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31" r:id="rId4"/>
  </p:sldMasterIdLst>
  <p:notesMasterIdLst>
    <p:notesMasterId r:id="rId55"/>
  </p:notesMasterIdLst>
  <p:handoutMasterIdLst>
    <p:handoutMasterId r:id="rId56"/>
  </p:handoutMasterIdLst>
  <p:sldIdLst>
    <p:sldId id="282" r:id="rId5"/>
    <p:sldId id="340" r:id="rId6"/>
    <p:sldId id="341" r:id="rId7"/>
    <p:sldId id="343" r:id="rId8"/>
    <p:sldId id="346" r:id="rId9"/>
    <p:sldId id="292" r:id="rId10"/>
    <p:sldId id="345" r:id="rId11"/>
    <p:sldId id="347" r:id="rId12"/>
    <p:sldId id="342" r:id="rId13"/>
    <p:sldId id="344" r:id="rId14"/>
    <p:sldId id="299" r:id="rId15"/>
    <p:sldId id="293" r:id="rId16"/>
    <p:sldId id="304" r:id="rId17"/>
    <p:sldId id="300" r:id="rId18"/>
    <p:sldId id="313" r:id="rId19"/>
    <p:sldId id="301" r:id="rId20"/>
    <p:sldId id="302" r:id="rId21"/>
    <p:sldId id="309" r:id="rId22"/>
    <p:sldId id="305" r:id="rId23"/>
    <p:sldId id="306" r:id="rId24"/>
    <p:sldId id="311" r:id="rId25"/>
    <p:sldId id="307" r:id="rId26"/>
    <p:sldId id="310" r:id="rId27"/>
    <p:sldId id="314" r:id="rId28"/>
    <p:sldId id="312" r:id="rId29"/>
    <p:sldId id="315" r:id="rId30"/>
    <p:sldId id="256" r:id="rId31"/>
    <p:sldId id="318" r:id="rId32"/>
    <p:sldId id="316" r:id="rId33"/>
    <p:sldId id="319" r:id="rId34"/>
    <p:sldId id="317" r:id="rId35"/>
    <p:sldId id="320" r:id="rId36"/>
    <p:sldId id="322" r:id="rId37"/>
    <p:sldId id="323" r:id="rId38"/>
    <p:sldId id="324" r:id="rId39"/>
    <p:sldId id="325" r:id="rId40"/>
    <p:sldId id="326" r:id="rId41"/>
    <p:sldId id="327" r:id="rId42"/>
    <p:sldId id="328" r:id="rId43"/>
    <p:sldId id="335" r:id="rId44"/>
    <p:sldId id="336" r:id="rId45"/>
    <p:sldId id="337" r:id="rId46"/>
    <p:sldId id="338" r:id="rId47"/>
    <p:sldId id="339" r:id="rId48"/>
    <p:sldId id="332" r:id="rId49"/>
    <p:sldId id="333" r:id="rId50"/>
    <p:sldId id="329" r:id="rId51"/>
    <p:sldId id="330" r:id="rId52"/>
    <p:sldId id="331" r:id="rId53"/>
    <p:sldId id="334"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8831"/>
    <a:srgbClr val="003A1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1" autoAdjust="0"/>
    <p:restoredTop sz="94574" autoAdjust="0"/>
  </p:normalViewPr>
  <p:slideViewPr>
    <p:cSldViewPr snapToGrid="0">
      <p:cViewPr varScale="1">
        <p:scale>
          <a:sx n="115" d="100"/>
          <a:sy n="115" d="100"/>
        </p:scale>
        <p:origin x="414" y="11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89" d="100"/>
          <a:sy n="89" d="100"/>
        </p:scale>
        <p:origin x="3780"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a:p>
        </p:txBody>
      </p:sp>
      <p:sp>
        <p:nvSpPr>
          <p:cNvPr id="3" name="Marcador de fecha 2">
            <a:extLst>
              <a:ext uri="{FF2B5EF4-FFF2-40B4-BE49-F238E27FC236}">
                <a16:creationId xmlns:a16="http://schemas.microsoft.com/office/drawing/2014/main"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2881E41-BEA6-4045-87F3-886815B2E617}" type="datetime1">
              <a:rPr lang="es-ES" smtClean="0"/>
              <a:t>26/08/2019</a:t>
            </a:fld>
            <a:endParaRPr lang="es-ES"/>
          </a:p>
        </p:txBody>
      </p:sp>
      <p:sp>
        <p:nvSpPr>
          <p:cNvPr id="4" name="Marcador de pie de página 3">
            <a:extLst>
              <a:ext uri="{FF2B5EF4-FFF2-40B4-BE49-F238E27FC236}">
                <a16:creationId xmlns:a16="http://schemas.microsoft.com/office/drawing/2014/main"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a:p>
        </p:txBody>
      </p:sp>
      <p:sp>
        <p:nvSpPr>
          <p:cNvPr id="5" name="Marcador de posición de número de diapositiva 4">
            <a:extLst>
              <a:ext uri="{FF2B5EF4-FFF2-40B4-BE49-F238E27FC236}">
                <a16:creationId xmlns:a16="http://schemas.microsoft.com/office/drawing/2014/main"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82C0B10-7CAE-41E4-AB02-7E8B1FF2B898}" type="slidenum">
              <a:rPr lang="es-ES" smtClean="0"/>
              <a:t>‹Nº›</a:t>
            </a:fld>
            <a:endParaRPr lang="es-ES"/>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BFD8258-7E2F-4F20-99D5-8D7AFB62F0B2}" type="datetime1">
              <a:rPr lang="es-ES" noProof="0" smtClean="0"/>
              <a:t>26/08/2019</a:t>
            </a:fld>
            <a:endParaRPr lang="es-ES" noProof="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530193B-564F-4854-8A52-728F3FB19C85}" type="slidenum">
              <a:rPr lang="es-ES" noProof="0" smtClean="0"/>
              <a:t>‹Nº›</a:t>
            </a:fld>
            <a:endParaRPr lang="es-ES" noProof="0"/>
          </a:p>
        </p:txBody>
      </p:sp>
    </p:spTree>
    <p:extLst>
      <p:ext uri="{BB962C8B-B14F-4D97-AF65-F5344CB8AC3E}">
        <p14:creationId xmlns:p14="http://schemas.microsoft.com/office/powerpoint/2010/main" val="36038165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1</a:t>
            </a:fld>
            <a:endParaRPr lang="es-ES"/>
          </a:p>
        </p:txBody>
      </p:sp>
    </p:spTree>
    <p:extLst>
      <p:ext uri="{BB962C8B-B14F-4D97-AF65-F5344CB8AC3E}">
        <p14:creationId xmlns:p14="http://schemas.microsoft.com/office/powerpoint/2010/main" val="21067165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10</a:t>
            </a:fld>
            <a:endParaRPr lang="es-ES"/>
          </a:p>
        </p:txBody>
      </p:sp>
    </p:spTree>
    <p:extLst>
      <p:ext uri="{BB962C8B-B14F-4D97-AF65-F5344CB8AC3E}">
        <p14:creationId xmlns:p14="http://schemas.microsoft.com/office/powerpoint/2010/main" val="994344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11</a:t>
            </a:fld>
            <a:endParaRPr lang="es-ES"/>
          </a:p>
        </p:txBody>
      </p:sp>
    </p:spTree>
    <p:extLst>
      <p:ext uri="{BB962C8B-B14F-4D97-AF65-F5344CB8AC3E}">
        <p14:creationId xmlns:p14="http://schemas.microsoft.com/office/powerpoint/2010/main" val="2963827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12</a:t>
            </a:fld>
            <a:endParaRPr lang="es-ES"/>
          </a:p>
        </p:txBody>
      </p:sp>
    </p:spTree>
    <p:extLst>
      <p:ext uri="{BB962C8B-B14F-4D97-AF65-F5344CB8AC3E}">
        <p14:creationId xmlns:p14="http://schemas.microsoft.com/office/powerpoint/2010/main" val="40510371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13</a:t>
            </a:fld>
            <a:endParaRPr lang="es-ES"/>
          </a:p>
        </p:txBody>
      </p:sp>
    </p:spTree>
    <p:extLst>
      <p:ext uri="{BB962C8B-B14F-4D97-AF65-F5344CB8AC3E}">
        <p14:creationId xmlns:p14="http://schemas.microsoft.com/office/powerpoint/2010/main" val="16605105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19</a:t>
            </a:fld>
            <a:endParaRPr lang="es-ES"/>
          </a:p>
        </p:txBody>
      </p:sp>
    </p:spTree>
    <p:extLst>
      <p:ext uri="{BB962C8B-B14F-4D97-AF65-F5344CB8AC3E}">
        <p14:creationId xmlns:p14="http://schemas.microsoft.com/office/powerpoint/2010/main" val="1141336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20</a:t>
            </a:fld>
            <a:endParaRPr lang="es-ES"/>
          </a:p>
        </p:txBody>
      </p:sp>
    </p:spTree>
    <p:extLst>
      <p:ext uri="{BB962C8B-B14F-4D97-AF65-F5344CB8AC3E}">
        <p14:creationId xmlns:p14="http://schemas.microsoft.com/office/powerpoint/2010/main" val="38812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21</a:t>
            </a:fld>
            <a:endParaRPr lang="es-ES"/>
          </a:p>
        </p:txBody>
      </p:sp>
    </p:spTree>
    <p:extLst>
      <p:ext uri="{BB962C8B-B14F-4D97-AF65-F5344CB8AC3E}">
        <p14:creationId xmlns:p14="http://schemas.microsoft.com/office/powerpoint/2010/main" val="36321071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22</a:t>
            </a:fld>
            <a:endParaRPr lang="es-ES"/>
          </a:p>
        </p:txBody>
      </p:sp>
    </p:spTree>
    <p:extLst>
      <p:ext uri="{BB962C8B-B14F-4D97-AF65-F5344CB8AC3E}">
        <p14:creationId xmlns:p14="http://schemas.microsoft.com/office/powerpoint/2010/main" val="3099502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27</a:t>
            </a:fld>
            <a:endParaRPr lang="es-ES"/>
          </a:p>
        </p:txBody>
      </p:sp>
    </p:spTree>
    <p:extLst>
      <p:ext uri="{BB962C8B-B14F-4D97-AF65-F5344CB8AC3E}">
        <p14:creationId xmlns:p14="http://schemas.microsoft.com/office/powerpoint/2010/main" val="14426087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28</a:t>
            </a:fld>
            <a:endParaRPr lang="es-ES"/>
          </a:p>
        </p:txBody>
      </p:sp>
    </p:spTree>
    <p:extLst>
      <p:ext uri="{BB962C8B-B14F-4D97-AF65-F5344CB8AC3E}">
        <p14:creationId xmlns:p14="http://schemas.microsoft.com/office/powerpoint/2010/main" val="1100861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2</a:t>
            </a:fld>
            <a:endParaRPr lang="es-ES"/>
          </a:p>
        </p:txBody>
      </p:sp>
    </p:spTree>
    <p:extLst>
      <p:ext uri="{BB962C8B-B14F-4D97-AF65-F5344CB8AC3E}">
        <p14:creationId xmlns:p14="http://schemas.microsoft.com/office/powerpoint/2010/main" val="15956317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29</a:t>
            </a:fld>
            <a:endParaRPr lang="es-ES"/>
          </a:p>
        </p:txBody>
      </p:sp>
    </p:spTree>
    <p:extLst>
      <p:ext uri="{BB962C8B-B14F-4D97-AF65-F5344CB8AC3E}">
        <p14:creationId xmlns:p14="http://schemas.microsoft.com/office/powerpoint/2010/main" val="32999340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32</a:t>
            </a:fld>
            <a:endParaRPr lang="es-ES"/>
          </a:p>
        </p:txBody>
      </p:sp>
    </p:spTree>
    <p:extLst>
      <p:ext uri="{BB962C8B-B14F-4D97-AF65-F5344CB8AC3E}">
        <p14:creationId xmlns:p14="http://schemas.microsoft.com/office/powerpoint/2010/main" val="1204303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33</a:t>
            </a:fld>
            <a:endParaRPr lang="es-ES"/>
          </a:p>
        </p:txBody>
      </p:sp>
    </p:spTree>
    <p:extLst>
      <p:ext uri="{BB962C8B-B14F-4D97-AF65-F5344CB8AC3E}">
        <p14:creationId xmlns:p14="http://schemas.microsoft.com/office/powerpoint/2010/main" val="19368063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39</a:t>
            </a:fld>
            <a:endParaRPr lang="es-ES"/>
          </a:p>
        </p:txBody>
      </p:sp>
    </p:spTree>
    <p:extLst>
      <p:ext uri="{BB962C8B-B14F-4D97-AF65-F5344CB8AC3E}">
        <p14:creationId xmlns:p14="http://schemas.microsoft.com/office/powerpoint/2010/main" val="874224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3</a:t>
            </a:fld>
            <a:endParaRPr lang="es-ES"/>
          </a:p>
        </p:txBody>
      </p:sp>
    </p:spTree>
    <p:extLst>
      <p:ext uri="{BB962C8B-B14F-4D97-AF65-F5344CB8AC3E}">
        <p14:creationId xmlns:p14="http://schemas.microsoft.com/office/powerpoint/2010/main" val="3413604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4</a:t>
            </a:fld>
            <a:endParaRPr lang="es-ES"/>
          </a:p>
        </p:txBody>
      </p:sp>
    </p:spTree>
    <p:extLst>
      <p:ext uri="{BB962C8B-B14F-4D97-AF65-F5344CB8AC3E}">
        <p14:creationId xmlns:p14="http://schemas.microsoft.com/office/powerpoint/2010/main" val="42436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5</a:t>
            </a:fld>
            <a:endParaRPr lang="es-ES"/>
          </a:p>
        </p:txBody>
      </p:sp>
    </p:spTree>
    <p:extLst>
      <p:ext uri="{BB962C8B-B14F-4D97-AF65-F5344CB8AC3E}">
        <p14:creationId xmlns:p14="http://schemas.microsoft.com/office/powerpoint/2010/main" val="1790626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6</a:t>
            </a:fld>
            <a:endParaRPr lang="es-ES"/>
          </a:p>
        </p:txBody>
      </p:sp>
    </p:spTree>
    <p:extLst>
      <p:ext uri="{BB962C8B-B14F-4D97-AF65-F5344CB8AC3E}">
        <p14:creationId xmlns:p14="http://schemas.microsoft.com/office/powerpoint/2010/main" val="631837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7</a:t>
            </a:fld>
            <a:endParaRPr lang="es-ES"/>
          </a:p>
        </p:txBody>
      </p:sp>
    </p:spTree>
    <p:extLst>
      <p:ext uri="{BB962C8B-B14F-4D97-AF65-F5344CB8AC3E}">
        <p14:creationId xmlns:p14="http://schemas.microsoft.com/office/powerpoint/2010/main" val="411359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8</a:t>
            </a:fld>
            <a:endParaRPr lang="es-ES"/>
          </a:p>
        </p:txBody>
      </p:sp>
    </p:spTree>
    <p:extLst>
      <p:ext uri="{BB962C8B-B14F-4D97-AF65-F5344CB8AC3E}">
        <p14:creationId xmlns:p14="http://schemas.microsoft.com/office/powerpoint/2010/main" val="2995664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8530193B-564F-4854-8A52-728F3FB19C85}" type="slidenum">
              <a:rPr lang="es-ES" smtClean="0"/>
              <a:t>9</a:t>
            </a:fld>
            <a:endParaRPr lang="es-ES"/>
          </a:p>
        </p:txBody>
      </p:sp>
    </p:spTree>
    <p:extLst>
      <p:ext uri="{BB962C8B-B14F-4D97-AF65-F5344CB8AC3E}">
        <p14:creationId xmlns:p14="http://schemas.microsoft.com/office/powerpoint/2010/main" val="3148483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smtClean="0"/>
              <a:t>8/26/2019</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2897724"/>
      </p:ext>
    </p:extLst>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8/26/2019</a:t>
            </a:fld>
            <a:endParaRPr lang="en-US" dirty="0"/>
          </a:p>
        </p:txBody>
      </p:sp>
      <p:sp>
        <p:nvSpPr>
          <p:cNvPr id="5" name="Footer Placeholder 4"/>
          <p:cNvSpPr>
            <a:spLocks noGrp="1"/>
          </p:cNvSpPr>
          <p:nvPr>
            <p:ph type="ftr" sz="quarter" idx="11"/>
          </p:nvPr>
        </p:nvSpPr>
        <p:spPr/>
        <p:txBody>
          <a:bodyPr/>
          <a:lstStyle/>
          <a:p>
            <a:pPr rtl="0"/>
            <a:r>
              <a:rPr lang="es-ES" noProof="0" smtClean="0"/>
              <a:t>Agregar un pie de página</a:t>
            </a:r>
            <a:endParaRPr lang="es-ES" noProof="0"/>
          </a:p>
        </p:txBody>
      </p:sp>
      <p:sp>
        <p:nvSpPr>
          <p:cNvPr id="6" name="Slide Number Placeholder 5"/>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spTree>
    <p:extLst>
      <p:ext uri="{BB962C8B-B14F-4D97-AF65-F5344CB8AC3E}">
        <p14:creationId xmlns:p14="http://schemas.microsoft.com/office/powerpoint/2010/main" val="1443527390"/>
      </p:ext>
    </p:extLst>
  </p:cSld>
  <p:clrMapOvr>
    <a:masterClrMapping/>
  </p:clrMapOvr>
  <p:transition spd="slow">
    <p:randomBar dir="vert"/>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smtClean="0"/>
              <a:t>8/26/2019</a:t>
            </a:fld>
            <a:endParaRPr lang="en-US" dirty="0"/>
          </a:p>
        </p:txBody>
      </p:sp>
      <p:sp>
        <p:nvSpPr>
          <p:cNvPr id="5" name="Footer Placeholder 4"/>
          <p:cNvSpPr>
            <a:spLocks noGrp="1"/>
          </p:cNvSpPr>
          <p:nvPr>
            <p:ph type="ftr" sz="quarter" idx="11"/>
          </p:nvPr>
        </p:nvSpPr>
        <p:spPr/>
        <p:txBody>
          <a:bodyPr/>
          <a:lstStyle/>
          <a:p>
            <a:pPr rtl="0"/>
            <a:r>
              <a:rPr lang="es-ES" noProof="0" smtClean="0"/>
              <a:t>Agregar un pie de página</a:t>
            </a:r>
            <a:endParaRPr lang="es-ES" noProof="0"/>
          </a:p>
        </p:txBody>
      </p:sp>
      <p:sp>
        <p:nvSpPr>
          <p:cNvPr id="6" name="Slide Number Placeholder 5"/>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spTree>
    <p:extLst>
      <p:ext uri="{BB962C8B-B14F-4D97-AF65-F5344CB8AC3E}">
        <p14:creationId xmlns:p14="http://schemas.microsoft.com/office/powerpoint/2010/main" val="3951554075"/>
      </p:ext>
    </p:extLst>
  </p:cSld>
  <p:clrMapOvr>
    <a:masterClrMapping/>
  </p:clrMapOvr>
  <p:transition spd="slow">
    <p:randomBar dir="vert"/>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iapositiva de título con imagen">
    <p:spTree>
      <p:nvGrpSpPr>
        <p:cNvPr id="1" name=""/>
        <p:cNvGrpSpPr/>
        <p:nvPr/>
      </p:nvGrpSpPr>
      <p:grpSpPr>
        <a:xfrm>
          <a:off x="0" y="0"/>
          <a:ext cx="0" cy="0"/>
          <a:chOff x="0" y="0"/>
          <a:chExt cx="0" cy="0"/>
        </a:xfrm>
      </p:grpSpPr>
      <p:sp>
        <p:nvSpPr>
          <p:cNvPr id="537" name="Marcador de posición de imagen 536">
            <a:extLst>
              <a:ext uri="{FF2B5EF4-FFF2-40B4-BE49-F238E27FC236}">
                <a16:creationId xmlns:a16="http://schemas.microsoft.com/office/drawing/2014/main" id="{0FB2E018-C893-4204-8EA4-A6A08C84878C}"/>
              </a:ext>
            </a:extLst>
          </p:cNvPr>
          <p:cNvSpPr>
            <a:spLocks noGrp="1"/>
          </p:cNvSpPr>
          <p:nvPr>
            <p:ph type="pic" sz="quarter" idx="10" hasCustomPrompt="1"/>
          </p:nvPr>
        </p:nvSpPr>
        <p:spPr>
          <a:xfrm>
            <a:off x="5561751" y="92067"/>
            <a:ext cx="6630249" cy="6750795"/>
          </a:xfrm>
          <a:custGeom>
            <a:avLst/>
            <a:gdLst>
              <a:gd name="connsiteX0" fmla="*/ 3165080 w 6630249"/>
              <a:gd name="connsiteY0" fmla="*/ 6730276 h 6750795"/>
              <a:gd name="connsiteX1" fmla="*/ 3185599 w 6630249"/>
              <a:gd name="connsiteY1" fmla="*/ 6750795 h 6750795"/>
              <a:gd name="connsiteX2" fmla="*/ 3159950 w 6630249"/>
              <a:gd name="connsiteY2" fmla="*/ 6735405 h 6750795"/>
              <a:gd name="connsiteX3" fmla="*/ 3165080 w 6630249"/>
              <a:gd name="connsiteY3" fmla="*/ 6730276 h 6750795"/>
              <a:gd name="connsiteX4" fmla="*/ 3093261 w 6630249"/>
              <a:gd name="connsiteY4" fmla="*/ 6596900 h 6750795"/>
              <a:gd name="connsiteX5" fmla="*/ 3188163 w 6630249"/>
              <a:gd name="connsiteY5" fmla="*/ 6702061 h 6750795"/>
              <a:gd name="connsiteX6" fmla="*/ 3193294 w 6630249"/>
              <a:gd name="connsiteY6" fmla="*/ 6720016 h 6750795"/>
              <a:gd name="connsiteX7" fmla="*/ 3147124 w 6630249"/>
              <a:gd name="connsiteY7" fmla="*/ 6668718 h 6750795"/>
              <a:gd name="connsiteX8" fmla="*/ 3116346 w 6630249"/>
              <a:gd name="connsiteY8" fmla="*/ 6632809 h 6750795"/>
              <a:gd name="connsiteX9" fmla="*/ 3095826 w 6630249"/>
              <a:gd name="connsiteY9" fmla="*/ 6609724 h 6750795"/>
              <a:gd name="connsiteX10" fmla="*/ 3093261 w 6630249"/>
              <a:gd name="connsiteY10" fmla="*/ 6596900 h 6750795"/>
              <a:gd name="connsiteX11" fmla="*/ 3057353 w 6630249"/>
              <a:gd name="connsiteY11" fmla="*/ 6509694 h 6750795"/>
              <a:gd name="connsiteX12" fmla="*/ 3070178 w 6630249"/>
              <a:gd name="connsiteY12" fmla="*/ 6517389 h 6750795"/>
              <a:gd name="connsiteX13" fmla="*/ 3106087 w 6630249"/>
              <a:gd name="connsiteY13" fmla="*/ 6540473 h 6750795"/>
              <a:gd name="connsiteX14" fmla="*/ 3126606 w 6630249"/>
              <a:gd name="connsiteY14" fmla="*/ 6558428 h 6750795"/>
              <a:gd name="connsiteX15" fmla="*/ 3136865 w 6630249"/>
              <a:gd name="connsiteY15" fmla="*/ 6586641 h 6750795"/>
              <a:gd name="connsiteX16" fmla="*/ 3057353 w 6630249"/>
              <a:gd name="connsiteY16" fmla="*/ 6509694 h 6750795"/>
              <a:gd name="connsiteX17" fmla="*/ 3067614 w 6630249"/>
              <a:gd name="connsiteY17" fmla="*/ 6468657 h 6750795"/>
              <a:gd name="connsiteX18" fmla="*/ 3080437 w 6630249"/>
              <a:gd name="connsiteY18" fmla="*/ 6481481 h 6750795"/>
              <a:gd name="connsiteX19" fmla="*/ 3083002 w 6630249"/>
              <a:gd name="connsiteY19" fmla="*/ 6486611 h 6750795"/>
              <a:gd name="connsiteX20" fmla="*/ 3067614 w 6630249"/>
              <a:gd name="connsiteY20" fmla="*/ 6468657 h 6750795"/>
              <a:gd name="connsiteX21" fmla="*/ 2959888 w 6630249"/>
              <a:gd name="connsiteY21" fmla="*/ 6319893 h 6750795"/>
              <a:gd name="connsiteX22" fmla="*/ 2972713 w 6630249"/>
              <a:gd name="connsiteY22" fmla="*/ 6325022 h 6750795"/>
              <a:gd name="connsiteX23" fmla="*/ 2957323 w 6630249"/>
              <a:gd name="connsiteY23" fmla="*/ 6353236 h 6750795"/>
              <a:gd name="connsiteX24" fmla="*/ 2959888 w 6630249"/>
              <a:gd name="connsiteY24" fmla="*/ 6319893 h 6750795"/>
              <a:gd name="connsiteX25" fmla="*/ 3008620 w 6630249"/>
              <a:gd name="connsiteY25" fmla="*/ 6276289 h 6750795"/>
              <a:gd name="connsiteX26" fmla="*/ 3029139 w 6630249"/>
              <a:gd name="connsiteY26" fmla="*/ 6345541 h 6750795"/>
              <a:gd name="connsiteX27" fmla="*/ 3034269 w 6630249"/>
              <a:gd name="connsiteY27" fmla="*/ 6276289 h 6750795"/>
              <a:gd name="connsiteX28" fmla="*/ 3008620 w 6630249"/>
              <a:gd name="connsiteY28" fmla="*/ 6276289 h 6750795"/>
              <a:gd name="connsiteX29" fmla="*/ 3385660 w 6630249"/>
              <a:gd name="connsiteY29" fmla="*/ 6217296 h 6750795"/>
              <a:gd name="connsiteX30" fmla="*/ 3444652 w 6630249"/>
              <a:gd name="connsiteY30" fmla="*/ 6268595 h 6750795"/>
              <a:gd name="connsiteX31" fmla="*/ 3434393 w 6630249"/>
              <a:gd name="connsiteY31" fmla="*/ 6260900 h 6750795"/>
              <a:gd name="connsiteX32" fmla="*/ 3385660 w 6630249"/>
              <a:gd name="connsiteY32" fmla="*/ 6217296 h 6750795"/>
              <a:gd name="connsiteX33" fmla="*/ 3318972 w 6630249"/>
              <a:gd name="connsiteY33" fmla="*/ 6201907 h 6750795"/>
              <a:gd name="connsiteX34" fmla="*/ 3434393 w 6630249"/>
              <a:gd name="connsiteY34" fmla="*/ 6291679 h 6750795"/>
              <a:gd name="connsiteX35" fmla="*/ 3403614 w 6630249"/>
              <a:gd name="connsiteY35" fmla="*/ 6276289 h 6750795"/>
              <a:gd name="connsiteX36" fmla="*/ 3318972 w 6630249"/>
              <a:gd name="connsiteY36" fmla="*/ 6201907 h 6750795"/>
              <a:gd name="connsiteX37" fmla="*/ 3206118 w 6630249"/>
              <a:gd name="connsiteY37" fmla="*/ 6109571 h 6750795"/>
              <a:gd name="connsiteX38" fmla="*/ 3208682 w 6630249"/>
              <a:gd name="connsiteY38" fmla="*/ 6150610 h 6750795"/>
              <a:gd name="connsiteX39" fmla="*/ 3175339 w 6630249"/>
              <a:gd name="connsiteY39" fmla="*/ 6124961 h 6750795"/>
              <a:gd name="connsiteX40" fmla="*/ 3206118 w 6630249"/>
              <a:gd name="connsiteY40" fmla="*/ 6109571 h 6750795"/>
              <a:gd name="connsiteX41" fmla="*/ 3254850 w 6630249"/>
              <a:gd name="connsiteY41" fmla="*/ 6104441 h 6750795"/>
              <a:gd name="connsiteX42" fmla="*/ 3308713 w 6630249"/>
              <a:gd name="connsiteY42" fmla="*/ 6153175 h 6750795"/>
              <a:gd name="connsiteX43" fmla="*/ 3259980 w 6630249"/>
              <a:gd name="connsiteY43" fmla="*/ 6117266 h 6750795"/>
              <a:gd name="connsiteX44" fmla="*/ 3254850 w 6630249"/>
              <a:gd name="connsiteY44" fmla="*/ 6104441 h 6750795"/>
              <a:gd name="connsiteX45" fmla="*/ 3121476 w 6630249"/>
              <a:gd name="connsiteY45" fmla="*/ 6078793 h 6750795"/>
              <a:gd name="connsiteX46" fmla="*/ 3131736 w 6630249"/>
              <a:gd name="connsiteY46" fmla="*/ 6083922 h 6750795"/>
              <a:gd name="connsiteX47" fmla="*/ 3149689 w 6630249"/>
              <a:gd name="connsiteY47" fmla="*/ 6094182 h 6750795"/>
              <a:gd name="connsiteX48" fmla="*/ 3141995 w 6630249"/>
              <a:gd name="connsiteY48" fmla="*/ 6096747 h 6750795"/>
              <a:gd name="connsiteX49" fmla="*/ 3124041 w 6630249"/>
              <a:gd name="connsiteY49" fmla="*/ 6081358 h 6750795"/>
              <a:gd name="connsiteX50" fmla="*/ 3121476 w 6630249"/>
              <a:gd name="connsiteY50" fmla="*/ 6078793 h 6750795"/>
              <a:gd name="connsiteX51" fmla="*/ 2898330 w 6630249"/>
              <a:gd name="connsiteY51" fmla="*/ 6048013 h 6750795"/>
              <a:gd name="connsiteX52" fmla="*/ 2911154 w 6630249"/>
              <a:gd name="connsiteY52" fmla="*/ 6063402 h 6750795"/>
              <a:gd name="connsiteX53" fmla="*/ 2947062 w 6630249"/>
              <a:gd name="connsiteY53" fmla="*/ 6089051 h 6750795"/>
              <a:gd name="connsiteX54" fmla="*/ 2954757 w 6630249"/>
              <a:gd name="connsiteY54" fmla="*/ 6089051 h 6750795"/>
              <a:gd name="connsiteX55" fmla="*/ 3006055 w 6630249"/>
              <a:gd name="connsiteY55" fmla="*/ 6191648 h 6750795"/>
              <a:gd name="connsiteX56" fmla="*/ 2985536 w 6630249"/>
              <a:gd name="connsiteY56" fmla="*/ 6201907 h 6750795"/>
              <a:gd name="connsiteX57" fmla="*/ 3006055 w 6630249"/>
              <a:gd name="connsiteY57" fmla="*/ 6266030 h 6750795"/>
              <a:gd name="connsiteX58" fmla="*/ 3041963 w 6630249"/>
              <a:gd name="connsiteY58" fmla="*/ 6268595 h 6750795"/>
              <a:gd name="connsiteX59" fmla="*/ 3065047 w 6630249"/>
              <a:gd name="connsiteY59" fmla="*/ 6291679 h 6750795"/>
              <a:gd name="connsiteX60" fmla="*/ 3070177 w 6630249"/>
              <a:gd name="connsiteY60" fmla="*/ 6294244 h 6750795"/>
              <a:gd name="connsiteX61" fmla="*/ 3090696 w 6630249"/>
              <a:gd name="connsiteY61" fmla="*/ 6337847 h 6750795"/>
              <a:gd name="connsiteX62" fmla="*/ 3059917 w 6630249"/>
              <a:gd name="connsiteY62" fmla="*/ 6350671 h 6750795"/>
              <a:gd name="connsiteX63" fmla="*/ 3036835 w 6630249"/>
              <a:gd name="connsiteY63" fmla="*/ 6384015 h 6750795"/>
              <a:gd name="connsiteX64" fmla="*/ 3013751 w 6630249"/>
              <a:gd name="connsiteY64" fmla="*/ 6414793 h 6750795"/>
              <a:gd name="connsiteX65" fmla="*/ 2993231 w 6630249"/>
              <a:gd name="connsiteY65" fmla="*/ 6412228 h 6750795"/>
              <a:gd name="connsiteX66" fmla="*/ 2988101 w 6630249"/>
              <a:gd name="connsiteY66" fmla="*/ 6412228 h 6750795"/>
              <a:gd name="connsiteX67" fmla="*/ 2982972 w 6630249"/>
              <a:gd name="connsiteY67" fmla="*/ 6327587 h 6750795"/>
              <a:gd name="connsiteX68" fmla="*/ 2985536 w 6630249"/>
              <a:gd name="connsiteY68" fmla="*/ 6312198 h 6750795"/>
              <a:gd name="connsiteX69" fmla="*/ 2980406 w 6630249"/>
              <a:gd name="connsiteY69" fmla="*/ 6317327 h 6750795"/>
              <a:gd name="connsiteX70" fmla="*/ 2954757 w 6630249"/>
              <a:gd name="connsiteY70" fmla="*/ 6276289 h 6750795"/>
              <a:gd name="connsiteX71" fmla="*/ 2954757 w 6630249"/>
              <a:gd name="connsiteY71" fmla="*/ 6296808 h 6750795"/>
              <a:gd name="connsiteX72" fmla="*/ 2952193 w 6630249"/>
              <a:gd name="connsiteY72" fmla="*/ 6299373 h 6750795"/>
              <a:gd name="connsiteX73" fmla="*/ 2939368 w 6630249"/>
              <a:gd name="connsiteY73" fmla="*/ 6314762 h 6750795"/>
              <a:gd name="connsiteX74" fmla="*/ 2939368 w 6630249"/>
              <a:gd name="connsiteY74" fmla="*/ 6312198 h 6750795"/>
              <a:gd name="connsiteX75" fmla="*/ 2965017 w 6630249"/>
              <a:gd name="connsiteY75" fmla="*/ 6227556 h 6750795"/>
              <a:gd name="connsiteX76" fmla="*/ 2967581 w 6630249"/>
              <a:gd name="connsiteY76" fmla="*/ 6217297 h 6750795"/>
              <a:gd name="connsiteX77" fmla="*/ 2957322 w 6630249"/>
              <a:gd name="connsiteY77" fmla="*/ 6209602 h 6750795"/>
              <a:gd name="connsiteX78" fmla="*/ 2918848 w 6630249"/>
              <a:gd name="connsiteY78" fmla="*/ 6281419 h 6750795"/>
              <a:gd name="connsiteX79" fmla="*/ 2916284 w 6630249"/>
              <a:gd name="connsiteY79" fmla="*/ 6278854 h 6750795"/>
              <a:gd name="connsiteX80" fmla="*/ 2934238 w 6630249"/>
              <a:gd name="connsiteY80" fmla="*/ 6235251 h 6750795"/>
              <a:gd name="connsiteX81" fmla="*/ 2957322 w 6630249"/>
              <a:gd name="connsiteY81" fmla="*/ 6119830 h 6750795"/>
              <a:gd name="connsiteX82" fmla="*/ 2952193 w 6630249"/>
              <a:gd name="connsiteY82" fmla="*/ 6101876 h 6750795"/>
              <a:gd name="connsiteX83" fmla="*/ 2944497 w 6630249"/>
              <a:gd name="connsiteY83" fmla="*/ 6119830 h 6750795"/>
              <a:gd name="connsiteX84" fmla="*/ 2900894 w 6630249"/>
              <a:gd name="connsiteY84" fmla="*/ 6240381 h 6750795"/>
              <a:gd name="connsiteX85" fmla="*/ 2862421 w 6630249"/>
              <a:gd name="connsiteY85" fmla="*/ 6173693 h 6750795"/>
              <a:gd name="connsiteX86" fmla="*/ 2818818 w 6630249"/>
              <a:gd name="connsiteY86" fmla="*/ 6071097 h 6750795"/>
              <a:gd name="connsiteX87" fmla="*/ 2875245 w 6630249"/>
              <a:gd name="connsiteY87" fmla="*/ 6055707 h 6750795"/>
              <a:gd name="connsiteX88" fmla="*/ 2898330 w 6630249"/>
              <a:gd name="connsiteY88" fmla="*/ 6048013 h 6750795"/>
              <a:gd name="connsiteX89" fmla="*/ 2829078 w 6630249"/>
              <a:gd name="connsiteY89" fmla="*/ 6030060 h 6750795"/>
              <a:gd name="connsiteX90" fmla="*/ 2836772 w 6630249"/>
              <a:gd name="connsiteY90" fmla="*/ 6042884 h 6750795"/>
              <a:gd name="connsiteX91" fmla="*/ 2834208 w 6630249"/>
              <a:gd name="connsiteY91" fmla="*/ 6040319 h 6750795"/>
              <a:gd name="connsiteX92" fmla="*/ 2829078 w 6630249"/>
              <a:gd name="connsiteY92" fmla="*/ 6030060 h 6750795"/>
              <a:gd name="connsiteX93" fmla="*/ 4393663 w 6630249"/>
              <a:gd name="connsiteY93" fmla="*/ 6009541 h 6750795"/>
              <a:gd name="connsiteX94" fmla="*/ 4393663 w 6630249"/>
              <a:gd name="connsiteY94" fmla="*/ 6019800 h 6750795"/>
              <a:gd name="connsiteX95" fmla="*/ 4406488 w 6630249"/>
              <a:gd name="connsiteY95" fmla="*/ 6035190 h 6750795"/>
              <a:gd name="connsiteX96" fmla="*/ 4339800 w 6630249"/>
              <a:gd name="connsiteY96" fmla="*/ 6014670 h 6750795"/>
              <a:gd name="connsiteX97" fmla="*/ 4393663 w 6630249"/>
              <a:gd name="connsiteY97" fmla="*/ 6009541 h 6750795"/>
              <a:gd name="connsiteX98" fmla="*/ 3057353 w 6630249"/>
              <a:gd name="connsiteY98" fmla="*/ 5989021 h 6750795"/>
              <a:gd name="connsiteX99" fmla="*/ 3103521 w 6630249"/>
              <a:gd name="connsiteY99" fmla="*/ 6024930 h 6750795"/>
              <a:gd name="connsiteX100" fmla="*/ 3136865 w 6630249"/>
              <a:gd name="connsiteY100" fmla="*/ 6050579 h 6750795"/>
              <a:gd name="connsiteX101" fmla="*/ 3049658 w 6630249"/>
              <a:gd name="connsiteY101" fmla="*/ 5991587 h 6750795"/>
              <a:gd name="connsiteX102" fmla="*/ 3057353 w 6630249"/>
              <a:gd name="connsiteY102" fmla="*/ 5989021 h 6750795"/>
              <a:gd name="connsiteX103" fmla="*/ 4491129 w 6630249"/>
              <a:gd name="connsiteY103" fmla="*/ 5986457 h 6750795"/>
              <a:gd name="connsiteX104" fmla="*/ 4493694 w 6630249"/>
              <a:gd name="connsiteY104" fmla="*/ 5989021 h 6750795"/>
              <a:gd name="connsiteX105" fmla="*/ 4465480 w 6630249"/>
              <a:gd name="connsiteY105" fmla="*/ 5989021 h 6750795"/>
              <a:gd name="connsiteX106" fmla="*/ 4491129 w 6630249"/>
              <a:gd name="connsiteY106" fmla="*/ 5986457 h 6750795"/>
              <a:gd name="connsiteX107" fmla="*/ 2821384 w 6630249"/>
              <a:gd name="connsiteY107" fmla="*/ 5981326 h 6750795"/>
              <a:gd name="connsiteX108" fmla="*/ 2813690 w 6630249"/>
              <a:gd name="connsiteY108" fmla="*/ 5991587 h 6750795"/>
              <a:gd name="connsiteX109" fmla="*/ 2793170 w 6630249"/>
              <a:gd name="connsiteY109" fmla="*/ 6027495 h 6750795"/>
              <a:gd name="connsiteX110" fmla="*/ 2772650 w 6630249"/>
              <a:gd name="connsiteY110" fmla="*/ 5983892 h 6750795"/>
              <a:gd name="connsiteX111" fmla="*/ 2821384 w 6630249"/>
              <a:gd name="connsiteY111" fmla="*/ 5981326 h 6750795"/>
              <a:gd name="connsiteX112" fmla="*/ 4393662 w 6630249"/>
              <a:gd name="connsiteY112" fmla="*/ 5968502 h 6750795"/>
              <a:gd name="connsiteX113" fmla="*/ 4406487 w 6630249"/>
              <a:gd name="connsiteY113" fmla="*/ 5978762 h 6750795"/>
              <a:gd name="connsiteX114" fmla="*/ 4391098 w 6630249"/>
              <a:gd name="connsiteY114" fmla="*/ 5973632 h 6750795"/>
              <a:gd name="connsiteX115" fmla="*/ 4393662 w 6630249"/>
              <a:gd name="connsiteY115" fmla="*/ 5968502 h 6750795"/>
              <a:gd name="connsiteX116" fmla="*/ 4550121 w 6630249"/>
              <a:gd name="connsiteY116" fmla="*/ 5953113 h 6750795"/>
              <a:gd name="connsiteX117" fmla="*/ 4544992 w 6630249"/>
              <a:gd name="connsiteY117" fmla="*/ 5973632 h 6750795"/>
              <a:gd name="connsiteX118" fmla="*/ 4550121 w 6630249"/>
              <a:gd name="connsiteY118" fmla="*/ 5976197 h 6750795"/>
              <a:gd name="connsiteX119" fmla="*/ 4519343 w 6630249"/>
              <a:gd name="connsiteY119" fmla="*/ 5983891 h 6750795"/>
              <a:gd name="connsiteX120" fmla="*/ 4550121 w 6630249"/>
              <a:gd name="connsiteY120" fmla="*/ 5953113 h 6750795"/>
              <a:gd name="connsiteX121" fmla="*/ 4429571 w 6630249"/>
              <a:gd name="connsiteY121" fmla="*/ 5950548 h 6750795"/>
              <a:gd name="connsiteX122" fmla="*/ 4432136 w 6630249"/>
              <a:gd name="connsiteY122" fmla="*/ 5958242 h 6750795"/>
              <a:gd name="connsiteX123" fmla="*/ 4429571 w 6630249"/>
              <a:gd name="connsiteY123" fmla="*/ 5950548 h 6750795"/>
              <a:gd name="connsiteX124" fmla="*/ 4483434 w 6630249"/>
              <a:gd name="connsiteY124" fmla="*/ 5945419 h 6750795"/>
              <a:gd name="connsiteX125" fmla="*/ 4488564 w 6630249"/>
              <a:gd name="connsiteY125" fmla="*/ 5960808 h 6750795"/>
              <a:gd name="connsiteX126" fmla="*/ 4462915 w 6630249"/>
              <a:gd name="connsiteY126" fmla="*/ 5971068 h 6750795"/>
              <a:gd name="connsiteX127" fmla="*/ 4483434 w 6630249"/>
              <a:gd name="connsiteY127" fmla="*/ 5945419 h 6750795"/>
              <a:gd name="connsiteX128" fmla="*/ 4362884 w 6630249"/>
              <a:gd name="connsiteY128" fmla="*/ 5942853 h 6750795"/>
              <a:gd name="connsiteX129" fmla="*/ 4391098 w 6630249"/>
              <a:gd name="connsiteY129" fmla="*/ 5963372 h 6750795"/>
              <a:gd name="connsiteX130" fmla="*/ 4383403 w 6630249"/>
              <a:gd name="connsiteY130" fmla="*/ 5971067 h 6750795"/>
              <a:gd name="connsiteX131" fmla="*/ 4380838 w 6630249"/>
              <a:gd name="connsiteY131" fmla="*/ 5968502 h 6750795"/>
              <a:gd name="connsiteX132" fmla="*/ 4362884 w 6630249"/>
              <a:gd name="connsiteY132" fmla="*/ 5942853 h 6750795"/>
              <a:gd name="connsiteX133" fmla="*/ 4457785 w 6630249"/>
              <a:gd name="connsiteY133" fmla="*/ 5935158 h 6750795"/>
              <a:gd name="connsiteX134" fmla="*/ 4452656 w 6630249"/>
              <a:gd name="connsiteY134" fmla="*/ 5976197 h 6750795"/>
              <a:gd name="connsiteX135" fmla="*/ 4457785 w 6630249"/>
              <a:gd name="connsiteY135" fmla="*/ 5935158 h 6750795"/>
              <a:gd name="connsiteX136" fmla="*/ 2739307 w 6630249"/>
              <a:gd name="connsiteY136" fmla="*/ 5883861 h 6750795"/>
              <a:gd name="connsiteX137" fmla="*/ 2741872 w 6630249"/>
              <a:gd name="connsiteY137" fmla="*/ 5883861 h 6750795"/>
              <a:gd name="connsiteX138" fmla="*/ 2754696 w 6630249"/>
              <a:gd name="connsiteY138" fmla="*/ 5886425 h 6750795"/>
              <a:gd name="connsiteX139" fmla="*/ 2793170 w 6630249"/>
              <a:gd name="connsiteY139" fmla="*/ 5904380 h 6750795"/>
              <a:gd name="connsiteX140" fmla="*/ 2775215 w 6630249"/>
              <a:gd name="connsiteY140" fmla="*/ 5906945 h 6750795"/>
              <a:gd name="connsiteX141" fmla="*/ 2744437 w 6630249"/>
              <a:gd name="connsiteY141" fmla="*/ 5912074 h 6750795"/>
              <a:gd name="connsiteX142" fmla="*/ 2744437 w 6630249"/>
              <a:gd name="connsiteY142" fmla="*/ 5909510 h 6750795"/>
              <a:gd name="connsiteX143" fmla="*/ 2739307 w 6630249"/>
              <a:gd name="connsiteY143" fmla="*/ 5883861 h 6750795"/>
              <a:gd name="connsiteX144" fmla="*/ 4596770 w 6630249"/>
              <a:gd name="connsiteY144" fmla="*/ 5882497 h 6750795"/>
              <a:gd name="connsiteX145" fmla="*/ 4650152 w 6630249"/>
              <a:gd name="connsiteY145" fmla="*/ 5888989 h 6750795"/>
              <a:gd name="connsiteX146" fmla="*/ 4645023 w 6630249"/>
              <a:gd name="connsiteY146" fmla="*/ 5945418 h 6750795"/>
              <a:gd name="connsiteX147" fmla="*/ 4627068 w 6630249"/>
              <a:gd name="connsiteY147" fmla="*/ 5945418 h 6750795"/>
              <a:gd name="connsiteX148" fmla="*/ 4634763 w 6630249"/>
              <a:gd name="connsiteY148" fmla="*/ 5953113 h 6750795"/>
              <a:gd name="connsiteX149" fmla="*/ 4562945 w 6630249"/>
              <a:gd name="connsiteY149" fmla="*/ 5973632 h 6750795"/>
              <a:gd name="connsiteX150" fmla="*/ 4560380 w 6630249"/>
              <a:gd name="connsiteY150" fmla="*/ 5937723 h 6750795"/>
              <a:gd name="connsiteX151" fmla="*/ 4573205 w 6630249"/>
              <a:gd name="connsiteY151" fmla="*/ 5894119 h 6750795"/>
              <a:gd name="connsiteX152" fmla="*/ 4645023 w 6630249"/>
              <a:gd name="connsiteY152" fmla="*/ 5909510 h 6750795"/>
              <a:gd name="connsiteX153" fmla="*/ 4580900 w 6630249"/>
              <a:gd name="connsiteY153" fmla="*/ 5888989 h 6750795"/>
              <a:gd name="connsiteX154" fmla="*/ 4596770 w 6630249"/>
              <a:gd name="connsiteY154" fmla="*/ 5882497 h 6750795"/>
              <a:gd name="connsiteX155" fmla="*/ 4627709 w 6630249"/>
              <a:gd name="connsiteY155" fmla="*/ 5873281 h 6750795"/>
              <a:gd name="connsiteX156" fmla="*/ 4647587 w 6630249"/>
              <a:gd name="connsiteY156" fmla="*/ 5873601 h 6750795"/>
              <a:gd name="connsiteX157" fmla="*/ 4647587 w 6630249"/>
              <a:gd name="connsiteY157" fmla="*/ 5883861 h 6750795"/>
              <a:gd name="connsiteX158" fmla="*/ 4611679 w 6630249"/>
              <a:gd name="connsiteY158" fmla="*/ 5878731 h 6750795"/>
              <a:gd name="connsiteX159" fmla="*/ 4627709 w 6630249"/>
              <a:gd name="connsiteY159" fmla="*/ 5873281 h 6750795"/>
              <a:gd name="connsiteX160" fmla="*/ 4596289 w 6630249"/>
              <a:gd name="connsiteY160" fmla="*/ 5863342 h 6750795"/>
              <a:gd name="connsiteX161" fmla="*/ 4588595 w 6630249"/>
              <a:gd name="connsiteY161" fmla="*/ 5876166 h 6750795"/>
              <a:gd name="connsiteX162" fmla="*/ 4596289 w 6630249"/>
              <a:gd name="connsiteY162" fmla="*/ 5863342 h 6750795"/>
              <a:gd name="connsiteX163" fmla="*/ 4642137 w 6630249"/>
              <a:gd name="connsiteY163" fmla="*/ 5860136 h 6750795"/>
              <a:gd name="connsiteX164" fmla="*/ 4645022 w 6630249"/>
              <a:gd name="connsiteY164" fmla="*/ 5860777 h 6750795"/>
              <a:gd name="connsiteX165" fmla="*/ 4645022 w 6630249"/>
              <a:gd name="connsiteY165" fmla="*/ 5863342 h 6750795"/>
              <a:gd name="connsiteX166" fmla="*/ 4637328 w 6630249"/>
              <a:gd name="connsiteY166" fmla="*/ 5863342 h 6750795"/>
              <a:gd name="connsiteX167" fmla="*/ 4642137 w 6630249"/>
              <a:gd name="connsiteY167" fmla="*/ 5860136 h 6750795"/>
              <a:gd name="connsiteX168" fmla="*/ 4609114 w 6630249"/>
              <a:gd name="connsiteY168" fmla="*/ 5853082 h 6750795"/>
              <a:gd name="connsiteX169" fmla="*/ 4611679 w 6630249"/>
              <a:gd name="connsiteY169" fmla="*/ 5853082 h 6750795"/>
              <a:gd name="connsiteX170" fmla="*/ 4609114 w 6630249"/>
              <a:gd name="connsiteY170" fmla="*/ 5860776 h 6750795"/>
              <a:gd name="connsiteX171" fmla="*/ 4606549 w 6630249"/>
              <a:gd name="connsiteY171" fmla="*/ 5865906 h 6750795"/>
              <a:gd name="connsiteX172" fmla="*/ 4601420 w 6630249"/>
              <a:gd name="connsiteY172" fmla="*/ 5863342 h 6750795"/>
              <a:gd name="connsiteX173" fmla="*/ 4609114 w 6630249"/>
              <a:gd name="connsiteY173" fmla="*/ 5853082 h 6750795"/>
              <a:gd name="connsiteX174" fmla="*/ 4403923 w 6630249"/>
              <a:gd name="connsiteY174" fmla="*/ 5850517 h 6750795"/>
              <a:gd name="connsiteX175" fmla="*/ 4427007 w 6630249"/>
              <a:gd name="connsiteY175" fmla="*/ 5937724 h 6750795"/>
              <a:gd name="connsiteX176" fmla="*/ 4403923 w 6630249"/>
              <a:gd name="connsiteY176" fmla="*/ 5850517 h 6750795"/>
              <a:gd name="connsiteX177" fmla="*/ 4550121 w 6630249"/>
              <a:gd name="connsiteY177" fmla="*/ 5845388 h 6750795"/>
              <a:gd name="connsiteX178" fmla="*/ 4596290 w 6630249"/>
              <a:gd name="connsiteY178" fmla="*/ 5850517 h 6750795"/>
              <a:gd name="connsiteX179" fmla="*/ 4578335 w 6630249"/>
              <a:gd name="connsiteY179" fmla="*/ 5878731 h 6750795"/>
              <a:gd name="connsiteX180" fmla="*/ 4562946 w 6630249"/>
              <a:gd name="connsiteY180" fmla="*/ 5853082 h 6750795"/>
              <a:gd name="connsiteX181" fmla="*/ 4552686 w 6630249"/>
              <a:gd name="connsiteY181" fmla="*/ 5858212 h 6750795"/>
              <a:gd name="connsiteX182" fmla="*/ 4550121 w 6630249"/>
              <a:gd name="connsiteY182" fmla="*/ 5845388 h 6750795"/>
              <a:gd name="connsiteX183" fmla="*/ 4537297 w 6630249"/>
              <a:gd name="connsiteY183" fmla="*/ 5845387 h 6750795"/>
              <a:gd name="connsiteX184" fmla="*/ 4544992 w 6630249"/>
              <a:gd name="connsiteY184" fmla="*/ 5868472 h 6750795"/>
              <a:gd name="connsiteX185" fmla="*/ 4511649 w 6630249"/>
              <a:gd name="connsiteY185" fmla="*/ 5958243 h 6750795"/>
              <a:gd name="connsiteX186" fmla="*/ 4501388 w 6630249"/>
              <a:gd name="connsiteY186" fmla="*/ 5917204 h 6750795"/>
              <a:gd name="connsiteX187" fmla="*/ 4511649 w 6630249"/>
              <a:gd name="connsiteY187" fmla="*/ 5888991 h 6750795"/>
              <a:gd name="connsiteX188" fmla="*/ 4516778 w 6630249"/>
              <a:gd name="connsiteY188" fmla="*/ 5850516 h 6750795"/>
              <a:gd name="connsiteX189" fmla="*/ 4537297 w 6630249"/>
              <a:gd name="connsiteY189" fmla="*/ 5845387 h 6750795"/>
              <a:gd name="connsiteX190" fmla="*/ 4316715 w 6630249"/>
              <a:gd name="connsiteY190" fmla="*/ 5822302 h 6750795"/>
              <a:gd name="connsiteX191" fmla="*/ 4365449 w 6630249"/>
              <a:gd name="connsiteY191" fmla="*/ 5829997 h 6750795"/>
              <a:gd name="connsiteX192" fmla="*/ 4378274 w 6630249"/>
              <a:gd name="connsiteY192" fmla="*/ 5832562 h 6750795"/>
              <a:gd name="connsiteX193" fmla="*/ 4368014 w 6630249"/>
              <a:gd name="connsiteY193" fmla="*/ 5863342 h 6750795"/>
              <a:gd name="connsiteX194" fmla="*/ 4383403 w 6630249"/>
              <a:gd name="connsiteY194" fmla="*/ 5840257 h 6750795"/>
              <a:gd name="connsiteX195" fmla="*/ 4388533 w 6630249"/>
              <a:gd name="connsiteY195" fmla="*/ 5858212 h 6750795"/>
              <a:gd name="connsiteX196" fmla="*/ 4401358 w 6630249"/>
              <a:gd name="connsiteY196" fmla="*/ 5904380 h 6750795"/>
              <a:gd name="connsiteX197" fmla="*/ 4396228 w 6630249"/>
              <a:gd name="connsiteY197" fmla="*/ 5912074 h 6750795"/>
              <a:gd name="connsiteX198" fmla="*/ 4406487 w 6630249"/>
              <a:gd name="connsiteY198" fmla="*/ 5935159 h 6750795"/>
              <a:gd name="connsiteX199" fmla="*/ 4357755 w 6630249"/>
              <a:gd name="connsiteY199" fmla="*/ 5886426 h 6750795"/>
              <a:gd name="connsiteX200" fmla="*/ 4355190 w 6630249"/>
              <a:gd name="connsiteY200" fmla="*/ 5891555 h 6750795"/>
              <a:gd name="connsiteX201" fmla="*/ 4306456 w 6630249"/>
              <a:gd name="connsiteY201" fmla="*/ 5847952 h 6750795"/>
              <a:gd name="connsiteX202" fmla="*/ 4316715 w 6630249"/>
              <a:gd name="connsiteY202" fmla="*/ 5822302 h 6750795"/>
              <a:gd name="connsiteX203" fmla="*/ 4347495 w 6630249"/>
              <a:gd name="connsiteY203" fmla="*/ 5812044 h 6750795"/>
              <a:gd name="connsiteX204" fmla="*/ 4360319 w 6630249"/>
              <a:gd name="connsiteY204" fmla="*/ 5814608 h 6750795"/>
              <a:gd name="connsiteX205" fmla="*/ 4360319 w 6630249"/>
              <a:gd name="connsiteY205" fmla="*/ 5819738 h 6750795"/>
              <a:gd name="connsiteX206" fmla="*/ 4347495 w 6630249"/>
              <a:gd name="connsiteY206" fmla="*/ 5812044 h 6750795"/>
              <a:gd name="connsiteX207" fmla="*/ 4657846 w 6630249"/>
              <a:gd name="connsiteY207" fmla="*/ 5812043 h 6750795"/>
              <a:gd name="connsiteX208" fmla="*/ 4763007 w 6630249"/>
              <a:gd name="connsiteY208" fmla="*/ 5853082 h 6750795"/>
              <a:gd name="connsiteX209" fmla="*/ 4763007 w 6630249"/>
              <a:gd name="connsiteY209" fmla="*/ 5917204 h 6750795"/>
              <a:gd name="connsiteX210" fmla="*/ 4747618 w 6630249"/>
              <a:gd name="connsiteY210" fmla="*/ 5919769 h 6750795"/>
              <a:gd name="connsiteX211" fmla="*/ 4757877 w 6630249"/>
              <a:gd name="connsiteY211" fmla="*/ 5930029 h 6750795"/>
              <a:gd name="connsiteX212" fmla="*/ 4660411 w 6630249"/>
              <a:gd name="connsiteY212" fmla="*/ 5945418 h 6750795"/>
              <a:gd name="connsiteX213" fmla="*/ 4665540 w 6630249"/>
              <a:gd name="connsiteY213" fmla="*/ 5896685 h 6750795"/>
              <a:gd name="connsiteX214" fmla="*/ 4680931 w 6630249"/>
              <a:gd name="connsiteY214" fmla="*/ 5883861 h 6750795"/>
              <a:gd name="connsiteX215" fmla="*/ 4678366 w 6630249"/>
              <a:gd name="connsiteY215" fmla="*/ 5878731 h 6750795"/>
              <a:gd name="connsiteX216" fmla="*/ 4665540 w 6630249"/>
              <a:gd name="connsiteY216" fmla="*/ 5878731 h 6750795"/>
              <a:gd name="connsiteX217" fmla="*/ 4662975 w 6630249"/>
              <a:gd name="connsiteY217" fmla="*/ 5858212 h 6750795"/>
              <a:gd name="connsiteX218" fmla="*/ 4701450 w 6630249"/>
              <a:gd name="connsiteY218" fmla="*/ 5850517 h 6750795"/>
              <a:gd name="connsiteX219" fmla="*/ 4660411 w 6630249"/>
              <a:gd name="connsiteY219" fmla="*/ 5837693 h 6750795"/>
              <a:gd name="connsiteX220" fmla="*/ 4657846 w 6630249"/>
              <a:gd name="connsiteY220" fmla="*/ 5812043 h 6750795"/>
              <a:gd name="connsiteX221" fmla="*/ 4614244 w 6630249"/>
              <a:gd name="connsiteY221" fmla="*/ 5806914 h 6750795"/>
              <a:gd name="connsiteX222" fmla="*/ 4639893 w 6630249"/>
              <a:gd name="connsiteY222" fmla="*/ 5814608 h 6750795"/>
              <a:gd name="connsiteX223" fmla="*/ 4642457 w 6630249"/>
              <a:gd name="connsiteY223" fmla="*/ 5835127 h 6750795"/>
              <a:gd name="connsiteX224" fmla="*/ 4627068 w 6630249"/>
              <a:gd name="connsiteY224" fmla="*/ 5827433 h 6750795"/>
              <a:gd name="connsiteX225" fmla="*/ 4621938 w 6630249"/>
              <a:gd name="connsiteY225" fmla="*/ 5817173 h 6750795"/>
              <a:gd name="connsiteX226" fmla="*/ 4619373 w 6630249"/>
              <a:gd name="connsiteY226" fmla="*/ 5819738 h 6750795"/>
              <a:gd name="connsiteX227" fmla="*/ 4614244 w 6630249"/>
              <a:gd name="connsiteY227" fmla="*/ 5806914 h 6750795"/>
              <a:gd name="connsiteX228" fmla="*/ 4832258 w 6630249"/>
              <a:gd name="connsiteY228" fmla="*/ 5794089 h 6750795"/>
              <a:gd name="connsiteX229" fmla="*/ 4950243 w 6630249"/>
              <a:gd name="connsiteY229" fmla="*/ 5837692 h 6750795"/>
              <a:gd name="connsiteX230" fmla="*/ 4847647 w 6630249"/>
              <a:gd name="connsiteY230" fmla="*/ 5940288 h 6750795"/>
              <a:gd name="connsiteX231" fmla="*/ 4775831 w 6630249"/>
              <a:gd name="connsiteY231" fmla="*/ 5930028 h 6750795"/>
              <a:gd name="connsiteX232" fmla="*/ 4775831 w 6630249"/>
              <a:gd name="connsiteY232" fmla="*/ 5871035 h 6750795"/>
              <a:gd name="connsiteX233" fmla="*/ 4780960 w 6630249"/>
              <a:gd name="connsiteY233" fmla="*/ 5865905 h 6750795"/>
              <a:gd name="connsiteX234" fmla="*/ 4775831 w 6630249"/>
              <a:gd name="connsiteY234" fmla="*/ 5858211 h 6750795"/>
              <a:gd name="connsiteX235" fmla="*/ 4775831 w 6630249"/>
              <a:gd name="connsiteY235" fmla="*/ 5853081 h 6750795"/>
              <a:gd name="connsiteX236" fmla="*/ 4832258 w 6630249"/>
              <a:gd name="connsiteY236" fmla="*/ 5794089 h 6750795"/>
              <a:gd name="connsiteX237" fmla="*/ 4411617 w 6630249"/>
              <a:gd name="connsiteY237" fmla="*/ 5791525 h 6750795"/>
              <a:gd name="connsiteX238" fmla="*/ 4416747 w 6630249"/>
              <a:gd name="connsiteY238" fmla="*/ 5794090 h 6750795"/>
              <a:gd name="connsiteX239" fmla="*/ 4411617 w 6630249"/>
              <a:gd name="connsiteY239" fmla="*/ 5796654 h 6750795"/>
              <a:gd name="connsiteX240" fmla="*/ 4411617 w 6630249"/>
              <a:gd name="connsiteY240" fmla="*/ 5791525 h 6750795"/>
              <a:gd name="connsiteX241" fmla="*/ 4373144 w 6630249"/>
              <a:gd name="connsiteY241" fmla="*/ 5786395 h 6750795"/>
              <a:gd name="connsiteX242" fmla="*/ 4380838 w 6630249"/>
              <a:gd name="connsiteY242" fmla="*/ 5817173 h 6750795"/>
              <a:gd name="connsiteX243" fmla="*/ 4378274 w 6630249"/>
              <a:gd name="connsiteY243" fmla="*/ 5822303 h 6750795"/>
              <a:gd name="connsiteX244" fmla="*/ 4373144 w 6630249"/>
              <a:gd name="connsiteY244" fmla="*/ 5786395 h 6750795"/>
              <a:gd name="connsiteX245" fmla="*/ 4427006 w 6630249"/>
              <a:gd name="connsiteY245" fmla="*/ 5778701 h 6750795"/>
              <a:gd name="connsiteX246" fmla="*/ 4416747 w 6630249"/>
              <a:gd name="connsiteY246" fmla="*/ 5783830 h 6750795"/>
              <a:gd name="connsiteX247" fmla="*/ 4427006 w 6630249"/>
              <a:gd name="connsiteY247" fmla="*/ 5778701 h 6750795"/>
              <a:gd name="connsiteX248" fmla="*/ 4468044 w 6630249"/>
              <a:gd name="connsiteY248" fmla="*/ 5763310 h 6750795"/>
              <a:gd name="connsiteX249" fmla="*/ 4496258 w 6630249"/>
              <a:gd name="connsiteY249" fmla="*/ 5768440 h 6750795"/>
              <a:gd name="connsiteX250" fmla="*/ 4485999 w 6630249"/>
              <a:gd name="connsiteY250" fmla="*/ 5781266 h 6750795"/>
              <a:gd name="connsiteX251" fmla="*/ 4503953 w 6630249"/>
              <a:gd name="connsiteY251" fmla="*/ 5773571 h 6750795"/>
              <a:gd name="connsiteX252" fmla="*/ 4519343 w 6630249"/>
              <a:gd name="connsiteY252" fmla="*/ 5783830 h 6750795"/>
              <a:gd name="connsiteX253" fmla="*/ 4514212 w 6630249"/>
              <a:gd name="connsiteY253" fmla="*/ 5845388 h 6750795"/>
              <a:gd name="connsiteX254" fmla="*/ 4511648 w 6630249"/>
              <a:gd name="connsiteY254" fmla="*/ 5832563 h 6750795"/>
              <a:gd name="connsiteX255" fmla="*/ 4488564 w 6630249"/>
              <a:gd name="connsiteY255" fmla="*/ 5847953 h 6750795"/>
              <a:gd name="connsiteX256" fmla="*/ 4488564 w 6630249"/>
              <a:gd name="connsiteY256" fmla="*/ 5799220 h 6750795"/>
              <a:gd name="connsiteX257" fmla="*/ 4468044 w 6630249"/>
              <a:gd name="connsiteY257" fmla="*/ 5763310 h 6750795"/>
              <a:gd name="connsiteX258" fmla="*/ 4368013 w 6630249"/>
              <a:gd name="connsiteY258" fmla="*/ 5763310 h 6750795"/>
              <a:gd name="connsiteX259" fmla="*/ 4373143 w 6630249"/>
              <a:gd name="connsiteY259" fmla="*/ 5778700 h 6750795"/>
              <a:gd name="connsiteX260" fmla="*/ 4357754 w 6630249"/>
              <a:gd name="connsiteY260" fmla="*/ 5801784 h 6750795"/>
              <a:gd name="connsiteX261" fmla="*/ 4368013 w 6630249"/>
              <a:gd name="connsiteY261" fmla="*/ 5763310 h 6750795"/>
              <a:gd name="connsiteX262" fmla="*/ 4447526 w 6630249"/>
              <a:gd name="connsiteY262" fmla="*/ 5758180 h 6750795"/>
              <a:gd name="connsiteX263" fmla="*/ 4470610 w 6630249"/>
              <a:gd name="connsiteY263" fmla="*/ 5853081 h 6750795"/>
              <a:gd name="connsiteX264" fmla="*/ 4468045 w 6630249"/>
              <a:gd name="connsiteY264" fmla="*/ 5896684 h 6750795"/>
              <a:gd name="connsiteX265" fmla="*/ 4434701 w 6630249"/>
              <a:gd name="connsiteY265" fmla="*/ 5935158 h 6750795"/>
              <a:gd name="connsiteX266" fmla="*/ 4424441 w 6630249"/>
              <a:gd name="connsiteY266" fmla="*/ 5883860 h 6750795"/>
              <a:gd name="connsiteX267" fmla="*/ 4409051 w 6630249"/>
              <a:gd name="connsiteY267" fmla="*/ 5822302 h 6750795"/>
              <a:gd name="connsiteX268" fmla="*/ 4406486 w 6630249"/>
              <a:gd name="connsiteY268" fmla="*/ 5806913 h 6750795"/>
              <a:gd name="connsiteX269" fmla="*/ 4427007 w 6630249"/>
              <a:gd name="connsiteY269" fmla="*/ 5804348 h 6750795"/>
              <a:gd name="connsiteX270" fmla="*/ 4424441 w 6630249"/>
              <a:gd name="connsiteY270" fmla="*/ 5794088 h 6750795"/>
              <a:gd name="connsiteX271" fmla="*/ 4442396 w 6630249"/>
              <a:gd name="connsiteY271" fmla="*/ 5781264 h 6750795"/>
              <a:gd name="connsiteX272" fmla="*/ 4427007 w 6630249"/>
              <a:gd name="connsiteY272" fmla="*/ 5781264 h 6750795"/>
              <a:gd name="connsiteX273" fmla="*/ 4439831 w 6630249"/>
              <a:gd name="connsiteY273" fmla="*/ 5776134 h 6750795"/>
              <a:gd name="connsiteX274" fmla="*/ 4447526 w 6630249"/>
              <a:gd name="connsiteY274" fmla="*/ 5758180 h 6750795"/>
              <a:gd name="connsiteX275" fmla="*/ 4485038 w 6630249"/>
              <a:gd name="connsiteY275" fmla="*/ 5753692 h 6750795"/>
              <a:gd name="connsiteX276" fmla="*/ 4491129 w 6630249"/>
              <a:gd name="connsiteY276" fmla="*/ 5755616 h 6750795"/>
              <a:gd name="connsiteX277" fmla="*/ 4491129 w 6630249"/>
              <a:gd name="connsiteY277" fmla="*/ 5760746 h 6750795"/>
              <a:gd name="connsiteX278" fmla="*/ 4480870 w 6630249"/>
              <a:gd name="connsiteY278" fmla="*/ 5755616 h 6750795"/>
              <a:gd name="connsiteX279" fmla="*/ 4485038 w 6630249"/>
              <a:gd name="connsiteY279" fmla="*/ 5753692 h 6750795"/>
              <a:gd name="connsiteX280" fmla="*/ 4424442 w 6630249"/>
              <a:gd name="connsiteY280" fmla="*/ 5742792 h 6750795"/>
              <a:gd name="connsiteX281" fmla="*/ 4439831 w 6630249"/>
              <a:gd name="connsiteY281" fmla="*/ 5753051 h 6750795"/>
              <a:gd name="connsiteX282" fmla="*/ 4424442 w 6630249"/>
              <a:gd name="connsiteY282" fmla="*/ 5763311 h 6750795"/>
              <a:gd name="connsiteX283" fmla="*/ 4424442 w 6630249"/>
              <a:gd name="connsiteY283" fmla="*/ 5742792 h 6750795"/>
              <a:gd name="connsiteX284" fmla="*/ 4501388 w 6630249"/>
              <a:gd name="connsiteY284" fmla="*/ 5737662 h 6750795"/>
              <a:gd name="connsiteX285" fmla="*/ 4506518 w 6630249"/>
              <a:gd name="connsiteY285" fmla="*/ 5753051 h 6750795"/>
              <a:gd name="connsiteX286" fmla="*/ 4498824 w 6630249"/>
              <a:gd name="connsiteY286" fmla="*/ 5758181 h 6750795"/>
              <a:gd name="connsiteX287" fmla="*/ 4501388 w 6630249"/>
              <a:gd name="connsiteY287" fmla="*/ 5737662 h 6750795"/>
              <a:gd name="connsiteX288" fmla="*/ 4424442 w 6630249"/>
              <a:gd name="connsiteY288" fmla="*/ 5704318 h 6750795"/>
              <a:gd name="connsiteX289" fmla="*/ 4434702 w 6630249"/>
              <a:gd name="connsiteY289" fmla="*/ 5712013 h 6750795"/>
              <a:gd name="connsiteX290" fmla="*/ 4424442 w 6630249"/>
              <a:gd name="connsiteY290" fmla="*/ 5704318 h 6750795"/>
              <a:gd name="connsiteX291" fmla="*/ 4352625 w 6630249"/>
              <a:gd name="connsiteY291" fmla="*/ 5686364 h 6750795"/>
              <a:gd name="connsiteX292" fmla="*/ 4357754 w 6630249"/>
              <a:gd name="connsiteY292" fmla="*/ 5696624 h 6750795"/>
              <a:gd name="connsiteX293" fmla="*/ 4352625 w 6630249"/>
              <a:gd name="connsiteY293" fmla="*/ 5686364 h 6750795"/>
              <a:gd name="connsiteX294" fmla="*/ 4424441 w 6630249"/>
              <a:gd name="connsiteY294" fmla="*/ 5670974 h 6750795"/>
              <a:gd name="connsiteX295" fmla="*/ 4434701 w 6630249"/>
              <a:gd name="connsiteY295" fmla="*/ 5670974 h 6750795"/>
              <a:gd name="connsiteX296" fmla="*/ 4432136 w 6630249"/>
              <a:gd name="connsiteY296" fmla="*/ 5686363 h 6750795"/>
              <a:gd name="connsiteX297" fmla="*/ 4419312 w 6630249"/>
              <a:gd name="connsiteY297" fmla="*/ 5681234 h 6750795"/>
              <a:gd name="connsiteX298" fmla="*/ 4424441 w 6630249"/>
              <a:gd name="connsiteY298" fmla="*/ 5670974 h 6750795"/>
              <a:gd name="connsiteX299" fmla="*/ 4432457 w 6630249"/>
              <a:gd name="connsiteY299" fmla="*/ 5661677 h 6750795"/>
              <a:gd name="connsiteX300" fmla="*/ 4437266 w 6630249"/>
              <a:gd name="connsiteY300" fmla="*/ 5663280 h 6750795"/>
              <a:gd name="connsiteX301" fmla="*/ 4429572 w 6630249"/>
              <a:gd name="connsiteY301" fmla="*/ 5665845 h 6750795"/>
              <a:gd name="connsiteX302" fmla="*/ 4432457 w 6630249"/>
              <a:gd name="connsiteY302" fmla="*/ 5661677 h 6750795"/>
              <a:gd name="connsiteX303" fmla="*/ 4539862 w 6630249"/>
              <a:gd name="connsiteY303" fmla="*/ 5660715 h 6750795"/>
              <a:gd name="connsiteX304" fmla="*/ 4537297 w 6630249"/>
              <a:gd name="connsiteY304" fmla="*/ 5668409 h 6750795"/>
              <a:gd name="connsiteX305" fmla="*/ 4532168 w 6630249"/>
              <a:gd name="connsiteY305" fmla="*/ 5663280 h 6750795"/>
              <a:gd name="connsiteX306" fmla="*/ 4539862 w 6630249"/>
              <a:gd name="connsiteY306" fmla="*/ 5660715 h 6750795"/>
              <a:gd name="connsiteX307" fmla="*/ 4670670 w 6630249"/>
              <a:gd name="connsiteY307" fmla="*/ 5660714 h 6750795"/>
              <a:gd name="connsiteX308" fmla="*/ 4678366 w 6630249"/>
              <a:gd name="connsiteY308" fmla="*/ 5660714 h 6750795"/>
              <a:gd name="connsiteX309" fmla="*/ 4686061 w 6630249"/>
              <a:gd name="connsiteY309" fmla="*/ 5691494 h 6750795"/>
              <a:gd name="connsiteX310" fmla="*/ 4742489 w 6630249"/>
              <a:gd name="connsiteY310" fmla="*/ 5681234 h 6750795"/>
              <a:gd name="connsiteX311" fmla="*/ 4752748 w 6630249"/>
              <a:gd name="connsiteY311" fmla="*/ 5735097 h 6750795"/>
              <a:gd name="connsiteX312" fmla="*/ 4747618 w 6630249"/>
              <a:gd name="connsiteY312" fmla="*/ 5745357 h 6750795"/>
              <a:gd name="connsiteX313" fmla="*/ 4755313 w 6630249"/>
              <a:gd name="connsiteY313" fmla="*/ 5765876 h 6750795"/>
              <a:gd name="connsiteX314" fmla="*/ 4662976 w 6630249"/>
              <a:gd name="connsiteY314" fmla="*/ 5747922 h 6750795"/>
              <a:gd name="connsiteX315" fmla="*/ 4668105 w 6630249"/>
              <a:gd name="connsiteY315" fmla="*/ 5670974 h 6750795"/>
              <a:gd name="connsiteX316" fmla="*/ 4670670 w 6630249"/>
              <a:gd name="connsiteY316" fmla="*/ 5660714 h 6750795"/>
              <a:gd name="connsiteX317" fmla="*/ 3875555 w 6630249"/>
              <a:gd name="connsiteY317" fmla="*/ 5653021 h 6750795"/>
              <a:gd name="connsiteX318" fmla="*/ 3872990 w 6630249"/>
              <a:gd name="connsiteY318" fmla="*/ 5660715 h 6750795"/>
              <a:gd name="connsiteX319" fmla="*/ 3875555 w 6630249"/>
              <a:gd name="connsiteY319" fmla="*/ 5653021 h 6750795"/>
              <a:gd name="connsiteX320" fmla="*/ 4368013 w 6630249"/>
              <a:gd name="connsiteY320" fmla="*/ 5653020 h 6750795"/>
              <a:gd name="connsiteX321" fmla="*/ 4391098 w 6630249"/>
              <a:gd name="connsiteY321" fmla="*/ 5660714 h 6750795"/>
              <a:gd name="connsiteX322" fmla="*/ 4398792 w 6630249"/>
              <a:gd name="connsiteY322" fmla="*/ 5655584 h 6750795"/>
              <a:gd name="connsiteX323" fmla="*/ 4406487 w 6630249"/>
              <a:gd name="connsiteY323" fmla="*/ 5683799 h 6750795"/>
              <a:gd name="connsiteX324" fmla="*/ 4393662 w 6630249"/>
              <a:gd name="connsiteY324" fmla="*/ 5686364 h 6750795"/>
              <a:gd name="connsiteX325" fmla="*/ 4419311 w 6630249"/>
              <a:gd name="connsiteY325" fmla="*/ 5735097 h 6750795"/>
              <a:gd name="connsiteX326" fmla="*/ 4409052 w 6630249"/>
              <a:gd name="connsiteY326" fmla="*/ 5758181 h 6750795"/>
              <a:gd name="connsiteX327" fmla="*/ 4393662 w 6630249"/>
              <a:gd name="connsiteY327" fmla="*/ 5750486 h 6750795"/>
              <a:gd name="connsiteX328" fmla="*/ 4401357 w 6630249"/>
              <a:gd name="connsiteY328" fmla="*/ 5791525 h 6750795"/>
              <a:gd name="connsiteX329" fmla="*/ 4396227 w 6630249"/>
              <a:gd name="connsiteY329" fmla="*/ 5771006 h 6750795"/>
              <a:gd name="connsiteX330" fmla="*/ 4391098 w 6630249"/>
              <a:gd name="connsiteY330" fmla="*/ 5773571 h 6750795"/>
              <a:gd name="connsiteX331" fmla="*/ 4370578 w 6630249"/>
              <a:gd name="connsiteY331" fmla="*/ 5704319 h 6750795"/>
              <a:gd name="connsiteX332" fmla="*/ 4365449 w 6630249"/>
              <a:gd name="connsiteY332" fmla="*/ 5678670 h 6750795"/>
              <a:gd name="connsiteX333" fmla="*/ 4378273 w 6630249"/>
              <a:gd name="connsiteY333" fmla="*/ 5665844 h 6750795"/>
              <a:gd name="connsiteX334" fmla="*/ 4362883 w 6630249"/>
              <a:gd name="connsiteY334" fmla="*/ 5663279 h 6750795"/>
              <a:gd name="connsiteX335" fmla="*/ 4368013 w 6630249"/>
              <a:gd name="connsiteY335" fmla="*/ 5653020 h 6750795"/>
              <a:gd name="connsiteX336" fmla="*/ 4455220 w 6630249"/>
              <a:gd name="connsiteY336" fmla="*/ 5647890 h 6750795"/>
              <a:gd name="connsiteX337" fmla="*/ 4521908 w 6630249"/>
              <a:gd name="connsiteY337" fmla="*/ 5665844 h 6750795"/>
              <a:gd name="connsiteX338" fmla="*/ 4534732 w 6630249"/>
              <a:gd name="connsiteY338" fmla="*/ 5678670 h 6750795"/>
              <a:gd name="connsiteX339" fmla="*/ 4534732 w 6630249"/>
              <a:gd name="connsiteY339" fmla="*/ 5768441 h 6750795"/>
              <a:gd name="connsiteX340" fmla="*/ 4524473 w 6630249"/>
              <a:gd name="connsiteY340" fmla="*/ 5765876 h 6750795"/>
              <a:gd name="connsiteX341" fmla="*/ 4521908 w 6630249"/>
              <a:gd name="connsiteY341" fmla="*/ 5740227 h 6750795"/>
              <a:gd name="connsiteX342" fmla="*/ 4511648 w 6630249"/>
              <a:gd name="connsiteY342" fmla="*/ 5750486 h 6750795"/>
              <a:gd name="connsiteX343" fmla="*/ 4514213 w 6630249"/>
              <a:gd name="connsiteY343" fmla="*/ 5712013 h 6750795"/>
              <a:gd name="connsiteX344" fmla="*/ 4493694 w 6630249"/>
              <a:gd name="connsiteY344" fmla="*/ 5740227 h 6750795"/>
              <a:gd name="connsiteX345" fmla="*/ 4496259 w 6630249"/>
              <a:gd name="connsiteY345" fmla="*/ 5696624 h 6750795"/>
              <a:gd name="connsiteX346" fmla="*/ 4483434 w 6630249"/>
              <a:gd name="connsiteY346" fmla="*/ 5724837 h 6750795"/>
              <a:gd name="connsiteX347" fmla="*/ 4470610 w 6630249"/>
              <a:gd name="connsiteY347" fmla="*/ 5706883 h 6750795"/>
              <a:gd name="connsiteX348" fmla="*/ 4462915 w 6630249"/>
              <a:gd name="connsiteY348" fmla="*/ 5709448 h 6750795"/>
              <a:gd name="connsiteX349" fmla="*/ 4455220 w 6630249"/>
              <a:gd name="connsiteY349" fmla="*/ 5647890 h 6750795"/>
              <a:gd name="connsiteX350" fmla="*/ 4427007 w 6630249"/>
              <a:gd name="connsiteY350" fmla="*/ 5642761 h 6750795"/>
              <a:gd name="connsiteX351" fmla="*/ 4424442 w 6630249"/>
              <a:gd name="connsiteY351" fmla="*/ 5650455 h 6750795"/>
              <a:gd name="connsiteX352" fmla="*/ 4427007 w 6630249"/>
              <a:gd name="connsiteY352" fmla="*/ 5642761 h 6750795"/>
              <a:gd name="connsiteX353" fmla="*/ 4360320 w 6630249"/>
              <a:gd name="connsiteY353" fmla="*/ 5642761 h 6750795"/>
              <a:gd name="connsiteX354" fmla="*/ 4368014 w 6630249"/>
              <a:gd name="connsiteY354" fmla="*/ 5647890 h 6750795"/>
              <a:gd name="connsiteX355" fmla="*/ 4360320 w 6630249"/>
              <a:gd name="connsiteY355" fmla="*/ 5650455 h 6750795"/>
              <a:gd name="connsiteX356" fmla="*/ 4360320 w 6630249"/>
              <a:gd name="connsiteY356" fmla="*/ 5642761 h 6750795"/>
              <a:gd name="connsiteX357" fmla="*/ 4680930 w 6630249"/>
              <a:gd name="connsiteY357" fmla="*/ 5611982 h 6750795"/>
              <a:gd name="connsiteX358" fmla="*/ 4701450 w 6630249"/>
              <a:gd name="connsiteY358" fmla="*/ 5614547 h 6750795"/>
              <a:gd name="connsiteX359" fmla="*/ 4678366 w 6630249"/>
              <a:gd name="connsiteY359" fmla="*/ 5624806 h 6750795"/>
              <a:gd name="connsiteX360" fmla="*/ 4680930 w 6630249"/>
              <a:gd name="connsiteY360" fmla="*/ 5611982 h 6750795"/>
              <a:gd name="connsiteX361" fmla="*/ 4655282 w 6630249"/>
              <a:gd name="connsiteY361" fmla="*/ 5606853 h 6750795"/>
              <a:gd name="connsiteX362" fmla="*/ 4670671 w 6630249"/>
              <a:gd name="connsiteY362" fmla="*/ 5609417 h 6750795"/>
              <a:gd name="connsiteX363" fmla="*/ 4665542 w 6630249"/>
              <a:gd name="connsiteY363" fmla="*/ 5637631 h 6750795"/>
              <a:gd name="connsiteX364" fmla="*/ 4655282 w 6630249"/>
              <a:gd name="connsiteY364" fmla="*/ 5606853 h 6750795"/>
              <a:gd name="connsiteX365" fmla="*/ 4686061 w 6630249"/>
              <a:gd name="connsiteY365" fmla="*/ 5605569 h 6750795"/>
              <a:gd name="connsiteX366" fmla="*/ 4688625 w 6630249"/>
              <a:gd name="connsiteY366" fmla="*/ 5609417 h 6750795"/>
              <a:gd name="connsiteX367" fmla="*/ 4683496 w 6630249"/>
              <a:gd name="connsiteY367" fmla="*/ 5609417 h 6750795"/>
              <a:gd name="connsiteX368" fmla="*/ 4686061 w 6630249"/>
              <a:gd name="connsiteY368" fmla="*/ 5605569 h 6750795"/>
              <a:gd name="connsiteX369" fmla="*/ 5052840 w 6630249"/>
              <a:gd name="connsiteY369" fmla="*/ 5604287 h 6750795"/>
              <a:gd name="connsiteX370" fmla="*/ 5009237 w 6630249"/>
              <a:gd name="connsiteY370" fmla="*/ 5632501 h 6750795"/>
              <a:gd name="connsiteX371" fmla="*/ 5052840 w 6630249"/>
              <a:gd name="connsiteY371" fmla="*/ 5604287 h 6750795"/>
              <a:gd name="connsiteX372" fmla="*/ 4401358 w 6630249"/>
              <a:gd name="connsiteY372" fmla="*/ 5601723 h 6750795"/>
              <a:gd name="connsiteX373" fmla="*/ 4429572 w 6630249"/>
              <a:gd name="connsiteY373" fmla="*/ 5604287 h 6750795"/>
              <a:gd name="connsiteX374" fmla="*/ 4429572 w 6630249"/>
              <a:gd name="connsiteY374" fmla="*/ 5629936 h 6750795"/>
              <a:gd name="connsiteX375" fmla="*/ 4409052 w 6630249"/>
              <a:gd name="connsiteY375" fmla="*/ 5629936 h 6750795"/>
              <a:gd name="connsiteX376" fmla="*/ 4401358 w 6630249"/>
              <a:gd name="connsiteY376" fmla="*/ 5601723 h 6750795"/>
              <a:gd name="connsiteX377" fmla="*/ 4570641 w 6630249"/>
              <a:gd name="connsiteY377" fmla="*/ 5599157 h 6750795"/>
              <a:gd name="connsiteX378" fmla="*/ 4642457 w 6630249"/>
              <a:gd name="connsiteY378" fmla="*/ 5660714 h 6750795"/>
              <a:gd name="connsiteX379" fmla="*/ 4645022 w 6630249"/>
              <a:gd name="connsiteY379" fmla="*/ 5714577 h 6750795"/>
              <a:gd name="connsiteX380" fmla="*/ 4598854 w 6630249"/>
              <a:gd name="connsiteY380" fmla="*/ 5719707 h 6750795"/>
              <a:gd name="connsiteX381" fmla="*/ 4647588 w 6630249"/>
              <a:gd name="connsiteY381" fmla="*/ 5722272 h 6750795"/>
              <a:gd name="connsiteX382" fmla="*/ 4647588 w 6630249"/>
              <a:gd name="connsiteY382" fmla="*/ 5755615 h 6750795"/>
              <a:gd name="connsiteX383" fmla="*/ 4645022 w 6630249"/>
              <a:gd name="connsiteY383" fmla="*/ 5755615 h 6750795"/>
              <a:gd name="connsiteX384" fmla="*/ 4645022 w 6630249"/>
              <a:gd name="connsiteY384" fmla="*/ 5794089 h 6750795"/>
              <a:gd name="connsiteX385" fmla="*/ 4642457 w 6630249"/>
              <a:gd name="connsiteY385" fmla="*/ 5809478 h 6750795"/>
              <a:gd name="connsiteX386" fmla="*/ 4614244 w 6630249"/>
              <a:gd name="connsiteY386" fmla="*/ 5806913 h 6750795"/>
              <a:gd name="connsiteX387" fmla="*/ 4627068 w 6630249"/>
              <a:gd name="connsiteY387" fmla="*/ 5786394 h 6750795"/>
              <a:gd name="connsiteX388" fmla="*/ 4547555 w 6630249"/>
              <a:gd name="connsiteY388" fmla="*/ 5786394 h 6750795"/>
              <a:gd name="connsiteX389" fmla="*/ 4539861 w 6630249"/>
              <a:gd name="connsiteY389" fmla="*/ 5783829 h 6750795"/>
              <a:gd name="connsiteX390" fmla="*/ 4552685 w 6630249"/>
              <a:gd name="connsiteY390" fmla="*/ 5732531 h 6750795"/>
              <a:gd name="connsiteX391" fmla="*/ 4542426 w 6630249"/>
              <a:gd name="connsiteY391" fmla="*/ 5732531 h 6750795"/>
              <a:gd name="connsiteX392" fmla="*/ 4544991 w 6630249"/>
              <a:gd name="connsiteY392" fmla="*/ 5665844 h 6750795"/>
              <a:gd name="connsiteX393" fmla="*/ 4544991 w 6630249"/>
              <a:gd name="connsiteY393" fmla="*/ 5640195 h 6750795"/>
              <a:gd name="connsiteX394" fmla="*/ 4560381 w 6630249"/>
              <a:gd name="connsiteY394" fmla="*/ 5632500 h 6750795"/>
              <a:gd name="connsiteX395" fmla="*/ 4550121 w 6630249"/>
              <a:gd name="connsiteY395" fmla="*/ 5624806 h 6750795"/>
              <a:gd name="connsiteX396" fmla="*/ 4560381 w 6630249"/>
              <a:gd name="connsiteY396" fmla="*/ 5604286 h 6750795"/>
              <a:gd name="connsiteX397" fmla="*/ 4568076 w 6630249"/>
              <a:gd name="connsiteY397" fmla="*/ 5606851 h 6750795"/>
              <a:gd name="connsiteX398" fmla="*/ 4568076 w 6630249"/>
              <a:gd name="connsiteY398" fmla="*/ 5601722 h 6750795"/>
              <a:gd name="connsiteX399" fmla="*/ 4570641 w 6630249"/>
              <a:gd name="connsiteY399" fmla="*/ 5599157 h 6750795"/>
              <a:gd name="connsiteX400" fmla="*/ 4655282 w 6630249"/>
              <a:gd name="connsiteY400" fmla="*/ 5596592 h 6750795"/>
              <a:gd name="connsiteX401" fmla="*/ 4665542 w 6630249"/>
              <a:gd name="connsiteY401" fmla="*/ 5596592 h 6750795"/>
              <a:gd name="connsiteX402" fmla="*/ 4657847 w 6630249"/>
              <a:gd name="connsiteY402" fmla="*/ 5601722 h 6750795"/>
              <a:gd name="connsiteX403" fmla="*/ 4655282 w 6630249"/>
              <a:gd name="connsiteY403" fmla="*/ 5596592 h 6750795"/>
              <a:gd name="connsiteX404" fmla="*/ 4470609 w 6630249"/>
              <a:gd name="connsiteY404" fmla="*/ 5581204 h 6750795"/>
              <a:gd name="connsiteX405" fmla="*/ 4465479 w 6630249"/>
              <a:gd name="connsiteY405" fmla="*/ 5596593 h 6750795"/>
              <a:gd name="connsiteX406" fmla="*/ 4460350 w 6630249"/>
              <a:gd name="connsiteY406" fmla="*/ 5586333 h 6750795"/>
              <a:gd name="connsiteX407" fmla="*/ 4470609 w 6630249"/>
              <a:gd name="connsiteY407" fmla="*/ 5581204 h 6750795"/>
              <a:gd name="connsiteX408" fmla="*/ 4527038 w 6630249"/>
              <a:gd name="connsiteY408" fmla="*/ 5578639 h 6750795"/>
              <a:gd name="connsiteX409" fmla="*/ 4532168 w 6630249"/>
              <a:gd name="connsiteY409" fmla="*/ 5596593 h 6750795"/>
              <a:gd name="connsiteX410" fmla="*/ 4501389 w 6630249"/>
              <a:gd name="connsiteY410" fmla="*/ 5596593 h 6750795"/>
              <a:gd name="connsiteX411" fmla="*/ 4527038 w 6630249"/>
              <a:gd name="connsiteY411" fmla="*/ 5578639 h 6750795"/>
              <a:gd name="connsiteX412" fmla="*/ 4627069 w 6630249"/>
              <a:gd name="connsiteY412" fmla="*/ 5576074 h 6750795"/>
              <a:gd name="connsiteX413" fmla="*/ 4642458 w 6630249"/>
              <a:gd name="connsiteY413" fmla="*/ 5609417 h 6750795"/>
              <a:gd name="connsiteX414" fmla="*/ 4629633 w 6630249"/>
              <a:gd name="connsiteY414" fmla="*/ 5601723 h 6750795"/>
              <a:gd name="connsiteX415" fmla="*/ 4627069 w 6630249"/>
              <a:gd name="connsiteY415" fmla="*/ 5576074 h 6750795"/>
              <a:gd name="connsiteX416" fmla="*/ 4537297 w 6630249"/>
              <a:gd name="connsiteY416" fmla="*/ 5573509 h 6750795"/>
              <a:gd name="connsiteX417" fmla="*/ 4560381 w 6630249"/>
              <a:gd name="connsiteY417" fmla="*/ 5586333 h 6750795"/>
              <a:gd name="connsiteX418" fmla="*/ 4550121 w 6630249"/>
              <a:gd name="connsiteY418" fmla="*/ 5606852 h 6750795"/>
              <a:gd name="connsiteX419" fmla="*/ 4537297 w 6630249"/>
              <a:gd name="connsiteY419" fmla="*/ 5573509 h 6750795"/>
              <a:gd name="connsiteX420" fmla="*/ 5968508 w 6630249"/>
              <a:gd name="connsiteY420" fmla="*/ 5555555 h 6750795"/>
              <a:gd name="connsiteX421" fmla="*/ 5963377 w 6630249"/>
              <a:gd name="connsiteY421" fmla="*/ 5568379 h 6750795"/>
              <a:gd name="connsiteX422" fmla="*/ 5963377 w 6630249"/>
              <a:gd name="connsiteY422" fmla="*/ 5565814 h 6750795"/>
              <a:gd name="connsiteX423" fmla="*/ 5958248 w 6630249"/>
              <a:gd name="connsiteY423" fmla="*/ 5560684 h 6750795"/>
              <a:gd name="connsiteX424" fmla="*/ 5968508 w 6630249"/>
              <a:gd name="connsiteY424" fmla="*/ 5555555 h 6750795"/>
              <a:gd name="connsiteX425" fmla="*/ 4460350 w 6630249"/>
              <a:gd name="connsiteY425" fmla="*/ 5555554 h 6750795"/>
              <a:gd name="connsiteX426" fmla="*/ 4475739 w 6630249"/>
              <a:gd name="connsiteY426" fmla="*/ 5555554 h 6750795"/>
              <a:gd name="connsiteX427" fmla="*/ 4462914 w 6630249"/>
              <a:gd name="connsiteY427" fmla="*/ 5568379 h 6750795"/>
              <a:gd name="connsiteX428" fmla="*/ 4460350 w 6630249"/>
              <a:gd name="connsiteY428" fmla="*/ 5555554 h 6750795"/>
              <a:gd name="connsiteX429" fmla="*/ 4573205 w 6630249"/>
              <a:gd name="connsiteY429" fmla="*/ 5552990 h 6750795"/>
              <a:gd name="connsiteX430" fmla="*/ 4578335 w 6630249"/>
              <a:gd name="connsiteY430" fmla="*/ 5555555 h 6750795"/>
              <a:gd name="connsiteX431" fmla="*/ 4575770 w 6630249"/>
              <a:gd name="connsiteY431" fmla="*/ 5578639 h 6750795"/>
              <a:gd name="connsiteX432" fmla="*/ 4568076 w 6630249"/>
              <a:gd name="connsiteY432" fmla="*/ 5576074 h 6750795"/>
              <a:gd name="connsiteX433" fmla="*/ 4573205 w 6630249"/>
              <a:gd name="connsiteY433" fmla="*/ 5552990 h 6750795"/>
              <a:gd name="connsiteX434" fmla="*/ 5973637 w 6630249"/>
              <a:gd name="connsiteY434" fmla="*/ 5550425 h 6750795"/>
              <a:gd name="connsiteX435" fmla="*/ 5976201 w 6630249"/>
              <a:gd name="connsiteY435" fmla="*/ 5563249 h 6750795"/>
              <a:gd name="connsiteX436" fmla="*/ 5973637 w 6630249"/>
              <a:gd name="connsiteY436" fmla="*/ 5550425 h 6750795"/>
              <a:gd name="connsiteX437" fmla="*/ 4792552 w 6630249"/>
              <a:gd name="connsiteY437" fmla="*/ 5546095 h 6750795"/>
              <a:gd name="connsiteX438" fmla="*/ 4796351 w 6630249"/>
              <a:gd name="connsiteY438" fmla="*/ 5550424 h 6750795"/>
              <a:gd name="connsiteX439" fmla="*/ 4791994 w 6630249"/>
              <a:gd name="connsiteY439" fmla="*/ 5552219 h 6750795"/>
              <a:gd name="connsiteX440" fmla="*/ 4552686 w 6630249"/>
              <a:gd name="connsiteY440" fmla="*/ 5545295 h 6750795"/>
              <a:gd name="connsiteX441" fmla="*/ 4562946 w 6630249"/>
              <a:gd name="connsiteY441" fmla="*/ 5578638 h 6750795"/>
              <a:gd name="connsiteX442" fmla="*/ 4539862 w 6630249"/>
              <a:gd name="connsiteY442" fmla="*/ 5570944 h 6750795"/>
              <a:gd name="connsiteX443" fmla="*/ 4539862 w 6630249"/>
              <a:gd name="connsiteY443" fmla="*/ 5565814 h 6750795"/>
              <a:gd name="connsiteX444" fmla="*/ 4552686 w 6630249"/>
              <a:gd name="connsiteY444" fmla="*/ 5555555 h 6750795"/>
              <a:gd name="connsiteX445" fmla="*/ 4544992 w 6630249"/>
              <a:gd name="connsiteY445" fmla="*/ 5547860 h 6750795"/>
              <a:gd name="connsiteX446" fmla="*/ 4552686 w 6630249"/>
              <a:gd name="connsiteY446" fmla="*/ 5545295 h 6750795"/>
              <a:gd name="connsiteX447" fmla="*/ 4698886 w 6630249"/>
              <a:gd name="connsiteY447" fmla="*/ 5545294 h 6750795"/>
              <a:gd name="connsiteX448" fmla="*/ 4727099 w 6630249"/>
              <a:gd name="connsiteY448" fmla="*/ 5552989 h 6750795"/>
              <a:gd name="connsiteX449" fmla="*/ 4732229 w 6630249"/>
              <a:gd name="connsiteY449" fmla="*/ 5614547 h 6750795"/>
              <a:gd name="connsiteX450" fmla="*/ 4727099 w 6630249"/>
              <a:gd name="connsiteY450" fmla="*/ 5614547 h 6750795"/>
              <a:gd name="connsiteX451" fmla="*/ 4729664 w 6630249"/>
              <a:gd name="connsiteY451" fmla="*/ 5606852 h 6750795"/>
              <a:gd name="connsiteX452" fmla="*/ 4721970 w 6630249"/>
              <a:gd name="connsiteY452" fmla="*/ 5599158 h 6750795"/>
              <a:gd name="connsiteX453" fmla="*/ 4709145 w 6630249"/>
              <a:gd name="connsiteY453" fmla="*/ 5609417 h 6750795"/>
              <a:gd name="connsiteX454" fmla="*/ 4696321 w 6630249"/>
              <a:gd name="connsiteY454" fmla="*/ 5586333 h 6750795"/>
              <a:gd name="connsiteX455" fmla="*/ 4704015 w 6630249"/>
              <a:gd name="connsiteY455" fmla="*/ 5573509 h 6750795"/>
              <a:gd name="connsiteX456" fmla="*/ 4698886 w 6630249"/>
              <a:gd name="connsiteY456" fmla="*/ 5545294 h 6750795"/>
              <a:gd name="connsiteX457" fmla="*/ 4645022 w 6630249"/>
              <a:gd name="connsiteY457" fmla="*/ 5542729 h 6750795"/>
              <a:gd name="connsiteX458" fmla="*/ 4639893 w 6630249"/>
              <a:gd name="connsiteY458" fmla="*/ 5581203 h 6750795"/>
              <a:gd name="connsiteX459" fmla="*/ 4645022 w 6630249"/>
              <a:gd name="connsiteY459" fmla="*/ 5542729 h 6750795"/>
              <a:gd name="connsiteX460" fmla="*/ 5961494 w 6630249"/>
              <a:gd name="connsiteY460" fmla="*/ 5542410 h 6750795"/>
              <a:gd name="connsiteX461" fmla="*/ 5958248 w 6630249"/>
              <a:gd name="connsiteY461" fmla="*/ 5545295 h 6750795"/>
              <a:gd name="connsiteX462" fmla="*/ 5961494 w 6630249"/>
              <a:gd name="connsiteY462" fmla="*/ 5542410 h 6750795"/>
              <a:gd name="connsiteX463" fmla="*/ 4668106 w 6630249"/>
              <a:gd name="connsiteY463" fmla="*/ 5529905 h 6750795"/>
              <a:gd name="connsiteX464" fmla="*/ 4693755 w 6630249"/>
              <a:gd name="connsiteY464" fmla="*/ 5542730 h 6750795"/>
              <a:gd name="connsiteX465" fmla="*/ 4688625 w 6630249"/>
              <a:gd name="connsiteY465" fmla="*/ 5560684 h 6750795"/>
              <a:gd name="connsiteX466" fmla="*/ 4683496 w 6630249"/>
              <a:gd name="connsiteY466" fmla="*/ 5570944 h 6750795"/>
              <a:gd name="connsiteX467" fmla="*/ 4680931 w 6630249"/>
              <a:gd name="connsiteY467" fmla="*/ 5545295 h 6750795"/>
              <a:gd name="connsiteX468" fmla="*/ 4668106 w 6630249"/>
              <a:gd name="connsiteY468" fmla="*/ 5560684 h 6750795"/>
              <a:gd name="connsiteX469" fmla="*/ 4657847 w 6630249"/>
              <a:gd name="connsiteY469" fmla="*/ 5558119 h 6750795"/>
              <a:gd name="connsiteX470" fmla="*/ 4668106 w 6630249"/>
              <a:gd name="connsiteY470" fmla="*/ 5529905 h 6750795"/>
              <a:gd name="connsiteX471" fmla="*/ 4586029 w 6630249"/>
              <a:gd name="connsiteY471" fmla="*/ 5524776 h 6750795"/>
              <a:gd name="connsiteX472" fmla="*/ 4593724 w 6630249"/>
              <a:gd name="connsiteY472" fmla="*/ 5537600 h 6750795"/>
              <a:gd name="connsiteX473" fmla="*/ 4586029 w 6630249"/>
              <a:gd name="connsiteY473" fmla="*/ 5524776 h 6750795"/>
              <a:gd name="connsiteX474" fmla="*/ 4293632 w 6630249"/>
              <a:gd name="connsiteY474" fmla="*/ 5522210 h 6750795"/>
              <a:gd name="connsiteX475" fmla="*/ 4324410 w 6630249"/>
              <a:gd name="connsiteY475" fmla="*/ 5596592 h 6750795"/>
              <a:gd name="connsiteX476" fmla="*/ 4293632 w 6630249"/>
              <a:gd name="connsiteY476" fmla="*/ 5522210 h 6750795"/>
              <a:gd name="connsiteX477" fmla="*/ 4614564 w 6630249"/>
              <a:gd name="connsiteY477" fmla="*/ 5518043 h 6750795"/>
              <a:gd name="connsiteX478" fmla="*/ 4624503 w 6630249"/>
              <a:gd name="connsiteY478" fmla="*/ 5522211 h 6750795"/>
              <a:gd name="connsiteX479" fmla="*/ 4619373 w 6630249"/>
              <a:gd name="connsiteY479" fmla="*/ 5527340 h 6750795"/>
              <a:gd name="connsiteX480" fmla="*/ 4616808 w 6630249"/>
              <a:gd name="connsiteY480" fmla="*/ 5519646 h 6750795"/>
              <a:gd name="connsiteX481" fmla="*/ 4606549 w 6630249"/>
              <a:gd name="connsiteY481" fmla="*/ 5519646 h 6750795"/>
              <a:gd name="connsiteX482" fmla="*/ 4614564 w 6630249"/>
              <a:gd name="connsiteY482" fmla="*/ 5518043 h 6750795"/>
              <a:gd name="connsiteX483" fmla="*/ 4632197 w 6630249"/>
              <a:gd name="connsiteY483" fmla="*/ 5517081 h 6750795"/>
              <a:gd name="connsiteX484" fmla="*/ 4647587 w 6630249"/>
              <a:gd name="connsiteY484" fmla="*/ 5522211 h 6750795"/>
              <a:gd name="connsiteX485" fmla="*/ 4634763 w 6630249"/>
              <a:gd name="connsiteY485" fmla="*/ 5558120 h 6750795"/>
              <a:gd name="connsiteX486" fmla="*/ 4627068 w 6630249"/>
              <a:gd name="connsiteY486" fmla="*/ 5558120 h 6750795"/>
              <a:gd name="connsiteX487" fmla="*/ 4629632 w 6630249"/>
              <a:gd name="connsiteY487" fmla="*/ 5535036 h 6750795"/>
              <a:gd name="connsiteX488" fmla="*/ 4624503 w 6630249"/>
              <a:gd name="connsiteY488" fmla="*/ 5537601 h 6750795"/>
              <a:gd name="connsiteX489" fmla="*/ 4632197 w 6630249"/>
              <a:gd name="connsiteY489" fmla="*/ 5517081 h 6750795"/>
              <a:gd name="connsiteX490" fmla="*/ 4645022 w 6630249"/>
              <a:gd name="connsiteY490" fmla="*/ 5506822 h 6750795"/>
              <a:gd name="connsiteX491" fmla="*/ 4645022 w 6630249"/>
              <a:gd name="connsiteY491" fmla="*/ 5514516 h 6750795"/>
              <a:gd name="connsiteX492" fmla="*/ 4634763 w 6630249"/>
              <a:gd name="connsiteY492" fmla="*/ 5511952 h 6750795"/>
              <a:gd name="connsiteX493" fmla="*/ 4645022 w 6630249"/>
              <a:gd name="connsiteY493" fmla="*/ 5506822 h 6750795"/>
              <a:gd name="connsiteX494" fmla="*/ 4709145 w 6630249"/>
              <a:gd name="connsiteY494" fmla="*/ 5491433 h 6750795"/>
              <a:gd name="connsiteX495" fmla="*/ 4716840 w 6630249"/>
              <a:gd name="connsiteY495" fmla="*/ 5519646 h 6750795"/>
              <a:gd name="connsiteX496" fmla="*/ 4706580 w 6630249"/>
              <a:gd name="connsiteY496" fmla="*/ 5514517 h 6750795"/>
              <a:gd name="connsiteX497" fmla="*/ 4709145 w 6630249"/>
              <a:gd name="connsiteY497" fmla="*/ 5491433 h 6750795"/>
              <a:gd name="connsiteX498" fmla="*/ 3054787 w 6630249"/>
              <a:gd name="connsiteY498" fmla="*/ 5486303 h 6750795"/>
              <a:gd name="connsiteX499" fmla="*/ 3042484 w 6630249"/>
              <a:gd name="connsiteY499" fmla="*/ 5527021 h 6750795"/>
              <a:gd name="connsiteX500" fmla="*/ 3040513 w 6630249"/>
              <a:gd name="connsiteY500" fmla="*/ 5531102 h 6750795"/>
              <a:gd name="connsiteX501" fmla="*/ 4934855 w 6630249"/>
              <a:gd name="connsiteY501" fmla="*/ 5486302 h 6750795"/>
              <a:gd name="connsiteX502" fmla="*/ 4934855 w 6630249"/>
              <a:gd name="connsiteY502" fmla="*/ 5573508 h 6750795"/>
              <a:gd name="connsiteX503" fmla="*/ 5009237 w 6630249"/>
              <a:gd name="connsiteY503" fmla="*/ 5558118 h 6750795"/>
              <a:gd name="connsiteX504" fmla="*/ 4934855 w 6630249"/>
              <a:gd name="connsiteY504" fmla="*/ 5601722 h 6750795"/>
              <a:gd name="connsiteX505" fmla="*/ 5009237 w 6630249"/>
              <a:gd name="connsiteY505" fmla="*/ 5601722 h 6750795"/>
              <a:gd name="connsiteX506" fmla="*/ 5037451 w 6630249"/>
              <a:gd name="connsiteY506" fmla="*/ 5529905 h 6750795"/>
              <a:gd name="connsiteX507" fmla="*/ 4934855 w 6630249"/>
              <a:gd name="connsiteY507" fmla="*/ 5486302 h 6750795"/>
              <a:gd name="connsiteX508" fmla="*/ 4619373 w 6630249"/>
              <a:gd name="connsiteY508" fmla="*/ 5481173 h 6750795"/>
              <a:gd name="connsiteX509" fmla="*/ 4616808 w 6630249"/>
              <a:gd name="connsiteY509" fmla="*/ 5493997 h 6750795"/>
              <a:gd name="connsiteX510" fmla="*/ 4614244 w 6630249"/>
              <a:gd name="connsiteY510" fmla="*/ 5486303 h 6750795"/>
              <a:gd name="connsiteX511" fmla="*/ 4619373 w 6630249"/>
              <a:gd name="connsiteY511" fmla="*/ 5481173 h 6750795"/>
              <a:gd name="connsiteX512" fmla="*/ 4698885 w 6630249"/>
              <a:gd name="connsiteY512" fmla="*/ 5476042 h 6750795"/>
              <a:gd name="connsiteX513" fmla="*/ 4698885 w 6630249"/>
              <a:gd name="connsiteY513" fmla="*/ 5511951 h 6750795"/>
              <a:gd name="connsiteX514" fmla="*/ 4657846 w 6630249"/>
              <a:gd name="connsiteY514" fmla="*/ 5514516 h 6750795"/>
              <a:gd name="connsiteX515" fmla="*/ 4696320 w 6630249"/>
              <a:gd name="connsiteY515" fmla="*/ 5506821 h 6750795"/>
              <a:gd name="connsiteX516" fmla="*/ 4680931 w 6630249"/>
              <a:gd name="connsiteY516" fmla="*/ 5496562 h 6750795"/>
              <a:gd name="connsiteX517" fmla="*/ 4680931 w 6630249"/>
              <a:gd name="connsiteY517" fmla="*/ 5491432 h 6750795"/>
              <a:gd name="connsiteX518" fmla="*/ 4698885 w 6630249"/>
              <a:gd name="connsiteY518" fmla="*/ 5476042 h 6750795"/>
              <a:gd name="connsiteX519" fmla="*/ 4601419 w 6630249"/>
              <a:gd name="connsiteY519" fmla="*/ 5473477 h 6750795"/>
              <a:gd name="connsiteX520" fmla="*/ 4601419 w 6630249"/>
              <a:gd name="connsiteY520" fmla="*/ 5483737 h 6750795"/>
              <a:gd name="connsiteX521" fmla="*/ 4583465 w 6630249"/>
              <a:gd name="connsiteY521" fmla="*/ 5514516 h 6750795"/>
              <a:gd name="connsiteX522" fmla="*/ 4552686 w 6630249"/>
              <a:gd name="connsiteY522" fmla="*/ 5524776 h 6750795"/>
              <a:gd name="connsiteX523" fmla="*/ 4552686 w 6630249"/>
              <a:gd name="connsiteY523" fmla="*/ 5511951 h 6750795"/>
              <a:gd name="connsiteX524" fmla="*/ 4542426 w 6630249"/>
              <a:gd name="connsiteY524" fmla="*/ 5517081 h 6750795"/>
              <a:gd name="connsiteX525" fmla="*/ 4557816 w 6630249"/>
              <a:gd name="connsiteY525" fmla="*/ 5483737 h 6750795"/>
              <a:gd name="connsiteX526" fmla="*/ 4601419 w 6630249"/>
              <a:gd name="connsiteY526" fmla="*/ 5473477 h 6750795"/>
              <a:gd name="connsiteX527" fmla="*/ 4632198 w 6630249"/>
              <a:gd name="connsiteY527" fmla="*/ 5460654 h 6750795"/>
              <a:gd name="connsiteX528" fmla="*/ 4629633 w 6630249"/>
              <a:gd name="connsiteY528" fmla="*/ 5468348 h 6750795"/>
              <a:gd name="connsiteX529" fmla="*/ 4632198 w 6630249"/>
              <a:gd name="connsiteY529" fmla="*/ 5460654 h 6750795"/>
              <a:gd name="connsiteX530" fmla="*/ 4344930 w 6630249"/>
              <a:gd name="connsiteY530" fmla="*/ 5460654 h 6750795"/>
              <a:gd name="connsiteX531" fmla="*/ 4347494 w 6630249"/>
              <a:gd name="connsiteY531" fmla="*/ 5473478 h 6750795"/>
              <a:gd name="connsiteX532" fmla="*/ 4344930 w 6630249"/>
              <a:gd name="connsiteY532" fmla="*/ 5460654 h 6750795"/>
              <a:gd name="connsiteX533" fmla="*/ 3036835 w 6630249"/>
              <a:gd name="connsiteY533" fmla="*/ 5460653 h 6750795"/>
              <a:gd name="connsiteX534" fmla="*/ 2993231 w 6630249"/>
              <a:gd name="connsiteY534" fmla="*/ 5581203 h 6750795"/>
              <a:gd name="connsiteX535" fmla="*/ 2970147 w 6630249"/>
              <a:gd name="connsiteY535" fmla="*/ 5604286 h 6750795"/>
              <a:gd name="connsiteX536" fmla="*/ 2890634 w 6630249"/>
              <a:gd name="connsiteY536" fmla="*/ 5737661 h 6750795"/>
              <a:gd name="connsiteX537" fmla="*/ 2882939 w 6630249"/>
              <a:gd name="connsiteY537" fmla="*/ 5722272 h 6750795"/>
              <a:gd name="connsiteX538" fmla="*/ 2875245 w 6630249"/>
              <a:gd name="connsiteY538" fmla="*/ 5709447 h 6750795"/>
              <a:gd name="connsiteX539" fmla="*/ 2875245 w 6630249"/>
              <a:gd name="connsiteY539" fmla="*/ 5706882 h 6750795"/>
              <a:gd name="connsiteX540" fmla="*/ 3036835 w 6630249"/>
              <a:gd name="connsiteY540" fmla="*/ 5460653 h 6750795"/>
              <a:gd name="connsiteX541" fmla="*/ 4247463 w 6630249"/>
              <a:gd name="connsiteY541" fmla="*/ 5424744 h 6750795"/>
              <a:gd name="connsiteX542" fmla="*/ 4285937 w 6630249"/>
              <a:gd name="connsiteY542" fmla="*/ 5504257 h 6750795"/>
              <a:gd name="connsiteX543" fmla="*/ 4247463 w 6630249"/>
              <a:gd name="connsiteY543" fmla="*/ 5424744 h 6750795"/>
              <a:gd name="connsiteX544" fmla="*/ 4247463 w 6630249"/>
              <a:gd name="connsiteY544" fmla="*/ 5409356 h 6750795"/>
              <a:gd name="connsiteX545" fmla="*/ 4247463 w 6630249"/>
              <a:gd name="connsiteY545" fmla="*/ 5419615 h 6750795"/>
              <a:gd name="connsiteX546" fmla="*/ 4239769 w 6630249"/>
              <a:gd name="connsiteY546" fmla="*/ 5414485 h 6750795"/>
              <a:gd name="connsiteX547" fmla="*/ 4247463 w 6630249"/>
              <a:gd name="connsiteY547" fmla="*/ 5409356 h 6750795"/>
              <a:gd name="connsiteX548" fmla="*/ 4511648 w 6630249"/>
              <a:gd name="connsiteY548" fmla="*/ 5393966 h 6750795"/>
              <a:gd name="connsiteX549" fmla="*/ 4542427 w 6630249"/>
              <a:gd name="connsiteY549" fmla="*/ 5409355 h 6750795"/>
              <a:gd name="connsiteX550" fmla="*/ 4534732 w 6630249"/>
              <a:gd name="connsiteY550" fmla="*/ 5519646 h 6750795"/>
              <a:gd name="connsiteX551" fmla="*/ 4529602 w 6630249"/>
              <a:gd name="connsiteY551" fmla="*/ 5509387 h 6750795"/>
              <a:gd name="connsiteX552" fmla="*/ 4516778 w 6630249"/>
              <a:gd name="connsiteY552" fmla="*/ 5447830 h 6750795"/>
              <a:gd name="connsiteX553" fmla="*/ 4511648 w 6630249"/>
              <a:gd name="connsiteY553" fmla="*/ 5393966 h 6750795"/>
              <a:gd name="connsiteX554" fmla="*/ 2411002 w 6630249"/>
              <a:gd name="connsiteY554" fmla="*/ 5393966 h 6750795"/>
              <a:gd name="connsiteX555" fmla="*/ 2295581 w 6630249"/>
              <a:gd name="connsiteY555" fmla="*/ 5470913 h 6750795"/>
              <a:gd name="connsiteX556" fmla="*/ 2295581 w 6630249"/>
              <a:gd name="connsiteY556" fmla="*/ 5468348 h 6750795"/>
              <a:gd name="connsiteX557" fmla="*/ 2411002 w 6630249"/>
              <a:gd name="connsiteY557" fmla="*/ 5393966 h 6750795"/>
              <a:gd name="connsiteX558" fmla="*/ 4704015 w 6630249"/>
              <a:gd name="connsiteY558" fmla="*/ 5391402 h 6750795"/>
              <a:gd name="connsiteX559" fmla="*/ 4709144 w 6630249"/>
              <a:gd name="connsiteY559" fmla="*/ 5427310 h 6750795"/>
              <a:gd name="connsiteX560" fmla="*/ 4704015 w 6630249"/>
              <a:gd name="connsiteY560" fmla="*/ 5391402 h 6750795"/>
              <a:gd name="connsiteX561" fmla="*/ 4691191 w 6630249"/>
              <a:gd name="connsiteY561" fmla="*/ 5383705 h 6750795"/>
              <a:gd name="connsiteX562" fmla="*/ 4698885 w 6630249"/>
              <a:gd name="connsiteY562" fmla="*/ 5429874 h 6750795"/>
              <a:gd name="connsiteX563" fmla="*/ 4665542 w 6630249"/>
              <a:gd name="connsiteY563" fmla="*/ 5447829 h 6750795"/>
              <a:gd name="connsiteX564" fmla="*/ 4691191 w 6630249"/>
              <a:gd name="connsiteY564" fmla="*/ 5383705 h 6750795"/>
              <a:gd name="connsiteX565" fmla="*/ 4683496 w 6630249"/>
              <a:gd name="connsiteY565" fmla="*/ 5376012 h 6750795"/>
              <a:gd name="connsiteX566" fmla="*/ 4688625 w 6630249"/>
              <a:gd name="connsiteY566" fmla="*/ 5376012 h 6750795"/>
              <a:gd name="connsiteX567" fmla="*/ 4691190 w 6630249"/>
              <a:gd name="connsiteY567" fmla="*/ 5381141 h 6750795"/>
              <a:gd name="connsiteX568" fmla="*/ 4683496 w 6630249"/>
              <a:gd name="connsiteY568" fmla="*/ 5381141 h 6750795"/>
              <a:gd name="connsiteX569" fmla="*/ 4211555 w 6630249"/>
              <a:gd name="connsiteY569" fmla="*/ 5373447 h 6750795"/>
              <a:gd name="connsiteX570" fmla="*/ 4221815 w 6630249"/>
              <a:gd name="connsiteY570" fmla="*/ 5396531 h 6750795"/>
              <a:gd name="connsiteX571" fmla="*/ 4219250 w 6630249"/>
              <a:gd name="connsiteY571" fmla="*/ 5399096 h 6750795"/>
              <a:gd name="connsiteX572" fmla="*/ 4203861 w 6630249"/>
              <a:gd name="connsiteY572" fmla="*/ 5388836 h 6750795"/>
              <a:gd name="connsiteX573" fmla="*/ 4211555 w 6630249"/>
              <a:gd name="connsiteY573" fmla="*/ 5373447 h 6750795"/>
              <a:gd name="connsiteX574" fmla="*/ 4496259 w 6630249"/>
              <a:gd name="connsiteY574" fmla="*/ 5370883 h 6750795"/>
              <a:gd name="connsiteX575" fmla="*/ 4501388 w 6630249"/>
              <a:gd name="connsiteY575" fmla="*/ 5378577 h 6750795"/>
              <a:gd name="connsiteX576" fmla="*/ 4496259 w 6630249"/>
              <a:gd name="connsiteY576" fmla="*/ 5370883 h 6750795"/>
              <a:gd name="connsiteX577" fmla="*/ 4714045 w 6630249"/>
              <a:gd name="connsiteY577" fmla="*/ 5365602 h 6750795"/>
              <a:gd name="connsiteX578" fmla="*/ 4715878 w 6630249"/>
              <a:gd name="connsiteY578" fmla="*/ 5371523 h 6750795"/>
              <a:gd name="connsiteX579" fmla="*/ 4714275 w 6630249"/>
              <a:gd name="connsiteY579" fmla="*/ 5388836 h 6750795"/>
              <a:gd name="connsiteX580" fmla="*/ 4706580 w 6630249"/>
              <a:gd name="connsiteY580" fmla="*/ 5386271 h 6750795"/>
              <a:gd name="connsiteX581" fmla="*/ 4698886 w 6630249"/>
              <a:gd name="connsiteY581" fmla="*/ 5370882 h 6750795"/>
              <a:gd name="connsiteX582" fmla="*/ 4714275 w 6630249"/>
              <a:gd name="connsiteY582" fmla="*/ 5370882 h 6750795"/>
              <a:gd name="connsiteX583" fmla="*/ 4711710 w 6630249"/>
              <a:gd name="connsiteY583" fmla="*/ 5358058 h 6750795"/>
              <a:gd name="connsiteX584" fmla="*/ 4713954 w 6630249"/>
              <a:gd name="connsiteY584" fmla="*/ 5363508 h 6750795"/>
              <a:gd name="connsiteX585" fmla="*/ 4714045 w 6630249"/>
              <a:gd name="connsiteY585" fmla="*/ 5365602 h 6750795"/>
              <a:gd name="connsiteX586" fmla="*/ 4481297 w 6630249"/>
              <a:gd name="connsiteY586" fmla="*/ 5334832 h 6750795"/>
              <a:gd name="connsiteX587" fmla="*/ 4480870 w 6630249"/>
              <a:gd name="connsiteY587" fmla="*/ 5334974 h 6750795"/>
              <a:gd name="connsiteX588" fmla="*/ 4480532 w 6630249"/>
              <a:gd name="connsiteY588" fmla="*/ 5336616 h 6750795"/>
              <a:gd name="connsiteX589" fmla="*/ 4421875 w 6630249"/>
              <a:gd name="connsiteY589" fmla="*/ 5332408 h 6750795"/>
              <a:gd name="connsiteX590" fmla="*/ 4439830 w 6630249"/>
              <a:gd name="connsiteY590" fmla="*/ 5337537 h 6750795"/>
              <a:gd name="connsiteX591" fmla="*/ 4442396 w 6630249"/>
              <a:gd name="connsiteY591" fmla="*/ 5368316 h 6750795"/>
              <a:gd name="connsiteX592" fmla="*/ 4452655 w 6630249"/>
              <a:gd name="connsiteY592" fmla="*/ 5347797 h 6750795"/>
              <a:gd name="connsiteX593" fmla="*/ 4483434 w 6630249"/>
              <a:gd name="connsiteY593" fmla="*/ 5365751 h 6750795"/>
              <a:gd name="connsiteX594" fmla="*/ 4452655 w 6630249"/>
              <a:gd name="connsiteY594" fmla="*/ 5368316 h 6750795"/>
              <a:gd name="connsiteX595" fmla="*/ 4485999 w 6630249"/>
              <a:gd name="connsiteY595" fmla="*/ 5388835 h 6750795"/>
              <a:gd name="connsiteX596" fmla="*/ 4488563 w 6630249"/>
              <a:gd name="connsiteY596" fmla="*/ 5406789 h 6750795"/>
              <a:gd name="connsiteX597" fmla="*/ 4485999 w 6630249"/>
              <a:gd name="connsiteY597" fmla="*/ 5440133 h 6750795"/>
              <a:gd name="connsiteX598" fmla="*/ 4498823 w 6630249"/>
              <a:gd name="connsiteY598" fmla="*/ 5427309 h 6750795"/>
              <a:gd name="connsiteX599" fmla="*/ 4519342 w 6630249"/>
              <a:gd name="connsiteY599" fmla="*/ 5519645 h 6750795"/>
              <a:gd name="connsiteX600" fmla="*/ 4496258 w 6630249"/>
              <a:gd name="connsiteY600" fmla="*/ 5542729 h 6750795"/>
              <a:gd name="connsiteX601" fmla="*/ 4493693 w 6630249"/>
              <a:gd name="connsiteY601" fmla="*/ 5514515 h 6750795"/>
              <a:gd name="connsiteX602" fmla="*/ 4478304 w 6630249"/>
              <a:gd name="connsiteY602" fmla="*/ 5545293 h 6750795"/>
              <a:gd name="connsiteX603" fmla="*/ 4462914 w 6630249"/>
              <a:gd name="connsiteY603" fmla="*/ 5524775 h 6750795"/>
              <a:gd name="connsiteX604" fmla="*/ 4465479 w 6630249"/>
              <a:gd name="connsiteY604" fmla="*/ 5486301 h 6750795"/>
              <a:gd name="connsiteX605" fmla="*/ 4434701 w 6630249"/>
              <a:gd name="connsiteY605" fmla="*/ 5509385 h 6750795"/>
              <a:gd name="connsiteX606" fmla="*/ 4432135 w 6630249"/>
              <a:gd name="connsiteY606" fmla="*/ 5450393 h 6750795"/>
              <a:gd name="connsiteX607" fmla="*/ 4427005 w 6630249"/>
              <a:gd name="connsiteY607" fmla="*/ 5447828 h 6750795"/>
              <a:gd name="connsiteX608" fmla="*/ 4421875 w 6630249"/>
              <a:gd name="connsiteY608" fmla="*/ 5332408 h 6750795"/>
              <a:gd name="connsiteX609" fmla="*/ 4403923 w 6630249"/>
              <a:gd name="connsiteY609" fmla="*/ 5317020 h 6750795"/>
              <a:gd name="connsiteX610" fmla="*/ 4409053 w 6630249"/>
              <a:gd name="connsiteY610" fmla="*/ 5324714 h 6750795"/>
              <a:gd name="connsiteX611" fmla="*/ 4403923 w 6630249"/>
              <a:gd name="connsiteY611" fmla="*/ 5317020 h 6750795"/>
              <a:gd name="connsiteX612" fmla="*/ 4668106 w 6630249"/>
              <a:gd name="connsiteY612" fmla="*/ 5309324 h 6750795"/>
              <a:gd name="connsiteX613" fmla="*/ 4686060 w 6630249"/>
              <a:gd name="connsiteY613" fmla="*/ 5360623 h 6750795"/>
              <a:gd name="connsiteX614" fmla="*/ 4678366 w 6630249"/>
              <a:gd name="connsiteY614" fmla="*/ 5370882 h 6750795"/>
              <a:gd name="connsiteX615" fmla="*/ 4668106 w 6630249"/>
              <a:gd name="connsiteY615" fmla="*/ 5309324 h 6750795"/>
              <a:gd name="connsiteX616" fmla="*/ 4427007 w 6630249"/>
              <a:gd name="connsiteY616" fmla="*/ 5299066 h 6750795"/>
              <a:gd name="connsiteX617" fmla="*/ 4437266 w 6630249"/>
              <a:gd name="connsiteY617" fmla="*/ 5317020 h 6750795"/>
              <a:gd name="connsiteX618" fmla="*/ 4427007 w 6630249"/>
              <a:gd name="connsiteY618" fmla="*/ 5299066 h 6750795"/>
              <a:gd name="connsiteX619" fmla="*/ 3342303 w 6630249"/>
              <a:gd name="connsiteY619" fmla="*/ 5277838 h 6750795"/>
              <a:gd name="connsiteX620" fmla="*/ 3357723 w 6630249"/>
              <a:gd name="connsiteY620" fmla="*/ 5294453 h 6750795"/>
              <a:gd name="connsiteX621" fmla="*/ 3343018 w 6630249"/>
              <a:gd name="connsiteY621" fmla="*/ 5280470 h 6750795"/>
              <a:gd name="connsiteX622" fmla="*/ 3133288 w 6630249"/>
              <a:gd name="connsiteY622" fmla="*/ 5261808 h 6750795"/>
              <a:gd name="connsiteX623" fmla="*/ 3134299 w 6630249"/>
              <a:gd name="connsiteY623" fmla="*/ 5263157 h 6750795"/>
              <a:gd name="connsiteX624" fmla="*/ 3119983 w 6630249"/>
              <a:gd name="connsiteY624" fmla="*/ 5287742 h 6750795"/>
              <a:gd name="connsiteX625" fmla="*/ 3125923 w 6630249"/>
              <a:gd name="connsiteY625" fmla="*/ 5272255 h 6750795"/>
              <a:gd name="connsiteX626" fmla="*/ 4668106 w 6630249"/>
              <a:gd name="connsiteY626" fmla="*/ 5252896 h 6750795"/>
              <a:gd name="connsiteX627" fmla="*/ 4675801 w 6630249"/>
              <a:gd name="connsiteY627" fmla="*/ 5304195 h 6750795"/>
              <a:gd name="connsiteX628" fmla="*/ 4668106 w 6630249"/>
              <a:gd name="connsiteY628" fmla="*/ 5252896 h 6750795"/>
              <a:gd name="connsiteX629" fmla="*/ 4226945 w 6630249"/>
              <a:gd name="connsiteY629" fmla="*/ 5252896 h 6750795"/>
              <a:gd name="connsiteX630" fmla="*/ 4230912 w 6630249"/>
              <a:gd name="connsiteY630" fmla="*/ 5266501 h 6750795"/>
              <a:gd name="connsiteX631" fmla="*/ 4231659 w 6630249"/>
              <a:gd name="connsiteY631" fmla="*/ 5254468 h 6750795"/>
              <a:gd name="connsiteX632" fmla="*/ 4230792 w 6630249"/>
              <a:gd name="connsiteY632" fmla="*/ 5254179 h 6750795"/>
              <a:gd name="connsiteX633" fmla="*/ 4226945 w 6630249"/>
              <a:gd name="connsiteY633" fmla="*/ 5252896 h 6750795"/>
              <a:gd name="connsiteX634" fmla="*/ 4462915 w 6630249"/>
              <a:gd name="connsiteY634" fmla="*/ 5222118 h 6750795"/>
              <a:gd name="connsiteX635" fmla="*/ 4488564 w 6630249"/>
              <a:gd name="connsiteY635" fmla="*/ 5332409 h 6750795"/>
              <a:gd name="connsiteX636" fmla="*/ 4483848 w 6630249"/>
              <a:gd name="connsiteY636" fmla="*/ 5333981 h 6750795"/>
              <a:gd name="connsiteX637" fmla="*/ 4486000 w 6630249"/>
              <a:gd name="connsiteY637" fmla="*/ 5355493 h 6750795"/>
              <a:gd name="connsiteX638" fmla="*/ 4478446 w 6630249"/>
              <a:gd name="connsiteY638" fmla="*/ 5349827 h 6750795"/>
              <a:gd name="connsiteX639" fmla="*/ 4478305 w 6630249"/>
              <a:gd name="connsiteY639" fmla="*/ 5352928 h 6750795"/>
              <a:gd name="connsiteX640" fmla="*/ 4447526 w 6630249"/>
              <a:gd name="connsiteY640" fmla="*/ 5324715 h 6750795"/>
              <a:gd name="connsiteX641" fmla="*/ 4460350 w 6630249"/>
              <a:gd name="connsiteY641" fmla="*/ 5293936 h 6750795"/>
              <a:gd name="connsiteX642" fmla="*/ 4447526 w 6630249"/>
              <a:gd name="connsiteY642" fmla="*/ 5301630 h 6750795"/>
              <a:gd name="connsiteX643" fmla="*/ 4442396 w 6630249"/>
              <a:gd name="connsiteY643" fmla="*/ 5291371 h 6750795"/>
              <a:gd name="connsiteX644" fmla="*/ 4473175 w 6630249"/>
              <a:gd name="connsiteY644" fmla="*/ 5273417 h 6750795"/>
              <a:gd name="connsiteX645" fmla="*/ 4429571 w 6630249"/>
              <a:gd name="connsiteY645" fmla="*/ 5278546 h 6750795"/>
              <a:gd name="connsiteX646" fmla="*/ 4437266 w 6630249"/>
              <a:gd name="connsiteY646" fmla="*/ 5237507 h 6750795"/>
              <a:gd name="connsiteX647" fmla="*/ 4462915 w 6630249"/>
              <a:gd name="connsiteY647" fmla="*/ 5222118 h 6750795"/>
              <a:gd name="connsiteX648" fmla="*/ 2214364 w 6630249"/>
              <a:gd name="connsiteY648" fmla="*/ 5202591 h 6750795"/>
              <a:gd name="connsiteX649" fmla="*/ 2203244 w 6630249"/>
              <a:gd name="connsiteY649" fmla="*/ 5211857 h 6750795"/>
              <a:gd name="connsiteX650" fmla="*/ 2200680 w 6630249"/>
              <a:gd name="connsiteY650" fmla="*/ 5206728 h 6750795"/>
              <a:gd name="connsiteX651" fmla="*/ 3252284 w 6630249"/>
              <a:gd name="connsiteY651" fmla="*/ 5193905 h 6750795"/>
              <a:gd name="connsiteX652" fmla="*/ 3239460 w 6630249"/>
              <a:gd name="connsiteY652" fmla="*/ 5204165 h 6750795"/>
              <a:gd name="connsiteX653" fmla="*/ 3244589 w 6630249"/>
              <a:gd name="connsiteY653" fmla="*/ 5211859 h 6750795"/>
              <a:gd name="connsiteX654" fmla="*/ 3293322 w 6630249"/>
              <a:gd name="connsiteY654" fmla="*/ 5263157 h 6750795"/>
              <a:gd name="connsiteX655" fmla="*/ 3419002 w 6630249"/>
              <a:gd name="connsiteY655" fmla="*/ 5358058 h 6750795"/>
              <a:gd name="connsiteX656" fmla="*/ 3444651 w 6630249"/>
              <a:gd name="connsiteY656" fmla="*/ 5360623 h 6750795"/>
              <a:gd name="connsiteX657" fmla="*/ 3539552 w 6630249"/>
              <a:gd name="connsiteY657" fmla="*/ 5329844 h 6750795"/>
              <a:gd name="connsiteX658" fmla="*/ 3547247 w 6630249"/>
              <a:gd name="connsiteY658" fmla="*/ 5327279 h 6750795"/>
              <a:gd name="connsiteX659" fmla="*/ 3544682 w 6630249"/>
              <a:gd name="connsiteY659" fmla="*/ 5314455 h 6750795"/>
              <a:gd name="connsiteX660" fmla="*/ 3493384 w 6630249"/>
              <a:gd name="connsiteY660" fmla="*/ 5324715 h 6750795"/>
              <a:gd name="connsiteX661" fmla="*/ 3431827 w 6630249"/>
              <a:gd name="connsiteY661" fmla="*/ 5332409 h 6750795"/>
              <a:gd name="connsiteX662" fmla="*/ 3367063 w 6630249"/>
              <a:gd name="connsiteY662" fmla="*/ 5304516 h 6750795"/>
              <a:gd name="connsiteX663" fmla="*/ 3357723 w 6630249"/>
              <a:gd name="connsiteY663" fmla="*/ 5294453 h 6750795"/>
              <a:gd name="connsiteX664" fmla="*/ 3362576 w 6630249"/>
              <a:gd name="connsiteY664" fmla="*/ 5299066 h 6750795"/>
              <a:gd name="connsiteX665" fmla="*/ 3429262 w 6630249"/>
              <a:gd name="connsiteY665" fmla="*/ 5319585 h 6750795"/>
              <a:gd name="connsiteX666" fmla="*/ 3460041 w 6630249"/>
              <a:gd name="connsiteY666" fmla="*/ 5314455 h 6750795"/>
              <a:gd name="connsiteX667" fmla="*/ 3457475 w 6630249"/>
              <a:gd name="connsiteY667" fmla="*/ 5301630 h 6750795"/>
              <a:gd name="connsiteX668" fmla="*/ 3352315 w 6630249"/>
              <a:gd name="connsiteY668" fmla="*/ 5260592 h 6750795"/>
              <a:gd name="connsiteX669" fmla="*/ 3360009 w 6630249"/>
              <a:gd name="connsiteY669" fmla="*/ 5242638 h 6750795"/>
              <a:gd name="connsiteX670" fmla="*/ 3347185 w 6630249"/>
              <a:gd name="connsiteY670" fmla="*/ 5245203 h 6750795"/>
              <a:gd name="connsiteX671" fmla="*/ 3349750 w 6630249"/>
              <a:gd name="connsiteY671" fmla="*/ 5258027 h 6750795"/>
              <a:gd name="connsiteX672" fmla="*/ 3347185 w 6630249"/>
              <a:gd name="connsiteY672" fmla="*/ 5255463 h 6750795"/>
              <a:gd name="connsiteX673" fmla="*/ 3336926 w 6630249"/>
              <a:gd name="connsiteY673" fmla="*/ 5245203 h 6750795"/>
              <a:gd name="connsiteX674" fmla="*/ 3336926 w 6630249"/>
              <a:gd name="connsiteY674" fmla="*/ 5258027 h 6750795"/>
              <a:gd name="connsiteX675" fmla="*/ 3342303 w 6630249"/>
              <a:gd name="connsiteY675" fmla="*/ 5277838 h 6750795"/>
              <a:gd name="connsiteX676" fmla="*/ 3321536 w 6630249"/>
              <a:gd name="connsiteY676" fmla="*/ 5255463 h 6750795"/>
              <a:gd name="connsiteX677" fmla="*/ 3257414 w 6630249"/>
              <a:gd name="connsiteY677" fmla="*/ 5193905 h 6750795"/>
              <a:gd name="connsiteX678" fmla="*/ 2231886 w 6630249"/>
              <a:gd name="connsiteY678" fmla="*/ 5188900 h 6750795"/>
              <a:gd name="connsiteX679" fmla="*/ 2228453 w 6630249"/>
              <a:gd name="connsiteY679" fmla="*/ 5191940 h 6750795"/>
              <a:gd name="connsiteX680" fmla="*/ 2214466 w 6630249"/>
              <a:gd name="connsiteY680" fmla="*/ 5202560 h 6750795"/>
              <a:gd name="connsiteX681" fmla="*/ 2214364 w 6630249"/>
              <a:gd name="connsiteY681" fmla="*/ 5202591 h 6750795"/>
              <a:gd name="connsiteX682" fmla="*/ 2218633 w 6630249"/>
              <a:gd name="connsiteY682" fmla="*/ 5199033 h 6750795"/>
              <a:gd name="connsiteX683" fmla="*/ 4462915 w 6630249"/>
              <a:gd name="connsiteY683" fmla="*/ 5183645 h 6750795"/>
              <a:gd name="connsiteX684" fmla="*/ 4465480 w 6630249"/>
              <a:gd name="connsiteY684" fmla="*/ 5206729 h 6750795"/>
              <a:gd name="connsiteX685" fmla="*/ 4462915 w 6630249"/>
              <a:gd name="connsiteY685" fmla="*/ 5183645 h 6750795"/>
              <a:gd name="connsiteX686" fmla="*/ 2205820 w 6630249"/>
              <a:gd name="connsiteY686" fmla="*/ 5145570 h 6750795"/>
              <a:gd name="connsiteX687" fmla="*/ 2167335 w 6630249"/>
              <a:gd name="connsiteY687" fmla="*/ 5178516 h 6750795"/>
              <a:gd name="connsiteX688" fmla="*/ 2164769 w 6630249"/>
              <a:gd name="connsiteY688" fmla="*/ 5173386 h 6750795"/>
              <a:gd name="connsiteX689" fmla="*/ 4427007 w 6630249"/>
              <a:gd name="connsiteY689" fmla="*/ 5145171 h 6750795"/>
              <a:gd name="connsiteX690" fmla="*/ 4460351 w 6630249"/>
              <a:gd name="connsiteY690" fmla="*/ 5209294 h 6750795"/>
              <a:gd name="connsiteX691" fmla="*/ 4429572 w 6630249"/>
              <a:gd name="connsiteY691" fmla="*/ 5219553 h 6750795"/>
              <a:gd name="connsiteX692" fmla="*/ 4427007 w 6630249"/>
              <a:gd name="connsiteY692" fmla="*/ 5145171 h 6750795"/>
              <a:gd name="connsiteX693" fmla="*/ 4688626 w 6630249"/>
              <a:gd name="connsiteY693" fmla="*/ 5134912 h 6750795"/>
              <a:gd name="connsiteX694" fmla="*/ 4691191 w 6630249"/>
              <a:gd name="connsiteY694" fmla="*/ 5142606 h 6750795"/>
              <a:gd name="connsiteX695" fmla="*/ 4688626 w 6630249"/>
              <a:gd name="connsiteY695" fmla="*/ 5134912 h 6750795"/>
              <a:gd name="connsiteX696" fmla="*/ 1654357 w 6630249"/>
              <a:gd name="connsiteY696" fmla="*/ 5119523 h 6750795"/>
              <a:gd name="connsiteX697" fmla="*/ 1664616 w 6630249"/>
              <a:gd name="connsiteY697" fmla="*/ 5119523 h 6750795"/>
              <a:gd name="connsiteX698" fmla="*/ 1667181 w 6630249"/>
              <a:gd name="connsiteY698" fmla="*/ 5132347 h 6750795"/>
              <a:gd name="connsiteX699" fmla="*/ 1656922 w 6630249"/>
              <a:gd name="connsiteY699" fmla="*/ 5134912 h 6750795"/>
              <a:gd name="connsiteX700" fmla="*/ 1654357 w 6630249"/>
              <a:gd name="connsiteY700" fmla="*/ 5119523 h 6750795"/>
              <a:gd name="connsiteX701" fmla="*/ 2953772 w 6630249"/>
              <a:gd name="connsiteY701" fmla="*/ 5119068 h 6750795"/>
              <a:gd name="connsiteX702" fmla="*/ 2935520 w 6630249"/>
              <a:gd name="connsiteY702" fmla="*/ 5132027 h 6750795"/>
              <a:gd name="connsiteX703" fmla="*/ 2895764 w 6630249"/>
              <a:gd name="connsiteY703" fmla="*/ 5145172 h 6750795"/>
              <a:gd name="connsiteX704" fmla="*/ 2895051 w 6630249"/>
              <a:gd name="connsiteY704" fmla="*/ 5143389 h 6750795"/>
              <a:gd name="connsiteX705" fmla="*/ 4442396 w 6630249"/>
              <a:gd name="connsiteY705" fmla="*/ 5111828 h 6750795"/>
              <a:gd name="connsiteX706" fmla="*/ 4444961 w 6630249"/>
              <a:gd name="connsiteY706" fmla="*/ 5137477 h 6750795"/>
              <a:gd name="connsiteX707" fmla="*/ 4442396 w 6630249"/>
              <a:gd name="connsiteY707" fmla="*/ 5111828 h 6750795"/>
              <a:gd name="connsiteX708" fmla="*/ 4651117 w 6630249"/>
              <a:gd name="connsiteY708" fmla="*/ 5110086 h 6750795"/>
              <a:gd name="connsiteX709" fmla="*/ 4653136 w 6630249"/>
              <a:gd name="connsiteY709" fmla="*/ 5119845 h 6750795"/>
              <a:gd name="connsiteX710" fmla="*/ 4652717 w 6630249"/>
              <a:gd name="connsiteY710" fmla="*/ 5114393 h 6750795"/>
              <a:gd name="connsiteX711" fmla="*/ 1751823 w 6630249"/>
              <a:gd name="connsiteY711" fmla="*/ 5093874 h 6750795"/>
              <a:gd name="connsiteX712" fmla="*/ 1762082 w 6630249"/>
              <a:gd name="connsiteY712" fmla="*/ 5122087 h 6750795"/>
              <a:gd name="connsiteX713" fmla="*/ 1759517 w 6630249"/>
              <a:gd name="connsiteY713" fmla="*/ 5122087 h 6750795"/>
              <a:gd name="connsiteX714" fmla="*/ 1751823 w 6630249"/>
              <a:gd name="connsiteY714" fmla="*/ 5093874 h 6750795"/>
              <a:gd name="connsiteX715" fmla="*/ 3019928 w 6630249"/>
              <a:gd name="connsiteY715" fmla="*/ 5090621 h 6750795"/>
              <a:gd name="connsiteX716" fmla="*/ 3009181 w 6630249"/>
              <a:gd name="connsiteY716" fmla="*/ 5096118 h 6750795"/>
              <a:gd name="connsiteX717" fmla="*/ 2953772 w 6630249"/>
              <a:gd name="connsiteY717" fmla="*/ 5119068 h 6750795"/>
              <a:gd name="connsiteX718" fmla="*/ 2967581 w 6630249"/>
              <a:gd name="connsiteY718" fmla="*/ 5109263 h 6750795"/>
              <a:gd name="connsiteX719" fmla="*/ 2282526 w 6630249"/>
              <a:gd name="connsiteY719" fmla="*/ 5079907 h 6750795"/>
              <a:gd name="connsiteX720" fmla="*/ 2278907 w 6630249"/>
              <a:gd name="connsiteY720" fmla="*/ 5084256 h 6750795"/>
              <a:gd name="connsiteX721" fmla="*/ 2225927 w 6630249"/>
              <a:gd name="connsiteY721" fmla="*/ 5131947 h 6750795"/>
              <a:gd name="connsiteX722" fmla="*/ 2205820 w 6630249"/>
              <a:gd name="connsiteY722" fmla="*/ 5145570 h 6750795"/>
              <a:gd name="connsiteX723" fmla="*/ 2447871 w 6630249"/>
              <a:gd name="connsiteY723" fmla="*/ 5044996 h 6750795"/>
              <a:gd name="connsiteX724" fmla="*/ 2438357 w 6630249"/>
              <a:gd name="connsiteY724" fmla="*/ 5062084 h 6750795"/>
              <a:gd name="connsiteX725" fmla="*/ 2401060 w 6630249"/>
              <a:gd name="connsiteY725" fmla="*/ 5110546 h 6750795"/>
              <a:gd name="connsiteX726" fmla="*/ 2395045 w 6630249"/>
              <a:gd name="connsiteY726" fmla="*/ 5115894 h 6750795"/>
              <a:gd name="connsiteX727" fmla="*/ 2314772 w 6630249"/>
              <a:gd name="connsiteY727" fmla="*/ 5041154 h 6750795"/>
              <a:gd name="connsiteX728" fmla="*/ 2292053 w 6630249"/>
              <a:gd name="connsiteY728" fmla="*/ 5071752 h 6750795"/>
              <a:gd name="connsiteX729" fmla="*/ 2282526 w 6630249"/>
              <a:gd name="connsiteY729" fmla="*/ 5079907 h 6750795"/>
              <a:gd name="connsiteX730" fmla="*/ 4442396 w 6630249"/>
              <a:gd name="connsiteY730" fmla="*/ 5032316 h 6750795"/>
              <a:gd name="connsiteX731" fmla="*/ 4442396 w 6630249"/>
              <a:gd name="connsiteY731" fmla="*/ 5101569 h 6750795"/>
              <a:gd name="connsiteX732" fmla="*/ 4429572 w 6630249"/>
              <a:gd name="connsiteY732" fmla="*/ 5111829 h 6750795"/>
              <a:gd name="connsiteX733" fmla="*/ 4442396 w 6630249"/>
              <a:gd name="connsiteY733" fmla="*/ 5032316 h 6750795"/>
              <a:gd name="connsiteX734" fmla="*/ 4427006 w 6630249"/>
              <a:gd name="connsiteY734" fmla="*/ 5029751 h 6750795"/>
              <a:gd name="connsiteX735" fmla="*/ 4409052 w 6630249"/>
              <a:gd name="connsiteY735" fmla="*/ 5101569 h 6750795"/>
              <a:gd name="connsiteX736" fmla="*/ 4406487 w 6630249"/>
              <a:gd name="connsiteY736" fmla="*/ 5086179 h 6750795"/>
              <a:gd name="connsiteX737" fmla="*/ 4396227 w 6630249"/>
              <a:gd name="connsiteY737" fmla="*/ 5093874 h 6750795"/>
              <a:gd name="connsiteX738" fmla="*/ 4393662 w 6630249"/>
              <a:gd name="connsiteY738" fmla="*/ 5078485 h 6750795"/>
              <a:gd name="connsiteX739" fmla="*/ 4385968 w 6630249"/>
              <a:gd name="connsiteY739" fmla="*/ 5081050 h 6750795"/>
              <a:gd name="connsiteX740" fmla="*/ 4393662 w 6630249"/>
              <a:gd name="connsiteY740" fmla="*/ 5034880 h 6750795"/>
              <a:gd name="connsiteX741" fmla="*/ 4427006 w 6630249"/>
              <a:gd name="connsiteY741" fmla="*/ 5029751 h 6750795"/>
              <a:gd name="connsiteX742" fmla="*/ 2329211 w 6630249"/>
              <a:gd name="connsiteY742" fmla="*/ 5021708 h 6750795"/>
              <a:gd name="connsiteX743" fmla="*/ 2324194 w 6630249"/>
              <a:gd name="connsiteY743" fmla="*/ 5029832 h 6750795"/>
              <a:gd name="connsiteX744" fmla="*/ 2314772 w 6630249"/>
              <a:gd name="connsiteY744" fmla="*/ 5041154 h 6750795"/>
              <a:gd name="connsiteX745" fmla="*/ 1900587 w 6630249"/>
              <a:gd name="connsiteY745" fmla="*/ 4998972 h 6750795"/>
              <a:gd name="connsiteX746" fmla="*/ 1915976 w 6630249"/>
              <a:gd name="connsiteY746" fmla="*/ 5081049 h 6750795"/>
              <a:gd name="connsiteX747" fmla="*/ 1910846 w 6630249"/>
              <a:gd name="connsiteY747" fmla="*/ 5088744 h 6750795"/>
              <a:gd name="connsiteX748" fmla="*/ 1908281 w 6630249"/>
              <a:gd name="connsiteY748" fmla="*/ 5086179 h 6750795"/>
              <a:gd name="connsiteX749" fmla="*/ 1900587 w 6630249"/>
              <a:gd name="connsiteY749" fmla="*/ 4998972 h 6750795"/>
              <a:gd name="connsiteX750" fmla="*/ 4342365 w 6630249"/>
              <a:gd name="connsiteY750" fmla="*/ 4983584 h 6750795"/>
              <a:gd name="connsiteX751" fmla="*/ 4339801 w 6630249"/>
              <a:gd name="connsiteY751" fmla="*/ 4991278 h 6750795"/>
              <a:gd name="connsiteX752" fmla="*/ 4342365 w 6630249"/>
              <a:gd name="connsiteY752" fmla="*/ 4983584 h 6750795"/>
              <a:gd name="connsiteX753" fmla="*/ 2428954 w 6630249"/>
              <a:gd name="connsiteY753" fmla="*/ 4973323 h 6750795"/>
              <a:gd name="connsiteX754" fmla="*/ 2278908 w 6630249"/>
              <a:gd name="connsiteY754" fmla="*/ 5152946 h 6750795"/>
              <a:gd name="connsiteX755" fmla="*/ 2231886 w 6630249"/>
              <a:gd name="connsiteY755" fmla="*/ 5188900 h 6750795"/>
              <a:gd name="connsiteX756" fmla="*/ 2249412 w 6630249"/>
              <a:gd name="connsiteY756" fmla="*/ 5173384 h 6750795"/>
              <a:gd name="connsiteX757" fmla="*/ 2251977 w 6630249"/>
              <a:gd name="connsiteY757" fmla="*/ 5170819 h 6750795"/>
              <a:gd name="connsiteX758" fmla="*/ 2428954 w 6630249"/>
              <a:gd name="connsiteY758" fmla="*/ 4973323 h 6750795"/>
              <a:gd name="connsiteX759" fmla="*/ 2057046 w 6630249"/>
              <a:gd name="connsiteY759" fmla="*/ 4950239 h 6750795"/>
              <a:gd name="connsiteX760" fmla="*/ 2013443 w 6630249"/>
              <a:gd name="connsiteY760" fmla="*/ 5006667 h 6750795"/>
              <a:gd name="connsiteX761" fmla="*/ 2010878 w 6630249"/>
              <a:gd name="connsiteY761" fmla="*/ 4988713 h 6750795"/>
              <a:gd name="connsiteX762" fmla="*/ 2057046 w 6630249"/>
              <a:gd name="connsiteY762" fmla="*/ 4950239 h 6750795"/>
              <a:gd name="connsiteX763" fmla="*/ 2613627 w 6630249"/>
              <a:gd name="connsiteY763" fmla="*/ 4924591 h 6750795"/>
              <a:gd name="connsiteX764" fmla="*/ 2457167 w 6630249"/>
              <a:gd name="connsiteY764" fmla="*/ 5088745 h 6750795"/>
              <a:gd name="connsiteX765" fmla="*/ 2277625 w 6630249"/>
              <a:gd name="connsiteY765" fmla="*/ 5263157 h 6750795"/>
              <a:gd name="connsiteX766" fmla="*/ 2280190 w 6630249"/>
              <a:gd name="connsiteY766" fmla="*/ 5275982 h 6750795"/>
              <a:gd name="connsiteX767" fmla="*/ 2503335 w 6630249"/>
              <a:gd name="connsiteY767" fmla="*/ 5081050 h 6750795"/>
              <a:gd name="connsiteX768" fmla="*/ 2621320 w 6630249"/>
              <a:gd name="connsiteY768" fmla="*/ 4934851 h 6750795"/>
              <a:gd name="connsiteX769" fmla="*/ 2478030 w 6630249"/>
              <a:gd name="connsiteY769" fmla="*/ 4923250 h 6750795"/>
              <a:gd name="connsiteX770" fmla="*/ 2465824 w 6630249"/>
              <a:gd name="connsiteY770" fmla="*/ 4964988 h 6750795"/>
              <a:gd name="connsiteX771" fmla="*/ 2418694 w 6630249"/>
              <a:gd name="connsiteY771" fmla="*/ 5047706 h 6750795"/>
              <a:gd name="connsiteX772" fmla="*/ 2464863 w 6630249"/>
              <a:gd name="connsiteY772" fmla="*/ 4945110 h 6750795"/>
              <a:gd name="connsiteX773" fmla="*/ 2474801 w 6630249"/>
              <a:gd name="connsiteY773" fmla="*/ 4932606 h 6750795"/>
              <a:gd name="connsiteX774" fmla="*/ 2484382 w 6630249"/>
              <a:gd name="connsiteY774" fmla="*/ 4901533 h 6750795"/>
              <a:gd name="connsiteX775" fmla="*/ 2481814 w 6630249"/>
              <a:gd name="connsiteY775" fmla="*/ 4912287 h 6750795"/>
              <a:gd name="connsiteX776" fmla="*/ 2478030 w 6630249"/>
              <a:gd name="connsiteY776" fmla="*/ 4923250 h 6750795"/>
              <a:gd name="connsiteX777" fmla="*/ 1985229 w 6630249"/>
              <a:gd name="connsiteY777" fmla="*/ 4886117 h 6750795"/>
              <a:gd name="connsiteX778" fmla="*/ 1985229 w 6630249"/>
              <a:gd name="connsiteY778" fmla="*/ 4893812 h 6750795"/>
              <a:gd name="connsiteX779" fmla="*/ 1941626 w 6630249"/>
              <a:gd name="connsiteY779" fmla="*/ 4947675 h 6750795"/>
              <a:gd name="connsiteX780" fmla="*/ 1969839 w 6630249"/>
              <a:gd name="connsiteY780" fmla="*/ 4901507 h 6750795"/>
              <a:gd name="connsiteX781" fmla="*/ 1985229 w 6630249"/>
              <a:gd name="connsiteY781" fmla="*/ 4886117 h 6750795"/>
              <a:gd name="connsiteX782" fmla="*/ 1692832 w 6630249"/>
              <a:gd name="connsiteY782" fmla="*/ 4868163 h 6750795"/>
              <a:gd name="connsiteX783" fmla="*/ 1692832 w 6630249"/>
              <a:gd name="connsiteY783" fmla="*/ 4880987 h 6750795"/>
              <a:gd name="connsiteX784" fmla="*/ 1713350 w 6630249"/>
              <a:gd name="connsiteY784" fmla="*/ 4968193 h 6750795"/>
              <a:gd name="connsiteX785" fmla="*/ 1718480 w 6630249"/>
              <a:gd name="connsiteY785" fmla="*/ 5106698 h 6750795"/>
              <a:gd name="connsiteX786" fmla="*/ 1692832 w 6630249"/>
              <a:gd name="connsiteY786" fmla="*/ 5088744 h 6750795"/>
              <a:gd name="connsiteX787" fmla="*/ 1682571 w 6630249"/>
              <a:gd name="connsiteY787" fmla="*/ 4911766 h 6750795"/>
              <a:gd name="connsiteX788" fmla="*/ 1692832 w 6630249"/>
              <a:gd name="connsiteY788" fmla="*/ 4868163 h 6750795"/>
              <a:gd name="connsiteX789" fmla="*/ 1862114 w 6630249"/>
              <a:gd name="connsiteY789" fmla="*/ 4857903 h 6750795"/>
              <a:gd name="connsiteX790" fmla="*/ 1864678 w 6630249"/>
              <a:gd name="connsiteY790" fmla="*/ 4860467 h 6750795"/>
              <a:gd name="connsiteX791" fmla="*/ 1872373 w 6630249"/>
              <a:gd name="connsiteY791" fmla="*/ 5086178 h 6750795"/>
              <a:gd name="connsiteX792" fmla="*/ 1862114 w 6630249"/>
              <a:gd name="connsiteY792" fmla="*/ 5088743 h 6750795"/>
              <a:gd name="connsiteX793" fmla="*/ 1862114 w 6630249"/>
              <a:gd name="connsiteY793" fmla="*/ 4857903 h 6750795"/>
              <a:gd name="connsiteX794" fmla="*/ 5525101 w 6630249"/>
              <a:gd name="connsiteY794" fmla="*/ 4816224 h 6750795"/>
              <a:gd name="connsiteX795" fmla="*/ 5529910 w 6630249"/>
              <a:gd name="connsiteY795" fmla="*/ 4816865 h 6750795"/>
              <a:gd name="connsiteX796" fmla="*/ 5522216 w 6630249"/>
              <a:gd name="connsiteY796" fmla="*/ 4819430 h 6750795"/>
              <a:gd name="connsiteX797" fmla="*/ 5525101 w 6630249"/>
              <a:gd name="connsiteY797" fmla="*/ 4816224 h 6750795"/>
              <a:gd name="connsiteX798" fmla="*/ 5507147 w 6630249"/>
              <a:gd name="connsiteY798" fmla="*/ 4813660 h 6750795"/>
              <a:gd name="connsiteX799" fmla="*/ 5511956 w 6630249"/>
              <a:gd name="connsiteY799" fmla="*/ 4814301 h 6750795"/>
              <a:gd name="connsiteX800" fmla="*/ 5504262 w 6630249"/>
              <a:gd name="connsiteY800" fmla="*/ 4816866 h 6750795"/>
              <a:gd name="connsiteX801" fmla="*/ 5507147 w 6630249"/>
              <a:gd name="connsiteY801" fmla="*/ 4813660 h 6750795"/>
              <a:gd name="connsiteX802" fmla="*/ 5706888 w 6630249"/>
              <a:gd name="connsiteY802" fmla="*/ 4811736 h 6750795"/>
              <a:gd name="connsiteX803" fmla="*/ 5719713 w 6630249"/>
              <a:gd name="connsiteY803" fmla="*/ 4814300 h 6750795"/>
              <a:gd name="connsiteX804" fmla="*/ 5704324 w 6630249"/>
              <a:gd name="connsiteY804" fmla="*/ 4819430 h 6750795"/>
              <a:gd name="connsiteX805" fmla="*/ 5706888 w 6630249"/>
              <a:gd name="connsiteY805" fmla="*/ 4811736 h 6750795"/>
              <a:gd name="connsiteX806" fmla="*/ 5629941 w 6630249"/>
              <a:gd name="connsiteY806" fmla="*/ 4811736 h 6750795"/>
              <a:gd name="connsiteX807" fmla="*/ 5642765 w 6630249"/>
              <a:gd name="connsiteY807" fmla="*/ 4816865 h 6750795"/>
              <a:gd name="connsiteX808" fmla="*/ 5632506 w 6630249"/>
              <a:gd name="connsiteY808" fmla="*/ 4816865 h 6750795"/>
              <a:gd name="connsiteX809" fmla="*/ 5629941 w 6630249"/>
              <a:gd name="connsiteY809" fmla="*/ 4811736 h 6750795"/>
              <a:gd name="connsiteX810" fmla="*/ 4637326 w 6630249"/>
              <a:gd name="connsiteY810" fmla="*/ 4801475 h 6750795"/>
              <a:gd name="connsiteX811" fmla="*/ 4637326 w 6630249"/>
              <a:gd name="connsiteY811" fmla="*/ 4809170 h 6750795"/>
              <a:gd name="connsiteX812" fmla="*/ 4638243 w 6630249"/>
              <a:gd name="connsiteY812" fmla="*/ 4811309 h 6750795"/>
              <a:gd name="connsiteX813" fmla="*/ 4638289 w 6630249"/>
              <a:gd name="connsiteY813" fmla="*/ 4810773 h 6750795"/>
              <a:gd name="connsiteX814" fmla="*/ 4637327 w 6630249"/>
              <a:gd name="connsiteY814" fmla="*/ 4801476 h 6750795"/>
              <a:gd name="connsiteX815" fmla="*/ 1828771 w 6630249"/>
              <a:gd name="connsiteY815" fmla="*/ 4801475 h 6750795"/>
              <a:gd name="connsiteX816" fmla="*/ 1826205 w 6630249"/>
              <a:gd name="connsiteY816" fmla="*/ 4839948 h 6750795"/>
              <a:gd name="connsiteX817" fmla="*/ 1821075 w 6630249"/>
              <a:gd name="connsiteY817" fmla="*/ 4857903 h 6750795"/>
              <a:gd name="connsiteX818" fmla="*/ 1833900 w 6630249"/>
              <a:gd name="connsiteY818" fmla="*/ 5096437 h 6750795"/>
              <a:gd name="connsiteX819" fmla="*/ 1826205 w 6630249"/>
              <a:gd name="connsiteY819" fmla="*/ 5114392 h 6750795"/>
              <a:gd name="connsiteX820" fmla="*/ 1823640 w 6630249"/>
              <a:gd name="connsiteY820" fmla="*/ 5114392 h 6750795"/>
              <a:gd name="connsiteX821" fmla="*/ 1828771 w 6630249"/>
              <a:gd name="connsiteY821" fmla="*/ 4801475 h 6750795"/>
              <a:gd name="connsiteX822" fmla="*/ 5588903 w 6630249"/>
              <a:gd name="connsiteY822" fmla="*/ 4798911 h 6750795"/>
              <a:gd name="connsiteX823" fmla="*/ 5596597 w 6630249"/>
              <a:gd name="connsiteY823" fmla="*/ 4806606 h 6750795"/>
              <a:gd name="connsiteX824" fmla="*/ 5591467 w 6630249"/>
              <a:gd name="connsiteY824" fmla="*/ 4804041 h 6750795"/>
              <a:gd name="connsiteX825" fmla="*/ 5588903 w 6630249"/>
              <a:gd name="connsiteY825" fmla="*/ 4798911 h 6750795"/>
              <a:gd name="connsiteX826" fmla="*/ 3478923 w 6630249"/>
              <a:gd name="connsiteY826" fmla="*/ 4798380 h 6750795"/>
              <a:gd name="connsiteX827" fmla="*/ 3442407 w 6630249"/>
              <a:gd name="connsiteY827" fmla="*/ 4837305 h 6750795"/>
              <a:gd name="connsiteX828" fmla="*/ 3380529 w 6630249"/>
              <a:gd name="connsiteY828" fmla="*/ 4888683 h 6750795"/>
              <a:gd name="connsiteX829" fmla="*/ 3277934 w 6630249"/>
              <a:gd name="connsiteY829" fmla="*/ 4952805 h 6750795"/>
              <a:gd name="connsiteX830" fmla="*/ 3051421 w 6630249"/>
              <a:gd name="connsiteY830" fmla="*/ 5079406 h 6750795"/>
              <a:gd name="connsiteX831" fmla="*/ 3019928 w 6630249"/>
              <a:gd name="connsiteY831" fmla="*/ 5090621 h 6750795"/>
              <a:gd name="connsiteX832" fmla="*/ 3201628 w 6630249"/>
              <a:gd name="connsiteY832" fmla="*/ 4997690 h 6750795"/>
              <a:gd name="connsiteX833" fmla="*/ 3366182 w 6630249"/>
              <a:gd name="connsiteY833" fmla="*/ 4891568 h 6750795"/>
              <a:gd name="connsiteX834" fmla="*/ 5602047 w 6630249"/>
              <a:gd name="connsiteY834" fmla="*/ 4793140 h 6750795"/>
              <a:gd name="connsiteX835" fmla="*/ 5609422 w 6630249"/>
              <a:gd name="connsiteY835" fmla="*/ 4796346 h 6750795"/>
              <a:gd name="connsiteX836" fmla="*/ 5596598 w 6630249"/>
              <a:gd name="connsiteY836" fmla="*/ 4793781 h 6750795"/>
              <a:gd name="connsiteX837" fmla="*/ 5602047 w 6630249"/>
              <a:gd name="connsiteY837" fmla="*/ 4793140 h 6750795"/>
              <a:gd name="connsiteX838" fmla="*/ 2103213 w 6630249"/>
              <a:gd name="connsiteY838" fmla="*/ 4791216 h 6750795"/>
              <a:gd name="connsiteX839" fmla="*/ 2095518 w 6630249"/>
              <a:gd name="connsiteY839" fmla="*/ 4804040 h 6750795"/>
              <a:gd name="connsiteX840" fmla="*/ 2074999 w 6630249"/>
              <a:gd name="connsiteY840" fmla="*/ 4852774 h 6750795"/>
              <a:gd name="connsiteX841" fmla="*/ 2016006 w 6630249"/>
              <a:gd name="connsiteY841" fmla="*/ 4922026 h 6750795"/>
              <a:gd name="connsiteX842" fmla="*/ 2018571 w 6630249"/>
              <a:gd name="connsiteY842" fmla="*/ 4904072 h 6750795"/>
              <a:gd name="connsiteX843" fmla="*/ 2103213 w 6630249"/>
              <a:gd name="connsiteY843" fmla="*/ 4791216 h 6750795"/>
              <a:gd name="connsiteX844" fmla="*/ 1926236 w 6630249"/>
              <a:gd name="connsiteY844" fmla="*/ 4791216 h 6750795"/>
              <a:gd name="connsiteX845" fmla="*/ 1895457 w 6630249"/>
              <a:gd name="connsiteY845" fmla="*/ 4832255 h 6750795"/>
              <a:gd name="connsiteX846" fmla="*/ 1926236 w 6630249"/>
              <a:gd name="connsiteY846" fmla="*/ 4791216 h 6750795"/>
              <a:gd name="connsiteX847" fmla="*/ 1744129 w 6630249"/>
              <a:gd name="connsiteY847" fmla="*/ 4757872 h 6750795"/>
              <a:gd name="connsiteX848" fmla="*/ 1728739 w 6630249"/>
              <a:gd name="connsiteY848" fmla="*/ 4896377 h 6750795"/>
              <a:gd name="connsiteX849" fmla="*/ 1744129 w 6630249"/>
              <a:gd name="connsiteY849" fmla="*/ 4757872 h 6750795"/>
              <a:gd name="connsiteX850" fmla="*/ 5373452 w 6630249"/>
              <a:gd name="connsiteY850" fmla="*/ 4755307 h 6750795"/>
              <a:gd name="connsiteX851" fmla="*/ 5404231 w 6630249"/>
              <a:gd name="connsiteY851" fmla="*/ 4757871 h 6750795"/>
              <a:gd name="connsiteX852" fmla="*/ 5417055 w 6630249"/>
              <a:gd name="connsiteY852" fmla="*/ 4773262 h 6750795"/>
              <a:gd name="connsiteX853" fmla="*/ 5422185 w 6630249"/>
              <a:gd name="connsiteY853" fmla="*/ 4796346 h 6750795"/>
              <a:gd name="connsiteX854" fmla="*/ 5406795 w 6630249"/>
              <a:gd name="connsiteY854" fmla="*/ 4804041 h 6750795"/>
              <a:gd name="connsiteX855" fmla="*/ 5414490 w 6630249"/>
              <a:gd name="connsiteY855" fmla="*/ 4809170 h 6750795"/>
              <a:gd name="connsiteX856" fmla="*/ 5383711 w 6630249"/>
              <a:gd name="connsiteY856" fmla="*/ 4824560 h 6750795"/>
              <a:gd name="connsiteX857" fmla="*/ 5355496 w 6630249"/>
              <a:gd name="connsiteY857" fmla="*/ 4806606 h 6750795"/>
              <a:gd name="connsiteX858" fmla="*/ 5350367 w 6630249"/>
              <a:gd name="connsiteY858" fmla="*/ 4786086 h 6750795"/>
              <a:gd name="connsiteX859" fmla="*/ 5373452 w 6630249"/>
              <a:gd name="connsiteY859" fmla="*/ 4755307 h 6750795"/>
              <a:gd name="connsiteX860" fmla="*/ 1787733 w 6630249"/>
              <a:gd name="connsiteY860" fmla="*/ 4755307 h 6750795"/>
              <a:gd name="connsiteX861" fmla="*/ 1795427 w 6630249"/>
              <a:gd name="connsiteY861" fmla="*/ 4763001 h 6750795"/>
              <a:gd name="connsiteX862" fmla="*/ 1800556 w 6630249"/>
              <a:gd name="connsiteY862" fmla="*/ 4770696 h 6750795"/>
              <a:gd name="connsiteX863" fmla="*/ 1790297 w 6630249"/>
              <a:gd name="connsiteY863" fmla="*/ 5109263 h 6750795"/>
              <a:gd name="connsiteX864" fmla="*/ 1787733 w 6630249"/>
              <a:gd name="connsiteY864" fmla="*/ 5109263 h 6750795"/>
              <a:gd name="connsiteX865" fmla="*/ 1787733 w 6630249"/>
              <a:gd name="connsiteY865" fmla="*/ 4755307 h 6750795"/>
              <a:gd name="connsiteX866" fmla="*/ 4619623 w 6630249"/>
              <a:gd name="connsiteY866" fmla="*/ 4739610 h 6750795"/>
              <a:gd name="connsiteX867" fmla="*/ 4621866 w 6630249"/>
              <a:gd name="connsiteY867" fmla="*/ 4745314 h 6750795"/>
              <a:gd name="connsiteX868" fmla="*/ 4621937 w 6630249"/>
              <a:gd name="connsiteY868" fmla="*/ 4739918 h 6750795"/>
              <a:gd name="connsiteX869" fmla="*/ 1918541 w 6630249"/>
              <a:gd name="connsiteY869" fmla="*/ 4732223 h 6750795"/>
              <a:gd name="connsiteX870" fmla="*/ 1869808 w 6630249"/>
              <a:gd name="connsiteY870" fmla="*/ 4793781 h 6750795"/>
              <a:gd name="connsiteX871" fmla="*/ 1867243 w 6630249"/>
              <a:gd name="connsiteY871" fmla="*/ 4788651 h 6750795"/>
              <a:gd name="connsiteX872" fmla="*/ 1862114 w 6630249"/>
              <a:gd name="connsiteY872" fmla="*/ 4783522 h 6750795"/>
              <a:gd name="connsiteX873" fmla="*/ 1918541 w 6630249"/>
              <a:gd name="connsiteY873" fmla="*/ 4732223 h 6750795"/>
              <a:gd name="connsiteX874" fmla="*/ 5486307 w 6630249"/>
              <a:gd name="connsiteY874" fmla="*/ 4724529 h 6750795"/>
              <a:gd name="connsiteX875" fmla="*/ 5491437 w 6630249"/>
              <a:gd name="connsiteY875" fmla="*/ 4729659 h 6750795"/>
              <a:gd name="connsiteX876" fmla="*/ 5473483 w 6630249"/>
              <a:gd name="connsiteY876" fmla="*/ 4745048 h 6750795"/>
              <a:gd name="connsiteX877" fmla="*/ 5470918 w 6630249"/>
              <a:gd name="connsiteY877" fmla="*/ 4727094 h 6750795"/>
              <a:gd name="connsiteX878" fmla="*/ 5486307 w 6630249"/>
              <a:gd name="connsiteY878" fmla="*/ 4724529 h 6750795"/>
              <a:gd name="connsiteX879" fmla="*/ 5317024 w 6630249"/>
              <a:gd name="connsiteY879" fmla="*/ 4711705 h 6750795"/>
              <a:gd name="connsiteX880" fmla="*/ 5324719 w 6630249"/>
              <a:gd name="connsiteY880" fmla="*/ 4711705 h 6750795"/>
              <a:gd name="connsiteX881" fmla="*/ 5317024 w 6630249"/>
              <a:gd name="connsiteY881" fmla="*/ 4734789 h 6750795"/>
              <a:gd name="connsiteX882" fmla="*/ 5317024 w 6630249"/>
              <a:gd name="connsiteY882" fmla="*/ 4711705 h 6750795"/>
              <a:gd name="connsiteX883" fmla="*/ 3339491 w 6630249"/>
              <a:gd name="connsiteY883" fmla="*/ 4709140 h 6750795"/>
              <a:gd name="connsiteX884" fmla="*/ 3200986 w 6630249"/>
              <a:gd name="connsiteY884" fmla="*/ 4834820 h 6750795"/>
              <a:gd name="connsiteX885" fmla="*/ 3185597 w 6630249"/>
              <a:gd name="connsiteY885" fmla="*/ 4852774 h 6750795"/>
              <a:gd name="connsiteX886" fmla="*/ 3193292 w 6630249"/>
              <a:gd name="connsiteY886" fmla="*/ 4863034 h 6750795"/>
              <a:gd name="connsiteX887" fmla="*/ 3349750 w 6630249"/>
              <a:gd name="connsiteY887" fmla="*/ 4716835 h 6750795"/>
              <a:gd name="connsiteX888" fmla="*/ 4673236 w 6630249"/>
              <a:gd name="connsiteY888" fmla="*/ 4704010 h 6750795"/>
              <a:gd name="connsiteX889" fmla="*/ 4675801 w 6630249"/>
              <a:gd name="connsiteY889" fmla="*/ 4704010 h 6750795"/>
              <a:gd name="connsiteX890" fmla="*/ 4678366 w 6630249"/>
              <a:gd name="connsiteY890" fmla="*/ 4704010 h 6750795"/>
              <a:gd name="connsiteX891" fmla="*/ 4688625 w 6630249"/>
              <a:gd name="connsiteY891" fmla="*/ 4747613 h 6750795"/>
              <a:gd name="connsiteX892" fmla="*/ 4673236 w 6630249"/>
              <a:gd name="connsiteY892" fmla="*/ 4704010 h 6750795"/>
              <a:gd name="connsiteX893" fmla="*/ 4745053 w 6630249"/>
              <a:gd name="connsiteY893" fmla="*/ 4698880 h 6750795"/>
              <a:gd name="connsiteX894" fmla="*/ 4739924 w 6630249"/>
              <a:gd name="connsiteY894" fmla="*/ 4706574 h 6750795"/>
              <a:gd name="connsiteX895" fmla="*/ 4732229 w 6630249"/>
              <a:gd name="connsiteY895" fmla="*/ 4706574 h 6750795"/>
              <a:gd name="connsiteX896" fmla="*/ 4745053 w 6630249"/>
              <a:gd name="connsiteY896" fmla="*/ 4698880 h 6750795"/>
              <a:gd name="connsiteX897" fmla="*/ 4683496 w 6630249"/>
              <a:gd name="connsiteY897" fmla="*/ 4696316 h 6750795"/>
              <a:gd name="connsiteX898" fmla="*/ 4691190 w 6630249"/>
              <a:gd name="connsiteY898" fmla="*/ 4711705 h 6750795"/>
              <a:gd name="connsiteX899" fmla="*/ 4683496 w 6630249"/>
              <a:gd name="connsiteY899" fmla="*/ 4696316 h 6750795"/>
              <a:gd name="connsiteX900" fmla="*/ 4660411 w 6630249"/>
              <a:gd name="connsiteY900" fmla="*/ 4693751 h 6750795"/>
              <a:gd name="connsiteX901" fmla="*/ 4665541 w 6630249"/>
              <a:gd name="connsiteY901" fmla="*/ 4719400 h 6750795"/>
              <a:gd name="connsiteX902" fmla="*/ 4652717 w 6630249"/>
              <a:gd name="connsiteY902" fmla="*/ 4701445 h 6750795"/>
              <a:gd name="connsiteX903" fmla="*/ 4660411 w 6630249"/>
              <a:gd name="connsiteY903" fmla="*/ 4693751 h 6750795"/>
              <a:gd name="connsiteX904" fmla="*/ 1883233 w 6630249"/>
              <a:gd name="connsiteY904" fmla="*/ 4671701 h 6750795"/>
              <a:gd name="connsiteX905" fmla="*/ 1836463 w 6630249"/>
              <a:gd name="connsiteY905" fmla="*/ 4739918 h 6750795"/>
              <a:gd name="connsiteX906" fmla="*/ 1831333 w 6630249"/>
              <a:gd name="connsiteY906" fmla="*/ 4732223 h 6750795"/>
              <a:gd name="connsiteX907" fmla="*/ 1826204 w 6630249"/>
              <a:gd name="connsiteY907" fmla="*/ 4724528 h 6750795"/>
              <a:gd name="connsiteX908" fmla="*/ 1858065 w 6630249"/>
              <a:gd name="connsiteY908" fmla="*/ 4702286 h 6750795"/>
              <a:gd name="connsiteX909" fmla="*/ 1885932 w 6630249"/>
              <a:gd name="connsiteY909" fmla="*/ 4667764 h 6750795"/>
              <a:gd name="connsiteX910" fmla="*/ 1884876 w 6630249"/>
              <a:gd name="connsiteY910" fmla="*/ 4669704 h 6750795"/>
              <a:gd name="connsiteX911" fmla="*/ 1883233 w 6630249"/>
              <a:gd name="connsiteY911" fmla="*/ 4671701 h 6750795"/>
              <a:gd name="connsiteX912" fmla="*/ 5345919 w 6630249"/>
              <a:gd name="connsiteY912" fmla="*/ 4666299 h 6750795"/>
              <a:gd name="connsiteX913" fmla="*/ 5342673 w 6630249"/>
              <a:gd name="connsiteY913" fmla="*/ 4668102 h 6750795"/>
              <a:gd name="connsiteX914" fmla="*/ 5345919 w 6630249"/>
              <a:gd name="connsiteY914" fmla="*/ 4666299 h 6750795"/>
              <a:gd name="connsiteX915" fmla="*/ 5409360 w 6630249"/>
              <a:gd name="connsiteY915" fmla="*/ 4662972 h 6750795"/>
              <a:gd name="connsiteX916" fmla="*/ 5404231 w 6630249"/>
              <a:gd name="connsiteY916" fmla="*/ 4686056 h 6750795"/>
              <a:gd name="connsiteX917" fmla="*/ 5409360 w 6630249"/>
              <a:gd name="connsiteY917" fmla="*/ 4662972 h 6750795"/>
              <a:gd name="connsiteX918" fmla="*/ 3436957 w 6630249"/>
              <a:gd name="connsiteY918" fmla="*/ 4650148 h 6750795"/>
              <a:gd name="connsiteX919" fmla="*/ 3424132 w 6630249"/>
              <a:gd name="connsiteY919" fmla="*/ 4655278 h 6750795"/>
              <a:gd name="connsiteX920" fmla="*/ 3121475 w 6630249"/>
              <a:gd name="connsiteY920" fmla="*/ 4934851 h 6750795"/>
              <a:gd name="connsiteX921" fmla="*/ 3129169 w 6630249"/>
              <a:gd name="connsiteY921" fmla="*/ 4945110 h 6750795"/>
              <a:gd name="connsiteX922" fmla="*/ 3444651 w 6630249"/>
              <a:gd name="connsiteY922" fmla="*/ 4673232 h 6750795"/>
              <a:gd name="connsiteX923" fmla="*/ 3442086 w 6630249"/>
              <a:gd name="connsiteY923" fmla="*/ 4657843 h 6750795"/>
              <a:gd name="connsiteX924" fmla="*/ 3442086 w 6630249"/>
              <a:gd name="connsiteY924" fmla="*/ 4652713 h 6750795"/>
              <a:gd name="connsiteX925" fmla="*/ 3503644 w 6630249"/>
              <a:gd name="connsiteY925" fmla="*/ 4621934 h 6750795"/>
              <a:gd name="connsiteX926" fmla="*/ 3080436 w 6630249"/>
              <a:gd name="connsiteY926" fmla="*/ 4988714 h 6750795"/>
              <a:gd name="connsiteX927" fmla="*/ 3083001 w 6630249"/>
              <a:gd name="connsiteY927" fmla="*/ 5001538 h 6750795"/>
              <a:gd name="connsiteX928" fmla="*/ 3206117 w 6630249"/>
              <a:gd name="connsiteY928" fmla="*/ 4942545 h 6750795"/>
              <a:gd name="connsiteX929" fmla="*/ 3283063 w 6630249"/>
              <a:gd name="connsiteY929" fmla="*/ 4896378 h 6750795"/>
              <a:gd name="connsiteX930" fmla="*/ 3285628 w 6630249"/>
              <a:gd name="connsiteY930" fmla="*/ 4896378 h 6750795"/>
              <a:gd name="connsiteX931" fmla="*/ 3513903 w 6630249"/>
              <a:gd name="connsiteY931" fmla="*/ 4639888 h 6750795"/>
              <a:gd name="connsiteX932" fmla="*/ 3513903 w 6630249"/>
              <a:gd name="connsiteY932" fmla="*/ 4629629 h 6750795"/>
              <a:gd name="connsiteX933" fmla="*/ 3513903 w 6630249"/>
              <a:gd name="connsiteY933" fmla="*/ 4627064 h 6750795"/>
              <a:gd name="connsiteX934" fmla="*/ 1790296 w 6630249"/>
              <a:gd name="connsiteY934" fmla="*/ 4611673 h 6750795"/>
              <a:gd name="connsiteX935" fmla="*/ 1697960 w 6630249"/>
              <a:gd name="connsiteY935" fmla="*/ 4780957 h 6750795"/>
              <a:gd name="connsiteX936" fmla="*/ 1649226 w 6630249"/>
              <a:gd name="connsiteY936" fmla="*/ 5070789 h 6750795"/>
              <a:gd name="connsiteX937" fmla="*/ 1638967 w 6630249"/>
              <a:gd name="connsiteY937" fmla="*/ 5065660 h 6750795"/>
              <a:gd name="connsiteX938" fmla="*/ 1631272 w 6630249"/>
              <a:gd name="connsiteY938" fmla="*/ 4981018 h 6750795"/>
              <a:gd name="connsiteX939" fmla="*/ 1764647 w 6630249"/>
              <a:gd name="connsiteY939" fmla="*/ 4624497 h 6750795"/>
              <a:gd name="connsiteX940" fmla="*/ 1790296 w 6630249"/>
              <a:gd name="connsiteY940" fmla="*/ 4611673 h 6750795"/>
              <a:gd name="connsiteX941" fmla="*/ 1905717 w 6630249"/>
              <a:gd name="connsiteY941" fmla="*/ 4568070 h 6750795"/>
              <a:gd name="connsiteX942" fmla="*/ 1887763 w 6630249"/>
              <a:gd name="connsiteY942" fmla="*/ 4598849 h 6750795"/>
              <a:gd name="connsiteX943" fmla="*/ 1841594 w 6630249"/>
              <a:gd name="connsiteY943" fmla="*/ 4675796 h 6750795"/>
              <a:gd name="connsiteX944" fmla="*/ 1864679 w 6630249"/>
              <a:gd name="connsiteY944" fmla="*/ 4639888 h 6750795"/>
              <a:gd name="connsiteX945" fmla="*/ 1905717 w 6630249"/>
              <a:gd name="connsiteY945" fmla="*/ 4568070 h 6750795"/>
              <a:gd name="connsiteX946" fmla="*/ 2798300 w 6630249"/>
              <a:gd name="connsiteY946" fmla="*/ 4539856 h 6750795"/>
              <a:gd name="connsiteX947" fmla="*/ 2805994 w 6630249"/>
              <a:gd name="connsiteY947" fmla="*/ 4547550 h 6750795"/>
              <a:gd name="connsiteX948" fmla="*/ 2803429 w 6630249"/>
              <a:gd name="connsiteY948" fmla="*/ 4562941 h 6750795"/>
              <a:gd name="connsiteX949" fmla="*/ 2798300 w 6630249"/>
              <a:gd name="connsiteY949" fmla="*/ 4539856 h 6750795"/>
              <a:gd name="connsiteX950" fmla="*/ 4627067 w 6630249"/>
              <a:gd name="connsiteY950" fmla="*/ 4529597 h 6750795"/>
              <a:gd name="connsiteX951" fmla="*/ 4662975 w 6630249"/>
              <a:gd name="connsiteY951" fmla="*/ 4537291 h 6750795"/>
              <a:gd name="connsiteX952" fmla="*/ 4678365 w 6630249"/>
              <a:gd name="connsiteY952" fmla="*/ 4609108 h 6750795"/>
              <a:gd name="connsiteX953" fmla="*/ 4691189 w 6630249"/>
              <a:gd name="connsiteY953" fmla="*/ 4662971 h 6750795"/>
              <a:gd name="connsiteX954" fmla="*/ 4668105 w 6630249"/>
              <a:gd name="connsiteY954" fmla="*/ 4698879 h 6750795"/>
              <a:gd name="connsiteX955" fmla="*/ 4657845 w 6630249"/>
              <a:gd name="connsiteY955" fmla="*/ 4688620 h 6750795"/>
              <a:gd name="connsiteX956" fmla="*/ 4673235 w 6630249"/>
              <a:gd name="connsiteY956" fmla="*/ 4647582 h 6750795"/>
              <a:gd name="connsiteX957" fmla="*/ 4655280 w 6630249"/>
              <a:gd name="connsiteY957" fmla="*/ 4670666 h 6750795"/>
              <a:gd name="connsiteX958" fmla="*/ 4652716 w 6630249"/>
              <a:gd name="connsiteY958" fmla="*/ 4665536 h 6750795"/>
              <a:gd name="connsiteX959" fmla="*/ 4645021 w 6630249"/>
              <a:gd name="connsiteY959" fmla="*/ 4670666 h 6750795"/>
              <a:gd name="connsiteX960" fmla="*/ 4624502 w 6630249"/>
              <a:gd name="connsiteY960" fmla="*/ 4642452 h 6750795"/>
              <a:gd name="connsiteX961" fmla="*/ 4621937 w 6630249"/>
              <a:gd name="connsiteY961" fmla="*/ 4645017 h 6750795"/>
              <a:gd name="connsiteX962" fmla="*/ 4627067 w 6630249"/>
              <a:gd name="connsiteY962" fmla="*/ 4629627 h 6750795"/>
              <a:gd name="connsiteX963" fmla="*/ 4609113 w 6630249"/>
              <a:gd name="connsiteY963" fmla="*/ 4642452 h 6750795"/>
              <a:gd name="connsiteX964" fmla="*/ 4601418 w 6630249"/>
              <a:gd name="connsiteY964" fmla="*/ 4632192 h 6750795"/>
              <a:gd name="connsiteX965" fmla="*/ 4601418 w 6630249"/>
              <a:gd name="connsiteY965" fmla="*/ 4657841 h 6750795"/>
              <a:gd name="connsiteX966" fmla="*/ 4580899 w 6630249"/>
              <a:gd name="connsiteY966" fmla="*/ 4647582 h 6750795"/>
              <a:gd name="connsiteX967" fmla="*/ 4596288 w 6630249"/>
              <a:gd name="connsiteY967" fmla="*/ 4657841 h 6750795"/>
              <a:gd name="connsiteX968" fmla="*/ 4597418 w 6630249"/>
              <a:gd name="connsiteY968" fmla="*/ 4660553 h 6750795"/>
              <a:gd name="connsiteX969" fmla="*/ 4603022 w 6630249"/>
              <a:gd name="connsiteY969" fmla="*/ 4656881 h 6750795"/>
              <a:gd name="connsiteX970" fmla="*/ 4606549 w 6630249"/>
              <a:gd name="connsiteY970" fmla="*/ 4668102 h 6750795"/>
              <a:gd name="connsiteX971" fmla="*/ 4599967 w 6630249"/>
              <a:gd name="connsiteY971" fmla="*/ 4666671 h 6750795"/>
              <a:gd name="connsiteX972" fmla="*/ 4601097 w 6630249"/>
              <a:gd name="connsiteY972" fmla="*/ 4669384 h 6750795"/>
              <a:gd name="connsiteX973" fmla="*/ 4603052 w 6630249"/>
              <a:gd name="connsiteY973" fmla="*/ 4677205 h 6750795"/>
              <a:gd name="connsiteX974" fmla="*/ 4610717 w 6630249"/>
              <a:gd name="connsiteY974" fmla="*/ 4678362 h 6750795"/>
              <a:gd name="connsiteX975" fmla="*/ 4621939 w 6630249"/>
              <a:gd name="connsiteY975" fmla="*/ 4688621 h 6750795"/>
              <a:gd name="connsiteX976" fmla="*/ 4610076 w 6630249"/>
              <a:gd name="connsiteY976" fmla="*/ 4687338 h 6750795"/>
              <a:gd name="connsiteX977" fmla="*/ 4599293 w 6630249"/>
              <a:gd name="connsiteY977" fmla="*/ 4686335 h 6750795"/>
              <a:gd name="connsiteX978" fmla="*/ 4603617 w 6630249"/>
              <a:gd name="connsiteY978" fmla="*/ 4689087 h 6750795"/>
              <a:gd name="connsiteX979" fmla="*/ 4611999 w 6630249"/>
              <a:gd name="connsiteY979" fmla="*/ 4690865 h 6750795"/>
              <a:gd name="connsiteX980" fmla="*/ 4624504 w 6630249"/>
              <a:gd name="connsiteY980" fmla="*/ 4691186 h 6750795"/>
              <a:gd name="connsiteX981" fmla="*/ 4609114 w 6630249"/>
              <a:gd name="connsiteY981" fmla="*/ 4698880 h 6750795"/>
              <a:gd name="connsiteX982" fmla="*/ 4639893 w 6630249"/>
              <a:gd name="connsiteY982" fmla="*/ 4704010 h 6750795"/>
              <a:gd name="connsiteX983" fmla="*/ 4639893 w 6630249"/>
              <a:gd name="connsiteY983" fmla="*/ 4714270 h 6750795"/>
              <a:gd name="connsiteX984" fmla="*/ 4621939 w 6630249"/>
              <a:gd name="connsiteY984" fmla="*/ 4707537 h 6750795"/>
              <a:gd name="connsiteX985" fmla="*/ 4605321 w 6630249"/>
              <a:gd name="connsiteY985" fmla="*/ 4699525 h 6750795"/>
              <a:gd name="connsiteX986" fmla="*/ 4594044 w 6630249"/>
              <a:gd name="connsiteY986" fmla="*/ 4701444 h 6750795"/>
              <a:gd name="connsiteX987" fmla="*/ 4580899 w 6630249"/>
              <a:gd name="connsiteY987" fmla="*/ 4704009 h 6750795"/>
              <a:gd name="connsiteX988" fmla="*/ 4594364 w 6630249"/>
              <a:gd name="connsiteY988" fmla="*/ 4714590 h 6750795"/>
              <a:gd name="connsiteX989" fmla="*/ 4610878 w 6630249"/>
              <a:gd name="connsiteY989" fmla="*/ 4719177 h 6750795"/>
              <a:gd name="connsiteX990" fmla="*/ 4631556 w 6630249"/>
              <a:gd name="connsiteY990" fmla="*/ 4718117 h 6750795"/>
              <a:gd name="connsiteX991" fmla="*/ 4652717 w 6630249"/>
              <a:gd name="connsiteY991" fmla="*/ 4724528 h 6750795"/>
              <a:gd name="connsiteX992" fmla="*/ 4639892 w 6630249"/>
              <a:gd name="connsiteY992" fmla="*/ 4734788 h 6750795"/>
              <a:gd name="connsiteX993" fmla="*/ 4634763 w 6630249"/>
              <a:gd name="connsiteY993" fmla="*/ 4778391 h 6750795"/>
              <a:gd name="connsiteX994" fmla="*/ 4650152 w 6630249"/>
              <a:gd name="connsiteY994" fmla="*/ 4732223 h 6750795"/>
              <a:gd name="connsiteX995" fmla="*/ 4660412 w 6630249"/>
              <a:gd name="connsiteY995" fmla="*/ 4739918 h 6750795"/>
              <a:gd name="connsiteX996" fmla="*/ 4665541 w 6630249"/>
              <a:gd name="connsiteY996" fmla="*/ 4737353 h 6750795"/>
              <a:gd name="connsiteX997" fmla="*/ 4701450 w 6630249"/>
              <a:gd name="connsiteY997" fmla="*/ 4780956 h 6750795"/>
              <a:gd name="connsiteX998" fmla="*/ 4701450 w 6630249"/>
              <a:gd name="connsiteY998" fmla="*/ 4804041 h 6750795"/>
              <a:gd name="connsiteX999" fmla="*/ 4673236 w 6630249"/>
              <a:gd name="connsiteY999" fmla="*/ 4801476 h 6750795"/>
              <a:gd name="connsiteX1000" fmla="*/ 4691190 w 6630249"/>
              <a:gd name="connsiteY1000" fmla="*/ 4811736 h 6750795"/>
              <a:gd name="connsiteX1001" fmla="*/ 4688625 w 6630249"/>
              <a:gd name="connsiteY1001" fmla="*/ 4834820 h 6750795"/>
              <a:gd name="connsiteX1002" fmla="*/ 4709144 w 6630249"/>
              <a:gd name="connsiteY1002" fmla="*/ 4852774 h 6750795"/>
              <a:gd name="connsiteX1003" fmla="*/ 4716839 w 6630249"/>
              <a:gd name="connsiteY1003" fmla="*/ 4847644 h 6750795"/>
              <a:gd name="connsiteX1004" fmla="*/ 4719404 w 6630249"/>
              <a:gd name="connsiteY1004" fmla="*/ 4863034 h 6750795"/>
              <a:gd name="connsiteX1005" fmla="*/ 4714274 w 6630249"/>
              <a:gd name="connsiteY1005" fmla="*/ 4865598 h 6750795"/>
              <a:gd name="connsiteX1006" fmla="*/ 4696320 w 6630249"/>
              <a:gd name="connsiteY1006" fmla="*/ 4857904 h 6750795"/>
              <a:gd name="connsiteX1007" fmla="*/ 4691190 w 6630249"/>
              <a:gd name="connsiteY1007" fmla="*/ 4865598 h 6750795"/>
              <a:gd name="connsiteX1008" fmla="*/ 4670671 w 6630249"/>
              <a:gd name="connsiteY1008" fmla="*/ 4863034 h 6750795"/>
              <a:gd name="connsiteX1009" fmla="*/ 4673236 w 6630249"/>
              <a:gd name="connsiteY1009" fmla="*/ 4875858 h 6750795"/>
              <a:gd name="connsiteX1010" fmla="*/ 4701450 w 6630249"/>
              <a:gd name="connsiteY1010" fmla="*/ 4883553 h 6750795"/>
              <a:gd name="connsiteX1011" fmla="*/ 4696320 w 6630249"/>
              <a:gd name="connsiteY1011" fmla="*/ 4893812 h 6750795"/>
              <a:gd name="connsiteX1012" fmla="*/ 4716839 w 6630249"/>
              <a:gd name="connsiteY1012" fmla="*/ 4893812 h 6750795"/>
              <a:gd name="connsiteX1013" fmla="*/ 4719404 w 6630249"/>
              <a:gd name="connsiteY1013" fmla="*/ 4957935 h 6750795"/>
              <a:gd name="connsiteX1014" fmla="*/ 4721969 w 6630249"/>
              <a:gd name="connsiteY1014" fmla="*/ 4965629 h 6750795"/>
              <a:gd name="connsiteX1015" fmla="*/ 4716839 w 6630249"/>
              <a:gd name="connsiteY1015" fmla="*/ 4996408 h 6750795"/>
              <a:gd name="connsiteX1016" fmla="*/ 4696320 w 6630249"/>
              <a:gd name="connsiteY1016" fmla="*/ 5068225 h 6750795"/>
              <a:gd name="connsiteX1017" fmla="*/ 4691190 w 6630249"/>
              <a:gd name="connsiteY1017" fmla="*/ 5019492 h 6750795"/>
              <a:gd name="connsiteX1018" fmla="*/ 4686061 w 6630249"/>
              <a:gd name="connsiteY1018" fmla="*/ 4983584 h 6750795"/>
              <a:gd name="connsiteX1019" fmla="*/ 4678366 w 6630249"/>
              <a:gd name="connsiteY1019" fmla="*/ 4968194 h 6750795"/>
              <a:gd name="connsiteX1020" fmla="*/ 4696320 w 6630249"/>
              <a:gd name="connsiteY1020" fmla="*/ 4947675 h 6750795"/>
              <a:gd name="connsiteX1021" fmla="*/ 4680930 w 6630249"/>
              <a:gd name="connsiteY1021" fmla="*/ 4945110 h 6750795"/>
              <a:gd name="connsiteX1022" fmla="*/ 4678366 w 6630249"/>
              <a:gd name="connsiteY1022" fmla="*/ 4927156 h 6750795"/>
              <a:gd name="connsiteX1023" fmla="*/ 4675533 w 6630249"/>
              <a:gd name="connsiteY1023" fmla="*/ 4929989 h 6750795"/>
              <a:gd name="connsiteX1024" fmla="*/ 4675800 w 6630249"/>
              <a:gd name="connsiteY1024" fmla="*/ 4930682 h 6750795"/>
              <a:gd name="connsiteX1025" fmla="*/ 4670670 w 6630249"/>
              <a:gd name="connsiteY1025" fmla="*/ 4955369 h 6750795"/>
              <a:gd name="connsiteX1026" fmla="*/ 4657845 w 6630249"/>
              <a:gd name="connsiteY1026" fmla="*/ 4939980 h 6750795"/>
              <a:gd name="connsiteX1027" fmla="*/ 4647586 w 6630249"/>
              <a:gd name="connsiteY1027" fmla="*/ 4927155 h 6750795"/>
              <a:gd name="connsiteX1028" fmla="*/ 4639891 w 6630249"/>
              <a:gd name="connsiteY1028" fmla="*/ 4875857 h 6750795"/>
              <a:gd name="connsiteX1029" fmla="*/ 4637326 w 6630249"/>
              <a:gd name="connsiteY1029" fmla="*/ 4860468 h 6750795"/>
              <a:gd name="connsiteX1030" fmla="*/ 4634761 w 6630249"/>
              <a:gd name="connsiteY1030" fmla="*/ 4865597 h 6750795"/>
              <a:gd name="connsiteX1031" fmla="*/ 4627067 w 6630249"/>
              <a:gd name="connsiteY1031" fmla="*/ 4847643 h 6750795"/>
              <a:gd name="connsiteX1032" fmla="*/ 4637326 w 6630249"/>
              <a:gd name="connsiteY1032" fmla="*/ 4845079 h 6750795"/>
              <a:gd name="connsiteX1033" fmla="*/ 4624502 w 6630249"/>
              <a:gd name="connsiteY1033" fmla="*/ 4842514 h 6750795"/>
              <a:gd name="connsiteX1034" fmla="*/ 4634761 w 6630249"/>
              <a:gd name="connsiteY1034" fmla="*/ 4824559 h 6750795"/>
              <a:gd name="connsiteX1035" fmla="*/ 4624502 w 6630249"/>
              <a:gd name="connsiteY1035" fmla="*/ 4824559 h 6750795"/>
              <a:gd name="connsiteX1036" fmla="*/ 4627067 w 6630249"/>
              <a:gd name="connsiteY1036" fmla="*/ 4809170 h 6750795"/>
              <a:gd name="connsiteX1037" fmla="*/ 4616807 w 6630249"/>
              <a:gd name="connsiteY1037" fmla="*/ 4816865 h 6750795"/>
              <a:gd name="connsiteX1038" fmla="*/ 4601418 w 6630249"/>
              <a:gd name="connsiteY1038" fmla="*/ 4801475 h 6750795"/>
              <a:gd name="connsiteX1039" fmla="*/ 4603982 w 6630249"/>
              <a:gd name="connsiteY1039" fmla="*/ 4814300 h 6750795"/>
              <a:gd name="connsiteX1040" fmla="*/ 4588593 w 6630249"/>
              <a:gd name="connsiteY1040" fmla="*/ 4811735 h 6750795"/>
              <a:gd name="connsiteX1041" fmla="*/ 4591158 w 6630249"/>
              <a:gd name="connsiteY1041" fmla="*/ 4824559 h 6750795"/>
              <a:gd name="connsiteX1042" fmla="*/ 4616807 w 6630249"/>
              <a:gd name="connsiteY1042" fmla="*/ 4842514 h 6750795"/>
              <a:gd name="connsiteX1043" fmla="*/ 4634761 w 6630249"/>
              <a:gd name="connsiteY1043" fmla="*/ 4880987 h 6750795"/>
              <a:gd name="connsiteX1044" fmla="*/ 4642456 w 6630249"/>
              <a:gd name="connsiteY1044" fmla="*/ 4947674 h 6750795"/>
              <a:gd name="connsiteX1045" fmla="*/ 4637328 w 6630249"/>
              <a:gd name="connsiteY1045" fmla="*/ 4947674 h 6750795"/>
              <a:gd name="connsiteX1046" fmla="*/ 4632196 w 6630249"/>
              <a:gd name="connsiteY1046" fmla="*/ 4947674 h 6750795"/>
              <a:gd name="connsiteX1047" fmla="*/ 4619372 w 6630249"/>
              <a:gd name="connsiteY1047" fmla="*/ 4932285 h 6750795"/>
              <a:gd name="connsiteX1048" fmla="*/ 4616807 w 6630249"/>
              <a:gd name="connsiteY1048" fmla="*/ 4952804 h 6750795"/>
              <a:gd name="connsiteX1049" fmla="*/ 4598853 w 6630249"/>
              <a:gd name="connsiteY1049" fmla="*/ 4945109 h 6750795"/>
              <a:gd name="connsiteX1050" fmla="*/ 4611677 w 6630249"/>
              <a:gd name="connsiteY1050" fmla="*/ 4957934 h 6750795"/>
              <a:gd name="connsiteX1051" fmla="*/ 4603982 w 6630249"/>
              <a:gd name="connsiteY1051" fmla="*/ 4965628 h 6750795"/>
              <a:gd name="connsiteX1052" fmla="*/ 4634761 w 6630249"/>
              <a:gd name="connsiteY1052" fmla="*/ 4978453 h 6750795"/>
              <a:gd name="connsiteX1053" fmla="*/ 4635641 w 6630249"/>
              <a:gd name="connsiteY1053" fmla="*/ 4984999 h 6750795"/>
              <a:gd name="connsiteX1054" fmla="*/ 4637328 w 6630249"/>
              <a:gd name="connsiteY1054" fmla="*/ 4947674 h 6750795"/>
              <a:gd name="connsiteX1055" fmla="*/ 4639893 w 6630249"/>
              <a:gd name="connsiteY1055" fmla="*/ 4960498 h 6750795"/>
              <a:gd name="connsiteX1056" fmla="*/ 4655282 w 6630249"/>
              <a:gd name="connsiteY1056" fmla="*/ 4963063 h 6750795"/>
              <a:gd name="connsiteX1057" fmla="*/ 4647588 w 6630249"/>
              <a:gd name="connsiteY1057" fmla="*/ 4975888 h 6750795"/>
              <a:gd name="connsiteX1058" fmla="*/ 4670671 w 6630249"/>
              <a:gd name="connsiteY1058" fmla="*/ 4986148 h 6750795"/>
              <a:gd name="connsiteX1059" fmla="*/ 4686061 w 6630249"/>
              <a:gd name="connsiteY1059" fmla="*/ 5078484 h 6750795"/>
              <a:gd name="connsiteX1060" fmla="*/ 4662977 w 6630249"/>
              <a:gd name="connsiteY1060" fmla="*/ 5068866 h 6750795"/>
              <a:gd name="connsiteX1061" fmla="*/ 4642270 w 6630249"/>
              <a:gd name="connsiteY1061" fmla="*/ 5063690 h 6750795"/>
              <a:gd name="connsiteX1062" fmla="*/ 4642381 w 6630249"/>
              <a:gd name="connsiteY1062" fmla="*/ 5066397 h 6750795"/>
              <a:gd name="connsiteX1063" fmla="*/ 4665862 w 6630249"/>
              <a:gd name="connsiteY1063" fmla="*/ 5073353 h 6750795"/>
              <a:gd name="connsiteX1064" fmla="*/ 4686061 w 6630249"/>
              <a:gd name="connsiteY1064" fmla="*/ 5088744 h 6750795"/>
              <a:gd name="connsiteX1065" fmla="*/ 4665542 w 6630249"/>
              <a:gd name="connsiteY1065" fmla="*/ 5178515 h 6750795"/>
              <a:gd name="connsiteX1066" fmla="*/ 4664292 w 6630249"/>
              <a:gd name="connsiteY1066" fmla="*/ 5175958 h 6750795"/>
              <a:gd name="connsiteX1067" fmla="*/ 4665220 w 6630249"/>
              <a:gd name="connsiteY1067" fmla="*/ 5180759 h 6750795"/>
              <a:gd name="connsiteX1068" fmla="*/ 4670199 w 6630249"/>
              <a:gd name="connsiteY1068" fmla="*/ 5213856 h 6750795"/>
              <a:gd name="connsiteX1069" fmla="*/ 4675481 w 6630249"/>
              <a:gd name="connsiteY1069" fmla="*/ 5186530 h 6750795"/>
              <a:gd name="connsiteX1070" fmla="*/ 4688626 w 6630249"/>
              <a:gd name="connsiteY1070" fmla="*/ 5150301 h 6750795"/>
              <a:gd name="connsiteX1071" fmla="*/ 4693756 w 6630249"/>
              <a:gd name="connsiteY1071" fmla="*/ 5152866 h 6750795"/>
              <a:gd name="connsiteX1072" fmla="*/ 4698886 w 6630249"/>
              <a:gd name="connsiteY1072" fmla="*/ 5237507 h 6750795"/>
              <a:gd name="connsiteX1073" fmla="*/ 4704015 w 6630249"/>
              <a:gd name="connsiteY1073" fmla="*/ 5247767 h 6750795"/>
              <a:gd name="connsiteX1074" fmla="*/ 4709145 w 6630249"/>
              <a:gd name="connsiteY1074" fmla="*/ 5293935 h 6750795"/>
              <a:gd name="connsiteX1075" fmla="*/ 4701450 w 6630249"/>
              <a:gd name="connsiteY1075" fmla="*/ 5337538 h 6750795"/>
              <a:gd name="connsiteX1076" fmla="*/ 4693756 w 6630249"/>
              <a:gd name="connsiteY1076" fmla="*/ 5350362 h 6750795"/>
              <a:gd name="connsiteX1077" fmla="*/ 4680931 w 6630249"/>
              <a:gd name="connsiteY1077" fmla="*/ 5291370 h 6750795"/>
              <a:gd name="connsiteX1078" fmla="*/ 4683496 w 6630249"/>
              <a:gd name="connsiteY1078" fmla="*/ 5281110 h 6750795"/>
              <a:gd name="connsiteX1079" fmla="*/ 4673237 w 6630249"/>
              <a:gd name="connsiteY1079" fmla="*/ 5242637 h 6750795"/>
              <a:gd name="connsiteX1080" fmla="*/ 4688626 w 6630249"/>
              <a:gd name="connsiteY1080" fmla="*/ 5237507 h 6750795"/>
              <a:gd name="connsiteX1081" fmla="*/ 4678367 w 6630249"/>
              <a:gd name="connsiteY1081" fmla="*/ 5234942 h 6750795"/>
              <a:gd name="connsiteX1082" fmla="*/ 4693756 w 6630249"/>
              <a:gd name="connsiteY1082" fmla="*/ 5216988 h 6750795"/>
              <a:gd name="connsiteX1083" fmla="*/ 4680931 w 6630249"/>
              <a:gd name="connsiteY1083" fmla="*/ 5227247 h 6750795"/>
              <a:gd name="connsiteX1084" fmla="*/ 4668106 w 6630249"/>
              <a:gd name="connsiteY1084" fmla="*/ 5224682 h 6750795"/>
              <a:gd name="connsiteX1085" fmla="*/ 4669775 w 6630249"/>
              <a:gd name="connsiteY1085" fmla="*/ 5216047 h 6750795"/>
              <a:gd name="connsiteX1086" fmla="*/ 4658166 w 6630249"/>
              <a:gd name="connsiteY1086" fmla="*/ 5203843 h 6750795"/>
              <a:gd name="connsiteX1087" fmla="*/ 4647586 w 6630249"/>
              <a:gd name="connsiteY1087" fmla="*/ 5188774 h 6750795"/>
              <a:gd name="connsiteX1088" fmla="*/ 4662975 w 6630249"/>
              <a:gd name="connsiteY1088" fmla="*/ 5214423 h 6750795"/>
              <a:gd name="connsiteX1089" fmla="*/ 4665540 w 6630249"/>
              <a:gd name="connsiteY1089" fmla="*/ 5270851 h 6750795"/>
              <a:gd name="connsiteX1090" fmla="*/ 4655280 w 6630249"/>
              <a:gd name="connsiteY1090" fmla="*/ 5265721 h 6750795"/>
              <a:gd name="connsiteX1091" fmla="*/ 4645021 w 6630249"/>
              <a:gd name="connsiteY1091" fmla="*/ 5270851 h 6750795"/>
              <a:gd name="connsiteX1092" fmla="*/ 4650151 w 6630249"/>
              <a:gd name="connsiteY1092" fmla="*/ 5288805 h 6750795"/>
              <a:gd name="connsiteX1093" fmla="*/ 4642456 w 6630249"/>
              <a:gd name="connsiteY1093" fmla="*/ 5299065 h 6750795"/>
              <a:gd name="connsiteX1094" fmla="*/ 4660410 w 6630249"/>
              <a:gd name="connsiteY1094" fmla="*/ 5309324 h 6750795"/>
              <a:gd name="connsiteX1095" fmla="*/ 4662975 w 6630249"/>
              <a:gd name="connsiteY1095" fmla="*/ 5393966 h 6750795"/>
              <a:gd name="connsiteX1096" fmla="*/ 4647586 w 6630249"/>
              <a:gd name="connsiteY1096" fmla="*/ 5442698 h 6750795"/>
              <a:gd name="connsiteX1097" fmla="*/ 4639891 w 6630249"/>
              <a:gd name="connsiteY1097" fmla="*/ 5435004 h 6750795"/>
              <a:gd name="connsiteX1098" fmla="*/ 4627067 w 6630249"/>
              <a:gd name="connsiteY1098" fmla="*/ 5442698 h 6750795"/>
              <a:gd name="connsiteX1099" fmla="*/ 4629631 w 6630249"/>
              <a:gd name="connsiteY1099" fmla="*/ 5417049 h 6750795"/>
              <a:gd name="connsiteX1100" fmla="*/ 4614242 w 6630249"/>
              <a:gd name="connsiteY1100" fmla="*/ 5460653 h 6750795"/>
              <a:gd name="connsiteX1101" fmla="*/ 4601418 w 6630249"/>
              <a:gd name="connsiteY1101" fmla="*/ 5455523 h 6750795"/>
              <a:gd name="connsiteX1102" fmla="*/ 4601418 w 6630249"/>
              <a:gd name="connsiteY1102" fmla="*/ 5459796 h 6750795"/>
              <a:gd name="connsiteX1103" fmla="*/ 4603984 w 6630249"/>
              <a:gd name="connsiteY1103" fmla="*/ 5463218 h 6750795"/>
              <a:gd name="connsiteX1104" fmla="*/ 4601418 w 6630249"/>
              <a:gd name="connsiteY1104" fmla="*/ 5461721 h 6750795"/>
              <a:gd name="connsiteX1105" fmla="*/ 4601418 w 6630249"/>
              <a:gd name="connsiteY1105" fmla="*/ 5465783 h 6750795"/>
              <a:gd name="connsiteX1106" fmla="*/ 4591158 w 6630249"/>
              <a:gd name="connsiteY1106" fmla="*/ 5458088 h 6750795"/>
              <a:gd name="connsiteX1107" fmla="*/ 4583464 w 6630249"/>
              <a:gd name="connsiteY1107" fmla="*/ 5355492 h 6750795"/>
              <a:gd name="connsiteX1108" fmla="*/ 4550120 w 6630249"/>
              <a:gd name="connsiteY1108" fmla="*/ 5406790 h 6750795"/>
              <a:gd name="connsiteX1109" fmla="*/ 4524471 w 6630249"/>
              <a:gd name="connsiteY1109" fmla="*/ 5391400 h 6750795"/>
              <a:gd name="connsiteX1110" fmla="*/ 4557815 w 6630249"/>
              <a:gd name="connsiteY1110" fmla="*/ 5370882 h 6750795"/>
              <a:gd name="connsiteX1111" fmla="*/ 4527036 w 6630249"/>
              <a:gd name="connsiteY1111" fmla="*/ 5373446 h 6750795"/>
              <a:gd name="connsiteX1112" fmla="*/ 4514211 w 6630249"/>
              <a:gd name="connsiteY1112" fmla="*/ 5378576 h 6750795"/>
              <a:gd name="connsiteX1113" fmla="*/ 4509081 w 6630249"/>
              <a:gd name="connsiteY1113" fmla="*/ 5340103 h 6750795"/>
              <a:gd name="connsiteX1114" fmla="*/ 4498822 w 6630249"/>
              <a:gd name="connsiteY1114" fmla="*/ 5355492 h 6750795"/>
              <a:gd name="connsiteX1115" fmla="*/ 4470608 w 6630249"/>
              <a:gd name="connsiteY1115" fmla="*/ 5222118 h 6750795"/>
              <a:gd name="connsiteX1116" fmla="*/ 4488562 w 6630249"/>
              <a:gd name="connsiteY1116" fmla="*/ 5211858 h 6750795"/>
              <a:gd name="connsiteX1117" fmla="*/ 4501387 w 6630249"/>
              <a:gd name="connsiteY1117" fmla="*/ 5222118 h 6750795"/>
              <a:gd name="connsiteX1118" fmla="*/ 4511647 w 6630249"/>
              <a:gd name="connsiteY1118" fmla="*/ 5186209 h 6750795"/>
              <a:gd name="connsiteX1119" fmla="*/ 4555250 w 6630249"/>
              <a:gd name="connsiteY1119" fmla="*/ 5142606 h 6750795"/>
              <a:gd name="connsiteX1120" fmla="*/ 4524471 w 6630249"/>
              <a:gd name="connsiteY1120" fmla="*/ 5145171 h 6750795"/>
              <a:gd name="connsiteX1121" fmla="*/ 4511647 w 6630249"/>
              <a:gd name="connsiteY1121" fmla="*/ 5142606 h 6750795"/>
              <a:gd name="connsiteX1122" fmla="*/ 4488562 w 6630249"/>
              <a:gd name="connsiteY1122" fmla="*/ 5137476 h 6750795"/>
              <a:gd name="connsiteX1123" fmla="*/ 4483433 w 6630249"/>
              <a:gd name="connsiteY1123" fmla="*/ 5129781 h 6750795"/>
              <a:gd name="connsiteX1124" fmla="*/ 4468043 w 6630249"/>
              <a:gd name="connsiteY1124" fmla="*/ 5145171 h 6750795"/>
              <a:gd name="connsiteX1125" fmla="*/ 4457784 w 6630249"/>
              <a:gd name="connsiteY1125" fmla="*/ 5134911 h 6750795"/>
              <a:gd name="connsiteX1126" fmla="*/ 4465478 w 6630249"/>
              <a:gd name="connsiteY1126" fmla="*/ 5168255 h 6750795"/>
              <a:gd name="connsiteX1127" fmla="*/ 4455219 w 6630249"/>
              <a:gd name="connsiteY1127" fmla="*/ 5165690 h 6750795"/>
              <a:gd name="connsiteX1128" fmla="*/ 4450089 w 6630249"/>
              <a:gd name="connsiteY1128" fmla="*/ 5022056 h 6750795"/>
              <a:gd name="connsiteX1129" fmla="*/ 4480868 w 6630249"/>
              <a:gd name="connsiteY1129" fmla="*/ 5011797 h 6750795"/>
              <a:gd name="connsiteX1130" fmla="*/ 4524471 w 6630249"/>
              <a:gd name="connsiteY1130" fmla="*/ 5029751 h 6750795"/>
              <a:gd name="connsiteX1131" fmla="*/ 4529601 w 6630249"/>
              <a:gd name="connsiteY1131" fmla="*/ 5024621 h 6750795"/>
              <a:gd name="connsiteX1132" fmla="*/ 4501387 w 6630249"/>
              <a:gd name="connsiteY1132" fmla="*/ 5004102 h 6750795"/>
              <a:gd name="connsiteX1133" fmla="*/ 4537295 w 6630249"/>
              <a:gd name="connsiteY1133" fmla="*/ 4991277 h 6750795"/>
              <a:gd name="connsiteX1134" fmla="*/ 4568074 w 6630249"/>
              <a:gd name="connsiteY1134" fmla="*/ 4955369 h 6750795"/>
              <a:gd name="connsiteX1135" fmla="*/ 4552685 w 6630249"/>
              <a:gd name="connsiteY1135" fmla="*/ 4945109 h 6750795"/>
              <a:gd name="connsiteX1136" fmla="*/ 4483433 w 6630249"/>
              <a:gd name="connsiteY1136" fmla="*/ 4993842 h 6750795"/>
              <a:gd name="connsiteX1137" fmla="*/ 4478303 w 6630249"/>
              <a:gd name="connsiteY1137" fmla="*/ 4947674 h 6750795"/>
              <a:gd name="connsiteX1138" fmla="*/ 4544990 w 6630249"/>
              <a:gd name="connsiteY1138" fmla="*/ 4750177 h 6750795"/>
              <a:gd name="connsiteX1139" fmla="*/ 4534730 w 6630249"/>
              <a:gd name="connsiteY1139" fmla="*/ 4739918 h 6750795"/>
              <a:gd name="connsiteX1140" fmla="*/ 4596288 w 6630249"/>
              <a:gd name="connsiteY1140" fmla="*/ 4601414 h 6750795"/>
              <a:gd name="connsiteX1141" fmla="*/ 4616807 w 6630249"/>
              <a:gd name="connsiteY1141" fmla="*/ 4588589 h 6750795"/>
              <a:gd name="connsiteX1142" fmla="*/ 4596288 w 6630249"/>
              <a:gd name="connsiteY1142" fmla="*/ 4580895 h 6750795"/>
              <a:gd name="connsiteX1143" fmla="*/ 4609113 w 6630249"/>
              <a:gd name="connsiteY1143" fmla="*/ 4547551 h 6750795"/>
              <a:gd name="connsiteX1144" fmla="*/ 4627067 w 6630249"/>
              <a:gd name="connsiteY1144" fmla="*/ 4529597 h 6750795"/>
              <a:gd name="connsiteX1145" fmla="*/ 3821690 w 6630249"/>
              <a:gd name="connsiteY1145" fmla="*/ 4478299 h 6750795"/>
              <a:gd name="connsiteX1146" fmla="*/ 3683186 w 6630249"/>
              <a:gd name="connsiteY1146" fmla="*/ 4580895 h 6750795"/>
              <a:gd name="connsiteX1147" fmla="*/ 3690881 w 6630249"/>
              <a:gd name="connsiteY1147" fmla="*/ 4591154 h 6750795"/>
              <a:gd name="connsiteX1148" fmla="*/ 3698576 w 6630249"/>
              <a:gd name="connsiteY1148" fmla="*/ 4586024 h 6750795"/>
              <a:gd name="connsiteX1149" fmla="*/ 3678056 w 6630249"/>
              <a:gd name="connsiteY1149" fmla="*/ 4616804 h 6750795"/>
              <a:gd name="connsiteX1150" fmla="*/ 3683186 w 6630249"/>
              <a:gd name="connsiteY1150" fmla="*/ 4619369 h 6750795"/>
              <a:gd name="connsiteX1151" fmla="*/ 3601110 w 6630249"/>
              <a:gd name="connsiteY1151" fmla="*/ 4721965 h 6750795"/>
              <a:gd name="connsiteX1152" fmla="*/ 3611369 w 6630249"/>
              <a:gd name="connsiteY1152" fmla="*/ 4729660 h 6750795"/>
              <a:gd name="connsiteX1153" fmla="*/ 3780652 w 6630249"/>
              <a:gd name="connsiteY1153" fmla="*/ 4565505 h 6750795"/>
              <a:gd name="connsiteX1154" fmla="*/ 3772957 w 6630249"/>
              <a:gd name="connsiteY1154" fmla="*/ 4555246 h 6750795"/>
              <a:gd name="connsiteX1155" fmla="*/ 3757568 w 6630249"/>
              <a:gd name="connsiteY1155" fmla="*/ 4562941 h 6750795"/>
              <a:gd name="connsiteX1156" fmla="*/ 3788347 w 6630249"/>
              <a:gd name="connsiteY1156" fmla="*/ 4539856 h 6750795"/>
              <a:gd name="connsiteX1157" fmla="*/ 3783217 w 6630249"/>
              <a:gd name="connsiteY1157" fmla="*/ 4529597 h 6750795"/>
              <a:gd name="connsiteX1158" fmla="*/ 3765263 w 6630249"/>
              <a:gd name="connsiteY1158" fmla="*/ 4534727 h 6750795"/>
              <a:gd name="connsiteX1159" fmla="*/ 3824255 w 6630249"/>
              <a:gd name="connsiteY1159" fmla="*/ 4491124 h 6750795"/>
              <a:gd name="connsiteX1160" fmla="*/ 4634763 w 6630249"/>
              <a:gd name="connsiteY1160" fmla="*/ 4473169 h 6750795"/>
              <a:gd name="connsiteX1161" fmla="*/ 4639893 w 6630249"/>
              <a:gd name="connsiteY1161" fmla="*/ 4491123 h 6750795"/>
              <a:gd name="connsiteX1162" fmla="*/ 4616809 w 6630249"/>
              <a:gd name="connsiteY1162" fmla="*/ 4506513 h 6750795"/>
              <a:gd name="connsiteX1163" fmla="*/ 4627069 w 6630249"/>
              <a:gd name="connsiteY1163" fmla="*/ 4496254 h 6750795"/>
              <a:gd name="connsiteX1164" fmla="*/ 4621939 w 6630249"/>
              <a:gd name="connsiteY1164" fmla="*/ 4491123 h 6750795"/>
              <a:gd name="connsiteX1165" fmla="*/ 4634763 w 6630249"/>
              <a:gd name="connsiteY1165" fmla="*/ 4473169 h 6750795"/>
              <a:gd name="connsiteX1166" fmla="*/ 4601419 w 6630249"/>
              <a:gd name="connsiteY1166" fmla="*/ 4462910 h 6750795"/>
              <a:gd name="connsiteX1167" fmla="*/ 4593725 w 6630249"/>
              <a:gd name="connsiteY1167" fmla="*/ 4470604 h 6750795"/>
              <a:gd name="connsiteX1168" fmla="*/ 4601419 w 6630249"/>
              <a:gd name="connsiteY1168" fmla="*/ 4462910 h 6750795"/>
              <a:gd name="connsiteX1169" fmla="*/ 3837721 w 6630249"/>
              <a:gd name="connsiteY1169" fmla="*/ 4429886 h 6750795"/>
              <a:gd name="connsiteX1170" fmla="*/ 3855034 w 6630249"/>
              <a:gd name="connsiteY1170" fmla="*/ 4437261 h 6750795"/>
              <a:gd name="connsiteX1171" fmla="*/ 3867858 w 6630249"/>
              <a:gd name="connsiteY1171" fmla="*/ 4475734 h 6750795"/>
              <a:gd name="connsiteX1172" fmla="*/ 3829385 w 6630249"/>
              <a:gd name="connsiteY1172" fmla="*/ 4511643 h 6750795"/>
              <a:gd name="connsiteX1173" fmla="*/ 3821370 w 6630249"/>
              <a:gd name="connsiteY1173" fmla="*/ 4553002 h 6750795"/>
              <a:gd name="connsiteX1174" fmla="*/ 3833870 w 6630249"/>
              <a:gd name="connsiteY1174" fmla="*/ 4594160 h 6750795"/>
              <a:gd name="connsiteX1175" fmla="*/ 3832116 w 6630249"/>
              <a:gd name="connsiteY1175" fmla="*/ 4598685 h 6750795"/>
              <a:gd name="connsiteX1176" fmla="*/ 3824255 w 6630249"/>
              <a:gd name="connsiteY1176" fmla="*/ 4606545 h 6750795"/>
              <a:gd name="connsiteX1177" fmla="*/ 3793477 w 6630249"/>
              <a:gd name="connsiteY1177" fmla="*/ 4665537 h 6750795"/>
              <a:gd name="connsiteX1178" fmla="*/ 3739614 w 6630249"/>
              <a:gd name="connsiteY1178" fmla="*/ 4683492 h 6750795"/>
              <a:gd name="connsiteX1179" fmla="*/ 3642148 w 6630249"/>
              <a:gd name="connsiteY1179" fmla="*/ 4737354 h 6750795"/>
              <a:gd name="connsiteX1180" fmla="*/ 3634453 w 6630249"/>
              <a:gd name="connsiteY1180" fmla="*/ 4752744 h 6750795"/>
              <a:gd name="connsiteX1181" fmla="*/ 3649842 w 6630249"/>
              <a:gd name="connsiteY1181" fmla="*/ 4745049 h 6750795"/>
              <a:gd name="connsiteX1182" fmla="*/ 3839645 w 6630249"/>
              <a:gd name="connsiteY1182" fmla="*/ 4678362 h 6750795"/>
              <a:gd name="connsiteX1183" fmla="*/ 3839645 w 6630249"/>
              <a:gd name="connsiteY1183" fmla="*/ 4747614 h 6750795"/>
              <a:gd name="connsiteX1184" fmla="*/ 3603674 w 6630249"/>
              <a:gd name="connsiteY1184" fmla="*/ 4893813 h 6750795"/>
              <a:gd name="connsiteX1185" fmla="*/ 3595980 w 6630249"/>
              <a:gd name="connsiteY1185" fmla="*/ 4911767 h 6750795"/>
              <a:gd name="connsiteX1186" fmla="*/ 3613934 w 6630249"/>
              <a:gd name="connsiteY1186" fmla="*/ 4898942 h 6750795"/>
              <a:gd name="connsiteX1187" fmla="*/ 3678056 w 6630249"/>
              <a:gd name="connsiteY1187" fmla="*/ 4816866 h 6750795"/>
              <a:gd name="connsiteX1188" fmla="*/ 3716530 w 6630249"/>
              <a:gd name="connsiteY1188" fmla="*/ 4824561 h 6750795"/>
              <a:gd name="connsiteX1189" fmla="*/ 3731919 w 6630249"/>
              <a:gd name="connsiteY1189" fmla="*/ 4839950 h 6750795"/>
              <a:gd name="connsiteX1190" fmla="*/ 3724225 w 6630249"/>
              <a:gd name="connsiteY1190" fmla="*/ 4847644 h 6750795"/>
              <a:gd name="connsiteX1191" fmla="*/ 3716530 w 6630249"/>
              <a:gd name="connsiteY1191" fmla="*/ 4845080 h 6750795"/>
              <a:gd name="connsiteX1192" fmla="*/ 3713965 w 6630249"/>
              <a:gd name="connsiteY1192" fmla="*/ 4845080 h 6750795"/>
              <a:gd name="connsiteX1193" fmla="*/ 3711400 w 6630249"/>
              <a:gd name="connsiteY1193" fmla="*/ 4847644 h 6750795"/>
              <a:gd name="connsiteX1194" fmla="*/ 3690881 w 6630249"/>
              <a:gd name="connsiteY1194" fmla="*/ 4868164 h 6750795"/>
              <a:gd name="connsiteX1195" fmla="*/ 3703705 w 6630249"/>
              <a:gd name="connsiteY1195" fmla="*/ 4832255 h 6750795"/>
              <a:gd name="connsiteX1196" fmla="*/ 3703705 w 6630249"/>
              <a:gd name="connsiteY1196" fmla="*/ 4821996 h 6750795"/>
              <a:gd name="connsiteX1197" fmla="*/ 3696011 w 6630249"/>
              <a:gd name="connsiteY1197" fmla="*/ 4824561 h 6750795"/>
              <a:gd name="connsiteX1198" fmla="*/ 3657537 w 6630249"/>
              <a:gd name="connsiteY1198" fmla="*/ 4860469 h 6750795"/>
              <a:gd name="connsiteX1199" fmla="*/ 3631888 w 6630249"/>
              <a:gd name="connsiteY1199" fmla="*/ 4886118 h 6750795"/>
              <a:gd name="connsiteX1200" fmla="*/ 3637018 w 6630249"/>
              <a:gd name="connsiteY1200" fmla="*/ 4898942 h 6750795"/>
              <a:gd name="connsiteX1201" fmla="*/ 3680621 w 6630249"/>
              <a:gd name="connsiteY1201" fmla="*/ 4880988 h 6750795"/>
              <a:gd name="connsiteX1202" fmla="*/ 3637018 w 6630249"/>
              <a:gd name="connsiteY1202" fmla="*/ 4924591 h 6750795"/>
              <a:gd name="connsiteX1203" fmla="*/ 3593415 w 6630249"/>
              <a:gd name="connsiteY1203" fmla="*/ 4970759 h 6750795"/>
              <a:gd name="connsiteX1204" fmla="*/ 3601110 w 6630249"/>
              <a:gd name="connsiteY1204" fmla="*/ 4973324 h 6750795"/>
              <a:gd name="connsiteX1205" fmla="*/ 3690881 w 6630249"/>
              <a:gd name="connsiteY1205" fmla="*/ 4901507 h 6750795"/>
              <a:gd name="connsiteX1206" fmla="*/ 3693446 w 6630249"/>
              <a:gd name="connsiteY1206" fmla="*/ 4898942 h 6750795"/>
              <a:gd name="connsiteX1207" fmla="*/ 3567766 w 6630249"/>
              <a:gd name="connsiteY1207" fmla="*/ 5009233 h 6750795"/>
              <a:gd name="connsiteX1208" fmla="*/ 3506209 w 6630249"/>
              <a:gd name="connsiteY1208" fmla="*/ 5052836 h 6750795"/>
              <a:gd name="connsiteX1209" fmla="*/ 3511338 w 6630249"/>
              <a:gd name="connsiteY1209" fmla="*/ 5060531 h 6750795"/>
              <a:gd name="connsiteX1210" fmla="*/ 3408743 w 6630249"/>
              <a:gd name="connsiteY1210" fmla="*/ 5096439 h 6750795"/>
              <a:gd name="connsiteX1211" fmla="*/ 3388223 w 6630249"/>
              <a:gd name="connsiteY1211" fmla="*/ 5104134 h 6750795"/>
              <a:gd name="connsiteX1212" fmla="*/ 3390788 w 6630249"/>
              <a:gd name="connsiteY1212" fmla="*/ 5116958 h 6750795"/>
              <a:gd name="connsiteX1213" fmla="*/ 3747308 w 6630249"/>
              <a:gd name="connsiteY1213" fmla="*/ 4914332 h 6750795"/>
              <a:gd name="connsiteX1214" fmla="*/ 3752438 w 6630249"/>
              <a:gd name="connsiteY1214" fmla="*/ 4927156 h 6750795"/>
              <a:gd name="connsiteX1215" fmla="*/ 3757568 w 6630249"/>
              <a:gd name="connsiteY1215" fmla="*/ 4939981 h 6750795"/>
              <a:gd name="connsiteX1216" fmla="*/ 3683186 w 6630249"/>
              <a:gd name="connsiteY1216" fmla="*/ 5016928 h 6750795"/>
              <a:gd name="connsiteX1217" fmla="*/ 3675491 w 6630249"/>
              <a:gd name="connsiteY1217" fmla="*/ 5029752 h 6750795"/>
              <a:gd name="connsiteX1218" fmla="*/ 3688316 w 6630249"/>
              <a:gd name="connsiteY1218" fmla="*/ 5024622 h 6750795"/>
              <a:gd name="connsiteX1219" fmla="*/ 3744743 w 6630249"/>
              <a:gd name="connsiteY1219" fmla="*/ 4981019 h 6750795"/>
              <a:gd name="connsiteX1220" fmla="*/ 3762698 w 6630249"/>
              <a:gd name="connsiteY1220" fmla="*/ 4960500 h 6750795"/>
              <a:gd name="connsiteX1221" fmla="*/ 3755003 w 6630249"/>
              <a:gd name="connsiteY1221" fmla="*/ 4970759 h 6750795"/>
              <a:gd name="connsiteX1222" fmla="*/ 3742179 w 6630249"/>
              <a:gd name="connsiteY1222" fmla="*/ 4998973 h 6750795"/>
              <a:gd name="connsiteX1223" fmla="*/ 3703705 w 6630249"/>
              <a:gd name="connsiteY1223" fmla="*/ 5022057 h 6750795"/>
              <a:gd name="connsiteX1224" fmla="*/ 3590850 w 6630249"/>
              <a:gd name="connsiteY1224" fmla="*/ 5063096 h 6750795"/>
              <a:gd name="connsiteX1225" fmla="*/ 3588285 w 6630249"/>
              <a:gd name="connsiteY1225" fmla="*/ 5075920 h 6750795"/>
              <a:gd name="connsiteX1226" fmla="*/ 3719094 w 6630249"/>
              <a:gd name="connsiteY1226" fmla="*/ 5050271 h 6750795"/>
              <a:gd name="connsiteX1227" fmla="*/ 3742179 w 6630249"/>
              <a:gd name="connsiteY1227" fmla="*/ 5034882 h 6750795"/>
              <a:gd name="connsiteX1228" fmla="*/ 3737049 w 6630249"/>
              <a:gd name="connsiteY1228" fmla="*/ 5119523 h 6750795"/>
              <a:gd name="connsiteX1229" fmla="*/ 3698576 w 6630249"/>
              <a:gd name="connsiteY1229" fmla="*/ 5234943 h 6750795"/>
              <a:gd name="connsiteX1230" fmla="*/ 3598545 w 6630249"/>
              <a:gd name="connsiteY1230" fmla="*/ 5229814 h 6750795"/>
              <a:gd name="connsiteX1231" fmla="*/ 3480560 w 6630249"/>
              <a:gd name="connsiteY1231" fmla="*/ 5206730 h 6750795"/>
              <a:gd name="connsiteX1232" fmla="*/ 3480560 w 6630249"/>
              <a:gd name="connsiteY1232" fmla="*/ 5219554 h 6750795"/>
              <a:gd name="connsiteX1233" fmla="*/ 3516468 w 6630249"/>
              <a:gd name="connsiteY1233" fmla="*/ 5227249 h 6750795"/>
              <a:gd name="connsiteX1234" fmla="*/ 3619064 w 6630249"/>
              <a:gd name="connsiteY1234" fmla="*/ 5268287 h 6750795"/>
              <a:gd name="connsiteX1235" fmla="*/ 3357445 w 6630249"/>
              <a:gd name="connsiteY1235" fmla="*/ 5352928 h 6750795"/>
              <a:gd name="connsiteX1236" fmla="*/ 3298452 w 6630249"/>
              <a:gd name="connsiteY1236" fmla="*/ 5286241 h 6750795"/>
              <a:gd name="connsiteX1237" fmla="*/ 3188162 w 6630249"/>
              <a:gd name="connsiteY1237" fmla="*/ 5206730 h 6750795"/>
              <a:gd name="connsiteX1238" fmla="*/ 3185597 w 6630249"/>
              <a:gd name="connsiteY1238" fmla="*/ 5206730 h 6750795"/>
              <a:gd name="connsiteX1239" fmla="*/ 3183033 w 6630249"/>
              <a:gd name="connsiteY1239" fmla="*/ 5206730 h 6750795"/>
              <a:gd name="connsiteX1240" fmla="*/ 3151848 w 6630249"/>
              <a:gd name="connsiteY1240" fmla="*/ 5235480 h 6750795"/>
              <a:gd name="connsiteX1241" fmla="*/ 3133288 w 6630249"/>
              <a:gd name="connsiteY1241" fmla="*/ 5261808 h 6750795"/>
              <a:gd name="connsiteX1242" fmla="*/ 3126604 w 6630249"/>
              <a:gd name="connsiteY1242" fmla="*/ 5252898 h 6750795"/>
              <a:gd name="connsiteX1243" fmla="*/ 3062482 w 6630249"/>
              <a:gd name="connsiteY1243" fmla="*/ 5340104 h 6750795"/>
              <a:gd name="connsiteX1244" fmla="*/ 3059917 w 6630249"/>
              <a:gd name="connsiteY1244" fmla="*/ 5319585 h 6750795"/>
              <a:gd name="connsiteX1245" fmla="*/ 3052222 w 6630249"/>
              <a:gd name="connsiteY1245" fmla="*/ 5304196 h 6750795"/>
              <a:gd name="connsiteX1246" fmla="*/ 3047094 w 6630249"/>
              <a:gd name="connsiteY1246" fmla="*/ 5319585 h 6750795"/>
              <a:gd name="connsiteX1247" fmla="*/ 2944497 w 6630249"/>
              <a:gd name="connsiteY1247" fmla="*/ 5583769 h 6750795"/>
              <a:gd name="connsiteX1248" fmla="*/ 2908589 w 6630249"/>
              <a:gd name="connsiteY1248" fmla="*/ 5622242 h 6750795"/>
              <a:gd name="connsiteX1249" fmla="*/ 2849596 w 6630249"/>
              <a:gd name="connsiteY1249" fmla="*/ 5704319 h 6750795"/>
              <a:gd name="connsiteX1250" fmla="*/ 2877810 w 6630249"/>
              <a:gd name="connsiteY1250" fmla="*/ 5747922 h 6750795"/>
              <a:gd name="connsiteX1251" fmla="*/ 2885504 w 6630249"/>
              <a:gd name="connsiteY1251" fmla="*/ 5753052 h 6750795"/>
              <a:gd name="connsiteX1252" fmla="*/ 2888069 w 6630249"/>
              <a:gd name="connsiteY1252" fmla="*/ 5742792 h 6750795"/>
              <a:gd name="connsiteX1253" fmla="*/ 2888069 w 6630249"/>
              <a:gd name="connsiteY1253" fmla="*/ 5740227 h 6750795"/>
              <a:gd name="connsiteX1254" fmla="*/ 2890634 w 6630249"/>
              <a:gd name="connsiteY1254" fmla="*/ 5760746 h 6750795"/>
              <a:gd name="connsiteX1255" fmla="*/ 2903459 w 6630249"/>
              <a:gd name="connsiteY1255" fmla="*/ 5758181 h 6750795"/>
              <a:gd name="connsiteX1256" fmla="*/ 2906023 w 6630249"/>
              <a:gd name="connsiteY1256" fmla="*/ 5747922 h 6750795"/>
              <a:gd name="connsiteX1257" fmla="*/ 2908589 w 6630249"/>
              <a:gd name="connsiteY1257" fmla="*/ 5747922 h 6750795"/>
              <a:gd name="connsiteX1258" fmla="*/ 2923978 w 6630249"/>
              <a:gd name="connsiteY1258" fmla="*/ 5742792 h 6750795"/>
              <a:gd name="connsiteX1259" fmla="*/ 2926543 w 6630249"/>
              <a:gd name="connsiteY1259" fmla="*/ 5722273 h 6750795"/>
              <a:gd name="connsiteX1260" fmla="*/ 2923978 w 6630249"/>
              <a:gd name="connsiteY1260" fmla="*/ 5719708 h 6750795"/>
              <a:gd name="connsiteX1261" fmla="*/ 2982970 w 6630249"/>
              <a:gd name="connsiteY1261" fmla="*/ 5622242 h 6750795"/>
              <a:gd name="connsiteX1262" fmla="*/ 3025612 w 6630249"/>
              <a:gd name="connsiteY1262" fmla="*/ 5561967 h 6750795"/>
              <a:gd name="connsiteX1263" fmla="*/ 3040513 w 6630249"/>
              <a:gd name="connsiteY1263" fmla="*/ 5531102 h 6750795"/>
              <a:gd name="connsiteX1264" fmla="*/ 3033948 w 6630249"/>
              <a:gd name="connsiteY1264" fmla="*/ 5551708 h 6750795"/>
              <a:gd name="connsiteX1265" fmla="*/ 2995795 w 6630249"/>
              <a:gd name="connsiteY1265" fmla="*/ 5609418 h 6750795"/>
              <a:gd name="connsiteX1266" fmla="*/ 2939368 w 6630249"/>
              <a:gd name="connsiteY1266" fmla="*/ 5712013 h 6750795"/>
              <a:gd name="connsiteX1267" fmla="*/ 2936802 w 6630249"/>
              <a:gd name="connsiteY1267" fmla="*/ 5719708 h 6750795"/>
              <a:gd name="connsiteX1268" fmla="*/ 2944497 w 6630249"/>
              <a:gd name="connsiteY1268" fmla="*/ 5719708 h 6750795"/>
              <a:gd name="connsiteX1269" fmla="*/ 2972711 w 6630249"/>
              <a:gd name="connsiteY1269" fmla="*/ 5694059 h 6750795"/>
              <a:gd name="connsiteX1270" fmla="*/ 2975276 w 6630249"/>
              <a:gd name="connsiteY1270" fmla="*/ 5681235 h 6750795"/>
              <a:gd name="connsiteX1271" fmla="*/ 3013749 w 6630249"/>
              <a:gd name="connsiteY1271" fmla="*/ 5622242 h 6750795"/>
              <a:gd name="connsiteX1272" fmla="*/ 3070177 w 6630249"/>
              <a:gd name="connsiteY1272" fmla="*/ 5435005 h 6750795"/>
              <a:gd name="connsiteX1273" fmla="*/ 3070177 w 6630249"/>
              <a:gd name="connsiteY1273" fmla="*/ 5432440 h 6750795"/>
              <a:gd name="connsiteX1274" fmla="*/ 3067612 w 6630249"/>
              <a:gd name="connsiteY1274" fmla="*/ 5432440 h 6750795"/>
              <a:gd name="connsiteX1275" fmla="*/ 3062482 w 6630249"/>
              <a:gd name="connsiteY1275" fmla="*/ 5432440 h 6750795"/>
              <a:gd name="connsiteX1276" fmla="*/ 3087811 w 6630249"/>
              <a:gd name="connsiteY1276" fmla="*/ 5342990 h 6750795"/>
              <a:gd name="connsiteX1277" fmla="*/ 3119983 w 6630249"/>
              <a:gd name="connsiteY1277" fmla="*/ 5287742 h 6750795"/>
              <a:gd name="connsiteX1278" fmla="*/ 3091658 w 6630249"/>
              <a:gd name="connsiteY1278" fmla="*/ 5361585 h 6750795"/>
              <a:gd name="connsiteX1279" fmla="*/ 3106085 w 6630249"/>
              <a:gd name="connsiteY1279" fmla="*/ 5545295 h 6750795"/>
              <a:gd name="connsiteX1280" fmla="*/ 3098391 w 6630249"/>
              <a:gd name="connsiteY1280" fmla="*/ 5547860 h 6750795"/>
              <a:gd name="connsiteX1281" fmla="*/ 3070177 w 6630249"/>
              <a:gd name="connsiteY1281" fmla="*/ 5570944 h 6750795"/>
              <a:gd name="connsiteX1282" fmla="*/ 3070177 w 6630249"/>
              <a:gd name="connsiteY1282" fmla="*/ 5573509 h 6750795"/>
              <a:gd name="connsiteX1283" fmla="*/ 3070177 w 6630249"/>
              <a:gd name="connsiteY1283" fmla="*/ 5576074 h 6750795"/>
              <a:gd name="connsiteX1284" fmla="*/ 3062482 w 6630249"/>
              <a:gd name="connsiteY1284" fmla="*/ 5637632 h 6750795"/>
              <a:gd name="connsiteX1285" fmla="*/ 3026574 w 6630249"/>
              <a:gd name="connsiteY1285" fmla="*/ 5647891 h 6750795"/>
              <a:gd name="connsiteX1286" fmla="*/ 3026574 w 6630249"/>
              <a:gd name="connsiteY1286" fmla="*/ 5650456 h 6750795"/>
              <a:gd name="connsiteX1287" fmla="*/ 3026574 w 6630249"/>
              <a:gd name="connsiteY1287" fmla="*/ 5653021 h 6750795"/>
              <a:gd name="connsiteX1288" fmla="*/ 3026574 w 6630249"/>
              <a:gd name="connsiteY1288" fmla="*/ 5670975 h 6750795"/>
              <a:gd name="connsiteX1289" fmla="*/ 3008619 w 6630249"/>
              <a:gd name="connsiteY1289" fmla="*/ 5735098 h 6750795"/>
              <a:gd name="connsiteX1290" fmla="*/ 2913718 w 6630249"/>
              <a:gd name="connsiteY1290" fmla="*/ 5776136 h 6750795"/>
              <a:gd name="connsiteX1291" fmla="*/ 2903459 w 6630249"/>
              <a:gd name="connsiteY1291" fmla="*/ 5788960 h 6750795"/>
              <a:gd name="connsiteX1292" fmla="*/ 2839336 w 6630249"/>
              <a:gd name="connsiteY1292" fmla="*/ 5786395 h 6750795"/>
              <a:gd name="connsiteX1293" fmla="*/ 2808558 w 6630249"/>
              <a:gd name="connsiteY1293" fmla="*/ 5824869 h 6750795"/>
              <a:gd name="connsiteX1294" fmla="*/ 2764954 w 6630249"/>
              <a:gd name="connsiteY1294" fmla="*/ 5824869 h 6750795"/>
              <a:gd name="connsiteX1295" fmla="*/ 2757260 w 6630249"/>
              <a:gd name="connsiteY1295" fmla="*/ 5827433 h 6750795"/>
              <a:gd name="connsiteX1296" fmla="*/ 2800863 w 6630249"/>
              <a:gd name="connsiteY1296" fmla="*/ 5704319 h 6750795"/>
              <a:gd name="connsiteX1297" fmla="*/ 2849596 w 6630249"/>
              <a:gd name="connsiteY1297" fmla="*/ 5552990 h 6750795"/>
              <a:gd name="connsiteX1298" fmla="*/ 2836771 w 6630249"/>
              <a:gd name="connsiteY1298" fmla="*/ 5550425 h 6750795"/>
              <a:gd name="connsiteX1299" fmla="*/ 2788038 w 6630249"/>
              <a:gd name="connsiteY1299" fmla="*/ 5681235 h 6750795"/>
              <a:gd name="connsiteX1300" fmla="*/ 2747000 w 6630249"/>
              <a:gd name="connsiteY1300" fmla="*/ 5863342 h 6750795"/>
              <a:gd name="connsiteX1301" fmla="*/ 2700832 w 6630249"/>
              <a:gd name="connsiteY1301" fmla="*/ 5773571 h 6750795"/>
              <a:gd name="connsiteX1302" fmla="*/ 2703397 w 6630249"/>
              <a:gd name="connsiteY1302" fmla="*/ 5735098 h 6750795"/>
              <a:gd name="connsiteX1303" fmla="*/ 2695702 w 6630249"/>
              <a:gd name="connsiteY1303" fmla="*/ 5727403 h 6750795"/>
              <a:gd name="connsiteX1304" fmla="*/ 2693137 w 6630249"/>
              <a:gd name="connsiteY1304" fmla="*/ 5714578 h 6750795"/>
              <a:gd name="connsiteX1305" fmla="*/ 2585412 w 6630249"/>
              <a:gd name="connsiteY1305" fmla="*/ 5673540 h 6750795"/>
              <a:gd name="connsiteX1306" fmla="*/ 2500770 w 6630249"/>
              <a:gd name="connsiteY1306" fmla="*/ 5604288 h 6750795"/>
              <a:gd name="connsiteX1307" fmla="*/ 2418694 w 6630249"/>
              <a:gd name="connsiteY1307" fmla="*/ 5493997 h 6750795"/>
              <a:gd name="connsiteX1308" fmla="*/ 2485381 w 6630249"/>
              <a:gd name="connsiteY1308" fmla="*/ 5445265 h 6750795"/>
              <a:gd name="connsiteX1309" fmla="*/ 2477686 w 6630249"/>
              <a:gd name="connsiteY1309" fmla="*/ 5435005 h 6750795"/>
              <a:gd name="connsiteX1310" fmla="*/ 2400741 w 6630249"/>
              <a:gd name="connsiteY1310" fmla="*/ 5470914 h 6750795"/>
              <a:gd name="connsiteX1311" fmla="*/ 2393045 w 6630249"/>
              <a:gd name="connsiteY1311" fmla="*/ 5473479 h 6750795"/>
              <a:gd name="connsiteX1312" fmla="*/ 2385350 w 6630249"/>
              <a:gd name="connsiteY1312" fmla="*/ 5458089 h 6750795"/>
              <a:gd name="connsiteX1313" fmla="*/ 2323793 w 6630249"/>
              <a:gd name="connsiteY1313" fmla="*/ 5488868 h 6750795"/>
              <a:gd name="connsiteX1314" fmla="*/ 2854726 w 6630249"/>
              <a:gd name="connsiteY1314" fmla="*/ 5229814 h 6750795"/>
              <a:gd name="connsiteX1315" fmla="*/ 3054787 w 6630249"/>
              <a:gd name="connsiteY1315" fmla="*/ 5132348 h 6750795"/>
              <a:gd name="connsiteX1316" fmla="*/ 3567766 w 6630249"/>
              <a:gd name="connsiteY1316" fmla="*/ 4770698 h 6750795"/>
              <a:gd name="connsiteX1317" fmla="*/ 3557507 w 6630249"/>
              <a:gd name="connsiteY1317" fmla="*/ 4763003 h 6750795"/>
              <a:gd name="connsiteX1318" fmla="*/ 3460041 w 6630249"/>
              <a:gd name="connsiteY1318" fmla="*/ 4850210 h 6750795"/>
              <a:gd name="connsiteX1319" fmla="*/ 3370269 w 6630249"/>
              <a:gd name="connsiteY1319" fmla="*/ 4934851 h 6750795"/>
              <a:gd name="connsiteX1320" fmla="*/ 3224070 w 6630249"/>
              <a:gd name="connsiteY1320" fmla="*/ 5019492 h 6750795"/>
              <a:gd name="connsiteX1321" fmla="*/ 3236896 w 6630249"/>
              <a:gd name="connsiteY1321" fmla="*/ 5006668 h 6750795"/>
              <a:gd name="connsiteX1322" fmla="*/ 3252284 w 6630249"/>
              <a:gd name="connsiteY1322" fmla="*/ 4993843 h 6750795"/>
              <a:gd name="connsiteX1323" fmla="*/ 3516468 w 6630249"/>
              <a:gd name="connsiteY1323" fmla="*/ 4783522 h 6750795"/>
              <a:gd name="connsiteX1324" fmla="*/ 3506209 w 6630249"/>
              <a:gd name="connsiteY1324" fmla="*/ 4775827 h 6750795"/>
              <a:gd name="connsiteX1325" fmla="*/ 3478923 w 6630249"/>
              <a:gd name="connsiteY1325" fmla="*/ 4798380 h 6750795"/>
              <a:gd name="connsiteX1326" fmla="*/ 3494667 w 6630249"/>
              <a:gd name="connsiteY1326" fmla="*/ 4781598 h 6750795"/>
              <a:gd name="connsiteX1327" fmla="*/ 3578025 w 6630249"/>
              <a:gd name="connsiteY1327" fmla="*/ 4647583 h 6750795"/>
              <a:gd name="connsiteX1328" fmla="*/ 3657537 w 6630249"/>
              <a:gd name="connsiteY1328" fmla="*/ 4575765 h 6750795"/>
              <a:gd name="connsiteX1329" fmla="*/ 3701140 w 6630249"/>
              <a:gd name="connsiteY1329" fmla="*/ 4542421 h 6750795"/>
              <a:gd name="connsiteX1330" fmla="*/ 3816561 w 6630249"/>
              <a:gd name="connsiteY1330" fmla="*/ 4432131 h 6750795"/>
              <a:gd name="connsiteX1331" fmla="*/ 3837721 w 6630249"/>
              <a:gd name="connsiteY1331" fmla="*/ 4429886 h 6750795"/>
              <a:gd name="connsiteX1332" fmla="*/ 3608804 w 6630249"/>
              <a:gd name="connsiteY1332" fmla="*/ 4373138 h 6750795"/>
              <a:gd name="connsiteX1333" fmla="*/ 3599186 w 6630249"/>
              <a:gd name="connsiteY1333" fmla="*/ 4395260 h 6750795"/>
              <a:gd name="connsiteX1334" fmla="*/ 3598855 w 6630249"/>
              <a:gd name="connsiteY1334" fmla="*/ 4395662 h 6750795"/>
              <a:gd name="connsiteX1335" fmla="*/ 1202978 w 6630249"/>
              <a:gd name="connsiteY1335" fmla="*/ 4280134 h 6750795"/>
              <a:gd name="connsiteX1336" fmla="*/ 1203016 w 6630249"/>
              <a:gd name="connsiteY1336" fmla="*/ 4280201 h 6750795"/>
              <a:gd name="connsiteX1337" fmla="*/ 1213837 w 6630249"/>
              <a:gd name="connsiteY1337" fmla="*/ 4335627 h 6750795"/>
              <a:gd name="connsiteX1338" fmla="*/ 1213841 w 6630249"/>
              <a:gd name="connsiteY1338" fmla="*/ 4336569 h 6750795"/>
              <a:gd name="connsiteX1339" fmla="*/ 3593417 w 6630249"/>
              <a:gd name="connsiteY1339" fmla="*/ 4262848 h 6750795"/>
              <a:gd name="connsiteX1340" fmla="*/ 3595982 w 6630249"/>
              <a:gd name="connsiteY1340" fmla="*/ 4265413 h 6750795"/>
              <a:gd name="connsiteX1341" fmla="*/ 3593417 w 6630249"/>
              <a:gd name="connsiteY1341" fmla="*/ 4278237 h 6750795"/>
              <a:gd name="connsiteX1342" fmla="*/ 3593417 w 6630249"/>
              <a:gd name="connsiteY1342" fmla="*/ 4262848 h 6750795"/>
              <a:gd name="connsiteX1343" fmla="*/ 1043592 w 6630249"/>
              <a:gd name="connsiteY1343" fmla="*/ 4224374 h 6750795"/>
              <a:gd name="connsiteX1344" fmla="*/ 1069562 w 6630249"/>
              <a:gd name="connsiteY1344" fmla="*/ 4224374 h 6750795"/>
              <a:gd name="connsiteX1345" fmla="*/ 1102905 w 6630249"/>
              <a:gd name="connsiteY1345" fmla="*/ 4239764 h 6750795"/>
              <a:gd name="connsiteX1346" fmla="*/ 1154203 w 6630249"/>
              <a:gd name="connsiteY1346" fmla="*/ 4257718 h 6750795"/>
              <a:gd name="connsiteX1347" fmla="*/ 1167028 w 6630249"/>
              <a:gd name="connsiteY1347" fmla="*/ 4250023 h 6750795"/>
              <a:gd name="connsiteX1348" fmla="*/ 1195241 w 6630249"/>
              <a:gd name="connsiteY1348" fmla="*/ 4450085 h 6750795"/>
              <a:gd name="connsiteX1349" fmla="*/ 1208066 w 6630249"/>
              <a:gd name="connsiteY1349" fmla="*/ 4450085 h 6750795"/>
              <a:gd name="connsiteX1350" fmla="*/ 1214078 w 6630249"/>
              <a:gd name="connsiteY1350" fmla="*/ 4394419 h 6750795"/>
              <a:gd name="connsiteX1351" fmla="*/ 1213841 w 6630249"/>
              <a:gd name="connsiteY1351" fmla="*/ 4336569 h 6750795"/>
              <a:gd name="connsiteX1352" fmla="*/ 1218967 w 6630249"/>
              <a:gd name="connsiteY1352" fmla="*/ 4363199 h 6750795"/>
              <a:gd name="connsiteX1353" fmla="*/ 1218326 w 6630249"/>
              <a:gd name="connsiteY1353" fmla="*/ 4591155 h 6750795"/>
              <a:gd name="connsiteX1354" fmla="*/ 941316 w 6630249"/>
              <a:gd name="connsiteY1354" fmla="*/ 4573201 h 6750795"/>
              <a:gd name="connsiteX1355" fmla="*/ 1092646 w 6630249"/>
              <a:gd name="connsiteY1355" fmla="*/ 4493689 h 6750795"/>
              <a:gd name="connsiteX1356" fmla="*/ 956705 w 6630249"/>
              <a:gd name="connsiteY1356" fmla="*/ 4473169 h 6750795"/>
              <a:gd name="connsiteX1357" fmla="*/ 1036217 w 6630249"/>
              <a:gd name="connsiteY1357" fmla="*/ 4432130 h 6750795"/>
              <a:gd name="connsiteX1358" fmla="*/ 836155 w 6630249"/>
              <a:gd name="connsiteY1358" fmla="*/ 4442390 h 6750795"/>
              <a:gd name="connsiteX1359" fmla="*/ 756644 w 6630249"/>
              <a:gd name="connsiteY1359" fmla="*/ 4411611 h 6750795"/>
              <a:gd name="connsiteX1360" fmla="*/ 966965 w 6630249"/>
              <a:gd name="connsiteY1360" fmla="*/ 4226939 h 6750795"/>
              <a:gd name="connsiteX1361" fmla="*/ 992614 w 6630249"/>
              <a:gd name="connsiteY1361" fmla="*/ 4242329 h 6750795"/>
              <a:gd name="connsiteX1362" fmla="*/ 995179 w 6630249"/>
              <a:gd name="connsiteY1362" fmla="*/ 4242329 h 6750795"/>
              <a:gd name="connsiteX1363" fmla="*/ 1023394 w 6630249"/>
              <a:gd name="connsiteY1363" fmla="*/ 4232069 h 6750795"/>
              <a:gd name="connsiteX1364" fmla="*/ 1043592 w 6630249"/>
              <a:gd name="connsiteY1364" fmla="*/ 4224374 h 6750795"/>
              <a:gd name="connsiteX1365" fmla="*/ 1177077 w 6630249"/>
              <a:gd name="connsiteY1365" fmla="*/ 4220738 h 6750795"/>
              <a:gd name="connsiteX1366" fmla="*/ 1200291 w 6630249"/>
              <a:gd name="connsiteY1366" fmla="*/ 4266174 h 6750795"/>
              <a:gd name="connsiteX1367" fmla="*/ 1202978 w 6630249"/>
              <a:gd name="connsiteY1367" fmla="*/ 4280134 h 6750795"/>
              <a:gd name="connsiteX1368" fmla="*/ 1177287 w 6630249"/>
              <a:gd name="connsiteY1368" fmla="*/ 4234634 h 6750795"/>
              <a:gd name="connsiteX1369" fmla="*/ 1226019 w 6630249"/>
              <a:gd name="connsiteY1369" fmla="*/ 4196161 h 6750795"/>
              <a:gd name="connsiteX1370" fmla="*/ 1264493 w 6630249"/>
              <a:gd name="connsiteY1370" fmla="*/ 4270543 h 6750795"/>
              <a:gd name="connsiteX1371" fmla="*/ 1226019 w 6630249"/>
              <a:gd name="connsiteY1371" fmla="*/ 4196161 h 6750795"/>
              <a:gd name="connsiteX1372" fmla="*/ 1161898 w 6630249"/>
              <a:gd name="connsiteY1372" fmla="*/ 4191031 h 6750795"/>
              <a:gd name="connsiteX1373" fmla="*/ 1167028 w 6630249"/>
              <a:gd name="connsiteY1373" fmla="*/ 4196160 h 6750795"/>
              <a:gd name="connsiteX1374" fmla="*/ 1176966 w 6630249"/>
              <a:gd name="connsiteY1374" fmla="*/ 4213473 h 6750795"/>
              <a:gd name="connsiteX1375" fmla="*/ 1177077 w 6630249"/>
              <a:gd name="connsiteY1375" fmla="*/ 4220738 h 6750795"/>
              <a:gd name="connsiteX1376" fmla="*/ 1272187 w 6630249"/>
              <a:gd name="connsiteY1376" fmla="*/ 4175642 h 6750795"/>
              <a:gd name="connsiteX1377" fmla="*/ 1446599 w 6630249"/>
              <a:gd name="connsiteY1377" fmla="*/ 4185901 h 6750795"/>
              <a:gd name="connsiteX1378" fmla="*/ 1467119 w 6630249"/>
              <a:gd name="connsiteY1378" fmla="*/ 4198726 h 6750795"/>
              <a:gd name="connsiteX1379" fmla="*/ 1533806 w 6630249"/>
              <a:gd name="connsiteY1379" fmla="*/ 4221810 h 6750795"/>
              <a:gd name="connsiteX1380" fmla="*/ 1582539 w 6630249"/>
              <a:gd name="connsiteY1380" fmla="*/ 4260283 h 6750795"/>
              <a:gd name="connsiteX1381" fmla="*/ 1600493 w 6630249"/>
              <a:gd name="connsiteY1381" fmla="*/ 4267978 h 6750795"/>
              <a:gd name="connsiteX1382" fmla="*/ 1605623 w 6630249"/>
              <a:gd name="connsiteY1382" fmla="*/ 4270543 h 6750795"/>
              <a:gd name="connsiteX1383" fmla="*/ 1608188 w 6630249"/>
              <a:gd name="connsiteY1383" fmla="*/ 4267978 h 6750795"/>
              <a:gd name="connsiteX1384" fmla="*/ 1656922 w 6630249"/>
              <a:gd name="connsiteY1384" fmla="*/ 4262848 h 6750795"/>
              <a:gd name="connsiteX1385" fmla="*/ 1695395 w 6630249"/>
              <a:gd name="connsiteY1385" fmla="*/ 4301321 h 6750795"/>
              <a:gd name="connsiteX1386" fmla="*/ 1628708 w 6630249"/>
              <a:gd name="connsiteY1386" fmla="*/ 4429566 h 6750795"/>
              <a:gd name="connsiteX1387" fmla="*/ 1574844 w 6630249"/>
              <a:gd name="connsiteY1387" fmla="*/ 4529597 h 6750795"/>
              <a:gd name="connsiteX1388" fmla="*/ 1574844 w 6630249"/>
              <a:gd name="connsiteY1388" fmla="*/ 4544986 h 6750795"/>
              <a:gd name="connsiteX1389" fmla="*/ 1585104 w 6630249"/>
              <a:gd name="connsiteY1389" fmla="*/ 4534727 h 6750795"/>
              <a:gd name="connsiteX1390" fmla="*/ 1667181 w 6630249"/>
              <a:gd name="connsiteY1390" fmla="*/ 4409047 h 6750795"/>
              <a:gd name="connsiteX1391" fmla="*/ 1697960 w 6630249"/>
              <a:gd name="connsiteY1391" fmla="*/ 4355184 h 6750795"/>
              <a:gd name="connsiteX1392" fmla="*/ 1600493 w 6630249"/>
              <a:gd name="connsiteY1392" fmla="*/ 4529597 h 6750795"/>
              <a:gd name="connsiteX1393" fmla="*/ 1554325 w 6630249"/>
              <a:gd name="connsiteY1393" fmla="*/ 4601414 h 6750795"/>
              <a:gd name="connsiteX1394" fmla="*/ 1564585 w 6630249"/>
              <a:gd name="connsiteY1394" fmla="*/ 4609108 h 6750795"/>
              <a:gd name="connsiteX1395" fmla="*/ 1590233 w 6630249"/>
              <a:gd name="connsiteY1395" fmla="*/ 4578330 h 6750795"/>
              <a:gd name="connsiteX1396" fmla="*/ 1667181 w 6630249"/>
              <a:gd name="connsiteY1396" fmla="*/ 4473169 h 6750795"/>
              <a:gd name="connsiteX1397" fmla="*/ 1754388 w 6630249"/>
              <a:gd name="connsiteY1397" fmla="*/ 4278237 h 6750795"/>
              <a:gd name="connsiteX1398" fmla="*/ 1795426 w 6630249"/>
              <a:gd name="connsiteY1398" fmla="*/ 4301321 h 6750795"/>
              <a:gd name="connsiteX1399" fmla="*/ 1808251 w 6630249"/>
              <a:gd name="connsiteY1399" fmla="*/ 4314146 h 6750795"/>
              <a:gd name="connsiteX1400" fmla="*/ 1900586 w 6630249"/>
              <a:gd name="connsiteY1400" fmla="*/ 4478299 h 6750795"/>
              <a:gd name="connsiteX1401" fmla="*/ 1915976 w 6630249"/>
              <a:gd name="connsiteY1401" fmla="*/ 4491124 h 6750795"/>
              <a:gd name="connsiteX1402" fmla="*/ 1851853 w 6630249"/>
              <a:gd name="connsiteY1402" fmla="*/ 4552681 h 6750795"/>
              <a:gd name="connsiteX1403" fmla="*/ 1844159 w 6630249"/>
              <a:gd name="connsiteY1403" fmla="*/ 4557811 h 6750795"/>
              <a:gd name="connsiteX1404" fmla="*/ 1841594 w 6630249"/>
              <a:gd name="connsiteY1404" fmla="*/ 4555246 h 6750795"/>
              <a:gd name="connsiteX1405" fmla="*/ 1839029 w 6630249"/>
              <a:gd name="connsiteY1405" fmla="*/ 4552681 h 6750795"/>
              <a:gd name="connsiteX1406" fmla="*/ 1836464 w 6630249"/>
              <a:gd name="connsiteY1406" fmla="*/ 4552681 h 6750795"/>
              <a:gd name="connsiteX1407" fmla="*/ 1600493 w 6630249"/>
              <a:gd name="connsiteY1407" fmla="*/ 4957934 h 6750795"/>
              <a:gd name="connsiteX1408" fmla="*/ 1608188 w 6630249"/>
              <a:gd name="connsiteY1408" fmla="*/ 5055400 h 6750795"/>
              <a:gd name="connsiteX1409" fmla="*/ 1595363 w 6630249"/>
              <a:gd name="connsiteY1409" fmla="*/ 5052835 h 6750795"/>
              <a:gd name="connsiteX1410" fmla="*/ 1603058 w 6630249"/>
              <a:gd name="connsiteY1410" fmla="*/ 5063095 h 6750795"/>
              <a:gd name="connsiteX1411" fmla="*/ 1618449 w 6630249"/>
              <a:gd name="connsiteY1411" fmla="*/ 5132347 h 6750795"/>
              <a:gd name="connsiteX1412" fmla="*/ 1613318 w 6630249"/>
              <a:gd name="connsiteY1412" fmla="*/ 5140042 h 6750795"/>
              <a:gd name="connsiteX1413" fmla="*/ 1603058 w 6630249"/>
              <a:gd name="connsiteY1413" fmla="*/ 5119522 h 6750795"/>
              <a:gd name="connsiteX1414" fmla="*/ 1595363 w 6630249"/>
              <a:gd name="connsiteY1414" fmla="*/ 5122087 h 6750795"/>
              <a:gd name="connsiteX1415" fmla="*/ 1569714 w 6630249"/>
              <a:gd name="connsiteY1415" fmla="*/ 4860468 h 6750795"/>
              <a:gd name="connsiteX1416" fmla="*/ 1726174 w 6630249"/>
              <a:gd name="connsiteY1416" fmla="*/ 4570635 h 6750795"/>
              <a:gd name="connsiteX1417" fmla="*/ 1792861 w 6630249"/>
              <a:gd name="connsiteY1417" fmla="*/ 4544986 h 6750795"/>
              <a:gd name="connsiteX1418" fmla="*/ 1859548 w 6630249"/>
              <a:gd name="connsiteY1418" fmla="*/ 4521902 h 6750795"/>
              <a:gd name="connsiteX1419" fmla="*/ 1872373 w 6630249"/>
              <a:gd name="connsiteY1419" fmla="*/ 4514207 h 6750795"/>
              <a:gd name="connsiteX1420" fmla="*/ 1856983 w 6630249"/>
              <a:gd name="connsiteY1420" fmla="*/ 4511643 h 6750795"/>
              <a:gd name="connsiteX1421" fmla="*/ 1700525 w 6630249"/>
              <a:gd name="connsiteY1421" fmla="*/ 4552681 h 6750795"/>
              <a:gd name="connsiteX1422" fmla="*/ 1531241 w 6630249"/>
              <a:gd name="connsiteY1422" fmla="*/ 4888682 h 6750795"/>
              <a:gd name="connsiteX1423" fmla="*/ 1564585 w 6630249"/>
              <a:gd name="connsiteY1423" fmla="*/ 5129782 h 6750795"/>
              <a:gd name="connsiteX1424" fmla="*/ 1526111 w 6630249"/>
              <a:gd name="connsiteY1424" fmla="*/ 5129782 h 6750795"/>
              <a:gd name="connsiteX1425" fmla="*/ 1451729 w 6630249"/>
              <a:gd name="connsiteY1425" fmla="*/ 5083614 h 6750795"/>
              <a:gd name="connsiteX1426" fmla="*/ 1467119 w 6630249"/>
              <a:gd name="connsiteY1426" fmla="*/ 5073354 h 6750795"/>
              <a:gd name="connsiteX1427" fmla="*/ 1415821 w 6630249"/>
              <a:gd name="connsiteY1427" fmla="*/ 5042576 h 6750795"/>
              <a:gd name="connsiteX1428" fmla="*/ 1379912 w 6630249"/>
              <a:gd name="connsiteY1428" fmla="*/ 4957934 h 6750795"/>
              <a:gd name="connsiteX1429" fmla="*/ 1377347 w 6630249"/>
              <a:gd name="connsiteY1429" fmla="*/ 4880987 h 6750795"/>
              <a:gd name="connsiteX1430" fmla="*/ 1385042 w 6630249"/>
              <a:gd name="connsiteY1430" fmla="*/ 4878422 h 6750795"/>
              <a:gd name="connsiteX1431" fmla="*/ 1364523 w 6630249"/>
              <a:gd name="connsiteY1431" fmla="*/ 4688620 h 6750795"/>
              <a:gd name="connsiteX1432" fmla="*/ 1279881 w 6630249"/>
              <a:gd name="connsiteY1432" fmla="*/ 4662971 h 6750795"/>
              <a:gd name="connsiteX1433" fmla="*/ 1231148 w 6630249"/>
              <a:gd name="connsiteY1433" fmla="*/ 4598849 h 6750795"/>
              <a:gd name="connsiteX1434" fmla="*/ 1172156 w 6630249"/>
              <a:gd name="connsiteY1434" fmla="*/ 4178207 h 6750795"/>
              <a:gd name="connsiteX1435" fmla="*/ 1238843 w 6630249"/>
              <a:gd name="connsiteY1435" fmla="*/ 4273108 h 6750795"/>
              <a:gd name="connsiteX1436" fmla="*/ 1254232 w 6630249"/>
              <a:gd name="connsiteY1436" fmla="*/ 4391093 h 6750795"/>
              <a:gd name="connsiteX1437" fmla="*/ 1256797 w 6630249"/>
              <a:gd name="connsiteY1437" fmla="*/ 4442390 h 6750795"/>
              <a:gd name="connsiteX1438" fmla="*/ 1269622 w 6630249"/>
              <a:gd name="connsiteY1438" fmla="*/ 4442390 h 6750795"/>
              <a:gd name="connsiteX1439" fmla="*/ 1274751 w 6630249"/>
              <a:gd name="connsiteY1439" fmla="*/ 4314146 h 6750795"/>
              <a:gd name="connsiteX1440" fmla="*/ 1277316 w 6630249"/>
              <a:gd name="connsiteY1440" fmla="*/ 4319276 h 6750795"/>
              <a:gd name="connsiteX1441" fmla="*/ 1287576 w 6630249"/>
              <a:gd name="connsiteY1441" fmla="*/ 4334665 h 6750795"/>
              <a:gd name="connsiteX1442" fmla="*/ 1287576 w 6630249"/>
              <a:gd name="connsiteY1442" fmla="*/ 4316711 h 6750795"/>
              <a:gd name="connsiteX1443" fmla="*/ 1259362 w 6630249"/>
              <a:gd name="connsiteY1443" fmla="*/ 4193596 h 6750795"/>
              <a:gd name="connsiteX1444" fmla="*/ 1267057 w 6630249"/>
              <a:gd name="connsiteY1444" fmla="*/ 4183336 h 6750795"/>
              <a:gd name="connsiteX1445" fmla="*/ 1272187 w 6630249"/>
              <a:gd name="connsiteY1445" fmla="*/ 4175642 h 6750795"/>
              <a:gd name="connsiteX1446" fmla="*/ 1131119 w 6630249"/>
              <a:gd name="connsiteY1446" fmla="*/ 4165382 h 6750795"/>
              <a:gd name="connsiteX1447" fmla="*/ 1123424 w 6630249"/>
              <a:gd name="connsiteY1447" fmla="*/ 4173076 h 6750795"/>
              <a:gd name="connsiteX1448" fmla="*/ 1120859 w 6630249"/>
              <a:gd name="connsiteY1448" fmla="*/ 4175641 h 6750795"/>
              <a:gd name="connsiteX1449" fmla="*/ 1123424 w 6630249"/>
              <a:gd name="connsiteY1449" fmla="*/ 4178206 h 6750795"/>
              <a:gd name="connsiteX1450" fmla="*/ 1136249 w 6630249"/>
              <a:gd name="connsiteY1450" fmla="*/ 4198725 h 6750795"/>
              <a:gd name="connsiteX1451" fmla="*/ 1149073 w 6630249"/>
              <a:gd name="connsiteY1451" fmla="*/ 4221810 h 6750795"/>
              <a:gd name="connsiteX1452" fmla="*/ 1097774 w 6630249"/>
              <a:gd name="connsiteY1452" fmla="*/ 4208986 h 6750795"/>
              <a:gd name="connsiteX1453" fmla="*/ 1041347 w 6630249"/>
              <a:gd name="connsiteY1453" fmla="*/ 4196160 h 6750795"/>
              <a:gd name="connsiteX1454" fmla="*/ 1131119 w 6630249"/>
              <a:gd name="connsiteY1454" fmla="*/ 4165382 h 6750795"/>
              <a:gd name="connsiteX1455" fmla="*/ 6001917 w 6630249"/>
              <a:gd name="connsiteY1455" fmla="*/ 4150997 h 6750795"/>
              <a:gd name="connsiteX1456" fmla="*/ 6002491 w 6630249"/>
              <a:gd name="connsiteY1456" fmla="*/ 4151596 h 6750795"/>
              <a:gd name="connsiteX1457" fmla="*/ 6006980 w 6630249"/>
              <a:gd name="connsiteY1457" fmla="*/ 4162817 h 6750795"/>
              <a:gd name="connsiteX1458" fmla="*/ 6024935 w 6630249"/>
              <a:gd name="connsiteY1458" fmla="*/ 4165382 h 6750795"/>
              <a:gd name="connsiteX1459" fmla="*/ 6037759 w 6630249"/>
              <a:gd name="connsiteY1459" fmla="*/ 4178206 h 6750795"/>
              <a:gd name="connsiteX1460" fmla="*/ 6032629 w 6630249"/>
              <a:gd name="connsiteY1460" fmla="*/ 4198726 h 6750795"/>
              <a:gd name="connsiteX1461" fmla="*/ 6009544 w 6630249"/>
              <a:gd name="connsiteY1461" fmla="*/ 4201291 h 6750795"/>
              <a:gd name="connsiteX1462" fmla="*/ 5996720 w 6630249"/>
              <a:gd name="connsiteY1462" fmla="*/ 4185901 h 6750795"/>
              <a:gd name="connsiteX1463" fmla="*/ 6003132 w 6630249"/>
              <a:gd name="connsiteY1463" fmla="*/ 4168909 h 6750795"/>
              <a:gd name="connsiteX1464" fmla="*/ 5999765 w 6630249"/>
              <a:gd name="connsiteY1464" fmla="*/ 4148750 h 6750795"/>
              <a:gd name="connsiteX1465" fmla="*/ 6001849 w 6630249"/>
              <a:gd name="connsiteY1465" fmla="*/ 4149992 h 6750795"/>
              <a:gd name="connsiteX1466" fmla="*/ 6001917 w 6630249"/>
              <a:gd name="connsiteY1466" fmla="*/ 4150997 h 6750795"/>
              <a:gd name="connsiteX1467" fmla="*/ 1992923 w 6630249"/>
              <a:gd name="connsiteY1467" fmla="*/ 4116649 h 6750795"/>
              <a:gd name="connsiteX1468" fmla="*/ 1862112 w 6630249"/>
              <a:gd name="connsiteY1468" fmla="*/ 4385962 h 6750795"/>
              <a:gd name="connsiteX1469" fmla="*/ 1862112 w 6630249"/>
              <a:gd name="connsiteY1469" fmla="*/ 4383398 h 6750795"/>
              <a:gd name="connsiteX1470" fmla="*/ 1856983 w 6630249"/>
              <a:gd name="connsiteY1470" fmla="*/ 4362879 h 6750795"/>
              <a:gd name="connsiteX1471" fmla="*/ 1867242 w 6630249"/>
              <a:gd name="connsiteY1471" fmla="*/ 4350054 h 6750795"/>
              <a:gd name="connsiteX1472" fmla="*/ 1908282 w 6630249"/>
              <a:gd name="connsiteY1472" fmla="*/ 4273107 h 6750795"/>
              <a:gd name="connsiteX1473" fmla="*/ 1900587 w 6630249"/>
              <a:gd name="connsiteY1473" fmla="*/ 4270542 h 6750795"/>
              <a:gd name="connsiteX1474" fmla="*/ 1992923 w 6630249"/>
              <a:gd name="connsiteY1474" fmla="*/ 4116649 h 6750795"/>
              <a:gd name="connsiteX1475" fmla="*/ 5755621 w 6630249"/>
              <a:gd name="connsiteY1475" fmla="*/ 4024314 h 6750795"/>
              <a:gd name="connsiteX1476" fmla="*/ 5758185 w 6630249"/>
              <a:gd name="connsiteY1476" fmla="*/ 4032008 h 6750795"/>
              <a:gd name="connsiteX1477" fmla="*/ 5753056 w 6630249"/>
              <a:gd name="connsiteY1477" fmla="*/ 4032008 h 6750795"/>
              <a:gd name="connsiteX1478" fmla="*/ 5755621 w 6630249"/>
              <a:gd name="connsiteY1478" fmla="*/ 4024314 h 6750795"/>
              <a:gd name="connsiteX1479" fmla="*/ 2108342 w 6630249"/>
              <a:gd name="connsiteY1479" fmla="*/ 3960191 h 6750795"/>
              <a:gd name="connsiteX1480" fmla="*/ 1915975 w 6630249"/>
              <a:gd name="connsiteY1480" fmla="*/ 4421872 h 6750795"/>
              <a:gd name="connsiteX1481" fmla="*/ 1892891 w 6630249"/>
              <a:gd name="connsiteY1481" fmla="*/ 4416742 h 6750795"/>
              <a:gd name="connsiteX1482" fmla="*/ 1967274 w 6630249"/>
              <a:gd name="connsiteY1482" fmla="*/ 4244894 h 6750795"/>
              <a:gd name="connsiteX1483" fmla="*/ 2108342 w 6630249"/>
              <a:gd name="connsiteY1483" fmla="*/ 3960191 h 6750795"/>
              <a:gd name="connsiteX1484" fmla="*/ 5973637 w 6630249"/>
              <a:gd name="connsiteY1484" fmla="*/ 3885809 h 6750795"/>
              <a:gd name="connsiteX1485" fmla="*/ 5955682 w 6630249"/>
              <a:gd name="connsiteY1485" fmla="*/ 3937108 h 6750795"/>
              <a:gd name="connsiteX1486" fmla="*/ 5922338 w 6630249"/>
              <a:gd name="connsiteY1486" fmla="*/ 3934543 h 6750795"/>
              <a:gd name="connsiteX1487" fmla="*/ 5919773 w 6630249"/>
              <a:gd name="connsiteY1487" fmla="*/ 3914023 h 6750795"/>
              <a:gd name="connsiteX1488" fmla="*/ 5958247 w 6630249"/>
              <a:gd name="connsiteY1488" fmla="*/ 3896069 h 6750795"/>
              <a:gd name="connsiteX1489" fmla="*/ 5958247 w 6630249"/>
              <a:gd name="connsiteY1489" fmla="*/ 3903763 h 6750795"/>
              <a:gd name="connsiteX1490" fmla="*/ 5973637 w 6630249"/>
              <a:gd name="connsiteY1490" fmla="*/ 3885809 h 6750795"/>
              <a:gd name="connsiteX1491" fmla="*/ 5790488 w 6630249"/>
              <a:gd name="connsiteY1491" fmla="*/ 3880078 h 6750795"/>
              <a:gd name="connsiteX1492" fmla="*/ 5794095 w 6630249"/>
              <a:gd name="connsiteY1492" fmla="*/ 3888374 h 6750795"/>
              <a:gd name="connsiteX1493" fmla="*/ 5788965 w 6630249"/>
              <a:gd name="connsiteY1493" fmla="*/ 3919153 h 6750795"/>
              <a:gd name="connsiteX1494" fmla="*/ 5773574 w 6630249"/>
              <a:gd name="connsiteY1494" fmla="*/ 3885809 h 6750795"/>
              <a:gd name="connsiteX1495" fmla="*/ 5786400 w 6630249"/>
              <a:gd name="connsiteY1495" fmla="*/ 3883244 h 6750795"/>
              <a:gd name="connsiteX1496" fmla="*/ 5790488 w 6630249"/>
              <a:gd name="connsiteY1496" fmla="*/ 3880078 h 6750795"/>
              <a:gd name="connsiteX1497" fmla="*/ 5696628 w 6630249"/>
              <a:gd name="connsiteY1497" fmla="*/ 3870419 h 6750795"/>
              <a:gd name="connsiteX1498" fmla="*/ 5696628 w 6630249"/>
              <a:gd name="connsiteY1498" fmla="*/ 3896069 h 6750795"/>
              <a:gd name="connsiteX1499" fmla="*/ 5696628 w 6630249"/>
              <a:gd name="connsiteY1499" fmla="*/ 3870419 h 6750795"/>
              <a:gd name="connsiteX1500" fmla="*/ 5583773 w 6630249"/>
              <a:gd name="connsiteY1500" fmla="*/ 3844771 h 6750795"/>
              <a:gd name="connsiteX1501" fmla="*/ 5594033 w 6630249"/>
              <a:gd name="connsiteY1501" fmla="*/ 3852465 h 6750795"/>
              <a:gd name="connsiteX1502" fmla="*/ 5586338 w 6630249"/>
              <a:gd name="connsiteY1502" fmla="*/ 3872985 h 6750795"/>
              <a:gd name="connsiteX1503" fmla="*/ 5586338 w 6630249"/>
              <a:gd name="connsiteY1503" fmla="*/ 3852465 h 6750795"/>
              <a:gd name="connsiteX1504" fmla="*/ 5583773 w 6630249"/>
              <a:gd name="connsiteY1504" fmla="*/ 3857595 h 6750795"/>
              <a:gd name="connsiteX1505" fmla="*/ 5583773 w 6630249"/>
              <a:gd name="connsiteY1505" fmla="*/ 3844771 h 6750795"/>
              <a:gd name="connsiteX1506" fmla="*/ 6394279 w 6630249"/>
              <a:gd name="connsiteY1506" fmla="*/ 3829381 h 6750795"/>
              <a:gd name="connsiteX1507" fmla="*/ 6468662 w 6630249"/>
              <a:gd name="connsiteY1507" fmla="*/ 3842205 h 6750795"/>
              <a:gd name="connsiteX1508" fmla="*/ 6394279 w 6630249"/>
              <a:gd name="connsiteY1508" fmla="*/ 3829381 h 6750795"/>
              <a:gd name="connsiteX1509" fmla="*/ 5624811 w 6630249"/>
              <a:gd name="connsiteY1509" fmla="*/ 3806298 h 6750795"/>
              <a:gd name="connsiteX1510" fmla="*/ 5632506 w 6630249"/>
              <a:gd name="connsiteY1510" fmla="*/ 3811428 h 6750795"/>
              <a:gd name="connsiteX1511" fmla="*/ 5624811 w 6630249"/>
              <a:gd name="connsiteY1511" fmla="*/ 3806298 h 6750795"/>
              <a:gd name="connsiteX1512" fmla="*/ 5609423 w 6630249"/>
              <a:gd name="connsiteY1512" fmla="*/ 3793473 h 6750795"/>
              <a:gd name="connsiteX1513" fmla="*/ 5622247 w 6630249"/>
              <a:gd name="connsiteY1513" fmla="*/ 3844771 h 6750795"/>
              <a:gd name="connsiteX1514" fmla="*/ 5622247 w 6630249"/>
              <a:gd name="connsiteY1514" fmla="*/ 3883245 h 6750795"/>
              <a:gd name="connsiteX1515" fmla="*/ 5624812 w 6630249"/>
              <a:gd name="connsiteY1515" fmla="*/ 3898634 h 6750795"/>
              <a:gd name="connsiteX1516" fmla="*/ 5617117 w 6630249"/>
              <a:gd name="connsiteY1516" fmla="*/ 3921718 h 6750795"/>
              <a:gd name="connsiteX1517" fmla="*/ 5596598 w 6630249"/>
              <a:gd name="connsiteY1517" fmla="*/ 3911459 h 6750795"/>
              <a:gd name="connsiteX1518" fmla="*/ 5591468 w 6630249"/>
              <a:gd name="connsiteY1518" fmla="*/ 3844771 h 6750795"/>
              <a:gd name="connsiteX1519" fmla="*/ 5596598 w 6630249"/>
              <a:gd name="connsiteY1519" fmla="*/ 3842206 h 6750795"/>
              <a:gd name="connsiteX1520" fmla="*/ 5609423 w 6630249"/>
              <a:gd name="connsiteY1520" fmla="*/ 3793473 h 6750795"/>
              <a:gd name="connsiteX1521" fmla="*/ 5629941 w 6630249"/>
              <a:gd name="connsiteY1521" fmla="*/ 3785779 h 6750795"/>
              <a:gd name="connsiteX1522" fmla="*/ 5635071 w 6630249"/>
              <a:gd name="connsiteY1522" fmla="*/ 3790908 h 6750795"/>
              <a:gd name="connsiteX1523" fmla="*/ 5632506 w 6630249"/>
              <a:gd name="connsiteY1523" fmla="*/ 3793473 h 6750795"/>
              <a:gd name="connsiteX1524" fmla="*/ 5627377 w 6630249"/>
              <a:gd name="connsiteY1524" fmla="*/ 3793473 h 6750795"/>
              <a:gd name="connsiteX1525" fmla="*/ 5629941 w 6630249"/>
              <a:gd name="connsiteY1525" fmla="*/ 3785779 h 6750795"/>
              <a:gd name="connsiteX1526" fmla="*/ 5940293 w 6630249"/>
              <a:gd name="connsiteY1526" fmla="*/ 3785778 h 6750795"/>
              <a:gd name="connsiteX1527" fmla="*/ 5978767 w 6630249"/>
              <a:gd name="connsiteY1527" fmla="*/ 3806297 h 6750795"/>
              <a:gd name="connsiteX1528" fmla="*/ 5963377 w 6630249"/>
              <a:gd name="connsiteY1528" fmla="*/ 3826817 h 6750795"/>
              <a:gd name="connsiteX1529" fmla="*/ 5945423 w 6630249"/>
              <a:gd name="connsiteY1529" fmla="*/ 3826817 h 6750795"/>
              <a:gd name="connsiteX1530" fmla="*/ 5927468 w 6630249"/>
              <a:gd name="connsiteY1530" fmla="*/ 3808862 h 6750795"/>
              <a:gd name="connsiteX1531" fmla="*/ 5912078 w 6630249"/>
              <a:gd name="connsiteY1531" fmla="*/ 3811427 h 6750795"/>
              <a:gd name="connsiteX1532" fmla="*/ 5932599 w 6630249"/>
              <a:gd name="connsiteY1532" fmla="*/ 3806297 h 6750795"/>
              <a:gd name="connsiteX1533" fmla="*/ 5940293 w 6630249"/>
              <a:gd name="connsiteY1533" fmla="*/ 3785778 h 6750795"/>
              <a:gd name="connsiteX1534" fmla="*/ 5640201 w 6630249"/>
              <a:gd name="connsiteY1534" fmla="*/ 3772953 h 6750795"/>
              <a:gd name="connsiteX1535" fmla="*/ 5642765 w 6630249"/>
              <a:gd name="connsiteY1535" fmla="*/ 3785778 h 6750795"/>
              <a:gd name="connsiteX1536" fmla="*/ 5640201 w 6630249"/>
              <a:gd name="connsiteY1536" fmla="*/ 3772953 h 6750795"/>
              <a:gd name="connsiteX1537" fmla="*/ 5605335 w 6630249"/>
              <a:gd name="connsiteY1537" fmla="*/ 3763455 h 6750795"/>
              <a:gd name="connsiteX1538" fmla="*/ 5601728 w 6630249"/>
              <a:gd name="connsiteY1538" fmla="*/ 3765259 h 6750795"/>
              <a:gd name="connsiteX1539" fmla="*/ 5605335 w 6630249"/>
              <a:gd name="connsiteY1539" fmla="*/ 3763455 h 6750795"/>
              <a:gd name="connsiteX1540" fmla="*/ 5758185 w 6630249"/>
              <a:gd name="connsiteY1540" fmla="*/ 3757565 h 6750795"/>
              <a:gd name="connsiteX1541" fmla="*/ 5758185 w 6630249"/>
              <a:gd name="connsiteY1541" fmla="*/ 3757565 h 6750795"/>
              <a:gd name="connsiteX1542" fmla="*/ 642706 w 6630249"/>
              <a:gd name="connsiteY1542" fmla="*/ 3718639 h 6750795"/>
              <a:gd name="connsiteX1543" fmla="*/ 623269 w 6630249"/>
              <a:gd name="connsiteY1543" fmla="*/ 3721655 h 6750795"/>
              <a:gd name="connsiteX1544" fmla="*/ 684826 w 6630249"/>
              <a:gd name="connsiteY1544" fmla="*/ 3819121 h 6750795"/>
              <a:gd name="connsiteX1545" fmla="*/ 718170 w 6630249"/>
              <a:gd name="connsiteY1545" fmla="*/ 3793472 h 6750795"/>
              <a:gd name="connsiteX1546" fmla="*/ 642706 w 6630249"/>
              <a:gd name="connsiteY1546" fmla="*/ 3718639 h 6750795"/>
              <a:gd name="connsiteX1547" fmla="*/ 5699194 w 6630249"/>
              <a:gd name="connsiteY1547" fmla="*/ 3698572 h 6750795"/>
              <a:gd name="connsiteX1548" fmla="*/ 5704323 w 6630249"/>
              <a:gd name="connsiteY1548" fmla="*/ 3698572 h 6750795"/>
              <a:gd name="connsiteX1549" fmla="*/ 5704323 w 6630249"/>
              <a:gd name="connsiteY1549" fmla="*/ 3703702 h 6750795"/>
              <a:gd name="connsiteX1550" fmla="*/ 5699194 w 6630249"/>
              <a:gd name="connsiteY1550" fmla="*/ 3703702 h 6750795"/>
              <a:gd name="connsiteX1551" fmla="*/ 5699194 w 6630249"/>
              <a:gd name="connsiteY1551" fmla="*/ 3698572 h 6750795"/>
              <a:gd name="connsiteX1552" fmla="*/ 734120 w 6630249"/>
              <a:gd name="connsiteY1552" fmla="*/ 3689113 h 6750795"/>
              <a:gd name="connsiteX1553" fmla="*/ 710475 w 6630249"/>
              <a:gd name="connsiteY1553" fmla="*/ 3701136 h 6750795"/>
              <a:gd name="connsiteX1554" fmla="*/ 792552 w 6630249"/>
              <a:gd name="connsiteY1554" fmla="*/ 3739609 h 6750795"/>
              <a:gd name="connsiteX1555" fmla="*/ 734120 w 6630249"/>
              <a:gd name="connsiteY1555" fmla="*/ 3689113 h 6750795"/>
              <a:gd name="connsiteX1556" fmla="*/ 5758186 w 6630249"/>
              <a:gd name="connsiteY1556" fmla="*/ 3685747 h 6750795"/>
              <a:gd name="connsiteX1557" fmla="*/ 5778705 w 6630249"/>
              <a:gd name="connsiteY1557" fmla="*/ 3703702 h 6750795"/>
              <a:gd name="connsiteX1558" fmla="*/ 5773575 w 6630249"/>
              <a:gd name="connsiteY1558" fmla="*/ 3703702 h 6750795"/>
              <a:gd name="connsiteX1559" fmla="*/ 5758186 w 6630249"/>
              <a:gd name="connsiteY1559" fmla="*/ 3685747 h 6750795"/>
              <a:gd name="connsiteX1560" fmla="*/ 5447834 w 6630249"/>
              <a:gd name="connsiteY1560" fmla="*/ 3672922 h 6750795"/>
              <a:gd name="connsiteX1561" fmla="*/ 5468033 w 6630249"/>
              <a:gd name="connsiteY1561" fmla="*/ 3687991 h 6750795"/>
              <a:gd name="connsiteX1562" fmla="*/ 5469380 w 6630249"/>
              <a:gd name="connsiteY1562" fmla="*/ 3688960 h 6750795"/>
              <a:gd name="connsiteX1563" fmla="*/ 5468353 w 6630249"/>
              <a:gd name="connsiteY1563" fmla="*/ 3690877 h 6750795"/>
              <a:gd name="connsiteX1564" fmla="*/ 5455529 w 6630249"/>
              <a:gd name="connsiteY1564" fmla="*/ 3685747 h 6750795"/>
              <a:gd name="connsiteX1565" fmla="*/ 5459056 w 6630249"/>
              <a:gd name="connsiteY1565" fmla="*/ 3692159 h 6750795"/>
              <a:gd name="connsiteX1566" fmla="*/ 5459454 w 6630249"/>
              <a:gd name="connsiteY1566" fmla="*/ 3693754 h 6750795"/>
              <a:gd name="connsiteX1567" fmla="*/ 5458414 w 6630249"/>
              <a:gd name="connsiteY1567" fmla="*/ 3695365 h 6750795"/>
              <a:gd name="connsiteX1568" fmla="*/ 5452964 w 6630249"/>
              <a:gd name="connsiteY1568" fmla="*/ 3696006 h 6750795"/>
              <a:gd name="connsiteX1569" fmla="*/ 5447834 w 6630249"/>
              <a:gd name="connsiteY1569" fmla="*/ 3672922 h 6750795"/>
              <a:gd name="connsiteX1570" fmla="*/ 5154274 w 6630249"/>
              <a:gd name="connsiteY1570" fmla="*/ 3670037 h 6750795"/>
              <a:gd name="connsiteX1571" fmla="*/ 5150307 w 6630249"/>
              <a:gd name="connsiteY1571" fmla="*/ 3672923 h 6750795"/>
              <a:gd name="connsiteX1572" fmla="*/ 5154274 w 6630249"/>
              <a:gd name="connsiteY1572" fmla="*/ 3670037 h 6750795"/>
              <a:gd name="connsiteX1573" fmla="*/ 2416130 w 6630249"/>
              <a:gd name="connsiteY1573" fmla="*/ 3667792 h 6750795"/>
              <a:gd name="connsiteX1574" fmla="*/ 2411000 w 6630249"/>
              <a:gd name="connsiteY1574" fmla="*/ 3688312 h 6750795"/>
              <a:gd name="connsiteX1575" fmla="*/ 2393046 w 6630249"/>
              <a:gd name="connsiteY1575" fmla="*/ 3688312 h 6750795"/>
              <a:gd name="connsiteX1576" fmla="*/ 2372526 w 6630249"/>
              <a:gd name="connsiteY1576" fmla="*/ 3772953 h 6750795"/>
              <a:gd name="connsiteX1577" fmla="*/ 2341747 w 6630249"/>
              <a:gd name="connsiteY1577" fmla="*/ 3890938 h 6750795"/>
              <a:gd name="connsiteX1578" fmla="*/ 2352007 w 6630249"/>
              <a:gd name="connsiteY1578" fmla="*/ 3898633 h 6750795"/>
              <a:gd name="connsiteX1579" fmla="*/ 2398176 w 6630249"/>
              <a:gd name="connsiteY1579" fmla="*/ 3772953 h 6750795"/>
              <a:gd name="connsiteX1580" fmla="*/ 2408435 w 6630249"/>
              <a:gd name="connsiteY1580" fmla="*/ 3726785 h 6750795"/>
              <a:gd name="connsiteX1581" fmla="*/ 2408435 w 6630249"/>
              <a:gd name="connsiteY1581" fmla="*/ 3721655 h 6750795"/>
              <a:gd name="connsiteX1582" fmla="*/ 2411000 w 6630249"/>
              <a:gd name="connsiteY1582" fmla="*/ 3721655 h 6750795"/>
              <a:gd name="connsiteX1583" fmla="*/ 2416130 w 6630249"/>
              <a:gd name="connsiteY1583" fmla="*/ 3708831 h 6750795"/>
              <a:gd name="connsiteX1584" fmla="*/ 2405870 w 6630249"/>
              <a:gd name="connsiteY1584" fmla="*/ 3690877 h 6750795"/>
              <a:gd name="connsiteX1585" fmla="*/ 2418695 w 6630249"/>
              <a:gd name="connsiteY1585" fmla="*/ 3701136 h 6750795"/>
              <a:gd name="connsiteX1586" fmla="*/ 2428954 w 6630249"/>
              <a:gd name="connsiteY1586" fmla="*/ 3678052 h 6750795"/>
              <a:gd name="connsiteX1587" fmla="*/ 2434084 w 6630249"/>
              <a:gd name="connsiteY1587" fmla="*/ 3672922 h 6750795"/>
              <a:gd name="connsiteX1588" fmla="*/ 2428954 w 6630249"/>
              <a:gd name="connsiteY1588" fmla="*/ 3670357 h 6750795"/>
              <a:gd name="connsiteX1589" fmla="*/ 2416130 w 6630249"/>
              <a:gd name="connsiteY1589" fmla="*/ 3667792 h 6750795"/>
              <a:gd name="connsiteX1590" fmla="*/ 5436291 w 6630249"/>
              <a:gd name="connsiteY1590" fmla="*/ 3665549 h 6750795"/>
              <a:gd name="connsiteX1591" fmla="*/ 5442704 w 6630249"/>
              <a:gd name="connsiteY1591" fmla="*/ 3670359 h 6750795"/>
              <a:gd name="connsiteX1592" fmla="*/ 5429880 w 6630249"/>
              <a:gd name="connsiteY1592" fmla="*/ 3670359 h 6750795"/>
              <a:gd name="connsiteX1593" fmla="*/ 5436291 w 6630249"/>
              <a:gd name="connsiteY1593" fmla="*/ 3665549 h 6750795"/>
              <a:gd name="connsiteX1594" fmla="*/ 2572588 w 6630249"/>
              <a:gd name="connsiteY1594" fmla="*/ 3654968 h 6750795"/>
              <a:gd name="connsiteX1595" fmla="*/ 2567459 w 6630249"/>
              <a:gd name="connsiteY1595" fmla="*/ 3690877 h 6750795"/>
              <a:gd name="connsiteX1596" fmla="*/ 2570025 w 6630249"/>
              <a:gd name="connsiteY1596" fmla="*/ 3696006 h 6750795"/>
              <a:gd name="connsiteX1597" fmla="*/ 2572588 w 6630249"/>
              <a:gd name="connsiteY1597" fmla="*/ 3654968 h 6750795"/>
              <a:gd name="connsiteX1598" fmla="*/ 6168528 w 6630249"/>
              <a:gd name="connsiteY1598" fmla="*/ 3631524 h 6750795"/>
              <a:gd name="connsiteX1599" fmla="*/ 6166004 w 6630249"/>
              <a:gd name="connsiteY1599" fmla="*/ 3631885 h 6750795"/>
              <a:gd name="connsiteX1600" fmla="*/ 6168528 w 6630249"/>
              <a:gd name="connsiteY1600" fmla="*/ 3631524 h 6750795"/>
              <a:gd name="connsiteX1601" fmla="*/ 2544375 w 6630249"/>
              <a:gd name="connsiteY1601" fmla="*/ 3624189 h 6750795"/>
              <a:gd name="connsiteX1602" fmla="*/ 2544375 w 6630249"/>
              <a:gd name="connsiteY1602" fmla="*/ 3629319 h 6750795"/>
              <a:gd name="connsiteX1603" fmla="*/ 2546940 w 6630249"/>
              <a:gd name="connsiteY1603" fmla="*/ 3624189 h 6750795"/>
              <a:gd name="connsiteX1604" fmla="*/ 5409000 w 6630249"/>
              <a:gd name="connsiteY1604" fmla="*/ 3572211 h 6750795"/>
              <a:gd name="connsiteX1605" fmla="*/ 5409361 w 6630249"/>
              <a:gd name="connsiteY1605" fmla="*/ 3575457 h 6750795"/>
              <a:gd name="connsiteX1606" fmla="*/ 5409000 w 6630249"/>
              <a:gd name="connsiteY1606" fmla="*/ 3572211 h 6750795"/>
              <a:gd name="connsiteX1607" fmla="*/ 5406795 w 6630249"/>
              <a:gd name="connsiteY1607" fmla="*/ 3513909 h 6750795"/>
              <a:gd name="connsiteX1608" fmla="*/ 5399101 w 6630249"/>
              <a:gd name="connsiteY1608" fmla="*/ 3519039 h 6750795"/>
              <a:gd name="connsiteX1609" fmla="*/ 5406795 w 6630249"/>
              <a:gd name="connsiteY1609" fmla="*/ 3513909 h 6750795"/>
              <a:gd name="connsiteX1610" fmla="*/ 236010 w 6630249"/>
              <a:gd name="connsiteY1610" fmla="*/ 3456910 h 6750795"/>
              <a:gd name="connsiteX1611" fmla="*/ 225710 w 6630249"/>
              <a:gd name="connsiteY1611" fmla="*/ 3457471 h 6750795"/>
              <a:gd name="connsiteX1612" fmla="*/ 238535 w 6630249"/>
              <a:gd name="connsiteY1612" fmla="*/ 3490815 h 6750795"/>
              <a:gd name="connsiteX1613" fmla="*/ 236010 w 6630249"/>
              <a:gd name="connsiteY1613" fmla="*/ 3456910 h 6750795"/>
              <a:gd name="connsiteX1614" fmla="*/ 5750491 w 6630249"/>
              <a:gd name="connsiteY1614" fmla="*/ 3419009 h 6750795"/>
              <a:gd name="connsiteX1615" fmla="*/ 5737667 w 6630249"/>
              <a:gd name="connsiteY1615" fmla="*/ 3431830 h 6750795"/>
              <a:gd name="connsiteX1616" fmla="*/ 5750491 w 6630249"/>
              <a:gd name="connsiteY1616" fmla="*/ 3419009 h 6750795"/>
              <a:gd name="connsiteX1617" fmla="*/ 5724842 w 6630249"/>
              <a:gd name="connsiteY1617" fmla="*/ 3406179 h 6750795"/>
              <a:gd name="connsiteX1618" fmla="*/ 5724842 w 6630249"/>
              <a:gd name="connsiteY1618" fmla="*/ 3406179 h 6750795"/>
              <a:gd name="connsiteX1619" fmla="*/ 5819743 w 6630249"/>
              <a:gd name="connsiteY1619" fmla="*/ 3352319 h 6750795"/>
              <a:gd name="connsiteX1620" fmla="*/ 5804352 w 6630249"/>
              <a:gd name="connsiteY1620" fmla="*/ 3370275 h 6750795"/>
              <a:gd name="connsiteX1621" fmla="*/ 5819743 w 6630249"/>
              <a:gd name="connsiteY1621" fmla="*/ 3352319 h 6750795"/>
              <a:gd name="connsiteX1622" fmla="*/ 5822308 w 6630249"/>
              <a:gd name="connsiteY1622" fmla="*/ 3295889 h 6750795"/>
              <a:gd name="connsiteX1623" fmla="*/ 5819743 w 6630249"/>
              <a:gd name="connsiteY1623" fmla="*/ 3303579 h 6750795"/>
              <a:gd name="connsiteX1624" fmla="*/ 5822308 w 6630249"/>
              <a:gd name="connsiteY1624" fmla="*/ 3295889 h 6750795"/>
              <a:gd name="connsiteX1625" fmla="*/ 5801388 w 6630249"/>
              <a:gd name="connsiteY1625" fmla="*/ 3278095 h 6750795"/>
              <a:gd name="connsiteX1626" fmla="*/ 5801148 w 6630249"/>
              <a:gd name="connsiteY1626" fmla="*/ 3280499 h 6750795"/>
              <a:gd name="connsiteX1627" fmla="*/ 5799224 w 6630249"/>
              <a:gd name="connsiteY1627" fmla="*/ 3288194 h 6750795"/>
              <a:gd name="connsiteX1628" fmla="*/ 5763315 w 6630249"/>
              <a:gd name="connsiteY1628" fmla="*/ 3324098 h 6750795"/>
              <a:gd name="connsiteX1629" fmla="*/ 5776139 w 6630249"/>
              <a:gd name="connsiteY1629" fmla="*/ 3303580 h 6750795"/>
              <a:gd name="connsiteX1630" fmla="*/ 5799224 w 6630249"/>
              <a:gd name="connsiteY1630" fmla="*/ 3280499 h 6750795"/>
              <a:gd name="connsiteX1631" fmla="*/ 5801388 w 6630249"/>
              <a:gd name="connsiteY1631" fmla="*/ 3278095 h 6750795"/>
              <a:gd name="connsiteX1632" fmla="*/ 5742797 w 6630249"/>
              <a:gd name="connsiteY1632" fmla="*/ 3221512 h 6750795"/>
              <a:gd name="connsiteX1633" fmla="*/ 5742797 w 6630249"/>
              <a:gd name="connsiteY1633" fmla="*/ 3224077 h 6750795"/>
              <a:gd name="connsiteX1634" fmla="*/ 5742797 w 6630249"/>
              <a:gd name="connsiteY1634" fmla="*/ 3221512 h 6750795"/>
              <a:gd name="connsiteX1635" fmla="*/ 5701759 w 6630249"/>
              <a:gd name="connsiteY1635" fmla="*/ 3113795 h 6750795"/>
              <a:gd name="connsiteX1636" fmla="*/ 5706888 w 6630249"/>
              <a:gd name="connsiteY1636" fmla="*/ 3113795 h 6750795"/>
              <a:gd name="connsiteX1637" fmla="*/ 5706888 w 6630249"/>
              <a:gd name="connsiteY1637" fmla="*/ 3118926 h 6750795"/>
              <a:gd name="connsiteX1638" fmla="*/ 5701759 w 6630249"/>
              <a:gd name="connsiteY1638" fmla="*/ 3118926 h 6750795"/>
              <a:gd name="connsiteX1639" fmla="*/ 5701759 w 6630249"/>
              <a:gd name="connsiteY1639" fmla="*/ 3113795 h 6750795"/>
              <a:gd name="connsiteX1640" fmla="*/ 5778304 w 6630249"/>
              <a:gd name="connsiteY1640" fmla="*/ 3030675 h 6750795"/>
              <a:gd name="connsiteX1641" fmla="*/ 5776140 w 6630249"/>
              <a:gd name="connsiteY1641" fmla="*/ 3034278 h 6750795"/>
              <a:gd name="connsiteX1642" fmla="*/ 5778304 w 6630249"/>
              <a:gd name="connsiteY1642" fmla="*/ 3030675 h 6750795"/>
              <a:gd name="connsiteX1643" fmla="*/ 5788965 w 6630249"/>
              <a:gd name="connsiteY1643" fmla="*/ 3000946 h 6750795"/>
              <a:gd name="connsiteX1644" fmla="*/ 5788965 w 6630249"/>
              <a:gd name="connsiteY1644" fmla="*/ 3013762 h 6750795"/>
              <a:gd name="connsiteX1645" fmla="*/ 5788965 w 6630249"/>
              <a:gd name="connsiteY1645" fmla="*/ 3000946 h 6750795"/>
              <a:gd name="connsiteX1646" fmla="*/ 5406795 w 6630249"/>
              <a:gd name="connsiteY1646" fmla="*/ 3000946 h 6750795"/>
              <a:gd name="connsiteX1647" fmla="*/ 5427315 w 6630249"/>
              <a:gd name="connsiteY1647" fmla="*/ 3006074 h 6750795"/>
              <a:gd name="connsiteX1648" fmla="*/ 5414490 w 6630249"/>
              <a:gd name="connsiteY1648" fmla="*/ 3126618 h 6750795"/>
              <a:gd name="connsiteX1649" fmla="*/ 5401666 w 6630249"/>
              <a:gd name="connsiteY1649" fmla="*/ 3085583 h 6750795"/>
              <a:gd name="connsiteX1650" fmla="*/ 5406795 w 6630249"/>
              <a:gd name="connsiteY1650" fmla="*/ 3000946 h 6750795"/>
              <a:gd name="connsiteX1651" fmla="*/ 5614552 w 6630249"/>
              <a:gd name="connsiteY1651" fmla="*/ 2870144 h 6750795"/>
              <a:gd name="connsiteX1652" fmla="*/ 5619681 w 6630249"/>
              <a:gd name="connsiteY1652" fmla="*/ 2875265 h 6750795"/>
              <a:gd name="connsiteX1653" fmla="*/ 5617116 w 6630249"/>
              <a:gd name="connsiteY1653" fmla="*/ 2877832 h 6750795"/>
              <a:gd name="connsiteX1654" fmla="*/ 5614552 w 6630249"/>
              <a:gd name="connsiteY1654" fmla="*/ 2870144 h 6750795"/>
              <a:gd name="connsiteX1655" fmla="*/ 6471226 w 6630249"/>
              <a:gd name="connsiteY1655" fmla="*/ 2775232 h 6750795"/>
              <a:gd name="connsiteX1656" fmla="*/ 6468661 w 6630249"/>
              <a:gd name="connsiteY1656" fmla="*/ 2790617 h 6750795"/>
              <a:gd name="connsiteX1657" fmla="*/ 6471226 w 6630249"/>
              <a:gd name="connsiteY1657" fmla="*/ 2775232 h 6750795"/>
              <a:gd name="connsiteX1658" fmla="*/ 5965942 w 6630249"/>
              <a:gd name="connsiteY1658" fmla="*/ 2677776 h 6750795"/>
              <a:gd name="connsiteX1659" fmla="*/ 5963377 w 6630249"/>
              <a:gd name="connsiteY1659" fmla="*/ 2695733 h 6750795"/>
              <a:gd name="connsiteX1660" fmla="*/ 5965942 w 6630249"/>
              <a:gd name="connsiteY1660" fmla="*/ 2677776 h 6750795"/>
              <a:gd name="connsiteX1661" fmla="*/ 5063100 w 6630249"/>
              <a:gd name="connsiteY1661" fmla="*/ 2662358 h 6750795"/>
              <a:gd name="connsiteX1662" fmla="*/ 5032321 w 6630249"/>
              <a:gd name="connsiteY1662" fmla="*/ 2716221 h 6750795"/>
              <a:gd name="connsiteX1663" fmla="*/ 5065665 w 6630249"/>
              <a:gd name="connsiteY1663" fmla="*/ 2703397 h 6750795"/>
              <a:gd name="connsiteX1664" fmla="*/ 5063100 w 6630249"/>
              <a:gd name="connsiteY1664" fmla="*/ 2662358 h 6750795"/>
              <a:gd name="connsiteX1665" fmla="*/ 4864802 w 6630249"/>
              <a:gd name="connsiteY1665" fmla="*/ 2649316 h 6750795"/>
              <a:gd name="connsiteX1666" fmla="*/ 4860474 w 6630249"/>
              <a:gd name="connsiteY1666" fmla="*/ 2657252 h 6750795"/>
              <a:gd name="connsiteX1667" fmla="*/ 4860474 w 6630249"/>
              <a:gd name="connsiteY1667" fmla="*/ 2649557 h 6750795"/>
              <a:gd name="connsiteX1668" fmla="*/ 4864802 w 6630249"/>
              <a:gd name="connsiteY1668" fmla="*/ 2649316 h 6750795"/>
              <a:gd name="connsiteX1669" fmla="*/ 4973329 w 6630249"/>
              <a:gd name="connsiteY1669" fmla="*/ 2646990 h 6750795"/>
              <a:gd name="connsiteX1670" fmla="*/ 4973329 w 6630249"/>
              <a:gd name="connsiteY1670" fmla="*/ 2646990 h 6750795"/>
              <a:gd name="connsiteX1671" fmla="*/ 6619990 w 6630249"/>
              <a:gd name="connsiteY1671" fmla="*/ 2608505 h 6750795"/>
              <a:gd name="connsiteX1672" fmla="*/ 6596905 w 6630249"/>
              <a:gd name="connsiteY1672" fmla="*/ 2636722 h 6750795"/>
              <a:gd name="connsiteX1673" fmla="*/ 6619990 w 6630249"/>
              <a:gd name="connsiteY1673" fmla="*/ 2608505 h 6750795"/>
              <a:gd name="connsiteX1674" fmla="*/ 6496875 w 6630249"/>
              <a:gd name="connsiteY1674" fmla="*/ 2572610 h 6750795"/>
              <a:gd name="connsiteX1675" fmla="*/ 6489181 w 6630249"/>
              <a:gd name="connsiteY1675" fmla="*/ 2580304 h 6750795"/>
              <a:gd name="connsiteX1676" fmla="*/ 6496875 w 6630249"/>
              <a:gd name="connsiteY1676" fmla="*/ 2572610 h 6750795"/>
              <a:gd name="connsiteX1677" fmla="*/ 5020138 w 6630249"/>
              <a:gd name="connsiteY1677" fmla="*/ 2570047 h 6750795"/>
              <a:gd name="connsiteX1678" fmla="*/ 5032321 w 6630249"/>
              <a:gd name="connsiteY1678" fmla="*/ 2570047 h 6750795"/>
              <a:gd name="connsiteX1679" fmla="*/ 5019496 w 6630249"/>
              <a:gd name="connsiteY1679" fmla="*/ 2590560 h 6750795"/>
              <a:gd name="connsiteX1680" fmla="*/ 5011802 w 6630249"/>
              <a:gd name="connsiteY1680" fmla="*/ 2585431 h 6750795"/>
              <a:gd name="connsiteX1681" fmla="*/ 5020138 w 6630249"/>
              <a:gd name="connsiteY1681" fmla="*/ 2570047 h 6750795"/>
              <a:gd name="connsiteX1682" fmla="*/ 6040324 w 6630249"/>
              <a:gd name="connsiteY1682" fmla="*/ 2562996 h 6750795"/>
              <a:gd name="connsiteX1683" fmla="*/ 6042889 w 6630249"/>
              <a:gd name="connsiteY1683" fmla="*/ 2564920 h 6750795"/>
              <a:gd name="connsiteX1684" fmla="*/ 6037760 w 6630249"/>
              <a:gd name="connsiteY1684" fmla="*/ 2564920 h 6750795"/>
              <a:gd name="connsiteX1685" fmla="*/ 6040324 w 6630249"/>
              <a:gd name="connsiteY1685" fmla="*/ 2562996 h 6750795"/>
              <a:gd name="connsiteX1686" fmla="*/ 6338894 w 6630249"/>
              <a:gd name="connsiteY1686" fmla="*/ 2562034 h 6750795"/>
              <a:gd name="connsiteX1687" fmla="*/ 6335287 w 6630249"/>
              <a:gd name="connsiteY1687" fmla="*/ 2564920 h 6750795"/>
              <a:gd name="connsiteX1688" fmla="*/ 6338894 w 6630249"/>
              <a:gd name="connsiteY1688" fmla="*/ 2562034 h 6750795"/>
              <a:gd name="connsiteX1689" fmla="*/ 5891561 w 6630249"/>
              <a:gd name="connsiteY1689" fmla="*/ 2534138 h 6750795"/>
              <a:gd name="connsiteX1690" fmla="*/ 5886430 w 6630249"/>
              <a:gd name="connsiteY1690" fmla="*/ 2546960 h 6750795"/>
              <a:gd name="connsiteX1691" fmla="*/ 5891561 w 6630249"/>
              <a:gd name="connsiteY1691" fmla="*/ 2534138 h 6750795"/>
              <a:gd name="connsiteX1692" fmla="*/ 6448142 w 6630249"/>
              <a:gd name="connsiteY1692" fmla="*/ 2477734 h 6750795"/>
              <a:gd name="connsiteX1693" fmla="*/ 6427622 w 6630249"/>
              <a:gd name="connsiteY1693" fmla="*/ 2480297 h 6750795"/>
              <a:gd name="connsiteX1694" fmla="*/ 6448142 w 6630249"/>
              <a:gd name="connsiteY1694" fmla="*/ 2477734 h 6750795"/>
              <a:gd name="connsiteX1695" fmla="*/ 6404178 w 6630249"/>
              <a:gd name="connsiteY1695" fmla="*/ 2465291 h 6750795"/>
              <a:gd name="connsiteX1696" fmla="*/ 6404539 w 6630249"/>
              <a:gd name="connsiteY1696" fmla="*/ 2467456 h 6750795"/>
              <a:gd name="connsiteX1697" fmla="*/ 6404178 w 6630249"/>
              <a:gd name="connsiteY1697" fmla="*/ 2465291 h 6750795"/>
              <a:gd name="connsiteX1698" fmla="*/ 6487657 w 6630249"/>
              <a:gd name="connsiteY1698" fmla="*/ 2448816 h 6750795"/>
              <a:gd name="connsiteX1699" fmla="*/ 6484051 w 6630249"/>
              <a:gd name="connsiteY1699" fmla="*/ 2452065 h 6750795"/>
              <a:gd name="connsiteX1700" fmla="*/ 6487657 w 6630249"/>
              <a:gd name="connsiteY1700" fmla="*/ 2448816 h 6750795"/>
              <a:gd name="connsiteX1701" fmla="*/ 5481178 w 6630249"/>
              <a:gd name="connsiteY1701" fmla="*/ 2374807 h 6750795"/>
              <a:gd name="connsiteX1702" fmla="*/ 5483742 w 6630249"/>
              <a:gd name="connsiteY1702" fmla="*/ 2377693 h 6750795"/>
              <a:gd name="connsiteX1703" fmla="*/ 5478613 w 6630249"/>
              <a:gd name="connsiteY1703" fmla="*/ 2377693 h 6750795"/>
              <a:gd name="connsiteX1704" fmla="*/ 5481178 w 6630249"/>
              <a:gd name="connsiteY1704" fmla="*/ 2374807 h 6750795"/>
              <a:gd name="connsiteX1705" fmla="*/ 2131426 w 6630249"/>
              <a:gd name="connsiteY1705" fmla="*/ 2367394 h 6750795"/>
              <a:gd name="connsiteX1706" fmla="*/ 2136556 w 6630249"/>
              <a:gd name="connsiteY1706" fmla="*/ 2408433 h 6750795"/>
              <a:gd name="connsiteX1707" fmla="*/ 2131426 w 6630249"/>
              <a:gd name="connsiteY1707" fmla="*/ 2367394 h 6750795"/>
              <a:gd name="connsiteX1708" fmla="*/ 5024587 w 6630249"/>
              <a:gd name="connsiteY1708" fmla="*/ 2353202 h 6750795"/>
              <a:gd name="connsiteX1709" fmla="*/ 5022062 w 6630249"/>
              <a:gd name="connsiteY1709" fmla="*/ 2357174 h 6750795"/>
              <a:gd name="connsiteX1710" fmla="*/ 5024587 w 6630249"/>
              <a:gd name="connsiteY1710" fmla="*/ 2353202 h 6750795"/>
              <a:gd name="connsiteX1711" fmla="*/ 5073359 w 6630249"/>
              <a:gd name="connsiteY1711" fmla="*/ 2349464 h 6750795"/>
              <a:gd name="connsiteX1712" fmla="*/ 5075924 w 6630249"/>
              <a:gd name="connsiteY1712" fmla="*/ 2354595 h 6750795"/>
              <a:gd name="connsiteX1713" fmla="*/ 5083619 w 6630249"/>
              <a:gd name="connsiteY1713" fmla="*/ 2349464 h 6750795"/>
              <a:gd name="connsiteX1714" fmla="*/ 5078489 w 6630249"/>
              <a:gd name="connsiteY1714" fmla="*/ 2375116 h 6750795"/>
              <a:gd name="connsiteX1715" fmla="*/ 5073359 w 6630249"/>
              <a:gd name="connsiteY1715" fmla="*/ 2349464 h 6750795"/>
              <a:gd name="connsiteX1716" fmla="*/ 6437882 w 6630249"/>
              <a:gd name="connsiteY1716" fmla="*/ 2334085 h 6750795"/>
              <a:gd name="connsiteX1717" fmla="*/ 6425057 w 6630249"/>
              <a:gd name="connsiteY1717" fmla="*/ 2346909 h 6750795"/>
              <a:gd name="connsiteX1718" fmla="*/ 6437882 w 6630249"/>
              <a:gd name="connsiteY1718" fmla="*/ 2334085 h 6750795"/>
              <a:gd name="connsiteX1719" fmla="*/ 2110907 w 6630249"/>
              <a:gd name="connsiteY1719" fmla="*/ 2326357 h 6750795"/>
              <a:gd name="connsiteX1720" fmla="*/ 2116038 w 6630249"/>
              <a:gd name="connsiteY1720" fmla="*/ 2372525 h 6750795"/>
              <a:gd name="connsiteX1721" fmla="*/ 2110907 w 6630249"/>
              <a:gd name="connsiteY1721" fmla="*/ 2326357 h 6750795"/>
              <a:gd name="connsiteX1722" fmla="*/ 5581208 w 6630249"/>
              <a:gd name="connsiteY1722" fmla="*/ 2298167 h 6750795"/>
              <a:gd name="connsiteX1723" fmla="*/ 5599162 w 6630249"/>
              <a:gd name="connsiteY1723" fmla="*/ 2318692 h 6750795"/>
              <a:gd name="connsiteX1724" fmla="*/ 5573513 w 6630249"/>
              <a:gd name="connsiteY1724" fmla="*/ 2349478 h 6750795"/>
              <a:gd name="connsiteX1725" fmla="*/ 5581208 w 6630249"/>
              <a:gd name="connsiteY1725" fmla="*/ 2303298 h 6750795"/>
              <a:gd name="connsiteX1726" fmla="*/ 5581208 w 6630249"/>
              <a:gd name="connsiteY1726" fmla="*/ 2298167 h 6750795"/>
              <a:gd name="connsiteX1727" fmla="*/ 6496875 w 6630249"/>
              <a:gd name="connsiteY1727" fmla="*/ 2298160 h 6750795"/>
              <a:gd name="connsiteX1728" fmla="*/ 6502005 w 6630249"/>
              <a:gd name="connsiteY1728" fmla="*/ 2318681 h 6750795"/>
              <a:gd name="connsiteX1729" fmla="*/ 6494311 w 6630249"/>
              <a:gd name="connsiteY1729" fmla="*/ 2316116 h 6750795"/>
              <a:gd name="connsiteX1730" fmla="*/ 6496875 w 6630249"/>
              <a:gd name="connsiteY1730" fmla="*/ 2298160 h 6750795"/>
              <a:gd name="connsiteX1731" fmla="*/ 2114113 w 6630249"/>
              <a:gd name="connsiteY1731" fmla="*/ 2282114 h 6750795"/>
              <a:gd name="connsiteX1732" fmla="*/ 2116038 w 6630249"/>
              <a:gd name="connsiteY1732" fmla="*/ 2303274 h 6750795"/>
              <a:gd name="connsiteX1733" fmla="*/ 2114113 w 6630249"/>
              <a:gd name="connsiteY1733" fmla="*/ 2282114 h 6750795"/>
              <a:gd name="connsiteX1734" fmla="*/ 6345547 w 6630249"/>
              <a:gd name="connsiteY1734" fmla="*/ 2277645 h 6750795"/>
              <a:gd name="connsiteX1735" fmla="*/ 6340416 w 6630249"/>
              <a:gd name="connsiteY1735" fmla="*/ 2298167 h 6750795"/>
              <a:gd name="connsiteX1736" fmla="*/ 6345547 w 6630249"/>
              <a:gd name="connsiteY1736" fmla="*/ 2277645 h 6750795"/>
              <a:gd name="connsiteX1737" fmla="*/ 5686369 w 6630249"/>
              <a:gd name="connsiteY1737" fmla="*/ 2275080 h 6750795"/>
              <a:gd name="connsiteX1738" fmla="*/ 5691499 w 6630249"/>
              <a:gd name="connsiteY1738" fmla="*/ 2280209 h 6750795"/>
              <a:gd name="connsiteX1739" fmla="*/ 5691499 w 6630249"/>
              <a:gd name="connsiteY1739" fmla="*/ 2287907 h 6750795"/>
              <a:gd name="connsiteX1740" fmla="*/ 5683804 w 6630249"/>
              <a:gd name="connsiteY1740" fmla="*/ 2303298 h 6750795"/>
              <a:gd name="connsiteX1741" fmla="*/ 5678674 w 6630249"/>
              <a:gd name="connsiteY1741" fmla="*/ 2287907 h 6750795"/>
              <a:gd name="connsiteX1742" fmla="*/ 5686369 w 6630249"/>
              <a:gd name="connsiteY1742" fmla="*/ 2275080 h 6750795"/>
              <a:gd name="connsiteX1743" fmla="*/ 5026791 w 6630249"/>
              <a:gd name="connsiteY1743" fmla="*/ 2226736 h 6750795"/>
              <a:gd name="connsiteX1744" fmla="*/ 5024627 w 6630249"/>
              <a:gd name="connsiteY1744" fmla="*/ 2228902 h 6750795"/>
              <a:gd name="connsiteX1745" fmla="*/ 5026791 w 6630249"/>
              <a:gd name="connsiteY1745" fmla="*/ 2226736 h 6750795"/>
              <a:gd name="connsiteX1746" fmla="*/ 2446909 w 6630249"/>
              <a:gd name="connsiteY1746" fmla="*/ 2223762 h 6750795"/>
              <a:gd name="connsiteX1747" fmla="*/ 2418695 w 6630249"/>
              <a:gd name="connsiteY1747" fmla="*/ 2385350 h 6750795"/>
              <a:gd name="connsiteX1748" fmla="*/ 2393046 w 6630249"/>
              <a:gd name="connsiteY1748" fmla="*/ 2405868 h 6750795"/>
              <a:gd name="connsiteX1749" fmla="*/ 2495642 w 6630249"/>
              <a:gd name="connsiteY1749" fmla="*/ 2336616 h 6750795"/>
              <a:gd name="connsiteX1750" fmla="*/ 2446909 w 6630249"/>
              <a:gd name="connsiteY1750" fmla="*/ 2223762 h 6750795"/>
              <a:gd name="connsiteX1751" fmla="*/ 5081054 w 6630249"/>
              <a:gd name="connsiteY1751" fmla="*/ 2187853 h 6750795"/>
              <a:gd name="connsiteX1752" fmla="*/ 5078489 w 6630249"/>
              <a:gd name="connsiteY1752" fmla="*/ 2208377 h 6750795"/>
              <a:gd name="connsiteX1753" fmla="*/ 5081054 w 6630249"/>
              <a:gd name="connsiteY1753" fmla="*/ 2187853 h 6750795"/>
              <a:gd name="connsiteX1754" fmla="*/ 4178212 w 6630249"/>
              <a:gd name="connsiteY1754" fmla="*/ 2177595 h 6750795"/>
              <a:gd name="connsiteX1755" fmla="*/ 4185907 w 6630249"/>
              <a:gd name="connsiteY1755" fmla="*/ 2180160 h 6750795"/>
              <a:gd name="connsiteX1756" fmla="*/ 4175647 w 6630249"/>
              <a:gd name="connsiteY1756" fmla="*/ 2187851 h 6750795"/>
              <a:gd name="connsiteX1757" fmla="*/ 4178212 w 6630249"/>
              <a:gd name="connsiteY1757" fmla="*/ 2177595 h 6750795"/>
              <a:gd name="connsiteX1758" fmla="*/ 5088749 w 6630249"/>
              <a:gd name="connsiteY1758" fmla="*/ 2172478 h 6750795"/>
              <a:gd name="connsiteX1759" fmla="*/ 5086184 w 6630249"/>
              <a:gd name="connsiteY1759" fmla="*/ 2187853 h 6750795"/>
              <a:gd name="connsiteX1760" fmla="*/ 5088749 w 6630249"/>
              <a:gd name="connsiteY1760" fmla="*/ 2172478 h 6750795"/>
              <a:gd name="connsiteX1761" fmla="*/ 4258044 w 6630249"/>
              <a:gd name="connsiteY1761" fmla="*/ 2165427 h 6750795"/>
              <a:gd name="connsiteX1762" fmla="*/ 4262853 w 6630249"/>
              <a:gd name="connsiteY1762" fmla="*/ 2167349 h 6750795"/>
              <a:gd name="connsiteX1763" fmla="*/ 4255159 w 6630249"/>
              <a:gd name="connsiteY1763" fmla="*/ 2167349 h 6750795"/>
              <a:gd name="connsiteX1764" fmla="*/ 4258044 w 6630249"/>
              <a:gd name="connsiteY1764" fmla="*/ 2165427 h 6750795"/>
              <a:gd name="connsiteX1765" fmla="*/ 5840262 w 6630249"/>
              <a:gd name="connsiteY1765" fmla="*/ 2164786 h 6750795"/>
              <a:gd name="connsiteX1766" fmla="*/ 5832568 w 6630249"/>
              <a:gd name="connsiteY1766" fmla="*/ 2167349 h 6750795"/>
              <a:gd name="connsiteX1767" fmla="*/ 5840262 w 6630249"/>
              <a:gd name="connsiteY1767" fmla="*/ 2164786 h 6750795"/>
              <a:gd name="connsiteX1768" fmla="*/ 4998978 w 6630249"/>
              <a:gd name="connsiteY1768" fmla="*/ 2162224 h 6750795"/>
              <a:gd name="connsiteX1769" fmla="*/ 4998978 w 6630249"/>
              <a:gd name="connsiteY1769" fmla="*/ 2187856 h 6750795"/>
              <a:gd name="connsiteX1770" fmla="*/ 4998978 w 6630249"/>
              <a:gd name="connsiteY1770" fmla="*/ 2162224 h 6750795"/>
              <a:gd name="connsiteX1771" fmla="*/ 5101891 w 6630249"/>
              <a:gd name="connsiteY1771" fmla="*/ 2162072 h 6750795"/>
              <a:gd name="connsiteX1772" fmla="*/ 5101573 w 6630249"/>
              <a:gd name="connsiteY1772" fmla="*/ 2162210 h 6750795"/>
              <a:gd name="connsiteX1773" fmla="*/ 5101091 w 6630249"/>
              <a:gd name="connsiteY1773" fmla="*/ 2162133 h 6750795"/>
              <a:gd name="connsiteX1774" fmla="*/ 5201604 w 6630249"/>
              <a:gd name="connsiteY1774" fmla="*/ 2159651 h 6750795"/>
              <a:gd name="connsiteX1775" fmla="*/ 5186215 w 6630249"/>
              <a:gd name="connsiteY1775" fmla="*/ 2172472 h 6750795"/>
              <a:gd name="connsiteX1776" fmla="*/ 5201604 w 6630249"/>
              <a:gd name="connsiteY1776" fmla="*/ 2159651 h 6750795"/>
              <a:gd name="connsiteX1777" fmla="*/ 5132353 w 6630249"/>
              <a:gd name="connsiteY1777" fmla="*/ 2157089 h 6750795"/>
              <a:gd name="connsiteX1778" fmla="*/ 5081055 w 6630249"/>
              <a:gd name="connsiteY1778" fmla="*/ 2293030 h 6750795"/>
              <a:gd name="connsiteX1779" fmla="*/ 5083620 w 6630249"/>
              <a:gd name="connsiteY1779" fmla="*/ 2239161 h 6750795"/>
              <a:gd name="connsiteX1780" fmla="*/ 5081055 w 6630249"/>
              <a:gd name="connsiteY1780" fmla="*/ 2213505 h 6750795"/>
              <a:gd name="connsiteX1781" fmla="*/ 5086184 w 6630249"/>
              <a:gd name="connsiteY1781" fmla="*/ 2218637 h 6750795"/>
              <a:gd name="connsiteX1782" fmla="*/ 5083620 w 6630249"/>
              <a:gd name="connsiteY1782" fmla="*/ 2257119 h 6750795"/>
              <a:gd name="connsiteX1783" fmla="*/ 5132353 w 6630249"/>
              <a:gd name="connsiteY1783" fmla="*/ 2157089 h 6750795"/>
              <a:gd name="connsiteX1784" fmla="*/ 5071635 w 6630249"/>
              <a:gd name="connsiteY1784" fmla="*/ 2156079 h 6750795"/>
              <a:gd name="connsiteX1785" fmla="*/ 5078809 w 6630249"/>
              <a:gd name="connsiteY1785" fmla="*/ 2158683 h 6750795"/>
              <a:gd name="connsiteX1786" fmla="*/ 5101091 w 6630249"/>
              <a:gd name="connsiteY1786" fmla="*/ 2162133 h 6750795"/>
              <a:gd name="connsiteX1787" fmla="*/ 5091674 w 6630249"/>
              <a:gd name="connsiteY1787" fmla="*/ 2162890 h 6750795"/>
              <a:gd name="connsiteX1788" fmla="*/ 5073358 w 6630249"/>
              <a:gd name="connsiteY1788" fmla="*/ 2157081 h 6750795"/>
              <a:gd name="connsiteX1789" fmla="*/ 5071635 w 6630249"/>
              <a:gd name="connsiteY1789" fmla="*/ 2156079 h 6750795"/>
              <a:gd name="connsiteX1790" fmla="*/ 5619682 w 6630249"/>
              <a:gd name="connsiteY1790" fmla="*/ 2152606 h 6750795"/>
              <a:gd name="connsiteX1791" fmla="*/ 5622247 w 6630249"/>
              <a:gd name="connsiteY1791" fmla="*/ 2154529 h 6750795"/>
              <a:gd name="connsiteX1792" fmla="*/ 5617117 w 6630249"/>
              <a:gd name="connsiteY1792" fmla="*/ 2154529 h 6750795"/>
              <a:gd name="connsiteX1793" fmla="*/ 5619682 w 6630249"/>
              <a:gd name="connsiteY1793" fmla="*/ 2152606 h 6750795"/>
              <a:gd name="connsiteX1794" fmla="*/ 5019496 w 6630249"/>
              <a:gd name="connsiteY1794" fmla="*/ 2149398 h 6750795"/>
              <a:gd name="connsiteX1795" fmla="*/ 5006672 w 6630249"/>
              <a:gd name="connsiteY1795" fmla="*/ 2216074 h 6750795"/>
              <a:gd name="connsiteX1796" fmla="*/ 5019496 w 6630249"/>
              <a:gd name="connsiteY1796" fmla="*/ 2149398 h 6750795"/>
              <a:gd name="connsiteX1797" fmla="*/ 4952810 w 6630249"/>
              <a:gd name="connsiteY1797" fmla="*/ 2144257 h 6750795"/>
              <a:gd name="connsiteX1798" fmla="*/ 4952810 w 6630249"/>
              <a:gd name="connsiteY1798" fmla="*/ 2151951 h 6750795"/>
              <a:gd name="connsiteX1799" fmla="*/ 4952810 w 6630249"/>
              <a:gd name="connsiteY1799" fmla="*/ 2144257 h 6750795"/>
              <a:gd name="connsiteX1800" fmla="*/ 6496875 w 6630249"/>
              <a:gd name="connsiteY1800" fmla="*/ 2139143 h 6750795"/>
              <a:gd name="connsiteX1801" fmla="*/ 6491746 w 6630249"/>
              <a:gd name="connsiteY1801" fmla="*/ 2154530 h 6750795"/>
              <a:gd name="connsiteX1802" fmla="*/ 6496875 w 6630249"/>
              <a:gd name="connsiteY1802" fmla="*/ 2139143 h 6750795"/>
              <a:gd name="connsiteX1803" fmla="*/ 5137481 w 6630249"/>
              <a:gd name="connsiteY1803" fmla="*/ 2136563 h 6750795"/>
              <a:gd name="connsiteX1804" fmla="*/ 5112153 w 6630249"/>
              <a:gd name="connsiteY1804" fmla="*/ 2161246 h 6750795"/>
              <a:gd name="connsiteX1805" fmla="*/ 5101891 w 6630249"/>
              <a:gd name="connsiteY1805" fmla="*/ 2162072 h 6750795"/>
              <a:gd name="connsiteX1806" fmla="*/ 5124336 w 6630249"/>
              <a:gd name="connsiteY1806" fmla="*/ 2152274 h 6750795"/>
              <a:gd name="connsiteX1807" fmla="*/ 5137481 w 6630249"/>
              <a:gd name="connsiteY1807" fmla="*/ 2136563 h 6750795"/>
              <a:gd name="connsiteX1808" fmla="*/ 6619990 w 6630249"/>
              <a:gd name="connsiteY1808" fmla="*/ 2134015 h 6750795"/>
              <a:gd name="connsiteX1809" fmla="*/ 6625120 w 6630249"/>
              <a:gd name="connsiteY1809" fmla="*/ 2134015 h 6750795"/>
              <a:gd name="connsiteX1810" fmla="*/ 6625120 w 6630249"/>
              <a:gd name="connsiteY1810" fmla="*/ 2139143 h 6750795"/>
              <a:gd name="connsiteX1811" fmla="*/ 6619990 w 6630249"/>
              <a:gd name="connsiteY1811" fmla="*/ 2139143 h 6750795"/>
              <a:gd name="connsiteX1812" fmla="*/ 6619990 w 6630249"/>
              <a:gd name="connsiteY1812" fmla="*/ 2134015 h 6750795"/>
              <a:gd name="connsiteX1813" fmla="*/ 2836773 w 6630249"/>
              <a:gd name="connsiteY1813" fmla="*/ 2105806 h 6750795"/>
              <a:gd name="connsiteX1814" fmla="*/ 2847032 w 6630249"/>
              <a:gd name="connsiteY1814" fmla="*/ 2118632 h 6750795"/>
              <a:gd name="connsiteX1815" fmla="*/ 2836773 w 6630249"/>
              <a:gd name="connsiteY1815" fmla="*/ 2105806 h 6750795"/>
              <a:gd name="connsiteX1816" fmla="*/ 5147742 w 6630249"/>
              <a:gd name="connsiteY1816" fmla="*/ 2095534 h 6750795"/>
              <a:gd name="connsiteX1817" fmla="*/ 5142612 w 6630249"/>
              <a:gd name="connsiteY1817" fmla="*/ 2108361 h 6750795"/>
              <a:gd name="connsiteX1818" fmla="*/ 5147742 w 6630249"/>
              <a:gd name="connsiteY1818" fmla="*/ 2095534 h 6750795"/>
              <a:gd name="connsiteX1819" fmla="*/ 5255067 w 6630249"/>
              <a:gd name="connsiteY1819" fmla="*/ 2092603 h 6750795"/>
              <a:gd name="connsiteX1820" fmla="*/ 5252902 w 6630249"/>
              <a:gd name="connsiteY1820" fmla="*/ 2092963 h 6750795"/>
              <a:gd name="connsiteX1821" fmla="*/ 5255067 w 6630249"/>
              <a:gd name="connsiteY1821" fmla="*/ 2092603 h 6750795"/>
              <a:gd name="connsiteX1822" fmla="*/ 4129479 w 6630249"/>
              <a:gd name="connsiteY1822" fmla="*/ 2090399 h 6750795"/>
              <a:gd name="connsiteX1823" fmla="*/ 4129479 w 6630249"/>
              <a:gd name="connsiteY1823" fmla="*/ 2092966 h 6750795"/>
              <a:gd name="connsiteX1824" fmla="*/ 4129479 w 6630249"/>
              <a:gd name="connsiteY1824" fmla="*/ 2090399 h 6750795"/>
              <a:gd name="connsiteX1825" fmla="*/ 4119220 w 6630249"/>
              <a:gd name="connsiteY1825" fmla="*/ 2080144 h 6750795"/>
              <a:gd name="connsiteX1826" fmla="*/ 4126914 w 6630249"/>
              <a:gd name="connsiteY1826" fmla="*/ 2085272 h 6750795"/>
              <a:gd name="connsiteX1827" fmla="*/ 4119220 w 6630249"/>
              <a:gd name="connsiteY1827" fmla="*/ 2087840 h 6750795"/>
              <a:gd name="connsiteX1828" fmla="*/ 4119220 w 6630249"/>
              <a:gd name="connsiteY1828" fmla="*/ 2080144 h 6750795"/>
              <a:gd name="connsiteX1829" fmla="*/ 3926852 w 6630249"/>
              <a:gd name="connsiteY1829" fmla="*/ 2080128 h 6750795"/>
              <a:gd name="connsiteX1830" fmla="*/ 3921722 w 6630249"/>
              <a:gd name="connsiteY1830" fmla="*/ 2103211 h 6750795"/>
              <a:gd name="connsiteX1831" fmla="*/ 3960196 w 6630249"/>
              <a:gd name="connsiteY1831" fmla="*/ 2116035 h 6750795"/>
              <a:gd name="connsiteX1832" fmla="*/ 3955066 w 6630249"/>
              <a:gd name="connsiteY1832" fmla="*/ 2110906 h 6750795"/>
              <a:gd name="connsiteX1833" fmla="*/ 3962760 w 6630249"/>
              <a:gd name="connsiteY1833" fmla="*/ 2108341 h 6750795"/>
              <a:gd name="connsiteX1834" fmla="*/ 3955066 w 6630249"/>
              <a:gd name="connsiteY1834" fmla="*/ 2092951 h 6750795"/>
              <a:gd name="connsiteX1835" fmla="*/ 3939677 w 6630249"/>
              <a:gd name="connsiteY1835" fmla="*/ 2098082 h 6750795"/>
              <a:gd name="connsiteX1836" fmla="*/ 3934547 w 6630249"/>
              <a:gd name="connsiteY1836" fmla="*/ 2087822 h 6750795"/>
              <a:gd name="connsiteX1837" fmla="*/ 3929417 w 6630249"/>
              <a:gd name="connsiteY1837" fmla="*/ 2087822 h 6750795"/>
              <a:gd name="connsiteX1838" fmla="*/ 3926852 w 6630249"/>
              <a:gd name="connsiteY1838" fmla="*/ 2080128 h 6750795"/>
              <a:gd name="connsiteX1839" fmla="*/ 3919157 w 6630249"/>
              <a:gd name="connsiteY1839" fmla="*/ 2077563 h 6750795"/>
              <a:gd name="connsiteX1840" fmla="*/ 3918195 w 6630249"/>
              <a:gd name="connsiteY1840" fmla="*/ 2077883 h 6750795"/>
              <a:gd name="connsiteX1841" fmla="*/ 3918302 w 6630249"/>
              <a:gd name="connsiteY1841" fmla="*/ 2078133 h 6750795"/>
              <a:gd name="connsiteX1842" fmla="*/ 3917234 w 6630249"/>
              <a:gd name="connsiteY1842" fmla="*/ 2078845 h 6750795"/>
              <a:gd name="connsiteX1843" fmla="*/ 3919157 w 6630249"/>
              <a:gd name="connsiteY1843" fmla="*/ 2080128 h 6750795"/>
              <a:gd name="connsiteX1844" fmla="*/ 3916593 w 6630249"/>
              <a:gd name="connsiteY1844" fmla="*/ 2080128 h 6750795"/>
              <a:gd name="connsiteX1845" fmla="*/ 3901203 w 6630249"/>
              <a:gd name="connsiteY1845" fmla="*/ 2092951 h 6750795"/>
              <a:gd name="connsiteX1846" fmla="*/ 3903768 w 6630249"/>
              <a:gd name="connsiteY1846" fmla="*/ 2098082 h 6750795"/>
              <a:gd name="connsiteX1847" fmla="*/ 3916593 w 6630249"/>
              <a:gd name="connsiteY1847" fmla="*/ 2103211 h 6750795"/>
              <a:gd name="connsiteX1848" fmla="*/ 3919157 w 6630249"/>
              <a:gd name="connsiteY1848" fmla="*/ 2085258 h 6750795"/>
              <a:gd name="connsiteX1849" fmla="*/ 3919157 w 6630249"/>
              <a:gd name="connsiteY1849" fmla="*/ 2080128 h 6750795"/>
              <a:gd name="connsiteX1850" fmla="*/ 3918302 w 6630249"/>
              <a:gd name="connsiteY1850" fmla="*/ 2078133 h 6750795"/>
              <a:gd name="connsiteX1851" fmla="*/ 4121785 w 6630249"/>
              <a:gd name="connsiteY1851" fmla="*/ 2075009 h 6750795"/>
              <a:gd name="connsiteX1852" fmla="*/ 4130441 w 6630249"/>
              <a:gd name="connsiteY1852" fmla="*/ 2075009 h 6750795"/>
              <a:gd name="connsiteX1853" fmla="*/ 4137174 w 6630249"/>
              <a:gd name="connsiteY1853" fmla="*/ 2082704 h 6750795"/>
              <a:gd name="connsiteX1854" fmla="*/ 4121785 w 6630249"/>
              <a:gd name="connsiteY1854" fmla="*/ 2075009 h 6750795"/>
              <a:gd name="connsiteX1855" fmla="*/ 5140046 w 6630249"/>
              <a:gd name="connsiteY1855" fmla="*/ 2072452 h 6750795"/>
              <a:gd name="connsiteX1856" fmla="*/ 5140046 w 6630249"/>
              <a:gd name="connsiteY1856" fmla="*/ 2090405 h 6750795"/>
              <a:gd name="connsiteX1857" fmla="*/ 5140046 w 6630249"/>
              <a:gd name="connsiteY1857" fmla="*/ 2072452 h 6750795"/>
              <a:gd name="connsiteX1858" fmla="*/ 2364831 w 6630249"/>
              <a:gd name="connsiteY1858" fmla="*/ 2064738 h 6750795"/>
              <a:gd name="connsiteX1859" fmla="*/ 2369962 w 6630249"/>
              <a:gd name="connsiteY1859" fmla="*/ 2103211 h 6750795"/>
              <a:gd name="connsiteX1860" fmla="*/ 2375091 w 6630249"/>
              <a:gd name="connsiteY1860" fmla="*/ 2080128 h 6750795"/>
              <a:gd name="connsiteX1861" fmla="*/ 2364831 w 6630249"/>
              <a:gd name="connsiteY1861" fmla="*/ 2064738 h 6750795"/>
              <a:gd name="connsiteX1862" fmla="*/ 3942242 w 6630249"/>
              <a:gd name="connsiteY1862" fmla="*/ 2059609 h 6750795"/>
              <a:gd name="connsiteX1863" fmla="*/ 3931982 w 6630249"/>
              <a:gd name="connsiteY1863" fmla="*/ 2067302 h 6750795"/>
              <a:gd name="connsiteX1864" fmla="*/ 3939677 w 6630249"/>
              <a:gd name="connsiteY1864" fmla="*/ 2072433 h 6750795"/>
              <a:gd name="connsiteX1865" fmla="*/ 3942242 w 6630249"/>
              <a:gd name="connsiteY1865" fmla="*/ 2059609 h 6750795"/>
              <a:gd name="connsiteX1866" fmla="*/ 3898638 w 6630249"/>
              <a:gd name="connsiteY1866" fmla="*/ 2057044 h 6750795"/>
              <a:gd name="connsiteX1867" fmla="*/ 3896073 w 6630249"/>
              <a:gd name="connsiteY1867" fmla="*/ 2062174 h 6750795"/>
              <a:gd name="connsiteX1868" fmla="*/ 3901203 w 6630249"/>
              <a:gd name="connsiteY1868" fmla="*/ 2057044 h 6750795"/>
              <a:gd name="connsiteX1869" fmla="*/ 3898638 w 6630249"/>
              <a:gd name="connsiteY1869" fmla="*/ 2057044 h 6750795"/>
              <a:gd name="connsiteX1870" fmla="*/ 4437266 w 6630249"/>
              <a:gd name="connsiteY1870" fmla="*/ 2054500 h 6750795"/>
              <a:gd name="connsiteX1871" fmla="*/ 4442396 w 6630249"/>
              <a:gd name="connsiteY1871" fmla="*/ 2054500 h 6750795"/>
              <a:gd name="connsiteX1872" fmla="*/ 4442396 w 6630249"/>
              <a:gd name="connsiteY1872" fmla="*/ 2059635 h 6750795"/>
              <a:gd name="connsiteX1873" fmla="*/ 4437266 w 6630249"/>
              <a:gd name="connsiteY1873" fmla="*/ 2059635 h 6750795"/>
              <a:gd name="connsiteX1874" fmla="*/ 4437266 w 6630249"/>
              <a:gd name="connsiteY1874" fmla="*/ 2054500 h 6750795"/>
              <a:gd name="connsiteX1875" fmla="*/ 5145176 w 6630249"/>
              <a:gd name="connsiteY1875" fmla="*/ 2051935 h 6750795"/>
              <a:gd name="connsiteX1876" fmla="*/ 5145176 w 6630249"/>
              <a:gd name="connsiteY1876" fmla="*/ 2064764 h 6750795"/>
              <a:gd name="connsiteX1877" fmla="*/ 5145176 w 6630249"/>
              <a:gd name="connsiteY1877" fmla="*/ 2051935 h 6750795"/>
              <a:gd name="connsiteX1878" fmla="*/ 3916593 w 6630249"/>
              <a:gd name="connsiteY1878" fmla="*/ 2036525 h 6750795"/>
              <a:gd name="connsiteX1879" fmla="*/ 3911463 w 6630249"/>
              <a:gd name="connsiteY1879" fmla="*/ 2041654 h 6750795"/>
              <a:gd name="connsiteX1880" fmla="*/ 3916593 w 6630249"/>
              <a:gd name="connsiteY1880" fmla="*/ 2039090 h 6750795"/>
              <a:gd name="connsiteX1881" fmla="*/ 3919157 w 6630249"/>
              <a:gd name="connsiteY1881" fmla="*/ 2031396 h 6750795"/>
              <a:gd name="connsiteX1882" fmla="*/ 3916593 w 6630249"/>
              <a:gd name="connsiteY1882" fmla="*/ 2033960 h 6750795"/>
              <a:gd name="connsiteX1883" fmla="*/ 3921722 w 6630249"/>
              <a:gd name="connsiteY1883" fmla="*/ 2039090 h 6750795"/>
              <a:gd name="connsiteX1884" fmla="*/ 3919157 w 6630249"/>
              <a:gd name="connsiteY1884" fmla="*/ 2031396 h 6750795"/>
              <a:gd name="connsiteX1885" fmla="*/ 3885494 w 6630249"/>
              <a:gd name="connsiteY1885" fmla="*/ 2023129 h 6750795"/>
              <a:gd name="connsiteX1886" fmla="*/ 3888379 w 6630249"/>
              <a:gd name="connsiteY1886" fmla="*/ 2031423 h 6750795"/>
              <a:gd name="connsiteX1887" fmla="*/ 3880684 w 6630249"/>
              <a:gd name="connsiteY1887" fmla="*/ 2023727 h 6750795"/>
              <a:gd name="connsiteX1888" fmla="*/ 3885494 w 6630249"/>
              <a:gd name="connsiteY1888" fmla="*/ 2023129 h 6750795"/>
              <a:gd name="connsiteX1889" fmla="*/ 5178521 w 6630249"/>
              <a:gd name="connsiteY1889" fmla="*/ 2013462 h 6750795"/>
              <a:gd name="connsiteX1890" fmla="*/ 5150307 w 6630249"/>
              <a:gd name="connsiteY1890" fmla="*/ 2090399 h 6750795"/>
              <a:gd name="connsiteX1891" fmla="*/ 5178521 w 6630249"/>
              <a:gd name="connsiteY1891" fmla="*/ 2013462 h 6750795"/>
              <a:gd name="connsiteX1892" fmla="*/ 5065665 w 6630249"/>
              <a:gd name="connsiteY1892" fmla="*/ 2008330 h 6750795"/>
              <a:gd name="connsiteX1893" fmla="*/ 5078489 w 6630249"/>
              <a:gd name="connsiteY1893" fmla="*/ 2046798 h 6750795"/>
              <a:gd name="connsiteX1894" fmla="*/ 5055405 w 6630249"/>
              <a:gd name="connsiteY1894" fmla="*/ 2046798 h 6750795"/>
              <a:gd name="connsiteX1895" fmla="*/ 5052840 w 6630249"/>
              <a:gd name="connsiteY1895" fmla="*/ 2044233 h 6750795"/>
              <a:gd name="connsiteX1896" fmla="*/ 5065665 w 6630249"/>
              <a:gd name="connsiteY1896" fmla="*/ 2008330 h 6750795"/>
              <a:gd name="connsiteX1897" fmla="*/ 2334053 w 6630249"/>
              <a:gd name="connsiteY1897" fmla="*/ 2005745 h 6750795"/>
              <a:gd name="connsiteX1898" fmla="*/ 2357578 w 6630249"/>
              <a:gd name="connsiteY1898" fmla="*/ 2042104 h 6750795"/>
              <a:gd name="connsiteX1899" fmla="*/ 2357137 w 6630249"/>
              <a:gd name="connsiteY1899" fmla="*/ 2044219 h 6750795"/>
              <a:gd name="connsiteX1900" fmla="*/ 2334053 w 6630249"/>
              <a:gd name="connsiteY1900" fmla="*/ 2005745 h 6750795"/>
              <a:gd name="connsiteX1901" fmla="*/ 5104138 w 6630249"/>
              <a:gd name="connsiteY1901" fmla="*/ 1995514 h 6750795"/>
              <a:gd name="connsiteX1902" fmla="*/ 5109268 w 6630249"/>
              <a:gd name="connsiteY1902" fmla="*/ 1995514 h 6750795"/>
              <a:gd name="connsiteX1903" fmla="*/ 5109268 w 6630249"/>
              <a:gd name="connsiteY1903" fmla="*/ 2000642 h 6750795"/>
              <a:gd name="connsiteX1904" fmla="*/ 5104138 w 6630249"/>
              <a:gd name="connsiteY1904" fmla="*/ 2000642 h 6750795"/>
              <a:gd name="connsiteX1905" fmla="*/ 5104138 w 6630249"/>
              <a:gd name="connsiteY1905" fmla="*/ 1995514 h 6750795"/>
              <a:gd name="connsiteX1906" fmla="*/ 2375091 w 6630249"/>
              <a:gd name="connsiteY1906" fmla="*/ 1995486 h 6750795"/>
              <a:gd name="connsiteX1907" fmla="*/ 2367396 w 6630249"/>
              <a:gd name="connsiteY1907" fmla="*/ 2046783 h 6750795"/>
              <a:gd name="connsiteX1908" fmla="*/ 2380221 w 6630249"/>
              <a:gd name="connsiteY1908" fmla="*/ 2069868 h 6750795"/>
              <a:gd name="connsiteX1909" fmla="*/ 2400741 w 6630249"/>
              <a:gd name="connsiteY1909" fmla="*/ 2033960 h 6750795"/>
              <a:gd name="connsiteX1910" fmla="*/ 2380221 w 6630249"/>
              <a:gd name="connsiteY1910" fmla="*/ 2018570 h 6750795"/>
              <a:gd name="connsiteX1911" fmla="*/ 2375091 w 6630249"/>
              <a:gd name="connsiteY1911" fmla="*/ 1995486 h 6750795"/>
              <a:gd name="connsiteX1912" fmla="*/ 4732670 w 6630249"/>
              <a:gd name="connsiteY1912" fmla="*/ 1964606 h 6750795"/>
              <a:gd name="connsiteX1913" fmla="*/ 4737358 w 6630249"/>
              <a:gd name="connsiteY1913" fmla="*/ 1980115 h 6750795"/>
              <a:gd name="connsiteX1914" fmla="*/ 4729664 w 6630249"/>
              <a:gd name="connsiteY1914" fmla="*/ 1967290 h 6750795"/>
              <a:gd name="connsiteX1915" fmla="*/ 4732670 w 6630249"/>
              <a:gd name="connsiteY1915" fmla="*/ 1964606 h 6750795"/>
              <a:gd name="connsiteX1916" fmla="*/ 4729664 w 6630249"/>
              <a:gd name="connsiteY1916" fmla="*/ 1957041 h 6750795"/>
              <a:gd name="connsiteX1917" fmla="*/ 4734793 w 6630249"/>
              <a:gd name="connsiteY1917" fmla="*/ 1957041 h 6750795"/>
              <a:gd name="connsiteX1918" fmla="*/ 4734793 w 6630249"/>
              <a:gd name="connsiteY1918" fmla="*/ 1962170 h 6750795"/>
              <a:gd name="connsiteX1919" fmla="*/ 4729664 w 6630249"/>
              <a:gd name="connsiteY1919" fmla="*/ 1962170 h 6750795"/>
              <a:gd name="connsiteX1920" fmla="*/ 4729664 w 6630249"/>
              <a:gd name="connsiteY1920" fmla="*/ 1957041 h 6750795"/>
              <a:gd name="connsiteX1921" fmla="*/ 5070795 w 6630249"/>
              <a:gd name="connsiteY1921" fmla="*/ 1954476 h 6750795"/>
              <a:gd name="connsiteX1922" fmla="*/ 5073359 w 6630249"/>
              <a:gd name="connsiteY1922" fmla="*/ 1980125 h 6750795"/>
              <a:gd name="connsiteX1923" fmla="*/ 5070795 w 6630249"/>
              <a:gd name="connsiteY1923" fmla="*/ 1954476 h 6750795"/>
              <a:gd name="connsiteX1924" fmla="*/ 4047402 w 6630249"/>
              <a:gd name="connsiteY1924" fmla="*/ 1951883 h 6750795"/>
              <a:gd name="connsiteX1925" fmla="*/ 4042272 w 6630249"/>
              <a:gd name="connsiteY1925" fmla="*/ 1957013 h 6750795"/>
              <a:gd name="connsiteX1926" fmla="*/ 4044837 w 6630249"/>
              <a:gd name="connsiteY1926" fmla="*/ 1962143 h 6750795"/>
              <a:gd name="connsiteX1927" fmla="*/ 4047402 w 6630249"/>
              <a:gd name="connsiteY1927" fmla="*/ 1951883 h 6750795"/>
              <a:gd name="connsiteX1928" fmla="*/ 4757878 w 6630249"/>
              <a:gd name="connsiteY1928" fmla="*/ 1946763 h 6750795"/>
              <a:gd name="connsiteX1929" fmla="*/ 4763008 w 6630249"/>
              <a:gd name="connsiteY1929" fmla="*/ 1957025 h 6750795"/>
              <a:gd name="connsiteX1930" fmla="*/ 4757878 w 6630249"/>
              <a:gd name="connsiteY1930" fmla="*/ 1946763 h 6750795"/>
              <a:gd name="connsiteX1931" fmla="*/ 6584081 w 6630249"/>
              <a:gd name="connsiteY1931" fmla="*/ 1941649 h 6750795"/>
              <a:gd name="connsiteX1932" fmla="*/ 6568691 w 6630249"/>
              <a:gd name="connsiteY1932" fmla="*/ 1972431 h 6750795"/>
              <a:gd name="connsiteX1933" fmla="*/ 6584081 w 6630249"/>
              <a:gd name="connsiteY1933" fmla="*/ 1941649 h 6750795"/>
              <a:gd name="connsiteX1934" fmla="*/ 1367088 w 6630249"/>
              <a:gd name="connsiteY1934" fmla="*/ 1939059 h 6750795"/>
              <a:gd name="connsiteX1935" fmla="*/ 1354263 w 6630249"/>
              <a:gd name="connsiteY1935" fmla="*/ 1982662 h 6750795"/>
              <a:gd name="connsiteX1936" fmla="*/ 1367088 w 6630249"/>
              <a:gd name="connsiteY1936" fmla="*/ 1939059 h 6750795"/>
              <a:gd name="connsiteX1937" fmla="*/ 3890944 w 6630249"/>
              <a:gd name="connsiteY1937" fmla="*/ 1936517 h 6750795"/>
              <a:gd name="connsiteX1938" fmla="*/ 3898638 w 6630249"/>
              <a:gd name="connsiteY1938" fmla="*/ 1954476 h 6750795"/>
              <a:gd name="connsiteX1939" fmla="*/ 3890944 w 6630249"/>
              <a:gd name="connsiteY1939" fmla="*/ 1936517 h 6750795"/>
              <a:gd name="connsiteX1940" fmla="*/ 5564893 w 6630249"/>
              <a:gd name="connsiteY1940" fmla="*/ 1920791 h 6750795"/>
              <a:gd name="connsiteX1941" fmla="*/ 5570949 w 6630249"/>
              <a:gd name="connsiteY1941" fmla="*/ 1928799 h 6750795"/>
              <a:gd name="connsiteX1942" fmla="*/ 5565819 w 6630249"/>
              <a:gd name="connsiteY1942" fmla="*/ 1931364 h 6750795"/>
              <a:gd name="connsiteX1943" fmla="*/ 5564266 w 6630249"/>
              <a:gd name="connsiteY1943" fmla="*/ 1929275 h 6750795"/>
              <a:gd name="connsiteX1944" fmla="*/ 5780584 w 6630249"/>
              <a:gd name="connsiteY1944" fmla="*/ 1914603 h 6750795"/>
              <a:gd name="connsiteX1945" fmla="*/ 5783835 w 6630249"/>
              <a:gd name="connsiteY1945" fmla="*/ 1921104 h 6750795"/>
              <a:gd name="connsiteX1946" fmla="*/ 5780079 w 6630249"/>
              <a:gd name="connsiteY1946" fmla="*/ 1920854 h 6750795"/>
              <a:gd name="connsiteX1947" fmla="*/ 5781270 w 6630249"/>
              <a:gd name="connsiteY1947" fmla="*/ 1915975 h 6750795"/>
              <a:gd name="connsiteX1948" fmla="*/ 5775431 w 6630249"/>
              <a:gd name="connsiteY1948" fmla="*/ 1920544 h 6750795"/>
              <a:gd name="connsiteX1949" fmla="*/ 5774216 w 6630249"/>
              <a:gd name="connsiteY1949" fmla="*/ 1920463 h 6750795"/>
              <a:gd name="connsiteX1950" fmla="*/ 5768445 w 6630249"/>
              <a:gd name="connsiteY1950" fmla="*/ 1923669 h 6750795"/>
              <a:gd name="connsiteX1951" fmla="*/ 5773917 w 6630249"/>
              <a:gd name="connsiteY1951" fmla="*/ 1916830 h 6750795"/>
              <a:gd name="connsiteX1952" fmla="*/ 5773575 w 6630249"/>
              <a:gd name="connsiteY1952" fmla="*/ 1918540 h 6750795"/>
              <a:gd name="connsiteX1953" fmla="*/ 3839646 w 6630249"/>
              <a:gd name="connsiteY1953" fmla="*/ 1910845 h 6750795"/>
              <a:gd name="connsiteX1954" fmla="*/ 3829386 w 6630249"/>
              <a:gd name="connsiteY1954" fmla="*/ 1928799 h 6750795"/>
              <a:gd name="connsiteX1955" fmla="*/ 3808867 w 6630249"/>
              <a:gd name="connsiteY1955" fmla="*/ 1959578 h 6750795"/>
              <a:gd name="connsiteX1956" fmla="*/ 3801172 w 6630249"/>
              <a:gd name="connsiteY1956" fmla="*/ 1982662 h 6750795"/>
              <a:gd name="connsiteX1957" fmla="*/ 3819127 w 6630249"/>
              <a:gd name="connsiteY1957" fmla="*/ 1985227 h 6750795"/>
              <a:gd name="connsiteX1958" fmla="*/ 3808867 w 6630249"/>
              <a:gd name="connsiteY1958" fmla="*/ 2023701 h 6750795"/>
              <a:gd name="connsiteX1959" fmla="*/ 3819127 w 6630249"/>
              <a:gd name="connsiteY1959" fmla="*/ 1990357 h 6750795"/>
              <a:gd name="connsiteX1960" fmla="*/ 3839646 w 6630249"/>
              <a:gd name="connsiteY1960" fmla="*/ 1910845 h 6750795"/>
              <a:gd name="connsiteX1961" fmla="*/ 1364523 w 6630249"/>
              <a:gd name="connsiteY1961" fmla="*/ 1908280 h 6750795"/>
              <a:gd name="connsiteX1962" fmla="*/ 1367088 w 6630249"/>
              <a:gd name="connsiteY1962" fmla="*/ 1921104 h 6750795"/>
              <a:gd name="connsiteX1963" fmla="*/ 1367088 w 6630249"/>
              <a:gd name="connsiteY1963" fmla="*/ 1908280 h 6750795"/>
              <a:gd name="connsiteX1964" fmla="*/ 1364523 w 6630249"/>
              <a:gd name="connsiteY1964" fmla="*/ 1908280 h 6750795"/>
              <a:gd name="connsiteX1965" fmla="*/ 4103830 w 6630249"/>
              <a:gd name="connsiteY1965" fmla="*/ 1900595 h 6750795"/>
              <a:gd name="connsiteX1966" fmla="*/ 4098700 w 6630249"/>
              <a:gd name="connsiteY1966" fmla="*/ 1913420 h 6750795"/>
              <a:gd name="connsiteX1967" fmla="*/ 4093571 w 6630249"/>
              <a:gd name="connsiteY1967" fmla="*/ 1903161 h 6750795"/>
              <a:gd name="connsiteX1968" fmla="*/ 4103830 w 6630249"/>
              <a:gd name="connsiteY1968" fmla="*/ 1900595 h 6750795"/>
              <a:gd name="connsiteX1969" fmla="*/ 3903127 w 6630249"/>
              <a:gd name="connsiteY1969" fmla="*/ 1899970 h 6750795"/>
              <a:gd name="connsiteX1970" fmla="*/ 3901203 w 6630249"/>
              <a:gd name="connsiteY1970" fmla="*/ 1905742 h 6750795"/>
              <a:gd name="connsiteX1971" fmla="*/ 3903127 w 6630249"/>
              <a:gd name="connsiteY1971" fmla="*/ 1899970 h 6750795"/>
              <a:gd name="connsiteX1972" fmla="*/ 5122092 w 6630249"/>
              <a:gd name="connsiteY1972" fmla="*/ 1890344 h 6750795"/>
              <a:gd name="connsiteX1973" fmla="*/ 5119527 w 6630249"/>
              <a:gd name="connsiteY1973" fmla="*/ 1905732 h 6750795"/>
              <a:gd name="connsiteX1974" fmla="*/ 5122092 w 6630249"/>
              <a:gd name="connsiteY1974" fmla="*/ 1890344 h 6750795"/>
              <a:gd name="connsiteX1975" fmla="*/ 3880684 w 6630249"/>
              <a:gd name="connsiteY1975" fmla="*/ 1887779 h 6750795"/>
              <a:gd name="connsiteX1976" fmla="*/ 3880684 w 6630249"/>
              <a:gd name="connsiteY1976" fmla="*/ 1887779 h 6750795"/>
              <a:gd name="connsiteX1977" fmla="*/ 2600802 w 6630249"/>
              <a:gd name="connsiteY1977" fmla="*/ 1877501 h 6750795"/>
              <a:gd name="connsiteX1978" fmla="*/ 2534115 w 6630249"/>
              <a:gd name="connsiteY1978" fmla="*/ 1933929 h 6750795"/>
              <a:gd name="connsiteX1979" fmla="*/ 2464863 w 6630249"/>
              <a:gd name="connsiteY1979" fmla="*/ 2118599 h 6750795"/>
              <a:gd name="connsiteX1980" fmla="*/ 2434084 w 6630249"/>
              <a:gd name="connsiteY1980" fmla="*/ 2154509 h 6750795"/>
              <a:gd name="connsiteX1981" fmla="*/ 2441779 w 6630249"/>
              <a:gd name="connsiteY1981" fmla="*/ 2162202 h 6750795"/>
              <a:gd name="connsiteX1982" fmla="*/ 2528985 w 6630249"/>
              <a:gd name="connsiteY1982" fmla="*/ 2141684 h 6750795"/>
              <a:gd name="connsiteX1983" fmla="*/ 2444345 w 6630249"/>
              <a:gd name="connsiteY1983" fmla="*/ 2167332 h 6750795"/>
              <a:gd name="connsiteX1984" fmla="*/ 2464863 w 6630249"/>
              <a:gd name="connsiteY1984" fmla="*/ 2190416 h 6750795"/>
              <a:gd name="connsiteX1985" fmla="*/ 2454604 w 6630249"/>
              <a:gd name="connsiteY1985" fmla="*/ 2205806 h 6750795"/>
              <a:gd name="connsiteX1986" fmla="*/ 2505901 w 6630249"/>
              <a:gd name="connsiteY1986" fmla="*/ 2323792 h 6750795"/>
              <a:gd name="connsiteX1987" fmla="*/ 2618757 w 6630249"/>
              <a:gd name="connsiteY1987" fmla="*/ 2241718 h 6750795"/>
              <a:gd name="connsiteX1988" fmla="*/ 2654665 w 6630249"/>
              <a:gd name="connsiteY1988" fmla="*/ 2272495 h 6750795"/>
              <a:gd name="connsiteX1989" fmla="*/ 2682879 w 6630249"/>
              <a:gd name="connsiteY1989" fmla="*/ 2257108 h 6750795"/>
              <a:gd name="connsiteX1990" fmla="*/ 2680314 w 6630249"/>
              <a:gd name="connsiteY1990" fmla="*/ 2249412 h 6750795"/>
              <a:gd name="connsiteX1991" fmla="*/ 2690574 w 6630249"/>
              <a:gd name="connsiteY1991" fmla="*/ 2244283 h 6750795"/>
              <a:gd name="connsiteX1992" fmla="*/ 2698269 w 6630249"/>
              <a:gd name="connsiteY1992" fmla="*/ 2249412 h 6750795"/>
              <a:gd name="connsiteX1993" fmla="*/ 2759827 w 6630249"/>
              <a:gd name="connsiteY1993" fmla="*/ 2213500 h 6750795"/>
              <a:gd name="connsiteX1994" fmla="*/ 2677749 w 6630249"/>
              <a:gd name="connsiteY1994" fmla="*/ 2023701 h 6750795"/>
              <a:gd name="connsiteX1995" fmla="*/ 2621321 w 6630249"/>
              <a:gd name="connsiteY1995" fmla="*/ 1900585 h 6750795"/>
              <a:gd name="connsiteX1996" fmla="*/ 2600802 w 6630249"/>
              <a:gd name="connsiteY1996" fmla="*/ 1877501 h 6750795"/>
              <a:gd name="connsiteX1997" fmla="*/ 1390172 w 6630249"/>
              <a:gd name="connsiteY1997" fmla="*/ 1877501 h 6750795"/>
              <a:gd name="connsiteX1998" fmla="*/ 1385042 w 6630249"/>
              <a:gd name="connsiteY1998" fmla="*/ 1898020 h 6750795"/>
              <a:gd name="connsiteX1999" fmla="*/ 1410691 w 6630249"/>
              <a:gd name="connsiteY1999" fmla="*/ 1895455 h 6750795"/>
              <a:gd name="connsiteX2000" fmla="*/ 1420950 w 6630249"/>
              <a:gd name="connsiteY2000" fmla="*/ 1882631 h 6750795"/>
              <a:gd name="connsiteX2001" fmla="*/ 1390172 w 6630249"/>
              <a:gd name="connsiteY2001" fmla="*/ 1877501 h 6750795"/>
              <a:gd name="connsiteX2002" fmla="*/ 2841902 w 6630249"/>
              <a:gd name="connsiteY2002" fmla="*/ 1867242 h 6750795"/>
              <a:gd name="connsiteX2003" fmla="*/ 2813688 w 6630249"/>
              <a:gd name="connsiteY2003" fmla="*/ 1921104 h 6750795"/>
              <a:gd name="connsiteX2004" fmla="*/ 2782911 w 6630249"/>
              <a:gd name="connsiteY2004" fmla="*/ 2003181 h 6750795"/>
              <a:gd name="connsiteX2005" fmla="*/ 2859857 w 6630249"/>
              <a:gd name="connsiteY2005" fmla="*/ 2167332 h 6750795"/>
              <a:gd name="connsiteX2006" fmla="*/ 2959887 w 6630249"/>
              <a:gd name="connsiteY2006" fmla="*/ 2126297 h 6750795"/>
              <a:gd name="connsiteX2007" fmla="*/ 2936803 w 6630249"/>
              <a:gd name="connsiteY2007" fmla="*/ 2095517 h 6750795"/>
              <a:gd name="connsiteX2008" fmla="*/ 2918069 w 6630249"/>
              <a:gd name="connsiteY2008" fmla="*/ 2081466 h 6750795"/>
              <a:gd name="connsiteX2009" fmla="*/ 2906441 w 6630249"/>
              <a:gd name="connsiteY2009" fmla="*/ 2067673 h 6750795"/>
              <a:gd name="connsiteX2010" fmla="*/ 2908790 w 6630249"/>
              <a:gd name="connsiteY2010" fmla="*/ 2040812 h 6750795"/>
              <a:gd name="connsiteX2011" fmla="*/ 2875246 w 6630249"/>
              <a:gd name="connsiteY2011" fmla="*/ 1987792 h 6750795"/>
              <a:gd name="connsiteX2012" fmla="*/ 2906025 w 6630249"/>
              <a:gd name="connsiteY2012" fmla="*/ 1998051 h 6750795"/>
              <a:gd name="connsiteX2013" fmla="*/ 2870116 w 6630249"/>
              <a:gd name="connsiteY2013" fmla="*/ 1951883 h 6750795"/>
              <a:gd name="connsiteX2014" fmla="*/ 2875246 w 6630249"/>
              <a:gd name="connsiteY2014" fmla="*/ 1921104 h 6750795"/>
              <a:gd name="connsiteX2015" fmla="*/ 2849597 w 6630249"/>
              <a:gd name="connsiteY2015" fmla="*/ 1885196 h 6750795"/>
              <a:gd name="connsiteX2016" fmla="*/ 2854728 w 6630249"/>
              <a:gd name="connsiteY2016" fmla="*/ 1967273 h 6750795"/>
              <a:gd name="connsiteX2017" fmla="*/ 2887750 w 6630249"/>
              <a:gd name="connsiteY2017" fmla="*/ 2045502 h 6750795"/>
              <a:gd name="connsiteX2018" fmla="*/ 2906441 w 6630249"/>
              <a:gd name="connsiteY2018" fmla="*/ 2067673 h 6750795"/>
              <a:gd name="connsiteX2019" fmla="*/ 2906025 w 6630249"/>
              <a:gd name="connsiteY2019" fmla="*/ 2072433 h 6750795"/>
              <a:gd name="connsiteX2020" fmla="*/ 2918069 w 6630249"/>
              <a:gd name="connsiteY2020" fmla="*/ 2081466 h 6750795"/>
              <a:gd name="connsiteX2021" fmla="*/ 2934239 w 6630249"/>
              <a:gd name="connsiteY2021" fmla="*/ 2100646 h 6750795"/>
              <a:gd name="connsiteX2022" fmla="*/ 2926544 w 6630249"/>
              <a:gd name="connsiteY2022" fmla="*/ 2118599 h 6750795"/>
              <a:gd name="connsiteX2023" fmla="*/ 2847032 w 6630249"/>
              <a:gd name="connsiteY2023" fmla="*/ 1977532 h 6750795"/>
              <a:gd name="connsiteX2024" fmla="*/ 2844467 w 6630249"/>
              <a:gd name="connsiteY2024" fmla="*/ 1872371 h 6750795"/>
              <a:gd name="connsiteX2025" fmla="*/ 2841902 w 6630249"/>
              <a:gd name="connsiteY2025" fmla="*/ 1867242 h 6750795"/>
              <a:gd name="connsiteX2026" fmla="*/ 3931249 w 6630249"/>
              <a:gd name="connsiteY2026" fmla="*/ 1861868 h 6750795"/>
              <a:gd name="connsiteX2027" fmla="*/ 3931982 w 6630249"/>
              <a:gd name="connsiteY2027" fmla="*/ 1862112 h 6750795"/>
              <a:gd name="connsiteX2028" fmla="*/ 3931982 w 6630249"/>
              <a:gd name="connsiteY2028" fmla="*/ 1943272 h 6750795"/>
              <a:gd name="connsiteX2029" fmla="*/ 3929417 w 6630249"/>
              <a:gd name="connsiteY2029" fmla="*/ 1944188 h 6750795"/>
              <a:gd name="connsiteX2030" fmla="*/ 3926852 w 6630249"/>
              <a:gd name="connsiteY2030" fmla="*/ 1864677 h 6750795"/>
              <a:gd name="connsiteX2031" fmla="*/ 2477687 w 6630249"/>
              <a:gd name="connsiteY2031" fmla="*/ 1856982 h 6750795"/>
              <a:gd name="connsiteX2032" fmla="*/ 2426390 w 6630249"/>
              <a:gd name="connsiteY2032" fmla="*/ 1895455 h 6750795"/>
              <a:gd name="connsiteX2033" fmla="*/ 2413565 w 6630249"/>
              <a:gd name="connsiteY2033" fmla="*/ 1908280 h 6750795"/>
              <a:gd name="connsiteX2034" fmla="*/ 2472558 w 6630249"/>
              <a:gd name="connsiteY2034" fmla="*/ 1895455 h 6750795"/>
              <a:gd name="connsiteX2035" fmla="*/ 2477687 w 6630249"/>
              <a:gd name="connsiteY2035" fmla="*/ 1856982 h 6750795"/>
              <a:gd name="connsiteX2036" fmla="*/ 3978831 w 6630249"/>
              <a:gd name="connsiteY2036" fmla="*/ 1856689 h 6750795"/>
              <a:gd name="connsiteX2037" fmla="*/ 3975585 w 6630249"/>
              <a:gd name="connsiteY2037" fmla="*/ 1859576 h 6750795"/>
              <a:gd name="connsiteX2038" fmla="*/ 3978831 w 6630249"/>
              <a:gd name="connsiteY2038" fmla="*/ 1856689 h 6750795"/>
              <a:gd name="connsiteX2039" fmla="*/ 5722277 w 6630249"/>
              <a:gd name="connsiteY2039" fmla="*/ 1849316 h 6750795"/>
              <a:gd name="connsiteX2040" fmla="*/ 5729972 w 6630249"/>
              <a:gd name="connsiteY2040" fmla="*/ 1849316 h 6750795"/>
              <a:gd name="connsiteX2041" fmla="*/ 5712018 w 6630249"/>
              <a:gd name="connsiteY2041" fmla="*/ 1872400 h 6750795"/>
              <a:gd name="connsiteX2042" fmla="*/ 5722277 w 6630249"/>
              <a:gd name="connsiteY2042" fmla="*/ 1849316 h 6750795"/>
              <a:gd name="connsiteX2043" fmla="*/ 5027191 w 6630249"/>
              <a:gd name="connsiteY2043" fmla="*/ 1839056 h 6750795"/>
              <a:gd name="connsiteX2044" fmla="*/ 5011802 w 6630249"/>
              <a:gd name="connsiteY2044" fmla="*/ 1841622 h 6750795"/>
              <a:gd name="connsiteX2045" fmla="*/ 5027191 w 6630249"/>
              <a:gd name="connsiteY2045" fmla="*/ 1839056 h 6750795"/>
              <a:gd name="connsiteX2046" fmla="*/ 4713473 w 6630249"/>
              <a:gd name="connsiteY2046" fmla="*/ 1836892 h 6750795"/>
              <a:gd name="connsiteX2047" fmla="*/ 4709145 w 6630249"/>
              <a:gd name="connsiteY2047" fmla="*/ 1839056 h 6750795"/>
              <a:gd name="connsiteX2048" fmla="*/ 4713473 w 6630249"/>
              <a:gd name="connsiteY2048" fmla="*/ 1836892 h 6750795"/>
              <a:gd name="connsiteX2049" fmla="*/ 3911463 w 6630249"/>
              <a:gd name="connsiteY2049" fmla="*/ 1828769 h 6750795"/>
              <a:gd name="connsiteX2050" fmla="*/ 3908898 w 6630249"/>
              <a:gd name="connsiteY2050" fmla="*/ 1831334 h 6750795"/>
              <a:gd name="connsiteX2051" fmla="*/ 3914028 w 6630249"/>
              <a:gd name="connsiteY2051" fmla="*/ 1831334 h 6750795"/>
              <a:gd name="connsiteX2052" fmla="*/ 3911463 w 6630249"/>
              <a:gd name="connsiteY2052" fmla="*/ 1828769 h 6750795"/>
              <a:gd name="connsiteX2053" fmla="*/ 2190419 w 6630249"/>
              <a:gd name="connsiteY2053" fmla="*/ 1828769 h 6750795"/>
              <a:gd name="connsiteX2054" fmla="*/ 2334053 w 6630249"/>
              <a:gd name="connsiteY2054" fmla="*/ 2005745 h 6750795"/>
              <a:gd name="connsiteX2055" fmla="*/ 2263839 w 6630249"/>
              <a:gd name="connsiteY2055" fmla="*/ 1911807 h 6750795"/>
              <a:gd name="connsiteX2056" fmla="*/ 2188692 w 6630249"/>
              <a:gd name="connsiteY2056" fmla="*/ 1832222 h 6750795"/>
              <a:gd name="connsiteX2057" fmla="*/ 3505729 w 6630249"/>
              <a:gd name="connsiteY2057" fmla="*/ 1818389 h 6750795"/>
              <a:gd name="connsiteX2058" fmla="*/ 3498515 w 6630249"/>
              <a:gd name="connsiteY2058" fmla="*/ 1833898 h 6750795"/>
              <a:gd name="connsiteX2059" fmla="*/ 3498515 w 6630249"/>
              <a:gd name="connsiteY2059" fmla="*/ 1828769 h 6750795"/>
              <a:gd name="connsiteX2060" fmla="*/ 3505729 w 6630249"/>
              <a:gd name="connsiteY2060" fmla="*/ 1818389 h 6750795"/>
              <a:gd name="connsiteX2061" fmla="*/ 6048700 w 6630249"/>
              <a:gd name="connsiteY2061" fmla="*/ 1811603 h 6750795"/>
              <a:gd name="connsiteX2062" fmla="*/ 6045454 w 6630249"/>
              <a:gd name="connsiteY2062" fmla="*/ 1813407 h 6750795"/>
              <a:gd name="connsiteX2063" fmla="*/ 6048700 w 6630249"/>
              <a:gd name="connsiteY2063" fmla="*/ 1811603 h 6750795"/>
              <a:gd name="connsiteX2064" fmla="*/ 4034577 w 6630249"/>
              <a:gd name="connsiteY2064" fmla="*/ 1810815 h 6750795"/>
              <a:gd name="connsiteX2065" fmla="*/ 4011494 w 6630249"/>
              <a:gd name="connsiteY2065" fmla="*/ 1862112 h 6750795"/>
              <a:gd name="connsiteX2066" fmla="*/ 3996104 w 6630249"/>
              <a:gd name="connsiteY2066" fmla="*/ 1892891 h 6750795"/>
              <a:gd name="connsiteX2067" fmla="*/ 4003799 w 6630249"/>
              <a:gd name="connsiteY2067" fmla="*/ 1890326 h 6750795"/>
              <a:gd name="connsiteX2068" fmla="*/ 4029448 w 6630249"/>
              <a:gd name="connsiteY2068" fmla="*/ 1936494 h 6750795"/>
              <a:gd name="connsiteX2069" fmla="*/ 4047402 w 6630249"/>
              <a:gd name="connsiteY2069" fmla="*/ 1913410 h 6750795"/>
              <a:gd name="connsiteX2070" fmla="*/ 4044837 w 6630249"/>
              <a:gd name="connsiteY2070" fmla="*/ 1903150 h 6750795"/>
              <a:gd name="connsiteX2071" fmla="*/ 4034577 w 6630249"/>
              <a:gd name="connsiteY2071" fmla="*/ 1810815 h 6750795"/>
              <a:gd name="connsiteX2072" fmla="*/ 3147125 w 6630249"/>
              <a:gd name="connsiteY2072" fmla="*/ 1810815 h 6750795"/>
              <a:gd name="connsiteX2073" fmla="*/ 3136865 w 6630249"/>
              <a:gd name="connsiteY2073" fmla="*/ 1859547 h 6750795"/>
              <a:gd name="connsiteX2074" fmla="*/ 3129170 w 6630249"/>
              <a:gd name="connsiteY2074" fmla="*/ 1895455 h 6750795"/>
              <a:gd name="connsiteX2075" fmla="*/ 3165079 w 6630249"/>
              <a:gd name="connsiteY2075" fmla="*/ 1918540 h 6750795"/>
              <a:gd name="connsiteX2076" fmla="*/ 3162515 w 6630249"/>
              <a:gd name="connsiteY2076" fmla="*/ 1885196 h 6750795"/>
              <a:gd name="connsiteX2077" fmla="*/ 3147125 w 6630249"/>
              <a:gd name="connsiteY2077" fmla="*/ 1810815 h 6750795"/>
              <a:gd name="connsiteX2078" fmla="*/ 5678674 w 6630249"/>
              <a:gd name="connsiteY2078" fmla="*/ 1800556 h 6750795"/>
              <a:gd name="connsiteX2079" fmla="*/ 5683804 w 6630249"/>
              <a:gd name="connsiteY2079" fmla="*/ 1823639 h 6750795"/>
              <a:gd name="connsiteX2080" fmla="*/ 5678674 w 6630249"/>
              <a:gd name="connsiteY2080" fmla="*/ 1800556 h 6750795"/>
              <a:gd name="connsiteX2081" fmla="*/ 5057971 w 6630249"/>
              <a:gd name="connsiteY2081" fmla="*/ 1795451 h 6750795"/>
              <a:gd name="connsiteX2082" fmla="*/ 5057971 w 6630249"/>
              <a:gd name="connsiteY2082" fmla="*/ 1826233 h 6750795"/>
              <a:gd name="connsiteX2083" fmla="*/ 5057971 w 6630249"/>
              <a:gd name="connsiteY2083" fmla="*/ 1795451 h 6750795"/>
              <a:gd name="connsiteX2084" fmla="*/ 3888379 w 6630249"/>
              <a:gd name="connsiteY2084" fmla="*/ 1790323 h 6750795"/>
              <a:gd name="connsiteX2085" fmla="*/ 3888379 w 6630249"/>
              <a:gd name="connsiteY2085" fmla="*/ 1803147 h 6750795"/>
              <a:gd name="connsiteX2086" fmla="*/ 3888379 w 6630249"/>
              <a:gd name="connsiteY2086" fmla="*/ 1790323 h 6750795"/>
              <a:gd name="connsiteX2087" fmla="*/ 5019497 w 6630249"/>
              <a:gd name="connsiteY2087" fmla="*/ 1782634 h 6750795"/>
              <a:gd name="connsiteX2088" fmla="*/ 5014367 w 6630249"/>
              <a:gd name="connsiteY2088" fmla="*/ 1790326 h 6750795"/>
              <a:gd name="connsiteX2089" fmla="*/ 5019497 w 6630249"/>
              <a:gd name="connsiteY2089" fmla="*/ 1782634 h 6750795"/>
              <a:gd name="connsiteX2090" fmla="*/ 6268600 w 6630249"/>
              <a:gd name="connsiteY2090" fmla="*/ 1782629 h 6750795"/>
              <a:gd name="connsiteX2091" fmla="*/ 6271165 w 6630249"/>
              <a:gd name="connsiteY2091" fmla="*/ 1798016 h 6750795"/>
              <a:gd name="connsiteX2092" fmla="*/ 6268600 w 6630249"/>
              <a:gd name="connsiteY2092" fmla="*/ 1782629 h 6750795"/>
              <a:gd name="connsiteX2093" fmla="*/ 5060535 w 6630249"/>
              <a:gd name="connsiteY2093" fmla="*/ 1772369 h 6750795"/>
              <a:gd name="connsiteX2094" fmla="*/ 5057970 w 6630249"/>
              <a:gd name="connsiteY2094" fmla="*/ 1787759 h 6750795"/>
              <a:gd name="connsiteX2095" fmla="*/ 5060535 w 6630249"/>
              <a:gd name="connsiteY2095" fmla="*/ 1772369 h 6750795"/>
              <a:gd name="connsiteX2096" fmla="*/ 4034577 w 6630249"/>
              <a:gd name="connsiteY2096" fmla="*/ 1764647 h 6750795"/>
              <a:gd name="connsiteX2097" fmla="*/ 3960196 w 6630249"/>
              <a:gd name="connsiteY2097" fmla="*/ 1792861 h 6750795"/>
              <a:gd name="connsiteX2098" fmla="*/ 3970455 w 6630249"/>
              <a:gd name="connsiteY2098" fmla="*/ 1856982 h 6750795"/>
              <a:gd name="connsiteX2099" fmla="*/ 3957631 w 6630249"/>
              <a:gd name="connsiteY2099" fmla="*/ 1859547 h 6750795"/>
              <a:gd name="connsiteX2100" fmla="*/ 3957631 w 6630249"/>
              <a:gd name="connsiteY2100" fmla="*/ 1880066 h 6750795"/>
              <a:gd name="connsiteX2101" fmla="*/ 3949936 w 6630249"/>
              <a:gd name="connsiteY2101" fmla="*/ 1851852 h 6750795"/>
              <a:gd name="connsiteX2102" fmla="*/ 3938394 w 6630249"/>
              <a:gd name="connsiteY2102" fmla="*/ 1857303 h 6750795"/>
              <a:gd name="connsiteX2103" fmla="*/ 3931249 w 6630249"/>
              <a:gd name="connsiteY2103" fmla="*/ 1861868 h 6750795"/>
              <a:gd name="connsiteX2104" fmla="*/ 3924287 w 6630249"/>
              <a:gd name="connsiteY2104" fmla="*/ 1859547 h 6750795"/>
              <a:gd name="connsiteX2105" fmla="*/ 3921722 w 6630249"/>
              <a:gd name="connsiteY2105" fmla="*/ 1844158 h 6750795"/>
              <a:gd name="connsiteX2106" fmla="*/ 3903768 w 6630249"/>
              <a:gd name="connsiteY2106" fmla="*/ 1849289 h 6750795"/>
              <a:gd name="connsiteX2107" fmla="*/ 3911463 w 6630249"/>
              <a:gd name="connsiteY2107" fmla="*/ 1898020 h 6750795"/>
              <a:gd name="connsiteX2108" fmla="*/ 3898638 w 6630249"/>
              <a:gd name="connsiteY2108" fmla="*/ 1882631 h 6750795"/>
              <a:gd name="connsiteX2109" fmla="*/ 3885814 w 6630249"/>
              <a:gd name="connsiteY2109" fmla="*/ 1887761 h 6750795"/>
              <a:gd name="connsiteX2110" fmla="*/ 3883249 w 6630249"/>
              <a:gd name="connsiteY2110" fmla="*/ 1885196 h 6750795"/>
              <a:gd name="connsiteX2111" fmla="*/ 3880684 w 6630249"/>
              <a:gd name="connsiteY2111" fmla="*/ 1882631 h 6750795"/>
              <a:gd name="connsiteX2112" fmla="*/ 3880684 w 6630249"/>
              <a:gd name="connsiteY2112" fmla="*/ 1862112 h 6750795"/>
              <a:gd name="connsiteX2113" fmla="*/ 3872989 w 6630249"/>
              <a:gd name="connsiteY2113" fmla="*/ 1872371 h 6750795"/>
              <a:gd name="connsiteX2114" fmla="*/ 3867859 w 6630249"/>
              <a:gd name="connsiteY2114" fmla="*/ 1885196 h 6750795"/>
              <a:gd name="connsiteX2115" fmla="*/ 3839646 w 6630249"/>
              <a:gd name="connsiteY2115" fmla="*/ 1995486 h 6750795"/>
              <a:gd name="connsiteX2116" fmla="*/ 3813997 w 6630249"/>
              <a:gd name="connsiteY2116" fmla="*/ 2067302 h 6750795"/>
              <a:gd name="connsiteX2117" fmla="*/ 3813997 w 6630249"/>
              <a:gd name="connsiteY2117" fmla="*/ 2072433 h 6750795"/>
              <a:gd name="connsiteX2118" fmla="*/ 3842210 w 6630249"/>
              <a:gd name="connsiteY2118" fmla="*/ 2080128 h 6750795"/>
              <a:gd name="connsiteX2119" fmla="*/ 3839646 w 6630249"/>
              <a:gd name="connsiteY2119" fmla="*/ 2069868 h 6750795"/>
              <a:gd name="connsiteX2120" fmla="*/ 3844776 w 6630249"/>
              <a:gd name="connsiteY2120" fmla="*/ 2080128 h 6750795"/>
              <a:gd name="connsiteX2121" fmla="*/ 3852470 w 6630249"/>
              <a:gd name="connsiteY2121" fmla="*/ 2082693 h 6750795"/>
              <a:gd name="connsiteX2122" fmla="*/ 3857600 w 6630249"/>
              <a:gd name="connsiteY2122" fmla="*/ 2077563 h 6750795"/>
              <a:gd name="connsiteX2123" fmla="*/ 3857600 w 6630249"/>
              <a:gd name="connsiteY2123" fmla="*/ 2074997 h 6750795"/>
              <a:gd name="connsiteX2124" fmla="*/ 3860165 w 6630249"/>
              <a:gd name="connsiteY2124" fmla="*/ 2077563 h 6750795"/>
              <a:gd name="connsiteX2125" fmla="*/ 3865295 w 6630249"/>
              <a:gd name="connsiteY2125" fmla="*/ 2069868 h 6750795"/>
              <a:gd name="connsiteX2126" fmla="*/ 3867859 w 6630249"/>
              <a:gd name="connsiteY2126" fmla="*/ 2067302 h 6750795"/>
              <a:gd name="connsiteX2127" fmla="*/ 3870424 w 6630249"/>
              <a:gd name="connsiteY2127" fmla="*/ 2054480 h 6750795"/>
              <a:gd name="connsiteX2128" fmla="*/ 3875554 w 6630249"/>
              <a:gd name="connsiteY2128" fmla="*/ 2057044 h 6750795"/>
              <a:gd name="connsiteX2129" fmla="*/ 3919157 w 6630249"/>
              <a:gd name="connsiteY2129" fmla="*/ 2016006 h 6750795"/>
              <a:gd name="connsiteX2130" fmla="*/ 3924287 w 6630249"/>
              <a:gd name="connsiteY2130" fmla="*/ 2008311 h 6750795"/>
              <a:gd name="connsiteX2131" fmla="*/ 3916593 w 6630249"/>
              <a:gd name="connsiteY2131" fmla="*/ 1998051 h 6750795"/>
              <a:gd name="connsiteX2132" fmla="*/ 3921722 w 6630249"/>
              <a:gd name="connsiteY2132" fmla="*/ 1985227 h 6750795"/>
              <a:gd name="connsiteX2133" fmla="*/ 3911463 w 6630249"/>
              <a:gd name="connsiteY2133" fmla="*/ 1980097 h 6750795"/>
              <a:gd name="connsiteX2134" fmla="*/ 3924287 w 6630249"/>
              <a:gd name="connsiteY2134" fmla="*/ 1982662 h 6750795"/>
              <a:gd name="connsiteX2135" fmla="*/ 3929417 w 6630249"/>
              <a:gd name="connsiteY2135" fmla="*/ 1967273 h 6750795"/>
              <a:gd name="connsiteX2136" fmla="*/ 3921722 w 6630249"/>
              <a:gd name="connsiteY2136" fmla="*/ 1959578 h 6750795"/>
              <a:gd name="connsiteX2137" fmla="*/ 3929417 w 6630249"/>
              <a:gd name="connsiteY2137" fmla="*/ 1951883 h 6750795"/>
              <a:gd name="connsiteX2138" fmla="*/ 3931982 w 6630249"/>
              <a:gd name="connsiteY2138" fmla="*/ 1951883 h 6750795"/>
              <a:gd name="connsiteX2139" fmla="*/ 3931982 w 6630249"/>
              <a:gd name="connsiteY2139" fmla="*/ 1943272 h 6750795"/>
              <a:gd name="connsiteX2140" fmla="*/ 3938394 w 6630249"/>
              <a:gd name="connsiteY2140" fmla="*/ 1940983 h 6750795"/>
              <a:gd name="connsiteX2141" fmla="*/ 3939677 w 6630249"/>
              <a:gd name="connsiteY2141" fmla="*/ 1933929 h 6750795"/>
              <a:gd name="connsiteX2142" fmla="*/ 3949936 w 6630249"/>
              <a:gd name="connsiteY2142" fmla="*/ 1939059 h 6750795"/>
              <a:gd name="connsiteX2143" fmla="*/ 3955066 w 6630249"/>
              <a:gd name="connsiteY2143" fmla="*/ 1928799 h 6750795"/>
              <a:gd name="connsiteX2144" fmla="*/ 3962760 w 6630249"/>
              <a:gd name="connsiteY2144" fmla="*/ 1928799 h 6750795"/>
              <a:gd name="connsiteX2145" fmla="*/ 3965325 w 6630249"/>
              <a:gd name="connsiteY2145" fmla="*/ 1926234 h 6750795"/>
              <a:gd name="connsiteX2146" fmla="*/ 3980715 w 6630249"/>
              <a:gd name="connsiteY2146" fmla="*/ 1900585 h 6750795"/>
              <a:gd name="connsiteX2147" fmla="*/ 4003799 w 6630249"/>
              <a:gd name="connsiteY2147" fmla="*/ 1849289 h 6750795"/>
              <a:gd name="connsiteX2148" fmla="*/ 4034577 w 6630249"/>
              <a:gd name="connsiteY2148" fmla="*/ 1787730 h 6750795"/>
              <a:gd name="connsiteX2149" fmla="*/ 4034577 w 6630249"/>
              <a:gd name="connsiteY2149" fmla="*/ 1785166 h 6750795"/>
              <a:gd name="connsiteX2150" fmla="*/ 4034577 w 6630249"/>
              <a:gd name="connsiteY2150" fmla="*/ 1764647 h 6750795"/>
              <a:gd name="connsiteX2151" fmla="*/ 3858282 w 6630249"/>
              <a:gd name="connsiteY2151" fmla="*/ 1764354 h 6750795"/>
              <a:gd name="connsiteX2152" fmla="*/ 3855036 w 6630249"/>
              <a:gd name="connsiteY2152" fmla="*/ 1767239 h 6750795"/>
              <a:gd name="connsiteX2153" fmla="*/ 3858282 w 6630249"/>
              <a:gd name="connsiteY2153" fmla="*/ 1764354 h 6750795"/>
              <a:gd name="connsiteX2154" fmla="*/ 4049967 w 6630249"/>
              <a:gd name="connsiteY2154" fmla="*/ 1762082 h 6750795"/>
              <a:gd name="connsiteX2155" fmla="*/ 4042272 w 6630249"/>
              <a:gd name="connsiteY2155" fmla="*/ 1764647 h 6750795"/>
              <a:gd name="connsiteX2156" fmla="*/ 4042272 w 6630249"/>
              <a:gd name="connsiteY2156" fmla="*/ 1777471 h 6750795"/>
              <a:gd name="connsiteX2157" fmla="*/ 4049967 w 6630249"/>
              <a:gd name="connsiteY2157" fmla="*/ 1762082 h 6750795"/>
              <a:gd name="connsiteX2158" fmla="*/ 2657230 w 6630249"/>
              <a:gd name="connsiteY2158" fmla="*/ 1762082 h 6750795"/>
              <a:gd name="connsiteX2159" fmla="*/ 2598237 w 6630249"/>
              <a:gd name="connsiteY2159" fmla="*/ 1841593 h 6750795"/>
              <a:gd name="connsiteX2160" fmla="*/ 2598237 w 6630249"/>
              <a:gd name="connsiteY2160" fmla="*/ 1854417 h 6750795"/>
              <a:gd name="connsiteX2161" fmla="*/ 2626451 w 6630249"/>
              <a:gd name="connsiteY2161" fmla="*/ 1885196 h 6750795"/>
              <a:gd name="connsiteX2162" fmla="*/ 2688009 w 6630249"/>
              <a:gd name="connsiteY2162" fmla="*/ 2008311 h 6750795"/>
              <a:gd name="connsiteX2163" fmla="*/ 2782911 w 6630249"/>
              <a:gd name="connsiteY2163" fmla="*/ 2203241 h 6750795"/>
              <a:gd name="connsiteX2164" fmla="*/ 2847032 w 6630249"/>
              <a:gd name="connsiteY2164" fmla="*/ 2175028 h 6750795"/>
              <a:gd name="connsiteX2165" fmla="*/ 2777780 w 6630249"/>
              <a:gd name="connsiteY2165" fmla="*/ 2026267 h 6750795"/>
              <a:gd name="connsiteX2166" fmla="*/ 2767520 w 6630249"/>
              <a:gd name="connsiteY2166" fmla="*/ 2031396 h 6750795"/>
              <a:gd name="connsiteX2167" fmla="*/ 2775215 w 6630249"/>
              <a:gd name="connsiteY2167" fmla="*/ 2026267 h 6750795"/>
              <a:gd name="connsiteX2168" fmla="*/ 2772650 w 6630249"/>
              <a:gd name="connsiteY2168" fmla="*/ 2010878 h 6750795"/>
              <a:gd name="connsiteX2169" fmla="*/ 2759827 w 6630249"/>
              <a:gd name="connsiteY2169" fmla="*/ 1980097 h 6750795"/>
              <a:gd name="connsiteX2170" fmla="*/ 2752131 w 6630249"/>
              <a:gd name="connsiteY2170" fmla="*/ 1957013 h 6750795"/>
              <a:gd name="connsiteX2171" fmla="*/ 2744436 w 6630249"/>
              <a:gd name="connsiteY2171" fmla="*/ 1969837 h 6750795"/>
              <a:gd name="connsiteX2172" fmla="*/ 2731612 w 6630249"/>
              <a:gd name="connsiteY2172" fmla="*/ 1903150 h 6750795"/>
              <a:gd name="connsiteX2173" fmla="*/ 2677749 w 6630249"/>
              <a:gd name="connsiteY2173" fmla="*/ 1772342 h 6750795"/>
              <a:gd name="connsiteX2174" fmla="*/ 2657230 w 6630249"/>
              <a:gd name="connsiteY2174" fmla="*/ 1762082 h 6750795"/>
              <a:gd name="connsiteX2175" fmla="*/ 5804353 w 6630249"/>
              <a:gd name="connsiteY2175" fmla="*/ 1759545 h 6750795"/>
              <a:gd name="connsiteX2176" fmla="*/ 5796659 w 6630249"/>
              <a:gd name="connsiteY2176" fmla="*/ 1767241 h 6750795"/>
              <a:gd name="connsiteX2177" fmla="*/ 5804353 w 6630249"/>
              <a:gd name="connsiteY2177" fmla="*/ 1759545 h 6750795"/>
              <a:gd name="connsiteX2178" fmla="*/ 5034886 w 6630249"/>
              <a:gd name="connsiteY2178" fmla="*/ 1746721 h 6750795"/>
              <a:gd name="connsiteX2179" fmla="*/ 5032321 w 6630249"/>
              <a:gd name="connsiteY2179" fmla="*/ 1759547 h 6750795"/>
              <a:gd name="connsiteX2180" fmla="*/ 5034886 w 6630249"/>
              <a:gd name="connsiteY2180" fmla="*/ 1746721 h 6750795"/>
              <a:gd name="connsiteX2181" fmla="*/ 3893508 w 6630249"/>
              <a:gd name="connsiteY2181" fmla="*/ 1746693 h 6750795"/>
              <a:gd name="connsiteX2182" fmla="*/ 3880684 w 6630249"/>
              <a:gd name="connsiteY2182" fmla="*/ 1797991 h 6750795"/>
              <a:gd name="connsiteX2183" fmla="*/ 3870424 w 6630249"/>
              <a:gd name="connsiteY2183" fmla="*/ 1839029 h 6750795"/>
              <a:gd name="connsiteX2184" fmla="*/ 3872989 w 6630249"/>
              <a:gd name="connsiteY2184" fmla="*/ 1839029 h 6750795"/>
              <a:gd name="connsiteX2185" fmla="*/ 3875554 w 6630249"/>
              <a:gd name="connsiteY2185" fmla="*/ 1836463 h 6750795"/>
              <a:gd name="connsiteX2186" fmla="*/ 3875554 w 6630249"/>
              <a:gd name="connsiteY2186" fmla="*/ 1831334 h 6750795"/>
              <a:gd name="connsiteX2187" fmla="*/ 3878119 w 6630249"/>
              <a:gd name="connsiteY2187" fmla="*/ 1833898 h 6750795"/>
              <a:gd name="connsiteX2188" fmla="*/ 3883249 w 6630249"/>
              <a:gd name="connsiteY2188" fmla="*/ 1828769 h 6750795"/>
              <a:gd name="connsiteX2189" fmla="*/ 3901203 w 6630249"/>
              <a:gd name="connsiteY2189" fmla="*/ 1813380 h 6750795"/>
              <a:gd name="connsiteX2190" fmla="*/ 3898638 w 6630249"/>
              <a:gd name="connsiteY2190" fmla="*/ 1813380 h 6750795"/>
              <a:gd name="connsiteX2191" fmla="*/ 3898638 w 6630249"/>
              <a:gd name="connsiteY2191" fmla="*/ 1751823 h 6750795"/>
              <a:gd name="connsiteX2192" fmla="*/ 3893508 w 6630249"/>
              <a:gd name="connsiteY2192" fmla="*/ 1746693 h 6750795"/>
              <a:gd name="connsiteX2193" fmla="*/ 3870425 w 6630249"/>
              <a:gd name="connsiteY2193" fmla="*/ 1733896 h 6750795"/>
              <a:gd name="connsiteX2194" fmla="*/ 3875554 w 6630249"/>
              <a:gd name="connsiteY2194" fmla="*/ 1749286 h 6750795"/>
              <a:gd name="connsiteX2195" fmla="*/ 3870425 w 6630249"/>
              <a:gd name="connsiteY2195" fmla="*/ 1733896 h 6750795"/>
              <a:gd name="connsiteX2196" fmla="*/ 5083620 w 6630249"/>
              <a:gd name="connsiteY2196" fmla="*/ 1723636 h 6750795"/>
              <a:gd name="connsiteX2197" fmla="*/ 5068230 w 6630249"/>
              <a:gd name="connsiteY2197" fmla="*/ 1731331 h 6750795"/>
              <a:gd name="connsiteX2198" fmla="*/ 5083620 w 6630249"/>
              <a:gd name="connsiteY2198" fmla="*/ 1723636 h 6750795"/>
              <a:gd name="connsiteX2199" fmla="*/ 2726482 w 6630249"/>
              <a:gd name="connsiteY2199" fmla="*/ 1721044 h 6750795"/>
              <a:gd name="connsiteX2200" fmla="*/ 2688009 w 6630249"/>
              <a:gd name="connsiteY2200" fmla="*/ 1769777 h 6750795"/>
              <a:gd name="connsiteX2201" fmla="*/ 2739307 w 6630249"/>
              <a:gd name="connsiteY2201" fmla="*/ 1892891 h 6750795"/>
              <a:gd name="connsiteX2202" fmla="*/ 2754696 w 6630249"/>
              <a:gd name="connsiteY2202" fmla="*/ 1898020 h 6750795"/>
              <a:gd name="connsiteX2203" fmla="*/ 2721352 w 6630249"/>
              <a:gd name="connsiteY2203" fmla="*/ 1821075 h 6750795"/>
              <a:gd name="connsiteX2204" fmla="*/ 2739307 w 6630249"/>
              <a:gd name="connsiteY2204" fmla="*/ 1741563 h 6750795"/>
              <a:gd name="connsiteX2205" fmla="*/ 2726482 w 6630249"/>
              <a:gd name="connsiteY2205" fmla="*/ 1721044 h 6750795"/>
              <a:gd name="connsiteX2206" fmla="*/ 3075308 w 6630249"/>
              <a:gd name="connsiteY2206" fmla="*/ 1715914 h 6750795"/>
              <a:gd name="connsiteX2207" fmla="*/ 3049659 w 6630249"/>
              <a:gd name="connsiteY2207" fmla="*/ 1772342 h 6750795"/>
              <a:gd name="connsiteX2208" fmla="*/ 3034269 w 6630249"/>
              <a:gd name="connsiteY2208" fmla="*/ 1808250 h 6750795"/>
              <a:gd name="connsiteX2209" fmla="*/ 3062483 w 6630249"/>
              <a:gd name="connsiteY2209" fmla="*/ 1815944 h 6750795"/>
              <a:gd name="connsiteX2210" fmla="*/ 3075308 w 6630249"/>
              <a:gd name="connsiteY2210" fmla="*/ 1715914 h 6750795"/>
              <a:gd name="connsiteX2211" fmla="*/ 2929109 w 6630249"/>
              <a:gd name="connsiteY2211" fmla="*/ 1710784 h 6750795"/>
              <a:gd name="connsiteX2212" fmla="*/ 2926544 w 6630249"/>
              <a:gd name="connsiteY2212" fmla="*/ 1738998 h 6750795"/>
              <a:gd name="connsiteX2213" fmla="*/ 2929109 w 6630249"/>
              <a:gd name="connsiteY2213" fmla="*/ 1738998 h 6750795"/>
              <a:gd name="connsiteX2214" fmla="*/ 2929109 w 6630249"/>
              <a:gd name="connsiteY2214" fmla="*/ 1710784 h 6750795"/>
              <a:gd name="connsiteX2215" fmla="*/ 5078489 w 6630249"/>
              <a:gd name="connsiteY2215" fmla="*/ 1700553 h 6750795"/>
              <a:gd name="connsiteX2216" fmla="*/ 5093878 w 6630249"/>
              <a:gd name="connsiteY2216" fmla="*/ 1708247 h 6750795"/>
              <a:gd name="connsiteX2217" fmla="*/ 5078489 w 6630249"/>
              <a:gd name="connsiteY2217" fmla="*/ 1700553 h 6750795"/>
              <a:gd name="connsiteX2218" fmla="*/ 4052889 w 6630249"/>
              <a:gd name="connsiteY2218" fmla="*/ 1700334 h 6750795"/>
              <a:gd name="connsiteX2219" fmla="*/ 4050063 w 6630249"/>
              <a:gd name="connsiteY2219" fmla="*/ 1711991 h 6750795"/>
              <a:gd name="connsiteX2220" fmla="*/ 4051250 w 6630249"/>
              <a:gd name="connsiteY2220" fmla="*/ 1704693 h 6750795"/>
              <a:gd name="connsiteX2221" fmla="*/ 5119528 w 6630249"/>
              <a:gd name="connsiteY2221" fmla="*/ 1697989 h 6750795"/>
              <a:gd name="connsiteX2222" fmla="*/ 5096444 w 6630249"/>
              <a:gd name="connsiteY2222" fmla="*/ 1713378 h 6750795"/>
              <a:gd name="connsiteX2223" fmla="*/ 5111833 w 6630249"/>
              <a:gd name="connsiteY2223" fmla="*/ 1700553 h 6750795"/>
              <a:gd name="connsiteX2224" fmla="*/ 5119528 w 6630249"/>
              <a:gd name="connsiteY2224" fmla="*/ 1697989 h 6750795"/>
              <a:gd name="connsiteX2225" fmla="*/ 3352317 w 6630249"/>
              <a:gd name="connsiteY2225" fmla="*/ 1696066 h 6750795"/>
              <a:gd name="connsiteX2226" fmla="*/ 3354881 w 6630249"/>
              <a:gd name="connsiteY2226" fmla="*/ 1697989 h 6750795"/>
              <a:gd name="connsiteX2227" fmla="*/ 3349752 w 6630249"/>
              <a:gd name="connsiteY2227" fmla="*/ 1697989 h 6750795"/>
              <a:gd name="connsiteX2228" fmla="*/ 3352317 w 6630249"/>
              <a:gd name="connsiteY2228" fmla="*/ 1696066 h 6750795"/>
              <a:gd name="connsiteX2229" fmla="*/ 4728702 w 6630249"/>
              <a:gd name="connsiteY2229" fmla="*/ 1695745 h 6750795"/>
              <a:gd name="connsiteX2230" fmla="*/ 4729663 w 6630249"/>
              <a:gd name="connsiteY2230" fmla="*/ 1703119 h 6750795"/>
              <a:gd name="connsiteX2231" fmla="*/ 4721969 w 6630249"/>
              <a:gd name="connsiteY2231" fmla="*/ 1697989 h 6750795"/>
              <a:gd name="connsiteX2232" fmla="*/ 4728702 w 6630249"/>
              <a:gd name="connsiteY2232" fmla="*/ 1695745 h 6750795"/>
              <a:gd name="connsiteX2233" fmla="*/ 4149998 w 6630249"/>
              <a:gd name="connsiteY2233" fmla="*/ 1692830 h 6750795"/>
              <a:gd name="connsiteX2234" fmla="*/ 4098700 w 6630249"/>
              <a:gd name="connsiteY2234" fmla="*/ 1736433 h 6750795"/>
              <a:gd name="connsiteX2235" fmla="*/ 4065356 w 6630249"/>
              <a:gd name="connsiteY2235" fmla="*/ 1754387 h 6750795"/>
              <a:gd name="connsiteX2236" fmla="*/ 4047402 w 6630249"/>
              <a:gd name="connsiteY2236" fmla="*/ 1795426 h 6750795"/>
              <a:gd name="connsiteX2237" fmla="*/ 4057662 w 6630249"/>
              <a:gd name="connsiteY2237" fmla="*/ 1898020 h 6750795"/>
              <a:gd name="connsiteX2238" fmla="*/ 4057662 w 6630249"/>
              <a:gd name="connsiteY2238" fmla="*/ 1903150 h 6750795"/>
              <a:gd name="connsiteX2239" fmla="*/ 4101265 w 6630249"/>
              <a:gd name="connsiteY2239" fmla="*/ 1828769 h 6750795"/>
              <a:gd name="connsiteX2240" fmla="*/ 4149998 w 6630249"/>
              <a:gd name="connsiteY2240" fmla="*/ 1692830 h 6750795"/>
              <a:gd name="connsiteX2241" fmla="*/ 3859725 w 6630249"/>
              <a:gd name="connsiteY2241" fmla="*/ 1683710 h 6750795"/>
              <a:gd name="connsiteX2242" fmla="*/ 3855035 w 6630249"/>
              <a:gd name="connsiteY2242" fmla="*/ 1685153 h 6750795"/>
              <a:gd name="connsiteX2243" fmla="*/ 3859725 w 6630249"/>
              <a:gd name="connsiteY2243" fmla="*/ 1683710 h 6750795"/>
              <a:gd name="connsiteX2244" fmla="*/ 5163131 w 6630249"/>
              <a:gd name="connsiteY2244" fmla="*/ 1677470 h 6750795"/>
              <a:gd name="connsiteX2245" fmla="*/ 5168260 w 6630249"/>
              <a:gd name="connsiteY2245" fmla="*/ 1690295 h 6750795"/>
              <a:gd name="connsiteX2246" fmla="*/ 5160566 w 6630249"/>
              <a:gd name="connsiteY2246" fmla="*/ 1690295 h 6750795"/>
              <a:gd name="connsiteX2247" fmla="*/ 5163131 w 6630249"/>
              <a:gd name="connsiteY2247" fmla="*/ 1677470 h 6750795"/>
              <a:gd name="connsiteX2248" fmla="*/ 3365141 w 6630249"/>
              <a:gd name="connsiteY2248" fmla="*/ 1674906 h 6750795"/>
              <a:gd name="connsiteX2249" fmla="*/ 3365141 w 6630249"/>
              <a:gd name="connsiteY2249" fmla="*/ 1674906 h 6750795"/>
              <a:gd name="connsiteX2250" fmla="*/ 4755312 w 6630249"/>
              <a:gd name="connsiteY2250" fmla="*/ 1659516 h 6750795"/>
              <a:gd name="connsiteX2251" fmla="*/ 4763007 w 6630249"/>
              <a:gd name="connsiteY2251" fmla="*/ 1664646 h 6750795"/>
              <a:gd name="connsiteX2252" fmla="*/ 4755312 w 6630249"/>
              <a:gd name="connsiteY2252" fmla="*/ 1659516 h 6750795"/>
              <a:gd name="connsiteX2253" fmla="*/ 4769901 w 6630249"/>
              <a:gd name="connsiteY2253" fmla="*/ 1654787 h 6750795"/>
              <a:gd name="connsiteX2254" fmla="*/ 4765573 w 6630249"/>
              <a:gd name="connsiteY2254" fmla="*/ 1656951 h 6750795"/>
              <a:gd name="connsiteX2255" fmla="*/ 4769901 w 6630249"/>
              <a:gd name="connsiteY2255" fmla="*/ 1654787 h 6750795"/>
              <a:gd name="connsiteX2256" fmla="*/ 6296813 w 6630249"/>
              <a:gd name="connsiteY2256" fmla="*/ 1654385 h 6750795"/>
              <a:gd name="connsiteX2257" fmla="*/ 6294249 w 6630249"/>
              <a:gd name="connsiteY2257" fmla="*/ 1667211 h 6750795"/>
              <a:gd name="connsiteX2258" fmla="*/ 6296813 w 6630249"/>
              <a:gd name="connsiteY2258" fmla="*/ 1654385 h 6750795"/>
              <a:gd name="connsiteX2259" fmla="*/ 5260597 w 6630249"/>
              <a:gd name="connsiteY2259" fmla="*/ 1644115 h 6750795"/>
              <a:gd name="connsiteX2260" fmla="*/ 5258032 w 6630249"/>
              <a:gd name="connsiteY2260" fmla="*/ 1687718 h 6750795"/>
              <a:gd name="connsiteX2261" fmla="*/ 5237513 w 6630249"/>
              <a:gd name="connsiteY2261" fmla="*/ 1690283 h 6750795"/>
              <a:gd name="connsiteX2262" fmla="*/ 5240078 w 6630249"/>
              <a:gd name="connsiteY2262" fmla="*/ 1649244 h 6750795"/>
              <a:gd name="connsiteX2263" fmla="*/ 5260597 w 6630249"/>
              <a:gd name="connsiteY2263" fmla="*/ 1644115 h 6750795"/>
              <a:gd name="connsiteX2264" fmla="*/ 3121476 w 6630249"/>
              <a:gd name="connsiteY2264" fmla="*/ 1631273 h 6750795"/>
              <a:gd name="connsiteX2265" fmla="*/ 3103521 w 6630249"/>
              <a:gd name="connsiteY2265" fmla="*/ 1664616 h 6750795"/>
              <a:gd name="connsiteX2266" fmla="*/ 3080437 w 6630249"/>
              <a:gd name="connsiteY2266" fmla="*/ 1828769 h 6750795"/>
              <a:gd name="connsiteX2267" fmla="*/ 3093262 w 6630249"/>
              <a:gd name="connsiteY2267" fmla="*/ 1869807 h 6750795"/>
              <a:gd name="connsiteX2268" fmla="*/ 3111216 w 6630249"/>
              <a:gd name="connsiteY2268" fmla="*/ 1882631 h 6750795"/>
              <a:gd name="connsiteX2269" fmla="*/ 3121476 w 6630249"/>
              <a:gd name="connsiteY2269" fmla="*/ 1849289 h 6750795"/>
              <a:gd name="connsiteX2270" fmla="*/ 3139430 w 6630249"/>
              <a:gd name="connsiteY2270" fmla="*/ 1772342 h 6750795"/>
              <a:gd name="connsiteX2271" fmla="*/ 3139430 w 6630249"/>
              <a:gd name="connsiteY2271" fmla="*/ 1769777 h 6750795"/>
              <a:gd name="connsiteX2272" fmla="*/ 3121476 w 6630249"/>
              <a:gd name="connsiteY2272" fmla="*/ 1641532 h 6750795"/>
              <a:gd name="connsiteX2273" fmla="*/ 3121476 w 6630249"/>
              <a:gd name="connsiteY2273" fmla="*/ 1631273 h 6750795"/>
              <a:gd name="connsiteX2274" fmla="*/ 1292706 w 6630249"/>
              <a:gd name="connsiteY2274" fmla="*/ 1623578 h 6750795"/>
              <a:gd name="connsiteX2275" fmla="*/ 1313225 w 6630249"/>
              <a:gd name="connsiteY2275" fmla="*/ 1638967 h 6750795"/>
              <a:gd name="connsiteX2276" fmla="*/ 1292706 w 6630249"/>
              <a:gd name="connsiteY2276" fmla="*/ 1623578 h 6750795"/>
              <a:gd name="connsiteX2277" fmla="*/ 5237512 w 6630249"/>
              <a:gd name="connsiteY2277" fmla="*/ 1618477 h 6750795"/>
              <a:gd name="connsiteX2278" fmla="*/ 5224688 w 6630249"/>
              <a:gd name="connsiteY2278" fmla="*/ 1633868 h 6750795"/>
              <a:gd name="connsiteX2279" fmla="*/ 5237512 w 6630249"/>
              <a:gd name="connsiteY2279" fmla="*/ 1618477 h 6750795"/>
              <a:gd name="connsiteX2280" fmla="*/ 5177879 w 6630249"/>
              <a:gd name="connsiteY2280" fmla="*/ 1610463 h 6750795"/>
              <a:gd name="connsiteX2281" fmla="*/ 5183650 w 6630249"/>
              <a:gd name="connsiteY2281" fmla="*/ 1613348 h 6750795"/>
              <a:gd name="connsiteX2282" fmla="*/ 5177879 w 6630249"/>
              <a:gd name="connsiteY2282" fmla="*/ 1610463 h 6750795"/>
              <a:gd name="connsiteX2283" fmla="*/ 5899255 w 6630249"/>
              <a:gd name="connsiteY2283" fmla="*/ 1608859 h 6750795"/>
              <a:gd name="connsiteX2284" fmla="*/ 5901820 w 6630249"/>
              <a:gd name="connsiteY2284" fmla="*/ 1610783 h 6750795"/>
              <a:gd name="connsiteX2285" fmla="*/ 5896691 w 6630249"/>
              <a:gd name="connsiteY2285" fmla="*/ 1610783 h 6750795"/>
              <a:gd name="connsiteX2286" fmla="*/ 5899255 w 6630249"/>
              <a:gd name="connsiteY2286" fmla="*/ 1608859 h 6750795"/>
              <a:gd name="connsiteX2287" fmla="*/ 1275313 w 6630249"/>
              <a:gd name="connsiteY2287" fmla="*/ 1597809 h 6750795"/>
              <a:gd name="connsiteX2288" fmla="*/ 1272187 w 6630249"/>
              <a:gd name="connsiteY2288" fmla="*/ 1603059 h 6750795"/>
              <a:gd name="connsiteX2289" fmla="*/ 1287576 w 6630249"/>
              <a:gd name="connsiteY2289" fmla="*/ 1613318 h 6750795"/>
              <a:gd name="connsiteX2290" fmla="*/ 1275313 w 6630249"/>
              <a:gd name="connsiteY2290" fmla="*/ 1597809 h 6750795"/>
              <a:gd name="connsiteX2291" fmla="*/ 5332414 w 6630249"/>
              <a:gd name="connsiteY2291" fmla="*/ 1592817 h 6750795"/>
              <a:gd name="connsiteX2292" fmla="*/ 5317024 w 6630249"/>
              <a:gd name="connsiteY2292" fmla="*/ 1600513 h 6750795"/>
              <a:gd name="connsiteX2293" fmla="*/ 5332414 w 6630249"/>
              <a:gd name="connsiteY2293" fmla="*/ 1592817 h 6750795"/>
              <a:gd name="connsiteX2294" fmla="*/ 2998361 w 6630249"/>
              <a:gd name="connsiteY2294" fmla="*/ 1592799 h 6750795"/>
              <a:gd name="connsiteX2295" fmla="*/ 2967582 w 6630249"/>
              <a:gd name="connsiteY2295" fmla="*/ 1641532 h 6750795"/>
              <a:gd name="connsiteX2296" fmla="*/ 2939368 w 6630249"/>
              <a:gd name="connsiteY2296" fmla="*/ 1664616 h 6750795"/>
              <a:gd name="connsiteX2297" fmla="*/ 2936803 w 6630249"/>
              <a:gd name="connsiteY2297" fmla="*/ 1738998 h 6750795"/>
              <a:gd name="connsiteX2298" fmla="*/ 2967582 w 6630249"/>
              <a:gd name="connsiteY2298" fmla="*/ 1746693 h 6750795"/>
              <a:gd name="connsiteX2299" fmla="*/ 2975277 w 6630249"/>
              <a:gd name="connsiteY2299" fmla="*/ 1700525 h 6750795"/>
              <a:gd name="connsiteX2300" fmla="*/ 2998361 w 6630249"/>
              <a:gd name="connsiteY2300" fmla="*/ 1592799 h 6750795"/>
              <a:gd name="connsiteX2301" fmla="*/ 3867860 w 6630249"/>
              <a:gd name="connsiteY2301" fmla="*/ 1587701 h 6750795"/>
              <a:gd name="connsiteX2302" fmla="*/ 3872989 w 6630249"/>
              <a:gd name="connsiteY2302" fmla="*/ 1592831 h 6750795"/>
              <a:gd name="connsiteX2303" fmla="*/ 3870425 w 6630249"/>
              <a:gd name="connsiteY2303" fmla="*/ 1595395 h 6750795"/>
              <a:gd name="connsiteX2304" fmla="*/ 3867860 w 6630249"/>
              <a:gd name="connsiteY2304" fmla="*/ 1587701 h 6750795"/>
              <a:gd name="connsiteX2305" fmla="*/ 4842519 w 6630249"/>
              <a:gd name="connsiteY2305" fmla="*/ 1587700 h 6750795"/>
              <a:gd name="connsiteX2306" fmla="*/ 4824565 w 6630249"/>
              <a:gd name="connsiteY2306" fmla="*/ 1600524 h 6750795"/>
              <a:gd name="connsiteX2307" fmla="*/ 4842519 w 6630249"/>
              <a:gd name="connsiteY2307" fmla="*/ 1587700 h 6750795"/>
              <a:gd name="connsiteX2308" fmla="*/ 5659197 w 6630249"/>
              <a:gd name="connsiteY2308" fmla="*/ 1580808 h 6750795"/>
              <a:gd name="connsiteX2309" fmla="*/ 5655590 w 6630249"/>
              <a:gd name="connsiteY2309" fmla="*/ 1585136 h 6750795"/>
              <a:gd name="connsiteX2310" fmla="*/ 5659197 w 6630249"/>
              <a:gd name="connsiteY2310" fmla="*/ 1580808 h 6750795"/>
              <a:gd name="connsiteX2311" fmla="*/ 5132993 w 6630249"/>
              <a:gd name="connsiteY2311" fmla="*/ 1578723 h 6750795"/>
              <a:gd name="connsiteX2312" fmla="*/ 5140047 w 6630249"/>
              <a:gd name="connsiteY2312" fmla="*/ 1587700 h 6750795"/>
              <a:gd name="connsiteX2313" fmla="*/ 5122093 w 6630249"/>
              <a:gd name="connsiteY2313" fmla="*/ 1585136 h 6750795"/>
              <a:gd name="connsiteX2314" fmla="*/ 5132993 w 6630249"/>
              <a:gd name="connsiteY2314" fmla="*/ 1578723 h 6750795"/>
              <a:gd name="connsiteX2315" fmla="*/ 4845084 w 6630249"/>
              <a:gd name="connsiteY2315" fmla="*/ 1577441 h 6750795"/>
              <a:gd name="connsiteX2316" fmla="*/ 4852779 w 6630249"/>
              <a:gd name="connsiteY2316" fmla="*/ 1577441 h 6750795"/>
              <a:gd name="connsiteX2317" fmla="*/ 4842519 w 6630249"/>
              <a:gd name="connsiteY2317" fmla="*/ 1585135 h 6750795"/>
              <a:gd name="connsiteX2318" fmla="*/ 4845084 w 6630249"/>
              <a:gd name="connsiteY2318" fmla="*/ 1577441 h 6750795"/>
              <a:gd name="connsiteX2319" fmla="*/ 2908591 w 6630249"/>
              <a:gd name="connsiteY2319" fmla="*/ 1572318 h 6750795"/>
              <a:gd name="connsiteX2320" fmla="*/ 2906025 w 6630249"/>
              <a:gd name="connsiteY2320" fmla="*/ 1582579 h 6750795"/>
              <a:gd name="connsiteX2321" fmla="*/ 2908591 w 6630249"/>
              <a:gd name="connsiteY2321" fmla="*/ 1572318 h 6750795"/>
              <a:gd name="connsiteX2322" fmla="*/ 5229818 w 6630249"/>
              <a:gd name="connsiteY2322" fmla="*/ 1564617 h 6750795"/>
              <a:gd name="connsiteX2323" fmla="*/ 5242642 w 6630249"/>
              <a:gd name="connsiteY2323" fmla="*/ 1564617 h 6750795"/>
              <a:gd name="connsiteX2324" fmla="*/ 5240077 w 6630249"/>
              <a:gd name="connsiteY2324" fmla="*/ 1580006 h 6750795"/>
              <a:gd name="connsiteX2325" fmla="*/ 5229818 w 6630249"/>
              <a:gd name="connsiteY2325" fmla="*/ 1564617 h 6750795"/>
              <a:gd name="connsiteX2326" fmla="*/ 5266688 w 6630249"/>
              <a:gd name="connsiteY2326" fmla="*/ 1558846 h 6750795"/>
              <a:gd name="connsiteX2327" fmla="*/ 5275986 w 6630249"/>
              <a:gd name="connsiteY2327" fmla="*/ 1562052 h 6750795"/>
              <a:gd name="connsiteX2328" fmla="*/ 5268291 w 6630249"/>
              <a:gd name="connsiteY2328" fmla="*/ 1585136 h 6750795"/>
              <a:gd name="connsiteX2329" fmla="*/ 5260597 w 6630249"/>
              <a:gd name="connsiteY2329" fmla="*/ 1585136 h 6750795"/>
              <a:gd name="connsiteX2330" fmla="*/ 5255467 w 6630249"/>
              <a:gd name="connsiteY2330" fmla="*/ 1559487 h 6750795"/>
              <a:gd name="connsiteX2331" fmla="*/ 5266688 w 6630249"/>
              <a:gd name="connsiteY2331" fmla="*/ 1558846 h 6750795"/>
              <a:gd name="connsiteX2332" fmla="*/ 3124040 w 6630249"/>
              <a:gd name="connsiteY2332" fmla="*/ 1554326 h 6750795"/>
              <a:gd name="connsiteX2333" fmla="*/ 3106086 w 6630249"/>
              <a:gd name="connsiteY2333" fmla="*/ 1636402 h 6750795"/>
              <a:gd name="connsiteX2334" fmla="*/ 3118911 w 6630249"/>
              <a:gd name="connsiteY2334" fmla="*/ 1613318 h 6750795"/>
              <a:gd name="connsiteX2335" fmla="*/ 3124040 w 6630249"/>
              <a:gd name="connsiteY2335" fmla="*/ 1554326 h 6750795"/>
              <a:gd name="connsiteX2336" fmla="*/ 3878120 w 6630249"/>
              <a:gd name="connsiteY2336" fmla="*/ 1551771 h 6750795"/>
              <a:gd name="connsiteX2337" fmla="*/ 3880684 w 6630249"/>
              <a:gd name="connsiteY2337" fmla="*/ 1579984 h 6750795"/>
              <a:gd name="connsiteX2338" fmla="*/ 3878120 w 6630249"/>
              <a:gd name="connsiteY2338" fmla="*/ 1551771 h 6750795"/>
              <a:gd name="connsiteX2339" fmla="*/ 6532142 w 6630249"/>
              <a:gd name="connsiteY2339" fmla="*/ 1546984 h 6750795"/>
              <a:gd name="connsiteX2340" fmla="*/ 6540478 w 6630249"/>
              <a:gd name="connsiteY2340" fmla="*/ 1549228 h 6750795"/>
              <a:gd name="connsiteX2341" fmla="*/ 6527653 w 6630249"/>
              <a:gd name="connsiteY2341" fmla="*/ 1554358 h 6750795"/>
              <a:gd name="connsiteX2342" fmla="*/ 6532142 w 6630249"/>
              <a:gd name="connsiteY2342" fmla="*/ 1546984 h 6750795"/>
              <a:gd name="connsiteX2343" fmla="*/ 4932291 w 6630249"/>
              <a:gd name="connsiteY2343" fmla="*/ 1541534 h 6750795"/>
              <a:gd name="connsiteX2344" fmla="*/ 4934856 w 6630249"/>
              <a:gd name="connsiteY2344" fmla="*/ 1559488 h 6750795"/>
              <a:gd name="connsiteX2345" fmla="*/ 4932291 w 6630249"/>
              <a:gd name="connsiteY2345" fmla="*/ 1541534 h 6750795"/>
              <a:gd name="connsiteX2346" fmla="*/ 3924648 w 6630249"/>
              <a:gd name="connsiteY2346" fmla="*/ 1536021 h 6750795"/>
              <a:gd name="connsiteX2347" fmla="*/ 3924287 w 6630249"/>
              <a:gd name="connsiteY2347" fmla="*/ 1536381 h 6750795"/>
              <a:gd name="connsiteX2348" fmla="*/ 3924648 w 6630249"/>
              <a:gd name="connsiteY2348" fmla="*/ 1536021 h 6750795"/>
              <a:gd name="connsiteX2349" fmla="*/ 4065997 w 6630249"/>
              <a:gd name="connsiteY2349" fmla="*/ 1535741 h 6750795"/>
              <a:gd name="connsiteX2350" fmla="*/ 4070486 w 6630249"/>
              <a:gd name="connsiteY2350" fmla="*/ 1546641 h 6750795"/>
              <a:gd name="connsiteX2351" fmla="*/ 4057662 w 6630249"/>
              <a:gd name="connsiteY2351" fmla="*/ 1536382 h 6750795"/>
              <a:gd name="connsiteX2352" fmla="*/ 4065997 w 6630249"/>
              <a:gd name="connsiteY2352" fmla="*/ 1535741 h 6750795"/>
              <a:gd name="connsiteX2353" fmla="*/ 4960505 w 6630249"/>
              <a:gd name="connsiteY2353" fmla="*/ 1533839 h 6750795"/>
              <a:gd name="connsiteX2354" fmla="*/ 4957940 w 6630249"/>
              <a:gd name="connsiteY2354" fmla="*/ 1541534 h 6750795"/>
              <a:gd name="connsiteX2355" fmla="*/ 4957940 w 6630249"/>
              <a:gd name="connsiteY2355" fmla="*/ 1536404 h 6750795"/>
              <a:gd name="connsiteX2356" fmla="*/ 4960505 w 6630249"/>
              <a:gd name="connsiteY2356" fmla="*/ 1533839 h 6750795"/>
              <a:gd name="connsiteX2357" fmla="*/ 4791341 w 6630249"/>
              <a:gd name="connsiteY2357" fmla="*/ 1528749 h 6750795"/>
              <a:gd name="connsiteX2358" fmla="*/ 4798916 w 6630249"/>
              <a:gd name="connsiteY2358" fmla="*/ 1554358 h 6750795"/>
              <a:gd name="connsiteX2359" fmla="*/ 4783527 w 6630249"/>
              <a:gd name="connsiteY2359" fmla="*/ 1531274 h 6750795"/>
              <a:gd name="connsiteX2360" fmla="*/ 4791341 w 6630249"/>
              <a:gd name="connsiteY2360" fmla="*/ 1528749 h 6750795"/>
              <a:gd name="connsiteX2361" fmla="*/ 6625120 w 6630249"/>
              <a:gd name="connsiteY2361" fmla="*/ 1528709 h 6750795"/>
              <a:gd name="connsiteX2362" fmla="*/ 6630249 w 6630249"/>
              <a:gd name="connsiteY2362" fmla="*/ 1528709 h 6750795"/>
              <a:gd name="connsiteX2363" fmla="*/ 6627684 w 6630249"/>
              <a:gd name="connsiteY2363" fmla="*/ 1536404 h 6750795"/>
              <a:gd name="connsiteX2364" fmla="*/ 6622555 w 6630249"/>
              <a:gd name="connsiteY2364" fmla="*/ 1536404 h 6750795"/>
              <a:gd name="connsiteX2365" fmla="*/ 6625120 w 6630249"/>
              <a:gd name="connsiteY2365" fmla="*/ 1528709 h 6750795"/>
              <a:gd name="connsiteX2366" fmla="*/ 4191036 w 6630249"/>
              <a:gd name="connsiteY2366" fmla="*/ 1526112 h 6750795"/>
              <a:gd name="connsiteX2367" fmla="*/ 4142303 w 6630249"/>
              <a:gd name="connsiteY2367" fmla="*/ 1567150 h 6750795"/>
              <a:gd name="connsiteX2368" fmla="*/ 4073051 w 6630249"/>
              <a:gd name="connsiteY2368" fmla="*/ 1731303 h 6750795"/>
              <a:gd name="connsiteX2369" fmla="*/ 4096135 w 6630249"/>
              <a:gd name="connsiteY2369" fmla="*/ 1718479 h 6750795"/>
              <a:gd name="connsiteX2370" fmla="*/ 4157692 w 6630249"/>
              <a:gd name="connsiteY2370" fmla="*/ 1667181 h 6750795"/>
              <a:gd name="connsiteX2371" fmla="*/ 4191036 w 6630249"/>
              <a:gd name="connsiteY2371" fmla="*/ 1526112 h 6750795"/>
              <a:gd name="connsiteX2372" fmla="*/ 3170209 w 6630249"/>
              <a:gd name="connsiteY2372" fmla="*/ 1526112 h 6750795"/>
              <a:gd name="connsiteX2373" fmla="*/ 3126605 w 6630249"/>
              <a:gd name="connsiteY2373" fmla="*/ 1613318 h 6750795"/>
              <a:gd name="connsiteX2374" fmla="*/ 3126605 w 6630249"/>
              <a:gd name="connsiteY2374" fmla="*/ 1638967 h 6750795"/>
              <a:gd name="connsiteX2375" fmla="*/ 3141995 w 6630249"/>
              <a:gd name="connsiteY2375" fmla="*/ 1751823 h 6750795"/>
              <a:gd name="connsiteX2376" fmla="*/ 3165079 w 6630249"/>
              <a:gd name="connsiteY2376" fmla="*/ 1636402 h 6750795"/>
              <a:gd name="connsiteX2377" fmla="*/ 3149689 w 6630249"/>
              <a:gd name="connsiteY2377" fmla="*/ 1631273 h 6750795"/>
              <a:gd name="connsiteX2378" fmla="*/ 3154819 w 6630249"/>
              <a:gd name="connsiteY2378" fmla="*/ 1608189 h 6750795"/>
              <a:gd name="connsiteX2379" fmla="*/ 3167644 w 6630249"/>
              <a:gd name="connsiteY2379" fmla="*/ 1608189 h 6750795"/>
              <a:gd name="connsiteX2380" fmla="*/ 3170209 w 6630249"/>
              <a:gd name="connsiteY2380" fmla="*/ 1526112 h 6750795"/>
              <a:gd name="connsiteX2381" fmla="*/ 3957631 w 6630249"/>
              <a:gd name="connsiteY2381" fmla="*/ 1520993 h 6750795"/>
              <a:gd name="connsiteX2382" fmla="*/ 3962760 w 6630249"/>
              <a:gd name="connsiteY2382" fmla="*/ 1531252 h 6750795"/>
              <a:gd name="connsiteX2383" fmla="*/ 3957631 w 6630249"/>
              <a:gd name="connsiteY2383" fmla="*/ 1520993 h 6750795"/>
              <a:gd name="connsiteX2384" fmla="*/ 4937420 w 6630249"/>
              <a:gd name="connsiteY2384" fmla="*/ 1505626 h 6750795"/>
              <a:gd name="connsiteX2385" fmla="*/ 4934855 w 6630249"/>
              <a:gd name="connsiteY2385" fmla="*/ 1518450 h 6750795"/>
              <a:gd name="connsiteX2386" fmla="*/ 4929726 w 6630249"/>
              <a:gd name="connsiteY2386" fmla="*/ 1518450 h 6750795"/>
              <a:gd name="connsiteX2387" fmla="*/ 4937420 w 6630249"/>
              <a:gd name="connsiteY2387" fmla="*/ 1505626 h 6750795"/>
              <a:gd name="connsiteX2388" fmla="*/ 5501697 w 6630249"/>
              <a:gd name="connsiteY2388" fmla="*/ 1503061 h 6750795"/>
              <a:gd name="connsiteX2389" fmla="*/ 5506827 w 6630249"/>
              <a:gd name="connsiteY2389" fmla="*/ 1503061 h 6750795"/>
              <a:gd name="connsiteX2390" fmla="*/ 5506827 w 6630249"/>
              <a:gd name="connsiteY2390" fmla="*/ 1508191 h 6750795"/>
              <a:gd name="connsiteX2391" fmla="*/ 5501697 w 6630249"/>
              <a:gd name="connsiteY2391" fmla="*/ 1508191 h 6750795"/>
              <a:gd name="connsiteX2392" fmla="*/ 5501697 w 6630249"/>
              <a:gd name="connsiteY2392" fmla="*/ 1503061 h 6750795"/>
              <a:gd name="connsiteX2393" fmla="*/ 4370579 w 6630249"/>
              <a:gd name="connsiteY2393" fmla="*/ 1497265 h 6750795"/>
              <a:gd name="connsiteX2394" fmla="*/ 4383404 w 6630249"/>
              <a:gd name="connsiteY2394" fmla="*/ 1500471 h 6750795"/>
              <a:gd name="connsiteX2395" fmla="*/ 4380839 w 6630249"/>
              <a:gd name="connsiteY2395" fmla="*/ 1510730 h 6750795"/>
              <a:gd name="connsiteX2396" fmla="*/ 4388533 w 6630249"/>
              <a:gd name="connsiteY2396" fmla="*/ 1572289 h 6750795"/>
              <a:gd name="connsiteX2397" fmla="*/ 4378274 w 6630249"/>
              <a:gd name="connsiteY2397" fmla="*/ 1577419 h 6750795"/>
              <a:gd name="connsiteX2398" fmla="*/ 4365449 w 6630249"/>
              <a:gd name="connsiteY2398" fmla="*/ 1582549 h 6750795"/>
              <a:gd name="connsiteX2399" fmla="*/ 4347495 w 6630249"/>
              <a:gd name="connsiteY2399" fmla="*/ 1577419 h 6750795"/>
              <a:gd name="connsiteX2400" fmla="*/ 4337235 w 6630249"/>
              <a:gd name="connsiteY2400" fmla="*/ 1567159 h 6750795"/>
              <a:gd name="connsiteX2401" fmla="*/ 4342365 w 6630249"/>
              <a:gd name="connsiteY2401" fmla="*/ 1556900 h 6750795"/>
              <a:gd name="connsiteX2402" fmla="*/ 4332105 w 6630249"/>
              <a:gd name="connsiteY2402" fmla="*/ 1549205 h 6750795"/>
              <a:gd name="connsiteX2403" fmla="*/ 4329540 w 6630249"/>
              <a:gd name="connsiteY2403" fmla="*/ 1538944 h 6750795"/>
              <a:gd name="connsiteX2404" fmla="*/ 4337235 w 6630249"/>
              <a:gd name="connsiteY2404" fmla="*/ 1533816 h 6750795"/>
              <a:gd name="connsiteX2405" fmla="*/ 4334669 w 6630249"/>
              <a:gd name="connsiteY2405" fmla="*/ 1518425 h 6750795"/>
              <a:gd name="connsiteX2406" fmla="*/ 4344930 w 6630249"/>
              <a:gd name="connsiteY2406" fmla="*/ 1505601 h 6750795"/>
              <a:gd name="connsiteX2407" fmla="*/ 4357755 w 6630249"/>
              <a:gd name="connsiteY2407" fmla="*/ 1497906 h 6750795"/>
              <a:gd name="connsiteX2408" fmla="*/ 4370579 w 6630249"/>
              <a:gd name="connsiteY2408" fmla="*/ 1497265 h 6750795"/>
              <a:gd name="connsiteX2409" fmla="*/ 4078181 w 6630249"/>
              <a:gd name="connsiteY2409" fmla="*/ 1479943 h 6750795"/>
              <a:gd name="connsiteX2410" fmla="*/ 4052532 w 6630249"/>
              <a:gd name="connsiteY2410" fmla="*/ 1500462 h 6750795"/>
              <a:gd name="connsiteX2411" fmla="*/ 3944806 w 6630249"/>
              <a:gd name="connsiteY2411" fmla="*/ 1615883 h 6750795"/>
              <a:gd name="connsiteX2412" fmla="*/ 3903768 w 6630249"/>
              <a:gd name="connsiteY2412" fmla="*/ 1721044 h 6750795"/>
              <a:gd name="connsiteX2413" fmla="*/ 3931982 w 6630249"/>
              <a:gd name="connsiteY2413" fmla="*/ 1728738 h 6750795"/>
              <a:gd name="connsiteX2414" fmla="*/ 3937111 w 6630249"/>
              <a:gd name="connsiteY2414" fmla="*/ 1746693 h 6750795"/>
              <a:gd name="connsiteX2415" fmla="*/ 3985845 w 6630249"/>
              <a:gd name="connsiteY2415" fmla="*/ 1605624 h 6750795"/>
              <a:gd name="connsiteX2416" fmla="*/ 4078181 w 6630249"/>
              <a:gd name="connsiteY2416" fmla="*/ 1479943 h 6750795"/>
              <a:gd name="connsiteX2417" fmla="*/ 3967891 w 6630249"/>
              <a:gd name="connsiteY2417" fmla="*/ 1477389 h 6750795"/>
              <a:gd name="connsiteX2418" fmla="*/ 3973021 w 6630249"/>
              <a:gd name="connsiteY2418" fmla="*/ 1490214 h 6750795"/>
              <a:gd name="connsiteX2419" fmla="*/ 3967891 w 6630249"/>
              <a:gd name="connsiteY2419" fmla="*/ 1477389 h 6750795"/>
              <a:gd name="connsiteX2420" fmla="*/ 2982972 w 6630249"/>
              <a:gd name="connsiteY2420" fmla="*/ 1472248 h 6750795"/>
              <a:gd name="connsiteX2421" fmla="*/ 2949629 w 6630249"/>
              <a:gd name="connsiteY2421" fmla="*/ 1554326 h 6750795"/>
              <a:gd name="connsiteX2422" fmla="*/ 2957322 w 6630249"/>
              <a:gd name="connsiteY2422" fmla="*/ 1549196 h 6750795"/>
              <a:gd name="connsiteX2423" fmla="*/ 2957322 w 6630249"/>
              <a:gd name="connsiteY2423" fmla="*/ 1546631 h 6750795"/>
              <a:gd name="connsiteX2424" fmla="*/ 2982972 w 6630249"/>
              <a:gd name="connsiteY2424" fmla="*/ 1472248 h 6750795"/>
              <a:gd name="connsiteX2425" fmla="*/ 3916593 w 6630249"/>
              <a:gd name="connsiteY2425" fmla="*/ 1469696 h 6750795"/>
              <a:gd name="connsiteX2426" fmla="*/ 3924287 w 6630249"/>
              <a:gd name="connsiteY2426" fmla="*/ 1472261 h 6750795"/>
              <a:gd name="connsiteX2427" fmla="*/ 3919157 w 6630249"/>
              <a:gd name="connsiteY2427" fmla="*/ 1482520 h 6750795"/>
              <a:gd name="connsiteX2428" fmla="*/ 3916593 w 6630249"/>
              <a:gd name="connsiteY2428" fmla="*/ 1469696 h 6750795"/>
              <a:gd name="connsiteX2429" fmla="*/ 4934855 w 6630249"/>
              <a:gd name="connsiteY2429" fmla="*/ 1454329 h 6750795"/>
              <a:gd name="connsiteX2430" fmla="*/ 4934855 w 6630249"/>
              <a:gd name="connsiteY2430" fmla="*/ 1454329 h 6750795"/>
              <a:gd name="connsiteX2431" fmla="*/ 4752748 w 6630249"/>
              <a:gd name="connsiteY2431" fmla="*/ 1444071 h 6750795"/>
              <a:gd name="connsiteX2432" fmla="*/ 4752748 w 6630249"/>
              <a:gd name="connsiteY2432" fmla="*/ 1451764 h 6750795"/>
              <a:gd name="connsiteX2433" fmla="*/ 4752748 w 6630249"/>
              <a:gd name="connsiteY2433" fmla="*/ 1444071 h 6750795"/>
              <a:gd name="connsiteX2434" fmla="*/ 4950245 w 6630249"/>
              <a:gd name="connsiteY2434" fmla="*/ 1442146 h 6750795"/>
              <a:gd name="connsiteX2435" fmla="*/ 4952809 w 6630249"/>
              <a:gd name="connsiteY2435" fmla="*/ 1444070 h 6750795"/>
              <a:gd name="connsiteX2436" fmla="*/ 4947680 w 6630249"/>
              <a:gd name="connsiteY2436" fmla="*/ 1444070 h 6750795"/>
              <a:gd name="connsiteX2437" fmla="*/ 4950245 w 6630249"/>
              <a:gd name="connsiteY2437" fmla="*/ 1442146 h 6750795"/>
              <a:gd name="connsiteX2438" fmla="*/ 5476008 w 6630249"/>
              <a:gd name="connsiteY2438" fmla="*/ 1438620 h 6750795"/>
              <a:gd name="connsiteX2439" fmla="*/ 5473483 w 6630249"/>
              <a:gd name="connsiteY2439" fmla="*/ 1441505 h 6750795"/>
              <a:gd name="connsiteX2440" fmla="*/ 5476008 w 6630249"/>
              <a:gd name="connsiteY2440" fmla="*/ 1438620 h 6750795"/>
              <a:gd name="connsiteX2441" fmla="*/ 5891561 w 6630249"/>
              <a:gd name="connsiteY2441" fmla="*/ 1436376 h 6750795"/>
              <a:gd name="connsiteX2442" fmla="*/ 5876170 w 6630249"/>
              <a:gd name="connsiteY2442" fmla="*/ 1485108 h 6750795"/>
              <a:gd name="connsiteX2443" fmla="*/ 5891561 w 6630249"/>
              <a:gd name="connsiteY2443" fmla="*/ 1436376 h 6750795"/>
              <a:gd name="connsiteX2444" fmla="*/ 5178520 w 6630249"/>
              <a:gd name="connsiteY2444" fmla="*/ 1433811 h 6750795"/>
              <a:gd name="connsiteX2445" fmla="*/ 5155436 w 6630249"/>
              <a:gd name="connsiteY2445" fmla="*/ 1449200 h 6750795"/>
              <a:gd name="connsiteX2446" fmla="*/ 5178520 w 6630249"/>
              <a:gd name="connsiteY2446" fmla="*/ 1433811 h 6750795"/>
              <a:gd name="connsiteX2447" fmla="*/ 4503953 w 6630249"/>
              <a:gd name="connsiteY2447" fmla="*/ 1431246 h 6750795"/>
              <a:gd name="connsiteX2448" fmla="*/ 4506518 w 6630249"/>
              <a:gd name="connsiteY2448" fmla="*/ 1449200 h 6750795"/>
              <a:gd name="connsiteX2449" fmla="*/ 4491129 w 6630249"/>
              <a:gd name="connsiteY2449" fmla="*/ 1436376 h 6750795"/>
              <a:gd name="connsiteX2450" fmla="*/ 4503953 w 6630249"/>
              <a:gd name="connsiteY2450" fmla="*/ 1431246 h 6750795"/>
              <a:gd name="connsiteX2451" fmla="*/ 3031704 w 6630249"/>
              <a:gd name="connsiteY2451" fmla="*/ 1426080 h 6750795"/>
              <a:gd name="connsiteX2452" fmla="*/ 3003492 w 6630249"/>
              <a:gd name="connsiteY2452" fmla="*/ 1479943 h 6750795"/>
              <a:gd name="connsiteX2453" fmla="*/ 2980406 w 6630249"/>
              <a:gd name="connsiteY2453" fmla="*/ 1533807 h 6750795"/>
              <a:gd name="connsiteX2454" fmla="*/ 2995796 w 6630249"/>
              <a:gd name="connsiteY2454" fmla="*/ 1523547 h 6750795"/>
              <a:gd name="connsiteX2455" fmla="*/ 3013751 w 6630249"/>
              <a:gd name="connsiteY2455" fmla="*/ 1518416 h 6750795"/>
              <a:gd name="connsiteX2456" fmla="*/ 3031704 w 6630249"/>
              <a:gd name="connsiteY2456" fmla="*/ 1426080 h 6750795"/>
              <a:gd name="connsiteX2457" fmla="*/ 3914028 w 6630249"/>
              <a:gd name="connsiteY2457" fmla="*/ 1415832 h 6750795"/>
              <a:gd name="connsiteX2458" fmla="*/ 3928135 w 6630249"/>
              <a:gd name="connsiteY2458" fmla="*/ 1415832 h 6750795"/>
              <a:gd name="connsiteX2459" fmla="*/ 3934547 w 6630249"/>
              <a:gd name="connsiteY2459" fmla="*/ 1431222 h 6750795"/>
              <a:gd name="connsiteX2460" fmla="*/ 3914028 w 6630249"/>
              <a:gd name="connsiteY2460" fmla="*/ 1415832 h 6750795"/>
              <a:gd name="connsiteX2461" fmla="*/ 4693755 w 6630249"/>
              <a:gd name="connsiteY2461" fmla="*/ 1405597 h 6750795"/>
              <a:gd name="connsiteX2462" fmla="*/ 4698885 w 6630249"/>
              <a:gd name="connsiteY2462" fmla="*/ 1420987 h 6750795"/>
              <a:gd name="connsiteX2463" fmla="*/ 4693755 w 6630249"/>
              <a:gd name="connsiteY2463" fmla="*/ 1405597 h 6750795"/>
              <a:gd name="connsiteX2464" fmla="*/ 5619682 w 6630249"/>
              <a:gd name="connsiteY2464" fmla="*/ 1397882 h 6750795"/>
              <a:gd name="connsiteX2465" fmla="*/ 5642765 w 6630249"/>
              <a:gd name="connsiteY2465" fmla="*/ 1426095 h 6750795"/>
              <a:gd name="connsiteX2466" fmla="*/ 5637636 w 6630249"/>
              <a:gd name="connsiteY2466" fmla="*/ 1469699 h 6750795"/>
              <a:gd name="connsiteX2467" fmla="*/ 5617117 w 6630249"/>
              <a:gd name="connsiteY2467" fmla="*/ 1487653 h 6750795"/>
              <a:gd name="connsiteX2468" fmla="*/ 5578643 w 6630249"/>
              <a:gd name="connsiteY2468" fmla="*/ 1482523 h 6750795"/>
              <a:gd name="connsiteX2469" fmla="*/ 5568383 w 6630249"/>
              <a:gd name="connsiteY2469" fmla="*/ 1464569 h 6750795"/>
              <a:gd name="connsiteX2470" fmla="*/ 5576078 w 6630249"/>
              <a:gd name="connsiteY2470" fmla="*/ 1420966 h 6750795"/>
              <a:gd name="connsiteX2471" fmla="*/ 5619682 w 6630249"/>
              <a:gd name="connsiteY2471" fmla="*/ 1397882 h 6750795"/>
              <a:gd name="connsiteX2472" fmla="*/ 5188780 w 6630249"/>
              <a:gd name="connsiteY2472" fmla="*/ 1392774 h 6750795"/>
              <a:gd name="connsiteX2473" fmla="*/ 5196474 w 6630249"/>
              <a:gd name="connsiteY2473" fmla="*/ 1392774 h 6750795"/>
              <a:gd name="connsiteX2474" fmla="*/ 5196474 w 6630249"/>
              <a:gd name="connsiteY2474" fmla="*/ 1397904 h 6750795"/>
              <a:gd name="connsiteX2475" fmla="*/ 5188780 w 6630249"/>
              <a:gd name="connsiteY2475" fmla="*/ 1397904 h 6750795"/>
              <a:gd name="connsiteX2476" fmla="*/ 5188780 w 6630249"/>
              <a:gd name="connsiteY2476" fmla="*/ 1392774 h 6750795"/>
              <a:gd name="connsiteX2477" fmla="*/ 2898330 w 6630249"/>
              <a:gd name="connsiteY2477" fmla="*/ 1387649 h 6750795"/>
              <a:gd name="connsiteX2478" fmla="*/ 2913719 w 6630249"/>
              <a:gd name="connsiteY2478" fmla="*/ 1395342 h 6750795"/>
              <a:gd name="connsiteX2479" fmla="*/ 2918850 w 6630249"/>
              <a:gd name="connsiteY2479" fmla="*/ 1387649 h 6750795"/>
              <a:gd name="connsiteX2480" fmla="*/ 2926544 w 6630249"/>
              <a:gd name="connsiteY2480" fmla="*/ 1390214 h 6750795"/>
              <a:gd name="connsiteX2481" fmla="*/ 2926544 w 6630249"/>
              <a:gd name="connsiteY2481" fmla="*/ 1400473 h 6750795"/>
              <a:gd name="connsiteX2482" fmla="*/ 2921414 w 6630249"/>
              <a:gd name="connsiteY2482" fmla="*/ 1392779 h 6750795"/>
              <a:gd name="connsiteX2483" fmla="*/ 2921414 w 6630249"/>
              <a:gd name="connsiteY2483" fmla="*/ 1405603 h 6750795"/>
              <a:gd name="connsiteX2484" fmla="*/ 2929109 w 6630249"/>
              <a:gd name="connsiteY2484" fmla="*/ 1408167 h 6750795"/>
              <a:gd name="connsiteX2485" fmla="*/ 2921414 w 6630249"/>
              <a:gd name="connsiteY2485" fmla="*/ 1415862 h 6750795"/>
              <a:gd name="connsiteX2486" fmla="*/ 2936803 w 6630249"/>
              <a:gd name="connsiteY2486" fmla="*/ 1413298 h 6750795"/>
              <a:gd name="connsiteX2487" fmla="*/ 2929109 w 6630249"/>
              <a:gd name="connsiteY2487" fmla="*/ 1428687 h 6750795"/>
              <a:gd name="connsiteX2488" fmla="*/ 2911154 w 6630249"/>
              <a:gd name="connsiteY2488" fmla="*/ 1426122 h 6750795"/>
              <a:gd name="connsiteX2489" fmla="*/ 2908591 w 6630249"/>
              <a:gd name="connsiteY2489" fmla="*/ 1418427 h 6750795"/>
              <a:gd name="connsiteX2490" fmla="*/ 2921414 w 6630249"/>
              <a:gd name="connsiteY2490" fmla="*/ 1408167 h 6750795"/>
              <a:gd name="connsiteX2491" fmla="*/ 2916284 w 6630249"/>
              <a:gd name="connsiteY2491" fmla="*/ 1413298 h 6750795"/>
              <a:gd name="connsiteX2492" fmla="*/ 2903460 w 6630249"/>
              <a:gd name="connsiteY2492" fmla="*/ 1410732 h 6750795"/>
              <a:gd name="connsiteX2493" fmla="*/ 2906025 w 6630249"/>
              <a:gd name="connsiteY2493" fmla="*/ 1397908 h 6750795"/>
              <a:gd name="connsiteX2494" fmla="*/ 2900895 w 6630249"/>
              <a:gd name="connsiteY2494" fmla="*/ 1405603 h 6750795"/>
              <a:gd name="connsiteX2495" fmla="*/ 2898330 w 6630249"/>
              <a:gd name="connsiteY2495" fmla="*/ 1387649 h 6750795"/>
              <a:gd name="connsiteX2496" fmla="*/ 2908591 w 6630249"/>
              <a:gd name="connsiteY2496" fmla="*/ 1379955 h 6750795"/>
              <a:gd name="connsiteX2497" fmla="*/ 2916284 w 6630249"/>
              <a:gd name="connsiteY2497" fmla="*/ 1390215 h 6750795"/>
              <a:gd name="connsiteX2498" fmla="*/ 2908591 w 6630249"/>
              <a:gd name="connsiteY2498" fmla="*/ 1379955 h 6750795"/>
              <a:gd name="connsiteX2499" fmla="*/ 4224380 w 6630249"/>
              <a:gd name="connsiteY2499" fmla="*/ 1377347 h 6750795"/>
              <a:gd name="connsiteX2500" fmla="*/ 4149998 w 6630249"/>
              <a:gd name="connsiteY2500" fmla="*/ 1551761 h 6750795"/>
              <a:gd name="connsiteX2501" fmla="*/ 4193601 w 6630249"/>
              <a:gd name="connsiteY2501" fmla="*/ 1515852 h 6750795"/>
              <a:gd name="connsiteX2502" fmla="*/ 4224380 w 6630249"/>
              <a:gd name="connsiteY2502" fmla="*/ 1377347 h 6750795"/>
              <a:gd name="connsiteX2503" fmla="*/ 4637328 w 6630249"/>
              <a:gd name="connsiteY2503" fmla="*/ 1374820 h 6750795"/>
              <a:gd name="connsiteX2504" fmla="*/ 4642457 w 6630249"/>
              <a:gd name="connsiteY2504" fmla="*/ 1374820 h 6750795"/>
              <a:gd name="connsiteX2505" fmla="*/ 4642457 w 6630249"/>
              <a:gd name="connsiteY2505" fmla="*/ 1379951 h 6750795"/>
              <a:gd name="connsiteX2506" fmla="*/ 4637328 w 6630249"/>
              <a:gd name="connsiteY2506" fmla="*/ 1379951 h 6750795"/>
              <a:gd name="connsiteX2507" fmla="*/ 4637328 w 6630249"/>
              <a:gd name="connsiteY2507" fmla="*/ 1374820 h 6750795"/>
              <a:gd name="connsiteX2508" fmla="*/ 3867860 w 6630249"/>
              <a:gd name="connsiteY2508" fmla="*/ 1372228 h 6750795"/>
              <a:gd name="connsiteX2509" fmla="*/ 3857600 w 6630249"/>
              <a:gd name="connsiteY2509" fmla="*/ 1390182 h 6750795"/>
              <a:gd name="connsiteX2510" fmla="*/ 3860165 w 6630249"/>
              <a:gd name="connsiteY2510" fmla="*/ 1397877 h 6750795"/>
              <a:gd name="connsiteX2511" fmla="*/ 3872989 w 6630249"/>
              <a:gd name="connsiteY2511" fmla="*/ 1382487 h 6750795"/>
              <a:gd name="connsiteX2512" fmla="*/ 3867860 w 6630249"/>
              <a:gd name="connsiteY2512" fmla="*/ 1410701 h 6750795"/>
              <a:gd name="connsiteX2513" fmla="*/ 3865295 w 6630249"/>
              <a:gd name="connsiteY2513" fmla="*/ 1400441 h 6750795"/>
              <a:gd name="connsiteX2514" fmla="*/ 3857600 w 6630249"/>
              <a:gd name="connsiteY2514" fmla="*/ 1410701 h 6750795"/>
              <a:gd name="connsiteX2515" fmla="*/ 3852470 w 6630249"/>
              <a:gd name="connsiteY2515" fmla="*/ 1413266 h 6750795"/>
              <a:gd name="connsiteX2516" fmla="*/ 3844776 w 6630249"/>
              <a:gd name="connsiteY2516" fmla="*/ 1413266 h 6750795"/>
              <a:gd name="connsiteX2517" fmla="*/ 3852470 w 6630249"/>
              <a:gd name="connsiteY2517" fmla="*/ 1374793 h 6750795"/>
              <a:gd name="connsiteX2518" fmla="*/ 3855035 w 6630249"/>
              <a:gd name="connsiteY2518" fmla="*/ 1382487 h 6750795"/>
              <a:gd name="connsiteX2519" fmla="*/ 3867860 w 6630249"/>
              <a:gd name="connsiteY2519" fmla="*/ 1372228 h 6750795"/>
              <a:gd name="connsiteX2520" fmla="*/ 5965943 w 6630249"/>
              <a:gd name="connsiteY2520" fmla="*/ 1370331 h 6750795"/>
              <a:gd name="connsiteX2521" fmla="*/ 5968508 w 6630249"/>
              <a:gd name="connsiteY2521" fmla="*/ 1372255 h 6750795"/>
              <a:gd name="connsiteX2522" fmla="*/ 5963378 w 6630249"/>
              <a:gd name="connsiteY2522" fmla="*/ 1372255 h 6750795"/>
              <a:gd name="connsiteX2523" fmla="*/ 5965943 w 6630249"/>
              <a:gd name="connsiteY2523" fmla="*/ 1370331 h 6750795"/>
              <a:gd name="connsiteX2524" fmla="*/ 2908591 w 6630249"/>
              <a:gd name="connsiteY2524" fmla="*/ 1369697 h 6750795"/>
              <a:gd name="connsiteX2525" fmla="*/ 2913719 w 6630249"/>
              <a:gd name="connsiteY2525" fmla="*/ 1369697 h 6750795"/>
              <a:gd name="connsiteX2526" fmla="*/ 2911155 w 6630249"/>
              <a:gd name="connsiteY2526" fmla="*/ 1377391 h 6750795"/>
              <a:gd name="connsiteX2527" fmla="*/ 2906025 w 6630249"/>
              <a:gd name="connsiteY2527" fmla="*/ 1377391 h 6750795"/>
              <a:gd name="connsiteX2528" fmla="*/ 2908591 w 6630249"/>
              <a:gd name="connsiteY2528" fmla="*/ 1369697 h 6750795"/>
              <a:gd name="connsiteX2529" fmla="*/ 3118911 w 6630249"/>
              <a:gd name="connsiteY2529" fmla="*/ 1367130 h 6750795"/>
              <a:gd name="connsiteX2530" fmla="*/ 3113781 w 6630249"/>
              <a:gd name="connsiteY2530" fmla="*/ 1374825 h 6750795"/>
              <a:gd name="connsiteX2531" fmla="*/ 3118911 w 6630249"/>
              <a:gd name="connsiteY2531" fmla="*/ 1367130 h 6750795"/>
              <a:gd name="connsiteX2532" fmla="*/ 3911462 w 6630249"/>
              <a:gd name="connsiteY2532" fmla="*/ 1367098 h 6750795"/>
              <a:gd name="connsiteX2533" fmla="*/ 3916593 w 6630249"/>
              <a:gd name="connsiteY2533" fmla="*/ 1372228 h 6750795"/>
              <a:gd name="connsiteX2534" fmla="*/ 3908898 w 6630249"/>
              <a:gd name="connsiteY2534" fmla="*/ 1374792 h 6750795"/>
              <a:gd name="connsiteX2535" fmla="*/ 3906333 w 6630249"/>
              <a:gd name="connsiteY2535" fmla="*/ 1379922 h 6750795"/>
              <a:gd name="connsiteX2536" fmla="*/ 3911462 w 6630249"/>
              <a:gd name="connsiteY2536" fmla="*/ 1367098 h 6750795"/>
              <a:gd name="connsiteX2537" fmla="*/ 2895765 w 6630249"/>
              <a:gd name="connsiteY2537" fmla="*/ 1364566 h 6750795"/>
              <a:gd name="connsiteX2538" fmla="*/ 2900895 w 6630249"/>
              <a:gd name="connsiteY2538" fmla="*/ 1379955 h 6750795"/>
              <a:gd name="connsiteX2539" fmla="*/ 2885506 w 6630249"/>
              <a:gd name="connsiteY2539" fmla="*/ 1379955 h 6750795"/>
              <a:gd name="connsiteX2540" fmla="*/ 2895765 w 6630249"/>
              <a:gd name="connsiteY2540" fmla="*/ 1364566 h 6750795"/>
              <a:gd name="connsiteX2541" fmla="*/ 3911463 w 6630249"/>
              <a:gd name="connsiteY2541" fmla="*/ 1359405 h 6750795"/>
              <a:gd name="connsiteX2542" fmla="*/ 3921723 w 6630249"/>
              <a:gd name="connsiteY2542" fmla="*/ 1361970 h 6750795"/>
              <a:gd name="connsiteX2543" fmla="*/ 3919157 w 6630249"/>
              <a:gd name="connsiteY2543" fmla="*/ 1372229 h 6750795"/>
              <a:gd name="connsiteX2544" fmla="*/ 3911463 w 6630249"/>
              <a:gd name="connsiteY2544" fmla="*/ 1359405 h 6750795"/>
              <a:gd name="connsiteX2545" fmla="*/ 6212172 w 6630249"/>
              <a:gd name="connsiteY2545" fmla="*/ 1356865 h 6750795"/>
              <a:gd name="connsiteX2546" fmla="*/ 6186523 w 6630249"/>
              <a:gd name="connsiteY2546" fmla="*/ 1392774 h 6750795"/>
              <a:gd name="connsiteX2547" fmla="*/ 6212172 w 6630249"/>
              <a:gd name="connsiteY2547" fmla="*/ 1356865 h 6750795"/>
              <a:gd name="connsiteX2548" fmla="*/ 3106087 w 6630249"/>
              <a:gd name="connsiteY2548" fmla="*/ 1354307 h 6750795"/>
              <a:gd name="connsiteX2549" fmla="*/ 3111216 w 6630249"/>
              <a:gd name="connsiteY2549" fmla="*/ 1369696 h 6750795"/>
              <a:gd name="connsiteX2550" fmla="*/ 3106087 w 6630249"/>
              <a:gd name="connsiteY2550" fmla="*/ 1354307 h 6750795"/>
              <a:gd name="connsiteX2551" fmla="*/ 2570025 w 6630249"/>
              <a:gd name="connsiteY2551" fmla="*/ 1341483 h 6750795"/>
              <a:gd name="connsiteX2552" fmla="*/ 2572589 w 6630249"/>
              <a:gd name="connsiteY2552" fmla="*/ 1359437 h 6750795"/>
              <a:gd name="connsiteX2553" fmla="*/ 2570025 w 6630249"/>
              <a:gd name="connsiteY2553" fmla="*/ 1341483 h 6750795"/>
              <a:gd name="connsiteX2554" fmla="*/ 5037451 w 6630249"/>
              <a:gd name="connsiteY2554" fmla="*/ 1341459 h 6750795"/>
              <a:gd name="connsiteX2555" fmla="*/ 5050275 w 6630249"/>
              <a:gd name="connsiteY2555" fmla="*/ 1392757 h 6750795"/>
              <a:gd name="connsiteX2556" fmla="*/ 5065664 w 6630249"/>
              <a:gd name="connsiteY2556" fmla="*/ 1390192 h 6750795"/>
              <a:gd name="connsiteX2557" fmla="*/ 5052840 w 6630249"/>
              <a:gd name="connsiteY2557" fmla="*/ 1449184 h 6750795"/>
              <a:gd name="connsiteX2558" fmla="*/ 5034886 w 6630249"/>
              <a:gd name="connsiteY2558" fmla="*/ 1462009 h 6750795"/>
              <a:gd name="connsiteX2559" fmla="*/ 5083619 w 6630249"/>
              <a:gd name="connsiteY2559" fmla="*/ 1436359 h 6750795"/>
              <a:gd name="connsiteX2560" fmla="*/ 5083619 w 6630249"/>
              <a:gd name="connsiteY2560" fmla="*/ 1408146 h 6750795"/>
              <a:gd name="connsiteX2561" fmla="*/ 5091313 w 6630249"/>
              <a:gd name="connsiteY2561" fmla="*/ 1405581 h 6750795"/>
              <a:gd name="connsiteX2562" fmla="*/ 5088749 w 6630249"/>
              <a:gd name="connsiteY2562" fmla="*/ 1469702 h 6750795"/>
              <a:gd name="connsiteX2563" fmla="*/ 5101573 w 6630249"/>
              <a:gd name="connsiteY2563" fmla="*/ 1469702 h 6750795"/>
              <a:gd name="connsiteX2564" fmla="*/ 5104138 w 6630249"/>
              <a:gd name="connsiteY2564" fmla="*/ 1523565 h 6750795"/>
              <a:gd name="connsiteX2565" fmla="*/ 5088749 w 6630249"/>
              <a:gd name="connsiteY2565" fmla="*/ 1577428 h 6750795"/>
              <a:gd name="connsiteX2566" fmla="*/ 5070794 w 6630249"/>
              <a:gd name="connsiteY2566" fmla="*/ 1582558 h 6750795"/>
              <a:gd name="connsiteX2567" fmla="*/ 5088749 w 6630249"/>
              <a:gd name="connsiteY2567" fmla="*/ 1587686 h 6750795"/>
              <a:gd name="connsiteX2568" fmla="*/ 5057970 w 6630249"/>
              <a:gd name="connsiteY2568" fmla="*/ 1636419 h 6750795"/>
              <a:gd name="connsiteX2569" fmla="*/ 5070794 w 6630249"/>
              <a:gd name="connsiteY2569" fmla="*/ 1644114 h 6750795"/>
              <a:gd name="connsiteX2570" fmla="*/ 5055405 w 6630249"/>
              <a:gd name="connsiteY2570" fmla="*/ 1674893 h 6750795"/>
              <a:gd name="connsiteX2571" fmla="*/ 5104138 w 6630249"/>
              <a:gd name="connsiteY2571" fmla="*/ 1638984 h 6750795"/>
              <a:gd name="connsiteX2572" fmla="*/ 5083619 w 6630249"/>
              <a:gd name="connsiteY2572" fmla="*/ 1651810 h 6750795"/>
              <a:gd name="connsiteX2573" fmla="*/ 5122092 w 6630249"/>
              <a:gd name="connsiteY2573" fmla="*/ 1608206 h 6750795"/>
              <a:gd name="connsiteX2574" fmla="*/ 5104138 w 6630249"/>
              <a:gd name="connsiteY2574" fmla="*/ 1633855 h 6750795"/>
              <a:gd name="connsiteX2575" fmla="*/ 5116962 w 6630249"/>
              <a:gd name="connsiteY2575" fmla="*/ 1638984 h 6750795"/>
              <a:gd name="connsiteX2576" fmla="*/ 5111833 w 6630249"/>
              <a:gd name="connsiteY2576" fmla="*/ 1656939 h 6750795"/>
              <a:gd name="connsiteX2577" fmla="*/ 5106703 w 6630249"/>
              <a:gd name="connsiteY2577" fmla="*/ 1649245 h 6750795"/>
              <a:gd name="connsiteX2578" fmla="*/ 5070794 w 6630249"/>
              <a:gd name="connsiteY2578" fmla="*/ 1690283 h 6750795"/>
              <a:gd name="connsiteX2579" fmla="*/ 5068229 w 6630249"/>
              <a:gd name="connsiteY2579" fmla="*/ 1682589 h 6750795"/>
              <a:gd name="connsiteX2580" fmla="*/ 5070794 w 6630249"/>
              <a:gd name="connsiteY2580" fmla="*/ 1680023 h 6750795"/>
              <a:gd name="connsiteX2581" fmla="*/ 5060535 w 6630249"/>
              <a:gd name="connsiteY2581" fmla="*/ 1685152 h 6750795"/>
              <a:gd name="connsiteX2582" fmla="*/ 5040015 w 6630249"/>
              <a:gd name="connsiteY2582" fmla="*/ 1723626 h 6750795"/>
              <a:gd name="connsiteX2583" fmla="*/ 4996412 w 6630249"/>
              <a:gd name="connsiteY2583" fmla="*/ 1774924 h 6750795"/>
              <a:gd name="connsiteX2584" fmla="*/ 4970763 w 6630249"/>
              <a:gd name="connsiteY2584" fmla="*/ 1777488 h 6750795"/>
              <a:gd name="connsiteX2585" fmla="*/ 4973328 w 6630249"/>
              <a:gd name="connsiteY2585" fmla="*/ 1790313 h 6750795"/>
              <a:gd name="connsiteX2586" fmla="*/ 4978458 w 6630249"/>
              <a:gd name="connsiteY2586" fmla="*/ 1790313 h 6750795"/>
              <a:gd name="connsiteX2587" fmla="*/ 5004107 w 6630249"/>
              <a:gd name="connsiteY2587" fmla="*/ 1774924 h 6750795"/>
              <a:gd name="connsiteX2588" fmla="*/ 5006672 w 6630249"/>
              <a:gd name="connsiteY2588" fmla="*/ 1780054 h 6750795"/>
              <a:gd name="connsiteX2589" fmla="*/ 4983588 w 6630249"/>
              <a:gd name="connsiteY2589" fmla="*/ 1798007 h 6750795"/>
              <a:gd name="connsiteX2590" fmla="*/ 4988718 w 6630249"/>
              <a:gd name="connsiteY2590" fmla="*/ 1813397 h 6750795"/>
              <a:gd name="connsiteX2591" fmla="*/ 4960504 w 6630249"/>
              <a:gd name="connsiteY2591" fmla="*/ 1826221 h 6750795"/>
              <a:gd name="connsiteX2592" fmla="*/ 4942550 w 6630249"/>
              <a:gd name="connsiteY2592" fmla="*/ 1846741 h 6750795"/>
              <a:gd name="connsiteX2593" fmla="*/ 4955374 w 6630249"/>
              <a:gd name="connsiteY2593" fmla="*/ 1851870 h 6750795"/>
              <a:gd name="connsiteX2594" fmla="*/ 4896382 w 6630249"/>
              <a:gd name="connsiteY2594" fmla="*/ 1880084 h 6750795"/>
              <a:gd name="connsiteX2595" fmla="*/ 4924595 w 6630249"/>
              <a:gd name="connsiteY2595" fmla="*/ 1880084 h 6750795"/>
              <a:gd name="connsiteX2596" fmla="*/ 4888687 w 6630249"/>
              <a:gd name="connsiteY2596" fmla="*/ 1887779 h 6750795"/>
              <a:gd name="connsiteX2597" fmla="*/ 4896382 w 6630249"/>
              <a:gd name="connsiteY2597" fmla="*/ 1892909 h 6750795"/>
              <a:gd name="connsiteX2598" fmla="*/ 4870733 w 6630249"/>
              <a:gd name="connsiteY2598" fmla="*/ 1915992 h 6750795"/>
              <a:gd name="connsiteX2599" fmla="*/ 4798915 w 6630249"/>
              <a:gd name="connsiteY2599" fmla="*/ 1872389 h 6750795"/>
              <a:gd name="connsiteX2600" fmla="*/ 4796350 w 6630249"/>
              <a:gd name="connsiteY2600" fmla="*/ 1828786 h 6750795"/>
              <a:gd name="connsiteX2601" fmla="*/ 4778395 w 6630249"/>
              <a:gd name="connsiteY2601" fmla="*/ 1780054 h 6750795"/>
              <a:gd name="connsiteX2602" fmla="*/ 4796350 w 6630249"/>
              <a:gd name="connsiteY2602" fmla="*/ 1792876 h 6750795"/>
              <a:gd name="connsiteX2603" fmla="*/ 4775831 w 6630249"/>
              <a:gd name="connsiteY2603" fmla="*/ 1764664 h 6750795"/>
              <a:gd name="connsiteX2604" fmla="*/ 4780960 w 6630249"/>
              <a:gd name="connsiteY2604" fmla="*/ 1772359 h 6750795"/>
              <a:gd name="connsiteX2605" fmla="*/ 4793785 w 6630249"/>
              <a:gd name="connsiteY2605" fmla="*/ 1744145 h 6750795"/>
              <a:gd name="connsiteX2606" fmla="*/ 4770701 w 6630249"/>
              <a:gd name="connsiteY2606" fmla="*/ 1739015 h 6750795"/>
              <a:gd name="connsiteX2607" fmla="*/ 4765571 w 6630249"/>
              <a:gd name="connsiteY2607" fmla="*/ 1703107 h 6750795"/>
              <a:gd name="connsiteX2608" fmla="*/ 4773266 w 6630249"/>
              <a:gd name="connsiteY2608" fmla="*/ 1690283 h 6750795"/>
              <a:gd name="connsiteX2609" fmla="*/ 4765571 w 6630249"/>
              <a:gd name="connsiteY2609" fmla="*/ 1690283 h 6750795"/>
              <a:gd name="connsiteX2610" fmla="*/ 4778395 w 6630249"/>
              <a:gd name="connsiteY2610" fmla="*/ 1672329 h 6750795"/>
              <a:gd name="connsiteX2611" fmla="*/ 4783525 w 6630249"/>
              <a:gd name="connsiteY2611" fmla="*/ 1680023 h 6750795"/>
              <a:gd name="connsiteX2612" fmla="*/ 4788655 w 6630249"/>
              <a:gd name="connsiteY2612" fmla="*/ 1618465 h 6750795"/>
              <a:gd name="connsiteX2613" fmla="*/ 4773266 w 6630249"/>
              <a:gd name="connsiteY2613" fmla="*/ 1636419 h 6750795"/>
              <a:gd name="connsiteX2614" fmla="*/ 4745052 w 6630249"/>
              <a:gd name="connsiteY2614" fmla="*/ 1636419 h 6750795"/>
              <a:gd name="connsiteX2615" fmla="*/ 4747617 w 6630249"/>
              <a:gd name="connsiteY2615" fmla="*/ 1585123 h 6750795"/>
              <a:gd name="connsiteX2616" fmla="*/ 4765571 w 6630249"/>
              <a:gd name="connsiteY2616" fmla="*/ 1582558 h 6750795"/>
              <a:gd name="connsiteX2617" fmla="*/ 4783606 w 6630249"/>
              <a:gd name="connsiteY2617" fmla="*/ 1590493 h 6750795"/>
              <a:gd name="connsiteX2618" fmla="*/ 4785518 w 6630249"/>
              <a:gd name="connsiteY2618" fmla="*/ 1584385 h 6750795"/>
              <a:gd name="connsiteX2619" fmla="*/ 4781923 w 6630249"/>
              <a:gd name="connsiteY2619" fmla="*/ 1579685 h 6750795"/>
              <a:gd name="connsiteX2620" fmla="*/ 4783526 w 6630249"/>
              <a:gd name="connsiteY2620" fmla="*/ 1572311 h 6750795"/>
              <a:gd name="connsiteX2621" fmla="*/ 4785776 w 6630249"/>
              <a:gd name="connsiteY2621" fmla="*/ 1583560 h 6750795"/>
              <a:gd name="connsiteX2622" fmla="*/ 4786090 w 6630249"/>
              <a:gd name="connsiteY2622" fmla="*/ 1582558 h 6750795"/>
              <a:gd name="connsiteX2623" fmla="*/ 4801480 w 6630249"/>
              <a:gd name="connsiteY2623" fmla="*/ 1623595 h 6750795"/>
              <a:gd name="connsiteX2624" fmla="*/ 4832259 w 6630249"/>
              <a:gd name="connsiteY2624" fmla="*/ 1608206 h 6750795"/>
              <a:gd name="connsiteX2625" fmla="*/ 4847648 w 6630249"/>
              <a:gd name="connsiteY2625" fmla="*/ 1623595 h 6750795"/>
              <a:gd name="connsiteX2626" fmla="*/ 4863038 w 6630249"/>
              <a:gd name="connsiteY2626" fmla="*/ 1592817 h 6750795"/>
              <a:gd name="connsiteX2627" fmla="*/ 4870733 w 6630249"/>
              <a:gd name="connsiteY2627" fmla="*/ 1597946 h 6750795"/>
              <a:gd name="connsiteX2628" fmla="*/ 4888687 w 6630249"/>
              <a:gd name="connsiteY2628" fmla="*/ 1582558 h 6750795"/>
              <a:gd name="connsiteX2629" fmla="*/ 4883557 w 6630249"/>
              <a:gd name="connsiteY2629" fmla="*/ 1567168 h 6750795"/>
              <a:gd name="connsiteX2630" fmla="*/ 4860473 w 6630249"/>
              <a:gd name="connsiteY2630" fmla="*/ 1567168 h 6750795"/>
              <a:gd name="connsiteX2631" fmla="*/ 4839954 w 6630249"/>
              <a:gd name="connsiteY2631" fmla="*/ 1538954 h 6750795"/>
              <a:gd name="connsiteX2632" fmla="*/ 4852779 w 6630249"/>
              <a:gd name="connsiteY2632" fmla="*/ 1531260 h 6750795"/>
              <a:gd name="connsiteX2633" fmla="*/ 4865603 w 6630249"/>
              <a:gd name="connsiteY2633" fmla="*/ 1526130 h 6750795"/>
              <a:gd name="connsiteX2634" fmla="*/ 4893817 w 6630249"/>
              <a:gd name="connsiteY2634" fmla="*/ 1579993 h 6750795"/>
              <a:gd name="connsiteX2635" fmla="*/ 4893817 w 6630249"/>
              <a:gd name="connsiteY2635" fmla="*/ 1562038 h 6750795"/>
              <a:gd name="connsiteX2636" fmla="*/ 4909206 w 6630249"/>
              <a:gd name="connsiteY2636" fmla="*/ 1585123 h 6750795"/>
              <a:gd name="connsiteX2637" fmla="*/ 4927160 w 6630249"/>
              <a:gd name="connsiteY2637" fmla="*/ 1559474 h 6750795"/>
              <a:gd name="connsiteX2638" fmla="*/ 4934855 w 6630249"/>
              <a:gd name="connsiteY2638" fmla="*/ 1577428 h 6750795"/>
              <a:gd name="connsiteX2639" fmla="*/ 4937420 w 6630249"/>
              <a:gd name="connsiteY2639" fmla="*/ 1551779 h 6750795"/>
              <a:gd name="connsiteX2640" fmla="*/ 4955374 w 6630249"/>
              <a:gd name="connsiteY2640" fmla="*/ 1572298 h 6750795"/>
              <a:gd name="connsiteX2641" fmla="*/ 4968199 w 6630249"/>
              <a:gd name="connsiteY2641" fmla="*/ 1615901 h 6750795"/>
              <a:gd name="connsiteX2642" fmla="*/ 4981023 w 6630249"/>
              <a:gd name="connsiteY2642" fmla="*/ 1613335 h 6750795"/>
              <a:gd name="connsiteX2643" fmla="*/ 4993848 w 6630249"/>
              <a:gd name="connsiteY2643" fmla="*/ 1585123 h 6750795"/>
              <a:gd name="connsiteX2644" fmla="*/ 4988718 w 6630249"/>
              <a:gd name="connsiteY2644" fmla="*/ 1608206 h 6750795"/>
              <a:gd name="connsiteX2645" fmla="*/ 5001542 w 6630249"/>
              <a:gd name="connsiteY2645" fmla="*/ 1605641 h 6750795"/>
              <a:gd name="connsiteX2646" fmla="*/ 5006672 w 6630249"/>
              <a:gd name="connsiteY2646" fmla="*/ 1564603 h 6750795"/>
              <a:gd name="connsiteX2647" fmla="*/ 5011802 w 6630249"/>
              <a:gd name="connsiteY2647" fmla="*/ 1556909 h 6750795"/>
              <a:gd name="connsiteX2648" fmla="*/ 5032321 w 6630249"/>
              <a:gd name="connsiteY2648" fmla="*/ 1559474 h 6750795"/>
              <a:gd name="connsiteX2649" fmla="*/ 5009237 w 6630249"/>
              <a:gd name="connsiteY2649" fmla="*/ 1544084 h 6750795"/>
              <a:gd name="connsiteX2650" fmla="*/ 5029756 w 6630249"/>
              <a:gd name="connsiteY2650" fmla="*/ 1541519 h 6750795"/>
              <a:gd name="connsiteX2651" fmla="*/ 5024626 w 6630249"/>
              <a:gd name="connsiteY2651" fmla="*/ 1497916 h 6750795"/>
              <a:gd name="connsiteX2652" fmla="*/ 5032321 w 6630249"/>
              <a:gd name="connsiteY2652" fmla="*/ 1497916 h 6750795"/>
              <a:gd name="connsiteX2653" fmla="*/ 5024626 w 6630249"/>
              <a:gd name="connsiteY2653" fmla="*/ 1479962 h 6750795"/>
              <a:gd name="connsiteX2654" fmla="*/ 5032321 w 6630249"/>
              <a:gd name="connsiteY2654" fmla="*/ 1449184 h 6750795"/>
              <a:gd name="connsiteX2655" fmla="*/ 5016932 w 6630249"/>
              <a:gd name="connsiteY2655" fmla="*/ 1433795 h 6750795"/>
              <a:gd name="connsiteX2656" fmla="*/ 5029756 w 6630249"/>
              <a:gd name="connsiteY2656" fmla="*/ 1405581 h 6750795"/>
              <a:gd name="connsiteX2657" fmla="*/ 5016932 w 6630249"/>
              <a:gd name="connsiteY2657" fmla="*/ 1369672 h 6750795"/>
              <a:gd name="connsiteX2658" fmla="*/ 5037451 w 6630249"/>
              <a:gd name="connsiteY2658" fmla="*/ 1341459 h 6750795"/>
              <a:gd name="connsiteX2659" fmla="*/ 3090697 w 6630249"/>
              <a:gd name="connsiteY2659" fmla="*/ 1333789 h 6750795"/>
              <a:gd name="connsiteX2660" fmla="*/ 3080438 w 6630249"/>
              <a:gd name="connsiteY2660" fmla="*/ 1341483 h 6750795"/>
              <a:gd name="connsiteX2661" fmla="*/ 3090697 w 6630249"/>
              <a:gd name="connsiteY2661" fmla="*/ 1333789 h 6750795"/>
              <a:gd name="connsiteX2662" fmla="*/ 6097433 w 6630249"/>
              <a:gd name="connsiteY2662" fmla="*/ 1327931 h 6750795"/>
              <a:gd name="connsiteX2663" fmla="*/ 6094187 w 6630249"/>
              <a:gd name="connsiteY2663" fmla="*/ 1328653 h 6750795"/>
              <a:gd name="connsiteX2664" fmla="*/ 6097433 w 6630249"/>
              <a:gd name="connsiteY2664" fmla="*/ 1327931 h 6750795"/>
              <a:gd name="connsiteX2665" fmla="*/ 3129170 w 6630249"/>
              <a:gd name="connsiteY2665" fmla="*/ 1323528 h 6750795"/>
              <a:gd name="connsiteX2666" fmla="*/ 3131736 w 6630249"/>
              <a:gd name="connsiteY2666" fmla="*/ 1338918 h 6750795"/>
              <a:gd name="connsiteX2667" fmla="*/ 3129170 w 6630249"/>
              <a:gd name="connsiteY2667" fmla="*/ 1323528 h 6750795"/>
              <a:gd name="connsiteX2668" fmla="*/ 3921723 w 6630249"/>
              <a:gd name="connsiteY2668" fmla="*/ 1315802 h 6750795"/>
              <a:gd name="connsiteX2669" fmla="*/ 3944807 w 6630249"/>
              <a:gd name="connsiteY2669" fmla="*/ 1333757 h 6750795"/>
              <a:gd name="connsiteX2670" fmla="*/ 3919158 w 6630249"/>
              <a:gd name="connsiteY2670" fmla="*/ 1323496 h 6750795"/>
              <a:gd name="connsiteX2671" fmla="*/ 3921723 w 6630249"/>
              <a:gd name="connsiteY2671" fmla="*/ 1315802 h 6750795"/>
              <a:gd name="connsiteX2672" fmla="*/ 5216993 w 6630249"/>
              <a:gd name="connsiteY2672" fmla="*/ 1313262 h 6750795"/>
              <a:gd name="connsiteX2673" fmla="*/ 5299070 w 6630249"/>
              <a:gd name="connsiteY2673" fmla="*/ 1418421 h 6750795"/>
              <a:gd name="connsiteX2674" fmla="*/ 5275986 w 6630249"/>
              <a:gd name="connsiteY2674" fmla="*/ 1469719 h 6750795"/>
              <a:gd name="connsiteX2675" fmla="*/ 5245207 w 6630249"/>
              <a:gd name="connsiteY2675" fmla="*/ 1485108 h 6750795"/>
              <a:gd name="connsiteX2676" fmla="*/ 5209298 w 6630249"/>
              <a:gd name="connsiteY2676" fmla="*/ 1387644 h 6750795"/>
              <a:gd name="connsiteX2677" fmla="*/ 5214428 w 6630249"/>
              <a:gd name="connsiteY2677" fmla="*/ 1392773 h 6750795"/>
              <a:gd name="connsiteX2678" fmla="*/ 5229818 w 6630249"/>
              <a:gd name="connsiteY2678" fmla="*/ 1374819 h 6750795"/>
              <a:gd name="connsiteX2679" fmla="*/ 5216993 w 6630249"/>
              <a:gd name="connsiteY2679" fmla="*/ 1313262 h 6750795"/>
              <a:gd name="connsiteX2680" fmla="*/ 4237204 w 6630249"/>
              <a:gd name="connsiteY2680" fmla="*/ 1310660 h 6750795"/>
              <a:gd name="connsiteX2681" fmla="*/ 4167952 w 6630249"/>
              <a:gd name="connsiteY2681" fmla="*/ 1395301 h 6750795"/>
              <a:gd name="connsiteX2682" fmla="*/ 4106395 w 6630249"/>
              <a:gd name="connsiteY2682" fmla="*/ 1454294 h 6750795"/>
              <a:gd name="connsiteX2683" fmla="*/ 4106395 w 6630249"/>
              <a:gd name="connsiteY2683" fmla="*/ 1461989 h 6750795"/>
              <a:gd name="connsiteX2684" fmla="*/ 3993539 w 6630249"/>
              <a:gd name="connsiteY2684" fmla="*/ 1610753 h 6750795"/>
              <a:gd name="connsiteX2685" fmla="*/ 3944806 w 6630249"/>
              <a:gd name="connsiteY2685" fmla="*/ 1756952 h 6750795"/>
              <a:gd name="connsiteX2686" fmla="*/ 3957631 w 6630249"/>
              <a:gd name="connsiteY2686" fmla="*/ 1777471 h 6750795"/>
              <a:gd name="connsiteX2687" fmla="*/ 3960196 w 6630249"/>
              <a:gd name="connsiteY2687" fmla="*/ 1774907 h 6750795"/>
              <a:gd name="connsiteX2688" fmla="*/ 3996104 w 6630249"/>
              <a:gd name="connsiteY2688" fmla="*/ 1759517 h 6750795"/>
              <a:gd name="connsiteX2689" fmla="*/ 3993539 w 6630249"/>
              <a:gd name="connsiteY2689" fmla="*/ 1754387 h 6750795"/>
              <a:gd name="connsiteX2690" fmla="*/ 4001234 w 6630249"/>
              <a:gd name="connsiteY2690" fmla="*/ 1756952 h 6750795"/>
              <a:gd name="connsiteX2691" fmla="*/ 4042272 w 6630249"/>
              <a:gd name="connsiteY2691" fmla="*/ 1744128 h 6750795"/>
              <a:gd name="connsiteX2692" fmla="*/ 4050063 w 6630249"/>
              <a:gd name="connsiteY2692" fmla="*/ 1711991 h 6750795"/>
              <a:gd name="connsiteX2693" fmla="*/ 4044837 w 6630249"/>
              <a:gd name="connsiteY2693" fmla="*/ 1744128 h 6750795"/>
              <a:gd name="connsiteX2694" fmla="*/ 4062791 w 6630249"/>
              <a:gd name="connsiteY2694" fmla="*/ 1736433 h 6750795"/>
              <a:gd name="connsiteX2695" fmla="*/ 4134609 w 6630249"/>
              <a:gd name="connsiteY2695" fmla="*/ 1574845 h 6750795"/>
              <a:gd name="connsiteX2696" fmla="*/ 4129478 w 6630249"/>
              <a:gd name="connsiteY2696" fmla="*/ 1579975 h 6750795"/>
              <a:gd name="connsiteX2697" fmla="*/ 4065356 w 6630249"/>
              <a:gd name="connsiteY2697" fmla="*/ 1667181 h 6750795"/>
              <a:gd name="connsiteX2698" fmla="*/ 4052889 w 6630249"/>
              <a:gd name="connsiteY2698" fmla="*/ 1700334 h 6750795"/>
              <a:gd name="connsiteX2699" fmla="*/ 4062791 w 6630249"/>
              <a:gd name="connsiteY2699" fmla="*/ 1659486 h 6750795"/>
              <a:gd name="connsiteX2700" fmla="*/ 4121784 w 6630249"/>
              <a:gd name="connsiteY2700" fmla="*/ 1577410 h 6750795"/>
              <a:gd name="connsiteX2701" fmla="*/ 4103830 w 6630249"/>
              <a:gd name="connsiteY2701" fmla="*/ 1562020 h 6750795"/>
              <a:gd name="connsiteX2702" fmla="*/ 4124349 w 6630249"/>
              <a:gd name="connsiteY2702" fmla="*/ 1574845 h 6750795"/>
              <a:gd name="connsiteX2703" fmla="*/ 4126914 w 6630249"/>
              <a:gd name="connsiteY2703" fmla="*/ 1572280 h 6750795"/>
              <a:gd name="connsiteX2704" fmla="*/ 4139738 w 6630249"/>
              <a:gd name="connsiteY2704" fmla="*/ 1559456 h 6750795"/>
              <a:gd name="connsiteX2705" fmla="*/ 4224380 w 6630249"/>
              <a:gd name="connsiteY2705" fmla="*/ 1369652 h 6750795"/>
              <a:gd name="connsiteX2706" fmla="*/ 4237204 w 6630249"/>
              <a:gd name="connsiteY2706" fmla="*/ 1310660 h 6750795"/>
              <a:gd name="connsiteX2707" fmla="*/ 5319588 w 6630249"/>
              <a:gd name="connsiteY2707" fmla="*/ 1308115 h 6750795"/>
              <a:gd name="connsiteX2708" fmla="*/ 5345237 w 6630249"/>
              <a:gd name="connsiteY2708" fmla="*/ 1333765 h 6750795"/>
              <a:gd name="connsiteX2709" fmla="*/ 5352932 w 6630249"/>
              <a:gd name="connsiteY2709" fmla="*/ 1320940 h 6750795"/>
              <a:gd name="connsiteX2710" fmla="*/ 5383710 w 6630249"/>
              <a:gd name="connsiteY2710" fmla="*/ 1341458 h 6750795"/>
              <a:gd name="connsiteX2711" fmla="*/ 5383710 w 6630249"/>
              <a:gd name="connsiteY2711" fmla="*/ 1338894 h 6750795"/>
              <a:gd name="connsiteX2712" fmla="*/ 5445268 w 6630249"/>
              <a:gd name="connsiteY2712" fmla="*/ 1405581 h 6750795"/>
              <a:gd name="connsiteX2713" fmla="*/ 5470917 w 6630249"/>
              <a:gd name="connsiteY2713" fmla="*/ 1605641 h 6750795"/>
              <a:gd name="connsiteX2714" fmla="*/ 5483741 w 6630249"/>
              <a:gd name="connsiteY2714" fmla="*/ 1677458 h 6750795"/>
              <a:gd name="connsiteX2715" fmla="*/ 5470917 w 6630249"/>
              <a:gd name="connsiteY2715" fmla="*/ 1690284 h 6750795"/>
              <a:gd name="connsiteX2716" fmla="*/ 5470917 w 6630249"/>
              <a:gd name="connsiteY2716" fmla="*/ 1708237 h 6750795"/>
              <a:gd name="connsiteX2717" fmla="*/ 5404230 w 6630249"/>
              <a:gd name="connsiteY2717" fmla="*/ 1649245 h 6750795"/>
              <a:gd name="connsiteX2718" fmla="*/ 5381145 w 6630249"/>
              <a:gd name="connsiteY2718" fmla="*/ 1605641 h 6750795"/>
              <a:gd name="connsiteX2719" fmla="*/ 5411924 w 6630249"/>
              <a:gd name="connsiteY2719" fmla="*/ 1590252 h 6750795"/>
              <a:gd name="connsiteX2720" fmla="*/ 5406794 w 6630249"/>
              <a:gd name="connsiteY2720" fmla="*/ 1562038 h 6750795"/>
              <a:gd name="connsiteX2721" fmla="*/ 5309328 w 6630249"/>
              <a:gd name="connsiteY2721" fmla="*/ 1541520 h 6750795"/>
              <a:gd name="connsiteX2722" fmla="*/ 5317023 w 6630249"/>
              <a:gd name="connsiteY2722" fmla="*/ 1518436 h 6750795"/>
              <a:gd name="connsiteX2723" fmla="*/ 5347802 w 6630249"/>
              <a:gd name="connsiteY2723" fmla="*/ 1513306 h 6750795"/>
              <a:gd name="connsiteX2724" fmla="*/ 5355496 w 6630249"/>
              <a:gd name="connsiteY2724" fmla="*/ 1485092 h 6750795"/>
              <a:gd name="connsiteX2725" fmla="*/ 5363191 w 6630249"/>
              <a:gd name="connsiteY2725" fmla="*/ 1492787 h 6750795"/>
              <a:gd name="connsiteX2726" fmla="*/ 5360626 w 6630249"/>
              <a:gd name="connsiteY2726" fmla="*/ 1456878 h 6750795"/>
              <a:gd name="connsiteX2727" fmla="*/ 5296504 w 6630249"/>
              <a:gd name="connsiteY2727" fmla="*/ 1495352 h 6750795"/>
              <a:gd name="connsiteX2728" fmla="*/ 5332412 w 6630249"/>
              <a:gd name="connsiteY2728" fmla="*/ 1454314 h 6750795"/>
              <a:gd name="connsiteX2729" fmla="*/ 5352932 w 6630249"/>
              <a:gd name="connsiteY2729" fmla="*/ 1449184 h 6750795"/>
              <a:gd name="connsiteX2730" fmla="*/ 5314458 w 6630249"/>
              <a:gd name="connsiteY2730" fmla="*/ 1344024 h 6750795"/>
              <a:gd name="connsiteX2731" fmla="*/ 5322153 w 6630249"/>
              <a:gd name="connsiteY2731" fmla="*/ 1351718 h 6750795"/>
              <a:gd name="connsiteX2732" fmla="*/ 5319588 w 6630249"/>
              <a:gd name="connsiteY2732" fmla="*/ 1308115 h 6750795"/>
              <a:gd name="connsiteX2733" fmla="*/ 5175955 w 6630249"/>
              <a:gd name="connsiteY2733" fmla="*/ 1303004 h 6750795"/>
              <a:gd name="connsiteX2734" fmla="*/ 5173390 w 6630249"/>
              <a:gd name="connsiteY2734" fmla="*/ 1318394 h 6750795"/>
              <a:gd name="connsiteX2735" fmla="*/ 5175955 w 6630249"/>
              <a:gd name="connsiteY2735" fmla="*/ 1303004 h 6750795"/>
              <a:gd name="connsiteX2736" fmla="*/ 5158001 w 6630249"/>
              <a:gd name="connsiteY2736" fmla="*/ 1300422 h 6750795"/>
              <a:gd name="connsiteX2737" fmla="*/ 5145177 w 6630249"/>
              <a:gd name="connsiteY2737" fmla="*/ 1320941 h 6750795"/>
              <a:gd name="connsiteX2738" fmla="*/ 5158001 w 6630249"/>
              <a:gd name="connsiteY2738" fmla="*/ 1300422 h 6750795"/>
              <a:gd name="connsiteX2739" fmla="*/ 3770393 w 6630249"/>
              <a:gd name="connsiteY2739" fmla="*/ 1295283 h 6750795"/>
              <a:gd name="connsiteX2740" fmla="*/ 3778088 w 6630249"/>
              <a:gd name="connsiteY2740" fmla="*/ 1297849 h 6750795"/>
              <a:gd name="connsiteX2741" fmla="*/ 3767829 w 6630249"/>
              <a:gd name="connsiteY2741" fmla="*/ 1323497 h 6750795"/>
              <a:gd name="connsiteX2742" fmla="*/ 3770393 w 6630249"/>
              <a:gd name="connsiteY2742" fmla="*/ 1295283 h 6750795"/>
              <a:gd name="connsiteX2743" fmla="*/ 3106086 w 6630249"/>
              <a:gd name="connsiteY2743" fmla="*/ 1290141 h 6750795"/>
              <a:gd name="connsiteX2744" fmla="*/ 3103521 w 6630249"/>
              <a:gd name="connsiteY2744" fmla="*/ 1295271 h 6750795"/>
              <a:gd name="connsiteX2745" fmla="*/ 3103521 w 6630249"/>
              <a:gd name="connsiteY2745" fmla="*/ 1297835 h 6750795"/>
              <a:gd name="connsiteX2746" fmla="*/ 3100957 w 6630249"/>
              <a:gd name="connsiteY2746" fmla="*/ 1302965 h 6750795"/>
              <a:gd name="connsiteX2747" fmla="*/ 3103521 w 6630249"/>
              <a:gd name="connsiteY2747" fmla="*/ 1305530 h 6750795"/>
              <a:gd name="connsiteX2748" fmla="*/ 3098393 w 6630249"/>
              <a:gd name="connsiteY2748" fmla="*/ 1305530 h 6750795"/>
              <a:gd name="connsiteX2749" fmla="*/ 3054788 w 6630249"/>
              <a:gd name="connsiteY2749" fmla="*/ 1387607 h 6750795"/>
              <a:gd name="connsiteX2750" fmla="*/ 3031704 w 6630249"/>
              <a:gd name="connsiteY2750" fmla="*/ 1510722 h 6750795"/>
              <a:gd name="connsiteX2751" fmla="*/ 3041964 w 6630249"/>
              <a:gd name="connsiteY2751" fmla="*/ 1497898 h 6750795"/>
              <a:gd name="connsiteX2752" fmla="*/ 3029139 w 6630249"/>
              <a:gd name="connsiteY2752" fmla="*/ 1549196 h 6750795"/>
              <a:gd name="connsiteX2753" fmla="*/ 3024010 w 6630249"/>
              <a:gd name="connsiteY2753" fmla="*/ 1549196 h 6750795"/>
              <a:gd name="connsiteX2754" fmla="*/ 2993231 w 6630249"/>
              <a:gd name="connsiteY2754" fmla="*/ 1700525 h 6750795"/>
              <a:gd name="connsiteX2755" fmla="*/ 2985536 w 6630249"/>
              <a:gd name="connsiteY2755" fmla="*/ 1749258 h 6750795"/>
              <a:gd name="connsiteX2756" fmla="*/ 2988101 w 6630249"/>
              <a:gd name="connsiteY2756" fmla="*/ 1751823 h 6750795"/>
              <a:gd name="connsiteX2757" fmla="*/ 3024010 w 6630249"/>
              <a:gd name="connsiteY2757" fmla="*/ 1805684 h 6750795"/>
              <a:gd name="connsiteX2758" fmla="*/ 3041964 w 6630249"/>
              <a:gd name="connsiteY2758" fmla="*/ 1764647 h 6750795"/>
              <a:gd name="connsiteX2759" fmla="*/ 3085567 w 6630249"/>
              <a:gd name="connsiteY2759" fmla="*/ 1690265 h 6750795"/>
              <a:gd name="connsiteX2760" fmla="*/ 3113781 w 6630249"/>
              <a:gd name="connsiteY2760" fmla="*/ 1546631 h 6750795"/>
              <a:gd name="connsiteX2761" fmla="*/ 3134300 w 6630249"/>
              <a:gd name="connsiteY2761" fmla="*/ 1456859 h 6750795"/>
              <a:gd name="connsiteX2762" fmla="*/ 3129170 w 6630249"/>
              <a:gd name="connsiteY2762" fmla="*/ 1372217 h 6750795"/>
              <a:gd name="connsiteX2763" fmla="*/ 3126605 w 6630249"/>
              <a:gd name="connsiteY2763" fmla="*/ 1361958 h 6750795"/>
              <a:gd name="connsiteX2764" fmla="*/ 3118911 w 6630249"/>
              <a:gd name="connsiteY2764" fmla="*/ 1359393 h 6750795"/>
              <a:gd name="connsiteX2765" fmla="*/ 3118590 w 6630249"/>
              <a:gd name="connsiteY2765" fmla="*/ 1350095 h 6750795"/>
              <a:gd name="connsiteX2766" fmla="*/ 3121931 w 6630249"/>
              <a:gd name="connsiteY2766" fmla="*/ 1347933 h 6750795"/>
              <a:gd name="connsiteX2767" fmla="*/ 3124040 w 6630249"/>
              <a:gd name="connsiteY2767" fmla="*/ 1346568 h 6750795"/>
              <a:gd name="connsiteX2768" fmla="*/ 3106086 w 6630249"/>
              <a:gd name="connsiteY2768" fmla="*/ 1290141 h 6750795"/>
              <a:gd name="connsiteX2769" fmla="*/ 3124040 w 6630249"/>
              <a:gd name="connsiteY2769" fmla="*/ 1285056 h 6750795"/>
              <a:gd name="connsiteX2770" fmla="*/ 3129170 w 6630249"/>
              <a:gd name="connsiteY2770" fmla="*/ 1300446 h 6750795"/>
              <a:gd name="connsiteX2771" fmla="*/ 3121476 w 6630249"/>
              <a:gd name="connsiteY2771" fmla="*/ 1300446 h 6750795"/>
              <a:gd name="connsiteX2772" fmla="*/ 3124040 w 6630249"/>
              <a:gd name="connsiteY2772" fmla="*/ 1285056 h 6750795"/>
              <a:gd name="connsiteX2773" fmla="*/ 3739615 w 6630249"/>
              <a:gd name="connsiteY2773" fmla="*/ 1277329 h 6750795"/>
              <a:gd name="connsiteX2774" fmla="*/ 3752439 w 6630249"/>
              <a:gd name="connsiteY2774" fmla="*/ 1300414 h 6750795"/>
              <a:gd name="connsiteX2775" fmla="*/ 3739615 w 6630249"/>
              <a:gd name="connsiteY2775" fmla="*/ 1277329 h 6750795"/>
              <a:gd name="connsiteX2776" fmla="*/ 6422494 w 6630249"/>
              <a:gd name="connsiteY2776" fmla="*/ 1256838 h 6750795"/>
              <a:gd name="connsiteX2777" fmla="*/ 6427623 w 6630249"/>
              <a:gd name="connsiteY2777" fmla="*/ 1256838 h 6750795"/>
              <a:gd name="connsiteX2778" fmla="*/ 6427623 w 6630249"/>
              <a:gd name="connsiteY2778" fmla="*/ 1261968 h 6750795"/>
              <a:gd name="connsiteX2779" fmla="*/ 6422494 w 6630249"/>
              <a:gd name="connsiteY2779" fmla="*/ 1261968 h 6750795"/>
              <a:gd name="connsiteX2780" fmla="*/ 6422494 w 6630249"/>
              <a:gd name="connsiteY2780" fmla="*/ 1256838 h 6750795"/>
              <a:gd name="connsiteX2781" fmla="*/ 4721969 w 6630249"/>
              <a:gd name="connsiteY2781" fmla="*/ 1246578 h 6750795"/>
              <a:gd name="connsiteX2782" fmla="*/ 4727098 w 6630249"/>
              <a:gd name="connsiteY2782" fmla="*/ 1246578 h 6750795"/>
              <a:gd name="connsiteX2783" fmla="*/ 4727098 w 6630249"/>
              <a:gd name="connsiteY2783" fmla="*/ 1259402 h 6750795"/>
              <a:gd name="connsiteX2784" fmla="*/ 4721969 w 6630249"/>
              <a:gd name="connsiteY2784" fmla="*/ 1259402 h 6750795"/>
              <a:gd name="connsiteX2785" fmla="*/ 4721969 w 6630249"/>
              <a:gd name="connsiteY2785" fmla="*/ 1246578 h 6750795"/>
              <a:gd name="connsiteX2786" fmla="*/ 3883250 w 6630249"/>
              <a:gd name="connsiteY2786" fmla="*/ 1246548 h 6750795"/>
              <a:gd name="connsiteX2787" fmla="*/ 3896074 w 6630249"/>
              <a:gd name="connsiteY2787" fmla="*/ 1269633 h 6750795"/>
              <a:gd name="connsiteX2788" fmla="*/ 3890944 w 6630249"/>
              <a:gd name="connsiteY2788" fmla="*/ 1279892 h 6750795"/>
              <a:gd name="connsiteX2789" fmla="*/ 3878120 w 6630249"/>
              <a:gd name="connsiteY2789" fmla="*/ 1267068 h 6750795"/>
              <a:gd name="connsiteX2790" fmla="*/ 3885814 w 6630249"/>
              <a:gd name="connsiteY2790" fmla="*/ 1282457 h 6750795"/>
              <a:gd name="connsiteX2791" fmla="*/ 3875555 w 6630249"/>
              <a:gd name="connsiteY2791" fmla="*/ 1254242 h 6750795"/>
              <a:gd name="connsiteX2792" fmla="*/ 3883250 w 6630249"/>
              <a:gd name="connsiteY2792" fmla="*/ 1246548 h 6750795"/>
              <a:gd name="connsiteX2793" fmla="*/ 2857292 w 6630249"/>
              <a:gd name="connsiteY2793" fmla="*/ 1243973 h 6750795"/>
              <a:gd name="connsiteX2794" fmla="*/ 2859857 w 6630249"/>
              <a:gd name="connsiteY2794" fmla="*/ 1279881 h 6750795"/>
              <a:gd name="connsiteX2795" fmla="*/ 2836773 w 6630249"/>
              <a:gd name="connsiteY2795" fmla="*/ 1559456 h 6750795"/>
              <a:gd name="connsiteX2796" fmla="*/ 2829078 w 6630249"/>
              <a:gd name="connsiteY2796" fmla="*/ 1697960 h 6750795"/>
              <a:gd name="connsiteX2797" fmla="*/ 2872681 w 6630249"/>
              <a:gd name="connsiteY2797" fmla="*/ 1633837 h 6750795"/>
              <a:gd name="connsiteX2798" fmla="*/ 2872681 w 6630249"/>
              <a:gd name="connsiteY2798" fmla="*/ 1618448 h 6750795"/>
              <a:gd name="connsiteX2799" fmla="*/ 2870116 w 6630249"/>
              <a:gd name="connsiteY2799" fmla="*/ 1623578 h 6750795"/>
              <a:gd name="connsiteX2800" fmla="*/ 2859857 w 6630249"/>
              <a:gd name="connsiteY2800" fmla="*/ 1615883 h 6750795"/>
              <a:gd name="connsiteX2801" fmla="*/ 2875246 w 6630249"/>
              <a:gd name="connsiteY2801" fmla="*/ 1608189 h 6750795"/>
              <a:gd name="connsiteX2802" fmla="*/ 2877812 w 6630249"/>
              <a:gd name="connsiteY2802" fmla="*/ 1582540 h 6750795"/>
              <a:gd name="connsiteX2803" fmla="*/ 2880376 w 6630249"/>
              <a:gd name="connsiteY2803" fmla="*/ 1518416 h 6750795"/>
              <a:gd name="connsiteX2804" fmla="*/ 2880376 w 6630249"/>
              <a:gd name="connsiteY2804" fmla="*/ 1397866 h 6750795"/>
              <a:gd name="connsiteX2805" fmla="*/ 2877812 w 6630249"/>
              <a:gd name="connsiteY2805" fmla="*/ 1390172 h 6750795"/>
              <a:gd name="connsiteX2806" fmla="*/ 2880376 w 6630249"/>
              <a:gd name="connsiteY2806" fmla="*/ 1390172 h 6750795"/>
              <a:gd name="connsiteX2807" fmla="*/ 2864986 w 6630249"/>
              <a:gd name="connsiteY2807" fmla="*/ 1272187 h 6750795"/>
              <a:gd name="connsiteX2808" fmla="*/ 2857292 w 6630249"/>
              <a:gd name="connsiteY2808" fmla="*/ 1243973 h 6750795"/>
              <a:gd name="connsiteX2809" fmla="*/ 3752440 w 6630249"/>
              <a:gd name="connsiteY2809" fmla="*/ 1238856 h 6750795"/>
              <a:gd name="connsiteX2810" fmla="*/ 3752440 w 6630249"/>
              <a:gd name="connsiteY2810" fmla="*/ 1249116 h 6750795"/>
              <a:gd name="connsiteX2811" fmla="*/ 3752440 w 6630249"/>
              <a:gd name="connsiteY2811" fmla="*/ 1238856 h 6750795"/>
              <a:gd name="connsiteX2812" fmla="*/ 3072743 w 6630249"/>
              <a:gd name="connsiteY2812" fmla="*/ 1238843 h 6750795"/>
              <a:gd name="connsiteX2813" fmla="*/ 3065048 w 6630249"/>
              <a:gd name="connsiteY2813" fmla="*/ 1302965 h 6750795"/>
              <a:gd name="connsiteX2814" fmla="*/ 3057353 w 6630249"/>
              <a:gd name="connsiteY2814" fmla="*/ 1351698 h 6750795"/>
              <a:gd name="connsiteX2815" fmla="*/ 3095827 w 6630249"/>
              <a:gd name="connsiteY2815" fmla="*/ 1279881 h 6750795"/>
              <a:gd name="connsiteX2816" fmla="*/ 3095827 w 6630249"/>
              <a:gd name="connsiteY2816" fmla="*/ 1277316 h 6750795"/>
              <a:gd name="connsiteX2817" fmla="*/ 3072743 w 6630249"/>
              <a:gd name="connsiteY2817" fmla="*/ 1238843 h 6750795"/>
              <a:gd name="connsiteX2818" fmla="*/ 5730934 w 6630249"/>
              <a:gd name="connsiteY2818" fmla="*/ 1237182 h 6750795"/>
              <a:gd name="connsiteX2819" fmla="*/ 5742797 w 6630249"/>
              <a:gd name="connsiteY2819" fmla="*/ 1241430 h 6750795"/>
              <a:gd name="connsiteX2820" fmla="*/ 5760751 w 6630249"/>
              <a:gd name="connsiteY2820" fmla="*/ 1272209 h 6750795"/>
              <a:gd name="connsiteX2821" fmla="*/ 5758186 w 6630249"/>
              <a:gd name="connsiteY2821" fmla="*/ 1297858 h 6750795"/>
              <a:gd name="connsiteX2822" fmla="*/ 5742797 w 6630249"/>
              <a:gd name="connsiteY2822" fmla="*/ 1313246 h 6750795"/>
              <a:gd name="connsiteX2823" fmla="*/ 5735102 w 6630249"/>
              <a:gd name="connsiteY2823" fmla="*/ 1310681 h 6750795"/>
              <a:gd name="connsiteX2824" fmla="*/ 5719712 w 6630249"/>
              <a:gd name="connsiteY2824" fmla="*/ 1338896 h 6750795"/>
              <a:gd name="connsiteX2825" fmla="*/ 5701758 w 6630249"/>
              <a:gd name="connsiteY2825" fmla="*/ 1341461 h 6750795"/>
              <a:gd name="connsiteX2826" fmla="*/ 5699193 w 6630249"/>
              <a:gd name="connsiteY2826" fmla="*/ 1349156 h 6750795"/>
              <a:gd name="connsiteX2827" fmla="*/ 5681239 w 6630249"/>
              <a:gd name="connsiteY2827" fmla="*/ 1346591 h 6750795"/>
              <a:gd name="connsiteX2828" fmla="*/ 5678674 w 6630249"/>
              <a:gd name="connsiteY2828" fmla="*/ 1331201 h 6750795"/>
              <a:gd name="connsiteX2829" fmla="*/ 5683804 w 6630249"/>
              <a:gd name="connsiteY2829" fmla="*/ 1274774 h 6750795"/>
              <a:gd name="connsiteX2830" fmla="*/ 5683804 w 6630249"/>
              <a:gd name="connsiteY2830" fmla="*/ 1254255 h 6750795"/>
              <a:gd name="connsiteX2831" fmla="*/ 5699193 w 6630249"/>
              <a:gd name="connsiteY2831" fmla="*/ 1246559 h 6750795"/>
              <a:gd name="connsiteX2832" fmla="*/ 5730934 w 6630249"/>
              <a:gd name="connsiteY2832" fmla="*/ 1237182 h 6750795"/>
              <a:gd name="connsiteX2833" fmla="*/ 4260288 w 6630249"/>
              <a:gd name="connsiteY2833" fmla="*/ 1233713 h 6750795"/>
              <a:gd name="connsiteX2834" fmla="*/ 4216685 w 6630249"/>
              <a:gd name="connsiteY2834" fmla="*/ 1313225 h 6750795"/>
              <a:gd name="connsiteX2835" fmla="*/ 4157692 w 6630249"/>
              <a:gd name="connsiteY2835" fmla="*/ 1397866 h 6750795"/>
              <a:gd name="connsiteX2836" fmla="*/ 4167952 w 6630249"/>
              <a:gd name="connsiteY2836" fmla="*/ 1387607 h 6750795"/>
              <a:gd name="connsiteX2837" fmla="*/ 4242334 w 6630249"/>
              <a:gd name="connsiteY2837" fmla="*/ 1300400 h 6750795"/>
              <a:gd name="connsiteX2838" fmla="*/ 4260288 w 6630249"/>
              <a:gd name="connsiteY2838" fmla="*/ 1233713 h 6750795"/>
              <a:gd name="connsiteX2839" fmla="*/ 3062483 w 6630249"/>
              <a:gd name="connsiteY2839" fmla="*/ 1231148 h 6750795"/>
              <a:gd name="connsiteX2840" fmla="*/ 3034269 w 6630249"/>
              <a:gd name="connsiteY2840" fmla="*/ 1331179 h 6750795"/>
              <a:gd name="connsiteX2841" fmla="*/ 3026575 w 6630249"/>
              <a:gd name="connsiteY2841" fmla="*/ 1351698 h 6750795"/>
              <a:gd name="connsiteX2842" fmla="*/ 3006055 w 6630249"/>
              <a:gd name="connsiteY2842" fmla="*/ 1438905 h 6750795"/>
              <a:gd name="connsiteX2843" fmla="*/ 3000926 w 6630249"/>
              <a:gd name="connsiteY2843" fmla="*/ 1454294 h 6750795"/>
              <a:gd name="connsiteX2844" fmla="*/ 3039399 w 6630249"/>
              <a:gd name="connsiteY2844" fmla="*/ 1385042 h 6750795"/>
              <a:gd name="connsiteX2845" fmla="*/ 3052224 w 6630249"/>
              <a:gd name="connsiteY2845" fmla="*/ 1305530 h 6750795"/>
              <a:gd name="connsiteX2846" fmla="*/ 3062483 w 6630249"/>
              <a:gd name="connsiteY2846" fmla="*/ 1231148 h 6750795"/>
              <a:gd name="connsiteX2847" fmla="*/ 3739615 w 6630249"/>
              <a:gd name="connsiteY2847" fmla="*/ 1228594 h 6750795"/>
              <a:gd name="connsiteX2848" fmla="*/ 3747310 w 6630249"/>
              <a:gd name="connsiteY2848" fmla="*/ 1228594 h 6750795"/>
              <a:gd name="connsiteX2849" fmla="*/ 3744745 w 6630249"/>
              <a:gd name="connsiteY2849" fmla="*/ 1256808 h 6750795"/>
              <a:gd name="connsiteX2850" fmla="*/ 3737051 w 6630249"/>
              <a:gd name="connsiteY2850" fmla="*/ 1254244 h 6750795"/>
              <a:gd name="connsiteX2851" fmla="*/ 3739615 w 6630249"/>
              <a:gd name="connsiteY2851" fmla="*/ 1228594 h 6750795"/>
              <a:gd name="connsiteX2852" fmla="*/ 3323301 w 6630249"/>
              <a:gd name="connsiteY2852" fmla="*/ 1215565 h 6750795"/>
              <a:gd name="connsiteX2853" fmla="*/ 3318973 w 6630249"/>
              <a:gd name="connsiteY2853" fmla="*/ 1223501 h 6750795"/>
              <a:gd name="connsiteX2854" fmla="*/ 3318973 w 6630249"/>
              <a:gd name="connsiteY2854" fmla="*/ 1215806 h 6750795"/>
              <a:gd name="connsiteX2855" fmla="*/ 3323301 w 6630249"/>
              <a:gd name="connsiteY2855" fmla="*/ 1215565 h 6750795"/>
              <a:gd name="connsiteX2856" fmla="*/ 3318973 w 6630249"/>
              <a:gd name="connsiteY2856" fmla="*/ 1208113 h 6750795"/>
              <a:gd name="connsiteX2857" fmla="*/ 3308713 w 6630249"/>
              <a:gd name="connsiteY2857" fmla="*/ 1215806 h 6750795"/>
              <a:gd name="connsiteX2858" fmla="*/ 3318973 w 6630249"/>
              <a:gd name="connsiteY2858" fmla="*/ 1208113 h 6750795"/>
              <a:gd name="connsiteX2859" fmla="*/ 4919466 w 6630249"/>
              <a:gd name="connsiteY2859" fmla="*/ 1208106 h 6750795"/>
              <a:gd name="connsiteX2860" fmla="*/ 4932290 w 6630249"/>
              <a:gd name="connsiteY2860" fmla="*/ 1231190 h 6750795"/>
              <a:gd name="connsiteX2861" fmla="*/ 4919466 w 6630249"/>
              <a:gd name="connsiteY2861" fmla="*/ 1208106 h 6750795"/>
              <a:gd name="connsiteX2862" fmla="*/ 4857908 w 6630249"/>
              <a:gd name="connsiteY2862" fmla="*/ 1208106 h 6750795"/>
              <a:gd name="connsiteX2863" fmla="*/ 4873298 w 6630249"/>
              <a:gd name="connsiteY2863" fmla="*/ 1231190 h 6750795"/>
              <a:gd name="connsiteX2864" fmla="*/ 4857908 w 6630249"/>
              <a:gd name="connsiteY2864" fmla="*/ 1208106 h 6750795"/>
              <a:gd name="connsiteX2865" fmla="*/ 3036835 w 6630249"/>
              <a:gd name="connsiteY2865" fmla="*/ 1200370 h 6750795"/>
              <a:gd name="connsiteX2866" fmla="*/ 3031704 w 6630249"/>
              <a:gd name="connsiteY2866" fmla="*/ 1315790 h 6750795"/>
              <a:gd name="connsiteX2867" fmla="*/ 3059918 w 6630249"/>
              <a:gd name="connsiteY2867" fmla="*/ 1223454 h 6750795"/>
              <a:gd name="connsiteX2868" fmla="*/ 3036835 w 6630249"/>
              <a:gd name="connsiteY2868" fmla="*/ 1200370 h 6750795"/>
              <a:gd name="connsiteX2869" fmla="*/ 3912104 w 6630249"/>
              <a:gd name="connsiteY2869" fmla="*/ 1197819 h 6750795"/>
              <a:gd name="connsiteX2870" fmla="*/ 3916593 w 6630249"/>
              <a:gd name="connsiteY2870" fmla="*/ 1202948 h 6750795"/>
              <a:gd name="connsiteX2871" fmla="*/ 3903769 w 6630249"/>
              <a:gd name="connsiteY2871" fmla="*/ 1200384 h 6750795"/>
              <a:gd name="connsiteX2872" fmla="*/ 3912104 w 6630249"/>
              <a:gd name="connsiteY2872" fmla="*/ 1197819 h 6750795"/>
              <a:gd name="connsiteX2873" fmla="*/ 3924288 w 6630249"/>
              <a:gd name="connsiteY2873" fmla="*/ 1196216 h 6750795"/>
              <a:gd name="connsiteX2874" fmla="*/ 3929418 w 6630249"/>
              <a:gd name="connsiteY2874" fmla="*/ 1200384 h 6750795"/>
              <a:gd name="connsiteX2875" fmla="*/ 3919158 w 6630249"/>
              <a:gd name="connsiteY2875" fmla="*/ 1197818 h 6750795"/>
              <a:gd name="connsiteX2876" fmla="*/ 3924288 w 6630249"/>
              <a:gd name="connsiteY2876" fmla="*/ 1196216 h 6750795"/>
              <a:gd name="connsiteX2877" fmla="*/ 3831951 w 6630249"/>
              <a:gd name="connsiteY2877" fmla="*/ 1195251 h 6750795"/>
              <a:gd name="connsiteX2878" fmla="*/ 3849906 w 6630249"/>
              <a:gd name="connsiteY2878" fmla="*/ 1231159 h 6750795"/>
              <a:gd name="connsiteX2879" fmla="*/ 3839646 w 6630249"/>
              <a:gd name="connsiteY2879" fmla="*/ 1231159 h 6750795"/>
              <a:gd name="connsiteX2880" fmla="*/ 3837722 w 6630249"/>
              <a:gd name="connsiteY2880" fmla="*/ 1224106 h 6750795"/>
              <a:gd name="connsiteX2881" fmla="*/ 3831952 w 6630249"/>
              <a:gd name="connsiteY2881" fmla="*/ 1220901 h 6750795"/>
              <a:gd name="connsiteX2882" fmla="*/ 3831951 w 6630249"/>
              <a:gd name="connsiteY2882" fmla="*/ 1220900 h 6750795"/>
              <a:gd name="connsiteX2883" fmla="*/ 3826822 w 6630249"/>
              <a:gd name="connsiteY2883" fmla="*/ 1205510 h 6750795"/>
              <a:gd name="connsiteX2884" fmla="*/ 3831951 w 6630249"/>
              <a:gd name="connsiteY2884" fmla="*/ 1195251 h 6750795"/>
              <a:gd name="connsiteX2885" fmla="*/ 3865295 w 6630249"/>
              <a:gd name="connsiteY2885" fmla="*/ 1187559 h 6750795"/>
              <a:gd name="connsiteX2886" fmla="*/ 3883249 w 6630249"/>
              <a:gd name="connsiteY2886" fmla="*/ 1208078 h 6750795"/>
              <a:gd name="connsiteX2887" fmla="*/ 3875554 w 6630249"/>
              <a:gd name="connsiteY2887" fmla="*/ 1213208 h 6750795"/>
              <a:gd name="connsiteX2888" fmla="*/ 3865295 w 6630249"/>
              <a:gd name="connsiteY2888" fmla="*/ 1187559 h 6750795"/>
              <a:gd name="connsiteX2889" fmla="*/ 3878120 w 6630249"/>
              <a:gd name="connsiteY2889" fmla="*/ 1185636 h 6750795"/>
              <a:gd name="connsiteX2890" fmla="*/ 3883250 w 6630249"/>
              <a:gd name="connsiteY2890" fmla="*/ 1187560 h 6750795"/>
              <a:gd name="connsiteX2891" fmla="*/ 3872990 w 6630249"/>
              <a:gd name="connsiteY2891" fmla="*/ 1187560 h 6750795"/>
              <a:gd name="connsiteX2892" fmla="*/ 3878120 w 6630249"/>
              <a:gd name="connsiteY2892" fmla="*/ 1185636 h 6750795"/>
              <a:gd name="connsiteX2893" fmla="*/ 5068230 w 6630249"/>
              <a:gd name="connsiteY2893" fmla="*/ 1185023 h 6750795"/>
              <a:gd name="connsiteX2894" fmla="*/ 5078490 w 6630249"/>
              <a:gd name="connsiteY2894" fmla="*/ 1187588 h 6750795"/>
              <a:gd name="connsiteX2895" fmla="*/ 5078490 w 6630249"/>
              <a:gd name="connsiteY2895" fmla="*/ 1202977 h 6750795"/>
              <a:gd name="connsiteX2896" fmla="*/ 5073360 w 6630249"/>
              <a:gd name="connsiteY2896" fmla="*/ 1208107 h 6750795"/>
              <a:gd name="connsiteX2897" fmla="*/ 5068230 w 6630249"/>
              <a:gd name="connsiteY2897" fmla="*/ 1185023 h 6750795"/>
              <a:gd name="connsiteX2898" fmla="*/ 3719096 w 6630249"/>
              <a:gd name="connsiteY2898" fmla="*/ 1184996 h 6750795"/>
              <a:gd name="connsiteX2899" fmla="*/ 3729356 w 6630249"/>
              <a:gd name="connsiteY2899" fmla="*/ 1197819 h 6750795"/>
              <a:gd name="connsiteX2900" fmla="*/ 3719096 w 6630249"/>
              <a:gd name="connsiteY2900" fmla="*/ 1184996 h 6750795"/>
              <a:gd name="connsiteX2901" fmla="*/ 3812074 w 6630249"/>
              <a:gd name="connsiteY2901" fmla="*/ 1183071 h 6750795"/>
              <a:gd name="connsiteX2902" fmla="*/ 3813997 w 6630249"/>
              <a:gd name="connsiteY2902" fmla="*/ 1190125 h 6750795"/>
              <a:gd name="connsiteX2903" fmla="*/ 3806303 w 6630249"/>
              <a:gd name="connsiteY2903" fmla="*/ 1187560 h 6750795"/>
              <a:gd name="connsiteX2904" fmla="*/ 3812074 w 6630249"/>
              <a:gd name="connsiteY2904" fmla="*/ 1183071 h 6750795"/>
              <a:gd name="connsiteX2905" fmla="*/ 5681240 w 6630249"/>
              <a:gd name="connsiteY2905" fmla="*/ 1180533 h 6750795"/>
              <a:gd name="connsiteX2906" fmla="*/ 5683804 w 6630249"/>
              <a:gd name="connsiteY2906" fmla="*/ 1182458 h 6750795"/>
              <a:gd name="connsiteX2907" fmla="*/ 5678675 w 6630249"/>
              <a:gd name="connsiteY2907" fmla="*/ 1182458 h 6750795"/>
              <a:gd name="connsiteX2908" fmla="*/ 5681240 w 6630249"/>
              <a:gd name="connsiteY2908" fmla="*/ 1180533 h 6750795"/>
              <a:gd name="connsiteX2909" fmla="*/ 2411000 w 6630249"/>
              <a:gd name="connsiteY2909" fmla="*/ 1172156 h 6750795"/>
              <a:gd name="connsiteX2910" fmla="*/ 2428954 w 6630249"/>
              <a:gd name="connsiteY2910" fmla="*/ 1205499 h 6750795"/>
              <a:gd name="connsiteX2911" fmla="*/ 2477854 w 6630249"/>
              <a:gd name="connsiteY2911" fmla="*/ 1306569 h 6750795"/>
              <a:gd name="connsiteX2912" fmla="*/ 2426390 w 6630249"/>
              <a:gd name="connsiteY2912" fmla="*/ 1202934 h 6750795"/>
              <a:gd name="connsiteX2913" fmla="*/ 2409792 w 6630249"/>
              <a:gd name="connsiteY2913" fmla="*/ 1174483 h 6750795"/>
              <a:gd name="connsiteX2914" fmla="*/ 3639585 w 6630249"/>
              <a:gd name="connsiteY2914" fmla="*/ 1169605 h 6750795"/>
              <a:gd name="connsiteX2915" fmla="*/ 3662669 w 6630249"/>
              <a:gd name="connsiteY2915" fmla="*/ 1179866 h 6750795"/>
              <a:gd name="connsiteX2916" fmla="*/ 3639585 w 6630249"/>
              <a:gd name="connsiteY2916" fmla="*/ 1169605 h 6750795"/>
              <a:gd name="connsiteX2917" fmla="*/ 3157384 w 6630249"/>
              <a:gd name="connsiteY2917" fmla="*/ 1169591 h 6750795"/>
              <a:gd name="connsiteX2918" fmla="*/ 3108652 w 6630249"/>
              <a:gd name="connsiteY2918" fmla="*/ 1274752 h 6750795"/>
              <a:gd name="connsiteX2919" fmla="*/ 3113781 w 6630249"/>
              <a:gd name="connsiteY2919" fmla="*/ 1277316 h 6750795"/>
              <a:gd name="connsiteX2920" fmla="*/ 3113781 w 6630249"/>
              <a:gd name="connsiteY2920" fmla="*/ 1285011 h 6750795"/>
              <a:gd name="connsiteX2921" fmla="*/ 3108652 w 6630249"/>
              <a:gd name="connsiteY2921" fmla="*/ 1282446 h 6750795"/>
              <a:gd name="connsiteX2922" fmla="*/ 3131736 w 6630249"/>
              <a:gd name="connsiteY2922" fmla="*/ 1364523 h 6750795"/>
              <a:gd name="connsiteX2923" fmla="*/ 3136865 w 6630249"/>
              <a:gd name="connsiteY2923" fmla="*/ 1420950 h 6750795"/>
              <a:gd name="connsiteX2924" fmla="*/ 3157384 w 6630249"/>
              <a:gd name="connsiteY2924" fmla="*/ 1300400 h 6750795"/>
              <a:gd name="connsiteX2925" fmla="*/ 3154819 w 6630249"/>
              <a:gd name="connsiteY2925" fmla="*/ 1300400 h 6750795"/>
              <a:gd name="connsiteX2926" fmla="*/ 3154819 w 6630249"/>
              <a:gd name="connsiteY2926" fmla="*/ 1295271 h 6750795"/>
              <a:gd name="connsiteX2927" fmla="*/ 3157384 w 6630249"/>
              <a:gd name="connsiteY2927" fmla="*/ 1295271 h 6750795"/>
              <a:gd name="connsiteX2928" fmla="*/ 3159949 w 6630249"/>
              <a:gd name="connsiteY2928" fmla="*/ 1241408 h 6750795"/>
              <a:gd name="connsiteX2929" fmla="*/ 3157384 w 6630249"/>
              <a:gd name="connsiteY2929" fmla="*/ 1169591 h 6750795"/>
              <a:gd name="connsiteX2930" fmla="*/ 5009237 w 6630249"/>
              <a:gd name="connsiteY2930" fmla="*/ 1161919 h 6750795"/>
              <a:gd name="connsiteX2931" fmla="*/ 5016932 w 6630249"/>
              <a:gd name="connsiteY2931" fmla="*/ 1169614 h 6750795"/>
              <a:gd name="connsiteX2932" fmla="*/ 5004108 w 6630249"/>
              <a:gd name="connsiteY2932" fmla="*/ 1169614 h 6750795"/>
              <a:gd name="connsiteX2933" fmla="*/ 5006673 w 6630249"/>
              <a:gd name="connsiteY2933" fmla="*/ 1164485 h 6750795"/>
              <a:gd name="connsiteX2934" fmla="*/ 5009237 w 6630249"/>
              <a:gd name="connsiteY2934" fmla="*/ 1161919 h 6750795"/>
              <a:gd name="connsiteX2935" fmla="*/ 4442396 w 6630249"/>
              <a:gd name="connsiteY2935" fmla="*/ 1156808 h 6750795"/>
              <a:gd name="connsiteX2936" fmla="*/ 4455220 w 6630249"/>
              <a:gd name="connsiteY2936" fmla="*/ 1161938 h 6750795"/>
              <a:gd name="connsiteX2937" fmla="*/ 4442396 w 6630249"/>
              <a:gd name="connsiteY2937" fmla="*/ 1156808 h 6750795"/>
              <a:gd name="connsiteX2938" fmla="*/ 5161528 w 6630249"/>
              <a:gd name="connsiteY2938" fmla="*/ 1151358 h 6750795"/>
              <a:gd name="connsiteX2939" fmla="*/ 5168260 w 6630249"/>
              <a:gd name="connsiteY2939" fmla="*/ 1151678 h 6750795"/>
              <a:gd name="connsiteX2940" fmla="*/ 5165697 w 6630249"/>
              <a:gd name="connsiteY2940" fmla="*/ 1156808 h 6750795"/>
              <a:gd name="connsiteX2941" fmla="*/ 5174031 w 6630249"/>
              <a:gd name="connsiteY2941" fmla="*/ 1159694 h 6750795"/>
              <a:gd name="connsiteX2942" fmla="*/ 5178520 w 6630249"/>
              <a:gd name="connsiteY2942" fmla="*/ 1164503 h 6750795"/>
              <a:gd name="connsiteX2943" fmla="*/ 5170184 w 6630249"/>
              <a:gd name="connsiteY2943" fmla="*/ 1165466 h 6750795"/>
              <a:gd name="connsiteX2944" fmla="*/ 5165696 w 6630249"/>
              <a:gd name="connsiteY2944" fmla="*/ 1156808 h 6750795"/>
              <a:gd name="connsiteX2945" fmla="*/ 5160566 w 6630249"/>
              <a:gd name="connsiteY2945" fmla="*/ 1156808 h 6750795"/>
              <a:gd name="connsiteX2946" fmla="*/ 5161528 w 6630249"/>
              <a:gd name="connsiteY2946" fmla="*/ 1151358 h 6750795"/>
              <a:gd name="connsiteX2947" fmla="*/ 3825499 w 6630249"/>
              <a:gd name="connsiteY2947" fmla="*/ 1143994 h 6750795"/>
              <a:gd name="connsiteX2948" fmla="*/ 3829066 w 6630249"/>
              <a:gd name="connsiteY2948" fmla="*/ 1145557 h 6750795"/>
              <a:gd name="connsiteX2949" fmla="*/ 3834516 w 6630249"/>
              <a:gd name="connsiteY2949" fmla="*/ 1146519 h 6750795"/>
              <a:gd name="connsiteX2950" fmla="*/ 3824257 w 6630249"/>
              <a:gd name="connsiteY2950" fmla="*/ 1151648 h 6750795"/>
              <a:gd name="connsiteX2951" fmla="*/ 3821692 w 6630249"/>
              <a:gd name="connsiteY2951" fmla="*/ 1146519 h 6750795"/>
              <a:gd name="connsiteX2952" fmla="*/ 3825499 w 6630249"/>
              <a:gd name="connsiteY2952" fmla="*/ 1143994 h 6750795"/>
              <a:gd name="connsiteX2953" fmla="*/ 3783218 w 6630249"/>
              <a:gd name="connsiteY2953" fmla="*/ 1141391 h 6750795"/>
              <a:gd name="connsiteX2954" fmla="*/ 3790913 w 6630249"/>
              <a:gd name="connsiteY2954" fmla="*/ 1141391 h 6750795"/>
              <a:gd name="connsiteX2955" fmla="*/ 3785783 w 6630249"/>
              <a:gd name="connsiteY2955" fmla="*/ 1143956 h 6750795"/>
              <a:gd name="connsiteX2956" fmla="*/ 3793478 w 6630249"/>
              <a:gd name="connsiteY2956" fmla="*/ 1151651 h 6750795"/>
              <a:gd name="connsiteX2957" fmla="*/ 3780653 w 6630249"/>
              <a:gd name="connsiteY2957" fmla="*/ 1154215 h 6750795"/>
              <a:gd name="connsiteX2958" fmla="*/ 3775524 w 6630249"/>
              <a:gd name="connsiteY2958" fmla="*/ 1143956 h 6750795"/>
              <a:gd name="connsiteX2959" fmla="*/ 3780653 w 6630249"/>
              <a:gd name="connsiteY2959" fmla="*/ 1146521 h 6750795"/>
              <a:gd name="connsiteX2960" fmla="*/ 3783218 w 6630249"/>
              <a:gd name="connsiteY2960" fmla="*/ 1141391 h 6750795"/>
              <a:gd name="connsiteX2961" fmla="*/ 3650806 w 6630249"/>
              <a:gd name="connsiteY2961" fmla="*/ 1137865 h 6750795"/>
              <a:gd name="connsiteX2962" fmla="*/ 3654973 w 6630249"/>
              <a:gd name="connsiteY2962" fmla="*/ 1143957 h 6750795"/>
              <a:gd name="connsiteX2963" fmla="*/ 3644714 w 6630249"/>
              <a:gd name="connsiteY2963" fmla="*/ 1141392 h 6750795"/>
              <a:gd name="connsiteX2964" fmla="*/ 3650806 w 6630249"/>
              <a:gd name="connsiteY2964" fmla="*/ 1137865 h 6750795"/>
              <a:gd name="connsiteX2965" fmla="*/ 3657539 w 6630249"/>
              <a:gd name="connsiteY2965" fmla="*/ 1123437 h 6750795"/>
              <a:gd name="connsiteX2966" fmla="*/ 3667798 w 6630249"/>
              <a:gd name="connsiteY2966" fmla="*/ 1133698 h 6750795"/>
              <a:gd name="connsiteX2967" fmla="*/ 3657539 w 6630249"/>
              <a:gd name="connsiteY2967" fmla="*/ 1123437 h 6750795"/>
              <a:gd name="connsiteX2968" fmla="*/ 5981331 w 6630249"/>
              <a:gd name="connsiteY2968" fmla="*/ 1118333 h 6750795"/>
              <a:gd name="connsiteX2969" fmla="*/ 5981331 w 6630249"/>
              <a:gd name="connsiteY2969" fmla="*/ 1146548 h 6750795"/>
              <a:gd name="connsiteX2970" fmla="*/ 5973636 w 6630249"/>
              <a:gd name="connsiteY2970" fmla="*/ 1123463 h 6750795"/>
              <a:gd name="connsiteX2971" fmla="*/ 5981331 w 6630249"/>
              <a:gd name="connsiteY2971" fmla="*/ 1118333 h 6750795"/>
              <a:gd name="connsiteX2972" fmla="*/ 3782257 w 6630249"/>
              <a:gd name="connsiteY2972" fmla="*/ 1117022 h 6750795"/>
              <a:gd name="connsiteX2973" fmla="*/ 3788349 w 6630249"/>
              <a:gd name="connsiteY2973" fmla="*/ 1120869 h 6750795"/>
              <a:gd name="connsiteX2974" fmla="*/ 3778089 w 6630249"/>
              <a:gd name="connsiteY2974" fmla="*/ 1120869 h 6750795"/>
              <a:gd name="connsiteX2975" fmla="*/ 3782257 w 6630249"/>
              <a:gd name="connsiteY2975" fmla="*/ 1117022 h 6750795"/>
              <a:gd name="connsiteX2976" fmla="*/ 6366066 w 6630249"/>
              <a:gd name="connsiteY2976" fmla="*/ 1115768 h 6750795"/>
              <a:gd name="connsiteX2977" fmla="*/ 6371195 w 6630249"/>
              <a:gd name="connsiteY2977" fmla="*/ 1115768 h 6750795"/>
              <a:gd name="connsiteX2978" fmla="*/ 6371195 w 6630249"/>
              <a:gd name="connsiteY2978" fmla="*/ 1120899 h 6750795"/>
              <a:gd name="connsiteX2979" fmla="*/ 6366066 w 6630249"/>
              <a:gd name="connsiteY2979" fmla="*/ 1120899 h 6750795"/>
              <a:gd name="connsiteX2980" fmla="*/ 6366066 w 6630249"/>
              <a:gd name="connsiteY2980" fmla="*/ 1115768 h 6750795"/>
              <a:gd name="connsiteX2981" fmla="*/ 2923979 w 6630249"/>
              <a:gd name="connsiteY2981" fmla="*/ 1115728 h 6750795"/>
              <a:gd name="connsiteX2982" fmla="*/ 3016156 w 6630249"/>
              <a:gd name="connsiteY2982" fmla="*/ 1184271 h 6750795"/>
              <a:gd name="connsiteX2983" fmla="*/ 3016315 w 6630249"/>
              <a:gd name="connsiteY2983" fmla="*/ 1184980 h 6750795"/>
              <a:gd name="connsiteX2984" fmla="*/ 2966299 w 6630249"/>
              <a:gd name="connsiteY2984" fmla="*/ 1148751 h 6750795"/>
              <a:gd name="connsiteX2985" fmla="*/ 2924075 w 6630249"/>
              <a:gd name="connsiteY2985" fmla="*/ 1116540 h 6750795"/>
              <a:gd name="connsiteX2986" fmla="*/ 2915643 w 6630249"/>
              <a:gd name="connsiteY2986" fmla="*/ 1107391 h 6750795"/>
              <a:gd name="connsiteX2987" fmla="*/ 2916284 w 6630249"/>
              <a:gd name="connsiteY2987" fmla="*/ 1108033 h 6750795"/>
              <a:gd name="connsiteX2988" fmla="*/ 2916695 w 6630249"/>
              <a:gd name="connsiteY2988" fmla="*/ 1110911 h 6750795"/>
              <a:gd name="connsiteX2989" fmla="*/ 2916284 w 6630249"/>
              <a:gd name="connsiteY2989" fmla="*/ 1110598 h 6750795"/>
              <a:gd name="connsiteX2990" fmla="*/ 4451373 w 6630249"/>
              <a:gd name="connsiteY2990" fmla="*/ 1106149 h 6750795"/>
              <a:gd name="connsiteX2991" fmla="*/ 4455220 w 6630249"/>
              <a:gd name="connsiteY2991" fmla="*/ 1108073 h 6750795"/>
              <a:gd name="connsiteX2992" fmla="*/ 4447525 w 6630249"/>
              <a:gd name="connsiteY2992" fmla="*/ 1108073 h 6750795"/>
              <a:gd name="connsiteX2993" fmla="*/ 4451373 w 6630249"/>
              <a:gd name="connsiteY2993" fmla="*/ 1106149 h 6750795"/>
              <a:gd name="connsiteX2994" fmla="*/ 5001542 w 6630249"/>
              <a:gd name="connsiteY2994" fmla="*/ 1100379 h 6750795"/>
              <a:gd name="connsiteX2995" fmla="*/ 4998978 w 6630249"/>
              <a:gd name="connsiteY2995" fmla="*/ 1108073 h 6750795"/>
              <a:gd name="connsiteX2996" fmla="*/ 4998978 w 6630249"/>
              <a:gd name="connsiteY2996" fmla="*/ 1102944 h 6750795"/>
              <a:gd name="connsiteX2997" fmla="*/ 5001542 w 6630249"/>
              <a:gd name="connsiteY2997" fmla="*/ 1100379 h 6750795"/>
              <a:gd name="connsiteX2998" fmla="*/ 5096444 w 6630249"/>
              <a:gd name="connsiteY2998" fmla="*/ 1097796 h 6750795"/>
              <a:gd name="connsiteX2999" fmla="*/ 5096444 w 6630249"/>
              <a:gd name="connsiteY2999" fmla="*/ 1097796 h 6750795"/>
              <a:gd name="connsiteX3000" fmla="*/ 3624195 w 6630249"/>
              <a:gd name="connsiteY3000" fmla="*/ 1097788 h 6750795"/>
              <a:gd name="connsiteX3001" fmla="*/ 3637020 w 6630249"/>
              <a:gd name="connsiteY3001" fmla="*/ 1108047 h 6750795"/>
              <a:gd name="connsiteX3002" fmla="*/ 3626760 w 6630249"/>
              <a:gd name="connsiteY3002" fmla="*/ 1113177 h 6750795"/>
              <a:gd name="connsiteX3003" fmla="*/ 3624195 w 6630249"/>
              <a:gd name="connsiteY3003" fmla="*/ 1097788 h 6750795"/>
              <a:gd name="connsiteX3004" fmla="*/ 3637019 w 6630249"/>
              <a:gd name="connsiteY3004" fmla="*/ 1090094 h 6750795"/>
              <a:gd name="connsiteX3005" fmla="*/ 3652409 w 6630249"/>
              <a:gd name="connsiteY3005" fmla="*/ 1100353 h 6750795"/>
              <a:gd name="connsiteX3006" fmla="*/ 3637019 w 6630249"/>
              <a:gd name="connsiteY3006" fmla="*/ 1090094 h 6750795"/>
              <a:gd name="connsiteX3007" fmla="*/ 5369044 w 6630249"/>
              <a:gd name="connsiteY3007" fmla="*/ 1089799 h 6750795"/>
              <a:gd name="connsiteX3008" fmla="*/ 5368322 w 6630249"/>
              <a:gd name="connsiteY3008" fmla="*/ 1092685 h 6750795"/>
              <a:gd name="connsiteX3009" fmla="*/ 5369044 w 6630249"/>
              <a:gd name="connsiteY3009" fmla="*/ 1089799 h 6750795"/>
              <a:gd name="connsiteX3010" fmla="*/ 3803737 w 6630249"/>
              <a:gd name="connsiteY3010" fmla="*/ 1087529 h 6750795"/>
              <a:gd name="connsiteX3011" fmla="*/ 3813997 w 6630249"/>
              <a:gd name="connsiteY3011" fmla="*/ 1092659 h 6750795"/>
              <a:gd name="connsiteX3012" fmla="*/ 3803737 w 6630249"/>
              <a:gd name="connsiteY3012" fmla="*/ 1102918 h 6750795"/>
              <a:gd name="connsiteX3013" fmla="*/ 3803737 w 6630249"/>
              <a:gd name="connsiteY3013" fmla="*/ 1087529 h 6750795"/>
              <a:gd name="connsiteX3014" fmla="*/ 5478613 w 6630249"/>
              <a:gd name="connsiteY3014" fmla="*/ 1082424 h 6750795"/>
              <a:gd name="connsiteX3015" fmla="*/ 5483742 w 6630249"/>
              <a:gd name="connsiteY3015" fmla="*/ 1087554 h 6750795"/>
              <a:gd name="connsiteX3016" fmla="*/ 5481178 w 6630249"/>
              <a:gd name="connsiteY3016" fmla="*/ 1090119 h 6750795"/>
              <a:gd name="connsiteX3017" fmla="*/ 5478613 w 6630249"/>
              <a:gd name="connsiteY3017" fmla="*/ 1082424 h 6750795"/>
              <a:gd name="connsiteX3018" fmla="*/ 3647280 w 6630249"/>
              <a:gd name="connsiteY3018" fmla="*/ 1077269 h 6750795"/>
              <a:gd name="connsiteX3019" fmla="*/ 3649844 w 6630249"/>
              <a:gd name="connsiteY3019" fmla="*/ 1082399 h 6750795"/>
              <a:gd name="connsiteX3020" fmla="*/ 3637020 w 6630249"/>
              <a:gd name="connsiteY3020" fmla="*/ 1079834 h 6750795"/>
              <a:gd name="connsiteX3021" fmla="*/ 3647280 w 6630249"/>
              <a:gd name="connsiteY3021" fmla="*/ 1077269 h 6750795"/>
              <a:gd name="connsiteX3022" fmla="*/ 3257416 w 6630249"/>
              <a:gd name="connsiteY3022" fmla="*/ 1077255 h 6750795"/>
              <a:gd name="connsiteX3023" fmla="*/ 3259980 w 6630249"/>
              <a:gd name="connsiteY3023" fmla="*/ 1133682 h 6750795"/>
              <a:gd name="connsiteX3024" fmla="*/ 3255827 w 6630249"/>
              <a:gd name="connsiteY3024" fmla="*/ 1081769 h 6750795"/>
              <a:gd name="connsiteX3025" fmla="*/ 6384020 w 6630249"/>
              <a:gd name="connsiteY3025" fmla="*/ 1049079 h 6750795"/>
              <a:gd name="connsiteX3026" fmla="*/ 6389149 w 6630249"/>
              <a:gd name="connsiteY3026" fmla="*/ 1049079 h 6750795"/>
              <a:gd name="connsiteX3027" fmla="*/ 6389149 w 6630249"/>
              <a:gd name="connsiteY3027" fmla="*/ 1054210 h 6750795"/>
              <a:gd name="connsiteX3028" fmla="*/ 6384020 w 6630249"/>
              <a:gd name="connsiteY3028" fmla="*/ 1054210 h 6750795"/>
              <a:gd name="connsiteX3029" fmla="*/ 6384020 w 6630249"/>
              <a:gd name="connsiteY3029" fmla="*/ 1049079 h 6750795"/>
              <a:gd name="connsiteX3030" fmla="*/ 4683496 w 6630249"/>
              <a:gd name="connsiteY3030" fmla="*/ 1046490 h 6750795"/>
              <a:gd name="connsiteX3031" fmla="*/ 4709145 w 6630249"/>
              <a:gd name="connsiteY3031" fmla="*/ 1074703 h 6750795"/>
              <a:gd name="connsiteX3032" fmla="*/ 4678366 w 6630249"/>
              <a:gd name="connsiteY3032" fmla="*/ 1097789 h 6750795"/>
              <a:gd name="connsiteX3033" fmla="*/ 4668106 w 6630249"/>
              <a:gd name="connsiteY3033" fmla="*/ 1090093 h 6750795"/>
              <a:gd name="connsiteX3034" fmla="*/ 4665541 w 6630249"/>
              <a:gd name="connsiteY3034" fmla="*/ 1069573 h 6750795"/>
              <a:gd name="connsiteX3035" fmla="*/ 4670671 w 6630249"/>
              <a:gd name="connsiteY3035" fmla="*/ 1056749 h 6750795"/>
              <a:gd name="connsiteX3036" fmla="*/ 4683496 w 6630249"/>
              <a:gd name="connsiteY3036" fmla="*/ 1046490 h 6750795"/>
              <a:gd name="connsiteX3037" fmla="*/ 3726790 w 6630249"/>
              <a:gd name="connsiteY3037" fmla="*/ 1038796 h 6750795"/>
              <a:gd name="connsiteX3038" fmla="*/ 3726790 w 6630249"/>
              <a:gd name="connsiteY3038" fmla="*/ 1046490 h 6750795"/>
              <a:gd name="connsiteX3039" fmla="*/ 3716531 w 6630249"/>
              <a:gd name="connsiteY3039" fmla="*/ 1043926 h 6750795"/>
              <a:gd name="connsiteX3040" fmla="*/ 3726790 w 6630249"/>
              <a:gd name="connsiteY3040" fmla="*/ 1038796 h 6750795"/>
              <a:gd name="connsiteX3041" fmla="*/ 3831631 w 6630249"/>
              <a:gd name="connsiteY3041" fmla="*/ 1021804 h 6750795"/>
              <a:gd name="connsiteX3042" fmla="*/ 3842211 w 6630249"/>
              <a:gd name="connsiteY3042" fmla="*/ 1023406 h 6750795"/>
              <a:gd name="connsiteX3043" fmla="*/ 3837081 w 6630249"/>
              <a:gd name="connsiteY3043" fmla="*/ 1033667 h 6750795"/>
              <a:gd name="connsiteX3044" fmla="*/ 3826822 w 6630249"/>
              <a:gd name="connsiteY3044" fmla="*/ 1025972 h 6750795"/>
              <a:gd name="connsiteX3045" fmla="*/ 3831631 w 6630249"/>
              <a:gd name="connsiteY3045" fmla="*/ 1021804 h 6750795"/>
              <a:gd name="connsiteX3046" fmla="*/ 3755005 w 6630249"/>
              <a:gd name="connsiteY3046" fmla="*/ 1018277 h 6750795"/>
              <a:gd name="connsiteX3047" fmla="*/ 3744745 w 6630249"/>
              <a:gd name="connsiteY3047" fmla="*/ 1028537 h 6750795"/>
              <a:gd name="connsiteX3048" fmla="*/ 3755005 w 6630249"/>
              <a:gd name="connsiteY3048" fmla="*/ 1018277 h 6750795"/>
              <a:gd name="connsiteX3049" fmla="*/ 2693139 w 6630249"/>
              <a:gd name="connsiteY3049" fmla="*/ 1013173 h 6750795"/>
              <a:gd name="connsiteX3050" fmla="*/ 2675185 w 6630249"/>
              <a:gd name="connsiteY3050" fmla="*/ 1074731 h 6750795"/>
              <a:gd name="connsiteX3051" fmla="*/ 2639276 w 6630249"/>
              <a:gd name="connsiteY3051" fmla="*/ 1120901 h 6750795"/>
              <a:gd name="connsiteX3052" fmla="*/ 2644406 w 6630249"/>
              <a:gd name="connsiteY3052" fmla="*/ 1118336 h 6750795"/>
              <a:gd name="connsiteX3053" fmla="*/ 2587978 w 6630249"/>
              <a:gd name="connsiteY3053" fmla="*/ 1226064 h 6750795"/>
              <a:gd name="connsiteX3054" fmla="*/ 2549505 w 6630249"/>
              <a:gd name="connsiteY3054" fmla="*/ 1161941 h 6750795"/>
              <a:gd name="connsiteX3055" fmla="*/ 2582848 w 6630249"/>
              <a:gd name="connsiteY3055" fmla="*/ 1149116 h 6750795"/>
              <a:gd name="connsiteX3056" fmla="*/ 2659795 w 6630249"/>
              <a:gd name="connsiteY3056" fmla="*/ 1028562 h 6750795"/>
              <a:gd name="connsiteX3057" fmla="*/ 2693139 w 6630249"/>
              <a:gd name="connsiteY3057" fmla="*/ 1013173 h 6750795"/>
              <a:gd name="connsiteX3058" fmla="*/ 4411616 w 6630249"/>
              <a:gd name="connsiteY3058" fmla="*/ 1008017 h 6750795"/>
              <a:gd name="connsiteX3059" fmla="*/ 4411616 w 6630249"/>
              <a:gd name="connsiteY3059" fmla="*/ 1018277 h 6750795"/>
              <a:gd name="connsiteX3060" fmla="*/ 4411616 w 6630249"/>
              <a:gd name="connsiteY3060" fmla="*/ 1008017 h 6750795"/>
              <a:gd name="connsiteX3061" fmla="*/ 5646172 w 6630249"/>
              <a:gd name="connsiteY3061" fmla="*/ 1000105 h 6750795"/>
              <a:gd name="connsiteX3062" fmla="*/ 5653025 w 6630249"/>
              <a:gd name="connsiteY3062" fmla="*/ 1008040 h 6750795"/>
              <a:gd name="connsiteX3063" fmla="*/ 5645330 w 6630249"/>
              <a:gd name="connsiteY3063" fmla="*/ 1031125 h 6750795"/>
              <a:gd name="connsiteX3064" fmla="*/ 5632506 w 6630249"/>
              <a:gd name="connsiteY3064" fmla="*/ 1025995 h 6750795"/>
              <a:gd name="connsiteX3065" fmla="*/ 5640200 w 6630249"/>
              <a:gd name="connsiteY3065" fmla="*/ 1000345 h 6750795"/>
              <a:gd name="connsiteX3066" fmla="*/ 5646172 w 6630249"/>
              <a:gd name="connsiteY3066" fmla="*/ 1000105 h 6750795"/>
              <a:gd name="connsiteX3067" fmla="*/ 3698577 w 6630249"/>
              <a:gd name="connsiteY3067" fmla="*/ 997757 h 6750795"/>
              <a:gd name="connsiteX3068" fmla="*/ 3703706 w 6630249"/>
              <a:gd name="connsiteY3068" fmla="*/ 1002888 h 6750795"/>
              <a:gd name="connsiteX3069" fmla="*/ 3698577 w 6630249"/>
              <a:gd name="connsiteY3069" fmla="*/ 997757 h 6750795"/>
              <a:gd name="connsiteX3070" fmla="*/ 3241403 w 6630249"/>
              <a:gd name="connsiteY3070" fmla="*/ 989826 h 6750795"/>
              <a:gd name="connsiteX3071" fmla="*/ 3242346 w 6630249"/>
              <a:gd name="connsiteY3071" fmla="*/ 993255 h 6750795"/>
              <a:gd name="connsiteX3072" fmla="*/ 3244828 w 6630249"/>
              <a:gd name="connsiteY3072" fmla="*/ 1008466 h 6750795"/>
              <a:gd name="connsiteX3073" fmla="*/ 5306765 w 6630249"/>
              <a:gd name="connsiteY3073" fmla="*/ 984940 h 6750795"/>
              <a:gd name="connsiteX3074" fmla="*/ 5286245 w 6630249"/>
              <a:gd name="connsiteY3074" fmla="*/ 1025978 h 6750795"/>
              <a:gd name="connsiteX3075" fmla="*/ 5306765 w 6630249"/>
              <a:gd name="connsiteY3075" fmla="*/ 984940 h 6750795"/>
              <a:gd name="connsiteX3076" fmla="*/ 5637636 w 6630249"/>
              <a:gd name="connsiteY3076" fmla="*/ 977245 h 6750795"/>
              <a:gd name="connsiteX3077" fmla="*/ 5622247 w 6630249"/>
              <a:gd name="connsiteY3077" fmla="*/ 995199 h 6750795"/>
              <a:gd name="connsiteX3078" fmla="*/ 5637636 w 6630249"/>
              <a:gd name="connsiteY3078" fmla="*/ 977245 h 6750795"/>
              <a:gd name="connsiteX3079" fmla="*/ 5519651 w 6630249"/>
              <a:gd name="connsiteY3079" fmla="*/ 964437 h 6750795"/>
              <a:gd name="connsiteX3080" fmla="*/ 5504262 w 6630249"/>
              <a:gd name="connsiteY3080" fmla="*/ 974697 h 6750795"/>
              <a:gd name="connsiteX3081" fmla="*/ 5504262 w 6630249"/>
              <a:gd name="connsiteY3081" fmla="*/ 967002 h 6750795"/>
              <a:gd name="connsiteX3082" fmla="*/ 5519651 w 6630249"/>
              <a:gd name="connsiteY3082" fmla="*/ 964437 h 6750795"/>
              <a:gd name="connsiteX3083" fmla="*/ 3629324 w 6630249"/>
              <a:gd name="connsiteY3083" fmla="*/ 954150 h 6750795"/>
              <a:gd name="connsiteX3084" fmla="*/ 3631890 w 6630249"/>
              <a:gd name="connsiteY3084" fmla="*/ 959283 h 6750795"/>
              <a:gd name="connsiteX3085" fmla="*/ 3629324 w 6630249"/>
              <a:gd name="connsiteY3085" fmla="*/ 954150 h 6750795"/>
              <a:gd name="connsiteX3086" fmla="*/ 3095827 w 6630249"/>
              <a:gd name="connsiteY3086" fmla="*/ 954139 h 6750795"/>
              <a:gd name="connsiteX3087" fmla="*/ 3083002 w 6630249"/>
              <a:gd name="connsiteY3087" fmla="*/ 1131117 h 6750795"/>
              <a:gd name="connsiteX3088" fmla="*/ 3072743 w 6630249"/>
              <a:gd name="connsiteY3088" fmla="*/ 1226019 h 6750795"/>
              <a:gd name="connsiteX3089" fmla="*/ 3100957 w 6630249"/>
              <a:gd name="connsiteY3089" fmla="*/ 1267057 h 6750795"/>
              <a:gd name="connsiteX3090" fmla="*/ 3154819 w 6630249"/>
              <a:gd name="connsiteY3090" fmla="*/ 1151637 h 6750795"/>
              <a:gd name="connsiteX3091" fmla="*/ 3108652 w 6630249"/>
              <a:gd name="connsiteY3091" fmla="*/ 984920 h 6750795"/>
              <a:gd name="connsiteX3092" fmla="*/ 3095827 w 6630249"/>
              <a:gd name="connsiteY3092" fmla="*/ 954139 h 6750795"/>
              <a:gd name="connsiteX3093" fmla="*/ 5178520 w 6630249"/>
              <a:gd name="connsiteY3093" fmla="*/ 951603 h 6750795"/>
              <a:gd name="connsiteX3094" fmla="*/ 5173391 w 6630249"/>
              <a:gd name="connsiteY3094" fmla="*/ 967001 h 6750795"/>
              <a:gd name="connsiteX3095" fmla="*/ 5178520 w 6630249"/>
              <a:gd name="connsiteY3095" fmla="*/ 951603 h 6750795"/>
              <a:gd name="connsiteX3096" fmla="*/ 3678058 w 6630249"/>
              <a:gd name="connsiteY3096" fmla="*/ 951585 h 6750795"/>
              <a:gd name="connsiteX3097" fmla="*/ 3667798 w 6630249"/>
              <a:gd name="connsiteY3097" fmla="*/ 961849 h 6750795"/>
              <a:gd name="connsiteX3098" fmla="*/ 3678058 w 6630249"/>
              <a:gd name="connsiteY3098" fmla="*/ 951585 h 6750795"/>
              <a:gd name="connsiteX3099" fmla="*/ 3088132 w 6630249"/>
              <a:gd name="connsiteY3099" fmla="*/ 938749 h 6750795"/>
              <a:gd name="connsiteX3100" fmla="*/ 3085567 w 6630249"/>
              <a:gd name="connsiteY3100" fmla="*/ 1069559 h 6750795"/>
              <a:gd name="connsiteX3101" fmla="*/ 3090697 w 6630249"/>
              <a:gd name="connsiteY3101" fmla="*/ 943879 h 6750795"/>
              <a:gd name="connsiteX3102" fmla="*/ 3088132 w 6630249"/>
              <a:gd name="connsiteY3102" fmla="*/ 938749 h 6750795"/>
              <a:gd name="connsiteX3103" fmla="*/ 6381455 w 6630249"/>
              <a:gd name="connsiteY3103" fmla="*/ 936854 h 6750795"/>
              <a:gd name="connsiteX3104" fmla="*/ 6384020 w 6630249"/>
              <a:gd name="connsiteY3104" fmla="*/ 938778 h 6750795"/>
              <a:gd name="connsiteX3105" fmla="*/ 6378891 w 6630249"/>
              <a:gd name="connsiteY3105" fmla="*/ 938778 h 6750795"/>
              <a:gd name="connsiteX3106" fmla="*/ 6381455 w 6630249"/>
              <a:gd name="connsiteY3106" fmla="*/ 936854 h 6750795"/>
              <a:gd name="connsiteX3107" fmla="*/ 3226637 w 6630249"/>
              <a:gd name="connsiteY3107" fmla="*/ 936185 h 6750795"/>
              <a:gd name="connsiteX3108" fmla="*/ 3241385 w 6630249"/>
              <a:gd name="connsiteY3108" fmla="*/ 989729 h 6750795"/>
              <a:gd name="connsiteX3109" fmla="*/ 3241403 w 6630249"/>
              <a:gd name="connsiteY3109" fmla="*/ 989826 h 6750795"/>
              <a:gd name="connsiteX3110" fmla="*/ 2205810 w 6630249"/>
              <a:gd name="connsiteY3110" fmla="*/ 908003 h 6750795"/>
              <a:gd name="connsiteX3111" fmla="*/ 2210939 w 6630249"/>
              <a:gd name="connsiteY3111" fmla="*/ 915699 h 6750795"/>
              <a:gd name="connsiteX3112" fmla="*/ 2203245 w 6630249"/>
              <a:gd name="connsiteY3112" fmla="*/ 915699 h 6750795"/>
              <a:gd name="connsiteX3113" fmla="*/ 2205810 w 6630249"/>
              <a:gd name="connsiteY3113" fmla="*/ 908003 h 6750795"/>
              <a:gd name="connsiteX3114" fmla="*/ 5862946 w 6630249"/>
              <a:gd name="connsiteY3114" fmla="*/ 896297 h 6750795"/>
              <a:gd name="connsiteX3115" fmla="*/ 5860782 w 6630249"/>
              <a:gd name="connsiteY3115" fmla="*/ 897741 h 6750795"/>
              <a:gd name="connsiteX3116" fmla="*/ 5862946 w 6630249"/>
              <a:gd name="connsiteY3116" fmla="*/ 896297 h 6750795"/>
              <a:gd name="connsiteX3117" fmla="*/ 5193910 w 6630249"/>
              <a:gd name="connsiteY3117" fmla="*/ 887482 h 6750795"/>
              <a:gd name="connsiteX3118" fmla="*/ 5201604 w 6630249"/>
              <a:gd name="connsiteY3118" fmla="*/ 895176 h 6750795"/>
              <a:gd name="connsiteX3119" fmla="*/ 5193910 w 6630249"/>
              <a:gd name="connsiteY3119" fmla="*/ 895176 h 6750795"/>
              <a:gd name="connsiteX3120" fmla="*/ 5193910 w 6630249"/>
              <a:gd name="connsiteY3120" fmla="*/ 887482 h 6750795"/>
              <a:gd name="connsiteX3121" fmla="*/ 2228894 w 6630249"/>
              <a:gd name="connsiteY3121" fmla="*/ 882353 h 6750795"/>
              <a:gd name="connsiteX3122" fmla="*/ 2228894 w 6630249"/>
              <a:gd name="connsiteY3122" fmla="*/ 902872 h 6750795"/>
              <a:gd name="connsiteX3123" fmla="*/ 2218634 w 6630249"/>
              <a:gd name="connsiteY3123" fmla="*/ 892612 h 6750795"/>
              <a:gd name="connsiteX3124" fmla="*/ 2216069 w 6630249"/>
              <a:gd name="connsiteY3124" fmla="*/ 905437 h 6750795"/>
              <a:gd name="connsiteX3125" fmla="*/ 2203245 w 6630249"/>
              <a:gd name="connsiteY3125" fmla="*/ 900307 h 6750795"/>
              <a:gd name="connsiteX3126" fmla="*/ 2205810 w 6630249"/>
              <a:gd name="connsiteY3126" fmla="*/ 887483 h 6750795"/>
              <a:gd name="connsiteX3127" fmla="*/ 2208374 w 6630249"/>
              <a:gd name="connsiteY3127" fmla="*/ 900307 h 6750795"/>
              <a:gd name="connsiteX3128" fmla="*/ 2228894 w 6630249"/>
              <a:gd name="connsiteY3128" fmla="*/ 882353 h 6750795"/>
              <a:gd name="connsiteX3129" fmla="*/ 4893817 w 6630249"/>
              <a:gd name="connsiteY3129" fmla="*/ 882031 h 6750795"/>
              <a:gd name="connsiteX3130" fmla="*/ 4893817 w 6630249"/>
              <a:gd name="connsiteY3130" fmla="*/ 892612 h 6750795"/>
              <a:gd name="connsiteX3131" fmla="*/ 4893817 w 6630249"/>
              <a:gd name="connsiteY3131" fmla="*/ 882031 h 6750795"/>
              <a:gd name="connsiteX3132" fmla="*/ 2408436 w 6630249"/>
              <a:gd name="connsiteY3132" fmla="*/ 879789 h 6750795"/>
              <a:gd name="connsiteX3133" fmla="*/ 2413565 w 6630249"/>
              <a:gd name="connsiteY3133" fmla="*/ 884920 h 6750795"/>
              <a:gd name="connsiteX3134" fmla="*/ 2411002 w 6630249"/>
              <a:gd name="connsiteY3134" fmla="*/ 887484 h 6750795"/>
              <a:gd name="connsiteX3135" fmla="*/ 2405871 w 6630249"/>
              <a:gd name="connsiteY3135" fmla="*/ 887484 h 6750795"/>
              <a:gd name="connsiteX3136" fmla="*/ 2408436 w 6630249"/>
              <a:gd name="connsiteY3136" fmla="*/ 879789 h 6750795"/>
              <a:gd name="connsiteX3137" fmla="*/ 5287328 w 6630249"/>
              <a:gd name="connsiteY3137" fmla="*/ 879106 h 6750795"/>
              <a:gd name="connsiteX3138" fmla="*/ 5286246 w 6630249"/>
              <a:gd name="connsiteY3138" fmla="*/ 882352 h 6750795"/>
              <a:gd name="connsiteX3139" fmla="*/ 5287328 w 6630249"/>
              <a:gd name="connsiteY3139" fmla="*/ 879106 h 6750795"/>
              <a:gd name="connsiteX3140" fmla="*/ 4906642 w 6630249"/>
              <a:gd name="connsiteY3140" fmla="*/ 874658 h 6750795"/>
              <a:gd name="connsiteX3141" fmla="*/ 4906642 w 6630249"/>
              <a:gd name="connsiteY3141" fmla="*/ 874658 h 6750795"/>
              <a:gd name="connsiteX3142" fmla="*/ 2093595 w 6630249"/>
              <a:gd name="connsiteY3142" fmla="*/ 856385 h 6750795"/>
              <a:gd name="connsiteX3143" fmla="*/ 2098083 w 6630249"/>
              <a:gd name="connsiteY3143" fmla="*/ 864400 h 6750795"/>
              <a:gd name="connsiteX3144" fmla="*/ 2085259 w 6630249"/>
              <a:gd name="connsiteY3144" fmla="*/ 861836 h 6750795"/>
              <a:gd name="connsiteX3145" fmla="*/ 2093595 w 6630249"/>
              <a:gd name="connsiteY3145" fmla="*/ 856385 h 6750795"/>
              <a:gd name="connsiteX3146" fmla="*/ 2657230 w 6630249"/>
              <a:gd name="connsiteY3146" fmla="*/ 849011 h 6750795"/>
              <a:gd name="connsiteX3147" fmla="*/ 2672619 w 6630249"/>
              <a:gd name="connsiteY3147" fmla="*/ 859270 h 6750795"/>
              <a:gd name="connsiteX3148" fmla="*/ 2657230 w 6630249"/>
              <a:gd name="connsiteY3148" fmla="*/ 849011 h 6750795"/>
              <a:gd name="connsiteX3149" fmla="*/ 2646970 w 6630249"/>
              <a:gd name="connsiteY3149" fmla="*/ 846446 h 6750795"/>
              <a:gd name="connsiteX3150" fmla="*/ 2652100 w 6630249"/>
              <a:gd name="connsiteY3150" fmla="*/ 859271 h 6750795"/>
              <a:gd name="connsiteX3151" fmla="*/ 2641841 w 6630249"/>
              <a:gd name="connsiteY3151" fmla="*/ 856706 h 6750795"/>
              <a:gd name="connsiteX3152" fmla="*/ 2646970 w 6630249"/>
              <a:gd name="connsiteY3152" fmla="*/ 846446 h 6750795"/>
              <a:gd name="connsiteX3153" fmla="*/ 2659796 w 6630249"/>
              <a:gd name="connsiteY3153" fmla="*/ 836187 h 6750795"/>
              <a:gd name="connsiteX3154" fmla="*/ 2667490 w 6630249"/>
              <a:gd name="connsiteY3154" fmla="*/ 846446 h 6750795"/>
              <a:gd name="connsiteX3155" fmla="*/ 2657231 w 6630249"/>
              <a:gd name="connsiteY3155" fmla="*/ 846446 h 6750795"/>
              <a:gd name="connsiteX3156" fmla="*/ 2659796 w 6630249"/>
              <a:gd name="connsiteY3156" fmla="*/ 836187 h 6750795"/>
              <a:gd name="connsiteX3157" fmla="*/ 3075661 w 6630249"/>
              <a:gd name="connsiteY3157" fmla="*/ 832780 h 6750795"/>
              <a:gd name="connsiteX3158" fmla="*/ 3077873 w 6630249"/>
              <a:gd name="connsiteY3158" fmla="*/ 841284 h 6750795"/>
              <a:gd name="connsiteX3159" fmla="*/ 3079035 w 6630249"/>
              <a:gd name="connsiteY3159" fmla="*/ 858709 h 6750795"/>
              <a:gd name="connsiteX3160" fmla="*/ 4555251 w 6630249"/>
              <a:gd name="connsiteY3160" fmla="*/ 825925 h 6750795"/>
              <a:gd name="connsiteX3161" fmla="*/ 4560381 w 6630249"/>
              <a:gd name="connsiteY3161" fmla="*/ 838749 h 6750795"/>
              <a:gd name="connsiteX3162" fmla="*/ 4555251 w 6630249"/>
              <a:gd name="connsiteY3162" fmla="*/ 825925 h 6750795"/>
              <a:gd name="connsiteX3163" fmla="*/ 4414182 w 6630249"/>
              <a:gd name="connsiteY3163" fmla="*/ 825925 h 6750795"/>
              <a:gd name="connsiteX3164" fmla="*/ 4419311 w 6630249"/>
              <a:gd name="connsiteY3164" fmla="*/ 838749 h 6750795"/>
              <a:gd name="connsiteX3165" fmla="*/ 4414182 w 6630249"/>
              <a:gd name="connsiteY3165" fmla="*/ 825925 h 6750795"/>
              <a:gd name="connsiteX3166" fmla="*/ 2613627 w 6630249"/>
              <a:gd name="connsiteY3166" fmla="*/ 823362 h 6750795"/>
              <a:gd name="connsiteX3167" fmla="*/ 2611062 w 6630249"/>
              <a:gd name="connsiteY3167" fmla="*/ 843881 h 6750795"/>
              <a:gd name="connsiteX3168" fmla="*/ 2613627 w 6630249"/>
              <a:gd name="connsiteY3168" fmla="*/ 823362 h 6750795"/>
              <a:gd name="connsiteX3169" fmla="*/ 5570949 w 6630249"/>
              <a:gd name="connsiteY3169" fmla="*/ 823360 h 6750795"/>
              <a:gd name="connsiteX3170" fmla="*/ 5558125 w 6630249"/>
              <a:gd name="connsiteY3170" fmla="*/ 843879 h 6750795"/>
              <a:gd name="connsiteX3171" fmla="*/ 5570949 w 6630249"/>
              <a:gd name="connsiteY3171" fmla="*/ 823360 h 6750795"/>
              <a:gd name="connsiteX3172" fmla="*/ 6548173 w 6630249"/>
              <a:gd name="connsiteY3172" fmla="*/ 820795 h 6750795"/>
              <a:gd name="connsiteX3173" fmla="*/ 6553302 w 6630249"/>
              <a:gd name="connsiteY3173" fmla="*/ 820795 h 6750795"/>
              <a:gd name="connsiteX3174" fmla="*/ 6553302 w 6630249"/>
              <a:gd name="connsiteY3174" fmla="*/ 825926 h 6750795"/>
              <a:gd name="connsiteX3175" fmla="*/ 6548173 w 6630249"/>
              <a:gd name="connsiteY3175" fmla="*/ 825926 h 6750795"/>
              <a:gd name="connsiteX3176" fmla="*/ 6548173 w 6630249"/>
              <a:gd name="connsiteY3176" fmla="*/ 820795 h 6750795"/>
              <a:gd name="connsiteX3177" fmla="*/ 4473254 w 6630249"/>
              <a:gd name="connsiteY3177" fmla="*/ 815691 h 6750795"/>
              <a:gd name="connsiteX3178" fmla="*/ 4478304 w 6630249"/>
              <a:gd name="connsiteY3178" fmla="*/ 818216 h 6750795"/>
              <a:gd name="connsiteX3179" fmla="*/ 4473254 w 6630249"/>
              <a:gd name="connsiteY3179" fmla="*/ 815691 h 6750795"/>
              <a:gd name="connsiteX3180" fmla="*/ 4482633 w 6630249"/>
              <a:gd name="connsiteY3180" fmla="*/ 805085 h 6750795"/>
              <a:gd name="connsiteX3181" fmla="*/ 4478305 w 6630249"/>
              <a:gd name="connsiteY3181" fmla="*/ 807971 h 6750795"/>
              <a:gd name="connsiteX3182" fmla="*/ 4482633 w 6630249"/>
              <a:gd name="connsiteY3182" fmla="*/ 805085 h 6750795"/>
              <a:gd name="connsiteX3183" fmla="*/ 4398632 w 6630249"/>
              <a:gd name="connsiteY3183" fmla="*/ 799915 h 6750795"/>
              <a:gd name="connsiteX3184" fmla="*/ 4411617 w 6630249"/>
              <a:gd name="connsiteY3184" fmla="*/ 823360 h 6750795"/>
              <a:gd name="connsiteX3185" fmla="*/ 4393663 w 6630249"/>
              <a:gd name="connsiteY3185" fmla="*/ 800275 h 6750795"/>
              <a:gd name="connsiteX3186" fmla="*/ 4398632 w 6630249"/>
              <a:gd name="connsiteY3186" fmla="*/ 799915 h 6750795"/>
              <a:gd name="connsiteX3187" fmla="*/ 2621322 w 6630249"/>
              <a:gd name="connsiteY3187" fmla="*/ 797713 h 6750795"/>
              <a:gd name="connsiteX3188" fmla="*/ 2621322 w 6630249"/>
              <a:gd name="connsiteY3188" fmla="*/ 810537 h 6750795"/>
              <a:gd name="connsiteX3189" fmla="*/ 2652100 w 6630249"/>
              <a:gd name="connsiteY3189" fmla="*/ 823362 h 6750795"/>
              <a:gd name="connsiteX3190" fmla="*/ 2634147 w 6630249"/>
              <a:gd name="connsiteY3190" fmla="*/ 843881 h 6750795"/>
              <a:gd name="connsiteX3191" fmla="*/ 2629016 w 6630249"/>
              <a:gd name="connsiteY3191" fmla="*/ 836186 h 6750795"/>
              <a:gd name="connsiteX3192" fmla="*/ 2634147 w 6630249"/>
              <a:gd name="connsiteY3192" fmla="*/ 825927 h 6750795"/>
              <a:gd name="connsiteX3193" fmla="*/ 2626452 w 6630249"/>
              <a:gd name="connsiteY3193" fmla="*/ 831057 h 6750795"/>
              <a:gd name="connsiteX3194" fmla="*/ 2616192 w 6630249"/>
              <a:gd name="connsiteY3194" fmla="*/ 818232 h 6750795"/>
              <a:gd name="connsiteX3195" fmla="*/ 2621322 w 6630249"/>
              <a:gd name="connsiteY3195" fmla="*/ 797713 h 6750795"/>
              <a:gd name="connsiteX3196" fmla="*/ 5599163 w 6630249"/>
              <a:gd name="connsiteY3196" fmla="*/ 792582 h 6750795"/>
              <a:gd name="connsiteX3197" fmla="*/ 5601728 w 6630249"/>
              <a:gd name="connsiteY3197" fmla="*/ 805406 h 6750795"/>
              <a:gd name="connsiteX3198" fmla="*/ 5583773 w 6630249"/>
              <a:gd name="connsiteY3198" fmla="*/ 820796 h 6750795"/>
              <a:gd name="connsiteX3199" fmla="*/ 5599163 w 6630249"/>
              <a:gd name="connsiteY3199" fmla="*/ 792582 h 6750795"/>
              <a:gd name="connsiteX3200" fmla="*/ 2531550 w 6630249"/>
              <a:gd name="connsiteY3200" fmla="*/ 790017 h 6750795"/>
              <a:gd name="connsiteX3201" fmla="*/ 2534115 w 6630249"/>
              <a:gd name="connsiteY3201" fmla="*/ 802842 h 6750795"/>
              <a:gd name="connsiteX3202" fmla="*/ 2523855 w 6630249"/>
              <a:gd name="connsiteY3202" fmla="*/ 810537 h 6750795"/>
              <a:gd name="connsiteX3203" fmla="*/ 2531550 w 6630249"/>
              <a:gd name="connsiteY3203" fmla="*/ 790017 h 6750795"/>
              <a:gd name="connsiteX3204" fmla="*/ 2372528 w 6630249"/>
              <a:gd name="connsiteY3204" fmla="*/ 764371 h 6750795"/>
              <a:gd name="connsiteX3205" fmla="*/ 2375092 w 6630249"/>
              <a:gd name="connsiteY3205" fmla="*/ 772065 h 6750795"/>
              <a:gd name="connsiteX3206" fmla="*/ 2369964 w 6630249"/>
              <a:gd name="connsiteY3206" fmla="*/ 766936 h 6750795"/>
              <a:gd name="connsiteX3207" fmla="*/ 2372528 w 6630249"/>
              <a:gd name="connsiteY3207" fmla="*/ 764371 h 6750795"/>
              <a:gd name="connsiteX3208" fmla="*/ 4929726 w 6630249"/>
              <a:gd name="connsiteY3208" fmla="*/ 756673 h 6750795"/>
              <a:gd name="connsiteX3209" fmla="*/ 4932290 w 6630249"/>
              <a:gd name="connsiteY3209" fmla="*/ 769497 h 6750795"/>
              <a:gd name="connsiteX3210" fmla="*/ 4929726 w 6630249"/>
              <a:gd name="connsiteY3210" fmla="*/ 756673 h 6750795"/>
              <a:gd name="connsiteX3211" fmla="*/ 4360319 w 6630249"/>
              <a:gd name="connsiteY3211" fmla="*/ 751528 h 6750795"/>
              <a:gd name="connsiteX3212" fmla="*/ 4388533 w 6630249"/>
              <a:gd name="connsiteY3212" fmla="*/ 795133 h 6750795"/>
              <a:gd name="connsiteX3213" fmla="*/ 4360319 w 6630249"/>
              <a:gd name="connsiteY3213" fmla="*/ 751528 h 6750795"/>
              <a:gd name="connsiteX3214" fmla="*/ 2762391 w 6630249"/>
              <a:gd name="connsiteY3214" fmla="*/ 741254 h 6750795"/>
              <a:gd name="connsiteX3215" fmla="*/ 2795734 w 6630249"/>
              <a:gd name="connsiteY3215" fmla="*/ 900276 h 6750795"/>
              <a:gd name="connsiteX3216" fmla="*/ 2777780 w 6630249"/>
              <a:gd name="connsiteY3216" fmla="*/ 795117 h 6750795"/>
              <a:gd name="connsiteX3217" fmla="*/ 2762391 w 6630249"/>
              <a:gd name="connsiteY3217" fmla="*/ 741254 h 6750795"/>
              <a:gd name="connsiteX3218" fmla="*/ 5447834 w 6630249"/>
              <a:gd name="connsiteY3218" fmla="*/ 731025 h 6750795"/>
              <a:gd name="connsiteX3219" fmla="*/ 5452964 w 6630249"/>
              <a:gd name="connsiteY3219" fmla="*/ 751544 h 6750795"/>
              <a:gd name="connsiteX3220" fmla="*/ 5435010 w 6630249"/>
              <a:gd name="connsiteY3220" fmla="*/ 759238 h 6750795"/>
              <a:gd name="connsiteX3221" fmla="*/ 5447834 w 6630249"/>
              <a:gd name="connsiteY3221" fmla="*/ 731025 h 6750795"/>
              <a:gd name="connsiteX3222" fmla="*/ 4378274 w 6630249"/>
              <a:gd name="connsiteY3222" fmla="*/ 731010 h 6750795"/>
              <a:gd name="connsiteX3223" fmla="*/ 4414182 w 6630249"/>
              <a:gd name="connsiteY3223" fmla="*/ 795133 h 6750795"/>
              <a:gd name="connsiteX3224" fmla="*/ 4378274 w 6630249"/>
              <a:gd name="connsiteY3224" fmla="*/ 731010 h 6750795"/>
              <a:gd name="connsiteX3225" fmla="*/ 5150307 w 6630249"/>
              <a:gd name="connsiteY3225" fmla="*/ 728460 h 6750795"/>
              <a:gd name="connsiteX3226" fmla="*/ 5155436 w 6630249"/>
              <a:gd name="connsiteY3226" fmla="*/ 746414 h 6750795"/>
              <a:gd name="connsiteX3227" fmla="*/ 5150307 w 6630249"/>
              <a:gd name="connsiteY3227" fmla="*/ 728460 h 6750795"/>
              <a:gd name="connsiteX3228" fmla="*/ 5519650 w 6630249"/>
              <a:gd name="connsiteY3228" fmla="*/ 723330 h 6750795"/>
              <a:gd name="connsiteX3229" fmla="*/ 5565818 w 6630249"/>
              <a:gd name="connsiteY3229" fmla="*/ 820796 h 6750795"/>
              <a:gd name="connsiteX3230" fmla="*/ 5519650 w 6630249"/>
              <a:gd name="connsiteY3230" fmla="*/ 723330 h 6750795"/>
              <a:gd name="connsiteX3231" fmla="*/ 4406488 w 6630249"/>
              <a:gd name="connsiteY3231" fmla="*/ 702792 h 6750795"/>
              <a:gd name="connsiteX3232" fmla="*/ 4455221 w 6630249"/>
              <a:gd name="connsiteY3232" fmla="*/ 754090 h 6750795"/>
              <a:gd name="connsiteX3233" fmla="*/ 4447526 w 6630249"/>
              <a:gd name="connsiteY3233" fmla="*/ 725876 h 6750795"/>
              <a:gd name="connsiteX3234" fmla="*/ 4491129 w 6630249"/>
              <a:gd name="connsiteY3234" fmla="*/ 766914 h 6750795"/>
              <a:gd name="connsiteX3235" fmla="*/ 4485999 w 6630249"/>
              <a:gd name="connsiteY3235" fmla="*/ 784868 h 6750795"/>
              <a:gd name="connsiteX3236" fmla="*/ 4493694 w 6630249"/>
              <a:gd name="connsiteY3236" fmla="*/ 792563 h 6750795"/>
              <a:gd name="connsiteX3237" fmla="*/ 4485679 w 6630249"/>
              <a:gd name="connsiteY3237" fmla="*/ 791280 h 6750795"/>
              <a:gd name="connsiteX3238" fmla="*/ 4477656 w 6630249"/>
              <a:gd name="connsiteY3238" fmla="*/ 790245 h 6750795"/>
              <a:gd name="connsiteX3239" fmla="*/ 4475341 w 6630249"/>
              <a:gd name="connsiteY3239" fmla="*/ 787467 h 6750795"/>
              <a:gd name="connsiteX3240" fmla="*/ 4473816 w 6630249"/>
              <a:gd name="connsiteY3240" fmla="*/ 777815 h 6750795"/>
              <a:gd name="connsiteX3241" fmla="*/ 4468045 w 6630249"/>
              <a:gd name="connsiteY3241" fmla="*/ 769479 h 6750795"/>
              <a:gd name="connsiteX3242" fmla="*/ 4473175 w 6630249"/>
              <a:gd name="connsiteY3242" fmla="*/ 784868 h 6750795"/>
              <a:gd name="connsiteX3243" fmla="*/ 4475341 w 6630249"/>
              <a:gd name="connsiteY3243" fmla="*/ 787467 h 6750795"/>
              <a:gd name="connsiteX3244" fmla="*/ 4475740 w 6630249"/>
              <a:gd name="connsiteY3244" fmla="*/ 789998 h 6750795"/>
              <a:gd name="connsiteX3245" fmla="*/ 4477656 w 6630249"/>
              <a:gd name="connsiteY3245" fmla="*/ 790245 h 6750795"/>
              <a:gd name="connsiteX3246" fmla="*/ 4485999 w 6630249"/>
              <a:gd name="connsiteY3246" fmla="*/ 800258 h 6750795"/>
              <a:gd name="connsiteX3247" fmla="*/ 4462915 w 6630249"/>
              <a:gd name="connsiteY3247" fmla="*/ 787433 h 6750795"/>
              <a:gd name="connsiteX3248" fmla="*/ 4465480 w 6630249"/>
              <a:gd name="connsiteY3248" fmla="*/ 831036 h 6750795"/>
              <a:gd name="connsiteX3249" fmla="*/ 4439831 w 6630249"/>
              <a:gd name="connsiteY3249" fmla="*/ 792563 h 6750795"/>
              <a:gd name="connsiteX3250" fmla="*/ 4432137 w 6630249"/>
              <a:gd name="connsiteY3250" fmla="*/ 764349 h 6750795"/>
              <a:gd name="connsiteX3251" fmla="*/ 4432137 w 6630249"/>
              <a:gd name="connsiteY3251" fmla="*/ 805387 h 6750795"/>
              <a:gd name="connsiteX3252" fmla="*/ 4380838 w 6630249"/>
              <a:gd name="connsiteY3252" fmla="*/ 713051 h 6750795"/>
              <a:gd name="connsiteX3253" fmla="*/ 4401358 w 6630249"/>
              <a:gd name="connsiteY3253" fmla="*/ 731006 h 6750795"/>
              <a:gd name="connsiteX3254" fmla="*/ 4393662 w 6630249"/>
              <a:gd name="connsiteY3254" fmla="*/ 718181 h 6750795"/>
              <a:gd name="connsiteX3255" fmla="*/ 4406488 w 6630249"/>
              <a:gd name="connsiteY3255" fmla="*/ 702792 h 6750795"/>
              <a:gd name="connsiteX3256" fmla="*/ 3016315 w 6630249"/>
              <a:gd name="connsiteY3256" fmla="*/ 656612 h 6750795"/>
              <a:gd name="connsiteX3257" fmla="*/ 3052865 w 6630249"/>
              <a:gd name="connsiteY3257" fmla="*/ 745101 h 6750795"/>
              <a:gd name="connsiteX3258" fmla="*/ 3071411 w 6630249"/>
              <a:gd name="connsiteY3258" fmla="*/ 816435 h 6750795"/>
              <a:gd name="connsiteX3259" fmla="*/ 3072743 w 6630249"/>
              <a:gd name="connsiteY3259" fmla="*/ 825894 h 6750795"/>
              <a:gd name="connsiteX3260" fmla="*/ 3046132 w 6630249"/>
              <a:gd name="connsiteY3260" fmla="*/ 737406 h 6750795"/>
              <a:gd name="connsiteX3261" fmla="*/ 3019398 w 6630249"/>
              <a:gd name="connsiteY3261" fmla="*/ 670701 h 6750795"/>
              <a:gd name="connsiteX3262" fmla="*/ 2884224 w 6630249"/>
              <a:gd name="connsiteY3262" fmla="*/ 644463 h 6750795"/>
              <a:gd name="connsiteX3263" fmla="*/ 2888071 w 6630249"/>
              <a:gd name="connsiteY3263" fmla="*/ 646387 h 6750795"/>
              <a:gd name="connsiteX3264" fmla="*/ 2877812 w 6630249"/>
              <a:gd name="connsiteY3264" fmla="*/ 656646 h 6750795"/>
              <a:gd name="connsiteX3265" fmla="*/ 2880376 w 6630249"/>
              <a:gd name="connsiteY3265" fmla="*/ 646387 h 6750795"/>
              <a:gd name="connsiteX3266" fmla="*/ 2884224 w 6630249"/>
              <a:gd name="connsiteY3266" fmla="*/ 644463 h 6750795"/>
              <a:gd name="connsiteX3267" fmla="*/ 2754696 w 6630249"/>
              <a:gd name="connsiteY3267" fmla="*/ 628398 h 6750795"/>
              <a:gd name="connsiteX3268" fmla="*/ 2831643 w 6630249"/>
              <a:gd name="connsiteY3268" fmla="*/ 774597 h 6750795"/>
              <a:gd name="connsiteX3269" fmla="*/ 2916284 w 6630249"/>
              <a:gd name="connsiteY3269" fmla="*/ 1097773 h 6750795"/>
              <a:gd name="connsiteX3270" fmla="*/ 2913207 w 6630249"/>
              <a:gd name="connsiteY3270" fmla="*/ 1095209 h 6750795"/>
              <a:gd name="connsiteX3271" fmla="*/ 2881018 w 6630249"/>
              <a:gd name="connsiteY3271" fmla="*/ 934261 h 6750795"/>
              <a:gd name="connsiteX3272" fmla="*/ 2826513 w 6630249"/>
              <a:gd name="connsiteY3272" fmla="*/ 777161 h 6750795"/>
              <a:gd name="connsiteX3273" fmla="*/ 2788681 w 6630249"/>
              <a:gd name="connsiteY3273" fmla="*/ 700215 h 6750795"/>
              <a:gd name="connsiteX3274" fmla="*/ 2755847 w 6630249"/>
              <a:gd name="connsiteY3274" fmla="*/ 645660 h 6750795"/>
              <a:gd name="connsiteX3275" fmla="*/ 3003492 w 6630249"/>
              <a:gd name="connsiteY3275" fmla="*/ 623269 h 6750795"/>
              <a:gd name="connsiteX3276" fmla="*/ 3006055 w 6630249"/>
              <a:gd name="connsiteY3276" fmla="*/ 710475 h 6750795"/>
              <a:gd name="connsiteX3277" fmla="*/ 2988101 w 6630249"/>
              <a:gd name="connsiteY3277" fmla="*/ 841284 h 6750795"/>
              <a:gd name="connsiteX3278" fmla="*/ 2985536 w 6630249"/>
              <a:gd name="connsiteY3278" fmla="*/ 964399 h 6750795"/>
              <a:gd name="connsiteX3279" fmla="*/ 3031704 w 6630249"/>
              <a:gd name="connsiteY3279" fmla="*/ 1174721 h 6750795"/>
              <a:gd name="connsiteX3280" fmla="*/ 3031704 w 6630249"/>
              <a:gd name="connsiteY3280" fmla="*/ 1184980 h 6750795"/>
              <a:gd name="connsiteX3281" fmla="*/ 3059918 w 6630249"/>
              <a:gd name="connsiteY3281" fmla="*/ 1210629 h 6750795"/>
              <a:gd name="connsiteX3282" fmla="*/ 3067614 w 6630249"/>
              <a:gd name="connsiteY3282" fmla="*/ 1179850 h 6750795"/>
              <a:gd name="connsiteX3283" fmla="*/ 3080437 w 6630249"/>
              <a:gd name="connsiteY3283" fmla="*/ 918230 h 6750795"/>
              <a:gd name="connsiteX3284" fmla="*/ 3026575 w 6630249"/>
              <a:gd name="connsiteY3284" fmla="*/ 746384 h 6750795"/>
              <a:gd name="connsiteX3285" fmla="*/ 3006055 w 6630249"/>
              <a:gd name="connsiteY3285" fmla="*/ 628398 h 6750795"/>
              <a:gd name="connsiteX3286" fmla="*/ 3003492 w 6630249"/>
              <a:gd name="connsiteY3286" fmla="*/ 623269 h 6750795"/>
              <a:gd name="connsiteX3287" fmla="*/ 2900895 w 6630249"/>
              <a:gd name="connsiteY3287" fmla="*/ 618172 h 6750795"/>
              <a:gd name="connsiteX3288" fmla="*/ 2895766 w 6630249"/>
              <a:gd name="connsiteY3288" fmla="*/ 636127 h 6750795"/>
              <a:gd name="connsiteX3289" fmla="*/ 2900895 w 6630249"/>
              <a:gd name="connsiteY3289" fmla="*/ 618172 h 6750795"/>
              <a:gd name="connsiteX3290" fmla="*/ 2747105 w 6630249"/>
              <a:gd name="connsiteY3290" fmla="*/ 616528 h 6750795"/>
              <a:gd name="connsiteX3291" fmla="*/ 2752131 w 6630249"/>
              <a:gd name="connsiteY3291" fmla="*/ 623269 h 6750795"/>
              <a:gd name="connsiteX3292" fmla="*/ 2752724 w 6630249"/>
              <a:gd name="connsiteY3292" fmla="*/ 640472 h 6750795"/>
              <a:gd name="connsiteX3293" fmla="*/ 2747001 w 6630249"/>
              <a:gd name="connsiteY3293" fmla="*/ 630963 h 6750795"/>
              <a:gd name="connsiteX3294" fmla="*/ 2747001 w 6630249"/>
              <a:gd name="connsiteY3294" fmla="*/ 628398 h 6750795"/>
              <a:gd name="connsiteX3295" fmla="*/ 2913719 w 6630249"/>
              <a:gd name="connsiteY3295" fmla="*/ 589959 h 6750795"/>
              <a:gd name="connsiteX3296" fmla="*/ 2906025 w 6630249"/>
              <a:gd name="connsiteY3296" fmla="*/ 613043 h 6750795"/>
              <a:gd name="connsiteX3297" fmla="*/ 2913719 w 6630249"/>
              <a:gd name="connsiteY3297" fmla="*/ 589959 h 6750795"/>
              <a:gd name="connsiteX3298" fmla="*/ 3769754 w 6630249"/>
              <a:gd name="connsiteY3298" fmla="*/ 576174 h 6750795"/>
              <a:gd name="connsiteX3299" fmla="*/ 3772959 w 6630249"/>
              <a:gd name="connsiteY3299" fmla="*/ 582266 h 6750795"/>
              <a:gd name="connsiteX3300" fmla="*/ 3762700 w 6630249"/>
              <a:gd name="connsiteY3300" fmla="*/ 579701 h 6750795"/>
              <a:gd name="connsiteX3301" fmla="*/ 3769754 w 6630249"/>
              <a:gd name="connsiteY3301" fmla="*/ 576174 h 6750795"/>
              <a:gd name="connsiteX3302" fmla="*/ 3752439 w 6630249"/>
              <a:gd name="connsiteY3302" fmla="*/ 569440 h 6750795"/>
              <a:gd name="connsiteX3303" fmla="*/ 3770394 w 6630249"/>
              <a:gd name="connsiteY3303" fmla="*/ 584829 h 6750795"/>
              <a:gd name="connsiteX3304" fmla="*/ 3752439 w 6630249"/>
              <a:gd name="connsiteY3304" fmla="*/ 582264 h 6750795"/>
              <a:gd name="connsiteX3305" fmla="*/ 3752439 w 6630249"/>
              <a:gd name="connsiteY3305" fmla="*/ 579699 h 6750795"/>
              <a:gd name="connsiteX3306" fmla="*/ 3747310 w 6630249"/>
              <a:gd name="connsiteY3306" fmla="*/ 574570 h 6750795"/>
              <a:gd name="connsiteX3307" fmla="*/ 3752439 w 6630249"/>
              <a:gd name="connsiteY3307" fmla="*/ 569440 h 6750795"/>
              <a:gd name="connsiteX3308" fmla="*/ 3024010 w 6630249"/>
              <a:gd name="connsiteY3308" fmla="*/ 569406 h 6750795"/>
              <a:gd name="connsiteX3309" fmla="*/ 3059918 w 6630249"/>
              <a:gd name="connsiteY3309" fmla="*/ 711757 h 6750795"/>
              <a:gd name="connsiteX3310" fmla="*/ 3075661 w 6630249"/>
              <a:gd name="connsiteY3310" fmla="*/ 832780 h 6750795"/>
              <a:gd name="connsiteX3311" fmla="*/ 3071411 w 6630249"/>
              <a:gd name="connsiteY3311" fmla="*/ 816435 h 6750795"/>
              <a:gd name="connsiteX3312" fmla="*/ 3054147 w 6630249"/>
              <a:gd name="connsiteY3312" fmla="*/ 693803 h 6750795"/>
              <a:gd name="connsiteX3313" fmla="*/ 3024010 w 6630249"/>
              <a:gd name="connsiteY3313" fmla="*/ 569406 h 6750795"/>
              <a:gd name="connsiteX3314" fmla="*/ 2941933 w 6630249"/>
              <a:gd name="connsiteY3314" fmla="*/ 541226 h 6750795"/>
              <a:gd name="connsiteX3315" fmla="*/ 2923979 w 6630249"/>
              <a:gd name="connsiteY3315" fmla="*/ 592525 h 6750795"/>
              <a:gd name="connsiteX3316" fmla="*/ 2929109 w 6630249"/>
              <a:gd name="connsiteY3316" fmla="*/ 543791 h 6750795"/>
              <a:gd name="connsiteX3317" fmla="*/ 2941933 w 6630249"/>
              <a:gd name="connsiteY3317" fmla="*/ 541226 h 6750795"/>
              <a:gd name="connsiteX3318" fmla="*/ 3721661 w 6630249"/>
              <a:gd name="connsiteY3318" fmla="*/ 538663 h 6750795"/>
              <a:gd name="connsiteX3319" fmla="*/ 3726790 w 6630249"/>
              <a:gd name="connsiteY3319" fmla="*/ 538663 h 6750795"/>
              <a:gd name="connsiteX3320" fmla="*/ 3719096 w 6630249"/>
              <a:gd name="connsiteY3320" fmla="*/ 543792 h 6750795"/>
              <a:gd name="connsiteX3321" fmla="*/ 3721661 w 6630249"/>
              <a:gd name="connsiteY3321" fmla="*/ 538663 h 6750795"/>
              <a:gd name="connsiteX3322" fmla="*/ 2667490 w 6630249"/>
              <a:gd name="connsiteY3322" fmla="*/ 520673 h 6750795"/>
              <a:gd name="connsiteX3323" fmla="*/ 2711734 w 6630249"/>
              <a:gd name="connsiteY3323" fmla="*/ 569085 h 6750795"/>
              <a:gd name="connsiteX3324" fmla="*/ 2747001 w 6630249"/>
              <a:gd name="connsiteY3324" fmla="*/ 616388 h 6750795"/>
              <a:gd name="connsiteX3325" fmla="*/ 2747001 w 6630249"/>
              <a:gd name="connsiteY3325" fmla="*/ 628398 h 6750795"/>
              <a:gd name="connsiteX3326" fmla="*/ 2706604 w 6630249"/>
              <a:gd name="connsiteY3326" fmla="*/ 574535 h 6750795"/>
              <a:gd name="connsiteX3327" fmla="*/ 2685069 w 6630249"/>
              <a:gd name="connsiteY3327" fmla="*/ 552064 h 6750795"/>
              <a:gd name="connsiteX3328" fmla="*/ 3821692 w 6630249"/>
              <a:gd name="connsiteY3328" fmla="*/ 513014 h 6750795"/>
              <a:gd name="connsiteX3329" fmla="*/ 3824257 w 6630249"/>
              <a:gd name="connsiteY3329" fmla="*/ 533533 h 6750795"/>
              <a:gd name="connsiteX3330" fmla="*/ 3821692 w 6630249"/>
              <a:gd name="connsiteY3330" fmla="*/ 513014 h 6750795"/>
              <a:gd name="connsiteX3331" fmla="*/ 3821692 w 6630249"/>
              <a:gd name="connsiteY3331" fmla="*/ 438632 h 6750795"/>
              <a:gd name="connsiteX3332" fmla="*/ 3821692 w 6630249"/>
              <a:gd name="connsiteY3332" fmla="*/ 497625 h 6750795"/>
              <a:gd name="connsiteX3333" fmla="*/ 3821692 w 6630249"/>
              <a:gd name="connsiteY3333" fmla="*/ 438632 h 6750795"/>
              <a:gd name="connsiteX3334" fmla="*/ 2754696 w 6630249"/>
              <a:gd name="connsiteY3334" fmla="*/ 407818 h 6750795"/>
              <a:gd name="connsiteX3335" fmla="*/ 2747964 w 6630249"/>
              <a:gd name="connsiteY3335" fmla="*/ 519070 h 6750795"/>
              <a:gd name="connsiteX3336" fmla="*/ 2747105 w 6630249"/>
              <a:gd name="connsiteY3336" fmla="*/ 616528 h 6750795"/>
              <a:gd name="connsiteX3337" fmla="*/ 2747001 w 6630249"/>
              <a:gd name="connsiteY3337" fmla="*/ 616388 h 6750795"/>
              <a:gd name="connsiteX3338" fmla="*/ 2747001 w 6630249"/>
              <a:gd name="connsiteY3338" fmla="*/ 520352 h 6750795"/>
              <a:gd name="connsiteX3339" fmla="*/ 2754696 w 6630249"/>
              <a:gd name="connsiteY3339" fmla="*/ 407818 h 6750795"/>
              <a:gd name="connsiteX3340" fmla="*/ 3821691 w 6630249"/>
              <a:gd name="connsiteY3340" fmla="*/ 395029 h 6750795"/>
              <a:gd name="connsiteX3341" fmla="*/ 3826821 w 6630249"/>
              <a:gd name="connsiteY3341" fmla="*/ 402724 h 6750795"/>
              <a:gd name="connsiteX3342" fmla="*/ 3819127 w 6630249"/>
              <a:gd name="connsiteY3342" fmla="*/ 402724 h 6750795"/>
              <a:gd name="connsiteX3343" fmla="*/ 3821691 w 6630249"/>
              <a:gd name="connsiteY3343" fmla="*/ 395029 h 6750795"/>
              <a:gd name="connsiteX3344" fmla="*/ 2729048 w 6630249"/>
              <a:gd name="connsiteY3344" fmla="*/ 389900 h 6750795"/>
              <a:gd name="connsiteX3345" fmla="*/ 2736742 w 6630249"/>
              <a:gd name="connsiteY3345" fmla="*/ 407854 h 6750795"/>
              <a:gd name="connsiteX3346" fmla="*/ 2729048 w 6630249"/>
              <a:gd name="connsiteY3346" fmla="*/ 407854 h 6750795"/>
              <a:gd name="connsiteX3347" fmla="*/ 2731612 w 6630249"/>
              <a:gd name="connsiteY3347" fmla="*/ 402724 h 6750795"/>
              <a:gd name="connsiteX3348" fmla="*/ 2729048 w 6630249"/>
              <a:gd name="connsiteY3348" fmla="*/ 389900 h 6750795"/>
              <a:gd name="connsiteX3349" fmla="*/ 2729048 w 6630249"/>
              <a:gd name="connsiteY3349" fmla="*/ 359122 h 6750795"/>
              <a:gd name="connsiteX3350" fmla="*/ 2736742 w 6630249"/>
              <a:gd name="connsiteY3350" fmla="*/ 364251 h 6750795"/>
              <a:gd name="connsiteX3351" fmla="*/ 2734177 w 6630249"/>
              <a:gd name="connsiteY3351" fmla="*/ 366816 h 6750795"/>
              <a:gd name="connsiteX3352" fmla="*/ 2729048 w 6630249"/>
              <a:gd name="connsiteY3352" fmla="*/ 366816 h 6750795"/>
              <a:gd name="connsiteX3353" fmla="*/ 2729048 w 6630249"/>
              <a:gd name="connsiteY3353" fmla="*/ 359122 h 6750795"/>
              <a:gd name="connsiteX3354" fmla="*/ 2839337 w 6630249"/>
              <a:gd name="connsiteY3354" fmla="*/ 0 h 6750795"/>
              <a:gd name="connsiteX3355" fmla="*/ 2941933 w 6630249"/>
              <a:gd name="connsiteY3355" fmla="*/ 205191 h 6750795"/>
              <a:gd name="connsiteX3356" fmla="*/ 2995796 w 6630249"/>
              <a:gd name="connsiteY3356" fmla="*/ 469375 h 6750795"/>
              <a:gd name="connsiteX3357" fmla="*/ 3013751 w 6630249"/>
              <a:gd name="connsiteY3357" fmla="*/ 656612 h 6750795"/>
              <a:gd name="connsiteX3358" fmla="*/ 3019398 w 6630249"/>
              <a:gd name="connsiteY3358" fmla="*/ 670701 h 6750795"/>
              <a:gd name="connsiteX3359" fmla="*/ 3034269 w 6630249"/>
              <a:gd name="connsiteY3359" fmla="*/ 738689 h 6750795"/>
              <a:gd name="connsiteX3360" fmla="*/ 3080437 w 6630249"/>
              <a:gd name="connsiteY3360" fmla="*/ 879757 h 6750795"/>
              <a:gd name="connsiteX3361" fmla="*/ 3079035 w 6630249"/>
              <a:gd name="connsiteY3361" fmla="*/ 858709 h 6750795"/>
              <a:gd name="connsiteX3362" fmla="*/ 3080437 w 6630249"/>
              <a:gd name="connsiteY3362" fmla="*/ 869497 h 6750795"/>
              <a:gd name="connsiteX3363" fmla="*/ 3083002 w 6630249"/>
              <a:gd name="connsiteY3363" fmla="*/ 887452 h 6750795"/>
              <a:gd name="connsiteX3364" fmla="*/ 3085567 w 6630249"/>
              <a:gd name="connsiteY3364" fmla="*/ 913101 h 6750795"/>
              <a:gd name="connsiteX3365" fmla="*/ 3111216 w 6630249"/>
              <a:gd name="connsiteY3365" fmla="*/ 977225 h 6750795"/>
              <a:gd name="connsiteX3366" fmla="*/ 3159949 w 6630249"/>
              <a:gd name="connsiteY3366" fmla="*/ 1131117 h 6750795"/>
              <a:gd name="connsiteX3367" fmla="*/ 3177903 w 6630249"/>
              <a:gd name="connsiteY3367" fmla="*/ 1082384 h 6750795"/>
              <a:gd name="connsiteX3368" fmla="*/ 3216378 w 6630249"/>
              <a:gd name="connsiteY3368" fmla="*/ 923360 h 6750795"/>
              <a:gd name="connsiteX3369" fmla="*/ 3070178 w 6630249"/>
              <a:gd name="connsiteY3369" fmla="*/ 641223 h 6750795"/>
              <a:gd name="connsiteX3370" fmla="*/ 3218942 w 6630249"/>
              <a:gd name="connsiteY3370" fmla="*/ 918230 h 6750795"/>
              <a:gd name="connsiteX3371" fmla="*/ 3226637 w 6630249"/>
              <a:gd name="connsiteY3371" fmla="*/ 864368 h 6750795"/>
              <a:gd name="connsiteX3372" fmla="*/ 3206117 w 6630249"/>
              <a:gd name="connsiteY3372" fmla="*/ 443726 h 6750795"/>
              <a:gd name="connsiteX3373" fmla="*/ 3231766 w 6630249"/>
              <a:gd name="connsiteY3373" fmla="*/ 861803 h 6750795"/>
              <a:gd name="connsiteX3374" fmla="*/ 3224071 w 6630249"/>
              <a:gd name="connsiteY3374" fmla="*/ 928490 h 6750795"/>
              <a:gd name="connsiteX3375" fmla="*/ 3226637 w 6630249"/>
              <a:gd name="connsiteY3375" fmla="*/ 936185 h 6750795"/>
              <a:gd name="connsiteX3376" fmla="*/ 3224071 w 6630249"/>
              <a:gd name="connsiteY3376" fmla="*/ 931055 h 6750795"/>
              <a:gd name="connsiteX3377" fmla="*/ 3188163 w 6630249"/>
              <a:gd name="connsiteY3377" fmla="*/ 1082384 h 6750795"/>
              <a:gd name="connsiteX3378" fmla="*/ 3167644 w 6630249"/>
              <a:gd name="connsiteY3378" fmla="*/ 1143942 h 6750795"/>
              <a:gd name="connsiteX3379" fmla="*/ 3172774 w 6630249"/>
              <a:gd name="connsiteY3379" fmla="*/ 1233713 h 6750795"/>
              <a:gd name="connsiteX3380" fmla="*/ 3134300 w 6630249"/>
              <a:gd name="connsiteY3380" fmla="*/ 1500462 h 6750795"/>
              <a:gd name="connsiteX3381" fmla="*/ 3126605 w 6630249"/>
              <a:gd name="connsiteY3381" fmla="*/ 1597929 h 6750795"/>
              <a:gd name="connsiteX3382" fmla="*/ 3170209 w 6630249"/>
              <a:gd name="connsiteY3382" fmla="*/ 1513288 h 6750795"/>
              <a:gd name="connsiteX3383" fmla="*/ 3170209 w 6630249"/>
              <a:gd name="connsiteY3383" fmla="*/ 1500462 h 6750795"/>
              <a:gd name="connsiteX3384" fmla="*/ 3167644 w 6630249"/>
              <a:gd name="connsiteY3384" fmla="*/ 1385042 h 6750795"/>
              <a:gd name="connsiteX3385" fmla="*/ 3183033 w 6630249"/>
              <a:gd name="connsiteY3385" fmla="*/ 1259362 h 6750795"/>
              <a:gd name="connsiteX3386" fmla="*/ 3221506 w 6630249"/>
              <a:gd name="connsiteY3386" fmla="*/ 1141377 h 6750795"/>
              <a:gd name="connsiteX3387" fmla="*/ 3252285 w 6630249"/>
              <a:gd name="connsiteY3387" fmla="*/ 1054171 h 6750795"/>
              <a:gd name="connsiteX3388" fmla="*/ 3244828 w 6630249"/>
              <a:gd name="connsiteY3388" fmla="*/ 1008466 h 6750795"/>
              <a:gd name="connsiteX3389" fmla="*/ 3252285 w 6630249"/>
              <a:gd name="connsiteY3389" fmla="*/ 1049041 h 6750795"/>
              <a:gd name="connsiteX3390" fmla="*/ 3290758 w 6630249"/>
              <a:gd name="connsiteY3390" fmla="*/ 913101 h 6750795"/>
              <a:gd name="connsiteX3391" fmla="*/ 3303583 w 6630249"/>
              <a:gd name="connsiteY3391" fmla="*/ 679696 h 6750795"/>
              <a:gd name="connsiteX3392" fmla="*/ 3190728 w 6630249"/>
              <a:gd name="connsiteY3392" fmla="*/ 305222 h 6750795"/>
              <a:gd name="connsiteX3393" fmla="*/ 3308713 w 6630249"/>
              <a:gd name="connsiteY3393" fmla="*/ 674567 h 6750795"/>
              <a:gd name="connsiteX3394" fmla="*/ 3298453 w 6630249"/>
              <a:gd name="connsiteY3394" fmla="*/ 913101 h 6750795"/>
              <a:gd name="connsiteX3395" fmla="*/ 3254850 w 6630249"/>
              <a:gd name="connsiteY3395" fmla="*/ 1069559 h 6750795"/>
              <a:gd name="connsiteX3396" fmla="*/ 3255827 w 6630249"/>
              <a:gd name="connsiteY3396" fmla="*/ 1081769 h 6750795"/>
              <a:gd name="connsiteX3397" fmla="*/ 3245232 w 6630249"/>
              <a:gd name="connsiteY3397" fmla="*/ 1111881 h 6750795"/>
              <a:gd name="connsiteX3398" fmla="*/ 3229201 w 6630249"/>
              <a:gd name="connsiteY3398" fmla="*/ 1146507 h 6750795"/>
              <a:gd name="connsiteX3399" fmla="*/ 3180468 w 6630249"/>
              <a:gd name="connsiteY3399" fmla="*/ 1377347 h 6750795"/>
              <a:gd name="connsiteX3400" fmla="*/ 3185598 w 6630249"/>
              <a:gd name="connsiteY3400" fmla="*/ 1479943 h 6750795"/>
              <a:gd name="connsiteX3401" fmla="*/ 3229201 w 6630249"/>
              <a:gd name="connsiteY3401" fmla="*/ 1359393 h 6750795"/>
              <a:gd name="connsiteX3402" fmla="*/ 3259980 w 6630249"/>
              <a:gd name="connsiteY3402" fmla="*/ 1133682 h 6750795"/>
              <a:gd name="connsiteX3403" fmla="*/ 3231766 w 6630249"/>
              <a:gd name="connsiteY3403" fmla="*/ 1364523 h 6750795"/>
              <a:gd name="connsiteX3404" fmla="*/ 3183033 w 6630249"/>
              <a:gd name="connsiteY3404" fmla="*/ 1495333 h 6750795"/>
              <a:gd name="connsiteX3405" fmla="*/ 3180468 w 6630249"/>
              <a:gd name="connsiteY3405" fmla="*/ 1613318 h 6750795"/>
              <a:gd name="connsiteX3406" fmla="*/ 3180468 w 6630249"/>
              <a:gd name="connsiteY3406" fmla="*/ 1621013 h 6750795"/>
              <a:gd name="connsiteX3407" fmla="*/ 3183033 w 6630249"/>
              <a:gd name="connsiteY3407" fmla="*/ 1628708 h 6750795"/>
              <a:gd name="connsiteX3408" fmla="*/ 3180468 w 6630249"/>
              <a:gd name="connsiteY3408" fmla="*/ 1628708 h 6750795"/>
              <a:gd name="connsiteX3409" fmla="*/ 3152254 w 6630249"/>
              <a:gd name="connsiteY3409" fmla="*/ 1785166 h 6750795"/>
              <a:gd name="connsiteX3410" fmla="*/ 3172774 w 6630249"/>
              <a:gd name="connsiteY3410" fmla="*/ 1874936 h 6750795"/>
              <a:gd name="connsiteX3411" fmla="*/ 3172774 w 6630249"/>
              <a:gd name="connsiteY3411" fmla="*/ 1921104 h 6750795"/>
              <a:gd name="connsiteX3412" fmla="*/ 3331797 w 6630249"/>
              <a:gd name="connsiteY3412" fmla="*/ 2041654 h 6750795"/>
              <a:gd name="connsiteX3413" fmla="*/ 3336927 w 6630249"/>
              <a:gd name="connsiteY3413" fmla="*/ 2041654 h 6750795"/>
              <a:gd name="connsiteX3414" fmla="*/ 3352317 w 6630249"/>
              <a:gd name="connsiteY3414" fmla="*/ 2016006 h 6750795"/>
              <a:gd name="connsiteX3415" fmla="*/ 3347186 w 6630249"/>
              <a:gd name="connsiteY3415" fmla="*/ 2010878 h 6750795"/>
              <a:gd name="connsiteX3416" fmla="*/ 3372835 w 6630249"/>
              <a:gd name="connsiteY3416" fmla="*/ 1985227 h 6750795"/>
              <a:gd name="connsiteX3417" fmla="*/ 3367705 w 6630249"/>
              <a:gd name="connsiteY3417" fmla="*/ 1905715 h 6750795"/>
              <a:gd name="connsiteX3418" fmla="*/ 3447218 w 6630249"/>
              <a:gd name="connsiteY3418" fmla="*/ 1831334 h 6750795"/>
              <a:gd name="connsiteX3419" fmla="*/ 3557508 w 6630249"/>
              <a:gd name="connsiteY3419" fmla="*/ 1751823 h 6750795"/>
              <a:gd name="connsiteX3420" fmla="*/ 3552378 w 6630249"/>
              <a:gd name="connsiteY3420" fmla="*/ 1726174 h 6750795"/>
              <a:gd name="connsiteX3421" fmla="*/ 3616500 w 6630249"/>
              <a:gd name="connsiteY3421" fmla="*/ 1667181 h 6750795"/>
              <a:gd name="connsiteX3422" fmla="*/ 3616500 w 6630249"/>
              <a:gd name="connsiteY3422" fmla="*/ 1636402 h 6750795"/>
              <a:gd name="connsiteX3423" fmla="*/ 3657538 w 6630249"/>
              <a:gd name="connsiteY3423" fmla="*/ 1600494 h 6750795"/>
              <a:gd name="connsiteX3424" fmla="*/ 3621630 w 6630249"/>
              <a:gd name="connsiteY3424" fmla="*/ 1541501 h 6750795"/>
              <a:gd name="connsiteX3425" fmla="*/ 3557508 w 6630249"/>
              <a:gd name="connsiteY3425" fmla="*/ 1505593 h 6750795"/>
              <a:gd name="connsiteX3426" fmla="*/ 3488255 w 6630249"/>
              <a:gd name="connsiteY3426" fmla="*/ 1526112 h 6750795"/>
              <a:gd name="connsiteX3427" fmla="*/ 3419003 w 6630249"/>
              <a:gd name="connsiteY3427" fmla="*/ 1490202 h 6750795"/>
              <a:gd name="connsiteX3428" fmla="*/ 3367705 w 6630249"/>
              <a:gd name="connsiteY3428" fmla="*/ 1420950 h 6750795"/>
              <a:gd name="connsiteX3429" fmla="*/ 3552378 w 6630249"/>
              <a:gd name="connsiteY3429" fmla="*/ 1426080 h 6750795"/>
              <a:gd name="connsiteX3430" fmla="*/ 3616500 w 6630249"/>
              <a:gd name="connsiteY3430" fmla="*/ 1400431 h 6750795"/>
              <a:gd name="connsiteX3431" fmla="*/ 3767829 w 6630249"/>
              <a:gd name="connsiteY3431" fmla="*/ 1431210 h 6750795"/>
              <a:gd name="connsiteX3432" fmla="*/ 3867859 w 6630249"/>
              <a:gd name="connsiteY3432" fmla="*/ 1587669 h 6750795"/>
              <a:gd name="connsiteX3433" fmla="*/ 3837081 w 6630249"/>
              <a:gd name="connsiteY3433" fmla="*/ 1697960 h 6750795"/>
              <a:gd name="connsiteX3434" fmla="*/ 3857600 w 6630249"/>
              <a:gd name="connsiteY3434" fmla="*/ 1703090 h 6750795"/>
              <a:gd name="connsiteX3435" fmla="*/ 3837081 w 6630249"/>
              <a:gd name="connsiteY3435" fmla="*/ 1877501 h 6750795"/>
              <a:gd name="connsiteX3436" fmla="*/ 3821691 w 6630249"/>
              <a:gd name="connsiteY3436" fmla="*/ 1903150 h 6750795"/>
              <a:gd name="connsiteX3437" fmla="*/ 3855035 w 6630249"/>
              <a:gd name="connsiteY3437" fmla="*/ 1856982 h 6750795"/>
              <a:gd name="connsiteX3438" fmla="*/ 3870424 w 6630249"/>
              <a:gd name="connsiteY3438" fmla="*/ 1787730 h 6750795"/>
              <a:gd name="connsiteX3439" fmla="*/ 3883249 w 6630249"/>
              <a:gd name="connsiteY3439" fmla="*/ 1733868 h 6750795"/>
              <a:gd name="connsiteX3440" fmla="*/ 3888379 w 6630249"/>
              <a:gd name="connsiteY3440" fmla="*/ 1708219 h 6750795"/>
              <a:gd name="connsiteX3441" fmla="*/ 3890944 w 6630249"/>
              <a:gd name="connsiteY3441" fmla="*/ 1708219 h 6750795"/>
              <a:gd name="connsiteX3442" fmla="*/ 3939677 w 6630249"/>
              <a:gd name="connsiteY3442" fmla="*/ 1597929 h 6750795"/>
              <a:gd name="connsiteX3443" fmla="*/ 4052532 w 6630249"/>
              <a:gd name="connsiteY3443" fmla="*/ 1479943 h 6750795"/>
              <a:gd name="connsiteX3444" fmla="*/ 4126914 w 6630249"/>
              <a:gd name="connsiteY3444" fmla="*/ 1418385 h 6750795"/>
              <a:gd name="connsiteX3445" fmla="*/ 4216685 w 6630249"/>
              <a:gd name="connsiteY3445" fmla="*/ 1302965 h 6750795"/>
              <a:gd name="connsiteX3446" fmla="*/ 4267983 w 6630249"/>
              <a:gd name="connsiteY3446" fmla="*/ 1210629 h 6750795"/>
              <a:gd name="connsiteX3447" fmla="*/ 4291067 w 6630249"/>
              <a:gd name="connsiteY3447" fmla="*/ 1151637 h 6750795"/>
              <a:gd name="connsiteX3448" fmla="*/ 4301327 w 6630249"/>
              <a:gd name="connsiteY3448" fmla="*/ 1110598 h 6750795"/>
              <a:gd name="connsiteX3449" fmla="*/ 4321846 w 6630249"/>
              <a:gd name="connsiteY3449" fmla="*/ 897711 h 6750795"/>
              <a:gd name="connsiteX3450" fmla="*/ 4303891 w 6630249"/>
              <a:gd name="connsiteY3450" fmla="*/ 1110598 h 6750795"/>
              <a:gd name="connsiteX3451" fmla="*/ 4298762 w 6630249"/>
              <a:gd name="connsiteY3451" fmla="*/ 1133682 h 6750795"/>
              <a:gd name="connsiteX3452" fmla="*/ 4301327 w 6630249"/>
              <a:gd name="connsiteY3452" fmla="*/ 1128553 h 6750795"/>
              <a:gd name="connsiteX3453" fmla="*/ 4665541 w 6630249"/>
              <a:gd name="connsiteY3453" fmla="*/ 613009 h 6750795"/>
              <a:gd name="connsiteX3454" fmla="*/ 4852779 w 6630249"/>
              <a:gd name="connsiteY3454" fmla="*/ 369344 h 6750795"/>
              <a:gd name="connsiteX3455" fmla="*/ 4996412 w 6630249"/>
              <a:gd name="connsiteY3455" fmla="*/ 53862 h 6750795"/>
              <a:gd name="connsiteX3456" fmla="*/ 4852779 w 6630249"/>
              <a:gd name="connsiteY3456" fmla="*/ 371909 h 6750795"/>
              <a:gd name="connsiteX3457" fmla="*/ 4665541 w 6630249"/>
              <a:gd name="connsiteY3457" fmla="*/ 620704 h 6750795"/>
              <a:gd name="connsiteX3458" fmla="*/ 4473174 w 6630249"/>
              <a:gd name="connsiteY3458" fmla="*/ 854108 h 6750795"/>
              <a:gd name="connsiteX3459" fmla="*/ 4306456 w 6630249"/>
              <a:gd name="connsiteY3459" fmla="*/ 1138812 h 6750795"/>
              <a:gd name="connsiteX3460" fmla="*/ 4260288 w 6630249"/>
              <a:gd name="connsiteY3460" fmla="*/ 1272187 h 6750795"/>
              <a:gd name="connsiteX3461" fmla="*/ 4375708 w 6630249"/>
              <a:gd name="connsiteY3461" fmla="*/ 1108033 h 6750795"/>
              <a:gd name="connsiteX3462" fmla="*/ 4257723 w 6630249"/>
              <a:gd name="connsiteY3462" fmla="*/ 1282446 h 6750795"/>
              <a:gd name="connsiteX3463" fmla="*/ 4250029 w 6630249"/>
              <a:gd name="connsiteY3463" fmla="*/ 1315790 h 6750795"/>
              <a:gd name="connsiteX3464" fmla="*/ 4211555 w 6630249"/>
              <a:gd name="connsiteY3464" fmla="*/ 1497898 h 6750795"/>
              <a:gd name="connsiteX3465" fmla="*/ 4344930 w 6630249"/>
              <a:gd name="connsiteY3465" fmla="*/ 1382477 h 6750795"/>
              <a:gd name="connsiteX3466" fmla="*/ 4611679 w 6630249"/>
              <a:gd name="connsiteY3466" fmla="*/ 1036216 h 6750795"/>
              <a:gd name="connsiteX3467" fmla="*/ 4347494 w 6630249"/>
              <a:gd name="connsiteY3467" fmla="*/ 1387607 h 6750795"/>
              <a:gd name="connsiteX3468" fmla="*/ 4211555 w 6630249"/>
              <a:gd name="connsiteY3468" fmla="*/ 1508157 h 6750795"/>
              <a:gd name="connsiteX3469" fmla="*/ 4183341 w 6630249"/>
              <a:gd name="connsiteY3469" fmla="*/ 1641532 h 6750795"/>
              <a:gd name="connsiteX3470" fmla="*/ 4229510 w 6630249"/>
              <a:gd name="connsiteY3470" fmla="*/ 1579975 h 6750795"/>
              <a:gd name="connsiteX3471" fmla="*/ 4350060 w 6630249"/>
              <a:gd name="connsiteY3471" fmla="*/ 1405561 h 6750795"/>
              <a:gd name="connsiteX3472" fmla="*/ 4556012 w 6630249"/>
              <a:gd name="connsiteY3472" fmla="*/ 1227381 h 6750795"/>
              <a:gd name="connsiteX3473" fmla="*/ 4617869 w 6630249"/>
              <a:gd name="connsiteY3473" fmla="*/ 1192702 h 6750795"/>
              <a:gd name="connsiteX3474" fmla="*/ 4616849 w 6630249"/>
              <a:gd name="connsiteY3474" fmla="*/ 1191977 h 6750795"/>
              <a:gd name="connsiteX3475" fmla="*/ 4618382 w 6630249"/>
              <a:gd name="connsiteY3475" fmla="*/ 1192414 h 6750795"/>
              <a:gd name="connsiteX3476" fmla="*/ 4627068 w 6630249"/>
              <a:gd name="connsiteY3476" fmla="*/ 1187545 h 6750795"/>
              <a:gd name="connsiteX3477" fmla="*/ 4618703 w 6630249"/>
              <a:gd name="connsiteY3477" fmla="*/ 1192506 h 6750795"/>
              <a:gd name="connsiteX3478" fmla="*/ 4619374 w 6630249"/>
              <a:gd name="connsiteY3478" fmla="*/ 1192698 h 6750795"/>
              <a:gd name="connsiteX3479" fmla="*/ 4622305 w 6630249"/>
              <a:gd name="connsiteY3479" fmla="*/ 1195854 h 6750795"/>
              <a:gd name="connsiteX3480" fmla="*/ 4618099 w 6630249"/>
              <a:gd name="connsiteY3480" fmla="*/ 1192865 h 6750795"/>
              <a:gd name="connsiteX3481" fmla="*/ 4596387 w 6630249"/>
              <a:gd name="connsiteY3481" fmla="*/ 1205742 h 6750795"/>
              <a:gd name="connsiteX3482" fmla="*/ 4604625 w 6630249"/>
              <a:gd name="connsiteY3482" fmla="*/ 1224438 h 6750795"/>
              <a:gd name="connsiteX3483" fmla="*/ 4609114 w 6630249"/>
              <a:gd name="connsiteY3483" fmla="*/ 1249125 h 6750795"/>
              <a:gd name="connsiteX3484" fmla="*/ 4599816 w 6630249"/>
              <a:gd name="connsiteY3484" fmla="*/ 1229247 h 6750795"/>
              <a:gd name="connsiteX3485" fmla="*/ 4596328 w 6630249"/>
              <a:gd name="connsiteY3485" fmla="*/ 1205777 h 6750795"/>
              <a:gd name="connsiteX3486" fmla="*/ 4556052 w 6630249"/>
              <a:gd name="connsiteY3486" fmla="*/ 1229665 h 6750795"/>
              <a:gd name="connsiteX3487" fmla="*/ 4352625 w 6630249"/>
              <a:gd name="connsiteY3487" fmla="*/ 1413256 h 6750795"/>
              <a:gd name="connsiteX3488" fmla="*/ 4234639 w 6630249"/>
              <a:gd name="connsiteY3488" fmla="*/ 1590234 h 6750795"/>
              <a:gd name="connsiteX3489" fmla="*/ 4178212 w 6630249"/>
              <a:gd name="connsiteY3489" fmla="*/ 1667181 h 6750795"/>
              <a:gd name="connsiteX3490" fmla="*/ 4119219 w 6630249"/>
              <a:gd name="connsiteY3490" fmla="*/ 1841593 h 6750795"/>
              <a:gd name="connsiteX3491" fmla="*/ 4060226 w 6630249"/>
              <a:gd name="connsiteY3491" fmla="*/ 1939059 h 6750795"/>
              <a:gd name="connsiteX3492" fmla="*/ 4055097 w 6630249"/>
              <a:gd name="connsiteY3492" fmla="*/ 1974967 h 6750795"/>
              <a:gd name="connsiteX3493" fmla="*/ 4103830 w 6630249"/>
              <a:gd name="connsiteY3493" fmla="*/ 2167332 h 6750795"/>
              <a:gd name="connsiteX3494" fmla="*/ 4096135 w 6630249"/>
              <a:gd name="connsiteY3494" fmla="*/ 2172463 h 6750795"/>
              <a:gd name="connsiteX3495" fmla="*/ 4332105 w 6630249"/>
              <a:gd name="connsiteY3495" fmla="*/ 2313533 h 6750795"/>
              <a:gd name="connsiteX3496" fmla="*/ 4391098 w 6630249"/>
              <a:gd name="connsiteY3496" fmla="*/ 2216066 h 6750795"/>
              <a:gd name="connsiteX3497" fmla="*/ 4675801 w 6630249"/>
              <a:gd name="connsiteY3497" fmla="*/ 1662051 h 6750795"/>
              <a:gd name="connsiteX3498" fmla="*/ 4957939 w 6630249"/>
              <a:gd name="connsiteY3498" fmla="*/ 1246538 h 6750795"/>
              <a:gd name="connsiteX3499" fmla="*/ 4947680 w 6630249"/>
              <a:gd name="connsiteY3499" fmla="*/ 1241408 h 6750795"/>
              <a:gd name="connsiteX3500" fmla="*/ 4950244 w 6630249"/>
              <a:gd name="connsiteY3500" fmla="*/ 1223454 h 6750795"/>
              <a:gd name="connsiteX3501" fmla="*/ 4963069 w 6630249"/>
              <a:gd name="connsiteY3501" fmla="*/ 1241408 h 6750795"/>
              <a:gd name="connsiteX3502" fmla="*/ 4973329 w 6630249"/>
              <a:gd name="connsiteY3502" fmla="*/ 1231148 h 6750795"/>
              <a:gd name="connsiteX3503" fmla="*/ 4978458 w 6630249"/>
              <a:gd name="connsiteY3503" fmla="*/ 1205499 h 6750795"/>
              <a:gd name="connsiteX3504" fmla="*/ 4993848 w 6630249"/>
              <a:gd name="connsiteY3504" fmla="*/ 1200370 h 6750795"/>
              <a:gd name="connsiteX3505" fmla="*/ 4993848 w 6630249"/>
              <a:gd name="connsiteY3505" fmla="*/ 1184980 h 6750795"/>
              <a:gd name="connsiteX3506" fmla="*/ 5009237 w 6630249"/>
              <a:gd name="connsiteY3506" fmla="*/ 1172156 h 6750795"/>
              <a:gd name="connsiteX3507" fmla="*/ 5019497 w 6630249"/>
              <a:gd name="connsiteY3507" fmla="*/ 1190110 h 6750795"/>
              <a:gd name="connsiteX3508" fmla="*/ 5373452 w 6630249"/>
              <a:gd name="connsiteY3508" fmla="*/ 1128553 h 6750795"/>
              <a:gd name="connsiteX3509" fmla="*/ 5024626 w 6630249"/>
              <a:gd name="connsiteY3509" fmla="*/ 1200370 h 6750795"/>
              <a:gd name="connsiteX3510" fmla="*/ 5029756 w 6630249"/>
              <a:gd name="connsiteY3510" fmla="*/ 1200370 h 6750795"/>
              <a:gd name="connsiteX3511" fmla="*/ 5024626 w 6630249"/>
              <a:gd name="connsiteY3511" fmla="*/ 1215759 h 6750795"/>
              <a:gd name="connsiteX3512" fmla="*/ 5029756 w 6630249"/>
              <a:gd name="connsiteY3512" fmla="*/ 1210629 h 6750795"/>
              <a:gd name="connsiteX3513" fmla="*/ 5024626 w 6630249"/>
              <a:gd name="connsiteY3513" fmla="*/ 1277316 h 6750795"/>
              <a:gd name="connsiteX3514" fmla="*/ 5012443 w 6630249"/>
              <a:gd name="connsiteY3514" fmla="*/ 1286614 h 6750795"/>
              <a:gd name="connsiteX3515" fmla="*/ 5004124 w 6630249"/>
              <a:gd name="connsiteY3515" fmla="*/ 1297813 h 6750795"/>
              <a:gd name="connsiteX3516" fmla="*/ 5012122 w 6630249"/>
              <a:gd name="connsiteY3516" fmla="*/ 1313567 h 6750795"/>
              <a:gd name="connsiteX3517" fmla="*/ 5009237 w 6630249"/>
              <a:gd name="connsiteY3517" fmla="*/ 1344026 h 6750795"/>
              <a:gd name="connsiteX3518" fmla="*/ 4991283 w 6630249"/>
              <a:gd name="connsiteY3518" fmla="*/ 1338896 h 6750795"/>
              <a:gd name="connsiteX3519" fmla="*/ 4988718 w 6630249"/>
              <a:gd name="connsiteY3519" fmla="*/ 1320941 h 6750795"/>
              <a:gd name="connsiteX3520" fmla="*/ 5004107 w 6630249"/>
              <a:gd name="connsiteY3520" fmla="*/ 1310681 h 6750795"/>
              <a:gd name="connsiteX3521" fmla="*/ 5000901 w 6630249"/>
              <a:gd name="connsiteY3521" fmla="*/ 1301704 h 6750795"/>
              <a:gd name="connsiteX3522" fmla="*/ 5001328 w 6630249"/>
              <a:gd name="connsiteY3522" fmla="*/ 1295722 h 6750795"/>
              <a:gd name="connsiteX3523" fmla="*/ 4995411 w 6630249"/>
              <a:gd name="connsiteY3523" fmla="*/ 1291223 h 6750795"/>
              <a:gd name="connsiteX3524" fmla="*/ 4978458 w 6630249"/>
              <a:gd name="connsiteY3524" fmla="*/ 1267057 h 6750795"/>
              <a:gd name="connsiteX3525" fmla="*/ 4975893 w 6630249"/>
              <a:gd name="connsiteY3525" fmla="*/ 1249103 h 6750795"/>
              <a:gd name="connsiteX3526" fmla="*/ 4897865 w 6630249"/>
              <a:gd name="connsiteY3526" fmla="*/ 1338794 h 6750795"/>
              <a:gd name="connsiteX3527" fmla="*/ 4829711 w 6630249"/>
              <a:gd name="connsiteY3527" fmla="*/ 1436477 h 6750795"/>
              <a:gd name="connsiteX3528" fmla="*/ 4834355 w 6630249"/>
              <a:gd name="connsiteY3528" fmla="*/ 1449784 h 6750795"/>
              <a:gd name="connsiteX3529" fmla="*/ 4829695 w 6630249"/>
              <a:gd name="connsiteY3529" fmla="*/ 1462023 h 6750795"/>
              <a:gd name="connsiteX3530" fmla="*/ 4820917 w 6630249"/>
              <a:gd name="connsiteY3530" fmla="*/ 1456934 h 6750795"/>
              <a:gd name="connsiteX3531" fmla="*/ 4819651 w 6630249"/>
              <a:gd name="connsiteY3531" fmla="*/ 1452176 h 6750795"/>
              <a:gd name="connsiteX3532" fmla="*/ 4756234 w 6630249"/>
              <a:gd name="connsiteY3532" fmla="*/ 1558573 h 6750795"/>
              <a:gd name="connsiteX3533" fmla="*/ 4691190 w 6630249"/>
              <a:gd name="connsiteY3533" fmla="*/ 1680005 h 6750795"/>
              <a:gd name="connsiteX3534" fmla="*/ 4414182 w 6630249"/>
              <a:gd name="connsiteY3534" fmla="*/ 2241718 h 6750795"/>
              <a:gd name="connsiteX3535" fmla="*/ 4385968 w 6630249"/>
              <a:gd name="connsiteY3535" fmla="*/ 2293014 h 6750795"/>
              <a:gd name="connsiteX3536" fmla="*/ 4506518 w 6630249"/>
              <a:gd name="connsiteY3536" fmla="*/ 2226327 h 6750795"/>
              <a:gd name="connsiteX3537" fmla="*/ 4516778 w 6630249"/>
              <a:gd name="connsiteY3537" fmla="*/ 2195544 h 6750795"/>
              <a:gd name="connsiteX3538" fmla="*/ 4591159 w 6630249"/>
              <a:gd name="connsiteY3538" fmla="*/ 2126297 h 6750795"/>
              <a:gd name="connsiteX3539" fmla="*/ 4706579 w 6630249"/>
              <a:gd name="connsiteY3539" fmla="*/ 2016006 h 6750795"/>
              <a:gd name="connsiteX3540" fmla="*/ 4837389 w 6630249"/>
              <a:gd name="connsiteY3540" fmla="*/ 2136555 h 6750795"/>
              <a:gd name="connsiteX3541" fmla="*/ 4883557 w 6630249"/>
              <a:gd name="connsiteY3541" fmla="*/ 2167332 h 6750795"/>
              <a:gd name="connsiteX3542" fmla="*/ 4919466 w 6630249"/>
              <a:gd name="connsiteY3542" fmla="*/ 2226327 h 6750795"/>
              <a:gd name="connsiteX3543" fmla="*/ 4996412 w 6630249"/>
              <a:gd name="connsiteY3543" fmla="*/ 2331486 h 6750795"/>
              <a:gd name="connsiteX3544" fmla="*/ 5009237 w 6630249"/>
              <a:gd name="connsiteY3544" fmla="*/ 2305838 h 6750795"/>
              <a:gd name="connsiteX3545" fmla="*/ 5001542 w 6630249"/>
              <a:gd name="connsiteY3545" fmla="*/ 2339180 h 6750795"/>
              <a:gd name="connsiteX3546" fmla="*/ 5009237 w 6630249"/>
              <a:gd name="connsiteY3546" fmla="*/ 2487945 h 6750795"/>
              <a:gd name="connsiteX3547" fmla="*/ 4947680 w 6630249"/>
              <a:gd name="connsiteY3547" fmla="*/ 2562327 h 6750795"/>
              <a:gd name="connsiteX3548" fmla="*/ 4952809 w 6630249"/>
              <a:gd name="connsiteY3548" fmla="*/ 2562327 h 6750795"/>
              <a:gd name="connsiteX3549" fmla="*/ 4932290 w 6630249"/>
              <a:gd name="connsiteY3549" fmla="*/ 2585411 h 6750795"/>
              <a:gd name="connsiteX3550" fmla="*/ 4932290 w 6630249"/>
              <a:gd name="connsiteY3550" fmla="*/ 2577716 h 6750795"/>
              <a:gd name="connsiteX3551" fmla="*/ 4901512 w 6630249"/>
              <a:gd name="connsiteY3551" fmla="*/ 2629015 h 6750795"/>
              <a:gd name="connsiteX3552" fmla="*/ 4852779 w 6630249"/>
              <a:gd name="connsiteY3552" fmla="*/ 2652099 h 6750795"/>
              <a:gd name="connsiteX3553" fmla="*/ 4860473 w 6630249"/>
              <a:gd name="connsiteY3553" fmla="*/ 2682878 h 6750795"/>
              <a:gd name="connsiteX3554" fmla="*/ 4870733 w 6630249"/>
              <a:gd name="connsiteY3554" fmla="*/ 2685443 h 6750795"/>
              <a:gd name="connsiteX3555" fmla="*/ 4868168 w 6630249"/>
              <a:gd name="connsiteY3555" fmla="*/ 2713656 h 6750795"/>
              <a:gd name="connsiteX3556" fmla="*/ 4878428 w 6630249"/>
              <a:gd name="connsiteY3556" fmla="*/ 2757259 h 6750795"/>
              <a:gd name="connsiteX3557" fmla="*/ 4896382 w 6630249"/>
              <a:gd name="connsiteY3557" fmla="*/ 2723916 h 6750795"/>
              <a:gd name="connsiteX3558" fmla="*/ 5042581 w 6630249"/>
              <a:gd name="connsiteY3558" fmla="*/ 2649534 h 6750795"/>
              <a:gd name="connsiteX3559" fmla="*/ 5063100 w 6630249"/>
              <a:gd name="connsiteY3559" fmla="*/ 2639273 h 6750795"/>
              <a:gd name="connsiteX3560" fmla="*/ 5063100 w 6630249"/>
              <a:gd name="connsiteY3560" fmla="*/ 2646968 h 6750795"/>
              <a:gd name="connsiteX3561" fmla="*/ 5070795 w 6630249"/>
              <a:gd name="connsiteY3561" fmla="*/ 2646968 h 6750795"/>
              <a:gd name="connsiteX3562" fmla="*/ 5070795 w 6630249"/>
              <a:gd name="connsiteY3562" fmla="*/ 2644403 h 6750795"/>
              <a:gd name="connsiteX3563" fmla="*/ 5055405 w 6630249"/>
              <a:gd name="connsiteY3563" fmla="*/ 2626449 h 6750795"/>
              <a:gd name="connsiteX3564" fmla="*/ 5042581 w 6630249"/>
              <a:gd name="connsiteY3564" fmla="*/ 2495638 h 6750795"/>
              <a:gd name="connsiteX3565" fmla="*/ 5086184 w 6630249"/>
              <a:gd name="connsiteY3565" fmla="*/ 2544372 h 6750795"/>
              <a:gd name="connsiteX3566" fmla="*/ 5093878 w 6630249"/>
              <a:gd name="connsiteY3566" fmla="*/ 2562327 h 6750795"/>
              <a:gd name="connsiteX3567" fmla="*/ 5093878 w 6630249"/>
              <a:gd name="connsiteY3567" fmla="*/ 2564892 h 6750795"/>
              <a:gd name="connsiteX3568" fmla="*/ 5101573 w 6630249"/>
              <a:gd name="connsiteY3568" fmla="*/ 2582846 h 6750795"/>
              <a:gd name="connsiteX3569" fmla="*/ 5104138 w 6630249"/>
              <a:gd name="connsiteY3569" fmla="*/ 2585411 h 6750795"/>
              <a:gd name="connsiteX3570" fmla="*/ 5114398 w 6630249"/>
              <a:gd name="connsiteY3570" fmla="*/ 2603365 h 6750795"/>
              <a:gd name="connsiteX3571" fmla="*/ 5127222 w 6630249"/>
              <a:gd name="connsiteY3571" fmla="*/ 2621320 h 6750795"/>
              <a:gd name="connsiteX3572" fmla="*/ 5129787 w 6630249"/>
              <a:gd name="connsiteY3572" fmla="*/ 2621320 h 6750795"/>
              <a:gd name="connsiteX3573" fmla="*/ 5137482 w 6630249"/>
              <a:gd name="connsiteY3573" fmla="*/ 2629015 h 6750795"/>
              <a:gd name="connsiteX3574" fmla="*/ 5129787 w 6630249"/>
              <a:gd name="connsiteY3574" fmla="*/ 2626449 h 6750795"/>
              <a:gd name="connsiteX3575" fmla="*/ 5134917 w 6630249"/>
              <a:gd name="connsiteY3575" fmla="*/ 2657229 h 6750795"/>
              <a:gd name="connsiteX3576" fmla="*/ 5152871 w 6630249"/>
              <a:gd name="connsiteY3576" fmla="*/ 2649534 h 6750795"/>
              <a:gd name="connsiteX3577" fmla="*/ 5127222 w 6630249"/>
              <a:gd name="connsiteY3577" fmla="*/ 2570021 h 6750795"/>
              <a:gd name="connsiteX3578" fmla="*/ 5158001 w 6630249"/>
              <a:gd name="connsiteY3578" fmla="*/ 2570021 h 6750795"/>
              <a:gd name="connsiteX3579" fmla="*/ 5163131 w 6630249"/>
              <a:gd name="connsiteY3579" fmla="*/ 2528982 h 6750795"/>
              <a:gd name="connsiteX3580" fmla="*/ 5209299 w 6630249"/>
              <a:gd name="connsiteY3580" fmla="*/ 2503334 h 6750795"/>
              <a:gd name="connsiteX3581" fmla="*/ 5183650 w 6630249"/>
              <a:gd name="connsiteY3581" fmla="*/ 2457166 h 6750795"/>
              <a:gd name="connsiteX3582" fmla="*/ 5199039 w 6630249"/>
              <a:gd name="connsiteY3582" fmla="*/ 2421258 h 6750795"/>
              <a:gd name="connsiteX3583" fmla="*/ 5152871 w 6630249"/>
              <a:gd name="connsiteY3583" fmla="*/ 2395610 h 6750795"/>
              <a:gd name="connsiteX3584" fmla="*/ 5188779 w 6630249"/>
              <a:gd name="connsiteY3584" fmla="*/ 2300709 h 6750795"/>
              <a:gd name="connsiteX3585" fmla="*/ 5234948 w 6630249"/>
              <a:gd name="connsiteY3585" fmla="*/ 2254542 h 6750795"/>
              <a:gd name="connsiteX3586" fmla="*/ 5214428 w 6630249"/>
              <a:gd name="connsiteY3586" fmla="*/ 2213500 h 6750795"/>
              <a:gd name="connsiteX3587" fmla="*/ 5260597 w 6630249"/>
              <a:gd name="connsiteY3587" fmla="*/ 2192979 h 6750795"/>
              <a:gd name="connsiteX3588" fmla="*/ 5301635 w 6630249"/>
              <a:gd name="connsiteY3588" fmla="*/ 2192979 h 6750795"/>
              <a:gd name="connsiteX3589" fmla="*/ 5327284 w 6630249"/>
              <a:gd name="connsiteY3589" fmla="*/ 2103211 h 6750795"/>
              <a:gd name="connsiteX3590" fmla="*/ 5306765 w 6630249"/>
              <a:gd name="connsiteY3590" fmla="*/ 2087822 h 6750795"/>
              <a:gd name="connsiteX3591" fmla="*/ 5301635 w 6630249"/>
              <a:gd name="connsiteY3591" fmla="*/ 1998051 h 6750795"/>
              <a:gd name="connsiteX3592" fmla="*/ 5401666 w 6630249"/>
              <a:gd name="connsiteY3592" fmla="*/ 1962143 h 6750795"/>
              <a:gd name="connsiteX3593" fmla="*/ 5401666 w 6630249"/>
              <a:gd name="connsiteY3593" fmla="*/ 1959578 h 6750795"/>
              <a:gd name="connsiteX3594" fmla="*/ 5391406 w 6630249"/>
              <a:gd name="connsiteY3594" fmla="*/ 1964708 h 6750795"/>
              <a:gd name="connsiteX3595" fmla="*/ 5388841 w 6630249"/>
              <a:gd name="connsiteY3595" fmla="*/ 1944188 h 6750795"/>
              <a:gd name="connsiteX3596" fmla="*/ 5391406 w 6630249"/>
              <a:gd name="connsiteY3596" fmla="*/ 1939059 h 6750795"/>
              <a:gd name="connsiteX3597" fmla="*/ 5401666 w 6630249"/>
              <a:gd name="connsiteY3597" fmla="*/ 1939059 h 6750795"/>
              <a:gd name="connsiteX3598" fmla="*/ 5452964 w 6630249"/>
              <a:gd name="connsiteY3598" fmla="*/ 1854417 h 6750795"/>
              <a:gd name="connsiteX3599" fmla="*/ 5506826 w 6630249"/>
              <a:gd name="connsiteY3599" fmla="*/ 1828769 h 6750795"/>
              <a:gd name="connsiteX3600" fmla="*/ 5522216 w 6630249"/>
              <a:gd name="connsiteY3600" fmla="*/ 1795426 h 6750795"/>
              <a:gd name="connsiteX3601" fmla="*/ 5537605 w 6630249"/>
              <a:gd name="connsiteY3601" fmla="*/ 1836463 h 6750795"/>
              <a:gd name="connsiteX3602" fmla="*/ 5570949 w 6630249"/>
              <a:gd name="connsiteY3602" fmla="*/ 1826203 h 6750795"/>
              <a:gd name="connsiteX3603" fmla="*/ 5622247 w 6630249"/>
              <a:gd name="connsiteY3603" fmla="*/ 1751823 h 6750795"/>
              <a:gd name="connsiteX3604" fmla="*/ 5617117 w 6630249"/>
              <a:gd name="connsiteY3604" fmla="*/ 1692830 h 6750795"/>
              <a:gd name="connsiteX3605" fmla="*/ 5647896 w 6630249"/>
              <a:gd name="connsiteY3605" fmla="*/ 1677441 h 6750795"/>
              <a:gd name="connsiteX3606" fmla="*/ 5722277 w 6630249"/>
              <a:gd name="connsiteY3606" fmla="*/ 1687700 h 6750795"/>
              <a:gd name="connsiteX3607" fmla="*/ 5722277 w 6630249"/>
              <a:gd name="connsiteY3607" fmla="*/ 1772342 h 6750795"/>
              <a:gd name="connsiteX3608" fmla="*/ 5773575 w 6630249"/>
              <a:gd name="connsiteY3608" fmla="*/ 1772342 h 6750795"/>
              <a:gd name="connsiteX3609" fmla="*/ 5788965 w 6630249"/>
              <a:gd name="connsiteY3609" fmla="*/ 1813380 h 6750795"/>
              <a:gd name="connsiteX3610" fmla="*/ 5909515 w 6630249"/>
              <a:gd name="connsiteY3610" fmla="*/ 1818510 h 6750795"/>
              <a:gd name="connsiteX3611" fmla="*/ 5983896 w 6630249"/>
              <a:gd name="connsiteY3611" fmla="*/ 1882631 h 6750795"/>
              <a:gd name="connsiteX3612" fmla="*/ 5983896 w 6630249"/>
              <a:gd name="connsiteY3612" fmla="*/ 1877501 h 6750795"/>
              <a:gd name="connsiteX3613" fmla="*/ 5989026 w 6630249"/>
              <a:gd name="connsiteY3613" fmla="*/ 1885196 h 6750795"/>
              <a:gd name="connsiteX3614" fmla="*/ 6014675 w 6630249"/>
              <a:gd name="connsiteY3614" fmla="*/ 1933929 h 6750795"/>
              <a:gd name="connsiteX3615" fmla="*/ 6330157 w 6630249"/>
              <a:gd name="connsiteY3615" fmla="*/ 2208371 h 6750795"/>
              <a:gd name="connsiteX3616" fmla="*/ 6304508 w 6630249"/>
              <a:gd name="connsiteY3616" fmla="*/ 2239152 h 6750795"/>
              <a:gd name="connsiteX3617" fmla="*/ 6317332 w 6630249"/>
              <a:gd name="connsiteY3617" fmla="*/ 2254542 h 6750795"/>
              <a:gd name="connsiteX3618" fmla="*/ 6342981 w 6630249"/>
              <a:gd name="connsiteY3618" fmla="*/ 2221197 h 6750795"/>
              <a:gd name="connsiteX3619" fmla="*/ 6353241 w 6630249"/>
              <a:gd name="connsiteY3619" fmla="*/ 2262236 h 6750795"/>
              <a:gd name="connsiteX3620" fmla="*/ 6358371 w 6630249"/>
              <a:gd name="connsiteY3620" fmla="*/ 2275060 h 6750795"/>
              <a:gd name="connsiteX3621" fmla="*/ 6345546 w 6630249"/>
              <a:gd name="connsiteY3621" fmla="*/ 2275060 h 6750795"/>
              <a:gd name="connsiteX3622" fmla="*/ 6337852 w 6630249"/>
              <a:gd name="connsiteY3622" fmla="*/ 2285320 h 6750795"/>
              <a:gd name="connsiteX3623" fmla="*/ 6340417 w 6630249"/>
              <a:gd name="connsiteY3623" fmla="*/ 2275060 h 6750795"/>
              <a:gd name="connsiteX3624" fmla="*/ 6325027 w 6630249"/>
              <a:gd name="connsiteY3624" fmla="*/ 2275060 h 6750795"/>
              <a:gd name="connsiteX3625" fmla="*/ 6325027 w 6630249"/>
              <a:gd name="connsiteY3625" fmla="*/ 2321228 h 6750795"/>
              <a:gd name="connsiteX3626" fmla="*/ 6283989 w 6630249"/>
              <a:gd name="connsiteY3626" fmla="*/ 2367394 h 6750795"/>
              <a:gd name="connsiteX3627" fmla="*/ 6253210 w 6630249"/>
              <a:gd name="connsiteY3627" fmla="*/ 2398174 h 6750795"/>
              <a:gd name="connsiteX3628" fmla="*/ 6227561 w 6630249"/>
              <a:gd name="connsiteY3628" fmla="*/ 2387914 h 6750795"/>
              <a:gd name="connsiteX3629" fmla="*/ 6132660 w 6630249"/>
              <a:gd name="connsiteY3629" fmla="*/ 2428952 h 6750795"/>
              <a:gd name="connsiteX3630" fmla="*/ 6073668 w 6630249"/>
              <a:gd name="connsiteY3630" fmla="*/ 2382784 h 6750795"/>
              <a:gd name="connsiteX3631" fmla="*/ 5958247 w 6630249"/>
              <a:gd name="connsiteY3631" fmla="*/ 2362264 h 6750795"/>
              <a:gd name="connsiteX3632" fmla="*/ 5963377 w 6630249"/>
              <a:gd name="connsiteY3632" fmla="*/ 2321228 h 6750795"/>
              <a:gd name="connsiteX3633" fmla="*/ 5883866 w 6630249"/>
              <a:gd name="connsiteY3633" fmla="*/ 2331486 h 6750795"/>
              <a:gd name="connsiteX3634" fmla="*/ 5930034 w 6630249"/>
              <a:gd name="connsiteY3634" fmla="*/ 2310968 h 6750795"/>
              <a:gd name="connsiteX3635" fmla="*/ 5914644 w 6630249"/>
              <a:gd name="connsiteY3635" fmla="*/ 2246846 h 6750795"/>
              <a:gd name="connsiteX3636" fmla="*/ 5924904 w 6630249"/>
              <a:gd name="connsiteY3636" fmla="*/ 2210934 h 6750795"/>
              <a:gd name="connsiteX3637" fmla="*/ 5860781 w 6630249"/>
              <a:gd name="connsiteY3637" fmla="*/ 2141684 h 6750795"/>
              <a:gd name="connsiteX3638" fmla="*/ 5855652 w 6630249"/>
              <a:gd name="connsiteY3638" fmla="*/ 2095516 h 6750795"/>
              <a:gd name="connsiteX3639" fmla="*/ 5824873 w 6630249"/>
              <a:gd name="connsiteY3639" fmla="*/ 2095516 h 6750795"/>
              <a:gd name="connsiteX3640" fmla="*/ 5827438 w 6630249"/>
              <a:gd name="connsiteY3640" fmla="*/ 2087822 h 6750795"/>
              <a:gd name="connsiteX3641" fmla="*/ 5853087 w 6630249"/>
              <a:gd name="connsiteY3641" fmla="*/ 2092951 h 6750795"/>
              <a:gd name="connsiteX3642" fmla="*/ 5827438 w 6630249"/>
              <a:gd name="connsiteY3642" fmla="*/ 2059609 h 6750795"/>
              <a:gd name="connsiteX3643" fmla="*/ 5858217 w 6630249"/>
              <a:gd name="connsiteY3643" fmla="*/ 2069868 h 6750795"/>
              <a:gd name="connsiteX3644" fmla="*/ 5822308 w 6630249"/>
              <a:gd name="connsiteY3644" fmla="*/ 2023701 h 6750795"/>
              <a:gd name="connsiteX3645" fmla="*/ 5830003 w 6630249"/>
              <a:gd name="connsiteY3645" fmla="*/ 1980097 h 6750795"/>
              <a:gd name="connsiteX3646" fmla="*/ 5824873 w 6630249"/>
              <a:gd name="connsiteY3646" fmla="*/ 1982662 h 6750795"/>
              <a:gd name="connsiteX3647" fmla="*/ 5822308 w 6630249"/>
              <a:gd name="connsiteY3647" fmla="*/ 1977532 h 6750795"/>
              <a:gd name="connsiteX3648" fmla="*/ 5827438 w 6630249"/>
              <a:gd name="connsiteY3648" fmla="*/ 1967273 h 6750795"/>
              <a:gd name="connsiteX3649" fmla="*/ 5825818 w 6630249"/>
              <a:gd name="connsiteY3649" fmla="*/ 1962413 h 6750795"/>
              <a:gd name="connsiteX3650" fmla="*/ 5827438 w 6630249"/>
              <a:gd name="connsiteY3650" fmla="*/ 1957013 h 6750795"/>
              <a:gd name="connsiteX3651" fmla="*/ 5824569 w 6630249"/>
              <a:gd name="connsiteY3651" fmla="*/ 1958666 h 6750795"/>
              <a:gd name="connsiteX3652" fmla="*/ 5817178 w 6630249"/>
              <a:gd name="connsiteY3652" fmla="*/ 1936494 h 6750795"/>
              <a:gd name="connsiteX3653" fmla="*/ 5812049 w 6630249"/>
              <a:gd name="connsiteY3653" fmla="*/ 1939059 h 6750795"/>
              <a:gd name="connsiteX3654" fmla="*/ 5786400 w 6630249"/>
              <a:gd name="connsiteY3654" fmla="*/ 1939059 h 6750795"/>
              <a:gd name="connsiteX3655" fmla="*/ 5806919 w 6630249"/>
              <a:gd name="connsiteY3655" fmla="*/ 1910845 h 6750795"/>
              <a:gd name="connsiteX3656" fmla="*/ 5799224 w 6630249"/>
              <a:gd name="connsiteY3656" fmla="*/ 1892891 h 6750795"/>
              <a:gd name="connsiteX3657" fmla="*/ 5799224 w 6630249"/>
              <a:gd name="connsiteY3657" fmla="*/ 1895455 h 6750795"/>
              <a:gd name="connsiteX3658" fmla="*/ 5794094 w 6630249"/>
              <a:gd name="connsiteY3658" fmla="*/ 1898020 h 6750795"/>
              <a:gd name="connsiteX3659" fmla="*/ 5791529 w 6630249"/>
              <a:gd name="connsiteY3659" fmla="*/ 1892891 h 6750795"/>
              <a:gd name="connsiteX3660" fmla="*/ 5780709 w 6630249"/>
              <a:gd name="connsiteY3660" fmla="*/ 1914533 h 6750795"/>
              <a:gd name="connsiteX3661" fmla="*/ 5780584 w 6630249"/>
              <a:gd name="connsiteY3661" fmla="*/ 1914603 h 6750795"/>
              <a:gd name="connsiteX3662" fmla="*/ 5778705 w 6630249"/>
              <a:gd name="connsiteY3662" fmla="*/ 1910845 h 6750795"/>
              <a:gd name="connsiteX3663" fmla="*/ 5773917 w 6630249"/>
              <a:gd name="connsiteY3663" fmla="*/ 1916830 h 6750795"/>
              <a:gd name="connsiteX3664" fmla="*/ 5776461 w 6630249"/>
              <a:gd name="connsiteY3664" fmla="*/ 1904112 h 6750795"/>
              <a:gd name="connsiteX3665" fmla="*/ 5781270 w 6630249"/>
              <a:gd name="connsiteY3665" fmla="*/ 1887761 h 6750795"/>
              <a:gd name="connsiteX3666" fmla="*/ 5794094 w 6630249"/>
              <a:gd name="connsiteY3666" fmla="*/ 1890326 h 6750795"/>
              <a:gd name="connsiteX3667" fmla="*/ 5796659 w 6630249"/>
              <a:gd name="connsiteY3667" fmla="*/ 1882631 h 6750795"/>
              <a:gd name="connsiteX3668" fmla="*/ 5791529 w 6630249"/>
              <a:gd name="connsiteY3668" fmla="*/ 1849289 h 6750795"/>
              <a:gd name="connsiteX3669" fmla="*/ 5763316 w 6630249"/>
              <a:gd name="connsiteY3669" fmla="*/ 1836463 h 6750795"/>
              <a:gd name="connsiteX3670" fmla="*/ 5755621 w 6630249"/>
              <a:gd name="connsiteY3670" fmla="*/ 1846722 h 6750795"/>
              <a:gd name="connsiteX3671" fmla="*/ 5758186 w 6630249"/>
              <a:gd name="connsiteY3671" fmla="*/ 1831334 h 6750795"/>
              <a:gd name="connsiteX3672" fmla="*/ 5740231 w 6630249"/>
              <a:gd name="connsiteY3672" fmla="*/ 1810815 h 6750795"/>
              <a:gd name="connsiteX3673" fmla="*/ 5681239 w 6630249"/>
              <a:gd name="connsiteY3673" fmla="*/ 1790296 h 6750795"/>
              <a:gd name="connsiteX3674" fmla="*/ 5678674 w 6630249"/>
              <a:gd name="connsiteY3674" fmla="*/ 1800556 h 6750795"/>
              <a:gd name="connsiteX3675" fmla="*/ 5614552 w 6630249"/>
              <a:gd name="connsiteY3675" fmla="*/ 1831334 h 6750795"/>
              <a:gd name="connsiteX3676" fmla="*/ 5591468 w 6630249"/>
              <a:gd name="connsiteY3676" fmla="*/ 1872371 h 6750795"/>
              <a:gd name="connsiteX3677" fmla="*/ 5673544 w 6630249"/>
              <a:gd name="connsiteY3677" fmla="*/ 1841593 h 6750795"/>
              <a:gd name="connsiteX3678" fmla="*/ 5696628 w 6630249"/>
              <a:gd name="connsiteY3678" fmla="*/ 1849289 h 6750795"/>
              <a:gd name="connsiteX3679" fmla="*/ 5755621 w 6630249"/>
              <a:gd name="connsiteY3679" fmla="*/ 1926234 h 6750795"/>
              <a:gd name="connsiteX3680" fmla="*/ 5768445 w 6630249"/>
              <a:gd name="connsiteY3680" fmla="*/ 1931364 h 6750795"/>
              <a:gd name="connsiteX3681" fmla="*/ 5773896 w 6630249"/>
              <a:gd name="connsiteY3681" fmla="*/ 1921746 h 6750795"/>
              <a:gd name="connsiteX3682" fmla="*/ 5775431 w 6630249"/>
              <a:gd name="connsiteY3682" fmla="*/ 1920544 h 6750795"/>
              <a:gd name="connsiteX3683" fmla="*/ 5780079 w 6630249"/>
              <a:gd name="connsiteY3683" fmla="*/ 1920854 h 6750795"/>
              <a:gd name="connsiteX3684" fmla="*/ 5774537 w 6630249"/>
              <a:gd name="connsiteY3684" fmla="*/ 1943547 h 6750795"/>
              <a:gd name="connsiteX3685" fmla="*/ 5788965 w 6630249"/>
              <a:gd name="connsiteY3685" fmla="*/ 1967273 h 6750795"/>
              <a:gd name="connsiteX3686" fmla="*/ 5796659 w 6630249"/>
              <a:gd name="connsiteY3686" fmla="*/ 1962143 h 6750795"/>
              <a:gd name="connsiteX3687" fmla="*/ 5791529 w 6630249"/>
              <a:gd name="connsiteY3687" fmla="*/ 1974967 h 6750795"/>
              <a:gd name="connsiteX3688" fmla="*/ 5808522 w 6630249"/>
              <a:gd name="connsiteY3688" fmla="*/ 1967914 h 6750795"/>
              <a:gd name="connsiteX3689" fmla="*/ 5824569 w 6630249"/>
              <a:gd name="connsiteY3689" fmla="*/ 1958666 h 6750795"/>
              <a:gd name="connsiteX3690" fmla="*/ 5825818 w 6630249"/>
              <a:gd name="connsiteY3690" fmla="*/ 1962413 h 6750795"/>
              <a:gd name="connsiteX3691" fmla="*/ 5825154 w 6630249"/>
              <a:gd name="connsiteY3691" fmla="*/ 1964627 h 6750795"/>
              <a:gd name="connsiteX3692" fmla="*/ 5796659 w 6630249"/>
              <a:gd name="connsiteY3692" fmla="*/ 1982662 h 6750795"/>
              <a:gd name="connsiteX3693" fmla="*/ 5812049 w 6630249"/>
              <a:gd name="connsiteY3693" fmla="*/ 1977532 h 6750795"/>
              <a:gd name="connsiteX3694" fmla="*/ 5794094 w 6630249"/>
              <a:gd name="connsiteY3694" fmla="*/ 1998051 h 6750795"/>
              <a:gd name="connsiteX3695" fmla="*/ 5812049 w 6630249"/>
              <a:gd name="connsiteY3695" fmla="*/ 1998051 h 6750795"/>
              <a:gd name="connsiteX3696" fmla="*/ 5786400 w 6630249"/>
              <a:gd name="connsiteY3696" fmla="*/ 2021137 h 6750795"/>
              <a:gd name="connsiteX3697" fmla="*/ 5822308 w 6630249"/>
              <a:gd name="connsiteY3697" fmla="*/ 2018570 h 6750795"/>
              <a:gd name="connsiteX3698" fmla="*/ 5783835 w 6630249"/>
              <a:gd name="connsiteY3698" fmla="*/ 2036525 h 6750795"/>
              <a:gd name="connsiteX3699" fmla="*/ 5796659 w 6630249"/>
              <a:gd name="connsiteY3699" fmla="*/ 2049349 h 6750795"/>
              <a:gd name="connsiteX3700" fmla="*/ 5755621 w 6630249"/>
              <a:gd name="connsiteY3700" fmla="*/ 2077563 h 6750795"/>
              <a:gd name="connsiteX3701" fmla="*/ 5727407 w 6630249"/>
              <a:gd name="connsiteY3701" fmla="*/ 2090386 h 6750795"/>
              <a:gd name="connsiteX3702" fmla="*/ 5712018 w 6630249"/>
              <a:gd name="connsiteY3702" fmla="*/ 2086540 h 6750795"/>
              <a:gd name="connsiteX3703" fmla="*/ 5705327 w 6630249"/>
              <a:gd name="connsiteY3703" fmla="*/ 2088212 h 6750795"/>
              <a:gd name="connsiteX3704" fmla="*/ 5708491 w 6630249"/>
              <a:gd name="connsiteY3704" fmla="*/ 2097460 h 6750795"/>
              <a:gd name="connsiteX3705" fmla="*/ 5699193 w 6630249"/>
              <a:gd name="connsiteY3705" fmla="*/ 2105797 h 6750795"/>
              <a:gd name="connsiteX3706" fmla="*/ 5691499 w 6630249"/>
              <a:gd name="connsiteY3706" fmla="*/ 2098101 h 6750795"/>
              <a:gd name="connsiteX3707" fmla="*/ 5695761 w 6630249"/>
              <a:gd name="connsiteY3707" fmla="*/ 2089270 h 6750795"/>
              <a:gd name="connsiteX3708" fmla="*/ 5687972 w 6630249"/>
              <a:gd name="connsiteY3708" fmla="*/ 2079245 h 6750795"/>
              <a:gd name="connsiteX3709" fmla="*/ 5650460 w 6630249"/>
              <a:gd name="connsiteY3709" fmla="*/ 2046783 h 6750795"/>
              <a:gd name="connsiteX3710" fmla="*/ 5635071 w 6630249"/>
              <a:gd name="connsiteY3710" fmla="*/ 2039090 h 6750795"/>
              <a:gd name="connsiteX3711" fmla="*/ 5629941 w 6630249"/>
              <a:gd name="connsiteY3711" fmla="*/ 2010878 h 6750795"/>
              <a:gd name="connsiteX3712" fmla="*/ 5637636 w 6630249"/>
              <a:gd name="connsiteY3712" fmla="*/ 2010878 h 6750795"/>
              <a:gd name="connsiteX3713" fmla="*/ 5622247 w 6630249"/>
              <a:gd name="connsiteY3713" fmla="*/ 1992921 h 6750795"/>
              <a:gd name="connsiteX3714" fmla="*/ 5617117 w 6630249"/>
              <a:gd name="connsiteY3714" fmla="*/ 1980097 h 6750795"/>
              <a:gd name="connsiteX3715" fmla="*/ 5594033 w 6630249"/>
              <a:gd name="connsiteY3715" fmla="*/ 1918540 h 6750795"/>
              <a:gd name="connsiteX3716" fmla="*/ 5586338 w 6630249"/>
              <a:gd name="connsiteY3716" fmla="*/ 1923669 h 6750795"/>
              <a:gd name="connsiteX3717" fmla="*/ 5570949 w 6630249"/>
              <a:gd name="connsiteY3717" fmla="*/ 1905715 h 6750795"/>
              <a:gd name="connsiteX3718" fmla="*/ 5565819 w 6630249"/>
              <a:gd name="connsiteY3718" fmla="*/ 1908280 h 6750795"/>
              <a:gd name="connsiteX3719" fmla="*/ 5564893 w 6630249"/>
              <a:gd name="connsiteY3719" fmla="*/ 1920791 h 6750795"/>
              <a:gd name="connsiteX3720" fmla="*/ 5561010 w 6630249"/>
              <a:gd name="connsiteY3720" fmla="*/ 1915654 h 6750795"/>
              <a:gd name="connsiteX3721" fmla="*/ 5552994 w 6630249"/>
              <a:gd name="connsiteY3721" fmla="*/ 1908280 h 6750795"/>
              <a:gd name="connsiteX3722" fmla="*/ 5547864 w 6630249"/>
              <a:gd name="connsiteY3722" fmla="*/ 1890326 h 6750795"/>
              <a:gd name="connsiteX3723" fmla="*/ 5535040 w 6630249"/>
              <a:gd name="connsiteY3723" fmla="*/ 1903150 h 6750795"/>
              <a:gd name="connsiteX3724" fmla="*/ 5542735 w 6630249"/>
              <a:gd name="connsiteY3724" fmla="*/ 1913410 h 6750795"/>
              <a:gd name="connsiteX3725" fmla="*/ 5545300 w 6630249"/>
              <a:gd name="connsiteY3725" fmla="*/ 1908280 h 6750795"/>
              <a:gd name="connsiteX3726" fmla="*/ 5556521 w 6630249"/>
              <a:gd name="connsiteY3726" fmla="*/ 1918860 h 6750795"/>
              <a:gd name="connsiteX3727" fmla="*/ 5564266 w 6630249"/>
              <a:gd name="connsiteY3727" fmla="*/ 1929275 h 6750795"/>
              <a:gd name="connsiteX3728" fmla="*/ 5562933 w 6630249"/>
              <a:gd name="connsiteY3728" fmla="*/ 1947274 h 6750795"/>
              <a:gd name="connsiteX3729" fmla="*/ 5496567 w 6630249"/>
              <a:gd name="connsiteY3729" fmla="*/ 2003181 h 6750795"/>
              <a:gd name="connsiteX3730" fmla="*/ 5427315 w 6630249"/>
              <a:gd name="connsiteY3730" fmla="*/ 2187851 h 6750795"/>
              <a:gd name="connsiteX3731" fmla="*/ 5396536 w 6630249"/>
              <a:gd name="connsiteY3731" fmla="*/ 2223762 h 6750795"/>
              <a:gd name="connsiteX3732" fmla="*/ 5427315 w 6630249"/>
              <a:gd name="connsiteY3732" fmla="*/ 2259670 h 6750795"/>
              <a:gd name="connsiteX3733" fmla="*/ 5386276 w 6630249"/>
              <a:gd name="connsiteY3733" fmla="*/ 2449470 h 6750795"/>
              <a:gd name="connsiteX3734" fmla="*/ 5350368 w 6630249"/>
              <a:gd name="connsiteY3734" fmla="*/ 2590540 h 6750795"/>
              <a:gd name="connsiteX3735" fmla="*/ 5376017 w 6630249"/>
              <a:gd name="connsiteY3735" fmla="*/ 2585411 h 6750795"/>
              <a:gd name="connsiteX3736" fmla="*/ 5381146 w 6630249"/>
              <a:gd name="connsiteY3736" fmla="*/ 2690572 h 6750795"/>
              <a:gd name="connsiteX3737" fmla="*/ 5411925 w 6630249"/>
              <a:gd name="connsiteY3737" fmla="*/ 2682878 h 6750795"/>
              <a:gd name="connsiteX3738" fmla="*/ 5409360 w 6630249"/>
              <a:gd name="connsiteY3738" fmla="*/ 2680313 h 6750795"/>
              <a:gd name="connsiteX3739" fmla="*/ 5417055 w 6630249"/>
              <a:gd name="connsiteY3739" fmla="*/ 2667488 h 6750795"/>
              <a:gd name="connsiteX3740" fmla="*/ 5435009 w 6630249"/>
              <a:gd name="connsiteY3740" fmla="*/ 2672618 h 6750795"/>
              <a:gd name="connsiteX3741" fmla="*/ 5460658 w 6630249"/>
              <a:gd name="connsiteY3741" fmla="*/ 2672618 h 6750795"/>
              <a:gd name="connsiteX3742" fmla="*/ 5460658 w 6630249"/>
              <a:gd name="connsiteY3742" fmla="*/ 2698267 h 6750795"/>
              <a:gd name="connsiteX3743" fmla="*/ 5414490 w 6630249"/>
              <a:gd name="connsiteY3743" fmla="*/ 2777779 h 6750795"/>
              <a:gd name="connsiteX3744" fmla="*/ 5388841 w 6630249"/>
              <a:gd name="connsiteY3744" fmla="*/ 2813687 h 6750795"/>
              <a:gd name="connsiteX3745" fmla="*/ 5404231 w 6630249"/>
              <a:gd name="connsiteY3745" fmla="*/ 2844466 h 6750795"/>
              <a:gd name="connsiteX3746" fmla="*/ 5411925 w 6630249"/>
              <a:gd name="connsiteY3746" fmla="*/ 2841900 h 6750795"/>
              <a:gd name="connsiteX3747" fmla="*/ 5411925 w 6630249"/>
              <a:gd name="connsiteY3747" fmla="*/ 2854725 h 6750795"/>
              <a:gd name="connsiteX3748" fmla="*/ 5406795 w 6630249"/>
              <a:gd name="connsiteY3748" fmla="*/ 2852160 h 6750795"/>
              <a:gd name="connsiteX3749" fmla="*/ 5427315 w 6630249"/>
              <a:gd name="connsiteY3749" fmla="*/ 2872679 h 6750795"/>
              <a:gd name="connsiteX3750" fmla="*/ 5422185 w 6630249"/>
              <a:gd name="connsiteY3750" fmla="*/ 2947062 h 6750795"/>
              <a:gd name="connsiteX3751" fmla="*/ 5370887 w 6630249"/>
              <a:gd name="connsiteY3751" fmla="*/ 3006054 h 6750795"/>
              <a:gd name="connsiteX3752" fmla="*/ 5381146 w 6630249"/>
              <a:gd name="connsiteY3752" fmla="*/ 3031703 h 6750795"/>
              <a:gd name="connsiteX3753" fmla="*/ 5340108 w 6630249"/>
              <a:gd name="connsiteY3753" fmla="*/ 3077872 h 6750795"/>
              <a:gd name="connsiteX3754" fmla="*/ 5319589 w 6630249"/>
              <a:gd name="connsiteY3754" fmla="*/ 3083001 h 6750795"/>
              <a:gd name="connsiteX3755" fmla="*/ 5293940 w 6630249"/>
              <a:gd name="connsiteY3755" fmla="*/ 3077872 h 6750795"/>
              <a:gd name="connsiteX3756" fmla="*/ 5268291 w 6630249"/>
              <a:gd name="connsiteY3756" fmla="*/ 3141993 h 6750795"/>
              <a:gd name="connsiteX3757" fmla="*/ 5309329 w 6630249"/>
              <a:gd name="connsiteY3757" fmla="*/ 3177902 h 6750795"/>
              <a:gd name="connsiteX3758" fmla="*/ 5288811 w 6630249"/>
              <a:gd name="connsiteY3758" fmla="*/ 3172771 h 6750795"/>
              <a:gd name="connsiteX3759" fmla="*/ 5293940 w 6630249"/>
              <a:gd name="connsiteY3759" fmla="*/ 3236895 h 6750795"/>
              <a:gd name="connsiteX3760" fmla="*/ 5268291 w 6630249"/>
              <a:gd name="connsiteY3760" fmla="*/ 3247154 h 6750795"/>
              <a:gd name="connsiteX3761" fmla="*/ 5304200 w 6630249"/>
              <a:gd name="connsiteY3761" fmla="*/ 3326664 h 6750795"/>
              <a:gd name="connsiteX3762" fmla="*/ 5240077 w 6630249"/>
              <a:gd name="connsiteY3762" fmla="*/ 3301016 h 6750795"/>
              <a:gd name="connsiteX3763" fmla="*/ 5240077 w 6630249"/>
              <a:gd name="connsiteY3763" fmla="*/ 3442082 h 6750795"/>
              <a:gd name="connsiteX3764" fmla="*/ 5193909 w 6630249"/>
              <a:gd name="connsiteY3764" fmla="*/ 3488250 h 6750795"/>
              <a:gd name="connsiteX3765" fmla="*/ 5173390 w 6630249"/>
              <a:gd name="connsiteY3765" fmla="*/ 3483120 h 6750795"/>
              <a:gd name="connsiteX3766" fmla="*/ 5132352 w 6630249"/>
              <a:gd name="connsiteY3766" fmla="*/ 3534418 h 6750795"/>
              <a:gd name="connsiteX3767" fmla="*/ 5063100 w 6630249"/>
              <a:gd name="connsiteY3767" fmla="*/ 3778083 h 6750795"/>
              <a:gd name="connsiteX3768" fmla="*/ 5127222 w 6630249"/>
              <a:gd name="connsiteY3768" fmla="*/ 3844770 h 6750795"/>
              <a:gd name="connsiteX3769" fmla="*/ 5160566 w 6630249"/>
              <a:gd name="connsiteY3769" fmla="*/ 3780648 h 6750795"/>
              <a:gd name="connsiteX3770" fmla="*/ 5199039 w 6630249"/>
              <a:gd name="connsiteY3770" fmla="*/ 3762693 h 6750795"/>
              <a:gd name="connsiteX3771" fmla="*/ 5150306 w 6630249"/>
              <a:gd name="connsiteY3771" fmla="*/ 3857595 h 6750795"/>
              <a:gd name="connsiteX3772" fmla="*/ 5165696 w 6630249"/>
              <a:gd name="connsiteY3772" fmla="*/ 3865289 h 6750795"/>
              <a:gd name="connsiteX3773" fmla="*/ 5163131 w 6630249"/>
              <a:gd name="connsiteY3773" fmla="*/ 3872984 h 6750795"/>
              <a:gd name="connsiteX3774" fmla="*/ 5309329 w 6630249"/>
              <a:gd name="connsiteY3774" fmla="*/ 3642143 h 6750795"/>
              <a:gd name="connsiteX3775" fmla="*/ 5288811 w 6630249"/>
              <a:gd name="connsiteY3775" fmla="*/ 3619060 h 6750795"/>
              <a:gd name="connsiteX3776" fmla="*/ 5286245 w 6630249"/>
              <a:gd name="connsiteY3776" fmla="*/ 3619060 h 6750795"/>
              <a:gd name="connsiteX3777" fmla="*/ 5278551 w 6630249"/>
              <a:gd name="connsiteY3777" fmla="*/ 3570326 h 6750795"/>
              <a:gd name="connsiteX3778" fmla="*/ 5322154 w 6630249"/>
              <a:gd name="connsiteY3778" fmla="*/ 3642143 h 6750795"/>
              <a:gd name="connsiteX3779" fmla="*/ 5381146 w 6630249"/>
              <a:gd name="connsiteY3779" fmla="*/ 3583151 h 6750795"/>
              <a:gd name="connsiteX3780" fmla="*/ 5409360 w 6630249"/>
              <a:gd name="connsiteY3780" fmla="*/ 3744739 h 6750795"/>
              <a:gd name="connsiteX3781" fmla="*/ 5414490 w 6630249"/>
              <a:gd name="connsiteY3781" fmla="*/ 3747304 h 6750795"/>
              <a:gd name="connsiteX3782" fmla="*/ 5429880 w 6630249"/>
              <a:gd name="connsiteY3782" fmla="*/ 3731915 h 6750795"/>
              <a:gd name="connsiteX3783" fmla="*/ 5432444 w 6630249"/>
              <a:gd name="connsiteY3783" fmla="*/ 3711396 h 6750795"/>
              <a:gd name="connsiteX3784" fmla="*/ 5460658 w 6630249"/>
              <a:gd name="connsiteY3784" fmla="*/ 3698571 h 6750795"/>
              <a:gd name="connsiteX3785" fmla="*/ 5459454 w 6630249"/>
              <a:gd name="connsiteY3785" fmla="*/ 3693754 h 6750795"/>
              <a:gd name="connsiteX3786" fmla="*/ 5461259 w 6630249"/>
              <a:gd name="connsiteY3786" fmla="*/ 3690957 h 6750795"/>
              <a:gd name="connsiteX3787" fmla="*/ 5465788 w 6630249"/>
              <a:gd name="connsiteY3787" fmla="*/ 3690877 h 6750795"/>
              <a:gd name="connsiteX3788" fmla="*/ 5465788 w 6630249"/>
              <a:gd name="connsiteY3788" fmla="*/ 3716526 h 6750795"/>
              <a:gd name="connsiteX3789" fmla="*/ 5478612 w 6630249"/>
              <a:gd name="connsiteY3789" fmla="*/ 3711396 h 6750795"/>
              <a:gd name="connsiteX3790" fmla="*/ 5465788 w 6630249"/>
              <a:gd name="connsiteY3790" fmla="*/ 3742175 h 6750795"/>
              <a:gd name="connsiteX3791" fmla="*/ 5481177 w 6630249"/>
              <a:gd name="connsiteY3791" fmla="*/ 3742175 h 6750795"/>
              <a:gd name="connsiteX3792" fmla="*/ 5465788 w 6630249"/>
              <a:gd name="connsiteY3792" fmla="*/ 3754999 h 6750795"/>
              <a:gd name="connsiteX3793" fmla="*/ 5481177 w 6630249"/>
              <a:gd name="connsiteY3793" fmla="*/ 3760129 h 6750795"/>
              <a:gd name="connsiteX3794" fmla="*/ 5460658 w 6630249"/>
              <a:gd name="connsiteY3794" fmla="*/ 3775518 h 6750795"/>
              <a:gd name="connsiteX3795" fmla="*/ 5473483 w 6630249"/>
              <a:gd name="connsiteY3795" fmla="*/ 3780648 h 6750795"/>
              <a:gd name="connsiteX3796" fmla="*/ 5447834 w 6630249"/>
              <a:gd name="connsiteY3796" fmla="*/ 3806297 h 6750795"/>
              <a:gd name="connsiteX3797" fmla="*/ 5429880 w 6630249"/>
              <a:gd name="connsiteY3797" fmla="*/ 3811427 h 6750795"/>
              <a:gd name="connsiteX3798" fmla="*/ 5368322 w 6630249"/>
              <a:gd name="connsiteY3798" fmla="*/ 3793472 h 6750795"/>
              <a:gd name="connsiteX3799" fmla="*/ 5358063 w 6630249"/>
              <a:gd name="connsiteY3799" fmla="*/ 3752434 h 6750795"/>
              <a:gd name="connsiteX3800" fmla="*/ 5360627 w 6630249"/>
              <a:gd name="connsiteY3800" fmla="*/ 3980709 h 6750795"/>
              <a:gd name="connsiteX3801" fmla="*/ 5504261 w 6630249"/>
              <a:gd name="connsiteY3801" fmla="*/ 3693441 h 6750795"/>
              <a:gd name="connsiteX3802" fmla="*/ 5486307 w 6630249"/>
              <a:gd name="connsiteY3802" fmla="*/ 3701136 h 6750795"/>
              <a:gd name="connsiteX3803" fmla="*/ 5469380 w 6630249"/>
              <a:gd name="connsiteY3803" fmla="*/ 3688960 h 6750795"/>
              <a:gd name="connsiteX3804" fmla="*/ 5473162 w 6630249"/>
              <a:gd name="connsiteY3804" fmla="*/ 3681900 h 6750795"/>
              <a:gd name="connsiteX3805" fmla="*/ 5476047 w 6630249"/>
              <a:gd name="connsiteY3805" fmla="*/ 3665228 h 6750795"/>
              <a:gd name="connsiteX3806" fmla="*/ 5488872 w 6630249"/>
              <a:gd name="connsiteY3806" fmla="*/ 3678052 h 6750795"/>
              <a:gd name="connsiteX3807" fmla="*/ 5481177 w 6630249"/>
              <a:gd name="connsiteY3807" fmla="*/ 3690877 h 6750795"/>
              <a:gd name="connsiteX3808" fmla="*/ 5494002 w 6630249"/>
              <a:gd name="connsiteY3808" fmla="*/ 3690877 h 6750795"/>
              <a:gd name="connsiteX3809" fmla="*/ 5506826 w 6630249"/>
              <a:gd name="connsiteY3809" fmla="*/ 3662663 h 6750795"/>
              <a:gd name="connsiteX3810" fmla="*/ 5499132 w 6630249"/>
              <a:gd name="connsiteY3810" fmla="*/ 3654968 h 6750795"/>
              <a:gd name="connsiteX3811" fmla="*/ 5511956 w 6630249"/>
              <a:gd name="connsiteY3811" fmla="*/ 3660098 h 6750795"/>
              <a:gd name="connsiteX3812" fmla="*/ 5509391 w 6630249"/>
              <a:gd name="connsiteY3812" fmla="*/ 3647273 h 6750795"/>
              <a:gd name="connsiteX3813" fmla="*/ 5496567 w 6630249"/>
              <a:gd name="connsiteY3813" fmla="*/ 3644709 h 6750795"/>
              <a:gd name="connsiteX3814" fmla="*/ 5494002 w 6630249"/>
              <a:gd name="connsiteY3814" fmla="*/ 3606235 h 6750795"/>
              <a:gd name="connsiteX3815" fmla="*/ 5481177 w 6630249"/>
              <a:gd name="connsiteY3815" fmla="*/ 3567762 h 6750795"/>
              <a:gd name="connsiteX3816" fmla="*/ 5476047 w 6630249"/>
              <a:gd name="connsiteY3816" fmla="*/ 3562632 h 6750795"/>
              <a:gd name="connsiteX3817" fmla="*/ 5514521 w 6630249"/>
              <a:gd name="connsiteY3817" fmla="*/ 3539548 h 6750795"/>
              <a:gd name="connsiteX3818" fmla="*/ 5517086 w 6630249"/>
              <a:gd name="connsiteY3818" fmla="*/ 3503639 h 6750795"/>
              <a:gd name="connsiteX3819" fmla="*/ 5501696 w 6630249"/>
              <a:gd name="connsiteY3819" fmla="*/ 3485685 h 6750795"/>
              <a:gd name="connsiteX3820" fmla="*/ 5478612 w 6630249"/>
              <a:gd name="connsiteY3820" fmla="*/ 3498510 h 6750795"/>
              <a:gd name="connsiteX3821" fmla="*/ 5481177 w 6630249"/>
              <a:gd name="connsiteY3821" fmla="*/ 3454906 h 6750795"/>
              <a:gd name="connsiteX3822" fmla="*/ 5458093 w 6630249"/>
              <a:gd name="connsiteY3822" fmla="*/ 3470296 h 6750795"/>
              <a:gd name="connsiteX3823" fmla="*/ 5476047 w 6630249"/>
              <a:gd name="connsiteY3823" fmla="*/ 3454906 h 6750795"/>
              <a:gd name="connsiteX3824" fmla="*/ 5496567 w 6630249"/>
              <a:gd name="connsiteY3824" fmla="*/ 3365141 h 6750795"/>
              <a:gd name="connsiteX3825" fmla="*/ 5524781 w 6630249"/>
              <a:gd name="connsiteY3825" fmla="*/ 3365141 h 6750795"/>
              <a:gd name="connsiteX3826" fmla="*/ 5542735 w 6630249"/>
              <a:gd name="connsiteY3826" fmla="*/ 3357444 h 6750795"/>
              <a:gd name="connsiteX3827" fmla="*/ 5535040 w 6630249"/>
              <a:gd name="connsiteY3827" fmla="*/ 3370266 h 6750795"/>
              <a:gd name="connsiteX3828" fmla="*/ 5555559 w 6630249"/>
              <a:gd name="connsiteY3828" fmla="*/ 3357444 h 6750795"/>
              <a:gd name="connsiteX3829" fmla="*/ 5578643 w 6630249"/>
              <a:gd name="connsiteY3829" fmla="*/ 3236895 h 6750795"/>
              <a:gd name="connsiteX3830" fmla="*/ 5599162 w 6630249"/>
              <a:gd name="connsiteY3830" fmla="*/ 3193291 h 6750795"/>
              <a:gd name="connsiteX3831" fmla="*/ 5611987 w 6630249"/>
              <a:gd name="connsiteY3831" fmla="*/ 3193291 h 6750795"/>
              <a:gd name="connsiteX3832" fmla="*/ 5588903 w 6630249"/>
              <a:gd name="connsiteY3832" fmla="*/ 3254848 h 6750795"/>
              <a:gd name="connsiteX3833" fmla="*/ 5594033 w 6630249"/>
              <a:gd name="connsiteY3833" fmla="*/ 3267672 h 6750795"/>
              <a:gd name="connsiteX3834" fmla="*/ 5573513 w 6630249"/>
              <a:gd name="connsiteY3834" fmla="*/ 3344616 h 6750795"/>
              <a:gd name="connsiteX3835" fmla="*/ 5588903 w 6630249"/>
              <a:gd name="connsiteY3835" fmla="*/ 3344616 h 6750795"/>
              <a:gd name="connsiteX3836" fmla="*/ 5576078 w 6630249"/>
              <a:gd name="connsiteY3836" fmla="*/ 3360007 h 6750795"/>
              <a:gd name="connsiteX3837" fmla="*/ 5591468 w 6630249"/>
              <a:gd name="connsiteY3837" fmla="*/ 3381806 h 6750795"/>
              <a:gd name="connsiteX3838" fmla="*/ 5592665 w 6630249"/>
              <a:gd name="connsiteY3838" fmla="*/ 3383710 h 6750795"/>
              <a:gd name="connsiteX3839" fmla="*/ 5594033 w 6630249"/>
              <a:gd name="connsiteY3839" fmla="*/ 3383095 h 6750795"/>
              <a:gd name="connsiteX3840" fmla="*/ 5596357 w 6630249"/>
              <a:gd name="connsiteY3840" fmla="*/ 3385740 h 6750795"/>
              <a:gd name="connsiteX3841" fmla="*/ 5594905 w 6630249"/>
              <a:gd name="connsiteY3841" fmla="*/ 3387271 h 6750795"/>
              <a:gd name="connsiteX3842" fmla="*/ 5597720 w 6630249"/>
              <a:gd name="connsiteY3842" fmla="*/ 3391745 h 6750795"/>
              <a:gd name="connsiteX3843" fmla="*/ 5599162 w 6630249"/>
              <a:gd name="connsiteY3843" fmla="*/ 3403608 h 6750795"/>
              <a:gd name="connsiteX3844" fmla="*/ 5617117 w 6630249"/>
              <a:gd name="connsiteY3844" fmla="*/ 3401044 h 6750795"/>
              <a:gd name="connsiteX3845" fmla="*/ 5619682 w 6630249"/>
              <a:gd name="connsiteY3845" fmla="*/ 3418998 h 6750795"/>
              <a:gd name="connsiteX3846" fmla="*/ 5606857 w 6630249"/>
              <a:gd name="connsiteY3846" fmla="*/ 3431822 h 6750795"/>
              <a:gd name="connsiteX3847" fmla="*/ 5622247 w 6630249"/>
              <a:gd name="connsiteY3847" fmla="*/ 3454906 h 6750795"/>
              <a:gd name="connsiteX3848" fmla="*/ 5617117 w 6630249"/>
              <a:gd name="connsiteY3848" fmla="*/ 3454906 h 6750795"/>
              <a:gd name="connsiteX3849" fmla="*/ 5619682 w 6630249"/>
              <a:gd name="connsiteY3849" fmla="*/ 3472861 h 6750795"/>
              <a:gd name="connsiteX3850" fmla="*/ 5611987 w 6630249"/>
              <a:gd name="connsiteY3850" fmla="*/ 3539548 h 6750795"/>
              <a:gd name="connsiteX3851" fmla="*/ 5611987 w 6630249"/>
              <a:gd name="connsiteY3851" fmla="*/ 3575457 h 6750795"/>
              <a:gd name="connsiteX3852" fmla="*/ 5617117 w 6630249"/>
              <a:gd name="connsiteY3852" fmla="*/ 3570326 h 6750795"/>
              <a:gd name="connsiteX3853" fmla="*/ 5619682 w 6630249"/>
              <a:gd name="connsiteY3853" fmla="*/ 3624189 h 6750795"/>
              <a:gd name="connsiteX3854" fmla="*/ 5632506 w 6630249"/>
              <a:gd name="connsiteY3854" fmla="*/ 3621624 h 6750795"/>
              <a:gd name="connsiteX3855" fmla="*/ 5629941 w 6630249"/>
              <a:gd name="connsiteY3855" fmla="*/ 3629319 h 6750795"/>
              <a:gd name="connsiteX3856" fmla="*/ 5637636 w 6630249"/>
              <a:gd name="connsiteY3856" fmla="*/ 3624189 h 6750795"/>
              <a:gd name="connsiteX3857" fmla="*/ 5622247 w 6630249"/>
              <a:gd name="connsiteY3857" fmla="*/ 3642143 h 6750795"/>
              <a:gd name="connsiteX3858" fmla="*/ 5634430 w 6630249"/>
              <a:gd name="connsiteY3858" fmla="*/ 3637655 h 6750795"/>
              <a:gd name="connsiteX3859" fmla="*/ 5639752 w 6630249"/>
              <a:gd name="connsiteY3859" fmla="*/ 3634888 h 6750795"/>
              <a:gd name="connsiteX3860" fmla="*/ 5645215 w 6630249"/>
              <a:gd name="connsiteY3860" fmla="*/ 3630837 h 6750795"/>
              <a:gd name="connsiteX3861" fmla="*/ 5647989 w 6630249"/>
              <a:gd name="connsiteY3861" fmla="*/ 3630604 h 6750795"/>
              <a:gd name="connsiteX3862" fmla="*/ 5650460 w 6630249"/>
              <a:gd name="connsiteY3862" fmla="*/ 3629319 h 6750795"/>
              <a:gd name="connsiteX3863" fmla="*/ 5648774 w 6630249"/>
              <a:gd name="connsiteY3863" fmla="*/ 3630538 h 6750795"/>
              <a:gd name="connsiteX3864" fmla="*/ 5663285 w 6630249"/>
              <a:gd name="connsiteY3864" fmla="*/ 3629319 h 6750795"/>
              <a:gd name="connsiteX3865" fmla="*/ 5676110 w 6630249"/>
              <a:gd name="connsiteY3865" fmla="*/ 3652403 h 6750795"/>
              <a:gd name="connsiteX3866" fmla="*/ 5637957 w 6630249"/>
              <a:gd name="connsiteY3866" fmla="*/ 3657213 h 6750795"/>
              <a:gd name="connsiteX3867" fmla="*/ 5636262 w 6630249"/>
              <a:gd name="connsiteY3867" fmla="*/ 3639583 h 6750795"/>
              <a:gd name="connsiteX3868" fmla="*/ 5623850 w 6630249"/>
              <a:gd name="connsiteY3868" fmla="*/ 3648556 h 6750795"/>
              <a:gd name="connsiteX3869" fmla="*/ 5599162 w 6630249"/>
              <a:gd name="connsiteY3869" fmla="*/ 3667792 h 6750795"/>
              <a:gd name="connsiteX3870" fmla="*/ 5601727 w 6630249"/>
              <a:gd name="connsiteY3870" fmla="*/ 3672922 h 6750795"/>
              <a:gd name="connsiteX3871" fmla="*/ 5619682 w 6630249"/>
              <a:gd name="connsiteY3871" fmla="*/ 3667792 h 6750795"/>
              <a:gd name="connsiteX3872" fmla="*/ 5606857 w 6630249"/>
              <a:gd name="connsiteY3872" fmla="*/ 3680617 h 6750795"/>
              <a:gd name="connsiteX3873" fmla="*/ 5586338 w 6630249"/>
              <a:gd name="connsiteY3873" fmla="*/ 3688312 h 6750795"/>
              <a:gd name="connsiteX3874" fmla="*/ 5565819 w 6630249"/>
              <a:gd name="connsiteY3874" fmla="*/ 3693441 h 6750795"/>
              <a:gd name="connsiteX3875" fmla="*/ 5573513 w 6630249"/>
              <a:gd name="connsiteY3875" fmla="*/ 3788342 h 6750795"/>
              <a:gd name="connsiteX3876" fmla="*/ 5581208 w 6630249"/>
              <a:gd name="connsiteY3876" fmla="*/ 3796037 h 6750795"/>
              <a:gd name="connsiteX3877" fmla="*/ 5573513 w 6630249"/>
              <a:gd name="connsiteY3877" fmla="*/ 3796037 h 6750795"/>
              <a:gd name="connsiteX3878" fmla="*/ 5470918 w 6630249"/>
              <a:gd name="connsiteY3878" fmla="*/ 4034572 h 6750795"/>
              <a:gd name="connsiteX3879" fmla="*/ 5501696 w 6630249"/>
              <a:gd name="connsiteY3879" fmla="*/ 4057656 h 6750795"/>
              <a:gd name="connsiteX3880" fmla="*/ 5465788 w 6630249"/>
              <a:gd name="connsiteY3880" fmla="*/ 4132038 h 6750795"/>
              <a:gd name="connsiteX3881" fmla="*/ 5419620 w 6630249"/>
              <a:gd name="connsiteY3881" fmla="*/ 4121778 h 6750795"/>
              <a:gd name="connsiteX3882" fmla="*/ 5388841 w 6630249"/>
              <a:gd name="connsiteY3882" fmla="*/ 4183336 h 6750795"/>
              <a:gd name="connsiteX3883" fmla="*/ 5632506 w 6630249"/>
              <a:gd name="connsiteY3883" fmla="*/ 4155122 h 6750795"/>
              <a:gd name="connsiteX3884" fmla="*/ 5647896 w 6630249"/>
              <a:gd name="connsiteY3884" fmla="*/ 4147427 h 6750795"/>
              <a:gd name="connsiteX3885" fmla="*/ 5655590 w 6630249"/>
              <a:gd name="connsiteY3885" fmla="*/ 4124343 h 6750795"/>
              <a:gd name="connsiteX3886" fmla="*/ 5660720 w 6630249"/>
              <a:gd name="connsiteY3886" fmla="*/ 4129473 h 6750795"/>
              <a:gd name="connsiteX3887" fmla="*/ 5645330 w 6630249"/>
              <a:gd name="connsiteY3887" fmla="*/ 4083305 h 6750795"/>
              <a:gd name="connsiteX3888" fmla="*/ 5653025 w 6630249"/>
              <a:gd name="connsiteY3888" fmla="*/ 4016618 h 6750795"/>
              <a:gd name="connsiteX3889" fmla="*/ 5640201 w 6630249"/>
              <a:gd name="connsiteY3889" fmla="*/ 4014053 h 6750795"/>
              <a:gd name="connsiteX3890" fmla="*/ 5658155 w 6630249"/>
              <a:gd name="connsiteY3890" fmla="*/ 3939671 h 6750795"/>
              <a:gd name="connsiteX3891" fmla="*/ 5663285 w 6630249"/>
              <a:gd name="connsiteY3891" fmla="*/ 3967885 h 6750795"/>
              <a:gd name="connsiteX3892" fmla="*/ 5650460 w 6630249"/>
              <a:gd name="connsiteY3892" fmla="*/ 4008923 h 6750795"/>
              <a:gd name="connsiteX3893" fmla="*/ 5652849 w 6630249"/>
              <a:gd name="connsiteY3893" fmla="*/ 4006773 h 6750795"/>
              <a:gd name="connsiteX3894" fmla="*/ 5653827 w 6630249"/>
              <a:gd name="connsiteY3894" fmla="*/ 4000989 h 6750795"/>
              <a:gd name="connsiteX3895" fmla="*/ 5658155 w 6630249"/>
              <a:gd name="connsiteY3895" fmla="*/ 4001230 h 6750795"/>
              <a:gd name="connsiteX3896" fmla="*/ 5658155 w 6630249"/>
              <a:gd name="connsiteY3896" fmla="*/ 4001997 h 6750795"/>
              <a:gd name="connsiteX3897" fmla="*/ 5660479 w 6630249"/>
              <a:gd name="connsiteY3897" fmla="*/ 3999906 h 6750795"/>
              <a:gd name="connsiteX3898" fmla="*/ 5668414 w 6630249"/>
              <a:gd name="connsiteY3898" fmla="*/ 3962755 h 6750795"/>
              <a:gd name="connsiteX3899" fmla="*/ 5653025 w 6630249"/>
              <a:gd name="connsiteY3899" fmla="*/ 4021748 h 6750795"/>
              <a:gd name="connsiteX3900" fmla="*/ 5660720 w 6630249"/>
              <a:gd name="connsiteY3900" fmla="*/ 4070480 h 6750795"/>
              <a:gd name="connsiteX3901" fmla="*/ 5696628 w 6630249"/>
              <a:gd name="connsiteY3901" fmla="*/ 4047397 h 6750795"/>
              <a:gd name="connsiteX3902" fmla="*/ 5683804 w 6630249"/>
              <a:gd name="connsiteY3902" fmla="*/ 4039702 h 6750795"/>
              <a:gd name="connsiteX3903" fmla="*/ 5683804 w 6630249"/>
              <a:gd name="connsiteY3903" fmla="*/ 4021748 h 6750795"/>
              <a:gd name="connsiteX3904" fmla="*/ 5691499 w 6630249"/>
              <a:gd name="connsiteY3904" fmla="*/ 4014053 h 6750795"/>
              <a:gd name="connsiteX3905" fmla="*/ 5691499 w 6630249"/>
              <a:gd name="connsiteY3905" fmla="*/ 4039702 h 6750795"/>
              <a:gd name="connsiteX3906" fmla="*/ 5722277 w 6630249"/>
              <a:gd name="connsiteY3906" fmla="*/ 3967885 h 6750795"/>
              <a:gd name="connsiteX3907" fmla="*/ 5706888 w 6630249"/>
              <a:gd name="connsiteY3907" fmla="*/ 3924282 h 6750795"/>
              <a:gd name="connsiteX3908" fmla="*/ 5694063 w 6630249"/>
              <a:gd name="connsiteY3908" fmla="*/ 3916587 h 6750795"/>
              <a:gd name="connsiteX3909" fmla="*/ 5705285 w 6630249"/>
              <a:gd name="connsiteY3909" fmla="*/ 3890617 h 6750795"/>
              <a:gd name="connsiteX3910" fmla="*/ 5708365 w 6630249"/>
              <a:gd name="connsiteY3910" fmla="*/ 3881378 h 6750795"/>
              <a:gd name="connsiteX3911" fmla="*/ 5707209 w 6630249"/>
              <a:gd name="connsiteY3911" fmla="*/ 3873947 h 6750795"/>
              <a:gd name="connsiteX3912" fmla="*/ 5706888 w 6630249"/>
              <a:gd name="connsiteY3912" fmla="*/ 3857595 h 6750795"/>
              <a:gd name="connsiteX3913" fmla="*/ 5712303 w 6630249"/>
              <a:gd name="connsiteY3913" fmla="*/ 3869564 h 6750795"/>
              <a:gd name="connsiteX3914" fmla="*/ 5714583 w 6630249"/>
              <a:gd name="connsiteY3914" fmla="*/ 3862724 h 6750795"/>
              <a:gd name="connsiteX3915" fmla="*/ 5712018 w 6630249"/>
              <a:gd name="connsiteY3915" fmla="*/ 3903762 h 6750795"/>
              <a:gd name="connsiteX3916" fmla="*/ 5704323 w 6630249"/>
              <a:gd name="connsiteY3916" fmla="*/ 3906328 h 6750795"/>
              <a:gd name="connsiteX3917" fmla="*/ 5717148 w 6630249"/>
              <a:gd name="connsiteY3917" fmla="*/ 3911457 h 6750795"/>
              <a:gd name="connsiteX3918" fmla="*/ 5729972 w 6630249"/>
              <a:gd name="connsiteY3918" fmla="*/ 3885808 h 6750795"/>
              <a:gd name="connsiteX3919" fmla="*/ 5732537 w 6630249"/>
              <a:gd name="connsiteY3919" fmla="*/ 3890938 h 6750795"/>
              <a:gd name="connsiteX3920" fmla="*/ 5727407 w 6630249"/>
              <a:gd name="connsiteY3920" fmla="*/ 3898633 h 6750795"/>
              <a:gd name="connsiteX3921" fmla="*/ 5727407 w 6630249"/>
              <a:gd name="connsiteY3921" fmla="*/ 3929411 h 6750795"/>
              <a:gd name="connsiteX3922" fmla="*/ 5735102 w 6630249"/>
              <a:gd name="connsiteY3922" fmla="*/ 3908893 h 6750795"/>
              <a:gd name="connsiteX3923" fmla="*/ 5729972 w 6630249"/>
              <a:gd name="connsiteY3923" fmla="*/ 3934541 h 6750795"/>
              <a:gd name="connsiteX3924" fmla="*/ 5732537 w 6630249"/>
              <a:gd name="connsiteY3924" fmla="*/ 3957625 h 6750795"/>
              <a:gd name="connsiteX3925" fmla="*/ 5750491 w 6630249"/>
              <a:gd name="connsiteY3925" fmla="*/ 3914022 h 6750795"/>
              <a:gd name="connsiteX3926" fmla="*/ 5755621 w 6630249"/>
              <a:gd name="connsiteY3926" fmla="*/ 3931976 h 6750795"/>
              <a:gd name="connsiteX3927" fmla="*/ 5763316 w 6630249"/>
              <a:gd name="connsiteY3927" fmla="*/ 3919152 h 6750795"/>
              <a:gd name="connsiteX3928" fmla="*/ 5763316 w 6630249"/>
              <a:gd name="connsiteY3928" fmla="*/ 3973015 h 6750795"/>
              <a:gd name="connsiteX3929" fmla="*/ 5750491 w 6630249"/>
              <a:gd name="connsiteY3929" fmla="*/ 4047397 h 6750795"/>
              <a:gd name="connsiteX3930" fmla="*/ 5747926 w 6630249"/>
              <a:gd name="connsiteY3930" fmla="*/ 4067916 h 6750795"/>
              <a:gd name="connsiteX3931" fmla="*/ 5742797 w 6630249"/>
              <a:gd name="connsiteY3931" fmla="*/ 4083305 h 6750795"/>
              <a:gd name="connsiteX3932" fmla="*/ 5760751 w 6630249"/>
              <a:gd name="connsiteY3932" fmla="*/ 4098694 h 6750795"/>
              <a:gd name="connsiteX3933" fmla="*/ 5737667 w 6630249"/>
              <a:gd name="connsiteY3933" fmla="*/ 4134603 h 6750795"/>
              <a:gd name="connsiteX3934" fmla="*/ 5732537 w 6630249"/>
              <a:gd name="connsiteY3934" fmla="*/ 4155122 h 6750795"/>
              <a:gd name="connsiteX3935" fmla="*/ 5819743 w 6630249"/>
              <a:gd name="connsiteY3935" fmla="*/ 4116649 h 6750795"/>
              <a:gd name="connsiteX3936" fmla="*/ 5847957 w 6630249"/>
              <a:gd name="connsiteY3936" fmla="*/ 4047397 h 6750795"/>
              <a:gd name="connsiteX3937" fmla="*/ 5814614 w 6630249"/>
              <a:gd name="connsiteY3937" fmla="*/ 4011488 h 6750795"/>
              <a:gd name="connsiteX3938" fmla="*/ 5837697 w 6630249"/>
              <a:gd name="connsiteY3938" fmla="*/ 3996099 h 6750795"/>
              <a:gd name="connsiteX3939" fmla="*/ 5863346 w 6630249"/>
              <a:gd name="connsiteY3939" fmla="*/ 4042267 h 6750795"/>
              <a:gd name="connsiteX3940" fmla="*/ 5947988 w 6630249"/>
              <a:gd name="connsiteY3940" fmla="*/ 4080740 h 6750795"/>
              <a:gd name="connsiteX3941" fmla="*/ 5953118 w 6630249"/>
              <a:gd name="connsiteY3941" fmla="*/ 4039702 h 6750795"/>
              <a:gd name="connsiteX3942" fmla="*/ 5976202 w 6630249"/>
              <a:gd name="connsiteY3942" fmla="*/ 4103824 h 6750795"/>
              <a:gd name="connsiteX3943" fmla="*/ 5950553 w 6630249"/>
              <a:gd name="connsiteY3943" fmla="*/ 4098694 h 6750795"/>
              <a:gd name="connsiteX3944" fmla="*/ 5965942 w 6630249"/>
              <a:gd name="connsiteY3944" fmla="*/ 4173076 h 6750795"/>
              <a:gd name="connsiteX3945" fmla="*/ 5989026 w 6630249"/>
              <a:gd name="connsiteY3945" fmla="*/ 4144863 h 6750795"/>
              <a:gd name="connsiteX3946" fmla="*/ 5996721 w 6630249"/>
              <a:gd name="connsiteY3946" fmla="*/ 4216680 h 6750795"/>
              <a:gd name="connsiteX3947" fmla="*/ 6030064 w 6630249"/>
              <a:gd name="connsiteY3947" fmla="*/ 4239764 h 6750795"/>
              <a:gd name="connsiteX3948" fmla="*/ 6027499 w 6630249"/>
              <a:gd name="connsiteY3948" fmla="*/ 4232069 h 6750795"/>
              <a:gd name="connsiteX3949" fmla="*/ 6053148 w 6630249"/>
              <a:gd name="connsiteY3949" fmla="*/ 4234634 h 6750795"/>
              <a:gd name="connsiteX3950" fmla="*/ 6040324 w 6630249"/>
              <a:gd name="connsiteY3950" fmla="*/ 4255153 h 6750795"/>
              <a:gd name="connsiteX3951" fmla="*/ 6037759 w 6630249"/>
              <a:gd name="connsiteY3951" fmla="*/ 4255153 h 6750795"/>
              <a:gd name="connsiteX3952" fmla="*/ 6063408 w 6630249"/>
              <a:gd name="connsiteY3952" fmla="*/ 4270542 h 6750795"/>
              <a:gd name="connsiteX3953" fmla="*/ 6119836 w 6630249"/>
              <a:gd name="connsiteY3953" fmla="*/ 4239764 h 6750795"/>
              <a:gd name="connsiteX3954" fmla="*/ 6112855 w 6630249"/>
              <a:gd name="connsiteY3954" fmla="*/ 4251065 h 6750795"/>
              <a:gd name="connsiteX3955" fmla="*/ 6126409 w 6630249"/>
              <a:gd name="connsiteY3955" fmla="*/ 4248180 h 6750795"/>
              <a:gd name="connsiteX3956" fmla="*/ 6140356 w 6630249"/>
              <a:gd name="connsiteY3956" fmla="*/ 4257718 h 6750795"/>
              <a:gd name="connsiteX3957" fmla="*/ 6137790 w 6630249"/>
              <a:gd name="connsiteY3957" fmla="*/ 4273108 h 6750795"/>
              <a:gd name="connsiteX3958" fmla="*/ 6101881 w 6630249"/>
              <a:gd name="connsiteY3958" fmla="*/ 4270543 h 6750795"/>
              <a:gd name="connsiteX3959" fmla="*/ 6104829 w 6630249"/>
              <a:gd name="connsiteY3959" fmla="*/ 4261911 h 6750795"/>
              <a:gd name="connsiteX3960" fmla="*/ 6080080 w 6630249"/>
              <a:gd name="connsiteY3960" fmla="*/ 4273428 h 6750795"/>
              <a:gd name="connsiteX3961" fmla="*/ 6053469 w 6630249"/>
              <a:gd name="connsiteY3961" fmla="*/ 4286293 h 6750795"/>
              <a:gd name="connsiteX3962" fmla="*/ 6052018 w 6630249"/>
              <a:gd name="connsiteY3962" fmla="*/ 4288801 h 6750795"/>
              <a:gd name="connsiteX3963" fmla="*/ 6053149 w 6630249"/>
              <a:gd name="connsiteY3963" fmla="*/ 4291062 h 6750795"/>
              <a:gd name="connsiteX3964" fmla="*/ 6055714 w 6630249"/>
              <a:gd name="connsiteY3964" fmla="*/ 4296191 h 6750795"/>
              <a:gd name="connsiteX3965" fmla="*/ 6053149 w 6630249"/>
              <a:gd name="connsiteY3965" fmla="*/ 4303887 h 6750795"/>
              <a:gd name="connsiteX3966" fmla="*/ 6043490 w 6630249"/>
              <a:gd name="connsiteY3966" fmla="*/ 4306451 h 6750795"/>
              <a:gd name="connsiteX3967" fmla="*/ 6042264 w 6630249"/>
              <a:gd name="connsiteY3967" fmla="*/ 4305663 h 6750795"/>
              <a:gd name="connsiteX3968" fmla="*/ 6040324 w 6630249"/>
              <a:gd name="connsiteY3968" fmla="*/ 4309016 h 6750795"/>
              <a:gd name="connsiteX3969" fmla="*/ 6065973 w 6630249"/>
              <a:gd name="connsiteY3969" fmla="*/ 4314145 h 6750795"/>
              <a:gd name="connsiteX3970" fmla="*/ 6012110 w 6630249"/>
              <a:gd name="connsiteY3970" fmla="*/ 4429566 h 6750795"/>
              <a:gd name="connsiteX3971" fmla="*/ 5981332 w 6630249"/>
              <a:gd name="connsiteY3971" fmla="*/ 4437260 h 6750795"/>
              <a:gd name="connsiteX3972" fmla="*/ 5955683 w 6630249"/>
              <a:gd name="connsiteY3972" fmla="*/ 4493688 h 6750795"/>
              <a:gd name="connsiteX3973" fmla="*/ 5971072 w 6630249"/>
              <a:gd name="connsiteY3973" fmla="*/ 4583459 h 6750795"/>
              <a:gd name="connsiteX3974" fmla="*/ 5953118 w 6630249"/>
              <a:gd name="connsiteY3974" fmla="*/ 4580895 h 6750795"/>
              <a:gd name="connsiteX3975" fmla="*/ 5912079 w 6630249"/>
              <a:gd name="connsiteY3975" fmla="*/ 4655276 h 6750795"/>
              <a:gd name="connsiteX3976" fmla="*/ 5863346 w 6630249"/>
              <a:gd name="connsiteY3976" fmla="*/ 4665536 h 6750795"/>
              <a:gd name="connsiteX3977" fmla="*/ 5865911 w 6630249"/>
              <a:gd name="connsiteY3977" fmla="*/ 4686055 h 6750795"/>
              <a:gd name="connsiteX3978" fmla="*/ 5765880 w 6630249"/>
              <a:gd name="connsiteY3978" fmla="*/ 4693750 h 6750795"/>
              <a:gd name="connsiteX3979" fmla="*/ 5773575 w 6630249"/>
              <a:gd name="connsiteY3979" fmla="*/ 4775826 h 6750795"/>
              <a:gd name="connsiteX3980" fmla="*/ 5765880 w 6630249"/>
              <a:gd name="connsiteY3980" fmla="*/ 4786086 h 6750795"/>
              <a:gd name="connsiteX3981" fmla="*/ 5732537 w 6630249"/>
              <a:gd name="connsiteY3981" fmla="*/ 4773261 h 6750795"/>
              <a:gd name="connsiteX3982" fmla="*/ 5709453 w 6630249"/>
              <a:gd name="connsiteY3982" fmla="*/ 4798910 h 6750795"/>
              <a:gd name="connsiteX3983" fmla="*/ 5704323 w 6630249"/>
              <a:gd name="connsiteY3983" fmla="*/ 4796345 h 6750795"/>
              <a:gd name="connsiteX3984" fmla="*/ 5714583 w 6630249"/>
              <a:gd name="connsiteY3984" fmla="*/ 4783521 h 6750795"/>
              <a:gd name="connsiteX3985" fmla="*/ 5658155 w 6630249"/>
              <a:gd name="connsiteY3985" fmla="*/ 4788651 h 6750795"/>
              <a:gd name="connsiteX3986" fmla="*/ 5640201 w 6630249"/>
              <a:gd name="connsiteY3986" fmla="*/ 4786086 h 6750795"/>
              <a:gd name="connsiteX3987" fmla="*/ 5655590 w 6630249"/>
              <a:gd name="connsiteY3987" fmla="*/ 4778391 h 6750795"/>
              <a:gd name="connsiteX3988" fmla="*/ 5678674 w 6630249"/>
              <a:gd name="connsiteY3988" fmla="*/ 4727093 h 6750795"/>
              <a:gd name="connsiteX3989" fmla="*/ 5637636 w 6630249"/>
              <a:gd name="connsiteY3989" fmla="*/ 4763002 h 6750795"/>
              <a:gd name="connsiteX3990" fmla="*/ 5627376 w 6630249"/>
              <a:gd name="connsiteY3990" fmla="*/ 4783521 h 6750795"/>
              <a:gd name="connsiteX3991" fmla="*/ 5629941 w 6630249"/>
              <a:gd name="connsiteY3991" fmla="*/ 4770696 h 6750795"/>
              <a:gd name="connsiteX3992" fmla="*/ 5627376 w 6630249"/>
              <a:gd name="connsiteY3992" fmla="*/ 4745048 h 6750795"/>
              <a:gd name="connsiteX3993" fmla="*/ 5619682 w 6630249"/>
              <a:gd name="connsiteY3993" fmla="*/ 4739918 h 6750795"/>
              <a:gd name="connsiteX3994" fmla="*/ 5640201 w 6630249"/>
              <a:gd name="connsiteY3994" fmla="*/ 4698879 h 6750795"/>
              <a:gd name="connsiteX3995" fmla="*/ 5668414 w 6630249"/>
              <a:gd name="connsiteY3995" fmla="*/ 4680925 h 6750795"/>
              <a:gd name="connsiteX3996" fmla="*/ 5635071 w 6630249"/>
              <a:gd name="connsiteY3996" fmla="*/ 4696315 h 6750795"/>
              <a:gd name="connsiteX3997" fmla="*/ 5645330 w 6630249"/>
              <a:gd name="connsiteY3997" fmla="*/ 4670666 h 6750795"/>
              <a:gd name="connsiteX3998" fmla="*/ 5658155 w 6630249"/>
              <a:gd name="connsiteY3998" fmla="*/ 4662971 h 6750795"/>
              <a:gd name="connsiteX3999" fmla="*/ 5653025 w 6630249"/>
              <a:gd name="connsiteY3999" fmla="*/ 4660406 h 6750795"/>
              <a:gd name="connsiteX4000" fmla="*/ 5663285 w 6630249"/>
              <a:gd name="connsiteY4000" fmla="*/ 4650147 h 6750795"/>
              <a:gd name="connsiteX4001" fmla="*/ 5729972 w 6630249"/>
              <a:gd name="connsiteY4001" fmla="*/ 4627063 h 6750795"/>
              <a:gd name="connsiteX4002" fmla="*/ 5712018 w 6630249"/>
              <a:gd name="connsiteY4002" fmla="*/ 4621933 h 6750795"/>
              <a:gd name="connsiteX4003" fmla="*/ 5653025 w 6630249"/>
              <a:gd name="connsiteY4003" fmla="*/ 4645017 h 6750795"/>
              <a:gd name="connsiteX4004" fmla="*/ 5755621 w 6630249"/>
              <a:gd name="connsiteY4004" fmla="*/ 4568070 h 6750795"/>
              <a:gd name="connsiteX4005" fmla="*/ 5676109 w 6630249"/>
              <a:gd name="connsiteY4005" fmla="*/ 4588589 h 6750795"/>
              <a:gd name="connsiteX4006" fmla="*/ 5727407 w 6630249"/>
              <a:gd name="connsiteY4006" fmla="*/ 4544986 h 6750795"/>
              <a:gd name="connsiteX4007" fmla="*/ 5688934 w 6630249"/>
              <a:gd name="connsiteY4007" fmla="*/ 4560375 h 6750795"/>
              <a:gd name="connsiteX4008" fmla="*/ 5699193 w 6630249"/>
              <a:gd name="connsiteY4008" fmla="*/ 4509077 h 6750795"/>
              <a:gd name="connsiteX4009" fmla="*/ 5658155 w 6630249"/>
              <a:gd name="connsiteY4009" fmla="*/ 4575765 h 6750795"/>
              <a:gd name="connsiteX4010" fmla="*/ 5640201 w 6630249"/>
              <a:gd name="connsiteY4010" fmla="*/ 4534726 h 6750795"/>
              <a:gd name="connsiteX4011" fmla="*/ 5673544 w 6630249"/>
              <a:gd name="connsiteY4011" fmla="*/ 4496253 h 6750795"/>
              <a:gd name="connsiteX4012" fmla="*/ 5694063 w 6630249"/>
              <a:gd name="connsiteY4012" fmla="*/ 4498818 h 6750795"/>
              <a:gd name="connsiteX4013" fmla="*/ 5676109 w 6630249"/>
              <a:gd name="connsiteY4013" fmla="*/ 4493688 h 6750795"/>
              <a:gd name="connsiteX4014" fmla="*/ 5701758 w 6630249"/>
              <a:gd name="connsiteY4014" fmla="*/ 4460345 h 6750795"/>
              <a:gd name="connsiteX4015" fmla="*/ 5683804 w 6630249"/>
              <a:gd name="connsiteY4015" fmla="*/ 4460345 h 6750795"/>
              <a:gd name="connsiteX4016" fmla="*/ 5681239 w 6630249"/>
              <a:gd name="connsiteY4016" fmla="*/ 4439825 h 6750795"/>
              <a:gd name="connsiteX4017" fmla="*/ 5665850 w 6630249"/>
              <a:gd name="connsiteY4017" fmla="*/ 4485994 h 6750795"/>
              <a:gd name="connsiteX4018" fmla="*/ 5660720 w 6630249"/>
              <a:gd name="connsiteY4018" fmla="*/ 4483429 h 6750795"/>
              <a:gd name="connsiteX4019" fmla="*/ 5655590 w 6630249"/>
              <a:gd name="connsiteY4019" fmla="*/ 4491123 h 6750795"/>
              <a:gd name="connsiteX4020" fmla="*/ 5647896 w 6630249"/>
              <a:gd name="connsiteY4020" fmla="*/ 4396222 h 6750795"/>
              <a:gd name="connsiteX4021" fmla="*/ 5635071 w 6630249"/>
              <a:gd name="connsiteY4021" fmla="*/ 4524467 h 6750795"/>
              <a:gd name="connsiteX4022" fmla="*/ 5622247 w 6630249"/>
              <a:gd name="connsiteY4022" fmla="*/ 4516772 h 6750795"/>
              <a:gd name="connsiteX4023" fmla="*/ 5627376 w 6630249"/>
              <a:gd name="connsiteY4023" fmla="*/ 4544986 h 6750795"/>
              <a:gd name="connsiteX4024" fmla="*/ 5614552 w 6630249"/>
              <a:gd name="connsiteY4024" fmla="*/ 4537291 h 6750795"/>
              <a:gd name="connsiteX4025" fmla="*/ 5611987 w 6630249"/>
              <a:gd name="connsiteY4025" fmla="*/ 4555246 h 6750795"/>
              <a:gd name="connsiteX4026" fmla="*/ 5604292 w 6630249"/>
              <a:gd name="connsiteY4026" fmla="*/ 4550116 h 6750795"/>
              <a:gd name="connsiteX4027" fmla="*/ 5616796 w 6630249"/>
              <a:gd name="connsiteY4027" fmla="*/ 4574482 h 6750795"/>
              <a:gd name="connsiteX4028" fmla="*/ 5619338 w 6630249"/>
              <a:gd name="connsiteY4028" fmla="*/ 4595944 h 6750795"/>
              <a:gd name="connsiteX4029" fmla="*/ 5624812 w 6630249"/>
              <a:gd name="connsiteY4029" fmla="*/ 4591154 h 6750795"/>
              <a:gd name="connsiteX4030" fmla="*/ 5642766 w 6630249"/>
              <a:gd name="connsiteY4030" fmla="*/ 4588589 h 6750795"/>
              <a:gd name="connsiteX4031" fmla="*/ 5619682 w 6630249"/>
              <a:gd name="connsiteY4031" fmla="*/ 4614239 h 6750795"/>
              <a:gd name="connsiteX4032" fmla="*/ 5609423 w 6630249"/>
              <a:gd name="connsiteY4032" fmla="*/ 4606544 h 6750795"/>
              <a:gd name="connsiteX4033" fmla="*/ 5617117 w 6630249"/>
              <a:gd name="connsiteY4033" fmla="*/ 4597887 h 6750795"/>
              <a:gd name="connsiteX4034" fmla="*/ 5617904 w 6630249"/>
              <a:gd name="connsiteY4034" fmla="*/ 4597198 h 6750795"/>
              <a:gd name="connsiteX4035" fmla="*/ 5606755 w 6630249"/>
              <a:gd name="connsiteY4035" fmla="*/ 4586845 h 6750795"/>
              <a:gd name="connsiteX4036" fmla="*/ 5606857 w 6630249"/>
              <a:gd name="connsiteY4036" fmla="*/ 4588589 h 6750795"/>
              <a:gd name="connsiteX4037" fmla="*/ 5605630 w 6630249"/>
              <a:gd name="connsiteY4037" fmla="*/ 4585801 h 6750795"/>
              <a:gd name="connsiteX4038" fmla="*/ 5583773 w 6630249"/>
              <a:gd name="connsiteY4038" fmla="*/ 4565505 h 6750795"/>
              <a:gd name="connsiteX4039" fmla="*/ 5537605 w 6630249"/>
              <a:gd name="connsiteY4039" fmla="*/ 4542421 h 6750795"/>
              <a:gd name="connsiteX4040" fmla="*/ 5578643 w 6630249"/>
              <a:gd name="connsiteY4040" fmla="*/ 4583459 h 6750795"/>
              <a:gd name="connsiteX4041" fmla="*/ 5617117 w 6630249"/>
              <a:gd name="connsiteY4041" fmla="*/ 4614238 h 6750795"/>
              <a:gd name="connsiteX4042" fmla="*/ 5606857 w 6630249"/>
              <a:gd name="connsiteY4042" fmla="*/ 4683490 h 6750795"/>
              <a:gd name="connsiteX4043" fmla="*/ 5599162 w 6630249"/>
              <a:gd name="connsiteY4043" fmla="*/ 4680925 h 6750795"/>
              <a:gd name="connsiteX4044" fmla="*/ 5604292 w 6630249"/>
              <a:gd name="connsiteY4044" fmla="*/ 4698879 h 6750795"/>
              <a:gd name="connsiteX4045" fmla="*/ 5601727 w 6630249"/>
              <a:gd name="connsiteY4045" fmla="*/ 4763002 h 6750795"/>
              <a:gd name="connsiteX4046" fmla="*/ 5578643 w 6630249"/>
              <a:gd name="connsiteY4046" fmla="*/ 4737353 h 6750795"/>
              <a:gd name="connsiteX4047" fmla="*/ 5570949 w 6630249"/>
              <a:gd name="connsiteY4047" fmla="*/ 4680925 h 6750795"/>
              <a:gd name="connsiteX4048" fmla="*/ 5552994 w 6630249"/>
              <a:gd name="connsiteY4048" fmla="*/ 4711704 h 6750795"/>
              <a:gd name="connsiteX4049" fmla="*/ 5547864 w 6630249"/>
              <a:gd name="connsiteY4049" fmla="*/ 4704009 h 6750795"/>
              <a:gd name="connsiteX4050" fmla="*/ 5550430 w 6630249"/>
              <a:gd name="connsiteY4050" fmla="*/ 4668101 h 6750795"/>
              <a:gd name="connsiteX4051" fmla="*/ 5532475 w 6630249"/>
              <a:gd name="connsiteY4051" fmla="*/ 4693750 h 6750795"/>
              <a:gd name="connsiteX4052" fmla="*/ 5524781 w 6630249"/>
              <a:gd name="connsiteY4052" fmla="*/ 4691185 h 6750795"/>
              <a:gd name="connsiteX4053" fmla="*/ 5522216 w 6630249"/>
              <a:gd name="connsiteY4053" fmla="*/ 4691185 h 6750795"/>
              <a:gd name="connsiteX4054" fmla="*/ 5519651 w 6630249"/>
              <a:gd name="connsiteY4054" fmla="*/ 4691185 h 6750795"/>
              <a:gd name="connsiteX4055" fmla="*/ 5496567 w 6630249"/>
              <a:gd name="connsiteY4055" fmla="*/ 4665536 h 6750795"/>
              <a:gd name="connsiteX4056" fmla="*/ 5491437 w 6630249"/>
              <a:gd name="connsiteY4056" fmla="*/ 4683490 h 6750795"/>
              <a:gd name="connsiteX4057" fmla="*/ 5440139 w 6630249"/>
              <a:gd name="connsiteY4057" fmla="*/ 4655276 h 6750795"/>
              <a:gd name="connsiteX4058" fmla="*/ 5222123 w 6630249"/>
              <a:gd name="connsiteY4058" fmla="*/ 4634757 h 6750795"/>
              <a:gd name="connsiteX4059" fmla="*/ 5224688 w 6630249"/>
              <a:gd name="connsiteY4059" fmla="*/ 4922025 h 6750795"/>
              <a:gd name="connsiteX4060" fmla="*/ 5283680 w 6630249"/>
              <a:gd name="connsiteY4060" fmla="*/ 4950239 h 6750795"/>
              <a:gd name="connsiteX4061" fmla="*/ 5181085 w 6630249"/>
              <a:gd name="connsiteY4061" fmla="*/ 5022056 h 6750795"/>
              <a:gd name="connsiteX4062" fmla="*/ 5355498 w 6630249"/>
              <a:gd name="connsiteY4062" fmla="*/ 5152866 h 6750795"/>
              <a:gd name="connsiteX4063" fmla="*/ 5355498 w 6630249"/>
              <a:gd name="connsiteY4063" fmla="*/ 5255461 h 6750795"/>
              <a:gd name="connsiteX4064" fmla="*/ 5237513 w 6630249"/>
              <a:gd name="connsiteY4064" fmla="*/ 5327278 h 6750795"/>
              <a:gd name="connsiteX4065" fmla="*/ 5281116 w 6630249"/>
              <a:gd name="connsiteY4065" fmla="*/ 5355492 h 6750795"/>
              <a:gd name="connsiteX4066" fmla="*/ 5193909 w 6630249"/>
              <a:gd name="connsiteY4066" fmla="*/ 5447828 h 6750795"/>
              <a:gd name="connsiteX4067" fmla="*/ 5196474 w 6630249"/>
              <a:gd name="connsiteY4067" fmla="*/ 5417049 h 6750795"/>
              <a:gd name="connsiteX4068" fmla="*/ 5216993 w 6630249"/>
              <a:gd name="connsiteY4068" fmla="*/ 5401660 h 6750795"/>
              <a:gd name="connsiteX4069" fmla="*/ 5209299 w 6630249"/>
              <a:gd name="connsiteY4069" fmla="*/ 5391400 h 6750795"/>
              <a:gd name="connsiteX4070" fmla="*/ 5201604 w 6630249"/>
              <a:gd name="connsiteY4070" fmla="*/ 5396531 h 6750795"/>
              <a:gd name="connsiteX4071" fmla="*/ 5201604 w 6630249"/>
              <a:gd name="connsiteY4071" fmla="*/ 5386271 h 6750795"/>
              <a:gd name="connsiteX4072" fmla="*/ 5191345 w 6630249"/>
              <a:gd name="connsiteY4072" fmla="*/ 5393965 h 6750795"/>
              <a:gd name="connsiteX4073" fmla="*/ 5186215 w 6630249"/>
              <a:gd name="connsiteY4073" fmla="*/ 5383706 h 6750795"/>
              <a:gd name="connsiteX4074" fmla="*/ 5191345 w 6630249"/>
              <a:gd name="connsiteY4074" fmla="*/ 5409355 h 6750795"/>
              <a:gd name="connsiteX4075" fmla="*/ 5188779 w 6630249"/>
              <a:gd name="connsiteY4075" fmla="*/ 5455523 h 6750795"/>
              <a:gd name="connsiteX4076" fmla="*/ 5170825 w 6630249"/>
              <a:gd name="connsiteY4076" fmla="*/ 5470912 h 6750795"/>
              <a:gd name="connsiteX4077" fmla="*/ 5170825 w 6630249"/>
              <a:gd name="connsiteY4077" fmla="*/ 5465783 h 6750795"/>
              <a:gd name="connsiteX4078" fmla="*/ 5160566 w 6630249"/>
              <a:gd name="connsiteY4078" fmla="*/ 5455523 h 6750795"/>
              <a:gd name="connsiteX4079" fmla="*/ 5152871 w 6630249"/>
              <a:gd name="connsiteY4079" fmla="*/ 5476042 h 6750795"/>
              <a:gd name="connsiteX4080" fmla="*/ 5140047 w 6630249"/>
              <a:gd name="connsiteY4080" fmla="*/ 5468347 h 6750795"/>
              <a:gd name="connsiteX4081" fmla="*/ 5152871 w 6630249"/>
              <a:gd name="connsiteY4081" fmla="*/ 5491431 h 6750795"/>
              <a:gd name="connsiteX4082" fmla="*/ 5132352 w 6630249"/>
              <a:gd name="connsiteY4082" fmla="*/ 5522210 h 6750795"/>
              <a:gd name="connsiteX4083" fmla="*/ 5145176 w 6630249"/>
              <a:gd name="connsiteY4083" fmla="*/ 5596592 h 6750795"/>
              <a:gd name="connsiteX4084" fmla="*/ 5140047 w 6630249"/>
              <a:gd name="connsiteY4084" fmla="*/ 5619676 h 6750795"/>
              <a:gd name="connsiteX4085" fmla="*/ 5134917 w 6630249"/>
              <a:gd name="connsiteY4085" fmla="*/ 5627371 h 6750795"/>
              <a:gd name="connsiteX4086" fmla="*/ 5127222 w 6630249"/>
              <a:gd name="connsiteY4086" fmla="*/ 5640195 h 6750795"/>
              <a:gd name="connsiteX4087" fmla="*/ 5127222 w 6630249"/>
              <a:gd name="connsiteY4087" fmla="*/ 5642760 h 6750795"/>
              <a:gd name="connsiteX4088" fmla="*/ 5122092 w 6630249"/>
              <a:gd name="connsiteY4088" fmla="*/ 5668409 h 6750795"/>
              <a:gd name="connsiteX4089" fmla="*/ 4824565 w 6630249"/>
              <a:gd name="connsiteY4089" fmla="*/ 5783829 h 6750795"/>
              <a:gd name="connsiteX4090" fmla="*/ 4804046 w 6630249"/>
              <a:gd name="connsiteY4090" fmla="*/ 5776134 h 6750795"/>
              <a:gd name="connsiteX4091" fmla="*/ 4793786 w 6630249"/>
              <a:gd name="connsiteY4091" fmla="*/ 5688928 h 6750795"/>
              <a:gd name="connsiteX4092" fmla="*/ 4793786 w 6630249"/>
              <a:gd name="connsiteY4092" fmla="*/ 5686363 h 6750795"/>
              <a:gd name="connsiteX4093" fmla="*/ 4883557 w 6630249"/>
              <a:gd name="connsiteY4093" fmla="*/ 5650455 h 6750795"/>
              <a:gd name="connsiteX4094" fmla="*/ 4778397 w 6630249"/>
              <a:gd name="connsiteY4094" fmla="*/ 5617111 h 6750795"/>
              <a:gd name="connsiteX4095" fmla="*/ 4770702 w 6630249"/>
              <a:gd name="connsiteY4095" fmla="*/ 5555554 h 6750795"/>
              <a:gd name="connsiteX4096" fmla="*/ 4785451 w 6630249"/>
              <a:gd name="connsiteY4096" fmla="*/ 5554913 h 6750795"/>
              <a:gd name="connsiteX4097" fmla="*/ 4791994 w 6630249"/>
              <a:gd name="connsiteY4097" fmla="*/ 5552219 h 6750795"/>
              <a:gd name="connsiteX4098" fmla="*/ 4791221 w 6630249"/>
              <a:gd name="connsiteY4098" fmla="*/ 5560683 h 6750795"/>
              <a:gd name="connsiteX4099" fmla="*/ 4863038 w 6630249"/>
              <a:gd name="connsiteY4099" fmla="*/ 5560683 h 6750795"/>
              <a:gd name="connsiteX4100" fmla="*/ 4834824 w 6630249"/>
              <a:gd name="connsiteY4100" fmla="*/ 5501691 h 6750795"/>
              <a:gd name="connsiteX4101" fmla="*/ 4793346 w 6630249"/>
              <a:gd name="connsiteY4101" fmla="*/ 5537399 h 6750795"/>
              <a:gd name="connsiteX4102" fmla="*/ 4792552 w 6630249"/>
              <a:gd name="connsiteY4102" fmla="*/ 5546095 h 6750795"/>
              <a:gd name="connsiteX4103" fmla="*/ 4782565 w 6630249"/>
              <a:gd name="connsiteY4103" fmla="*/ 5534715 h 6750795"/>
              <a:gd name="connsiteX4104" fmla="*/ 4763007 w 6630249"/>
              <a:gd name="connsiteY4104" fmla="*/ 5524775 h 6750795"/>
              <a:gd name="connsiteX4105" fmla="*/ 4757877 w 6630249"/>
              <a:gd name="connsiteY4105" fmla="*/ 5488866 h 6750795"/>
              <a:gd name="connsiteX4106" fmla="*/ 4788656 w 6630249"/>
              <a:gd name="connsiteY4106" fmla="*/ 5476042 h 6750795"/>
              <a:gd name="connsiteX4107" fmla="*/ 4796351 w 6630249"/>
              <a:gd name="connsiteY4107" fmla="*/ 5458088 h 6750795"/>
              <a:gd name="connsiteX4108" fmla="*/ 4780962 w 6630249"/>
              <a:gd name="connsiteY4108" fmla="*/ 5458088 h 6750795"/>
              <a:gd name="connsiteX4109" fmla="*/ 4780962 w 6630249"/>
              <a:gd name="connsiteY4109" fmla="*/ 5447828 h 6750795"/>
              <a:gd name="connsiteX4110" fmla="*/ 4752748 w 6630249"/>
              <a:gd name="connsiteY4110" fmla="*/ 5481172 h 6750795"/>
              <a:gd name="connsiteX4111" fmla="*/ 4750183 w 6630249"/>
              <a:gd name="connsiteY4111" fmla="*/ 5468347 h 6750795"/>
              <a:gd name="connsiteX4112" fmla="*/ 4770702 w 6630249"/>
              <a:gd name="connsiteY4112" fmla="*/ 5447828 h 6750795"/>
              <a:gd name="connsiteX4113" fmla="*/ 4763007 w 6630249"/>
              <a:gd name="connsiteY4113" fmla="*/ 5447828 h 6750795"/>
              <a:gd name="connsiteX4114" fmla="*/ 4773267 w 6630249"/>
              <a:gd name="connsiteY4114" fmla="*/ 5424744 h 6750795"/>
              <a:gd name="connsiteX4115" fmla="*/ 4757877 w 6630249"/>
              <a:gd name="connsiteY4115" fmla="*/ 5419614 h 6750795"/>
              <a:gd name="connsiteX4116" fmla="*/ 4757877 w 6630249"/>
              <a:gd name="connsiteY4116" fmla="*/ 5350362 h 6750795"/>
              <a:gd name="connsiteX4117" fmla="*/ 4804046 w 6630249"/>
              <a:gd name="connsiteY4117" fmla="*/ 5355492 h 6750795"/>
              <a:gd name="connsiteX4118" fmla="*/ 4786091 w 6630249"/>
              <a:gd name="connsiteY4118" fmla="*/ 5342668 h 6750795"/>
              <a:gd name="connsiteX4119" fmla="*/ 4796351 w 6630249"/>
              <a:gd name="connsiteY4119" fmla="*/ 5327278 h 6750795"/>
              <a:gd name="connsiteX4120" fmla="*/ 4780962 w 6630249"/>
              <a:gd name="connsiteY4120" fmla="*/ 5324713 h 6750795"/>
              <a:gd name="connsiteX4121" fmla="*/ 4791221 w 6630249"/>
              <a:gd name="connsiteY4121" fmla="*/ 5317019 h 6750795"/>
              <a:gd name="connsiteX4122" fmla="*/ 4773267 w 6630249"/>
              <a:gd name="connsiteY4122" fmla="*/ 5314454 h 6750795"/>
              <a:gd name="connsiteX4123" fmla="*/ 4780962 w 6630249"/>
              <a:gd name="connsiteY4123" fmla="*/ 5304194 h 6750795"/>
              <a:gd name="connsiteX4124" fmla="*/ 4760442 w 6630249"/>
              <a:gd name="connsiteY4124" fmla="*/ 5311889 h 6750795"/>
              <a:gd name="connsiteX4125" fmla="*/ 4763007 w 6630249"/>
              <a:gd name="connsiteY4125" fmla="*/ 5278545 h 6750795"/>
              <a:gd name="connsiteX4126" fmla="*/ 4755313 w 6630249"/>
              <a:gd name="connsiteY4126" fmla="*/ 5288805 h 6750795"/>
              <a:gd name="connsiteX4127" fmla="*/ 4755313 w 6630249"/>
              <a:gd name="connsiteY4127" fmla="*/ 5270851 h 6750795"/>
              <a:gd name="connsiteX4128" fmla="*/ 4770702 w 6630249"/>
              <a:gd name="connsiteY4128" fmla="*/ 5240072 h 6750795"/>
              <a:gd name="connsiteX4129" fmla="*/ 4763007 w 6630249"/>
              <a:gd name="connsiteY4129" fmla="*/ 5252896 h 6750795"/>
              <a:gd name="connsiteX4130" fmla="*/ 4757877 w 6630249"/>
              <a:gd name="connsiteY4130" fmla="*/ 5224682 h 6750795"/>
              <a:gd name="connsiteX4131" fmla="*/ 4747618 w 6630249"/>
              <a:gd name="connsiteY4131" fmla="*/ 5232377 h 6750795"/>
              <a:gd name="connsiteX4132" fmla="*/ 4752748 w 6630249"/>
              <a:gd name="connsiteY4132" fmla="*/ 5173385 h 6750795"/>
              <a:gd name="connsiteX4133" fmla="*/ 4745053 w 6630249"/>
              <a:gd name="connsiteY4133" fmla="*/ 5170820 h 6750795"/>
              <a:gd name="connsiteX4134" fmla="*/ 4739923 w 6630249"/>
              <a:gd name="connsiteY4134" fmla="*/ 5140041 h 6750795"/>
              <a:gd name="connsiteX4135" fmla="*/ 4770702 w 6630249"/>
              <a:gd name="connsiteY4135" fmla="*/ 5134911 h 6750795"/>
              <a:gd name="connsiteX4136" fmla="*/ 4739923 w 6630249"/>
              <a:gd name="connsiteY4136" fmla="*/ 5134911 h 6750795"/>
              <a:gd name="connsiteX4137" fmla="*/ 4760442 w 6630249"/>
              <a:gd name="connsiteY4137" fmla="*/ 5014361 h 6750795"/>
              <a:gd name="connsiteX4138" fmla="*/ 4778397 w 6630249"/>
              <a:gd name="connsiteY4138" fmla="*/ 4983583 h 6750795"/>
              <a:gd name="connsiteX4139" fmla="*/ 4788656 w 6630249"/>
              <a:gd name="connsiteY4139" fmla="*/ 4988712 h 6750795"/>
              <a:gd name="connsiteX4140" fmla="*/ 4775832 w 6630249"/>
              <a:gd name="connsiteY4140" fmla="*/ 4978453 h 6750795"/>
              <a:gd name="connsiteX4141" fmla="*/ 4786091 w 6630249"/>
              <a:gd name="connsiteY4141" fmla="*/ 4965628 h 6750795"/>
              <a:gd name="connsiteX4142" fmla="*/ 4811740 w 6630249"/>
              <a:gd name="connsiteY4142" fmla="*/ 4955369 h 6750795"/>
              <a:gd name="connsiteX4143" fmla="*/ 4834824 w 6630249"/>
              <a:gd name="connsiteY4143" fmla="*/ 4939980 h 6750795"/>
              <a:gd name="connsiteX4144" fmla="*/ 4798916 w 6630249"/>
              <a:gd name="connsiteY4144" fmla="*/ 4942544 h 6750795"/>
              <a:gd name="connsiteX4145" fmla="*/ 4804046 w 6630249"/>
              <a:gd name="connsiteY4145" fmla="*/ 4916895 h 6750795"/>
              <a:gd name="connsiteX4146" fmla="*/ 4775832 w 6630249"/>
              <a:gd name="connsiteY4146" fmla="*/ 4955369 h 6750795"/>
              <a:gd name="connsiteX4147" fmla="*/ 4773267 w 6630249"/>
              <a:gd name="connsiteY4147" fmla="*/ 4919460 h 6750795"/>
              <a:gd name="connsiteX4148" fmla="*/ 4765572 w 6630249"/>
              <a:gd name="connsiteY4148" fmla="*/ 4981018 h 6750795"/>
              <a:gd name="connsiteX4149" fmla="*/ 4763007 w 6630249"/>
              <a:gd name="connsiteY4149" fmla="*/ 4965628 h 6750795"/>
              <a:gd name="connsiteX4150" fmla="*/ 4765572 w 6630249"/>
              <a:gd name="connsiteY4150" fmla="*/ 4914331 h 6750795"/>
              <a:gd name="connsiteX4151" fmla="*/ 4775832 w 6630249"/>
              <a:gd name="connsiteY4151" fmla="*/ 4901506 h 6750795"/>
              <a:gd name="connsiteX4152" fmla="*/ 4765572 w 6630249"/>
              <a:gd name="connsiteY4152" fmla="*/ 4898941 h 6750795"/>
              <a:gd name="connsiteX4153" fmla="*/ 4763007 w 6630249"/>
              <a:gd name="connsiteY4153" fmla="*/ 4878422 h 6750795"/>
              <a:gd name="connsiteX4154" fmla="*/ 4775832 w 6630249"/>
              <a:gd name="connsiteY4154" fmla="*/ 4873292 h 6750795"/>
              <a:gd name="connsiteX4155" fmla="*/ 4760442 w 6630249"/>
              <a:gd name="connsiteY4155" fmla="*/ 4860468 h 6750795"/>
              <a:gd name="connsiteX4156" fmla="*/ 4763007 w 6630249"/>
              <a:gd name="connsiteY4156" fmla="*/ 4819430 h 6750795"/>
              <a:gd name="connsiteX4157" fmla="*/ 4775832 w 6630249"/>
              <a:gd name="connsiteY4157" fmla="*/ 4821994 h 6750795"/>
              <a:gd name="connsiteX4158" fmla="*/ 4780962 w 6630249"/>
              <a:gd name="connsiteY4158" fmla="*/ 4816865 h 6750795"/>
              <a:gd name="connsiteX4159" fmla="*/ 4750183 w 6630249"/>
              <a:gd name="connsiteY4159" fmla="*/ 4793781 h 6750795"/>
              <a:gd name="connsiteX4160" fmla="*/ 4775832 w 6630249"/>
              <a:gd name="connsiteY4160" fmla="*/ 4791216 h 6750795"/>
              <a:gd name="connsiteX4161" fmla="*/ 4770702 w 6630249"/>
              <a:gd name="connsiteY4161" fmla="*/ 4775826 h 6750795"/>
              <a:gd name="connsiteX4162" fmla="*/ 4747618 w 6630249"/>
              <a:gd name="connsiteY4162" fmla="*/ 4780956 h 6750795"/>
              <a:gd name="connsiteX4163" fmla="*/ 4732228 w 6630249"/>
              <a:gd name="connsiteY4163" fmla="*/ 4709139 h 6750795"/>
              <a:gd name="connsiteX4164" fmla="*/ 4752748 w 6630249"/>
              <a:gd name="connsiteY4164" fmla="*/ 4706574 h 6750795"/>
              <a:gd name="connsiteX4165" fmla="*/ 4763007 w 6630249"/>
              <a:gd name="connsiteY4165" fmla="*/ 4752742 h 6750795"/>
              <a:gd name="connsiteX4166" fmla="*/ 4755313 w 6630249"/>
              <a:gd name="connsiteY4166" fmla="*/ 4704009 h 6750795"/>
              <a:gd name="connsiteX4167" fmla="*/ 4773267 w 6630249"/>
              <a:gd name="connsiteY4167" fmla="*/ 4701444 h 6750795"/>
              <a:gd name="connsiteX4168" fmla="*/ 4793786 w 6630249"/>
              <a:gd name="connsiteY4168" fmla="*/ 4727093 h 6750795"/>
              <a:gd name="connsiteX4169" fmla="*/ 4775832 w 6630249"/>
              <a:gd name="connsiteY4169" fmla="*/ 4698879 h 6750795"/>
              <a:gd name="connsiteX4170" fmla="*/ 4796351 w 6630249"/>
              <a:gd name="connsiteY4170" fmla="*/ 4704009 h 6750795"/>
              <a:gd name="connsiteX4171" fmla="*/ 4827130 w 6630249"/>
              <a:gd name="connsiteY4171" fmla="*/ 4691185 h 6750795"/>
              <a:gd name="connsiteX4172" fmla="*/ 4793786 w 6630249"/>
              <a:gd name="connsiteY4172" fmla="*/ 4680925 h 6750795"/>
              <a:gd name="connsiteX4173" fmla="*/ 4806611 w 6630249"/>
              <a:gd name="connsiteY4173" fmla="*/ 4665536 h 6750795"/>
              <a:gd name="connsiteX4174" fmla="*/ 4801481 w 6630249"/>
              <a:gd name="connsiteY4174" fmla="*/ 4650147 h 6750795"/>
              <a:gd name="connsiteX4175" fmla="*/ 4768137 w 6630249"/>
              <a:gd name="connsiteY4175" fmla="*/ 4665536 h 6750795"/>
              <a:gd name="connsiteX4176" fmla="*/ 4760442 w 6630249"/>
              <a:gd name="connsiteY4176" fmla="*/ 4655276 h 6750795"/>
              <a:gd name="connsiteX4177" fmla="*/ 4755313 w 6630249"/>
              <a:gd name="connsiteY4177" fmla="*/ 4680925 h 6750795"/>
              <a:gd name="connsiteX4178" fmla="*/ 4747618 w 6630249"/>
              <a:gd name="connsiteY4178" fmla="*/ 4680925 h 6750795"/>
              <a:gd name="connsiteX4179" fmla="*/ 4742488 w 6630249"/>
              <a:gd name="connsiteY4179" fmla="*/ 4688620 h 6750795"/>
              <a:gd name="connsiteX4180" fmla="*/ 4732228 w 6630249"/>
              <a:gd name="connsiteY4180" fmla="*/ 4686055 h 6750795"/>
              <a:gd name="connsiteX4181" fmla="*/ 4714274 w 6630249"/>
              <a:gd name="connsiteY4181" fmla="*/ 4665536 h 6750795"/>
              <a:gd name="connsiteX4182" fmla="*/ 4721969 w 6630249"/>
              <a:gd name="connsiteY4182" fmla="*/ 4627063 h 6750795"/>
              <a:gd name="connsiteX4183" fmla="*/ 4709145 w 6630249"/>
              <a:gd name="connsiteY4183" fmla="*/ 4632192 h 6750795"/>
              <a:gd name="connsiteX4184" fmla="*/ 4680931 w 6630249"/>
              <a:gd name="connsiteY4184" fmla="*/ 4514207 h 6750795"/>
              <a:gd name="connsiteX4185" fmla="*/ 4716839 w 6630249"/>
              <a:gd name="connsiteY4185" fmla="*/ 4501383 h 6750795"/>
              <a:gd name="connsiteX4186" fmla="*/ 4678366 w 6630249"/>
              <a:gd name="connsiteY4186" fmla="*/ 4480863 h 6750795"/>
              <a:gd name="connsiteX4187" fmla="*/ 4696320 w 6630249"/>
              <a:gd name="connsiteY4187" fmla="*/ 4447520 h 6750795"/>
              <a:gd name="connsiteX4188" fmla="*/ 4688625 w 6630249"/>
              <a:gd name="connsiteY4188" fmla="*/ 4439825 h 6750795"/>
              <a:gd name="connsiteX4189" fmla="*/ 4755313 w 6630249"/>
              <a:gd name="connsiteY4189" fmla="*/ 4419306 h 6750795"/>
              <a:gd name="connsiteX4190" fmla="*/ 4709145 w 6630249"/>
              <a:gd name="connsiteY4190" fmla="*/ 4414176 h 6750795"/>
              <a:gd name="connsiteX4191" fmla="*/ 4750183 w 6630249"/>
              <a:gd name="connsiteY4191" fmla="*/ 4396222 h 6750795"/>
              <a:gd name="connsiteX4192" fmla="*/ 4721969 w 6630249"/>
              <a:gd name="connsiteY4192" fmla="*/ 4398787 h 6750795"/>
              <a:gd name="connsiteX4193" fmla="*/ 4737359 w 6630249"/>
              <a:gd name="connsiteY4193" fmla="*/ 4370573 h 6750795"/>
              <a:gd name="connsiteX4194" fmla="*/ 4711710 w 6630249"/>
              <a:gd name="connsiteY4194" fmla="*/ 4383398 h 6750795"/>
              <a:gd name="connsiteX4195" fmla="*/ 4698885 w 6630249"/>
              <a:gd name="connsiteY4195" fmla="*/ 4406482 h 6750795"/>
              <a:gd name="connsiteX4196" fmla="*/ 4701450 w 6630249"/>
              <a:gd name="connsiteY4196" fmla="*/ 4370573 h 6750795"/>
              <a:gd name="connsiteX4197" fmla="*/ 4719404 w 6630249"/>
              <a:gd name="connsiteY4197" fmla="*/ 4326970 h 6750795"/>
              <a:gd name="connsiteX4198" fmla="*/ 4691190 w 6630249"/>
              <a:gd name="connsiteY4198" fmla="*/ 4375703 h 6750795"/>
              <a:gd name="connsiteX4199" fmla="*/ 4688625 w 6630249"/>
              <a:gd name="connsiteY4199" fmla="*/ 4360314 h 6750795"/>
              <a:gd name="connsiteX4200" fmla="*/ 4668106 w 6630249"/>
              <a:gd name="connsiteY4200" fmla="*/ 4411611 h 6750795"/>
              <a:gd name="connsiteX4201" fmla="*/ 4662976 w 6630249"/>
              <a:gd name="connsiteY4201" fmla="*/ 4373138 h 6750795"/>
              <a:gd name="connsiteX4202" fmla="*/ 4655282 w 6630249"/>
              <a:gd name="connsiteY4202" fmla="*/ 4350054 h 6750795"/>
              <a:gd name="connsiteX4203" fmla="*/ 4652717 w 6630249"/>
              <a:gd name="connsiteY4203" fmla="*/ 4311581 h 6750795"/>
              <a:gd name="connsiteX4204" fmla="*/ 4650152 w 6630249"/>
              <a:gd name="connsiteY4204" fmla="*/ 4221810 h 6750795"/>
              <a:gd name="connsiteX4205" fmla="*/ 4642457 w 6630249"/>
              <a:gd name="connsiteY4205" fmla="*/ 4216680 h 6750795"/>
              <a:gd name="connsiteX4206" fmla="*/ 4634763 w 6630249"/>
              <a:gd name="connsiteY4206" fmla="*/ 4165382 h 6750795"/>
              <a:gd name="connsiteX4207" fmla="*/ 4660412 w 6630249"/>
              <a:gd name="connsiteY4207" fmla="*/ 4160252 h 6750795"/>
              <a:gd name="connsiteX4208" fmla="*/ 4634763 w 6630249"/>
              <a:gd name="connsiteY4208" fmla="*/ 4162817 h 6750795"/>
              <a:gd name="connsiteX4209" fmla="*/ 4655282 w 6630249"/>
              <a:gd name="connsiteY4209" fmla="*/ 4134603 h 6750795"/>
              <a:gd name="connsiteX4210" fmla="*/ 4637327 w 6630249"/>
              <a:gd name="connsiteY4210" fmla="*/ 4147427 h 6750795"/>
              <a:gd name="connsiteX4211" fmla="*/ 4624503 w 6630249"/>
              <a:gd name="connsiteY4211" fmla="*/ 4124343 h 6750795"/>
              <a:gd name="connsiteX4212" fmla="*/ 4624503 w 6630249"/>
              <a:gd name="connsiteY4212" fmla="*/ 4155122 h 6750795"/>
              <a:gd name="connsiteX4213" fmla="*/ 4611679 w 6630249"/>
              <a:gd name="connsiteY4213" fmla="*/ 4147427 h 6750795"/>
              <a:gd name="connsiteX4214" fmla="*/ 4606549 w 6630249"/>
              <a:gd name="connsiteY4214" fmla="*/ 4152557 h 6750795"/>
              <a:gd name="connsiteX4215" fmla="*/ 4621938 w 6630249"/>
              <a:gd name="connsiteY4215" fmla="*/ 4160252 h 6750795"/>
              <a:gd name="connsiteX4216" fmla="*/ 4619373 w 6630249"/>
              <a:gd name="connsiteY4216" fmla="*/ 4178206 h 6750795"/>
              <a:gd name="connsiteX4217" fmla="*/ 4634763 w 6630249"/>
              <a:gd name="connsiteY4217" fmla="*/ 4237199 h 6750795"/>
              <a:gd name="connsiteX4218" fmla="*/ 4627068 w 6630249"/>
              <a:gd name="connsiteY4218" fmla="*/ 4237199 h 6750795"/>
              <a:gd name="connsiteX4219" fmla="*/ 4634763 w 6630249"/>
              <a:gd name="connsiteY4219" fmla="*/ 4255153 h 6750795"/>
              <a:gd name="connsiteX4220" fmla="*/ 4645022 w 6630249"/>
              <a:gd name="connsiteY4220" fmla="*/ 4347489 h 6750795"/>
              <a:gd name="connsiteX4221" fmla="*/ 4655282 w 6630249"/>
              <a:gd name="connsiteY4221" fmla="*/ 4380833 h 6750795"/>
              <a:gd name="connsiteX4222" fmla="*/ 4645022 w 6630249"/>
              <a:gd name="connsiteY4222" fmla="*/ 4398787 h 6750795"/>
              <a:gd name="connsiteX4223" fmla="*/ 4637327 w 6630249"/>
              <a:gd name="connsiteY4223" fmla="*/ 4414176 h 6750795"/>
              <a:gd name="connsiteX4224" fmla="*/ 4619373 w 6630249"/>
              <a:gd name="connsiteY4224" fmla="*/ 4409047 h 6750795"/>
              <a:gd name="connsiteX4225" fmla="*/ 4586030 w 6630249"/>
              <a:gd name="connsiteY4225" fmla="*/ 4437260 h 6750795"/>
              <a:gd name="connsiteX4226" fmla="*/ 4575770 w 6630249"/>
              <a:gd name="connsiteY4226" fmla="*/ 4432131 h 6750795"/>
              <a:gd name="connsiteX4227" fmla="*/ 4583465 w 6630249"/>
              <a:gd name="connsiteY4227" fmla="*/ 4470604 h 6750795"/>
              <a:gd name="connsiteX4228" fmla="*/ 4593724 w 6630249"/>
              <a:gd name="connsiteY4228" fmla="*/ 4478299 h 6750795"/>
              <a:gd name="connsiteX4229" fmla="*/ 4588595 w 6630249"/>
              <a:gd name="connsiteY4229" fmla="*/ 4488558 h 6750795"/>
              <a:gd name="connsiteX4230" fmla="*/ 4501388 w 6630249"/>
              <a:gd name="connsiteY4230" fmla="*/ 4478299 h 6750795"/>
              <a:gd name="connsiteX4231" fmla="*/ 4588595 w 6630249"/>
              <a:gd name="connsiteY4231" fmla="*/ 4498818 h 6750795"/>
              <a:gd name="connsiteX4232" fmla="*/ 4583465 w 6630249"/>
              <a:gd name="connsiteY4232" fmla="*/ 4506512 h 6750795"/>
              <a:gd name="connsiteX4233" fmla="*/ 4598854 w 6630249"/>
              <a:gd name="connsiteY4233" fmla="*/ 4516772 h 6750795"/>
              <a:gd name="connsiteX4234" fmla="*/ 4550121 w 6630249"/>
              <a:gd name="connsiteY4234" fmla="*/ 4632192 h 6750795"/>
              <a:gd name="connsiteX4235" fmla="*/ 4539861 w 6630249"/>
              <a:gd name="connsiteY4235" fmla="*/ 4627063 h 6750795"/>
              <a:gd name="connsiteX4236" fmla="*/ 4534732 w 6630249"/>
              <a:gd name="connsiteY4236" fmla="*/ 4629627 h 6750795"/>
              <a:gd name="connsiteX4237" fmla="*/ 4539861 w 6630249"/>
              <a:gd name="connsiteY4237" fmla="*/ 4642452 h 6750795"/>
              <a:gd name="connsiteX4238" fmla="*/ 4496258 w 6630249"/>
              <a:gd name="connsiteY4238" fmla="*/ 4796345 h 6750795"/>
              <a:gd name="connsiteX4239" fmla="*/ 4485999 w 6630249"/>
              <a:gd name="connsiteY4239" fmla="*/ 4804040 h 6750795"/>
              <a:gd name="connsiteX4240" fmla="*/ 4462915 w 6630249"/>
              <a:gd name="connsiteY4240" fmla="*/ 4909201 h 6750795"/>
              <a:gd name="connsiteX4241" fmla="*/ 4452655 w 6630249"/>
              <a:gd name="connsiteY4241" fmla="*/ 4906636 h 6750795"/>
              <a:gd name="connsiteX4242" fmla="*/ 4457785 w 6630249"/>
              <a:gd name="connsiteY4242" fmla="*/ 4932285 h 6750795"/>
              <a:gd name="connsiteX4243" fmla="*/ 4406487 w 6630249"/>
              <a:gd name="connsiteY4243" fmla="*/ 4993842 h 6750795"/>
              <a:gd name="connsiteX4244" fmla="*/ 4385968 w 6630249"/>
              <a:gd name="connsiteY4244" fmla="*/ 5001537 h 6750795"/>
              <a:gd name="connsiteX4245" fmla="*/ 4378273 w 6630249"/>
              <a:gd name="connsiteY4245" fmla="*/ 4998972 h 6750795"/>
              <a:gd name="connsiteX4246" fmla="*/ 4360319 w 6630249"/>
              <a:gd name="connsiteY4246" fmla="*/ 4998972 h 6750795"/>
              <a:gd name="connsiteX4247" fmla="*/ 4368014 w 6630249"/>
              <a:gd name="connsiteY4247" fmla="*/ 4988712 h 6750795"/>
              <a:gd name="connsiteX4248" fmla="*/ 4362884 w 6630249"/>
              <a:gd name="connsiteY4248" fmla="*/ 4975888 h 6750795"/>
              <a:gd name="connsiteX4249" fmla="*/ 4419312 w 6630249"/>
              <a:gd name="connsiteY4249" fmla="*/ 4898941 h 6750795"/>
              <a:gd name="connsiteX4250" fmla="*/ 4373143 w 6630249"/>
              <a:gd name="connsiteY4250" fmla="*/ 4929720 h 6750795"/>
              <a:gd name="connsiteX4251" fmla="*/ 4350060 w 6630249"/>
              <a:gd name="connsiteY4251" fmla="*/ 4845079 h 6750795"/>
              <a:gd name="connsiteX4252" fmla="*/ 4329540 w 6630249"/>
              <a:gd name="connsiteY4252" fmla="*/ 4924590 h 6750795"/>
              <a:gd name="connsiteX4253" fmla="*/ 4309021 w 6630249"/>
              <a:gd name="connsiteY4253" fmla="*/ 4906636 h 6750795"/>
              <a:gd name="connsiteX4254" fmla="*/ 4306456 w 6630249"/>
              <a:gd name="connsiteY4254" fmla="*/ 4924590 h 6750795"/>
              <a:gd name="connsiteX4255" fmla="*/ 4252594 w 6630249"/>
              <a:gd name="connsiteY4255" fmla="*/ 4896376 h 6750795"/>
              <a:gd name="connsiteX4256" fmla="*/ 4247464 w 6630249"/>
              <a:gd name="connsiteY4256" fmla="*/ 4898941 h 6750795"/>
              <a:gd name="connsiteX4257" fmla="*/ 4321846 w 6630249"/>
              <a:gd name="connsiteY4257" fmla="*/ 4973323 h 6750795"/>
              <a:gd name="connsiteX4258" fmla="*/ 4321846 w 6630249"/>
              <a:gd name="connsiteY4258" fmla="*/ 4981018 h 6750795"/>
              <a:gd name="connsiteX4259" fmla="*/ 4334670 w 6630249"/>
              <a:gd name="connsiteY4259" fmla="*/ 4983583 h 6750795"/>
              <a:gd name="connsiteX4260" fmla="*/ 4321846 w 6630249"/>
              <a:gd name="connsiteY4260" fmla="*/ 4986148 h 6750795"/>
              <a:gd name="connsiteX4261" fmla="*/ 4324411 w 6630249"/>
              <a:gd name="connsiteY4261" fmla="*/ 4993842 h 6750795"/>
              <a:gd name="connsiteX4262" fmla="*/ 4293632 w 6630249"/>
              <a:gd name="connsiteY4262" fmla="*/ 4960499 h 6750795"/>
              <a:gd name="connsiteX4263" fmla="*/ 4201296 w 6630249"/>
              <a:gd name="connsiteY4263" fmla="*/ 4924590 h 6750795"/>
              <a:gd name="connsiteX4264" fmla="*/ 4221815 w 6630249"/>
              <a:gd name="connsiteY4264" fmla="*/ 4968193 h 6750795"/>
              <a:gd name="connsiteX4265" fmla="*/ 4250029 w 6630249"/>
              <a:gd name="connsiteY4265" fmla="*/ 4986148 h 6750795"/>
              <a:gd name="connsiteX4266" fmla="*/ 4257723 w 6630249"/>
              <a:gd name="connsiteY4266" fmla="*/ 4998972 h 6750795"/>
              <a:gd name="connsiteX4267" fmla="*/ 4278242 w 6630249"/>
              <a:gd name="connsiteY4267" fmla="*/ 5004102 h 6750795"/>
              <a:gd name="connsiteX4268" fmla="*/ 4342365 w 6630249"/>
              <a:gd name="connsiteY4268" fmla="*/ 5029751 h 6750795"/>
              <a:gd name="connsiteX4269" fmla="*/ 4342365 w 6630249"/>
              <a:gd name="connsiteY4269" fmla="*/ 5040010 h 6750795"/>
              <a:gd name="connsiteX4270" fmla="*/ 4357754 w 6630249"/>
              <a:gd name="connsiteY4270" fmla="*/ 5040010 h 6750795"/>
              <a:gd name="connsiteX4271" fmla="*/ 4370579 w 6630249"/>
              <a:gd name="connsiteY4271" fmla="*/ 5055400 h 6750795"/>
              <a:gd name="connsiteX4272" fmla="*/ 4355189 w 6630249"/>
              <a:gd name="connsiteY4272" fmla="*/ 5057964 h 6750795"/>
              <a:gd name="connsiteX4273" fmla="*/ 4370579 w 6630249"/>
              <a:gd name="connsiteY4273" fmla="*/ 5068224 h 6750795"/>
              <a:gd name="connsiteX4274" fmla="*/ 4337235 w 6630249"/>
              <a:gd name="connsiteY4274" fmla="*/ 5073354 h 6750795"/>
              <a:gd name="connsiteX4275" fmla="*/ 4319281 w 6630249"/>
              <a:gd name="connsiteY4275" fmla="*/ 5065659 h 6750795"/>
              <a:gd name="connsiteX4276" fmla="*/ 4265418 w 6630249"/>
              <a:gd name="connsiteY4276" fmla="*/ 5101568 h 6750795"/>
              <a:gd name="connsiteX4277" fmla="*/ 4291067 w 6630249"/>
              <a:gd name="connsiteY4277" fmla="*/ 5109262 h 6750795"/>
              <a:gd name="connsiteX4278" fmla="*/ 4319281 w 6630249"/>
              <a:gd name="connsiteY4278" fmla="*/ 5099003 h 6750795"/>
              <a:gd name="connsiteX4279" fmla="*/ 4350060 w 6630249"/>
              <a:gd name="connsiteY4279" fmla="*/ 5078484 h 6750795"/>
              <a:gd name="connsiteX4280" fmla="*/ 4378273 w 6630249"/>
              <a:gd name="connsiteY4280" fmla="*/ 5073354 h 6750795"/>
              <a:gd name="connsiteX4281" fmla="*/ 4380838 w 6630249"/>
              <a:gd name="connsiteY4281" fmla="*/ 5093873 h 6750795"/>
              <a:gd name="connsiteX4282" fmla="*/ 4370579 w 6630249"/>
              <a:gd name="connsiteY4282" fmla="*/ 5101568 h 6750795"/>
              <a:gd name="connsiteX4283" fmla="*/ 4347494 w 6630249"/>
              <a:gd name="connsiteY4283" fmla="*/ 5104132 h 6750795"/>
              <a:gd name="connsiteX4284" fmla="*/ 4360319 w 6630249"/>
              <a:gd name="connsiteY4284" fmla="*/ 5111827 h 6750795"/>
              <a:gd name="connsiteX4285" fmla="*/ 4380838 w 6630249"/>
              <a:gd name="connsiteY4285" fmla="*/ 5137476 h 6750795"/>
              <a:gd name="connsiteX4286" fmla="*/ 4411617 w 6630249"/>
              <a:gd name="connsiteY4286" fmla="*/ 5127217 h 6750795"/>
              <a:gd name="connsiteX4287" fmla="*/ 4416747 w 6630249"/>
              <a:gd name="connsiteY4287" fmla="*/ 5150301 h 6750795"/>
              <a:gd name="connsiteX4288" fmla="*/ 4421877 w 6630249"/>
              <a:gd name="connsiteY4288" fmla="*/ 5155430 h 6750795"/>
              <a:gd name="connsiteX4289" fmla="*/ 4424441 w 6630249"/>
              <a:gd name="connsiteY4289" fmla="*/ 5286240 h 6750795"/>
              <a:gd name="connsiteX4290" fmla="*/ 4419312 w 6630249"/>
              <a:gd name="connsiteY4290" fmla="*/ 5291370 h 6750795"/>
              <a:gd name="connsiteX4291" fmla="*/ 4403922 w 6630249"/>
              <a:gd name="connsiteY4291" fmla="*/ 5288805 h 6750795"/>
              <a:gd name="connsiteX4292" fmla="*/ 4401357 w 6630249"/>
              <a:gd name="connsiteY4292" fmla="*/ 5306759 h 6750795"/>
              <a:gd name="connsiteX4293" fmla="*/ 4393663 w 6630249"/>
              <a:gd name="connsiteY4293" fmla="*/ 5288805 h 6750795"/>
              <a:gd name="connsiteX4294" fmla="*/ 4398792 w 6630249"/>
              <a:gd name="connsiteY4294" fmla="*/ 5278545 h 6750795"/>
              <a:gd name="connsiteX4295" fmla="*/ 4391098 w 6630249"/>
              <a:gd name="connsiteY4295" fmla="*/ 5273416 h 6750795"/>
              <a:gd name="connsiteX4296" fmla="*/ 4411617 w 6630249"/>
              <a:gd name="connsiteY4296" fmla="*/ 5245202 h 6750795"/>
              <a:gd name="connsiteX4297" fmla="*/ 4393663 w 6630249"/>
              <a:gd name="connsiteY4297" fmla="*/ 5237507 h 6750795"/>
              <a:gd name="connsiteX4298" fmla="*/ 4388533 w 6630249"/>
              <a:gd name="connsiteY4298" fmla="*/ 5168255 h 6750795"/>
              <a:gd name="connsiteX4299" fmla="*/ 4380838 w 6630249"/>
              <a:gd name="connsiteY4299" fmla="*/ 5191339 h 6750795"/>
              <a:gd name="connsiteX4300" fmla="*/ 4360319 w 6630249"/>
              <a:gd name="connsiteY4300" fmla="*/ 5168255 h 6750795"/>
              <a:gd name="connsiteX4301" fmla="*/ 4352625 w 6630249"/>
              <a:gd name="connsiteY4301" fmla="*/ 5181079 h 6750795"/>
              <a:gd name="connsiteX4302" fmla="*/ 4342365 w 6630249"/>
              <a:gd name="connsiteY4302" fmla="*/ 5175950 h 6750795"/>
              <a:gd name="connsiteX4303" fmla="*/ 4342365 w 6630249"/>
              <a:gd name="connsiteY4303" fmla="*/ 5216988 h 6750795"/>
              <a:gd name="connsiteX4304" fmla="*/ 4296197 w 6630249"/>
              <a:gd name="connsiteY4304" fmla="*/ 5191339 h 6750795"/>
              <a:gd name="connsiteX4305" fmla="*/ 4296197 w 6630249"/>
              <a:gd name="connsiteY4305" fmla="*/ 5209293 h 6750795"/>
              <a:gd name="connsiteX4306" fmla="*/ 4362884 w 6630249"/>
              <a:gd name="connsiteY4306" fmla="*/ 5273416 h 6750795"/>
              <a:gd name="connsiteX4307" fmla="*/ 4373143 w 6630249"/>
              <a:gd name="connsiteY4307" fmla="*/ 5283675 h 6750795"/>
              <a:gd name="connsiteX4308" fmla="*/ 4368014 w 6630249"/>
              <a:gd name="connsiteY4308" fmla="*/ 5293935 h 6750795"/>
              <a:gd name="connsiteX4309" fmla="*/ 4288502 w 6630249"/>
              <a:gd name="connsiteY4309" fmla="*/ 5229812 h 6750795"/>
              <a:gd name="connsiteX4310" fmla="*/ 4296197 w 6630249"/>
              <a:gd name="connsiteY4310" fmla="*/ 5227247 h 6750795"/>
              <a:gd name="connsiteX4311" fmla="*/ 4275678 w 6630249"/>
              <a:gd name="connsiteY4311" fmla="*/ 5216988 h 6750795"/>
              <a:gd name="connsiteX4312" fmla="*/ 4293632 w 6630249"/>
              <a:gd name="connsiteY4312" fmla="*/ 5199033 h 6750795"/>
              <a:gd name="connsiteX4313" fmla="*/ 4278242 w 6630249"/>
              <a:gd name="connsiteY4313" fmla="*/ 5199033 h 6750795"/>
              <a:gd name="connsiteX4314" fmla="*/ 4280807 w 6630249"/>
              <a:gd name="connsiteY4314" fmla="*/ 5191339 h 6750795"/>
              <a:gd name="connsiteX4315" fmla="*/ 4252594 w 6630249"/>
              <a:gd name="connsiteY4315" fmla="*/ 5219553 h 6750795"/>
              <a:gd name="connsiteX4316" fmla="*/ 4242334 w 6630249"/>
              <a:gd name="connsiteY4316" fmla="*/ 5224682 h 6750795"/>
              <a:gd name="connsiteX4317" fmla="*/ 4239769 w 6630249"/>
              <a:gd name="connsiteY4317" fmla="*/ 5104132 h 6750795"/>
              <a:gd name="connsiteX4318" fmla="*/ 4250029 w 6630249"/>
              <a:gd name="connsiteY4318" fmla="*/ 5104132 h 6750795"/>
              <a:gd name="connsiteX4319" fmla="*/ 4247464 w 6630249"/>
              <a:gd name="connsiteY4319" fmla="*/ 5096438 h 6750795"/>
              <a:gd name="connsiteX4320" fmla="*/ 4255159 w 6630249"/>
              <a:gd name="connsiteY4320" fmla="*/ 5086178 h 6750795"/>
              <a:gd name="connsiteX4321" fmla="*/ 4247464 w 6630249"/>
              <a:gd name="connsiteY4321" fmla="*/ 5078484 h 6750795"/>
              <a:gd name="connsiteX4322" fmla="*/ 4239769 w 6630249"/>
              <a:gd name="connsiteY4322" fmla="*/ 5088743 h 6750795"/>
              <a:gd name="connsiteX4323" fmla="*/ 4232074 w 6630249"/>
              <a:gd name="connsiteY4323" fmla="*/ 5086178 h 6750795"/>
              <a:gd name="connsiteX4324" fmla="*/ 4226945 w 6630249"/>
              <a:gd name="connsiteY4324" fmla="*/ 5104132 h 6750795"/>
              <a:gd name="connsiteX4325" fmla="*/ 4232074 w 6630249"/>
              <a:gd name="connsiteY4325" fmla="*/ 5111827 h 6750795"/>
              <a:gd name="connsiteX4326" fmla="*/ 4237204 w 6630249"/>
              <a:gd name="connsiteY4326" fmla="*/ 5127217 h 6750795"/>
              <a:gd name="connsiteX4327" fmla="*/ 4229510 w 6630249"/>
              <a:gd name="connsiteY4327" fmla="*/ 5175950 h 6750795"/>
              <a:gd name="connsiteX4328" fmla="*/ 4219250 w 6630249"/>
              <a:gd name="connsiteY4328" fmla="*/ 5168255 h 6750795"/>
              <a:gd name="connsiteX4329" fmla="*/ 4216685 w 6630249"/>
              <a:gd name="connsiteY4329" fmla="*/ 5191339 h 6750795"/>
              <a:gd name="connsiteX4330" fmla="*/ 4232074 w 6630249"/>
              <a:gd name="connsiteY4330" fmla="*/ 5209293 h 6750795"/>
              <a:gd name="connsiteX4331" fmla="*/ 4235280 w 6630249"/>
              <a:gd name="connsiteY4331" fmla="*/ 5234301 h 6750795"/>
              <a:gd name="connsiteX4332" fmla="*/ 4234904 w 6630249"/>
              <a:gd name="connsiteY4332" fmla="*/ 5246725 h 6750795"/>
              <a:gd name="connsiteX4333" fmla="*/ 4250349 w 6630249"/>
              <a:gd name="connsiteY4333" fmla="*/ 5241034 h 6750795"/>
              <a:gd name="connsiteX4334" fmla="*/ 4270547 w 6630249"/>
              <a:gd name="connsiteY4334" fmla="*/ 5240072 h 6750795"/>
              <a:gd name="connsiteX4335" fmla="*/ 4375708 w 6630249"/>
              <a:gd name="connsiteY4335" fmla="*/ 5324714 h 6750795"/>
              <a:gd name="connsiteX4336" fmla="*/ 4337235 w 6630249"/>
              <a:gd name="connsiteY4336" fmla="*/ 5352928 h 6750795"/>
              <a:gd name="connsiteX4337" fmla="*/ 4370578 w 6630249"/>
              <a:gd name="connsiteY4337" fmla="*/ 5332409 h 6750795"/>
              <a:gd name="connsiteX4338" fmla="*/ 4398792 w 6630249"/>
              <a:gd name="connsiteY4338" fmla="*/ 5350363 h 6750795"/>
              <a:gd name="connsiteX4339" fmla="*/ 4398792 w 6630249"/>
              <a:gd name="connsiteY4339" fmla="*/ 5358058 h 6750795"/>
              <a:gd name="connsiteX4340" fmla="*/ 4409052 w 6630249"/>
              <a:gd name="connsiteY4340" fmla="*/ 5376012 h 6750795"/>
              <a:gd name="connsiteX4341" fmla="*/ 4414181 w 6630249"/>
              <a:gd name="connsiteY4341" fmla="*/ 5452959 h 6750795"/>
              <a:gd name="connsiteX4342" fmla="*/ 4409052 w 6630249"/>
              <a:gd name="connsiteY4342" fmla="*/ 5463219 h 6750795"/>
              <a:gd name="connsiteX4343" fmla="*/ 4416746 w 6630249"/>
              <a:gd name="connsiteY4343" fmla="*/ 5473478 h 6750795"/>
              <a:gd name="connsiteX4344" fmla="*/ 4421876 w 6630249"/>
              <a:gd name="connsiteY4344" fmla="*/ 5542730 h 6750795"/>
              <a:gd name="connsiteX4345" fmla="*/ 4432136 w 6630249"/>
              <a:gd name="connsiteY4345" fmla="*/ 5601723 h 6750795"/>
              <a:gd name="connsiteX4346" fmla="*/ 4414181 w 6630249"/>
              <a:gd name="connsiteY4346" fmla="*/ 5596593 h 6750795"/>
              <a:gd name="connsiteX4347" fmla="*/ 4406487 w 6630249"/>
              <a:gd name="connsiteY4347" fmla="*/ 5588899 h 6750795"/>
              <a:gd name="connsiteX4348" fmla="*/ 4419311 w 6630249"/>
              <a:gd name="connsiteY4348" fmla="*/ 5552990 h 6750795"/>
              <a:gd name="connsiteX4349" fmla="*/ 4391097 w 6630249"/>
              <a:gd name="connsiteY4349" fmla="*/ 5581204 h 6750795"/>
              <a:gd name="connsiteX4350" fmla="*/ 4393662 w 6630249"/>
              <a:gd name="connsiteY4350" fmla="*/ 5552990 h 6750795"/>
              <a:gd name="connsiteX4351" fmla="*/ 4380838 w 6630249"/>
              <a:gd name="connsiteY4351" fmla="*/ 5578639 h 6750795"/>
              <a:gd name="connsiteX4352" fmla="*/ 4375708 w 6630249"/>
              <a:gd name="connsiteY4352" fmla="*/ 5601723 h 6750795"/>
              <a:gd name="connsiteX4353" fmla="*/ 4360318 w 6630249"/>
              <a:gd name="connsiteY4353" fmla="*/ 5614547 h 6750795"/>
              <a:gd name="connsiteX4354" fmla="*/ 4360318 w 6630249"/>
              <a:gd name="connsiteY4354" fmla="*/ 5573509 h 6750795"/>
              <a:gd name="connsiteX4355" fmla="*/ 4355189 w 6630249"/>
              <a:gd name="connsiteY4355" fmla="*/ 5506822 h 6750795"/>
              <a:gd name="connsiteX4356" fmla="*/ 4370578 w 6630249"/>
              <a:gd name="connsiteY4356" fmla="*/ 5478608 h 6750795"/>
              <a:gd name="connsiteX4357" fmla="*/ 4350059 w 6630249"/>
              <a:gd name="connsiteY4357" fmla="*/ 5483738 h 6750795"/>
              <a:gd name="connsiteX4358" fmla="*/ 4355189 w 6630249"/>
              <a:gd name="connsiteY4358" fmla="*/ 5411921 h 6750795"/>
              <a:gd name="connsiteX4359" fmla="*/ 4329540 w 6630249"/>
              <a:gd name="connsiteY4359" fmla="*/ 5440135 h 6750795"/>
              <a:gd name="connsiteX4360" fmla="*/ 4309021 w 6630249"/>
              <a:gd name="connsiteY4360" fmla="*/ 5419615 h 6750795"/>
              <a:gd name="connsiteX4361" fmla="*/ 4303891 w 6630249"/>
              <a:gd name="connsiteY4361" fmla="*/ 5424745 h 6750795"/>
              <a:gd name="connsiteX4362" fmla="*/ 4324410 w 6630249"/>
              <a:gd name="connsiteY4362" fmla="*/ 5455524 h 6750795"/>
              <a:gd name="connsiteX4363" fmla="*/ 4301326 w 6630249"/>
              <a:gd name="connsiteY4363" fmla="*/ 5460654 h 6750795"/>
              <a:gd name="connsiteX4364" fmla="*/ 4332105 w 6630249"/>
              <a:gd name="connsiteY4364" fmla="*/ 5468348 h 6750795"/>
              <a:gd name="connsiteX4365" fmla="*/ 4344929 w 6630249"/>
              <a:gd name="connsiteY4365" fmla="*/ 5499127 h 6750795"/>
              <a:gd name="connsiteX4366" fmla="*/ 4334670 w 6630249"/>
              <a:gd name="connsiteY4366" fmla="*/ 5506822 h 6750795"/>
              <a:gd name="connsiteX4367" fmla="*/ 4347494 w 6630249"/>
              <a:gd name="connsiteY4367" fmla="*/ 5509387 h 6750795"/>
              <a:gd name="connsiteX4368" fmla="*/ 4352624 w 6630249"/>
              <a:gd name="connsiteY4368" fmla="*/ 5647891 h 6750795"/>
              <a:gd name="connsiteX4369" fmla="*/ 4334670 w 6630249"/>
              <a:gd name="connsiteY4369" fmla="*/ 5609417 h 6750795"/>
              <a:gd name="connsiteX4370" fmla="*/ 4316715 w 6630249"/>
              <a:gd name="connsiteY4370" fmla="*/ 5552990 h 6750795"/>
              <a:gd name="connsiteX4371" fmla="*/ 4273112 w 6630249"/>
              <a:gd name="connsiteY4371" fmla="*/ 5460654 h 6750795"/>
              <a:gd name="connsiteX4372" fmla="*/ 4275677 w 6630249"/>
              <a:gd name="connsiteY4372" fmla="*/ 5450394 h 6750795"/>
              <a:gd name="connsiteX4373" fmla="*/ 4267983 w 6630249"/>
              <a:gd name="connsiteY4373" fmla="*/ 5447829 h 6750795"/>
              <a:gd name="connsiteX4374" fmla="*/ 4252593 w 6630249"/>
              <a:gd name="connsiteY4374" fmla="*/ 5401661 h 6750795"/>
              <a:gd name="connsiteX4375" fmla="*/ 4248986 w 6630249"/>
              <a:gd name="connsiteY4375" fmla="*/ 5386975 h 6750795"/>
              <a:gd name="connsiteX4376" fmla="*/ 4247464 w 6630249"/>
              <a:gd name="connsiteY4376" fmla="*/ 5388836 h 6750795"/>
              <a:gd name="connsiteX4377" fmla="*/ 4237204 w 6630249"/>
              <a:gd name="connsiteY4377" fmla="*/ 5340103 h 6750795"/>
              <a:gd name="connsiteX4378" fmla="*/ 4221815 w 6630249"/>
              <a:gd name="connsiteY4378" fmla="*/ 5342668 h 6750795"/>
              <a:gd name="connsiteX4379" fmla="*/ 4180776 w 6630249"/>
              <a:gd name="connsiteY4379" fmla="*/ 5252896 h 6750795"/>
              <a:gd name="connsiteX4380" fmla="*/ 4160257 w 6630249"/>
              <a:gd name="connsiteY4380" fmla="*/ 5196469 h 6750795"/>
              <a:gd name="connsiteX4381" fmla="*/ 4152563 w 6630249"/>
              <a:gd name="connsiteY4381" fmla="*/ 5196469 h 6750795"/>
              <a:gd name="connsiteX4382" fmla="*/ 4129478 w 6630249"/>
              <a:gd name="connsiteY4382" fmla="*/ 5091308 h 6750795"/>
              <a:gd name="connsiteX4383" fmla="*/ 4121784 w 6630249"/>
              <a:gd name="connsiteY4383" fmla="*/ 5096438 h 6750795"/>
              <a:gd name="connsiteX4384" fmla="*/ 4103830 w 6630249"/>
              <a:gd name="connsiteY4384" fmla="*/ 5027186 h 6750795"/>
              <a:gd name="connsiteX4385" fmla="*/ 4098700 w 6630249"/>
              <a:gd name="connsiteY4385" fmla="*/ 5019491 h 6750795"/>
              <a:gd name="connsiteX4386" fmla="*/ 4093570 w 6630249"/>
              <a:gd name="connsiteY4386" fmla="*/ 4924590 h 6750795"/>
              <a:gd name="connsiteX4387" fmla="*/ 4096135 w 6630249"/>
              <a:gd name="connsiteY4387" fmla="*/ 4839948 h 6750795"/>
              <a:gd name="connsiteX4388" fmla="*/ 4101265 w 6630249"/>
              <a:gd name="connsiteY4388" fmla="*/ 4829689 h 6750795"/>
              <a:gd name="connsiteX4389" fmla="*/ 4093570 w 6630249"/>
              <a:gd name="connsiteY4389" fmla="*/ 4827124 h 6750795"/>
              <a:gd name="connsiteX4390" fmla="*/ 4088440 w 6630249"/>
              <a:gd name="connsiteY4390" fmla="*/ 4786086 h 6750795"/>
              <a:gd name="connsiteX4391" fmla="*/ 4111524 w 6630249"/>
              <a:gd name="connsiteY4391" fmla="*/ 4793781 h 6750795"/>
              <a:gd name="connsiteX4392" fmla="*/ 4088440 w 6630249"/>
              <a:gd name="connsiteY4392" fmla="*/ 4780956 h 6750795"/>
              <a:gd name="connsiteX4393" fmla="*/ 4101265 w 6630249"/>
              <a:gd name="connsiteY4393" fmla="*/ 4773261 h 6750795"/>
              <a:gd name="connsiteX4394" fmla="*/ 4124349 w 6630249"/>
              <a:gd name="connsiteY4394" fmla="*/ 4763002 h 6750795"/>
              <a:gd name="connsiteX4395" fmla="*/ 4103830 w 6630249"/>
              <a:gd name="connsiteY4395" fmla="*/ 4760437 h 6750795"/>
              <a:gd name="connsiteX4396" fmla="*/ 4108960 w 6630249"/>
              <a:gd name="connsiteY4396" fmla="*/ 4727093 h 6750795"/>
              <a:gd name="connsiteX4397" fmla="*/ 4091005 w 6630249"/>
              <a:gd name="connsiteY4397" fmla="*/ 4750177 h 6750795"/>
              <a:gd name="connsiteX4398" fmla="*/ 4083311 w 6630249"/>
              <a:gd name="connsiteY4398" fmla="*/ 4734788 h 6750795"/>
              <a:gd name="connsiteX4399" fmla="*/ 4080746 w 6630249"/>
              <a:gd name="connsiteY4399" fmla="*/ 4752742 h 6750795"/>
              <a:gd name="connsiteX4400" fmla="*/ 4078181 w 6630249"/>
              <a:gd name="connsiteY4400" fmla="*/ 4778391 h 6750795"/>
              <a:gd name="connsiteX4401" fmla="*/ 4062791 w 6630249"/>
              <a:gd name="connsiteY4401" fmla="*/ 4773261 h 6750795"/>
              <a:gd name="connsiteX4402" fmla="*/ 4073051 w 6630249"/>
              <a:gd name="connsiteY4402" fmla="*/ 4780956 h 6750795"/>
              <a:gd name="connsiteX4403" fmla="*/ 4078181 w 6630249"/>
              <a:gd name="connsiteY4403" fmla="*/ 4878422 h 6750795"/>
              <a:gd name="connsiteX4404" fmla="*/ 4080746 w 6630249"/>
              <a:gd name="connsiteY4404" fmla="*/ 4937414 h 6750795"/>
              <a:gd name="connsiteX4405" fmla="*/ 4070486 w 6630249"/>
              <a:gd name="connsiteY4405" fmla="*/ 4919460 h 6750795"/>
              <a:gd name="connsiteX4406" fmla="*/ 4060226 w 6630249"/>
              <a:gd name="connsiteY4406" fmla="*/ 4939980 h 6750795"/>
              <a:gd name="connsiteX4407" fmla="*/ 4083311 w 6630249"/>
              <a:gd name="connsiteY4407" fmla="*/ 5022056 h 6750795"/>
              <a:gd name="connsiteX4408" fmla="*/ 4073051 w 6630249"/>
              <a:gd name="connsiteY4408" fmla="*/ 5045140 h 6750795"/>
              <a:gd name="connsiteX4409" fmla="*/ 4093570 w 6630249"/>
              <a:gd name="connsiteY4409" fmla="*/ 5068224 h 6750795"/>
              <a:gd name="connsiteX4410" fmla="*/ 4101265 w 6630249"/>
              <a:gd name="connsiteY4410" fmla="*/ 5088743 h 6750795"/>
              <a:gd name="connsiteX4411" fmla="*/ 4121784 w 6630249"/>
              <a:gd name="connsiteY4411" fmla="*/ 5150301 h 6750795"/>
              <a:gd name="connsiteX4412" fmla="*/ 4116654 w 6630249"/>
              <a:gd name="connsiteY4412" fmla="*/ 5155430 h 6750795"/>
              <a:gd name="connsiteX4413" fmla="*/ 4175647 w 6630249"/>
              <a:gd name="connsiteY4413" fmla="*/ 5288805 h 6750795"/>
              <a:gd name="connsiteX4414" fmla="*/ 4167952 w 6630249"/>
              <a:gd name="connsiteY4414" fmla="*/ 5296499 h 6750795"/>
              <a:gd name="connsiteX4415" fmla="*/ 4203861 w 6630249"/>
              <a:gd name="connsiteY4415" fmla="*/ 5342668 h 6750795"/>
              <a:gd name="connsiteX4416" fmla="*/ 4173082 w 6630249"/>
              <a:gd name="connsiteY4416" fmla="*/ 5386271 h 6750795"/>
              <a:gd name="connsiteX4417" fmla="*/ 4191036 w 6630249"/>
              <a:gd name="connsiteY4417" fmla="*/ 5373446 h 6750795"/>
              <a:gd name="connsiteX4418" fmla="*/ 4196166 w 6630249"/>
              <a:gd name="connsiteY4418" fmla="*/ 5388836 h 6750795"/>
              <a:gd name="connsiteX4419" fmla="*/ 4178212 w 6630249"/>
              <a:gd name="connsiteY4419" fmla="*/ 5391400 h 6750795"/>
              <a:gd name="connsiteX4420" fmla="*/ 4198731 w 6630249"/>
              <a:gd name="connsiteY4420" fmla="*/ 5406790 h 6750795"/>
              <a:gd name="connsiteX4421" fmla="*/ 4196166 w 6630249"/>
              <a:gd name="connsiteY4421" fmla="*/ 5417049 h 6750795"/>
              <a:gd name="connsiteX4422" fmla="*/ 4216685 w 6630249"/>
              <a:gd name="connsiteY4422" fmla="*/ 5404225 h 6750795"/>
              <a:gd name="connsiteX4423" fmla="*/ 4237204 w 6630249"/>
              <a:gd name="connsiteY4423" fmla="*/ 5435004 h 6750795"/>
              <a:gd name="connsiteX4424" fmla="*/ 4244899 w 6630249"/>
              <a:gd name="connsiteY4424" fmla="*/ 5435004 h 6750795"/>
              <a:gd name="connsiteX4425" fmla="*/ 4293632 w 6630249"/>
              <a:gd name="connsiteY4425" fmla="*/ 5550424 h 6750795"/>
              <a:gd name="connsiteX4426" fmla="*/ 4311586 w 6630249"/>
              <a:gd name="connsiteY4426" fmla="*/ 5586332 h 6750795"/>
              <a:gd name="connsiteX4427" fmla="*/ 4303891 w 6630249"/>
              <a:gd name="connsiteY4427" fmla="*/ 5591462 h 6750795"/>
              <a:gd name="connsiteX4428" fmla="*/ 4309021 w 6630249"/>
              <a:gd name="connsiteY4428" fmla="*/ 5617111 h 6750795"/>
              <a:gd name="connsiteX4429" fmla="*/ 4293632 w 6630249"/>
              <a:gd name="connsiteY4429" fmla="*/ 5609416 h 6750795"/>
              <a:gd name="connsiteX4430" fmla="*/ 4306456 w 6630249"/>
              <a:gd name="connsiteY4430" fmla="*/ 5645325 h 6750795"/>
              <a:gd name="connsiteX4431" fmla="*/ 4324411 w 6630249"/>
              <a:gd name="connsiteY4431" fmla="*/ 5632501 h 6750795"/>
              <a:gd name="connsiteX4432" fmla="*/ 4329540 w 6630249"/>
              <a:gd name="connsiteY4432" fmla="*/ 5635065 h 6750795"/>
              <a:gd name="connsiteX4433" fmla="*/ 4324411 w 6630249"/>
              <a:gd name="connsiteY4433" fmla="*/ 5650455 h 6750795"/>
              <a:gd name="connsiteX4434" fmla="*/ 4329540 w 6630249"/>
              <a:gd name="connsiteY4434" fmla="*/ 5655584 h 6750795"/>
              <a:gd name="connsiteX4435" fmla="*/ 4339800 w 6630249"/>
              <a:gd name="connsiteY4435" fmla="*/ 5676104 h 6750795"/>
              <a:gd name="connsiteX4436" fmla="*/ 4355189 w 6630249"/>
              <a:gd name="connsiteY4436" fmla="*/ 5729967 h 6750795"/>
              <a:gd name="connsiteX4437" fmla="*/ 4344930 w 6630249"/>
              <a:gd name="connsiteY4437" fmla="*/ 5724836 h 6750795"/>
              <a:gd name="connsiteX4438" fmla="*/ 4326976 w 6630249"/>
              <a:gd name="connsiteY4438" fmla="*/ 5742791 h 6750795"/>
              <a:gd name="connsiteX4439" fmla="*/ 4329540 w 6630249"/>
              <a:gd name="connsiteY4439" fmla="*/ 5768440 h 6750795"/>
              <a:gd name="connsiteX4440" fmla="*/ 4319281 w 6630249"/>
              <a:gd name="connsiteY4440" fmla="*/ 5768440 h 6750795"/>
              <a:gd name="connsiteX4441" fmla="*/ 4332105 w 6630249"/>
              <a:gd name="connsiteY4441" fmla="*/ 5786394 h 6750795"/>
              <a:gd name="connsiteX4442" fmla="*/ 4319281 w 6630249"/>
              <a:gd name="connsiteY4442" fmla="*/ 5788959 h 6750795"/>
              <a:gd name="connsiteX4443" fmla="*/ 4316716 w 6630249"/>
              <a:gd name="connsiteY4443" fmla="*/ 5773570 h 6750795"/>
              <a:gd name="connsiteX4444" fmla="*/ 4309021 w 6630249"/>
              <a:gd name="connsiteY4444" fmla="*/ 5778699 h 6750795"/>
              <a:gd name="connsiteX4445" fmla="*/ 4303891 w 6630249"/>
              <a:gd name="connsiteY4445" fmla="*/ 5771005 h 6750795"/>
              <a:gd name="connsiteX4446" fmla="*/ 4288502 w 6630249"/>
              <a:gd name="connsiteY4446" fmla="*/ 5773570 h 6750795"/>
              <a:gd name="connsiteX4447" fmla="*/ 4291067 w 6630249"/>
              <a:gd name="connsiteY4447" fmla="*/ 5804348 h 6750795"/>
              <a:gd name="connsiteX4448" fmla="*/ 4280807 w 6630249"/>
              <a:gd name="connsiteY4448" fmla="*/ 5801783 h 6750795"/>
              <a:gd name="connsiteX4449" fmla="*/ 4293632 w 6630249"/>
              <a:gd name="connsiteY4449" fmla="*/ 5819738 h 6750795"/>
              <a:gd name="connsiteX4450" fmla="*/ 4260288 w 6630249"/>
              <a:gd name="connsiteY4450" fmla="*/ 5765875 h 6750795"/>
              <a:gd name="connsiteX4451" fmla="*/ 4250029 w 6630249"/>
              <a:gd name="connsiteY4451" fmla="*/ 5763310 h 6750795"/>
              <a:gd name="connsiteX4452" fmla="*/ 4203861 w 6630249"/>
              <a:gd name="connsiteY4452" fmla="*/ 5683798 h 6750795"/>
              <a:gd name="connsiteX4453" fmla="*/ 4208990 w 6630249"/>
              <a:gd name="connsiteY4453" fmla="*/ 5670974 h 6750795"/>
              <a:gd name="connsiteX4454" fmla="*/ 4198731 w 6630249"/>
              <a:gd name="connsiteY4454" fmla="*/ 5673539 h 6750795"/>
              <a:gd name="connsiteX4455" fmla="*/ 4152563 w 6630249"/>
              <a:gd name="connsiteY4455" fmla="*/ 5609416 h 6750795"/>
              <a:gd name="connsiteX4456" fmla="*/ 4091005 w 6630249"/>
              <a:gd name="connsiteY4456" fmla="*/ 5529905 h 6750795"/>
              <a:gd name="connsiteX4457" fmla="*/ 4119219 w 6630249"/>
              <a:gd name="connsiteY4457" fmla="*/ 5517080 h 6750795"/>
              <a:gd name="connsiteX4458" fmla="*/ 4106395 w 6630249"/>
              <a:gd name="connsiteY4458" fmla="*/ 5509386 h 6750795"/>
              <a:gd name="connsiteX4459" fmla="*/ 4134609 w 6630249"/>
              <a:gd name="connsiteY4459" fmla="*/ 5496561 h 6750795"/>
              <a:gd name="connsiteX4460" fmla="*/ 4132043 w 6630249"/>
              <a:gd name="connsiteY4460" fmla="*/ 5488866 h 6750795"/>
              <a:gd name="connsiteX4461" fmla="*/ 4144868 w 6630249"/>
              <a:gd name="connsiteY4461" fmla="*/ 5481172 h 6750795"/>
              <a:gd name="connsiteX4462" fmla="*/ 4134609 w 6630249"/>
              <a:gd name="connsiteY4462" fmla="*/ 5478607 h 6750795"/>
              <a:gd name="connsiteX4463" fmla="*/ 4137173 w 6630249"/>
              <a:gd name="connsiteY4463" fmla="*/ 5465783 h 6750795"/>
              <a:gd name="connsiteX4464" fmla="*/ 4121784 w 6630249"/>
              <a:gd name="connsiteY4464" fmla="*/ 5468347 h 6750795"/>
              <a:gd name="connsiteX4465" fmla="*/ 4119219 w 6630249"/>
              <a:gd name="connsiteY4465" fmla="*/ 5458088 h 6750795"/>
              <a:gd name="connsiteX4466" fmla="*/ 4103830 w 6630249"/>
              <a:gd name="connsiteY4466" fmla="*/ 5478607 h 6750795"/>
              <a:gd name="connsiteX4467" fmla="*/ 4093570 w 6630249"/>
              <a:gd name="connsiteY4467" fmla="*/ 5455523 h 6750795"/>
              <a:gd name="connsiteX4468" fmla="*/ 4096135 w 6630249"/>
              <a:gd name="connsiteY4468" fmla="*/ 5496561 h 6750795"/>
              <a:gd name="connsiteX4469" fmla="*/ 4088440 w 6630249"/>
              <a:gd name="connsiteY4469" fmla="*/ 5493996 h 6750795"/>
              <a:gd name="connsiteX4470" fmla="*/ 4080746 w 6630249"/>
              <a:gd name="connsiteY4470" fmla="*/ 5511951 h 6750795"/>
              <a:gd name="connsiteX4471" fmla="*/ 4080746 w 6630249"/>
              <a:gd name="connsiteY4471" fmla="*/ 5522210 h 6750795"/>
              <a:gd name="connsiteX4472" fmla="*/ 4044837 w 6630249"/>
              <a:gd name="connsiteY4472" fmla="*/ 5478607 h 6750795"/>
              <a:gd name="connsiteX4473" fmla="*/ 4026883 w 6630249"/>
              <a:gd name="connsiteY4473" fmla="*/ 5450393 h 6750795"/>
              <a:gd name="connsiteX4474" fmla="*/ 4026883 w 6630249"/>
              <a:gd name="connsiteY4474" fmla="*/ 5437569 h 6750795"/>
              <a:gd name="connsiteX4475" fmla="*/ 4019188 w 6630249"/>
              <a:gd name="connsiteY4475" fmla="*/ 5437569 h 6750795"/>
              <a:gd name="connsiteX4476" fmla="*/ 4006364 w 6630249"/>
              <a:gd name="connsiteY4476" fmla="*/ 5404225 h 6750795"/>
              <a:gd name="connsiteX4477" fmla="*/ 3990974 w 6630249"/>
              <a:gd name="connsiteY4477" fmla="*/ 5386271 h 6750795"/>
              <a:gd name="connsiteX4478" fmla="*/ 3998669 w 6630249"/>
              <a:gd name="connsiteY4478" fmla="*/ 5368317 h 6750795"/>
              <a:gd name="connsiteX4479" fmla="*/ 4014058 w 6630249"/>
              <a:gd name="connsiteY4479" fmla="*/ 5355492 h 6750795"/>
              <a:gd name="connsiteX4480" fmla="*/ 3998669 w 6630249"/>
              <a:gd name="connsiteY4480" fmla="*/ 5358057 h 6750795"/>
              <a:gd name="connsiteX4481" fmla="*/ 3996104 w 6630249"/>
              <a:gd name="connsiteY4481" fmla="*/ 5345233 h 6750795"/>
              <a:gd name="connsiteX4482" fmla="*/ 3985845 w 6630249"/>
              <a:gd name="connsiteY4482" fmla="*/ 5355492 h 6750795"/>
              <a:gd name="connsiteX4483" fmla="*/ 3978150 w 6630249"/>
              <a:gd name="connsiteY4483" fmla="*/ 5347797 h 6750795"/>
              <a:gd name="connsiteX4484" fmla="*/ 3980715 w 6630249"/>
              <a:gd name="connsiteY4484" fmla="*/ 5370882 h 6750795"/>
              <a:gd name="connsiteX4485" fmla="*/ 3957631 w 6630249"/>
              <a:gd name="connsiteY4485" fmla="*/ 5368317 h 6750795"/>
              <a:gd name="connsiteX4486" fmla="*/ 3985845 w 6630249"/>
              <a:gd name="connsiteY4486" fmla="*/ 5388836 h 6750795"/>
              <a:gd name="connsiteX4487" fmla="*/ 3978150 w 6630249"/>
              <a:gd name="connsiteY4487" fmla="*/ 5386271 h 6750795"/>
              <a:gd name="connsiteX4488" fmla="*/ 3967890 w 6630249"/>
              <a:gd name="connsiteY4488" fmla="*/ 5404225 h 6750795"/>
              <a:gd name="connsiteX4489" fmla="*/ 3978150 w 6630249"/>
              <a:gd name="connsiteY4489" fmla="*/ 5419614 h 6750795"/>
              <a:gd name="connsiteX4490" fmla="*/ 3988409 w 6630249"/>
              <a:gd name="connsiteY4490" fmla="*/ 5419614 h 6750795"/>
              <a:gd name="connsiteX4491" fmla="*/ 4003799 w 6630249"/>
              <a:gd name="connsiteY4491" fmla="*/ 5427309 h 6750795"/>
              <a:gd name="connsiteX4492" fmla="*/ 4062791 w 6630249"/>
              <a:gd name="connsiteY4492" fmla="*/ 5509386 h 6750795"/>
              <a:gd name="connsiteX4493" fmla="*/ 4073051 w 6630249"/>
              <a:gd name="connsiteY4493" fmla="*/ 5522210 h 6750795"/>
              <a:gd name="connsiteX4494" fmla="*/ 4093570 w 6630249"/>
              <a:gd name="connsiteY4494" fmla="*/ 5550424 h 6750795"/>
              <a:gd name="connsiteX4495" fmla="*/ 4111524 w 6630249"/>
              <a:gd name="connsiteY4495" fmla="*/ 5573508 h 6750795"/>
              <a:gd name="connsiteX4496" fmla="*/ 4170517 w 6630249"/>
              <a:gd name="connsiteY4496" fmla="*/ 5650455 h 6750795"/>
              <a:gd name="connsiteX4497" fmla="*/ 4162822 w 6630249"/>
              <a:gd name="connsiteY4497" fmla="*/ 5660714 h 6750795"/>
              <a:gd name="connsiteX4498" fmla="*/ 4165387 w 6630249"/>
              <a:gd name="connsiteY4498" fmla="*/ 5663279 h 6750795"/>
              <a:gd name="connsiteX4499" fmla="*/ 4175647 w 6630249"/>
              <a:gd name="connsiteY4499" fmla="*/ 5660714 h 6750795"/>
              <a:gd name="connsiteX4500" fmla="*/ 4211555 w 6630249"/>
              <a:gd name="connsiteY4500" fmla="*/ 5706882 h 6750795"/>
              <a:gd name="connsiteX4501" fmla="*/ 4226945 w 6630249"/>
              <a:gd name="connsiteY4501" fmla="*/ 5732531 h 6750795"/>
              <a:gd name="connsiteX4502" fmla="*/ 4265418 w 6630249"/>
              <a:gd name="connsiteY4502" fmla="*/ 5794089 h 6750795"/>
              <a:gd name="connsiteX4503" fmla="*/ 4262853 w 6630249"/>
              <a:gd name="connsiteY4503" fmla="*/ 5804348 h 6750795"/>
              <a:gd name="connsiteX4504" fmla="*/ 4273113 w 6630249"/>
              <a:gd name="connsiteY4504" fmla="*/ 5806913 h 6750795"/>
              <a:gd name="connsiteX4505" fmla="*/ 4306456 w 6630249"/>
              <a:gd name="connsiteY4505" fmla="*/ 5845387 h 6750795"/>
              <a:gd name="connsiteX4506" fmla="*/ 4283372 w 6630249"/>
              <a:gd name="connsiteY4506" fmla="*/ 5842822 h 6750795"/>
              <a:gd name="connsiteX4507" fmla="*/ 4288502 w 6630249"/>
              <a:gd name="connsiteY4507" fmla="*/ 5868471 h 6750795"/>
              <a:gd name="connsiteX4508" fmla="*/ 4257723 w 6630249"/>
              <a:gd name="connsiteY4508" fmla="*/ 5863341 h 6750795"/>
              <a:gd name="connsiteX4509" fmla="*/ 4252594 w 6630249"/>
              <a:gd name="connsiteY4509" fmla="*/ 5871036 h 6750795"/>
              <a:gd name="connsiteX4510" fmla="*/ 4283372 w 6630249"/>
              <a:gd name="connsiteY4510" fmla="*/ 5891554 h 6750795"/>
              <a:gd name="connsiteX4511" fmla="*/ 4260288 w 6630249"/>
              <a:gd name="connsiteY4511" fmla="*/ 5917203 h 6750795"/>
              <a:gd name="connsiteX4512" fmla="*/ 4270548 w 6630249"/>
              <a:gd name="connsiteY4512" fmla="*/ 5917203 h 6750795"/>
              <a:gd name="connsiteX4513" fmla="*/ 4262853 w 6630249"/>
              <a:gd name="connsiteY4513" fmla="*/ 5922334 h 6750795"/>
              <a:gd name="connsiteX4514" fmla="*/ 4267983 w 6630249"/>
              <a:gd name="connsiteY4514" fmla="*/ 5935158 h 6750795"/>
              <a:gd name="connsiteX4515" fmla="*/ 4319281 w 6630249"/>
              <a:gd name="connsiteY4515" fmla="*/ 5914639 h 6750795"/>
              <a:gd name="connsiteX4516" fmla="*/ 4316716 w 6630249"/>
              <a:gd name="connsiteY4516" fmla="*/ 5919768 h 6750795"/>
              <a:gd name="connsiteX4517" fmla="*/ 4344930 w 6630249"/>
              <a:gd name="connsiteY4517" fmla="*/ 5924898 h 6750795"/>
              <a:gd name="connsiteX4518" fmla="*/ 4355189 w 6630249"/>
              <a:gd name="connsiteY4518" fmla="*/ 5940288 h 6750795"/>
              <a:gd name="connsiteX4519" fmla="*/ 4337235 w 6630249"/>
              <a:gd name="connsiteY4519" fmla="*/ 5927463 h 6750795"/>
              <a:gd name="connsiteX4520" fmla="*/ 4350060 w 6630249"/>
              <a:gd name="connsiteY4520" fmla="*/ 5981326 h 6750795"/>
              <a:gd name="connsiteX4521" fmla="*/ 4309021 w 6630249"/>
              <a:gd name="connsiteY4521" fmla="*/ 5996715 h 6750795"/>
              <a:gd name="connsiteX4522" fmla="*/ 4175647 w 6630249"/>
              <a:gd name="connsiteY4522" fmla="*/ 5971066 h 6750795"/>
              <a:gd name="connsiteX4523" fmla="*/ 4424441 w 6630249"/>
              <a:gd name="connsiteY4523" fmla="*/ 6204472 h 6750795"/>
              <a:gd name="connsiteX4524" fmla="*/ 4044837 w 6630249"/>
              <a:gd name="connsiteY4524" fmla="*/ 5940288 h 6750795"/>
              <a:gd name="connsiteX4525" fmla="*/ 3980715 w 6630249"/>
              <a:gd name="connsiteY4525" fmla="*/ 5891554 h 6750795"/>
              <a:gd name="connsiteX4526" fmla="*/ 3980715 w 6630249"/>
              <a:gd name="connsiteY4526" fmla="*/ 5896685 h 6750795"/>
              <a:gd name="connsiteX4527" fmla="*/ 3978150 w 6630249"/>
              <a:gd name="connsiteY4527" fmla="*/ 5899249 h 6750795"/>
              <a:gd name="connsiteX4528" fmla="*/ 3916593 w 6630249"/>
              <a:gd name="connsiteY4528" fmla="*/ 5747921 h 6750795"/>
              <a:gd name="connsiteX4529" fmla="*/ 3908898 w 6630249"/>
              <a:gd name="connsiteY4529" fmla="*/ 5747921 h 6750795"/>
              <a:gd name="connsiteX4530" fmla="*/ 3885814 w 6630249"/>
              <a:gd name="connsiteY4530" fmla="*/ 5678669 h 6750795"/>
              <a:gd name="connsiteX4531" fmla="*/ 3898638 w 6630249"/>
              <a:gd name="connsiteY4531" fmla="*/ 5673539 h 6750795"/>
              <a:gd name="connsiteX4532" fmla="*/ 3880684 w 6630249"/>
              <a:gd name="connsiteY4532" fmla="*/ 5658149 h 6750795"/>
              <a:gd name="connsiteX4533" fmla="*/ 3890944 w 6630249"/>
              <a:gd name="connsiteY4533" fmla="*/ 5635065 h 6750795"/>
              <a:gd name="connsiteX4534" fmla="*/ 3878119 w 6630249"/>
              <a:gd name="connsiteY4534" fmla="*/ 5640195 h 6750795"/>
              <a:gd name="connsiteX4535" fmla="*/ 3875554 w 6630249"/>
              <a:gd name="connsiteY4535" fmla="*/ 5632501 h 6750795"/>
              <a:gd name="connsiteX4536" fmla="*/ 3849905 w 6630249"/>
              <a:gd name="connsiteY4536" fmla="*/ 5555554 h 6750795"/>
              <a:gd name="connsiteX4537" fmla="*/ 3852470 w 6630249"/>
              <a:gd name="connsiteY4537" fmla="*/ 5547859 h 6750795"/>
              <a:gd name="connsiteX4538" fmla="*/ 3849905 w 6630249"/>
              <a:gd name="connsiteY4538" fmla="*/ 5537600 h 6750795"/>
              <a:gd name="connsiteX4539" fmla="*/ 3865295 w 6630249"/>
              <a:gd name="connsiteY4539" fmla="*/ 5524775 h 6750795"/>
              <a:gd name="connsiteX4540" fmla="*/ 3852470 w 6630249"/>
              <a:gd name="connsiteY4540" fmla="*/ 5514515 h 6750795"/>
              <a:gd name="connsiteX4541" fmla="*/ 3842210 w 6630249"/>
              <a:gd name="connsiteY4541" fmla="*/ 5524775 h 6750795"/>
              <a:gd name="connsiteX4542" fmla="*/ 3831951 w 6630249"/>
              <a:gd name="connsiteY4542" fmla="*/ 5517080 h 6750795"/>
              <a:gd name="connsiteX4543" fmla="*/ 3839646 w 6630249"/>
              <a:gd name="connsiteY4543" fmla="*/ 5537600 h 6750795"/>
              <a:gd name="connsiteX4544" fmla="*/ 3834516 w 6630249"/>
              <a:gd name="connsiteY4544" fmla="*/ 5550424 h 6750795"/>
              <a:gd name="connsiteX4545" fmla="*/ 3844776 w 6630249"/>
              <a:gd name="connsiteY4545" fmla="*/ 5570943 h 6750795"/>
              <a:gd name="connsiteX4546" fmla="*/ 3847340 w 6630249"/>
              <a:gd name="connsiteY4546" fmla="*/ 5568378 h 6750795"/>
              <a:gd name="connsiteX4547" fmla="*/ 3862730 w 6630249"/>
              <a:gd name="connsiteY4547" fmla="*/ 5629936 h 6750795"/>
              <a:gd name="connsiteX4548" fmla="*/ 3855035 w 6630249"/>
              <a:gd name="connsiteY4548" fmla="*/ 5637630 h 6750795"/>
              <a:gd name="connsiteX4549" fmla="*/ 3834516 w 6630249"/>
              <a:gd name="connsiteY4549" fmla="*/ 5637630 h 6750795"/>
              <a:gd name="connsiteX4550" fmla="*/ 3852470 w 6630249"/>
              <a:gd name="connsiteY4550" fmla="*/ 5655584 h 6750795"/>
              <a:gd name="connsiteX4551" fmla="*/ 3847340 w 6630249"/>
              <a:gd name="connsiteY4551" fmla="*/ 5665844 h 6750795"/>
              <a:gd name="connsiteX4552" fmla="*/ 3872989 w 6630249"/>
              <a:gd name="connsiteY4552" fmla="*/ 5673539 h 6750795"/>
              <a:gd name="connsiteX4553" fmla="*/ 3883249 w 6630249"/>
              <a:gd name="connsiteY4553" fmla="*/ 5699188 h 6750795"/>
              <a:gd name="connsiteX4554" fmla="*/ 3893508 w 6630249"/>
              <a:gd name="connsiteY4554" fmla="*/ 5735096 h 6750795"/>
              <a:gd name="connsiteX4555" fmla="*/ 3906333 w 6630249"/>
              <a:gd name="connsiteY4555" fmla="*/ 5765875 h 6750795"/>
              <a:gd name="connsiteX4556" fmla="*/ 3934547 w 6630249"/>
              <a:gd name="connsiteY4556" fmla="*/ 5832562 h 6750795"/>
              <a:gd name="connsiteX4557" fmla="*/ 3939677 w 6630249"/>
              <a:gd name="connsiteY4557" fmla="*/ 5847951 h 6750795"/>
              <a:gd name="connsiteX4558" fmla="*/ 3934547 w 6630249"/>
              <a:gd name="connsiteY4558" fmla="*/ 5860776 h 6750795"/>
              <a:gd name="connsiteX4559" fmla="*/ 3926852 w 6630249"/>
              <a:gd name="connsiteY4559" fmla="*/ 5860776 h 6750795"/>
              <a:gd name="connsiteX4560" fmla="*/ 3921722 w 6630249"/>
              <a:gd name="connsiteY4560" fmla="*/ 5845387 h 6750795"/>
              <a:gd name="connsiteX4561" fmla="*/ 3908898 w 6630249"/>
              <a:gd name="connsiteY4561" fmla="*/ 5860776 h 6750795"/>
              <a:gd name="connsiteX4562" fmla="*/ 3883249 w 6630249"/>
              <a:gd name="connsiteY4562" fmla="*/ 5865906 h 6750795"/>
              <a:gd name="connsiteX4563" fmla="*/ 3893508 w 6630249"/>
              <a:gd name="connsiteY4563" fmla="*/ 5878730 h 6750795"/>
              <a:gd name="connsiteX4564" fmla="*/ 3914028 w 6630249"/>
              <a:gd name="connsiteY4564" fmla="*/ 5881295 h 6750795"/>
              <a:gd name="connsiteX4565" fmla="*/ 3896073 w 6630249"/>
              <a:gd name="connsiteY4565" fmla="*/ 5888990 h 6750795"/>
              <a:gd name="connsiteX4566" fmla="*/ 3898638 w 6630249"/>
              <a:gd name="connsiteY4566" fmla="*/ 5899249 h 6750795"/>
              <a:gd name="connsiteX4567" fmla="*/ 3921722 w 6630249"/>
              <a:gd name="connsiteY4567" fmla="*/ 5886425 h 6750795"/>
              <a:gd name="connsiteX4568" fmla="*/ 3934547 w 6630249"/>
              <a:gd name="connsiteY4568" fmla="*/ 5881295 h 6750795"/>
              <a:gd name="connsiteX4569" fmla="*/ 3931982 w 6630249"/>
              <a:gd name="connsiteY4569" fmla="*/ 5886425 h 6750795"/>
              <a:gd name="connsiteX4570" fmla="*/ 3947371 w 6630249"/>
              <a:gd name="connsiteY4570" fmla="*/ 5886425 h 6750795"/>
              <a:gd name="connsiteX4571" fmla="*/ 3970455 w 6630249"/>
              <a:gd name="connsiteY4571" fmla="*/ 5919768 h 6750795"/>
              <a:gd name="connsiteX4572" fmla="*/ 3962760 w 6630249"/>
              <a:gd name="connsiteY4572" fmla="*/ 5958242 h 6750795"/>
              <a:gd name="connsiteX4573" fmla="*/ 3824256 w 6630249"/>
              <a:gd name="connsiteY4573" fmla="*/ 6245510 h 6750795"/>
              <a:gd name="connsiteX4574" fmla="*/ 3775524 w 6630249"/>
              <a:gd name="connsiteY4574" fmla="*/ 6268594 h 6750795"/>
              <a:gd name="connsiteX4575" fmla="*/ 3760134 w 6630249"/>
              <a:gd name="connsiteY4575" fmla="*/ 6322457 h 6750795"/>
              <a:gd name="connsiteX4576" fmla="*/ 3513904 w 6630249"/>
              <a:gd name="connsiteY4576" fmla="*/ 6312197 h 6750795"/>
              <a:gd name="connsiteX4577" fmla="*/ 3413873 w 6630249"/>
              <a:gd name="connsiteY4577" fmla="*/ 6176258 h 6750795"/>
              <a:gd name="connsiteX4578" fmla="*/ 3354881 w 6630249"/>
              <a:gd name="connsiteY4578" fmla="*/ 6096746 h 6750795"/>
              <a:gd name="connsiteX4579" fmla="*/ 3136865 w 6630249"/>
              <a:gd name="connsiteY4579" fmla="*/ 5906944 h 6750795"/>
              <a:gd name="connsiteX4580" fmla="*/ 3077873 w 6630249"/>
              <a:gd name="connsiteY4580" fmla="*/ 5899249 h 6750795"/>
              <a:gd name="connsiteX4581" fmla="*/ 3003492 w 6630249"/>
              <a:gd name="connsiteY4581" fmla="*/ 5886425 h 6750795"/>
              <a:gd name="connsiteX4582" fmla="*/ 2931673 w 6630249"/>
              <a:gd name="connsiteY4582" fmla="*/ 5796654 h 6750795"/>
              <a:gd name="connsiteX4583" fmla="*/ 2985536 w 6630249"/>
              <a:gd name="connsiteY4583" fmla="*/ 5755615 h 6750795"/>
              <a:gd name="connsiteX4584" fmla="*/ 3047094 w 6630249"/>
              <a:gd name="connsiteY4584" fmla="*/ 5653020 h 6750795"/>
              <a:gd name="connsiteX4585" fmla="*/ 3059918 w 6630249"/>
              <a:gd name="connsiteY4585" fmla="*/ 5650455 h 6750795"/>
              <a:gd name="connsiteX4586" fmla="*/ 3077873 w 6630249"/>
              <a:gd name="connsiteY4586" fmla="*/ 5645325 h 6750795"/>
              <a:gd name="connsiteX4587" fmla="*/ 3093262 w 6630249"/>
              <a:gd name="connsiteY4587" fmla="*/ 5570943 h 6750795"/>
              <a:gd name="connsiteX4588" fmla="*/ 3108652 w 6630249"/>
              <a:gd name="connsiteY4588" fmla="*/ 5563249 h 6750795"/>
              <a:gd name="connsiteX4589" fmla="*/ 3124040 w 6630249"/>
              <a:gd name="connsiteY4589" fmla="*/ 5558118 h 6750795"/>
              <a:gd name="connsiteX4590" fmla="*/ 3126605 w 6630249"/>
              <a:gd name="connsiteY4590" fmla="*/ 5555554 h 6750795"/>
              <a:gd name="connsiteX4591" fmla="*/ 3126605 w 6630249"/>
              <a:gd name="connsiteY4591" fmla="*/ 5552989 h 6750795"/>
              <a:gd name="connsiteX4592" fmla="*/ 3116346 w 6630249"/>
              <a:gd name="connsiteY4592" fmla="*/ 5468347 h 6750795"/>
              <a:gd name="connsiteX4593" fmla="*/ 3106086 w 6630249"/>
              <a:gd name="connsiteY4593" fmla="*/ 5373446 h 6750795"/>
              <a:gd name="connsiteX4594" fmla="*/ 3177903 w 6630249"/>
              <a:gd name="connsiteY4594" fmla="*/ 5240072 h 6750795"/>
              <a:gd name="connsiteX4595" fmla="*/ 3218942 w 6630249"/>
              <a:gd name="connsiteY4595" fmla="*/ 5229812 h 6750795"/>
              <a:gd name="connsiteX4596" fmla="*/ 3259980 w 6630249"/>
              <a:gd name="connsiteY4596" fmla="*/ 5283675 h 6750795"/>
              <a:gd name="connsiteX4597" fmla="*/ 3283064 w 6630249"/>
              <a:gd name="connsiteY4597" fmla="*/ 5327278 h 6750795"/>
              <a:gd name="connsiteX4598" fmla="*/ 3493385 w 6630249"/>
              <a:gd name="connsiteY4598" fmla="*/ 5393965 h 6750795"/>
              <a:gd name="connsiteX4599" fmla="*/ 3585721 w 6630249"/>
              <a:gd name="connsiteY4599" fmla="*/ 5329843 h 6750795"/>
              <a:gd name="connsiteX4600" fmla="*/ 3642149 w 6630249"/>
              <a:gd name="connsiteY4600" fmla="*/ 5275980 h 6750795"/>
              <a:gd name="connsiteX4601" fmla="*/ 3667798 w 6630249"/>
              <a:gd name="connsiteY4601" fmla="*/ 5268286 h 6750795"/>
              <a:gd name="connsiteX4602" fmla="*/ 3724226 w 6630249"/>
              <a:gd name="connsiteY4602" fmla="*/ 5240072 h 6750795"/>
              <a:gd name="connsiteX4603" fmla="*/ 3737050 w 6630249"/>
              <a:gd name="connsiteY4603" fmla="*/ 5186209 h 6750795"/>
              <a:gd name="connsiteX4604" fmla="*/ 3747310 w 6630249"/>
              <a:gd name="connsiteY4604" fmla="*/ 5134911 h 6750795"/>
              <a:gd name="connsiteX4605" fmla="*/ 3767829 w 6630249"/>
              <a:gd name="connsiteY4605" fmla="*/ 5116957 h 6750795"/>
              <a:gd name="connsiteX4606" fmla="*/ 3796042 w 6630249"/>
              <a:gd name="connsiteY4606" fmla="*/ 5086178 h 6750795"/>
              <a:gd name="connsiteX4607" fmla="*/ 3783218 w 6630249"/>
              <a:gd name="connsiteY4607" fmla="*/ 5037446 h 6750795"/>
              <a:gd name="connsiteX4608" fmla="*/ 3770393 w 6630249"/>
              <a:gd name="connsiteY4608" fmla="*/ 4996407 h 6750795"/>
              <a:gd name="connsiteX4609" fmla="*/ 3780653 w 6630249"/>
              <a:gd name="connsiteY4609" fmla="*/ 4978453 h 6750795"/>
              <a:gd name="connsiteX4610" fmla="*/ 3790913 w 6630249"/>
              <a:gd name="connsiteY4610" fmla="*/ 4955369 h 6750795"/>
              <a:gd name="connsiteX4611" fmla="*/ 3778088 w 6630249"/>
              <a:gd name="connsiteY4611" fmla="*/ 4911766 h 6750795"/>
              <a:gd name="connsiteX4612" fmla="*/ 3775524 w 6630249"/>
              <a:gd name="connsiteY4612" fmla="*/ 4855338 h 6750795"/>
              <a:gd name="connsiteX4613" fmla="*/ 3778088 w 6630249"/>
              <a:gd name="connsiteY4613" fmla="*/ 4850208 h 6750795"/>
              <a:gd name="connsiteX4614" fmla="*/ 3775524 w 6630249"/>
              <a:gd name="connsiteY4614" fmla="*/ 4845079 h 6750795"/>
              <a:gd name="connsiteX4615" fmla="*/ 3762699 w 6630249"/>
              <a:gd name="connsiteY4615" fmla="*/ 4824559 h 6750795"/>
              <a:gd name="connsiteX4616" fmla="*/ 3716531 w 6630249"/>
              <a:gd name="connsiteY4616" fmla="*/ 4778391 h 6750795"/>
              <a:gd name="connsiteX4617" fmla="*/ 3780653 w 6630249"/>
              <a:gd name="connsiteY4617" fmla="*/ 4765567 h 6750795"/>
              <a:gd name="connsiteX4618" fmla="*/ 3857600 w 6630249"/>
              <a:gd name="connsiteY4618" fmla="*/ 4739918 h 6750795"/>
              <a:gd name="connsiteX4619" fmla="*/ 3844776 w 6630249"/>
              <a:gd name="connsiteY4619" fmla="*/ 4691185 h 6750795"/>
              <a:gd name="connsiteX4620" fmla="*/ 3857600 w 6630249"/>
              <a:gd name="connsiteY4620" fmla="*/ 4650147 h 6750795"/>
              <a:gd name="connsiteX4621" fmla="*/ 3855035 w 6630249"/>
              <a:gd name="connsiteY4621" fmla="*/ 4645017 h 6750795"/>
              <a:gd name="connsiteX4622" fmla="*/ 3844776 w 6630249"/>
              <a:gd name="connsiteY4622" fmla="*/ 4632192 h 6750795"/>
              <a:gd name="connsiteX4623" fmla="*/ 3842210 w 6630249"/>
              <a:gd name="connsiteY4623" fmla="*/ 4632192 h 6750795"/>
              <a:gd name="connsiteX4624" fmla="*/ 3819127 w 6630249"/>
              <a:gd name="connsiteY4624" fmla="*/ 4632192 h 6750795"/>
              <a:gd name="connsiteX4625" fmla="*/ 3832116 w 6630249"/>
              <a:gd name="connsiteY4625" fmla="*/ 4598685 h 6750795"/>
              <a:gd name="connsiteX4626" fmla="*/ 3834515 w 6630249"/>
              <a:gd name="connsiteY4626" fmla="*/ 4596285 h 6750795"/>
              <a:gd name="connsiteX4627" fmla="*/ 3833870 w 6630249"/>
              <a:gd name="connsiteY4627" fmla="*/ 4594160 h 6750795"/>
              <a:gd name="connsiteX4628" fmla="*/ 3841249 w 6630249"/>
              <a:gd name="connsiteY4628" fmla="*/ 4575124 h 6750795"/>
              <a:gd name="connsiteX4629" fmla="*/ 3834516 w 6630249"/>
              <a:gd name="connsiteY4629" fmla="*/ 4514207 h 6750795"/>
              <a:gd name="connsiteX4630" fmla="*/ 3872989 w 6630249"/>
              <a:gd name="connsiteY4630" fmla="*/ 4473169 h 6750795"/>
              <a:gd name="connsiteX4631" fmla="*/ 3852470 w 6630249"/>
              <a:gd name="connsiteY4631" fmla="*/ 4401352 h 6750795"/>
              <a:gd name="connsiteX4632" fmla="*/ 3790913 w 6630249"/>
              <a:gd name="connsiteY4632" fmla="*/ 4393657 h 6750795"/>
              <a:gd name="connsiteX4633" fmla="*/ 3762699 w 6630249"/>
              <a:gd name="connsiteY4633" fmla="*/ 4329535 h 6750795"/>
              <a:gd name="connsiteX4634" fmla="*/ 3762699 w 6630249"/>
              <a:gd name="connsiteY4634" fmla="*/ 4326970 h 6750795"/>
              <a:gd name="connsiteX4635" fmla="*/ 3760134 w 6630249"/>
              <a:gd name="connsiteY4635" fmla="*/ 4324405 h 6750795"/>
              <a:gd name="connsiteX4636" fmla="*/ 3698577 w 6630249"/>
              <a:gd name="connsiteY4636" fmla="*/ 4309016 h 6750795"/>
              <a:gd name="connsiteX4637" fmla="*/ 3621630 w 6630249"/>
              <a:gd name="connsiteY4637" fmla="*/ 4250023 h 6750795"/>
              <a:gd name="connsiteX4638" fmla="*/ 3621630 w 6630249"/>
              <a:gd name="connsiteY4638" fmla="*/ 4247458 h 6750795"/>
              <a:gd name="connsiteX4639" fmla="*/ 3619065 w 6630249"/>
              <a:gd name="connsiteY4639" fmla="*/ 4244893 h 6750795"/>
              <a:gd name="connsiteX4640" fmla="*/ 3506210 w 6630249"/>
              <a:gd name="connsiteY4640" fmla="*/ 4149992 h 6750795"/>
              <a:gd name="connsiteX4641" fmla="*/ 3505876 w 6630249"/>
              <a:gd name="connsiteY4641" fmla="*/ 4142298 h 6750795"/>
              <a:gd name="connsiteX4642" fmla="*/ 3503644 w 6630249"/>
              <a:gd name="connsiteY4642" fmla="*/ 4142298 h 6750795"/>
              <a:gd name="connsiteX4643" fmla="*/ 3490819 w 6630249"/>
              <a:gd name="connsiteY4643" fmla="*/ 4155122 h 6750795"/>
              <a:gd name="connsiteX4644" fmla="*/ 3413872 w 6630249"/>
              <a:gd name="connsiteY4644" fmla="*/ 4314146 h 6750795"/>
              <a:gd name="connsiteX4645" fmla="*/ 3383094 w 6630249"/>
              <a:gd name="connsiteY4645" fmla="*/ 4360314 h 6750795"/>
              <a:gd name="connsiteX4646" fmla="*/ 3393353 w 6630249"/>
              <a:gd name="connsiteY4646" fmla="*/ 4368009 h 6750795"/>
              <a:gd name="connsiteX4647" fmla="*/ 3516468 w 6630249"/>
              <a:gd name="connsiteY4647" fmla="*/ 4196161 h 6750795"/>
              <a:gd name="connsiteX4648" fmla="*/ 3593415 w 6630249"/>
              <a:gd name="connsiteY4648" fmla="*/ 4252588 h 6750795"/>
              <a:gd name="connsiteX4649" fmla="*/ 3585720 w 6630249"/>
              <a:gd name="connsiteY4649" fmla="*/ 4280802 h 6750795"/>
              <a:gd name="connsiteX4650" fmla="*/ 3529293 w 6630249"/>
              <a:gd name="connsiteY4650" fmla="*/ 4442390 h 6750795"/>
              <a:gd name="connsiteX4651" fmla="*/ 3539552 w 6630249"/>
              <a:gd name="connsiteY4651" fmla="*/ 4450085 h 6750795"/>
              <a:gd name="connsiteX4652" fmla="*/ 3588285 w 6630249"/>
              <a:gd name="connsiteY4652" fmla="*/ 4360314 h 6750795"/>
              <a:gd name="connsiteX4653" fmla="*/ 3575461 w 6630249"/>
              <a:gd name="connsiteY4653" fmla="*/ 4403917 h 6750795"/>
              <a:gd name="connsiteX4654" fmla="*/ 3585720 w 6630249"/>
              <a:gd name="connsiteY4654" fmla="*/ 4411612 h 6750795"/>
              <a:gd name="connsiteX4655" fmla="*/ 3598855 w 6630249"/>
              <a:gd name="connsiteY4655" fmla="*/ 4395662 h 6750795"/>
              <a:gd name="connsiteX4656" fmla="*/ 3585721 w 6630249"/>
              <a:gd name="connsiteY4656" fmla="*/ 4425398 h 6750795"/>
              <a:gd name="connsiteX4657" fmla="*/ 3562636 w 6630249"/>
              <a:gd name="connsiteY4657" fmla="*/ 4468039 h 6750795"/>
              <a:gd name="connsiteX4658" fmla="*/ 3557507 w 6630249"/>
              <a:gd name="connsiteY4658" fmla="*/ 4475734 h 6750795"/>
              <a:gd name="connsiteX4659" fmla="*/ 3565201 w 6630249"/>
              <a:gd name="connsiteY4659" fmla="*/ 4475734 h 6750795"/>
              <a:gd name="connsiteX4660" fmla="*/ 3554941 w 6630249"/>
              <a:gd name="connsiteY4660" fmla="*/ 4488558 h 6750795"/>
              <a:gd name="connsiteX4661" fmla="*/ 3526728 w 6630249"/>
              <a:gd name="connsiteY4661" fmla="*/ 4534727 h 6750795"/>
              <a:gd name="connsiteX4662" fmla="*/ 3536987 w 6630249"/>
              <a:gd name="connsiteY4662" fmla="*/ 4542421 h 6750795"/>
              <a:gd name="connsiteX4663" fmla="*/ 3647278 w 6630249"/>
              <a:gd name="connsiteY4663" fmla="*/ 4342360 h 6750795"/>
              <a:gd name="connsiteX4664" fmla="*/ 3708835 w 6630249"/>
              <a:gd name="connsiteY4664" fmla="*/ 4352619 h 6750795"/>
              <a:gd name="connsiteX4665" fmla="*/ 3755003 w 6630249"/>
              <a:gd name="connsiteY4665" fmla="*/ 4357749 h 6750795"/>
              <a:gd name="connsiteX4666" fmla="*/ 3762698 w 6630249"/>
              <a:gd name="connsiteY4666" fmla="*/ 4375703 h 6750795"/>
              <a:gd name="connsiteX4667" fmla="*/ 3790912 w 6630249"/>
              <a:gd name="connsiteY4667" fmla="*/ 4427001 h 6750795"/>
              <a:gd name="connsiteX4668" fmla="*/ 3703705 w 6630249"/>
              <a:gd name="connsiteY4668" fmla="*/ 4509078 h 6750795"/>
              <a:gd name="connsiteX4669" fmla="*/ 3611369 w 6630249"/>
              <a:gd name="connsiteY4669" fmla="*/ 4593720 h 6750795"/>
              <a:gd name="connsiteX4670" fmla="*/ 3616499 w 6630249"/>
              <a:gd name="connsiteY4670" fmla="*/ 4555246 h 6750795"/>
              <a:gd name="connsiteX4671" fmla="*/ 3595980 w 6630249"/>
              <a:gd name="connsiteY4671" fmla="*/ 4537292 h 6750795"/>
              <a:gd name="connsiteX4672" fmla="*/ 3590850 w 6630249"/>
              <a:gd name="connsiteY4672" fmla="*/ 4534727 h 6750795"/>
              <a:gd name="connsiteX4673" fmla="*/ 3588285 w 6630249"/>
              <a:gd name="connsiteY4673" fmla="*/ 4539856 h 6750795"/>
              <a:gd name="connsiteX4674" fmla="*/ 3065047 w 6630249"/>
              <a:gd name="connsiteY4674" fmla="*/ 5037447 h 6750795"/>
              <a:gd name="connsiteX4675" fmla="*/ 2890634 w 6630249"/>
              <a:gd name="connsiteY4675" fmla="*/ 5132348 h 6750795"/>
              <a:gd name="connsiteX4676" fmla="*/ 2895051 w 6630249"/>
              <a:gd name="connsiteY4676" fmla="*/ 5143389 h 6750795"/>
              <a:gd name="connsiteX4677" fmla="*/ 2785474 w 6630249"/>
              <a:gd name="connsiteY4677" fmla="*/ 5188775 h 6750795"/>
              <a:gd name="connsiteX4678" fmla="*/ 2782909 w 6630249"/>
              <a:gd name="connsiteY4678" fmla="*/ 5188775 h 6750795"/>
              <a:gd name="connsiteX4679" fmla="*/ 2777779 w 6630249"/>
              <a:gd name="connsiteY4679" fmla="*/ 5191340 h 6750795"/>
              <a:gd name="connsiteX4680" fmla="*/ 2772649 w 6630249"/>
              <a:gd name="connsiteY4680" fmla="*/ 5193905 h 6750795"/>
              <a:gd name="connsiteX4681" fmla="*/ 2772649 w 6630249"/>
              <a:gd name="connsiteY4681" fmla="*/ 5199035 h 6750795"/>
              <a:gd name="connsiteX4682" fmla="*/ 2772649 w 6630249"/>
              <a:gd name="connsiteY4682" fmla="*/ 5201600 h 6750795"/>
              <a:gd name="connsiteX4683" fmla="*/ 2767519 w 6630249"/>
              <a:gd name="connsiteY4683" fmla="*/ 5204165 h 6750795"/>
              <a:gd name="connsiteX4684" fmla="*/ 2736741 w 6630249"/>
              <a:gd name="connsiteY4684" fmla="*/ 5222119 h 6750795"/>
              <a:gd name="connsiteX4685" fmla="*/ 2729046 w 6630249"/>
              <a:gd name="connsiteY4685" fmla="*/ 5237508 h 6750795"/>
              <a:gd name="connsiteX4686" fmla="*/ 2744435 w 6630249"/>
              <a:gd name="connsiteY4686" fmla="*/ 5232378 h 6750795"/>
              <a:gd name="connsiteX4687" fmla="*/ 2772649 w 6630249"/>
              <a:gd name="connsiteY4687" fmla="*/ 5222119 h 6750795"/>
              <a:gd name="connsiteX4688" fmla="*/ 2554633 w 6630249"/>
              <a:gd name="connsiteY4688" fmla="*/ 5311890 h 6750795"/>
              <a:gd name="connsiteX4689" fmla="*/ 2552068 w 6630249"/>
              <a:gd name="connsiteY4689" fmla="*/ 5311890 h 6750795"/>
              <a:gd name="connsiteX4690" fmla="*/ 2441778 w 6630249"/>
              <a:gd name="connsiteY4690" fmla="*/ 5378577 h 6750795"/>
              <a:gd name="connsiteX4691" fmla="*/ 2439213 w 6630249"/>
              <a:gd name="connsiteY4691" fmla="*/ 5373448 h 6750795"/>
              <a:gd name="connsiteX4692" fmla="*/ 2452037 w 6630249"/>
              <a:gd name="connsiteY4692" fmla="*/ 5365753 h 6750795"/>
              <a:gd name="connsiteX4693" fmla="*/ 2605931 w 6630249"/>
              <a:gd name="connsiteY4693" fmla="*/ 5270852 h 6750795"/>
              <a:gd name="connsiteX4694" fmla="*/ 2600802 w 6630249"/>
              <a:gd name="connsiteY4694" fmla="*/ 5260592 h 6750795"/>
              <a:gd name="connsiteX4695" fmla="*/ 2326358 w 6630249"/>
              <a:gd name="connsiteY4695" fmla="*/ 5401662 h 6750795"/>
              <a:gd name="connsiteX4696" fmla="*/ 2295579 w 6630249"/>
              <a:gd name="connsiteY4696" fmla="*/ 5386272 h 6750795"/>
              <a:gd name="connsiteX4697" fmla="*/ 2316099 w 6630249"/>
              <a:gd name="connsiteY4697" fmla="*/ 5365753 h 6750795"/>
              <a:gd name="connsiteX4698" fmla="*/ 2236586 w 6630249"/>
              <a:gd name="connsiteY4698" fmla="*/ 5263157 h 6750795"/>
              <a:gd name="connsiteX4699" fmla="*/ 2226327 w 6630249"/>
              <a:gd name="connsiteY4699" fmla="*/ 5240073 h 6750795"/>
              <a:gd name="connsiteX4700" fmla="*/ 2315497 w 6630249"/>
              <a:gd name="connsiteY4700" fmla="*/ 5186611 h 6750795"/>
              <a:gd name="connsiteX4701" fmla="*/ 2395045 w 6630249"/>
              <a:gd name="connsiteY4701" fmla="*/ 5115894 h 6750795"/>
              <a:gd name="connsiteX4702" fmla="*/ 2370602 w 6630249"/>
              <a:gd name="connsiteY4702" fmla="*/ 5148698 h 6750795"/>
              <a:gd name="connsiteX4703" fmla="*/ 2241716 w 6630249"/>
              <a:gd name="connsiteY4703" fmla="*/ 5247768 h 6750795"/>
              <a:gd name="connsiteX4704" fmla="*/ 2246846 w 6630249"/>
              <a:gd name="connsiteY4704" fmla="*/ 5258027 h 6750795"/>
              <a:gd name="connsiteX4705" fmla="*/ 2490511 w 6630249"/>
              <a:gd name="connsiteY4705" fmla="*/ 5006668 h 6750795"/>
              <a:gd name="connsiteX4706" fmla="*/ 2480251 w 6630249"/>
              <a:gd name="connsiteY4706" fmla="*/ 5001538 h 6750795"/>
              <a:gd name="connsiteX4707" fmla="*/ 2447871 w 6630249"/>
              <a:gd name="connsiteY4707" fmla="*/ 5044996 h 6750795"/>
              <a:gd name="connsiteX4708" fmla="*/ 2469791 w 6630249"/>
              <a:gd name="connsiteY4708" fmla="*/ 5005626 h 6750795"/>
              <a:gd name="connsiteX4709" fmla="*/ 2508465 w 6630249"/>
              <a:gd name="connsiteY4709" fmla="*/ 4865599 h 6750795"/>
              <a:gd name="connsiteX4710" fmla="*/ 2495642 w 6630249"/>
              <a:gd name="connsiteY4710" fmla="*/ 4863034 h 6750795"/>
              <a:gd name="connsiteX4711" fmla="*/ 2484382 w 6630249"/>
              <a:gd name="connsiteY4711" fmla="*/ 4901533 h 6750795"/>
              <a:gd name="connsiteX4712" fmla="*/ 2490511 w 6630249"/>
              <a:gd name="connsiteY4712" fmla="*/ 4875858 h 6750795"/>
              <a:gd name="connsiteX4713" fmla="*/ 2493076 w 6630249"/>
              <a:gd name="connsiteY4713" fmla="*/ 4863034 h 6750795"/>
              <a:gd name="connsiteX4714" fmla="*/ 2480251 w 6630249"/>
              <a:gd name="connsiteY4714" fmla="*/ 4870729 h 6750795"/>
              <a:gd name="connsiteX4715" fmla="*/ 2472557 w 6630249"/>
              <a:gd name="connsiteY4715" fmla="*/ 4875858 h 6750795"/>
              <a:gd name="connsiteX4716" fmla="*/ 2482816 w 6630249"/>
              <a:gd name="connsiteY4716" fmla="*/ 4832255 h 6750795"/>
              <a:gd name="connsiteX4717" fmla="*/ 2467427 w 6630249"/>
              <a:gd name="connsiteY4717" fmla="*/ 4778392 h 6750795"/>
              <a:gd name="connsiteX4718" fmla="*/ 2459732 w 6630249"/>
              <a:gd name="connsiteY4718" fmla="*/ 4775827 h 6750795"/>
              <a:gd name="connsiteX4719" fmla="*/ 2459732 w 6630249"/>
              <a:gd name="connsiteY4719" fmla="*/ 4783522 h 6750795"/>
              <a:gd name="connsiteX4720" fmla="*/ 2303274 w 6630249"/>
              <a:gd name="connsiteY4720" fmla="*/ 5099004 h 6750795"/>
              <a:gd name="connsiteX4721" fmla="*/ 2405869 w 6630249"/>
              <a:gd name="connsiteY4721" fmla="*/ 4937416 h 6750795"/>
              <a:gd name="connsiteX4722" fmla="*/ 2395610 w 6630249"/>
              <a:gd name="connsiteY4722" fmla="*/ 4932286 h 6750795"/>
              <a:gd name="connsiteX4723" fmla="*/ 2329211 w 6630249"/>
              <a:gd name="connsiteY4723" fmla="*/ 5021708 h 6750795"/>
              <a:gd name="connsiteX4724" fmla="*/ 2362266 w 6630249"/>
              <a:gd name="connsiteY4724" fmla="*/ 4968194 h 6750795"/>
              <a:gd name="connsiteX4725" fmla="*/ 2352007 w 6630249"/>
              <a:gd name="connsiteY4725" fmla="*/ 4960500 h 6750795"/>
              <a:gd name="connsiteX4726" fmla="*/ 2318663 w 6630249"/>
              <a:gd name="connsiteY4726" fmla="*/ 5001538 h 6750795"/>
              <a:gd name="connsiteX4727" fmla="*/ 2269930 w 6630249"/>
              <a:gd name="connsiteY4727" fmla="*/ 5060531 h 6750795"/>
              <a:gd name="connsiteX4728" fmla="*/ 2269930 w 6630249"/>
              <a:gd name="connsiteY4728" fmla="*/ 5047706 h 6750795"/>
              <a:gd name="connsiteX4729" fmla="*/ 2257106 w 6630249"/>
              <a:gd name="connsiteY4729" fmla="*/ 5063096 h 6750795"/>
              <a:gd name="connsiteX4730" fmla="*/ 2151945 w 6630249"/>
              <a:gd name="connsiteY4730" fmla="*/ 5152867 h 6750795"/>
              <a:gd name="connsiteX4731" fmla="*/ 2087823 w 6630249"/>
              <a:gd name="connsiteY4731" fmla="*/ 5068225 h 6750795"/>
              <a:gd name="connsiteX4732" fmla="*/ 2095518 w 6630249"/>
              <a:gd name="connsiteY4732" fmla="*/ 5055401 h 6750795"/>
              <a:gd name="connsiteX4733" fmla="*/ 2113472 w 6630249"/>
              <a:gd name="connsiteY4733" fmla="*/ 5022057 h 6750795"/>
              <a:gd name="connsiteX4734" fmla="*/ 2154510 w 6630249"/>
              <a:gd name="connsiteY4734" fmla="*/ 4927156 h 6750795"/>
              <a:gd name="connsiteX4735" fmla="*/ 2162204 w 6630249"/>
              <a:gd name="connsiteY4735" fmla="*/ 4860469 h 6750795"/>
              <a:gd name="connsiteX4736" fmla="*/ 2226327 w 6630249"/>
              <a:gd name="connsiteY4736" fmla="*/ 4709140 h 6750795"/>
              <a:gd name="connsiteX4737" fmla="*/ 2259670 w 6630249"/>
              <a:gd name="connsiteY4737" fmla="*/ 4706575 h 6750795"/>
              <a:gd name="connsiteX4738" fmla="*/ 2269930 w 6630249"/>
              <a:gd name="connsiteY4738" fmla="*/ 4706575 h 6750795"/>
              <a:gd name="connsiteX4739" fmla="*/ 2272495 w 6630249"/>
              <a:gd name="connsiteY4739" fmla="*/ 4706575 h 6750795"/>
              <a:gd name="connsiteX4740" fmla="*/ 2277625 w 6630249"/>
              <a:gd name="connsiteY4740" fmla="*/ 4701446 h 6750795"/>
              <a:gd name="connsiteX4741" fmla="*/ 2434084 w 6630249"/>
              <a:gd name="connsiteY4741" fmla="*/ 4596285 h 6750795"/>
              <a:gd name="connsiteX4742" fmla="*/ 2457167 w 6630249"/>
              <a:gd name="connsiteY4742" fmla="*/ 4601415 h 6750795"/>
              <a:gd name="connsiteX4743" fmla="*/ 2480251 w 6630249"/>
              <a:gd name="connsiteY4743" fmla="*/ 4606545 h 6750795"/>
              <a:gd name="connsiteX4744" fmla="*/ 2605931 w 6630249"/>
              <a:gd name="connsiteY4744" fmla="*/ 4578330 h 6750795"/>
              <a:gd name="connsiteX4745" fmla="*/ 2731611 w 6630249"/>
              <a:gd name="connsiteY4745" fmla="*/ 4560376 h 6750795"/>
              <a:gd name="connsiteX4746" fmla="*/ 2675183 w 6630249"/>
              <a:gd name="connsiteY4746" fmla="*/ 4742484 h 6750795"/>
              <a:gd name="connsiteX4747" fmla="*/ 2659794 w 6630249"/>
              <a:gd name="connsiteY4747" fmla="*/ 4778392 h 6750795"/>
              <a:gd name="connsiteX4748" fmla="*/ 2652099 w 6630249"/>
              <a:gd name="connsiteY4748" fmla="*/ 4796347 h 6750795"/>
              <a:gd name="connsiteX4749" fmla="*/ 2667489 w 6630249"/>
              <a:gd name="connsiteY4749" fmla="*/ 4788652 h 6750795"/>
              <a:gd name="connsiteX4750" fmla="*/ 2741870 w 6630249"/>
              <a:gd name="connsiteY4750" fmla="*/ 4642453 h 6750795"/>
              <a:gd name="connsiteX4751" fmla="*/ 2764954 w 6630249"/>
              <a:gd name="connsiteY4751" fmla="*/ 4565505 h 6750795"/>
              <a:gd name="connsiteX4752" fmla="*/ 2700832 w 6630249"/>
              <a:gd name="connsiteY4752" fmla="*/ 4783522 h 6750795"/>
              <a:gd name="connsiteX4753" fmla="*/ 2711092 w 6630249"/>
              <a:gd name="connsiteY4753" fmla="*/ 4791217 h 6750795"/>
              <a:gd name="connsiteX4754" fmla="*/ 2780344 w 6630249"/>
              <a:gd name="connsiteY4754" fmla="*/ 4645018 h 6750795"/>
              <a:gd name="connsiteX4755" fmla="*/ 2780344 w 6630249"/>
              <a:gd name="connsiteY4755" fmla="*/ 4642453 h 6750795"/>
              <a:gd name="connsiteX4756" fmla="*/ 2795733 w 6630249"/>
              <a:gd name="connsiteY4756" fmla="*/ 4609109 h 6750795"/>
              <a:gd name="connsiteX4757" fmla="*/ 2795733 w 6630249"/>
              <a:gd name="connsiteY4757" fmla="*/ 4596285 h 6750795"/>
              <a:gd name="connsiteX4758" fmla="*/ 2803429 w 6630249"/>
              <a:gd name="connsiteY4758" fmla="*/ 4593720 h 6750795"/>
              <a:gd name="connsiteX4759" fmla="*/ 2795733 w 6630249"/>
              <a:gd name="connsiteY4759" fmla="*/ 4637323 h 6750795"/>
              <a:gd name="connsiteX4760" fmla="*/ 2749566 w 6630249"/>
              <a:gd name="connsiteY4760" fmla="*/ 4788652 h 6750795"/>
              <a:gd name="connsiteX4761" fmla="*/ 2723916 w 6630249"/>
              <a:gd name="connsiteY4761" fmla="*/ 4816866 h 6750795"/>
              <a:gd name="connsiteX4762" fmla="*/ 2693137 w 6630249"/>
              <a:gd name="connsiteY4762" fmla="*/ 4870729 h 6750795"/>
              <a:gd name="connsiteX4763" fmla="*/ 2693137 w 6630249"/>
              <a:gd name="connsiteY4763" fmla="*/ 4880988 h 6750795"/>
              <a:gd name="connsiteX4764" fmla="*/ 2703397 w 6630249"/>
              <a:gd name="connsiteY4764" fmla="*/ 4873293 h 6750795"/>
              <a:gd name="connsiteX4765" fmla="*/ 2831642 w 6630249"/>
              <a:gd name="connsiteY4765" fmla="*/ 4591154 h 6750795"/>
              <a:gd name="connsiteX4766" fmla="*/ 2713656 w 6630249"/>
              <a:gd name="connsiteY4766" fmla="*/ 4870729 h 6750795"/>
              <a:gd name="connsiteX4767" fmla="*/ 2721351 w 6630249"/>
              <a:gd name="connsiteY4767" fmla="*/ 4880988 h 6750795"/>
              <a:gd name="connsiteX4768" fmla="*/ 2844467 w 6630249"/>
              <a:gd name="connsiteY4768" fmla="*/ 4714270 h 6750795"/>
              <a:gd name="connsiteX4769" fmla="*/ 2854726 w 6630249"/>
              <a:gd name="connsiteY4769" fmla="*/ 4557811 h 6750795"/>
              <a:gd name="connsiteX4770" fmla="*/ 2852161 w 6630249"/>
              <a:gd name="connsiteY4770" fmla="*/ 4457780 h 6750795"/>
              <a:gd name="connsiteX4771" fmla="*/ 3095826 w 6630249"/>
              <a:gd name="connsiteY4771" fmla="*/ 4103825 h 6750795"/>
              <a:gd name="connsiteX4772" fmla="*/ 3098391 w 6630249"/>
              <a:gd name="connsiteY4772" fmla="*/ 4103825 h 6750795"/>
              <a:gd name="connsiteX4773" fmla="*/ 3093261 w 6630249"/>
              <a:gd name="connsiteY4773" fmla="*/ 4147428 h 6750795"/>
              <a:gd name="connsiteX4774" fmla="*/ 3088132 w 6630249"/>
              <a:gd name="connsiteY4774" fmla="*/ 4208985 h 6750795"/>
              <a:gd name="connsiteX4775" fmla="*/ 3090696 w 6630249"/>
              <a:gd name="connsiteY4775" fmla="*/ 4224374 h 6750795"/>
              <a:gd name="connsiteX4776" fmla="*/ 3100955 w 6630249"/>
              <a:gd name="connsiteY4776" fmla="*/ 4211550 h 6750795"/>
              <a:gd name="connsiteX4777" fmla="*/ 3116345 w 6630249"/>
              <a:gd name="connsiteY4777" fmla="*/ 4142298 h 6750795"/>
              <a:gd name="connsiteX4778" fmla="*/ 3126604 w 6630249"/>
              <a:gd name="connsiteY4778" fmla="*/ 4096130 h 6750795"/>
              <a:gd name="connsiteX4779" fmla="*/ 3121475 w 6630249"/>
              <a:gd name="connsiteY4779" fmla="*/ 4147428 h 6750795"/>
              <a:gd name="connsiteX4780" fmla="*/ 3116345 w 6630249"/>
              <a:gd name="connsiteY4780" fmla="*/ 4203856 h 6750795"/>
              <a:gd name="connsiteX4781" fmla="*/ 3121475 w 6630249"/>
              <a:gd name="connsiteY4781" fmla="*/ 4224374 h 6750795"/>
              <a:gd name="connsiteX4782" fmla="*/ 3129169 w 6630249"/>
              <a:gd name="connsiteY4782" fmla="*/ 4203856 h 6750795"/>
              <a:gd name="connsiteX4783" fmla="*/ 3147123 w 6630249"/>
              <a:gd name="connsiteY4783" fmla="*/ 4139733 h 6750795"/>
              <a:gd name="connsiteX4784" fmla="*/ 3188162 w 6630249"/>
              <a:gd name="connsiteY4784" fmla="*/ 4052527 h 6750795"/>
              <a:gd name="connsiteX4785" fmla="*/ 3239460 w 6630249"/>
              <a:gd name="connsiteY4785" fmla="*/ 4049962 h 6750795"/>
              <a:gd name="connsiteX4786" fmla="*/ 3057353 w 6630249"/>
              <a:gd name="connsiteY4786" fmla="*/ 4447520 h 6750795"/>
              <a:gd name="connsiteX4787" fmla="*/ 3067612 w 6630249"/>
              <a:gd name="connsiteY4787" fmla="*/ 4457780 h 6750795"/>
              <a:gd name="connsiteX4788" fmla="*/ 3275368 w 6630249"/>
              <a:gd name="connsiteY4788" fmla="*/ 4060221 h 6750795"/>
              <a:gd name="connsiteX4789" fmla="*/ 3277934 w 6630249"/>
              <a:gd name="connsiteY4789" fmla="*/ 4062786 h 6750795"/>
              <a:gd name="connsiteX4790" fmla="*/ 3275368 w 6630249"/>
              <a:gd name="connsiteY4790" fmla="*/ 4116649 h 6750795"/>
              <a:gd name="connsiteX4791" fmla="*/ 3272803 w 6630249"/>
              <a:gd name="connsiteY4791" fmla="*/ 4160252 h 6750795"/>
              <a:gd name="connsiteX4792" fmla="*/ 3275368 w 6630249"/>
              <a:gd name="connsiteY4792" fmla="*/ 4162817 h 6750795"/>
              <a:gd name="connsiteX4793" fmla="*/ 3272803 w 6630249"/>
              <a:gd name="connsiteY4793" fmla="*/ 4165382 h 6750795"/>
              <a:gd name="connsiteX4794" fmla="*/ 3272803 w 6630249"/>
              <a:gd name="connsiteY4794" fmla="*/ 4188466 h 6750795"/>
              <a:gd name="connsiteX4795" fmla="*/ 3277934 w 6630249"/>
              <a:gd name="connsiteY4795" fmla="*/ 4191031 h 6750795"/>
              <a:gd name="connsiteX4796" fmla="*/ 3283063 w 6630249"/>
              <a:gd name="connsiteY4796" fmla="*/ 4188466 h 6750795"/>
              <a:gd name="connsiteX4797" fmla="*/ 3324101 w 6630249"/>
              <a:gd name="connsiteY4797" fmla="*/ 4060221 h 6750795"/>
              <a:gd name="connsiteX4798" fmla="*/ 3377964 w 6630249"/>
              <a:gd name="connsiteY4798" fmla="*/ 4034573 h 6750795"/>
              <a:gd name="connsiteX4799" fmla="*/ 3419002 w 6630249"/>
              <a:gd name="connsiteY4799" fmla="*/ 4014053 h 6750795"/>
              <a:gd name="connsiteX4800" fmla="*/ 3496551 w 6630249"/>
              <a:gd name="connsiteY4800" fmla="*/ 4098454 h 6750795"/>
              <a:gd name="connsiteX4801" fmla="*/ 3505795 w 6630249"/>
              <a:gd name="connsiteY4801" fmla="*/ 4140415 h 6750795"/>
              <a:gd name="connsiteX4802" fmla="*/ 3503244 w 6630249"/>
              <a:gd name="connsiteY4802" fmla="*/ 4081582 h 6750795"/>
              <a:gd name="connsiteX4803" fmla="*/ 3385660 w 6630249"/>
              <a:gd name="connsiteY4803" fmla="*/ 3973015 h 6750795"/>
              <a:gd name="connsiteX4804" fmla="*/ 3380530 w 6630249"/>
              <a:gd name="connsiteY4804" fmla="*/ 3973015 h 6750795"/>
              <a:gd name="connsiteX4805" fmla="*/ 3377965 w 6630249"/>
              <a:gd name="connsiteY4805" fmla="*/ 3975580 h 6750795"/>
              <a:gd name="connsiteX4806" fmla="*/ 3229201 w 6630249"/>
              <a:gd name="connsiteY4806" fmla="*/ 4014053 h 6750795"/>
              <a:gd name="connsiteX4807" fmla="*/ 3206117 w 6630249"/>
              <a:gd name="connsiteY4807" fmla="*/ 4011488 h 6750795"/>
              <a:gd name="connsiteX4808" fmla="*/ 3121476 w 6630249"/>
              <a:gd name="connsiteY4808" fmla="*/ 4047397 h 6750795"/>
              <a:gd name="connsiteX4809" fmla="*/ 3106086 w 6630249"/>
              <a:gd name="connsiteY4809" fmla="*/ 4060221 h 6750795"/>
              <a:gd name="connsiteX4810" fmla="*/ 2939368 w 6630249"/>
              <a:gd name="connsiteY4810" fmla="*/ 4124343 h 6750795"/>
              <a:gd name="connsiteX4811" fmla="*/ 2808559 w 6630249"/>
              <a:gd name="connsiteY4811" fmla="*/ 4509077 h 6750795"/>
              <a:gd name="connsiteX4812" fmla="*/ 2752131 w 6630249"/>
              <a:gd name="connsiteY4812" fmla="*/ 4493688 h 6750795"/>
              <a:gd name="connsiteX4813" fmla="*/ 2739307 w 6630249"/>
              <a:gd name="connsiteY4813" fmla="*/ 4501383 h 6750795"/>
              <a:gd name="connsiteX4814" fmla="*/ 2739307 w 6630249"/>
              <a:gd name="connsiteY4814" fmla="*/ 4498818 h 6750795"/>
              <a:gd name="connsiteX4815" fmla="*/ 2736742 w 6630249"/>
              <a:gd name="connsiteY4815" fmla="*/ 4480863 h 6750795"/>
              <a:gd name="connsiteX4816" fmla="*/ 2734177 w 6630249"/>
              <a:gd name="connsiteY4816" fmla="*/ 4478299 h 6750795"/>
              <a:gd name="connsiteX4817" fmla="*/ 2731612 w 6630249"/>
              <a:gd name="connsiteY4817" fmla="*/ 4478299 h 6750795"/>
              <a:gd name="connsiteX4818" fmla="*/ 2721352 w 6630249"/>
              <a:gd name="connsiteY4818" fmla="*/ 4483429 h 6750795"/>
              <a:gd name="connsiteX4819" fmla="*/ 2716223 w 6630249"/>
              <a:gd name="connsiteY4819" fmla="*/ 4514207 h 6750795"/>
              <a:gd name="connsiteX4820" fmla="*/ 2618757 w 6630249"/>
              <a:gd name="connsiteY4820" fmla="*/ 4519337 h 6750795"/>
              <a:gd name="connsiteX4821" fmla="*/ 2636711 w 6630249"/>
              <a:gd name="connsiteY4821" fmla="*/ 3644709 h 6750795"/>
              <a:gd name="connsiteX4822" fmla="*/ 2631581 w 6630249"/>
              <a:gd name="connsiteY4822" fmla="*/ 3647273 h 6750795"/>
              <a:gd name="connsiteX4823" fmla="*/ 2598237 w 6630249"/>
              <a:gd name="connsiteY4823" fmla="*/ 3590846 h 6750795"/>
              <a:gd name="connsiteX4824" fmla="*/ 2580284 w 6630249"/>
              <a:gd name="connsiteY4824" fmla="*/ 3580586 h 6750795"/>
              <a:gd name="connsiteX4825" fmla="*/ 2570025 w 6630249"/>
              <a:gd name="connsiteY4825" fmla="*/ 3608800 h 6750795"/>
              <a:gd name="connsiteX4826" fmla="*/ 2582848 w 6630249"/>
              <a:gd name="connsiteY4826" fmla="*/ 3611365 h 6750795"/>
              <a:gd name="connsiteX4827" fmla="*/ 2634147 w 6630249"/>
              <a:gd name="connsiteY4827" fmla="*/ 4373138 h 6750795"/>
              <a:gd name="connsiteX4828" fmla="*/ 2631581 w 6630249"/>
              <a:gd name="connsiteY4828" fmla="*/ 4373138 h 6750795"/>
              <a:gd name="connsiteX4829" fmla="*/ 2629016 w 6630249"/>
              <a:gd name="connsiteY4829" fmla="*/ 4380833 h 6750795"/>
              <a:gd name="connsiteX4830" fmla="*/ 2621321 w 6630249"/>
              <a:gd name="connsiteY4830" fmla="*/ 4406482 h 6750795"/>
              <a:gd name="connsiteX4831" fmla="*/ 2567459 w 6630249"/>
              <a:gd name="connsiteY4831" fmla="*/ 4521902 h 6750795"/>
              <a:gd name="connsiteX4832" fmla="*/ 2575153 w 6630249"/>
              <a:gd name="connsiteY4832" fmla="*/ 4503948 h 6750795"/>
              <a:gd name="connsiteX4833" fmla="*/ 2603367 w 6630249"/>
              <a:gd name="connsiteY4833" fmla="*/ 4380833 h 6750795"/>
              <a:gd name="connsiteX4834" fmla="*/ 2598237 w 6630249"/>
              <a:gd name="connsiteY4834" fmla="*/ 4360314 h 6750795"/>
              <a:gd name="connsiteX4835" fmla="*/ 2590543 w 6630249"/>
              <a:gd name="connsiteY4835" fmla="*/ 4380833 h 6750795"/>
              <a:gd name="connsiteX4836" fmla="*/ 2554634 w 6630249"/>
              <a:gd name="connsiteY4836" fmla="*/ 4460345 h 6750795"/>
              <a:gd name="connsiteX4837" fmla="*/ 2516162 w 6630249"/>
              <a:gd name="connsiteY4837" fmla="*/ 4550116 h 6750795"/>
              <a:gd name="connsiteX4838" fmla="*/ 2511031 w 6630249"/>
              <a:gd name="connsiteY4838" fmla="*/ 4550116 h 6750795"/>
              <a:gd name="connsiteX4839" fmla="*/ 2498207 w 6630249"/>
              <a:gd name="connsiteY4839" fmla="*/ 4550116 h 6750795"/>
              <a:gd name="connsiteX4840" fmla="*/ 2552069 w 6630249"/>
              <a:gd name="connsiteY4840" fmla="*/ 4416741 h 6750795"/>
              <a:gd name="connsiteX4841" fmla="*/ 2585413 w 6630249"/>
              <a:gd name="connsiteY4841" fmla="*/ 4321840 h 6750795"/>
              <a:gd name="connsiteX4842" fmla="*/ 2605932 w 6630249"/>
              <a:gd name="connsiteY4842" fmla="*/ 4285932 h 6750795"/>
              <a:gd name="connsiteX4843" fmla="*/ 2626451 w 6630249"/>
              <a:gd name="connsiteY4843" fmla="*/ 4175641 h 6750795"/>
              <a:gd name="connsiteX4844" fmla="*/ 2618757 w 6630249"/>
              <a:gd name="connsiteY4844" fmla="*/ 4165382 h 6750795"/>
              <a:gd name="connsiteX4845" fmla="*/ 2616192 w 6630249"/>
              <a:gd name="connsiteY4845" fmla="*/ 4178206 h 6750795"/>
              <a:gd name="connsiteX4846" fmla="*/ 2498207 w 6630249"/>
              <a:gd name="connsiteY4846" fmla="*/ 4483429 h 6750795"/>
              <a:gd name="connsiteX4847" fmla="*/ 2469993 w 6630249"/>
              <a:gd name="connsiteY4847" fmla="*/ 4550116 h 6750795"/>
              <a:gd name="connsiteX4848" fmla="*/ 2454604 w 6630249"/>
              <a:gd name="connsiteY4848" fmla="*/ 4550116 h 6750795"/>
              <a:gd name="connsiteX4849" fmla="*/ 2452039 w 6630249"/>
              <a:gd name="connsiteY4849" fmla="*/ 4550116 h 6750795"/>
              <a:gd name="connsiteX4850" fmla="*/ 2485383 w 6630249"/>
              <a:gd name="connsiteY4850" fmla="*/ 4491123 h 6750795"/>
              <a:gd name="connsiteX4851" fmla="*/ 2495642 w 6630249"/>
              <a:gd name="connsiteY4851" fmla="*/ 4468039 h 6750795"/>
              <a:gd name="connsiteX4852" fmla="*/ 2495642 w 6630249"/>
              <a:gd name="connsiteY4852" fmla="*/ 4465474 h 6750795"/>
              <a:gd name="connsiteX4853" fmla="*/ 2490512 w 6630249"/>
              <a:gd name="connsiteY4853" fmla="*/ 4450085 h 6750795"/>
              <a:gd name="connsiteX4854" fmla="*/ 2487947 w 6630249"/>
              <a:gd name="connsiteY4854" fmla="*/ 4447520 h 6750795"/>
              <a:gd name="connsiteX4855" fmla="*/ 2587978 w 6630249"/>
              <a:gd name="connsiteY4855" fmla="*/ 4198725 h 6750795"/>
              <a:gd name="connsiteX4856" fmla="*/ 2608497 w 6630249"/>
              <a:gd name="connsiteY4856" fmla="*/ 4139733 h 6750795"/>
              <a:gd name="connsiteX4857" fmla="*/ 2641841 w 6630249"/>
              <a:gd name="connsiteY4857" fmla="*/ 4042267 h 6750795"/>
              <a:gd name="connsiteX4858" fmla="*/ 2641841 w 6630249"/>
              <a:gd name="connsiteY4858" fmla="*/ 4039702 h 6750795"/>
              <a:gd name="connsiteX4859" fmla="*/ 2639276 w 6630249"/>
              <a:gd name="connsiteY4859" fmla="*/ 4003794 h 6750795"/>
              <a:gd name="connsiteX4860" fmla="*/ 2618757 w 6630249"/>
              <a:gd name="connsiteY4860" fmla="*/ 3996099 h 6750795"/>
              <a:gd name="connsiteX4861" fmla="*/ 2613627 w 6630249"/>
              <a:gd name="connsiteY4861" fmla="*/ 3996099 h 6750795"/>
              <a:gd name="connsiteX4862" fmla="*/ 2613627 w 6630249"/>
              <a:gd name="connsiteY4862" fmla="*/ 4001228 h 6750795"/>
              <a:gd name="connsiteX4863" fmla="*/ 2416130 w 6630249"/>
              <a:gd name="connsiteY4863" fmla="*/ 4542421 h 6750795"/>
              <a:gd name="connsiteX4864" fmla="*/ 2390482 w 6630249"/>
              <a:gd name="connsiteY4864" fmla="*/ 4544986 h 6750795"/>
              <a:gd name="connsiteX4865" fmla="*/ 2639276 w 6630249"/>
              <a:gd name="connsiteY4865" fmla="*/ 3839640 h 6750795"/>
              <a:gd name="connsiteX4866" fmla="*/ 2639276 w 6630249"/>
              <a:gd name="connsiteY4866" fmla="*/ 3837075 h 6750795"/>
              <a:gd name="connsiteX4867" fmla="*/ 2636711 w 6630249"/>
              <a:gd name="connsiteY4867" fmla="*/ 3834510 h 6750795"/>
              <a:gd name="connsiteX4868" fmla="*/ 2613627 w 6630249"/>
              <a:gd name="connsiteY4868" fmla="*/ 3808862 h 6750795"/>
              <a:gd name="connsiteX4869" fmla="*/ 2608497 w 6630249"/>
              <a:gd name="connsiteY4869" fmla="*/ 3831946 h 6750795"/>
              <a:gd name="connsiteX4870" fmla="*/ 2608497 w 6630249"/>
              <a:gd name="connsiteY4870" fmla="*/ 3855030 h 6750795"/>
              <a:gd name="connsiteX4871" fmla="*/ 2595673 w 6630249"/>
              <a:gd name="connsiteY4871" fmla="*/ 3893503 h 6750795"/>
              <a:gd name="connsiteX4872" fmla="*/ 2587978 w 6630249"/>
              <a:gd name="connsiteY4872" fmla="*/ 3914022 h 6750795"/>
              <a:gd name="connsiteX4873" fmla="*/ 2352007 w 6630249"/>
              <a:gd name="connsiteY4873" fmla="*/ 4542421 h 6750795"/>
              <a:gd name="connsiteX4874" fmla="*/ 2326358 w 6630249"/>
              <a:gd name="connsiteY4874" fmla="*/ 4562940 h 6750795"/>
              <a:gd name="connsiteX4875" fmla="*/ 2316099 w 6630249"/>
              <a:gd name="connsiteY4875" fmla="*/ 4573200 h 6750795"/>
              <a:gd name="connsiteX4876" fmla="*/ 2336617 w 6630249"/>
              <a:gd name="connsiteY4876" fmla="*/ 4527032 h 6750795"/>
              <a:gd name="connsiteX4877" fmla="*/ 2598237 w 6630249"/>
              <a:gd name="connsiteY4877" fmla="*/ 3696006 h 6750795"/>
              <a:gd name="connsiteX4878" fmla="*/ 2585413 w 6630249"/>
              <a:gd name="connsiteY4878" fmla="*/ 3693441 h 6750795"/>
              <a:gd name="connsiteX4879" fmla="*/ 2575153 w 6630249"/>
              <a:gd name="connsiteY4879" fmla="*/ 3721655 h 6750795"/>
              <a:gd name="connsiteX4880" fmla="*/ 2572588 w 6630249"/>
              <a:gd name="connsiteY4880" fmla="*/ 3731915 h 6750795"/>
              <a:gd name="connsiteX4881" fmla="*/ 2564894 w 6630249"/>
              <a:gd name="connsiteY4881" fmla="*/ 3767823 h 6750795"/>
              <a:gd name="connsiteX4882" fmla="*/ 2549505 w 6630249"/>
              <a:gd name="connsiteY4882" fmla="*/ 3831946 h 6750795"/>
              <a:gd name="connsiteX4883" fmla="*/ 2534115 w 6630249"/>
              <a:gd name="connsiteY4883" fmla="*/ 3903762 h 6750795"/>
              <a:gd name="connsiteX4884" fmla="*/ 2518726 w 6630249"/>
              <a:gd name="connsiteY4884" fmla="*/ 3975580 h 6750795"/>
              <a:gd name="connsiteX4885" fmla="*/ 2308404 w 6630249"/>
              <a:gd name="connsiteY4885" fmla="*/ 4532161 h 6750795"/>
              <a:gd name="connsiteX4886" fmla="*/ 2267365 w 6630249"/>
              <a:gd name="connsiteY4886" fmla="*/ 4591154 h 6750795"/>
              <a:gd name="connsiteX4887" fmla="*/ 2231457 w 6630249"/>
              <a:gd name="connsiteY4887" fmla="*/ 4645017 h 6750795"/>
              <a:gd name="connsiteX4888" fmla="*/ 2498207 w 6630249"/>
              <a:gd name="connsiteY4888" fmla="*/ 3957625 h 6750795"/>
              <a:gd name="connsiteX4889" fmla="*/ 2546940 w 6630249"/>
              <a:gd name="connsiteY4889" fmla="*/ 3757564 h 6750795"/>
              <a:gd name="connsiteX4890" fmla="*/ 2541810 w 6630249"/>
              <a:gd name="connsiteY4890" fmla="*/ 3760129 h 6750795"/>
              <a:gd name="connsiteX4891" fmla="*/ 2528985 w 6630249"/>
              <a:gd name="connsiteY4891" fmla="*/ 3754999 h 6750795"/>
              <a:gd name="connsiteX4892" fmla="*/ 2518726 w 6630249"/>
              <a:gd name="connsiteY4892" fmla="*/ 3734480 h 6750795"/>
              <a:gd name="connsiteX4893" fmla="*/ 2516162 w 6630249"/>
              <a:gd name="connsiteY4893" fmla="*/ 3734480 h 6750795"/>
              <a:gd name="connsiteX4894" fmla="*/ 2187853 w 6630249"/>
              <a:gd name="connsiteY4894" fmla="*/ 4652712 h 6750795"/>
              <a:gd name="connsiteX4895" fmla="*/ 2154510 w 6630249"/>
              <a:gd name="connsiteY4895" fmla="*/ 4691185 h 6750795"/>
              <a:gd name="connsiteX4896" fmla="*/ 2139121 w 6630249"/>
              <a:gd name="connsiteY4896" fmla="*/ 4706574 h 6750795"/>
              <a:gd name="connsiteX4897" fmla="*/ 2500772 w 6630249"/>
              <a:gd name="connsiteY4897" fmla="*/ 3729350 h 6750795"/>
              <a:gd name="connsiteX4898" fmla="*/ 2485383 w 6630249"/>
              <a:gd name="connsiteY4898" fmla="*/ 3711396 h 6750795"/>
              <a:gd name="connsiteX4899" fmla="*/ 2486477 w 6630249"/>
              <a:gd name="connsiteY4899" fmla="*/ 3689136 h 6750795"/>
              <a:gd name="connsiteX4900" fmla="*/ 2489681 w 6630249"/>
              <a:gd name="connsiteY4900" fmla="*/ 3676732 h 6750795"/>
              <a:gd name="connsiteX4901" fmla="*/ 2496282 w 6630249"/>
              <a:gd name="connsiteY4901" fmla="*/ 3661059 h 6750795"/>
              <a:gd name="connsiteX4902" fmla="*/ 2526420 w 6630249"/>
              <a:gd name="connsiteY4902" fmla="*/ 3624189 h 6750795"/>
              <a:gd name="connsiteX4903" fmla="*/ 2513596 w 6630249"/>
              <a:gd name="connsiteY4903" fmla="*/ 3611365 h 6750795"/>
              <a:gd name="connsiteX4904" fmla="*/ 2539246 w 6630249"/>
              <a:gd name="connsiteY4904" fmla="*/ 3608800 h 6750795"/>
              <a:gd name="connsiteX4905" fmla="*/ 2554634 w 6630249"/>
              <a:gd name="connsiteY4905" fmla="*/ 3575457 h 6750795"/>
              <a:gd name="connsiteX4906" fmla="*/ 2518726 w 6630249"/>
              <a:gd name="connsiteY4906" fmla="*/ 3588281 h 6750795"/>
              <a:gd name="connsiteX4907" fmla="*/ 2411000 w 6630249"/>
              <a:gd name="connsiteY4907" fmla="*/ 3624189 h 6750795"/>
              <a:gd name="connsiteX4908" fmla="*/ 2411000 w 6630249"/>
              <a:gd name="connsiteY4908" fmla="*/ 3652403 h 6750795"/>
              <a:gd name="connsiteX4909" fmla="*/ 2449474 w 6630249"/>
              <a:gd name="connsiteY4909" fmla="*/ 3631884 h 6750795"/>
              <a:gd name="connsiteX4910" fmla="*/ 2431520 w 6630249"/>
              <a:gd name="connsiteY4910" fmla="*/ 3701136 h 6750795"/>
              <a:gd name="connsiteX4911" fmla="*/ 2416130 w 6630249"/>
              <a:gd name="connsiteY4911" fmla="*/ 3778083 h 6750795"/>
              <a:gd name="connsiteX4912" fmla="*/ 2426390 w 6630249"/>
              <a:gd name="connsiteY4912" fmla="*/ 3783213 h 6750795"/>
              <a:gd name="connsiteX4913" fmla="*/ 2457168 w 6630249"/>
              <a:gd name="connsiteY4913" fmla="*/ 3706266 h 6750795"/>
              <a:gd name="connsiteX4914" fmla="*/ 2482817 w 6630249"/>
              <a:gd name="connsiteY4914" fmla="*/ 3642143 h 6750795"/>
              <a:gd name="connsiteX4915" fmla="*/ 2485383 w 6630249"/>
              <a:gd name="connsiteY4915" fmla="*/ 3639579 h 6750795"/>
              <a:gd name="connsiteX4916" fmla="*/ 2482817 w 6630249"/>
              <a:gd name="connsiteY4916" fmla="*/ 3629319 h 6750795"/>
              <a:gd name="connsiteX4917" fmla="*/ 2472558 w 6630249"/>
              <a:gd name="connsiteY4917" fmla="*/ 3624189 h 6750795"/>
              <a:gd name="connsiteX4918" fmla="*/ 2467428 w 6630249"/>
              <a:gd name="connsiteY4918" fmla="*/ 3624189 h 6750795"/>
              <a:gd name="connsiteX4919" fmla="*/ 2505901 w 6630249"/>
              <a:gd name="connsiteY4919" fmla="*/ 3613930 h 6750795"/>
              <a:gd name="connsiteX4920" fmla="*/ 2489681 w 6630249"/>
              <a:gd name="connsiteY4920" fmla="*/ 3676732 h 6750795"/>
              <a:gd name="connsiteX4921" fmla="*/ 2486744 w 6630249"/>
              <a:gd name="connsiteY4921" fmla="*/ 3683703 h 6750795"/>
              <a:gd name="connsiteX4922" fmla="*/ 2486477 w 6630249"/>
              <a:gd name="connsiteY4922" fmla="*/ 3689136 h 6750795"/>
              <a:gd name="connsiteX4923" fmla="*/ 2480894 w 6630249"/>
              <a:gd name="connsiteY4923" fmla="*/ 3710755 h 6750795"/>
              <a:gd name="connsiteX4924" fmla="*/ 2459733 w 6630249"/>
              <a:gd name="connsiteY4924" fmla="*/ 3803732 h 6750795"/>
              <a:gd name="connsiteX4925" fmla="*/ 2395611 w 6630249"/>
              <a:gd name="connsiteY4925" fmla="*/ 4055091 h 6750795"/>
              <a:gd name="connsiteX4926" fmla="*/ 2121166 w 6630249"/>
              <a:gd name="connsiteY4926" fmla="*/ 4675795 h 6750795"/>
              <a:gd name="connsiteX4927" fmla="*/ 2062175 w 6630249"/>
              <a:gd name="connsiteY4927" fmla="*/ 4745048 h 6750795"/>
              <a:gd name="connsiteX4928" fmla="*/ 2044220 w 6630249"/>
              <a:gd name="connsiteY4928" fmla="*/ 4765567 h 6750795"/>
              <a:gd name="connsiteX4929" fmla="*/ 2044220 w 6630249"/>
              <a:gd name="connsiteY4929" fmla="*/ 4763002 h 6750795"/>
              <a:gd name="connsiteX4930" fmla="*/ 2039091 w 6630249"/>
              <a:gd name="connsiteY4930" fmla="*/ 4760437 h 6750795"/>
              <a:gd name="connsiteX4931" fmla="*/ 2367396 w 6630249"/>
              <a:gd name="connsiteY4931" fmla="*/ 4042267 h 6750795"/>
              <a:gd name="connsiteX4932" fmla="*/ 2354572 w 6630249"/>
              <a:gd name="connsiteY4932" fmla="*/ 4037137 h 6750795"/>
              <a:gd name="connsiteX4933" fmla="*/ 1910845 w 6630249"/>
              <a:gd name="connsiteY4933" fmla="*/ 4888682 h 6750795"/>
              <a:gd name="connsiteX4934" fmla="*/ 1931364 w 6630249"/>
              <a:gd name="connsiteY4934" fmla="*/ 4845079 h 6750795"/>
              <a:gd name="connsiteX4935" fmla="*/ 1951883 w 6630249"/>
              <a:gd name="connsiteY4935" fmla="*/ 4819430 h 6750795"/>
              <a:gd name="connsiteX4936" fmla="*/ 2033961 w 6630249"/>
              <a:gd name="connsiteY4936" fmla="*/ 4673230 h 6750795"/>
              <a:gd name="connsiteX4937" fmla="*/ 2295579 w 6630249"/>
              <a:gd name="connsiteY4937" fmla="*/ 4088435 h 6750795"/>
              <a:gd name="connsiteX4938" fmla="*/ 2282755 w 6630249"/>
              <a:gd name="connsiteY4938" fmla="*/ 4085870 h 6750795"/>
              <a:gd name="connsiteX4939" fmla="*/ 1982663 w 6630249"/>
              <a:gd name="connsiteY4939" fmla="*/ 4686055 h 6750795"/>
              <a:gd name="connsiteX4940" fmla="*/ 1974967 w 6630249"/>
              <a:gd name="connsiteY4940" fmla="*/ 4693750 h 6750795"/>
              <a:gd name="connsiteX4941" fmla="*/ 2049350 w 6630249"/>
              <a:gd name="connsiteY4941" fmla="*/ 4542421 h 6750795"/>
              <a:gd name="connsiteX4942" fmla="*/ 2234022 w 6630249"/>
              <a:gd name="connsiteY4942" fmla="*/ 4119214 h 6750795"/>
              <a:gd name="connsiteX4943" fmla="*/ 2223762 w 6630249"/>
              <a:gd name="connsiteY4943" fmla="*/ 4114084 h 6750795"/>
              <a:gd name="connsiteX4944" fmla="*/ 2157076 w 6630249"/>
              <a:gd name="connsiteY4944" fmla="*/ 4257718 h 6750795"/>
              <a:gd name="connsiteX4945" fmla="*/ 2123731 w 6630249"/>
              <a:gd name="connsiteY4945" fmla="*/ 4339794 h 6750795"/>
              <a:gd name="connsiteX4946" fmla="*/ 1998053 w 6630249"/>
              <a:gd name="connsiteY4946" fmla="*/ 4565505 h 6750795"/>
              <a:gd name="connsiteX4947" fmla="*/ 1985228 w 6630249"/>
              <a:gd name="connsiteY4947" fmla="*/ 4586024 h 6750795"/>
              <a:gd name="connsiteX4948" fmla="*/ 1982663 w 6630249"/>
              <a:gd name="connsiteY4948" fmla="*/ 4586024 h 6750795"/>
              <a:gd name="connsiteX4949" fmla="*/ 1980098 w 6630249"/>
              <a:gd name="connsiteY4949" fmla="*/ 4586024 h 6750795"/>
              <a:gd name="connsiteX4950" fmla="*/ 2177594 w 6630249"/>
              <a:gd name="connsiteY4950" fmla="*/ 4119214 h 6750795"/>
              <a:gd name="connsiteX4951" fmla="*/ 2164770 w 6630249"/>
              <a:gd name="connsiteY4951" fmla="*/ 4114084 h 6750795"/>
              <a:gd name="connsiteX4952" fmla="*/ 2113472 w 6630249"/>
              <a:gd name="connsiteY4952" fmla="*/ 4226939 h 6750795"/>
              <a:gd name="connsiteX4953" fmla="*/ 1912930 w 6630249"/>
              <a:gd name="connsiteY4953" fmla="*/ 4628385 h 6750795"/>
              <a:gd name="connsiteX4954" fmla="*/ 1885932 w 6630249"/>
              <a:gd name="connsiteY4954" fmla="*/ 4667764 h 6750795"/>
              <a:gd name="connsiteX4955" fmla="*/ 1926234 w 6630249"/>
              <a:gd name="connsiteY4955" fmla="*/ 4593719 h 6750795"/>
              <a:gd name="connsiteX4956" fmla="*/ 1941624 w 6630249"/>
              <a:gd name="connsiteY4956" fmla="*/ 4562940 h 6750795"/>
              <a:gd name="connsiteX4957" fmla="*/ 1946754 w 6630249"/>
              <a:gd name="connsiteY4957" fmla="*/ 4555246 h 6750795"/>
              <a:gd name="connsiteX4958" fmla="*/ 1939059 w 6630249"/>
              <a:gd name="connsiteY4958" fmla="*/ 4555246 h 6750795"/>
              <a:gd name="connsiteX4959" fmla="*/ 2131426 w 6630249"/>
              <a:gd name="connsiteY4959" fmla="*/ 4114084 h 6750795"/>
              <a:gd name="connsiteX4960" fmla="*/ 2118601 w 6630249"/>
              <a:gd name="connsiteY4960" fmla="*/ 4108954 h 6750795"/>
              <a:gd name="connsiteX4961" fmla="*/ 2041657 w 6630249"/>
              <a:gd name="connsiteY4961" fmla="*/ 4275672 h 6750795"/>
              <a:gd name="connsiteX4962" fmla="*/ 1951883 w 6630249"/>
              <a:gd name="connsiteY4962" fmla="*/ 4468039 h 6750795"/>
              <a:gd name="connsiteX4963" fmla="*/ 1936495 w 6630249"/>
              <a:gd name="connsiteY4963" fmla="*/ 4429566 h 6750795"/>
              <a:gd name="connsiteX4964" fmla="*/ 2059610 w 6630249"/>
              <a:gd name="connsiteY4964" fmla="*/ 4144863 h 6750795"/>
              <a:gd name="connsiteX4965" fmla="*/ 2108342 w 6630249"/>
              <a:gd name="connsiteY4965" fmla="*/ 4021748 h 6750795"/>
              <a:gd name="connsiteX4966" fmla="*/ 2113472 w 6630249"/>
              <a:gd name="connsiteY4966" fmla="*/ 4021748 h 6750795"/>
              <a:gd name="connsiteX4967" fmla="*/ 2118601 w 6630249"/>
              <a:gd name="connsiteY4967" fmla="*/ 4021748 h 6750795"/>
              <a:gd name="connsiteX4968" fmla="*/ 2118601 w 6630249"/>
              <a:gd name="connsiteY4968" fmla="*/ 4016618 h 6750795"/>
              <a:gd name="connsiteX4969" fmla="*/ 2203243 w 6630249"/>
              <a:gd name="connsiteY4969" fmla="*/ 3826816 h 6750795"/>
              <a:gd name="connsiteX4970" fmla="*/ 2175029 w 6630249"/>
              <a:gd name="connsiteY4970" fmla="*/ 3914022 h 6750795"/>
              <a:gd name="connsiteX4971" fmla="*/ 2146815 w 6630249"/>
              <a:gd name="connsiteY4971" fmla="*/ 4011488 h 6750795"/>
              <a:gd name="connsiteX4972" fmla="*/ 2141686 w 6630249"/>
              <a:gd name="connsiteY4972" fmla="*/ 4034572 h 6750795"/>
              <a:gd name="connsiteX4973" fmla="*/ 2157076 w 6630249"/>
              <a:gd name="connsiteY4973" fmla="*/ 4016618 h 6750795"/>
              <a:gd name="connsiteX4974" fmla="*/ 2213502 w 6630249"/>
              <a:gd name="connsiteY4974" fmla="*/ 3885808 h 6750795"/>
              <a:gd name="connsiteX4975" fmla="*/ 2272495 w 6630249"/>
              <a:gd name="connsiteY4975" fmla="*/ 3754999 h 6750795"/>
              <a:gd name="connsiteX4976" fmla="*/ 2241716 w 6630249"/>
              <a:gd name="connsiteY4976" fmla="*/ 3862724 h 6750795"/>
              <a:gd name="connsiteX4977" fmla="*/ 2216067 w 6630249"/>
              <a:gd name="connsiteY4977" fmla="*/ 3980709 h 6750795"/>
              <a:gd name="connsiteX4978" fmla="*/ 2218632 w 6630249"/>
              <a:gd name="connsiteY4978" fmla="*/ 3998664 h 6750795"/>
              <a:gd name="connsiteX4979" fmla="*/ 2228892 w 6630249"/>
              <a:gd name="connsiteY4979" fmla="*/ 3980709 h 6750795"/>
              <a:gd name="connsiteX4980" fmla="*/ 2267365 w 6630249"/>
              <a:gd name="connsiteY4980" fmla="*/ 3857595 h 6750795"/>
              <a:gd name="connsiteX4981" fmla="*/ 2339182 w 6630249"/>
              <a:gd name="connsiteY4981" fmla="*/ 3696006 h 6750795"/>
              <a:gd name="connsiteX4982" fmla="*/ 2295579 w 6630249"/>
              <a:gd name="connsiteY4982" fmla="*/ 3862724 h 6750795"/>
              <a:gd name="connsiteX4983" fmla="*/ 2280190 w 6630249"/>
              <a:gd name="connsiteY4983" fmla="*/ 3934541 h 6750795"/>
              <a:gd name="connsiteX4984" fmla="*/ 2293014 w 6630249"/>
              <a:gd name="connsiteY4984" fmla="*/ 3939671 h 6750795"/>
              <a:gd name="connsiteX4985" fmla="*/ 2367396 w 6630249"/>
              <a:gd name="connsiteY4985" fmla="*/ 3680617 h 6750795"/>
              <a:gd name="connsiteX4986" fmla="*/ 2375091 w 6630249"/>
              <a:gd name="connsiteY4986" fmla="*/ 3675487 h 6750795"/>
              <a:gd name="connsiteX4987" fmla="*/ 2359701 w 6630249"/>
              <a:gd name="connsiteY4987" fmla="*/ 3652403 h 6750795"/>
              <a:gd name="connsiteX4988" fmla="*/ 2359701 w 6630249"/>
              <a:gd name="connsiteY4988" fmla="*/ 3649838 h 6750795"/>
              <a:gd name="connsiteX4989" fmla="*/ 2100647 w 6630249"/>
              <a:gd name="connsiteY4989" fmla="*/ 3898633 h 6750795"/>
              <a:gd name="connsiteX4990" fmla="*/ 2051916 w 6630249"/>
              <a:gd name="connsiteY4990" fmla="*/ 3957625 h 6750795"/>
              <a:gd name="connsiteX4991" fmla="*/ 1985228 w 6630249"/>
              <a:gd name="connsiteY4991" fmla="*/ 4060221 h 6750795"/>
              <a:gd name="connsiteX4992" fmla="*/ 1892891 w 6630249"/>
              <a:gd name="connsiteY4992" fmla="*/ 4211550 h 6750795"/>
              <a:gd name="connsiteX4993" fmla="*/ 1846723 w 6630249"/>
              <a:gd name="connsiteY4993" fmla="*/ 4283367 h 6750795"/>
              <a:gd name="connsiteX4994" fmla="*/ 1836463 w 6630249"/>
              <a:gd name="connsiteY4994" fmla="*/ 4306451 h 6750795"/>
              <a:gd name="connsiteX4995" fmla="*/ 1736432 w 6630249"/>
              <a:gd name="connsiteY4995" fmla="*/ 4229504 h 6750795"/>
              <a:gd name="connsiteX4996" fmla="*/ 1733868 w 6630249"/>
              <a:gd name="connsiteY4996" fmla="*/ 4229504 h 6750795"/>
              <a:gd name="connsiteX4997" fmla="*/ 1731303 w 6630249"/>
              <a:gd name="connsiteY4997" fmla="*/ 4232069 h 6750795"/>
              <a:gd name="connsiteX4998" fmla="*/ 1718478 w 6630249"/>
              <a:gd name="connsiteY4998" fmla="*/ 4265413 h 6750795"/>
              <a:gd name="connsiteX4999" fmla="*/ 1710783 w 6630249"/>
              <a:gd name="connsiteY4999" fmla="*/ 4255153 h 6750795"/>
              <a:gd name="connsiteX5000" fmla="*/ 1631272 w 6630249"/>
              <a:gd name="connsiteY5000" fmla="*/ 4206420 h 6750795"/>
              <a:gd name="connsiteX5001" fmla="*/ 1605623 w 6630249"/>
              <a:gd name="connsiteY5001" fmla="*/ 4211550 h 6750795"/>
              <a:gd name="connsiteX5002" fmla="*/ 1577409 w 6630249"/>
              <a:gd name="connsiteY5002" fmla="*/ 4214115 h 6750795"/>
              <a:gd name="connsiteX5003" fmla="*/ 1564585 w 6630249"/>
              <a:gd name="connsiteY5003" fmla="*/ 4198725 h 6750795"/>
              <a:gd name="connsiteX5004" fmla="*/ 1544065 w 6630249"/>
              <a:gd name="connsiteY5004" fmla="*/ 4178206 h 6750795"/>
              <a:gd name="connsiteX5005" fmla="*/ 1541500 w 6630249"/>
              <a:gd name="connsiteY5005" fmla="*/ 4178206 h 6750795"/>
              <a:gd name="connsiteX5006" fmla="*/ 1538936 w 6630249"/>
              <a:gd name="connsiteY5006" fmla="*/ 4178206 h 6750795"/>
              <a:gd name="connsiteX5007" fmla="*/ 1469683 w 6630249"/>
              <a:gd name="connsiteY5007" fmla="*/ 4155122 h 6750795"/>
              <a:gd name="connsiteX5008" fmla="*/ 1444035 w 6630249"/>
              <a:gd name="connsiteY5008" fmla="*/ 4139733 h 6750795"/>
              <a:gd name="connsiteX5009" fmla="*/ 1438905 w 6630249"/>
              <a:gd name="connsiteY5009" fmla="*/ 4137168 h 6750795"/>
              <a:gd name="connsiteX5010" fmla="*/ 1436340 w 6630249"/>
              <a:gd name="connsiteY5010" fmla="*/ 4142298 h 6750795"/>
              <a:gd name="connsiteX5011" fmla="*/ 1264492 w 6630249"/>
              <a:gd name="connsiteY5011" fmla="*/ 4134603 h 6750795"/>
              <a:gd name="connsiteX5012" fmla="*/ 1261927 w 6630249"/>
              <a:gd name="connsiteY5012" fmla="*/ 4132038 h 6750795"/>
              <a:gd name="connsiteX5013" fmla="*/ 1259362 w 6630249"/>
              <a:gd name="connsiteY5013" fmla="*/ 4134603 h 6750795"/>
              <a:gd name="connsiteX5014" fmla="*/ 1241408 w 6630249"/>
              <a:gd name="connsiteY5014" fmla="*/ 4157687 h 6750795"/>
              <a:gd name="connsiteX5015" fmla="*/ 1220889 w 6630249"/>
              <a:gd name="connsiteY5015" fmla="*/ 4149992 h 6750795"/>
              <a:gd name="connsiteX5016" fmla="*/ 1177286 w 6630249"/>
              <a:gd name="connsiteY5016" fmla="*/ 4137168 h 6750795"/>
              <a:gd name="connsiteX5017" fmla="*/ 1305530 w 6630249"/>
              <a:gd name="connsiteY5017" fmla="*/ 4111519 h 6750795"/>
              <a:gd name="connsiteX5018" fmla="*/ 800246 w 6630249"/>
              <a:gd name="connsiteY5018" fmla="*/ 3890938 h 6750795"/>
              <a:gd name="connsiteX5019" fmla="*/ 818201 w 6630249"/>
              <a:gd name="connsiteY5019" fmla="*/ 3855030 h 6750795"/>
              <a:gd name="connsiteX5020" fmla="*/ 728429 w 6630249"/>
              <a:gd name="connsiteY5020" fmla="*/ 3790907 h 6750795"/>
              <a:gd name="connsiteX5021" fmla="*/ 479635 w 6630249"/>
              <a:gd name="connsiteY5021" fmla="*/ 3734480 h 6750795"/>
              <a:gd name="connsiteX5022" fmla="*/ 554017 w 6630249"/>
              <a:gd name="connsiteY5022" fmla="*/ 3657533 h 6750795"/>
              <a:gd name="connsiteX5023" fmla="*/ 371909 w 6630249"/>
              <a:gd name="connsiteY5023" fmla="*/ 3529288 h 6750795"/>
              <a:gd name="connsiteX5024" fmla="*/ 325741 w 6630249"/>
              <a:gd name="connsiteY5024" fmla="*/ 3542113 h 6750795"/>
              <a:gd name="connsiteX5025" fmla="*/ 0 w 6630249"/>
              <a:gd name="connsiteY5025" fmla="*/ 3334356 h 6750795"/>
              <a:gd name="connsiteX5026" fmla="*/ 58992 w 6630249"/>
              <a:gd name="connsiteY5026" fmla="*/ 3311275 h 6750795"/>
              <a:gd name="connsiteX5027" fmla="*/ 64122 w 6630249"/>
              <a:gd name="connsiteY5027" fmla="*/ 3362570 h 6750795"/>
              <a:gd name="connsiteX5028" fmla="*/ 117985 w 6630249"/>
              <a:gd name="connsiteY5028" fmla="*/ 3344616 h 6750795"/>
              <a:gd name="connsiteX5029" fmla="*/ 361650 w 6630249"/>
              <a:gd name="connsiteY5029" fmla="*/ 3483120 h 6750795"/>
              <a:gd name="connsiteX5030" fmla="*/ 854109 w 6630249"/>
              <a:gd name="connsiteY5030" fmla="*/ 3680617 h 6750795"/>
              <a:gd name="connsiteX5031" fmla="*/ 1015697 w 6630249"/>
              <a:gd name="connsiteY5031" fmla="*/ 3767823 h 6750795"/>
              <a:gd name="connsiteX5032" fmla="*/ 1436340 w 6630249"/>
              <a:gd name="connsiteY5032" fmla="*/ 4016618 h 6750795"/>
              <a:gd name="connsiteX5033" fmla="*/ 1508157 w 6630249"/>
              <a:gd name="connsiteY5033" fmla="*/ 4085870 h 6750795"/>
              <a:gd name="connsiteX5034" fmla="*/ 1697959 w 6630249"/>
              <a:gd name="connsiteY5034" fmla="*/ 4073046 h 6750795"/>
              <a:gd name="connsiteX5035" fmla="*/ 1841594 w 6630249"/>
              <a:gd name="connsiteY5035" fmla="*/ 4047397 h 6750795"/>
              <a:gd name="connsiteX5036" fmla="*/ 1749257 w 6630249"/>
              <a:gd name="connsiteY5036" fmla="*/ 4014053 h 6750795"/>
              <a:gd name="connsiteX5037" fmla="*/ 1764646 w 6630249"/>
              <a:gd name="connsiteY5037" fmla="*/ 3793472 h 6750795"/>
              <a:gd name="connsiteX5038" fmla="*/ 1623577 w 6630249"/>
              <a:gd name="connsiteY5038" fmla="*/ 3724220 h 6750795"/>
              <a:gd name="connsiteX5039" fmla="*/ 1669745 w 6630249"/>
              <a:gd name="connsiteY5039" fmla="*/ 3744739 h 6750795"/>
              <a:gd name="connsiteX5040" fmla="*/ 1654356 w 6630249"/>
              <a:gd name="connsiteY5040" fmla="*/ 3780648 h 6750795"/>
              <a:gd name="connsiteX5041" fmla="*/ 1700524 w 6630249"/>
              <a:gd name="connsiteY5041" fmla="*/ 3790907 h 6750795"/>
              <a:gd name="connsiteX5042" fmla="*/ 1649226 w 6630249"/>
              <a:gd name="connsiteY5042" fmla="*/ 3816556 h 6750795"/>
              <a:gd name="connsiteX5043" fmla="*/ 1638967 w 6630249"/>
              <a:gd name="connsiteY5043" fmla="*/ 3796037 h 6750795"/>
              <a:gd name="connsiteX5044" fmla="*/ 1559455 w 6630249"/>
              <a:gd name="connsiteY5044" fmla="*/ 3806297 h 6750795"/>
              <a:gd name="connsiteX5045" fmla="*/ 1485073 w 6630249"/>
              <a:gd name="connsiteY5045" fmla="*/ 3760129 h 6750795"/>
              <a:gd name="connsiteX5046" fmla="*/ 1500462 w 6630249"/>
              <a:gd name="connsiteY5046" fmla="*/ 3749869 h 6750795"/>
              <a:gd name="connsiteX5047" fmla="*/ 1449164 w 6630249"/>
              <a:gd name="connsiteY5047" fmla="*/ 3719090 h 6750795"/>
              <a:gd name="connsiteX5048" fmla="*/ 1413256 w 6630249"/>
              <a:gd name="connsiteY5048" fmla="*/ 3634449 h 6750795"/>
              <a:gd name="connsiteX5049" fmla="*/ 1410691 w 6630249"/>
              <a:gd name="connsiteY5049" fmla="*/ 3557502 h 6750795"/>
              <a:gd name="connsiteX5050" fmla="*/ 1418386 w 6630249"/>
              <a:gd name="connsiteY5050" fmla="*/ 3554937 h 6750795"/>
              <a:gd name="connsiteX5051" fmla="*/ 1397866 w 6630249"/>
              <a:gd name="connsiteY5051" fmla="*/ 3365141 h 6750795"/>
              <a:gd name="connsiteX5052" fmla="*/ 1313225 w 6630249"/>
              <a:gd name="connsiteY5052" fmla="*/ 3339489 h 6750795"/>
              <a:gd name="connsiteX5053" fmla="*/ 972094 w 6630249"/>
              <a:gd name="connsiteY5053" fmla="*/ 3244587 h 6750795"/>
              <a:gd name="connsiteX5054" fmla="*/ 1123423 w 6630249"/>
              <a:gd name="connsiteY5054" fmla="*/ 3165076 h 6750795"/>
              <a:gd name="connsiteX5055" fmla="*/ 987484 w 6630249"/>
              <a:gd name="connsiteY5055" fmla="*/ 3144557 h 6750795"/>
              <a:gd name="connsiteX5056" fmla="*/ 1066995 w 6630249"/>
              <a:gd name="connsiteY5056" fmla="*/ 3103520 h 6750795"/>
              <a:gd name="connsiteX5057" fmla="*/ 866934 w 6630249"/>
              <a:gd name="connsiteY5057" fmla="*/ 3113779 h 6750795"/>
              <a:gd name="connsiteX5058" fmla="*/ 787422 w 6630249"/>
              <a:gd name="connsiteY5058" fmla="*/ 3083001 h 6750795"/>
              <a:gd name="connsiteX5059" fmla="*/ 1202935 w 6630249"/>
              <a:gd name="connsiteY5059" fmla="*/ 2826512 h 6750795"/>
              <a:gd name="connsiteX5060" fmla="*/ 1249103 w 6630249"/>
              <a:gd name="connsiteY5060" fmla="*/ 2726481 h 6750795"/>
              <a:gd name="connsiteX5061" fmla="*/ 1208064 w 6630249"/>
              <a:gd name="connsiteY5061" fmla="*/ 2716221 h 6750795"/>
              <a:gd name="connsiteX5062" fmla="*/ 1138812 w 6630249"/>
              <a:gd name="connsiteY5062" fmla="*/ 2605930 h 6750795"/>
              <a:gd name="connsiteX5063" fmla="*/ 1108034 w 6630249"/>
              <a:gd name="connsiteY5063" fmla="*/ 2575151 h 6750795"/>
              <a:gd name="connsiteX5064" fmla="*/ 1100339 w 6630249"/>
              <a:gd name="connsiteY5064" fmla="*/ 2564892 h 6750795"/>
              <a:gd name="connsiteX5065" fmla="*/ 1036217 w 6630249"/>
              <a:gd name="connsiteY5065" fmla="*/ 2595670 h 6750795"/>
              <a:gd name="connsiteX5066" fmla="*/ 1082385 w 6630249"/>
              <a:gd name="connsiteY5066" fmla="*/ 2449470 h 6750795"/>
              <a:gd name="connsiteX5067" fmla="*/ 1061865 w 6630249"/>
              <a:gd name="connsiteY5067" fmla="*/ 2428952 h 6750795"/>
              <a:gd name="connsiteX5068" fmla="*/ 1272187 w 6630249"/>
              <a:gd name="connsiteY5068" fmla="*/ 2108341 h 6750795"/>
              <a:gd name="connsiteX5069" fmla="*/ 1267057 w 6630249"/>
              <a:gd name="connsiteY5069" fmla="*/ 2082693 h 6750795"/>
              <a:gd name="connsiteX5070" fmla="*/ 1333744 w 6630249"/>
              <a:gd name="connsiteY5070" fmla="*/ 1998051 h 6750795"/>
              <a:gd name="connsiteX5071" fmla="*/ 1300400 w 6630249"/>
              <a:gd name="connsiteY5071" fmla="*/ 2003181 h 6750795"/>
              <a:gd name="connsiteX5072" fmla="*/ 1310660 w 6630249"/>
              <a:gd name="connsiteY5072" fmla="*/ 1982662 h 6750795"/>
              <a:gd name="connsiteX5073" fmla="*/ 1251668 w 6630249"/>
              <a:gd name="connsiteY5073" fmla="*/ 2082693 h 6750795"/>
              <a:gd name="connsiteX5074" fmla="*/ 1226019 w 6630249"/>
              <a:gd name="connsiteY5074" fmla="*/ 2041654 h 6750795"/>
              <a:gd name="connsiteX5075" fmla="*/ 1115728 w 6630249"/>
              <a:gd name="connsiteY5075" fmla="*/ 2087822 h 6750795"/>
              <a:gd name="connsiteX5076" fmla="*/ 1100339 w 6630249"/>
              <a:gd name="connsiteY5076" fmla="*/ 2046783 h 6750795"/>
              <a:gd name="connsiteX5077" fmla="*/ 1059301 w 6630249"/>
              <a:gd name="connsiteY5077" fmla="*/ 2082693 h 6750795"/>
              <a:gd name="connsiteX5078" fmla="*/ 990048 w 6630249"/>
              <a:gd name="connsiteY5078" fmla="*/ 1998051 h 6750795"/>
              <a:gd name="connsiteX5079" fmla="*/ 984919 w 6630249"/>
              <a:gd name="connsiteY5079" fmla="*/ 2013442 h 6750795"/>
              <a:gd name="connsiteX5080" fmla="*/ 949010 w 6630249"/>
              <a:gd name="connsiteY5080" fmla="*/ 2018570 h 6750795"/>
              <a:gd name="connsiteX5081" fmla="*/ 969529 w 6630249"/>
              <a:gd name="connsiteY5081" fmla="*/ 1972402 h 6750795"/>
              <a:gd name="connsiteX5082" fmla="*/ 923361 w 6630249"/>
              <a:gd name="connsiteY5082" fmla="*/ 1946753 h 6750795"/>
              <a:gd name="connsiteX5083" fmla="*/ 933621 w 6630249"/>
              <a:gd name="connsiteY5083" fmla="*/ 1905715 h 6750795"/>
              <a:gd name="connsiteX5084" fmla="*/ 864369 w 6630249"/>
              <a:gd name="connsiteY5084" fmla="*/ 1841593 h 6750795"/>
              <a:gd name="connsiteX5085" fmla="*/ 915666 w 6630249"/>
              <a:gd name="connsiteY5085" fmla="*/ 1800556 h 6750795"/>
              <a:gd name="connsiteX5086" fmla="*/ 856674 w 6630249"/>
              <a:gd name="connsiteY5086" fmla="*/ 1780036 h 6750795"/>
              <a:gd name="connsiteX5087" fmla="*/ 920796 w 6630249"/>
              <a:gd name="connsiteY5087" fmla="*/ 1744128 h 6750795"/>
              <a:gd name="connsiteX5088" fmla="*/ 884888 w 6630249"/>
              <a:gd name="connsiteY5088" fmla="*/ 1674876 h 6750795"/>
              <a:gd name="connsiteX5089" fmla="*/ 954140 w 6630249"/>
              <a:gd name="connsiteY5089" fmla="*/ 1615883 h 6750795"/>
              <a:gd name="connsiteX5090" fmla="*/ 959270 w 6630249"/>
              <a:gd name="connsiteY5090" fmla="*/ 1590234 h 6750795"/>
              <a:gd name="connsiteX5091" fmla="*/ 943880 w 6630249"/>
              <a:gd name="connsiteY5091" fmla="*/ 1538935 h 6750795"/>
              <a:gd name="connsiteX5092" fmla="*/ 995178 w 6630249"/>
              <a:gd name="connsiteY5092" fmla="*/ 1497898 h 6750795"/>
              <a:gd name="connsiteX5093" fmla="*/ 964400 w 6630249"/>
              <a:gd name="connsiteY5093" fmla="*/ 1433775 h 6750795"/>
              <a:gd name="connsiteX5094" fmla="*/ 990048 w 6630249"/>
              <a:gd name="connsiteY5094" fmla="*/ 1408126 h 6750795"/>
              <a:gd name="connsiteX5095" fmla="*/ 920796 w 6630249"/>
              <a:gd name="connsiteY5095" fmla="*/ 1367088 h 6750795"/>
              <a:gd name="connsiteX5096" fmla="*/ 1010568 w 6630249"/>
              <a:gd name="connsiteY5096" fmla="*/ 1167026 h 6750795"/>
              <a:gd name="connsiteX5097" fmla="*/ 1131118 w 6630249"/>
              <a:gd name="connsiteY5097" fmla="*/ 1341439 h 6750795"/>
              <a:gd name="connsiteX5098" fmla="*/ 1210629 w 6630249"/>
              <a:gd name="connsiteY5098" fmla="*/ 1510722 h 6750795"/>
              <a:gd name="connsiteX5099" fmla="*/ 1290141 w 6630249"/>
              <a:gd name="connsiteY5099" fmla="*/ 1610753 h 6750795"/>
              <a:gd name="connsiteX5100" fmla="*/ 1359393 w 6630249"/>
              <a:gd name="connsiteY5100" fmla="*/ 1705654 h 6750795"/>
              <a:gd name="connsiteX5101" fmla="*/ 1395302 w 6630249"/>
              <a:gd name="connsiteY5101" fmla="*/ 1751823 h 6750795"/>
              <a:gd name="connsiteX5102" fmla="*/ 1423515 w 6630249"/>
              <a:gd name="connsiteY5102" fmla="*/ 1862112 h 6750795"/>
              <a:gd name="connsiteX5103" fmla="*/ 1556890 w 6630249"/>
              <a:gd name="connsiteY5103" fmla="*/ 1662051 h 6750795"/>
              <a:gd name="connsiteX5104" fmla="*/ 1731303 w 6630249"/>
              <a:gd name="connsiteY5104" fmla="*/ 1823639 h 6750795"/>
              <a:gd name="connsiteX5105" fmla="*/ 1795425 w 6630249"/>
              <a:gd name="connsiteY5105" fmla="*/ 2013442 h 6750795"/>
              <a:gd name="connsiteX5106" fmla="*/ 1626142 w 6630249"/>
              <a:gd name="connsiteY5106" fmla="*/ 2213500 h 6750795"/>
              <a:gd name="connsiteX5107" fmla="*/ 1636402 w 6630249"/>
              <a:gd name="connsiteY5107" fmla="*/ 2231456 h 6750795"/>
              <a:gd name="connsiteX5108" fmla="*/ 1705654 w 6630249"/>
              <a:gd name="connsiteY5108" fmla="*/ 2180157 h 6750795"/>
              <a:gd name="connsiteX5109" fmla="*/ 1710783 w 6630249"/>
              <a:gd name="connsiteY5109" fmla="*/ 2139120 h 6750795"/>
              <a:gd name="connsiteX5110" fmla="*/ 1826204 w 6630249"/>
              <a:gd name="connsiteY5110" fmla="*/ 2177592 h 6750795"/>
              <a:gd name="connsiteX5111" fmla="*/ 1800555 w 6630249"/>
              <a:gd name="connsiteY5111" fmla="*/ 2046783 h 6750795"/>
              <a:gd name="connsiteX5112" fmla="*/ 1810814 w 6630249"/>
              <a:gd name="connsiteY5112" fmla="*/ 2031396 h 6750795"/>
              <a:gd name="connsiteX5113" fmla="*/ 1808249 w 6630249"/>
              <a:gd name="connsiteY5113" fmla="*/ 2018570 h 6750795"/>
              <a:gd name="connsiteX5114" fmla="*/ 1882632 w 6630249"/>
              <a:gd name="connsiteY5114" fmla="*/ 1898020 h 6750795"/>
              <a:gd name="connsiteX5115" fmla="*/ 1813379 w 6630249"/>
              <a:gd name="connsiteY5115" fmla="*/ 1900585 h 6750795"/>
              <a:gd name="connsiteX5116" fmla="*/ 1800555 w 6630249"/>
              <a:gd name="connsiteY5116" fmla="*/ 1869807 h 6750795"/>
              <a:gd name="connsiteX5117" fmla="*/ 1790295 w 6630249"/>
              <a:gd name="connsiteY5117" fmla="*/ 1872371 h 6750795"/>
              <a:gd name="connsiteX5118" fmla="*/ 1780036 w 6630249"/>
              <a:gd name="connsiteY5118" fmla="*/ 1867242 h 6750795"/>
              <a:gd name="connsiteX5119" fmla="*/ 1738997 w 6630249"/>
              <a:gd name="connsiteY5119" fmla="*/ 1723609 h 6750795"/>
              <a:gd name="connsiteX5120" fmla="*/ 1749257 w 6630249"/>
              <a:gd name="connsiteY5120" fmla="*/ 1715914 h 6750795"/>
              <a:gd name="connsiteX5121" fmla="*/ 1736432 w 6630249"/>
              <a:gd name="connsiteY5121" fmla="*/ 1692830 h 6750795"/>
              <a:gd name="connsiteX5122" fmla="*/ 1723609 w 6630249"/>
              <a:gd name="connsiteY5122" fmla="*/ 1690265 h 6750795"/>
              <a:gd name="connsiteX5123" fmla="*/ 1721043 w 6630249"/>
              <a:gd name="connsiteY5123" fmla="*/ 1680005 h 6750795"/>
              <a:gd name="connsiteX5124" fmla="*/ 1733868 w 6630249"/>
              <a:gd name="connsiteY5124" fmla="*/ 1605624 h 6750795"/>
              <a:gd name="connsiteX5125" fmla="*/ 1741562 w 6630249"/>
              <a:gd name="connsiteY5125" fmla="*/ 1541501 h 6750795"/>
              <a:gd name="connsiteX5126" fmla="*/ 1733868 w 6630249"/>
              <a:gd name="connsiteY5126" fmla="*/ 1482508 h 6750795"/>
              <a:gd name="connsiteX5127" fmla="*/ 1923670 w 6630249"/>
              <a:gd name="connsiteY5127" fmla="*/ 1120858 h 6750795"/>
              <a:gd name="connsiteX5128" fmla="*/ 1923670 w 6630249"/>
              <a:gd name="connsiteY5128" fmla="*/ 1105469 h 6750795"/>
              <a:gd name="connsiteX5129" fmla="*/ 1987794 w 6630249"/>
              <a:gd name="connsiteY5129" fmla="*/ 1043911 h 6750795"/>
              <a:gd name="connsiteX5130" fmla="*/ 2026266 w 6630249"/>
              <a:gd name="connsiteY5130" fmla="*/ 972095 h 6750795"/>
              <a:gd name="connsiteX5131" fmla="*/ 2005747 w 6630249"/>
              <a:gd name="connsiteY5131" fmla="*/ 1066995 h 6750795"/>
              <a:gd name="connsiteX5132" fmla="*/ 2041657 w 6630249"/>
              <a:gd name="connsiteY5132" fmla="*/ 1018262 h 6750795"/>
              <a:gd name="connsiteX5133" fmla="*/ 2031396 w 6630249"/>
              <a:gd name="connsiteY5133" fmla="*/ 1051606 h 6750795"/>
              <a:gd name="connsiteX5134" fmla="*/ 2041657 w 6630249"/>
              <a:gd name="connsiteY5134" fmla="*/ 1049041 h 6750795"/>
              <a:gd name="connsiteX5135" fmla="*/ 2026266 w 6630249"/>
              <a:gd name="connsiteY5135" fmla="*/ 1082384 h 6750795"/>
              <a:gd name="connsiteX5136" fmla="*/ 2072434 w 6630249"/>
              <a:gd name="connsiteY5136" fmla="*/ 1013132 h 6750795"/>
              <a:gd name="connsiteX5137" fmla="*/ 2087823 w 6630249"/>
              <a:gd name="connsiteY5137" fmla="*/ 990049 h 6750795"/>
              <a:gd name="connsiteX5138" fmla="*/ 2085258 w 6630249"/>
              <a:gd name="connsiteY5138" fmla="*/ 1015697 h 6750795"/>
              <a:gd name="connsiteX5139" fmla="*/ 2103212 w 6630249"/>
              <a:gd name="connsiteY5139" fmla="*/ 1015697 h 6750795"/>
              <a:gd name="connsiteX5140" fmla="*/ 2159640 w 6630249"/>
              <a:gd name="connsiteY5140" fmla="*/ 964399 h 6750795"/>
              <a:gd name="connsiteX5141" fmla="*/ 2159640 w 6630249"/>
              <a:gd name="connsiteY5141" fmla="*/ 982355 h 6750795"/>
              <a:gd name="connsiteX5142" fmla="*/ 2210939 w 6630249"/>
              <a:gd name="connsiteY5142" fmla="*/ 936185 h 6750795"/>
              <a:gd name="connsiteX5143" fmla="*/ 2198113 w 6630249"/>
              <a:gd name="connsiteY5143" fmla="*/ 992614 h 6750795"/>
              <a:gd name="connsiteX5144" fmla="*/ 2221198 w 6630249"/>
              <a:gd name="connsiteY5144" fmla="*/ 949009 h 6750795"/>
              <a:gd name="connsiteX5145" fmla="*/ 2216067 w 6630249"/>
              <a:gd name="connsiteY5145" fmla="*/ 1000308 h 6750795"/>
              <a:gd name="connsiteX5146" fmla="*/ 2244281 w 6630249"/>
              <a:gd name="connsiteY5146" fmla="*/ 954139 h 6750795"/>
              <a:gd name="connsiteX5147" fmla="*/ 2262235 w 6630249"/>
              <a:gd name="connsiteY5147" fmla="*/ 920795 h 6750795"/>
              <a:gd name="connsiteX5148" fmla="*/ 2308404 w 6630249"/>
              <a:gd name="connsiteY5148" fmla="*/ 866932 h 6750795"/>
              <a:gd name="connsiteX5149" fmla="*/ 2326358 w 6630249"/>
              <a:gd name="connsiteY5149" fmla="*/ 846413 h 6750795"/>
              <a:gd name="connsiteX5150" fmla="*/ 2339182 w 6630249"/>
              <a:gd name="connsiteY5150" fmla="*/ 856673 h 6750795"/>
              <a:gd name="connsiteX5151" fmla="*/ 2334053 w 6630249"/>
              <a:gd name="connsiteY5151" fmla="*/ 841284 h 6750795"/>
              <a:gd name="connsiteX5152" fmla="*/ 2344312 w 6630249"/>
              <a:gd name="connsiteY5152" fmla="*/ 856673 h 6750795"/>
              <a:gd name="connsiteX5153" fmla="*/ 2390482 w 6630249"/>
              <a:gd name="connsiteY5153" fmla="*/ 887452 h 6750795"/>
              <a:gd name="connsiteX5154" fmla="*/ 2377657 w 6630249"/>
              <a:gd name="connsiteY5154" fmla="*/ 872062 h 6750795"/>
              <a:gd name="connsiteX5155" fmla="*/ 2380221 w 6630249"/>
              <a:gd name="connsiteY5155" fmla="*/ 859238 h 6750795"/>
              <a:gd name="connsiteX5156" fmla="*/ 2364831 w 6630249"/>
              <a:gd name="connsiteY5156" fmla="*/ 869497 h 6750795"/>
              <a:gd name="connsiteX5157" fmla="*/ 2372526 w 6630249"/>
              <a:gd name="connsiteY5157" fmla="*/ 851543 h 6750795"/>
              <a:gd name="connsiteX5158" fmla="*/ 2367396 w 6630249"/>
              <a:gd name="connsiteY5158" fmla="*/ 861803 h 6750795"/>
              <a:gd name="connsiteX5159" fmla="*/ 2375091 w 6630249"/>
              <a:gd name="connsiteY5159" fmla="*/ 848978 h 6750795"/>
              <a:gd name="connsiteX5160" fmla="*/ 2372526 w 6630249"/>
              <a:gd name="connsiteY5160" fmla="*/ 823329 h 6750795"/>
              <a:gd name="connsiteX5161" fmla="*/ 2362266 w 6630249"/>
              <a:gd name="connsiteY5161" fmla="*/ 854108 h 6750795"/>
              <a:gd name="connsiteX5162" fmla="*/ 2344312 w 6630249"/>
              <a:gd name="connsiteY5162" fmla="*/ 823329 h 6750795"/>
              <a:gd name="connsiteX5163" fmla="*/ 2354572 w 6630249"/>
              <a:gd name="connsiteY5163" fmla="*/ 823329 h 6750795"/>
              <a:gd name="connsiteX5164" fmla="*/ 2372526 w 6630249"/>
              <a:gd name="connsiteY5164" fmla="*/ 777161 h 6750795"/>
              <a:gd name="connsiteX5165" fmla="*/ 2380221 w 6630249"/>
              <a:gd name="connsiteY5165" fmla="*/ 782292 h 6750795"/>
              <a:gd name="connsiteX5166" fmla="*/ 2380221 w 6630249"/>
              <a:gd name="connsiteY5166" fmla="*/ 772031 h 6750795"/>
              <a:gd name="connsiteX5167" fmla="*/ 2395611 w 6630249"/>
              <a:gd name="connsiteY5167" fmla="*/ 746384 h 6750795"/>
              <a:gd name="connsiteX5168" fmla="*/ 2400741 w 6630249"/>
              <a:gd name="connsiteY5168" fmla="*/ 748947 h 6750795"/>
              <a:gd name="connsiteX5169" fmla="*/ 2408435 w 6630249"/>
              <a:gd name="connsiteY5169" fmla="*/ 728428 h 6750795"/>
              <a:gd name="connsiteX5170" fmla="*/ 2428954 w 6630249"/>
              <a:gd name="connsiteY5170" fmla="*/ 713040 h 6750795"/>
              <a:gd name="connsiteX5171" fmla="*/ 2428954 w 6630249"/>
              <a:gd name="connsiteY5171" fmla="*/ 695086 h 6750795"/>
              <a:gd name="connsiteX5172" fmla="*/ 2446909 w 6630249"/>
              <a:gd name="connsiteY5172" fmla="*/ 689956 h 6750795"/>
              <a:gd name="connsiteX5173" fmla="*/ 2454604 w 6630249"/>
              <a:gd name="connsiteY5173" fmla="*/ 679696 h 6750795"/>
              <a:gd name="connsiteX5174" fmla="*/ 2444345 w 6630249"/>
              <a:gd name="connsiteY5174" fmla="*/ 661742 h 6750795"/>
              <a:gd name="connsiteX5175" fmla="*/ 2449474 w 6630249"/>
              <a:gd name="connsiteY5175" fmla="*/ 669437 h 6750795"/>
              <a:gd name="connsiteX5176" fmla="*/ 2480252 w 6630249"/>
              <a:gd name="connsiteY5176" fmla="*/ 615574 h 6750795"/>
              <a:gd name="connsiteX5177" fmla="*/ 2477687 w 6630249"/>
              <a:gd name="connsiteY5177" fmla="*/ 674567 h 6750795"/>
              <a:gd name="connsiteX5178" fmla="*/ 2462298 w 6630249"/>
              <a:gd name="connsiteY5178" fmla="*/ 666872 h 6750795"/>
              <a:gd name="connsiteX5179" fmla="*/ 2467428 w 6630249"/>
              <a:gd name="connsiteY5179" fmla="*/ 679696 h 6750795"/>
              <a:gd name="connsiteX5180" fmla="*/ 2452039 w 6630249"/>
              <a:gd name="connsiteY5180" fmla="*/ 682261 h 6750795"/>
              <a:gd name="connsiteX5181" fmla="*/ 2428954 w 6630249"/>
              <a:gd name="connsiteY5181" fmla="*/ 738689 h 6750795"/>
              <a:gd name="connsiteX5182" fmla="*/ 2403306 w 6630249"/>
              <a:gd name="connsiteY5182" fmla="*/ 761773 h 6750795"/>
              <a:gd name="connsiteX5183" fmla="*/ 2390482 w 6630249"/>
              <a:gd name="connsiteY5183" fmla="*/ 784856 h 6750795"/>
              <a:gd name="connsiteX5184" fmla="*/ 2387916 w 6630249"/>
              <a:gd name="connsiteY5184" fmla="*/ 836154 h 6750795"/>
              <a:gd name="connsiteX5185" fmla="*/ 2398176 w 6630249"/>
              <a:gd name="connsiteY5185" fmla="*/ 838720 h 6750795"/>
              <a:gd name="connsiteX5186" fmla="*/ 2390482 w 6630249"/>
              <a:gd name="connsiteY5186" fmla="*/ 859238 h 6750795"/>
              <a:gd name="connsiteX5187" fmla="*/ 2405870 w 6630249"/>
              <a:gd name="connsiteY5187" fmla="*/ 856673 h 6750795"/>
              <a:gd name="connsiteX5188" fmla="*/ 2393046 w 6630249"/>
              <a:gd name="connsiteY5188" fmla="*/ 874627 h 6750795"/>
              <a:gd name="connsiteX5189" fmla="*/ 2413565 w 6630249"/>
              <a:gd name="connsiteY5189" fmla="*/ 928490 h 6750795"/>
              <a:gd name="connsiteX5190" fmla="*/ 2423825 w 6630249"/>
              <a:gd name="connsiteY5190" fmla="*/ 918230 h 6750795"/>
              <a:gd name="connsiteX5191" fmla="*/ 2449474 w 6630249"/>
              <a:gd name="connsiteY5191" fmla="*/ 918230 h 6750795"/>
              <a:gd name="connsiteX5192" fmla="*/ 2498207 w 6630249"/>
              <a:gd name="connsiteY5192" fmla="*/ 982355 h 6750795"/>
              <a:gd name="connsiteX5193" fmla="*/ 2503336 w 6630249"/>
              <a:gd name="connsiteY5193" fmla="*/ 1005439 h 6750795"/>
              <a:gd name="connsiteX5194" fmla="*/ 2472558 w 6630249"/>
              <a:gd name="connsiteY5194" fmla="*/ 1108033 h 6750795"/>
              <a:gd name="connsiteX5195" fmla="*/ 2434084 w 6630249"/>
              <a:gd name="connsiteY5195" fmla="*/ 1167026 h 6750795"/>
              <a:gd name="connsiteX5196" fmla="*/ 2408435 w 6630249"/>
              <a:gd name="connsiteY5196" fmla="*/ 1172156 h 6750795"/>
              <a:gd name="connsiteX5197" fmla="*/ 2409792 w 6630249"/>
              <a:gd name="connsiteY5197" fmla="*/ 1174483 h 6750795"/>
              <a:gd name="connsiteX5198" fmla="*/ 2397856 w 6630249"/>
              <a:gd name="connsiteY5198" fmla="*/ 1197484 h 6750795"/>
              <a:gd name="connsiteX5199" fmla="*/ 2390482 w 6630249"/>
              <a:gd name="connsiteY5199" fmla="*/ 1228583 h 6750795"/>
              <a:gd name="connsiteX5200" fmla="*/ 2372526 w 6630249"/>
              <a:gd name="connsiteY5200" fmla="*/ 1233713 h 6750795"/>
              <a:gd name="connsiteX5201" fmla="*/ 2385351 w 6630249"/>
              <a:gd name="connsiteY5201" fmla="*/ 1279881 h 6750795"/>
              <a:gd name="connsiteX5202" fmla="*/ 2321228 w 6630249"/>
              <a:gd name="connsiteY5202" fmla="*/ 1428645 h 6750795"/>
              <a:gd name="connsiteX5203" fmla="*/ 2316099 w 6630249"/>
              <a:gd name="connsiteY5203" fmla="*/ 1428645 h 6750795"/>
              <a:gd name="connsiteX5204" fmla="*/ 2310968 w 6630249"/>
              <a:gd name="connsiteY5204" fmla="*/ 1546631 h 6750795"/>
              <a:gd name="connsiteX5205" fmla="*/ 2239151 w 6630249"/>
              <a:gd name="connsiteY5205" fmla="*/ 1685135 h 6750795"/>
              <a:gd name="connsiteX5206" fmla="*/ 2241716 w 6630249"/>
              <a:gd name="connsiteY5206" fmla="*/ 1695395 h 6750795"/>
              <a:gd name="connsiteX5207" fmla="*/ 2236586 w 6630249"/>
              <a:gd name="connsiteY5207" fmla="*/ 1692830 h 6750795"/>
              <a:gd name="connsiteX5208" fmla="*/ 2200678 w 6630249"/>
              <a:gd name="connsiteY5208" fmla="*/ 1756952 h 6750795"/>
              <a:gd name="connsiteX5209" fmla="*/ 2205808 w 6630249"/>
              <a:gd name="connsiteY5209" fmla="*/ 1777471 h 6750795"/>
              <a:gd name="connsiteX5210" fmla="*/ 2187853 w 6630249"/>
              <a:gd name="connsiteY5210" fmla="*/ 1831334 h 6750795"/>
              <a:gd name="connsiteX5211" fmla="*/ 2188692 w 6630249"/>
              <a:gd name="connsiteY5211" fmla="*/ 1832222 h 6750795"/>
              <a:gd name="connsiteX5212" fmla="*/ 2160923 w 6630249"/>
              <a:gd name="connsiteY5212" fmla="*/ 1887761 h 6750795"/>
              <a:gd name="connsiteX5213" fmla="*/ 2131426 w 6630249"/>
              <a:gd name="connsiteY5213" fmla="*/ 1946753 h 6750795"/>
              <a:gd name="connsiteX5214" fmla="*/ 2085258 w 6630249"/>
              <a:gd name="connsiteY5214" fmla="*/ 2033960 h 6750795"/>
              <a:gd name="connsiteX5215" fmla="*/ 2085258 w 6630249"/>
              <a:gd name="connsiteY5215" fmla="*/ 2080128 h 6750795"/>
              <a:gd name="connsiteX5216" fmla="*/ 2072434 w 6630249"/>
              <a:gd name="connsiteY5216" fmla="*/ 2105776 h 6750795"/>
              <a:gd name="connsiteX5217" fmla="*/ 2139121 w 6630249"/>
              <a:gd name="connsiteY5217" fmla="*/ 2328922 h 6750795"/>
              <a:gd name="connsiteX5218" fmla="*/ 2149380 w 6630249"/>
              <a:gd name="connsiteY5218" fmla="*/ 2570021 h 6750795"/>
              <a:gd name="connsiteX5219" fmla="*/ 2149380 w 6630249"/>
              <a:gd name="connsiteY5219" fmla="*/ 2575151 h 6750795"/>
              <a:gd name="connsiteX5220" fmla="*/ 2162205 w 6630249"/>
              <a:gd name="connsiteY5220" fmla="*/ 2575151 h 6750795"/>
              <a:gd name="connsiteX5221" fmla="*/ 2149380 w 6630249"/>
              <a:gd name="connsiteY5221" fmla="*/ 2585411 h 6750795"/>
              <a:gd name="connsiteX5222" fmla="*/ 2133991 w 6630249"/>
              <a:gd name="connsiteY5222" fmla="*/ 2634144 h 6750795"/>
              <a:gd name="connsiteX5223" fmla="*/ 2162205 w 6630249"/>
              <a:gd name="connsiteY5223" fmla="*/ 2634144 h 6750795"/>
              <a:gd name="connsiteX5224" fmla="*/ 2177594 w 6630249"/>
              <a:gd name="connsiteY5224" fmla="*/ 2598235 h 6750795"/>
              <a:gd name="connsiteX5225" fmla="*/ 2223762 w 6630249"/>
              <a:gd name="connsiteY5225" fmla="*/ 2582846 h 6750795"/>
              <a:gd name="connsiteX5226" fmla="*/ 2198113 w 6630249"/>
              <a:gd name="connsiteY5226" fmla="*/ 2503334 h 6750795"/>
              <a:gd name="connsiteX5227" fmla="*/ 2228892 w 6630249"/>
              <a:gd name="connsiteY5227" fmla="*/ 2503334 h 6750795"/>
              <a:gd name="connsiteX5228" fmla="*/ 2234022 w 6630249"/>
              <a:gd name="connsiteY5228" fmla="*/ 2462296 h 6750795"/>
              <a:gd name="connsiteX5229" fmla="*/ 2280190 w 6630249"/>
              <a:gd name="connsiteY5229" fmla="*/ 2436647 h 6750795"/>
              <a:gd name="connsiteX5230" fmla="*/ 2254541 w 6630249"/>
              <a:gd name="connsiteY5230" fmla="*/ 2390479 h 6750795"/>
              <a:gd name="connsiteX5231" fmla="*/ 2269930 w 6630249"/>
              <a:gd name="connsiteY5231" fmla="*/ 2354569 h 6750795"/>
              <a:gd name="connsiteX5232" fmla="*/ 2223762 w 6630249"/>
              <a:gd name="connsiteY5232" fmla="*/ 2328922 h 6750795"/>
              <a:gd name="connsiteX5233" fmla="*/ 2259671 w 6630249"/>
              <a:gd name="connsiteY5233" fmla="*/ 2234021 h 6750795"/>
              <a:gd name="connsiteX5234" fmla="*/ 2305840 w 6630249"/>
              <a:gd name="connsiteY5234" fmla="*/ 2187851 h 6750795"/>
              <a:gd name="connsiteX5235" fmla="*/ 2285320 w 6630249"/>
              <a:gd name="connsiteY5235" fmla="*/ 2146814 h 6750795"/>
              <a:gd name="connsiteX5236" fmla="*/ 2331488 w 6630249"/>
              <a:gd name="connsiteY5236" fmla="*/ 2126297 h 6750795"/>
              <a:gd name="connsiteX5237" fmla="*/ 2375091 w 6630249"/>
              <a:gd name="connsiteY5237" fmla="*/ 2121164 h 6750795"/>
              <a:gd name="connsiteX5238" fmla="*/ 2362266 w 6630249"/>
              <a:gd name="connsiteY5238" fmla="*/ 2049349 h 6750795"/>
              <a:gd name="connsiteX5239" fmla="*/ 2357578 w 6630249"/>
              <a:gd name="connsiteY5239" fmla="*/ 2042104 h 6750795"/>
              <a:gd name="connsiteX5240" fmla="*/ 2369962 w 6630249"/>
              <a:gd name="connsiteY5240" fmla="*/ 1982662 h 6750795"/>
              <a:gd name="connsiteX5241" fmla="*/ 2372526 w 6630249"/>
              <a:gd name="connsiteY5241" fmla="*/ 1936494 h 6750795"/>
              <a:gd name="connsiteX5242" fmla="*/ 2400741 w 6630249"/>
              <a:gd name="connsiteY5242" fmla="*/ 1915975 h 6750795"/>
              <a:gd name="connsiteX5243" fmla="*/ 2421261 w 6630249"/>
              <a:gd name="connsiteY5243" fmla="*/ 1887761 h 6750795"/>
              <a:gd name="connsiteX5244" fmla="*/ 2485383 w 6630249"/>
              <a:gd name="connsiteY5244" fmla="*/ 1841593 h 6750795"/>
              <a:gd name="connsiteX5245" fmla="*/ 2523856 w 6630249"/>
              <a:gd name="connsiteY5245" fmla="*/ 1787730 h 6750795"/>
              <a:gd name="connsiteX5246" fmla="*/ 2582848 w 6630249"/>
              <a:gd name="connsiteY5246" fmla="*/ 1756952 h 6750795"/>
              <a:gd name="connsiteX5247" fmla="*/ 2608497 w 6630249"/>
              <a:gd name="connsiteY5247" fmla="*/ 1772342 h 6750795"/>
              <a:gd name="connsiteX5248" fmla="*/ 2644406 w 6630249"/>
              <a:gd name="connsiteY5248" fmla="*/ 1762082 h 6750795"/>
              <a:gd name="connsiteX5249" fmla="*/ 2644406 w 6630249"/>
              <a:gd name="connsiteY5249" fmla="*/ 1700525 h 6750795"/>
              <a:gd name="connsiteX5250" fmla="*/ 2603367 w 6630249"/>
              <a:gd name="connsiteY5250" fmla="*/ 1595364 h 6750795"/>
              <a:gd name="connsiteX5251" fmla="*/ 2520008 w 6630249"/>
              <a:gd name="connsiteY5251" fmla="*/ 1393698 h 6750795"/>
              <a:gd name="connsiteX5252" fmla="*/ 2477854 w 6630249"/>
              <a:gd name="connsiteY5252" fmla="*/ 1306569 h 6750795"/>
              <a:gd name="connsiteX5253" fmla="*/ 2519688 w 6630249"/>
              <a:gd name="connsiteY5253" fmla="*/ 1390813 h 6750795"/>
              <a:gd name="connsiteX5254" fmla="*/ 2603367 w 6630249"/>
              <a:gd name="connsiteY5254" fmla="*/ 1590234 h 6750795"/>
              <a:gd name="connsiteX5255" fmla="*/ 2646970 w 6630249"/>
              <a:gd name="connsiteY5255" fmla="*/ 1695395 h 6750795"/>
              <a:gd name="connsiteX5256" fmla="*/ 2693139 w 6630249"/>
              <a:gd name="connsiteY5256" fmla="*/ 1690265 h 6750795"/>
              <a:gd name="connsiteX5257" fmla="*/ 2688009 w 6630249"/>
              <a:gd name="connsiteY5257" fmla="*/ 1631273 h 6750795"/>
              <a:gd name="connsiteX5258" fmla="*/ 2718787 w 6630249"/>
              <a:gd name="connsiteY5258" fmla="*/ 1615883 h 6750795"/>
              <a:gd name="connsiteX5259" fmla="*/ 2793170 w 6630249"/>
              <a:gd name="connsiteY5259" fmla="*/ 1626143 h 6750795"/>
              <a:gd name="connsiteX5260" fmla="*/ 2793170 w 6630249"/>
              <a:gd name="connsiteY5260" fmla="*/ 1710784 h 6750795"/>
              <a:gd name="connsiteX5261" fmla="*/ 2800864 w 6630249"/>
              <a:gd name="connsiteY5261" fmla="*/ 1708219 h 6750795"/>
              <a:gd name="connsiteX5262" fmla="*/ 2800864 w 6630249"/>
              <a:gd name="connsiteY5262" fmla="*/ 1705654 h 6750795"/>
              <a:gd name="connsiteX5263" fmla="*/ 2813688 w 6630249"/>
              <a:gd name="connsiteY5263" fmla="*/ 1564585 h 6750795"/>
              <a:gd name="connsiteX5264" fmla="*/ 2839337 w 6630249"/>
              <a:gd name="connsiteY5264" fmla="*/ 1292706 h 6750795"/>
              <a:gd name="connsiteX5265" fmla="*/ 2831643 w 6630249"/>
              <a:gd name="connsiteY5265" fmla="*/ 1174721 h 6750795"/>
              <a:gd name="connsiteX5266" fmla="*/ 2793170 w 6630249"/>
              <a:gd name="connsiteY5266" fmla="*/ 1069559 h 6750795"/>
              <a:gd name="connsiteX5267" fmla="*/ 2723917 w 6630249"/>
              <a:gd name="connsiteY5267" fmla="*/ 869497 h 6750795"/>
              <a:gd name="connsiteX5268" fmla="*/ 2567459 w 6630249"/>
              <a:gd name="connsiteY5268" fmla="*/ 497589 h 6750795"/>
              <a:gd name="connsiteX5269" fmla="*/ 2729048 w 6630249"/>
              <a:gd name="connsiteY5269" fmla="*/ 866932 h 6750795"/>
              <a:gd name="connsiteX5270" fmla="*/ 2798299 w 6630249"/>
              <a:gd name="connsiteY5270" fmla="*/ 1066995 h 6750795"/>
              <a:gd name="connsiteX5271" fmla="*/ 2829078 w 6630249"/>
              <a:gd name="connsiteY5271" fmla="*/ 1149072 h 6750795"/>
              <a:gd name="connsiteX5272" fmla="*/ 2813688 w 6630249"/>
              <a:gd name="connsiteY5272" fmla="*/ 1041346 h 6750795"/>
              <a:gd name="connsiteX5273" fmla="*/ 2795734 w 6630249"/>
              <a:gd name="connsiteY5273" fmla="*/ 928490 h 6750795"/>
              <a:gd name="connsiteX5274" fmla="*/ 2793170 w 6630249"/>
              <a:gd name="connsiteY5274" fmla="*/ 923360 h 6750795"/>
              <a:gd name="connsiteX5275" fmla="*/ 2754696 w 6630249"/>
              <a:gd name="connsiteY5275" fmla="*/ 738689 h 6750795"/>
              <a:gd name="connsiteX5276" fmla="*/ 2744436 w 6630249"/>
              <a:gd name="connsiteY5276" fmla="*/ 710475 h 6750795"/>
              <a:gd name="connsiteX5277" fmla="*/ 2713658 w 6630249"/>
              <a:gd name="connsiteY5277" fmla="*/ 782292 h 6750795"/>
              <a:gd name="connsiteX5278" fmla="*/ 2721352 w 6630249"/>
              <a:gd name="connsiteY5278" fmla="*/ 684826 h 6750795"/>
              <a:gd name="connsiteX5279" fmla="*/ 2726482 w 6630249"/>
              <a:gd name="connsiteY5279" fmla="*/ 669437 h 6750795"/>
              <a:gd name="connsiteX5280" fmla="*/ 2729048 w 6630249"/>
              <a:gd name="connsiteY5280" fmla="*/ 669437 h 6750795"/>
              <a:gd name="connsiteX5281" fmla="*/ 2695703 w 6630249"/>
              <a:gd name="connsiteY5281" fmla="*/ 600185 h 6750795"/>
              <a:gd name="connsiteX5282" fmla="*/ 2646970 w 6630249"/>
              <a:gd name="connsiteY5282" fmla="*/ 512978 h 6750795"/>
              <a:gd name="connsiteX5283" fmla="*/ 2505901 w 6630249"/>
              <a:gd name="connsiteY5283" fmla="*/ 243665 h 6750795"/>
              <a:gd name="connsiteX5284" fmla="*/ 2662360 w 6630249"/>
              <a:gd name="connsiteY5284" fmla="*/ 528368 h 6750795"/>
              <a:gd name="connsiteX5285" fmla="*/ 2685069 w 6630249"/>
              <a:gd name="connsiteY5285" fmla="*/ 552064 h 6750795"/>
              <a:gd name="connsiteX5286" fmla="*/ 2703398 w 6630249"/>
              <a:gd name="connsiteY5286" fmla="*/ 584795 h 6750795"/>
              <a:gd name="connsiteX5287" fmla="*/ 2739307 w 6630249"/>
              <a:gd name="connsiteY5287" fmla="*/ 656612 h 6750795"/>
              <a:gd name="connsiteX5288" fmla="*/ 2741872 w 6630249"/>
              <a:gd name="connsiteY5288" fmla="*/ 654047 h 6750795"/>
              <a:gd name="connsiteX5289" fmla="*/ 2744436 w 6630249"/>
              <a:gd name="connsiteY5289" fmla="*/ 669437 h 6750795"/>
              <a:gd name="connsiteX5290" fmla="*/ 2754696 w 6630249"/>
              <a:gd name="connsiteY5290" fmla="*/ 697651 h 6750795"/>
              <a:gd name="connsiteX5291" fmla="*/ 2752724 w 6630249"/>
              <a:gd name="connsiteY5291" fmla="*/ 640472 h 6750795"/>
              <a:gd name="connsiteX5292" fmla="*/ 2755847 w 6630249"/>
              <a:gd name="connsiteY5292" fmla="*/ 645660 h 6750795"/>
              <a:gd name="connsiteX5293" fmla="*/ 2759827 w 6630249"/>
              <a:gd name="connsiteY5293" fmla="*/ 705345 h 6750795"/>
              <a:gd name="connsiteX5294" fmla="*/ 2785475 w 6630249"/>
              <a:gd name="connsiteY5294" fmla="*/ 787421 h 6750795"/>
              <a:gd name="connsiteX5295" fmla="*/ 2808559 w 6630249"/>
              <a:gd name="connsiteY5295" fmla="*/ 907971 h 6750795"/>
              <a:gd name="connsiteX5296" fmla="*/ 2816253 w 6630249"/>
              <a:gd name="connsiteY5296" fmla="*/ 956706 h 6750795"/>
              <a:gd name="connsiteX5297" fmla="*/ 2900895 w 6630249"/>
              <a:gd name="connsiteY5297" fmla="*/ 1084949 h 6750795"/>
              <a:gd name="connsiteX5298" fmla="*/ 2913207 w 6630249"/>
              <a:gd name="connsiteY5298" fmla="*/ 1095209 h 6750795"/>
              <a:gd name="connsiteX5299" fmla="*/ 2915643 w 6630249"/>
              <a:gd name="connsiteY5299" fmla="*/ 1107391 h 6750795"/>
              <a:gd name="connsiteX5300" fmla="*/ 2898330 w 6630249"/>
              <a:gd name="connsiteY5300" fmla="*/ 1090079 h 6750795"/>
              <a:gd name="connsiteX5301" fmla="*/ 2818818 w 6630249"/>
              <a:gd name="connsiteY5301" fmla="*/ 972095 h 6750795"/>
              <a:gd name="connsiteX5302" fmla="*/ 2829078 w 6630249"/>
              <a:gd name="connsiteY5302" fmla="*/ 1025957 h 6750795"/>
              <a:gd name="connsiteX5303" fmla="*/ 2852162 w 6630249"/>
              <a:gd name="connsiteY5303" fmla="*/ 1202934 h 6750795"/>
              <a:gd name="connsiteX5304" fmla="*/ 2867551 w 6630249"/>
              <a:gd name="connsiteY5304" fmla="*/ 1261927 h 6750795"/>
              <a:gd name="connsiteX5305" fmla="*/ 2882941 w 6630249"/>
              <a:gd name="connsiteY5305" fmla="*/ 1385042 h 6750795"/>
              <a:gd name="connsiteX5306" fmla="*/ 2888071 w 6630249"/>
              <a:gd name="connsiteY5306" fmla="*/ 1385042 h 6750795"/>
              <a:gd name="connsiteX5307" fmla="*/ 2890635 w 6630249"/>
              <a:gd name="connsiteY5307" fmla="*/ 1390172 h 6750795"/>
              <a:gd name="connsiteX5308" fmla="*/ 2882941 w 6630249"/>
              <a:gd name="connsiteY5308" fmla="*/ 1395301 h 6750795"/>
              <a:gd name="connsiteX5309" fmla="*/ 2882941 w 6630249"/>
              <a:gd name="connsiteY5309" fmla="*/ 1510722 h 6750795"/>
              <a:gd name="connsiteX5310" fmla="*/ 2880376 w 6630249"/>
              <a:gd name="connsiteY5310" fmla="*/ 1567150 h 6750795"/>
              <a:gd name="connsiteX5311" fmla="*/ 2888071 w 6630249"/>
              <a:gd name="connsiteY5311" fmla="*/ 1559456 h 6750795"/>
              <a:gd name="connsiteX5312" fmla="*/ 2880376 w 6630249"/>
              <a:gd name="connsiteY5312" fmla="*/ 1574845 h 6750795"/>
              <a:gd name="connsiteX5313" fmla="*/ 2880376 w 6630249"/>
              <a:gd name="connsiteY5313" fmla="*/ 1597178 h 6750795"/>
              <a:gd name="connsiteX5314" fmla="*/ 2888071 w 6630249"/>
              <a:gd name="connsiteY5314" fmla="*/ 1595402 h 6750795"/>
              <a:gd name="connsiteX5315" fmla="*/ 2882941 w 6630249"/>
              <a:gd name="connsiteY5315" fmla="*/ 1603097 h 6750795"/>
              <a:gd name="connsiteX5316" fmla="*/ 2880376 w 6630249"/>
              <a:gd name="connsiteY5316" fmla="*/ 1598480 h 6750795"/>
              <a:gd name="connsiteX5317" fmla="*/ 2880376 w 6630249"/>
              <a:gd name="connsiteY5317" fmla="*/ 1600494 h 6750795"/>
              <a:gd name="connsiteX5318" fmla="*/ 2880376 w 6630249"/>
              <a:gd name="connsiteY5318" fmla="*/ 1605624 h 6750795"/>
              <a:gd name="connsiteX5319" fmla="*/ 2880376 w 6630249"/>
              <a:gd name="connsiteY5319" fmla="*/ 1615883 h 6750795"/>
              <a:gd name="connsiteX5320" fmla="*/ 2885506 w 6630249"/>
              <a:gd name="connsiteY5320" fmla="*/ 1600494 h 6750795"/>
              <a:gd name="connsiteX5321" fmla="*/ 2900895 w 6630249"/>
              <a:gd name="connsiteY5321" fmla="*/ 1587669 h 6750795"/>
              <a:gd name="connsiteX5322" fmla="*/ 2939368 w 6630249"/>
              <a:gd name="connsiteY5322" fmla="*/ 1559456 h 6750795"/>
              <a:gd name="connsiteX5323" fmla="*/ 2941933 w 6630249"/>
              <a:gd name="connsiteY5323" fmla="*/ 1469683 h 6750795"/>
              <a:gd name="connsiteX5324" fmla="*/ 2934239 w 6630249"/>
              <a:gd name="connsiteY5324" fmla="*/ 1482508 h 6750795"/>
              <a:gd name="connsiteX5325" fmla="*/ 2929109 w 6630249"/>
              <a:gd name="connsiteY5325" fmla="*/ 1469683 h 6750795"/>
              <a:gd name="connsiteX5326" fmla="*/ 2926544 w 6630249"/>
              <a:gd name="connsiteY5326" fmla="*/ 1479943 h 6750795"/>
              <a:gd name="connsiteX5327" fmla="*/ 2923979 w 6630249"/>
              <a:gd name="connsiteY5327" fmla="*/ 1464554 h 6750795"/>
              <a:gd name="connsiteX5328" fmla="*/ 2934239 w 6630249"/>
              <a:gd name="connsiteY5328" fmla="*/ 1446599 h 6750795"/>
              <a:gd name="connsiteX5329" fmla="*/ 2941933 w 6630249"/>
              <a:gd name="connsiteY5329" fmla="*/ 1446599 h 6750795"/>
              <a:gd name="connsiteX5330" fmla="*/ 2923979 w 6630249"/>
              <a:gd name="connsiteY5330" fmla="*/ 1161896 h 6750795"/>
              <a:gd name="connsiteX5331" fmla="*/ 2916695 w 6630249"/>
              <a:gd name="connsiteY5331" fmla="*/ 1110911 h 6750795"/>
              <a:gd name="connsiteX5332" fmla="*/ 2924075 w 6630249"/>
              <a:gd name="connsiteY5332" fmla="*/ 1116540 h 6750795"/>
              <a:gd name="connsiteX5333" fmla="*/ 2929109 w 6630249"/>
              <a:gd name="connsiteY5333" fmla="*/ 1159331 h 6750795"/>
              <a:gd name="connsiteX5334" fmla="*/ 2947063 w 6630249"/>
              <a:gd name="connsiteY5334" fmla="*/ 1538935 h 6750795"/>
              <a:gd name="connsiteX5335" fmla="*/ 3003492 w 6630249"/>
              <a:gd name="connsiteY5335" fmla="*/ 1400431 h 6750795"/>
              <a:gd name="connsiteX5336" fmla="*/ 3024010 w 6630249"/>
              <a:gd name="connsiteY5336" fmla="*/ 1190110 h 6750795"/>
              <a:gd name="connsiteX5337" fmla="*/ 3016156 w 6630249"/>
              <a:gd name="connsiteY5337" fmla="*/ 1184271 h 6750795"/>
              <a:gd name="connsiteX5338" fmla="*/ 2993551 w 6630249"/>
              <a:gd name="connsiteY5338" fmla="*/ 1083025 h 6750795"/>
              <a:gd name="connsiteX5339" fmla="*/ 2972713 w 6630249"/>
              <a:gd name="connsiteY5339" fmla="*/ 977225 h 6750795"/>
              <a:gd name="connsiteX5340" fmla="*/ 2975277 w 6630249"/>
              <a:gd name="connsiteY5340" fmla="*/ 848978 h 6750795"/>
              <a:gd name="connsiteX5341" fmla="*/ 2995796 w 6630249"/>
              <a:gd name="connsiteY5341" fmla="*/ 720735 h 6750795"/>
              <a:gd name="connsiteX5342" fmla="*/ 2993231 w 6630249"/>
              <a:gd name="connsiteY5342" fmla="*/ 618139 h 6750795"/>
              <a:gd name="connsiteX5343" fmla="*/ 2962452 w 6630249"/>
              <a:gd name="connsiteY5343" fmla="*/ 554017 h 6750795"/>
              <a:gd name="connsiteX5344" fmla="*/ 2993231 w 6630249"/>
              <a:gd name="connsiteY5344" fmla="*/ 615574 h 6750795"/>
              <a:gd name="connsiteX5345" fmla="*/ 2967582 w 6630249"/>
              <a:gd name="connsiteY5345" fmla="*/ 492459 h 6750795"/>
              <a:gd name="connsiteX5346" fmla="*/ 2895765 w 6630249"/>
              <a:gd name="connsiteY5346" fmla="*/ 302657 h 6750795"/>
              <a:gd name="connsiteX5347" fmla="*/ 2970147 w 6630249"/>
              <a:gd name="connsiteY5347" fmla="*/ 487329 h 6750795"/>
              <a:gd name="connsiteX5348" fmla="*/ 2998361 w 6630249"/>
              <a:gd name="connsiteY5348" fmla="*/ 628398 h 6750795"/>
              <a:gd name="connsiteX5349" fmla="*/ 3000926 w 6630249"/>
              <a:gd name="connsiteY5349" fmla="*/ 633528 h 6750795"/>
              <a:gd name="connsiteX5350" fmla="*/ 2988101 w 6630249"/>
              <a:gd name="connsiteY5350" fmla="*/ 474505 h 6750795"/>
              <a:gd name="connsiteX5351" fmla="*/ 2936803 w 6630249"/>
              <a:gd name="connsiteY5351" fmla="*/ 210321 h 6750795"/>
              <a:gd name="connsiteX5352" fmla="*/ 2839337 w 6630249"/>
              <a:gd name="connsiteY5352" fmla="*/ 0 h 675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Lst>
            <a:rect l="l" t="t" r="r" b="b"/>
            <a:pathLst>
              <a:path w="6630249" h="6750795">
                <a:moveTo>
                  <a:pt x="3165080" y="6730276"/>
                </a:moveTo>
                <a:cubicBezTo>
                  <a:pt x="3172774" y="6737970"/>
                  <a:pt x="3177904" y="6743100"/>
                  <a:pt x="3185599" y="6750795"/>
                </a:cubicBezTo>
                <a:cubicBezTo>
                  <a:pt x="3175339" y="6750795"/>
                  <a:pt x="3167644" y="6740535"/>
                  <a:pt x="3159950" y="6735405"/>
                </a:cubicBezTo>
                <a:cubicBezTo>
                  <a:pt x="3162515" y="6732841"/>
                  <a:pt x="3162515" y="6730276"/>
                  <a:pt x="3165080" y="6730276"/>
                </a:cubicBezTo>
                <a:close/>
                <a:moveTo>
                  <a:pt x="3093261" y="6596900"/>
                </a:moveTo>
                <a:cubicBezTo>
                  <a:pt x="3126605" y="6630245"/>
                  <a:pt x="3159949" y="6666153"/>
                  <a:pt x="3188163" y="6702061"/>
                </a:cubicBezTo>
                <a:cubicBezTo>
                  <a:pt x="3190728" y="6707192"/>
                  <a:pt x="3193294" y="6714886"/>
                  <a:pt x="3193294" y="6720016"/>
                </a:cubicBezTo>
                <a:cubicBezTo>
                  <a:pt x="3175338" y="6704627"/>
                  <a:pt x="3162515" y="6686672"/>
                  <a:pt x="3147124" y="6668718"/>
                </a:cubicBezTo>
                <a:cubicBezTo>
                  <a:pt x="3136865" y="6655894"/>
                  <a:pt x="3126605" y="6645634"/>
                  <a:pt x="3116346" y="6632809"/>
                </a:cubicBezTo>
                <a:cubicBezTo>
                  <a:pt x="3111216" y="6625115"/>
                  <a:pt x="3103520" y="6617420"/>
                  <a:pt x="3095826" y="6609724"/>
                </a:cubicBezTo>
                <a:cubicBezTo>
                  <a:pt x="3095826" y="6604595"/>
                  <a:pt x="3093261" y="6602030"/>
                  <a:pt x="3093261" y="6596900"/>
                </a:cubicBezTo>
                <a:close/>
                <a:moveTo>
                  <a:pt x="3057353" y="6509694"/>
                </a:moveTo>
                <a:cubicBezTo>
                  <a:pt x="3062483" y="6512259"/>
                  <a:pt x="3065048" y="6514823"/>
                  <a:pt x="3070178" y="6517389"/>
                </a:cubicBezTo>
                <a:cubicBezTo>
                  <a:pt x="3083003" y="6525084"/>
                  <a:pt x="3095827" y="6532779"/>
                  <a:pt x="3106087" y="6540473"/>
                </a:cubicBezTo>
                <a:cubicBezTo>
                  <a:pt x="3113781" y="6545603"/>
                  <a:pt x="3121476" y="6553298"/>
                  <a:pt x="3126606" y="6558428"/>
                </a:cubicBezTo>
                <a:cubicBezTo>
                  <a:pt x="3129171" y="6568687"/>
                  <a:pt x="3134300" y="6578947"/>
                  <a:pt x="3136865" y="6586641"/>
                </a:cubicBezTo>
                <a:cubicBezTo>
                  <a:pt x="3111216" y="6560993"/>
                  <a:pt x="3085567" y="6535344"/>
                  <a:pt x="3057353" y="6509694"/>
                </a:cubicBezTo>
                <a:close/>
                <a:moveTo>
                  <a:pt x="3067614" y="6468657"/>
                </a:moveTo>
                <a:cubicBezTo>
                  <a:pt x="3070178" y="6473787"/>
                  <a:pt x="3075307" y="6476351"/>
                  <a:pt x="3080437" y="6481481"/>
                </a:cubicBezTo>
                <a:cubicBezTo>
                  <a:pt x="3083002" y="6484046"/>
                  <a:pt x="3083002" y="6484046"/>
                  <a:pt x="3083002" y="6486611"/>
                </a:cubicBezTo>
                <a:cubicBezTo>
                  <a:pt x="3077873" y="6481481"/>
                  <a:pt x="3072742" y="6476351"/>
                  <a:pt x="3067614" y="6468657"/>
                </a:cubicBezTo>
                <a:close/>
                <a:moveTo>
                  <a:pt x="2959888" y="6319893"/>
                </a:moveTo>
                <a:cubicBezTo>
                  <a:pt x="2962454" y="6322457"/>
                  <a:pt x="2967582" y="6325022"/>
                  <a:pt x="2972713" y="6325022"/>
                </a:cubicBezTo>
                <a:cubicBezTo>
                  <a:pt x="2962454" y="6332717"/>
                  <a:pt x="2959888" y="6342977"/>
                  <a:pt x="2957323" y="6353236"/>
                </a:cubicBezTo>
                <a:cubicBezTo>
                  <a:pt x="2959888" y="6340412"/>
                  <a:pt x="2959888" y="6330152"/>
                  <a:pt x="2959888" y="6319893"/>
                </a:cubicBezTo>
                <a:close/>
                <a:moveTo>
                  <a:pt x="3008620" y="6276289"/>
                </a:moveTo>
                <a:cubicBezTo>
                  <a:pt x="3011185" y="6296808"/>
                  <a:pt x="2995795" y="6335282"/>
                  <a:pt x="3029139" y="6345541"/>
                </a:cubicBezTo>
                <a:cubicBezTo>
                  <a:pt x="3044528" y="6325022"/>
                  <a:pt x="3034269" y="6309633"/>
                  <a:pt x="3034269" y="6276289"/>
                </a:cubicBezTo>
                <a:cubicBezTo>
                  <a:pt x="3026574" y="6276289"/>
                  <a:pt x="3016314" y="6276289"/>
                  <a:pt x="3008620" y="6276289"/>
                </a:cubicBezTo>
                <a:close/>
                <a:moveTo>
                  <a:pt x="3385660" y="6217296"/>
                </a:moveTo>
                <a:cubicBezTo>
                  <a:pt x="3408744" y="6227556"/>
                  <a:pt x="3426698" y="6248075"/>
                  <a:pt x="3444652" y="6268595"/>
                </a:cubicBezTo>
                <a:cubicBezTo>
                  <a:pt x="3439523" y="6266030"/>
                  <a:pt x="3436959" y="6263464"/>
                  <a:pt x="3434393" y="6260900"/>
                </a:cubicBezTo>
                <a:cubicBezTo>
                  <a:pt x="3419003" y="6245510"/>
                  <a:pt x="3401049" y="6232686"/>
                  <a:pt x="3385660" y="6217296"/>
                </a:cubicBezTo>
                <a:close/>
                <a:moveTo>
                  <a:pt x="3318972" y="6201907"/>
                </a:moveTo>
                <a:cubicBezTo>
                  <a:pt x="3357446" y="6227557"/>
                  <a:pt x="3398484" y="6258335"/>
                  <a:pt x="3434393" y="6291679"/>
                </a:cubicBezTo>
                <a:cubicBezTo>
                  <a:pt x="3424133" y="6286549"/>
                  <a:pt x="3413874" y="6281420"/>
                  <a:pt x="3403614" y="6276289"/>
                </a:cubicBezTo>
                <a:cubicBezTo>
                  <a:pt x="3377965" y="6250641"/>
                  <a:pt x="3349751" y="6227557"/>
                  <a:pt x="3318972" y="6201907"/>
                </a:cubicBezTo>
                <a:close/>
                <a:moveTo>
                  <a:pt x="3206118" y="6109571"/>
                </a:moveTo>
                <a:cubicBezTo>
                  <a:pt x="3216378" y="6122396"/>
                  <a:pt x="3213812" y="6137786"/>
                  <a:pt x="3208682" y="6150610"/>
                </a:cubicBezTo>
                <a:cubicBezTo>
                  <a:pt x="3198423" y="6142915"/>
                  <a:pt x="3185598" y="6132656"/>
                  <a:pt x="3175339" y="6124961"/>
                </a:cubicBezTo>
                <a:cubicBezTo>
                  <a:pt x="3188163" y="6122396"/>
                  <a:pt x="3198423" y="6117266"/>
                  <a:pt x="3206118" y="6109571"/>
                </a:cubicBezTo>
                <a:close/>
                <a:moveTo>
                  <a:pt x="3254850" y="6104441"/>
                </a:moveTo>
                <a:cubicBezTo>
                  <a:pt x="3272805" y="6122396"/>
                  <a:pt x="3290759" y="6137785"/>
                  <a:pt x="3308713" y="6153175"/>
                </a:cubicBezTo>
                <a:cubicBezTo>
                  <a:pt x="3293324" y="6140350"/>
                  <a:pt x="3277936" y="6130091"/>
                  <a:pt x="3259980" y="6117266"/>
                </a:cubicBezTo>
                <a:cubicBezTo>
                  <a:pt x="3259980" y="6114702"/>
                  <a:pt x="3257416" y="6109571"/>
                  <a:pt x="3254850" y="6104441"/>
                </a:cubicBezTo>
                <a:close/>
                <a:moveTo>
                  <a:pt x="3121476" y="6078793"/>
                </a:moveTo>
                <a:cubicBezTo>
                  <a:pt x="3124041" y="6081358"/>
                  <a:pt x="3129170" y="6081358"/>
                  <a:pt x="3131736" y="6083922"/>
                </a:cubicBezTo>
                <a:cubicBezTo>
                  <a:pt x="3136865" y="6086487"/>
                  <a:pt x="3144560" y="6091617"/>
                  <a:pt x="3149689" y="6094182"/>
                </a:cubicBezTo>
                <a:cubicBezTo>
                  <a:pt x="3147125" y="6094182"/>
                  <a:pt x="3144560" y="6096747"/>
                  <a:pt x="3141995" y="6096747"/>
                </a:cubicBezTo>
                <a:cubicBezTo>
                  <a:pt x="3136865" y="6091617"/>
                  <a:pt x="3129170" y="6086487"/>
                  <a:pt x="3124041" y="6081358"/>
                </a:cubicBezTo>
                <a:cubicBezTo>
                  <a:pt x="3121476" y="6078793"/>
                  <a:pt x="3121476" y="6078793"/>
                  <a:pt x="3121476" y="6078793"/>
                </a:cubicBezTo>
                <a:close/>
                <a:moveTo>
                  <a:pt x="2898330" y="6048013"/>
                </a:moveTo>
                <a:cubicBezTo>
                  <a:pt x="2903459" y="6050578"/>
                  <a:pt x="2906024" y="6055707"/>
                  <a:pt x="2911154" y="6063402"/>
                </a:cubicBezTo>
                <a:cubicBezTo>
                  <a:pt x="2916284" y="6073662"/>
                  <a:pt x="2923978" y="6086486"/>
                  <a:pt x="2947062" y="6089051"/>
                </a:cubicBezTo>
                <a:cubicBezTo>
                  <a:pt x="2949627" y="6091616"/>
                  <a:pt x="2952193" y="6089051"/>
                  <a:pt x="2954757" y="6089051"/>
                </a:cubicBezTo>
                <a:cubicBezTo>
                  <a:pt x="2975276" y="6122394"/>
                  <a:pt x="2990665" y="6155739"/>
                  <a:pt x="3006055" y="6191648"/>
                </a:cubicBezTo>
                <a:cubicBezTo>
                  <a:pt x="3003490" y="6199342"/>
                  <a:pt x="2985536" y="6191648"/>
                  <a:pt x="2985536" y="6201907"/>
                </a:cubicBezTo>
                <a:cubicBezTo>
                  <a:pt x="2988101" y="6230121"/>
                  <a:pt x="2995795" y="6250640"/>
                  <a:pt x="3006055" y="6266030"/>
                </a:cubicBezTo>
                <a:cubicBezTo>
                  <a:pt x="3021444" y="6263465"/>
                  <a:pt x="3031704" y="6263465"/>
                  <a:pt x="3041963" y="6268595"/>
                </a:cubicBezTo>
                <a:cubicBezTo>
                  <a:pt x="3049658" y="6278854"/>
                  <a:pt x="3057353" y="6286549"/>
                  <a:pt x="3065047" y="6291679"/>
                </a:cubicBezTo>
                <a:cubicBezTo>
                  <a:pt x="3067612" y="6291679"/>
                  <a:pt x="3067612" y="6294244"/>
                  <a:pt x="3070177" y="6294244"/>
                </a:cubicBezTo>
                <a:cubicBezTo>
                  <a:pt x="3077873" y="6307068"/>
                  <a:pt x="3085566" y="6322457"/>
                  <a:pt x="3090696" y="6337847"/>
                </a:cubicBezTo>
                <a:cubicBezTo>
                  <a:pt x="3080437" y="6342976"/>
                  <a:pt x="3070177" y="6348106"/>
                  <a:pt x="3059917" y="6350671"/>
                </a:cubicBezTo>
                <a:cubicBezTo>
                  <a:pt x="3047094" y="6360931"/>
                  <a:pt x="3041963" y="6373755"/>
                  <a:pt x="3036835" y="6384015"/>
                </a:cubicBezTo>
                <a:cubicBezTo>
                  <a:pt x="3031704" y="6394274"/>
                  <a:pt x="3026574" y="6404534"/>
                  <a:pt x="3013751" y="6414793"/>
                </a:cubicBezTo>
                <a:cubicBezTo>
                  <a:pt x="3006055" y="6412228"/>
                  <a:pt x="2998360" y="6412228"/>
                  <a:pt x="2993231" y="6412228"/>
                </a:cubicBezTo>
                <a:cubicBezTo>
                  <a:pt x="2990665" y="6412228"/>
                  <a:pt x="2990665" y="6412228"/>
                  <a:pt x="2988101" y="6412228"/>
                </a:cubicBezTo>
                <a:cubicBezTo>
                  <a:pt x="2982972" y="6391709"/>
                  <a:pt x="2977841" y="6360931"/>
                  <a:pt x="2982972" y="6327587"/>
                </a:cubicBezTo>
                <a:lnTo>
                  <a:pt x="2985536" y="6312198"/>
                </a:lnTo>
                <a:lnTo>
                  <a:pt x="2980406" y="6317327"/>
                </a:lnTo>
                <a:cubicBezTo>
                  <a:pt x="2982972" y="6294244"/>
                  <a:pt x="2975276" y="6278854"/>
                  <a:pt x="2954757" y="6276289"/>
                </a:cubicBezTo>
                <a:cubicBezTo>
                  <a:pt x="2954757" y="6283984"/>
                  <a:pt x="2954757" y="6289113"/>
                  <a:pt x="2954757" y="6296808"/>
                </a:cubicBezTo>
                <a:lnTo>
                  <a:pt x="2952193" y="6299373"/>
                </a:lnTo>
                <a:cubicBezTo>
                  <a:pt x="2947062" y="6301938"/>
                  <a:pt x="2941932" y="6309633"/>
                  <a:pt x="2939368" y="6314762"/>
                </a:cubicBezTo>
                <a:cubicBezTo>
                  <a:pt x="2939368" y="6314762"/>
                  <a:pt x="2939368" y="6312198"/>
                  <a:pt x="2939368" y="6312198"/>
                </a:cubicBezTo>
                <a:cubicBezTo>
                  <a:pt x="2947062" y="6283984"/>
                  <a:pt x="2957322" y="6255770"/>
                  <a:pt x="2965017" y="6227556"/>
                </a:cubicBezTo>
                <a:lnTo>
                  <a:pt x="2967581" y="6217297"/>
                </a:lnTo>
                <a:lnTo>
                  <a:pt x="2957322" y="6209602"/>
                </a:lnTo>
                <a:cubicBezTo>
                  <a:pt x="2936803" y="6227556"/>
                  <a:pt x="2926543" y="6253205"/>
                  <a:pt x="2918848" y="6281419"/>
                </a:cubicBezTo>
                <a:cubicBezTo>
                  <a:pt x="2918848" y="6281419"/>
                  <a:pt x="2916284" y="6278854"/>
                  <a:pt x="2916284" y="6278854"/>
                </a:cubicBezTo>
                <a:cubicBezTo>
                  <a:pt x="2921413" y="6263465"/>
                  <a:pt x="2929109" y="6250640"/>
                  <a:pt x="2934238" y="6235251"/>
                </a:cubicBezTo>
                <a:cubicBezTo>
                  <a:pt x="2949627" y="6194213"/>
                  <a:pt x="2967581" y="6155739"/>
                  <a:pt x="2957322" y="6119830"/>
                </a:cubicBezTo>
                <a:lnTo>
                  <a:pt x="2952193" y="6101876"/>
                </a:lnTo>
                <a:lnTo>
                  <a:pt x="2944497" y="6119830"/>
                </a:lnTo>
                <a:cubicBezTo>
                  <a:pt x="2931673" y="6148044"/>
                  <a:pt x="2913719" y="6191648"/>
                  <a:pt x="2900894" y="6240381"/>
                </a:cubicBezTo>
                <a:cubicBezTo>
                  <a:pt x="2893199" y="6212167"/>
                  <a:pt x="2880375" y="6191648"/>
                  <a:pt x="2862421" y="6173693"/>
                </a:cubicBezTo>
                <a:cubicBezTo>
                  <a:pt x="2854726" y="6142915"/>
                  <a:pt x="2836772" y="6107005"/>
                  <a:pt x="2818818" y="6071097"/>
                </a:cubicBezTo>
                <a:cubicBezTo>
                  <a:pt x="2834208" y="6071097"/>
                  <a:pt x="2857291" y="6063402"/>
                  <a:pt x="2875245" y="6055707"/>
                </a:cubicBezTo>
                <a:cubicBezTo>
                  <a:pt x="2882940" y="6053142"/>
                  <a:pt x="2895764" y="6048013"/>
                  <a:pt x="2898330" y="6048013"/>
                </a:cubicBezTo>
                <a:close/>
                <a:moveTo>
                  <a:pt x="2829078" y="6030060"/>
                </a:moveTo>
                <a:cubicBezTo>
                  <a:pt x="2834208" y="6032624"/>
                  <a:pt x="2836772" y="6037754"/>
                  <a:pt x="2836772" y="6042884"/>
                </a:cubicBezTo>
                <a:cubicBezTo>
                  <a:pt x="2836772" y="6042884"/>
                  <a:pt x="2834208" y="6040319"/>
                  <a:pt x="2834208" y="6040319"/>
                </a:cubicBezTo>
                <a:cubicBezTo>
                  <a:pt x="2831643" y="6037754"/>
                  <a:pt x="2831643" y="6032624"/>
                  <a:pt x="2829078" y="6030060"/>
                </a:cubicBezTo>
                <a:close/>
                <a:moveTo>
                  <a:pt x="4393663" y="6009541"/>
                </a:moveTo>
                <a:cubicBezTo>
                  <a:pt x="4396228" y="6012106"/>
                  <a:pt x="4396228" y="6017235"/>
                  <a:pt x="4393663" y="6019800"/>
                </a:cubicBezTo>
                <a:cubicBezTo>
                  <a:pt x="4398793" y="6024930"/>
                  <a:pt x="4403923" y="6030060"/>
                  <a:pt x="4406488" y="6035190"/>
                </a:cubicBezTo>
                <a:cubicBezTo>
                  <a:pt x="4383404" y="6027495"/>
                  <a:pt x="4362885" y="6019800"/>
                  <a:pt x="4339800" y="6014670"/>
                </a:cubicBezTo>
                <a:cubicBezTo>
                  <a:pt x="4357755" y="6012106"/>
                  <a:pt x="4378274" y="6012106"/>
                  <a:pt x="4393663" y="6009541"/>
                </a:cubicBezTo>
                <a:close/>
                <a:moveTo>
                  <a:pt x="3057353" y="5989021"/>
                </a:moveTo>
                <a:cubicBezTo>
                  <a:pt x="3072743" y="6001846"/>
                  <a:pt x="3088132" y="6014671"/>
                  <a:pt x="3103521" y="6024930"/>
                </a:cubicBezTo>
                <a:cubicBezTo>
                  <a:pt x="3116346" y="6032625"/>
                  <a:pt x="3126605" y="6042885"/>
                  <a:pt x="3136865" y="6050579"/>
                </a:cubicBezTo>
                <a:cubicBezTo>
                  <a:pt x="3106086" y="6032625"/>
                  <a:pt x="3075308" y="6014671"/>
                  <a:pt x="3049658" y="5991587"/>
                </a:cubicBezTo>
                <a:cubicBezTo>
                  <a:pt x="3052223" y="5991587"/>
                  <a:pt x="3054787" y="5989021"/>
                  <a:pt x="3057353" y="5989021"/>
                </a:cubicBezTo>
                <a:close/>
                <a:moveTo>
                  <a:pt x="4491129" y="5986457"/>
                </a:moveTo>
                <a:cubicBezTo>
                  <a:pt x="4493694" y="5986457"/>
                  <a:pt x="4493694" y="5989021"/>
                  <a:pt x="4493694" y="5989021"/>
                </a:cubicBezTo>
                <a:cubicBezTo>
                  <a:pt x="4485999" y="5989021"/>
                  <a:pt x="4475739" y="5989021"/>
                  <a:pt x="4465480" y="5989021"/>
                </a:cubicBezTo>
                <a:cubicBezTo>
                  <a:pt x="4475739" y="5989021"/>
                  <a:pt x="4485999" y="5989021"/>
                  <a:pt x="4491129" y="5986457"/>
                </a:cubicBezTo>
                <a:close/>
                <a:moveTo>
                  <a:pt x="2821384" y="5981326"/>
                </a:moveTo>
                <a:cubicBezTo>
                  <a:pt x="2818819" y="5983892"/>
                  <a:pt x="2816254" y="5989021"/>
                  <a:pt x="2813690" y="5991587"/>
                </a:cubicBezTo>
                <a:cubicBezTo>
                  <a:pt x="2803429" y="6004411"/>
                  <a:pt x="2795735" y="6014670"/>
                  <a:pt x="2793170" y="6027495"/>
                </a:cubicBezTo>
                <a:cubicBezTo>
                  <a:pt x="2785475" y="6014670"/>
                  <a:pt x="2780345" y="5999281"/>
                  <a:pt x="2772650" y="5983892"/>
                </a:cubicBezTo>
                <a:cubicBezTo>
                  <a:pt x="2788040" y="5986457"/>
                  <a:pt x="2803429" y="5983892"/>
                  <a:pt x="2821384" y="5981326"/>
                </a:cubicBezTo>
                <a:close/>
                <a:moveTo>
                  <a:pt x="4393662" y="5968502"/>
                </a:moveTo>
                <a:cubicBezTo>
                  <a:pt x="4398792" y="5971067"/>
                  <a:pt x="4403922" y="5976196"/>
                  <a:pt x="4406487" y="5978762"/>
                </a:cubicBezTo>
                <a:cubicBezTo>
                  <a:pt x="4401357" y="5978762"/>
                  <a:pt x="4396227" y="5976196"/>
                  <a:pt x="4391098" y="5973632"/>
                </a:cubicBezTo>
                <a:cubicBezTo>
                  <a:pt x="4391098" y="5971067"/>
                  <a:pt x="4393662" y="5971067"/>
                  <a:pt x="4393662" y="5968502"/>
                </a:cubicBezTo>
                <a:close/>
                <a:moveTo>
                  <a:pt x="4550121" y="5953113"/>
                </a:moveTo>
                <a:cubicBezTo>
                  <a:pt x="4555251" y="5960807"/>
                  <a:pt x="4547556" y="5968502"/>
                  <a:pt x="4544992" y="5973632"/>
                </a:cubicBezTo>
                <a:cubicBezTo>
                  <a:pt x="4547556" y="5973632"/>
                  <a:pt x="4550121" y="5973632"/>
                  <a:pt x="4550121" y="5976197"/>
                </a:cubicBezTo>
                <a:cubicBezTo>
                  <a:pt x="4539862" y="5978762"/>
                  <a:pt x="4529602" y="5981326"/>
                  <a:pt x="4519343" y="5983891"/>
                </a:cubicBezTo>
                <a:cubicBezTo>
                  <a:pt x="4529602" y="5973632"/>
                  <a:pt x="4542427" y="5968502"/>
                  <a:pt x="4550121" y="5953113"/>
                </a:cubicBezTo>
                <a:close/>
                <a:moveTo>
                  <a:pt x="4429571" y="5950548"/>
                </a:moveTo>
                <a:cubicBezTo>
                  <a:pt x="4429571" y="5953113"/>
                  <a:pt x="4429571" y="5955677"/>
                  <a:pt x="4432136" y="5958242"/>
                </a:cubicBezTo>
                <a:cubicBezTo>
                  <a:pt x="4432136" y="5960808"/>
                  <a:pt x="4424441" y="5950548"/>
                  <a:pt x="4429571" y="5950548"/>
                </a:cubicBezTo>
                <a:close/>
                <a:moveTo>
                  <a:pt x="4483434" y="5945419"/>
                </a:moveTo>
                <a:cubicBezTo>
                  <a:pt x="4488564" y="5947984"/>
                  <a:pt x="4485999" y="5955678"/>
                  <a:pt x="4488564" y="5960808"/>
                </a:cubicBezTo>
                <a:cubicBezTo>
                  <a:pt x="4478304" y="5963373"/>
                  <a:pt x="4468045" y="5965938"/>
                  <a:pt x="4462915" y="5971068"/>
                </a:cubicBezTo>
                <a:cubicBezTo>
                  <a:pt x="4465480" y="5960808"/>
                  <a:pt x="4483434" y="5958243"/>
                  <a:pt x="4483434" y="5945419"/>
                </a:cubicBezTo>
                <a:close/>
                <a:moveTo>
                  <a:pt x="4362884" y="5942853"/>
                </a:moveTo>
                <a:cubicBezTo>
                  <a:pt x="4373143" y="5950547"/>
                  <a:pt x="4380838" y="5958242"/>
                  <a:pt x="4391098" y="5963372"/>
                </a:cubicBezTo>
                <a:cubicBezTo>
                  <a:pt x="4388533" y="5965937"/>
                  <a:pt x="4385968" y="5968502"/>
                  <a:pt x="4383403" y="5971067"/>
                </a:cubicBezTo>
                <a:cubicBezTo>
                  <a:pt x="4383403" y="5968502"/>
                  <a:pt x="4380838" y="5968502"/>
                  <a:pt x="4380838" y="5968502"/>
                </a:cubicBezTo>
                <a:cubicBezTo>
                  <a:pt x="4373143" y="5960807"/>
                  <a:pt x="4368013" y="5953113"/>
                  <a:pt x="4362884" y="5942853"/>
                </a:cubicBezTo>
                <a:close/>
                <a:moveTo>
                  <a:pt x="4457785" y="5935158"/>
                </a:moveTo>
                <a:cubicBezTo>
                  <a:pt x="4455221" y="5947983"/>
                  <a:pt x="4457785" y="5965937"/>
                  <a:pt x="4452656" y="5976197"/>
                </a:cubicBezTo>
                <a:cubicBezTo>
                  <a:pt x="4439831" y="5963372"/>
                  <a:pt x="4450091" y="5947983"/>
                  <a:pt x="4457785" y="5935158"/>
                </a:cubicBezTo>
                <a:close/>
                <a:moveTo>
                  <a:pt x="2739307" y="5883861"/>
                </a:moveTo>
                <a:lnTo>
                  <a:pt x="2741872" y="5883861"/>
                </a:lnTo>
                <a:cubicBezTo>
                  <a:pt x="2747001" y="5883861"/>
                  <a:pt x="2749566" y="5886425"/>
                  <a:pt x="2754696" y="5886425"/>
                </a:cubicBezTo>
                <a:cubicBezTo>
                  <a:pt x="2775215" y="5891555"/>
                  <a:pt x="2790605" y="5894120"/>
                  <a:pt x="2793170" y="5904380"/>
                </a:cubicBezTo>
                <a:cubicBezTo>
                  <a:pt x="2788040" y="5906945"/>
                  <a:pt x="2782911" y="5904380"/>
                  <a:pt x="2775215" y="5906945"/>
                </a:cubicBezTo>
                <a:cubicBezTo>
                  <a:pt x="2764956" y="5904380"/>
                  <a:pt x="2752131" y="5904380"/>
                  <a:pt x="2744437" y="5912074"/>
                </a:cubicBezTo>
                <a:cubicBezTo>
                  <a:pt x="2744437" y="5909510"/>
                  <a:pt x="2744437" y="5909510"/>
                  <a:pt x="2744437" y="5909510"/>
                </a:cubicBezTo>
                <a:cubicBezTo>
                  <a:pt x="2741872" y="5899250"/>
                  <a:pt x="2741872" y="5891555"/>
                  <a:pt x="2739307" y="5883861"/>
                </a:cubicBezTo>
                <a:close/>
                <a:moveTo>
                  <a:pt x="4596770" y="5882497"/>
                </a:moveTo>
                <a:cubicBezTo>
                  <a:pt x="4613121" y="5880333"/>
                  <a:pt x="4630915" y="5888989"/>
                  <a:pt x="4650152" y="5888989"/>
                </a:cubicBezTo>
                <a:cubicBezTo>
                  <a:pt x="4650152" y="5909510"/>
                  <a:pt x="4645023" y="5927464"/>
                  <a:pt x="4645023" y="5945418"/>
                </a:cubicBezTo>
                <a:cubicBezTo>
                  <a:pt x="4637328" y="5942853"/>
                  <a:pt x="4632198" y="5940288"/>
                  <a:pt x="4627068" y="5945418"/>
                </a:cubicBezTo>
                <a:cubicBezTo>
                  <a:pt x="4629633" y="5947983"/>
                  <a:pt x="4632198" y="5950548"/>
                  <a:pt x="4634763" y="5953113"/>
                </a:cubicBezTo>
                <a:cubicBezTo>
                  <a:pt x="4609114" y="5960808"/>
                  <a:pt x="4586030" y="5965937"/>
                  <a:pt x="4562945" y="5973632"/>
                </a:cubicBezTo>
                <a:cubicBezTo>
                  <a:pt x="4560380" y="5960808"/>
                  <a:pt x="4557815" y="5950548"/>
                  <a:pt x="4560380" y="5937723"/>
                </a:cubicBezTo>
                <a:cubicBezTo>
                  <a:pt x="4562945" y="5922334"/>
                  <a:pt x="4575771" y="5909510"/>
                  <a:pt x="4573205" y="5894119"/>
                </a:cubicBezTo>
                <a:cubicBezTo>
                  <a:pt x="4598854" y="5888989"/>
                  <a:pt x="4619374" y="5919769"/>
                  <a:pt x="4645023" y="5909510"/>
                </a:cubicBezTo>
                <a:cubicBezTo>
                  <a:pt x="4634763" y="5883860"/>
                  <a:pt x="4606549" y="5891554"/>
                  <a:pt x="4580900" y="5888989"/>
                </a:cubicBezTo>
                <a:cubicBezTo>
                  <a:pt x="4586029" y="5885142"/>
                  <a:pt x="4591320" y="5883218"/>
                  <a:pt x="4596770" y="5882497"/>
                </a:cubicBezTo>
                <a:close/>
                <a:moveTo>
                  <a:pt x="4627709" y="5873281"/>
                </a:moveTo>
                <a:cubicBezTo>
                  <a:pt x="4634763" y="5873601"/>
                  <a:pt x="4642458" y="5874884"/>
                  <a:pt x="4647587" y="5873601"/>
                </a:cubicBezTo>
                <a:lnTo>
                  <a:pt x="4647587" y="5883861"/>
                </a:lnTo>
                <a:cubicBezTo>
                  <a:pt x="4634763" y="5881296"/>
                  <a:pt x="4627068" y="5878731"/>
                  <a:pt x="4611679" y="5878731"/>
                </a:cubicBezTo>
                <a:cubicBezTo>
                  <a:pt x="4614243" y="5873601"/>
                  <a:pt x="4620656" y="5872960"/>
                  <a:pt x="4627709" y="5873281"/>
                </a:cubicBezTo>
                <a:close/>
                <a:moveTo>
                  <a:pt x="4596289" y="5863342"/>
                </a:moveTo>
                <a:cubicBezTo>
                  <a:pt x="4598854" y="5868471"/>
                  <a:pt x="4593724" y="5881296"/>
                  <a:pt x="4588595" y="5876166"/>
                </a:cubicBezTo>
                <a:cubicBezTo>
                  <a:pt x="4588595" y="5868471"/>
                  <a:pt x="4596289" y="5868471"/>
                  <a:pt x="4596289" y="5863342"/>
                </a:cubicBezTo>
                <a:close/>
                <a:moveTo>
                  <a:pt x="4642137" y="5860136"/>
                </a:moveTo>
                <a:cubicBezTo>
                  <a:pt x="4643740" y="5859495"/>
                  <a:pt x="4645022" y="5859495"/>
                  <a:pt x="4645022" y="5860777"/>
                </a:cubicBezTo>
                <a:lnTo>
                  <a:pt x="4645022" y="5863342"/>
                </a:lnTo>
                <a:lnTo>
                  <a:pt x="4637328" y="5863342"/>
                </a:lnTo>
                <a:cubicBezTo>
                  <a:pt x="4638611" y="5862060"/>
                  <a:pt x="4640534" y="5860777"/>
                  <a:pt x="4642137" y="5860136"/>
                </a:cubicBezTo>
                <a:close/>
                <a:moveTo>
                  <a:pt x="4609114" y="5853082"/>
                </a:moveTo>
                <a:cubicBezTo>
                  <a:pt x="4609114" y="5853082"/>
                  <a:pt x="4611679" y="5853082"/>
                  <a:pt x="4611679" y="5853082"/>
                </a:cubicBezTo>
                <a:cubicBezTo>
                  <a:pt x="4611679" y="5855647"/>
                  <a:pt x="4609114" y="5858212"/>
                  <a:pt x="4609114" y="5860776"/>
                </a:cubicBezTo>
                <a:cubicBezTo>
                  <a:pt x="4606549" y="5858212"/>
                  <a:pt x="4603984" y="5860776"/>
                  <a:pt x="4606549" y="5865906"/>
                </a:cubicBezTo>
                <a:cubicBezTo>
                  <a:pt x="4603984" y="5865906"/>
                  <a:pt x="4603984" y="5863342"/>
                  <a:pt x="4601420" y="5863342"/>
                </a:cubicBezTo>
                <a:cubicBezTo>
                  <a:pt x="4601420" y="5858212"/>
                  <a:pt x="4606549" y="5855647"/>
                  <a:pt x="4609114" y="5853082"/>
                </a:cubicBezTo>
                <a:close/>
                <a:moveTo>
                  <a:pt x="4403923" y="5850517"/>
                </a:moveTo>
                <a:cubicBezTo>
                  <a:pt x="4414182" y="5876167"/>
                  <a:pt x="4421877" y="5909510"/>
                  <a:pt x="4427007" y="5937724"/>
                </a:cubicBezTo>
                <a:cubicBezTo>
                  <a:pt x="4414182" y="5914640"/>
                  <a:pt x="4409052" y="5878731"/>
                  <a:pt x="4403923" y="5850517"/>
                </a:cubicBezTo>
                <a:close/>
                <a:moveTo>
                  <a:pt x="4550121" y="5845388"/>
                </a:moveTo>
                <a:cubicBezTo>
                  <a:pt x="4565511" y="5845388"/>
                  <a:pt x="4580900" y="5847952"/>
                  <a:pt x="4596290" y="5850517"/>
                </a:cubicBezTo>
                <a:cubicBezTo>
                  <a:pt x="4591160" y="5863342"/>
                  <a:pt x="4586030" y="5873601"/>
                  <a:pt x="4578335" y="5878731"/>
                </a:cubicBezTo>
                <a:cubicBezTo>
                  <a:pt x="4573206" y="5868472"/>
                  <a:pt x="4568076" y="5860777"/>
                  <a:pt x="4562946" y="5853082"/>
                </a:cubicBezTo>
                <a:cubicBezTo>
                  <a:pt x="4557816" y="5853082"/>
                  <a:pt x="4555251" y="5855647"/>
                  <a:pt x="4552686" y="5858212"/>
                </a:cubicBezTo>
                <a:cubicBezTo>
                  <a:pt x="4552686" y="5853082"/>
                  <a:pt x="4550121" y="5850517"/>
                  <a:pt x="4550121" y="5845388"/>
                </a:cubicBezTo>
                <a:close/>
                <a:moveTo>
                  <a:pt x="4537297" y="5845387"/>
                </a:moveTo>
                <a:cubicBezTo>
                  <a:pt x="4537297" y="5853081"/>
                  <a:pt x="4539862" y="5860777"/>
                  <a:pt x="4544992" y="5868472"/>
                </a:cubicBezTo>
                <a:cubicBezTo>
                  <a:pt x="4527038" y="5891555"/>
                  <a:pt x="4516778" y="5922334"/>
                  <a:pt x="4511649" y="5958243"/>
                </a:cubicBezTo>
                <a:cubicBezTo>
                  <a:pt x="4509083" y="5942853"/>
                  <a:pt x="4501388" y="5930029"/>
                  <a:pt x="4501388" y="5917204"/>
                </a:cubicBezTo>
                <a:cubicBezTo>
                  <a:pt x="4503954" y="5909510"/>
                  <a:pt x="4509083" y="5899250"/>
                  <a:pt x="4511649" y="5888991"/>
                </a:cubicBezTo>
                <a:cubicBezTo>
                  <a:pt x="4514213" y="5878731"/>
                  <a:pt x="4516778" y="5863342"/>
                  <a:pt x="4516778" y="5850516"/>
                </a:cubicBezTo>
                <a:cubicBezTo>
                  <a:pt x="4524473" y="5847951"/>
                  <a:pt x="4529603" y="5845387"/>
                  <a:pt x="4537297" y="5845387"/>
                </a:cubicBezTo>
                <a:close/>
                <a:moveTo>
                  <a:pt x="4316715" y="5822302"/>
                </a:moveTo>
                <a:cubicBezTo>
                  <a:pt x="4329541" y="5829997"/>
                  <a:pt x="4350060" y="5817172"/>
                  <a:pt x="4365449" y="5829997"/>
                </a:cubicBezTo>
                <a:cubicBezTo>
                  <a:pt x="4370579" y="5827432"/>
                  <a:pt x="4373144" y="5829997"/>
                  <a:pt x="4378274" y="5832562"/>
                </a:cubicBezTo>
                <a:cubicBezTo>
                  <a:pt x="4378274" y="5842822"/>
                  <a:pt x="4355190" y="5850517"/>
                  <a:pt x="4368014" y="5863342"/>
                </a:cubicBezTo>
                <a:cubicBezTo>
                  <a:pt x="4378274" y="5860777"/>
                  <a:pt x="4378274" y="5847952"/>
                  <a:pt x="4383403" y="5840257"/>
                </a:cubicBezTo>
                <a:cubicBezTo>
                  <a:pt x="4393663" y="5840257"/>
                  <a:pt x="4388533" y="5853082"/>
                  <a:pt x="4388533" y="5858212"/>
                </a:cubicBezTo>
                <a:cubicBezTo>
                  <a:pt x="4391098" y="5873601"/>
                  <a:pt x="4398793" y="5891555"/>
                  <a:pt x="4401358" y="5904380"/>
                </a:cubicBezTo>
                <a:cubicBezTo>
                  <a:pt x="4398793" y="5906945"/>
                  <a:pt x="4398793" y="5909510"/>
                  <a:pt x="4396228" y="5912074"/>
                </a:cubicBezTo>
                <a:cubicBezTo>
                  <a:pt x="4401358" y="5919769"/>
                  <a:pt x="4406487" y="5924899"/>
                  <a:pt x="4406487" y="5935159"/>
                </a:cubicBezTo>
                <a:cubicBezTo>
                  <a:pt x="4391098" y="5914639"/>
                  <a:pt x="4378274" y="5899250"/>
                  <a:pt x="4357755" y="5886426"/>
                </a:cubicBezTo>
                <a:cubicBezTo>
                  <a:pt x="4355190" y="5886426"/>
                  <a:pt x="4355190" y="5888991"/>
                  <a:pt x="4355190" y="5891555"/>
                </a:cubicBezTo>
                <a:cubicBezTo>
                  <a:pt x="4334670" y="5881296"/>
                  <a:pt x="4319280" y="5865906"/>
                  <a:pt x="4306456" y="5847952"/>
                </a:cubicBezTo>
                <a:cubicBezTo>
                  <a:pt x="4306456" y="5832562"/>
                  <a:pt x="4311585" y="5829997"/>
                  <a:pt x="4316715" y="5822302"/>
                </a:cubicBezTo>
                <a:close/>
                <a:moveTo>
                  <a:pt x="4347495" y="5812044"/>
                </a:moveTo>
                <a:cubicBezTo>
                  <a:pt x="4347495" y="5814608"/>
                  <a:pt x="4355189" y="5814608"/>
                  <a:pt x="4360319" y="5814608"/>
                </a:cubicBezTo>
                <a:cubicBezTo>
                  <a:pt x="4357755" y="5817173"/>
                  <a:pt x="4360319" y="5817173"/>
                  <a:pt x="4360319" y="5819738"/>
                </a:cubicBezTo>
                <a:cubicBezTo>
                  <a:pt x="4355189" y="5817173"/>
                  <a:pt x="4347495" y="5819738"/>
                  <a:pt x="4347495" y="5812044"/>
                </a:cubicBezTo>
                <a:close/>
                <a:moveTo>
                  <a:pt x="4657846" y="5812043"/>
                </a:moveTo>
                <a:cubicBezTo>
                  <a:pt x="4683496" y="5837693"/>
                  <a:pt x="4727099" y="5853082"/>
                  <a:pt x="4763007" y="5853082"/>
                </a:cubicBezTo>
                <a:cubicBezTo>
                  <a:pt x="4765572" y="5876166"/>
                  <a:pt x="4763007" y="5896685"/>
                  <a:pt x="4763007" y="5917204"/>
                </a:cubicBezTo>
                <a:cubicBezTo>
                  <a:pt x="4763007" y="5922334"/>
                  <a:pt x="4750183" y="5912074"/>
                  <a:pt x="4747618" y="5919769"/>
                </a:cubicBezTo>
                <a:cubicBezTo>
                  <a:pt x="4747618" y="5924899"/>
                  <a:pt x="4752748" y="5927464"/>
                  <a:pt x="4757877" y="5930029"/>
                </a:cubicBezTo>
                <a:cubicBezTo>
                  <a:pt x="4724534" y="5930029"/>
                  <a:pt x="4691190" y="5937723"/>
                  <a:pt x="4660411" y="5945418"/>
                </a:cubicBezTo>
                <a:cubicBezTo>
                  <a:pt x="4660411" y="5930029"/>
                  <a:pt x="4662975" y="5912074"/>
                  <a:pt x="4665540" y="5896685"/>
                </a:cubicBezTo>
                <a:cubicBezTo>
                  <a:pt x="4670670" y="5894120"/>
                  <a:pt x="4678366" y="5891555"/>
                  <a:pt x="4680931" y="5883861"/>
                </a:cubicBezTo>
                <a:cubicBezTo>
                  <a:pt x="4680931" y="5881296"/>
                  <a:pt x="4678366" y="5881296"/>
                  <a:pt x="4678366" y="5878731"/>
                </a:cubicBezTo>
                <a:cubicBezTo>
                  <a:pt x="4675801" y="5878731"/>
                  <a:pt x="4670670" y="5878731"/>
                  <a:pt x="4665540" y="5878731"/>
                </a:cubicBezTo>
                <a:cubicBezTo>
                  <a:pt x="4665540" y="5873601"/>
                  <a:pt x="4662975" y="5865906"/>
                  <a:pt x="4662975" y="5858212"/>
                </a:cubicBezTo>
                <a:cubicBezTo>
                  <a:pt x="4675801" y="5858212"/>
                  <a:pt x="4688625" y="5855647"/>
                  <a:pt x="4701450" y="5850517"/>
                </a:cubicBezTo>
                <a:cubicBezTo>
                  <a:pt x="4691190" y="5845387"/>
                  <a:pt x="4675801" y="5842822"/>
                  <a:pt x="4660411" y="5837693"/>
                </a:cubicBezTo>
                <a:cubicBezTo>
                  <a:pt x="4660411" y="5829997"/>
                  <a:pt x="4660411" y="5822302"/>
                  <a:pt x="4657846" y="5812043"/>
                </a:cubicBezTo>
                <a:close/>
                <a:moveTo>
                  <a:pt x="4614244" y="5806914"/>
                </a:moveTo>
                <a:cubicBezTo>
                  <a:pt x="4621938" y="5809478"/>
                  <a:pt x="4632198" y="5809478"/>
                  <a:pt x="4639893" y="5814608"/>
                </a:cubicBezTo>
                <a:cubicBezTo>
                  <a:pt x="4642457" y="5819738"/>
                  <a:pt x="4642457" y="5827433"/>
                  <a:pt x="4642457" y="5835127"/>
                </a:cubicBezTo>
                <a:cubicBezTo>
                  <a:pt x="4637328" y="5832563"/>
                  <a:pt x="4632198" y="5829998"/>
                  <a:pt x="4627068" y="5827433"/>
                </a:cubicBezTo>
                <a:cubicBezTo>
                  <a:pt x="4627068" y="5822303"/>
                  <a:pt x="4624503" y="5819738"/>
                  <a:pt x="4621938" y="5817173"/>
                </a:cubicBezTo>
                <a:cubicBezTo>
                  <a:pt x="4621938" y="5817173"/>
                  <a:pt x="4619373" y="5819738"/>
                  <a:pt x="4619373" y="5819738"/>
                </a:cubicBezTo>
                <a:cubicBezTo>
                  <a:pt x="4616808" y="5814608"/>
                  <a:pt x="4614244" y="5812043"/>
                  <a:pt x="4614244" y="5806914"/>
                </a:cubicBezTo>
                <a:close/>
                <a:moveTo>
                  <a:pt x="4832258" y="5794089"/>
                </a:moveTo>
                <a:cubicBezTo>
                  <a:pt x="4860472" y="5817173"/>
                  <a:pt x="4880991" y="5853081"/>
                  <a:pt x="4950243" y="5837692"/>
                </a:cubicBezTo>
                <a:cubicBezTo>
                  <a:pt x="4952808" y="5909509"/>
                  <a:pt x="4829693" y="5855646"/>
                  <a:pt x="4847647" y="5940288"/>
                </a:cubicBezTo>
                <a:cubicBezTo>
                  <a:pt x="4821998" y="5932593"/>
                  <a:pt x="4798915" y="5930028"/>
                  <a:pt x="4775831" y="5930028"/>
                </a:cubicBezTo>
                <a:cubicBezTo>
                  <a:pt x="4775831" y="5909509"/>
                  <a:pt x="4775831" y="5888990"/>
                  <a:pt x="4775831" y="5871035"/>
                </a:cubicBezTo>
                <a:cubicBezTo>
                  <a:pt x="4778395" y="5868470"/>
                  <a:pt x="4780960" y="5868470"/>
                  <a:pt x="4780960" y="5865905"/>
                </a:cubicBezTo>
                <a:cubicBezTo>
                  <a:pt x="4780960" y="5860776"/>
                  <a:pt x="4775831" y="5860776"/>
                  <a:pt x="4775831" y="5858211"/>
                </a:cubicBezTo>
                <a:cubicBezTo>
                  <a:pt x="4775831" y="5855646"/>
                  <a:pt x="4775831" y="5855646"/>
                  <a:pt x="4775831" y="5853081"/>
                </a:cubicBezTo>
                <a:cubicBezTo>
                  <a:pt x="4809174" y="5850516"/>
                  <a:pt x="4834823" y="5832562"/>
                  <a:pt x="4832258" y="5794089"/>
                </a:cubicBezTo>
                <a:close/>
                <a:moveTo>
                  <a:pt x="4411617" y="5791525"/>
                </a:moveTo>
                <a:cubicBezTo>
                  <a:pt x="4416747" y="5791525"/>
                  <a:pt x="4414182" y="5794090"/>
                  <a:pt x="4416747" y="5794090"/>
                </a:cubicBezTo>
                <a:cubicBezTo>
                  <a:pt x="4416747" y="5796654"/>
                  <a:pt x="4411617" y="5794090"/>
                  <a:pt x="4411617" y="5796654"/>
                </a:cubicBezTo>
                <a:cubicBezTo>
                  <a:pt x="4409052" y="5796654"/>
                  <a:pt x="4411617" y="5791525"/>
                  <a:pt x="4411617" y="5791525"/>
                </a:cubicBezTo>
                <a:close/>
                <a:moveTo>
                  <a:pt x="4373144" y="5786395"/>
                </a:moveTo>
                <a:cubicBezTo>
                  <a:pt x="4378274" y="5791524"/>
                  <a:pt x="4373144" y="5812044"/>
                  <a:pt x="4380838" y="5817173"/>
                </a:cubicBezTo>
                <a:cubicBezTo>
                  <a:pt x="4378274" y="5819738"/>
                  <a:pt x="4375709" y="5817173"/>
                  <a:pt x="4378274" y="5822303"/>
                </a:cubicBezTo>
                <a:cubicBezTo>
                  <a:pt x="4365449" y="5817173"/>
                  <a:pt x="4370579" y="5799219"/>
                  <a:pt x="4373144" y="5786395"/>
                </a:cubicBezTo>
                <a:close/>
                <a:moveTo>
                  <a:pt x="4427006" y="5778701"/>
                </a:moveTo>
                <a:cubicBezTo>
                  <a:pt x="4424441" y="5781266"/>
                  <a:pt x="4419311" y="5783830"/>
                  <a:pt x="4416747" y="5783830"/>
                </a:cubicBezTo>
                <a:cubicBezTo>
                  <a:pt x="4419311" y="5778701"/>
                  <a:pt x="4421876" y="5778701"/>
                  <a:pt x="4427006" y="5778701"/>
                </a:cubicBezTo>
                <a:close/>
                <a:moveTo>
                  <a:pt x="4468044" y="5763310"/>
                </a:moveTo>
                <a:cubicBezTo>
                  <a:pt x="4475739" y="5760745"/>
                  <a:pt x="4485999" y="5768440"/>
                  <a:pt x="4496258" y="5768440"/>
                </a:cubicBezTo>
                <a:cubicBezTo>
                  <a:pt x="4493694" y="5776136"/>
                  <a:pt x="4488564" y="5776136"/>
                  <a:pt x="4485999" y="5781266"/>
                </a:cubicBezTo>
                <a:cubicBezTo>
                  <a:pt x="4493694" y="5786395"/>
                  <a:pt x="4498823" y="5773571"/>
                  <a:pt x="4503953" y="5773571"/>
                </a:cubicBezTo>
                <a:cubicBezTo>
                  <a:pt x="4511648" y="5776136"/>
                  <a:pt x="4516778" y="5778701"/>
                  <a:pt x="4519343" y="5783830"/>
                </a:cubicBezTo>
                <a:cubicBezTo>
                  <a:pt x="4503953" y="5804349"/>
                  <a:pt x="4534732" y="5819739"/>
                  <a:pt x="4514212" y="5845388"/>
                </a:cubicBezTo>
                <a:cubicBezTo>
                  <a:pt x="4514212" y="5840258"/>
                  <a:pt x="4514212" y="5837693"/>
                  <a:pt x="4511648" y="5832563"/>
                </a:cubicBezTo>
                <a:cubicBezTo>
                  <a:pt x="4498823" y="5835128"/>
                  <a:pt x="4496258" y="5842823"/>
                  <a:pt x="4488564" y="5847953"/>
                </a:cubicBezTo>
                <a:cubicBezTo>
                  <a:pt x="4488564" y="5827433"/>
                  <a:pt x="4485999" y="5817174"/>
                  <a:pt x="4488564" y="5799220"/>
                </a:cubicBezTo>
                <a:cubicBezTo>
                  <a:pt x="4475739" y="5794090"/>
                  <a:pt x="4470609" y="5778701"/>
                  <a:pt x="4468044" y="5763310"/>
                </a:cubicBezTo>
                <a:close/>
                <a:moveTo>
                  <a:pt x="4368013" y="5763310"/>
                </a:moveTo>
                <a:cubicBezTo>
                  <a:pt x="4370578" y="5768441"/>
                  <a:pt x="4370578" y="5773570"/>
                  <a:pt x="4373143" y="5778700"/>
                </a:cubicBezTo>
                <a:cubicBezTo>
                  <a:pt x="4362884" y="5783830"/>
                  <a:pt x="4362884" y="5796654"/>
                  <a:pt x="4357754" y="5801784"/>
                </a:cubicBezTo>
                <a:cubicBezTo>
                  <a:pt x="4352624" y="5788959"/>
                  <a:pt x="4347494" y="5760745"/>
                  <a:pt x="4368013" y="5763310"/>
                </a:cubicBezTo>
                <a:close/>
                <a:moveTo>
                  <a:pt x="4447526" y="5758180"/>
                </a:moveTo>
                <a:cubicBezTo>
                  <a:pt x="4455220" y="5783829"/>
                  <a:pt x="4465480" y="5819737"/>
                  <a:pt x="4470610" y="5853081"/>
                </a:cubicBezTo>
                <a:cubicBezTo>
                  <a:pt x="4473175" y="5865905"/>
                  <a:pt x="4475739" y="5881295"/>
                  <a:pt x="4468045" y="5896684"/>
                </a:cubicBezTo>
                <a:cubicBezTo>
                  <a:pt x="4450090" y="5904379"/>
                  <a:pt x="4444961" y="5922333"/>
                  <a:pt x="4434701" y="5935158"/>
                </a:cubicBezTo>
                <a:cubicBezTo>
                  <a:pt x="4432136" y="5917203"/>
                  <a:pt x="4427007" y="5901814"/>
                  <a:pt x="4424441" y="5883860"/>
                </a:cubicBezTo>
                <a:cubicBezTo>
                  <a:pt x="4416747" y="5865905"/>
                  <a:pt x="4409051" y="5837692"/>
                  <a:pt x="4409051" y="5822302"/>
                </a:cubicBezTo>
                <a:cubicBezTo>
                  <a:pt x="4403922" y="5819737"/>
                  <a:pt x="4403922" y="5812043"/>
                  <a:pt x="4406486" y="5806913"/>
                </a:cubicBezTo>
                <a:cubicBezTo>
                  <a:pt x="4416747" y="5806913"/>
                  <a:pt x="4421877" y="5806913"/>
                  <a:pt x="4427007" y="5804348"/>
                </a:cubicBezTo>
                <a:cubicBezTo>
                  <a:pt x="4427007" y="5799218"/>
                  <a:pt x="4424441" y="5799218"/>
                  <a:pt x="4424441" y="5794088"/>
                </a:cubicBezTo>
                <a:cubicBezTo>
                  <a:pt x="4432136" y="5791523"/>
                  <a:pt x="4439831" y="5788958"/>
                  <a:pt x="4442396" y="5781264"/>
                </a:cubicBezTo>
                <a:cubicBezTo>
                  <a:pt x="4437266" y="5776134"/>
                  <a:pt x="4434701" y="5783829"/>
                  <a:pt x="4427007" y="5781264"/>
                </a:cubicBezTo>
                <a:cubicBezTo>
                  <a:pt x="4429572" y="5778699"/>
                  <a:pt x="4434701" y="5776134"/>
                  <a:pt x="4439831" y="5776134"/>
                </a:cubicBezTo>
                <a:cubicBezTo>
                  <a:pt x="4439831" y="5768440"/>
                  <a:pt x="4444961" y="5765874"/>
                  <a:pt x="4447526" y="5758180"/>
                </a:cubicBezTo>
                <a:close/>
                <a:moveTo>
                  <a:pt x="4485038" y="5753692"/>
                </a:moveTo>
                <a:cubicBezTo>
                  <a:pt x="4487282" y="5753692"/>
                  <a:pt x="4489847" y="5754334"/>
                  <a:pt x="4491129" y="5755616"/>
                </a:cubicBezTo>
                <a:cubicBezTo>
                  <a:pt x="4491129" y="5755616"/>
                  <a:pt x="4488564" y="5758181"/>
                  <a:pt x="4491129" y="5760746"/>
                </a:cubicBezTo>
                <a:cubicBezTo>
                  <a:pt x="4483434" y="5760746"/>
                  <a:pt x="4483434" y="5755616"/>
                  <a:pt x="4480870" y="5755616"/>
                </a:cubicBezTo>
                <a:cubicBezTo>
                  <a:pt x="4480870" y="5754334"/>
                  <a:pt x="4482794" y="5753692"/>
                  <a:pt x="4485038" y="5753692"/>
                </a:cubicBezTo>
                <a:close/>
                <a:moveTo>
                  <a:pt x="4424442" y="5742792"/>
                </a:moveTo>
                <a:cubicBezTo>
                  <a:pt x="4432136" y="5745356"/>
                  <a:pt x="4434701" y="5750486"/>
                  <a:pt x="4439831" y="5753051"/>
                </a:cubicBezTo>
                <a:cubicBezTo>
                  <a:pt x="4434701" y="5755616"/>
                  <a:pt x="4424442" y="5755616"/>
                  <a:pt x="4424442" y="5763311"/>
                </a:cubicBezTo>
                <a:cubicBezTo>
                  <a:pt x="4421877" y="5760746"/>
                  <a:pt x="4424442" y="5750486"/>
                  <a:pt x="4424442" y="5742792"/>
                </a:cubicBezTo>
                <a:close/>
                <a:moveTo>
                  <a:pt x="4501388" y="5737662"/>
                </a:moveTo>
                <a:cubicBezTo>
                  <a:pt x="4506518" y="5742792"/>
                  <a:pt x="4503953" y="5753051"/>
                  <a:pt x="4506518" y="5753051"/>
                </a:cubicBezTo>
                <a:cubicBezTo>
                  <a:pt x="4509084" y="5758181"/>
                  <a:pt x="4501388" y="5753051"/>
                  <a:pt x="4498824" y="5758181"/>
                </a:cubicBezTo>
                <a:cubicBezTo>
                  <a:pt x="4491129" y="5753051"/>
                  <a:pt x="4498824" y="5742792"/>
                  <a:pt x="4501388" y="5737662"/>
                </a:cubicBezTo>
                <a:close/>
                <a:moveTo>
                  <a:pt x="4424442" y="5704318"/>
                </a:moveTo>
                <a:cubicBezTo>
                  <a:pt x="4429572" y="5699188"/>
                  <a:pt x="4437266" y="5709448"/>
                  <a:pt x="4434702" y="5712013"/>
                </a:cubicBezTo>
                <a:cubicBezTo>
                  <a:pt x="4429572" y="5709448"/>
                  <a:pt x="4429572" y="5704318"/>
                  <a:pt x="4424442" y="5704318"/>
                </a:cubicBezTo>
                <a:close/>
                <a:moveTo>
                  <a:pt x="4352625" y="5686364"/>
                </a:moveTo>
                <a:cubicBezTo>
                  <a:pt x="4357754" y="5686364"/>
                  <a:pt x="4357754" y="5691494"/>
                  <a:pt x="4357754" y="5696624"/>
                </a:cubicBezTo>
                <a:cubicBezTo>
                  <a:pt x="4352625" y="5696624"/>
                  <a:pt x="4355189" y="5688929"/>
                  <a:pt x="4352625" y="5686364"/>
                </a:cubicBezTo>
                <a:close/>
                <a:moveTo>
                  <a:pt x="4424441" y="5670974"/>
                </a:moveTo>
                <a:cubicBezTo>
                  <a:pt x="4429572" y="5668409"/>
                  <a:pt x="4432136" y="5676104"/>
                  <a:pt x="4434701" y="5670974"/>
                </a:cubicBezTo>
                <a:cubicBezTo>
                  <a:pt x="4437266" y="5673539"/>
                  <a:pt x="4434701" y="5683799"/>
                  <a:pt x="4432136" y="5686363"/>
                </a:cubicBezTo>
                <a:cubicBezTo>
                  <a:pt x="4427006" y="5681234"/>
                  <a:pt x="4424441" y="5683799"/>
                  <a:pt x="4419312" y="5681234"/>
                </a:cubicBezTo>
                <a:cubicBezTo>
                  <a:pt x="4421877" y="5676104"/>
                  <a:pt x="4421877" y="5673539"/>
                  <a:pt x="4424441" y="5670974"/>
                </a:cubicBezTo>
                <a:close/>
                <a:moveTo>
                  <a:pt x="4432457" y="5661677"/>
                </a:moveTo>
                <a:cubicBezTo>
                  <a:pt x="4434060" y="5661356"/>
                  <a:pt x="4435984" y="5661997"/>
                  <a:pt x="4437266" y="5663280"/>
                </a:cubicBezTo>
                <a:cubicBezTo>
                  <a:pt x="4434701" y="5665845"/>
                  <a:pt x="4432136" y="5665845"/>
                  <a:pt x="4429572" y="5665845"/>
                </a:cubicBezTo>
                <a:cubicBezTo>
                  <a:pt x="4429572" y="5663280"/>
                  <a:pt x="4430855" y="5661997"/>
                  <a:pt x="4432457" y="5661677"/>
                </a:cubicBezTo>
                <a:close/>
                <a:moveTo>
                  <a:pt x="4539862" y="5660715"/>
                </a:moveTo>
                <a:cubicBezTo>
                  <a:pt x="4539862" y="5665845"/>
                  <a:pt x="4537297" y="5665845"/>
                  <a:pt x="4537297" y="5668409"/>
                </a:cubicBezTo>
                <a:cubicBezTo>
                  <a:pt x="4532168" y="5668409"/>
                  <a:pt x="4532168" y="5665845"/>
                  <a:pt x="4532168" y="5663280"/>
                </a:cubicBezTo>
                <a:cubicBezTo>
                  <a:pt x="4534732" y="5665845"/>
                  <a:pt x="4534732" y="5663280"/>
                  <a:pt x="4539862" y="5660715"/>
                </a:cubicBezTo>
                <a:close/>
                <a:moveTo>
                  <a:pt x="4670670" y="5660714"/>
                </a:moveTo>
                <a:cubicBezTo>
                  <a:pt x="4670670" y="5658149"/>
                  <a:pt x="4675800" y="5663279"/>
                  <a:pt x="4678366" y="5660714"/>
                </a:cubicBezTo>
                <a:cubicBezTo>
                  <a:pt x="4686061" y="5668409"/>
                  <a:pt x="4691191" y="5681234"/>
                  <a:pt x="4686061" y="5691494"/>
                </a:cubicBezTo>
                <a:cubicBezTo>
                  <a:pt x="4704015" y="5681234"/>
                  <a:pt x="4724534" y="5681234"/>
                  <a:pt x="4742489" y="5681234"/>
                </a:cubicBezTo>
                <a:cubicBezTo>
                  <a:pt x="4747618" y="5699188"/>
                  <a:pt x="4752748" y="5717143"/>
                  <a:pt x="4752748" y="5735097"/>
                </a:cubicBezTo>
                <a:cubicBezTo>
                  <a:pt x="4755313" y="5740227"/>
                  <a:pt x="4750183" y="5740227"/>
                  <a:pt x="4747618" y="5745357"/>
                </a:cubicBezTo>
                <a:cubicBezTo>
                  <a:pt x="4750183" y="5750486"/>
                  <a:pt x="4752748" y="5758181"/>
                  <a:pt x="4755313" y="5765876"/>
                </a:cubicBezTo>
                <a:cubicBezTo>
                  <a:pt x="4729664" y="5755616"/>
                  <a:pt x="4701450" y="5745357"/>
                  <a:pt x="4662976" y="5747922"/>
                </a:cubicBezTo>
                <a:cubicBezTo>
                  <a:pt x="4665541" y="5722273"/>
                  <a:pt x="4665541" y="5696624"/>
                  <a:pt x="4668105" y="5670974"/>
                </a:cubicBezTo>
                <a:cubicBezTo>
                  <a:pt x="4668105" y="5668409"/>
                  <a:pt x="4675800" y="5665844"/>
                  <a:pt x="4670670" y="5660714"/>
                </a:cubicBezTo>
                <a:close/>
                <a:moveTo>
                  <a:pt x="3875555" y="5653021"/>
                </a:moveTo>
                <a:cubicBezTo>
                  <a:pt x="3880684" y="5653021"/>
                  <a:pt x="3878120" y="5660715"/>
                  <a:pt x="3872990" y="5660715"/>
                </a:cubicBezTo>
                <a:cubicBezTo>
                  <a:pt x="3872990" y="5658150"/>
                  <a:pt x="3875555" y="5658150"/>
                  <a:pt x="3875555" y="5653021"/>
                </a:cubicBezTo>
                <a:close/>
                <a:moveTo>
                  <a:pt x="4368013" y="5653020"/>
                </a:moveTo>
                <a:cubicBezTo>
                  <a:pt x="4375708" y="5653020"/>
                  <a:pt x="4383403" y="5658149"/>
                  <a:pt x="4391098" y="5660714"/>
                </a:cubicBezTo>
                <a:cubicBezTo>
                  <a:pt x="4396227" y="5660714"/>
                  <a:pt x="4396227" y="5658149"/>
                  <a:pt x="4398792" y="5655584"/>
                </a:cubicBezTo>
                <a:cubicBezTo>
                  <a:pt x="4398792" y="5663279"/>
                  <a:pt x="4396227" y="5681234"/>
                  <a:pt x="4406487" y="5683799"/>
                </a:cubicBezTo>
                <a:cubicBezTo>
                  <a:pt x="4403922" y="5688929"/>
                  <a:pt x="4396227" y="5686364"/>
                  <a:pt x="4393662" y="5686364"/>
                </a:cubicBezTo>
                <a:cubicBezTo>
                  <a:pt x="4396227" y="5706883"/>
                  <a:pt x="4406487" y="5722273"/>
                  <a:pt x="4419311" y="5735097"/>
                </a:cubicBezTo>
                <a:cubicBezTo>
                  <a:pt x="4411617" y="5737662"/>
                  <a:pt x="4414182" y="5750486"/>
                  <a:pt x="4409052" y="5758181"/>
                </a:cubicBezTo>
                <a:cubicBezTo>
                  <a:pt x="4409052" y="5747922"/>
                  <a:pt x="4398792" y="5742792"/>
                  <a:pt x="4393662" y="5750486"/>
                </a:cubicBezTo>
                <a:cubicBezTo>
                  <a:pt x="4393662" y="5765876"/>
                  <a:pt x="4409052" y="5776135"/>
                  <a:pt x="4401357" y="5791525"/>
                </a:cubicBezTo>
                <a:cubicBezTo>
                  <a:pt x="4393662" y="5788960"/>
                  <a:pt x="4398792" y="5778700"/>
                  <a:pt x="4396227" y="5771006"/>
                </a:cubicBezTo>
                <a:cubicBezTo>
                  <a:pt x="4393662" y="5771006"/>
                  <a:pt x="4391098" y="5771006"/>
                  <a:pt x="4391098" y="5773571"/>
                </a:cubicBezTo>
                <a:cubicBezTo>
                  <a:pt x="4380838" y="5753051"/>
                  <a:pt x="4378273" y="5724837"/>
                  <a:pt x="4370578" y="5704319"/>
                </a:cubicBezTo>
                <a:cubicBezTo>
                  <a:pt x="4368013" y="5694059"/>
                  <a:pt x="4362883" y="5686364"/>
                  <a:pt x="4365449" y="5678670"/>
                </a:cubicBezTo>
                <a:cubicBezTo>
                  <a:pt x="4370578" y="5676105"/>
                  <a:pt x="4378273" y="5676105"/>
                  <a:pt x="4378273" y="5665844"/>
                </a:cubicBezTo>
                <a:cubicBezTo>
                  <a:pt x="4375708" y="5660714"/>
                  <a:pt x="4368013" y="5668409"/>
                  <a:pt x="4362883" y="5663279"/>
                </a:cubicBezTo>
                <a:cubicBezTo>
                  <a:pt x="4365449" y="5660714"/>
                  <a:pt x="4373143" y="5658149"/>
                  <a:pt x="4368013" y="5653020"/>
                </a:cubicBezTo>
                <a:close/>
                <a:moveTo>
                  <a:pt x="4455220" y="5647890"/>
                </a:moveTo>
                <a:cubicBezTo>
                  <a:pt x="4462915" y="5668410"/>
                  <a:pt x="4498824" y="5673540"/>
                  <a:pt x="4521908" y="5665844"/>
                </a:cubicBezTo>
                <a:cubicBezTo>
                  <a:pt x="4527037" y="5668410"/>
                  <a:pt x="4529602" y="5676105"/>
                  <a:pt x="4534732" y="5678670"/>
                </a:cubicBezTo>
                <a:cubicBezTo>
                  <a:pt x="4534732" y="5706883"/>
                  <a:pt x="4534732" y="5750486"/>
                  <a:pt x="4534732" y="5768441"/>
                </a:cubicBezTo>
                <a:cubicBezTo>
                  <a:pt x="4529602" y="5768441"/>
                  <a:pt x="4527037" y="5765876"/>
                  <a:pt x="4524473" y="5765876"/>
                </a:cubicBezTo>
                <a:cubicBezTo>
                  <a:pt x="4521908" y="5755617"/>
                  <a:pt x="4527037" y="5745357"/>
                  <a:pt x="4521908" y="5740227"/>
                </a:cubicBezTo>
                <a:cubicBezTo>
                  <a:pt x="4514213" y="5737662"/>
                  <a:pt x="4516778" y="5747922"/>
                  <a:pt x="4511648" y="5750486"/>
                </a:cubicBezTo>
                <a:cubicBezTo>
                  <a:pt x="4511648" y="5737662"/>
                  <a:pt x="4524473" y="5722273"/>
                  <a:pt x="4514213" y="5712013"/>
                </a:cubicBezTo>
                <a:cubicBezTo>
                  <a:pt x="4503954" y="5719708"/>
                  <a:pt x="4493694" y="5724837"/>
                  <a:pt x="4493694" y="5740227"/>
                </a:cubicBezTo>
                <a:cubicBezTo>
                  <a:pt x="4480870" y="5729968"/>
                  <a:pt x="4501388" y="5706883"/>
                  <a:pt x="4496259" y="5696624"/>
                </a:cubicBezTo>
                <a:cubicBezTo>
                  <a:pt x="4488564" y="5701754"/>
                  <a:pt x="4485999" y="5714578"/>
                  <a:pt x="4483434" y="5724837"/>
                </a:cubicBezTo>
                <a:cubicBezTo>
                  <a:pt x="4480870" y="5719708"/>
                  <a:pt x="4473175" y="5714578"/>
                  <a:pt x="4470610" y="5706883"/>
                </a:cubicBezTo>
                <a:cubicBezTo>
                  <a:pt x="4468045" y="5706883"/>
                  <a:pt x="4465480" y="5712013"/>
                  <a:pt x="4462915" y="5709448"/>
                </a:cubicBezTo>
                <a:cubicBezTo>
                  <a:pt x="4457784" y="5691494"/>
                  <a:pt x="4457784" y="5668410"/>
                  <a:pt x="4455220" y="5647890"/>
                </a:cubicBezTo>
                <a:close/>
                <a:moveTo>
                  <a:pt x="4427007" y="5642761"/>
                </a:moveTo>
                <a:cubicBezTo>
                  <a:pt x="4429572" y="5645326"/>
                  <a:pt x="4424442" y="5645326"/>
                  <a:pt x="4424442" y="5650455"/>
                </a:cubicBezTo>
                <a:cubicBezTo>
                  <a:pt x="4419312" y="5647890"/>
                  <a:pt x="4421877" y="5642761"/>
                  <a:pt x="4427007" y="5642761"/>
                </a:cubicBezTo>
                <a:close/>
                <a:moveTo>
                  <a:pt x="4360320" y="5642761"/>
                </a:moveTo>
                <a:cubicBezTo>
                  <a:pt x="4362885" y="5642761"/>
                  <a:pt x="4360320" y="5650455"/>
                  <a:pt x="4368014" y="5647890"/>
                </a:cubicBezTo>
                <a:cubicBezTo>
                  <a:pt x="4365450" y="5653021"/>
                  <a:pt x="4362885" y="5647890"/>
                  <a:pt x="4360320" y="5650455"/>
                </a:cubicBezTo>
                <a:cubicBezTo>
                  <a:pt x="4357755" y="5647890"/>
                  <a:pt x="4360320" y="5647890"/>
                  <a:pt x="4360320" y="5642761"/>
                </a:cubicBezTo>
                <a:close/>
                <a:moveTo>
                  <a:pt x="4680930" y="5611982"/>
                </a:moveTo>
                <a:cubicBezTo>
                  <a:pt x="4691190" y="5611982"/>
                  <a:pt x="4691190" y="5617111"/>
                  <a:pt x="4701450" y="5614547"/>
                </a:cubicBezTo>
                <a:cubicBezTo>
                  <a:pt x="4693755" y="5617111"/>
                  <a:pt x="4686060" y="5619676"/>
                  <a:pt x="4678366" y="5624806"/>
                </a:cubicBezTo>
                <a:cubicBezTo>
                  <a:pt x="4680930" y="5619676"/>
                  <a:pt x="4680930" y="5617111"/>
                  <a:pt x="4680930" y="5611982"/>
                </a:cubicBezTo>
                <a:close/>
                <a:moveTo>
                  <a:pt x="4655282" y="5606853"/>
                </a:moveTo>
                <a:cubicBezTo>
                  <a:pt x="4660412" y="5609417"/>
                  <a:pt x="4665542" y="5609417"/>
                  <a:pt x="4670671" y="5609417"/>
                </a:cubicBezTo>
                <a:cubicBezTo>
                  <a:pt x="4670671" y="5622242"/>
                  <a:pt x="4665542" y="5627372"/>
                  <a:pt x="4665542" y="5637631"/>
                </a:cubicBezTo>
                <a:cubicBezTo>
                  <a:pt x="4657847" y="5632502"/>
                  <a:pt x="4655282" y="5624807"/>
                  <a:pt x="4655282" y="5606853"/>
                </a:cubicBezTo>
                <a:close/>
                <a:moveTo>
                  <a:pt x="4686061" y="5605569"/>
                </a:moveTo>
                <a:cubicBezTo>
                  <a:pt x="4687343" y="5605569"/>
                  <a:pt x="4688625" y="5606852"/>
                  <a:pt x="4688625" y="5609417"/>
                </a:cubicBezTo>
                <a:lnTo>
                  <a:pt x="4683496" y="5609417"/>
                </a:lnTo>
                <a:cubicBezTo>
                  <a:pt x="4683496" y="5606852"/>
                  <a:pt x="4684779" y="5605569"/>
                  <a:pt x="4686061" y="5605569"/>
                </a:cubicBezTo>
                <a:close/>
                <a:moveTo>
                  <a:pt x="5052840" y="5604287"/>
                </a:moveTo>
                <a:cubicBezTo>
                  <a:pt x="5027191" y="5601722"/>
                  <a:pt x="5014367" y="5614546"/>
                  <a:pt x="5009237" y="5632501"/>
                </a:cubicBezTo>
                <a:cubicBezTo>
                  <a:pt x="5032321" y="5632501"/>
                  <a:pt x="5060535" y="5635065"/>
                  <a:pt x="5052840" y="5604287"/>
                </a:cubicBezTo>
                <a:close/>
                <a:moveTo>
                  <a:pt x="4401358" y="5601723"/>
                </a:moveTo>
                <a:cubicBezTo>
                  <a:pt x="4409052" y="5606852"/>
                  <a:pt x="4419312" y="5606852"/>
                  <a:pt x="4429572" y="5604287"/>
                </a:cubicBezTo>
                <a:cubicBezTo>
                  <a:pt x="4432136" y="5611982"/>
                  <a:pt x="4429572" y="5624807"/>
                  <a:pt x="4429572" y="5629936"/>
                </a:cubicBezTo>
                <a:cubicBezTo>
                  <a:pt x="4424442" y="5619677"/>
                  <a:pt x="4411617" y="5622242"/>
                  <a:pt x="4409052" y="5629936"/>
                </a:cubicBezTo>
                <a:cubicBezTo>
                  <a:pt x="4409052" y="5617112"/>
                  <a:pt x="4401358" y="5611982"/>
                  <a:pt x="4401358" y="5601723"/>
                </a:cubicBezTo>
                <a:close/>
                <a:moveTo>
                  <a:pt x="4570641" y="5599157"/>
                </a:moveTo>
                <a:cubicBezTo>
                  <a:pt x="4596290" y="5617111"/>
                  <a:pt x="4614244" y="5645325"/>
                  <a:pt x="4642457" y="5660714"/>
                </a:cubicBezTo>
                <a:cubicBezTo>
                  <a:pt x="4645022" y="5678669"/>
                  <a:pt x="4645022" y="5696623"/>
                  <a:pt x="4645022" y="5714577"/>
                </a:cubicBezTo>
                <a:cubicBezTo>
                  <a:pt x="4642457" y="5704317"/>
                  <a:pt x="4624503" y="5696623"/>
                  <a:pt x="4598854" y="5719707"/>
                </a:cubicBezTo>
                <a:cubicBezTo>
                  <a:pt x="4629633" y="5735096"/>
                  <a:pt x="4645022" y="5729966"/>
                  <a:pt x="4647588" y="5722272"/>
                </a:cubicBezTo>
                <a:cubicBezTo>
                  <a:pt x="4647588" y="5732531"/>
                  <a:pt x="4647588" y="5740226"/>
                  <a:pt x="4647588" y="5755615"/>
                </a:cubicBezTo>
                <a:cubicBezTo>
                  <a:pt x="4647588" y="5755615"/>
                  <a:pt x="4645022" y="5755615"/>
                  <a:pt x="4645022" y="5755615"/>
                </a:cubicBezTo>
                <a:cubicBezTo>
                  <a:pt x="4639893" y="5771004"/>
                  <a:pt x="4639893" y="5781264"/>
                  <a:pt x="4645022" y="5794089"/>
                </a:cubicBezTo>
                <a:cubicBezTo>
                  <a:pt x="4642457" y="5799218"/>
                  <a:pt x="4642457" y="5804348"/>
                  <a:pt x="4642457" y="5809478"/>
                </a:cubicBezTo>
                <a:cubicBezTo>
                  <a:pt x="4632198" y="5809478"/>
                  <a:pt x="4621939" y="5809478"/>
                  <a:pt x="4614244" y="5806913"/>
                </a:cubicBezTo>
                <a:cubicBezTo>
                  <a:pt x="4616808" y="5801783"/>
                  <a:pt x="4619374" y="5794089"/>
                  <a:pt x="4627068" y="5786394"/>
                </a:cubicBezTo>
                <a:cubicBezTo>
                  <a:pt x="4601419" y="5786394"/>
                  <a:pt x="4573205" y="5786394"/>
                  <a:pt x="4547555" y="5786394"/>
                </a:cubicBezTo>
                <a:cubicBezTo>
                  <a:pt x="4544991" y="5786394"/>
                  <a:pt x="4542426" y="5783829"/>
                  <a:pt x="4539861" y="5783829"/>
                </a:cubicBezTo>
                <a:cubicBezTo>
                  <a:pt x="4539861" y="5763310"/>
                  <a:pt x="4542426" y="5745356"/>
                  <a:pt x="4552685" y="5732531"/>
                </a:cubicBezTo>
                <a:cubicBezTo>
                  <a:pt x="4550121" y="5727401"/>
                  <a:pt x="4542426" y="5735096"/>
                  <a:pt x="4542426" y="5732531"/>
                </a:cubicBezTo>
                <a:cubicBezTo>
                  <a:pt x="4544991" y="5714577"/>
                  <a:pt x="4539861" y="5686363"/>
                  <a:pt x="4544991" y="5665844"/>
                </a:cubicBezTo>
                <a:cubicBezTo>
                  <a:pt x="4547555" y="5658149"/>
                  <a:pt x="4568076" y="5640195"/>
                  <a:pt x="4544991" y="5640195"/>
                </a:cubicBezTo>
                <a:cubicBezTo>
                  <a:pt x="4547555" y="5632500"/>
                  <a:pt x="4560381" y="5637630"/>
                  <a:pt x="4560381" y="5632500"/>
                </a:cubicBezTo>
                <a:cubicBezTo>
                  <a:pt x="4557816" y="5627371"/>
                  <a:pt x="4555251" y="5624806"/>
                  <a:pt x="4550121" y="5624806"/>
                </a:cubicBezTo>
                <a:cubicBezTo>
                  <a:pt x="4555251" y="5617111"/>
                  <a:pt x="4555251" y="5609416"/>
                  <a:pt x="4560381" y="5604286"/>
                </a:cubicBezTo>
                <a:cubicBezTo>
                  <a:pt x="4565511" y="5604286"/>
                  <a:pt x="4565511" y="5609416"/>
                  <a:pt x="4568076" y="5606851"/>
                </a:cubicBezTo>
                <a:cubicBezTo>
                  <a:pt x="4568076" y="5604286"/>
                  <a:pt x="4570641" y="5601722"/>
                  <a:pt x="4568076" y="5601722"/>
                </a:cubicBezTo>
                <a:cubicBezTo>
                  <a:pt x="4568076" y="5599157"/>
                  <a:pt x="4570641" y="5599157"/>
                  <a:pt x="4570641" y="5599157"/>
                </a:cubicBezTo>
                <a:close/>
                <a:moveTo>
                  <a:pt x="4655282" y="5596592"/>
                </a:moveTo>
                <a:cubicBezTo>
                  <a:pt x="4657847" y="5594028"/>
                  <a:pt x="4662977" y="5594028"/>
                  <a:pt x="4665542" y="5596592"/>
                </a:cubicBezTo>
                <a:cubicBezTo>
                  <a:pt x="4665542" y="5599157"/>
                  <a:pt x="4662977" y="5601722"/>
                  <a:pt x="4657847" y="5601722"/>
                </a:cubicBezTo>
                <a:cubicBezTo>
                  <a:pt x="4655282" y="5601722"/>
                  <a:pt x="4652717" y="5601722"/>
                  <a:pt x="4655282" y="5596592"/>
                </a:cubicBezTo>
                <a:close/>
                <a:moveTo>
                  <a:pt x="4470609" y="5581204"/>
                </a:moveTo>
                <a:cubicBezTo>
                  <a:pt x="4475740" y="5588898"/>
                  <a:pt x="4460350" y="5591463"/>
                  <a:pt x="4465479" y="5596593"/>
                </a:cubicBezTo>
                <a:cubicBezTo>
                  <a:pt x="4460350" y="5596593"/>
                  <a:pt x="4462914" y="5588898"/>
                  <a:pt x="4460350" y="5586333"/>
                </a:cubicBezTo>
                <a:cubicBezTo>
                  <a:pt x="4468044" y="5586333"/>
                  <a:pt x="4468044" y="5583768"/>
                  <a:pt x="4470609" y="5581204"/>
                </a:cubicBezTo>
                <a:close/>
                <a:moveTo>
                  <a:pt x="4527038" y="5578639"/>
                </a:moveTo>
                <a:cubicBezTo>
                  <a:pt x="4527038" y="5583768"/>
                  <a:pt x="4534732" y="5591463"/>
                  <a:pt x="4532168" y="5596593"/>
                </a:cubicBezTo>
                <a:cubicBezTo>
                  <a:pt x="4524473" y="5596593"/>
                  <a:pt x="4511649" y="5596593"/>
                  <a:pt x="4501389" y="5596593"/>
                </a:cubicBezTo>
                <a:cubicBezTo>
                  <a:pt x="4509083" y="5588899"/>
                  <a:pt x="4521908" y="5586333"/>
                  <a:pt x="4527038" y="5578639"/>
                </a:cubicBezTo>
                <a:close/>
                <a:moveTo>
                  <a:pt x="4627069" y="5576074"/>
                </a:moveTo>
                <a:cubicBezTo>
                  <a:pt x="4639893" y="5583768"/>
                  <a:pt x="4639893" y="5596593"/>
                  <a:pt x="4642458" y="5609417"/>
                </a:cubicBezTo>
                <a:cubicBezTo>
                  <a:pt x="4637328" y="5609417"/>
                  <a:pt x="4634763" y="5604287"/>
                  <a:pt x="4629633" y="5601723"/>
                </a:cubicBezTo>
                <a:cubicBezTo>
                  <a:pt x="4634763" y="5591463"/>
                  <a:pt x="4629633" y="5583768"/>
                  <a:pt x="4627069" y="5576074"/>
                </a:cubicBezTo>
                <a:close/>
                <a:moveTo>
                  <a:pt x="4537297" y="5573509"/>
                </a:moveTo>
                <a:cubicBezTo>
                  <a:pt x="4547556" y="5578638"/>
                  <a:pt x="4552686" y="5581203"/>
                  <a:pt x="4560381" y="5586333"/>
                </a:cubicBezTo>
                <a:cubicBezTo>
                  <a:pt x="4560381" y="5596593"/>
                  <a:pt x="4550121" y="5596593"/>
                  <a:pt x="4550121" y="5606852"/>
                </a:cubicBezTo>
                <a:cubicBezTo>
                  <a:pt x="4537297" y="5599158"/>
                  <a:pt x="4547556" y="5581203"/>
                  <a:pt x="4537297" y="5573509"/>
                </a:cubicBezTo>
                <a:close/>
                <a:moveTo>
                  <a:pt x="5968508" y="5555555"/>
                </a:moveTo>
                <a:cubicBezTo>
                  <a:pt x="5973637" y="5565814"/>
                  <a:pt x="5963377" y="5563249"/>
                  <a:pt x="5963377" y="5568379"/>
                </a:cubicBezTo>
                <a:cubicBezTo>
                  <a:pt x="5960813" y="5568379"/>
                  <a:pt x="5960813" y="5565814"/>
                  <a:pt x="5963377" y="5565814"/>
                </a:cubicBezTo>
                <a:cubicBezTo>
                  <a:pt x="5965942" y="5560684"/>
                  <a:pt x="5960813" y="5560684"/>
                  <a:pt x="5958248" y="5560684"/>
                </a:cubicBezTo>
                <a:cubicBezTo>
                  <a:pt x="5960813" y="5555555"/>
                  <a:pt x="5965942" y="5558119"/>
                  <a:pt x="5968508" y="5555555"/>
                </a:cubicBezTo>
                <a:close/>
                <a:moveTo>
                  <a:pt x="4460350" y="5555554"/>
                </a:moveTo>
                <a:cubicBezTo>
                  <a:pt x="4462914" y="5552989"/>
                  <a:pt x="4470609" y="5558119"/>
                  <a:pt x="4475739" y="5555554"/>
                </a:cubicBezTo>
                <a:cubicBezTo>
                  <a:pt x="4478304" y="5563249"/>
                  <a:pt x="4470609" y="5563249"/>
                  <a:pt x="4462914" y="5568379"/>
                </a:cubicBezTo>
                <a:cubicBezTo>
                  <a:pt x="4462914" y="5560684"/>
                  <a:pt x="4460350" y="5558119"/>
                  <a:pt x="4460350" y="5555554"/>
                </a:cubicBezTo>
                <a:close/>
                <a:moveTo>
                  <a:pt x="4573205" y="5552990"/>
                </a:moveTo>
                <a:cubicBezTo>
                  <a:pt x="4575770" y="5552990"/>
                  <a:pt x="4575770" y="5555555"/>
                  <a:pt x="4578335" y="5555555"/>
                </a:cubicBezTo>
                <a:cubicBezTo>
                  <a:pt x="4575770" y="5563250"/>
                  <a:pt x="4575770" y="5570944"/>
                  <a:pt x="4575770" y="5578639"/>
                </a:cubicBezTo>
                <a:cubicBezTo>
                  <a:pt x="4573205" y="5576074"/>
                  <a:pt x="4573205" y="5578639"/>
                  <a:pt x="4568076" y="5576074"/>
                </a:cubicBezTo>
                <a:cubicBezTo>
                  <a:pt x="4568076" y="5568379"/>
                  <a:pt x="4573205" y="5563250"/>
                  <a:pt x="4573205" y="5552990"/>
                </a:cubicBezTo>
                <a:close/>
                <a:moveTo>
                  <a:pt x="5973637" y="5550425"/>
                </a:moveTo>
                <a:cubicBezTo>
                  <a:pt x="5986461" y="5550425"/>
                  <a:pt x="5978766" y="5558119"/>
                  <a:pt x="5976201" y="5563249"/>
                </a:cubicBezTo>
                <a:cubicBezTo>
                  <a:pt x="5971072" y="5560684"/>
                  <a:pt x="5976201" y="5558119"/>
                  <a:pt x="5973637" y="5550425"/>
                </a:cubicBezTo>
                <a:close/>
                <a:moveTo>
                  <a:pt x="4792552" y="5546095"/>
                </a:moveTo>
                <a:lnTo>
                  <a:pt x="4796351" y="5550424"/>
                </a:lnTo>
                <a:lnTo>
                  <a:pt x="4791994" y="5552219"/>
                </a:lnTo>
                <a:close/>
                <a:moveTo>
                  <a:pt x="4552686" y="5545295"/>
                </a:moveTo>
                <a:cubicBezTo>
                  <a:pt x="4552686" y="5560684"/>
                  <a:pt x="4565511" y="5563249"/>
                  <a:pt x="4562946" y="5578638"/>
                </a:cubicBezTo>
                <a:cubicBezTo>
                  <a:pt x="4557816" y="5573509"/>
                  <a:pt x="4550122" y="5570944"/>
                  <a:pt x="4539862" y="5570944"/>
                </a:cubicBezTo>
                <a:cubicBezTo>
                  <a:pt x="4539862" y="5568379"/>
                  <a:pt x="4542427" y="5565814"/>
                  <a:pt x="4539862" y="5565814"/>
                </a:cubicBezTo>
                <a:cubicBezTo>
                  <a:pt x="4542427" y="5560684"/>
                  <a:pt x="4550122" y="5560684"/>
                  <a:pt x="4552686" y="5555555"/>
                </a:cubicBezTo>
                <a:cubicBezTo>
                  <a:pt x="4550122" y="5550425"/>
                  <a:pt x="4542427" y="5552989"/>
                  <a:pt x="4544992" y="5547860"/>
                </a:cubicBezTo>
                <a:cubicBezTo>
                  <a:pt x="4547556" y="5545295"/>
                  <a:pt x="4550122" y="5545295"/>
                  <a:pt x="4552686" y="5545295"/>
                </a:cubicBezTo>
                <a:close/>
                <a:moveTo>
                  <a:pt x="4698886" y="5545294"/>
                </a:moveTo>
                <a:cubicBezTo>
                  <a:pt x="4709145" y="5545294"/>
                  <a:pt x="4714275" y="5550424"/>
                  <a:pt x="4727099" y="5552989"/>
                </a:cubicBezTo>
                <a:cubicBezTo>
                  <a:pt x="4727099" y="5573509"/>
                  <a:pt x="4732229" y="5591463"/>
                  <a:pt x="4732229" y="5614547"/>
                </a:cubicBezTo>
                <a:cubicBezTo>
                  <a:pt x="4729664" y="5614547"/>
                  <a:pt x="4729664" y="5614547"/>
                  <a:pt x="4727099" y="5614547"/>
                </a:cubicBezTo>
                <a:cubicBezTo>
                  <a:pt x="4727099" y="5611982"/>
                  <a:pt x="4727099" y="5609417"/>
                  <a:pt x="4729664" y="5606852"/>
                </a:cubicBezTo>
                <a:cubicBezTo>
                  <a:pt x="4727099" y="5601723"/>
                  <a:pt x="4724535" y="5599158"/>
                  <a:pt x="4721970" y="5599158"/>
                </a:cubicBezTo>
                <a:cubicBezTo>
                  <a:pt x="4714275" y="5601723"/>
                  <a:pt x="4711710" y="5606852"/>
                  <a:pt x="4709145" y="5609417"/>
                </a:cubicBezTo>
                <a:cubicBezTo>
                  <a:pt x="4701450" y="5601723"/>
                  <a:pt x="4696321" y="5596593"/>
                  <a:pt x="4696321" y="5586333"/>
                </a:cubicBezTo>
                <a:cubicBezTo>
                  <a:pt x="4696321" y="5581203"/>
                  <a:pt x="4704015" y="5578638"/>
                  <a:pt x="4704015" y="5573509"/>
                </a:cubicBezTo>
                <a:cubicBezTo>
                  <a:pt x="4706580" y="5560684"/>
                  <a:pt x="4701450" y="5555555"/>
                  <a:pt x="4698886" y="5545294"/>
                </a:cubicBezTo>
                <a:close/>
                <a:moveTo>
                  <a:pt x="4645022" y="5542729"/>
                </a:moveTo>
                <a:cubicBezTo>
                  <a:pt x="4647587" y="5552989"/>
                  <a:pt x="4642457" y="5573508"/>
                  <a:pt x="4639893" y="5581203"/>
                </a:cubicBezTo>
                <a:cubicBezTo>
                  <a:pt x="4629633" y="5568379"/>
                  <a:pt x="4642457" y="5555554"/>
                  <a:pt x="4645022" y="5542729"/>
                </a:cubicBezTo>
                <a:close/>
                <a:moveTo>
                  <a:pt x="5961494" y="5542410"/>
                </a:moveTo>
                <a:cubicBezTo>
                  <a:pt x="5964018" y="5543372"/>
                  <a:pt x="5964018" y="5552991"/>
                  <a:pt x="5958248" y="5545295"/>
                </a:cubicBezTo>
                <a:cubicBezTo>
                  <a:pt x="5959530" y="5542730"/>
                  <a:pt x="5960652" y="5542089"/>
                  <a:pt x="5961494" y="5542410"/>
                </a:cubicBezTo>
                <a:close/>
                <a:moveTo>
                  <a:pt x="4668106" y="5529905"/>
                </a:moveTo>
                <a:cubicBezTo>
                  <a:pt x="4678366" y="5532470"/>
                  <a:pt x="4683496" y="5540165"/>
                  <a:pt x="4693755" y="5542730"/>
                </a:cubicBezTo>
                <a:cubicBezTo>
                  <a:pt x="4691190" y="5545295"/>
                  <a:pt x="4691190" y="5555555"/>
                  <a:pt x="4688625" y="5560684"/>
                </a:cubicBezTo>
                <a:cubicBezTo>
                  <a:pt x="4686061" y="5565814"/>
                  <a:pt x="4683496" y="5576074"/>
                  <a:pt x="4683496" y="5570944"/>
                </a:cubicBezTo>
                <a:cubicBezTo>
                  <a:pt x="4683496" y="5560684"/>
                  <a:pt x="4688625" y="5547860"/>
                  <a:pt x="4680931" y="5545295"/>
                </a:cubicBezTo>
                <a:cubicBezTo>
                  <a:pt x="4673236" y="5545295"/>
                  <a:pt x="4670671" y="5552990"/>
                  <a:pt x="4668106" y="5560684"/>
                </a:cubicBezTo>
                <a:cubicBezTo>
                  <a:pt x="4662976" y="5558119"/>
                  <a:pt x="4660412" y="5558119"/>
                  <a:pt x="4657847" y="5558119"/>
                </a:cubicBezTo>
                <a:cubicBezTo>
                  <a:pt x="4660412" y="5545295"/>
                  <a:pt x="4662976" y="5537600"/>
                  <a:pt x="4668106" y="5529905"/>
                </a:cubicBezTo>
                <a:close/>
                <a:moveTo>
                  <a:pt x="4586029" y="5524776"/>
                </a:moveTo>
                <a:cubicBezTo>
                  <a:pt x="4591159" y="5527340"/>
                  <a:pt x="4596289" y="5532470"/>
                  <a:pt x="4593724" y="5537600"/>
                </a:cubicBezTo>
                <a:cubicBezTo>
                  <a:pt x="4593724" y="5532470"/>
                  <a:pt x="4583465" y="5529905"/>
                  <a:pt x="4586029" y="5524776"/>
                </a:cubicBezTo>
                <a:close/>
                <a:moveTo>
                  <a:pt x="4293632" y="5522210"/>
                </a:moveTo>
                <a:cubicBezTo>
                  <a:pt x="4306456" y="5540165"/>
                  <a:pt x="4314151" y="5573509"/>
                  <a:pt x="4324410" y="5596592"/>
                </a:cubicBezTo>
                <a:cubicBezTo>
                  <a:pt x="4309021" y="5578638"/>
                  <a:pt x="4303891" y="5550425"/>
                  <a:pt x="4293632" y="5522210"/>
                </a:cubicBezTo>
                <a:close/>
                <a:moveTo>
                  <a:pt x="4614564" y="5518043"/>
                </a:moveTo>
                <a:cubicBezTo>
                  <a:pt x="4618091" y="5519005"/>
                  <a:pt x="4621938" y="5520929"/>
                  <a:pt x="4624503" y="5522211"/>
                </a:cubicBezTo>
                <a:cubicBezTo>
                  <a:pt x="4621938" y="5524776"/>
                  <a:pt x="4621938" y="5527340"/>
                  <a:pt x="4619373" y="5527340"/>
                </a:cubicBezTo>
                <a:cubicBezTo>
                  <a:pt x="4619373" y="5522211"/>
                  <a:pt x="4616808" y="5522211"/>
                  <a:pt x="4616808" y="5519646"/>
                </a:cubicBezTo>
                <a:cubicBezTo>
                  <a:pt x="4611678" y="5519646"/>
                  <a:pt x="4611678" y="5522211"/>
                  <a:pt x="4606549" y="5519646"/>
                </a:cubicBezTo>
                <a:cubicBezTo>
                  <a:pt x="4607831" y="5517081"/>
                  <a:pt x="4611037" y="5517081"/>
                  <a:pt x="4614564" y="5518043"/>
                </a:cubicBezTo>
                <a:close/>
                <a:moveTo>
                  <a:pt x="4632197" y="5517081"/>
                </a:moveTo>
                <a:cubicBezTo>
                  <a:pt x="4637327" y="5519646"/>
                  <a:pt x="4645022" y="5519646"/>
                  <a:pt x="4647587" y="5522211"/>
                </a:cubicBezTo>
                <a:cubicBezTo>
                  <a:pt x="4645022" y="5532471"/>
                  <a:pt x="4634763" y="5545295"/>
                  <a:pt x="4634763" y="5558120"/>
                </a:cubicBezTo>
                <a:lnTo>
                  <a:pt x="4627068" y="5558120"/>
                </a:lnTo>
                <a:cubicBezTo>
                  <a:pt x="4624503" y="5547860"/>
                  <a:pt x="4634763" y="5540166"/>
                  <a:pt x="4629632" y="5535036"/>
                </a:cubicBezTo>
                <a:cubicBezTo>
                  <a:pt x="4627068" y="5537601"/>
                  <a:pt x="4624503" y="5537601"/>
                  <a:pt x="4624503" y="5537601"/>
                </a:cubicBezTo>
                <a:cubicBezTo>
                  <a:pt x="4624503" y="5532471"/>
                  <a:pt x="4629632" y="5524776"/>
                  <a:pt x="4632197" y="5517081"/>
                </a:cubicBezTo>
                <a:close/>
                <a:moveTo>
                  <a:pt x="4645022" y="5506822"/>
                </a:moveTo>
                <a:cubicBezTo>
                  <a:pt x="4645022" y="5511952"/>
                  <a:pt x="4645022" y="5511952"/>
                  <a:pt x="4645022" y="5514516"/>
                </a:cubicBezTo>
                <a:cubicBezTo>
                  <a:pt x="4639892" y="5514516"/>
                  <a:pt x="4637327" y="5517082"/>
                  <a:pt x="4634763" y="5511952"/>
                </a:cubicBezTo>
                <a:cubicBezTo>
                  <a:pt x="4637327" y="5509387"/>
                  <a:pt x="4639892" y="5506822"/>
                  <a:pt x="4645022" y="5506822"/>
                </a:cubicBezTo>
                <a:close/>
                <a:moveTo>
                  <a:pt x="4709145" y="5491433"/>
                </a:moveTo>
                <a:cubicBezTo>
                  <a:pt x="4714274" y="5499127"/>
                  <a:pt x="4714274" y="5509387"/>
                  <a:pt x="4716840" y="5519646"/>
                </a:cubicBezTo>
                <a:cubicBezTo>
                  <a:pt x="4711710" y="5517082"/>
                  <a:pt x="4711710" y="5514517"/>
                  <a:pt x="4706580" y="5514517"/>
                </a:cubicBezTo>
                <a:cubicBezTo>
                  <a:pt x="4706580" y="5506822"/>
                  <a:pt x="4709145" y="5501692"/>
                  <a:pt x="4709145" y="5491433"/>
                </a:cubicBezTo>
                <a:close/>
                <a:moveTo>
                  <a:pt x="3054787" y="5486303"/>
                </a:moveTo>
                <a:cubicBezTo>
                  <a:pt x="3051581" y="5501051"/>
                  <a:pt x="3047413" y="5514517"/>
                  <a:pt x="3042484" y="5527021"/>
                </a:cubicBezTo>
                <a:lnTo>
                  <a:pt x="3040513" y="5531102"/>
                </a:lnTo>
                <a:close/>
                <a:moveTo>
                  <a:pt x="4934855" y="5486302"/>
                </a:moveTo>
                <a:cubicBezTo>
                  <a:pt x="4950244" y="5522210"/>
                  <a:pt x="4891252" y="5555554"/>
                  <a:pt x="4934855" y="5573508"/>
                </a:cubicBezTo>
                <a:cubicBezTo>
                  <a:pt x="4939985" y="5555554"/>
                  <a:pt x="4998978" y="5522210"/>
                  <a:pt x="5009237" y="5558118"/>
                </a:cubicBezTo>
                <a:cubicBezTo>
                  <a:pt x="4983588" y="5570943"/>
                  <a:pt x="4929725" y="5558118"/>
                  <a:pt x="4934855" y="5601722"/>
                </a:cubicBezTo>
                <a:cubicBezTo>
                  <a:pt x="4960504" y="5601722"/>
                  <a:pt x="4983588" y="5601722"/>
                  <a:pt x="5009237" y="5601722"/>
                </a:cubicBezTo>
                <a:cubicBezTo>
                  <a:pt x="5022061" y="5583767"/>
                  <a:pt x="5022061" y="5550424"/>
                  <a:pt x="5037451" y="5529905"/>
                </a:cubicBezTo>
                <a:cubicBezTo>
                  <a:pt x="5004107" y="5488866"/>
                  <a:pt x="4973329" y="5529905"/>
                  <a:pt x="4934855" y="5486302"/>
                </a:cubicBezTo>
                <a:close/>
                <a:moveTo>
                  <a:pt x="4619373" y="5481173"/>
                </a:moveTo>
                <a:cubicBezTo>
                  <a:pt x="4627068" y="5486303"/>
                  <a:pt x="4616808" y="5486303"/>
                  <a:pt x="4616808" y="5493997"/>
                </a:cubicBezTo>
                <a:cubicBezTo>
                  <a:pt x="4614244" y="5491433"/>
                  <a:pt x="4614244" y="5488867"/>
                  <a:pt x="4614244" y="5486303"/>
                </a:cubicBezTo>
                <a:cubicBezTo>
                  <a:pt x="4619373" y="5486303"/>
                  <a:pt x="4619373" y="5483738"/>
                  <a:pt x="4619373" y="5481173"/>
                </a:cubicBezTo>
                <a:close/>
                <a:moveTo>
                  <a:pt x="4698885" y="5476042"/>
                </a:moveTo>
                <a:cubicBezTo>
                  <a:pt x="4706580" y="5483737"/>
                  <a:pt x="4701450" y="5501692"/>
                  <a:pt x="4698885" y="5511951"/>
                </a:cubicBezTo>
                <a:cubicBezTo>
                  <a:pt x="4686061" y="5511951"/>
                  <a:pt x="4668106" y="5509386"/>
                  <a:pt x="4657846" y="5514516"/>
                </a:cubicBezTo>
                <a:cubicBezTo>
                  <a:pt x="4662976" y="5499127"/>
                  <a:pt x="4688625" y="5514516"/>
                  <a:pt x="4696320" y="5506821"/>
                </a:cubicBezTo>
                <a:cubicBezTo>
                  <a:pt x="4693755" y="5499127"/>
                  <a:pt x="4686061" y="5499127"/>
                  <a:pt x="4680931" y="5496562"/>
                </a:cubicBezTo>
                <a:cubicBezTo>
                  <a:pt x="4680931" y="5493997"/>
                  <a:pt x="4683496" y="5491432"/>
                  <a:pt x="4680931" y="5491432"/>
                </a:cubicBezTo>
                <a:cubicBezTo>
                  <a:pt x="4686061" y="5483737"/>
                  <a:pt x="4696320" y="5483737"/>
                  <a:pt x="4698885" y="5476042"/>
                </a:cubicBezTo>
                <a:close/>
                <a:moveTo>
                  <a:pt x="4601419" y="5473477"/>
                </a:moveTo>
                <a:cubicBezTo>
                  <a:pt x="4606549" y="5476042"/>
                  <a:pt x="4601419" y="5481172"/>
                  <a:pt x="4601419" y="5483737"/>
                </a:cubicBezTo>
                <a:cubicBezTo>
                  <a:pt x="4588595" y="5483737"/>
                  <a:pt x="4573205" y="5501691"/>
                  <a:pt x="4583465" y="5514516"/>
                </a:cubicBezTo>
                <a:cubicBezTo>
                  <a:pt x="4575770" y="5527340"/>
                  <a:pt x="4562946" y="5522211"/>
                  <a:pt x="4552686" y="5524776"/>
                </a:cubicBezTo>
                <a:cubicBezTo>
                  <a:pt x="4552686" y="5519645"/>
                  <a:pt x="4555251" y="5514516"/>
                  <a:pt x="4552686" y="5511951"/>
                </a:cubicBezTo>
                <a:cubicBezTo>
                  <a:pt x="4547556" y="5514516"/>
                  <a:pt x="4547556" y="5517081"/>
                  <a:pt x="4542426" y="5517081"/>
                </a:cubicBezTo>
                <a:cubicBezTo>
                  <a:pt x="4547556" y="5506821"/>
                  <a:pt x="4552686" y="5493997"/>
                  <a:pt x="4557816" y="5483737"/>
                </a:cubicBezTo>
                <a:cubicBezTo>
                  <a:pt x="4578335" y="5483737"/>
                  <a:pt x="4591160" y="5486302"/>
                  <a:pt x="4601419" y="5473477"/>
                </a:cubicBezTo>
                <a:close/>
                <a:moveTo>
                  <a:pt x="4632198" y="5460654"/>
                </a:moveTo>
                <a:cubicBezTo>
                  <a:pt x="4632198" y="5463219"/>
                  <a:pt x="4629633" y="5465784"/>
                  <a:pt x="4629633" y="5468348"/>
                </a:cubicBezTo>
                <a:cubicBezTo>
                  <a:pt x="4624503" y="5465784"/>
                  <a:pt x="4627068" y="5458089"/>
                  <a:pt x="4632198" y="5460654"/>
                </a:cubicBezTo>
                <a:close/>
                <a:moveTo>
                  <a:pt x="4344930" y="5460654"/>
                </a:moveTo>
                <a:cubicBezTo>
                  <a:pt x="4347494" y="5460654"/>
                  <a:pt x="4344930" y="5468348"/>
                  <a:pt x="4347494" y="5473478"/>
                </a:cubicBezTo>
                <a:cubicBezTo>
                  <a:pt x="4339800" y="5470913"/>
                  <a:pt x="4344930" y="5463218"/>
                  <a:pt x="4344930" y="5460654"/>
                </a:cubicBezTo>
                <a:close/>
                <a:moveTo>
                  <a:pt x="3036835" y="5460653"/>
                </a:moveTo>
                <a:cubicBezTo>
                  <a:pt x="3034269" y="5509386"/>
                  <a:pt x="3013751" y="5552989"/>
                  <a:pt x="2993231" y="5581203"/>
                </a:cubicBezTo>
                <a:cubicBezTo>
                  <a:pt x="2988101" y="5586332"/>
                  <a:pt x="2980406" y="5594027"/>
                  <a:pt x="2970147" y="5604286"/>
                </a:cubicBezTo>
                <a:cubicBezTo>
                  <a:pt x="2936803" y="5637630"/>
                  <a:pt x="2890634" y="5683798"/>
                  <a:pt x="2890634" y="5737661"/>
                </a:cubicBezTo>
                <a:cubicBezTo>
                  <a:pt x="2888069" y="5727401"/>
                  <a:pt x="2882939" y="5722272"/>
                  <a:pt x="2882939" y="5722272"/>
                </a:cubicBezTo>
                <a:cubicBezTo>
                  <a:pt x="2877810" y="5717142"/>
                  <a:pt x="2875245" y="5714577"/>
                  <a:pt x="2875245" y="5709447"/>
                </a:cubicBezTo>
                <a:lnTo>
                  <a:pt x="2875245" y="5706882"/>
                </a:lnTo>
                <a:cubicBezTo>
                  <a:pt x="2936803" y="5640195"/>
                  <a:pt x="3000926" y="5570943"/>
                  <a:pt x="3036835" y="5460653"/>
                </a:cubicBezTo>
                <a:close/>
                <a:moveTo>
                  <a:pt x="4247463" y="5424744"/>
                </a:moveTo>
                <a:cubicBezTo>
                  <a:pt x="4262853" y="5447829"/>
                  <a:pt x="4275678" y="5473478"/>
                  <a:pt x="4285937" y="5504257"/>
                </a:cubicBezTo>
                <a:cubicBezTo>
                  <a:pt x="4273113" y="5481172"/>
                  <a:pt x="4260288" y="5450394"/>
                  <a:pt x="4247463" y="5424744"/>
                </a:cubicBezTo>
                <a:close/>
                <a:moveTo>
                  <a:pt x="4247463" y="5409356"/>
                </a:moveTo>
                <a:cubicBezTo>
                  <a:pt x="4250029" y="5409356"/>
                  <a:pt x="4247463" y="5414485"/>
                  <a:pt x="4247463" y="5419615"/>
                </a:cubicBezTo>
                <a:cubicBezTo>
                  <a:pt x="4242334" y="5419615"/>
                  <a:pt x="4239769" y="5419615"/>
                  <a:pt x="4239769" y="5414485"/>
                </a:cubicBezTo>
                <a:cubicBezTo>
                  <a:pt x="4244898" y="5411920"/>
                  <a:pt x="4247463" y="5411920"/>
                  <a:pt x="4247463" y="5409356"/>
                </a:cubicBezTo>
                <a:close/>
                <a:moveTo>
                  <a:pt x="4511648" y="5393966"/>
                </a:moveTo>
                <a:cubicBezTo>
                  <a:pt x="4511648" y="5409355"/>
                  <a:pt x="4534732" y="5417051"/>
                  <a:pt x="4542427" y="5409355"/>
                </a:cubicBezTo>
                <a:cubicBezTo>
                  <a:pt x="4534732" y="5442700"/>
                  <a:pt x="4550121" y="5493997"/>
                  <a:pt x="4534732" y="5519646"/>
                </a:cubicBezTo>
                <a:cubicBezTo>
                  <a:pt x="4527037" y="5519646"/>
                  <a:pt x="4532167" y="5514517"/>
                  <a:pt x="4529602" y="5509387"/>
                </a:cubicBezTo>
                <a:cubicBezTo>
                  <a:pt x="4521907" y="5496562"/>
                  <a:pt x="4521907" y="5470913"/>
                  <a:pt x="4516778" y="5447830"/>
                </a:cubicBezTo>
                <a:cubicBezTo>
                  <a:pt x="4511648" y="5427310"/>
                  <a:pt x="4498823" y="5406790"/>
                  <a:pt x="4511648" y="5393966"/>
                </a:cubicBezTo>
                <a:close/>
                <a:moveTo>
                  <a:pt x="2411002" y="5393966"/>
                </a:moveTo>
                <a:cubicBezTo>
                  <a:pt x="2375092" y="5419616"/>
                  <a:pt x="2334054" y="5445265"/>
                  <a:pt x="2295581" y="5470913"/>
                </a:cubicBezTo>
                <a:cubicBezTo>
                  <a:pt x="2295581" y="5470913"/>
                  <a:pt x="2295581" y="5468348"/>
                  <a:pt x="2295581" y="5468348"/>
                </a:cubicBezTo>
                <a:cubicBezTo>
                  <a:pt x="2331489" y="5442700"/>
                  <a:pt x="2372527" y="5417051"/>
                  <a:pt x="2411002" y="5393966"/>
                </a:cubicBezTo>
                <a:close/>
                <a:moveTo>
                  <a:pt x="4704015" y="5391402"/>
                </a:moveTo>
                <a:cubicBezTo>
                  <a:pt x="4714274" y="5393967"/>
                  <a:pt x="4714274" y="5417051"/>
                  <a:pt x="4709144" y="5427310"/>
                </a:cubicBezTo>
                <a:cubicBezTo>
                  <a:pt x="4704015" y="5419616"/>
                  <a:pt x="4704015" y="5404226"/>
                  <a:pt x="4704015" y="5391402"/>
                </a:cubicBezTo>
                <a:close/>
                <a:moveTo>
                  <a:pt x="4691191" y="5383705"/>
                </a:moveTo>
                <a:cubicBezTo>
                  <a:pt x="4696320" y="5396531"/>
                  <a:pt x="4698885" y="5414485"/>
                  <a:pt x="4698885" y="5429874"/>
                </a:cubicBezTo>
                <a:cubicBezTo>
                  <a:pt x="4688626" y="5432439"/>
                  <a:pt x="4673236" y="5440134"/>
                  <a:pt x="4665542" y="5447829"/>
                </a:cubicBezTo>
                <a:cubicBezTo>
                  <a:pt x="4670671" y="5427310"/>
                  <a:pt x="4655281" y="5376011"/>
                  <a:pt x="4691191" y="5383705"/>
                </a:cubicBezTo>
                <a:close/>
                <a:moveTo>
                  <a:pt x="4683496" y="5376012"/>
                </a:moveTo>
                <a:cubicBezTo>
                  <a:pt x="4688625" y="5376012"/>
                  <a:pt x="4686061" y="5376012"/>
                  <a:pt x="4688625" y="5376012"/>
                </a:cubicBezTo>
                <a:cubicBezTo>
                  <a:pt x="4688625" y="5378576"/>
                  <a:pt x="4691190" y="5378576"/>
                  <a:pt x="4691190" y="5381141"/>
                </a:cubicBezTo>
                <a:lnTo>
                  <a:pt x="4683496" y="5381141"/>
                </a:lnTo>
                <a:close/>
                <a:moveTo>
                  <a:pt x="4211555" y="5373447"/>
                </a:moveTo>
                <a:cubicBezTo>
                  <a:pt x="4219250" y="5378576"/>
                  <a:pt x="4221815" y="5386271"/>
                  <a:pt x="4221815" y="5396531"/>
                </a:cubicBezTo>
                <a:cubicBezTo>
                  <a:pt x="4219250" y="5396531"/>
                  <a:pt x="4219250" y="5396531"/>
                  <a:pt x="4219250" y="5399096"/>
                </a:cubicBezTo>
                <a:cubicBezTo>
                  <a:pt x="4216685" y="5393966"/>
                  <a:pt x="4211555" y="5388836"/>
                  <a:pt x="4203861" y="5388836"/>
                </a:cubicBezTo>
                <a:cubicBezTo>
                  <a:pt x="4206425" y="5381141"/>
                  <a:pt x="4211555" y="5381141"/>
                  <a:pt x="4211555" y="5373447"/>
                </a:cubicBezTo>
                <a:close/>
                <a:moveTo>
                  <a:pt x="4496259" y="5370883"/>
                </a:moveTo>
                <a:cubicBezTo>
                  <a:pt x="4498824" y="5370883"/>
                  <a:pt x="4496259" y="5376012"/>
                  <a:pt x="4501388" y="5378577"/>
                </a:cubicBezTo>
                <a:cubicBezTo>
                  <a:pt x="4496259" y="5381142"/>
                  <a:pt x="4496259" y="5373447"/>
                  <a:pt x="4496259" y="5370883"/>
                </a:cubicBezTo>
                <a:close/>
                <a:moveTo>
                  <a:pt x="4714045" y="5365602"/>
                </a:moveTo>
                <a:lnTo>
                  <a:pt x="4715878" y="5371523"/>
                </a:lnTo>
                <a:cubicBezTo>
                  <a:pt x="4715557" y="5377936"/>
                  <a:pt x="4714275" y="5384989"/>
                  <a:pt x="4714275" y="5388836"/>
                </a:cubicBezTo>
                <a:cubicBezTo>
                  <a:pt x="4709145" y="5388836"/>
                  <a:pt x="4709145" y="5386271"/>
                  <a:pt x="4706580" y="5386271"/>
                </a:cubicBezTo>
                <a:cubicBezTo>
                  <a:pt x="4706580" y="5376012"/>
                  <a:pt x="4706580" y="5373447"/>
                  <a:pt x="4698886" y="5370882"/>
                </a:cubicBezTo>
                <a:cubicBezTo>
                  <a:pt x="4701450" y="5363187"/>
                  <a:pt x="4706580" y="5373447"/>
                  <a:pt x="4714275" y="5370882"/>
                </a:cubicBezTo>
                <a:close/>
                <a:moveTo>
                  <a:pt x="4711710" y="5358058"/>
                </a:moveTo>
                <a:cubicBezTo>
                  <a:pt x="4711710" y="5360622"/>
                  <a:pt x="4712992" y="5361905"/>
                  <a:pt x="4713954" y="5363508"/>
                </a:cubicBezTo>
                <a:lnTo>
                  <a:pt x="4714045" y="5365602"/>
                </a:lnTo>
                <a:close/>
                <a:moveTo>
                  <a:pt x="4481297" y="5334832"/>
                </a:moveTo>
                <a:lnTo>
                  <a:pt x="4480870" y="5334974"/>
                </a:lnTo>
                <a:lnTo>
                  <a:pt x="4480532" y="5336616"/>
                </a:lnTo>
                <a:close/>
                <a:moveTo>
                  <a:pt x="4421875" y="5332408"/>
                </a:moveTo>
                <a:cubicBezTo>
                  <a:pt x="4429570" y="5332408"/>
                  <a:pt x="4432135" y="5337537"/>
                  <a:pt x="4439830" y="5337537"/>
                </a:cubicBezTo>
                <a:cubicBezTo>
                  <a:pt x="4432135" y="5345232"/>
                  <a:pt x="4429570" y="5365751"/>
                  <a:pt x="4442396" y="5368316"/>
                </a:cubicBezTo>
                <a:cubicBezTo>
                  <a:pt x="4452655" y="5365751"/>
                  <a:pt x="4452655" y="5355492"/>
                  <a:pt x="4452655" y="5347797"/>
                </a:cubicBezTo>
                <a:cubicBezTo>
                  <a:pt x="4462914" y="5352927"/>
                  <a:pt x="4478304" y="5355492"/>
                  <a:pt x="4483434" y="5365751"/>
                </a:cubicBezTo>
                <a:cubicBezTo>
                  <a:pt x="4473174" y="5370881"/>
                  <a:pt x="4460350" y="5360621"/>
                  <a:pt x="4452655" y="5368316"/>
                </a:cubicBezTo>
                <a:cubicBezTo>
                  <a:pt x="4452655" y="5388835"/>
                  <a:pt x="4470609" y="5401660"/>
                  <a:pt x="4485999" y="5388835"/>
                </a:cubicBezTo>
                <a:cubicBezTo>
                  <a:pt x="4488563" y="5393965"/>
                  <a:pt x="4480869" y="5401660"/>
                  <a:pt x="4488563" y="5406789"/>
                </a:cubicBezTo>
                <a:cubicBezTo>
                  <a:pt x="4480869" y="5417049"/>
                  <a:pt x="4475739" y="5429873"/>
                  <a:pt x="4485999" y="5440133"/>
                </a:cubicBezTo>
                <a:cubicBezTo>
                  <a:pt x="4493693" y="5440133"/>
                  <a:pt x="4496258" y="5432438"/>
                  <a:pt x="4498823" y="5427309"/>
                </a:cubicBezTo>
                <a:cubicBezTo>
                  <a:pt x="4509082" y="5458087"/>
                  <a:pt x="4509082" y="5488866"/>
                  <a:pt x="4519342" y="5519645"/>
                </a:cubicBezTo>
                <a:cubicBezTo>
                  <a:pt x="4509082" y="5527339"/>
                  <a:pt x="4506518" y="5537599"/>
                  <a:pt x="4496258" y="5542729"/>
                </a:cubicBezTo>
                <a:cubicBezTo>
                  <a:pt x="4493693" y="5532469"/>
                  <a:pt x="4493693" y="5522210"/>
                  <a:pt x="4493693" y="5514515"/>
                </a:cubicBezTo>
                <a:cubicBezTo>
                  <a:pt x="4483434" y="5519645"/>
                  <a:pt x="4483434" y="5535034"/>
                  <a:pt x="4478304" y="5545293"/>
                </a:cubicBezTo>
                <a:cubicBezTo>
                  <a:pt x="4473174" y="5540164"/>
                  <a:pt x="4468044" y="5529904"/>
                  <a:pt x="4462914" y="5524775"/>
                </a:cubicBezTo>
                <a:cubicBezTo>
                  <a:pt x="4462914" y="5509385"/>
                  <a:pt x="4473174" y="5496561"/>
                  <a:pt x="4465479" y="5486301"/>
                </a:cubicBezTo>
                <a:cubicBezTo>
                  <a:pt x="4450090" y="5488866"/>
                  <a:pt x="4444960" y="5501690"/>
                  <a:pt x="4434701" y="5509385"/>
                </a:cubicBezTo>
                <a:cubicBezTo>
                  <a:pt x="4434701" y="5488866"/>
                  <a:pt x="4424440" y="5463217"/>
                  <a:pt x="4432135" y="5450393"/>
                </a:cubicBezTo>
                <a:cubicBezTo>
                  <a:pt x="4432135" y="5447828"/>
                  <a:pt x="4427005" y="5450393"/>
                  <a:pt x="4427005" y="5447828"/>
                </a:cubicBezTo>
                <a:cubicBezTo>
                  <a:pt x="4424440" y="5411919"/>
                  <a:pt x="4416746" y="5370881"/>
                  <a:pt x="4421875" y="5332408"/>
                </a:cubicBezTo>
                <a:close/>
                <a:moveTo>
                  <a:pt x="4403923" y="5317020"/>
                </a:moveTo>
                <a:cubicBezTo>
                  <a:pt x="4406487" y="5317020"/>
                  <a:pt x="4406487" y="5322149"/>
                  <a:pt x="4409053" y="5324714"/>
                </a:cubicBezTo>
                <a:cubicBezTo>
                  <a:pt x="4401358" y="5324714"/>
                  <a:pt x="4401358" y="5319585"/>
                  <a:pt x="4403923" y="5317020"/>
                </a:cubicBezTo>
                <a:close/>
                <a:moveTo>
                  <a:pt x="4668106" y="5309324"/>
                </a:moveTo>
                <a:cubicBezTo>
                  <a:pt x="4680930" y="5319585"/>
                  <a:pt x="4680930" y="5342668"/>
                  <a:pt x="4686060" y="5360623"/>
                </a:cubicBezTo>
                <a:cubicBezTo>
                  <a:pt x="4680930" y="5363188"/>
                  <a:pt x="4680930" y="5368317"/>
                  <a:pt x="4678366" y="5370882"/>
                </a:cubicBezTo>
                <a:cubicBezTo>
                  <a:pt x="4665541" y="5355493"/>
                  <a:pt x="4665541" y="5332409"/>
                  <a:pt x="4668106" y="5309324"/>
                </a:cubicBezTo>
                <a:close/>
                <a:moveTo>
                  <a:pt x="4427007" y="5299066"/>
                </a:moveTo>
                <a:cubicBezTo>
                  <a:pt x="4432136" y="5304195"/>
                  <a:pt x="4432136" y="5314455"/>
                  <a:pt x="4437266" y="5317020"/>
                </a:cubicBezTo>
                <a:cubicBezTo>
                  <a:pt x="4429572" y="5322150"/>
                  <a:pt x="4427007" y="5309325"/>
                  <a:pt x="4427007" y="5299066"/>
                </a:cubicBezTo>
                <a:close/>
                <a:moveTo>
                  <a:pt x="3342303" y="5277838"/>
                </a:moveTo>
                <a:lnTo>
                  <a:pt x="3357723" y="5294453"/>
                </a:lnTo>
                <a:lnTo>
                  <a:pt x="3343018" y="5280470"/>
                </a:lnTo>
                <a:close/>
                <a:moveTo>
                  <a:pt x="3133288" y="5261808"/>
                </a:moveTo>
                <a:lnTo>
                  <a:pt x="3134299" y="5263157"/>
                </a:lnTo>
                <a:lnTo>
                  <a:pt x="3119983" y="5287742"/>
                </a:lnTo>
                <a:lnTo>
                  <a:pt x="3125923" y="5272255"/>
                </a:lnTo>
                <a:close/>
                <a:moveTo>
                  <a:pt x="4668106" y="5252896"/>
                </a:moveTo>
                <a:cubicBezTo>
                  <a:pt x="4673236" y="5268286"/>
                  <a:pt x="4673236" y="5286240"/>
                  <a:pt x="4675801" y="5304195"/>
                </a:cubicBezTo>
                <a:cubicBezTo>
                  <a:pt x="4660412" y="5293935"/>
                  <a:pt x="4668106" y="5273416"/>
                  <a:pt x="4668106" y="5252896"/>
                </a:cubicBezTo>
                <a:close/>
                <a:moveTo>
                  <a:pt x="4226945" y="5252896"/>
                </a:moveTo>
                <a:lnTo>
                  <a:pt x="4230912" y="5266501"/>
                </a:lnTo>
                <a:lnTo>
                  <a:pt x="4231659" y="5254468"/>
                </a:lnTo>
                <a:lnTo>
                  <a:pt x="4230792" y="5254179"/>
                </a:lnTo>
                <a:cubicBezTo>
                  <a:pt x="4230151" y="5253537"/>
                  <a:pt x="4229509" y="5252896"/>
                  <a:pt x="4226945" y="5252896"/>
                </a:cubicBezTo>
                <a:close/>
                <a:moveTo>
                  <a:pt x="4462915" y="5222118"/>
                </a:moveTo>
                <a:cubicBezTo>
                  <a:pt x="4475739" y="5258027"/>
                  <a:pt x="4485999" y="5293936"/>
                  <a:pt x="4488564" y="5332409"/>
                </a:cubicBezTo>
                <a:lnTo>
                  <a:pt x="4483848" y="5333981"/>
                </a:lnTo>
                <a:lnTo>
                  <a:pt x="4486000" y="5355493"/>
                </a:lnTo>
                <a:lnTo>
                  <a:pt x="4478446" y="5349827"/>
                </a:lnTo>
                <a:lnTo>
                  <a:pt x="4478305" y="5352928"/>
                </a:lnTo>
                <a:cubicBezTo>
                  <a:pt x="4468045" y="5347799"/>
                  <a:pt x="4455221" y="5334974"/>
                  <a:pt x="4447526" y="5324715"/>
                </a:cubicBezTo>
                <a:cubicBezTo>
                  <a:pt x="4452656" y="5314455"/>
                  <a:pt x="4460350" y="5304195"/>
                  <a:pt x="4460350" y="5293936"/>
                </a:cubicBezTo>
                <a:cubicBezTo>
                  <a:pt x="4452656" y="5293936"/>
                  <a:pt x="4455221" y="5301630"/>
                  <a:pt x="4447526" y="5301630"/>
                </a:cubicBezTo>
                <a:cubicBezTo>
                  <a:pt x="4447526" y="5296501"/>
                  <a:pt x="4444961" y="5293936"/>
                  <a:pt x="4442396" y="5291371"/>
                </a:cubicBezTo>
                <a:cubicBezTo>
                  <a:pt x="4450091" y="5283676"/>
                  <a:pt x="4465480" y="5283676"/>
                  <a:pt x="4473175" y="5273417"/>
                </a:cubicBezTo>
                <a:cubicBezTo>
                  <a:pt x="4460350" y="5268287"/>
                  <a:pt x="4442396" y="5278546"/>
                  <a:pt x="4429571" y="5278546"/>
                </a:cubicBezTo>
                <a:cubicBezTo>
                  <a:pt x="4429571" y="5260592"/>
                  <a:pt x="4437266" y="5250333"/>
                  <a:pt x="4437266" y="5237507"/>
                </a:cubicBezTo>
                <a:cubicBezTo>
                  <a:pt x="4450091" y="5234942"/>
                  <a:pt x="4447526" y="5219553"/>
                  <a:pt x="4462915" y="5222118"/>
                </a:cubicBezTo>
                <a:close/>
                <a:moveTo>
                  <a:pt x="2214364" y="5202591"/>
                </a:moveTo>
                <a:lnTo>
                  <a:pt x="2203244" y="5211857"/>
                </a:lnTo>
                <a:cubicBezTo>
                  <a:pt x="2203244" y="5209293"/>
                  <a:pt x="2200680" y="5209293"/>
                  <a:pt x="2200680" y="5206728"/>
                </a:cubicBezTo>
                <a:close/>
                <a:moveTo>
                  <a:pt x="3252284" y="5193905"/>
                </a:moveTo>
                <a:cubicBezTo>
                  <a:pt x="3249719" y="5193905"/>
                  <a:pt x="3242025" y="5196470"/>
                  <a:pt x="3239460" y="5204165"/>
                </a:cubicBezTo>
                <a:cubicBezTo>
                  <a:pt x="3239460" y="5206730"/>
                  <a:pt x="3239460" y="5209295"/>
                  <a:pt x="3244589" y="5211859"/>
                </a:cubicBezTo>
                <a:cubicBezTo>
                  <a:pt x="3262544" y="5224684"/>
                  <a:pt x="3277934" y="5242638"/>
                  <a:pt x="3293322" y="5263157"/>
                </a:cubicBezTo>
                <a:cubicBezTo>
                  <a:pt x="3324101" y="5301630"/>
                  <a:pt x="3357445" y="5345234"/>
                  <a:pt x="3419002" y="5358058"/>
                </a:cubicBezTo>
                <a:cubicBezTo>
                  <a:pt x="3426698" y="5360623"/>
                  <a:pt x="3436957" y="5360623"/>
                  <a:pt x="3444651" y="5360623"/>
                </a:cubicBezTo>
                <a:cubicBezTo>
                  <a:pt x="3480560" y="5360623"/>
                  <a:pt x="3511338" y="5345234"/>
                  <a:pt x="3539552" y="5329844"/>
                </a:cubicBezTo>
                <a:lnTo>
                  <a:pt x="3547247" y="5327279"/>
                </a:lnTo>
                <a:lnTo>
                  <a:pt x="3544682" y="5314455"/>
                </a:lnTo>
                <a:cubicBezTo>
                  <a:pt x="3524163" y="5311890"/>
                  <a:pt x="3508773" y="5319585"/>
                  <a:pt x="3493384" y="5324715"/>
                </a:cubicBezTo>
                <a:cubicBezTo>
                  <a:pt x="3475430" y="5329844"/>
                  <a:pt x="3457475" y="5337539"/>
                  <a:pt x="3431827" y="5332409"/>
                </a:cubicBezTo>
                <a:cubicBezTo>
                  <a:pt x="3404897" y="5328562"/>
                  <a:pt x="3384377" y="5318303"/>
                  <a:pt x="3367063" y="5304516"/>
                </a:cubicBezTo>
                <a:lnTo>
                  <a:pt x="3357723" y="5294453"/>
                </a:lnTo>
                <a:lnTo>
                  <a:pt x="3362576" y="5299066"/>
                </a:lnTo>
                <a:cubicBezTo>
                  <a:pt x="3380529" y="5311890"/>
                  <a:pt x="3406178" y="5319585"/>
                  <a:pt x="3429262" y="5319585"/>
                </a:cubicBezTo>
                <a:cubicBezTo>
                  <a:pt x="3442086" y="5319585"/>
                  <a:pt x="3452346" y="5319585"/>
                  <a:pt x="3460041" y="5314455"/>
                </a:cubicBezTo>
                <a:lnTo>
                  <a:pt x="3457475" y="5301630"/>
                </a:lnTo>
                <a:cubicBezTo>
                  <a:pt x="3419002" y="5299066"/>
                  <a:pt x="3377964" y="5278547"/>
                  <a:pt x="3352315" y="5260592"/>
                </a:cubicBezTo>
                <a:cubicBezTo>
                  <a:pt x="3354880" y="5255463"/>
                  <a:pt x="3357445" y="5247768"/>
                  <a:pt x="3360009" y="5242638"/>
                </a:cubicBezTo>
                <a:cubicBezTo>
                  <a:pt x="3357445" y="5245203"/>
                  <a:pt x="3352315" y="5245203"/>
                  <a:pt x="3347185" y="5245203"/>
                </a:cubicBezTo>
                <a:cubicBezTo>
                  <a:pt x="3347185" y="5250333"/>
                  <a:pt x="3347185" y="5255463"/>
                  <a:pt x="3349750" y="5258027"/>
                </a:cubicBezTo>
                <a:cubicBezTo>
                  <a:pt x="3349750" y="5258027"/>
                  <a:pt x="3347185" y="5255463"/>
                  <a:pt x="3347185" y="5255463"/>
                </a:cubicBezTo>
                <a:lnTo>
                  <a:pt x="3336926" y="5245203"/>
                </a:lnTo>
                <a:lnTo>
                  <a:pt x="3336926" y="5258027"/>
                </a:lnTo>
                <a:lnTo>
                  <a:pt x="3342303" y="5277838"/>
                </a:lnTo>
                <a:lnTo>
                  <a:pt x="3321536" y="5255463"/>
                </a:lnTo>
                <a:cubicBezTo>
                  <a:pt x="3303582" y="5232378"/>
                  <a:pt x="3283063" y="5209295"/>
                  <a:pt x="3257414" y="5193905"/>
                </a:cubicBezTo>
                <a:close/>
                <a:moveTo>
                  <a:pt x="2231886" y="5188900"/>
                </a:moveTo>
                <a:lnTo>
                  <a:pt x="2228453" y="5191940"/>
                </a:lnTo>
                <a:cubicBezTo>
                  <a:pt x="2222721" y="5196709"/>
                  <a:pt x="2218152" y="5200156"/>
                  <a:pt x="2214466" y="5202560"/>
                </a:cubicBezTo>
                <a:lnTo>
                  <a:pt x="2214364" y="5202591"/>
                </a:lnTo>
                <a:lnTo>
                  <a:pt x="2218633" y="5199033"/>
                </a:lnTo>
                <a:close/>
                <a:moveTo>
                  <a:pt x="4462915" y="5183645"/>
                </a:moveTo>
                <a:cubicBezTo>
                  <a:pt x="4473175" y="5186209"/>
                  <a:pt x="4473175" y="5201599"/>
                  <a:pt x="4465480" y="5206729"/>
                </a:cubicBezTo>
                <a:cubicBezTo>
                  <a:pt x="4465480" y="5199034"/>
                  <a:pt x="4462915" y="5191339"/>
                  <a:pt x="4462915" y="5183645"/>
                </a:cubicBezTo>
                <a:close/>
                <a:moveTo>
                  <a:pt x="2205820" y="5145570"/>
                </a:moveTo>
                <a:lnTo>
                  <a:pt x="2167335" y="5178516"/>
                </a:lnTo>
                <a:cubicBezTo>
                  <a:pt x="2167335" y="5178516"/>
                  <a:pt x="2164769" y="5175951"/>
                  <a:pt x="2164769" y="5173386"/>
                </a:cubicBezTo>
                <a:close/>
                <a:moveTo>
                  <a:pt x="4427007" y="5145171"/>
                </a:moveTo>
                <a:cubicBezTo>
                  <a:pt x="4455221" y="5145171"/>
                  <a:pt x="4450091" y="5186210"/>
                  <a:pt x="4460351" y="5209294"/>
                </a:cubicBezTo>
                <a:cubicBezTo>
                  <a:pt x="4455221" y="5216989"/>
                  <a:pt x="4434702" y="5216989"/>
                  <a:pt x="4429572" y="5219553"/>
                </a:cubicBezTo>
                <a:cubicBezTo>
                  <a:pt x="4424442" y="5199034"/>
                  <a:pt x="4427007" y="5163126"/>
                  <a:pt x="4427007" y="5145171"/>
                </a:cubicBezTo>
                <a:close/>
                <a:moveTo>
                  <a:pt x="4688626" y="5134912"/>
                </a:moveTo>
                <a:cubicBezTo>
                  <a:pt x="4691191" y="5134912"/>
                  <a:pt x="4691191" y="5140042"/>
                  <a:pt x="4691191" y="5142606"/>
                </a:cubicBezTo>
                <a:cubicBezTo>
                  <a:pt x="4686061" y="5142606"/>
                  <a:pt x="4688626" y="5137477"/>
                  <a:pt x="4688626" y="5134912"/>
                </a:cubicBezTo>
                <a:close/>
                <a:moveTo>
                  <a:pt x="1654357" y="5119523"/>
                </a:moveTo>
                <a:cubicBezTo>
                  <a:pt x="1656922" y="5119523"/>
                  <a:pt x="1659487" y="5119523"/>
                  <a:pt x="1664616" y="5119523"/>
                </a:cubicBezTo>
                <a:cubicBezTo>
                  <a:pt x="1664616" y="5124652"/>
                  <a:pt x="1667181" y="5127217"/>
                  <a:pt x="1667181" y="5132347"/>
                </a:cubicBezTo>
                <a:cubicBezTo>
                  <a:pt x="1664616" y="5132347"/>
                  <a:pt x="1662051" y="5134912"/>
                  <a:pt x="1656922" y="5134912"/>
                </a:cubicBezTo>
                <a:cubicBezTo>
                  <a:pt x="1656922" y="5129782"/>
                  <a:pt x="1654357" y="5124652"/>
                  <a:pt x="1654357" y="5119523"/>
                </a:cubicBezTo>
                <a:close/>
                <a:moveTo>
                  <a:pt x="2953772" y="5119068"/>
                </a:moveTo>
                <a:lnTo>
                  <a:pt x="2935520" y="5132027"/>
                </a:lnTo>
                <a:cubicBezTo>
                  <a:pt x="2923978" y="5138760"/>
                  <a:pt x="2911154" y="5143889"/>
                  <a:pt x="2895764" y="5145172"/>
                </a:cubicBezTo>
                <a:lnTo>
                  <a:pt x="2895051" y="5143389"/>
                </a:lnTo>
                <a:close/>
                <a:moveTo>
                  <a:pt x="4442396" y="5111828"/>
                </a:moveTo>
                <a:cubicBezTo>
                  <a:pt x="4444961" y="5119522"/>
                  <a:pt x="4442396" y="5129782"/>
                  <a:pt x="4444961" y="5137477"/>
                </a:cubicBezTo>
                <a:cubicBezTo>
                  <a:pt x="4427007" y="5134912"/>
                  <a:pt x="4439831" y="5119522"/>
                  <a:pt x="4442396" y="5111828"/>
                </a:cubicBezTo>
                <a:close/>
                <a:moveTo>
                  <a:pt x="4651117" y="5110086"/>
                </a:moveTo>
                <a:lnTo>
                  <a:pt x="4653136" y="5119845"/>
                </a:lnTo>
                <a:lnTo>
                  <a:pt x="4652717" y="5114393"/>
                </a:lnTo>
                <a:close/>
                <a:moveTo>
                  <a:pt x="1751823" y="5093874"/>
                </a:moveTo>
                <a:cubicBezTo>
                  <a:pt x="1754388" y="5101568"/>
                  <a:pt x="1759517" y="5111828"/>
                  <a:pt x="1762082" y="5122087"/>
                </a:cubicBezTo>
                <a:cubicBezTo>
                  <a:pt x="1762082" y="5122087"/>
                  <a:pt x="1759517" y="5122087"/>
                  <a:pt x="1759517" y="5122087"/>
                </a:cubicBezTo>
                <a:cubicBezTo>
                  <a:pt x="1756954" y="5111828"/>
                  <a:pt x="1754388" y="5101568"/>
                  <a:pt x="1751823" y="5093874"/>
                </a:cubicBezTo>
                <a:close/>
                <a:moveTo>
                  <a:pt x="3019928" y="5090621"/>
                </a:moveTo>
                <a:lnTo>
                  <a:pt x="3009181" y="5096118"/>
                </a:lnTo>
                <a:lnTo>
                  <a:pt x="2953772" y="5119068"/>
                </a:lnTo>
                <a:lnTo>
                  <a:pt x="2967581" y="5109263"/>
                </a:lnTo>
                <a:close/>
                <a:moveTo>
                  <a:pt x="2282526" y="5079907"/>
                </a:moveTo>
                <a:lnTo>
                  <a:pt x="2278907" y="5084256"/>
                </a:lnTo>
                <a:cubicBezTo>
                  <a:pt x="2262556" y="5101248"/>
                  <a:pt x="2244923" y="5117118"/>
                  <a:pt x="2225927" y="5131947"/>
                </a:cubicBezTo>
                <a:lnTo>
                  <a:pt x="2205820" y="5145570"/>
                </a:lnTo>
                <a:close/>
                <a:moveTo>
                  <a:pt x="2447871" y="5044996"/>
                </a:moveTo>
                <a:lnTo>
                  <a:pt x="2438357" y="5062084"/>
                </a:lnTo>
                <a:cubicBezTo>
                  <a:pt x="2426809" y="5079527"/>
                  <a:pt x="2414286" y="5095638"/>
                  <a:pt x="2401060" y="5110546"/>
                </a:cubicBezTo>
                <a:lnTo>
                  <a:pt x="2395045" y="5115894"/>
                </a:lnTo>
                <a:close/>
                <a:moveTo>
                  <a:pt x="2314772" y="5041154"/>
                </a:moveTo>
                <a:lnTo>
                  <a:pt x="2292053" y="5071752"/>
                </a:lnTo>
                <a:lnTo>
                  <a:pt x="2282526" y="5079907"/>
                </a:lnTo>
                <a:close/>
                <a:moveTo>
                  <a:pt x="4442396" y="5032316"/>
                </a:moveTo>
                <a:cubicBezTo>
                  <a:pt x="4447526" y="5055401"/>
                  <a:pt x="4439831" y="5086180"/>
                  <a:pt x="4442396" y="5101569"/>
                </a:cubicBezTo>
                <a:cubicBezTo>
                  <a:pt x="4437266" y="5104134"/>
                  <a:pt x="4434701" y="5109263"/>
                  <a:pt x="4429572" y="5111829"/>
                </a:cubicBezTo>
                <a:cubicBezTo>
                  <a:pt x="4432136" y="5083615"/>
                  <a:pt x="4437266" y="5057966"/>
                  <a:pt x="4442396" y="5032316"/>
                </a:cubicBezTo>
                <a:close/>
                <a:moveTo>
                  <a:pt x="4427006" y="5029751"/>
                </a:moveTo>
                <a:cubicBezTo>
                  <a:pt x="4421876" y="5055401"/>
                  <a:pt x="4424441" y="5086179"/>
                  <a:pt x="4409052" y="5101569"/>
                </a:cubicBezTo>
                <a:cubicBezTo>
                  <a:pt x="4406487" y="5096439"/>
                  <a:pt x="4409052" y="5091309"/>
                  <a:pt x="4406487" y="5086179"/>
                </a:cubicBezTo>
                <a:cubicBezTo>
                  <a:pt x="4398792" y="5086179"/>
                  <a:pt x="4398792" y="5091309"/>
                  <a:pt x="4396227" y="5093874"/>
                </a:cubicBezTo>
                <a:cubicBezTo>
                  <a:pt x="4391098" y="5093874"/>
                  <a:pt x="4393662" y="5086179"/>
                  <a:pt x="4393662" y="5078485"/>
                </a:cubicBezTo>
                <a:cubicBezTo>
                  <a:pt x="4391098" y="5075920"/>
                  <a:pt x="4388533" y="5081050"/>
                  <a:pt x="4385968" y="5081050"/>
                </a:cubicBezTo>
                <a:cubicBezTo>
                  <a:pt x="4385968" y="5065660"/>
                  <a:pt x="4383402" y="5050271"/>
                  <a:pt x="4393662" y="5034880"/>
                </a:cubicBezTo>
                <a:cubicBezTo>
                  <a:pt x="4406487" y="5034880"/>
                  <a:pt x="4416747" y="5032315"/>
                  <a:pt x="4427006" y="5029751"/>
                </a:cubicBezTo>
                <a:close/>
                <a:moveTo>
                  <a:pt x="2329211" y="5021708"/>
                </a:moveTo>
                <a:lnTo>
                  <a:pt x="2324194" y="5029832"/>
                </a:lnTo>
                <a:lnTo>
                  <a:pt x="2314772" y="5041154"/>
                </a:lnTo>
                <a:close/>
                <a:moveTo>
                  <a:pt x="1900587" y="4998972"/>
                </a:moveTo>
                <a:cubicBezTo>
                  <a:pt x="1903152" y="5024622"/>
                  <a:pt x="1910846" y="5052835"/>
                  <a:pt x="1915976" y="5081049"/>
                </a:cubicBezTo>
                <a:cubicBezTo>
                  <a:pt x="1913411" y="5083614"/>
                  <a:pt x="1913411" y="5086179"/>
                  <a:pt x="1910846" y="5088744"/>
                </a:cubicBezTo>
                <a:cubicBezTo>
                  <a:pt x="1910846" y="5088744"/>
                  <a:pt x="1908281" y="5086179"/>
                  <a:pt x="1908281" y="5086179"/>
                </a:cubicBezTo>
                <a:cubicBezTo>
                  <a:pt x="1900587" y="5057965"/>
                  <a:pt x="1898022" y="5027186"/>
                  <a:pt x="1900587" y="4998972"/>
                </a:cubicBezTo>
                <a:close/>
                <a:moveTo>
                  <a:pt x="4342365" y="4983584"/>
                </a:moveTo>
                <a:cubicBezTo>
                  <a:pt x="4344930" y="4986149"/>
                  <a:pt x="4342365" y="4991278"/>
                  <a:pt x="4339801" y="4991278"/>
                </a:cubicBezTo>
                <a:cubicBezTo>
                  <a:pt x="4339801" y="4986149"/>
                  <a:pt x="4342365" y="4986149"/>
                  <a:pt x="4342365" y="4983584"/>
                </a:cubicBezTo>
                <a:close/>
                <a:moveTo>
                  <a:pt x="2428954" y="4973323"/>
                </a:moveTo>
                <a:cubicBezTo>
                  <a:pt x="2390482" y="5054117"/>
                  <a:pt x="2337580" y="5106056"/>
                  <a:pt x="2278908" y="5152946"/>
                </a:cubicBezTo>
                <a:lnTo>
                  <a:pt x="2231886" y="5188900"/>
                </a:lnTo>
                <a:lnTo>
                  <a:pt x="2249412" y="5173384"/>
                </a:lnTo>
                <a:cubicBezTo>
                  <a:pt x="2249412" y="5170819"/>
                  <a:pt x="2251977" y="5170819"/>
                  <a:pt x="2251977" y="5170819"/>
                </a:cubicBezTo>
                <a:cubicBezTo>
                  <a:pt x="2303274" y="5132346"/>
                  <a:pt x="2377656" y="5063094"/>
                  <a:pt x="2428954" y="4973323"/>
                </a:cubicBezTo>
                <a:close/>
                <a:moveTo>
                  <a:pt x="2057046" y="4950239"/>
                </a:moveTo>
                <a:cubicBezTo>
                  <a:pt x="2041657" y="4968194"/>
                  <a:pt x="2028832" y="4988713"/>
                  <a:pt x="2013443" y="5006667"/>
                </a:cubicBezTo>
                <a:cubicBezTo>
                  <a:pt x="2010878" y="5001538"/>
                  <a:pt x="2010878" y="4993843"/>
                  <a:pt x="2010878" y="4988713"/>
                </a:cubicBezTo>
                <a:cubicBezTo>
                  <a:pt x="2023702" y="4975889"/>
                  <a:pt x="2041657" y="4963064"/>
                  <a:pt x="2057046" y="4950239"/>
                </a:cubicBezTo>
                <a:close/>
                <a:moveTo>
                  <a:pt x="2613627" y="4924591"/>
                </a:moveTo>
                <a:cubicBezTo>
                  <a:pt x="2546938" y="4960500"/>
                  <a:pt x="2500770" y="5024622"/>
                  <a:pt x="2457167" y="5088745"/>
                </a:cubicBezTo>
                <a:cubicBezTo>
                  <a:pt x="2405869" y="5160561"/>
                  <a:pt x="2354571" y="5234943"/>
                  <a:pt x="2277625" y="5263157"/>
                </a:cubicBezTo>
                <a:lnTo>
                  <a:pt x="2280190" y="5275982"/>
                </a:lnTo>
                <a:cubicBezTo>
                  <a:pt x="2387915" y="5260592"/>
                  <a:pt x="2446908" y="5168256"/>
                  <a:pt x="2503335" y="5081050"/>
                </a:cubicBezTo>
                <a:cubicBezTo>
                  <a:pt x="2536679" y="5027187"/>
                  <a:pt x="2572587" y="4973324"/>
                  <a:pt x="2621320" y="4934851"/>
                </a:cubicBezTo>
                <a:close/>
                <a:moveTo>
                  <a:pt x="2478030" y="4923250"/>
                </a:moveTo>
                <a:lnTo>
                  <a:pt x="2465824" y="4964988"/>
                </a:lnTo>
                <a:cubicBezTo>
                  <a:pt x="2452679" y="4995767"/>
                  <a:pt x="2436648" y="5023339"/>
                  <a:pt x="2418694" y="5047706"/>
                </a:cubicBezTo>
                <a:cubicBezTo>
                  <a:pt x="2439213" y="5014363"/>
                  <a:pt x="2454602" y="4981019"/>
                  <a:pt x="2464863" y="4945110"/>
                </a:cubicBezTo>
                <a:cubicBezTo>
                  <a:pt x="2467427" y="4943827"/>
                  <a:pt x="2470633" y="4941904"/>
                  <a:pt x="2474801" y="4932606"/>
                </a:cubicBezTo>
                <a:close/>
                <a:moveTo>
                  <a:pt x="2484382" y="4901533"/>
                </a:moveTo>
                <a:lnTo>
                  <a:pt x="2481814" y="4912287"/>
                </a:lnTo>
                <a:lnTo>
                  <a:pt x="2478030" y="4923250"/>
                </a:lnTo>
                <a:close/>
                <a:moveTo>
                  <a:pt x="1985229" y="4886117"/>
                </a:moveTo>
                <a:cubicBezTo>
                  <a:pt x="1985229" y="4888683"/>
                  <a:pt x="1985229" y="4891247"/>
                  <a:pt x="1985229" y="4893812"/>
                </a:cubicBezTo>
                <a:cubicBezTo>
                  <a:pt x="1974969" y="4911767"/>
                  <a:pt x="1959580" y="4929721"/>
                  <a:pt x="1941626" y="4947675"/>
                </a:cubicBezTo>
                <a:cubicBezTo>
                  <a:pt x="1939060" y="4934851"/>
                  <a:pt x="1951885" y="4919461"/>
                  <a:pt x="1969839" y="4901507"/>
                </a:cubicBezTo>
                <a:cubicBezTo>
                  <a:pt x="1974969" y="4896378"/>
                  <a:pt x="1980099" y="4891247"/>
                  <a:pt x="1985229" y="4886117"/>
                </a:cubicBezTo>
                <a:close/>
                <a:moveTo>
                  <a:pt x="1692832" y="4868163"/>
                </a:moveTo>
                <a:cubicBezTo>
                  <a:pt x="1692832" y="4873292"/>
                  <a:pt x="1692832" y="4875857"/>
                  <a:pt x="1692832" y="4880987"/>
                </a:cubicBezTo>
                <a:cubicBezTo>
                  <a:pt x="1695396" y="4911766"/>
                  <a:pt x="1697960" y="4945109"/>
                  <a:pt x="1713350" y="4968193"/>
                </a:cubicBezTo>
                <a:cubicBezTo>
                  <a:pt x="1705655" y="5019491"/>
                  <a:pt x="1710785" y="5065659"/>
                  <a:pt x="1718480" y="5106698"/>
                </a:cubicBezTo>
                <a:cubicBezTo>
                  <a:pt x="1710785" y="5101568"/>
                  <a:pt x="1700525" y="5093873"/>
                  <a:pt x="1692832" y="5088744"/>
                </a:cubicBezTo>
                <a:cubicBezTo>
                  <a:pt x="1680006" y="5032316"/>
                  <a:pt x="1674875" y="4970758"/>
                  <a:pt x="1682571" y="4911766"/>
                </a:cubicBezTo>
                <a:cubicBezTo>
                  <a:pt x="1685136" y="4904071"/>
                  <a:pt x="1687701" y="4886117"/>
                  <a:pt x="1692832" y="4868163"/>
                </a:cubicBezTo>
                <a:close/>
                <a:moveTo>
                  <a:pt x="1862114" y="4857903"/>
                </a:moveTo>
                <a:cubicBezTo>
                  <a:pt x="1862114" y="4857903"/>
                  <a:pt x="1864678" y="4860467"/>
                  <a:pt x="1864678" y="4860467"/>
                </a:cubicBezTo>
                <a:cubicBezTo>
                  <a:pt x="1849288" y="4945109"/>
                  <a:pt x="1856983" y="5019491"/>
                  <a:pt x="1872373" y="5086178"/>
                </a:cubicBezTo>
                <a:cubicBezTo>
                  <a:pt x="1869808" y="5086178"/>
                  <a:pt x="1864678" y="5088743"/>
                  <a:pt x="1862114" y="5088743"/>
                </a:cubicBezTo>
                <a:cubicBezTo>
                  <a:pt x="1846724" y="5016926"/>
                  <a:pt x="1844159" y="4939979"/>
                  <a:pt x="1862114" y="4857903"/>
                </a:cubicBezTo>
                <a:close/>
                <a:moveTo>
                  <a:pt x="5525101" y="4816224"/>
                </a:moveTo>
                <a:cubicBezTo>
                  <a:pt x="5526704" y="4816224"/>
                  <a:pt x="5528628" y="4816865"/>
                  <a:pt x="5529910" y="4816865"/>
                </a:cubicBezTo>
                <a:cubicBezTo>
                  <a:pt x="5529910" y="4819430"/>
                  <a:pt x="5524781" y="4819430"/>
                  <a:pt x="5522216" y="4819430"/>
                </a:cubicBezTo>
                <a:cubicBezTo>
                  <a:pt x="5522216" y="4816865"/>
                  <a:pt x="5523499" y="4816224"/>
                  <a:pt x="5525101" y="4816224"/>
                </a:cubicBezTo>
                <a:close/>
                <a:moveTo>
                  <a:pt x="5507147" y="4813660"/>
                </a:moveTo>
                <a:cubicBezTo>
                  <a:pt x="5508750" y="4813660"/>
                  <a:pt x="5510674" y="4814301"/>
                  <a:pt x="5511956" y="4814301"/>
                </a:cubicBezTo>
                <a:cubicBezTo>
                  <a:pt x="5511956" y="4816866"/>
                  <a:pt x="5506827" y="4816866"/>
                  <a:pt x="5504262" y="4816866"/>
                </a:cubicBezTo>
                <a:cubicBezTo>
                  <a:pt x="5504262" y="4814301"/>
                  <a:pt x="5505544" y="4813660"/>
                  <a:pt x="5507147" y="4813660"/>
                </a:cubicBezTo>
                <a:close/>
                <a:moveTo>
                  <a:pt x="5706888" y="4811736"/>
                </a:moveTo>
                <a:cubicBezTo>
                  <a:pt x="5712018" y="4811736"/>
                  <a:pt x="5714583" y="4814300"/>
                  <a:pt x="5719713" y="4814300"/>
                </a:cubicBezTo>
                <a:cubicBezTo>
                  <a:pt x="5717148" y="4819430"/>
                  <a:pt x="5712018" y="4819430"/>
                  <a:pt x="5704324" y="4819430"/>
                </a:cubicBezTo>
                <a:cubicBezTo>
                  <a:pt x="5704324" y="4816865"/>
                  <a:pt x="5706888" y="4816865"/>
                  <a:pt x="5706888" y="4811736"/>
                </a:cubicBezTo>
                <a:close/>
                <a:moveTo>
                  <a:pt x="5629941" y="4811736"/>
                </a:moveTo>
                <a:cubicBezTo>
                  <a:pt x="5632506" y="4814300"/>
                  <a:pt x="5637635" y="4816865"/>
                  <a:pt x="5642765" y="4816865"/>
                </a:cubicBezTo>
                <a:cubicBezTo>
                  <a:pt x="5640201" y="4816865"/>
                  <a:pt x="5635071" y="4816865"/>
                  <a:pt x="5632506" y="4816865"/>
                </a:cubicBezTo>
                <a:cubicBezTo>
                  <a:pt x="5632506" y="4816865"/>
                  <a:pt x="5629941" y="4814300"/>
                  <a:pt x="5629941" y="4811736"/>
                </a:cubicBezTo>
                <a:close/>
                <a:moveTo>
                  <a:pt x="4637326" y="4801475"/>
                </a:moveTo>
                <a:lnTo>
                  <a:pt x="4637326" y="4809170"/>
                </a:lnTo>
                <a:lnTo>
                  <a:pt x="4638243" y="4811309"/>
                </a:lnTo>
                <a:lnTo>
                  <a:pt x="4638289" y="4810773"/>
                </a:lnTo>
                <a:cubicBezTo>
                  <a:pt x="4638609" y="4807247"/>
                  <a:pt x="4638609" y="4804041"/>
                  <a:pt x="4637327" y="4801476"/>
                </a:cubicBezTo>
                <a:close/>
                <a:moveTo>
                  <a:pt x="1828771" y="4801475"/>
                </a:moveTo>
                <a:cubicBezTo>
                  <a:pt x="1836465" y="4811735"/>
                  <a:pt x="1831335" y="4824559"/>
                  <a:pt x="1826205" y="4839948"/>
                </a:cubicBezTo>
                <a:cubicBezTo>
                  <a:pt x="1823640" y="4847643"/>
                  <a:pt x="1821075" y="4852773"/>
                  <a:pt x="1821075" y="4857903"/>
                </a:cubicBezTo>
                <a:cubicBezTo>
                  <a:pt x="1810816" y="4934849"/>
                  <a:pt x="1815946" y="5016926"/>
                  <a:pt x="1833900" y="5096437"/>
                </a:cubicBezTo>
                <a:cubicBezTo>
                  <a:pt x="1828771" y="5099002"/>
                  <a:pt x="1826205" y="5104132"/>
                  <a:pt x="1826205" y="5114392"/>
                </a:cubicBezTo>
                <a:cubicBezTo>
                  <a:pt x="1826205" y="5114392"/>
                  <a:pt x="1823640" y="5114392"/>
                  <a:pt x="1823640" y="5114392"/>
                </a:cubicBezTo>
                <a:cubicBezTo>
                  <a:pt x="1795427" y="5029750"/>
                  <a:pt x="1785166" y="4922025"/>
                  <a:pt x="1828771" y="4801475"/>
                </a:cubicBezTo>
                <a:close/>
                <a:moveTo>
                  <a:pt x="5588903" y="4798911"/>
                </a:moveTo>
                <a:cubicBezTo>
                  <a:pt x="5591467" y="4796346"/>
                  <a:pt x="5594032" y="4801476"/>
                  <a:pt x="5596597" y="4806606"/>
                </a:cubicBezTo>
                <a:cubicBezTo>
                  <a:pt x="5594032" y="4806606"/>
                  <a:pt x="5594032" y="4804041"/>
                  <a:pt x="5591467" y="4804041"/>
                </a:cubicBezTo>
                <a:cubicBezTo>
                  <a:pt x="5591467" y="4801476"/>
                  <a:pt x="5588903" y="4798911"/>
                  <a:pt x="5588903" y="4798911"/>
                </a:cubicBezTo>
                <a:close/>
                <a:moveTo>
                  <a:pt x="3478923" y="4798380"/>
                </a:moveTo>
                <a:lnTo>
                  <a:pt x="3442407" y="4837305"/>
                </a:lnTo>
                <a:cubicBezTo>
                  <a:pt x="3423491" y="4855019"/>
                  <a:pt x="3402972" y="4872011"/>
                  <a:pt x="3380529" y="4888683"/>
                </a:cubicBezTo>
                <a:cubicBezTo>
                  <a:pt x="3344620" y="4909202"/>
                  <a:pt x="3311277" y="4929721"/>
                  <a:pt x="3277934" y="4952805"/>
                </a:cubicBezTo>
                <a:cubicBezTo>
                  <a:pt x="3206757" y="4998973"/>
                  <a:pt x="3132696" y="5045141"/>
                  <a:pt x="3051421" y="5079406"/>
                </a:cubicBezTo>
                <a:lnTo>
                  <a:pt x="3019928" y="5090621"/>
                </a:lnTo>
                <a:lnTo>
                  <a:pt x="3201628" y="4997690"/>
                </a:lnTo>
                <a:cubicBezTo>
                  <a:pt x="3260941" y="4963706"/>
                  <a:pt x="3315605" y="4928438"/>
                  <a:pt x="3366182" y="4891568"/>
                </a:cubicBezTo>
                <a:close/>
                <a:moveTo>
                  <a:pt x="5602047" y="4793140"/>
                </a:moveTo>
                <a:cubicBezTo>
                  <a:pt x="5604292" y="4793781"/>
                  <a:pt x="5606857" y="4795064"/>
                  <a:pt x="5609422" y="4796346"/>
                </a:cubicBezTo>
                <a:cubicBezTo>
                  <a:pt x="5604292" y="4796346"/>
                  <a:pt x="5596598" y="4798911"/>
                  <a:pt x="5596598" y="4793781"/>
                </a:cubicBezTo>
                <a:cubicBezTo>
                  <a:pt x="5597880" y="4792499"/>
                  <a:pt x="5599803" y="4792499"/>
                  <a:pt x="5602047" y="4793140"/>
                </a:cubicBezTo>
                <a:close/>
                <a:moveTo>
                  <a:pt x="2103213" y="4791216"/>
                </a:moveTo>
                <a:cubicBezTo>
                  <a:pt x="2100648" y="4796345"/>
                  <a:pt x="2098083" y="4801475"/>
                  <a:pt x="2095518" y="4804040"/>
                </a:cubicBezTo>
                <a:cubicBezTo>
                  <a:pt x="2090389" y="4821995"/>
                  <a:pt x="2082695" y="4837385"/>
                  <a:pt x="2074999" y="4852774"/>
                </a:cubicBezTo>
                <a:cubicBezTo>
                  <a:pt x="2059610" y="4878423"/>
                  <a:pt x="2039091" y="4901507"/>
                  <a:pt x="2016006" y="4922026"/>
                </a:cubicBezTo>
                <a:cubicBezTo>
                  <a:pt x="2018571" y="4916896"/>
                  <a:pt x="2018571" y="4911767"/>
                  <a:pt x="2018571" y="4904072"/>
                </a:cubicBezTo>
                <a:cubicBezTo>
                  <a:pt x="2049350" y="4868163"/>
                  <a:pt x="2074999" y="4832255"/>
                  <a:pt x="2103213" y="4791216"/>
                </a:cubicBezTo>
                <a:close/>
                <a:moveTo>
                  <a:pt x="1926236" y="4791216"/>
                </a:moveTo>
                <a:cubicBezTo>
                  <a:pt x="1915976" y="4809171"/>
                  <a:pt x="1908281" y="4824560"/>
                  <a:pt x="1895457" y="4832255"/>
                </a:cubicBezTo>
                <a:cubicBezTo>
                  <a:pt x="1900586" y="4819431"/>
                  <a:pt x="1913411" y="4804041"/>
                  <a:pt x="1926236" y="4791216"/>
                </a:cubicBezTo>
                <a:close/>
                <a:moveTo>
                  <a:pt x="1744129" y="4757872"/>
                </a:moveTo>
                <a:cubicBezTo>
                  <a:pt x="1736433" y="4801476"/>
                  <a:pt x="1728739" y="4850209"/>
                  <a:pt x="1728739" y="4896377"/>
                </a:cubicBezTo>
                <a:cubicBezTo>
                  <a:pt x="1723609" y="4855339"/>
                  <a:pt x="1726174" y="4798911"/>
                  <a:pt x="1744129" y="4757872"/>
                </a:cubicBezTo>
                <a:close/>
                <a:moveTo>
                  <a:pt x="5373452" y="4755307"/>
                </a:moveTo>
                <a:cubicBezTo>
                  <a:pt x="5381146" y="4763002"/>
                  <a:pt x="5393971" y="4755307"/>
                  <a:pt x="5404231" y="4757871"/>
                </a:cubicBezTo>
                <a:cubicBezTo>
                  <a:pt x="5411925" y="4768132"/>
                  <a:pt x="5406795" y="4775827"/>
                  <a:pt x="5417055" y="4773262"/>
                </a:cubicBezTo>
                <a:cubicBezTo>
                  <a:pt x="5411925" y="4780957"/>
                  <a:pt x="5411925" y="4791216"/>
                  <a:pt x="5422185" y="4796346"/>
                </a:cubicBezTo>
                <a:cubicBezTo>
                  <a:pt x="5417055" y="4798911"/>
                  <a:pt x="5409360" y="4798911"/>
                  <a:pt x="5406795" y="4804041"/>
                </a:cubicBezTo>
                <a:cubicBezTo>
                  <a:pt x="5406795" y="4806606"/>
                  <a:pt x="5409360" y="4809170"/>
                  <a:pt x="5414490" y="4809170"/>
                </a:cubicBezTo>
                <a:cubicBezTo>
                  <a:pt x="5406795" y="4824560"/>
                  <a:pt x="5388841" y="4809170"/>
                  <a:pt x="5383711" y="4824560"/>
                </a:cubicBezTo>
                <a:cubicBezTo>
                  <a:pt x="5376017" y="4806606"/>
                  <a:pt x="5373452" y="4821995"/>
                  <a:pt x="5355496" y="4806606"/>
                </a:cubicBezTo>
                <a:cubicBezTo>
                  <a:pt x="5363192" y="4798911"/>
                  <a:pt x="5358062" y="4786086"/>
                  <a:pt x="5350367" y="4786086"/>
                </a:cubicBezTo>
                <a:cubicBezTo>
                  <a:pt x="5358062" y="4778392"/>
                  <a:pt x="5368322" y="4768132"/>
                  <a:pt x="5373452" y="4755307"/>
                </a:cubicBezTo>
                <a:close/>
                <a:moveTo>
                  <a:pt x="1787733" y="4755307"/>
                </a:moveTo>
                <a:cubicBezTo>
                  <a:pt x="1790297" y="4755307"/>
                  <a:pt x="1792862" y="4760436"/>
                  <a:pt x="1795427" y="4763001"/>
                </a:cubicBezTo>
                <a:cubicBezTo>
                  <a:pt x="1797992" y="4765566"/>
                  <a:pt x="1797992" y="4768131"/>
                  <a:pt x="1800556" y="4770696"/>
                </a:cubicBezTo>
                <a:cubicBezTo>
                  <a:pt x="1749257" y="4891247"/>
                  <a:pt x="1756952" y="5004102"/>
                  <a:pt x="1790297" y="5109263"/>
                </a:cubicBezTo>
                <a:cubicBezTo>
                  <a:pt x="1790297" y="5109263"/>
                  <a:pt x="1787733" y="5109263"/>
                  <a:pt x="1787733" y="5109263"/>
                </a:cubicBezTo>
                <a:cubicBezTo>
                  <a:pt x="1749257" y="4996407"/>
                  <a:pt x="1749257" y="4878422"/>
                  <a:pt x="1787733" y="4755307"/>
                </a:cubicBezTo>
                <a:close/>
                <a:moveTo>
                  <a:pt x="4619623" y="4739610"/>
                </a:moveTo>
                <a:lnTo>
                  <a:pt x="4621866" y="4745314"/>
                </a:lnTo>
                <a:lnTo>
                  <a:pt x="4621937" y="4739918"/>
                </a:lnTo>
                <a:close/>
                <a:moveTo>
                  <a:pt x="1918541" y="4732223"/>
                </a:moveTo>
                <a:cubicBezTo>
                  <a:pt x="1903152" y="4752743"/>
                  <a:pt x="1885198" y="4773262"/>
                  <a:pt x="1869808" y="4793781"/>
                </a:cubicBezTo>
                <a:cubicBezTo>
                  <a:pt x="1867243" y="4791216"/>
                  <a:pt x="1867243" y="4791216"/>
                  <a:pt x="1867243" y="4788651"/>
                </a:cubicBezTo>
                <a:cubicBezTo>
                  <a:pt x="1864679" y="4786087"/>
                  <a:pt x="1862114" y="4786087"/>
                  <a:pt x="1862114" y="4783522"/>
                </a:cubicBezTo>
                <a:cubicBezTo>
                  <a:pt x="1880068" y="4770697"/>
                  <a:pt x="1900587" y="4752743"/>
                  <a:pt x="1918541" y="4732223"/>
                </a:cubicBezTo>
                <a:close/>
                <a:moveTo>
                  <a:pt x="5486307" y="4724529"/>
                </a:moveTo>
                <a:cubicBezTo>
                  <a:pt x="5486307" y="4727094"/>
                  <a:pt x="5488872" y="4729659"/>
                  <a:pt x="5491437" y="4729659"/>
                </a:cubicBezTo>
                <a:cubicBezTo>
                  <a:pt x="5488872" y="4737353"/>
                  <a:pt x="5486307" y="4747613"/>
                  <a:pt x="5473483" y="4745048"/>
                </a:cubicBezTo>
                <a:cubicBezTo>
                  <a:pt x="5473483" y="4737353"/>
                  <a:pt x="5468353" y="4734789"/>
                  <a:pt x="5470918" y="4727094"/>
                </a:cubicBezTo>
                <a:cubicBezTo>
                  <a:pt x="5478613" y="4724529"/>
                  <a:pt x="5476047" y="4727094"/>
                  <a:pt x="5486307" y="4724529"/>
                </a:cubicBezTo>
                <a:close/>
                <a:moveTo>
                  <a:pt x="5317024" y="4711705"/>
                </a:moveTo>
                <a:cubicBezTo>
                  <a:pt x="5319589" y="4711705"/>
                  <a:pt x="5322154" y="4711705"/>
                  <a:pt x="5324719" y="4711705"/>
                </a:cubicBezTo>
                <a:cubicBezTo>
                  <a:pt x="5319589" y="4721965"/>
                  <a:pt x="5329850" y="4729659"/>
                  <a:pt x="5317024" y="4734789"/>
                </a:cubicBezTo>
                <a:cubicBezTo>
                  <a:pt x="5306765" y="4727094"/>
                  <a:pt x="5317024" y="4724529"/>
                  <a:pt x="5317024" y="4711705"/>
                </a:cubicBezTo>
                <a:close/>
                <a:moveTo>
                  <a:pt x="3339491" y="4709140"/>
                </a:moveTo>
                <a:cubicBezTo>
                  <a:pt x="3288193" y="4745049"/>
                  <a:pt x="3244589" y="4791217"/>
                  <a:pt x="3200986" y="4834820"/>
                </a:cubicBezTo>
                <a:lnTo>
                  <a:pt x="3185597" y="4852774"/>
                </a:lnTo>
                <a:lnTo>
                  <a:pt x="3193292" y="4863034"/>
                </a:lnTo>
                <a:cubicBezTo>
                  <a:pt x="3257414" y="4827125"/>
                  <a:pt x="3308712" y="4778392"/>
                  <a:pt x="3349750" y="4716835"/>
                </a:cubicBezTo>
                <a:close/>
                <a:moveTo>
                  <a:pt x="4673236" y="4704010"/>
                </a:moveTo>
                <a:cubicBezTo>
                  <a:pt x="4674518" y="4702727"/>
                  <a:pt x="4675160" y="4703368"/>
                  <a:pt x="4675801" y="4704010"/>
                </a:cubicBezTo>
                <a:cubicBezTo>
                  <a:pt x="4676442" y="4704651"/>
                  <a:pt x="4677083" y="4705292"/>
                  <a:pt x="4678366" y="4704010"/>
                </a:cubicBezTo>
                <a:cubicBezTo>
                  <a:pt x="4683495" y="4719399"/>
                  <a:pt x="4688625" y="4732224"/>
                  <a:pt x="4688625" y="4747613"/>
                </a:cubicBezTo>
                <a:cubicBezTo>
                  <a:pt x="4680930" y="4734789"/>
                  <a:pt x="4660410" y="4721964"/>
                  <a:pt x="4673236" y="4704010"/>
                </a:cubicBezTo>
                <a:close/>
                <a:moveTo>
                  <a:pt x="4745053" y="4698880"/>
                </a:moveTo>
                <a:cubicBezTo>
                  <a:pt x="4747618" y="4701445"/>
                  <a:pt x="4739924" y="4704010"/>
                  <a:pt x="4739924" y="4706574"/>
                </a:cubicBezTo>
                <a:cubicBezTo>
                  <a:pt x="4734794" y="4706574"/>
                  <a:pt x="4734794" y="4698880"/>
                  <a:pt x="4732229" y="4706574"/>
                </a:cubicBezTo>
                <a:cubicBezTo>
                  <a:pt x="4729664" y="4698880"/>
                  <a:pt x="4742489" y="4701445"/>
                  <a:pt x="4745053" y="4698880"/>
                </a:cubicBezTo>
                <a:close/>
                <a:moveTo>
                  <a:pt x="4683496" y="4696316"/>
                </a:moveTo>
                <a:cubicBezTo>
                  <a:pt x="4688625" y="4698880"/>
                  <a:pt x="4691190" y="4704010"/>
                  <a:pt x="4691190" y="4711705"/>
                </a:cubicBezTo>
                <a:cubicBezTo>
                  <a:pt x="4686061" y="4709140"/>
                  <a:pt x="4686061" y="4701445"/>
                  <a:pt x="4683496" y="4696316"/>
                </a:cubicBezTo>
                <a:close/>
                <a:moveTo>
                  <a:pt x="4660411" y="4693751"/>
                </a:moveTo>
                <a:cubicBezTo>
                  <a:pt x="4665541" y="4698880"/>
                  <a:pt x="4668106" y="4711705"/>
                  <a:pt x="4665541" y="4719400"/>
                </a:cubicBezTo>
                <a:cubicBezTo>
                  <a:pt x="4657846" y="4716835"/>
                  <a:pt x="4657846" y="4706575"/>
                  <a:pt x="4652717" y="4701445"/>
                </a:cubicBezTo>
                <a:cubicBezTo>
                  <a:pt x="4655281" y="4698880"/>
                  <a:pt x="4657846" y="4696316"/>
                  <a:pt x="4660411" y="4693751"/>
                </a:cubicBezTo>
                <a:close/>
                <a:moveTo>
                  <a:pt x="1883233" y="4671701"/>
                </a:moveTo>
                <a:lnTo>
                  <a:pt x="1836463" y="4739918"/>
                </a:lnTo>
                <a:cubicBezTo>
                  <a:pt x="1836463" y="4737353"/>
                  <a:pt x="1833898" y="4734788"/>
                  <a:pt x="1831333" y="4732223"/>
                </a:cubicBezTo>
                <a:cubicBezTo>
                  <a:pt x="1831333" y="4729658"/>
                  <a:pt x="1828769" y="4727093"/>
                  <a:pt x="1826204" y="4724528"/>
                </a:cubicBezTo>
                <a:cubicBezTo>
                  <a:pt x="1837746" y="4719399"/>
                  <a:pt x="1848326" y="4711704"/>
                  <a:pt x="1858065" y="4702286"/>
                </a:cubicBezTo>
                <a:close/>
                <a:moveTo>
                  <a:pt x="1885932" y="4667764"/>
                </a:moveTo>
                <a:lnTo>
                  <a:pt x="1884876" y="4669704"/>
                </a:lnTo>
                <a:lnTo>
                  <a:pt x="1883233" y="4671701"/>
                </a:lnTo>
                <a:close/>
                <a:moveTo>
                  <a:pt x="5345919" y="4666299"/>
                </a:moveTo>
                <a:cubicBezTo>
                  <a:pt x="5345559" y="4667621"/>
                  <a:pt x="5336902" y="4675797"/>
                  <a:pt x="5342673" y="4668102"/>
                </a:cubicBezTo>
                <a:cubicBezTo>
                  <a:pt x="5345238" y="4666178"/>
                  <a:pt x="5346040" y="4665858"/>
                  <a:pt x="5345919" y="4666299"/>
                </a:cubicBezTo>
                <a:close/>
                <a:moveTo>
                  <a:pt x="5409360" y="4662972"/>
                </a:moveTo>
                <a:cubicBezTo>
                  <a:pt x="5435009" y="4660407"/>
                  <a:pt x="5429880" y="4698880"/>
                  <a:pt x="5404231" y="4686056"/>
                </a:cubicBezTo>
                <a:cubicBezTo>
                  <a:pt x="5406795" y="4673231"/>
                  <a:pt x="5404231" y="4673231"/>
                  <a:pt x="5409360" y="4662972"/>
                </a:cubicBezTo>
                <a:close/>
                <a:moveTo>
                  <a:pt x="3436957" y="4650148"/>
                </a:moveTo>
                <a:cubicBezTo>
                  <a:pt x="3431827" y="4647583"/>
                  <a:pt x="3426698" y="4652713"/>
                  <a:pt x="3424132" y="4655278"/>
                </a:cubicBezTo>
                <a:cubicBezTo>
                  <a:pt x="3331797" y="4773263"/>
                  <a:pt x="3221505" y="4863034"/>
                  <a:pt x="3121475" y="4934851"/>
                </a:cubicBezTo>
                <a:lnTo>
                  <a:pt x="3129169" y="4945110"/>
                </a:lnTo>
                <a:cubicBezTo>
                  <a:pt x="3239460" y="4893813"/>
                  <a:pt x="3339491" y="4809171"/>
                  <a:pt x="3444651" y="4673232"/>
                </a:cubicBezTo>
                <a:cubicBezTo>
                  <a:pt x="3449781" y="4665537"/>
                  <a:pt x="3444651" y="4660407"/>
                  <a:pt x="3442086" y="4657843"/>
                </a:cubicBezTo>
                <a:lnTo>
                  <a:pt x="3442086" y="4652713"/>
                </a:lnTo>
                <a:close/>
                <a:moveTo>
                  <a:pt x="3503644" y="4621934"/>
                </a:moveTo>
                <a:cubicBezTo>
                  <a:pt x="3372835" y="4793782"/>
                  <a:pt x="3236896" y="4914332"/>
                  <a:pt x="3080436" y="4988714"/>
                </a:cubicBezTo>
                <a:lnTo>
                  <a:pt x="3083001" y="5001538"/>
                </a:lnTo>
                <a:cubicBezTo>
                  <a:pt x="3129169" y="4996408"/>
                  <a:pt x="3167643" y="4968194"/>
                  <a:pt x="3206117" y="4942545"/>
                </a:cubicBezTo>
                <a:cubicBezTo>
                  <a:pt x="3231765" y="4924591"/>
                  <a:pt x="3257414" y="4906637"/>
                  <a:pt x="3283063" y="4896378"/>
                </a:cubicBezTo>
                <a:lnTo>
                  <a:pt x="3285628" y="4896378"/>
                </a:lnTo>
                <a:cubicBezTo>
                  <a:pt x="3380529" y="4816866"/>
                  <a:pt x="3454911" y="4747614"/>
                  <a:pt x="3513903" y="4639888"/>
                </a:cubicBezTo>
                <a:cubicBezTo>
                  <a:pt x="3516468" y="4634758"/>
                  <a:pt x="3513903" y="4632194"/>
                  <a:pt x="3513903" y="4629629"/>
                </a:cubicBezTo>
                <a:cubicBezTo>
                  <a:pt x="3513903" y="4627064"/>
                  <a:pt x="3513903" y="4627064"/>
                  <a:pt x="3513903" y="4627064"/>
                </a:cubicBezTo>
                <a:close/>
                <a:moveTo>
                  <a:pt x="1790296" y="4611673"/>
                </a:moveTo>
                <a:cubicBezTo>
                  <a:pt x="1749258" y="4652711"/>
                  <a:pt x="1713350" y="4701444"/>
                  <a:pt x="1697960" y="4780957"/>
                </a:cubicBezTo>
                <a:cubicBezTo>
                  <a:pt x="1644097" y="4878422"/>
                  <a:pt x="1636402" y="4975888"/>
                  <a:pt x="1649226" y="5070789"/>
                </a:cubicBezTo>
                <a:cubicBezTo>
                  <a:pt x="1646661" y="5068225"/>
                  <a:pt x="1641532" y="5065660"/>
                  <a:pt x="1638967" y="5065660"/>
                </a:cubicBezTo>
                <a:cubicBezTo>
                  <a:pt x="1633837" y="5037446"/>
                  <a:pt x="1631272" y="5009232"/>
                  <a:pt x="1631272" y="4981018"/>
                </a:cubicBezTo>
                <a:cubicBezTo>
                  <a:pt x="1628708" y="4837384"/>
                  <a:pt x="1677441" y="4709139"/>
                  <a:pt x="1764647" y="4624497"/>
                </a:cubicBezTo>
                <a:cubicBezTo>
                  <a:pt x="1774907" y="4621932"/>
                  <a:pt x="1782602" y="4616802"/>
                  <a:pt x="1790296" y="4611673"/>
                </a:cubicBezTo>
                <a:close/>
                <a:moveTo>
                  <a:pt x="1905717" y="4568070"/>
                </a:moveTo>
                <a:cubicBezTo>
                  <a:pt x="1898022" y="4578329"/>
                  <a:pt x="1892893" y="4588589"/>
                  <a:pt x="1887763" y="4598849"/>
                </a:cubicBezTo>
                <a:cubicBezTo>
                  <a:pt x="1874938" y="4624498"/>
                  <a:pt x="1859549" y="4652712"/>
                  <a:pt x="1841594" y="4675796"/>
                </a:cubicBezTo>
                <a:cubicBezTo>
                  <a:pt x="1849289" y="4665537"/>
                  <a:pt x="1856984" y="4650147"/>
                  <a:pt x="1864679" y="4639888"/>
                </a:cubicBezTo>
                <a:cubicBezTo>
                  <a:pt x="1877503" y="4614239"/>
                  <a:pt x="1890328" y="4588589"/>
                  <a:pt x="1905717" y="4568070"/>
                </a:cubicBezTo>
                <a:close/>
                <a:moveTo>
                  <a:pt x="2798300" y="4539856"/>
                </a:moveTo>
                <a:cubicBezTo>
                  <a:pt x="2800865" y="4542421"/>
                  <a:pt x="2803429" y="4542421"/>
                  <a:pt x="2805994" y="4547550"/>
                </a:cubicBezTo>
                <a:cubicBezTo>
                  <a:pt x="2805994" y="4552680"/>
                  <a:pt x="2803429" y="4557810"/>
                  <a:pt x="2803429" y="4562941"/>
                </a:cubicBezTo>
                <a:cubicBezTo>
                  <a:pt x="2800865" y="4552680"/>
                  <a:pt x="2800865" y="4544985"/>
                  <a:pt x="2798300" y="4539856"/>
                </a:cubicBezTo>
                <a:close/>
                <a:moveTo>
                  <a:pt x="4627067" y="4529597"/>
                </a:moveTo>
                <a:cubicBezTo>
                  <a:pt x="4639891" y="4532161"/>
                  <a:pt x="4650151" y="4537291"/>
                  <a:pt x="4662975" y="4537291"/>
                </a:cubicBezTo>
                <a:cubicBezTo>
                  <a:pt x="4668105" y="4557810"/>
                  <a:pt x="4673235" y="4583459"/>
                  <a:pt x="4678365" y="4609108"/>
                </a:cubicBezTo>
                <a:cubicBezTo>
                  <a:pt x="4680929" y="4627063"/>
                  <a:pt x="4693754" y="4647582"/>
                  <a:pt x="4691189" y="4662971"/>
                </a:cubicBezTo>
                <a:cubicBezTo>
                  <a:pt x="4688624" y="4680925"/>
                  <a:pt x="4670670" y="4680925"/>
                  <a:pt x="4668105" y="4698879"/>
                </a:cubicBezTo>
                <a:cubicBezTo>
                  <a:pt x="4660410" y="4698879"/>
                  <a:pt x="4662975" y="4688620"/>
                  <a:pt x="4657845" y="4688620"/>
                </a:cubicBezTo>
                <a:cubicBezTo>
                  <a:pt x="4660410" y="4670666"/>
                  <a:pt x="4675800" y="4665536"/>
                  <a:pt x="4673235" y="4647582"/>
                </a:cubicBezTo>
                <a:cubicBezTo>
                  <a:pt x="4662975" y="4652712"/>
                  <a:pt x="4657845" y="4660406"/>
                  <a:pt x="4655280" y="4670666"/>
                </a:cubicBezTo>
                <a:cubicBezTo>
                  <a:pt x="4650151" y="4670666"/>
                  <a:pt x="4652716" y="4668101"/>
                  <a:pt x="4652716" y="4665536"/>
                </a:cubicBezTo>
                <a:cubicBezTo>
                  <a:pt x="4647586" y="4665536"/>
                  <a:pt x="4650151" y="4670666"/>
                  <a:pt x="4645021" y="4670666"/>
                </a:cubicBezTo>
                <a:cubicBezTo>
                  <a:pt x="4639891" y="4657841"/>
                  <a:pt x="4629631" y="4650147"/>
                  <a:pt x="4624502" y="4642452"/>
                </a:cubicBezTo>
                <a:cubicBezTo>
                  <a:pt x="4621937" y="4642452"/>
                  <a:pt x="4621937" y="4645017"/>
                  <a:pt x="4621937" y="4645017"/>
                </a:cubicBezTo>
                <a:cubicBezTo>
                  <a:pt x="4619372" y="4639887"/>
                  <a:pt x="4627067" y="4634757"/>
                  <a:pt x="4627067" y="4629627"/>
                </a:cubicBezTo>
                <a:cubicBezTo>
                  <a:pt x="4616807" y="4627063"/>
                  <a:pt x="4611677" y="4637322"/>
                  <a:pt x="4609113" y="4642452"/>
                </a:cubicBezTo>
                <a:cubicBezTo>
                  <a:pt x="4603982" y="4639887"/>
                  <a:pt x="4609113" y="4629627"/>
                  <a:pt x="4601418" y="4632192"/>
                </a:cubicBezTo>
                <a:cubicBezTo>
                  <a:pt x="4598853" y="4637322"/>
                  <a:pt x="4601418" y="4650147"/>
                  <a:pt x="4601418" y="4657841"/>
                </a:cubicBezTo>
                <a:cubicBezTo>
                  <a:pt x="4593723" y="4652712"/>
                  <a:pt x="4591158" y="4645017"/>
                  <a:pt x="4580899" y="4647582"/>
                </a:cubicBezTo>
                <a:cubicBezTo>
                  <a:pt x="4580899" y="4657841"/>
                  <a:pt x="4588593" y="4655276"/>
                  <a:pt x="4596288" y="4657841"/>
                </a:cubicBezTo>
                <a:lnTo>
                  <a:pt x="4597418" y="4660553"/>
                </a:lnTo>
                <a:lnTo>
                  <a:pt x="4603022" y="4656881"/>
                </a:lnTo>
                <a:cubicBezTo>
                  <a:pt x="4605908" y="4657843"/>
                  <a:pt x="4607831" y="4661690"/>
                  <a:pt x="4606549" y="4668102"/>
                </a:cubicBezTo>
                <a:lnTo>
                  <a:pt x="4599967" y="4666671"/>
                </a:lnTo>
                <a:lnTo>
                  <a:pt x="4601097" y="4669384"/>
                </a:lnTo>
                <a:lnTo>
                  <a:pt x="4603052" y="4677205"/>
                </a:lnTo>
                <a:lnTo>
                  <a:pt x="4610717" y="4678362"/>
                </a:lnTo>
                <a:cubicBezTo>
                  <a:pt x="4615527" y="4680285"/>
                  <a:pt x="4619374" y="4683491"/>
                  <a:pt x="4621939" y="4688621"/>
                </a:cubicBezTo>
                <a:cubicBezTo>
                  <a:pt x="4620657" y="4689903"/>
                  <a:pt x="4615527" y="4688621"/>
                  <a:pt x="4610076" y="4687338"/>
                </a:cubicBezTo>
                <a:lnTo>
                  <a:pt x="4599293" y="4686335"/>
                </a:lnTo>
                <a:lnTo>
                  <a:pt x="4603617" y="4689087"/>
                </a:lnTo>
                <a:lnTo>
                  <a:pt x="4611999" y="4690865"/>
                </a:lnTo>
                <a:cubicBezTo>
                  <a:pt x="4616168" y="4691827"/>
                  <a:pt x="4620656" y="4692468"/>
                  <a:pt x="4624504" y="4691186"/>
                </a:cubicBezTo>
                <a:cubicBezTo>
                  <a:pt x="4619374" y="4693750"/>
                  <a:pt x="4611679" y="4696315"/>
                  <a:pt x="4609114" y="4698880"/>
                </a:cubicBezTo>
                <a:cubicBezTo>
                  <a:pt x="4624504" y="4698880"/>
                  <a:pt x="4629633" y="4704010"/>
                  <a:pt x="4639893" y="4704010"/>
                </a:cubicBezTo>
                <a:lnTo>
                  <a:pt x="4639893" y="4714270"/>
                </a:lnTo>
                <a:cubicBezTo>
                  <a:pt x="4632199" y="4714270"/>
                  <a:pt x="4627069" y="4711064"/>
                  <a:pt x="4621939" y="4707537"/>
                </a:cubicBezTo>
                <a:lnTo>
                  <a:pt x="4605321" y="4699525"/>
                </a:lnTo>
                <a:lnTo>
                  <a:pt x="4594044" y="4701444"/>
                </a:lnTo>
                <a:cubicBezTo>
                  <a:pt x="4588594" y="4701444"/>
                  <a:pt x="4583464" y="4701444"/>
                  <a:pt x="4580899" y="4704009"/>
                </a:cubicBezTo>
                <a:cubicBezTo>
                  <a:pt x="4584746" y="4710422"/>
                  <a:pt x="4589235" y="4712987"/>
                  <a:pt x="4594364" y="4714590"/>
                </a:cubicBezTo>
                <a:lnTo>
                  <a:pt x="4610878" y="4719177"/>
                </a:lnTo>
                <a:lnTo>
                  <a:pt x="4631556" y="4718117"/>
                </a:lnTo>
                <a:cubicBezTo>
                  <a:pt x="4639251" y="4718758"/>
                  <a:pt x="4646304" y="4720681"/>
                  <a:pt x="4652717" y="4724528"/>
                </a:cubicBezTo>
                <a:cubicBezTo>
                  <a:pt x="4650152" y="4729658"/>
                  <a:pt x="4642457" y="4729658"/>
                  <a:pt x="4639892" y="4734788"/>
                </a:cubicBezTo>
                <a:cubicBezTo>
                  <a:pt x="4637327" y="4747613"/>
                  <a:pt x="4627068" y="4768132"/>
                  <a:pt x="4634763" y="4778391"/>
                </a:cubicBezTo>
                <a:cubicBezTo>
                  <a:pt x="4650152" y="4770696"/>
                  <a:pt x="4657847" y="4750177"/>
                  <a:pt x="4650152" y="4732223"/>
                </a:cubicBezTo>
                <a:cubicBezTo>
                  <a:pt x="4657847" y="4732223"/>
                  <a:pt x="4657847" y="4737353"/>
                  <a:pt x="4660412" y="4739918"/>
                </a:cubicBezTo>
                <a:cubicBezTo>
                  <a:pt x="4660412" y="4737353"/>
                  <a:pt x="4665541" y="4739918"/>
                  <a:pt x="4665541" y="4737353"/>
                </a:cubicBezTo>
                <a:cubicBezTo>
                  <a:pt x="4680930" y="4747613"/>
                  <a:pt x="4691190" y="4763002"/>
                  <a:pt x="4701450" y="4780956"/>
                </a:cubicBezTo>
                <a:cubicBezTo>
                  <a:pt x="4693755" y="4786086"/>
                  <a:pt x="4696320" y="4801476"/>
                  <a:pt x="4701450" y="4804041"/>
                </a:cubicBezTo>
                <a:cubicBezTo>
                  <a:pt x="4698885" y="4806606"/>
                  <a:pt x="4683495" y="4796346"/>
                  <a:pt x="4673236" y="4801476"/>
                </a:cubicBezTo>
                <a:cubicBezTo>
                  <a:pt x="4675801" y="4809171"/>
                  <a:pt x="4683495" y="4811736"/>
                  <a:pt x="4691190" y="4811736"/>
                </a:cubicBezTo>
                <a:cubicBezTo>
                  <a:pt x="4686061" y="4821995"/>
                  <a:pt x="4688625" y="4824560"/>
                  <a:pt x="4688625" y="4834820"/>
                </a:cubicBezTo>
                <a:cubicBezTo>
                  <a:pt x="4698885" y="4842514"/>
                  <a:pt x="4704015" y="4845080"/>
                  <a:pt x="4709144" y="4852774"/>
                </a:cubicBezTo>
                <a:cubicBezTo>
                  <a:pt x="4711709" y="4850209"/>
                  <a:pt x="4716839" y="4850209"/>
                  <a:pt x="4716839" y="4847644"/>
                </a:cubicBezTo>
                <a:cubicBezTo>
                  <a:pt x="4719404" y="4850209"/>
                  <a:pt x="4719404" y="4857904"/>
                  <a:pt x="4719404" y="4863034"/>
                </a:cubicBezTo>
                <a:cubicBezTo>
                  <a:pt x="4716839" y="4863034"/>
                  <a:pt x="4716839" y="4865598"/>
                  <a:pt x="4714274" y="4865598"/>
                </a:cubicBezTo>
                <a:cubicBezTo>
                  <a:pt x="4709144" y="4860469"/>
                  <a:pt x="4704015" y="4857904"/>
                  <a:pt x="4696320" y="4857904"/>
                </a:cubicBezTo>
                <a:cubicBezTo>
                  <a:pt x="4693755" y="4857904"/>
                  <a:pt x="4691190" y="4860469"/>
                  <a:pt x="4691190" y="4865598"/>
                </a:cubicBezTo>
                <a:cubicBezTo>
                  <a:pt x="4683495" y="4863034"/>
                  <a:pt x="4678366" y="4857904"/>
                  <a:pt x="4670671" y="4863034"/>
                </a:cubicBezTo>
                <a:cubicBezTo>
                  <a:pt x="4675801" y="4868163"/>
                  <a:pt x="4670671" y="4873293"/>
                  <a:pt x="4673236" y="4875858"/>
                </a:cubicBezTo>
                <a:cubicBezTo>
                  <a:pt x="4680930" y="4880988"/>
                  <a:pt x="4691190" y="4880988"/>
                  <a:pt x="4701450" y="4883553"/>
                </a:cubicBezTo>
                <a:cubicBezTo>
                  <a:pt x="4701450" y="4888683"/>
                  <a:pt x="4696320" y="4888683"/>
                  <a:pt x="4696320" y="4893812"/>
                </a:cubicBezTo>
                <a:cubicBezTo>
                  <a:pt x="4698885" y="4906637"/>
                  <a:pt x="4714274" y="4904072"/>
                  <a:pt x="4716839" y="4893812"/>
                </a:cubicBezTo>
                <a:cubicBezTo>
                  <a:pt x="4727099" y="4904072"/>
                  <a:pt x="4732228" y="4945110"/>
                  <a:pt x="4719404" y="4957935"/>
                </a:cubicBezTo>
                <a:cubicBezTo>
                  <a:pt x="4716839" y="4963064"/>
                  <a:pt x="4721969" y="4960500"/>
                  <a:pt x="4721969" y="4965629"/>
                </a:cubicBezTo>
                <a:cubicBezTo>
                  <a:pt x="4719404" y="4978454"/>
                  <a:pt x="4721969" y="4988713"/>
                  <a:pt x="4716839" y="4996408"/>
                </a:cubicBezTo>
                <a:cubicBezTo>
                  <a:pt x="4714274" y="5019492"/>
                  <a:pt x="4709144" y="5052836"/>
                  <a:pt x="4696320" y="5068225"/>
                </a:cubicBezTo>
                <a:cubicBezTo>
                  <a:pt x="4691190" y="5052836"/>
                  <a:pt x="4693755" y="5034881"/>
                  <a:pt x="4691190" y="5019492"/>
                </a:cubicBezTo>
                <a:cubicBezTo>
                  <a:pt x="4688625" y="5006667"/>
                  <a:pt x="4675801" y="4993843"/>
                  <a:pt x="4686061" y="4983584"/>
                </a:cubicBezTo>
                <a:cubicBezTo>
                  <a:pt x="4680930" y="4975889"/>
                  <a:pt x="4678366" y="4975889"/>
                  <a:pt x="4678366" y="4968194"/>
                </a:cubicBezTo>
                <a:cubicBezTo>
                  <a:pt x="4686061" y="4963064"/>
                  <a:pt x="4696320" y="4957935"/>
                  <a:pt x="4696320" y="4947675"/>
                </a:cubicBezTo>
                <a:cubicBezTo>
                  <a:pt x="4693755" y="4942545"/>
                  <a:pt x="4686061" y="4945110"/>
                  <a:pt x="4680930" y="4945110"/>
                </a:cubicBezTo>
                <a:cubicBezTo>
                  <a:pt x="4680930" y="4937415"/>
                  <a:pt x="4678366" y="4934851"/>
                  <a:pt x="4678366" y="4927156"/>
                </a:cubicBezTo>
                <a:lnTo>
                  <a:pt x="4675533" y="4929989"/>
                </a:lnTo>
                <a:lnTo>
                  <a:pt x="4675800" y="4930682"/>
                </a:lnTo>
                <a:cubicBezTo>
                  <a:pt x="4677082" y="4939979"/>
                  <a:pt x="4675800" y="4948957"/>
                  <a:pt x="4670670" y="4955369"/>
                </a:cubicBezTo>
                <a:cubicBezTo>
                  <a:pt x="4668105" y="4947674"/>
                  <a:pt x="4662975" y="4945109"/>
                  <a:pt x="4657845" y="4939980"/>
                </a:cubicBezTo>
                <a:cubicBezTo>
                  <a:pt x="4655280" y="4937415"/>
                  <a:pt x="4657845" y="4927155"/>
                  <a:pt x="4647586" y="4927155"/>
                </a:cubicBezTo>
                <a:cubicBezTo>
                  <a:pt x="4642456" y="4911766"/>
                  <a:pt x="4645021" y="4888682"/>
                  <a:pt x="4639891" y="4875857"/>
                </a:cubicBezTo>
                <a:cubicBezTo>
                  <a:pt x="4639891" y="4868162"/>
                  <a:pt x="4642456" y="4863033"/>
                  <a:pt x="4637326" y="4860468"/>
                </a:cubicBezTo>
                <a:cubicBezTo>
                  <a:pt x="4632196" y="4857903"/>
                  <a:pt x="4634761" y="4863033"/>
                  <a:pt x="4634761" y="4865597"/>
                </a:cubicBezTo>
                <a:cubicBezTo>
                  <a:pt x="4629631" y="4860468"/>
                  <a:pt x="4629631" y="4852773"/>
                  <a:pt x="4627067" y="4847643"/>
                </a:cubicBezTo>
                <a:cubicBezTo>
                  <a:pt x="4629631" y="4845079"/>
                  <a:pt x="4634761" y="4847643"/>
                  <a:pt x="4637326" y="4845079"/>
                </a:cubicBezTo>
                <a:cubicBezTo>
                  <a:pt x="4637326" y="4834819"/>
                  <a:pt x="4629631" y="4842514"/>
                  <a:pt x="4624502" y="4842514"/>
                </a:cubicBezTo>
                <a:cubicBezTo>
                  <a:pt x="4619372" y="4832254"/>
                  <a:pt x="4634761" y="4834819"/>
                  <a:pt x="4634761" y="4824559"/>
                </a:cubicBezTo>
                <a:cubicBezTo>
                  <a:pt x="4629631" y="4819430"/>
                  <a:pt x="4627067" y="4829689"/>
                  <a:pt x="4624502" y="4824559"/>
                </a:cubicBezTo>
                <a:cubicBezTo>
                  <a:pt x="4627067" y="4819430"/>
                  <a:pt x="4629631" y="4811735"/>
                  <a:pt x="4627067" y="4809170"/>
                </a:cubicBezTo>
                <a:cubicBezTo>
                  <a:pt x="4619372" y="4806605"/>
                  <a:pt x="4621937" y="4816865"/>
                  <a:pt x="4616807" y="4816865"/>
                </a:cubicBezTo>
                <a:cubicBezTo>
                  <a:pt x="4609113" y="4811735"/>
                  <a:pt x="4609113" y="4804040"/>
                  <a:pt x="4601418" y="4801475"/>
                </a:cubicBezTo>
                <a:cubicBezTo>
                  <a:pt x="4598853" y="4806605"/>
                  <a:pt x="4601418" y="4811735"/>
                  <a:pt x="4603982" y="4814300"/>
                </a:cubicBezTo>
                <a:cubicBezTo>
                  <a:pt x="4598853" y="4816865"/>
                  <a:pt x="4593723" y="4811735"/>
                  <a:pt x="4588593" y="4811735"/>
                </a:cubicBezTo>
                <a:cubicBezTo>
                  <a:pt x="4583464" y="4816865"/>
                  <a:pt x="4596288" y="4819430"/>
                  <a:pt x="4591158" y="4824559"/>
                </a:cubicBezTo>
                <a:cubicBezTo>
                  <a:pt x="4598853" y="4832254"/>
                  <a:pt x="4606547" y="4839949"/>
                  <a:pt x="4616807" y="4842514"/>
                </a:cubicBezTo>
                <a:cubicBezTo>
                  <a:pt x="4621937" y="4860468"/>
                  <a:pt x="4627067" y="4868162"/>
                  <a:pt x="4634761" y="4880987"/>
                </a:cubicBezTo>
                <a:cubicBezTo>
                  <a:pt x="4634761" y="4906636"/>
                  <a:pt x="4639891" y="4924590"/>
                  <a:pt x="4642456" y="4947674"/>
                </a:cubicBezTo>
                <a:lnTo>
                  <a:pt x="4637328" y="4947674"/>
                </a:lnTo>
                <a:lnTo>
                  <a:pt x="4632196" y="4947674"/>
                </a:lnTo>
                <a:cubicBezTo>
                  <a:pt x="4637326" y="4937415"/>
                  <a:pt x="4627067" y="4934850"/>
                  <a:pt x="4619372" y="4932285"/>
                </a:cubicBezTo>
                <a:cubicBezTo>
                  <a:pt x="4614242" y="4937415"/>
                  <a:pt x="4614242" y="4945109"/>
                  <a:pt x="4616807" y="4952804"/>
                </a:cubicBezTo>
                <a:cubicBezTo>
                  <a:pt x="4609113" y="4950239"/>
                  <a:pt x="4606547" y="4945109"/>
                  <a:pt x="4598853" y="4945109"/>
                </a:cubicBezTo>
                <a:cubicBezTo>
                  <a:pt x="4601418" y="4952804"/>
                  <a:pt x="4606547" y="4955369"/>
                  <a:pt x="4611677" y="4957934"/>
                </a:cubicBezTo>
                <a:cubicBezTo>
                  <a:pt x="4609113" y="4963063"/>
                  <a:pt x="4603982" y="4963063"/>
                  <a:pt x="4603982" y="4965628"/>
                </a:cubicBezTo>
                <a:cubicBezTo>
                  <a:pt x="4609113" y="4975888"/>
                  <a:pt x="4629631" y="4970758"/>
                  <a:pt x="4634761" y="4978453"/>
                </a:cubicBezTo>
                <a:lnTo>
                  <a:pt x="4635641" y="4984999"/>
                </a:lnTo>
                <a:lnTo>
                  <a:pt x="4637328" y="4947674"/>
                </a:lnTo>
                <a:cubicBezTo>
                  <a:pt x="4639893" y="4952803"/>
                  <a:pt x="4645023" y="4955368"/>
                  <a:pt x="4639893" y="4960498"/>
                </a:cubicBezTo>
                <a:cubicBezTo>
                  <a:pt x="4642457" y="4963063"/>
                  <a:pt x="4652717" y="4963063"/>
                  <a:pt x="4655282" y="4963063"/>
                </a:cubicBezTo>
                <a:cubicBezTo>
                  <a:pt x="4655282" y="4965628"/>
                  <a:pt x="4647588" y="4970759"/>
                  <a:pt x="4647588" y="4975888"/>
                </a:cubicBezTo>
                <a:cubicBezTo>
                  <a:pt x="4655282" y="4975888"/>
                  <a:pt x="4662977" y="4983583"/>
                  <a:pt x="4670671" y="4986148"/>
                </a:cubicBezTo>
                <a:cubicBezTo>
                  <a:pt x="4675801" y="5016927"/>
                  <a:pt x="4683496" y="5047705"/>
                  <a:pt x="4686061" y="5078484"/>
                </a:cubicBezTo>
                <a:cubicBezTo>
                  <a:pt x="4679649" y="5074637"/>
                  <a:pt x="4671313" y="5071431"/>
                  <a:pt x="4662977" y="5068866"/>
                </a:cubicBezTo>
                <a:lnTo>
                  <a:pt x="4642270" y="5063690"/>
                </a:lnTo>
                <a:lnTo>
                  <a:pt x="4642381" y="5066397"/>
                </a:lnTo>
                <a:lnTo>
                  <a:pt x="4665862" y="5073353"/>
                </a:lnTo>
                <a:cubicBezTo>
                  <a:pt x="4674519" y="5076560"/>
                  <a:pt x="4682214" y="5081049"/>
                  <a:pt x="4686061" y="5088744"/>
                </a:cubicBezTo>
                <a:cubicBezTo>
                  <a:pt x="4678366" y="5119523"/>
                  <a:pt x="4678366" y="5155431"/>
                  <a:pt x="4665542" y="5178515"/>
                </a:cubicBezTo>
                <a:lnTo>
                  <a:pt x="4664292" y="5175958"/>
                </a:lnTo>
                <a:lnTo>
                  <a:pt x="4665220" y="5180759"/>
                </a:lnTo>
                <a:lnTo>
                  <a:pt x="4670199" y="5213856"/>
                </a:lnTo>
                <a:lnTo>
                  <a:pt x="4675481" y="5186530"/>
                </a:lnTo>
                <a:cubicBezTo>
                  <a:pt x="4679008" y="5173385"/>
                  <a:pt x="4683496" y="5160561"/>
                  <a:pt x="4688626" y="5150301"/>
                </a:cubicBezTo>
                <a:cubicBezTo>
                  <a:pt x="4691191" y="5150301"/>
                  <a:pt x="4691191" y="5152866"/>
                  <a:pt x="4693756" y="5152866"/>
                </a:cubicBezTo>
                <a:cubicBezTo>
                  <a:pt x="4696321" y="5181079"/>
                  <a:pt x="4709145" y="5216988"/>
                  <a:pt x="4698886" y="5237507"/>
                </a:cubicBezTo>
                <a:cubicBezTo>
                  <a:pt x="4698886" y="5242637"/>
                  <a:pt x="4704015" y="5242637"/>
                  <a:pt x="4704015" y="5247767"/>
                </a:cubicBezTo>
                <a:cubicBezTo>
                  <a:pt x="4701450" y="5263156"/>
                  <a:pt x="4709145" y="5278545"/>
                  <a:pt x="4709145" y="5293935"/>
                </a:cubicBezTo>
                <a:cubicBezTo>
                  <a:pt x="4701450" y="5306759"/>
                  <a:pt x="4698886" y="5319584"/>
                  <a:pt x="4701450" y="5337538"/>
                </a:cubicBezTo>
                <a:cubicBezTo>
                  <a:pt x="4698886" y="5342668"/>
                  <a:pt x="4691191" y="5342668"/>
                  <a:pt x="4693756" y="5350362"/>
                </a:cubicBezTo>
                <a:cubicBezTo>
                  <a:pt x="4688626" y="5332408"/>
                  <a:pt x="4678367" y="5311889"/>
                  <a:pt x="4680931" y="5291370"/>
                </a:cubicBezTo>
                <a:cubicBezTo>
                  <a:pt x="4680931" y="5288805"/>
                  <a:pt x="4683496" y="5283675"/>
                  <a:pt x="4683496" y="5281110"/>
                </a:cubicBezTo>
                <a:cubicBezTo>
                  <a:pt x="4680931" y="5265721"/>
                  <a:pt x="4673237" y="5255461"/>
                  <a:pt x="4673237" y="5242637"/>
                </a:cubicBezTo>
                <a:cubicBezTo>
                  <a:pt x="4678367" y="5237507"/>
                  <a:pt x="4686061" y="5242637"/>
                  <a:pt x="4688626" y="5237507"/>
                </a:cubicBezTo>
                <a:cubicBezTo>
                  <a:pt x="4686061" y="5232377"/>
                  <a:pt x="4680931" y="5232377"/>
                  <a:pt x="4678367" y="5234942"/>
                </a:cubicBezTo>
                <a:cubicBezTo>
                  <a:pt x="4680931" y="5227247"/>
                  <a:pt x="4701450" y="5229813"/>
                  <a:pt x="4693756" y="5216988"/>
                </a:cubicBezTo>
                <a:cubicBezTo>
                  <a:pt x="4688626" y="5219553"/>
                  <a:pt x="4683496" y="5224682"/>
                  <a:pt x="4680931" y="5227247"/>
                </a:cubicBezTo>
                <a:cubicBezTo>
                  <a:pt x="4678367" y="5222118"/>
                  <a:pt x="4673237" y="5222118"/>
                  <a:pt x="4668106" y="5224682"/>
                </a:cubicBezTo>
                <a:lnTo>
                  <a:pt x="4669775" y="5216047"/>
                </a:lnTo>
                <a:lnTo>
                  <a:pt x="4658166" y="5203843"/>
                </a:lnTo>
                <a:cubicBezTo>
                  <a:pt x="4653999" y="5199034"/>
                  <a:pt x="4650151" y="5193904"/>
                  <a:pt x="4647586" y="5188774"/>
                </a:cubicBezTo>
                <a:cubicBezTo>
                  <a:pt x="4637326" y="5199034"/>
                  <a:pt x="4657845" y="5206728"/>
                  <a:pt x="4662975" y="5214423"/>
                </a:cubicBezTo>
                <a:cubicBezTo>
                  <a:pt x="4668105" y="5229813"/>
                  <a:pt x="4668105" y="5252896"/>
                  <a:pt x="4665540" y="5270851"/>
                </a:cubicBezTo>
                <a:cubicBezTo>
                  <a:pt x="4660410" y="5270851"/>
                  <a:pt x="4657845" y="5265721"/>
                  <a:pt x="4655280" y="5265721"/>
                </a:cubicBezTo>
                <a:cubicBezTo>
                  <a:pt x="4650151" y="5265721"/>
                  <a:pt x="4650151" y="5270851"/>
                  <a:pt x="4645021" y="5270851"/>
                </a:cubicBezTo>
                <a:cubicBezTo>
                  <a:pt x="4645021" y="5281110"/>
                  <a:pt x="4647586" y="5283675"/>
                  <a:pt x="4650151" y="5288805"/>
                </a:cubicBezTo>
                <a:cubicBezTo>
                  <a:pt x="4647586" y="5293935"/>
                  <a:pt x="4642456" y="5293935"/>
                  <a:pt x="4642456" y="5299065"/>
                </a:cubicBezTo>
                <a:cubicBezTo>
                  <a:pt x="4645021" y="5306759"/>
                  <a:pt x="4652716" y="5306759"/>
                  <a:pt x="4660410" y="5309324"/>
                </a:cubicBezTo>
                <a:cubicBezTo>
                  <a:pt x="4657845" y="5334973"/>
                  <a:pt x="4665540" y="5365752"/>
                  <a:pt x="4662975" y="5393966"/>
                </a:cubicBezTo>
                <a:cubicBezTo>
                  <a:pt x="4660410" y="5411920"/>
                  <a:pt x="4650151" y="5427309"/>
                  <a:pt x="4647586" y="5442698"/>
                </a:cubicBezTo>
                <a:cubicBezTo>
                  <a:pt x="4642456" y="5440134"/>
                  <a:pt x="4645021" y="5435004"/>
                  <a:pt x="4639891" y="5435004"/>
                </a:cubicBezTo>
                <a:cubicBezTo>
                  <a:pt x="4632196" y="5435004"/>
                  <a:pt x="4629631" y="5440134"/>
                  <a:pt x="4627067" y="5442698"/>
                </a:cubicBezTo>
                <a:cubicBezTo>
                  <a:pt x="4624502" y="5435004"/>
                  <a:pt x="4629631" y="5424744"/>
                  <a:pt x="4629631" y="5417049"/>
                </a:cubicBezTo>
                <a:cubicBezTo>
                  <a:pt x="4616807" y="5424744"/>
                  <a:pt x="4619372" y="5445263"/>
                  <a:pt x="4614242" y="5460653"/>
                </a:cubicBezTo>
                <a:cubicBezTo>
                  <a:pt x="4609113" y="5458088"/>
                  <a:pt x="4606547" y="5455523"/>
                  <a:pt x="4601418" y="5455523"/>
                </a:cubicBezTo>
                <a:lnTo>
                  <a:pt x="4601418" y="5459796"/>
                </a:lnTo>
                <a:lnTo>
                  <a:pt x="4603984" y="5463218"/>
                </a:lnTo>
                <a:lnTo>
                  <a:pt x="4601418" y="5461721"/>
                </a:lnTo>
                <a:lnTo>
                  <a:pt x="4601418" y="5465783"/>
                </a:lnTo>
                <a:cubicBezTo>
                  <a:pt x="4598853" y="5463218"/>
                  <a:pt x="4593723" y="5455523"/>
                  <a:pt x="4591158" y="5458088"/>
                </a:cubicBezTo>
                <a:cubicBezTo>
                  <a:pt x="4601418" y="5432439"/>
                  <a:pt x="4609113" y="5373446"/>
                  <a:pt x="4583464" y="5355492"/>
                </a:cubicBezTo>
                <a:cubicBezTo>
                  <a:pt x="4565509" y="5365752"/>
                  <a:pt x="4557815" y="5386271"/>
                  <a:pt x="4550120" y="5406790"/>
                </a:cubicBezTo>
                <a:cubicBezTo>
                  <a:pt x="4544990" y="5396531"/>
                  <a:pt x="4532166" y="5396531"/>
                  <a:pt x="4524471" y="5391400"/>
                </a:cubicBezTo>
                <a:cubicBezTo>
                  <a:pt x="4539860" y="5388836"/>
                  <a:pt x="4552685" y="5383706"/>
                  <a:pt x="4557815" y="5370882"/>
                </a:cubicBezTo>
                <a:cubicBezTo>
                  <a:pt x="4550120" y="5365752"/>
                  <a:pt x="4534730" y="5370882"/>
                  <a:pt x="4527036" y="5373446"/>
                </a:cubicBezTo>
                <a:cubicBezTo>
                  <a:pt x="4521906" y="5376011"/>
                  <a:pt x="4516776" y="5383706"/>
                  <a:pt x="4514211" y="5378576"/>
                </a:cubicBezTo>
                <a:cubicBezTo>
                  <a:pt x="4514211" y="5373446"/>
                  <a:pt x="4519341" y="5345233"/>
                  <a:pt x="4509081" y="5340103"/>
                </a:cubicBezTo>
                <a:cubicBezTo>
                  <a:pt x="4501387" y="5342668"/>
                  <a:pt x="4498822" y="5347797"/>
                  <a:pt x="4498822" y="5355492"/>
                </a:cubicBezTo>
                <a:cubicBezTo>
                  <a:pt x="4493692" y="5311889"/>
                  <a:pt x="4483433" y="5263156"/>
                  <a:pt x="4470608" y="5222118"/>
                </a:cubicBezTo>
                <a:cubicBezTo>
                  <a:pt x="4480868" y="5222118"/>
                  <a:pt x="4480868" y="5214423"/>
                  <a:pt x="4488562" y="5211858"/>
                </a:cubicBezTo>
                <a:cubicBezTo>
                  <a:pt x="4493692" y="5214423"/>
                  <a:pt x="4496257" y="5219553"/>
                  <a:pt x="4501387" y="5222118"/>
                </a:cubicBezTo>
                <a:cubicBezTo>
                  <a:pt x="4509081" y="5214423"/>
                  <a:pt x="4514211" y="5196469"/>
                  <a:pt x="4511647" y="5186209"/>
                </a:cubicBezTo>
                <a:cubicBezTo>
                  <a:pt x="4537295" y="5181079"/>
                  <a:pt x="4544990" y="5160560"/>
                  <a:pt x="4555250" y="5142606"/>
                </a:cubicBezTo>
                <a:cubicBezTo>
                  <a:pt x="4550120" y="5127217"/>
                  <a:pt x="4532166" y="5140041"/>
                  <a:pt x="4524471" y="5145171"/>
                </a:cubicBezTo>
                <a:cubicBezTo>
                  <a:pt x="4521906" y="5142606"/>
                  <a:pt x="4516776" y="5140041"/>
                  <a:pt x="4511647" y="5142606"/>
                </a:cubicBezTo>
                <a:cubicBezTo>
                  <a:pt x="4509081" y="5127217"/>
                  <a:pt x="4491127" y="5122087"/>
                  <a:pt x="4488562" y="5137476"/>
                </a:cubicBezTo>
                <a:cubicBezTo>
                  <a:pt x="4480868" y="5134911"/>
                  <a:pt x="4488562" y="5129781"/>
                  <a:pt x="4483433" y="5129781"/>
                </a:cubicBezTo>
                <a:cubicBezTo>
                  <a:pt x="4475738" y="5132347"/>
                  <a:pt x="4470608" y="5137476"/>
                  <a:pt x="4468043" y="5145171"/>
                </a:cubicBezTo>
                <a:cubicBezTo>
                  <a:pt x="4462913" y="5142606"/>
                  <a:pt x="4462913" y="5134911"/>
                  <a:pt x="4457784" y="5134911"/>
                </a:cubicBezTo>
                <a:cubicBezTo>
                  <a:pt x="4450089" y="5147736"/>
                  <a:pt x="4462913" y="5157995"/>
                  <a:pt x="4465478" y="5168255"/>
                </a:cubicBezTo>
                <a:cubicBezTo>
                  <a:pt x="4460349" y="5168255"/>
                  <a:pt x="4460349" y="5163125"/>
                  <a:pt x="4455219" y="5165690"/>
                </a:cubicBezTo>
                <a:cubicBezTo>
                  <a:pt x="4442394" y="5122087"/>
                  <a:pt x="4450089" y="5057964"/>
                  <a:pt x="4450089" y="5022056"/>
                </a:cubicBezTo>
                <a:cubicBezTo>
                  <a:pt x="4462913" y="5016926"/>
                  <a:pt x="4468043" y="5009232"/>
                  <a:pt x="4480868" y="5011797"/>
                </a:cubicBezTo>
                <a:cubicBezTo>
                  <a:pt x="4491127" y="5014361"/>
                  <a:pt x="4493692" y="5024621"/>
                  <a:pt x="4524471" y="5029751"/>
                </a:cubicBezTo>
                <a:cubicBezTo>
                  <a:pt x="4527036" y="5027186"/>
                  <a:pt x="4529601" y="5027186"/>
                  <a:pt x="4529601" y="5024621"/>
                </a:cubicBezTo>
                <a:cubicBezTo>
                  <a:pt x="4524471" y="5014361"/>
                  <a:pt x="4506517" y="5014361"/>
                  <a:pt x="4501387" y="5004102"/>
                </a:cubicBezTo>
                <a:cubicBezTo>
                  <a:pt x="4521906" y="5009232"/>
                  <a:pt x="4527036" y="4998972"/>
                  <a:pt x="4537295" y="4991277"/>
                </a:cubicBezTo>
                <a:cubicBezTo>
                  <a:pt x="4552685" y="4978453"/>
                  <a:pt x="4565509" y="4973323"/>
                  <a:pt x="4568074" y="4955369"/>
                </a:cubicBezTo>
                <a:cubicBezTo>
                  <a:pt x="4568074" y="4945109"/>
                  <a:pt x="4550120" y="4955369"/>
                  <a:pt x="4552685" y="4945109"/>
                </a:cubicBezTo>
                <a:cubicBezTo>
                  <a:pt x="4516776" y="4950239"/>
                  <a:pt x="4509081" y="4981018"/>
                  <a:pt x="4483433" y="4993842"/>
                </a:cubicBezTo>
                <a:cubicBezTo>
                  <a:pt x="4480868" y="4983583"/>
                  <a:pt x="4491127" y="4955369"/>
                  <a:pt x="4478303" y="4947674"/>
                </a:cubicBezTo>
                <a:cubicBezTo>
                  <a:pt x="4498822" y="4880987"/>
                  <a:pt x="4503952" y="4796345"/>
                  <a:pt x="4544990" y="4750177"/>
                </a:cubicBezTo>
                <a:cubicBezTo>
                  <a:pt x="4542425" y="4745048"/>
                  <a:pt x="4542425" y="4739918"/>
                  <a:pt x="4534730" y="4739918"/>
                </a:cubicBezTo>
                <a:cubicBezTo>
                  <a:pt x="4547555" y="4683490"/>
                  <a:pt x="4565509" y="4637322"/>
                  <a:pt x="4596288" y="4601414"/>
                </a:cubicBezTo>
                <a:cubicBezTo>
                  <a:pt x="4603982" y="4598849"/>
                  <a:pt x="4614242" y="4596284"/>
                  <a:pt x="4616807" y="4588589"/>
                </a:cubicBezTo>
                <a:cubicBezTo>
                  <a:pt x="4614242" y="4578330"/>
                  <a:pt x="4603982" y="4578330"/>
                  <a:pt x="4596288" y="4580895"/>
                </a:cubicBezTo>
                <a:cubicBezTo>
                  <a:pt x="4601418" y="4568070"/>
                  <a:pt x="4606547" y="4560375"/>
                  <a:pt x="4609113" y="4547551"/>
                </a:cubicBezTo>
                <a:cubicBezTo>
                  <a:pt x="4616807" y="4544986"/>
                  <a:pt x="4627067" y="4542421"/>
                  <a:pt x="4627067" y="4529597"/>
                </a:cubicBezTo>
                <a:close/>
                <a:moveTo>
                  <a:pt x="3821690" y="4478299"/>
                </a:moveTo>
                <a:cubicBezTo>
                  <a:pt x="3765263" y="4480864"/>
                  <a:pt x="3719094" y="4532162"/>
                  <a:pt x="3683186" y="4580895"/>
                </a:cubicBezTo>
                <a:lnTo>
                  <a:pt x="3690881" y="4591154"/>
                </a:lnTo>
                <a:cubicBezTo>
                  <a:pt x="3693446" y="4588590"/>
                  <a:pt x="3696011" y="4588590"/>
                  <a:pt x="3698576" y="4586024"/>
                </a:cubicBezTo>
                <a:cubicBezTo>
                  <a:pt x="3690881" y="4596285"/>
                  <a:pt x="3683186" y="4606545"/>
                  <a:pt x="3678056" y="4616804"/>
                </a:cubicBezTo>
                <a:lnTo>
                  <a:pt x="3683186" y="4619369"/>
                </a:lnTo>
                <a:cubicBezTo>
                  <a:pt x="3649842" y="4650148"/>
                  <a:pt x="3621629" y="4688621"/>
                  <a:pt x="3601110" y="4721965"/>
                </a:cubicBezTo>
                <a:lnTo>
                  <a:pt x="3611369" y="4729660"/>
                </a:lnTo>
                <a:cubicBezTo>
                  <a:pt x="3672927" y="4673232"/>
                  <a:pt x="3737049" y="4611674"/>
                  <a:pt x="3780652" y="4565505"/>
                </a:cubicBezTo>
                <a:lnTo>
                  <a:pt x="3772957" y="4555246"/>
                </a:lnTo>
                <a:cubicBezTo>
                  <a:pt x="3767828" y="4557811"/>
                  <a:pt x="3762698" y="4560376"/>
                  <a:pt x="3757568" y="4562941"/>
                </a:cubicBezTo>
                <a:cubicBezTo>
                  <a:pt x="3767828" y="4555246"/>
                  <a:pt x="3778087" y="4547551"/>
                  <a:pt x="3788347" y="4539856"/>
                </a:cubicBezTo>
                <a:lnTo>
                  <a:pt x="3783217" y="4529597"/>
                </a:lnTo>
                <a:cubicBezTo>
                  <a:pt x="3778087" y="4532162"/>
                  <a:pt x="3770392" y="4532162"/>
                  <a:pt x="3765263" y="4534727"/>
                </a:cubicBezTo>
                <a:cubicBezTo>
                  <a:pt x="3783217" y="4516772"/>
                  <a:pt x="3803736" y="4501383"/>
                  <a:pt x="3824255" y="4491124"/>
                </a:cubicBezTo>
                <a:close/>
                <a:moveTo>
                  <a:pt x="4634763" y="4473169"/>
                </a:moveTo>
                <a:cubicBezTo>
                  <a:pt x="4639893" y="4475733"/>
                  <a:pt x="4639893" y="4485993"/>
                  <a:pt x="4639893" y="4491123"/>
                </a:cubicBezTo>
                <a:cubicBezTo>
                  <a:pt x="4629633" y="4493689"/>
                  <a:pt x="4629633" y="4506513"/>
                  <a:pt x="4616809" y="4506513"/>
                </a:cubicBezTo>
                <a:cubicBezTo>
                  <a:pt x="4619374" y="4501383"/>
                  <a:pt x="4624503" y="4501383"/>
                  <a:pt x="4627069" y="4496254"/>
                </a:cubicBezTo>
                <a:cubicBezTo>
                  <a:pt x="4627069" y="4491123"/>
                  <a:pt x="4624503" y="4491123"/>
                  <a:pt x="4621939" y="4491123"/>
                </a:cubicBezTo>
                <a:cubicBezTo>
                  <a:pt x="4624503" y="4483428"/>
                  <a:pt x="4632198" y="4480863"/>
                  <a:pt x="4634763" y="4473169"/>
                </a:cubicBezTo>
                <a:close/>
                <a:moveTo>
                  <a:pt x="4601419" y="4462910"/>
                </a:moveTo>
                <a:cubicBezTo>
                  <a:pt x="4601419" y="4468039"/>
                  <a:pt x="4596290" y="4470604"/>
                  <a:pt x="4593725" y="4470604"/>
                </a:cubicBezTo>
                <a:cubicBezTo>
                  <a:pt x="4596290" y="4468039"/>
                  <a:pt x="4596290" y="4462910"/>
                  <a:pt x="4601419" y="4462910"/>
                </a:cubicBezTo>
                <a:close/>
                <a:moveTo>
                  <a:pt x="3837721" y="4429886"/>
                </a:moveTo>
                <a:cubicBezTo>
                  <a:pt x="3844133" y="4430848"/>
                  <a:pt x="3849904" y="4433413"/>
                  <a:pt x="3855034" y="4437261"/>
                </a:cubicBezTo>
                <a:cubicBezTo>
                  <a:pt x="3862729" y="4444955"/>
                  <a:pt x="3867858" y="4460345"/>
                  <a:pt x="3867858" y="4475734"/>
                </a:cubicBezTo>
                <a:cubicBezTo>
                  <a:pt x="3849904" y="4483429"/>
                  <a:pt x="3837080" y="4493688"/>
                  <a:pt x="3829385" y="4511643"/>
                </a:cubicBezTo>
                <a:cubicBezTo>
                  <a:pt x="3822973" y="4523185"/>
                  <a:pt x="3820409" y="4537933"/>
                  <a:pt x="3821370" y="4553002"/>
                </a:cubicBezTo>
                <a:lnTo>
                  <a:pt x="3833870" y="4594160"/>
                </a:lnTo>
                <a:lnTo>
                  <a:pt x="3832116" y="4598685"/>
                </a:lnTo>
                <a:lnTo>
                  <a:pt x="3824255" y="4606545"/>
                </a:lnTo>
                <a:cubicBezTo>
                  <a:pt x="3811431" y="4621934"/>
                  <a:pt x="3796041" y="4634758"/>
                  <a:pt x="3793477" y="4665537"/>
                </a:cubicBezTo>
                <a:cubicBezTo>
                  <a:pt x="3778087" y="4673232"/>
                  <a:pt x="3757568" y="4678362"/>
                  <a:pt x="3739614" y="4683492"/>
                </a:cubicBezTo>
                <a:cubicBezTo>
                  <a:pt x="3698576" y="4691186"/>
                  <a:pt x="3657537" y="4701446"/>
                  <a:pt x="3642148" y="4737354"/>
                </a:cubicBezTo>
                <a:lnTo>
                  <a:pt x="3634453" y="4752744"/>
                </a:lnTo>
                <a:lnTo>
                  <a:pt x="3649842" y="4745049"/>
                </a:lnTo>
                <a:cubicBezTo>
                  <a:pt x="3706270" y="4716835"/>
                  <a:pt x="3778087" y="4691186"/>
                  <a:pt x="3839645" y="4678362"/>
                </a:cubicBezTo>
                <a:cubicBezTo>
                  <a:pt x="3826820" y="4706575"/>
                  <a:pt x="3831950" y="4727095"/>
                  <a:pt x="3839645" y="4747614"/>
                </a:cubicBezTo>
                <a:cubicBezTo>
                  <a:pt x="3711400" y="4750178"/>
                  <a:pt x="3639583" y="4793782"/>
                  <a:pt x="3603674" y="4893813"/>
                </a:cubicBezTo>
                <a:lnTo>
                  <a:pt x="3595980" y="4911767"/>
                </a:lnTo>
                <a:lnTo>
                  <a:pt x="3613934" y="4898942"/>
                </a:lnTo>
                <a:cubicBezTo>
                  <a:pt x="3644713" y="4875858"/>
                  <a:pt x="3665232" y="4850210"/>
                  <a:pt x="3678056" y="4816866"/>
                </a:cubicBezTo>
                <a:cubicBezTo>
                  <a:pt x="3688316" y="4814301"/>
                  <a:pt x="3703705" y="4816866"/>
                  <a:pt x="3716530" y="4824561"/>
                </a:cubicBezTo>
                <a:cubicBezTo>
                  <a:pt x="3724225" y="4827125"/>
                  <a:pt x="3729354" y="4834820"/>
                  <a:pt x="3731919" y="4839950"/>
                </a:cubicBezTo>
                <a:cubicBezTo>
                  <a:pt x="3729354" y="4839950"/>
                  <a:pt x="3726789" y="4845080"/>
                  <a:pt x="3724225" y="4847644"/>
                </a:cubicBezTo>
                <a:cubicBezTo>
                  <a:pt x="3724225" y="4845080"/>
                  <a:pt x="3719094" y="4845080"/>
                  <a:pt x="3716530" y="4845080"/>
                </a:cubicBezTo>
                <a:lnTo>
                  <a:pt x="3713965" y="4845080"/>
                </a:lnTo>
                <a:lnTo>
                  <a:pt x="3711400" y="4847644"/>
                </a:lnTo>
                <a:cubicBezTo>
                  <a:pt x="3703705" y="4855339"/>
                  <a:pt x="3698576" y="4860469"/>
                  <a:pt x="3690881" y="4868164"/>
                </a:cubicBezTo>
                <a:cubicBezTo>
                  <a:pt x="3698576" y="4857904"/>
                  <a:pt x="3703705" y="4845080"/>
                  <a:pt x="3703705" y="4832255"/>
                </a:cubicBezTo>
                <a:lnTo>
                  <a:pt x="3703705" y="4821996"/>
                </a:lnTo>
                <a:lnTo>
                  <a:pt x="3696011" y="4824561"/>
                </a:lnTo>
                <a:cubicBezTo>
                  <a:pt x="3678056" y="4832255"/>
                  <a:pt x="3667797" y="4845080"/>
                  <a:pt x="3657537" y="4860469"/>
                </a:cubicBezTo>
                <a:cubicBezTo>
                  <a:pt x="3647278" y="4870729"/>
                  <a:pt x="3642148" y="4880988"/>
                  <a:pt x="3631888" y="4886118"/>
                </a:cubicBezTo>
                <a:lnTo>
                  <a:pt x="3637018" y="4898942"/>
                </a:lnTo>
                <a:cubicBezTo>
                  <a:pt x="3652408" y="4898942"/>
                  <a:pt x="3667797" y="4891248"/>
                  <a:pt x="3680621" y="4880988"/>
                </a:cubicBezTo>
                <a:cubicBezTo>
                  <a:pt x="3665232" y="4893813"/>
                  <a:pt x="3652408" y="4909202"/>
                  <a:pt x="3637018" y="4924591"/>
                </a:cubicBezTo>
                <a:cubicBezTo>
                  <a:pt x="3621629" y="4942545"/>
                  <a:pt x="3606239" y="4957935"/>
                  <a:pt x="3593415" y="4970759"/>
                </a:cubicBezTo>
                <a:lnTo>
                  <a:pt x="3601110" y="4973324"/>
                </a:lnTo>
                <a:cubicBezTo>
                  <a:pt x="3637018" y="4957935"/>
                  <a:pt x="3665232" y="4929721"/>
                  <a:pt x="3690881" y="4901507"/>
                </a:cubicBezTo>
                <a:cubicBezTo>
                  <a:pt x="3690881" y="4901507"/>
                  <a:pt x="3693446" y="4898942"/>
                  <a:pt x="3693446" y="4898942"/>
                </a:cubicBezTo>
                <a:cubicBezTo>
                  <a:pt x="3665232" y="4945110"/>
                  <a:pt x="3613934" y="4978454"/>
                  <a:pt x="3567766" y="5009233"/>
                </a:cubicBezTo>
                <a:cubicBezTo>
                  <a:pt x="3544682" y="5024622"/>
                  <a:pt x="3524163" y="5037447"/>
                  <a:pt x="3506209" y="5052836"/>
                </a:cubicBezTo>
                <a:lnTo>
                  <a:pt x="3511338" y="5060531"/>
                </a:lnTo>
                <a:cubicBezTo>
                  <a:pt x="3477995" y="5073355"/>
                  <a:pt x="3442086" y="5086180"/>
                  <a:pt x="3408743" y="5096439"/>
                </a:cubicBezTo>
                <a:lnTo>
                  <a:pt x="3388223" y="5104134"/>
                </a:lnTo>
                <a:lnTo>
                  <a:pt x="3390788" y="5116958"/>
                </a:lnTo>
                <a:cubicBezTo>
                  <a:pt x="3542117" y="5101569"/>
                  <a:pt x="3662667" y="5032317"/>
                  <a:pt x="3747308" y="4914332"/>
                </a:cubicBezTo>
                <a:cubicBezTo>
                  <a:pt x="3747308" y="4919462"/>
                  <a:pt x="3749874" y="4922027"/>
                  <a:pt x="3752438" y="4927156"/>
                </a:cubicBezTo>
                <a:cubicBezTo>
                  <a:pt x="3755003" y="4932286"/>
                  <a:pt x="3755003" y="4934851"/>
                  <a:pt x="3757568" y="4939981"/>
                </a:cubicBezTo>
                <a:cubicBezTo>
                  <a:pt x="3726789" y="4955370"/>
                  <a:pt x="3696011" y="4991279"/>
                  <a:pt x="3683186" y="5016928"/>
                </a:cubicBezTo>
                <a:lnTo>
                  <a:pt x="3675491" y="5029752"/>
                </a:lnTo>
                <a:lnTo>
                  <a:pt x="3688316" y="5024622"/>
                </a:lnTo>
                <a:cubicBezTo>
                  <a:pt x="3713965" y="5016928"/>
                  <a:pt x="3729354" y="4998973"/>
                  <a:pt x="3744743" y="4981019"/>
                </a:cubicBezTo>
                <a:cubicBezTo>
                  <a:pt x="3749874" y="4973324"/>
                  <a:pt x="3757568" y="4965630"/>
                  <a:pt x="3762698" y="4960500"/>
                </a:cubicBezTo>
                <a:cubicBezTo>
                  <a:pt x="3760133" y="4963065"/>
                  <a:pt x="3757568" y="4965630"/>
                  <a:pt x="3755003" y="4970759"/>
                </a:cubicBezTo>
                <a:cubicBezTo>
                  <a:pt x="3749874" y="4978454"/>
                  <a:pt x="3742179" y="4986149"/>
                  <a:pt x="3742179" y="4998973"/>
                </a:cubicBezTo>
                <a:cubicBezTo>
                  <a:pt x="3729354" y="5006668"/>
                  <a:pt x="3716530" y="5014363"/>
                  <a:pt x="3703705" y="5022057"/>
                </a:cubicBezTo>
                <a:cubicBezTo>
                  <a:pt x="3670362" y="5042576"/>
                  <a:pt x="3634453" y="5065660"/>
                  <a:pt x="3590850" y="5063096"/>
                </a:cubicBezTo>
                <a:lnTo>
                  <a:pt x="3588285" y="5075920"/>
                </a:lnTo>
                <a:cubicBezTo>
                  <a:pt x="3652408" y="5099004"/>
                  <a:pt x="3685751" y="5075920"/>
                  <a:pt x="3719094" y="5050271"/>
                </a:cubicBezTo>
                <a:cubicBezTo>
                  <a:pt x="3726789" y="5045141"/>
                  <a:pt x="3734484" y="5040011"/>
                  <a:pt x="3742179" y="5034882"/>
                </a:cubicBezTo>
                <a:cubicBezTo>
                  <a:pt x="3772957" y="5065660"/>
                  <a:pt x="3760133" y="5086180"/>
                  <a:pt x="3737049" y="5119523"/>
                </a:cubicBezTo>
                <a:cubicBezTo>
                  <a:pt x="3716530" y="5147737"/>
                  <a:pt x="3693446" y="5183646"/>
                  <a:pt x="3698576" y="5234943"/>
                </a:cubicBezTo>
                <a:cubicBezTo>
                  <a:pt x="3667797" y="5260592"/>
                  <a:pt x="3637018" y="5247768"/>
                  <a:pt x="3598545" y="5229814"/>
                </a:cubicBezTo>
                <a:cubicBezTo>
                  <a:pt x="3565201" y="5214424"/>
                  <a:pt x="3526728" y="5196470"/>
                  <a:pt x="3480560" y="5206730"/>
                </a:cubicBezTo>
                <a:lnTo>
                  <a:pt x="3480560" y="5219554"/>
                </a:lnTo>
                <a:cubicBezTo>
                  <a:pt x="3493384" y="5222119"/>
                  <a:pt x="3503644" y="5224684"/>
                  <a:pt x="3516468" y="5227249"/>
                </a:cubicBezTo>
                <a:cubicBezTo>
                  <a:pt x="3554941" y="5237508"/>
                  <a:pt x="3593415" y="5245203"/>
                  <a:pt x="3619064" y="5268287"/>
                </a:cubicBezTo>
                <a:cubicBezTo>
                  <a:pt x="3542117" y="5370883"/>
                  <a:pt x="3454911" y="5399096"/>
                  <a:pt x="3357445" y="5352928"/>
                </a:cubicBezTo>
                <a:cubicBezTo>
                  <a:pt x="3329231" y="5340104"/>
                  <a:pt x="3313842" y="5314455"/>
                  <a:pt x="3298452" y="5286241"/>
                </a:cubicBezTo>
                <a:cubicBezTo>
                  <a:pt x="3275368" y="5247768"/>
                  <a:pt x="3252284" y="5206730"/>
                  <a:pt x="3188162" y="5206730"/>
                </a:cubicBezTo>
                <a:lnTo>
                  <a:pt x="3185597" y="5206730"/>
                </a:lnTo>
                <a:lnTo>
                  <a:pt x="3183033" y="5206730"/>
                </a:lnTo>
                <a:cubicBezTo>
                  <a:pt x="3171811" y="5214745"/>
                  <a:pt x="3161391" y="5224444"/>
                  <a:pt x="3151848" y="5235480"/>
                </a:cubicBezTo>
                <a:lnTo>
                  <a:pt x="3133288" y="5261808"/>
                </a:lnTo>
                <a:lnTo>
                  <a:pt x="3126604" y="5252898"/>
                </a:lnTo>
                <a:cubicBezTo>
                  <a:pt x="3095826" y="5268287"/>
                  <a:pt x="3075307" y="5301630"/>
                  <a:pt x="3062482" y="5340104"/>
                </a:cubicBezTo>
                <a:cubicBezTo>
                  <a:pt x="3065047" y="5332409"/>
                  <a:pt x="3062482" y="5324715"/>
                  <a:pt x="3059917" y="5319585"/>
                </a:cubicBezTo>
                <a:lnTo>
                  <a:pt x="3052222" y="5304196"/>
                </a:lnTo>
                <a:lnTo>
                  <a:pt x="3047094" y="5319585"/>
                </a:lnTo>
                <a:cubicBezTo>
                  <a:pt x="3021444" y="5422181"/>
                  <a:pt x="2985535" y="5517082"/>
                  <a:pt x="2944497" y="5583769"/>
                </a:cubicBezTo>
                <a:cubicBezTo>
                  <a:pt x="2939368" y="5596593"/>
                  <a:pt x="2923978" y="5609418"/>
                  <a:pt x="2908589" y="5622242"/>
                </a:cubicBezTo>
                <a:cubicBezTo>
                  <a:pt x="2880375" y="5645326"/>
                  <a:pt x="2849596" y="5673540"/>
                  <a:pt x="2849596" y="5704319"/>
                </a:cubicBezTo>
                <a:cubicBezTo>
                  <a:pt x="2849596" y="5719708"/>
                  <a:pt x="2859855" y="5735098"/>
                  <a:pt x="2877810" y="5747922"/>
                </a:cubicBezTo>
                <a:lnTo>
                  <a:pt x="2885504" y="5753052"/>
                </a:lnTo>
                <a:lnTo>
                  <a:pt x="2888069" y="5742792"/>
                </a:lnTo>
                <a:cubicBezTo>
                  <a:pt x="2888069" y="5742792"/>
                  <a:pt x="2888069" y="5740227"/>
                  <a:pt x="2888069" y="5740227"/>
                </a:cubicBezTo>
                <a:cubicBezTo>
                  <a:pt x="2888069" y="5747922"/>
                  <a:pt x="2888069" y="5753052"/>
                  <a:pt x="2890634" y="5760746"/>
                </a:cubicBezTo>
                <a:lnTo>
                  <a:pt x="2903459" y="5758181"/>
                </a:lnTo>
                <a:cubicBezTo>
                  <a:pt x="2903459" y="5750487"/>
                  <a:pt x="2906023" y="5747922"/>
                  <a:pt x="2906023" y="5747922"/>
                </a:cubicBezTo>
                <a:cubicBezTo>
                  <a:pt x="2906023" y="5747922"/>
                  <a:pt x="2908589" y="5747922"/>
                  <a:pt x="2908589" y="5747922"/>
                </a:cubicBezTo>
                <a:cubicBezTo>
                  <a:pt x="2913718" y="5747922"/>
                  <a:pt x="2918848" y="5747922"/>
                  <a:pt x="2923978" y="5742792"/>
                </a:cubicBezTo>
                <a:cubicBezTo>
                  <a:pt x="2934237" y="5732533"/>
                  <a:pt x="2931672" y="5727403"/>
                  <a:pt x="2926543" y="5722273"/>
                </a:cubicBezTo>
                <a:cubicBezTo>
                  <a:pt x="2923978" y="5722273"/>
                  <a:pt x="2923978" y="5722273"/>
                  <a:pt x="2923978" y="5719708"/>
                </a:cubicBezTo>
                <a:cubicBezTo>
                  <a:pt x="2939368" y="5681235"/>
                  <a:pt x="2962452" y="5650456"/>
                  <a:pt x="2982970" y="5622242"/>
                </a:cubicBezTo>
                <a:cubicBezTo>
                  <a:pt x="2998360" y="5603006"/>
                  <a:pt x="3013108" y="5583769"/>
                  <a:pt x="3025612" y="5561967"/>
                </a:cubicBezTo>
                <a:lnTo>
                  <a:pt x="3040513" y="5531102"/>
                </a:lnTo>
                <a:lnTo>
                  <a:pt x="3033948" y="5551708"/>
                </a:lnTo>
                <a:cubicBezTo>
                  <a:pt x="3023368" y="5571586"/>
                  <a:pt x="3009902" y="5590181"/>
                  <a:pt x="2995795" y="5609418"/>
                </a:cubicBezTo>
                <a:cubicBezTo>
                  <a:pt x="2972711" y="5640197"/>
                  <a:pt x="2947062" y="5670975"/>
                  <a:pt x="2939368" y="5712013"/>
                </a:cubicBezTo>
                <a:lnTo>
                  <a:pt x="2936802" y="5719708"/>
                </a:lnTo>
                <a:lnTo>
                  <a:pt x="2944497" y="5719708"/>
                </a:lnTo>
                <a:cubicBezTo>
                  <a:pt x="2970146" y="5719708"/>
                  <a:pt x="2972711" y="5704319"/>
                  <a:pt x="2972711" y="5694059"/>
                </a:cubicBezTo>
                <a:cubicBezTo>
                  <a:pt x="2972711" y="5688929"/>
                  <a:pt x="2972711" y="5683800"/>
                  <a:pt x="2975276" y="5681235"/>
                </a:cubicBezTo>
                <a:cubicBezTo>
                  <a:pt x="2982970" y="5663280"/>
                  <a:pt x="2998360" y="5642761"/>
                  <a:pt x="3013749" y="5622242"/>
                </a:cubicBezTo>
                <a:cubicBezTo>
                  <a:pt x="3052222" y="5570944"/>
                  <a:pt x="3098391" y="5511952"/>
                  <a:pt x="3070177" y="5435005"/>
                </a:cubicBezTo>
                <a:lnTo>
                  <a:pt x="3070177" y="5432440"/>
                </a:lnTo>
                <a:lnTo>
                  <a:pt x="3067612" y="5432440"/>
                </a:lnTo>
                <a:cubicBezTo>
                  <a:pt x="3065047" y="5432440"/>
                  <a:pt x="3065047" y="5432440"/>
                  <a:pt x="3062482" y="5432440"/>
                </a:cubicBezTo>
                <a:cubicBezTo>
                  <a:pt x="3066331" y="5402944"/>
                  <a:pt x="3075307" y="5372166"/>
                  <a:pt x="3087811" y="5342990"/>
                </a:cubicBezTo>
                <a:lnTo>
                  <a:pt x="3119983" y="5287742"/>
                </a:lnTo>
                <a:lnTo>
                  <a:pt x="3091658" y="5361585"/>
                </a:lnTo>
                <a:cubicBezTo>
                  <a:pt x="3077230" y="5425387"/>
                  <a:pt x="3080436" y="5493998"/>
                  <a:pt x="3106085" y="5545295"/>
                </a:cubicBezTo>
                <a:cubicBezTo>
                  <a:pt x="3103520" y="5545295"/>
                  <a:pt x="3100955" y="5547860"/>
                  <a:pt x="3098391" y="5547860"/>
                </a:cubicBezTo>
                <a:cubicBezTo>
                  <a:pt x="3088132" y="5550425"/>
                  <a:pt x="3075307" y="5555555"/>
                  <a:pt x="3070177" y="5570944"/>
                </a:cubicBezTo>
                <a:lnTo>
                  <a:pt x="3070177" y="5573509"/>
                </a:lnTo>
                <a:lnTo>
                  <a:pt x="3070177" y="5576074"/>
                </a:lnTo>
                <a:cubicBezTo>
                  <a:pt x="3072741" y="5596593"/>
                  <a:pt x="3075307" y="5622242"/>
                  <a:pt x="3062482" y="5637632"/>
                </a:cubicBezTo>
                <a:cubicBezTo>
                  <a:pt x="3049658" y="5635067"/>
                  <a:pt x="3036833" y="5637632"/>
                  <a:pt x="3026574" y="5647891"/>
                </a:cubicBezTo>
                <a:lnTo>
                  <a:pt x="3026574" y="5650456"/>
                </a:lnTo>
                <a:lnTo>
                  <a:pt x="3026574" y="5653021"/>
                </a:lnTo>
                <a:cubicBezTo>
                  <a:pt x="3026574" y="5658151"/>
                  <a:pt x="3026574" y="5665846"/>
                  <a:pt x="3026574" y="5670975"/>
                </a:cubicBezTo>
                <a:cubicBezTo>
                  <a:pt x="3026574" y="5696624"/>
                  <a:pt x="3024010" y="5719708"/>
                  <a:pt x="3008619" y="5735098"/>
                </a:cubicBezTo>
                <a:cubicBezTo>
                  <a:pt x="2959886" y="5724838"/>
                  <a:pt x="2936802" y="5753052"/>
                  <a:pt x="2913718" y="5776136"/>
                </a:cubicBezTo>
                <a:cubicBezTo>
                  <a:pt x="2911153" y="5781266"/>
                  <a:pt x="2908589" y="5783830"/>
                  <a:pt x="2903459" y="5788960"/>
                </a:cubicBezTo>
                <a:cubicBezTo>
                  <a:pt x="2877810" y="5778701"/>
                  <a:pt x="2854726" y="5778701"/>
                  <a:pt x="2839336" y="5786395"/>
                </a:cubicBezTo>
                <a:cubicBezTo>
                  <a:pt x="2826512" y="5794090"/>
                  <a:pt x="2816252" y="5806915"/>
                  <a:pt x="2808558" y="5824869"/>
                </a:cubicBezTo>
                <a:cubicBezTo>
                  <a:pt x="2790603" y="5817174"/>
                  <a:pt x="2777779" y="5822304"/>
                  <a:pt x="2764954" y="5824869"/>
                </a:cubicBezTo>
                <a:cubicBezTo>
                  <a:pt x="2762389" y="5827433"/>
                  <a:pt x="2759825" y="5827433"/>
                  <a:pt x="2757260" y="5827433"/>
                </a:cubicBezTo>
                <a:cubicBezTo>
                  <a:pt x="2762389" y="5781266"/>
                  <a:pt x="2780344" y="5742792"/>
                  <a:pt x="2800863" y="5704319"/>
                </a:cubicBezTo>
                <a:cubicBezTo>
                  <a:pt x="2823947" y="5660715"/>
                  <a:pt x="2847031" y="5614548"/>
                  <a:pt x="2849596" y="5552990"/>
                </a:cubicBezTo>
                <a:lnTo>
                  <a:pt x="2836771" y="5550425"/>
                </a:lnTo>
                <a:cubicBezTo>
                  <a:pt x="2829077" y="5596593"/>
                  <a:pt x="2808558" y="5640197"/>
                  <a:pt x="2788038" y="5681235"/>
                </a:cubicBezTo>
                <a:cubicBezTo>
                  <a:pt x="2757260" y="5742792"/>
                  <a:pt x="2731611" y="5799220"/>
                  <a:pt x="2747000" y="5863342"/>
                </a:cubicBezTo>
                <a:cubicBezTo>
                  <a:pt x="2741870" y="5827433"/>
                  <a:pt x="2736741" y="5796655"/>
                  <a:pt x="2700832" y="5773571"/>
                </a:cubicBezTo>
                <a:cubicBezTo>
                  <a:pt x="2705962" y="5758181"/>
                  <a:pt x="2705962" y="5745357"/>
                  <a:pt x="2703397" y="5735098"/>
                </a:cubicBezTo>
                <a:cubicBezTo>
                  <a:pt x="2700832" y="5732533"/>
                  <a:pt x="2698267" y="5729968"/>
                  <a:pt x="2695702" y="5727403"/>
                </a:cubicBezTo>
                <a:cubicBezTo>
                  <a:pt x="2695702" y="5722273"/>
                  <a:pt x="2693137" y="5719708"/>
                  <a:pt x="2693137" y="5714578"/>
                </a:cubicBezTo>
                <a:cubicBezTo>
                  <a:pt x="2672618" y="5691494"/>
                  <a:pt x="2623886" y="5691494"/>
                  <a:pt x="2585412" y="5673540"/>
                </a:cubicBezTo>
                <a:cubicBezTo>
                  <a:pt x="2544374" y="5653021"/>
                  <a:pt x="2534114" y="5614548"/>
                  <a:pt x="2500770" y="5604288"/>
                </a:cubicBezTo>
                <a:cubicBezTo>
                  <a:pt x="2482816" y="5558120"/>
                  <a:pt x="2441778" y="5535036"/>
                  <a:pt x="2418694" y="5493997"/>
                </a:cubicBezTo>
                <a:cubicBezTo>
                  <a:pt x="2441778" y="5478608"/>
                  <a:pt x="2464863" y="5463219"/>
                  <a:pt x="2485381" y="5445265"/>
                </a:cubicBezTo>
                <a:lnTo>
                  <a:pt x="2477686" y="5435005"/>
                </a:lnTo>
                <a:cubicBezTo>
                  <a:pt x="2454602" y="5450394"/>
                  <a:pt x="2426389" y="5460654"/>
                  <a:pt x="2400741" y="5470914"/>
                </a:cubicBezTo>
                <a:cubicBezTo>
                  <a:pt x="2398175" y="5470914"/>
                  <a:pt x="2395610" y="5473479"/>
                  <a:pt x="2393045" y="5473479"/>
                </a:cubicBezTo>
                <a:cubicBezTo>
                  <a:pt x="2390480" y="5468348"/>
                  <a:pt x="2387915" y="5463219"/>
                  <a:pt x="2385350" y="5458089"/>
                </a:cubicBezTo>
                <a:cubicBezTo>
                  <a:pt x="2369962" y="5470914"/>
                  <a:pt x="2349442" y="5483738"/>
                  <a:pt x="2323793" y="5488868"/>
                </a:cubicBezTo>
                <a:cubicBezTo>
                  <a:pt x="2480251" y="5383707"/>
                  <a:pt x="2654665" y="5286241"/>
                  <a:pt x="2854726" y="5229814"/>
                </a:cubicBezTo>
                <a:cubicBezTo>
                  <a:pt x="2918848" y="5193905"/>
                  <a:pt x="2988100" y="5163126"/>
                  <a:pt x="3054787" y="5132348"/>
                </a:cubicBezTo>
                <a:cubicBezTo>
                  <a:pt x="3247155" y="5045141"/>
                  <a:pt x="3444651" y="4955370"/>
                  <a:pt x="3567766" y="4770698"/>
                </a:cubicBezTo>
                <a:lnTo>
                  <a:pt x="3557507" y="4763003"/>
                </a:lnTo>
                <a:cubicBezTo>
                  <a:pt x="3521598" y="4788652"/>
                  <a:pt x="3490819" y="4819431"/>
                  <a:pt x="3460041" y="4850210"/>
                </a:cubicBezTo>
                <a:cubicBezTo>
                  <a:pt x="3431827" y="4880988"/>
                  <a:pt x="3403613" y="4909202"/>
                  <a:pt x="3370269" y="4934851"/>
                </a:cubicBezTo>
                <a:cubicBezTo>
                  <a:pt x="3324101" y="4968194"/>
                  <a:pt x="3275368" y="4996408"/>
                  <a:pt x="3224070" y="5019492"/>
                </a:cubicBezTo>
                <a:cubicBezTo>
                  <a:pt x="3226635" y="5011798"/>
                  <a:pt x="3231765" y="5009233"/>
                  <a:pt x="3236896" y="5006668"/>
                </a:cubicBezTo>
                <a:cubicBezTo>
                  <a:pt x="3242025" y="5004103"/>
                  <a:pt x="3247155" y="5001538"/>
                  <a:pt x="3252284" y="4993843"/>
                </a:cubicBezTo>
                <a:cubicBezTo>
                  <a:pt x="3360009" y="4952805"/>
                  <a:pt x="3439521" y="4870729"/>
                  <a:pt x="3516468" y="4783522"/>
                </a:cubicBezTo>
                <a:lnTo>
                  <a:pt x="3506209" y="4775827"/>
                </a:lnTo>
                <a:lnTo>
                  <a:pt x="3478923" y="4798380"/>
                </a:lnTo>
                <a:lnTo>
                  <a:pt x="3494667" y="4781598"/>
                </a:lnTo>
                <a:cubicBezTo>
                  <a:pt x="3526728" y="4742484"/>
                  <a:pt x="3553659" y="4698880"/>
                  <a:pt x="3578025" y="4647583"/>
                </a:cubicBezTo>
                <a:cubicBezTo>
                  <a:pt x="3588285" y="4627064"/>
                  <a:pt x="3624194" y="4598850"/>
                  <a:pt x="3657537" y="4575765"/>
                </a:cubicBezTo>
                <a:cubicBezTo>
                  <a:pt x="3675491" y="4562941"/>
                  <a:pt x="3690881" y="4552681"/>
                  <a:pt x="3701140" y="4542421"/>
                </a:cubicBezTo>
                <a:cubicBezTo>
                  <a:pt x="3739614" y="4509078"/>
                  <a:pt x="3780652" y="4470604"/>
                  <a:pt x="3816561" y="4432131"/>
                </a:cubicBezTo>
                <a:cubicBezTo>
                  <a:pt x="3824256" y="4429566"/>
                  <a:pt x="3831309" y="4428925"/>
                  <a:pt x="3837721" y="4429886"/>
                </a:cubicBezTo>
                <a:close/>
                <a:moveTo>
                  <a:pt x="3608804" y="4373138"/>
                </a:moveTo>
                <a:cubicBezTo>
                  <a:pt x="3606239" y="4380833"/>
                  <a:pt x="3603033" y="4388528"/>
                  <a:pt x="3599186" y="4395260"/>
                </a:cubicBezTo>
                <a:lnTo>
                  <a:pt x="3598855" y="4395662"/>
                </a:lnTo>
                <a:close/>
                <a:moveTo>
                  <a:pt x="1202978" y="4280134"/>
                </a:moveTo>
                <a:lnTo>
                  <a:pt x="1203016" y="4280201"/>
                </a:lnTo>
                <a:cubicBezTo>
                  <a:pt x="1208867" y="4297394"/>
                  <a:pt x="1212234" y="4316230"/>
                  <a:pt x="1213837" y="4335627"/>
                </a:cubicBezTo>
                <a:lnTo>
                  <a:pt x="1213841" y="4336569"/>
                </a:lnTo>
                <a:close/>
                <a:moveTo>
                  <a:pt x="3593417" y="4262848"/>
                </a:moveTo>
                <a:cubicBezTo>
                  <a:pt x="3593417" y="4262848"/>
                  <a:pt x="3595982" y="4265413"/>
                  <a:pt x="3595982" y="4265413"/>
                </a:cubicBezTo>
                <a:lnTo>
                  <a:pt x="3593417" y="4278237"/>
                </a:lnTo>
                <a:cubicBezTo>
                  <a:pt x="3593417" y="4273108"/>
                  <a:pt x="3593417" y="4267978"/>
                  <a:pt x="3593417" y="4262848"/>
                </a:cubicBezTo>
                <a:close/>
                <a:moveTo>
                  <a:pt x="1043592" y="4224374"/>
                </a:moveTo>
                <a:cubicBezTo>
                  <a:pt x="1050966" y="4222450"/>
                  <a:pt x="1059302" y="4221809"/>
                  <a:pt x="1069562" y="4224374"/>
                </a:cubicBezTo>
                <a:cubicBezTo>
                  <a:pt x="1079821" y="4226939"/>
                  <a:pt x="1092646" y="4232069"/>
                  <a:pt x="1102905" y="4239764"/>
                </a:cubicBezTo>
                <a:cubicBezTo>
                  <a:pt x="1120859" y="4252588"/>
                  <a:pt x="1138814" y="4262847"/>
                  <a:pt x="1154203" y="4257718"/>
                </a:cubicBezTo>
                <a:cubicBezTo>
                  <a:pt x="1159333" y="4255153"/>
                  <a:pt x="1164463" y="4252588"/>
                  <a:pt x="1167028" y="4250023"/>
                </a:cubicBezTo>
                <a:cubicBezTo>
                  <a:pt x="1184982" y="4306451"/>
                  <a:pt x="1192677" y="4370573"/>
                  <a:pt x="1195241" y="4450085"/>
                </a:cubicBezTo>
                <a:lnTo>
                  <a:pt x="1208066" y="4450085"/>
                </a:lnTo>
                <a:cubicBezTo>
                  <a:pt x="1210631" y="4432772"/>
                  <a:pt x="1212875" y="4413856"/>
                  <a:pt x="1214078" y="4394419"/>
                </a:cubicBezTo>
                <a:lnTo>
                  <a:pt x="1213841" y="4336569"/>
                </a:lnTo>
                <a:lnTo>
                  <a:pt x="1218967" y="4363199"/>
                </a:lnTo>
                <a:cubicBezTo>
                  <a:pt x="1226020" y="4433414"/>
                  <a:pt x="1223455" y="4512926"/>
                  <a:pt x="1218326" y="4591155"/>
                </a:cubicBezTo>
                <a:cubicBezTo>
                  <a:pt x="1149073" y="4547552"/>
                  <a:pt x="1038782" y="4539857"/>
                  <a:pt x="941316" y="4573201"/>
                </a:cubicBezTo>
                <a:cubicBezTo>
                  <a:pt x="959271" y="4514208"/>
                  <a:pt x="1064432" y="4529597"/>
                  <a:pt x="1092646" y="4493689"/>
                </a:cubicBezTo>
                <a:cubicBezTo>
                  <a:pt x="1056737" y="4444955"/>
                  <a:pt x="1002874" y="4485993"/>
                  <a:pt x="956705" y="4473169"/>
                </a:cubicBezTo>
                <a:cubicBezTo>
                  <a:pt x="977226" y="4452650"/>
                  <a:pt x="1020829" y="4457779"/>
                  <a:pt x="1036217" y="4432130"/>
                </a:cubicBezTo>
                <a:cubicBezTo>
                  <a:pt x="961835" y="4411611"/>
                  <a:pt x="910537" y="4475734"/>
                  <a:pt x="836155" y="4442390"/>
                </a:cubicBezTo>
                <a:cubicBezTo>
                  <a:pt x="820766" y="4419306"/>
                  <a:pt x="789987" y="4414176"/>
                  <a:pt x="756644" y="4411611"/>
                </a:cubicBezTo>
                <a:cubicBezTo>
                  <a:pt x="802812" y="4332100"/>
                  <a:pt x="877194" y="4273107"/>
                  <a:pt x="966965" y="4226939"/>
                </a:cubicBezTo>
                <a:cubicBezTo>
                  <a:pt x="974661" y="4232069"/>
                  <a:pt x="982354" y="4237198"/>
                  <a:pt x="992614" y="4242329"/>
                </a:cubicBezTo>
                <a:lnTo>
                  <a:pt x="995179" y="4242329"/>
                </a:lnTo>
                <a:cubicBezTo>
                  <a:pt x="1005438" y="4242329"/>
                  <a:pt x="1015699" y="4237198"/>
                  <a:pt x="1023394" y="4232069"/>
                </a:cubicBezTo>
                <a:cubicBezTo>
                  <a:pt x="1029805" y="4229504"/>
                  <a:pt x="1036218" y="4226298"/>
                  <a:pt x="1043592" y="4224374"/>
                </a:cubicBezTo>
                <a:close/>
                <a:moveTo>
                  <a:pt x="1177077" y="4220738"/>
                </a:moveTo>
                <a:lnTo>
                  <a:pt x="1200291" y="4266174"/>
                </a:lnTo>
                <a:lnTo>
                  <a:pt x="1202978" y="4280134"/>
                </a:lnTo>
                <a:lnTo>
                  <a:pt x="1177287" y="4234634"/>
                </a:lnTo>
                <a:close/>
                <a:moveTo>
                  <a:pt x="1226019" y="4196161"/>
                </a:moveTo>
                <a:cubicBezTo>
                  <a:pt x="1254232" y="4208985"/>
                  <a:pt x="1259363" y="4239764"/>
                  <a:pt x="1264493" y="4270543"/>
                </a:cubicBezTo>
                <a:cubicBezTo>
                  <a:pt x="1254232" y="4242329"/>
                  <a:pt x="1238843" y="4216680"/>
                  <a:pt x="1226019" y="4196161"/>
                </a:cubicBezTo>
                <a:close/>
                <a:moveTo>
                  <a:pt x="1161898" y="4191031"/>
                </a:moveTo>
                <a:cubicBezTo>
                  <a:pt x="1164463" y="4193595"/>
                  <a:pt x="1164463" y="4196160"/>
                  <a:pt x="1167028" y="4196160"/>
                </a:cubicBezTo>
                <a:cubicBezTo>
                  <a:pt x="1170875" y="4201290"/>
                  <a:pt x="1174722" y="4207061"/>
                  <a:pt x="1176966" y="4213473"/>
                </a:cubicBezTo>
                <a:lnTo>
                  <a:pt x="1177077" y="4220738"/>
                </a:lnTo>
                <a:close/>
                <a:moveTo>
                  <a:pt x="1272187" y="4175642"/>
                </a:moveTo>
                <a:cubicBezTo>
                  <a:pt x="1323484" y="4211550"/>
                  <a:pt x="1400431" y="4216680"/>
                  <a:pt x="1446599" y="4185901"/>
                </a:cubicBezTo>
                <a:cubicBezTo>
                  <a:pt x="1454294" y="4191031"/>
                  <a:pt x="1459425" y="4193596"/>
                  <a:pt x="1467119" y="4198726"/>
                </a:cubicBezTo>
                <a:cubicBezTo>
                  <a:pt x="1485073" y="4211550"/>
                  <a:pt x="1508157" y="4224375"/>
                  <a:pt x="1533806" y="4221810"/>
                </a:cubicBezTo>
                <a:cubicBezTo>
                  <a:pt x="1541500" y="4242329"/>
                  <a:pt x="1562020" y="4252588"/>
                  <a:pt x="1582539" y="4260283"/>
                </a:cubicBezTo>
                <a:cubicBezTo>
                  <a:pt x="1590233" y="4262848"/>
                  <a:pt x="1595363" y="4265413"/>
                  <a:pt x="1600493" y="4267978"/>
                </a:cubicBezTo>
                <a:lnTo>
                  <a:pt x="1605623" y="4270543"/>
                </a:lnTo>
                <a:lnTo>
                  <a:pt x="1608188" y="4267978"/>
                </a:lnTo>
                <a:cubicBezTo>
                  <a:pt x="1623578" y="4252588"/>
                  <a:pt x="1646662" y="4260283"/>
                  <a:pt x="1656922" y="4262848"/>
                </a:cubicBezTo>
                <a:cubicBezTo>
                  <a:pt x="1677441" y="4270543"/>
                  <a:pt x="1695395" y="4288497"/>
                  <a:pt x="1695395" y="4301321"/>
                </a:cubicBezTo>
                <a:cubicBezTo>
                  <a:pt x="1697960" y="4337230"/>
                  <a:pt x="1659487" y="4385963"/>
                  <a:pt x="1628708" y="4429566"/>
                </a:cubicBezTo>
                <a:cubicBezTo>
                  <a:pt x="1600493" y="4470604"/>
                  <a:pt x="1574844" y="4503948"/>
                  <a:pt x="1574844" y="4529597"/>
                </a:cubicBezTo>
                <a:lnTo>
                  <a:pt x="1574844" y="4544986"/>
                </a:lnTo>
                <a:lnTo>
                  <a:pt x="1585104" y="4534727"/>
                </a:lnTo>
                <a:cubicBezTo>
                  <a:pt x="1615883" y="4501383"/>
                  <a:pt x="1641532" y="4455215"/>
                  <a:pt x="1667181" y="4409047"/>
                </a:cubicBezTo>
                <a:cubicBezTo>
                  <a:pt x="1677441" y="4388528"/>
                  <a:pt x="1687700" y="4370574"/>
                  <a:pt x="1697960" y="4355184"/>
                </a:cubicBezTo>
                <a:cubicBezTo>
                  <a:pt x="1674876" y="4421872"/>
                  <a:pt x="1636402" y="4478299"/>
                  <a:pt x="1600493" y="4529597"/>
                </a:cubicBezTo>
                <a:cubicBezTo>
                  <a:pt x="1585104" y="4555246"/>
                  <a:pt x="1567150" y="4578330"/>
                  <a:pt x="1554325" y="4601414"/>
                </a:cubicBezTo>
                <a:lnTo>
                  <a:pt x="1564585" y="4609108"/>
                </a:lnTo>
                <a:cubicBezTo>
                  <a:pt x="1572279" y="4598849"/>
                  <a:pt x="1579974" y="4588590"/>
                  <a:pt x="1590233" y="4578330"/>
                </a:cubicBezTo>
                <a:cubicBezTo>
                  <a:pt x="1615883" y="4547551"/>
                  <a:pt x="1644097" y="4514207"/>
                  <a:pt x="1667181" y="4473169"/>
                </a:cubicBezTo>
                <a:cubicBezTo>
                  <a:pt x="1703091" y="4450085"/>
                  <a:pt x="1780036" y="4342360"/>
                  <a:pt x="1754388" y="4278237"/>
                </a:cubicBezTo>
                <a:cubicBezTo>
                  <a:pt x="1769777" y="4275672"/>
                  <a:pt x="1780036" y="4285932"/>
                  <a:pt x="1795426" y="4301321"/>
                </a:cubicBezTo>
                <a:cubicBezTo>
                  <a:pt x="1800556" y="4306451"/>
                  <a:pt x="1803120" y="4311581"/>
                  <a:pt x="1808251" y="4314146"/>
                </a:cubicBezTo>
                <a:cubicBezTo>
                  <a:pt x="1805685" y="4391093"/>
                  <a:pt x="1854418" y="4434696"/>
                  <a:pt x="1900586" y="4478299"/>
                </a:cubicBezTo>
                <a:cubicBezTo>
                  <a:pt x="1905716" y="4480864"/>
                  <a:pt x="1910846" y="4485994"/>
                  <a:pt x="1915976" y="4491124"/>
                </a:cubicBezTo>
                <a:cubicBezTo>
                  <a:pt x="1905716" y="4524467"/>
                  <a:pt x="1874937" y="4539856"/>
                  <a:pt x="1851853" y="4552681"/>
                </a:cubicBezTo>
                <a:cubicBezTo>
                  <a:pt x="1849289" y="4555246"/>
                  <a:pt x="1846724" y="4555246"/>
                  <a:pt x="1844159" y="4557811"/>
                </a:cubicBezTo>
                <a:cubicBezTo>
                  <a:pt x="1844159" y="4557811"/>
                  <a:pt x="1841594" y="4555246"/>
                  <a:pt x="1841594" y="4555246"/>
                </a:cubicBezTo>
                <a:lnTo>
                  <a:pt x="1839029" y="4552681"/>
                </a:lnTo>
                <a:lnTo>
                  <a:pt x="1836464" y="4552681"/>
                </a:lnTo>
                <a:cubicBezTo>
                  <a:pt x="1700525" y="4606544"/>
                  <a:pt x="1603058" y="4778392"/>
                  <a:pt x="1600493" y="4957934"/>
                </a:cubicBezTo>
                <a:cubicBezTo>
                  <a:pt x="1600493" y="4991278"/>
                  <a:pt x="1603058" y="5022056"/>
                  <a:pt x="1608188" y="5055400"/>
                </a:cubicBezTo>
                <a:cubicBezTo>
                  <a:pt x="1603058" y="5055400"/>
                  <a:pt x="1600493" y="5052835"/>
                  <a:pt x="1595363" y="5052835"/>
                </a:cubicBezTo>
                <a:cubicBezTo>
                  <a:pt x="1595363" y="5063095"/>
                  <a:pt x="1600493" y="5068224"/>
                  <a:pt x="1603058" y="5063095"/>
                </a:cubicBezTo>
                <a:cubicBezTo>
                  <a:pt x="1605623" y="5086179"/>
                  <a:pt x="1610752" y="5109263"/>
                  <a:pt x="1618449" y="5132347"/>
                </a:cubicBezTo>
                <a:cubicBezTo>
                  <a:pt x="1615883" y="5134911"/>
                  <a:pt x="1613318" y="5137477"/>
                  <a:pt x="1613318" y="5140042"/>
                </a:cubicBezTo>
                <a:cubicBezTo>
                  <a:pt x="1597929" y="5142606"/>
                  <a:pt x="1595363" y="5127217"/>
                  <a:pt x="1603058" y="5119522"/>
                </a:cubicBezTo>
                <a:cubicBezTo>
                  <a:pt x="1600493" y="5119522"/>
                  <a:pt x="1597929" y="5122087"/>
                  <a:pt x="1595363" y="5122087"/>
                </a:cubicBezTo>
                <a:cubicBezTo>
                  <a:pt x="1569714" y="5045140"/>
                  <a:pt x="1556890" y="4957934"/>
                  <a:pt x="1569714" y="4860468"/>
                </a:cubicBezTo>
                <a:cubicBezTo>
                  <a:pt x="1582539" y="4750178"/>
                  <a:pt x="1641532" y="4639887"/>
                  <a:pt x="1726174" y="4570635"/>
                </a:cubicBezTo>
                <a:cubicBezTo>
                  <a:pt x="1746693" y="4552681"/>
                  <a:pt x="1769777" y="4550116"/>
                  <a:pt x="1792861" y="4544986"/>
                </a:cubicBezTo>
                <a:cubicBezTo>
                  <a:pt x="1815945" y="4539856"/>
                  <a:pt x="1839029" y="4537292"/>
                  <a:pt x="1859548" y="4521902"/>
                </a:cubicBezTo>
                <a:lnTo>
                  <a:pt x="1872373" y="4514207"/>
                </a:lnTo>
                <a:lnTo>
                  <a:pt x="1856983" y="4511643"/>
                </a:lnTo>
                <a:cubicBezTo>
                  <a:pt x="1805685" y="4501383"/>
                  <a:pt x="1749258" y="4514207"/>
                  <a:pt x="1700525" y="4552681"/>
                </a:cubicBezTo>
                <a:cubicBezTo>
                  <a:pt x="1613318" y="4619368"/>
                  <a:pt x="1544065" y="4755308"/>
                  <a:pt x="1531241" y="4888682"/>
                </a:cubicBezTo>
                <a:cubicBezTo>
                  <a:pt x="1523546" y="4975888"/>
                  <a:pt x="1538935" y="5055400"/>
                  <a:pt x="1564585" y="5129782"/>
                </a:cubicBezTo>
                <a:cubicBezTo>
                  <a:pt x="1551760" y="5129782"/>
                  <a:pt x="1538935" y="5132347"/>
                  <a:pt x="1526111" y="5129782"/>
                </a:cubicBezTo>
                <a:cubicBezTo>
                  <a:pt x="1520982" y="5106698"/>
                  <a:pt x="1479943" y="5099003"/>
                  <a:pt x="1451729" y="5083614"/>
                </a:cubicBezTo>
                <a:cubicBezTo>
                  <a:pt x="1454294" y="5078484"/>
                  <a:pt x="1456859" y="5073354"/>
                  <a:pt x="1467119" y="5073354"/>
                </a:cubicBezTo>
                <a:cubicBezTo>
                  <a:pt x="1456859" y="5057965"/>
                  <a:pt x="1436340" y="5050270"/>
                  <a:pt x="1415821" y="5042576"/>
                </a:cubicBezTo>
                <a:cubicBezTo>
                  <a:pt x="1400431" y="5006667"/>
                  <a:pt x="1410691" y="4978453"/>
                  <a:pt x="1379912" y="4957934"/>
                </a:cubicBezTo>
                <a:cubicBezTo>
                  <a:pt x="1415821" y="4934850"/>
                  <a:pt x="1400431" y="4893812"/>
                  <a:pt x="1377347" y="4880987"/>
                </a:cubicBezTo>
                <a:cubicBezTo>
                  <a:pt x="1379912" y="4880987"/>
                  <a:pt x="1382478" y="4878422"/>
                  <a:pt x="1385042" y="4878422"/>
                </a:cubicBezTo>
                <a:cubicBezTo>
                  <a:pt x="1390172" y="4801475"/>
                  <a:pt x="1344004" y="4752743"/>
                  <a:pt x="1364523" y="4688620"/>
                </a:cubicBezTo>
                <a:cubicBezTo>
                  <a:pt x="1349133" y="4670666"/>
                  <a:pt x="1292706" y="4665536"/>
                  <a:pt x="1279881" y="4662971"/>
                </a:cubicBezTo>
                <a:cubicBezTo>
                  <a:pt x="1269622" y="4637322"/>
                  <a:pt x="1254232" y="4616803"/>
                  <a:pt x="1231148" y="4598849"/>
                </a:cubicBezTo>
                <a:cubicBezTo>
                  <a:pt x="1254232" y="4450085"/>
                  <a:pt x="1261927" y="4278237"/>
                  <a:pt x="1172156" y="4178207"/>
                </a:cubicBezTo>
                <a:cubicBezTo>
                  <a:pt x="1197805" y="4188466"/>
                  <a:pt x="1223454" y="4234634"/>
                  <a:pt x="1238843" y="4273108"/>
                </a:cubicBezTo>
                <a:cubicBezTo>
                  <a:pt x="1254232" y="4311581"/>
                  <a:pt x="1254232" y="4352619"/>
                  <a:pt x="1254232" y="4391093"/>
                </a:cubicBezTo>
                <a:cubicBezTo>
                  <a:pt x="1254232" y="4409047"/>
                  <a:pt x="1254232" y="4427001"/>
                  <a:pt x="1256797" y="4442390"/>
                </a:cubicBezTo>
                <a:lnTo>
                  <a:pt x="1269622" y="4442390"/>
                </a:lnTo>
                <a:cubicBezTo>
                  <a:pt x="1282446" y="4393658"/>
                  <a:pt x="1282446" y="4352619"/>
                  <a:pt x="1274751" y="4314146"/>
                </a:cubicBezTo>
                <a:cubicBezTo>
                  <a:pt x="1274751" y="4316711"/>
                  <a:pt x="1277316" y="4316711"/>
                  <a:pt x="1277316" y="4319276"/>
                </a:cubicBezTo>
                <a:lnTo>
                  <a:pt x="1287576" y="4334665"/>
                </a:lnTo>
                <a:lnTo>
                  <a:pt x="1287576" y="4316711"/>
                </a:lnTo>
                <a:cubicBezTo>
                  <a:pt x="1290141" y="4270543"/>
                  <a:pt x="1279881" y="4229505"/>
                  <a:pt x="1259362" y="4193596"/>
                </a:cubicBezTo>
                <a:cubicBezTo>
                  <a:pt x="1264492" y="4191031"/>
                  <a:pt x="1264492" y="4185901"/>
                  <a:pt x="1267057" y="4183336"/>
                </a:cubicBezTo>
                <a:cubicBezTo>
                  <a:pt x="1269622" y="4180771"/>
                  <a:pt x="1269622" y="4175642"/>
                  <a:pt x="1272187" y="4175642"/>
                </a:cubicBezTo>
                <a:close/>
                <a:moveTo>
                  <a:pt x="1131119" y="4165382"/>
                </a:moveTo>
                <a:cubicBezTo>
                  <a:pt x="1131119" y="4167946"/>
                  <a:pt x="1128554" y="4170511"/>
                  <a:pt x="1123424" y="4173076"/>
                </a:cubicBezTo>
                <a:lnTo>
                  <a:pt x="1120859" y="4175641"/>
                </a:lnTo>
                <a:lnTo>
                  <a:pt x="1123424" y="4178206"/>
                </a:lnTo>
                <a:cubicBezTo>
                  <a:pt x="1125989" y="4185901"/>
                  <a:pt x="1131119" y="4191031"/>
                  <a:pt x="1136249" y="4198725"/>
                </a:cubicBezTo>
                <a:cubicBezTo>
                  <a:pt x="1141379" y="4206421"/>
                  <a:pt x="1146508" y="4214116"/>
                  <a:pt x="1149073" y="4221810"/>
                </a:cubicBezTo>
                <a:cubicBezTo>
                  <a:pt x="1131119" y="4221810"/>
                  <a:pt x="1115730" y="4216681"/>
                  <a:pt x="1097774" y="4208986"/>
                </a:cubicBezTo>
                <a:cubicBezTo>
                  <a:pt x="1079821" y="4203856"/>
                  <a:pt x="1061866" y="4196160"/>
                  <a:pt x="1041347" y="4196160"/>
                </a:cubicBezTo>
                <a:cubicBezTo>
                  <a:pt x="1069560" y="4183336"/>
                  <a:pt x="1100339" y="4173076"/>
                  <a:pt x="1131119" y="4165382"/>
                </a:cubicBezTo>
                <a:close/>
                <a:moveTo>
                  <a:pt x="6001917" y="4150997"/>
                </a:moveTo>
                <a:lnTo>
                  <a:pt x="6002491" y="4151596"/>
                </a:lnTo>
                <a:cubicBezTo>
                  <a:pt x="6005056" y="4154481"/>
                  <a:pt x="6008262" y="4158970"/>
                  <a:pt x="6006980" y="4162817"/>
                </a:cubicBezTo>
                <a:cubicBezTo>
                  <a:pt x="6019805" y="4157687"/>
                  <a:pt x="6019805" y="4175641"/>
                  <a:pt x="6024935" y="4165382"/>
                </a:cubicBezTo>
                <a:cubicBezTo>
                  <a:pt x="6037759" y="4167947"/>
                  <a:pt x="6022370" y="4178206"/>
                  <a:pt x="6037759" y="4178206"/>
                </a:cubicBezTo>
                <a:cubicBezTo>
                  <a:pt x="6035194" y="4185901"/>
                  <a:pt x="6032629" y="4191032"/>
                  <a:pt x="6032629" y="4198726"/>
                </a:cubicBezTo>
                <a:cubicBezTo>
                  <a:pt x="6022370" y="4196162"/>
                  <a:pt x="6019805" y="4203856"/>
                  <a:pt x="6009544" y="4201291"/>
                </a:cubicBezTo>
                <a:cubicBezTo>
                  <a:pt x="6004414" y="4193597"/>
                  <a:pt x="6006980" y="4191032"/>
                  <a:pt x="5996720" y="4185901"/>
                </a:cubicBezTo>
                <a:cubicBezTo>
                  <a:pt x="5998003" y="4179489"/>
                  <a:pt x="6001209" y="4174359"/>
                  <a:pt x="6003132" y="4168909"/>
                </a:cubicBezTo>
                <a:close/>
                <a:moveTo>
                  <a:pt x="5999765" y="4148750"/>
                </a:moveTo>
                <a:cubicBezTo>
                  <a:pt x="5999445" y="4148389"/>
                  <a:pt x="5999926" y="4148710"/>
                  <a:pt x="6001849" y="4149992"/>
                </a:cubicBezTo>
                <a:lnTo>
                  <a:pt x="6001917" y="4150997"/>
                </a:lnTo>
                <a:close/>
                <a:moveTo>
                  <a:pt x="1992923" y="4116649"/>
                </a:moveTo>
                <a:cubicBezTo>
                  <a:pt x="1957015" y="4214115"/>
                  <a:pt x="1915976" y="4314145"/>
                  <a:pt x="1862112" y="4385962"/>
                </a:cubicBezTo>
                <a:cubicBezTo>
                  <a:pt x="1862112" y="4383398"/>
                  <a:pt x="1862112" y="4383398"/>
                  <a:pt x="1862112" y="4383398"/>
                </a:cubicBezTo>
                <a:cubicBezTo>
                  <a:pt x="1859548" y="4375703"/>
                  <a:pt x="1856983" y="4370573"/>
                  <a:pt x="1856983" y="4362879"/>
                </a:cubicBezTo>
                <a:cubicBezTo>
                  <a:pt x="1859548" y="4357749"/>
                  <a:pt x="1864677" y="4355184"/>
                  <a:pt x="1867242" y="4350054"/>
                </a:cubicBezTo>
                <a:cubicBezTo>
                  <a:pt x="1885197" y="4326970"/>
                  <a:pt x="1905717" y="4301321"/>
                  <a:pt x="1908282" y="4273107"/>
                </a:cubicBezTo>
                <a:lnTo>
                  <a:pt x="1900587" y="4270542"/>
                </a:lnTo>
                <a:cubicBezTo>
                  <a:pt x="1928801" y="4214115"/>
                  <a:pt x="1959579" y="4162817"/>
                  <a:pt x="1992923" y="4116649"/>
                </a:cubicBezTo>
                <a:close/>
                <a:moveTo>
                  <a:pt x="5755621" y="4024314"/>
                </a:moveTo>
                <a:cubicBezTo>
                  <a:pt x="5763316" y="4024314"/>
                  <a:pt x="5763316" y="4026878"/>
                  <a:pt x="5758185" y="4032008"/>
                </a:cubicBezTo>
                <a:cubicBezTo>
                  <a:pt x="5758185" y="4032008"/>
                  <a:pt x="5755621" y="4032008"/>
                  <a:pt x="5753056" y="4032008"/>
                </a:cubicBezTo>
                <a:cubicBezTo>
                  <a:pt x="5753056" y="4029443"/>
                  <a:pt x="5755621" y="4029443"/>
                  <a:pt x="5755621" y="4024314"/>
                </a:cubicBezTo>
                <a:close/>
                <a:moveTo>
                  <a:pt x="2108342" y="3960191"/>
                </a:moveTo>
                <a:cubicBezTo>
                  <a:pt x="2062175" y="4132038"/>
                  <a:pt x="1998051" y="4265413"/>
                  <a:pt x="1915975" y="4421872"/>
                </a:cubicBezTo>
                <a:cubicBezTo>
                  <a:pt x="1905715" y="4419307"/>
                  <a:pt x="1898021" y="4416742"/>
                  <a:pt x="1892891" y="4416742"/>
                </a:cubicBezTo>
                <a:cubicBezTo>
                  <a:pt x="1915975" y="4368010"/>
                  <a:pt x="1941624" y="4309017"/>
                  <a:pt x="1967274" y="4244894"/>
                </a:cubicBezTo>
                <a:cubicBezTo>
                  <a:pt x="2008311" y="4147428"/>
                  <a:pt x="2051914" y="4037137"/>
                  <a:pt x="2108342" y="3960191"/>
                </a:cubicBezTo>
                <a:close/>
                <a:moveTo>
                  <a:pt x="5973637" y="3885809"/>
                </a:moveTo>
                <a:cubicBezTo>
                  <a:pt x="5971072" y="3890938"/>
                  <a:pt x="5965942" y="3921718"/>
                  <a:pt x="5955682" y="3937108"/>
                </a:cubicBezTo>
                <a:cubicBezTo>
                  <a:pt x="5945423" y="3934543"/>
                  <a:pt x="5937727" y="3934543"/>
                  <a:pt x="5922338" y="3934543"/>
                </a:cubicBezTo>
                <a:cubicBezTo>
                  <a:pt x="5922338" y="3924283"/>
                  <a:pt x="5927467" y="3921718"/>
                  <a:pt x="5919773" y="3914023"/>
                </a:cubicBezTo>
                <a:cubicBezTo>
                  <a:pt x="5927467" y="3896069"/>
                  <a:pt x="5950552" y="3898633"/>
                  <a:pt x="5958247" y="3896069"/>
                </a:cubicBezTo>
                <a:cubicBezTo>
                  <a:pt x="5963377" y="3896069"/>
                  <a:pt x="5958247" y="3901198"/>
                  <a:pt x="5958247" y="3903763"/>
                </a:cubicBezTo>
                <a:cubicBezTo>
                  <a:pt x="5968507" y="3901198"/>
                  <a:pt x="5968507" y="3890938"/>
                  <a:pt x="5973637" y="3885809"/>
                </a:cubicBezTo>
                <a:close/>
                <a:moveTo>
                  <a:pt x="5790488" y="3880078"/>
                </a:moveTo>
                <a:cubicBezTo>
                  <a:pt x="5793133" y="3882122"/>
                  <a:pt x="5792171" y="3896069"/>
                  <a:pt x="5794095" y="3888374"/>
                </a:cubicBezTo>
                <a:cubicBezTo>
                  <a:pt x="5806919" y="3898633"/>
                  <a:pt x="5791530" y="3908894"/>
                  <a:pt x="5788965" y="3919153"/>
                </a:cubicBezTo>
                <a:cubicBezTo>
                  <a:pt x="5771009" y="3903763"/>
                  <a:pt x="5765880" y="3906328"/>
                  <a:pt x="5773574" y="3885809"/>
                </a:cubicBezTo>
                <a:cubicBezTo>
                  <a:pt x="5778705" y="3885809"/>
                  <a:pt x="5796659" y="3885809"/>
                  <a:pt x="5786400" y="3883244"/>
                </a:cubicBezTo>
                <a:cubicBezTo>
                  <a:pt x="5788324" y="3880038"/>
                  <a:pt x="5789606" y="3879397"/>
                  <a:pt x="5790488" y="3880078"/>
                </a:cubicBezTo>
                <a:close/>
                <a:moveTo>
                  <a:pt x="5696628" y="3870419"/>
                </a:moveTo>
                <a:cubicBezTo>
                  <a:pt x="5709454" y="3865289"/>
                  <a:pt x="5701758" y="3888374"/>
                  <a:pt x="5696628" y="3896069"/>
                </a:cubicBezTo>
                <a:cubicBezTo>
                  <a:pt x="5686369" y="3890939"/>
                  <a:pt x="5704323" y="3875549"/>
                  <a:pt x="5696628" y="3870419"/>
                </a:cubicBezTo>
                <a:close/>
                <a:moveTo>
                  <a:pt x="5583773" y="3844771"/>
                </a:moveTo>
                <a:cubicBezTo>
                  <a:pt x="5586338" y="3844771"/>
                  <a:pt x="5583773" y="3852465"/>
                  <a:pt x="5594033" y="3852465"/>
                </a:cubicBezTo>
                <a:cubicBezTo>
                  <a:pt x="5588903" y="3857595"/>
                  <a:pt x="5599162" y="3870421"/>
                  <a:pt x="5586338" y="3872985"/>
                </a:cubicBezTo>
                <a:cubicBezTo>
                  <a:pt x="5591468" y="3862726"/>
                  <a:pt x="5586338" y="3862726"/>
                  <a:pt x="5586338" y="3852465"/>
                </a:cubicBezTo>
                <a:cubicBezTo>
                  <a:pt x="5583773" y="3852465"/>
                  <a:pt x="5583773" y="3855030"/>
                  <a:pt x="5583773" y="3857595"/>
                </a:cubicBezTo>
                <a:cubicBezTo>
                  <a:pt x="5576079" y="3855030"/>
                  <a:pt x="5586338" y="3849900"/>
                  <a:pt x="5583773" y="3844771"/>
                </a:cubicBezTo>
                <a:close/>
                <a:moveTo>
                  <a:pt x="6394279" y="3829381"/>
                </a:moveTo>
                <a:cubicBezTo>
                  <a:pt x="6404539" y="3839640"/>
                  <a:pt x="6445578" y="3862725"/>
                  <a:pt x="6468662" y="3842205"/>
                </a:cubicBezTo>
                <a:cubicBezTo>
                  <a:pt x="6448143" y="3865290"/>
                  <a:pt x="6407103" y="3852466"/>
                  <a:pt x="6394279" y="3829381"/>
                </a:cubicBezTo>
                <a:close/>
                <a:moveTo>
                  <a:pt x="5624811" y="3806298"/>
                </a:moveTo>
                <a:cubicBezTo>
                  <a:pt x="5632506" y="3803733"/>
                  <a:pt x="5629941" y="3811428"/>
                  <a:pt x="5632506" y="3811428"/>
                </a:cubicBezTo>
                <a:cubicBezTo>
                  <a:pt x="5632506" y="3819123"/>
                  <a:pt x="5622247" y="3811428"/>
                  <a:pt x="5624811" y="3806298"/>
                </a:cubicBezTo>
                <a:close/>
                <a:moveTo>
                  <a:pt x="5609423" y="3793473"/>
                </a:moveTo>
                <a:cubicBezTo>
                  <a:pt x="5624812" y="3808862"/>
                  <a:pt x="5622247" y="3824251"/>
                  <a:pt x="5622247" y="3844771"/>
                </a:cubicBezTo>
                <a:cubicBezTo>
                  <a:pt x="5606858" y="3842206"/>
                  <a:pt x="5609423" y="3883245"/>
                  <a:pt x="5622247" y="3883245"/>
                </a:cubicBezTo>
                <a:cubicBezTo>
                  <a:pt x="5622247" y="3890939"/>
                  <a:pt x="5614552" y="3896069"/>
                  <a:pt x="5624812" y="3898634"/>
                </a:cubicBezTo>
                <a:cubicBezTo>
                  <a:pt x="5619682" y="3903764"/>
                  <a:pt x="5622247" y="3908894"/>
                  <a:pt x="5617117" y="3921718"/>
                </a:cubicBezTo>
                <a:cubicBezTo>
                  <a:pt x="5604293" y="3926848"/>
                  <a:pt x="5609423" y="3911459"/>
                  <a:pt x="5596598" y="3911459"/>
                </a:cubicBezTo>
                <a:cubicBezTo>
                  <a:pt x="5599163" y="3898634"/>
                  <a:pt x="5617117" y="3852465"/>
                  <a:pt x="5591468" y="3844771"/>
                </a:cubicBezTo>
                <a:cubicBezTo>
                  <a:pt x="5588903" y="3842206"/>
                  <a:pt x="5596598" y="3842206"/>
                  <a:pt x="5596598" y="3842206"/>
                </a:cubicBezTo>
                <a:cubicBezTo>
                  <a:pt x="5591468" y="3821686"/>
                  <a:pt x="5591468" y="3819122"/>
                  <a:pt x="5609423" y="3793473"/>
                </a:cubicBezTo>
                <a:close/>
                <a:moveTo>
                  <a:pt x="5629941" y="3785779"/>
                </a:moveTo>
                <a:cubicBezTo>
                  <a:pt x="5632506" y="3785779"/>
                  <a:pt x="5629941" y="3790908"/>
                  <a:pt x="5635071" y="3790908"/>
                </a:cubicBezTo>
                <a:cubicBezTo>
                  <a:pt x="5635071" y="3793473"/>
                  <a:pt x="5635071" y="3793473"/>
                  <a:pt x="5632506" y="3793473"/>
                </a:cubicBezTo>
                <a:cubicBezTo>
                  <a:pt x="5632506" y="3793473"/>
                  <a:pt x="5629941" y="3793473"/>
                  <a:pt x="5627377" y="3793473"/>
                </a:cubicBezTo>
                <a:cubicBezTo>
                  <a:pt x="5627377" y="3790908"/>
                  <a:pt x="5629941" y="3788343"/>
                  <a:pt x="5629941" y="3785779"/>
                </a:cubicBezTo>
                <a:close/>
                <a:moveTo>
                  <a:pt x="5940293" y="3785778"/>
                </a:moveTo>
                <a:cubicBezTo>
                  <a:pt x="5968507" y="3783213"/>
                  <a:pt x="5960813" y="3801167"/>
                  <a:pt x="5978767" y="3806297"/>
                </a:cubicBezTo>
                <a:cubicBezTo>
                  <a:pt x="5971072" y="3811427"/>
                  <a:pt x="5968507" y="3821687"/>
                  <a:pt x="5963377" y="3826817"/>
                </a:cubicBezTo>
                <a:cubicBezTo>
                  <a:pt x="5953118" y="3824252"/>
                  <a:pt x="5947988" y="3824252"/>
                  <a:pt x="5945423" y="3826817"/>
                </a:cubicBezTo>
                <a:cubicBezTo>
                  <a:pt x="5940293" y="3819123"/>
                  <a:pt x="5935164" y="3811427"/>
                  <a:pt x="5927468" y="3808862"/>
                </a:cubicBezTo>
                <a:cubicBezTo>
                  <a:pt x="5919773" y="3806297"/>
                  <a:pt x="5914643" y="3811427"/>
                  <a:pt x="5912078" y="3811427"/>
                </a:cubicBezTo>
                <a:cubicBezTo>
                  <a:pt x="5878735" y="3813992"/>
                  <a:pt x="5904384" y="3803732"/>
                  <a:pt x="5932599" y="3806297"/>
                </a:cubicBezTo>
                <a:cubicBezTo>
                  <a:pt x="5940293" y="3798602"/>
                  <a:pt x="5932599" y="3793473"/>
                  <a:pt x="5940293" y="3785778"/>
                </a:cubicBezTo>
                <a:close/>
                <a:moveTo>
                  <a:pt x="5640201" y="3772953"/>
                </a:moveTo>
                <a:cubicBezTo>
                  <a:pt x="5650460" y="3770388"/>
                  <a:pt x="5645330" y="3783212"/>
                  <a:pt x="5642765" y="3785778"/>
                </a:cubicBezTo>
                <a:cubicBezTo>
                  <a:pt x="5640201" y="3785778"/>
                  <a:pt x="5640201" y="3778083"/>
                  <a:pt x="5640201" y="3772953"/>
                </a:cubicBezTo>
                <a:close/>
                <a:moveTo>
                  <a:pt x="5605335" y="3763455"/>
                </a:moveTo>
                <a:cubicBezTo>
                  <a:pt x="5605575" y="3764777"/>
                  <a:pt x="5597880" y="3772953"/>
                  <a:pt x="5601728" y="3765259"/>
                </a:cubicBezTo>
                <a:cubicBezTo>
                  <a:pt x="5604293" y="3763335"/>
                  <a:pt x="5605255" y="3763014"/>
                  <a:pt x="5605335" y="3763455"/>
                </a:cubicBezTo>
                <a:close/>
                <a:moveTo>
                  <a:pt x="5758185" y="3757565"/>
                </a:moveTo>
                <a:cubicBezTo>
                  <a:pt x="5758185" y="3770389"/>
                  <a:pt x="5745361" y="3760130"/>
                  <a:pt x="5758185" y="3757565"/>
                </a:cubicBezTo>
                <a:close/>
                <a:moveTo>
                  <a:pt x="642706" y="3718639"/>
                </a:moveTo>
                <a:cubicBezTo>
                  <a:pt x="636775" y="3718489"/>
                  <a:pt x="630322" y="3719411"/>
                  <a:pt x="623269" y="3721655"/>
                </a:cubicBezTo>
                <a:cubicBezTo>
                  <a:pt x="623269" y="3765258"/>
                  <a:pt x="654047" y="3778083"/>
                  <a:pt x="684826" y="3819121"/>
                </a:cubicBezTo>
                <a:cubicBezTo>
                  <a:pt x="697651" y="3808862"/>
                  <a:pt x="707910" y="3801167"/>
                  <a:pt x="718170" y="3793472"/>
                </a:cubicBezTo>
                <a:cubicBezTo>
                  <a:pt x="700216" y="3773273"/>
                  <a:pt x="684225" y="3719691"/>
                  <a:pt x="642706" y="3718639"/>
                </a:cubicBezTo>
                <a:close/>
                <a:moveTo>
                  <a:pt x="5699194" y="3698572"/>
                </a:moveTo>
                <a:cubicBezTo>
                  <a:pt x="5699194" y="3698572"/>
                  <a:pt x="5701758" y="3698572"/>
                  <a:pt x="5704323" y="3698572"/>
                </a:cubicBezTo>
                <a:cubicBezTo>
                  <a:pt x="5704323" y="3701137"/>
                  <a:pt x="5704323" y="3703702"/>
                  <a:pt x="5704323" y="3703702"/>
                </a:cubicBezTo>
                <a:cubicBezTo>
                  <a:pt x="5704323" y="3703702"/>
                  <a:pt x="5701758" y="3703702"/>
                  <a:pt x="5699194" y="3703702"/>
                </a:cubicBezTo>
                <a:cubicBezTo>
                  <a:pt x="5699194" y="3703702"/>
                  <a:pt x="5699194" y="3701137"/>
                  <a:pt x="5699194" y="3698572"/>
                </a:cubicBezTo>
                <a:close/>
                <a:moveTo>
                  <a:pt x="734120" y="3689113"/>
                </a:moveTo>
                <a:cubicBezTo>
                  <a:pt x="726666" y="3689754"/>
                  <a:pt x="718811" y="3693441"/>
                  <a:pt x="710475" y="3701136"/>
                </a:cubicBezTo>
                <a:cubicBezTo>
                  <a:pt x="733559" y="3742175"/>
                  <a:pt x="759208" y="3757564"/>
                  <a:pt x="792552" y="3739609"/>
                </a:cubicBezTo>
                <a:cubicBezTo>
                  <a:pt x="775239" y="3712678"/>
                  <a:pt x="756483" y="3687189"/>
                  <a:pt x="734120" y="3689113"/>
                </a:cubicBezTo>
                <a:close/>
                <a:moveTo>
                  <a:pt x="5758186" y="3685747"/>
                </a:moveTo>
                <a:cubicBezTo>
                  <a:pt x="5765880" y="3690877"/>
                  <a:pt x="5778705" y="3690877"/>
                  <a:pt x="5778705" y="3703702"/>
                </a:cubicBezTo>
                <a:cubicBezTo>
                  <a:pt x="5776140" y="3701137"/>
                  <a:pt x="5773575" y="3701137"/>
                  <a:pt x="5773575" y="3703702"/>
                </a:cubicBezTo>
                <a:cubicBezTo>
                  <a:pt x="5771010" y="3696007"/>
                  <a:pt x="5758186" y="3698571"/>
                  <a:pt x="5758186" y="3685747"/>
                </a:cubicBezTo>
                <a:close/>
                <a:moveTo>
                  <a:pt x="5447834" y="3672922"/>
                </a:moveTo>
                <a:cubicBezTo>
                  <a:pt x="5455529" y="3678052"/>
                  <a:pt x="5461941" y="3683182"/>
                  <a:pt x="5468033" y="3687991"/>
                </a:cubicBezTo>
                <a:lnTo>
                  <a:pt x="5469380" y="3688960"/>
                </a:lnTo>
                <a:lnTo>
                  <a:pt x="5468353" y="3690877"/>
                </a:lnTo>
                <a:cubicBezTo>
                  <a:pt x="5458093" y="3693441"/>
                  <a:pt x="5465788" y="3680617"/>
                  <a:pt x="5455529" y="3685747"/>
                </a:cubicBezTo>
                <a:cubicBezTo>
                  <a:pt x="5454247" y="3690876"/>
                  <a:pt x="5456812" y="3691518"/>
                  <a:pt x="5459056" y="3692159"/>
                </a:cubicBezTo>
                <a:lnTo>
                  <a:pt x="5459454" y="3693754"/>
                </a:lnTo>
                <a:lnTo>
                  <a:pt x="5458414" y="3695365"/>
                </a:lnTo>
                <a:cubicBezTo>
                  <a:pt x="5456811" y="3698571"/>
                  <a:pt x="5455529" y="3701136"/>
                  <a:pt x="5452964" y="3696006"/>
                </a:cubicBezTo>
                <a:cubicBezTo>
                  <a:pt x="5460658" y="3685747"/>
                  <a:pt x="5455529" y="3678052"/>
                  <a:pt x="5447834" y="3672922"/>
                </a:cubicBezTo>
                <a:close/>
                <a:moveTo>
                  <a:pt x="5154274" y="3670037"/>
                </a:moveTo>
                <a:cubicBezTo>
                  <a:pt x="5156559" y="3670999"/>
                  <a:pt x="5154154" y="3680618"/>
                  <a:pt x="5150307" y="3672923"/>
                </a:cubicBezTo>
                <a:cubicBezTo>
                  <a:pt x="5152231" y="3670358"/>
                  <a:pt x="5153513" y="3669717"/>
                  <a:pt x="5154274" y="3670037"/>
                </a:cubicBezTo>
                <a:close/>
                <a:moveTo>
                  <a:pt x="2416130" y="3667792"/>
                </a:moveTo>
                <a:cubicBezTo>
                  <a:pt x="2413565" y="3672922"/>
                  <a:pt x="2413565" y="3680617"/>
                  <a:pt x="2411000" y="3688312"/>
                </a:cubicBezTo>
                <a:cubicBezTo>
                  <a:pt x="2403306" y="3688312"/>
                  <a:pt x="2398176" y="3688312"/>
                  <a:pt x="2393046" y="3688312"/>
                </a:cubicBezTo>
                <a:cubicBezTo>
                  <a:pt x="2385351" y="3713961"/>
                  <a:pt x="2377657" y="3742175"/>
                  <a:pt x="2372526" y="3772953"/>
                </a:cubicBezTo>
                <a:cubicBezTo>
                  <a:pt x="2364831" y="3813991"/>
                  <a:pt x="2357137" y="3857595"/>
                  <a:pt x="2341747" y="3890938"/>
                </a:cubicBezTo>
                <a:lnTo>
                  <a:pt x="2352007" y="3898633"/>
                </a:lnTo>
                <a:cubicBezTo>
                  <a:pt x="2377657" y="3875549"/>
                  <a:pt x="2387916" y="3821686"/>
                  <a:pt x="2398176" y="3772953"/>
                </a:cubicBezTo>
                <a:cubicBezTo>
                  <a:pt x="2400741" y="3757564"/>
                  <a:pt x="2405870" y="3742175"/>
                  <a:pt x="2408435" y="3726785"/>
                </a:cubicBezTo>
                <a:cubicBezTo>
                  <a:pt x="2408435" y="3726785"/>
                  <a:pt x="2408435" y="3724220"/>
                  <a:pt x="2408435" y="3721655"/>
                </a:cubicBezTo>
                <a:cubicBezTo>
                  <a:pt x="2411000" y="3721655"/>
                  <a:pt x="2411000" y="3721655"/>
                  <a:pt x="2411000" y="3721655"/>
                </a:cubicBezTo>
                <a:cubicBezTo>
                  <a:pt x="2413565" y="3716526"/>
                  <a:pt x="2413565" y="3713961"/>
                  <a:pt x="2416130" y="3708831"/>
                </a:cubicBezTo>
                <a:cubicBezTo>
                  <a:pt x="2411000" y="3703701"/>
                  <a:pt x="2403306" y="3703701"/>
                  <a:pt x="2405870" y="3690877"/>
                </a:cubicBezTo>
                <a:cubicBezTo>
                  <a:pt x="2413565" y="3690877"/>
                  <a:pt x="2418695" y="3693441"/>
                  <a:pt x="2418695" y="3701136"/>
                </a:cubicBezTo>
                <a:cubicBezTo>
                  <a:pt x="2421261" y="3690877"/>
                  <a:pt x="2423825" y="3683182"/>
                  <a:pt x="2428954" y="3678052"/>
                </a:cubicBezTo>
                <a:lnTo>
                  <a:pt x="2434084" y="3672922"/>
                </a:lnTo>
                <a:lnTo>
                  <a:pt x="2428954" y="3670357"/>
                </a:lnTo>
                <a:cubicBezTo>
                  <a:pt x="2423825" y="3667792"/>
                  <a:pt x="2421261" y="3667792"/>
                  <a:pt x="2416130" y="3667792"/>
                </a:cubicBezTo>
                <a:close/>
                <a:moveTo>
                  <a:pt x="5436291" y="3665549"/>
                </a:moveTo>
                <a:cubicBezTo>
                  <a:pt x="5438215" y="3666511"/>
                  <a:pt x="5440139" y="3669076"/>
                  <a:pt x="5442704" y="3670359"/>
                </a:cubicBezTo>
                <a:cubicBezTo>
                  <a:pt x="5442704" y="3678054"/>
                  <a:pt x="5437574" y="3665229"/>
                  <a:pt x="5429880" y="3670359"/>
                </a:cubicBezTo>
                <a:cubicBezTo>
                  <a:pt x="5432444" y="3665229"/>
                  <a:pt x="5434368" y="3664587"/>
                  <a:pt x="5436291" y="3665549"/>
                </a:cubicBezTo>
                <a:close/>
                <a:moveTo>
                  <a:pt x="2572588" y="3654968"/>
                </a:moveTo>
                <a:cubicBezTo>
                  <a:pt x="2570025" y="3665228"/>
                  <a:pt x="2567459" y="3678052"/>
                  <a:pt x="2567459" y="3690877"/>
                </a:cubicBezTo>
                <a:cubicBezTo>
                  <a:pt x="2567459" y="3693441"/>
                  <a:pt x="2570025" y="3696006"/>
                  <a:pt x="2570025" y="3696006"/>
                </a:cubicBezTo>
                <a:cubicBezTo>
                  <a:pt x="2572588" y="3683182"/>
                  <a:pt x="2575153" y="3667792"/>
                  <a:pt x="2572588" y="3654968"/>
                </a:cubicBezTo>
                <a:close/>
                <a:moveTo>
                  <a:pt x="6168528" y="3631524"/>
                </a:moveTo>
                <a:cubicBezTo>
                  <a:pt x="6166965" y="3633809"/>
                  <a:pt x="6156385" y="3641504"/>
                  <a:pt x="6166004" y="3631885"/>
                </a:cubicBezTo>
                <a:cubicBezTo>
                  <a:pt x="6168569" y="3630602"/>
                  <a:pt x="6169050" y="3630763"/>
                  <a:pt x="6168528" y="3631524"/>
                </a:cubicBezTo>
                <a:close/>
                <a:moveTo>
                  <a:pt x="2544375" y="3624189"/>
                </a:moveTo>
                <a:lnTo>
                  <a:pt x="2544375" y="3629319"/>
                </a:lnTo>
                <a:cubicBezTo>
                  <a:pt x="2546940" y="3626754"/>
                  <a:pt x="2546940" y="3626754"/>
                  <a:pt x="2546940" y="3624189"/>
                </a:cubicBezTo>
                <a:close/>
                <a:moveTo>
                  <a:pt x="5409000" y="3572211"/>
                </a:moveTo>
                <a:cubicBezTo>
                  <a:pt x="5409201" y="3571610"/>
                  <a:pt x="5409361" y="3572251"/>
                  <a:pt x="5409361" y="3575457"/>
                </a:cubicBezTo>
                <a:cubicBezTo>
                  <a:pt x="5407437" y="3586999"/>
                  <a:pt x="5408399" y="3574014"/>
                  <a:pt x="5409000" y="3572211"/>
                </a:cubicBezTo>
                <a:close/>
                <a:moveTo>
                  <a:pt x="5406795" y="3513909"/>
                </a:moveTo>
                <a:cubicBezTo>
                  <a:pt x="5406795" y="3516474"/>
                  <a:pt x="5404231" y="3519039"/>
                  <a:pt x="5399101" y="3519039"/>
                </a:cubicBezTo>
                <a:cubicBezTo>
                  <a:pt x="5399101" y="3513909"/>
                  <a:pt x="5404231" y="3513909"/>
                  <a:pt x="5406795" y="3513909"/>
                </a:cubicBezTo>
                <a:close/>
                <a:moveTo>
                  <a:pt x="236010" y="3456910"/>
                </a:moveTo>
                <a:cubicBezTo>
                  <a:pt x="232122" y="3454586"/>
                  <a:pt x="228275" y="3454265"/>
                  <a:pt x="225710" y="3457471"/>
                </a:cubicBezTo>
                <a:cubicBezTo>
                  <a:pt x="233405" y="3470296"/>
                  <a:pt x="238535" y="3480555"/>
                  <a:pt x="238535" y="3490815"/>
                </a:cubicBezTo>
                <a:cubicBezTo>
                  <a:pt x="259695" y="3488891"/>
                  <a:pt x="247672" y="3463884"/>
                  <a:pt x="236010" y="3456910"/>
                </a:cubicBezTo>
                <a:close/>
                <a:moveTo>
                  <a:pt x="5750491" y="3419009"/>
                </a:moveTo>
                <a:cubicBezTo>
                  <a:pt x="5750491" y="3424133"/>
                  <a:pt x="5747926" y="3431830"/>
                  <a:pt x="5737667" y="3431830"/>
                </a:cubicBezTo>
                <a:cubicBezTo>
                  <a:pt x="5742796" y="3426700"/>
                  <a:pt x="5740231" y="3416444"/>
                  <a:pt x="5750491" y="3419009"/>
                </a:cubicBezTo>
                <a:close/>
                <a:moveTo>
                  <a:pt x="5724842" y="3406179"/>
                </a:moveTo>
                <a:cubicBezTo>
                  <a:pt x="5732536" y="3416442"/>
                  <a:pt x="5712018" y="3421570"/>
                  <a:pt x="5724842" y="3406179"/>
                </a:cubicBezTo>
                <a:close/>
                <a:moveTo>
                  <a:pt x="5819743" y="3352319"/>
                </a:moveTo>
                <a:cubicBezTo>
                  <a:pt x="5827438" y="3360016"/>
                  <a:pt x="5812048" y="3370275"/>
                  <a:pt x="5804352" y="3370275"/>
                </a:cubicBezTo>
                <a:cubicBezTo>
                  <a:pt x="5799223" y="3372837"/>
                  <a:pt x="5817178" y="3357444"/>
                  <a:pt x="5819743" y="3352319"/>
                </a:cubicBezTo>
                <a:close/>
                <a:moveTo>
                  <a:pt x="5822308" y="3295889"/>
                </a:moveTo>
                <a:cubicBezTo>
                  <a:pt x="5832568" y="3301016"/>
                  <a:pt x="5819743" y="3303579"/>
                  <a:pt x="5819743" y="3303579"/>
                </a:cubicBezTo>
                <a:cubicBezTo>
                  <a:pt x="5812048" y="3303579"/>
                  <a:pt x="5824873" y="3301016"/>
                  <a:pt x="5822308" y="3295889"/>
                </a:cubicBezTo>
                <a:close/>
                <a:moveTo>
                  <a:pt x="5801388" y="3278095"/>
                </a:moveTo>
                <a:cubicBezTo>
                  <a:pt x="5801629" y="3278255"/>
                  <a:pt x="5801468" y="3279216"/>
                  <a:pt x="5801148" y="3280499"/>
                </a:cubicBezTo>
                <a:cubicBezTo>
                  <a:pt x="5800506" y="3283063"/>
                  <a:pt x="5799224" y="3286910"/>
                  <a:pt x="5799224" y="3288194"/>
                </a:cubicBezTo>
                <a:cubicBezTo>
                  <a:pt x="5781270" y="3301016"/>
                  <a:pt x="5768444" y="3318971"/>
                  <a:pt x="5763315" y="3324098"/>
                </a:cubicBezTo>
                <a:cubicBezTo>
                  <a:pt x="5753055" y="3336926"/>
                  <a:pt x="5765879" y="3316408"/>
                  <a:pt x="5776139" y="3303580"/>
                </a:cubicBezTo>
                <a:cubicBezTo>
                  <a:pt x="5783835" y="3295887"/>
                  <a:pt x="5791529" y="3293321"/>
                  <a:pt x="5799224" y="3280499"/>
                </a:cubicBezTo>
                <a:cubicBezTo>
                  <a:pt x="5800506" y="3278576"/>
                  <a:pt x="5801148" y="3277935"/>
                  <a:pt x="5801388" y="3278095"/>
                </a:cubicBezTo>
                <a:close/>
                <a:moveTo>
                  <a:pt x="5742797" y="3221512"/>
                </a:moveTo>
                <a:cubicBezTo>
                  <a:pt x="5755622" y="3218949"/>
                  <a:pt x="5727407" y="3239467"/>
                  <a:pt x="5742797" y="3224077"/>
                </a:cubicBezTo>
                <a:cubicBezTo>
                  <a:pt x="5742797" y="3224077"/>
                  <a:pt x="5742797" y="3221512"/>
                  <a:pt x="5742797" y="3221512"/>
                </a:cubicBezTo>
                <a:close/>
                <a:moveTo>
                  <a:pt x="5701759" y="3113795"/>
                </a:moveTo>
                <a:cubicBezTo>
                  <a:pt x="5704324" y="3113795"/>
                  <a:pt x="5704324" y="3113795"/>
                  <a:pt x="5706888" y="3113795"/>
                </a:cubicBezTo>
                <a:cubicBezTo>
                  <a:pt x="5706888" y="3116359"/>
                  <a:pt x="5706888" y="3118926"/>
                  <a:pt x="5706888" y="3118926"/>
                </a:cubicBezTo>
                <a:cubicBezTo>
                  <a:pt x="5706888" y="3118926"/>
                  <a:pt x="5704324" y="3118926"/>
                  <a:pt x="5701759" y="3118926"/>
                </a:cubicBezTo>
                <a:cubicBezTo>
                  <a:pt x="5701759" y="3118926"/>
                  <a:pt x="5701759" y="3116359"/>
                  <a:pt x="5701759" y="3113795"/>
                </a:cubicBezTo>
                <a:close/>
                <a:moveTo>
                  <a:pt x="5778304" y="3030675"/>
                </a:moveTo>
                <a:cubicBezTo>
                  <a:pt x="5779025" y="3029794"/>
                  <a:pt x="5778705" y="3030433"/>
                  <a:pt x="5776140" y="3034278"/>
                </a:cubicBezTo>
                <a:cubicBezTo>
                  <a:pt x="5764597" y="3049670"/>
                  <a:pt x="5776139" y="3033318"/>
                  <a:pt x="5778304" y="3030675"/>
                </a:cubicBezTo>
                <a:close/>
                <a:moveTo>
                  <a:pt x="5788965" y="3000946"/>
                </a:moveTo>
                <a:cubicBezTo>
                  <a:pt x="5796659" y="3003510"/>
                  <a:pt x="5786400" y="3008633"/>
                  <a:pt x="5788965" y="3013762"/>
                </a:cubicBezTo>
                <a:cubicBezTo>
                  <a:pt x="5781270" y="3011197"/>
                  <a:pt x="5788965" y="3003510"/>
                  <a:pt x="5788965" y="3000946"/>
                </a:cubicBezTo>
                <a:close/>
                <a:moveTo>
                  <a:pt x="5406795" y="3000946"/>
                </a:moveTo>
                <a:cubicBezTo>
                  <a:pt x="5414490" y="3006074"/>
                  <a:pt x="5417055" y="3000946"/>
                  <a:pt x="5427315" y="3006074"/>
                </a:cubicBezTo>
                <a:cubicBezTo>
                  <a:pt x="5409360" y="3039417"/>
                  <a:pt x="5429880" y="3090712"/>
                  <a:pt x="5414490" y="3126618"/>
                </a:cubicBezTo>
                <a:cubicBezTo>
                  <a:pt x="5393970" y="3118926"/>
                  <a:pt x="5406795" y="3100972"/>
                  <a:pt x="5401666" y="3085583"/>
                </a:cubicBezTo>
                <a:cubicBezTo>
                  <a:pt x="5424750" y="3062499"/>
                  <a:pt x="5399101" y="3029155"/>
                  <a:pt x="5406795" y="3000946"/>
                </a:cubicBezTo>
                <a:close/>
                <a:moveTo>
                  <a:pt x="5614552" y="2870144"/>
                </a:moveTo>
                <a:cubicBezTo>
                  <a:pt x="5619681" y="2867575"/>
                  <a:pt x="5619681" y="2872704"/>
                  <a:pt x="5619681" y="2875265"/>
                </a:cubicBezTo>
                <a:cubicBezTo>
                  <a:pt x="5617116" y="2875265"/>
                  <a:pt x="5617116" y="2875265"/>
                  <a:pt x="5617116" y="2877832"/>
                </a:cubicBezTo>
                <a:cubicBezTo>
                  <a:pt x="5614552" y="2877832"/>
                  <a:pt x="5614552" y="2872704"/>
                  <a:pt x="5614552" y="2870144"/>
                </a:cubicBezTo>
                <a:close/>
                <a:moveTo>
                  <a:pt x="6471226" y="2775232"/>
                </a:moveTo>
                <a:cubicBezTo>
                  <a:pt x="6484050" y="2780360"/>
                  <a:pt x="6471226" y="2785488"/>
                  <a:pt x="6468661" y="2790617"/>
                </a:cubicBezTo>
                <a:cubicBezTo>
                  <a:pt x="6460966" y="2788053"/>
                  <a:pt x="6473791" y="2782924"/>
                  <a:pt x="6471226" y="2775232"/>
                </a:cubicBezTo>
                <a:close/>
                <a:moveTo>
                  <a:pt x="5965942" y="2677776"/>
                </a:moveTo>
                <a:cubicBezTo>
                  <a:pt x="5978766" y="2680341"/>
                  <a:pt x="5960812" y="2688030"/>
                  <a:pt x="5963377" y="2695733"/>
                </a:cubicBezTo>
                <a:cubicBezTo>
                  <a:pt x="5955682" y="2690603"/>
                  <a:pt x="5968507" y="2685468"/>
                  <a:pt x="5965942" y="2677776"/>
                </a:cubicBezTo>
                <a:close/>
                <a:moveTo>
                  <a:pt x="5063100" y="2662358"/>
                </a:moveTo>
                <a:cubicBezTo>
                  <a:pt x="5045146" y="2672618"/>
                  <a:pt x="5029756" y="2685443"/>
                  <a:pt x="5032321" y="2716221"/>
                </a:cubicBezTo>
                <a:cubicBezTo>
                  <a:pt x="5042581" y="2711092"/>
                  <a:pt x="5050275" y="2705962"/>
                  <a:pt x="5065665" y="2703397"/>
                </a:cubicBezTo>
                <a:cubicBezTo>
                  <a:pt x="5065665" y="2690572"/>
                  <a:pt x="5063100" y="2677748"/>
                  <a:pt x="5063100" y="2662358"/>
                </a:cubicBezTo>
                <a:close/>
                <a:moveTo>
                  <a:pt x="4864802" y="2649316"/>
                </a:moveTo>
                <a:cubicBezTo>
                  <a:pt x="4867687" y="2651961"/>
                  <a:pt x="4866245" y="2661101"/>
                  <a:pt x="4860474" y="2657252"/>
                </a:cubicBezTo>
                <a:cubicBezTo>
                  <a:pt x="4860474" y="2654687"/>
                  <a:pt x="4860474" y="2652122"/>
                  <a:pt x="4860474" y="2649557"/>
                </a:cubicBezTo>
                <a:cubicBezTo>
                  <a:pt x="4862398" y="2648274"/>
                  <a:pt x="4863840" y="2648433"/>
                  <a:pt x="4864802" y="2649316"/>
                </a:cubicBezTo>
                <a:close/>
                <a:moveTo>
                  <a:pt x="4973329" y="2646990"/>
                </a:moveTo>
                <a:cubicBezTo>
                  <a:pt x="4986153" y="2688032"/>
                  <a:pt x="4929725" y="2652120"/>
                  <a:pt x="4973329" y="2646990"/>
                </a:cubicBezTo>
                <a:close/>
                <a:moveTo>
                  <a:pt x="6619990" y="2608505"/>
                </a:moveTo>
                <a:cubicBezTo>
                  <a:pt x="6612295" y="2616200"/>
                  <a:pt x="6609730" y="2631593"/>
                  <a:pt x="6596905" y="2636722"/>
                </a:cubicBezTo>
                <a:cubicBezTo>
                  <a:pt x="6607165" y="2629028"/>
                  <a:pt x="6604600" y="2611071"/>
                  <a:pt x="6619990" y="2608505"/>
                </a:cubicBezTo>
                <a:close/>
                <a:moveTo>
                  <a:pt x="6496875" y="2572610"/>
                </a:moveTo>
                <a:cubicBezTo>
                  <a:pt x="6499441" y="2577741"/>
                  <a:pt x="6494311" y="2580304"/>
                  <a:pt x="6489181" y="2580304"/>
                </a:cubicBezTo>
                <a:cubicBezTo>
                  <a:pt x="6491746" y="2577741"/>
                  <a:pt x="6489181" y="2567485"/>
                  <a:pt x="6496875" y="2572610"/>
                </a:cubicBezTo>
                <a:close/>
                <a:moveTo>
                  <a:pt x="5020138" y="2570047"/>
                </a:moveTo>
                <a:cubicBezTo>
                  <a:pt x="5024626" y="2568124"/>
                  <a:pt x="5029756" y="2568766"/>
                  <a:pt x="5032321" y="2570047"/>
                </a:cubicBezTo>
                <a:cubicBezTo>
                  <a:pt x="5040015" y="2577741"/>
                  <a:pt x="5029756" y="2590560"/>
                  <a:pt x="5019496" y="2590560"/>
                </a:cubicBezTo>
                <a:cubicBezTo>
                  <a:pt x="5019496" y="2587997"/>
                  <a:pt x="5014366" y="2587997"/>
                  <a:pt x="5011802" y="2585431"/>
                </a:cubicBezTo>
                <a:cubicBezTo>
                  <a:pt x="5011802" y="2576457"/>
                  <a:pt x="5015649" y="2571971"/>
                  <a:pt x="5020138" y="2570047"/>
                </a:cubicBezTo>
                <a:close/>
                <a:moveTo>
                  <a:pt x="6040324" y="2562996"/>
                </a:moveTo>
                <a:cubicBezTo>
                  <a:pt x="6041607" y="2562996"/>
                  <a:pt x="6042889" y="2563638"/>
                  <a:pt x="6042889" y="2564920"/>
                </a:cubicBezTo>
                <a:cubicBezTo>
                  <a:pt x="6040324" y="2570047"/>
                  <a:pt x="6040324" y="2564920"/>
                  <a:pt x="6037760" y="2564920"/>
                </a:cubicBezTo>
                <a:cubicBezTo>
                  <a:pt x="6037760" y="2563638"/>
                  <a:pt x="6039042" y="2562996"/>
                  <a:pt x="6040324" y="2562996"/>
                </a:cubicBezTo>
                <a:close/>
                <a:moveTo>
                  <a:pt x="6338894" y="2562034"/>
                </a:moveTo>
                <a:cubicBezTo>
                  <a:pt x="6340577" y="2562996"/>
                  <a:pt x="6337211" y="2572613"/>
                  <a:pt x="6335287" y="2564920"/>
                </a:cubicBezTo>
                <a:cubicBezTo>
                  <a:pt x="6337211" y="2562357"/>
                  <a:pt x="6338333" y="2561714"/>
                  <a:pt x="6338894" y="2562034"/>
                </a:cubicBezTo>
                <a:close/>
                <a:moveTo>
                  <a:pt x="5891561" y="2534138"/>
                </a:moveTo>
                <a:cubicBezTo>
                  <a:pt x="5891561" y="2539266"/>
                  <a:pt x="5888995" y="2541832"/>
                  <a:pt x="5886430" y="2546960"/>
                </a:cubicBezTo>
                <a:cubicBezTo>
                  <a:pt x="5881301" y="2549525"/>
                  <a:pt x="5883866" y="2534138"/>
                  <a:pt x="5891561" y="2534138"/>
                </a:cubicBezTo>
                <a:close/>
                <a:moveTo>
                  <a:pt x="6448142" y="2477734"/>
                </a:moveTo>
                <a:cubicBezTo>
                  <a:pt x="6445577" y="2482858"/>
                  <a:pt x="6432751" y="2477734"/>
                  <a:pt x="6427622" y="2480297"/>
                </a:cubicBezTo>
                <a:cubicBezTo>
                  <a:pt x="6427622" y="2475144"/>
                  <a:pt x="6440447" y="2480297"/>
                  <a:pt x="6448142" y="2477734"/>
                </a:cubicBezTo>
                <a:close/>
                <a:moveTo>
                  <a:pt x="6404178" y="2465291"/>
                </a:moveTo>
                <a:cubicBezTo>
                  <a:pt x="6406463" y="2467456"/>
                  <a:pt x="6414158" y="2478999"/>
                  <a:pt x="6404539" y="2467456"/>
                </a:cubicBezTo>
                <a:cubicBezTo>
                  <a:pt x="6403257" y="2464890"/>
                  <a:pt x="6403417" y="2464569"/>
                  <a:pt x="6404178" y="2465291"/>
                </a:cubicBezTo>
                <a:close/>
                <a:moveTo>
                  <a:pt x="6487657" y="2448816"/>
                </a:moveTo>
                <a:cubicBezTo>
                  <a:pt x="6486455" y="2450622"/>
                  <a:pt x="6474431" y="2463607"/>
                  <a:pt x="6484051" y="2452065"/>
                </a:cubicBezTo>
                <a:cubicBezTo>
                  <a:pt x="6487257" y="2448856"/>
                  <a:pt x="6488058" y="2448215"/>
                  <a:pt x="6487657" y="2448816"/>
                </a:cubicBezTo>
                <a:close/>
                <a:moveTo>
                  <a:pt x="5481178" y="2374807"/>
                </a:moveTo>
                <a:cubicBezTo>
                  <a:pt x="5482460" y="2375129"/>
                  <a:pt x="5483742" y="2376413"/>
                  <a:pt x="5483742" y="2377693"/>
                </a:cubicBezTo>
                <a:cubicBezTo>
                  <a:pt x="5483742" y="2382825"/>
                  <a:pt x="5481178" y="2377693"/>
                  <a:pt x="5478613" y="2377693"/>
                </a:cubicBezTo>
                <a:cubicBezTo>
                  <a:pt x="5478613" y="2375129"/>
                  <a:pt x="5479896" y="2374487"/>
                  <a:pt x="5481178" y="2374807"/>
                </a:cubicBezTo>
                <a:close/>
                <a:moveTo>
                  <a:pt x="2131426" y="2367394"/>
                </a:moveTo>
                <a:cubicBezTo>
                  <a:pt x="2139121" y="2375089"/>
                  <a:pt x="2136556" y="2393045"/>
                  <a:pt x="2136556" y="2408433"/>
                </a:cubicBezTo>
                <a:cubicBezTo>
                  <a:pt x="2162205" y="2408433"/>
                  <a:pt x="2133991" y="2354569"/>
                  <a:pt x="2131426" y="2367394"/>
                </a:cubicBezTo>
                <a:close/>
                <a:moveTo>
                  <a:pt x="5024587" y="2353202"/>
                </a:moveTo>
                <a:cubicBezTo>
                  <a:pt x="5025909" y="2353806"/>
                  <a:pt x="5023986" y="2364869"/>
                  <a:pt x="5022062" y="2357174"/>
                </a:cubicBezTo>
                <a:cubicBezTo>
                  <a:pt x="5023344" y="2353967"/>
                  <a:pt x="5024146" y="2353003"/>
                  <a:pt x="5024587" y="2353202"/>
                </a:cubicBezTo>
                <a:close/>
                <a:moveTo>
                  <a:pt x="5073359" y="2349464"/>
                </a:moveTo>
                <a:cubicBezTo>
                  <a:pt x="5075924" y="2349464"/>
                  <a:pt x="5075924" y="2352031"/>
                  <a:pt x="5075924" y="2354595"/>
                </a:cubicBezTo>
                <a:cubicBezTo>
                  <a:pt x="5078489" y="2352031"/>
                  <a:pt x="5078489" y="2346898"/>
                  <a:pt x="5083619" y="2349464"/>
                </a:cubicBezTo>
                <a:cubicBezTo>
                  <a:pt x="5078489" y="2354595"/>
                  <a:pt x="5078489" y="2364854"/>
                  <a:pt x="5078489" y="2375116"/>
                </a:cubicBezTo>
                <a:cubicBezTo>
                  <a:pt x="5060535" y="2372550"/>
                  <a:pt x="5081054" y="2359723"/>
                  <a:pt x="5073359" y="2349464"/>
                </a:cubicBezTo>
                <a:close/>
                <a:moveTo>
                  <a:pt x="6437882" y="2334085"/>
                </a:moveTo>
                <a:cubicBezTo>
                  <a:pt x="6437882" y="2341778"/>
                  <a:pt x="6435318" y="2344344"/>
                  <a:pt x="6425057" y="2346909"/>
                </a:cubicBezTo>
                <a:cubicBezTo>
                  <a:pt x="6430187" y="2341778"/>
                  <a:pt x="6430187" y="2334085"/>
                  <a:pt x="6437882" y="2334085"/>
                </a:cubicBezTo>
                <a:close/>
                <a:moveTo>
                  <a:pt x="2110907" y="2326357"/>
                </a:moveTo>
                <a:cubicBezTo>
                  <a:pt x="2108342" y="2334051"/>
                  <a:pt x="2092953" y="2372525"/>
                  <a:pt x="2116038" y="2372525"/>
                </a:cubicBezTo>
                <a:cubicBezTo>
                  <a:pt x="2118601" y="2359701"/>
                  <a:pt x="2128861" y="2328922"/>
                  <a:pt x="2110907" y="2326357"/>
                </a:cubicBezTo>
                <a:close/>
                <a:moveTo>
                  <a:pt x="5581208" y="2298167"/>
                </a:moveTo>
                <a:cubicBezTo>
                  <a:pt x="5591467" y="2303298"/>
                  <a:pt x="5588903" y="2316126"/>
                  <a:pt x="5599162" y="2318692"/>
                </a:cubicBezTo>
                <a:cubicBezTo>
                  <a:pt x="5596597" y="2334085"/>
                  <a:pt x="5581208" y="2339212"/>
                  <a:pt x="5573513" y="2349478"/>
                </a:cubicBezTo>
                <a:cubicBezTo>
                  <a:pt x="5537604" y="2331518"/>
                  <a:pt x="5542734" y="2300732"/>
                  <a:pt x="5581208" y="2303298"/>
                </a:cubicBezTo>
                <a:cubicBezTo>
                  <a:pt x="5581208" y="2303298"/>
                  <a:pt x="5581208" y="2298167"/>
                  <a:pt x="5581208" y="2298167"/>
                </a:cubicBezTo>
                <a:close/>
                <a:moveTo>
                  <a:pt x="6496875" y="2298160"/>
                </a:moveTo>
                <a:cubicBezTo>
                  <a:pt x="6507135" y="2303290"/>
                  <a:pt x="6496875" y="2310984"/>
                  <a:pt x="6502005" y="2318681"/>
                </a:cubicBezTo>
                <a:cubicBezTo>
                  <a:pt x="6499440" y="2321246"/>
                  <a:pt x="6496875" y="2308418"/>
                  <a:pt x="6494311" y="2316116"/>
                </a:cubicBezTo>
                <a:cubicBezTo>
                  <a:pt x="6489181" y="2316116"/>
                  <a:pt x="6494311" y="2300723"/>
                  <a:pt x="6496875" y="2298160"/>
                </a:cubicBezTo>
                <a:close/>
                <a:moveTo>
                  <a:pt x="2114113" y="2282114"/>
                </a:moveTo>
                <a:cubicBezTo>
                  <a:pt x="2110266" y="2283397"/>
                  <a:pt x="2107060" y="2291732"/>
                  <a:pt x="2116038" y="2303274"/>
                </a:cubicBezTo>
                <a:cubicBezTo>
                  <a:pt x="2122449" y="2286602"/>
                  <a:pt x="2117961" y="2280831"/>
                  <a:pt x="2114113" y="2282114"/>
                </a:cubicBezTo>
                <a:close/>
                <a:moveTo>
                  <a:pt x="6345547" y="2277645"/>
                </a:moveTo>
                <a:cubicBezTo>
                  <a:pt x="6358371" y="2280209"/>
                  <a:pt x="6340416" y="2293039"/>
                  <a:pt x="6340416" y="2298167"/>
                </a:cubicBezTo>
                <a:cubicBezTo>
                  <a:pt x="6330156" y="2293039"/>
                  <a:pt x="6348112" y="2285341"/>
                  <a:pt x="6345547" y="2277645"/>
                </a:cubicBezTo>
                <a:close/>
                <a:moveTo>
                  <a:pt x="5686369" y="2275080"/>
                </a:moveTo>
                <a:cubicBezTo>
                  <a:pt x="5688934" y="2275080"/>
                  <a:pt x="5688934" y="2277645"/>
                  <a:pt x="5691499" y="2280209"/>
                </a:cubicBezTo>
                <a:cubicBezTo>
                  <a:pt x="5694063" y="2287907"/>
                  <a:pt x="5678674" y="2287907"/>
                  <a:pt x="5691499" y="2287907"/>
                </a:cubicBezTo>
                <a:cubicBezTo>
                  <a:pt x="5691499" y="2295602"/>
                  <a:pt x="5686369" y="2298167"/>
                  <a:pt x="5683804" y="2303298"/>
                </a:cubicBezTo>
                <a:cubicBezTo>
                  <a:pt x="5670978" y="2300732"/>
                  <a:pt x="5686369" y="2290471"/>
                  <a:pt x="5678674" y="2287907"/>
                </a:cubicBezTo>
                <a:cubicBezTo>
                  <a:pt x="5681239" y="2282775"/>
                  <a:pt x="5686369" y="2280209"/>
                  <a:pt x="5686369" y="2275080"/>
                </a:cubicBezTo>
                <a:close/>
                <a:moveTo>
                  <a:pt x="5026791" y="2226736"/>
                </a:moveTo>
                <a:cubicBezTo>
                  <a:pt x="5027032" y="2226496"/>
                  <a:pt x="5026551" y="2226979"/>
                  <a:pt x="5024627" y="2228902"/>
                </a:cubicBezTo>
                <a:cubicBezTo>
                  <a:pt x="5018856" y="2234675"/>
                  <a:pt x="5026070" y="2227458"/>
                  <a:pt x="5026791" y="2226736"/>
                </a:cubicBezTo>
                <a:close/>
                <a:moveTo>
                  <a:pt x="2446909" y="2223762"/>
                </a:moveTo>
                <a:cubicBezTo>
                  <a:pt x="2423825" y="2272495"/>
                  <a:pt x="2423825" y="2318662"/>
                  <a:pt x="2418695" y="2385350"/>
                </a:cubicBezTo>
                <a:cubicBezTo>
                  <a:pt x="2408435" y="2387914"/>
                  <a:pt x="2398176" y="2395610"/>
                  <a:pt x="2393046" y="2405868"/>
                </a:cubicBezTo>
                <a:cubicBezTo>
                  <a:pt x="2426390" y="2377654"/>
                  <a:pt x="2462298" y="2357134"/>
                  <a:pt x="2495642" y="2336616"/>
                </a:cubicBezTo>
                <a:cubicBezTo>
                  <a:pt x="2480252" y="2298143"/>
                  <a:pt x="2464863" y="2259670"/>
                  <a:pt x="2446909" y="2223762"/>
                </a:cubicBezTo>
                <a:close/>
                <a:moveTo>
                  <a:pt x="5081054" y="2187853"/>
                </a:moveTo>
                <a:cubicBezTo>
                  <a:pt x="5088749" y="2185291"/>
                  <a:pt x="5086184" y="2210943"/>
                  <a:pt x="5078489" y="2208377"/>
                </a:cubicBezTo>
                <a:cubicBezTo>
                  <a:pt x="5075924" y="2198112"/>
                  <a:pt x="5083619" y="2198112"/>
                  <a:pt x="5081054" y="2187853"/>
                </a:cubicBezTo>
                <a:close/>
                <a:moveTo>
                  <a:pt x="4178212" y="2177595"/>
                </a:moveTo>
                <a:cubicBezTo>
                  <a:pt x="4183341" y="2177595"/>
                  <a:pt x="4183341" y="2180160"/>
                  <a:pt x="4185907" y="2180160"/>
                </a:cubicBezTo>
                <a:cubicBezTo>
                  <a:pt x="4188471" y="2185288"/>
                  <a:pt x="4183341" y="2187851"/>
                  <a:pt x="4175647" y="2187851"/>
                </a:cubicBezTo>
                <a:cubicBezTo>
                  <a:pt x="4178212" y="2185288"/>
                  <a:pt x="4178212" y="2182726"/>
                  <a:pt x="4178212" y="2177595"/>
                </a:cubicBezTo>
                <a:close/>
                <a:moveTo>
                  <a:pt x="5088749" y="2172478"/>
                </a:moveTo>
                <a:cubicBezTo>
                  <a:pt x="5091313" y="2169911"/>
                  <a:pt x="5093878" y="2190416"/>
                  <a:pt x="5086184" y="2187853"/>
                </a:cubicBezTo>
                <a:cubicBezTo>
                  <a:pt x="5086184" y="2180169"/>
                  <a:pt x="5086184" y="2175038"/>
                  <a:pt x="5088749" y="2172478"/>
                </a:cubicBezTo>
                <a:close/>
                <a:moveTo>
                  <a:pt x="4258044" y="2165427"/>
                </a:moveTo>
                <a:cubicBezTo>
                  <a:pt x="4259647" y="2166064"/>
                  <a:pt x="4261571" y="2167349"/>
                  <a:pt x="4262853" y="2167349"/>
                </a:cubicBezTo>
                <a:cubicBezTo>
                  <a:pt x="4260288" y="2172478"/>
                  <a:pt x="4257723" y="2169914"/>
                  <a:pt x="4255159" y="2167349"/>
                </a:cubicBezTo>
                <a:cubicBezTo>
                  <a:pt x="4255159" y="2164786"/>
                  <a:pt x="4256441" y="2164786"/>
                  <a:pt x="4258044" y="2165427"/>
                </a:cubicBezTo>
                <a:close/>
                <a:moveTo>
                  <a:pt x="5840262" y="2164786"/>
                </a:moveTo>
                <a:cubicBezTo>
                  <a:pt x="5840262" y="2167349"/>
                  <a:pt x="5835132" y="2167349"/>
                  <a:pt x="5832568" y="2167349"/>
                </a:cubicBezTo>
                <a:cubicBezTo>
                  <a:pt x="5832568" y="2164786"/>
                  <a:pt x="5837697" y="2167349"/>
                  <a:pt x="5840262" y="2164786"/>
                </a:cubicBezTo>
                <a:close/>
                <a:moveTo>
                  <a:pt x="4998978" y="2162224"/>
                </a:moveTo>
                <a:cubicBezTo>
                  <a:pt x="5004107" y="2164786"/>
                  <a:pt x="5001542" y="2185291"/>
                  <a:pt x="4998978" y="2187856"/>
                </a:cubicBezTo>
                <a:cubicBezTo>
                  <a:pt x="4988718" y="2182731"/>
                  <a:pt x="5001542" y="2172478"/>
                  <a:pt x="4998978" y="2162224"/>
                </a:cubicBezTo>
                <a:close/>
                <a:moveTo>
                  <a:pt x="5101891" y="2162072"/>
                </a:moveTo>
                <a:lnTo>
                  <a:pt x="5101573" y="2162210"/>
                </a:lnTo>
                <a:lnTo>
                  <a:pt x="5101091" y="2162133"/>
                </a:lnTo>
                <a:close/>
                <a:moveTo>
                  <a:pt x="5201604" y="2159651"/>
                </a:moveTo>
                <a:cubicBezTo>
                  <a:pt x="5204169" y="2162215"/>
                  <a:pt x="5196474" y="2172472"/>
                  <a:pt x="5186215" y="2172472"/>
                </a:cubicBezTo>
                <a:cubicBezTo>
                  <a:pt x="5191344" y="2164781"/>
                  <a:pt x="5199039" y="2164781"/>
                  <a:pt x="5201604" y="2159651"/>
                </a:cubicBezTo>
                <a:close/>
                <a:moveTo>
                  <a:pt x="5132353" y="2157089"/>
                </a:moveTo>
                <a:cubicBezTo>
                  <a:pt x="5111833" y="2203244"/>
                  <a:pt x="5101574" y="2246854"/>
                  <a:pt x="5081055" y="2293030"/>
                </a:cubicBezTo>
                <a:cubicBezTo>
                  <a:pt x="5083620" y="2275074"/>
                  <a:pt x="5068229" y="2257119"/>
                  <a:pt x="5083620" y="2239161"/>
                </a:cubicBezTo>
                <a:cubicBezTo>
                  <a:pt x="5075924" y="2236595"/>
                  <a:pt x="5075924" y="2218637"/>
                  <a:pt x="5081055" y="2213505"/>
                </a:cubicBezTo>
                <a:cubicBezTo>
                  <a:pt x="5086184" y="2213505"/>
                  <a:pt x="5083620" y="2234027"/>
                  <a:pt x="5086184" y="2218637"/>
                </a:cubicBezTo>
                <a:cubicBezTo>
                  <a:pt x="5088749" y="2223768"/>
                  <a:pt x="5086184" y="2246854"/>
                  <a:pt x="5083620" y="2257119"/>
                </a:cubicBezTo>
                <a:cubicBezTo>
                  <a:pt x="5106704" y="2239161"/>
                  <a:pt x="5104139" y="2190416"/>
                  <a:pt x="5132353" y="2157089"/>
                </a:cubicBezTo>
                <a:close/>
                <a:moveTo>
                  <a:pt x="5071635" y="2156079"/>
                </a:moveTo>
                <a:cubicBezTo>
                  <a:pt x="5072798" y="2156518"/>
                  <a:pt x="5075443" y="2157560"/>
                  <a:pt x="5078809" y="2158683"/>
                </a:cubicBezTo>
                <a:lnTo>
                  <a:pt x="5101091" y="2162133"/>
                </a:lnTo>
                <a:lnTo>
                  <a:pt x="5091674" y="2162890"/>
                </a:lnTo>
                <a:cubicBezTo>
                  <a:pt x="5084900" y="2162210"/>
                  <a:pt x="5078488" y="2160287"/>
                  <a:pt x="5073358" y="2157081"/>
                </a:cubicBezTo>
                <a:cubicBezTo>
                  <a:pt x="5070793" y="2155796"/>
                  <a:pt x="5070473" y="2155638"/>
                  <a:pt x="5071635" y="2156079"/>
                </a:cubicBezTo>
                <a:close/>
                <a:moveTo>
                  <a:pt x="5619682" y="2152606"/>
                </a:moveTo>
                <a:cubicBezTo>
                  <a:pt x="5620965" y="2152606"/>
                  <a:pt x="5622247" y="2153251"/>
                  <a:pt x="5622247" y="2154529"/>
                </a:cubicBezTo>
                <a:cubicBezTo>
                  <a:pt x="5622247" y="2157099"/>
                  <a:pt x="5619682" y="2154529"/>
                  <a:pt x="5617117" y="2154529"/>
                </a:cubicBezTo>
                <a:cubicBezTo>
                  <a:pt x="5617117" y="2153251"/>
                  <a:pt x="5618400" y="2152606"/>
                  <a:pt x="5619682" y="2152606"/>
                </a:cubicBezTo>
                <a:close/>
                <a:moveTo>
                  <a:pt x="5019496" y="2149398"/>
                </a:moveTo>
                <a:cubicBezTo>
                  <a:pt x="5022061" y="2164783"/>
                  <a:pt x="5016931" y="2198112"/>
                  <a:pt x="5006672" y="2216074"/>
                </a:cubicBezTo>
                <a:cubicBezTo>
                  <a:pt x="4991281" y="2190416"/>
                  <a:pt x="5019496" y="2172478"/>
                  <a:pt x="5019496" y="2149398"/>
                </a:cubicBezTo>
                <a:close/>
                <a:moveTo>
                  <a:pt x="4952810" y="2144257"/>
                </a:moveTo>
                <a:cubicBezTo>
                  <a:pt x="4960504" y="2139126"/>
                  <a:pt x="4960504" y="2151951"/>
                  <a:pt x="4952810" y="2151951"/>
                </a:cubicBezTo>
                <a:cubicBezTo>
                  <a:pt x="4952810" y="2149389"/>
                  <a:pt x="4952810" y="2146825"/>
                  <a:pt x="4952810" y="2144257"/>
                </a:cubicBezTo>
                <a:close/>
                <a:moveTo>
                  <a:pt x="6496875" y="2139143"/>
                </a:moveTo>
                <a:cubicBezTo>
                  <a:pt x="6507135" y="2141711"/>
                  <a:pt x="6499440" y="2154530"/>
                  <a:pt x="6491746" y="2154530"/>
                </a:cubicBezTo>
                <a:cubicBezTo>
                  <a:pt x="6491746" y="2146842"/>
                  <a:pt x="6496875" y="2146842"/>
                  <a:pt x="6496875" y="2139143"/>
                </a:cubicBezTo>
                <a:close/>
                <a:moveTo>
                  <a:pt x="5137481" y="2136563"/>
                </a:moveTo>
                <a:cubicBezTo>
                  <a:pt x="5136199" y="2149387"/>
                  <a:pt x="5125298" y="2157723"/>
                  <a:pt x="5112153" y="2161246"/>
                </a:cubicBezTo>
                <a:lnTo>
                  <a:pt x="5101891" y="2162072"/>
                </a:lnTo>
                <a:lnTo>
                  <a:pt x="5124336" y="2152274"/>
                </a:lnTo>
                <a:cubicBezTo>
                  <a:pt x="5129787" y="2147465"/>
                  <a:pt x="5133634" y="2141692"/>
                  <a:pt x="5137481" y="2136563"/>
                </a:cubicBezTo>
                <a:close/>
                <a:moveTo>
                  <a:pt x="6619990" y="2134015"/>
                </a:moveTo>
                <a:cubicBezTo>
                  <a:pt x="6619990" y="2134015"/>
                  <a:pt x="6622555" y="2134015"/>
                  <a:pt x="6625120" y="2134015"/>
                </a:cubicBezTo>
                <a:cubicBezTo>
                  <a:pt x="6625120" y="2134015"/>
                  <a:pt x="6625120" y="2136576"/>
                  <a:pt x="6625120" y="2139143"/>
                </a:cubicBezTo>
                <a:cubicBezTo>
                  <a:pt x="6622555" y="2139143"/>
                  <a:pt x="6622555" y="2139143"/>
                  <a:pt x="6619990" y="2139143"/>
                </a:cubicBezTo>
                <a:cubicBezTo>
                  <a:pt x="6619990" y="2136576"/>
                  <a:pt x="6619990" y="2136576"/>
                  <a:pt x="6619990" y="2134015"/>
                </a:cubicBezTo>
                <a:close/>
                <a:moveTo>
                  <a:pt x="2836773" y="2105806"/>
                </a:moveTo>
                <a:cubicBezTo>
                  <a:pt x="2844467" y="2103240"/>
                  <a:pt x="2847032" y="2110938"/>
                  <a:pt x="2847032" y="2118632"/>
                </a:cubicBezTo>
                <a:cubicBezTo>
                  <a:pt x="2836773" y="2121198"/>
                  <a:pt x="2836773" y="2116067"/>
                  <a:pt x="2836773" y="2105806"/>
                </a:cubicBezTo>
                <a:close/>
                <a:moveTo>
                  <a:pt x="5147742" y="2095534"/>
                </a:moveTo>
                <a:cubicBezTo>
                  <a:pt x="5147742" y="2100666"/>
                  <a:pt x="5145177" y="2103231"/>
                  <a:pt x="5142612" y="2108361"/>
                </a:cubicBezTo>
                <a:cubicBezTo>
                  <a:pt x="5134917" y="2105796"/>
                  <a:pt x="5140047" y="2092970"/>
                  <a:pt x="5147742" y="2095534"/>
                </a:cubicBezTo>
                <a:close/>
                <a:moveTo>
                  <a:pt x="5255067" y="2092603"/>
                </a:moveTo>
                <a:cubicBezTo>
                  <a:pt x="5252903" y="2094888"/>
                  <a:pt x="5241360" y="2102583"/>
                  <a:pt x="5252902" y="2092963"/>
                </a:cubicBezTo>
                <a:cubicBezTo>
                  <a:pt x="5255467" y="2091680"/>
                  <a:pt x="5255788" y="2091841"/>
                  <a:pt x="5255067" y="2092603"/>
                </a:cubicBezTo>
                <a:close/>
                <a:moveTo>
                  <a:pt x="4129479" y="2090399"/>
                </a:moveTo>
                <a:cubicBezTo>
                  <a:pt x="4137174" y="2095530"/>
                  <a:pt x="4129479" y="2110921"/>
                  <a:pt x="4129479" y="2092966"/>
                </a:cubicBezTo>
                <a:cubicBezTo>
                  <a:pt x="4121785" y="2092966"/>
                  <a:pt x="4124349" y="2090399"/>
                  <a:pt x="4129479" y="2090399"/>
                </a:cubicBezTo>
                <a:close/>
                <a:moveTo>
                  <a:pt x="4119220" y="2080144"/>
                </a:moveTo>
                <a:cubicBezTo>
                  <a:pt x="4121785" y="2080144"/>
                  <a:pt x="4121785" y="2085272"/>
                  <a:pt x="4126914" y="2085272"/>
                </a:cubicBezTo>
                <a:cubicBezTo>
                  <a:pt x="4126914" y="2087840"/>
                  <a:pt x="4121785" y="2087840"/>
                  <a:pt x="4119220" y="2087840"/>
                </a:cubicBezTo>
                <a:cubicBezTo>
                  <a:pt x="4119220" y="2085272"/>
                  <a:pt x="4119220" y="2082712"/>
                  <a:pt x="4119220" y="2080144"/>
                </a:cubicBezTo>
                <a:close/>
                <a:moveTo>
                  <a:pt x="3926852" y="2080128"/>
                </a:moveTo>
                <a:cubicBezTo>
                  <a:pt x="3924287" y="2087822"/>
                  <a:pt x="3924287" y="2095516"/>
                  <a:pt x="3921722" y="2103211"/>
                </a:cubicBezTo>
                <a:cubicBezTo>
                  <a:pt x="3934547" y="2108341"/>
                  <a:pt x="3947371" y="2110906"/>
                  <a:pt x="3960196" y="2116035"/>
                </a:cubicBezTo>
                <a:cubicBezTo>
                  <a:pt x="3960196" y="2116035"/>
                  <a:pt x="3960196" y="2113470"/>
                  <a:pt x="3955066" y="2110906"/>
                </a:cubicBezTo>
                <a:cubicBezTo>
                  <a:pt x="3957631" y="2108341"/>
                  <a:pt x="3960196" y="2108341"/>
                  <a:pt x="3962760" y="2108341"/>
                </a:cubicBezTo>
                <a:cubicBezTo>
                  <a:pt x="3960196" y="2103211"/>
                  <a:pt x="3952501" y="2103211"/>
                  <a:pt x="3955066" y="2092951"/>
                </a:cubicBezTo>
                <a:cubicBezTo>
                  <a:pt x="3947371" y="2095516"/>
                  <a:pt x="3942242" y="2090386"/>
                  <a:pt x="3939677" y="2098082"/>
                </a:cubicBezTo>
                <a:cubicBezTo>
                  <a:pt x="3937111" y="2095516"/>
                  <a:pt x="3934547" y="2090386"/>
                  <a:pt x="3934547" y="2087822"/>
                </a:cubicBezTo>
                <a:cubicBezTo>
                  <a:pt x="3931982" y="2087822"/>
                  <a:pt x="3931982" y="2087822"/>
                  <a:pt x="3929417" y="2087822"/>
                </a:cubicBezTo>
                <a:cubicBezTo>
                  <a:pt x="3929417" y="2085258"/>
                  <a:pt x="3926852" y="2082693"/>
                  <a:pt x="3926852" y="2080128"/>
                </a:cubicBezTo>
                <a:close/>
                <a:moveTo>
                  <a:pt x="3919157" y="2077563"/>
                </a:moveTo>
                <a:cubicBezTo>
                  <a:pt x="3919157" y="2077563"/>
                  <a:pt x="3918516" y="2077563"/>
                  <a:pt x="3918195" y="2077883"/>
                </a:cubicBezTo>
                <a:lnTo>
                  <a:pt x="3918302" y="2078133"/>
                </a:lnTo>
                <a:lnTo>
                  <a:pt x="3917234" y="2078845"/>
                </a:lnTo>
                <a:cubicBezTo>
                  <a:pt x="3917234" y="2078845"/>
                  <a:pt x="3917875" y="2078845"/>
                  <a:pt x="3919157" y="2080128"/>
                </a:cubicBezTo>
                <a:cubicBezTo>
                  <a:pt x="3919157" y="2080128"/>
                  <a:pt x="3916593" y="2080128"/>
                  <a:pt x="3916593" y="2080128"/>
                </a:cubicBezTo>
                <a:cubicBezTo>
                  <a:pt x="3911463" y="2085258"/>
                  <a:pt x="3906333" y="2087822"/>
                  <a:pt x="3901203" y="2092951"/>
                </a:cubicBezTo>
                <a:cubicBezTo>
                  <a:pt x="3901203" y="2095516"/>
                  <a:pt x="3903768" y="2095516"/>
                  <a:pt x="3903768" y="2098082"/>
                </a:cubicBezTo>
                <a:cubicBezTo>
                  <a:pt x="3908898" y="2100646"/>
                  <a:pt x="3911463" y="2100646"/>
                  <a:pt x="3916593" y="2103211"/>
                </a:cubicBezTo>
                <a:cubicBezTo>
                  <a:pt x="3916593" y="2098082"/>
                  <a:pt x="3919157" y="2090386"/>
                  <a:pt x="3919157" y="2085258"/>
                </a:cubicBezTo>
                <a:cubicBezTo>
                  <a:pt x="3919157" y="2082693"/>
                  <a:pt x="3919157" y="2082693"/>
                  <a:pt x="3919157" y="2080128"/>
                </a:cubicBezTo>
                <a:lnTo>
                  <a:pt x="3918302" y="2078133"/>
                </a:lnTo>
                <a:close/>
                <a:moveTo>
                  <a:pt x="4121785" y="2075009"/>
                </a:moveTo>
                <a:cubicBezTo>
                  <a:pt x="4121785" y="2073729"/>
                  <a:pt x="4126273" y="2073729"/>
                  <a:pt x="4130441" y="2075009"/>
                </a:cubicBezTo>
                <a:cubicBezTo>
                  <a:pt x="4134609" y="2076293"/>
                  <a:pt x="4138456" y="2078855"/>
                  <a:pt x="4137174" y="2082704"/>
                </a:cubicBezTo>
                <a:cubicBezTo>
                  <a:pt x="4132044" y="2080138"/>
                  <a:pt x="4126914" y="2077575"/>
                  <a:pt x="4121785" y="2075009"/>
                </a:cubicBezTo>
                <a:close/>
                <a:moveTo>
                  <a:pt x="5140046" y="2072452"/>
                </a:moveTo>
                <a:cubicBezTo>
                  <a:pt x="5147741" y="2075015"/>
                  <a:pt x="5140046" y="2085272"/>
                  <a:pt x="5140046" y="2090405"/>
                </a:cubicBezTo>
                <a:cubicBezTo>
                  <a:pt x="5132352" y="2087840"/>
                  <a:pt x="5142611" y="2080143"/>
                  <a:pt x="5140046" y="2072452"/>
                </a:cubicBezTo>
                <a:close/>
                <a:moveTo>
                  <a:pt x="2364831" y="2064738"/>
                </a:moveTo>
                <a:cubicBezTo>
                  <a:pt x="2364831" y="2080128"/>
                  <a:pt x="2367396" y="2092951"/>
                  <a:pt x="2369962" y="2103211"/>
                </a:cubicBezTo>
                <a:cubicBezTo>
                  <a:pt x="2369962" y="2095516"/>
                  <a:pt x="2372526" y="2087822"/>
                  <a:pt x="2375091" y="2080128"/>
                </a:cubicBezTo>
                <a:cubicBezTo>
                  <a:pt x="2372526" y="2074997"/>
                  <a:pt x="2367396" y="2069868"/>
                  <a:pt x="2364831" y="2064738"/>
                </a:cubicBezTo>
                <a:close/>
                <a:moveTo>
                  <a:pt x="3942242" y="2059609"/>
                </a:moveTo>
                <a:cubicBezTo>
                  <a:pt x="3937111" y="2062174"/>
                  <a:pt x="3934547" y="2064738"/>
                  <a:pt x="3931982" y="2067302"/>
                </a:cubicBezTo>
                <a:cubicBezTo>
                  <a:pt x="3931982" y="2069868"/>
                  <a:pt x="3934547" y="2074997"/>
                  <a:pt x="3939677" y="2072433"/>
                </a:cubicBezTo>
                <a:cubicBezTo>
                  <a:pt x="3939677" y="2069868"/>
                  <a:pt x="3942242" y="2064738"/>
                  <a:pt x="3942242" y="2059609"/>
                </a:cubicBezTo>
                <a:close/>
                <a:moveTo>
                  <a:pt x="3898638" y="2057044"/>
                </a:moveTo>
                <a:cubicBezTo>
                  <a:pt x="3898638" y="2059609"/>
                  <a:pt x="3896073" y="2059609"/>
                  <a:pt x="3896073" y="2062174"/>
                </a:cubicBezTo>
                <a:cubicBezTo>
                  <a:pt x="3898638" y="2059609"/>
                  <a:pt x="3901203" y="2057044"/>
                  <a:pt x="3901203" y="2057044"/>
                </a:cubicBezTo>
                <a:cubicBezTo>
                  <a:pt x="3901203" y="2057044"/>
                  <a:pt x="3898638" y="2057044"/>
                  <a:pt x="3898638" y="2057044"/>
                </a:cubicBezTo>
                <a:close/>
                <a:moveTo>
                  <a:pt x="4437266" y="2054500"/>
                </a:moveTo>
                <a:cubicBezTo>
                  <a:pt x="4437266" y="2054500"/>
                  <a:pt x="4439831" y="2054500"/>
                  <a:pt x="4442396" y="2054500"/>
                </a:cubicBezTo>
                <a:cubicBezTo>
                  <a:pt x="4442396" y="2054500"/>
                  <a:pt x="4442396" y="2057066"/>
                  <a:pt x="4442396" y="2059635"/>
                </a:cubicBezTo>
                <a:cubicBezTo>
                  <a:pt x="4439831" y="2059635"/>
                  <a:pt x="4439831" y="2059635"/>
                  <a:pt x="4437266" y="2059635"/>
                </a:cubicBezTo>
                <a:cubicBezTo>
                  <a:pt x="4437266" y="2059635"/>
                  <a:pt x="4437266" y="2057066"/>
                  <a:pt x="4437266" y="2054500"/>
                </a:cubicBezTo>
                <a:close/>
                <a:moveTo>
                  <a:pt x="5145176" y="2051935"/>
                </a:moveTo>
                <a:cubicBezTo>
                  <a:pt x="5155437" y="2054500"/>
                  <a:pt x="5147741" y="2059629"/>
                  <a:pt x="5145176" y="2064764"/>
                </a:cubicBezTo>
                <a:cubicBezTo>
                  <a:pt x="5137482" y="2062199"/>
                  <a:pt x="5147741" y="2057066"/>
                  <a:pt x="5145176" y="2051935"/>
                </a:cubicBezTo>
                <a:close/>
                <a:moveTo>
                  <a:pt x="3916593" y="2036525"/>
                </a:moveTo>
                <a:cubicBezTo>
                  <a:pt x="3914028" y="2036525"/>
                  <a:pt x="3914028" y="2039090"/>
                  <a:pt x="3911463" y="2041654"/>
                </a:cubicBezTo>
                <a:cubicBezTo>
                  <a:pt x="3914028" y="2039090"/>
                  <a:pt x="3914028" y="2039090"/>
                  <a:pt x="3916593" y="2039090"/>
                </a:cubicBezTo>
                <a:close/>
                <a:moveTo>
                  <a:pt x="3919157" y="2031396"/>
                </a:moveTo>
                <a:cubicBezTo>
                  <a:pt x="3919157" y="2031396"/>
                  <a:pt x="3916593" y="2033960"/>
                  <a:pt x="3916593" y="2033960"/>
                </a:cubicBezTo>
                <a:cubicBezTo>
                  <a:pt x="3919157" y="2033960"/>
                  <a:pt x="3921722" y="2036525"/>
                  <a:pt x="3921722" y="2039090"/>
                </a:cubicBezTo>
                <a:cubicBezTo>
                  <a:pt x="3921722" y="2036525"/>
                  <a:pt x="3919157" y="2033960"/>
                  <a:pt x="3919157" y="2031396"/>
                </a:cubicBezTo>
                <a:close/>
                <a:moveTo>
                  <a:pt x="3885494" y="2023129"/>
                </a:moveTo>
                <a:cubicBezTo>
                  <a:pt x="3887898" y="2025174"/>
                  <a:pt x="3884532" y="2033346"/>
                  <a:pt x="3888379" y="2031423"/>
                </a:cubicBezTo>
                <a:cubicBezTo>
                  <a:pt x="3885814" y="2039113"/>
                  <a:pt x="3878119" y="2031423"/>
                  <a:pt x="3880684" y="2023727"/>
                </a:cubicBezTo>
                <a:cubicBezTo>
                  <a:pt x="3883249" y="2022446"/>
                  <a:pt x="3884692" y="2022447"/>
                  <a:pt x="3885494" y="2023129"/>
                </a:cubicBezTo>
                <a:close/>
                <a:moveTo>
                  <a:pt x="5178521" y="2013462"/>
                </a:moveTo>
                <a:cubicBezTo>
                  <a:pt x="5168261" y="2036542"/>
                  <a:pt x="5163131" y="2075009"/>
                  <a:pt x="5150307" y="2090399"/>
                </a:cubicBezTo>
                <a:cubicBezTo>
                  <a:pt x="5150307" y="2075009"/>
                  <a:pt x="5168261" y="2031414"/>
                  <a:pt x="5178521" y="2013462"/>
                </a:cubicBezTo>
                <a:close/>
                <a:moveTo>
                  <a:pt x="5065665" y="2008330"/>
                </a:moveTo>
                <a:cubicBezTo>
                  <a:pt x="5091314" y="2010899"/>
                  <a:pt x="5086184" y="2031414"/>
                  <a:pt x="5078489" y="2046798"/>
                </a:cubicBezTo>
                <a:cubicBezTo>
                  <a:pt x="5063100" y="2049363"/>
                  <a:pt x="5060535" y="2044233"/>
                  <a:pt x="5055405" y="2046798"/>
                </a:cubicBezTo>
                <a:cubicBezTo>
                  <a:pt x="5052840" y="2046798"/>
                  <a:pt x="5055405" y="2044233"/>
                  <a:pt x="5052840" y="2044233"/>
                </a:cubicBezTo>
                <a:cubicBezTo>
                  <a:pt x="5050276" y="2023718"/>
                  <a:pt x="5055405" y="2021155"/>
                  <a:pt x="5065665" y="2008330"/>
                </a:cubicBezTo>
                <a:close/>
                <a:moveTo>
                  <a:pt x="2334053" y="2005745"/>
                </a:moveTo>
                <a:lnTo>
                  <a:pt x="2357578" y="2042104"/>
                </a:lnTo>
                <a:lnTo>
                  <a:pt x="2357137" y="2044219"/>
                </a:lnTo>
                <a:cubicBezTo>
                  <a:pt x="2349442" y="2031396"/>
                  <a:pt x="2341747" y="2018570"/>
                  <a:pt x="2334053" y="2005745"/>
                </a:cubicBezTo>
                <a:close/>
                <a:moveTo>
                  <a:pt x="5104138" y="1995514"/>
                </a:moveTo>
                <a:cubicBezTo>
                  <a:pt x="5106703" y="1995514"/>
                  <a:pt x="5106703" y="1995514"/>
                  <a:pt x="5109268" y="1995514"/>
                </a:cubicBezTo>
                <a:cubicBezTo>
                  <a:pt x="5109268" y="1995514"/>
                  <a:pt x="5109268" y="1998079"/>
                  <a:pt x="5109268" y="2000642"/>
                </a:cubicBezTo>
                <a:cubicBezTo>
                  <a:pt x="5106703" y="2000642"/>
                  <a:pt x="5104138" y="2000642"/>
                  <a:pt x="5104138" y="2000642"/>
                </a:cubicBezTo>
                <a:cubicBezTo>
                  <a:pt x="5104138" y="2000642"/>
                  <a:pt x="5104138" y="1998079"/>
                  <a:pt x="5104138" y="1995514"/>
                </a:cubicBezTo>
                <a:close/>
                <a:moveTo>
                  <a:pt x="2375091" y="1995486"/>
                </a:moveTo>
                <a:cubicBezTo>
                  <a:pt x="2372526" y="2013442"/>
                  <a:pt x="2367396" y="2028830"/>
                  <a:pt x="2367396" y="2046783"/>
                </a:cubicBezTo>
                <a:cubicBezTo>
                  <a:pt x="2369962" y="2054480"/>
                  <a:pt x="2375091" y="2062174"/>
                  <a:pt x="2380221" y="2069868"/>
                </a:cubicBezTo>
                <a:cubicBezTo>
                  <a:pt x="2385351" y="2059609"/>
                  <a:pt x="2395611" y="2049349"/>
                  <a:pt x="2400741" y="2033960"/>
                </a:cubicBezTo>
                <a:cubicBezTo>
                  <a:pt x="2403306" y="2021137"/>
                  <a:pt x="2393046" y="2016006"/>
                  <a:pt x="2380221" y="2018570"/>
                </a:cubicBezTo>
                <a:cubicBezTo>
                  <a:pt x="2377657" y="2010878"/>
                  <a:pt x="2375091" y="2003181"/>
                  <a:pt x="2375091" y="1995486"/>
                </a:cubicBezTo>
                <a:close/>
                <a:moveTo>
                  <a:pt x="4732670" y="1964606"/>
                </a:moveTo>
                <a:cubicBezTo>
                  <a:pt x="4734954" y="1966168"/>
                  <a:pt x="4735434" y="1978191"/>
                  <a:pt x="4737358" y="1980115"/>
                </a:cubicBezTo>
                <a:cubicBezTo>
                  <a:pt x="4734793" y="1987810"/>
                  <a:pt x="4734793" y="1969855"/>
                  <a:pt x="4729664" y="1967290"/>
                </a:cubicBezTo>
                <a:cubicBezTo>
                  <a:pt x="4730946" y="1964725"/>
                  <a:pt x="4731908" y="1964085"/>
                  <a:pt x="4732670" y="1964606"/>
                </a:cubicBezTo>
                <a:close/>
                <a:moveTo>
                  <a:pt x="4729664" y="1957041"/>
                </a:moveTo>
                <a:cubicBezTo>
                  <a:pt x="4729664" y="1957041"/>
                  <a:pt x="4732228" y="1957041"/>
                  <a:pt x="4734793" y="1957041"/>
                </a:cubicBezTo>
                <a:cubicBezTo>
                  <a:pt x="4734793" y="1957041"/>
                  <a:pt x="4734793" y="1959605"/>
                  <a:pt x="4734793" y="1962170"/>
                </a:cubicBezTo>
                <a:cubicBezTo>
                  <a:pt x="4732228" y="1962170"/>
                  <a:pt x="4732228" y="1962170"/>
                  <a:pt x="4729664" y="1962170"/>
                </a:cubicBezTo>
                <a:cubicBezTo>
                  <a:pt x="4729664" y="1962170"/>
                  <a:pt x="4729664" y="1959605"/>
                  <a:pt x="4729664" y="1957041"/>
                </a:cubicBezTo>
                <a:close/>
                <a:moveTo>
                  <a:pt x="5070795" y="1954476"/>
                </a:moveTo>
                <a:cubicBezTo>
                  <a:pt x="5081055" y="1957041"/>
                  <a:pt x="5073359" y="1967302"/>
                  <a:pt x="5073359" y="1980125"/>
                </a:cubicBezTo>
                <a:cubicBezTo>
                  <a:pt x="5055405" y="1980125"/>
                  <a:pt x="5070795" y="1962170"/>
                  <a:pt x="5070795" y="1954476"/>
                </a:cubicBezTo>
                <a:close/>
                <a:moveTo>
                  <a:pt x="4047402" y="1951883"/>
                </a:moveTo>
                <a:cubicBezTo>
                  <a:pt x="4044837" y="1951883"/>
                  <a:pt x="4044837" y="1954448"/>
                  <a:pt x="4042272" y="1957013"/>
                </a:cubicBezTo>
                <a:cubicBezTo>
                  <a:pt x="4042272" y="1957013"/>
                  <a:pt x="4044837" y="1959578"/>
                  <a:pt x="4044837" y="1962143"/>
                </a:cubicBezTo>
                <a:cubicBezTo>
                  <a:pt x="4044837" y="1959578"/>
                  <a:pt x="4044837" y="1954448"/>
                  <a:pt x="4047402" y="1951883"/>
                </a:cubicBezTo>
                <a:close/>
                <a:moveTo>
                  <a:pt x="4757878" y="1946763"/>
                </a:moveTo>
                <a:cubicBezTo>
                  <a:pt x="4760443" y="1946763"/>
                  <a:pt x="4763008" y="1951895"/>
                  <a:pt x="4763008" y="1957025"/>
                </a:cubicBezTo>
                <a:cubicBezTo>
                  <a:pt x="4755313" y="1957025"/>
                  <a:pt x="4757878" y="1951895"/>
                  <a:pt x="4757878" y="1946763"/>
                </a:cubicBezTo>
                <a:close/>
                <a:moveTo>
                  <a:pt x="6584081" y="1941649"/>
                </a:moveTo>
                <a:cubicBezTo>
                  <a:pt x="6591776" y="1949344"/>
                  <a:pt x="6578951" y="1964737"/>
                  <a:pt x="6568691" y="1972431"/>
                </a:cubicBezTo>
                <a:cubicBezTo>
                  <a:pt x="6571256" y="1959607"/>
                  <a:pt x="6578951" y="1949344"/>
                  <a:pt x="6584081" y="1941649"/>
                </a:cubicBezTo>
                <a:close/>
                <a:moveTo>
                  <a:pt x="1367088" y="1939059"/>
                </a:moveTo>
                <a:cubicBezTo>
                  <a:pt x="1361958" y="1954448"/>
                  <a:pt x="1349133" y="1964708"/>
                  <a:pt x="1354263" y="1982662"/>
                </a:cubicBezTo>
                <a:cubicBezTo>
                  <a:pt x="1359393" y="1969837"/>
                  <a:pt x="1364523" y="1954448"/>
                  <a:pt x="1367088" y="1939059"/>
                </a:cubicBezTo>
                <a:close/>
                <a:moveTo>
                  <a:pt x="3890944" y="1936517"/>
                </a:moveTo>
                <a:cubicBezTo>
                  <a:pt x="3896073" y="1939084"/>
                  <a:pt x="3901204" y="1944214"/>
                  <a:pt x="3898638" y="1954476"/>
                </a:cubicBezTo>
                <a:cubicBezTo>
                  <a:pt x="3893508" y="1951911"/>
                  <a:pt x="3883249" y="1944214"/>
                  <a:pt x="3890944" y="1936517"/>
                </a:cubicBezTo>
                <a:close/>
                <a:moveTo>
                  <a:pt x="5564893" y="1920791"/>
                </a:moveTo>
                <a:lnTo>
                  <a:pt x="5570949" y="1928799"/>
                </a:lnTo>
                <a:cubicBezTo>
                  <a:pt x="5568384" y="1928799"/>
                  <a:pt x="5568384" y="1931364"/>
                  <a:pt x="5565819" y="1931364"/>
                </a:cubicBezTo>
                <a:lnTo>
                  <a:pt x="5564266" y="1929275"/>
                </a:lnTo>
                <a:close/>
                <a:moveTo>
                  <a:pt x="5780584" y="1914603"/>
                </a:moveTo>
                <a:lnTo>
                  <a:pt x="5783835" y="1921104"/>
                </a:lnTo>
                <a:lnTo>
                  <a:pt x="5780079" y="1920854"/>
                </a:lnTo>
                <a:lnTo>
                  <a:pt x="5781270" y="1915975"/>
                </a:lnTo>
                <a:lnTo>
                  <a:pt x="5775431" y="1920544"/>
                </a:lnTo>
                <a:lnTo>
                  <a:pt x="5774216" y="1920463"/>
                </a:lnTo>
                <a:cubicBezTo>
                  <a:pt x="5771651" y="1921105"/>
                  <a:pt x="5769727" y="1922387"/>
                  <a:pt x="5768445" y="1923669"/>
                </a:cubicBezTo>
                <a:lnTo>
                  <a:pt x="5773917" y="1916830"/>
                </a:lnTo>
                <a:lnTo>
                  <a:pt x="5773575" y="1918540"/>
                </a:lnTo>
                <a:close/>
                <a:moveTo>
                  <a:pt x="3839646" y="1910845"/>
                </a:moveTo>
                <a:cubicBezTo>
                  <a:pt x="3837081" y="1918540"/>
                  <a:pt x="3831951" y="1923669"/>
                  <a:pt x="3829386" y="1928799"/>
                </a:cubicBezTo>
                <a:cubicBezTo>
                  <a:pt x="3821691" y="1939059"/>
                  <a:pt x="3816562" y="1949318"/>
                  <a:pt x="3808867" y="1959578"/>
                </a:cubicBezTo>
                <a:cubicBezTo>
                  <a:pt x="3806302" y="1967273"/>
                  <a:pt x="3803737" y="1974967"/>
                  <a:pt x="3801172" y="1982662"/>
                </a:cubicBezTo>
                <a:cubicBezTo>
                  <a:pt x="3806302" y="1982662"/>
                  <a:pt x="3811432" y="1982662"/>
                  <a:pt x="3819127" y="1985227"/>
                </a:cubicBezTo>
                <a:cubicBezTo>
                  <a:pt x="3813997" y="1998051"/>
                  <a:pt x="3811432" y="2010878"/>
                  <a:pt x="3808867" y="2023701"/>
                </a:cubicBezTo>
                <a:cubicBezTo>
                  <a:pt x="3811432" y="2013442"/>
                  <a:pt x="3816562" y="2000616"/>
                  <a:pt x="3819127" y="1990357"/>
                </a:cubicBezTo>
                <a:cubicBezTo>
                  <a:pt x="3826821" y="1964708"/>
                  <a:pt x="3831951" y="1936494"/>
                  <a:pt x="3839646" y="1910845"/>
                </a:cubicBezTo>
                <a:close/>
                <a:moveTo>
                  <a:pt x="1364523" y="1908280"/>
                </a:moveTo>
                <a:cubicBezTo>
                  <a:pt x="1367088" y="1913410"/>
                  <a:pt x="1367088" y="1918540"/>
                  <a:pt x="1367088" y="1921104"/>
                </a:cubicBezTo>
                <a:cubicBezTo>
                  <a:pt x="1367088" y="1915975"/>
                  <a:pt x="1369653" y="1913410"/>
                  <a:pt x="1367088" y="1908280"/>
                </a:cubicBezTo>
                <a:cubicBezTo>
                  <a:pt x="1367088" y="1908280"/>
                  <a:pt x="1367088" y="1908280"/>
                  <a:pt x="1364523" y="1908280"/>
                </a:cubicBezTo>
                <a:close/>
                <a:moveTo>
                  <a:pt x="4103830" y="1900595"/>
                </a:moveTo>
                <a:cubicBezTo>
                  <a:pt x="4101265" y="1905724"/>
                  <a:pt x="4101265" y="1910855"/>
                  <a:pt x="4098700" y="1913420"/>
                </a:cubicBezTo>
                <a:cubicBezTo>
                  <a:pt x="4096136" y="1910855"/>
                  <a:pt x="4093571" y="1908289"/>
                  <a:pt x="4093571" y="1903161"/>
                </a:cubicBezTo>
                <a:cubicBezTo>
                  <a:pt x="4098700" y="1903161"/>
                  <a:pt x="4098700" y="1900595"/>
                  <a:pt x="4103830" y="1900595"/>
                </a:cubicBezTo>
                <a:close/>
                <a:moveTo>
                  <a:pt x="3903127" y="1899970"/>
                </a:moveTo>
                <a:cubicBezTo>
                  <a:pt x="3906334" y="1899971"/>
                  <a:pt x="3908898" y="1901894"/>
                  <a:pt x="3901203" y="1905742"/>
                </a:cubicBezTo>
                <a:cubicBezTo>
                  <a:pt x="3896073" y="1901894"/>
                  <a:pt x="3899921" y="1899971"/>
                  <a:pt x="3903127" y="1899970"/>
                </a:cubicBezTo>
                <a:close/>
                <a:moveTo>
                  <a:pt x="5122092" y="1890344"/>
                </a:moveTo>
                <a:cubicBezTo>
                  <a:pt x="5127222" y="1890344"/>
                  <a:pt x="5119527" y="1903167"/>
                  <a:pt x="5119527" y="1905732"/>
                </a:cubicBezTo>
                <a:cubicBezTo>
                  <a:pt x="5111833" y="1903167"/>
                  <a:pt x="5122092" y="1895472"/>
                  <a:pt x="5122092" y="1890344"/>
                </a:cubicBezTo>
                <a:close/>
                <a:moveTo>
                  <a:pt x="3880684" y="1887779"/>
                </a:moveTo>
                <a:cubicBezTo>
                  <a:pt x="3893508" y="1905732"/>
                  <a:pt x="3885813" y="1915992"/>
                  <a:pt x="3880684" y="1887779"/>
                </a:cubicBezTo>
                <a:close/>
                <a:moveTo>
                  <a:pt x="2600802" y="1877501"/>
                </a:moveTo>
                <a:cubicBezTo>
                  <a:pt x="2590543" y="1908280"/>
                  <a:pt x="2559764" y="1918540"/>
                  <a:pt x="2534115" y="1933929"/>
                </a:cubicBezTo>
                <a:cubicBezTo>
                  <a:pt x="2570025" y="2039090"/>
                  <a:pt x="2449474" y="2018570"/>
                  <a:pt x="2464863" y="2118599"/>
                </a:cubicBezTo>
                <a:cubicBezTo>
                  <a:pt x="2452039" y="2128861"/>
                  <a:pt x="2444345" y="2141684"/>
                  <a:pt x="2434084" y="2154509"/>
                </a:cubicBezTo>
                <a:cubicBezTo>
                  <a:pt x="2436649" y="2157073"/>
                  <a:pt x="2439214" y="2159638"/>
                  <a:pt x="2441779" y="2162202"/>
                </a:cubicBezTo>
                <a:cubicBezTo>
                  <a:pt x="2469993" y="2167332"/>
                  <a:pt x="2498207" y="2159638"/>
                  <a:pt x="2528985" y="2141684"/>
                </a:cubicBezTo>
                <a:cubicBezTo>
                  <a:pt x="2500772" y="2159638"/>
                  <a:pt x="2472558" y="2167332"/>
                  <a:pt x="2444345" y="2167332"/>
                </a:cubicBezTo>
                <a:cubicBezTo>
                  <a:pt x="2449474" y="2175028"/>
                  <a:pt x="2454604" y="2185285"/>
                  <a:pt x="2464863" y="2190416"/>
                </a:cubicBezTo>
                <a:cubicBezTo>
                  <a:pt x="2459733" y="2195544"/>
                  <a:pt x="2457168" y="2200675"/>
                  <a:pt x="2454604" y="2205806"/>
                </a:cubicBezTo>
                <a:cubicBezTo>
                  <a:pt x="2472558" y="2244283"/>
                  <a:pt x="2490512" y="2282755"/>
                  <a:pt x="2505901" y="2323792"/>
                </a:cubicBezTo>
                <a:cubicBezTo>
                  <a:pt x="2546940" y="2298143"/>
                  <a:pt x="2585413" y="2272495"/>
                  <a:pt x="2618757" y="2241718"/>
                </a:cubicBezTo>
                <a:cubicBezTo>
                  <a:pt x="2629016" y="2254542"/>
                  <a:pt x="2641841" y="2264801"/>
                  <a:pt x="2654665" y="2272495"/>
                </a:cubicBezTo>
                <a:cubicBezTo>
                  <a:pt x="2664926" y="2267366"/>
                  <a:pt x="2672619" y="2262236"/>
                  <a:pt x="2682879" y="2257108"/>
                </a:cubicBezTo>
                <a:cubicBezTo>
                  <a:pt x="2682879" y="2254542"/>
                  <a:pt x="2680314" y="2251977"/>
                  <a:pt x="2680314" y="2249412"/>
                </a:cubicBezTo>
                <a:cubicBezTo>
                  <a:pt x="2680314" y="2246846"/>
                  <a:pt x="2690574" y="2249412"/>
                  <a:pt x="2690574" y="2244283"/>
                </a:cubicBezTo>
                <a:cubicBezTo>
                  <a:pt x="2695703" y="2244283"/>
                  <a:pt x="2698269" y="2246846"/>
                  <a:pt x="2698269" y="2249412"/>
                </a:cubicBezTo>
                <a:cubicBezTo>
                  <a:pt x="2716223" y="2239152"/>
                  <a:pt x="2736742" y="2228893"/>
                  <a:pt x="2759827" y="2213500"/>
                </a:cubicBezTo>
                <a:cubicBezTo>
                  <a:pt x="2723917" y="2162202"/>
                  <a:pt x="2700833" y="2090386"/>
                  <a:pt x="2677749" y="2023701"/>
                </a:cubicBezTo>
                <a:cubicBezTo>
                  <a:pt x="2662360" y="1977532"/>
                  <a:pt x="2644406" y="1933929"/>
                  <a:pt x="2621321" y="1900585"/>
                </a:cubicBezTo>
                <a:cubicBezTo>
                  <a:pt x="2613627" y="1892891"/>
                  <a:pt x="2608497" y="1885196"/>
                  <a:pt x="2600802" y="1877501"/>
                </a:cubicBezTo>
                <a:close/>
                <a:moveTo>
                  <a:pt x="1390172" y="1877501"/>
                </a:moveTo>
                <a:cubicBezTo>
                  <a:pt x="1385042" y="1880066"/>
                  <a:pt x="1385042" y="1890326"/>
                  <a:pt x="1385042" y="1898020"/>
                </a:cubicBezTo>
                <a:cubicBezTo>
                  <a:pt x="1392737" y="1895455"/>
                  <a:pt x="1400431" y="1895455"/>
                  <a:pt x="1410691" y="1895455"/>
                </a:cubicBezTo>
                <a:cubicBezTo>
                  <a:pt x="1415821" y="1890326"/>
                  <a:pt x="1418386" y="1885196"/>
                  <a:pt x="1420950" y="1882631"/>
                </a:cubicBezTo>
                <a:cubicBezTo>
                  <a:pt x="1410691" y="1880066"/>
                  <a:pt x="1402996" y="1877501"/>
                  <a:pt x="1390172" y="1877501"/>
                </a:cubicBezTo>
                <a:close/>
                <a:moveTo>
                  <a:pt x="2841902" y="1867242"/>
                </a:moveTo>
                <a:cubicBezTo>
                  <a:pt x="2831643" y="1882631"/>
                  <a:pt x="2821383" y="1900585"/>
                  <a:pt x="2813688" y="1921104"/>
                </a:cubicBezTo>
                <a:cubicBezTo>
                  <a:pt x="2803429" y="1949318"/>
                  <a:pt x="2803429" y="1982662"/>
                  <a:pt x="2782911" y="2003181"/>
                </a:cubicBezTo>
                <a:cubicBezTo>
                  <a:pt x="2805994" y="2062174"/>
                  <a:pt x="2831643" y="2118599"/>
                  <a:pt x="2859857" y="2167332"/>
                </a:cubicBezTo>
                <a:cubicBezTo>
                  <a:pt x="2893200" y="2154509"/>
                  <a:pt x="2929109" y="2139120"/>
                  <a:pt x="2959887" y="2126297"/>
                </a:cubicBezTo>
                <a:cubicBezTo>
                  <a:pt x="2953475" y="2114753"/>
                  <a:pt x="2945780" y="2104493"/>
                  <a:pt x="2936803" y="2095517"/>
                </a:cubicBezTo>
                <a:lnTo>
                  <a:pt x="2918069" y="2081466"/>
                </a:lnTo>
                <a:lnTo>
                  <a:pt x="2906441" y="2067673"/>
                </a:lnTo>
                <a:lnTo>
                  <a:pt x="2908790" y="2040812"/>
                </a:lnTo>
                <a:cubicBezTo>
                  <a:pt x="2904102" y="2016647"/>
                  <a:pt x="2881018" y="2010876"/>
                  <a:pt x="2875246" y="1987792"/>
                </a:cubicBezTo>
                <a:cubicBezTo>
                  <a:pt x="2890635" y="1985227"/>
                  <a:pt x="2895765" y="1995486"/>
                  <a:pt x="2906025" y="1998051"/>
                </a:cubicBezTo>
                <a:cubicBezTo>
                  <a:pt x="2903460" y="1974967"/>
                  <a:pt x="2877812" y="1972402"/>
                  <a:pt x="2870116" y="1951883"/>
                </a:cubicBezTo>
                <a:cubicBezTo>
                  <a:pt x="2872681" y="1939059"/>
                  <a:pt x="2875246" y="1931364"/>
                  <a:pt x="2875246" y="1921104"/>
                </a:cubicBezTo>
                <a:cubicBezTo>
                  <a:pt x="2864986" y="1910845"/>
                  <a:pt x="2857292" y="1898020"/>
                  <a:pt x="2849597" y="1885196"/>
                </a:cubicBezTo>
                <a:cubicBezTo>
                  <a:pt x="2847032" y="1913410"/>
                  <a:pt x="2849597" y="1941624"/>
                  <a:pt x="2854728" y="1967273"/>
                </a:cubicBezTo>
                <a:cubicBezTo>
                  <a:pt x="2862421" y="1998052"/>
                  <a:pt x="2873963" y="2023701"/>
                  <a:pt x="2887750" y="2045502"/>
                </a:cubicBezTo>
                <a:lnTo>
                  <a:pt x="2906441" y="2067673"/>
                </a:lnTo>
                <a:lnTo>
                  <a:pt x="2906025" y="2072433"/>
                </a:lnTo>
                <a:lnTo>
                  <a:pt x="2918069" y="2081466"/>
                </a:lnTo>
                <a:lnTo>
                  <a:pt x="2934239" y="2100646"/>
                </a:lnTo>
                <a:lnTo>
                  <a:pt x="2926544" y="2118599"/>
                </a:lnTo>
                <a:cubicBezTo>
                  <a:pt x="2893200" y="2087822"/>
                  <a:pt x="2859857" y="2044219"/>
                  <a:pt x="2847032" y="1977532"/>
                </a:cubicBezTo>
                <a:cubicBezTo>
                  <a:pt x="2841902" y="1946753"/>
                  <a:pt x="2839337" y="1908280"/>
                  <a:pt x="2844467" y="1872371"/>
                </a:cubicBezTo>
                <a:cubicBezTo>
                  <a:pt x="2844467" y="1869807"/>
                  <a:pt x="2841902" y="1869807"/>
                  <a:pt x="2841902" y="1867242"/>
                </a:cubicBezTo>
                <a:close/>
                <a:moveTo>
                  <a:pt x="3931249" y="1861868"/>
                </a:moveTo>
                <a:lnTo>
                  <a:pt x="3931982" y="1862112"/>
                </a:lnTo>
                <a:lnTo>
                  <a:pt x="3931982" y="1943272"/>
                </a:lnTo>
                <a:lnTo>
                  <a:pt x="3929417" y="1944188"/>
                </a:lnTo>
                <a:cubicBezTo>
                  <a:pt x="3929417" y="1918540"/>
                  <a:pt x="3926852" y="1892891"/>
                  <a:pt x="3926852" y="1864677"/>
                </a:cubicBezTo>
                <a:close/>
                <a:moveTo>
                  <a:pt x="2477687" y="1856982"/>
                </a:moveTo>
                <a:cubicBezTo>
                  <a:pt x="2459733" y="1864677"/>
                  <a:pt x="2441779" y="1877501"/>
                  <a:pt x="2426390" y="1895455"/>
                </a:cubicBezTo>
                <a:cubicBezTo>
                  <a:pt x="2421261" y="1898020"/>
                  <a:pt x="2416130" y="1903150"/>
                  <a:pt x="2413565" y="1908280"/>
                </a:cubicBezTo>
                <a:cubicBezTo>
                  <a:pt x="2431520" y="1905715"/>
                  <a:pt x="2449474" y="1905715"/>
                  <a:pt x="2472558" y="1895455"/>
                </a:cubicBezTo>
                <a:cubicBezTo>
                  <a:pt x="2472558" y="1880066"/>
                  <a:pt x="2475124" y="1867242"/>
                  <a:pt x="2477687" y="1856982"/>
                </a:cubicBezTo>
                <a:close/>
                <a:moveTo>
                  <a:pt x="3978831" y="1856689"/>
                </a:moveTo>
                <a:cubicBezTo>
                  <a:pt x="3981356" y="1857652"/>
                  <a:pt x="3981356" y="1867271"/>
                  <a:pt x="3975585" y="1859576"/>
                </a:cubicBezTo>
                <a:cubicBezTo>
                  <a:pt x="3976868" y="1857010"/>
                  <a:pt x="3977990" y="1856369"/>
                  <a:pt x="3978831" y="1856689"/>
                </a:cubicBezTo>
                <a:close/>
                <a:moveTo>
                  <a:pt x="5722277" y="1849316"/>
                </a:moveTo>
                <a:cubicBezTo>
                  <a:pt x="5724842" y="1849316"/>
                  <a:pt x="5727407" y="1849316"/>
                  <a:pt x="5729972" y="1849316"/>
                </a:cubicBezTo>
                <a:cubicBezTo>
                  <a:pt x="5727407" y="1854445"/>
                  <a:pt x="5729972" y="1874965"/>
                  <a:pt x="5712018" y="1872400"/>
                </a:cubicBezTo>
                <a:cubicBezTo>
                  <a:pt x="5714582" y="1864705"/>
                  <a:pt x="5722277" y="1859576"/>
                  <a:pt x="5722277" y="1849316"/>
                </a:cubicBezTo>
                <a:close/>
                <a:moveTo>
                  <a:pt x="5027191" y="1839056"/>
                </a:moveTo>
                <a:cubicBezTo>
                  <a:pt x="5027191" y="1844185"/>
                  <a:pt x="5016931" y="1839056"/>
                  <a:pt x="5011802" y="1841622"/>
                </a:cubicBezTo>
                <a:cubicBezTo>
                  <a:pt x="5011802" y="1836491"/>
                  <a:pt x="5022061" y="1841622"/>
                  <a:pt x="5027191" y="1839056"/>
                </a:cubicBezTo>
                <a:close/>
                <a:moveTo>
                  <a:pt x="4713473" y="1836892"/>
                </a:moveTo>
                <a:cubicBezTo>
                  <a:pt x="4716358" y="1839057"/>
                  <a:pt x="4714916" y="1850600"/>
                  <a:pt x="4709145" y="1839056"/>
                </a:cubicBezTo>
                <a:cubicBezTo>
                  <a:pt x="4711069" y="1836492"/>
                  <a:pt x="4712511" y="1836171"/>
                  <a:pt x="4713473" y="1836892"/>
                </a:cubicBezTo>
                <a:close/>
                <a:moveTo>
                  <a:pt x="3911463" y="1828769"/>
                </a:moveTo>
                <a:cubicBezTo>
                  <a:pt x="3911463" y="1828769"/>
                  <a:pt x="3908898" y="1831334"/>
                  <a:pt x="3908898" y="1831334"/>
                </a:cubicBezTo>
                <a:cubicBezTo>
                  <a:pt x="3911463" y="1831334"/>
                  <a:pt x="3911463" y="1831334"/>
                  <a:pt x="3914028" y="1831334"/>
                </a:cubicBezTo>
                <a:cubicBezTo>
                  <a:pt x="3911463" y="1828769"/>
                  <a:pt x="3911463" y="1828769"/>
                  <a:pt x="3911463" y="1828769"/>
                </a:cubicBezTo>
                <a:close/>
                <a:moveTo>
                  <a:pt x="2190419" y="1828769"/>
                </a:moveTo>
                <a:cubicBezTo>
                  <a:pt x="2241716" y="1880066"/>
                  <a:pt x="2290449" y="1939059"/>
                  <a:pt x="2334053" y="2005745"/>
                </a:cubicBezTo>
                <a:cubicBezTo>
                  <a:pt x="2312251" y="1972403"/>
                  <a:pt x="2288526" y="1940983"/>
                  <a:pt x="2263839" y="1911807"/>
                </a:cubicBezTo>
                <a:lnTo>
                  <a:pt x="2188692" y="1832222"/>
                </a:lnTo>
                <a:close/>
                <a:moveTo>
                  <a:pt x="3505729" y="1818389"/>
                </a:moveTo>
                <a:cubicBezTo>
                  <a:pt x="3503324" y="1817067"/>
                  <a:pt x="3479278" y="1837746"/>
                  <a:pt x="3498515" y="1833898"/>
                </a:cubicBezTo>
                <a:cubicBezTo>
                  <a:pt x="3501080" y="1833898"/>
                  <a:pt x="3498515" y="1828769"/>
                  <a:pt x="3498515" y="1828769"/>
                </a:cubicBezTo>
                <a:cubicBezTo>
                  <a:pt x="3504927" y="1821715"/>
                  <a:pt x="3506530" y="1818830"/>
                  <a:pt x="3505729" y="1818389"/>
                </a:cubicBezTo>
                <a:close/>
                <a:moveTo>
                  <a:pt x="6048700" y="1811603"/>
                </a:moveTo>
                <a:cubicBezTo>
                  <a:pt x="6048339" y="1812925"/>
                  <a:pt x="6039683" y="1821102"/>
                  <a:pt x="6045454" y="1813407"/>
                </a:cubicBezTo>
                <a:cubicBezTo>
                  <a:pt x="6048019" y="1811483"/>
                  <a:pt x="6048820" y="1811163"/>
                  <a:pt x="6048700" y="1811603"/>
                </a:cubicBezTo>
                <a:close/>
                <a:moveTo>
                  <a:pt x="4034577" y="1810815"/>
                </a:moveTo>
                <a:cubicBezTo>
                  <a:pt x="4026883" y="1828769"/>
                  <a:pt x="4019188" y="1844158"/>
                  <a:pt x="4011494" y="1862112"/>
                </a:cubicBezTo>
                <a:cubicBezTo>
                  <a:pt x="4006364" y="1872371"/>
                  <a:pt x="4001234" y="1882631"/>
                  <a:pt x="3996104" y="1892891"/>
                </a:cubicBezTo>
                <a:cubicBezTo>
                  <a:pt x="3998669" y="1890326"/>
                  <a:pt x="4001234" y="1890326"/>
                  <a:pt x="4003799" y="1890326"/>
                </a:cubicBezTo>
                <a:cubicBezTo>
                  <a:pt x="4014058" y="1905715"/>
                  <a:pt x="4021753" y="1921104"/>
                  <a:pt x="4029448" y="1936494"/>
                </a:cubicBezTo>
                <a:cubicBezTo>
                  <a:pt x="4034577" y="1928799"/>
                  <a:pt x="4042272" y="1921104"/>
                  <a:pt x="4047402" y="1913410"/>
                </a:cubicBezTo>
                <a:cubicBezTo>
                  <a:pt x="4047402" y="1910845"/>
                  <a:pt x="4049967" y="1905715"/>
                  <a:pt x="4044837" y="1903150"/>
                </a:cubicBezTo>
                <a:cubicBezTo>
                  <a:pt x="4042272" y="1872371"/>
                  <a:pt x="4037143" y="1841593"/>
                  <a:pt x="4034577" y="1810815"/>
                </a:cubicBezTo>
                <a:close/>
                <a:moveTo>
                  <a:pt x="3147125" y="1810815"/>
                </a:moveTo>
                <a:cubicBezTo>
                  <a:pt x="3144560" y="1828769"/>
                  <a:pt x="3139430" y="1844158"/>
                  <a:pt x="3136865" y="1859547"/>
                </a:cubicBezTo>
                <a:cubicBezTo>
                  <a:pt x="3134300" y="1872371"/>
                  <a:pt x="3131736" y="1882631"/>
                  <a:pt x="3129170" y="1895455"/>
                </a:cubicBezTo>
                <a:cubicBezTo>
                  <a:pt x="3141995" y="1903150"/>
                  <a:pt x="3152254" y="1910845"/>
                  <a:pt x="3165079" y="1918540"/>
                </a:cubicBezTo>
                <a:cubicBezTo>
                  <a:pt x="3165079" y="1905715"/>
                  <a:pt x="3165079" y="1895455"/>
                  <a:pt x="3162515" y="1885196"/>
                </a:cubicBezTo>
                <a:cubicBezTo>
                  <a:pt x="3162515" y="1856982"/>
                  <a:pt x="3154819" y="1833898"/>
                  <a:pt x="3147125" y="1810815"/>
                </a:cubicBezTo>
                <a:close/>
                <a:moveTo>
                  <a:pt x="5678674" y="1800556"/>
                </a:moveTo>
                <a:cubicBezTo>
                  <a:pt x="5686369" y="1805684"/>
                  <a:pt x="5686369" y="1815944"/>
                  <a:pt x="5683804" y="1823639"/>
                </a:cubicBezTo>
                <a:cubicBezTo>
                  <a:pt x="5670979" y="1821075"/>
                  <a:pt x="5681239" y="1813380"/>
                  <a:pt x="5678674" y="1800556"/>
                </a:cubicBezTo>
                <a:close/>
                <a:moveTo>
                  <a:pt x="5057971" y="1795451"/>
                </a:moveTo>
                <a:cubicBezTo>
                  <a:pt x="5063100" y="1798017"/>
                  <a:pt x="5060535" y="1821102"/>
                  <a:pt x="5057971" y="1826233"/>
                </a:cubicBezTo>
                <a:cubicBezTo>
                  <a:pt x="5050276" y="1821102"/>
                  <a:pt x="5057971" y="1803146"/>
                  <a:pt x="5057971" y="1795451"/>
                </a:cubicBezTo>
                <a:close/>
                <a:moveTo>
                  <a:pt x="3888379" y="1790323"/>
                </a:moveTo>
                <a:cubicBezTo>
                  <a:pt x="3896073" y="1790323"/>
                  <a:pt x="3883249" y="1795450"/>
                  <a:pt x="3888379" y="1803147"/>
                </a:cubicBezTo>
                <a:cubicBezTo>
                  <a:pt x="3880684" y="1800581"/>
                  <a:pt x="3888379" y="1792887"/>
                  <a:pt x="3888379" y="1790323"/>
                </a:cubicBezTo>
                <a:close/>
                <a:moveTo>
                  <a:pt x="5019497" y="1782634"/>
                </a:moveTo>
                <a:cubicBezTo>
                  <a:pt x="5024627" y="1785199"/>
                  <a:pt x="5019497" y="1795455"/>
                  <a:pt x="5014367" y="1790326"/>
                </a:cubicBezTo>
                <a:cubicBezTo>
                  <a:pt x="5011802" y="1785199"/>
                  <a:pt x="5019497" y="1787763"/>
                  <a:pt x="5019497" y="1782634"/>
                </a:cubicBezTo>
                <a:close/>
                <a:moveTo>
                  <a:pt x="6268600" y="1782629"/>
                </a:moveTo>
                <a:cubicBezTo>
                  <a:pt x="6276295" y="1782629"/>
                  <a:pt x="6276295" y="1795451"/>
                  <a:pt x="6271165" y="1798016"/>
                </a:cubicBezTo>
                <a:cubicBezTo>
                  <a:pt x="6260905" y="1795451"/>
                  <a:pt x="6268600" y="1790322"/>
                  <a:pt x="6268600" y="1782629"/>
                </a:cubicBezTo>
                <a:close/>
                <a:moveTo>
                  <a:pt x="5060535" y="1772369"/>
                </a:moveTo>
                <a:cubicBezTo>
                  <a:pt x="5065664" y="1772369"/>
                  <a:pt x="5068229" y="1790323"/>
                  <a:pt x="5057970" y="1787759"/>
                </a:cubicBezTo>
                <a:cubicBezTo>
                  <a:pt x="5055405" y="1780064"/>
                  <a:pt x="5063100" y="1780064"/>
                  <a:pt x="5060535" y="1772369"/>
                </a:cubicBezTo>
                <a:close/>
                <a:moveTo>
                  <a:pt x="4034577" y="1764647"/>
                </a:moveTo>
                <a:cubicBezTo>
                  <a:pt x="4008929" y="1774907"/>
                  <a:pt x="3983280" y="1782601"/>
                  <a:pt x="3960196" y="1792861"/>
                </a:cubicBezTo>
                <a:cubicBezTo>
                  <a:pt x="3967890" y="1810815"/>
                  <a:pt x="3975585" y="1831334"/>
                  <a:pt x="3970455" y="1856982"/>
                </a:cubicBezTo>
                <a:cubicBezTo>
                  <a:pt x="3962760" y="1856982"/>
                  <a:pt x="3962760" y="1859547"/>
                  <a:pt x="3957631" y="1859547"/>
                </a:cubicBezTo>
                <a:cubicBezTo>
                  <a:pt x="3957631" y="1869807"/>
                  <a:pt x="3962760" y="1869807"/>
                  <a:pt x="3957631" y="1880066"/>
                </a:cubicBezTo>
                <a:cubicBezTo>
                  <a:pt x="3947371" y="1869807"/>
                  <a:pt x="3965325" y="1856982"/>
                  <a:pt x="3949936" y="1851852"/>
                </a:cubicBezTo>
                <a:cubicBezTo>
                  <a:pt x="3946089" y="1855700"/>
                  <a:pt x="3942241" y="1856341"/>
                  <a:pt x="3938394" y="1857303"/>
                </a:cubicBezTo>
                <a:lnTo>
                  <a:pt x="3931249" y="1861868"/>
                </a:lnTo>
                <a:lnTo>
                  <a:pt x="3924287" y="1859547"/>
                </a:lnTo>
                <a:cubicBezTo>
                  <a:pt x="3924287" y="1851852"/>
                  <a:pt x="3924287" y="1846722"/>
                  <a:pt x="3921722" y="1844158"/>
                </a:cubicBezTo>
                <a:cubicBezTo>
                  <a:pt x="3908898" y="1841593"/>
                  <a:pt x="3914028" y="1836463"/>
                  <a:pt x="3903768" y="1849289"/>
                </a:cubicBezTo>
                <a:cubicBezTo>
                  <a:pt x="3906333" y="1869807"/>
                  <a:pt x="3916593" y="1880066"/>
                  <a:pt x="3911463" y="1898020"/>
                </a:cubicBezTo>
                <a:cubicBezTo>
                  <a:pt x="3898638" y="1898020"/>
                  <a:pt x="3903768" y="1887761"/>
                  <a:pt x="3898638" y="1882631"/>
                </a:cubicBezTo>
                <a:cubicBezTo>
                  <a:pt x="3893508" y="1890326"/>
                  <a:pt x="3888379" y="1882631"/>
                  <a:pt x="3885814" y="1887761"/>
                </a:cubicBezTo>
                <a:cubicBezTo>
                  <a:pt x="3883249" y="1887761"/>
                  <a:pt x="3883249" y="1887761"/>
                  <a:pt x="3883249" y="1885196"/>
                </a:cubicBezTo>
                <a:cubicBezTo>
                  <a:pt x="3883249" y="1882631"/>
                  <a:pt x="3883249" y="1882631"/>
                  <a:pt x="3880684" y="1882631"/>
                </a:cubicBezTo>
                <a:cubicBezTo>
                  <a:pt x="3888379" y="1877501"/>
                  <a:pt x="3883249" y="1869807"/>
                  <a:pt x="3880684" y="1862112"/>
                </a:cubicBezTo>
                <a:cubicBezTo>
                  <a:pt x="3878119" y="1864677"/>
                  <a:pt x="3875554" y="1869807"/>
                  <a:pt x="3872989" y="1872371"/>
                </a:cubicBezTo>
                <a:cubicBezTo>
                  <a:pt x="3872989" y="1877501"/>
                  <a:pt x="3870424" y="1880066"/>
                  <a:pt x="3867859" y="1885196"/>
                </a:cubicBezTo>
                <a:cubicBezTo>
                  <a:pt x="3860165" y="1921104"/>
                  <a:pt x="3849905" y="1957013"/>
                  <a:pt x="3839646" y="1995486"/>
                </a:cubicBezTo>
                <a:cubicBezTo>
                  <a:pt x="3831951" y="2018570"/>
                  <a:pt x="3824256" y="2044219"/>
                  <a:pt x="3813997" y="2067302"/>
                </a:cubicBezTo>
                <a:cubicBezTo>
                  <a:pt x="3813997" y="2069868"/>
                  <a:pt x="3813997" y="2069868"/>
                  <a:pt x="3813997" y="2072433"/>
                </a:cubicBezTo>
                <a:cubicBezTo>
                  <a:pt x="3821691" y="2074997"/>
                  <a:pt x="3831951" y="2077563"/>
                  <a:pt x="3842210" y="2080128"/>
                </a:cubicBezTo>
                <a:cubicBezTo>
                  <a:pt x="3839646" y="2077563"/>
                  <a:pt x="3839646" y="2072433"/>
                  <a:pt x="3839646" y="2069868"/>
                </a:cubicBezTo>
                <a:cubicBezTo>
                  <a:pt x="3844776" y="2069868"/>
                  <a:pt x="3842210" y="2074997"/>
                  <a:pt x="3844776" y="2080128"/>
                </a:cubicBezTo>
                <a:cubicBezTo>
                  <a:pt x="3847340" y="2082693"/>
                  <a:pt x="3849905" y="2082693"/>
                  <a:pt x="3852470" y="2082693"/>
                </a:cubicBezTo>
                <a:cubicBezTo>
                  <a:pt x="3855035" y="2080128"/>
                  <a:pt x="3855035" y="2080128"/>
                  <a:pt x="3857600" y="2077563"/>
                </a:cubicBezTo>
                <a:cubicBezTo>
                  <a:pt x="3857600" y="2077563"/>
                  <a:pt x="3857600" y="2074997"/>
                  <a:pt x="3857600" y="2074997"/>
                </a:cubicBezTo>
                <a:cubicBezTo>
                  <a:pt x="3860165" y="2077563"/>
                  <a:pt x="3860165" y="2077563"/>
                  <a:pt x="3860165" y="2077563"/>
                </a:cubicBezTo>
                <a:cubicBezTo>
                  <a:pt x="3860165" y="2074997"/>
                  <a:pt x="3862730" y="2072433"/>
                  <a:pt x="3865295" y="2069868"/>
                </a:cubicBezTo>
                <a:cubicBezTo>
                  <a:pt x="3865295" y="2069868"/>
                  <a:pt x="3867859" y="2067302"/>
                  <a:pt x="3867859" y="2067302"/>
                </a:cubicBezTo>
                <a:cubicBezTo>
                  <a:pt x="3865295" y="2064738"/>
                  <a:pt x="3867859" y="2059609"/>
                  <a:pt x="3870424" y="2054480"/>
                </a:cubicBezTo>
                <a:cubicBezTo>
                  <a:pt x="3872989" y="2054480"/>
                  <a:pt x="3875554" y="2057044"/>
                  <a:pt x="3875554" y="2057044"/>
                </a:cubicBezTo>
                <a:cubicBezTo>
                  <a:pt x="3888379" y="2044219"/>
                  <a:pt x="3898638" y="2026267"/>
                  <a:pt x="3919157" y="2016006"/>
                </a:cubicBezTo>
                <a:cubicBezTo>
                  <a:pt x="3919157" y="2013442"/>
                  <a:pt x="3921722" y="2010878"/>
                  <a:pt x="3924287" y="2008311"/>
                </a:cubicBezTo>
                <a:cubicBezTo>
                  <a:pt x="3924287" y="2000616"/>
                  <a:pt x="3914028" y="2005745"/>
                  <a:pt x="3916593" y="1998051"/>
                </a:cubicBezTo>
                <a:cubicBezTo>
                  <a:pt x="3929417" y="1995486"/>
                  <a:pt x="3916593" y="1990357"/>
                  <a:pt x="3921722" y="1985227"/>
                </a:cubicBezTo>
                <a:cubicBezTo>
                  <a:pt x="3919157" y="1982662"/>
                  <a:pt x="3908898" y="1987792"/>
                  <a:pt x="3911463" y="1980097"/>
                </a:cubicBezTo>
                <a:cubicBezTo>
                  <a:pt x="3916593" y="1982662"/>
                  <a:pt x="3919157" y="1980097"/>
                  <a:pt x="3924287" y="1982662"/>
                </a:cubicBezTo>
                <a:cubicBezTo>
                  <a:pt x="3921722" y="1977532"/>
                  <a:pt x="3924287" y="1969837"/>
                  <a:pt x="3929417" y="1967273"/>
                </a:cubicBezTo>
                <a:cubicBezTo>
                  <a:pt x="3929417" y="1962143"/>
                  <a:pt x="3919157" y="1967273"/>
                  <a:pt x="3921722" y="1959578"/>
                </a:cubicBezTo>
                <a:cubicBezTo>
                  <a:pt x="3929417" y="1959578"/>
                  <a:pt x="3931982" y="1957013"/>
                  <a:pt x="3929417" y="1951883"/>
                </a:cubicBezTo>
                <a:cubicBezTo>
                  <a:pt x="3929417" y="1951883"/>
                  <a:pt x="3931982" y="1951883"/>
                  <a:pt x="3931982" y="1951883"/>
                </a:cubicBezTo>
                <a:lnTo>
                  <a:pt x="3931982" y="1943272"/>
                </a:lnTo>
                <a:lnTo>
                  <a:pt x="3938394" y="1940983"/>
                </a:lnTo>
                <a:cubicBezTo>
                  <a:pt x="3940959" y="1939701"/>
                  <a:pt x="3942241" y="1937777"/>
                  <a:pt x="3939677" y="1933929"/>
                </a:cubicBezTo>
                <a:cubicBezTo>
                  <a:pt x="3944806" y="1933929"/>
                  <a:pt x="3944806" y="1941624"/>
                  <a:pt x="3949936" y="1939059"/>
                </a:cubicBezTo>
                <a:cubicBezTo>
                  <a:pt x="3952501" y="1936494"/>
                  <a:pt x="3949936" y="1933929"/>
                  <a:pt x="3955066" y="1928799"/>
                </a:cubicBezTo>
                <a:cubicBezTo>
                  <a:pt x="3960196" y="1928799"/>
                  <a:pt x="3960196" y="1928799"/>
                  <a:pt x="3962760" y="1928799"/>
                </a:cubicBezTo>
                <a:cubicBezTo>
                  <a:pt x="3965325" y="1928799"/>
                  <a:pt x="3965325" y="1926234"/>
                  <a:pt x="3965325" y="1926234"/>
                </a:cubicBezTo>
                <a:cubicBezTo>
                  <a:pt x="3967890" y="1915975"/>
                  <a:pt x="3970455" y="1908280"/>
                  <a:pt x="3980715" y="1900585"/>
                </a:cubicBezTo>
                <a:cubicBezTo>
                  <a:pt x="3988409" y="1885196"/>
                  <a:pt x="3998669" y="1867242"/>
                  <a:pt x="4003799" y="1849289"/>
                </a:cubicBezTo>
                <a:cubicBezTo>
                  <a:pt x="4014058" y="1828769"/>
                  <a:pt x="4024318" y="1808250"/>
                  <a:pt x="4034577" y="1787730"/>
                </a:cubicBezTo>
                <a:cubicBezTo>
                  <a:pt x="4034577" y="1785166"/>
                  <a:pt x="4034577" y="1785166"/>
                  <a:pt x="4034577" y="1785166"/>
                </a:cubicBezTo>
                <a:cubicBezTo>
                  <a:pt x="4034577" y="1780036"/>
                  <a:pt x="4034577" y="1772342"/>
                  <a:pt x="4034577" y="1764647"/>
                </a:cubicBezTo>
                <a:close/>
                <a:moveTo>
                  <a:pt x="3858282" y="1764354"/>
                </a:moveTo>
                <a:cubicBezTo>
                  <a:pt x="3860807" y="1765316"/>
                  <a:pt x="3860807" y="1774934"/>
                  <a:pt x="3855036" y="1767239"/>
                </a:cubicBezTo>
                <a:cubicBezTo>
                  <a:pt x="3856318" y="1764674"/>
                  <a:pt x="3857440" y="1764033"/>
                  <a:pt x="3858282" y="1764354"/>
                </a:cubicBezTo>
                <a:close/>
                <a:moveTo>
                  <a:pt x="4049967" y="1762082"/>
                </a:moveTo>
                <a:cubicBezTo>
                  <a:pt x="4047402" y="1762082"/>
                  <a:pt x="4044837" y="1762082"/>
                  <a:pt x="4042272" y="1764647"/>
                </a:cubicBezTo>
                <a:cubicBezTo>
                  <a:pt x="4042272" y="1769777"/>
                  <a:pt x="4042272" y="1772342"/>
                  <a:pt x="4042272" y="1777471"/>
                </a:cubicBezTo>
                <a:cubicBezTo>
                  <a:pt x="4044837" y="1772342"/>
                  <a:pt x="4047402" y="1767212"/>
                  <a:pt x="4049967" y="1762082"/>
                </a:cubicBezTo>
                <a:close/>
                <a:moveTo>
                  <a:pt x="2657230" y="1762082"/>
                </a:moveTo>
                <a:cubicBezTo>
                  <a:pt x="2629016" y="1782601"/>
                  <a:pt x="2636711" y="1833898"/>
                  <a:pt x="2598237" y="1841593"/>
                </a:cubicBezTo>
                <a:cubicBezTo>
                  <a:pt x="2598237" y="1846722"/>
                  <a:pt x="2598237" y="1851852"/>
                  <a:pt x="2598237" y="1854417"/>
                </a:cubicBezTo>
                <a:cubicBezTo>
                  <a:pt x="2608497" y="1864677"/>
                  <a:pt x="2618757" y="1874936"/>
                  <a:pt x="2626451" y="1885196"/>
                </a:cubicBezTo>
                <a:cubicBezTo>
                  <a:pt x="2652100" y="1918540"/>
                  <a:pt x="2670054" y="1962143"/>
                  <a:pt x="2688009" y="2008311"/>
                </a:cubicBezTo>
                <a:cubicBezTo>
                  <a:pt x="2716223" y="2080128"/>
                  <a:pt x="2741872" y="2157073"/>
                  <a:pt x="2782911" y="2203241"/>
                </a:cubicBezTo>
                <a:cubicBezTo>
                  <a:pt x="2805994" y="2192979"/>
                  <a:pt x="2826513" y="2182720"/>
                  <a:pt x="2847032" y="2175028"/>
                </a:cubicBezTo>
                <a:cubicBezTo>
                  <a:pt x="2821383" y="2128861"/>
                  <a:pt x="2798299" y="2077563"/>
                  <a:pt x="2777780" y="2026267"/>
                </a:cubicBezTo>
                <a:cubicBezTo>
                  <a:pt x="2777780" y="2031396"/>
                  <a:pt x="2772650" y="2036525"/>
                  <a:pt x="2767520" y="2031396"/>
                </a:cubicBezTo>
                <a:cubicBezTo>
                  <a:pt x="2764955" y="2026267"/>
                  <a:pt x="2770086" y="2026267"/>
                  <a:pt x="2775215" y="2026267"/>
                </a:cubicBezTo>
                <a:cubicBezTo>
                  <a:pt x="2772650" y="2018570"/>
                  <a:pt x="2770086" y="2013442"/>
                  <a:pt x="2772650" y="2010878"/>
                </a:cubicBezTo>
                <a:cubicBezTo>
                  <a:pt x="2764955" y="2013442"/>
                  <a:pt x="2749566" y="1990357"/>
                  <a:pt x="2759827" y="1980097"/>
                </a:cubicBezTo>
                <a:cubicBezTo>
                  <a:pt x="2757261" y="1972402"/>
                  <a:pt x="2754696" y="1964708"/>
                  <a:pt x="2752131" y="1957013"/>
                </a:cubicBezTo>
                <a:cubicBezTo>
                  <a:pt x="2749566" y="1962143"/>
                  <a:pt x="2749566" y="1967273"/>
                  <a:pt x="2744436" y="1969837"/>
                </a:cubicBezTo>
                <a:cubicBezTo>
                  <a:pt x="2718787" y="1964708"/>
                  <a:pt x="2721352" y="1923669"/>
                  <a:pt x="2731612" y="1903150"/>
                </a:cubicBezTo>
                <a:cubicBezTo>
                  <a:pt x="2713658" y="1859547"/>
                  <a:pt x="2695703" y="1815944"/>
                  <a:pt x="2677749" y="1772342"/>
                </a:cubicBezTo>
                <a:cubicBezTo>
                  <a:pt x="2672619" y="1769777"/>
                  <a:pt x="2664926" y="1767212"/>
                  <a:pt x="2657230" y="1762082"/>
                </a:cubicBezTo>
                <a:close/>
                <a:moveTo>
                  <a:pt x="5804353" y="1759545"/>
                </a:moveTo>
                <a:cubicBezTo>
                  <a:pt x="5806919" y="1767241"/>
                  <a:pt x="5801789" y="1769804"/>
                  <a:pt x="5796659" y="1767241"/>
                </a:cubicBezTo>
                <a:cubicBezTo>
                  <a:pt x="5799224" y="1764676"/>
                  <a:pt x="5796659" y="1756981"/>
                  <a:pt x="5804353" y="1759545"/>
                </a:cubicBezTo>
                <a:close/>
                <a:moveTo>
                  <a:pt x="5034886" y="1746721"/>
                </a:moveTo>
                <a:cubicBezTo>
                  <a:pt x="5040015" y="1744155"/>
                  <a:pt x="5040015" y="1762111"/>
                  <a:pt x="5032321" y="1759547"/>
                </a:cubicBezTo>
                <a:cubicBezTo>
                  <a:pt x="5029756" y="1751851"/>
                  <a:pt x="5034886" y="1751851"/>
                  <a:pt x="5034886" y="1746721"/>
                </a:cubicBezTo>
                <a:close/>
                <a:moveTo>
                  <a:pt x="3893508" y="1746693"/>
                </a:moveTo>
                <a:cubicBezTo>
                  <a:pt x="3888379" y="1762082"/>
                  <a:pt x="3885814" y="1780036"/>
                  <a:pt x="3880684" y="1797991"/>
                </a:cubicBezTo>
                <a:cubicBezTo>
                  <a:pt x="3878119" y="1808250"/>
                  <a:pt x="3875554" y="1821075"/>
                  <a:pt x="3870424" y="1839029"/>
                </a:cubicBezTo>
                <a:cubicBezTo>
                  <a:pt x="3872989" y="1839029"/>
                  <a:pt x="3872989" y="1839029"/>
                  <a:pt x="3872989" y="1839029"/>
                </a:cubicBezTo>
                <a:cubicBezTo>
                  <a:pt x="3872989" y="1839029"/>
                  <a:pt x="3875554" y="1836463"/>
                  <a:pt x="3875554" y="1836463"/>
                </a:cubicBezTo>
                <a:cubicBezTo>
                  <a:pt x="3875554" y="1836463"/>
                  <a:pt x="3875554" y="1833898"/>
                  <a:pt x="3875554" y="1831334"/>
                </a:cubicBezTo>
                <a:cubicBezTo>
                  <a:pt x="3875554" y="1831334"/>
                  <a:pt x="3878119" y="1833898"/>
                  <a:pt x="3878119" y="1833898"/>
                </a:cubicBezTo>
                <a:cubicBezTo>
                  <a:pt x="3880684" y="1831334"/>
                  <a:pt x="3880684" y="1831334"/>
                  <a:pt x="3883249" y="1828769"/>
                </a:cubicBezTo>
                <a:cubicBezTo>
                  <a:pt x="3890944" y="1823639"/>
                  <a:pt x="3896073" y="1818510"/>
                  <a:pt x="3901203" y="1813380"/>
                </a:cubicBezTo>
                <a:cubicBezTo>
                  <a:pt x="3901203" y="1813380"/>
                  <a:pt x="3898638" y="1813380"/>
                  <a:pt x="3898638" y="1813380"/>
                </a:cubicBezTo>
                <a:cubicBezTo>
                  <a:pt x="3901203" y="1787730"/>
                  <a:pt x="3896073" y="1777471"/>
                  <a:pt x="3898638" y="1751823"/>
                </a:cubicBezTo>
                <a:cubicBezTo>
                  <a:pt x="3896073" y="1749258"/>
                  <a:pt x="3896073" y="1746693"/>
                  <a:pt x="3893508" y="1746693"/>
                </a:cubicBezTo>
                <a:close/>
                <a:moveTo>
                  <a:pt x="3870425" y="1733896"/>
                </a:moveTo>
                <a:cubicBezTo>
                  <a:pt x="3883249" y="1733896"/>
                  <a:pt x="3875554" y="1739026"/>
                  <a:pt x="3875554" y="1749286"/>
                </a:cubicBezTo>
                <a:cubicBezTo>
                  <a:pt x="3872989" y="1746721"/>
                  <a:pt x="3870425" y="1741591"/>
                  <a:pt x="3870425" y="1733896"/>
                </a:cubicBezTo>
                <a:close/>
                <a:moveTo>
                  <a:pt x="5083620" y="1723636"/>
                </a:moveTo>
                <a:cubicBezTo>
                  <a:pt x="5088749" y="1736461"/>
                  <a:pt x="5070795" y="1723636"/>
                  <a:pt x="5068230" y="1731331"/>
                </a:cubicBezTo>
                <a:cubicBezTo>
                  <a:pt x="5063100" y="1723636"/>
                  <a:pt x="5073360" y="1726201"/>
                  <a:pt x="5083620" y="1723636"/>
                </a:cubicBezTo>
                <a:close/>
                <a:moveTo>
                  <a:pt x="2726482" y="1721044"/>
                </a:moveTo>
                <a:cubicBezTo>
                  <a:pt x="2718787" y="1746693"/>
                  <a:pt x="2705963" y="1767212"/>
                  <a:pt x="2688009" y="1769777"/>
                </a:cubicBezTo>
                <a:cubicBezTo>
                  <a:pt x="2705963" y="1810815"/>
                  <a:pt x="2721352" y="1851852"/>
                  <a:pt x="2739307" y="1892891"/>
                </a:cubicBezTo>
                <a:cubicBezTo>
                  <a:pt x="2744436" y="1890326"/>
                  <a:pt x="2749566" y="1890326"/>
                  <a:pt x="2754696" y="1898020"/>
                </a:cubicBezTo>
                <a:cubicBezTo>
                  <a:pt x="2767520" y="1869807"/>
                  <a:pt x="2726482" y="1851852"/>
                  <a:pt x="2721352" y="1821075"/>
                </a:cubicBezTo>
                <a:cubicBezTo>
                  <a:pt x="2718787" y="1792861"/>
                  <a:pt x="2718787" y="1762082"/>
                  <a:pt x="2739307" y="1741563"/>
                </a:cubicBezTo>
                <a:cubicBezTo>
                  <a:pt x="2734177" y="1736433"/>
                  <a:pt x="2729048" y="1731303"/>
                  <a:pt x="2726482" y="1721044"/>
                </a:cubicBezTo>
                <a:close/>
                <a:moveTo>
                  <a:pt x="3075308" y="1715914"/>
                </a:moveTo>
                <a:cubicBezTo>
                  <a:pt x="3067614" y="1733868"/>
                  <a:pt x="3057353" y="1754387"/>
                  <a:pt x="3049659" y="1772342"/>
                </a:cubicBezTo>
                <a:cubicBezTo>
                  <a:pt x="3044529" y="1782601"/>
                  <a:pt x="3039399" y="1795426"/>
                  <a:pt x="3034269" y="1808250"/>
                </a:cubicBezTo>
                <a:cubicBezTo>
                  <a:pt x="3044529" y="1810815"/>
                  <a:pt x="3052224" y="1813380"/>
                  <a:pt x="3062483" y="1815944"/>
                </a:cubicBezTo>
                <a:cubicBezTo>
                  <a:pt x="3065048" y="1782601"/>
                  <a:pt x="3070178" y="1749258"/>
                  <a:pt x="3075308" y="1715914"/>
                </a:cubicBezTo>
                <a:close/>
                <a:moveTo>
                  <a:pt x="2929109" y="1710784"/>
                </a:moveTo>
                <a:cubicBezTo>
                  <a:pt x="2926544" y="1721044"/>
                  <a:pt x="2926544" y="1728738"/>
                  <a:pt x="2926544" y="1738998"/>
                </a:cubicBezTo>
                <a:cubicBezTo>
                  <a:pt x="2926544" y="1738998"/>
                  <a:pt x="2929109" y="1738998"/>
                  <a:pt x="2929109" y="1738998"/>
                </a:cubicBezTo>
                <a:cubicBezTo>
                  <a:pt x="2929109" y="1728738"/>
                  <a:pt x="2929109" y="1721044"/>
                  <a:pt x="2929109" y="1710784"/>
                </a:cubicBezTo>
                <a:close/>
                <a:moveTo>
                  <a:pt x="5078489" y="1700553"/>
                </a:moveTo>
                <a:cubicBezTo>
                  <a:pt x="5086183" y="1700553"/>
                  <a:pt x="5093878" y="1700553"/>
                  <a:pt x="5093878" y="1708247"/>
                </a:cubicBezTo>
                <a:cubicBezTo>
                  <a:pt x="5086183" y="1708247"/>
                  <a:pt x="5078489" y="1708247"/>
                  <a:pt x="5078489" y="1700553"/>
                </a:cubicBezTo>
                <a:close/>
                <a:moveTo>
                  <a:pt x="4052889" y="1700334"/>
                </a:moveTo>
                <a:lnTo>
                  <a:pt x="4050063" y="1711991"/>
                </a:lnTo>
                <a:lnTo>
                  <a:pt x="4051250" y="1704693"/>
                </a:lnTo>
                <a:close/>
                <a:moveTo>
                  <a:pt x="5119528" y="1697989"/>
                </a:moveTo>
                <a:cubicBezTo>
                  <a:pt x="5119528" y="1708247"/>
                  <a:pt x="5106703" y="1710813"/>
                  <a:pt x="5096444" y="1713378"/>
                </a:cubicBezTo>
                <a:cubicBezTo>
                  <a:pt x="5096444" y="1703117"/>
                  <a:pt x="5119528" y="1705682"/>
                  <a:pt x="5111833" y="1700553"/>
                </a:cubicBezTo>
                <a:cubicBezTo>
                  <a:pt x="5111833" y="1697989"/>
                  <a:pt x="5116963" y="1697989"/>
                  <a:pt x="5119528" y="1697989"/>
                </a:cubicBezTo>
                <a:close/>
                <a:moveTo>
                  <a:pt x="3352317" y="1696066"/>
                </a:moveTo>
                <a:cubicBezTo>
                  <a:pt x="3353600" y="1696066"/>
                  <a:pt x="3354881" y="1696707"/>
                  <a:pt x="3354881" y="1697989"/>
                </a:cubicBezTo>
                <a:cubicBezTo>
                  <a:pt x="3352317" y="1700553"/>
                  <a:pt x="3352317" y="1697989"/>
                  <a:pt x="3349752" y="1697989"/>
                </a:cubicBezTo>
                <a:cubicBezTo>
                  <a:pt x="3349752" y="1696707"/>
                  <a:pt x="3351035" y="1696066"/>
                  <a:pt x="3352317" y="1696066"/>
                </a:cubicBezTo>
                <a:close/>
                <a:moveTo>
                  <a:pt x="4728702" y="1695745"/>
                </a:moveTo>
                <a:cubicBezTo>
                  <a:pt x="4730946" y="1697348"/>
                  <a:pt x="4732228" y="1700554"/>
                  <a:pt x="4729663" y="1703119"/>
                </a:cubicBezTo>
                <a:cubicBezTo>
                  <a:pt x="4727098" y="1703119"/>
                  <a:pt x="4727098" y="1697989"/>
                  <a:pt x="4721969" y="1697989"/>
                </a:cubicBezTo>
                <a:cubicBezTo>
                  <a:pt x="4723252" y="1694142"/>
                  <a:pt x="4726458" y="1694142"/>
                  <a:pt x="4728702" y="1695745"/>
                </a:cubicBezTo>
                <a:close/>
                <a:moveTo>
                  <a:pt x="4149998" y="1692830"/>
                </a:moveTo>
                <a:cubicBezTo>
                  <a:pt x="4134609" y="1710784"/>
                  <a:pt x="4116654" y="1723609"/>
                  <a:pt x="4098700" y="1736433"/>
                </a:cubicBezTo>
                <a:cubicBezTo>
                  <a:pt x="4088440" y="1744128"/>
                  <a:pt x="4075616" y="1749258"/>
                  <a:pt x="4065356" y="1754387"/>
                </a:cubicBezTo>
                <a:cubicBezTo>
                  <a:pt x="4060226" y="1767212"/>
                  <a:pt x="4052532" y="1782601"/>
                  <a:pt x="4047402" y="1795426"/>
                </a:cubicBezTo>
                <a:cubicBezTo>
                  <a:pt x="4049967" y="1828769"/>
                  <a:pt x="4055097" y="1862112"/>
                  <a:pt x="4057662" y="1898020"/>
                </a:cubicBezTo>
                <a:cubicBezTo>
                  <a:pt x="4057662" y="1900585"/>
                  <a:pt x="4057662" y="1900585"/>
                  <a:pt x="4057662" y="1903150"/>
                </a:cubicBezTo>
                <a:cubicBezTo>
                  <a:pt x="4073051" y="1880066"/>
                  <a:pt x="4088440" y="1856982"/>
                  <a:pt x="4101265" y="1828769"/>
                </a:cubicBezTo>
                <a:cubicBezTo>
                  <a:pt x="4121784" y="1785166"/>
                  <a:pt x="4137173" y="1738998"/>
                  <a:pt x="4149998" y="1692830"/>
                </a:cubicBezTo>
                <a:close/>
                <a:moveTo>
                  <a:pt x="3859725" y="1683710"/>
                </a:moveTo>
                <a:cubicBezTo>
                  <a:pt x="3858883" y="1684192"/>
                  <a:pt x="3845417" y="1689001"/>
                  <a:pt x="3855035" y="1685153"/>
                </a:cubicBezTo>
                <a:cubicBezTo>
                  <a:pt x="3858883" y="1683872"/>
                  <a:pt x="3860005" y="1683551"/>
                  <a:pt x="3859725" y="1683710"/>
                </a:cubicBezTo>
                <a:close/>
                <a:moveTo>
                  <a:pt x="5163131" y="1677470"/>
                </a:moveTo>
                <a:cubicBezTo>
                  <a:pt x="5168260" y="1680035"/>
                  <a:pt x="5168260" y="1682600"/>
                  <a:pt x="5168260" y="1690295"/>
                </a:cubicBezTo>
                <a:cubicBezTo>
                  <a:pt x="5165696" y="1690295"/>
                  <a:pt x="5163131" y="1690295"/>
                  <a:pt x="5160566" y="1690295"/>
                </a:cubicBezTo>
                <a:cubicBezTo>
                  <a:pt x="5158001" y="1685163"/>
                  <a:pt x="5163131" y="1682600"/>
                  <a:pt x="5163131" y="1677470"/>
                </a:cubicBezTo>
                <a:close/>
                <a:moveTo>
                  <a:pt x="3365141" y="1674906"/>
                </a:moveTo>
                <a:cubicBezTo>
                  <a:pt x="3380531" y="1674906"/>
                  <a:pt x="3365141" y="1690296"/>
                  <a:pt x="3365141" y="1674906"/>
                </a:cubicBezTo>
                <a:close/>
                <a:moveTo>
                  <a:pt x="4755312" y="1659516"/>
                </a:moveTo>
                <a:cubicBezTo>
                  <a:pt x="4760442" y="1656950"/>
                  <a:pt x="4760442" y="1664646"/>
                  <a:pt x="4763007" y="1664646"/>
                </a:cubicBezTo>
                <a:cubicBezTo>
                  <a:pt x="4763007" y="1672340"/>
                  <a:pt x="4752747" y="1664646"/>
                  <a:pt x="4755312" y="1659516"/>
                </a:cubicBezTo>
                <a:close/>
                <a:moveTo>
                  <a:pt x="4769901" y="1654787"/>
                </a:moveTo>
                <a:cubicBezTo>
                  <a:pt x="4772786" y="1656952"/>
                  <a:pt x="4771344" y="1668494"/>
                  <a:pt x="4765573" y="1656951"/>
                </a:cubicBezTo>
                <a:cubicBezTo>
                  <a:pt x="4767497" y="1654386"/>
                  <a:pt x="4768939" y="1654065"/>
                  <a:pt x="4769901" y="1654787"/>
                </a:cubicBezTo>
                <a:close/>
                <a:moveTo>
                  <a:pt x="6296813" y="1654385"/>
                </a:moveTo>
                <a:cubicBezTo>
                  <a:pt x="6301943" y="1651820"/>
                  <a:pt x="6301943" y="1669776"/>
                  <a:pt x="6294249" y="1667211"/>
                </a:cubicBezTo>
                <a:cubicBezTo>
                  <a:pt x="6294249" y="1659515"/>
                  <a:pt x="6296813" y="1659515"/>
                  <a:pt x="6296813" y="1654385"/>
                </a:cubicBezTo>
                <a:close/>
                <a:moveTo>
                  <a:pt x="5260597" y="1644115"/>
                </a:moveTo>
                <a:cubicBezTo>
                  <a:pt x="5265727" y="1649244"/>
                  <a:pt x="5268292" y="1672329"/>
                  <a:pt x="5258032" y="1687718"/>
                </a:cubicBezTo>
                <a:cubicBezTo>
                  <a:pt x="5247772" y="1690283"/>
                  <a:pt x="5242643" y="1687718"/>
                  <a:pt x="5237513" y="1690283"/>
                </a:cubicBezTo>
                <a:cubicBezTo>
                  <a:pt x="5227253" y="1674893"/>
                  <a:pt x="5237513" y="1664634"/>
                  <a:pt x="5240078" y="1649244"/>
                </a:cubicBezTo>
                <a:cubicBezTo>
                  <a:pt x="5250338" y="1644115"/>
                  <a:pt x="5258032" y="1656939"/>
                  <a:pt x="5260597" y="1644115"/>
                </a:cubicBezTo>
                <a:close/>
                <a:moveTo>
                  <a:pt x="3121476" y="1631273"/>
                </a:moveTo>
                <a:cubicBezTo>
                  <a:pt x="3113781" y="1644097"/>
                  <a:pt x="3108652" y="1654357"/>
                  <a:pt x="3103521" y="1664616"/>
                </a:cubicBezTo>
                <a:cubicBezTo>
                  <a:pt x="3093262" y="1721044"/>
                  <a:pt x="3085567" y="1774907"/>
                  <a:pt x="3080437" y="1828769"/>
                </a:cubicBezTo>
                <a:cubicBezTo>
                  <a:pt x="3088132" y="1839029"/>
                  <a:pt x="3093262" y="1851852"/>
                  <a:pt x="3093262" y="1869807"/>
                </a:cubicBezTo>
                <a:cubicBezTo>
                  <a:pt x="3098393" y="1874936"/>
                  <a:pt x="3106086" y="1877501"/>
                  <a:pt x="3111216" y="1882631"/>
                </a:cubicBezTo>
                <a:cubicBezTo>
                  <a:pt x="3113781" y="1872371"/>
                  <a:pt x="3116346" y="1862112"/>
                  <a:pt x="3121476" y="1849289"/>
                </a:cubicBezTo>
                <a:cubicBezTo>
                  <a:pt x="3126605" y="1823639"/>
                  <a:pt x="3134300" y="1797991"/>
                  <a:pt x="3139430" y="1772342"/>
                </a:cubicBezTo>
                <a:cubicBezTo>
                  <a:pt x="3139430" y="1772342"/>
                  <a:pt x="3139430" y="1769777"/>
                  <a:pt x="3139430" y="1769777"/>
                </a:cubicBezTo>
                <a:cubicBezTo>
                  <a:pt x="3126605" y="1733868"/>
                  <a:pt x="3121476" y="1687700"/>
                  <a:pt x="3121476" y="1641532"/>
                </a:cubicBezTo>
                <a:cubicBezTo>
                  <a:pt x="3121476" y="1638967"/>
                  <a:pt x="3121476" y="1633837"/>
                  <a:pt x="3121476" y="1631273"/>
                </a:cubicBezTo>
                <a:close/>
                <a:moveTo>
                  <a:pt x="1292706" y="1623578"/>
                </a:moveTo>
                <a:cubicBezTo>
                  <a:pt x="1287576" y="1638967"/>
                  <a:pt x="1308095" y="1631273"/>
                  <a:pt x="1313225" y="1638967"/>
                </a:cubicBezTo>
                <a:cubicBezTo>
                  <a:pt x="1318355" y="1623578"/>
                  <a:pt x="1295271" y="1633837"/>
                  <a:pt x="1292706" y="1623578"/>
                </a:cubicBezTo>
                <a:close/>
                <a:moveTo>
                  <a:pt x="5237512" y="1618477"/>
                </a:moveTo>
                <a:cubicBezTo>
                  <a:pt x="5232382" y="1623607"/>
                  <a:pt x="5234947" y="1636433"/>
                  <a:pt x="5224688" y="1633868"/>
                </a:cubicBezTo>
                <a:cubicBezTo>
                  <a:pt x="5216993" y="1626172"/>
                  <a:pt x="5222123" y="1615913"/>
                  <a:pt x="5237512" y="1618477"/>
                </a:cubicBezTo>
                <a:close/>
                <a:moveTo>
                  <a:pt x="5177879" y="1610463"/>
                </a:moveTo>
                <a:cubicBezTo>
                  <a:pt x="5179162" y="1610142"/>
                  <a:pt x="5181085" y="1610783"/>
                  <a:pt x="5183650" y="1613348"/>
                </a:cubicBezTo>
                <a:cubicBezTo>
                  <a:pt x="5175956" y="1621043"/>
                  <a:pt x="5174032" y="1611425"/>
                  <a:pt x="5177879" y="1610463"/>
                </a:cubicBezTo>
                <a:close/>
                <a:moveTo>
                  <a:pt x="5899255" y="1608859"/>
                </a:moveTo>
                <a:cubicBezTo>
                  <a:pt x="5900538" y="1608859"/>
                  <a:pt x="5901820" y="1609501"/>
                  <a:pt x="5901820" y="1610783"/>
                </a:cubicBezTo>
                <a:cubicBezTo>
                  <a:pt x="5899255" y="1613348"/>
                  <a:pt x="5899255" y="1610783"/>
                  <a:pt x="5896691" y="1610783"/>
                </a:cubicBezTo>
                <a:cubicBezTo>
                  <a:pt x="5896691" y="1609501"/>
                  <a:pt x="5897973" y="1608859"/>
                  <a:pt x="5899255" y="1608859"/>
                </a:cubicBezTo>
                <a:close/>
                <a:moveTo>
                  <a:pt x="1275313" y="1597809"/>
                </a:moveTo>
                <a:cubicBezTo>
                  <a:pt x="1273470" y="1598249"/>
                  <a:pt x="1272187" y="1599853"/>
                  <a:pt x="1272187" y="1603059"/>
                </a:cubicBezTo>
                <a:cubicBezTo>
                  <a:pt x="1279881" y="1603059"/>
                  <a:pt x="1274752" y="1615883"/>
                  <a:pt x="1287576" y="1613318"/>
                </a:cubicBezTo>
                <a:cubicBezTo>
                  <a:pt x="1291424" y="1605624"/>
                  <a:pt x="1280844" y="1596486"/>
                  <a:pt x="1275313" y="1597809"/>
                </a:cubicBezTo>
                <a:close/>
                <a:moveTo>
                  <a:pt x="5332414" y="1592817"/>
                </a:moveTo>
                <a:cubicBezTo>
                  <a:pt x="5329849" y="1597947"/>
                  <a:pt x="5322154" y="1597947"/>
                  <a:pt x="5317024" y="1600513"/>
                </a:cubicBezTo>
                <a:cubicBezTo>
                  <a:pt x="5311894" y="1600513"/>
                  <a:pt x="5322154" y="1590252"/>
                  <a:pt x="5332414" y="1592817"/>
                </a:cubicBezTo>
                <a:close/>
                <a:moveTo>
                  <a:pt x="2998361" y="1592799"/>
                </a:moveTo>
                <a:cubicBezTo>
                  <a:pt x="2993231" y="1610753"/>
                  <a:pt x="2982972" y="1628708"/>
                  <a:pt x="2967582" y="1641532"/>
                </a:cubicBezTo>
                <a:cubicBezTo>
                  <a:pt x="2957322" y="1636402"/>
                  <a:pt x="2947063" y="1646662"/>
                  <a:pt x="2939368" y="1664616"/>
                </a:cubicBezTo>
                <a:cubicBezTo>
                  <a:pt x="2936803" y="1690265"/>
                  <a:pt x="2936803" y="1713349"/>
                  <a:pt x="2936803" y="1738998"/>
                </a:cubicBezTo>
                <a:cubicBezTo>
                  <a:pt x="2947063" y="1741563"/>
                  <a:pt x="2957322" y="1744128"/>
                  <a:pt x="2967582" y="1746693"/>
                </a:cubicBezTo>
                <a:cubicBezTo>
                  <a:pt x="2970147" y="1731303"/>
                  <a:pt x="2972713" y="1715914"/>
                  <a:pt x="2975277" y="1700525"/>
                </a:cubicBezTo>
                <a:cubicBezTo>
                  <a:pt x="2982972" y="1664616"/>
                  <a:pt x="2990666" y="1628708"/>
                  <a:pt x="2998361" y="1592799"/>
                </a:cubicBezTo>
                <a:close/>
                <a:moveTo>
                  <a:pt x="3867860" y="1587701"/>
                </a:moveTo>
                <a:cubicBezTo>
                  <a:pt x="3872989" y="1585135"/>
                  <a:pt x="3872989" y="1590266"/>
                  <a:pt x="3872989" y="1592831"/>
                </a:cubicBezTo>
                <a:cubicBezTo>
                  <a:pt x="3870425" y="1592831"/>
                  <a:pt x="3870425" y="1592831"/>
                  <a:pt x="3870425" y="1595395"/>
                </a:cubicBezTo>
                <a:cubicBezTo>
                  <a:pt x="3867860" y="1595395"/>
                  <a:pt x="3867860" y="1590266"/>
                  <a:pt x="3867860" y="1587701"/>
                </a:cubicBezTo>
                <a:close/>
                <a:moveTo>
                  <a:pt x="4842519" y="1587700"/>
                </a:moveTo>
                <a:cubicBezTo>
                  <a:pt x="4842519" y="1605654"/>
                  <a:pt x="4834824" y="1605654"/>
                  <a:pt x="4824565" y="1600524"/>
                </a:cubicBezTo>
                <a:cubicBezTo>
                  <a:pt x="4827130" y="1595394"/>
                  <a:pt x="4829694" y="1587700"/>
                  <a:pt x="4842519" y="1587700"/>
                </a:cubicBezTo>
                <a:close/>
                <a:moveTo>
                  <a:pt x="5659197" y="1580808"/>
                </a:moveTo>
                <a:cubicBezTo>
                  <a:pt x="5660880" y="1580808"/>
                  <a:pt x="5657514" y="1590907"/>
                  <a:pt x="5655590" y="1585136"/>
                </a:cubicBezTo>
                <a:cubicBezTo>
                  <a:pt x="5657514" y="1581930"/>
                  <a:pt x="5658636" y="1580808"/>
                  <a:pt x="5659197" y="1580808"/>
                </a:cubicBezTo>
                <a:close/>
                <a:moveTo>
                  <a:pt x="5132993" y="1578723"/>
                </a:moveTo>
                <a:cubicBezTo>
                  <a:pt x="5137482" y="1578082"/>
                  <a:pt x="5141330" y="1580006"/>
                  <a:pt x="5140047" y="1587700"/>
                </a:cubicBezTo>
                <a:cubicBezTo>
                  <a:pt x="5134917" y="1585136"/>
                  <a:pt x="5129787" y="1585136"/>
                  <a:pt x="5122093" y="1585136"/>
                </a:cubicBezTo>
                <a:cubicBezTo>
                  <a:pt x="5123375" y="1582571"/>
                  <a:pt x="5128505" y="1579365"/>
                  <a:pt x="5132993" y="1578723"/>
                </a:cubicBezTo>
                <a:close/>
                <a:moveTo>
                  <a:pt x="4845084" y="1577441"/>
                </a:moveTo>
                <a:cubicBezTo>
                  <a:pt x="4847648" y="1577441"/>
                  <a:pt x="4850213" y="1577441"/>
                  <a:pt x="4852779" y="1577441"/>
                </a:cubicBezTo>
                <a:cubicBezTo>
                  <a:pt x="4850213" y="1582571"/>
                  <a:pt x="4850213" y="1587700"/>
                  <a:pt x="4842519" y="1585135"/>
                </a:cubicBezTo>
                <a:cubicBezTo>
                  <a:pt x="4842519" y="1582571"/>
                  <a:pt x="4845084" y="1582571"/>
                  <a:pt x="4845084" y="1577441"/>
                </a:cubicBezTo>
                <a:close/>
                <a:moveTo>
                  <a:pt x="2908591" y="1572318"/>
                </a:moveTo>
                <a:cubicBezTo>
                  <a:pt x="2913719" y="1569753"/>
                  <a:pt x="2913719" y="1585144"/>
                  <a:pt x="2906025" y="1582579"/>
                </a:cubicBezTo>
                <a:cubicBezTo>
                  <a:pt x="2906025" y="1577449"/>
                  <a:pt x="2908591" y="1577449"/>
                  <a:pt x="2908591" y="1572318"/>
                </a:cubicBezTo>
                <a:close/>
                <a:moveTo>
                  <a:pt x="5229818" y="1564617"/>
                </a:moveTo>
                <a:cubicBezTo>
                  <a:pt x="5234947" y="1564617"/>
                  <a:pt x="5237512" y="1564617"/>
                  <a:pt x="5242642" y="1564617"/>
                </a:cubicBezTo>
                <a:cubicBezTo>
                  <a:pt x="5242642" y="1572311"/>
                  <a:pt x="5242642" y="1577441"/>
                  <a:pt x="5240077" y="1580006"/>
                </a:cubicBezTo>
                <a:cubicBezTo>
                  <a:pt x="5232382" y="1582571"/>
                  <a:pt x="5232382" y="1574876"/>
                  <a:pt x="5229818" y="1564617"/>
                </a:cubicBezTo>
                <a:close/>
                <a:moveTo>
                  <a:pt x="5266688" y="1558846"/>
                </a:moveTo>
                <a:cubicBezTo>
                  <a:pt x="5268932" y="1559487"/>
                  <a:pt x="5270856" y="1560770"/>
                  <a:pt x="5275986" y="1562052"/>
                </a:cubicBezTo>
                <a:cubicBezTo>
                  <a:pt x="5278551" y="1572312"/>
                  <a:pt x="5273421" y="1577442"/>
                  <a:pt x="5268291" y="1585136"/>
                </a:cubicBezTo>
                <a:cubicBezTo>
                  <a:pt x="5265726" y="1582571"/>
                  <a:pt x="5260597" y="1580006"/>
                  <a:pt x="5260597" y="1585136"/>
                </a:cubicBezTo>
                <a:cubicBezTo>
                  <a:pt x="5250337" y="1577442"/>
                  <a:pt x="5252902" y="1569747"/>
                  <a:pt x="5255467" y="1559487"/>
                </a:cubicBezTo>
                <a:cubicBezTo>
                  <a:pt x="5261879" y="1558205"/>
                  <a:pt x="5264444" y="1558205"/>
                  <a:pt x="5266688" y="1558846"/>
                </a:cubicBezTo>
                <a:close/>
                <a:moveTo>
                  <a:pt x="3124040" y="1554326"/>
                </a:moveTo>
                <a:cubicBezTo>
                  <a:pt x="3118911" y="1582540"/>
                  <a:pt x="3111216" y="1610753"/>
                  <a:pt x="3106086" y="1636402"/>
                </a:cubicBezTo>
                <a:cubicBezTo>
                  <a:pt x="3111216" y="1628708"/>
                  <a:pt x="3113781" y="1621013"/>
                  <a:pt x="3118911" y="1613318"/>
                </a:cubicBezTo>
                <a:cubicBezTo>
                  <a:pt x="3121476" y="1595364"/>
                  <a:pt x="3121476" y="1574845"/>
                  <a:pt x="3124040" y="1554326"/>
                </a:cubicBezTo>
                <a:close/>
                <a:moveTo>
                  <a:pt x="3878120" y="1551771"/>
                </a:moveTo>
                <a:cubicBezTo>
                  <a:pt x="3890945" y="1556901"/>
                  <a:pt x="3878120" y="1569725"/>
                  <a:pt x="3880684" y="1579984"/>
                </a:cubicBezTo>
                <a:cubicBezTo>
                  <a:pt x="3875555" y="1572290"/>
                  <a:pt x="3875555" y="1556901"/>
                  <a:pt x="3878120" y="1551771"/>
                </a:cubicBezTo>
                <a:close/>
                <a:moveTo>
                  <a:pt x="6532142" y="1546984"/>
                </a:moveTo>
                <a:cubicBezTo>
                  <a:pt x="6534707" y="1546022"/>
                  <a:pt x="6537913" y="1546663"/>
                  <a:pt x="6540478" y="1549228"/>
                </a:cubicBezTo>
                <a:cubicBezTo>
                  <a:pt x="6537914" y="1554358"/>
                  <a:pt x="6535348" y="1554358"/>
                  <a:pt x="6527653" y="1554358"/>
                </a:cubicBezTo>
                <a:cubicBezTo>
                  <a:pt x="6527653" y="1550511"/>
                  <a:pt x="6529577" y="1547946"/>
                  <a:pt x="6532142" y="1546984"/>
                </a:cubicBezTo>
                <a:close/>
                <a:moveTo>
                  <a:pt x="4932291" y="1541534"/>
                </a:moveTo>
                <a:cubicBezTo>
                  <a:pt x="4942550" y="1544099"/>
                  <a:pt x="4932291" y="1546664"/>
                  <a:pt x="4934856" y="1559488"/>
                </a:cubicBezTo>
                <a:cubicBezTo>
                  <a:pt x="4932291" y="1554358"/>
                  <a:pt x="4927161" y="1546664"/>
                  <a:pt x="4932291" y="1541534"/>
                </a:cubicBezTo>
                <a:close/>
                <a:moveTo>
                  <a:pt x="3924648" y="1536021"/>
                </a:moveTo>
                <a:cubicBezTo>
                  <a:pt x="3923806" y="1539749"/>
                  <a:pt x="3920439" y="1551772"/>
                  <a:pt x="3924287" y="1536381"/>
                </a:cubicBezTo>
                <a:cubicBezTo>
                  <a:pt x="3924929" y="1534458"/>
                  <a:pt x="3924928" y="1534779"/>
                  <a:pt x="3924648" y="1536021"/>
                </a:cubicBezTo>
                <a:close/>
                <a:moveTo>
                  <a:pt x="4065997" y="1535741"/>
                </a:moveTo>
                <a:cubicBezTo>
                  <a:pt x="4068562" y="1538305"/>
                  <a:pt x="4070486" y="1542794"/>
                  <a:pt x="4070486" y="1546641"/>
                </a:cubicBezTo>
                <a:cubicBezTo>
                  <a:pt x="4065356" y="1546641"/>
                  <a:pt x="4062791" y="1538947"/>
                  <a:pt x="4057662" y="1536382"/>
                </a:cubicBezTo>
                <a:cubicBezTo>
                  <a:pt x="4060226" y="1532534"/>
                  <a:pt x="4063432" y="1533175"/>
                  <a:pt x="4065997" y="1535741"/>
                </a:cubicBezTo>
                <a:close/>
                <a:moveTo>
                  <a:pt x="4960505" y="1533839"/>
                </a:moveTo>
                <a:cubicBezTo>
                  <a:pt x="4965634" y="1533839"/>
                  <a:pt x="4965634" y="1549229"/>
                  <a:pt x="4957940" y="1541534"/>
                </a:cubicBezTo>
                <a:cubicBezTo>
                  <a:pt x="4957940" y="1541534"/>
                  <a:pt x="4957940" y="1538969"/>
                  <a:pt x="4957940" y="1536404"/>
                </a:cubicBezTo>
                <a:cubicBezTo>
                  <a:pt x="4960505" y="1536404"/>
                  <a:pt x="4960505" y="1536404"/>
                  <a:pt x="4960505" y="1533839"/>
                </a:cubicBezTo>
                <a:close/>
                <a:moveTo>
                  <a:pt x="4791341" y="1528749"/>
                </a:moveTo>
                <a:cubicBezTo>
                  <a:pt x="4797473" y="1533678"/>
                  <a:pt x="4798916" y="1556282"/>
                  <a:pt x="4798916" y="1554358"/>
                </a:cubicBezTo>
                <a:cubicBezTo>
                  <a:pt x="4798916" y="1603091"/>
                  <a:pt x="4788657" y="1538969"/>
                  <a:pt x="4783527" y="1531274"/>
                </a:cubicBezTo>
                <a:cubicBezTo>
                  <a:pt x="4786733" y="1527427"/>
                  <a:pt x="4789298" y="1527106"/>
                  <a:pt x="4791341" y="1528749"/>
                </a:cubicBezTo>
                <a:close/>
                <a:moveTo>
                  <a:pt x="6625120" y="1528709"/>
                </a:moveTo>
                <a:cubicBezTo>
                  <a:pt x="6625120" y="1528709"/>
                  <a:pt x="6627684" y="1528709"/>
                  <a:pt x="6630249" y="1528709"/>
                </a:cubicBezTo>
                <a:cubicBezTo>
                  <a:pt x="6630249" y="1531275"/>
                  <a:pt x="6627684" y="1533840"/>
                  <a:pt x="6627684" y="1536404"/>
                </a:cubicBezTo>
                <a:cubicBezTo>
                  <a:pt x="6625120" y="1536404"/>
                  <a:pt x="6625120" y="1536404"/>
                  <a:pt x="6622555" y="1536404"/>
                </a:cubicBezTo>
                <a:cubicBezTo>
                  <a:pt x="6622555" y="1533840"/>
                  <a:pt x="6625120" y="1531275"/>
                  <a:pt x="6625120" y="1528709"/>
                </a:cubicBezTo>
                <a:close/>
                <a:moveTo>
                  <a:pt x="4191036" y="1526112"/>
                </a:moveTo>
                <a:cubicBezTo>
                  <a:pt x="4173082" y="1538935"/>
                  <a:pt x="4157692" y="1551761"/>
                  <a:pt x="4142303" y="1567150"/>
                </a:cubicBezTo>
                <a:cubicBezTo>
                  <a:pt x="4119219" y="1621013"/>
                  <a:pt x="4096135" y="1677441"/>
                  <a:pt x="4073051" y="1731303"/>
                </a:cubicBezTo>
                <a:cubicBezTo>
                  <a:pt x="4080746" y="1726174"/>
                  <a:pt x="4088440" y="1723609"/>
                  <a:pt x="4096135" y="1718479"/>
                </a:cubicBezTo>
                <a:cubicBezTo>
                  <a:pt x="4116654" y="1705654"/>
                  <a:pt x="4137173" y="1687700"/>
                  <a:pt x="4157692" y="1667181"/>
                </a:cubicBezTo>
                <a:cubicBezTo>
                  <a:pt x="4170517" y="1621013"/>
                  <a:pt x="4180776" y="1572280"/>
                  <a:pt x="4191036" y="1526112"/>
                </a:cubicBezTo>
                <a:close/>
                <a:moveTo>
                  <a:pt x="3170209" y="1526112"/>
                </a:moveTo>
                <a:cubicBezTo>
                  <a:pt x="3157384" y="1556891"/>
                  <a:pt x="3141995" y="1585104"/>
                  <a:pt x="3126605" y="1613318"/>
                </a:cubicBezTo>
                <a:cubicBezTo>
                  <a:pt x="3126605" y="1623578"/>
                  <a:pt x="3126605" y="1631273"/>
                  <a:pt x="3126605" y="1638967"/>
                </a:cubicBezTo>
                <a:cubicBezTo>
                  <a:pt x="3126605" y="1680005"/>
                  <a:pt x="3131736" y="1718479"/>
                  <a:pt x="3141995" y="1751823"/>
                </a:cubicBezTo>
                <a:cubicBezTo>
                  <a:pt x="3152254" y="1713349"/>
                  <a:pt x="3159949" y="1674876"/>
                  <a:pt x="3165079" y="1636402"/>
                </a:cubicBezTo>
                <a:cubicBezTo>
                  <a:pt x="3159949" y="1636402"/>
                  <a:pt x="3154819" y="1636402"/>
                  <a:pt x="3149689" y="1631273"/>
                </a:cubicBezTo>
                <a:cubicBezTo>
                  <a:pt x="3154819" y="1623578"/>
                  <a:pt x="3154819" y="1623578"/>
                  <a:pt x="3154819" y="1608189"/>
                </a:cubicBezTo>
                <a:cubicBezTo>
                  <a:pt x="3159949" y="1610753"/>
                  <a:pt x="3165079" y="1608189"/>
                  <a:pt x="3167644" y="1608189"/>
                </a:cubicBezTo>
                <a:cubicBezTo>
                  <a:pt x="3170209" y="1582540"/>
                  <a:pt x="3172774" y="1554326"/>
                  <a:pt x="3170209" y="1526112"/>
                </a:cubicBezTo>
                <a:close/>
                <a:moveTo>
                  <a:pt x="3957631" y="1520993"/>
                </a:moveTo>
                <a:cubicBezTo>
                  <a:pt x="3962760" y="1518427"/>
                  <a:pt x="3960196" y="1528688"/>
                  <a:pt x="3962760" y="1531252"/>
                </a:cubicBezTo>
                <a:cubicBezTo>
                  <a:pt x="3957631" y="1531252"/>
                  <a:pt x="3957631" y="1526123"/>
                  <a:pt x="3957631" y="1520993"/>
                </a:cubicBezTo>
                <a:close/>
                <a:moveTo>
                  <a:pt x="4937420" y="1505626"/>
                </a:moveTo>
                <a:cubicBezTo>
                  <a:pt x="4937420" y="1510755"/>
                  <a:pt x="4939985" y="1518450"/>
                  <a:pt x="4934855" y="1518450"/>
                </a:cubicBezTo>
                <a:cubicBezTo>
                  <a:pt x="4932290" y="1518450"/>
                  <a:pt x="4929726" y="1518450"/>
                  <a:pt x="4929726" y="1518450"/>
                </a:cubicBezTo>
                <a:cubicBezTo>
                  <a:pt x="4934855" y="1513320"/>
                  <a:pt x="4924596" y="1505626"/>
                  <a:pt x="4937420" y="1505626"/>
                </a:cubicBezTo>
                <a:close/>
                <a:moveTo>
                  <a:pt x="5501697" y="1503061"/>
                </a:moveTo>
                <a:cubicBezTo>
                  <a:pt x="5501697" y="1503061"/>
                  <a:pt x="5504262" y="1503061"/>
                  <a:pt x="5506827" y="1503061"/>
                </a:cubicBezTo>
                <a:cubicBezTo>
                  <a:pt x="5506827" y="1505626"/>
                  <a:pt x="5506827" y="1508191"/>
                  <a:pt x="5506827" y="1508191"/>
                </a:cubicBezTo>
                <a:cubicBezTo>
                  <a:pt x="5504262" y="1508191"/>
                  <a:pt x="5504262" y="1508191"/>
                  <a:pt x="5501697" y="1508191"/>
                </a:cubicBezTo>
                <a:cubicBezTo>
                  <a:pt x="5501697" y="1508191"/>
                  <a:pt x="5501697" y="1505626"/>
                  <a:pt x="5501697" y="1503061"/>
                </a:cubicBezTo>
                <a:close/>
                <a:moveTo>
                  <a:pt x="4370579" y="1497265"/>
                </a:moveTo>
                <a:cubicBezTo>
                  <a:pt x="4373785" y="1498547"/>
                  <a:pt x="4376991" y="1500471"/>
                  <a:pt x="4383404" y="1500471"/>
                </a:cubicBezTo>
                <a:cubicBezTo>
                  <a:pt x="4380839" y="1503036"/>
                  <a:pt x="4380839" y="1505601"/>
                  <a:pt x="4380839" y="1510730"/>
                </a:cubicBezTo>
                <a:cubicBezTo>
                  <a:pt x="4411617" y="1520991"/>
                  <a:pt x="4396228" y="1556900"/>
                  <a:pt x="4388533" y="1572289"/>
                </a:cubicBezTo>
                <a:cubicBezTo>
                  <a:pt x="4375709" y="1572289"/>
                  <a:pt x="4373144" y="1562029"/>
                  <a:pt x="4378274" y="1577419"/>
                </a:cubicBezTo>
                <a:cubicBezTo>
                  <a:pt x="4375709" y="1574854"/>
                  <a:pt x="4362884" y="1574854"/>
                  <a:pt x="4365449" y="1582549"/>
                </a:cubicBezTo>
                <a:cubicBezTo>
                  <a:pt x="4362884" y="1574854"/>
                  <a:pt x="4352625" y="1569724"/>
                  <a:pt x="4347495" y="1577419"/>
                </a:cubicBezTo>
                <a:cubicBezTo>
                  <a:pt x="4342365" y="1574854"/>
                  <a:pt x="4339801" y="1572289"/>
                  <a:pt x="4337235" y="1567159"/>
                </a:cubicBezTo>
                <a:cubicBezTo>
                  <a:pt x="4337235" y="1562029"/>
                  <a:pt x="4337235" y="1556900"/>
                  <a:pt x="4342365" y="1556900"/>
                </a:cubicBezTo>
                <a:cubicBezTo>
                  <a:pt x="4339801" y="1551770"/>
                  <a:pt x="4337235" y="1549205"/>
                  <a:pt x="4332105" y="1549205"/>
                </a:cubicBezTo>
                <a:cubicBezTo>
                  <a:pt x="4329540" y="1546640"/>
                  <a:pt x="4334669" y="1538944"/>
                  <a:pt x="4329540" y="1538944"/>
                </a:cubicBezTo>
                <a:cubicBezTo>
                  <a:pt x="4332105" y="1536380"/>
                  <a:pt x="4334669" y="1533816"/>
                  <a:pt x="4337235" y="1533816"/>
                </a:cubicBezTo>
                <a:cubicBezTo>
                  <a:pt x="4332105" y="1528685"/>
                  <a:pt x="4334669" y="1526121"/>
                  <a:pt x="4334669" y="1518425"/>
                </a:cubicBezTo>
                <a:cubicBezTo>
                  <a:pt x="4339801" y="1528685"/>
                  <a:pt x="4337235" y="1510730"/>
                  <a:pt x="4344930" y="1505601"/>
                </a:cubicBezTo>
                <a:cubicBezTo>
                  <a:pt x="4350060" y="1508166"/>
                  <a:pt x="4360319" y="1505601"/>
                  <a:pt x="4357755" y="1497906"/>
                </a:cubicBezTo>
                <a:cubicBezTo>
                  <a:pt x="4364167" y="1495341"/>
                  <a:pt x="4367373" y="1495983"/>
                  <a:pt x="4370579" y="1497265"/>
                </a:cubicBezTo>
                <a:close/>
                <a:moveTo>
                  <a:pt x="4078181" y="1479943"/>
                </a:moveTo>
                <a:cubicBezTo>
                  <a:pt x="4070486" y="1487638"/>
                  <a:pt x="4060226" y="1492767"/>
                  <a:pt x="4052532" y="1500462"/>
                </a:cubicBezTo>
                <a:cubicBezTo>
                  <a:pt x="4014058" y="1531242"/>
                  <a:pt x="3973020" y="1562020"/>
                  <a:pt x="3944806" y="1615883"/>
                </a:cubicBezTo>
                <a:cubicBezTo>
                  <a:pt x="3926852" y="1646662"/>
                  <a:pt x="3914028" y="1682570"/>
                  <a:pt x="3903768" y="1721044"/>
                </a:cubicBezTo>
                <a:cubicBezTo>
                  <a:pt x="3911463" y="1726174"/>
                  <a:pt x="3919157" y="1733868"/>
                  <a:pt x="3931982" y="1728738"/>
                </a:cubicBezTo>
                <a:cubicBezTo>
                  <a:pt x="3931982" y="1733868"/>
                  <a:pt x="3934547" y="1741563"/>
                  <a:pt x="3937111" y="1746693"/>
                </a:cubicBezTo>
                <a:cubicBezTo>
                  <a:pt x="3947371" y="1695395"/>
                  <a:pt x="3962760" y="1646662"/>
                  <a:pt x="3985845" y="1605624"/>
                </a:cubicBezTo>
                <a:cubicBezTo>
                  <a:pt x="4014058" y="1554326"/>
                  <a:pt x="4044837" y="1515852"/>
                  <a:pt x="4078181" y="1479943"/>
                </a:cubicBezTo>
                <a:close/>
                <a:moveTo>
                  <a:pt x="3967891" y="1477389"/>
                </a:moveTo>
                <a:cubicBezTo>
                  <a:pt x="3973021" y="1477389"/>
                  <a:pt x="3973021" y="1485084"/>
                  <a:pt x="3973021" y="1490214"/>
                </a:cubicBezTo>
                <a:cubicBezTo>
                  <a:pt x="3967891" y="1490214"/>
                  <a:pt x="3965326" y="1479954"/>
                  <a:pt x="3967891" y="1477389"/>
                </a:cubicBezTo>
                <a:close/>
                <a:moveTo>
                  <a:pt x="2982972" y="1472248"/>
                </a:moveTo>
                <a:cubicBezTo>
                  <a:pt x="2970147" y="1500462"/>
                  <a:pt x="2959887" y="1526112"/>
                  <a:pt x="2949629" y="1554326"/>
                </a:cubicBezTo>
                <a:cubicBezTo>
                  <a:pt x="2952193" y="1551761"/>
                  <a:pt x="2954758" y="1551761"/>
                  <a:pt x="2957322" y="1549196"/>
                </a:cubicBezTo>
                <a:cubicBezTo>
                  <a:pt x="2957322" y="1549196"/>
                  <a:pt x="2957322" y="1546631"/>
                  <a:pt x="2957322" y="1546631"/>
                </a:cubicBezTo>
                <a:cubicBezTo>
                  <a:pt x="2965017" y="1520981"/>
                  <a:pt x="2972713" y="1497898"/>
                  <a:pt x="2982972" y="1472248"/>
                </a:cubicBezTo>
                <a:close/>
                <a:moveTo>
                  <a:pt x="3916593" y="1469696"/>
                </a:moveTo>
                <a:cubicBezTo>
                  <a:pt x="3919157" y="1472261"/>
                  <a:pt x="3921722" y="1472261"/>
                  <a:pt x="3924287" y="1472261"/>
                </a:cubicBezTo>
                <a:cubicBezTo>
                  <a:pt x="3921722" y="1477390"/>
                  <a:pt x="3919157" y="1479955"/>
                  <a:pt x="3919157" y="1482520"/>
                </a:cubicBezTo>
                <a:cubicBezTo>
                  <a:pt x="3916593" y="1482520"/>
                  <a:pt x="3919157" y="1474826"/>
                  <a:pt x="3916593" y="1469696"/>
                </a:cubicBezTo>
                <a:close/>
                <a:moveTo>
                  <a:pt x="4934855" y="1454329"/>
                </a:moveTo>
                <a:cubicBezTo>
                  <a:pt x="4947681" y="1456894"/>
                  <a:pt x="4932290" y="1472284"/>
                  <a:pt x="4934855" y="1454329"/>
                </a:cubicBezTo>
                <a:close/>
                <a:moveTo>
                  <a:pt x="4752748" y="1444071"/>
                </a:moveTo>
                <a:cubicBezTo>
                  <a:pt x="4760442" y="1441505"/>
                  <a:pt x="4760442" y="1459460"/>
                  <a:pt x="4752748" y="1451764"/>
                </a:cubicBezTo>
                <a:cubicBezTo>
                  <a:pt x="4752748" y="1449200"/>
                  <a:pt x="4752748" y="1446635"/>
                  <a:pt x="4752748" y="1444071"/>
                </a:cubicBezTo>
                <a:close/>
                <a:moveTo>
                  <a:pt x="4950245" y="1442146"/>
                </a:moveTo>
                <a:cubicBezTo>
                  <a:pt x="4951527" y="1442146"/>
                  <a:pt x="4952809" y="1442787"/>
                  <a:pt x="4952809" y="1444070"/>
                </a:cubicBezTo>
                <a:cubicBezTo>
                  <a:pt x="4950244" y="1449200"/>
                  <a:pt x="4950244" y="1444070"/>
                  <a:pt x="4947680" y="1444070"/>
                </a:cubicBezTo>
                <a:cubicBezTo>
                  <a:pt x="4947680" y="1442787"/>
                  <a:pt x="4948963" y="1442146"/>
                  <a:pt x="4950245" y="1442146"/>
                </a:cubicBezTo>
                <a:close/>
                <a:moveTo>
                  <a:pt x="5476008" y="1438620"/>
                </a:moveTo>
                <a:cubicBezTo>
                  <a:pt x="5477330" y="1439581"/>
                  <a:pt x="5475406" y="1449200"/>
                  <a:pt x="5473483" y="1441505"/>
                </a:cubicBezTo>
                <a:cubicBezTo>
                  <a:pt x="5474766" y="1438940"/>
                  <a:pt x="5475567" y="1438299"/>
                  <a:pt x="5476008" y="1438620"/>
                </a:cubicBezTo>
                <a:close/>
                <a:moveTo>
                  <a:pt x="5891561" y="1436376"/>
                </a:moveTo>
                <a:cubicBezTo>
                  <a:pt x="5904385" y="1446634"/>
                  <a:pt x="5881300" y="1464588"/>
                  <a:pt x="5876170" y="1485108"/>
                </a:cubicBezTo>
                <a:cubicBezTo>
                  <a:pt x="5871040" y="1469718"/>
                  <a:pt x="5886431" y="1449199"/>
                  <a:pt x="5891561" y="1436376"/>
                </a:cubicBezTo>
                <a:close/>
                <a:moveTo>
                  <a:pt x="5178520" y="1433811"/>
                </a:moveTo>
                <a:cubicBezTo>
                  <a:pt x="5168260" y="1438940"/>
                  <a:pt x="5168260" y="1456895"/>
                  <a:pt x="5155436" y="1449200"/>
                </a:cubicBezTo>
                <a:cubicBezTo>
                  <a:pt x="5160566" y="1441505"/>
                  <a:pt x="5168260" y="1428680"/>
                  <a:pt x="5178520" y="1433811"/>
                </a:cubicBezTo>
                <a:close/>
                <a:moveTo>
                  <a:pt x="4503953" y="1431246"/>
                </a:moveTo>
                <a:cubicBezTo>
                  <a:pt x="4496258" y="1438940"/>
                  <a:pt x="4509083" y="1438940"/>
                  <a:pt x="4506518" y="1449200"/>
                </a:cubicBezTo>
                <a:cubicBezTo>
                  <a:pt x="4498823" y="1446635"/>
                  <a:pt x="4501388" y="1433811"/>
                  <a:pt x="4491129" y="1436376"/>
                </a:cubicBezTo>
                <a:cubicBezTo>
                  <a:pt x="4493694" y="1431246"/>
                  <a:pt x="4496258" y="1431246"/>
                  <a:pt x="4503953" y="1431246"/>
                </a:cubicBezTo>
                <a:close/>
                <a:moveTo>
                  <a:pt x="3031704" y="1426080"/>
                </a:moveTo>
                <a:cubicBezTo>
                  <a:pt x="3021445" y="1444034"/>
                  <a:pt x="3011185" y="1461989"/>
                  <a:pt x="3003492" y="1479943"/>
                </a:cubicBezTo>
                <a:cubicBezTo>
                  <a:pt x="2995796" y="1497898"/>
                  <a:pt x="2988101" y="1515852"/>
                  <a:pt x="2980406" y="1533807"/>
                </a:cubicBezTo>
                <a:cubicBezTo>
                  <a:pt x="2985536" y="1531242"/>
                  <a:pt x="2990666" y="1526112"/>
                  <a:pt x="2995796" y="1523547"/>
                </a:cubicBezTo>
                <a:cubicBezTo>
                  <a:pt x="3000926" y="1520981"/>
                  <a:pt x="3008620" y="1518416"/>
                  <a:pt x="3013751" y="1518416"/>
                </a:cubicBezTo>
                <a:cubicBezTo>
                  <a:pt x="3018880" y="1487638"/>
                  <a:pt x="3026575" y="1456859"/>
                  <a:pt x="3031704" y="1426080"/>
                </a:cubicBezTo>
                <a:close/>
                <a:moveTo>
                  <a:pt x="3914028" y="1415832"/>
                </a:moveTo>
                <a:cubicBezTo>
                  <a:pt x="3919157" y="1411984"/>
                  <a:pt x="3924287" y="1412626"/>
                  <a:pt x="3928135" y="1415832"/>
                </a:cubicBezTo>
                <a:cubicBezTo>
                  <a:pt x="3931982" y="1419038"/>
                  <a:pt x="3934547" y="1424809"/>
                  <a:pt x="3934547" y="1431222"/>
                </a:cubicBezTo>
                <a:cubicBezTo>
                  <a:pt x="3921722" y="1433786"/>
                  <a:pt x="3916593" y="1426092"/>
                  <a:pt x="3914028" y="1415832"/>
                </a:cubicBezTo>
                <a:close/>
                <a:moveTo>
                  <a:pt x="4693755" y="1405597"/>
                </a:moveTo>
                <a:cubicBezTo>
                  <a:pt x="4701449" y="1403033"/>
                  <a:pt x="4691190" y="1420987"/>
                  <a:pt x="4698885" y="1420987"/>
                </a:cubicBezTo>
                <a:cubicBezTo>
                  <a:pt x="4693755" y="1431246"/>
                  <a:pt x="4693755" y="1410727"/>
                  <a:pt x="4693755" y="1405597"/>
                </a:cubicBezTo>
                <a:close/>
                <a:moveTo>
                  <a:pt x="5619682" y="1397882"/>
                </a:moveTo>
                <a:cubicBezTo>
                  <a:pt x="5627376" y="1408141"/>
                  <a:pt x="5629941" y="1428660"/>
                  <a:pt x="5642765" y="1426095"/>
                </a:cubicBezTo>
                <a:cubicBezTo>
                  <a:pt x="5645330" y="1438920"/>
                  <a:pt x="5635071" y="1456874"/>
                  <a:pt x="5637636" y="1469699"/>
                </a:cubicBezTo>
                <a:cubicBezTo>
                  <a:pt x="5624811" y="1477393"/>
                  <a:pt x="5622247" y="1479958"/>
                  <a:pt x="5617117" y="1487653"/>
                </a:cubicBezTo>
                <a:cubicBezTo>
                  <a:pt x="5601727" y="1492783"/>
                  <a:pt x="5586338" y="1482523"/>
                  <a:pt x="5578643" y="1482523"/>
                </a:cubicBezTo>
                <a:cubicBezTo>
                  <a:pt x="5578643" y="1474828"/>
                  <a:pt x="5578643" y="1469699"/>
                  <a:pt x="5568383" y="1464569"/>
                </a:cubicBezTo>
                <a:cubicBezTo>
                  <a:pt x="5576078" y="1454309"/>
                  <a:pt x="5573512" y="1433790"/>
                  <a:pt x="5576078" y="1420966"/>
                </a:cubicBezTo>
                <a:cubicBezTo>
                  <a:pt x="5588903" y="1423531"/>
                  <a:pt x="5601727" y="1405576"/>
                  <a:pt x="5619682" y="1397882"/>
                </a:cubicBezTo>
                <a:close/>
                <a:moveTo>
                  <a:pt x="5188780" y="1392774"/>
                </a:moveTo>
                <a:cubicBezTo>
                  <a:pt x="5191345" y="1392774"/>
                  <a:pt x="5193909" y="1392774"/>
                  <a:pt x="5196474" y="1392774"/>
                </a:cubicBezTo>
                <a:cubicBezTo>
                  <a:pt x="5196474" y="1395339"/>
                  <a:pt x="5196474" y="1397904"/>
                  <a:pt x="5196474" y="1397904"/>
                </a:cubicBezTo>
                <a:cubicBezTo>
                  <a:pt x="5193909" y="1397904"/>
                  <a:pt x="5191345" y="1397904"/>
                  <a:pt x="5188780" y="1397904"/>
                </a:cubicBezTo>
                <a:cubicBezTo>
                  <a:pt x="5188780" y="1397904"/>
                  <a:pt x="5188780" y="1395339"/>
                  <a:pt x="5188780" y="1392774"/>
                </a:cubicBezTo>
                <a:close/>
                <a:moveTo>
                  <a:pt x="2898330" y="1387649"/>
                </a:moveTo>
                <a:cubicBezTo>
                  <a:pt x="2906025" y="1387649"/>
                  <a:pt x="2908591" y="1392779"/>
                  <a:pt x="2913719" y="1395342"/>
                </a:cubicBezTo>
                <a:cubicBezTo>
                  <a:pt x="2916284" y="1392779"/>
                  <a:pt x="2916284" y="1390214"/>
                  <a:pt x="2918850" y="1387649"/>
                </a:cubicBezTo>
                <a:cubicBezTo>
                  <a:pt x="2921414" y="1390214"/>
                  <a:pt x="2923979" y="1390214"/>
                  <a:pt x="2926544" y="1390214"/>
                </a:cubicBezTo>
                <a:cubicBezTo>
                  <a:pt x="2921414" y="1395342"/>
                  <a:pt x="2926544" y="1392779"/>
                  <a:pt x="2926544" y="1400473"/>
                </a:cubicBezTo>
                <a:cubicBezTo>
                  <a:pt x="2921414" y="1403038"/>
                  <a:pt x="2921414" y="1397908"/>
                  <a:pt x="2921414" y="1392779"/>
                </a:cubicBezTo>
                <a:cubicBezTo>
                  <a:pt x="2913719" y="1395342"/>
                  <a:pt x="2923979" y="1400473"/>
                  <a:pt x="2921414" y="1405603"/>
                </a:cubicBezTo>
                <a:cubicBezTo>
                  <a:pt x="2931673" y="1397908"/>
                  <a:pt x="2918850" y="1410732"/>
                  <a:pt x="2929109" y="1408167"/>
                </a:cubicBezTo>
                <a:cubicBezTo>
                  <a:pt x="2929109" y="1413298"/>
                  <a:pt x="2926544" y="1415862"/>
                  <a:pt x="2921414" y="1415862"/>
                </a:cubicBezTo>
                <a:cubicBezTo>
                  <a:pt x="2923979" y="1423556"/>
                  <a:pt x="2929109" y="1410732"/>
                  <a:pt x="2936803" y="1413298"/>
                </a:cubicBezTo>
                <a:cubicBezTo>
                  <a:pt x="2939368" y="1431251"/>
                  <a:pt x="2929109" y="1413298"/>
                  <a:pt x="2929109" y="1428687"/>
                </a:cubicBezTo>
                <a:cubicBezTo>
                  <a:pt x="2921414" y="1426122"/>
                  <a:pt x="2921414" y="1420991"/>
                  <a:pt x="2911154" y="1426122"/>
                </a:cubicBezTo>
                <a:cubicBezTo>
                  <a:pt x="2906025" y="1423556"/>
                  <a:pt x="2913719" y="1420991"/>
                  <a:pt x="2908591" y="1418427"/>
                </a:cubicBezTo>
                <a:cubicBezTo>
                  <a:pt x="2911154" y="1413298"/>
                  <a:pt x="2923979" y="1418427"/>
                  <a:pt x="2921414" y="1408167"/>
                </a:cubicBezTo>
                <a:cubicBezTo>
                  <a:pt x="2918850" y="1408167"/>
                  <a:pt x="2918850" y="1413298"/>
                  <a:pt x="2916284" y="1413298"/>
                </a:cubicBezTo>
                <a:cubicBezTo>
                  <a:pt x="2908591" y="1413298"/>
                  <a:pt x="2913719" y="1405603"/>
                  <a:pt x="2903460" y="1410732"/>
                </a:cubicBezTo>
                <a:cubicBezTo>
                  <a:pt x="2900895" y="1403038"/>
                  <a:pt x="2906025" y="1405603"/>
                  <a:pt x="2906025" y="1397908"/>
                </a:cubicBezTo>
                <a:cubicBezTo>
                  <a:pt x="2903460" y="1400473"/>
                  <a:pt x="2903460" y="1403038"/>
                  <a:pt x="2900895" y="1405603"/>
                </a:cubicBezTo>
                <a:cubicBezTo>
                  <a:pt x="2890634" y="1403038"/>
                  <a:pt x="2906025" y="1397908"/>
                  <a:pt x="2898330" y="1387649"/>
                </a:cubicBezTo>
                <a:close/>
                <a:moveTo>
                  <a:pt x="2908591" y="1379955"/>
                </a:moveTo>
                <a:cubicBezTo>
                  <a:pt x="2916284" y="1377390"/>
                  <a:pt x="2916284" y="1382520"/>
                  <a:pt x="2916284" y="1390215"/>
                </a:cubicBezTo>
                <a:cubicBezTo>
                  <a:pt x="2908591" y="1390215"/>
                  <a:pt x="2903460" y="1385085"/>
                  <a:pt x="2908591" y="1379955"/>
                </a:cubicBezTo>
                <a:close/>
                <a:moveTo>
                  <a:pt x="4224380" y="1377347"/>
                </a:moveTo>
                <a:cubicBezTo>
                  <a:pt x="4198731" y="1433775"/>
                  <a:pt x="4173082" y="1492767"/>
                  <a:pt x="4149998" y="1551761"/>
                </a:cubicBezTo>
                <a:cubicBezTo>
                  <a:pt x="4162822" y="1538935"/>
                  <a:pt x="4178212" y="1526112"/>
                  <a:pt x="4193601" y="1515852"/>
                </a:cubicBezTo>
                <a:cubicBezTo>
                  <a:pt x="4201296" y="1469683"/>
                  <a:pt x="4211555" y="1423515"/>
                  <a:pt x="4224380" y="1377347"/>
                </a:cubicBezTo>
                <a:close/>
                <a:moveTo>
                  <a:pt x="4637328" y="1374820"/>
                </a:moveTo>
                <a:cubicBezTo>
                  <a:pt x="4637328" y="1374820"/>
                  <a:pt x="4639893" y="1374820"/>
                  <a:pt x="4642457" y="1374820"/>
                </a:cubicBezTo>
                <a:cubicBezTo>
                  <a:pt x="4642457" y="1374820"/>
                  <a:pt x="4642457" y="1377385"/>
                  <a:pt x="4642457" y="1379951"/>
                </a:cubicBezTo>
                <a:cubicBezTo>
                  <a:pt x="4639893" y="1379951"/>
                  <a:pt x="4637328" y="1379951"/>
                  <a:pt x="4637328" y="1379951"/>
                </a:cubicBezTo>
                <a:cubicBezTo>
                  <a:pt x="4637328" y="1379951"/>
                  <a:pt x="4637328" y="1377385"/>
                  <a:pt x="4637328" y="1374820"/>
                </a:cubicBezTo>
                <a:close/>
                <a:moveTo>
                  <a:pt x="3867860" y="1372228"/>
                </a:moveTo>
                <a:cubicBezTo>
                  <a:pt x="3867860" y="1379922"/>
                  <a:pt x="3867860" y="1390182"/>
                  <a:pt x="3857600" y="1390182"/>
                </a:cubicBezTo>
                <a:cubicBezTo>
                  <a:pt x="3860165" y="1395312"/>
                  <a:pt x="3865295" y="1392747"/>
                  <a:pt x="3860165" y="1397877"/>
                </a:cubicBezTo>
                <a:cubicBezTo>
                  <a:pt x="3865295" y="1395312"/>
                  <a:pt x="3867860" y="1387617"/>
                  <a:pt x="3872989" y="1382487"/>
                </a:cubicBezTo>
                <a:cubicBezTo>
                  <a:pt x="3872989" y="1382487"/>
                  <a:pt x="3862730" y="1405571"/>
                  <a:pt x="3867860" y="1410701"/>
                </a:cubicBezTo>
                <a:cubicBezTo>
                  <a:pt x="3865295" y="1418396"/>
                  <a:pt x="3860165" y="1403006"/>
                  <a:pt x="3865295" y="1400441"/>
                </a:cubicBezTo>
                <a:cubicBezTo>
                  <a:pt x="3855035" y="1400441"/>
                  <a:pt x="3855035" y="1405571"/>
                  <a:pt x="3857600" y="1410701"/>
                </a:cubicBezTo>
                <a:cubicBezTo>
                  <a:pt x="3852470" y="1408136"/>
                  <a:pt x="3847340" y="1408136"/>
                  <a:pt x="3852470" y="1413266"/>
                </a:cubicBezTo>
                <a:cubicBezTo>
                  <a:pt x="3849905" y="1420961"/>
                  <a:pt x="3844776" y="1405571"/>
                  <a:pt x="3844776" y="1413266"/>
                </a:cubicBezTo>
                <a:cubicBezTo>
                  <a:pt x="3844776" y="1403006"/>
                  <a:pt x="3849905" y="1395312"/>
                  <a:pt x="3852470" y="1374793"/>
                </a:cubicBezTo>
                <a:cubicBezTo>
                  <a:pt x="3857600" y="1377358"/>
                  <a:pt x="3857600" y="1379922"/>
                  <a:pt x="3855035" y="1382487"/>
                </a:cubicBezTo>
                <a:cubicBezTo>
                  <a:pt x="3860165" y="1379922"/>
                  <a:pt x="3860165" y="1372228"/>
                  <a:pt x="3867860" y="1372228"/>
                </a:cubicBezTo>
                <a:close/>
                <a:moveTo>
                  <a:pt x="5965943" y="1370331"/>
                </a:moveTo>
                <a:cubicBezTo>
                  <a:pt x="5967226" y="1370331"/>
                  <a:pt x="5968508" y="1370972"/>
                  <a:pt x="5968508" y="1372255"/>
                </a:cubicBezTo>
                <a:cubicBezTo>
                  <a:pt x="5965943" y="1377385"/>
                  <a:pt x="5965943" y="1372255"/>
                  <a:pt x="5963378" y="1372255"/>
                </a:cubicBezTo>
                <a:cubicBezTo>
                  <a:pt x="5963378" y="1370972"/>
                  <a:pt x="5964661" y="1370331"/>
                  <a:pt x="5965943" y="1370331"/>
                </a:cubicBezTo>
                <a:close/>
                <a:moveTo>
                  <a:pt x="2908591" y="1369697"/>
                </a:moveTo>
                <a:cubicBezTo>
                  <a:pt x="2911155" y="1369697"/>
                  <a:pt x="2911155" y="1369697"/>
                  <a:pt x="2913719" y="1369697"/>
                </a:cubicBezTo>
                <a:cubicBezTo>
                  <a:pt x="2913719" y="1374827"/>
                  <a:pt x="2911155" y="1374827"/>
                  <a:pt x="2911155" y="1377391"/>
                </a:cubicBezTo>
                <a:cubicBezTo>
                  <a:pt x="2908591" y="1377391"/>
                  <a:pt x="2908591" y="1377391"/>
                  <a:pt x="2906025" y="1377391"/>
                </a:cubicBezTo>
                <a:cubicBezTo>
                  <a:pt x="2906025" y="1372262"/>
                  <a:pt x="2908591" y="1372262"/>
                  <a:pt x="2908591" y="1369697"/>
                </a:cubicBezTo>
                <a:close/>
                <a:moveTo>
                  <a:pt x="3118911" y="1367130"/>
                </a:moveTo>
                <a:cubicBezTo>
                  <a:pt x="3121476" y="1372260"/>
                  <a:pt x="3113781" y="1369695"/>
                  <a:pt x="3113781" y="1374825"/>
                </a:cubicBezTo>
                <a:cubicBezTo>
                  <a:pt x="3111216" y="1374825"/>
                  <a:pt x="3113781" y="1364564"/>
                  <a:pt x="3118911" y="1367130"/>
                </a:cubicBezTo>
                <a:close/>
                <a:moveTo>
                  <a:pt x="3911462" y="1367098"/>
                </a:moveTo>
                <a:cubicBezTo>
                  <a:pt x="3914027" y="1367098"/>
                  <a:pt x="3916593" y="1369663"/>
                  <a:pt x="3916593" y="1372228"/>
                </a:cubicBezTo>
                <a:cubicBezTo>
                  <a:pt x="3914027" y="1374792"/>
                  <a:pt x="3911462" y="1374792"/>
                  <a:pt x="3908898" y="1374792"/>
                </a:cubicBezTo>
                <a:cubicBezTo>
                  <a:pt x="3911462" y="1377357"/>
                  <a:pt x="3911462" y="1379922"/>
                  <a:pt x="3906333" y="1379922"/>
                </a:cubicBezTo>
                <a:cubicBezTo>
                  <a:pt x="3906333" y="1374792"/>
                  <a:pt x="3911462" y="1374792"/>
                  <a:pt x="3911462" y="1367098"/>
                </a:cubicBezTo>
                <a:close/>
                <a:moveTo>
                  <a:pt x="2895765" y="1364566"/>
                </a:moveTo>
                <a:cubicBezTo>
                  <a:pt x="2895765" y="1369695"/>
                  <a:pt x="2888071" y="1382520"/>
                  <a:pt x="2900895" y="1379955"/>
                </a:cubicBezTo>
                <a:cubicBezTo>
                  <a:pt x="2898330" y="1387650"/>
                  <a:pt x="2888071" y="1379955"/>
                  <a:pt x="2885506" y="1379955"/>
                </a:cubicBezTo>
                <a:cubicBezTo>
                  <a:pt x="2888071" y="1374826"/>
                  <a:pt x="2885506" y="1364566"/>
                  <a:pt x="2895765" y="1364566"/>
                </a:cubicBezTo>
                <a:close/>
                <a:moveTo>
                  <a:pt x="3911463" y="1359405"/>
                </a:moveTo>
                <a:cubicBezTo>
                  <a:pt x="3916593" y="1359405"/>
                  <a:pt x="3919157" y="1361970"/>
                  <a:pt x="3921723" y="1361970"/>
                </a:cubicBezTo>
                <a:cubicBezTo>
                  <a:pt x="3921723" y="1367099"/>
                  <a:pt x="3919157" y="1367099"/>
                  <a:pt x="3919157" y="1372229"/>
                </a:cubicBezTo>
                <a:cubicBezTo>
                  <a:pt x="3916593" y="1369664"/>
                  <a:pt x="3911463" y="1367099"/>
                  <a:pt x="3911463" y="1359405"/>
                </a:cubicBezTo>
                <a:close/>
                <a:moveTo>
                  <a:pt x="6212172" y="1356865"/>
                </a:moveTo>
                <a:cubicBezTo>
                  <a:pt x="6209607" y="1372255"/>
                  <a:pt x="6194218" y="1377385"/>
                  <a:pt x="6186523" y="1392774"/>
                </a:cubicBezTo>
                <a:cubicBezTo>
                  <a:pt x="6181392" y="1377385"/>
                  <a:pt x="6201913" y="1364560"/>
                  <a:pt x="6212172" y="1356865"/>
                </a:cubicBezTo>
                <a:close/>
                <a:moveTo>
                  <a:pt x="3106087" y="1354307"/>
                </a:moveTo>
                <a:cubicBezTo>
                  <a:pt x="3116346" y="1354307"/>
                  <a:pt x="3113781" y="1362000"/>
                  <a:pt x="3111216" y="1369696"/>
                </a:cubicBezTo>
                <a:cubicBezTo>
                  <a:pt x="3103522" y="1367131"/>
                  <a:pt x="3111216" y="1362000"/>
                  <a:pt x="3106087" y="1354307"/>
                </a:cubicBezTo>
                <a:close/>
                <a:moveTo>
                  <a:pt x="2570025" y="1341483"/>
                </a:moveTo>
                <a:cubicBezTo>
                  <a:pt x="2580286" y="1341483"/>
                  <a:pt x="2572589" y="1354307"/>
                  <a:pt x="2572589" y="1359437"/>
                </a:cubicBezTo>
                <a:cubicBezTo>
                  <a:pt x="2557200" y="1359437"/>
                  <a:pt x="2570025" y="1346613"/>
                  <a:pt x="2570025" y="1341483"/>
                </a:cubicBezTo>
                <a:close/>
                <a:moveTo>
                  <a:pt x="5037451" y="1341459"/>
                </a:moveTo>
                <a:cubicBezTo>
                  <a:pt x="5047710" y="1349153"/>
                  <a:pt x="5032321" y="1382497"/>
                  <a:pt x="5050275" y="1392757"/>
                </a:cubicBezTo>
                <a:cubicBezTo>
                  <a:pt x="5055405" y="1392757"/>
                  <a:pt x="5065664" y="1395321"/>
                  <a:pt x="5065664" y="1390192"/>
                </a:cubicBezTo>
                <a:cubicBezTo>
                  <a:pt x="5065664" y="1410711"/>
                  <a:pt x="5063100" y="1426100"/>
                  <a:pt x="5052840" y="1449184"/>
                </a:cubicBezTo>
                <a:cubicBezTo>
                  <a:pt x="5042580" y="1449184"/>
                  <a:pt x="5037451" y="1454314"/>
                  <a:pt x="5034886" y="1462009"/>
                </a:cubicBezTo>
                <a:cubicBezTo>
                  <a:pt x="5055405" y="1459443"/>
                  <a:pt x="5060535" y="1438925"/>
                  <a:pt x="5083619" y="1436359"/>
                </a:cubicBezTo>
                <a:cubicBezTo>
                  <a:pt x="5081054" y="1426100"/>
                  <a:pt x="5081054" y="1423535"/>
                  <a:pt x="5083619" y="1408146"/>
                </a:cubicBezTo>
                <a:cubicBezTo>
                  <a:pt x="5086184" y="1408146"/>
                  <a:pt x="5091313" y="1408146"/>
                  <a:pt x="5091313" y="1405581"/>
                </a:cubicBezTo>
                <a:cubicBezTo>
                  <a:pt x="5096443" y="1431230"/>
                  <a:pt x="5088749" y="1451749"/>
                  <a:pt x="5088749" y="1469702"/>
                </a:cubicBezTo>
                <a:cubicBezTo>
                  <a:pt x="5091313" y="1477397"/>
                  <a:pt x="5093878" y="1464574"/>
                  <a:pt x="5101573" y="1469702"/>
                </a:cubicBezTo>
                <a:cubicBezTo>
                  <a:pt x="5101573" y="1492786"/>
                  <a:pt x="5088749" y="1513306"/>
                  <a:pt x="5104138" y="1523565"/>
                </a:cubicBezTo>
                <a:cubicBezTo>
                  <a:pt x="5101573" y="1538954"/>
                  <a:pt x="5093878" y="1567168"/>
                  <a:pt x="5088749" y="1577428"/>
                </a:cubicBezTo>
                <a:cubicBezTo>
                  <a:pt x="5081054" y="1579993"/>
                  <a:pt x="5078489" y="1577428"/>
                  <a:pt x="5070794" y="1582558"/>
                </a:cubicBezTo>
                <a:cubicBezTo>
                  <a:pt x="5078489" y="1590251"/>
                  <a:pt x="5081054" y="1585123"/>
                  <a:pt x="5088749" y="1587686"/>
                </a:cubicBezTo>
                <a:cubicBezTo>
                  <a:pt x="5096443" y="1608206"/>
                  <a:pt x="5078489" y="1626160"/>
                  <a:pt x="5057970" y="1636419"/>
                </a:cubicBezTo>
                <a:cubicBezTo>
                  <a:pt x="5057970" y="1649245"/>
                  <a:pt x="5070794" y="1638984"/>
                  <a:pt x="5070794" y="1644114"/>
                </a:cubicBezTo>
                <a:cubicBezTo>
                  <a:pt x="5063100" y="1651810"/>
                  <a:pt x="5045146" y="1656939"/>
                  <a:pt x="5055405" y="1674893"/>
                </a:cubicBezTo>
                <a:cubicBezTo>
                  <a:pt x="5070794" y="1659503"/>
                  <a:pt x="5091313" y="1654375"/>
                  <a:pt x="5104138" y="1638984"/>
                </a:cubicBezTo>
                <a:cubicBezTo>
                  <a:pt x="5091313" y="1638984"/>
                  <a:pt x="5093878" y="1651810"/>
                  <a:pt x="5083619" y="1651810"/>
                </a:cubicBezTo>
                <a:cubicBezTo>
                  <a:pt x="5093878" y="1633855"/>
                  <a:pt x="5106703" y="1621030"/>
                  <a:pt x="5122092" y="1608206"/>
                </a:cubicBezTo>
                <a:cubicBezTo>
                  <a:pt x="5129787" y="1618465"/>
                  <a:pt x="5109268" y="1626160"/>
                  <a:pt x="5104138" y="1633855"/>
                </a:cubicBezTo>
                <a:cubicBezTo>
                  <a:pt x="5109268" y="1633855"/>
                  <a:pt x="5109268" y="1636419"/>
                  <a:pt x="5116962" y="1638984"/>
                </a:cubicBezTo>
                <a:cubicBezTo>
                  <a:pt x="5111833" y="1646679"/>
                  <a:pt x="5109268" y="1644114"/>
                  <a:pt x="5111833" y="1656939"/>
                </a:cubicBezTo>
                <a:cubicBezTo>
                  <a:pt x="5106703" y="1659503"/>
                  <a:pt x="5106703" y="1654375"/>
                  <a:pt x="5106703" y="1649245"/>
                </a:cubicBezTo>
                <a:cubicBezTo>
                  <a:pt x="5091313" y="1662068"/>
                  <a:pt x="5088749" y="1685152"/>
                  <a:pt x="5070794" y="1690283"/>
                </a:cubicBezTo>
                <a:cubicBezTo>
                  <a:pt x="5070794" y="1685152"/>
                  <a:pt x="5068229" y="1685152"/>
                  <a:pt x="5068229" y="1682589"/>
                </a:cubicBezTo>
                <a:cubicBezTo>
                  <a:pt x="5070794" y="1682589"/>
                  <a:pt x="5070794" y="1680023"/>
                  <a:pt x="5070794" y="1680023"/>
                </a:cubicBezTo>
                <a:cubicBezTo>
                  <a:pt x="5068229" y="1682589"/>
                  <a:pt x="5068229" y="1682589"/>
                  <a:pt x="5060535" y="1685152"/>
                </a:cubicBezTo>
                <a:cubicBezTo>
                  <a:pt x="5052840" y="1697977"/>
                  <a:pt x="5032321" y="1715931"/>
                  <a:pt x="5040015" y="1723626"/>
                </a:cubicBezTo>
                <a:cubicBezTo>
                  <a:pt x="5032321" y="1746710"/>
                  <a:pt x="5009237" y="1751840"/>
                  <a:pt x="4996412" y="1774924"/>
                </a:cubicBezTo>
                <a:cubicBezTo>
                  <a:pt x="4986153" y="1777488"/>
                  <a:pt x="4983588" y="1774924"/>
                  <a:pt x="4970763" y="1777488"/>
                </a:cubicBezTo>
                <a:cubicBezTo>
                  <a:pt x="4970763" y="1785183"/>
                  <a:pt x="4973328" y="1785183"/>
                  <a:pt x="4973328" y="1790313"/>
                </a:cubicBezTo>
                <a:cubicBezTo>
                  <a:pt x="4975893" y="1787749"/>
                  <a:pt x="4978458" y="1787749"/>
                  <a:pt x="4978458" y="1790313"/>
                </a:cubicBezTo>
                <a:cubicBezTo>
                  <a:pt x="4988718" y="1774924"/>
                  <a:pt x="4986153" y="1782619"/>
                  <a:pt x="5004107" y="1774924"/>
                </a:cubicBezTo>
                <a:cubicBezTo>
                  <a:pt x="5004107" y="1777488"/>
                  <a:pt x="5004107" y="1780054"/>
                  <a:pt x="5006672" y="1780054"/>
                </a:cubicBezTo>
                <a:cubicBezTo>
                  <a:pt x="4998977" y="1787749"/>
                  <a:pt x="4996412" y="1795442"/>
                  <a:pt x="4983588" y="1798007"/>
                </a:cubicBezTo>
                <a:cubicBezTo>
                  <a:pt x="4983588" y="1803136"/>
                  <a:pt x="4983588" y="1810832"/>
                  <a:pt x="4988718" y="1813397"/>
                </a:cubicBezTo>
                <a:cubicBezTo>
                  <a:pt x="4983588" y="1826221"/>
                  <a:pt x="4973328" y="1836481"/>
                  <a:pt x="4960504" y="1826221"/>
                </a:cubicBezTo>
                <a:cubicBezTo>
                  <a:pt x="4957939" y="1833916"/>
                  <a:pt x="4950244" y="1833916"/>
                  <a:pt x="4942550" y="1846741"/>
                </a:cubicBezTo>
                <a:cubicBezTo>
                  <a:pt x="4945114" y="1849306"/>
                  <a:pt x="4950244" y="1851870"/>
                  <a:pt x="4955374" y="1851870"/>
                </a:cubicBezTo>
                <a:cubicBezTo>
                  <a:pt x="4937420" y="1864695"/>
                  <a:pt x="4916901" y="1872389"/>
                  <a:pt x="4896382" y="1880084"/>
                </a:cubicBezTo>
                <a:cubicBezTo>
                  <a:pt x="4904076" y="1882649"/>
                  <a:pt x="4909206" y="1874955"/>
                  <a:pt x="4924595" y="1880084"/>
                </a:cubicBezTo>
                <a:cubicBezTo>
                  <a:pt x="4914336" y="1882649"/>
                  <a:pt x="4898946" y="1882649"/>
                  <a:pt x="4888687" y="1887779"/>
                </a:cubicBezTo>
                <a:cubicBezTo>
                  <a:pt x="4886122" y="1892909"/>
                  <a:pt x="4891252" y="1892909"/>
                  <a:pt x="4896382" y="1892909"/>
                </a:cubicBezTo>
                <a:cubicBezTo>
                  <a:pt x="4888687" y="1900602"/>
                  <a:pt x="4870733" y="1900602"/>
                  <a:pt x="4870733" y="1915992"/>
                </a:cubicBezTo>
                <a:cubicBezTo>
                  <a:pt x="4834824" y="1915992"/>
                  <a:pt x="4814304" y="1903167"/>
                  <a:pt x="4798915" y="1872389"/>
                </a:cubicBezTo>
                <a:cubicBezTo>
                  <a:pt x="4796350" y="1859565"/>
                  <a:pt x="4816869" y="1836481"/>
                  <a:pt x="4796350" y="1828786"/>
                </a:cubicBezTo>
                <a:cubicBezTo>
                  <a:pt x="4801480" y="1805702"/>
                  <a:pt x="4786090" y="1798007"/>
                  <a:pt x="4778395" y="1780054"/>
                </a:cubicBezTo>
                <a:cubicBezTo>
                  <a:pt x="4786090" y="1782619"/>
                  <a:pt x="4786090" y="1792876"/>
                  <a:pt x="4796350" y="1792876"/>
                </a:cubicBezTo>
                <a:cubicBezTo>
                  <a:pt x="4786090" y="1787749"/>
                  <a:pt x="4780960" y="1774924"/>
                  <a:pt x="4775831" y="1764664"/>
                </a:cubicBezTo>
                <a:cubicBezTo>
                  <a:pt x="4778395" y="1754404"/>
                  <a:pt x="4783525" y="1767228"/>
                  <a:pt x="4780960" y="1772359"/>
                </a:cubicBezTo>
                <a:cubicBezTo>
                  <a:pt x="4796350" y="1767228"/>
                  <a:pt x="4788655" y="1751840"/>
                  <a:pt x="4793785" y="1744145"/>
                </a:cubicBezTo>
                <a:cubicBezTo>
                  <a:pt x="4788655" y="1744145"/>
                  <a:pt x="4780960" y="1741580"/>
                  <a:pt x="4770701" y="1739015"/>
                </a:cubicBezTo>
                <a:cubicBezTo>
                  <a:pt x="4770701" y="1718496"/>
                  <a:pt x="4765571" y="1718496"/>
                  <a:pt x="4765571" y="1703107"/>
                </a:cubicBezTo>
                <a:cubicBezTo>
                  <a:pt x="4775831" y="1703107"/>
                  <a:pt x="4763006" y="1692848"/>
                  <a:pt x="4773266" y="1690283"/>
                </a:cubicBezTo>
                <a:cubicBezTo>
                  <a:pt x="4773266" y="1685152"/>
                  <a:pt x="4770701" y="1690283"/>
                  <a:pt x="4765571" y="1690283"/>
                </a:cubicBezTo>
                <a:cubicBezTo>
                  <a:pt x="4768136" y="1680023"/>
                  <a:pt x="4775831" y="1680023"/>
                  <a:pt x="4778395" y="1672329"/>
                </a:cubicBezTo>
                <a:cubicBezTo>
                  <a:pt x="4780960" y="1672329"/>
                  <a:pt x="4783525" y="1674893"/>
                  <a:pt x="4783525" y="1680023"/>
                </a:cubicBezTo>
                <a:cubicBezTo>
                  <a:pt x="4786090" y="1659503"/>
                  <a:pt x="4796350" y="1638984"/>
                  <a:pt x="4788655" y="1618465"/>
                </a:cubicBezTo>
                <a:cubicBezTo>
                  <a:pt x="4783525" y="1626160"/>
                  <a:pt x="4775831" y="1628725"/>
                  <a:pt x="4773266" y="1636419"/>
                </a:cubicBezTo>
                <a:cubicBezTo>
                  <a:pt x="4765571" y="1636419"/>
                  <a:pt x="4755312" y="1636419"/>
                  <a:pt x="4745052" y="1636419"/>
                </a:cubicBezTo>
                <a:cubicBezTo>
                  <a:pt x="4737357" y="1621030"/>
                  <a:pt x="4734792" y="1603076"/>
                  <a:pt x="4747617" y="1585123"/>
                </a:cubicBezTo>
                <a:cubicBezTo>
                  <a:pt x="4752746" y="1585123"/>
                  <a:pt x="4763006" y="1590251"/>
                  <a:pt x="4765571" y="1582558"/>
                </a:cubicBezTo>
                <a:cubicBezTo>
                  <a:pt x="4769419" y="1584481"/>
                  <a:pt x="4779037" y="1593618"/>
                  <a:pt x="4783606" y="1590493"/>
                </a:cubicBezTo>
                <a:lnTo>
                  <a:pt x="4785518" y="1584385"/>
                </a:lnTo>
                <a:lnTo>
                  <a:pt x="4781923" y="1579685"/>
                </a:lnTo>
                <a:cubicBezTo>
                  <a:pt x="4781603" y="1577441"/>
                  <a:pt x="4782244" y="1574876"/>
                  <a:pt x="4783526" y="1572311"/>
                </a:cubicBezTo>
                <a:lnTo>
                  <a:pt x="4785776" y="1583560"/>
                </a:lnTo>
                <a:lnTo>
                  <a:pt x="4786090" y="1582558"/>
                </a:lnTo>
                <a:cubicBezTo>
                  <a:pt x="4798915" y="1585123"/>
                  <a:pt x="4778395" y="1623595"/>
                  <a:pt x="4801480" y="1623595"/>
                </a:cubicBezTo>
                <a:cubicBezTo>
                  <a:pt x="4809174" y="1608206"/>
                  <a:pt x="4814304" y="1603076"/>
                  <a:pt x="4832259" y="1608206"/>
                </a:cubicBezTo>
                <a:cubicBezTo>
                  <a:pt x="4837389" y="1615901"/>
                  <a:pt x="4837389" y="1623595"/>
                  <a:pt x="4847648" y="1623595"/>
                </a:cubicBezTo>
                <a:cubicBezTo>
                  <a:pt x="4839954" y="1613335"/>
                  <a:pt x="4868168" y="1608206"/>
                  <a:pt x="4863038" y="1592817"/>
                </a:cubicBezTo>
                <a:cubicBezTo>
                  <a:pt x="4868168" y="1590251"/>
                  <a:pt x="4870733" y="1592817"/>
                  <a:pt x="4870733" y="1597946"/>
                </a:cubicBezTo>
                <a:cubicBezTo>
                  <a:pt x="4875862" y="1592817"/>
                  <a:pt x="4875862" y="1579993"/>
                  <a:pt x="4888687" y="1582558"/>
                </a:cubicBezTo>
                <a:cubicBezTo>
                  <a:pt x="4883557" y="1574863"/>
                  <a:pt x="4886122" y="1574863"/>
                  <a:pt x="4883557" y="1567168"/>
                </a:cubicBezTo>
                <a:cubicBezTo>
                  <a:pt x="4875862" y="1582558"/>
                  <a:pt x="4865603" y="1559474"/>
                  <a:pt x="4860473" y="1567168"/>
                </a:cubicBezTo>
                <a:cubicBezTo>
                  <a:pt x="4850214" y="1562038"/>
                  <a:pt x="4850214" y="1546649"/>
                  <a:pt x="4839954" y="1538954"/>
                </a:cubicBezTo>
                <a:cubicBezTo>
                  <a:pt x="4850214" y="1538954"/>
                  <a:pt x="4852779" y="1546649"/>
                  <a:pt x="4852779" y="1531260"/>
                </a:cubicBezTo>
                <a:cubicBezTo>
                  <a:pt x="4863038" y="1536390"/>
                  <a:pt x="4860473" y="1526130"/>
                  <a:pt x="4865603" y="1526130"/>
                </a:cubicBezTo>
                <a:cubicBezTo>
                  <a:pt x="4886122" y="1538954"/>
                  <a:pt x="4880992" y="1562038"/>
                  <a:pt x="4893817" y="1579993"/>
                </a:cubicBezTo>
                <a:cubicBezTo>
                  <a:pt x="4904076" y="1572298"/>
                  <a:pt x="4893817" y="1569733"/>
                  <a:pt x="4893817" y="1562038"/>
                </a:cubicBezTo>
                <a:cubicBezTo>
                  <a:pt x="4911771" y="1564603"/>
                  <a:pt x="4901511" y="1574863"/>
                  <a:pt x="4909206" y="1585123"/>
                </a:cubicBezTo>
                <a:cubicBezTo>
                  <a:pt x="4924595" y="1587686"/>
                  <a:pt x="4922031" y="1569733"/>
                  <a:pt x="4927160" y="1559474"/>
                </a:cubicBezTo>
                <a:cubicBezTo>
                  <a:pt x="4929725" y="1564603"/>
                  <a:pt x="4932290" y="1572298"/>
                  <a:pt x="4934855" y="1577428"/>
                </a:cubicBezTo>
                <a:cubicBezTo>
                  <a:pt x="4939985" y="1574863"/>
                  <a:pt x="4934855" y="1559474"/>
                  <a:pt x="4937420" y="1551779"/>
                </a:cubicBezTo>
                <a:cubicBezTo>
                  <a:pt x="4950244" y="1556909"/>
                  <a:pt x="4934855" y="1574863"/>
                  <a:pt x="4955374" y="1572298"/>
                </a:cubicBezTo>
                <a:cubicBezTo>
                  <a:pt x="4952809" y="1597946"/>
                  <a:pt x="4973328" y="1592817"/>
                  <a:pt x="4968199" y="1615901"/>
                </a:cubicBezTo>
                <a:cubicBezTo>
                  <a:pt x="4978458" y="1610770"/>
                  <a:pt x="4968199" y="1605641"/>
                  <a:pt x="4981023" y="1613335"/>
                </a:cubicBezTo>
                <a:cubicBezTo>
                  <a:pt x="4978458" y="1597946"/>
                  <a:pt x="4981023" y="1590251"/>
                  <a:pt x="4993848" y="1585123"/>
                </a:cubicBezTo>
                <a:cubicBezTo>
                  <a:pt x="4991283" y="1590251"/>
                  <a:pt x="4991283" y="1600512"/>
                  <a:pt x="4988718" y="1608206"/>
                </a:cubicBezTo>
                <a:cubicBezTo>
                  <a:pt x="4991283" y="1605641"/>
                  <a:pt x="5001542" y="1592817"/>
                  <a:pt x="5001542" y="1605641"/>
                </a:cubicBezTo>
                <a:cubicBezTo>
                  <a:pt x="5006672" y="1592817"/>
                  <a:pt x="5019497" y="1572298"/>
                  <a:pt x="5006672" y="1564603"/>
                </a:cubicBezTo>
                <a:cubicBezTo>
                  <a:pt x="5006672" y="1562038"/>
                  <a:pt x="5011802" y="1562038"/>
                  <a:pt x="5011802" y="1556909"/>
                </a:cubicBezTo>
                <a:cubicBezTo>
                  <a:pt x="5022061" y="1554344"/>
                  <a:pt x="5022061" y="1562038"/>
                  <a:pt x="5032321" y="1559474"/>
                </a:cubicBezTo>
                <a:cubicBezTo>
                  <a:pt x="5034886" y="1544084"/>
                  <a:pt x="5009237" y="1556909"/>
                  <a:pt x="5009237" y="1544084"/>
                </a:cubicBezTo>
                <a:cubicBezTo>
                  <a:pt x="5016932" y="1549214"/>
                  <a:pt x="5024626" y="1546649"/>
                  <a:pt x="5029756" y="1541519"/>
                </a:cubicBezTo>
                <a:cubicBezTo>
                  <a:pt x="5027191" y="1521000"/>
                  <a:pt x="5029756" y="1521000"/>
                  <a:pt x="5024626" y="1497916"/>
                </a:cubicBezTo>
                <a:cubicBezTo>
                  <a:pt x="5027191" y="1500481"/>
                  <a:pt x="5027191" y="1497916"/>
                  <a:pt x="5032321" y="1497916"/>
                </a:cubicBezTo>
                <a:cubicBezTo>
                  <a:pt x="5032321" y="1487657"/>
                  <a:pt x="5032321" y="1479962"/>
                  <a:pt x="5024626" y="1479962"/>
                </a:cubicBezTo>
                <a:cubicBezTo>
                  <a:pt x="5024626" y="1464574"/>
                  <a:pt x="5032321" y="1459443"/>
                  <a:pt x="5032321" y="1449184"/>
                </a:cubicBezTo>
                <a:cubicBezTo>
                  <a:pt x="5024626" y="1444054"/>
                  <a:pt x="5022061" y="1438925"/>
                  <a:pt x="5016932" y="1433795"/>
                </a:cubicBezTo>
                <a:cubicBezTo>
                  <a:pt x="5024626" y="1423535"/>
                  <a:pt x="5027191" y="1423535"/>
                  <a:pt x="5029756" y="1405581"/>
                </a:cubicBezTo>
                <a:cubicBezTo>
                  <a:pt x="5011802" y="1395321"/>
                  <a:pt x="5014367" y="1385062"/>
                  <a:pt x="5016932" y="1369672"/>
                </a:cubicBezTo>
                <a:cubicBezTo>
                  <a:pt x="5032321" y="1367108"/>
                  <a:pt x="5029756" y="1356848"/>
                  <a:pt x="5037451" y="1341459"/>
                </a:cubicBezTo>
                <a:close/>
                <a:moveTo>
                  <a:pt x="3090697" y="1333789"/>
                </a:moveTo>
                <a:cubicBezTo>
                  <a:pt x="3088132" y="1336354"/>
                  <a:pt x="3088132" y="1341483"/>
                  <a:pt x="3080438" y="1341483"/>
                </a:cubicBezTo>
                <a:cubicBezTo>
                  <a:pt x="3080438" y="1336354"/>
                  <a:pt x="3083003" y="1333789"/>
                  <a:pt x="3090697" y="1333789"/>
                </a:cubicBezTo>
                <a:close/>
                <a:moveTo>
                  <a:pt x="6097433" y="1327931"/>
                </a:moveTo>
                <a:cubicBezTo>
                  <a:pt x="6097072" y="1329614"/>
                  <a:pt x="6088416" y="1336347"/>
                  <a:pt x="6094187" y="1328653"/>
                </a:cubicBezTo>
                <a:cubicBezTo>
                  <a:pt x="6096752" y="1327370"/>
                  <a:pt x="6097553" y="1327370"/>
                  <a:pt x="6097433" y="1327931"/>
                </a:cubicBezTo>
                <a:close/>
                <a:moveTo>
                  <a:pt x="3129170" y="1323528"/>
                </a:moveTo>
                <a:cubicBezTo>
                  <a:pt x="3139430" y="1320965"/>
                  <a:pt x="3126606" y="1331223"/>
                  <a:pt x="3131736" y="1338918"/>
                </a:cubicBezTo>
                <a:cubicBezTo>
                  <a:pt x="3126606" y="1333789"/>
                  <a:pt x="3126606" y="1331223"/>
                  <a:pt x="3129170" y="1323528"/>
                </a:cubicBezTo>
                <a:close/>
                <a:moveTo>
                  <a:pt x="3921723" y="1315802"/>
                </a:moveTo>
                <a:cubicBezTo>
                  <a:pt x="3934547" y="1315802"/>
                  <a:pt x="3939677" y="1323496"/>
                  <a:pt x="3944807" y="1333757"/>
                </a:cubicBezTo>
                <a:cubicBezTo>
                  <a:pt x="3934547" y="1328627"/>
                  <a:pt x="3929418" y="1328627"/>
                  <a:pt x="3919158" y="1323496"/>
                </a:cubicBezTo>
                <a:cubicBezTo>
                  <a:pt x="3921723" y="1320932"/>
                  <a:pt x="3921723" y="1318367"/>
                  <a:pt x="3921723" y="1315802"/>
                </a:cubicBezTo>
                <a:close/>
                <a:moveTo>
                  <a:pt x="5216993" y="1313262"/>
                </a:moveTo>
                <a:cubicBezTo>
                  <a:pt x="5242643" y="1351735"/>
                  <a:pt x="5304200" y="1354301"/>
                  <a:pt x="5299070" y="1418421"/>
                </a:cubicBezTo>
                <a:cubicBezTo>
                  <a:pt x="5296505" y="1438940"/>
                  <a:pt x="5281116" y="1446635"/>
                  <a:pt x="5275986" y="1469719"/>
                </a:cubicBezTo>
                <a:cubicBezTo>
                  <a:pt x="5268292" y="1477413"/>
                  <a:pt x="5245207" y="1469719"/>
                  <a:pt x="5245207" y="1485108"/>
                </a:cubicBezTo>
                <a:cubicBezTo>
                  <a:pt x="5201603" y="1467154"/>
                  <a:pt x="5199038" y="1423552"/>
                  <a:pt x="5209298" y="1387644"/>
                </a:cubicBezTo>
                <a:cubicBezTo>
                  <a:pt x="5214428" y="1385079"/>
                  <a:pt x="5214428" y="1390208"/>
                  <a:pt x="5214428" y="1392773"/>
                </a:cubicBezTo>
                <a:cubicBezTo>
                  <a:pt x="5219558" y="1385079"/>
                  <a:pt x="5211863" y="1372254"/>
                  <a:pt x="5229818" y="1374819"/>
                </a:cubicBezTo>
                <a:cubicBezTo>
                  <a:pt x="5227253" y="1351735"/>
                  <a:pt x="5211863" y="1336347"/>
                  <a:pt x="5216993" y="1313262"/>
                </a:cubicBezTo>
                <a:close/>
                <a:moveTo>
                  <a:pt x="4237204" y="1310660"/>
                </a:moveTo>
                <a:cubicBezTo>
                  <a:pt x="4214120" y="1341439"/>
                  <a:pt x="4191036" y="1369652"/>
                  <a:pt x="4167952" y="1395301"/>
                </a:cubicBezTo>
                <a:cubicBezTo>
                  <a:pt x="4147433" y="1415821"/>
                  <a:pt x="4126914" y="1436340"/>
                  <a:pt x="4106395" y="1454294"/>
                </a:cubicBezTo>
                <a:cubicBezTo>
                  <a:pt x="4106395" y="1456859"/>
                  <a:pt x="4103830" y="1459424"/>
                  <a:pt x="4106395" y="1461989"/>
                </a:cubicBezTo>
                <a:cubicBezTo>
                  <a:pt x="4065356" y="1505593"/>
                  <a:pt x="4026883" y="1551761"/>
                  <a:pt x="3993539" y="1610753"/>
                </a:cubicBezTo>
                <a:cubicBezTo>
                  <a:pt x="3967890" y="1654357"/>
                  <a:pt x="3952501" y="1705654"/>
                  <a:pt x="3944806" y="1756952"/>
                </a:cubicBezTo>
                <a:cubicBezTo>
                  <a:pt x="3949936" y="1762082"/>
                  <a:pt x="3952501" y="1769777"/>
                  <a:pt x="3957631" y="1777471"/>
                </a:cubicBezTo>
                <a:cubicBezTo>
                  <a:pt x="3957631" y="1774907"/>
                  <a:pt x="3960196" y="1774907"/>
                  <a:pt x="3960196" y="1774907"/>
                </a:cubicBezTo>
                <a:cubicBezTo>
                  <a:pt x="3970455" y="1767212"/>
                  <a:pt x="3983280" y="1764647"/>
                  <a:pt x="3996104" y="1759517"/>
                </a:cubicBezTo>
                <a:cubicBezTo>
                  <a:pt x="3996104" y="1756952"/>
                  <a:pt x="3996104" y="1754387"/>
                  <a:pt x="3993539" y="1754387"/>
                </a:cubicBezTo>
                <a:cubicBezTo>
                  <a:pt x="3998669" y="1749258"/>
                  <a:pt x="4001234" y="1751823"/>
                  <a:pt x="4001234" y="1756952"/>
                </a:cubicBezTo>
                <a:cubicBezTo>
                  <a:pt x="4014058" y="1754387"/>
                  <a:pt x="4029448" y="1749258"/>
                  <a:pt x="4042272" y="1744128"/>
                </a:cubicBezTo>
                <a:lnTo>
                  <a:pt x="4050063" y="1711991"/>
                </a:lnTo>
                <a:lnTo>
                  <a:pt x="4044837" y="1744128"/>
                </a:lnTo>
                <a:cubicBezTo>
                  <a:pt x="4049967" y="1741563"/>
                  <a:pt x="4055097" y="1738998"/>
                  <a:pt x="4062791" y="1736433"/>
                </a:cubicBezTo>
                <a:cubicBezTo>
                  <a:pt x="4088440" y="1682570"/>
                  <a:pt x="4111524" y="1628708"/>
                  <a:pt x="4134609" y="1574845"/>
                </a:cubicBezTo>
                <a:cubicBezTo>
                  <a:pt x="4134609" y="1577410"/>
                  <a:pt x="4132043" y="1577410"/>
                  <a:pt x="4129478" y="1579975"/>
                </a:cubicBezTo>
                <a:cubicBezTo>
                  <a:pt x="4106395" y="1603059"/>
                  <a:pt x="4080746" y="1628708"/>
                  <a:pt x="4065356" y="1667181"/>
                </a:cubicBezTo>
                <a:lnTo>
                  <a:pt x="4052889" y="1700334"/>
                </a:lnTo>
                <a:lnTo>
                  <a:pt x="4062791" y="1659486"/>
                </a:lnTo>
                <a:cubicBezTo>
                  <a:pt x="4078181" y="1623578"/>
                  <a:pt x="4101265" y="1597929"/>
                  <a:pt x="4121784" y="1577410"/>
                </a:cubicBezTo>
                <a:cubicBezTo>
                  <a:pt x="4114089" y="1577410"/>
                  <a:pt x="4106395" y="1569715"/>
                  <a:pt x="4103830" y="1562020"/>
                </a:cubicBezTo>
                <a:cubicBezTo>
                  <a:pt x="4119219" y="1562020"/>
                  <a:pt x="4116654" y="1572280"/>
                  <a:pt x="4124349" y="1574845"/>
                </a:cubicBezTo>
                <a:cubicBezTo>
                  <a:pt x="4124349" y="1574845"/>
                  <a:pt x="4126914" y="1572280"/>
                  <a:pt x="4126914" y="1572280"/>
                </a:cubicBezTo>
                <a:cubicBezTo>
                  <a:pt x="4129478" y="1567150"/>
                  <a:pt x="4134609" y="1564585"/>
                  <a:pt x="4139738" y="1559456"/>
                </a:cubicBezTo>
                <a:cubicBezTo>
                  <a:pt x="4167952" y="1495333"/>
                  <a:pt x="4193601" y="1431210"/>
                  <a:pt x="4224380" y="1369652"/>
                </a:cubicBezTo>
                <a:cubicBezTo>
                  <a:pt x="4226945" y="1349133"/>
                  <a:pt x="4232074" y="1331179"/>
                  <a:pt x="4237204" y="1310660"/>
                </a:cubicBezTo>
                <a:close/>
                <a:moveTo>
                  <a:pt x="5319588" y="1308115"/>
                </a:moveTo>
                <a:cubicBezTo>
                  <a:pt x="5334977" y="1310681"/>
                  <a:pt x="5332412" y="1328635"/>
                  <a:pt x="5345237" y="1333765"/>
                </a:cubicBezTo>
                <a:cubicBezTo>
                  <a:pt x="5347802" y="1323505"/>
                  <a:pt x="5350367" y="1328635"/>
                  <a:pt x="5352932" y="1320940"/>
                </a:cubicBezTo>
                <a:cubicBezTo>
                  <a:pt x="5368321" y="1320940"/>
                  <a:pt x="5368321" y="1336328"/>
                  <a:pt x="5383710" y="1341458"/>
                </a:cubicBezTo>
                <a:cubicBezTo>
                  <a:pt x="5383710" y="1338894"/>
                  <a:pt x="5383710" y="1338894"/>
                  <a:pt x="5383710" y="1338894"/>
                </a:cubicBezTo>
                <a:cubicBezTo>
                  <a:pt x="5409359" y="1349153"/>
                  <a:pt x="5422184" y="1387626"/>
                  <a:pt x="5445268" y="1405581"/>
                </a:cubicBezTo>
                <a:cubicBezTo>
                  <a:pt x="5442703" y="1477398"/>
                  <a:pt x="5517085" y="1549215"/>
                  <a:pt x="5470917" y="1605641"/>
                </a:cubicBezTo>
                <a:cubicBezTo>
                  <a:pt x="5478611" y="1636420"/>
                  <a:pt x="5491436" y="1646680"/>
                  <a:pt x="5483741" y="1677458"/>
                </a:cubicBezTo>
                <a:cubicBezTo>
                  <a:pt x="5481176" y="1685153"/>
                  <a:pt x="5473482" y="1685153"/>
                  <a:pt x="5470917" y="1690284"/>
                </a:cubicBezTo>
                <a:cubicBezTo>
                  <a:pt x="5468352" y="1697977"/>
                  <a:pt x="5478611" y="1703107"/>
                  <a:pt x="5470917" y="1708237"/>
                </a:cubicBezTo>
                <a:cubicBezTo>
                  <a:pt x="5450397" y="1726190"/>
                  <a:pt x="5391405" y="1703107"/>
                  <a:pt x="5404230" y="1649245"/>
                </a:cubicBezTo>
                <a:cubicBezTo>
                  <a:pt x="5386275" y="1644115"/>
                  <a:pt x="5376016" y="1631290"/>
                  <a:pt x="5381145" y="1605641"/>
                </a:cubicBezTo>
                <a:cubicBezTo>
                  <a:pt x="5391405" y="1600511"/>
                  <a:pt x="5396535" y="1590252"/>
                  <a:pt x="5411924" y="1590252"/>
                </a:cubicBezTo>
                <a:cubicBezTo>
                  <a:pt x="5411924" y="1582557"/>
                  <a:pt x="5406794" y="1577427"/>
                  <a:pt x="5406794" y="1562038"/>
                </a:cubicBezTo>
                <a:cubicBezTo>
                  <a:pt x="5363191" y="1572298"/>
                  <a:pt x="5314458" y="1600511"/>
                  <a:pt x="5309328" y="1541520"/>
                </a:cubicBezTo>
                <a:cubicBezTo>
                  <a:pt x="5311893" y="1536389"/>
                  <a:pt x="5322153" y="1526130"/>
                  <a:pt x="5317023" y="1518436"/>
                </a:cubicBezTo>
                <a:cubicBezTo>
                  <a:pt x="5327283" y="1513306"/>
                  <a:pt x="5334977" y="1503047"/>
                  <a:pt x="5347802" y="1513306"/>
                </a:cubicBezTo>
                <a:cubicBezTo>
                  <a:pt x="5358061" y="1508176"/>
                  <a:pt x="5365756" y="1495352"/>
                  <a:pt x="5355496" y="1485092"/>
                </a:cubicBezTo>
                <a:cubicBezTo>
                  <a:pt x="5358061" y="1474833"/>
                  <a:pt x="5358061" y="1492787"/>
                  <a:pt x="5363191" y="1492787"/>
                </a:cubicBezTo>
                <a:cubicBezTo>
                  <a:pt x="5368321" y="1479963"/>
                  <a:pt x="5363191" y="1469703"/>
                  <a:pt x="5360626" y="1456878"/>
                </a:cubicBezTo>
                <a:cubicBezTo>
                  <a:pt x="5334977" y="1467138"/>
                  <a:pt x="5317023" y="1482527"/>
                  <a:pt x="5296504" y="1495352"/>
                </a:cubicBezTo>
                <a:cubicBezTo>
                  <a:pt x="5301634" y="1474833"/>
                  <a:pt x="5337542" y="1474833"/>
                  <a:pt x="5332412" y="1454314"/>
                </a:cubicBezTo>
                <a:cubicBezTo>
                  <a:pt x="5345237" y="1459443"/>
                  <a:pt x="5345237" y="1454314"/>
                  <a:pt x="5352932" y="1449184"/>
                </a:cubicBezTo>
                <a:cubicBezTo>
                  <a:pt x="5342672" y="1408145"/>
                  <a:pt x="5324718" y="1387626"/>
                  <a:pt x="5314458" y="1344024"/>
                </a:cubicBezTo>
                <a:cubicBezTo>
                  <a:pt x="5319588" y="1341458"/>
                  <a:pt x="5317023" y="1351718"/>
                  <a:pt x="5322153" y="1351718"/>
                </a:cubicBezTo>
                <a:cubicBezTo>
                  <a:pt x="5324718" y="1346588"/>
                  <a:pt x="5317023" y="1326070"/>
                  <a:pt x="5319588" y="1308115"/>
                </a:cubicBezTo>
                <a:close/>
                <a:moveTo>
                  <a:pt x="5175955" y="1303004"/>
                </a:moveTo>
                <a:cubicBezTo>
                  <a:pt x="5186216" y="1308135"/>
                  <a:pt x="5173390" y="1315829"/>
                  <a:pt x="5173390" y="1318394"/>
                </a:cubicBezTo>
                <a:cubicBezTo>
                  <a:pt x="5165695" y="1315829"/>
                  <a:pt x="5178520" y="1308135"/>
                  <a:pt x="5175955" y="1303004"/>
                </a:cubicBezTo>
                <a:close/>
                <a:moveTo>
                  <a:pt x="5158001" y="1300422"/>
                </a:moveTo>
                <a:cubicBezTo>
                  <a:pt x="5158001" y="1313246"/>
                  <a:pt x="5145177" y="1310681"/>
                  <a:pt x="5145177" y="1320941"/>
                </a:cubicBezTo>
                <a:cubicBezTo>
                  <a:pt x="5142612" y="1318376"/>
                  <a:pt x="5150307" y="1300422"/>
                  <a:pt x="5158001" y="1300422"/>
                </a:cubicBezTo>
                <a:close/>
                <a:moveTo>
                  <a:pt x="3770393" y="1295283"/>
                </a:moveTo>
                <a:cubicBezTo>
                  <a:pt x="3775523" y="1295283"/>
                  <a:pt x="3775523" y="1297849"/>
                  <a:pt x="3778088" y="1297849"/>
                </a:cubicBezTo>
                <a:cubicBezTo>
                  <a:pt x="3778088" y="1310673"/>
                  <a:pt x="3767829" y="1313238"/>
                  <a:pt x="3767829" y="1323497"/>
                </a:cubicBezTo>
                <a:cubicBezTo>
                  <a:pt x="3762699" y="1318368"/>
                  <a:pt x="3767829" y="1302977"/>
                  <a:pt x="3770393" y="1295283"/>
                </a:cubicBezTo>
                <a:close/>
                <a:moveTo>
                  <a:pt x="3106086" y="1290141"/>
                </a:moveTo>
                <a:cubicBezTo>
                  <a:pt x="3106086" y="1292706"/>
                  <a:pt x="3103521" y="1292706"/>
                  <a:pt x="3103521" y="1295271"/>
                </a:cubicBezTo>
                <a:cubicBezTo>
                  <a:pt x="3103521" y="1297835"/>
                  <a:pt x="3103521" y="1297835"/>
                  <a:pt x="3103521" y="1297835"/>
                </a:cubicBezTo>
                <a:cubicBezTo>
                  <a:pt x="3103521" y="1300400"/>
                  <a:pt x="3100957" y="1300400"/>
                  <a:pt x="3100957" y="1302965"/>
                </a:cubicBezTo>
                <a:cubicBezTo>
                  <a:pt x="3100957" y="1302965"/>
                  <a:pt x="3103521" y="1302965"/>
                  <a:pt x="3103521" y="1305530"/>
                </a:cubicBezTo>
                <a:cubicBezTo>
                  <a:pt x="3100957" y="1305530"/>
                  <a:pt x="3098393" y="1305530"/>
                  <a:pt x="3098393" y="1305530"/>
                </a:cubicBezTo>
                <a:cubicBezTo>
                  <a:pt x="3083002" y="1333744"/>
                  <a:pt x="3070178" y="1359393"/>
                  <a:pt x="3054788" y="1387607"/>
                </a:cubicBezTo>
                <a:cubicBezTo>
                  <a:pt x="3047094" y="1428645"/>
                  <a:pt x="3039399" y="1469683"/>
                  <a:pt x="3031704" y="1510722"/>
                </a:cubicBezTo>
                <a:cubicBezTo>
                  <a:pt x="3034269" y="1505593"/>
                  <a:pt x="3039399" y="1503028"/>
                  <a:pt x="3041964" y="1497898"/>
                </a:cubicBezTo>
                <a:cubicBezTo>
                  <a:pt x="3044529" y="1513288"/>
                  <a:pt x="3039399" y="1533807"/>
                  <a:pt x="3029139" y="1549196"/>
                </a:cubicBezTo>
                <a:cubicBezTo>
                  <a:pt x="3026575" y="1549196"/>
                  <a:pt x="3026575" y="1549196"/>
                  <a:pt x="3024010" y="1549196"/>
                </a:cubicBezTo>
                <a:cubicBezTo>
                  <a:pt x="3013751" y="1600494"/>
                  <a:pt x="3003492" y="1651792"/>
                  <a:pt x="2993231" y="1700525"/>
                </a:cubicBezTo>
                <a:cubicBezTo>
                  <a:pt x="2990666" y="1715914"/>
                  <a:pt x="2988101" y="1733868"/>
                  <a:pt x="2985536" y="1749258"/>
                </a:cubicBezTo>
                <a:cubicBezTo>
                  <a:pt x="2985536" y="1751823"/>
                  <a:pt x="2985536" y="1751823"/>
                  <a:pt x="2988101" y="1751823"/>
                </a:cubicBezTo>
                <a:cubicBezTo>
                  <a:pt x="2975277" y="1790296"/>
                  <a:pt x="2995796" y="1797991"/>
                  <a:pt x="3024010" y="1805684"/>
                </a:cubicBezTo>
                <a:cubicBezTo>
                  <a:pt x="3029139" y="1790296"/>
                  <a:pt x="3036835" y="1777471"/>
                  <a:pt x="3041964" y="1764647"/>
                </a:cubicBezTo>
                <a:cubicBezTo>
                  <a:pt x="3054788" y="1738998"/>
                  <a:pt x="3065048" y="1715914"/>
                  <a:pt x="3085567" y="1690265"/>
                </a:cubicBezTo>
                <a:cubicBezTo>
                  <a:pt x="3093262" y="1641532"/>
                  <a:pt x="3103521" y="1595364"/>
                  <a:pt x="3113781" y="1546631"/>
                </a:cubicBezTo>
                <a:cubicBezTo>
                  <a:pt x="3118911" y="1518416"/>
                  <a:pt x="3126605" y="1487638"/>
                  <a:pt x="3134300" y="1456859"/>
                </a:cubicBezTo>
                <a:cubicBezTo>
                  <a:pt x="3134300" y="1428645"/>
                  <a:pt x="3131736" y="1397866"/>
                  <a:pt x="3129170" y="1372217"/>
                </a:cubicBezTo>
                <a:cubicBezTo>
                  <a:pt x="3126605" y="1369652"/>
                  <a:pt x="3126605" y="1364523"/>
                  <a:pt x="3126605" y="1361958"/>
                </a:cubicBezTo>
                <a:cubicBezTo>
                  <a:pt x="3126605" y="1359393"/>
                  <a:pt x="3124040" y="1356828"/>
                  <a:pt x="3118911" y="1359393"/>
                </a:cubicBezTo>
                <a:cubicBezTo>
                  <a:pt x="3117628" y="1355546"/>
                  <a:pt x="3117628" y="1352339"/>
                  <a:pt x="3118590" y="1350095"/>
                </a:cubicBezTo>
                <a:lnTo>
                  <a:pt x="3121931" y="1347933"/>
                </a:lnTo>
                <a:lnTo>
                  <a:pt x="3124040" y="1346568"/>
                </a:lnTo>
                <a:cubicBezTo>
                  <a:pt x="3118911" y="1326049"/>
                  <a:pt x="3113781" y="1308095"/>
                  <a:pt x="3106086" y="1290141"/>
                </a:cubicBezTo>
                <a:close/>
                <a:moveTo>
                  <a:pt x="3124040" y="1285056"/>
                </a:moveTo>
                <a:cubicBezTo>
                  <a:pt x="3129170" y="1287621"/>
                  <a:pt x="3126605" y="1295316"/>
                  <a:pt x="3129170" y="1300446"/>
                </a:cubicBezTo>
                <a:cubicBezTo>
                  <a:pt x="3126605" y="1300446"/>
                  <a:pt x="3121476" y="1290186"/>
                  <a:pt x="3121476" y="1300446"/>
                </a:cubicBezTo>
                <a:cubicBezTo>
                  <a:pt x="3113781" y="1295316"/>
                  <a:pt x="3121476" y="1287621"/>
                  <a:pt x="3124040" y="1285056"/>
                </a:cubicBezTo>
                <a:close/>
                <a:moveTo>
                  <a:pt x="3739615" y="1277329"/>
                </a:moveTo>
                <a:cubicBezTo>
                  <a:pt x="3747310" y="1279894"/>
                  <a:pt x="3749875" y="1290154"/>
                  <a:pt x="3752439" y="1300414"/>
                </a:cubicBezTo>
                <a:cubicBezTo>
                  <a:pt x="3729355" y="1310673"/>
                  <a:pt x="3726790" y="1287589"/>
                  <a:pt x="3739615" y="1277329"/>
                </a:cubicBezTo>
                <a:close/>
                <a:moveTo>
                  <a:pt x="6422494" y="1256838"/>
                </a:moveTo>
                <a:cubicBezTo>
                  <a:pt x="6425058" y="1256838"/>
                  <a:pt x="6425058" y="1256838"/>
                  <a:pt x="6427623" y="1256838"/>
                </a:cubicBezTo>
                <a:cubicBezTo>
                  <a:pt x="6427623" y="1259402"/>
                  <a:pt x="6427623" y="1261968"/>
                  <a:pt x="6427623" y="1261968"/>
                </a:cubicBezTo>
                <a:cubicBezTo>
                  <a:pt x="6427623" y="1261968"/>
                  <a:pt x="6425058" y="1261968"/>
                  <a:pt x="6422494" y="1261968"/>
                </a:cubicBezTo>
                <a:cubicBezTo>
                  <a:pt x="6422494" y="1261968"/>
                  <a:pt x="6422494" y="1259402"/>
                  <a:pt x="6422494" y="1256838"/>
                </a:cubicBezTo>
                <a:close/>
                <a:moveTo>
                  <a:pt x="4721969" y="1246578"/>
                </a:moveTo>
                <a:cubicBezTo>
                  <a:pt x="4724534" y="1246578"/>
                  <a:pt x="4724534" y="1246578"/>
                  <a:pt x="4727098" y="1246578"/>
                </a:cubicBezTo>
                <a:cubicBezTo>
                  <a:pt x="4727098" y="1251708"/>
                  <a:pt x="4727098" y="1254272"/>
                  <a:pt x="4727098" y="1259402"/>
                </a:cubicBezTo>
                <a:cubicBezTo>
                  <a:pt x="4724534" y="1259402"/>
                  <a:pt x="4721969" y="1259402"/>
                  <a:pt x="4721969" y="1259402"/>
                </a:cubicBezTo>
                <a:cubicBezTo>
                  <a:pt x="4721969" y="1254272"/>
                  <a:pt x="4721969" y="1251708"/>
                  <a:pt x="4721969" y="1246578"/>
                </a:cubicBezTo>
                <a:close/>
                <a:moveTo>
                  <a:pt x="3883250" y="1246548"/>
                </a:moveTo>
                <a:cubicBezTo>
                  <a:pt x="3885814" y="1254242"/>
                  <a:pt x="3883250" y="1272198"/>
                  <a:pt x="3896074" y="1269633"/>
                </a:cubicBezTo>
                <a:cubicBezTo>
                  <a:pt x="3896074" y="1274763"/>
                  <a:pt x="3888379" y="1274763"/>
                  <a:pt x="3890944" y="1279892"/>
                </a:cubicBezTo>
                <a:cubicBezTo>
                  <a:pt x="3885814" y="1277327"/>
                  <a:pt x="3880685" y="1272198"/>
                  <a:pt x="3878120" y="1267068"/>
                </a:cubicBezTo>
                <a:cubicBezTo>
                  <a:pt x="3872990" y="1272198"/>
                  <a:pt x="3880685" y="1279892"/>
                  <a:pt x="3885814" y="1282457"/>
                </a:cubicBezTo>
                <a:cubicBezTo>
                  <a:pt x="3867859" y="1287587"/>
                  <a:pt x="3878120" y="1264503"/>
                  <a:pt x="3875555" y="1254242"/>
                </a:cubicBezTo>
                <a:cubicBezTo>
                  <a:pt x="3880685" y="1254242"/>
                  <a:pt x="3885814" y="1254242"/>
                  <a:pt x="3883250" y="1246548"/>
                </a:cubicBezTo>
                <a:close/>
                <a:moveTo>
                  <a:pt x="2857292" y="1243973"/>
                </a:moveTo>
                <a:cubicBezTo>
                  <a:pt x="2857292" y="1254232"/>
                  <a:pt x="2859857" y="1267057"/>
                  <a:pt x="2859857" y="1279881"/>
                </a:cubicBezTo>
                <a:cubicBezTo>
                  <a:pt x="2864986" y="1369652"/>
                  <a:pt x="2849597" y="1467118"/>
                  <a:pt x="2836773" y="1559456"/>
                </a:cubicBezTo>
                <a:cubicBezTo>
                  <a:pt x="2829078" y="1608189"/>
                  <a:pt x="2823949" y="1654357"/>
                  <a:pt x="2829078" y="1697960"/>
                </a:cubicBezTo>
                <a:cubicBezTo>
                  <a:pt x="2841902" y="1672311"/>
                  <a:pt x="2859857" y="1654357"/>
                  <a:pt x="2872681" y="1633837"/>
                </a:cubicBezTo>
                <a:cubicBezTo>
                  <a:pt x="2872681" y="1628708"/>
                  <a:pt x="2872681" y="1623578"/>
                  <a:pt x="2872681" y="1618448"/>
                </a:cubicBezTo>
                <a:cubicBezTo>
                  <a:pt x="2872681" y="1618448"/>
                  <a:pt x="2870116" y="1621013"/>
                  <a:pt x="2870116" y="1623578"/>
                </a:cubicBezTo>
                <a:cubicBezTo>
                  <a:pt x="2862421" y="1626143"/>
                  <a:pt x="2864986" y="1615883"/>
                  <a:pt x="2859857" y="1615883"/>
                </a:cubicBezTo>
                <a:cubicBezTo>
                  <a:pt x="2864986" y="1613318"/>
                  <a:pt x="2872681" y="1610753"/>
                  <a:pt x="2875246" y="1608189"/>
                </a:cubicBezTo>
                <a:cubicBezTo>
                  <a:pt x="2877812" y="1600494"/>
                  <a:pt x="2877812" y="1590234"/>
                  <a:pt x="2877812" y="1582540"/>
                </a:cubicBezTo>
                <a:cubicBezTo>
                  <a:pt x="2877812" y="1562020"/>
                  <a:pt x="2880376" y="1538935"/>
                  <a:pt x="2880376" y="1518416"/>
                </a:cubicBezTo>
                <a:cubicBezTo>
                  <a:pt x="2880376" y="1477379"/>
                  <a:pt x="2882941" y="1436340"/>
                  <a:pt x="2880376" y="1397866"/>
                </a:cubicBezTo>
                <a:cubicBezTo>
                  <a:pt x="2877812" y="1395301"/>
                  <a:pt x="2877812" y="1392737"/>
                  <a:pt x="2877812" y="1390172"/>
                </a:cubicBezTo>
                <a:cubicBezTo>
                  <a:pt x="2880376" y="1390172"/>
                  <a:pt x="2880376" y="1390172"/>
                  <a:pt x="2880376" y="1390172"/>
                </a:cubicBezTo>
                <a:cubicBezTo>
                  <a:pt x="2877812" y="1349133"/>
                  <a:pt x="2872681" y="1308095"/>
                  <a:pt x="2864986" y="1272187"/>
                </a:cubicBezTo>
                <a:cubicBezTo>
                  <a:pt x="2862421" y="1261927"/>
                  <a:pt x="2859857" y="1254232"/>
                  <a:pt x="2857292" y="1243973"/>
                </a:cubicBezTo>
                <a:close/>
                <a:moveTo>
                  <a:pt x="3752440" y="1238856"/>
                </a:moveTo>
                <a:cubicBezTo>
                  <a:pt x="3757570" y="1241421"/>
                  <a:pt x="3752440" y="1246550"/>
                  <a:pt x="3752440" y="1249116"/>
                </a:cubicBezTo>
                <a:cubicBezTo>
                  <a:pt x="3747310" y="1249116"/>
                  <a:pt x="3755005" y="1243987"/>
                  <a:pt x="3752440" y="1238856"/>
                </a:cubicBezTo>
                <a:close/>
                <a:moveTo>
                  <a:pt x="3072743" y="1238843"/>
                </a:moveTo>
                <a:cubicBezTo>
                  <a:pt x="3070178" y="1261927"/>
                  <a:pt x="3067614" y="1282446"/>
                  <a:pt x="3065048" y="1302965"/>
                </a:cubicBezTo>
                <a:cubicBezTo>
                  <a:pt x="3062483" y="1318355"/>
                  <a:pt x="3059918" y="1333744"/>
                  <a:pt x="3057353" y="1351698"/>
                </a:cubicBezTo>
                <a:cubicBezTo>
                  <a:pt x="3070178" y="1328614"/>
                  <a:pt x="3083002" y="1302965"/>
                  <a:pt x="3095827" y="1279881"/>
                </a:cubicBezTo>
                <a:cubicBezTo>
                  <a:pt x="3095827" y="1279881"/>
                  <a:pt x="3095827" y="1277316"/>
                  <a:pt x="3095827" y="1277316"/>
                </a:cubicBezTo>
                <a:cubicBezTo>
                  <a:pt x="3088132" y="1261927"/>
                  <a:pt x="3080437" y="1249103"/>
                  <a:pt x="3072743" y="1238843"/>
                </a:cubicBezTo>
                <a:close/>
                <a:moveTo>
                  <a:pt x="5730934" y="1237182"/>
                </a:moveTo>
                <a:cubicBezTo>
                  <a:pt x="5734461" y="1236621"/>
                  <a:pt x="5738308" y="1237582"/>
                  <a:pt x="5742797" y="1241430"/>
                </a:cubicBezTo>
                <a:cubicBezTo>
                  <a:pt x="5745361" y="1264514"/>
                  <a:pt x="5750491" y="1254255"/>
                  <a:pt x="5760751" y="1272209"/>
                </a:cubicBezTo>
                <a:cubicBezTo>
                  <a:pt x="5758186" y="1282469"/>
                  <a:pt x="5760751" y="1282469"/>
                  <a:pt x="5758186" y="1297858"/>
                </a:cubicBezTo>
                <a:cubicBezTo>
                  <a:pt x="5750491" y="1302988"/>
                  <a:pt x="5745361" y="1305553"/>
                  <a:pt x="5742797" y="1313246"/>
                </a:cubicBezTo>
                <a:cubicBezTo>
                  <a:pt x="5740232" y="1313246"/>
                  <a:pt x="5737667" y="1310681"/>
                  <a:pt x="5735102" y="1310681"/>
                </a:cubicBezTo>
                <a:cubicBezTo>
                  <a:pt x="5740232" y="1318377"/>
                  <a:pt x="5706888" y="1333766"/>
                  <a:pt x="5719712" y="1338896"/>
                </a:cubicBezTo>
                <a:cubicBezTo>
                  <a:pt x="5717148" y="1344026"/>
                  <a:pt x="5704323" y="1351721"/>
                  <a:pt x="5701758" y="1341461"/>
                </a:cubicBezTo>
                <a:cubicBezTo>
                  <a:pt x="5699193" y="1341461"/>
                  <a:pt x="5699193" y="1346591"/>
                  <a:pt x="5699193" y="1349156"/>
                </a:cubicBezTo>
                <a:cubicBezTo>
                  <a:pt x="5694063" y="1349156"/>
                  <a:pt x="5686369" y="1344026"/>
                  <a:pt x="5681239" y="1346591"/>
                </a:cubicBezTo>
                <a:cubicBezTo>
                  <a:pt x="5676108" y="1344026"/>
                  <a:pt x="5673544" y="1336331"/>
                  <a:pt x="5678674" y="1331201"/>
                </a:cubicBezTo>
                <a:cubicBezTo>
                  <a:pt x="5658154" y="1338896"/>
                  <a:pt x="5663284" y="1274774"/>
                  <a:pt x="5683804" y="1274774"/>
                </a:cubicBezTo>
                <a:cubicBezTo>
                  <a:pt x="5683804" y="1264514"/>
                  <a:pt x="5678674" y="1264514"/>
                  <a:pt x="5683804" y="1254255"/>
                </a:cubicBezTo>
                <a:cubicBezTo>
                  <a:pt x="5696628" y="1267078"/>
                  <a:pt x="5694063" y="1251689"/>
                  <a:pt x="5699193" y="1246559"/>
                </a:cubicBezTo>
                <a:cubicBezTo>
                  <a:pt x="5712659" y="1254255"/>
                  <a:pt x="5720353" y="1238866"/>
                  <a:pt x="5730934" y="1237182"/>
                </a:cubicBezTo>
                <a:close/>
                <a:moveTo>
                  <a:pt x="4260288" y="1233713"/>
                </a:moveTo>
                <a:cubicBezTo>
                  <a:pt x="4247464" y="1261927"/>
                  <a:pt x="4232074" y="1290141"/>
                  <a:pt x="4216685" y="1313225"/>
                </a:cubicBezTo>
                <a:cubicBezTo>
                  <a:pt x="4196166" y="1344004"/>
                  <a:pt x="4175647" y="1369652"/>
                  <a:pt x="4157692" y="1397866"/>
                </a:cubicBezTo>
                <a:cubicBezTo>
                  <a:pt x="4160257" y="1395301"/>
                  <a:pt x="4165387" y="1390172"/>
                  <a:pt x="4167952" y="1387607"/>
                </a:cubicBezTo>
                <a:cubicBezTo>
                  <a:pt x="4193601" y="1359393"/>
                  <a:pt x="4216685" y="1331179"/>
                  <a:pt x="4242334" y="1300400"/>
                </a:cubicBezTo>
                <a:cubicBezTo>
                  <a:pt x="4247464" y="1277316"/>
                  <a:pt x="4252594" y="1256797"/>
                  <a:pt x="4260288" y="1233713"/>
                </a:cubicBezTo>
                <a:close/>
                <a:moveTo>
                  <a:pt x="3062483" y="1231148"/>
                </a:moveTo>
                <a:cubicBezTo>
                  <a:pt x="3054788" y="1264492"/>
                  <a:pt x="3044529" y="1297835"/>
                  <a:pt x="3034269" y="1331179"/>
                </a:cubicBezTo>
                <a:cubicBezTo>
                  <a:pt x="3031704" y="1338874"/>
                  <a:pt x="3029139" y="1344004"/>
                  <a:pt x="3026575" y="1351698"/>
                </a:cubicBezTo>
                <a:cubicBezTo>
                  <a:pt x="3021445" y="1379912"/>
                  <a:pt x="3013751" y="1410691"/>
                  <a:pt x="3006055" y="1438905"/>
                </a:cubicBezTo>
                <a:cubicBezTo>
                  <a:pt x="3003492" y="1444034"/>
                  <a:pt x="3003492" y="1449164"/>
                  <a:pt x="3000926" y="1454294"/>
                </a:cubicBezTo>
                <a:cubicBezTo>
                  <a:pt x="3013751" y="1428645"/>
                  <a:pt x="3026575" y="1405561"/>
                  <a:pt x="3039399" y="1385042"/>
                </a:cubicBezTo>
                <a:cubicBezTo>
                  <a:pt x="3044529" y="1356828"/>
                  <a:pt x="3047094" y="1331179"/>
                  <a:pt x="3052224" y="1305530"/>
                </a:cubicBezTo>
                <a:cubicBezTo>
                  <a:pt x="3054788" y="1279881"/>
                  <a:pt x="3059918" y="1256797"/>
                  <a:pt x="3062483" y="1231148"/>
                </a:cubicBezTo>
                <a:close/>
                <a:moveTo>
                  <a:pt x="3739615" y="1228594"/>
                </a:moveTo>
                <a:cubicBezTo>
                  <a:pt x="3744745" y="1228594"/>
                  <a:pt x="3747310" y="1233725"/>
                  <a:pt x="3747310" y="1228594"/>
                </a:cubicBezTo>
                <a:cubicBezTo>
                  <a:pt x="3755006" y="1236289"/>
                  <a:pt x="3742180" y="1251679"/>
                  <a:pt x="3744745" y="1256808"/>
                </a:cubicBezTo>
                <a:cubicBezTo>
                  <a:pt x="3742180" y="1264503"/>
                  <a:pt x="3742180" y="1249114"/>
                  <a:pt x="3737051" y="1254244"/>
                </a:cubicBezTo>
                <a:cubicBezTo>
                  <a:pt x="3739615" y="1241419"/>
                  <a:pt x="3737051" y="1238853"/>
                  <a:pt x="3739615" y="1228594"/>
                </a:cubicBezTo>
                <a:close/>
                <a:moveTo>
                  <a:pt x="3323301" y="1215565"/>
                </a:moveTo>
                <a:cubicBezTo>
                  <a:pt x="3326186" y="1218211"/>
                  <a:pt x="3324744" y="1227348"/>
                  <a:pt x="3318973" y="1223501"/>
                </a:cubicBezTo>
                <a:cubicBezTo>
                  <a:pt x="3318973" y="1220937"/>
                  <a:pt x="3318973" y="1218371"/>
                  <a:pt x="3318973" y="1215806"/>
                </a:cubicBezTo>
                <a:cubicBezTo>
                  <a:pt x="3320897" y="1214523"/>
                  <a:pt x="3322339" y="1214683"/>
                  <a:pt x="3323301" y="1215565"/>
                </a:cubicBezTo>
                <a:close/>
                <a:moveTo>
                  <a:pt x="3318973" y="1208113"/>
                </a:moveTo>
                <a:cubicBezTo>
                  <a:pt x="3321538" y="1215806"/>
                  <a:pt x="3316407" y="1215806"/>
                  <a:pt x="3308713" y="1215806"/>
                </a:cubicBezTo>
                <a:cubicBezTo>
                  <a:pt x="3308713" y="1208113"/>
                  <a:pt x="3311279" y="1208113"/>
                  <a:pt x="3318973" y="1208113"/>
                </a:cubicBezTo>
                <a:close/>
                <a:moveTo>
                  <a:pt x="4919466" y="1208106"/>
                </a:moveTo>
                <a:cubicBezTo>
                  <a:pt x="4932290" y="1210671"/>
                  <a:pt x="4937420" y="1220930"/>
                  <a:pt x="4932290" y="1231190"/>
                </a:cubicBezTo>
                <a:cubicBezTo>
                  <a:pt x="4919466" y="1226060"/>
                  <a:pt x="4922031" y="1218365"/>
                  <a:pt x="4919466" y="1208106"/>
                </a:cubicBezTo>
                <a:close/>
                <a:moveTo>
                  <a:pt x="4857908" y="1208106"/>
                </a:moveTo>
                <a:cubicBezTo>
                  <a:pt x="4870733" y="1208106"/>
                  <a:pt x="4880992" y="1220930"/>
                  <a:pt x="4873298" y="1231190"/>
                </a:cubicBezTo>
                <a:cubicBezTo>
                  <a:pt x="4865603" y="1226060"/>
                  <a:pt x="4855343" y="1213236"/>
                  <a:pt x="4857908" y="1208106"/>
                </a:cubicBezTo>
                <a:close/>
                <a:moveTo>
                  <a:pt x="3036835" y="1200370"/>
                </a:moveTo>
                <a:cubicBezTo>
                  <a:pt x="3039399" y="1238843"/>
                  <a:pt x="3039399" y="1277316"/>
                  <a:pt x="3031704" y="1315790"/>
                </a:cubicBezTo>
                <a:cubicBezTo>
                  <a:pt x="3041964" y="1285011"/>
                  <a:pt x="3052224" y="1254232"/>
                  <a:pt x="3059918" y="1223454"/>
                </a:cubicBezTo>
                <a:cubicBezTo>
                  <a:pt x="3052224" y="1213194"/>
                  <a:pt x="3044529" y="1208064"/>
                  <a:pt x="3036835" y="1200370"/>
                </a:cubicBezTo>
                <a:close/>
                <a:moveTo>
                  <a:pt x="3912104" y="1197819"/>
                </a:moveTo>
                <a:cubicBezTo>
                  <a:pt x="3915952" y="1197819"/>
                  <a:pt x="3919158" y="1199101"/>
                  <a:pt x="3916593" y="1202948"/>
                </a:cubicBezTo>
                <a:cubicBezTo>
                  <a:pt x="3908898" y="1200384"/>
                  <a:pt x="3911463" y="1202948"/>
                  <a:pt x="3903769" y="1200384"/>
                </a:cubicBezTo>
                <a:cubicBezTo>
                  <a:pt x="3903769" y="1199101"/>
                  <a:pt x="3908257" y="1197819"/>
                  <a:pt x="3912104" y="1197819"/>
                </a:cubicBezTo>
                <a:close/>
                <a:moveTo>
                  <a:pt x="3924288" y="1196216"/>
                </a:moveTo>
                <a:cubicBezTo>
                  <a:pt x="3926212" y="1197818"/>
                  <a:pt x="3928135" y="1200384"/>
                  <a:pt x="3929418" y="1200384"/>
                </a:cubicBezTo>
                <a:cubicBezTo>
                  <a:pt x="3926852" y="1208078"/>
                  <a:pt x="3924287" y="1197818"/>
                  <a:pt x="3919158" y="1197818"/>
                </a:cubicBezTo>
                <a:cubicBezTo>
                  <a:pt x="3920441" y="1193971"/>
                  <a:pt x="3922364" y="1194612"/>
                  <a:pt x="3924288" y="1196216"/>
                </a:cubicBezTo>
                <a:close/>
                <a:moveTo>
                  <a:pt x="3831951" y="1195251"/>
                </a:moveTo>
                <a:cubicBezTo>
                  <a:pt x="3855035" y="1197816"/>
                  <a:pt x="3847341" y="1218335"/>
                  <a:pt x="3849906" y="1231159"/>
                </a:cubicBezTo>
                <a:cubicBezTo>
                  <a:pt x="3844776" y="1228594"/>
                  <a:pt x="3844776" y="1231159"/>
                  <a:pt x="3839646" y="1231159"/>
                </a:cubicBezTo>
                <a:cubicBezTo>
                  <a:pt x="3838363" y="1228594"/>
                  <a:pt x="3838363" y="1226030"/>
                  <a:pt x="3837722" y="1224106"/>
                </a:cubicBezTo>
                <a:lnTo>
                  <a:pt x="3831952" y="1220901"/>
                </a:lnTo>
                <a:lnTo>
                  <a:pt x="3831951" y="1220900"/>
                </a:lnTo>
                <a:cubicBezTo>
                  <a:pt x="3831951" y="1215771"/>
                  <a:pt x="3831951" y="1205510"/>
                  <a:pt x="3826822" y="1205510"/>
                </a:cubicBezTo>
                <a:cubicBezTo>
                  <a:pt x="3829386" y="1200381"/>
                  <a:pt x="3831951" y="1197816"/>
                  <a:pt x="3831951" y="1195251"/>
                </a:cubicBezTo>
                <a:close/>
                <a:moveTo>
                  <a:pt x="3865295" y="1187559"/>
                </a:moveTo>
                <a:cubicBezTo>
                  <a:pt x="3878119" y="1192689"/>
                  <a:pt x="3883249" y="1195253"/>
                  <a:pt x="3883249" y="1208078"/>
                </a:cubicBezTo>
                <a:cubicBezTo>
                  <a:pt x="3883249" y="1213208"/>
                  <a:pt x="3875554" y="1210643"/>
                  <a:pt x="3875554" y="1213208"/>
                </a:cubicBezTo>
                <a:cubicBezTo>
                  <a:pt x="3870424" y="1202948"/>
                  <a:pt x="3865295" y="1197818"/>
                  <a:pt x="3865295" y="1187559"/>
                </a:cubicBezTo>
                <a:close/>
                <a:moveTo>
                  <a:pt x="3878120" y="1185636"/>
                </a:moveTo>
                <a:cubicBezTo>
                  <a:pt x="3880044" y="1186277"/>
                  <a:pt x="3881967" y="1187560"/>
                  <a:pt x="3883250" y="1187560"/>
                </a:cubicBezTo>
                <a:cubicBezTo>
                  <a:pt x="3883250" y="1192690"/>
                  <a:pt x="3875555" y="1187560"/>
                  <a:pt x="3872990" y="1187560"/>
                </a:cubicBezTo>
                <a:cubicBezTo>
                  <a:pt x="3874273" y="1184996"/>
                  <a:pt x="3876196" y="1184996"/>
                  <a:pt x="3878120" y="1185636"/>
                </a:cubicBezTo>
                <a:close/>
                <a:moveTo>
                  <a:pt x="5068230" y="1185023"/>
                </a:moveTo>
                <a:cubicBezTo>
                  <a:pt x="5073360" y="1185023"/>
                  <a:pt x="5073360" y="1187588"/>
                  <a:pt x="5078490" y="1187588"/>
                </a:cubicBezTo>
                <a:cubicBezTo>
                  <a:pt x="5075925" y="1197847"/>
                  <a:pt x="5075925" y="1195282"/>
                  <a:pt x="5078490" y="1202977"/>
                </a:cubicBezTo>
                <a:cubicBezTo>
                  <a:pt x="5073360" y="1200411"/>
                  <a:pt x="5073360" y="1205541"/>
                  <a:pt x="5073360" y="1208107"/>
                </a:cubicBezTo>
                <a:cubicBezTo>
                  <a:pt x="5063100" y="1202977"/>
                  <a:pt x="5068230" y="1197847"/>
                  <a:pt x="5068230" y="1185023"/>
                </a:cubicBezTo>
                <a:close/>
                <a:moveTo>
                  <a:pt x="3719096" y="1184996"/>
                </a:moveTo>
                <a:cubicBezTo>
                  <a:pt x="3726790" y="1184996"/>
                  <a:pt x="3726790" y="1192689"/>
                  <a:pt x="3729356" y="1197819"/>
                </a:cubicBezTo>
                <a:cubicBezTo>
                  <a:pt x="3724226" y="1195254"/>
                  <a:pt x="3719096" y="1192689"/>
                  <a:pt x="3719096" y="1184996"/>
                </a:cubicBezTo>
                <a:close/>
                <a:moveTo>
                  <a:pt x="3812074" y="1183071"/>
                </a:moveTo>
                <a:cubicBezTo>
                  <a:pt x="3813997" y="1183712"/>
                  <a:pt x="3815280" y="1186277"/>
                  <a:pt x="3813997" y="1190125"/>
                </a:cubicBezTo>
                <a:cubicBezTo>
                  <a:pt x="3811432" y="1187560"/>
                  <a:pt x="3808867" y="1187560"/>
                  <a:pt x="3806303" y="1187560"/>
                </a:cubicBezTo>
                <a:cubicBezTo>
                  <a:pt x="3807585" y="1183712"/>
                  <a:pt x="3810150" y="1182430"/>
                  <a:pt x="3812074" y="1183071"/>
                </a:cubicBezTo>
                <a:close/>
                <a:moveTo>
                  <a:pt x="5681240" y="1180533"/>
                </a:moveTo>
                <a:cubicBezTo>
                  <a:pt x="5682522" y="1180533"/>
                  <a:pt x="5683804" y="1181175"/>
                  <a:pt x="5683804" y="1182458"/>
                </a:cubicBezTo>
                <a:cubicBezTo>
                  <a:pt x="5681239" y="1185022"/>
                  <a:pt x="5681239" y="1182458"/>
                  <a:pt x="5678675" y="1182458"/>
                </a:cubicBezTo>
                <a:cubicBezTo>
                  <a:pt x="5678675" y="1181175"/>
                  <a:pt x="5679957" y="1180533"/>
                  <a:pt x="5681240" y="1180533"/>
                </a:cubicBezTo>
                <a:close/>
                <a:moveTo>
                  <a:pt x="2411000" y="1172156"/>
                </a:moveTo>
                <a:cubicBezTo>
                  <a:pt x="2416130" y="1182416"/>
                  <a:pt x="2423825" y="1192675"/>
                  <a:pt x="2428954" y="1205499"/>
                </a:cubicBezTo>
                <a:lnTo>
                  <a:pt x="2477854" y="1306569"/>
                </a:lnTo>
                <a:lnTo>
                  <a:pt x="2426390" y="1202934"/>
                </a:lnTo>
                <a:lnTo>
                  <a:pt x="2409792" y="1174483"/>
                </a:lnTo>
                <a:close/>
                <a:moveTo>
                  <a:pt x="3639585" y="1169605"/>
                </a:moveTo>
                <a:cubicBezTo>
                  <a:pt x="3647279" y="1172170"/>
                  <a:pt x="3657539" y="1174736"/>
                  <a:pt x="3662669" y="1179866"/>
                </a:cubicBezTo>
                <a:cubicBezTo>
                  <a:pt x="3654974" y="1184996"/>
                  <a:pt x="3642149" y="1177300"/>
                  <a:pt x="3639585" y="1169605"/>
                </a:cubicBezTo>
                <a:close/>
                <a:moveTo>
                  <a:pt x="3157384" y="1169591"/>
                </a:moveTo>
                <a:cubicBezTo>
                  <a:pt x="3141995" y="1205499"/>
                  <a:pt x="3126605" y="1241408"/>
                  <a:pt x="3108652" y="1274752"/>
                </a:cubicBezTo>
                <a:cubicBezTo>
                  <a:pt x="3111216" y="1277316"/>
                  <a:pt x="3113781" y="1282446"/>
                  <a:pt x="3113781" y="1277316"/>
                </a:cubicBezTo>
                <a:cubicBezTo>
                  <a:pt x="3118911" y="1277316"/>
                  <a:pt x="3113781" y="1279881"/>
                  <a:pt x="3113781" y="1285011"/>
                </a:cubicBezTo>
                <a:cubicBezTo>
                  <a:pt x="3111216" y="1285011"/>
                  <a:pt x="3111216" y="1282446"/>
                  <a:pt x="3108652" y="1282446"/>
                </a:cubicBezTo>
                <a:cubicBezTo>
                  <a:pt x="3118911" y="1305530"/>
                  <a:pt x="3126605" y="1333744"/>
                  <a:pt x="3131736" y="1364523"/>
                </a:cubicBezTo>
                <a:cubicBezTo>
                  <a:pt x="3134300" y="1382477"/>
                  <a:pt x="3136865" y="1400431"/>
                  <a:pt x="3136865" y="1420950"/>
                </a:cubicBezTo>
                <a:cubicBezTo>
                  <a:pt x="3147125" y="1379912"/>
                  <a:pt x="3152254" y="1341439"/>
                  <a:pt x="3157384" y="1300400"/>
                </a:cubicBezTo>
                <a:cubicBezTo>
                  <a:pt x="3157384" y="1300400"/>
                  <a:pt x="3154819" y="1300400"/>
                  <a:pt x="3154819" y="1300400"/>
                </a:cubicBezTo>
                <a:cubicBezTo>
                  <a:pt x="3154819" y="1297835"/>
                  <a:pt x="3154819" y="1297835"/>
                  <a:pt x="3154819" y="1295271"/>
                </a:cubicBezTo>
                <a:cubicBezTo>
                  <a:pt x="3154819" y="1295271"/>
                  <a:pt x="3157384" y="1295271"/>
                  <a:pt x="3157384" y="1295271"/>
                </a:cubicBezTo>
                <a:cubicBezTo>
                  <a:pt x="3159949" y="1277316"/>
                  <a:pt x="3159949" y="1259362"/>
                  <a:pt x="3159949" y="1241408"/>
                </a:cubicBezTo>
                <a:cubicBezTo>
                  <a:pt x="3162515" y="1215759"/>
                  <a:pt x="3159949" y="1192675"/>
                  <a:pt x="3157384" y="1169591"/>
                </a:cubicBezTo>
                <a:close/>
                <a:moveTo>
                  <a:pt x="5009237" y="1161919"/>
                </a:moveTo>
                <a:cubicBezTo>
                  <a:pt x="5014367" y="1159354"/>
                  <a:pt x="5011802" y="1169614"/>
                  <a:pt x="5016932" y="1169614"/>
                </a:cubicBezTo>
                <a:cubicBezTo>
                  <a:pt x="5014367" y="1177311"/>
                  <a:pt x="5011802" y="1164485"/>
                  <a:pt x="5004108" y="1169614"/>
                </a:cubicBezTo>
                <a:cubicBezTo>
                  <a:pt x="5004108" y="1169614"/>
                  <a:pt x="5004108" y="1167049"/>
                  <a:pt x="5006673" y="1164485"/>
                </a:cubicBezTo>
                <a:cubicBezTo>
                  <a:pt x="5009237" y="1164485"/>
                  <a:pt x="5009237" y="1164485"/>
                  <a:pt x="5009237" y="1161919"/>
                </a:cubicBezTo>
                <a:close/>
                <a:moveTo>
                  <a:pt x="4442396" y="1156808"/>
                </a:moveTo>
                <a:cubicBezTo>
                  <a:pt x="4447525" y="1156808"/>
                  <a:pt x="4447525" y="1164503"/>
                  <a:pt x="4455220" y="1161938"/>
                </a:cubicBezTo>
                <a:cubicBezTo>
                  <a:pt x="4452655" y="1172199"/>
                  <a:pt x="4442396" y="1164503"/>
                  <a:pt x="4442396" y="1156808"/>
                </a:cubicBezTo>
                <a:close/>
                <a:moveTo>
                  <a:pt x="5161528" y="1151358"/>
                </a:moveTo>
                <a:cubicBezTo>
                  <a:pt x="5163131" y="1151037"/>
                  <a:pt x="5165696" y="1151678"/>
                  <a:pt x="5168260" y="1151678"/>
                </a:cubicBezTo>
                <a:lnTo>
                  <a:pt x="5165697" y="1156808"/>
                </a:lnTo>
                <a:lnTo>
                  <a:pt x="5174031" y="1159694"/>
                </a:lnTo>
                <a:cubicBezTo>
                  <a:pt x="5175314" y="1161938"/>
                  <a:pt x="5175955" y="1164503"/>
                  <a:pt x="5178520" y="1164503"/>
                </a:cubicBezTo>
                <a:cubicBezTo>
                  <a:pt x="5175955" y="1168351"/>
                  <a:pt x="5172749" y="1167709"/>
                  <a:pt x="5170184" y="1165466"/>
                </a:cubicBezTo>
                <a:lnTo>
                  <a:pt x="5165696" y="1156808"/>
                </a:lnTo>
                <a:cubicBezTo>
                  <a:pt x="5163131" y="1156808"/>
                  <a:pt x="5163131" y="1156808"/>
                  <a:pt x="5160566" y="1156808"/>
                </a:cubicBezTo>
                <a:cubicBezTo>
                  <a:pt x="5159284" y="1152961"/>
                  <a:pt x="5159925" y="1151678"/>
                  <a:pt x="5161528" y="1151358"/>
                </a:cubicBezTo>
                <a:close/>
                <a:moveTo>
                  <a:pt x="3825499" y="1143994"/>
                </a:moveTo>
                <a:cubicBezTo>
                  <a:pt x="3826742" y="1144034"/>
                  <a:pt x="3827944" y="1144755"/>
                  <a:pt x="3829066" y="1145557"/>
                </a:cubicBezTo>
                <a:cubicBezTo>
                  <a:pt x="3831310" y="1147160"/>
                  <a:pt x="3833234" y="1149084"/>
                  <a:pt x="3834516" y="1146519"/>
                </a:cubicBezTo>
                <a:cubicBezTo>
                  <a:pt x="3839646" y="1151648"/>
                  <a:pt x="3829386" y="1149084"/>
                  <a:pt x="3824257" y="1151648"/>
                </a:cubicBezTo>
                <a:cubicBezTo>
                  <a:pt x="3824257" y="1149084"/>
                  <a:pt x="3821692" y="1149084"/>
                  <a:pt x="3821692" y="1146519"/>
                </a:cubicBezTo>
                <a:cubicBezTo>
                  <a:pt x="3822974" y="1144595"/>
                  <a:pt x="3824257" y="1143954"/>
                  <a:pt x="3825499" y="1143994"/>
                </a:cubicBezTo>
                <a:close/>
                <a:moveTo>
                  <a:pt x="3783218" y="1141391"/>
                </a:moveTo>
                <a:cubicBezTo>
                  <a:pt x="3785783" y="1141391"/>
                  <a:pt x="3788348" y="1141391"/>
                  <a:pt x="3790913" y="1141391"/>
                </a:cubicBezTo>
                <a:cubicBezTo>
                  <a:pt x="3790913" y="1143956"/>
                  <a:pt x="3788348" y="1143956"/>
                  <a:pt x="3785783" y="1143956"/>
                </a:cubicBezTo>
                <a:cubicBezTo>
                  <a:pt x="3785783" y="1149085"/>
                  <a:pt x="3788348" y="1151651"/>
                  <a:pt x="3793478" y="1151651"/>
                </a:cubicBezTo>
                <a:cubicBezTo>
                  <a:pt x="3790913" y="1159345"/>
                  <a:pt x="3783218" y="1154215"/>
                  <a:pt x="3780653" y="1154215"/>
                </a:cubicBezTo>
                <a:cubicBezTo>
                  <a:pt x="3775524" y="1154215"/>
                  <a:pt x="3775524" y="1149085"/>
                  <a:pt x="3775524" y="1143956"/>
                </a:cubicBezTo>
                <a:cubicBezTo>
                  <a:pt x="3778088" y="1143956"/>
                  <a:pt x="3780653" y="1143956"/>
                  <a:pt x="3780653" y="1146521"/>
                </a:cubicBezTo>
                <a:cubicBezTo>
                  <a:pt x="3783218" y="1146521"/>
                  <a:pt x="3783218" y="1143956"/>
                  <a:pt x="3783218" y="1141391"/>
                </a:cubicBezTo>
                <a:close/>
                <a:moveTo>
                  <a:pt x="3650806" y="1137865"/>
                </a:moveTo>
                <a:cubicBezTo>
                  <a:pt x="3653050" y="1138185"/>
                  <a:pt x="3654973" y="1140109"/>
                  <a:pt x="3654973" y="1143957"/>
                </a:cubicBezTo>
                <a:cubicBezTo>
                  <a:pt x="3649843" y="1143957"/>
                  <a:pt x="3649843" y="1141392"/>
                  <a:pt x="3644714" y="1141392"/>
                </a:cubicBezTo>
                <a:cubicBezTo>
                  <a:pt x="3645997" y="1138827"/>
                  <a:pt x="3648562" y="1137544"/>
                  <a:pt x="3650806" y="1137865"/>
                </a:cubicBezTo>
                <a:close/>
                <a:moveTo>
                  <a:pt x="3657539" y="1123437"/>
                </a:moveTo>
                <a:cubicBezTo>
                  <a:pt x="3667798" y="1120872"/>
                  <a:pt x="3667798" y="1126003"/>
                  <a:pt x="3667798" y="1133698"/>
                </a:cubicBezTo>
                <a:cubicBezTo>
                  <a:pt x="3662668" y="1131133"/>
                  <a:pt x="3660104" y="1128568"/>
                  <a:pt x="3657539" y="1123437"/>
                </a:cubicBezTo>
                <a:close/>
                <a:moveTo>
                  <a:pt x="5981331" y="1118333"/>
                </a:moveTo>
                <a:cubicBezTo>
                  <a:pt x="5999286" y="1120898"/>
                  <a:pt x="5981331" y="1133723"/>
                  <a:pt x="5981331" y="1146548"/>
                </a:cubicBezTo>
                <a:cubicBezTo>
                  <a:pt x="5971071" y="1146548"/>
                  <a:pt x="5973636" y="1136288"/>
                  <a:pt x="5973636" y="1123463"/>
                </a:cubicBezTo>
                <a:cubicBezTo>
                  <a:pt x="5978765" y="1126027"/>
                  <a:pt x="5981331" y="1123463"/>
                  <a:pt x="5981331" y="1118333"/>
                </a:cubicBezTo>
                <a:close/>
                <a:moveTo>
                  <a:pt x="3782257" y="1117022"/>
                </a:moveTo>
                <a:cubicBezTo>
                  <a:pt x="3784501" y="1117663"/>
                  <a:pt x="3787066" y="1119587"/>
                  <a:pt x="3788349" y="1120869"/>
                </a:cubicBezTo>
                <a:cubicBezTo>
                  <a:pt x="3785783" y="1123434"/>
                  <a:pt x="3785783" y="1120869"/>
                  <a:pt x="3778089" y="1120869"/>
                </a:cubicBezTo>
                <a:cubicBezTo>
                  <a:pt x="3778089" y="1117022"/>
                  <a:pt x="3780013" y="1116380"/>
                  <a:pt x="3782257" y="1117022"/>
                </a:cubicBezTo>
                <a:close/>
                <a:moveTo>
                  <a:pt x="6366066" y="1115768"/>
                </a:moveTo>
                <a:cubicBezTo>
                  <a:pt x="6366066" y="1115768"/>
                  <a:pt x="6368630" y="1115768"/>
                  <a:pt x="6371195" y="1115768"/>
                </a:cubicBezTo>
                <a:cubicBezTo>
                  <a:pt x="6371195" y="1115768"/>
                  <a:pt x="6371195" y="1118333"/>
                  <a:pt x="6371195" y="1120899"/>
                </a:cubicBezTo>
                <a:cubicBezTo>
                  <a:pt x="6368630" y="1120899"/>
                  <a:pt x="6368630" y="1120899"/>
                  <a:pt x="6366066" y="1120899"/>
                </a:cubicBezTo>
                <a:cubicBezTo>
                  <a:pt x="6366066" y="1118333"/>
                  <a:pt x="6366066" y="1118333"/>
                  <a:pt x="6366066" y="1115768"/>
                </a:cubicBezTo>
                <a:close/>
                <a:moveTo>
                  <a:pt x="2923979" y="1115728"/>
                </a:moveTo>
                <a:lnTo>
                  <a:pt x="3016156" y="1184271"/>
                </a:lnTo>
                <a:lnTo>
                  <a:pt x="3016315" y="1184980"/>
                </a:lnTo>
                <a:cubicBezTo>
                  <a:pt x="2999643" y="1172156"/>
                  <a:pt x="2982972" y="1160613"/>
                  <a:pt x="2966299" y="1148751"/>
                </a:cubicBezTo>
                <a:lnTo>
                  <a:pt x="2924075" y="1116540"/>
                </a:lnTo>
                <a:close/>
                <a:moveTo>
                  <a:pt x="2915643" y="1107391"/>
                </a:moveTo>
                <a:lnTo>
                  <a:pt x="2916284" y="1108033"/>
                </a:lnTo>
                <a:lnTo>
                  <a:pt x="2916695" y="1110911"/>
                </a:lnTo>
                <a:lnTo>
                  <a:pt x="2916284" y="1110598"/>
                </a:lnTo>
                <a:close/>
                <a:moveTo>
                  <a:pt x="4451373" y="1106149"/>
                </a:moveTo>
                <a:cubicBezTo>
                  <a:pt x="4453296" y="1106149"/>
                  <a:pt x="4455220" y="1106790"/>
                  <a:pt x="4455220" y="1108073"/>
                </a:cubicBezTo>
                <a:cubicBezTo>
                  <a:pt x="4457785" y="1113203"/>
                  <a:pt x="4442395" y="1113203"/>
                  <a:pt x="4447525" y="1108073"/>
                </a:cubicBezTo>
                <a:cubicBezTo>
                  <a:pt x="4447525" y="1106790"/>
                  <a:pt x="4449449" y="1106149"/>
                  <a:pt x="4451373" y="1106149"/>
                </a:cubicBezTo>
                <a:close/>
                <a:moveTo>
                  <a:pt x="5001542" y="1100379"/>
                </a:moveTo>
                <a:cubicBezTo>
                  <a:pt x="5006672" y="1100379"/>
                  <a:pt x="5004107" y="1113204"/>
                  <a:pt x="4998978" y="1108073"/>
                </a:cubicBezTo>
                <a:cubicBezTo>
                  <a:pt x="4998978" y="1108073"/>
                  <a:pt x="4998978" y="1105509"/>
                  <a:pt x="4998978" y="1102944"/>
                </a:cubicBezTo>
                <a:cubicBezTo>
                  <a:pt x="5001542" y="1102944"/>
                  <a:pt x="5001542" y="1102944"/>
                  <a:pt x="5001542" y="1100379"/>
                </a:cubicBezTo>
                <a:close/>
                <a:moveTo>
                  <a:pt x="5096444" y="1097796"/>
                </a:moveTo>
                <a:cubicBezTo>
                  <a:pt x="5109268" y="1102926"/>
                  <a:pt x="5101573" y="1113186"/>
                  <a:pt x="5096444" y="1097796"/>
                </a:cubicBezTo>
                <a:close/>
                <a:moveTo>
                  <a:pt x="3624195" y="1097788"/>
                </a:moveTo>
                <a:cubicBezTo>
                  <a:pt x="3634455" y="1097788"/>
                  <a:pt x="3639585" y="1100353"/>
                  <a:pt x="3637020" y="1108047"/>
                </a:cubicBezTo>
                <a:cubicBezTo>
                  <a:pt x="3634455" y="1113177"/>
                  <a:pt x="3629325" y="1110612"/>
                  <a:pt x="3626760" y="1113177"/>
                </a:cubicBezTo>
                <a:cubicBezTo>
                  <a:pt x="3621631" y="1108047"/>
                  <a:pt x="3621631" y="1102918"/>
                  <a:pt x="3624195" y="1097788"/>
                </a:cubicBezTo>
                <a:close/>
                <a:moveTo>
                  <a:pt x="3637019" y="1090094"/>
                </a:moveTo>
                <a:cubicBezTo>
                  <a:pt x="3644714" y="1090094"/>
                  <a:pt x="3647279" y="1097788"/>
                  <a:pt x="3652409" y="1100353"/>
                </a:cubicBezTo>
                <a:cubicBezTo>
                  <a:pt x="3647279" y="1105484"/>
                  <a:pt x="3634454" y="1100353"/>
                  <a:pt x="3637019" y="1090094"/>
                </a:cubicBezTo>
                <a:close/>
                <a:moveTo>
                  <a:pt x="5369044" y="1089799"/>
                </a:moveTo>
                <a:cubicBezTo>
                  <a:pt x="5368803" y="1092203"/>
                  <a:pt x="5366398" y="1106151"/>
                  <a:pt x="5368322" y="1092685"/>
                </a:cubicBezTo>
                <a:cubicBezTo>
                  <a:pt x="5368963" y="1089478"/>
                  <a:pt x="5369124" y="1088997"/>
                  <a:pt x="5369044" y="1089799"/>
                </a:cubicBezTo>
                <a:close/>
                <a:moveTo>
                  <a:pt x="3803737" y="1087529"/>
                </a:moveTo>
                <a:cubicBezTo>
                  <a:pt x="3808867" y="1087529"/>
                  <a:pt x="3808867" y="1092659"/>
                  <a:pt x="3813997" y="1092659"/>
                </a:cubicBezTo>
                <a:cubicBezTo>
                  <a:pt x="3811432" y="1097788"/>
                  <a:pt x="3808867" y="1102918"/>
                  <a:pt x="3803737" y="1102918"/>
                </a:cubicBezTo>
                <a:cubicBezTo>
                  <a:pt x="3798607" y="1100353"/>
                  <a:pt x="3796042" y="1090094"/>
                  <a:pt x="3803737" y="1087529"/>
                </a:cubicBezTo>
                <a:close/>
                <a:moveTo>
                  <a:pt x="5478613" y="1082424"/>
                </a:moveTo>
                <a:cubicBezTo>
                  <a:pt x="5483742" y="1079859"/>
                  <a:pt x="5483742" y="1084989"/>
                  <a:pt x="5483742" y="1087554"/>
                </a:cubicBezTo>
                <a:cubicBezTo>
                  <a:pt x="5481178" y="1087554"/>
                  <a:pt x="5481178" y="1087554"/>
                  <a:pt x="5481178" y="1090119"/>
                </a:cubicBezTo>
                <a:cubicBezTo>
                  <a:pt x="5478613" y="1090119"/>
                  <a:pt x="5478613" y="1084989"/>
                  <a:pt x="5478613" y="1082424"/>
                </a:cubicBezTo>
                <a:close/>
                <a:moveTo>
                  <a:pt x="3647280" y="1077269"/>
                </a:moveTo>
                <a:cubicBezTo>
                  <a:pt x="3647280" y="1079834"/>
                  <a:pt x="3647280" y="1082399"/>
                  <a:pt x="3649844" y="1082399"/>
                </a:cubicBezTo>
                <a:cubicBezTo>
                  <a:pt x="3647280" y="1087529"/>
                  <a:pt x="3637020" y="1087529"/>
                  <a:pt x="3637020" y="1079834"/>
                </a:cubicBezTo>
                <a:cubicBezTo>
                  <a:pt x="3639585" y="1077269"/>
                  <a:pt x="3642149" y="1077269"/>
                  <a:pt x="3647280" y="1077269"/>
                </a:cubicBezTo>
                <a:close/>
                <a:moveTo>
                  <a:pt x="3257416" y="1077255"/>
                </a:moveTo>
                <a:cubicBezTo>
                  <a:pt x="3259980" y="1095209"/>
                  <a:pt x="3259980" y="1115728"/>
                  <a:pt x="3259980" y="1133682"/>
                </a:cubicBezTo>
                <a:lnTo>
                  <a:pt x="3255827" y="1081769"/>
                </a:lnTo>
                <a:close/>
                <a:moveTo>
                  <a:pt x="6384020" y="1049079"/>
                </a:moveTo>
                <a:cubicBezTo>
                  <a:pt x="6384020" y="1049079"/>
                  <a:pt x="6386584" y="1049079"/>
                  <a:pt x="6389149" y="1049079"/>
                </a:cubicBezTo>
                <a:cubicBezTo>
                  <a:pt x="6389149" y="1049079"/>
                  <a:pt x="6389149" y="1051645"/>
                  <a:pt x="6389149" y="1054210"/>
                </a:cubicBezTo>
                <a:cubicBezTo>
                  <a:pt x="6389149" y="1054210"/>
                  <a:pt x="6386584" y="1054210"/>
                  <a:pt x="6384020" y="1054210"/>
                </a:cubicBezTo>
                <a:cubicBezTo>
                  <a:pt x="6384020" y="1051645"/>
                  <a:pt x="6384020" y="1051645"/>
                  <a:pt x="6384020" y="1049079"/>
                </a:cubicBezTo>
                <a:close/>
                <a:moveTo>
                  <a:pt x="4683496" y="1046490"/>
                </a:moveTo>
                <a:cubicBezTo>
                  <a:pt x="4691191" y="1051619"/>
                  <a:pt x="4711710" y="1056749"/>
                  <a:pt x="4709145" y="1074703"/>
                </a:cubicBezTo>
                <a:cubicBezTo>
                  <a:pt x="4706580" y="1087528"/>
                  <a:pt x="4693755" y="1090093"/>
                  <a:pt x="4678366" y="1097789"/>
                </a:cubicBezTo>
                <a:cubicBezTo>
                  <a:pt x="4675801" y="1095223"/>
                  <a:pt x="4673236" y="1090093"/>
                  <a:pt x="4668106" y="1090093"/>
                </a:cubicBezTo>
                <a:cubicBezTo>
                  <a:pt x="4668106" y="1079833"/>
                  <a:pt x="4673236" y="1077267"/>
                  <a:pt x="4665541" y="1069573"/>
                </a:cubicBezTo>
                <a:cubicBezTo>
                  <a:pt x="4673236" y="1067009"/>
                  <a:pt x="4668106" y="1064444"/>
                  <a:pt x="4670671" y="1056749"/>
                </a:cubicBezTo>
                <a:cubicBezTo>
                  <a:pt x="4678366" y="1056749"/>
                  <a:pt x="4675801" y="1054183"/>
                  <a:pt x="4683496" y="1046490"/>
                </a:cubicBezTo>
                <a:close/>
                <a:moveTo>
                  <a:pt x="3726790" y="1038796"/>
                </a:moveTo>
                <a:cubicBezTo>
                  <a:pt x="3726790" y="1038796"/>
                  <a:pt x="3726790" y="1041361"/>
                  <a:pt x="3726790" y="1046490"/>
                </a:cubicBezTo>
                <a:cubicBezTo>
                  <a:pt x="3721660" y="1046490"/>
                  <a:pt x="3719095" y="1043926"/>
                  <a:pt x="3716531" y="1043926"/>
                </a:cubicBezTo>
                <a:cubicBezTo>
                  <a:pt x="3719095" y="1041361"/>
                  <a:pt x="3721660" y="1038796"/>
                  <a:pt x="3726790" y="1038796"/>
                </a:cubicBezTo>
                <a:close/>
                <a:moveTo>
                  <a:pt x="3831631" y="1021804"/>
                </a:moveTo>
                <a:cubicBezTo>
                  <a:pt x="3834516" y="1021483"/>
                  <a:pt x="3838363" y="1022125"/>
                  <a:pt x="3842211" y="1023406"/>
                </a:cubicBezTo>
                <a:cubicBezTo>
                  <a:pt x="3839646" y="1025972"/>
                  <a:pt x="3837081" y="1028536"/>
                  <a:pt x="3837081" y="1033667"/>
                </a:cubicBezTo>
                <a:cubicBezTo>
                  <a:pt x="3831951" y="1033667"/>
                  <a:pt x="3829386" y="1028536"/>
                  <a:pt x="3826822" y="1025972"/>
                </a:cubicBezTo>
                <a:cubicBezTo>
                  <a:pt x="3826822" y="1023407"/>
                  <a:pt x="3828745" y="1022125"/>
                  <a:pt x="3831631" y="1021804"/>
                </a:cubicBezTo>
                <a:close/>
                <a:moveTo>
                  <a:pt x="3755005" y="1018277"/>
                </a:moveTo>
                <a:cubicBezTo>
                  <a:pt x="3757569" y="1025972"/>
                  <a:pt x="3752439" y="1028537"/>
                  <a:pt x="3744745" y="1028537"/>
                </a:cubicBezTo>
                <a:cubicBezTo>
                  <a:pt x="3744745" y="1020843"/>
                  <a:pt x="3749875" y="1018277"/>
                  <a:pt x="3755005" y="1018277"/>
                </a:cubicBezTo>
                <a:close/>
                <a:moveTo>
                  <a:pt x="2693139" y="1013173"/>
                </a:moveTo>
                <a:cubicBezTo>
                  <a:pt x="2685444" y="1033692"/>
                  <a:pt x="2685444" y="1056777"/>
                  <a:pt x="2675185" y="1074731"/>
                </a:cubicBezTo>
                <a:cubicBezTo>
                  <a:pt x="2662360" y="1064472"/>
                  <a:pt x="2654665" y="1110641"/>
                  <a:pt x="2639276" y="1120901"/>
                </a:cubicBezTo>
                <a:cubicBezTo>
                  <a:pt x="2639276" y="1126032"/>
                  <a:pt x="2644406" y="1120901"/>
                  <a:pt x="2644406" y="1118336"/>
                </a:cubicBezTo>
                <a:cubicBezTo>
                  <a:pt x="2636711" y="1149116"/>
                  <a:pt x="2605932" y="1187590"/>
                  <a:pt x="2587978" y="1226064"/>
                </a:cubicBezTo>
                <a:cubicBezTo>
                  <a:pt x="2544374" y="1226064"/>
                  <a:pt x="2552069" y="1192720"/>
                  <a:pt x="2549505" y="1161941"/>
                </a:cubicBezTo>
                <a:cubicBezTo>
                  <a:pt x="2559764" y="1156811"/>
                  <a:pt x="2564893" y="1146552"/>
                  <a:pt x="2582848" y="1149116"/>
                </a:cubicBezTo>
                <a:cubicBezTo>
                  <a:pt x="2618757" y="1123466"/>
                  <a:pt x="2634147" y="1064472"/>
                  <a:pt x="2659795" y="1028562"/>
                </a:cubicBezTo>
                <a:cubicBezTo>
                  <a:pt x="2667490" y="1020867"/>
                  <a:pt x="2680314" y="1008043"/>
                  <a:pt x="2693139" y="1013173"/>
                </a:cubicBezTo>
                <a:close/>
                <a:moveTo>
                  <a:pt x="4411616" y="1008017"/>
                </a:moveTo>
                <a:cubicBezTo>
                  <a:pt x="4411616" y="1013148"/>
                  <a:pt x="4411616" y="1015712"/>
                  <a:pt x="4411616" y="1018277"/>
                </a:cubicBezTo>
                <a:cubicBezTo>
                  <a:pt x="4403922" y="1020842"/>
                  <a:pt x="4403922" y="1008017"/>
                  <a:pt x="4411616" y="1008017"/>
                </a:cubicBezTo>
                <a:close/>
                <a:moveTo>
                  <a:pt x="5646172" y="1000105"/>
                </a:moveTo>
                <a:cubicBezTo>
                  <a:pt x="5649178" y="1002750"/>
                  <a:pt x="5645330" y="1011887"/>
                  <a:pt x="5653025" y="1008040"/>
                </a:cubicBezTo>
                <a:cubicBezTo>
                  <a:pt x="5650460" y="1013170"/>
                  <a:pt x="5653025" y="1025995"/>
                  <a:pt x="5645330" y="1031125"/>
                </a:cubicBezTo>
                <a:cubicBezTo>
                  <a:pt x="5642765" y="1031125"/>
                  <a:pt x="5637635" y="1028560"/>
                  <a:pt x="5632506" y="1025995"/>
                </a:cubicBezTo>
                <a:cubicBezTo>
                  <a:pt x="5635071" y="1018301"/>
                  <a:pt x="5635071" y="1005476"/>
                  <a:pt x="5640200" y="1000345"/>
                </a:cubicBezTo>
                <a:cubicBezTo>
                  <a:pt x="5643406" y="999063"/>
                  <a:pt x="5645170" y="999223"/>
                  <a:pt x="5646172" y="1000105"/>
                </a:cubicBezTo>
                <a:close/>
                <a:moveTo>
                  <a:pt x="3698577" y="997757"/>
                </a:moveTo>
                <a:cubicBezTo>
                  <a:pt x="3703706" y="997757"/>
                  <a:pt x="3703706" y="1000323"/>
                  <a:pt x="3703706" y="1002888"/>
                </a:cubicBezTo>
                <a:cubicBezTo>
                  <a:pt x="3698577" y="1005452"/>
                  <a:pt x="3698577" y="1002888"/>
                  <a:pt x="3698577" y="997757"/>
                </a:cubicBezTo>
                <a:close/>
                <a:moveTo>
                  <a:pt x="3241403" y="989826"/>
                </a:moveTo>
                <a:lnTo>
                  <a:pt x="3242346" y="993255"/>
                </a:lnTo>
                <a:lnTo>
                  <a:pt x="3244828" y="1008466"/>
                </a:lnTo>
                <a:close/>
                <a:moveTo>
                  <a:pt x="5306765" y="984940"/>
                </a:moveTo>
                <a:cubicBezTo>
                  <a:pt x="5301635" y="1013154"/>
                  <a:pt x="5299070" y="1008024"/>
                  <a:pt x="5286245" y="1025978"/>
                </a:cubicBezTo>
                <a:cubicBezTo>
                  <a:pt x="5283680" y="1015718"/>
                  <a:pt x="5293940" y="990070"/>
                  <a:pt x="5306765" y="984940"/>
                </a:cubicBezTo>
                <a:close/>
                <a:moveTo>
                  <a:pt x="5637636" y="977245"/>
                </a:moveTo>
                <a:cubicBezTo>
                  <a:pt x="5637636" y="987504"/>
                  <a:pt x="5624812" y="984939"/>
                  <a:pt x="5622247" y="995199"/>
                </a:cubicBezTo>
                <a:cubicBezTo>
                  <a:pt x="5619682" y="992634"/>
                  <a:pt x="5627377" y="974680"/>
                  <a:pt x="5637636" y="977245"/>
                </a:cubicBezTo>
                <a:close/>
                <a:moveTo>
                  <a:pt x="5519651" y="964437"/>
                </a:moveTo>
                <a:cubicBezTo>
                  <a:pt x="5514521" y="969567"/>
                  <a:pt x="5514521" y="979827"/>
                  <a:pt x="5504262" y="974697"/>
                </a:cubicBezTo>
                <a:cubicBezTo>
                  <a:pt x="5504262" y="972131"/>
                  <a:pt x="5504262" y="969567"/>
                  <a:pt x="5504262" y="967002"/>
                </a:cubicBezTo>
                <a:cubicBezTo>
                  <a:pt x="5509391" y="964437"/>
                  <a:pt x="5511956" y="964437"/>
                  <a:pt x="5519651" y="964437"/>
                </a:cubicBezTo>
                <a:close/>
                <a:moveTo>
                  <a:pt x="3629324" y="954150"/>
                </a:moveTo>
                <a:cubicBezTo>
                  <a:pt x="3629324" y="956719"/>
                  <a:pt x="3629324" y="959283"/>
                  <a:pt x="3631890" y="959283"/>
                </a:cubicBezTo>
                <a:cubicBezTo>
                  <a:pt x="3626760" y="969544"/>
                  <a:pt x="3616500" y="954150"/>
                  <a:pt x="3629324" y="954150"/>
                </a:cubicBezTo>
                <a:close/>
                <a:moveTo>
                  <a:pt x="3095827" y="954139"/>
                </a:moveTo>
                <a:cubicBezTo>
                  <a:pt x="3098393" y="1010568"/>
                  <a:pt x="3093262" y="1072124"/>
                  <a:pt x="3083002" y="1131117"/>
                </a:cubicBezTo>
                <a:cubicBezTo>
                  <a:pt x="3080437" y="1161896"/>
                  <a:pt x="3075308" y="1195240"/>
                  <a:pt x="3072743" y="1226019"/>
                </a:cubicBezTo>
                <a:cubicBezTo>
                  <a:pt x="3083002" y="1238843"/>
                  <a:pt x="3093262" y="1251667"/>
                  <a:pt x="3100957" y="1267057"/>
                </a:cubicBezTo>
                <a:cubicBezTo>
                  <a:pt x="3121476" y="1228583"/>
                  <a:pt x="3139430" y="1190110"/>
                  <a:pt x="3154819" y="1151637"/>
                </a:cubicBezTo>
                <a:cubicBezTo>
                  <a:pt x="3147125" y="1090079"/>
                  <a:pt x="3129170" y="1036216"/>
                  <a:pt x="3108652" y="984920"/>
                </a:cubicBezTo>
                <a:cubicBezTo>
                  <a:pt x="3103521" y="974660"/>
                  <a:pt x="3100957" y="964399"/>
                  <a:pt x="3095827" y="954139"/>
                </a:cubicBezTo>
                <a:close/>
                <a:moveTo>
                  <a:pt x="5178520" y="951603"/>
                </a:moveTo>
                <a:cubicBezTo>
                  <a:pt x="5178520" y="959305"/>
                  <a:pt x="5173391" y="959305"/>
                  <a:pt x="5173391" y="967001"/>
                </a:cubicBezTo>
                <a:cubicBezTo>
                  <a:pt x="5168261" y="967001"/>
                  <a:pt x="5173391" y="951603"/>
                  <a:pt x="5178520" y="951603"/>
                </a:cubicBezTo>
                <a:close/>
                <a:moveTo>
                  <a:pt x="3678058" y="951585"/>
                </a:moveTo>
                <a:cubicBezTo>
                  <a:pt x="3680623" y="959284"/>
                  <a:pt x="3678058" y="964414"/>
                  <a:pt x="3667798" y="961849"/>
                </a:cubicBezTo>
                <a:cubicBezTo>
                  <a:pt x="3665233" y="959284"/>
                  <a:pt x="3667798" y="949020"/>
                  <a:pt x="3678058" y="951585"/>
                </a:cubicBezTo>
                <a:close/>
                <a:moveTo>
                  <a:pt x="3088132" y="938749"/>
                </a:moveTo>
                <a:cubicBezTo>
                  <a:pt x="3090697" y="982355"/>
                  <a:pt x="3090697" y="1025957"/>
                  <a:pt x="3085567" y="1069559"/>
                </a:cubicBezTo>
                <a:cubicBezTo>
                  <a:pt x="3090697" y="1025957"/>
                  <a:pt x="3093262" y="984920"/>
                  <a:pt x="3090697" y="943879"/>
                </a:cubicBezTo>
                <a:cubicBezTo>
                  <a:pt x="3090697" y="943879"/>
                  <a:pt x="3088132" y="941314"/>
                  <a:pt x="3088132" y="938749"/>
                </a:cubicBezTo>
                <a:close/>
                <a:moveTo>
                  <a:pt x="6381455" y="936854"/>
                </a:moveTo>
                <a:cubicBezTo>
                  <a:pt x="6382738" y="936854"/>
                  <a:pt x="6384020" y="937496"/>
                  <a:pt x="6384020" y="938778"/>
                </a:cubicBezTo>
                <a:cubicBezTo>
                  <a:pt x="6384020" y="943908"/>
                  <a:pt x="6381455" y="938778"/>
                  <a:pt x="6378891" y="938778"/>
                </a:cubicBezTo>
                <a:cubicBezTo>
                  <a:pt x="6378891" y="937496"/>
                  <a:pt x="6380173" y="936854"/>
                  <a:pt x="6381455" y="936854"/>
                </a:cubicBezTo>
                <a:close/>
                <a:moveTo>
                  <a:pt x="3226637" y="936185"/>
                </a:moveTo>
                <a:cubicBezTo>
                  <a:pt x="3231766" y="952857"/>
                  <a:pt x="3236896" y="970812"/>
                  <a:pt x="3241385" y="989729"/>
                </a:cubicBezTo>
                <a:lnTo>
                  <a:pt x="3241403" y="989826"/>
                </a:lnTo>
                <a:close/>
                <a:moveTo>
                  <a:pt x="2205810" y="908003"/>
                </a:moveTo>
                <a:cubicBezTo>
                  <a:pt x="2213504" y="905438"/>
                  <a:pt x="2210939" y="910568"/>
                  <a:pt x="2210939" y="915699"/>
                </a:cubicBezTo>
                <a:cubicBezTo>
                  <a:pt x="2208374" y="915699"/>
                  <a:pt x="2205810" y="915699"/>
                  <a:pt x="2203245" y="915699"/>
                </a:cubicBezTo>
                <a:cubicBezTo>
                  <a:pt x="2205810" y="913134"/>
                  <a:pt x="2205810" y="910568"/>
                  <a:pt x="2205810" y="908003"/>
                </a:cubicBezTo>
                <a:close/>
                <a:moveTo>
                  <a:pt x="5862946" y="896297"/>
                </a:moveTo>
                <a:cubicBezTo>
                  <a:pt x="5865110" y="898221"/>
                  <a:pt x="5866553" y="907359"/>
                  <a:pt x="5860782" y="897741"/>
                </a:cubicBezTo>
                <a:cubicBezTo>
                  <a:pt x="5861423" y="895817"/>
                  <a:pt x="5862225" y="895656"/>
                  <a:pt x="5862946" y="896297"/>
                </a:cubicBezTo>
                <a:close/>
                <a:moveTo>
                  <a:pt x="5193910" y="887482"/>
                </a:moveTo>
                <a:cubicBezTo>
                  <a:pt x="5201604" y="887482"/>
                  <a:pt x="5204170" y="890047"/>
                  <a:pt x="5201604" y="895176"/>
                </a:cubicBezTo>
                <a:cubicBezTo>
                  <a:pt x="5199040" y="895176"/>
                  <a:pt x="5196475" y="895176"/>
                  <a:pt x="5193910" y="895176"/>
                </a:cubicBezTo>
                <a:cubicBezTo>
                  <a:pt x="5193910" y="892612"/>
                  <a:pt x="5193910" y="890047"/>
                  <a:pt x="5193910" y="887482"/>
                </a:cubicBezTo>
                <a:close/>
                <a:moveTo>
                  <a:pt x="2228894" y="882353"/>
                </a:moveTo>
                <a:cubicBezTo>
                  <a:pt x="2226329" y="887483"/>
                  <a:pt x="2226329" y="895177"/>
                  <a:pt x="2228894" y="902872"/>
                </a:cubicBezTo>
                <a:cubicBezTo>
                  <a:pt x="2218634" y="905437"/>
                  <a:pt x="2223764" y="895177"/>
                  <a:pt x="2218634" y="892612"/>
                </a:cubicBezTo>
                <a:cubicBezTo>
                  <a:pt x="2213504" y="895177"/>
                  <a:pt x="2221200" y="897742"/>
                  <a:pt x="2216069" y="905437"/>
                </a:cubicBezTo>
                <a:cubicBezTo>
                  <a:pt x="2205810" y="908002"/>
                  <a:pt x="2210939" y="897742"/>
                  <a:pt x="2203245" y="900307"/>
                </a:cubicBezTo>
                <a:cubicBezTo>
                  <a:pt x="2203245" y="895177"/>
                  <a:pt x="2203245" y="890047"/>
                  <a:pt x="2205810" y="887483"/>
                </a:cubicBezTo>
                <a:cubicBezTo>
                  <a:pt x="2210939" y="887483"/>
                  <a:pt x="2205810" y="895177"/>
                  <a:pt x="2208374" y="900307"/>
                </a:cubicBezTo>
                <a:cubicBezTo>
                  <a:pt x="2210939" y="890047"/>
                  <a:pt x="2218634" y="884918"/>
                  <a:pt x="2228894" y="882353"/>
                </a:cubicBezTo>
                <a:close/>
                <a:moveTo>
                  <a:pt x="4893817" y="882031"/>
                </a:moveTo>
                <a:cubicBezTo>
                  <a:pt x="4895741" y="881070"/>
                  <a:pt x="4897665" y="883635"/>
                  <a:pt x="4893817" y="892612"/>
                </a:cubicBezTo>
                <a:cubicBezTo>
                  <a:pt x="4889970" y="887482"/>
                  <a:pt x="4891893" y="882993"/>
                  <a:pt x="4893817" y="882031"/>
                </a:cubicBezTo>
                <a:close/>
                <a:moveTo>
                  <a:pt x="2408436" y="879789"/>
                </a:moveTo>
                <a:cubicBezTo>
                  <a:pt x="2411002" y="882355"/>
                  <a:pt x="2411002" y="884920"/>
                  <a:pt x="2413565" y="884920"/>
                </a:cubicBezTo>
                <a:cubicBezTo>
                  <a:pt x="2413565" y="887484"/>
                  <a:pt x="2413565" y="887484"/>
                  <a:pt x="2411002" y="887484"/>
                </a:cubicBezTo>
                <a:cubicBezTo>
                  <a:pt x="2408436" y="887484"/>
                  <a:pt x="2408436" y="887484"/>
                  <a:pt x="2405871" y="887484"/>
                </a:cubicBezTo>
                <a:cubicBezTo>
                  <a:pt x="2405871" y="882355"/>
                  <a:pt x="2408436" y="882355"/>
                  <a:pt x="2408436" y="879789"/>
                </a:cubicBezTo>
                <a:close/>
                <a:moveTo>
                  <a:pt x="5287328" y="879106"/>
                </a:moveTo>
                <a:cubicBezTo>
                  <a:pt x="5287689" y="880910"/>
                  <a:pt x="5286246" y="893895"/>
                  <a:pt x="5286246" y="882352"/>
                </a:cubicBezTo>
                <a:cubicBezTo>
                  <a:pt x="5286887" y="879146"/>
                  <a:pt x="5287208" y="878505"/>
                  <a:pt x="5287328" y="879106"/>
                </a:cubicBezTo>
                <a:close/>
                <a:moveTo>
                  <a:pt x="4906642" y="874658"/>
                </a:moveTo>
                <a:cubicBezTo>
                  <a:pt x="4909207" y="890047"/>
                  <a:pt x="4891253" y="879788"/>
                  <a:pt x="4906642" y="874658"/>
                </a:cubicBezTo>
                <a:close/>
                <a:moveTo>
                  <a:pt x="2093595" y="856385"/>
                </a:moveTo>
                <a:cubicBezTo>
                  <a:pt x="2097442" y="856705"/>
                  <a:pt x="2100648" y="859270"/>
                  <a:pt x="2098083" y="864400"/>
                </a:cubicBezTo>
                <a:cubicBezTo>
                  <a:pt x="2092953" y="864400"/>
                  <a:pt x="2087824" y="864400"/>
                  <a:pt x="2085259" y="861836"/>
                </a:cubicBezTo>
                <a:cubicBezTo>
                  <a:pt x="2085259" y="857988"/>
                  <a:pt x="2089748" y="856065"/>
                  <a:pt x="2093595" y="856385"/>
                </a:cubicBezTo>
                <a:close/>
                <a:moveTo>
                  <a:pt x="2657230" y="849011"/>
                </a:moveTo>
                <a:cubicBezTo>
                  <a:pt x="2667490" y="846446"/>
                  <a:pt x="2672619" y="851576"/>
                  <a:pt x="2672619" y="859270"/>
                </a:cubicBezTo>
                <a:cubicBezTo>
                  <a:pt x="2659795" y="861835"/>
                  <a:pt x="2654665" y="856706"/>
                  <a:pt x="2657230" y="849011"/>
                </a:cubicBezTo>
                <a:close/>
                <a:moveTo>
                  <a:pt x="2646970" y="846446"/>
                </a:moveTo>
                <a:cubicBezTo>
                  <a:pt x="2649535" y="849012"/>
                  <a:pt x="2649535" y="854141"/>
                  <a:pt x="2652100" y="859271"/>
                </a:cubicBezTo>
                <a:cubicBezTo>
                  <a:pt x="2646970" y="859271"/>
                  <a:pt x="2646970" y="856706"/>
                  <a:pt x="2641841" y="856706"/>
                </a:cubicBezTo>
                <a:cubicBezTo>
                  <a:pt x="2641841" y="854141"/>
                  <a:pt x="2644406" y="851577"/>
                  <a:pt x="2646970" y="846446"/>
                </a:cubicBezTo>
                <a:close/>
                <a:moveTo>
                  <a:pt x="2659796" y="836187"/>
                </a:moveTo>
                <a:cubicBezTo>
                  <a:pt x="2667490" y="833622"/>
                  <a:pt x="2670055" y="838752"/>
                  <a:pt x="2667490" y="846446"/>
                </a:cubicBezTo>
                <a:cubicBezTo>
                  <a:pt x="2664926" y="846446"/>
                  <a:pt x="2659796" y="846446"/>
                  <a:pt x="2657231" y="846446"/>
                </a:cubicBezTo>
                <a:cubicBezTo>
                  <a:pt x="2657231" y="841317"/>
                  <a:pt x="2659796" y="838752"/>
                  <a:pt x="2659796" y="836187"/>
                </a:cubicBezTo>
                <a:close/>
                <a:moveTo>
                  <a:pt x="3075661" y="832780"/>
                </a:moveTo>
                <a:lnTo>
                  <a:pt x="3077873" y="841284"/>
                </a:lnTo>
                <a:lnTo>
                  <a:pt x="3079035" y="858709"/>
                </a:lnTo>
                <a:close/>
                <a:moveTo>
                  <a:pt x="4555251" y="825925"/>
                </a:moveTo>
                <a:cubicBezTo>
                  <a:pt x="4557816" y="828490"/>
                  <a:pt x="4560381" y="833619"/>
                  <a:pt x="4560381" y="838749"/>
                </a:cubicBezTo>
                <a:cubicBezTo>
                  <a:pt x="4552686" y="841314"/>
                  <a:pt x="4555251" y="831054"/>
                  <a:pt x="4555251" y="825925"/>
                </a:cubicBezTo>
                <a:close/>
                <a:moveTo>
                  <a:pt x="4414182" y="825925"/>
                </a:moveTo>
                <a:cubicBezTo>
                  <a:pt x="4419311" y="828490"/>
                  <a:pt x="4419311" y="831054"/>
                  <a:pt x="4419311" y="838749"/>
                </a:cubicBezTo>
                <a:cubicBezTo>
                  <a:pt x="4416747" y="836184"/>
                  <a:pt x="4414182" y="831054"/>
                  <a:pt x="4414182" y="825925"/>
                </a:cubicBezTo>
                <a:close/>
                <a:moveTo>
                  <a:pt x="2613627" y="823362"/>
                </a:moveTo>
                <a:cubicBezTo>
                  <a:pt x="2626452" y="820797"/>
                  <a:pt x="2623886" y="846446"/>
                  <a:pt x="2611062" y="843881"/>
                </a:cubicBezTo>
                <a:cubicBezTo>
                  <a:pt x="2611062" y="836187"/>
                  <a:pt x="2613627" y="831057"/>
                  <a:pt x="2613627" y="823362"/>
                </a:cubicBezTo>
                <a:close/>
                <a:moveTo>
                  <a:pt x="5570949" y="823360"/>
                </a:moveTo>
                <a:cubicBezTo>
                  <a:pt x="5568384" y="833619"/>
                  <a:pt x="5560689" y="833619"/>
                  <a:pt x="5558125" y="843879"/>
                </a:cubicBezTo>
                <a:cubicBezTo>
                  <a:pt x="5552995" y="838749"/>
                  <a:pt x="5560689" y="823360"/>
                  <a:pt x="5570949" y="823360"/>
                </a:cubicBezTo>
                <a:close/>
                <a:moveTo>
                  <a:pt x="6548173" y="820795"/>
                </a:moveTo>
                <a:cubicBezTo>
                  <a:pt x="6548173" y="820795"/>
                  <a:pt x="6550738" y="820795"/>
                  <a:pt x="6553302" y="820795"/>
                </a:cubicBezTo>
                <a:cubicBezTo>
                  <a:pt x="6553302" y="820795"/>
                  <a:pt x="6553302" y="823361"/>
                  <a:pt x="6553302" y="825926"/>
                </a:cubicBezTo>
                <a:cubicBezTo>
                  <a:pt x="6553302" y="825926"/>
                  <a:pt x="6550738" y="825926"/>
                  <a:pt x="6548173" y="825926"/>
                </a:cubicBezTo>
                <a:cubicBezTo>
                  <a:pt x="6548173" y="823361"/>
                  <a:pt x="6548173" y="823361"/>
                  <a:pt x="6548173" y="820795"/>
                </a:cubicBezTo>
                <a:close/>
                <a:moveTo>
                  <a:pt x="4473254" y="815691"/>
                </a:moveTo>
                <a:cubicBezTo>
                  <a:pt x="4473174" y="815651"/>
                  <a:pt x="4474457" y="816292"/>
                  <a:pt x="4478304" y="818216"/>
                </a:cubicBezTo>
                <a:cubicBezTo>
                  <a:pt x="4485999" y="822063"/>
                  <a:pt x="4473494" y="815812"/>
                  <a:pt x="4473254" y="815691"/>
                </a:cubicBezTo>
                <a:close/>
                <a:moveTo>
                  <a:pt x="4482633" y="805085"/>
                </a:moveTo>
                <a:cubicBezTo>
                  <a:pt x="4485518" y="806048"/>
                  <a:pt x="4484076" y="815666"/>
                  <a:pt x="4478305" y="807971"/>
                </a:cubicBezTo>
                <a:cubicBezTo>
                  <a:pt x="4480229" y="805406"/>
                  <a:pt x="4481671" y="804765"/>
                  <a:pt x="4482633" y="805085"/>
                </a:cubicBezTo>
                <a:close/>
                <a:moveTo>
                  <a:pt x="4398632" y="799915"/>
                </a:moveTo>
                <a:cubicBezTo>
                  <a:pt x="4404403" y="802680"/>
                  <a:pt x="4411617" y="813742"/>
                  <a:pt x="4411617" y="823360"/>
                </a:cubicBezTo>
                <a:cubicBezTo>
                  <a:pt x="4401357" y="820795"/>
                  <a:pt x="4401357" y="805405"/>
                  <a:pt x="4393663" y="800275"/>
                </a:cubicBezTo>
                <a:cubicBezTo>
                  <a:pt x="4394945" y="798993"/>
                  <a:pt x="4396708" y="798993"/>
                  <a:pt x="4398632" y="799915"/>
                </a:cubicBezTo>
                <a:close/>
                <a:moveTo>
                  <a:pt x="2621322" y="797713"/>
                </a:moveTo>
                <a:cubicBezTo>
                  <a:pt x="2631581" y="795148"/>
                  <a:pt x="2626452" y="807973"/>
                  <a:pt x="2621322" y="810537"/>
                </a:cubicBezTo>
                <a:cubicBezTo>
                  <a:pt x="2629016" y="813102"/>
                  <a:pt x="2636711" y="815667"/>
                  <a:pt x="2652100" y="823362"/>
                </a:cubicBezTo>
                <a:cubicBezTo>
                  <a:pt x="2644406" y="831057"/>
                  <a:pt x="2652100" y="843881"/>
                  <a:pt x="2634147" y="843881"/>
                </a:cubicBezTo>
                <a:cubicBezTo>
                  <a:pt x="2634147" y="838751"/>
                  <a:pt x="2634147" y="836186"/>
                  <a:pt x="2629016" y="836186"/>
                </a:cubicBezTo>
                <a:cubicBezTo>
                  <a:pt x="2626452" y="828492"/>
                  <a:pt x="2634147" y="831057"/>
                  <a:pt x="2634147" y="825927"/>
                </a:cubicBezTo>
                <a:cubicBezTo>
                  <a:pt x="2629016" y="825927"/>
                  <a:pt x="2626452" y="828492"/>
                  <a:pt x="2626452" y="831057"/>
                </a:cubicBezTo>
                <a:cubicBezTo>
                  <a:pt x="2621322" y="828492"/>
                  <a:pt x="2626452" y="815667"/>
                  <a:pt x="2616192" y="818232"/>
                </a:cubicBezTo>
                <a:cubicBezTo>
                  <a:pt x="2613627" y="807973"/>
                  <a:pt x="2623886" y="807973"/>
                  <a:pt x="2621322" y="797713"/>
                </a:cubicBezTo>
                <a:close/>
                <a:moveTo>
                  <a:pt x="5599163" y="792582"/>
                </a:moveTo>
                <a:cubicBezTo>
                  <a:pt x="5601728" y="795147"/>
                  <a:pt x="5601728" y="800276"/>
                  <a:pt x="5601728" y="805406"/>
                </a:cubicBezTo>
                <a:cubicBezTo>
                  <a:pt x="5591468" y="805406"/>
                  <a:pt x="5591468" y="818231"/>
                  <a:pt x="5583773" y="820796"/>
                </a:cubicBezTo>
                <a:cubicBezTo>
                  <a:pt x="5581208" y="815666"/>
                  <a:pt x="5591468" y="797711"/>
                  <a:pt x="5599163" y="792582"/>
                </a:cubicBezTo>
                <a:close/>
                <a:moveTo>
                  <a:pt x="2531550" y="790017"/>
                </a:moveTo>
                <a:cubicBezTo>
                  <a:pt x="2523855" y="805407"/>
                  <a:pt x="2531550" y="792582"/>
                  <a:pt x="2534115" y="802842"/>
                </a:cubicBezTo>
                <a:cubicBezTo>
                  <a:pt x="2526420" y="802842"/>
                  <a:pt x="2523855" y="802842"/>
                  <a:pt x="2523855" y="810537"/>
                </a:cubicBezTo>
                <a:cubicBezTo>
                  <a:pt x="2518726" y="805407"/>
                  <a:pt x="2526420" y="790017"/>
                  <a:pt x="2531550" y="790017"/>
                </a:cubicBezTo>
                <a:close/>
                <a:moveTo>
                  <a:pt x="2372528" y="764371"/>
                </a:moveTo>
                <a:cubicBezTo>
                  <a:pt x="2377657" y="764371"/>
                  <a:pt x="2375092" y="769501"/>
                  <a:pt x="2375092" y="772065"/>
                </a:cubicBezTo>
                <a:cubicBezTo>
                  <a:pt x="2369964" y="772065"/>
                  <a:pt x="2369964" y="769501"/>
                  <a:pt x="2369964" y="766936"/>
                </a:cubicBezTo>
                <a:cubicBezTo>
                  <a:pt x="2372528" y="766936"/>
                  <a:pt x="2372528" y="766936"/>
                  <a:pt x="2372528" y="764371"/>
                </a:cubicBezTo>
                <a:close/>
                <a:moveTo>
                  <a:pt x="4929726" y="756673"/>
                </a:moveTo>
                <a:cubicBezTo>
                  <a:pt x="4934855" y="756673"/>
                  <a:pt x="4934855" y="764367"/>
                  <a:pt x="4932290" y="769497"/>
                </a:cubicBezTo>
                <a:cubicBezTo>
                  <a:pt x="4929726" y="766932"/>
                  <a:pt x="4929726" y="761802"/>
                  <a:pt x="4929726" y="756673"/>
                </a:cubicBezTo>
                <a:close/>
                <a:moveTo>
                  <a:pt x="4360319" y="751528"/>
                </a:moveTo>
                <a:cubicBezTo>
                  <a:pt x="4373143" y="748964"/>
                  <a:pt x="4388533" y="784873"/>
                  <a:pt x="4388533" y="795133"/>
                </a:cubicBezTo>
                <a:cubicBezTo>
                  <a:pt x="4375708" y="784873"/>
                  <a:pt x="4375708" y="761789"/>
                  <a:pt x="4360319" y="751528"/>
                </a:cubicBezTo>
                <a:close/>
                <a:moveTo>
                  <a:pt x="2762391" y="741254"/>
                </a:moveTo>
                <a:cubicBezTo>
                  <a:pt x="2767520" y="797680"/>
                  <a:pt x="2780345" y="851543"/>
                  <a:pt x="2795734" y="900276"/>
                </a:cubicBezTo>
                <a:cubicBezTo>
                  <a:pt x="2790604" y="864368"/>
                  <a:pt x="2785475" y="828459"/>
                  <a:pt x="2777780" y="795117"/>
                </a:cubicBezTo>
                <a:cubicBezTo>
                  <a:pt x="2772650" y="777161"/>
                  <a:pt x="2767520" y="759208"/>
                  <a:pt x="2762391" y="741254"/>
                </a:cubicBezTo>
                <a:close/>
                <a:moveTo>
                  <a:pt x="5447834" y="731025"/>
                </a:moveTo>
                <a:cubicBezTo>
                  <a:pt x="5460659" y="733590"/>
                  <a:pt x="5450399" y="738719"/>
                  <a:pt x="5452964" y="751544"/>
                </a:cubicBezTo>
                <a:cubicBezTo>
                  <a:pt x="5445269" y="751544"/>
                  <a:pt x="5442704" y="756674"/>
                  <a:pt x="5435010" y="759238"/>
                </a:cubicBezTo>
                <a:cubicBezTo>
                  <a:pt x="5440139" y="748979"/>
                  <a:pt x="5442704" y="738719"/>
                  <a:pt x="5447834" y="731025"/>
                </a:cubicBezTo>
                <a:close/>
                <a:moveTo>
                  <a:pt x="4378274" y="731010"/>
                </a:moveTo>
                <a:cubicBezTo>
                  <a:pt x="4398793" y="746400"/>
                  <a:pt x="4401358" y="774614"/>
                  <a:pt x="4414182" y="795133"/>
                </a:cubicBezTo>
                <a:cubicBezTo>
                  <a:pt x="4398793" y="787438"/>
                  <a:pt x="4388533" y="751530"/>
                  <a:pt x="4378274" y="731010"/>
                </a:cubicBezTo>
                <a:close/>
                <a:moveTo>
                  <a:pt x="5150307" y="728460"/>
                </a:moveTo>
                <a:cubicBezTo>
                  <a:pt x="5155436" y="731025"/>
                  <a:pt x="5158001" y="736154"/>
                  <a:pt x="5155436" y="746414"/>
                </a:cubicBezTo>
                <a:cubicBezTo>
                  <a:pt x="5152872" y="741284"/>
                  <a:pt x="5150307" y="736154"/>
                  <a:pt x="5150307" y="728460"/>
                </a:cubicBezTo>
                <a:close/>
                <a:moveTo>
                  <a:pt x="5519650" y="723330"/>
                </a:moveTo>
                <a:cubicBezTo>
                  <a:pt x="5545300" y="736154"/>
                  <a:pt x="5568384" y="774628"/>
                  <a:pt x="5565818" y="820796"/>
                </a:cubicBezTo>
                <a:cubicBezTo>
                  <a:pt x="5527345" y="802841"/>
                  <a:pt x="5532475" y="756673"/>
                  <a:pt x="5519650" y="723330"/>
                </a:cubicBezTo>
                <a:close/>
                <a:moveTo>
                  <a:pt x="4406488" y="702792"/>
                </a:moveTo>
                <a:cubicBezTo>
                  <a:pt x="4424442" y="718181"/>
                  <a:pt x="4444961" y="728441"/>
                  <a:pt x="4455221" y="754090"/>
                </a:cubicBezTo>
                <a:cubicBezTo>
                  <a:pt x="4465480" y="743830"/>
                  <a:pt x="4444961" y="738700"/>
                  <a:pt x="4447526" y="725876"/>
                </a:cubicBezTo>
                <a:cubicBezTo>
                  <a:pt x="4468045" y="733570"/>
                  <a:pt x="4475740" y="754090"/>
                  <a:pt x="4491129" y="766914"/>
                </a:cubicBezTo>
                <a:cubicBezTo>
                  <a:pt x="4491129" y="774609"/>
                  <a:pt x="4491129" y="782303"/>
                  <a:pt x="4485999" y="784868"/>
                </a:cubicBezTo>
                <a:cubicBezTo>
                  <a:pt x="4485999" y="789998"/>
                  <a:pt x="4496259" y="779738"/>
                  <a:pt x="4493694" y="792563"/>
                </a:cubicBezTo>
                <a:cubicBezTo>
                  <a:pt x="4489847" y="791280"/>
                  <a:pt x="4487923" y="791280"/>
                  <a:pt x="4485679" y="791280"/>
                </a:cubicBezTo>
                <a:lnTo>
                  <a:pt x="4477656" y="790245"/>
                </a:lnTo>
                <a:lnTo>
                  <a:pt x="4475341" y="787467"/>
                </a:lnTo>
                <a:lnTo>
                  <a:pt x="4473816" y="777815"/>
                </a:lnTo>
                <a:cubicBezTo>
                  <a:pt x="4473175" y="773967"/>
                  <a:pt x="4471893" y="770761"/>
                  <a:pt x="4468045" y="769479"/>
                </a:cubicBezTo>
                <a:cubicBezTo>
                  <a:pt x="4465480" y="774608"/>
                  <a:pt x="4468687" y="779738"/>
                  <a:pt x="4473175" y="784868"/>
                </a:cubicBezTo>
                <a:lnTo>
                  <a:pt x="4475341" y="787467"/>
                </a:lnTo>
                <a:lnTo>
                  <a:pt x="4475740" y="789998"/>
                </a:lnTo>
                <a:lnTo>
                  <a:pt x="4477656" y="790245"/>
                </a:lnTo>
                <a:lnTo>
                  <a:pt x="4485999" y="800258"/>
                </a:lnTo>
                <a:cubicBezTo>
                  <a:pt x="4473175" y="810517"/>
                  <a:pt x="4473175" y="787433"/>
                  <a:pt x="4462915" y="787433"/>
                </a:cubicBezTo>
                <a:cubicBezTo>
                  <a:pt x="4457785" y="797693"/>
                  <a:pt x="4473175" y="813082"/>
                  <a:pt x="4465480" y="831036"/>
                </a:cubicBezTo>
                <a:cubicBezTo>
                  <a:pt x="4452656" y="823342"/>
                  <a:pt x="4455221" y="797693"/>
                  <a:pt x="4439831" y="792563"/>
                </a:cubicBezTo>
                <a:cubicBezTo>
                  <a:pt x="4444961" y="787433"/>
                  <a:pt x="4439831" y="769479"/>
                  <a:pt x="4432137" y="764349"/>
                </a:cubicBezTo>
                <a:cubicBezTo>
                  <a:pt x="4427007" y="774609"/>
                  <a:pt x="4442396" y="789998"/>
                  <a:pt x="4432137" y="805387"/>
                </a:cubicBezTo>
                <a:cubicBezTo>
                  <a:pt x="4411617" y="777174"/>
                  <a:pt x="4388532" y="748960"/>
                  <a:pt x="4380838" y="713051"/>
                </a:cubicBezTo>
                <a:cubicBezTo>
                  <a:pt x="4393662" y="713051"/>
                  <a:pt x="4393662" y="728441"/>
                  <a:pt x="4401358" y="731006"/>
                </a:cubicBezTo>
                <a:cubicBezTo>
                  <a:pt x="4409053" y="725876"/>
                  <a:pt x="4398793" y="718181"/>
                  <a:pt x="4393662" y="718181"/>
                </a:cubicBezTo>
                <a:cubicBezTo>
                  <a:pt x="4403923" y="713051"/>
                  <a:pt x="4414182" y="720746"/>
                  <a:pt x="4406488" y="702792"/>
                </a:cubicBezTo>
                <a:close/>
                <a:moveTo>
                  <a:pt x="3016315" y="656612"/>
                </a:moveTo>
                <a:cubicBezTo>
                  <a:pt x="3030422" y="684826"/>
                  <a:pt x="3042605" y="714322"/>
                  <a:pt x="3052865" y="745101"/>
                </a:cubicBezTo>
                <a:lnTo>
                  <a:pt x="3071411" y="816435"/>
                </a:lnTo>
                <a:lnTo>
                  <a:pt x="3072743" y="825894"/>
                </a:lnTo>
                <a:cubicBezTo>
                  <a:pt x="3065048" y="795116"/>
                  <a:pt x="3056072" y="765620"/>
                  <a:pt x="3046132" y="737406"/>
                </a:cubicBezTo>
                <a:lnTo>
                  <a:pt x="3019398" y="670701"/>
                </a:lnTo>
                <a:close/>
                <a:moveTo>
                  <a:pt x="2884224" y="644463"/>
                </a:moveTo>
                <a:cubicBezTo>
                  <a:pt x="2885506" y="645104"/>
                  <a:pt x="2886788" y="646387"/>
                  <a:pt x="2888071" y="646387"/>
                </a:cubicBezTo>
                <a:cubicBezTo>
                  <a:pt x="2888071" y="651516"/>
                  <a:pt x="2885506" y="656646"/>
                  <a:pt x="2877812" y="656646"/>
                </a:cubicBezTo>
                <a:cubicBezTo>
                  <a:pt x="2875246" y="651516"/>
                  <a:pt x="2888071" y="648951"/>
                  <a:pt x="2880376" y="646387"/>
                </a:cubicBezTo>
                <a:cubicBezTo>
                  <a:pt x="2881659" y="643822"/>
                  <a:pt x="2882941" y="643822"/>
                  <a:pt x="2884224" y="644463"/>
                </a:cubicBezTo>
                <a:close/>
                <a:moveTo>
                  <a:pt x="2754696" y="628398"/>
                </a:moveTo>
                <a:cubicBezTo>
                  <a:pt x="2782911" y="672002"/>
                  <a:pt x="2811124" y="720735"/>
                  <a:pt x="2831643" y="774597"/>
                </a:cubicBezTo>
                <a:cubicBezTo>
                  <a:pt x="2870116" y="869497"/>
                  <a:pt x="2898330" y="979790"/>
                  <a:pt x="2916284" y="1097773"/>
                </a:cubicBezTo>
                <a:lnTo>
                  <a:pt x="2913207" y="1095209"/>
                </a:lnTo>
                <a:lnTo>
                  <a:pt x="2881018" y="934261"/>
                </a:lnTo>
                <a:cubicBezTo>
                  <a:pt x="2866270" y="878475"/>
                  <a:pt x="2848314" y="825894"/>
                  <a:pt x="2826513" y="777161"/>
                </a:cubicBezTo>
                <a:cubicBezTo>
                  <a:pt x="2814971" y="750230"/>
                  <a:pt x="2802146" y="724581"/>
                  <a:pt x="2788681" y="700215"/>
                </a:cubicBezTo>
                <a:lnTo>
                  <a:pt x="2755847" y="645660"/>
                </a:lnTo>
                <a:close/>
                <a:moveTo>
                  <a:pt x="3003492" y="623269"/>
                </a:moveTo>
                <a:cubicBezTo>
                  <a:pt x="3006055" y="651483"/>
                  <a:pt x="3008620" y="679696"/>
                  <a:pt x="3006055" y="710475"/>
                </a:cubicBezTo>
                <a:cubicBezTo>
                  <a:pt x="3003492" y="754078"/>
                  <a:pt x="2993231" y="797680"/>
                  <a:pt x="2988101" y="841284"/>
                </a:cubicBezTo>
                <a:cubicBezTo>
                  <a:pt x="2980406" y="884887"/>
                  <a:pt x="2980406" y="925925"/>
                  <a:pt x="2985536" y="964399"/>
                </a:cubicBezTo>
                <a:cubicBezTo>
                  <a:pt x="2993231" y="1041346"/>
                  <a:pt x="3024010" y="1097773"/>
                  <a:pt x="3031704" y="1174721"/>
                </a:cubicBezTo>
                <a:cubicBezTo>
                  <a:pt x="3031704" y="1177287"/>
                  <a:pt x="3031704" y="1182416"/>
                  <a:pt x="3031704" y="1184980"/>
                </a:cubicBezTo>
                <a:cubicBezTo>
                  <a:pt x="3041964" y="1192675"/>
                  <a:pt x="3052224" y="1200370"/>
                  <a:pt x="3059918" y="1210629"/>
                </a:cubicBezTo>
                <a:cubicBezTo>
                  <a:pt x="3062483" y="1200370"/>
                  <a:pt x="3065048" y="1190110"/>
                  <a:pt x="3067614" y="1179850"/>
                </a:cubicBezTo>
                <a:cubicBezTo>
                  <a:pt x="3077873" y="1090079"/>
                  <a:pt x="3083002" y="1002874"/>
                  <a:pt x="3080437" y="918230"/>
                </a:cubicBezTo>
                <a:cubicBezTo>
                  <a:pt x="3059918" y="864368"/>
                  <a:pt x="3039399" y="807940"/>
                  <a:pt x="3026575" y="746384"/>
                </a:cubicBezTo>
                <a:cubicBezTo>
                  <a:pt x="3016315" y="710475"/>
                  <a:pt x="3011185" y="669437"/>
                  <a:pt x="3006055" y="628398"/>
                </a:cubicBezTo>
                <a:cubicBezTo>
                  <a:pt x="3006055" y="625834"/>
                  <a:pt x="3003492" y="625834"/>
                  <a:pt x="3003492" y="623269"/>
                </a:cubicBezTo>
                <a:close/>
                <a:moveTo>
                  <a:pt x="2900895" y="618172"/>
                </a:moveTo>
                <a:cubicBezTo>
                  <a:pt x="2911156" y="618172"/>
                  <a:pt x="2900895" y="636127"/>
                  <a:pt x="2895766" y="636127"/>
                </a:cubicBezTo>
                <a:cubicBezTo>
                  <a:pt x="2895766" y="628432"/>
                  <a:pt x="2903460" y="628432"/>
                  <a:pt x="2900895" y="618172"/>
                </a:cubicBezTo>
                <a:close/>
                <a:moveTo>
                  <a:pt x="2747105" y="616528"/>
                </a:moveTo>
                <a:lnTo>
                  <a:pt x="2752131" y="623269"/>
                </a:lnTo>
                <a:lnTo>
                  <a:pt x="2752724" y="640472"/>
                </a:lnTo>
                <a:lnTo>
                  <a:pt x="2747001" y="630963"/>
                </a:lnTo>
                <a:lnTo>
                  <a:pt x="2747001" y="628398"/>
                </a:lnTo>
                <a:close/>
                <a:moveTo>
                  <a:pt x="2913719" y="589959"/>
                </a:moveTo>
                <a:cubicBezTo>
                  <a:pt x="2926544" y="592524"/>
                  <a:pt x="2913719" y="613043"/>
                  <a:pt x="2906025" y="613043"/>
                </a:cubicBezTo>
                <a:cubicBezTo>
                  <a:pt x="2906025" y="605348"/>
                  <a:pt x="2913719" y="600218"/>
                  <a:pt x="2913719" y="589959"/>
                </a:cubicBezTo>
                <a:close/>
                <a:moveTo>
                  <a:pt x="3769754" y="576174"/>
                </a:moveTo>
                <a:cubicBezTo>
                  <a:pt x="3772960" y="576494"/>
                  <a:pt x="3775525" y="578418"/>
                  <a:pt x="3772959" y="582266"/>
                </a:cubicBezTo>
                <a:cubicBezTo>
                  <a:pt x="3767829" y="582266"/>
                  <a:pt x="3767829" y="579701"/>
                  <a:pt x="3762700" y="579701"/>
                </a:cubicBezTo>
                <a:cubicBezTo>
                  <a:pt x="3762700" y="577135"/>
                  <a:pt x="3766548" y="575853"/>
                  <a:pt x="3769754" y="576174"/>
                </a:cubicBezTo>
                <a:close/>
                <a:moveTo>
                  <a:pt x="3752439" y="569440"/>
                </a:moveTo>
                <a:cubicBezTo>
                  <a:pt x="3760134" y="572005"/>
                  <a:pt x="3757569" y="587394"/>
                  <a:pt x="3770394" y="584829"/>
                </a:cubicBezTo>
                <a:cubicBezTo>
                  <a:pt x="3765264" y="597655"/>
                  <a:pt x="3755004" y="574570"/>
                  <a:pt x="3752439" y="582264"/>
                </a:cubicBezTo>
                <a:cubicBezTo>
                  <a:pt x="3749875" y="582264"/>
                  <a:pt x="3749875" y="579699"/>
                  <a:pt x="3752439" y="579699"/>
                </a:cubicBezTo>
                <a:cubicBezTo>
                  <a:pt x="3752439" y="574570"/>
                  <a:pt x="3749875" y="574570"/>
                  <a:pt x="3747310" y="574570"/>
                </a:cubicBezTo>
                <a:cubicBezTo>
                  <a:pt x="3747310" y="572005"/>
                  <a:pt x="3752439" y="572005"/>
                  <a:pt x="3752439" y="569440"/>
                </a:cubicBezTo>
                <a:close/>
                <a:moveTo>
                  <a:pt x="3024010" y="569406"/>
                </a:moveTo>
                <a:cubicBezTo>
                  <a:pt x="3038117" y="614291"/>
                  <a:pt x="3050300" y="661742"/>
                  <a:pt x="3059918" y="711757"/>
                </a:cubicBezTo>
                <a:lnTo>
                  <a:pt x="3075661" y="832780"/>
                </a:lnTo>
                <a:lnTo>
                  <a:pt x="3071411" y="816435"/>
                </a:lnTo>
                <a:lnTo>
                  <a:pt x="3054147" y="693803"/>
                </a:lnTo>
                <a:cubicBezTo>
                  <a:pt x="3045811" y="650841"/>
                  <a:pt x="3035552" y="609162"/>
                  <a:pt x="3024010" y="569406"/>
                </a:cubicBezTo>
                <a:close/>
                <a:moveTo>
                  <a:pt x="2941933" y="541226"/>
                </a:moveTo>
                <a:cubicBezTo>
                  <a:pt x="2939368" y="559180"/>
                  <a:pt x="2936804" y="577135"/>
                  <a:pt x="2923979" y="592525"/>
                </a:cubicBezTo>
                <a:cubicBezTo>
                  <a:pt x="2916284" y="577135"/>
                  <a:pt x="2934239" y="561745"/>
                  <a:pt x="2929109" y="543791"/>
                </a:cubicBezTo>
                <a:cubicBezTo>
                  <a:pt x="2934239" y="543791"/>
                  <a:pt x="2934239" y="538661"/>
                  <a:pt x="2941933" y="541226"/>
                </a:cubicBezTo>
                <a:close/>
                <a:moveTo>
                  <a:pt x="3721661" y="538663"/>
                </a:moveTo>
                <a:cubicBezTo>
                  <a:pt x="3724226" y="538663"/>
                  <a:pt x="3724226" y="538663"/>
                  <a:pt x="3726790" y="538663"/>
                </a:cubicBezTo>
                <a:cubicBezTo>
                  <a:pt x="3729356" y="546357"/>
                  <a:pt x="3724226" y="543792"/>
                  <a:pt x="3719096" y="543792"/>
                </a:cubicBezTo>
                <a:cubicBezTo>
                  <a:pt x="3719096" y="541228"/>
                  <a:pt x="3721661" y="541228"/>
                  <a:pt x="3721661" y="538663"/>
                </a:cubicBezTo>
                <a:close/>
                <a:moveTo>
                  <a:pt x="2667490" y="520673"/>
                </a:moveTo>
                <a:cubicBezTo>
                  <a:pt x="2682879" y="536062"/>
                  <a:pt x="2697627" y="552093"/>
                  <a:pt x="2711734" y="569085"/>
                </a:cubicBezTo>
                <a:lnTo>
                  <a:pt x="2747001" y="616388"/>
                </a:lnTo>
                <a:lnTo>
                  <a:pt x="2747001" y="628398"/>
                </a:lnTo>
                <a:cubicBezTo>
                  <a:pt x="2734176" y="609161"/>
                  <a:pt x="2720711" y="591207"/>
                  <a:pt x="2706604" y="574535"/>
                </a:cubicBezTo>
                <a:lnTo>
                  <a:pt x="2685069" y="552064"/>
                </a:lnTo>
                <a:close/>
                <a:moveTo>
                  <a:pt x="3821692" y="513014"/>
                </a:moveTo>
                <a:cubicBezTo>
                  <a:pt x="3826822" y="515579"/>
                  <a:pt x="3829386" y="528403"/>
                  <a:pt x="3824257" y="533533"/>
                </a:cubicBezTo>
                <a:cubicBezTo>
                  <a:pt x="3813997" y="530968"/>
                  <a:pt x="3821692" y="518143"/>
                  <a:pt x="3821692" y="513014"/>
                </a:cubicBezTo>
                <a:close/>
                <a:moveTo>
                  <a:pt x="3821692" y="438632"/>
                </a:moveTo>
                <a:cubicBezTo>
                  <a:pt x="3829386" y="446326"/>
                  <a:pt x="3829386" y="489931"/>
                  <a:pt x="3821692" y="497625"/>
                </a:cubicBezTo>
                <a:cubicBezTo>
                  <a:pt x="3821692" y="477105"/>
                  <a:pt x="3821692" y="456586"/>
                  <a:pt x="3821692" y="438632"/>
                </a:cubicBezTo>
                <a:close/>
                <a:moveTo>
                  <a:pt x="2754696" y="407818"/>
                </a:moveTo>
                <a:cubicBezTo>
                  <a:pt x="2752131" y="445009"/>
                  <a:pt x="2749566" y="482199"/>
                  <a:pt x="2747964" y="519070"/>
                </a:cubicBezTo>
                <a:lnTo>
                  <a:pt x="2747105" y="616528"/>
                </a:lnTo>
                <a:lnTo>
                  <a:pt x="2747001" y="616388"/>
                </a:lnTo>
                <a:lnTo>
                  <a:pt x="2747001" y="520352"/>
                </a:lnTo>
                <a:cubicBezTo>
                  <a:pt x="2748283" y="482841"/>
                  <a:pt x="2750849" y="445009"/>
                  <a:pt x="2754696" y="407818"/>
                </a:cubicBezTo>
                <a:close/>
                <a:moveTo>
                  <a:pt x="3821691" y="395029"/>
                </a:moveTo>
                <a:cubicBezTo>
                  <a:pt x="3826821" y="392464"/>
                  <a:pt x="3826821" y="397594"/>
                  <a:pt x="3826821" y="402724"/>
                </a:cubicBezTo>
                <a:cubicBezTo>
                  <a:pt x="3824256" y="402724"/>
                  <a:pt x="3821691" y="402724"/>
                  <a:pt x="3819127" y="402724"/>
                </a:cubicBezTo>
                <a:cubicBezTo>
                  <a:pt x="3821691" y="400159"/>
                  <a:pt x="3821691" y="397594"/>
                  <a:pt x="3821691" y="395029"/>
                </a:cubicBezTo>
                <a:close/>
                <a:moveTo>
                  <a:pt x="2729048" y="389900"/>
                </a:moveTo>
                <a:cubicBezTo>
                  <a:pt x="2739307" y="392465"/>
                  <a:pt x="2739307" y="397594"/>
                  <a:pt x="2736742" y="407854"/>
                </a:cubicBezTo>
                <a:cubicBezTo>
                  <a:pt x="2731612" y="407854"/>
                  <a:pt x="2729048" y="402724"/>
                  <a:pt x="2729048" y="407854"/>
                </a:cubicBezTo>
                <a:cubicBezTo>
                  <a:pt x="2723917" y="405289"/>
                  <a:pt x="2726482" y="402724"/>
                  <a:pt x="2731612" y="402724"/>
                </a:cubicBezTo>
                <a:cubicBezTo>
                  <a:pt x="2734177" y="395030"/>
                  <a:pt x="2729048" y="397594"/>
                  <a:pt x="2729048" y="389900"/>
                </a:cubicBezTo>
                <a:close/>
                <a:moveTo>
                  <a:pt x="2729048" y="359122"/>
                </a:moveTo>
                <a:cubicBezTo>
                  <a:pt x="2731613" y="359122"/>
                  <a:pt x="2734177" y="364251"/>
                  <a:pt x="2736742" y="364251"/>
                </a:cubicBezTo>
                <a:cubicBezTo>
                  <a:pt x="2736742" y="366816"/>
                  <a:pt x="2734177" y="366816"/>
                  <a:pt x="2734177" y="366816"/>
                </a:cubicBezTo>
                <a:cubicBezTo>
                  <a:pt x="2731613" y="366816"/>
                  <a:pt x="2731613" y="366816"/>
                  <a:pt x="2729048" y="366816"/>
                </a:cubicBezTo>
                <a:cubicBezTo>
                  <a:pt x="2729048" y="364251"/>
                  <a:pt x="2729048" y="361687"/>
                  <a:pt x="2729048" y="359122"/>
                </a:cubicBezTo>
                <a:close/>
                <a:moveTo>
                  <a:pt x="2839337" y="0"/>
                </a:moveTo>
                <a:cubicBezTo>
                  <a:pt x="2877812" y="61557"/>
                  <a:pt x="2913719" y="128244"/>
                  <a:pt x="2941933" y="205191"/>
                </a:cubicBezTo>
                <a:cubicBezTo>
                  <a:pt x="2970147" y="284703"/>
                  <a:pt x="2985536" y="374474"/>
                  <a:pt x="2995796" y="469375"/>
                </a:cubicBezTo>
                <a:cubicBezTo>
                  <a:pt x="2998361" y="533497"/>
                  <a:pt x="3003492" y="597620"/>
                  <a:pt x="3013751" y="656612"/>
                </a:cubicBezTo>
                <a:lnTo>
                  <a:pt x="3019398" y="670701"/>
                </a:lnTo>
                <a:lnTo>
                  <a:pt x="3034269" y="738689"/>
                </a:lnTo>
                <a:cubicBezTo>
                  <a:pt x="3047094" y="789987"/>
                  <a:pt x="3062483" y="836154"/>
                  <a:pt x="3080437" y="879757"/>
                </a:cubicBezTo>
                <a:lnTo>
                  <a:pt x="3079035" y="858709"/>
                </a:lnTo>
                <a:lnTo>
                  <a:pt x="3080437" y="869497"/>
                </a:lnTo>
                <a:cubicBezTo>
                  <a:pt x="3080437" y="874627"/>
                  <a:pt x="3083002" y="882322"/>
                  <a:pt x="3083002" y="887452"/>
                </a:cubicBezTo>
                <a:cubicBezTo>
                  <a:pt x="3083002" y="897711"/>
                  <a:pt x="3085567" y="905406"/>
                  <a:pt x="3085567" y="913101"/>
                </a:cubicBezTo>
                <a:cubicBezTo>
                  <a:pt x="3093262" y="933620"/>
                  <a:pt x="3103521" y="956706"/>
                  <a:pt x="3111216" y="977225"/>
                </a:cubicBezTo>
                <a:cubicBezTo>
                  <a:pt x="3131736" y="1023392"/>
                  <a:pt x="3149689" y="1074689"/>
                  <a:pt x="3159949" y="1131117"/>
                </a:cubicBezTo>
                <a:cubicBezTo>
                  <a:pt x="3167644" y="1113163"/>
                  <a:pt x="3172774" y="1097773"/>
                  <a:pt x="3177903" y="1082384"/>
                </a:cubicBezTo>
                <a:cubicBezTo>
                  <a:pt x="3193294" y="1031087"/>
                  <a:pt x="3206117" y="977225"/>
                  <a:pt x="3216378" y="923360"/>
                </a:cubicBezTo>
                <a:cubicBezTo>
                  <a:pt x="3180468" y="813070"/>
                  <a:pt x="3124040" y="728428"/>
                  <a:pt x="3070178" y="641223"/>
                </a:cubicBezTo>
                <a:cubicBezTo>
                  <a:pt x="3124040" y="725864"/>
                  <a:pt x="3180468" y="810506"/>
                  <a:pt x="3218942" y="918230"/>
                </a:cubicBezTo>
                <a:cubicBezTo>
                  <a:pt x="3221506" y="900276"/>
                  <a:pt x="3224071" y="882322"/>
                  <a:pt x="3226637" y="864368"/>
                </a:cubicBezTo>
                <a:cubicBezTo>
                  <a:pt x="3242026" y="713040"/>
                  <a:pt x="3226637" y="574536"/>
                  <a:pt x="3206117" y="443726"/>
                </a:cubicBezTo>
                <a:cubicBezTo>
                  <a:pt x="3229201" y="571971"/>
                  <a:pt x="3247155" y="710475"/>
                  <a:pt x="3231766" y="861803"/>
                </a:cubicBezTo>
                <a:cubicBezTo>
                  <a:pt x="3231766" y="884887"/>
                  <a:pt x="3226637" y="905406"/>
                  <a:pt x="3224071" y="928490"/>
                </a:cubicBezTo>
                <a:cubicBezTo>
                  <a:pt x="3224071" y="931055"/>
                  <a:pt x="3226637" y="933620"/>
                  <a:pt x="3226637" y="936185"/>
                </a:cubicBezTo>
                <a:cubicBezTo>
                  <a:pt x="3224071" y="933620"/>
                  <a:pt x="3224071" y="933620"/>
                  <a:pt x="3224071" y="931055"/>
                </a:cubicBezTo>
                <a:cubicBezTo>
                  <a:pt x="3216378" y="982355"/>
                  <a:pt x="3203553" y="1033652"/>
                  <a:pt x="3188163" y="1082384"/>
                </a:cubicBezTo>
                <a:cubicBezTo>
                  <a:pt x="3183033" y="1102904"/>
                  <a:pt x="3175338" y="1123423"/>
                  <a:pt x="3167644" y="1143942"/>
                </a:cubicBezTo>
                <a:cubicBezTo>
                  <a:pt x="3172774" y="1172156"/>
                  <a:pt x="3175338" y="1202934"/>
                  <a:pt x="3172774" y="1233713"/>
                </a:cubicBezTo>
                <a:cubicBezTo>
                  <a:pt x="3175338" y="1323484"/>
                  <a:pt x="3154819" y="1413256"/>
                  <a:pt x="3134300" y="1500462"/>
                </a:cubicBezTo>
                <a:cubicBezTo>
                  <a:pt x="3131736" y="1533807"/>
                  <a:pt x="3129170" y="1567150"/>
                  <a:pt x="3126605" y="1597929"/>
                </a:cubicBezTo>
                <a:cubicBezTo>
                  <a:pt x="3141995" y="1569715"/>
                  <a:pt x="3157384" y="1541501"/>
                  <a:pt x="3170209" y="1513288"/>
                </a:cubicBezTo>
                <a:cubicBezTo>
                  <a:pt x="3170209" y="1508157"/>
                  <a:pt x="3170209" y="1505593"/>
                  <a:pt x="3170209" y="1500462"/>
                </a:cubicBezTo>
                <a:cubicBezTo>
                  <a:pt x="3170209" y="1464554"/>
                  <a:pt x="3165079" y="1426080"/>
                  <a:pt x="3167644" y="1385042"/>
                </a:cubicBezTo>
                <a:cubicBezTo>
                  <a:pt x="3167644" y="1344004"/>
                  <a:pt x="3172774" y="1300400"/>
                  <a:pt x="3183033" y="1259362"/>
                </a:cubicBezTo>
                <a:cubicBezTo>
                  <a:pt x="3193294" y="1218324"/>
                  <a:pt x="3206117" y="1179850"/>
                  <a:pt x="3221506" y="1141377"/>
                </a:cubicBezTo>
                <a:cubicBezTo>
                  <a:pt x="3231766" y="1113163"/>
                  <a:pt x="3242026" y="1082384"/>
                  <a:pt x="3252285" y="1054171"/>
                </a:cubicBezTo>
                <a:lnTo>
                  <a:pt x="3244828" y="1008466"/>
                </a:lnTo>
                <a:lnTo>
                  <a:pt x="3252285" y="1049041"/>
                </a:lnTo>
                <a:cubicBezTo>
                  <a:pt x="3267675" y="1002874"/>
                  <a:pt x="3280499" y="959270"/>
                  <a:pt x="3290758" y="913101"/>
                </a:cubicBezTo>
                <a:cubicBezTo>
                  <a:pt x="3308713" y="833589"/>
                  <a:pt x="3311279" y="751513"/>
                  <a:pt x="3303583" y="679696"/>
                </a:cubicBezTo>
                <a:cubicBezTo>
                  <a:pt x="3288195" y="533497"/>
                  <a:pt x="3236896" y="420642"/>
                  <a:pt x="3190728" y="305222"/>
                </a:cubicBezTo>
                <a:cubicBezTo>
                  <a:pt x="3236896" y="415512"/>
                  <a:pt x="3290758" y="528368"/>
                  <a:pt x="3308713" y="674567"/>
                </a:cubicBezTo>
                <a:cubicBezTo>
                  <a:pt x="3318972" y="748947"/>
                  <a:pt x="3316407" y="831025"/>
                  <a:pt x="3298453" y="913101"/>
                </a:cubicBezTo>
                <a:cubicBezTo>
                  <a:pt x="3288195" y="966964"/>
                  <a:pt x="3272804" y="1018262"/>
                  <a:pt x="3254850" y="1069559"/>
                </a:cubicBezTo>
                <a:lnTo>
                  <a:pt x="3255827" y="1081769"/>
                </a:lnTo>
                <a:lnTo>
                  <a:pt x="3245232" y="1111881"/>
                </a:lnTo>
                <a:cubicBezTo>
                  <a:pt x="3240743" y="1123423"/>
                  <a:pt x="3235613" y="1134965"/>
                  <a:pt x="3229201" y="1146507"/>
                </a:cubicBezTo>
                <a:cubicBezTo>
                  <a:pt x="3200987" y="1220889"/>
                  <a:pt x="3180468" y="1300400"/>
                  <a:pt x="3180468" y="1377347"/>
                </a:cubicBezTo>
                <a:cubicBezTo>
                  <a:pt x="3180468" y="1413256"/>
                  <a:pt x="3183033" y="1444034"/>
                  <a:pt x="3185598" y="1479943"/>
                </a:cubicBezTo>
                <a:cubicBezTo>
                  <a:pt x="3200987" y="1441470"/>
                  <a:pt x="3216378" y="1400431"/>
                  <a:pt x="3229201" y="1359393"/>
                </a:cubicBezTo>
                <a:cubicBezTo>
                  <a:pt x="3252285" y="1285011"/>
                  <a:pt x="3259980" y="1208064"/>
                  <a:pt x="3259980" y="1133682"/>
                </a:cubicBezTo>
                <a:cubicBezTo>
                  <a:pt x="3262545" y="1208064"/>
                  <a:pt x="3252285" y="1287576"/>
                  <a:pt x="3231766" y="1364523"/>
                </a:cubicBezTo>
                <a:cubicBezTo>
                  <a:pt x="3218942" y="1410691"/>
                  <a:pt x="3200987" y="1454294"/>
                  <a:pt x="3183033" y="1495333"/>
                </a:cubicBezTo>
                <a:cubicBezTo>
                  <a:pt x="3185598" y="1533807"/>
                  <a:pt x="3185598" y="1572280"/>
                  <a:pt x="3180468" y="1613318"/>
                </a:cubicBezTo>
                <a:cubicBezTo>
                  <a:pt x="3180468" y="1615883"/>
                  <a:pt x="3180468" y="1618448"/>
                  <a:pt x="3180468" y="1621013"/>
                </a:cubicBezTo>
                <a:cubicBezTo>
                  <a:pt x="3183033" y="1623578"/>
                  <a:pt x="3183033" y="1623578"/>
                  <a:pt x="3183033" y="1628708"/>
                </a:cubicBezTo>
                <a:cubicBezTo>
                  <a:pt x="3183033" y="1628708"/>
                  <a:pt x="3180468" y="1628708"/>
                  <a:pt x="3180468" y="1628708"/>
                </a:cubicBezTo>
                <a:cubicBezTo>
                  <a:pt x="3175338" y="1680005"/>
                  <a:pt x="3165079" y="1733868"/>
                  <a:pt x="3152254" y="1785166"/>
                </a:cubicBezTo>
                <a:cubicBezTo>
                  <a:pt x="3159949" y="1813380"/>
                  <a:pt x="3170209" y="1839029"/>
                  <a:pt x="3172774" y="1874936"/>
                </a:cubicBezTo>
                <a:cubicBezTo>
                  <a:pt x="3175338" y="1890326"/>
                  <a:pt x="3175338" y="1905715"/>
                  <a:pt x="3172774" y="1921104"/>
                </a:cubicBezTo>
                <a:cubicBezTo>
                  <a:pt x="3229201" y="1957013"/>
                  <a:pt x="3285629" y="1995486"/>
                  <a:pt x="3331797" y="2041654"/>
                </a:cubicBezTo>
                <a:cubicBezTo>
                  <a:pt x="3334362" y="2041654"/>
                  <a:pt x="3334362" y="2041654"/>
                  <a:pt x="3336927" y="2041654"/>
                </a:cubicBezTo>
                <a:cubicBezTo>
                  <a:pt x="3342056" y="2033960"/>
                  <a:pt x="3347186" y="2023701"/>
                  <a:pt x="3352317" y="2016006"/>
                </a:cubicBezTo>
                <a:cubicBezTo>
                  <a:pt x="3352317" y="2013442"/>
                  <a:pt x="3349751" y="2013442"/>
                  <a:pt x="3347186" y="2010878"/>
                </a:cubicBezTo>
                <a:cubicBezTo>
                  <a:pt x="3354881" y="2000616"/>
                  <a:pt x="3362576" y="1992921"/>
                  <a:pt x="3372835" y="1985227"/>
                </a:cubicBezTo>
                <a:cubicBezTo>
                  <a:pt x="3352317" y="1969837"/>
                  <a:pt x="3375400" y="1939059"/>
                  <a:pt x="3367705" y="1905715"/>
                </a:cubicBezTo>
                <a:cubicBezTo>
                  <a:pt x="3403614" y="1890326"/>
                  <a:pt x="3444652" y="1880066"/>
                  <a:pt x="3447218" y="1831334"/>
                </a:cubicBezTo>
                <a:cubicBezTo>
                  <a:pt x="3495950" y="1818510"/>
                  <a:pt x="3519034" y="1756952"/>
                  <a:pt x="3557508" y="1751823"/>
                </a:cubicBezTo>
                <a:cubicBezTo>
                  <a:pt x="3549813" y="1738998"/>
                  <a:pt x="3557508" y="1741563"/>
                  <a:pt x="3552378" y="1726174"/>
                </a:cubicBezTo>
                <a:cubicBezTo>
                  <a:pt x="3560072" y="1715914"/>
                  <a:pt x="3608805" y="1685135"/>
                  <a:pt x="3616500" y="1667181"/>
                </a:cubicBezTo>
                <a:cubicBezTo>
                  <a:pt x="3621630" y="1659486"/>
                  <a:pt x="3611370" y="1644097"/>
                  <a:pt x="3616500" y="1636402"/>
                </a:cubicBezTo>
                <a:cubicBezTo>
                  <a:pt x="3624195" y="1621013"/>
                  <a:pt x="3657538" y="1615883"/>
                  <a:pt x="3657538" y="1600494"/>
                </a:cubicBezTo>
                <a:cubicBezTo>
                  <a:pt x="3657538" y="1608189"/>
                  <a:pt x="3626760" y="1546631"/>
                  <a:pt x="3621630" y="1541501"/>
                </a:cubicBezTo>
                <a:cubicBezTo>
                  <a:pt x="3626760" y="1546631"/>
                  <a:pt x="3547248" y="1505593"/>
                  <a:pt x="3557508" y="1505593"/>
                </a:cubicBezTo>
                <a:cubicBezTo>
                  <a:pt x="3547248" y="1505593"/>
                  <a:pt x="3521599" y="1528676"/>
                  <a:pt x="3488255" y="1526112"/>
                </a:cubicBezTo>
                <a:cubicBezTo>
                  <a:pt x="3460042" y="1526112"/>
                  <a:pt x="3442087" y="1500462"/>
                  <a:pt x="3419003" y="1490202"/>
                </a:cubicBezTo>
                <a:cubicBezTo>
                  <a:pt x="3398484" y="1479943"/>
                  <a:pt x="3354881" y="1469683"/>
                  <a:pt x="3367705" y="1420950"/>
                </a:cubicBezTo>
                <a:cubicBezTo>
                  <a:pt x="3383095" y="1372217"/>
                  <a:pt x="3506210" y="1397866"/>
                  <a:pt x="3552378" y="1426080"/>
                </a:cubicBezTo>
                <a:cubicBezTo>
                  <a:pt x="3562637" y="1405561"/>
                  <a:pt x="3590851" y="1387607"/>
                  <a:pt x="3616500" y="1400431"/>
                </a:cubicBezTo>
                <a:cubicBezTo>
                  <a:pt x="3660103" y="1351698"/>
                  <a:pt x="3739615" y="1390172"/>
                  <a:pt x="3767829" y="1431210"/>
                </a:cubicBezTo>
                <a:cubicBezTo>
                  <a:pt x="3757569" y="1528676"/>
                  <a:pt x="3824256" y="1551761"/>
                  <a:pt x="3867859" y="1587669"/>
                </a:cubicBezTo>
                <a:cubicBezTo>
                  <a:pt x="3860165" y="1638967"/>
                  <a:pt x="3852470" y="1674876"/>
                  <a:pt x="3837081" y="1697960"/>
                </a:cubicBezTo>
                <a:cubicBezTo>
                  <a:pt x="3842210" y="1713349"/>
                  <a:pt x="3849905" y="1690265"/>
                  <a:pt x="3857600" y="1703090"/>
                </a:cubicBezTo>
                <a:cubicBezTo>
                  <a:pt x="3844776" y="1777471"/>
                  <a:pt x="3811432" y="1818510"/>
                  <a:pt x="3837081" y="1877501"/>
                </a:cubicBezTo>
                <a:cubicBezTo>
                  <a:pt x="3829386" y="1885196"/>
                  <a:pt x="3824256" y="1892891"/>
                  <a:pt x="3821691" y="1903150"/>
                </a:cubicBezTo>
                <a:cubicBezTo>
                  <a:pt x="3831951" y="1887761"/>
                  <a:pt x="3844776" y="1872371"/>
                  <a:pt x="3855035" y="1856982"/>
                </a:cubicBezTo>
                <a:cubicBezTo>
                  <a:pt x="3860165" y="1833898"/>
                  <a:pt x="3865295" y="1810815"/>
                  <a:pt x="3870424" y="1787730"/>
                </a:cubicBezTo>
                <a:cubicBezTo>
                  <a:pt x="3872989" y="1769777"/>
                  <a:pt x="3878119" y="1751823"/>
                  <a:pt x="3883249" y="1733868"/>
                </a:cubicBezTo>
                <a:cubicBezTo>
                  <a:pt x="3880684" y="1726174"/>
                  <a:pt x="3883249" y="1715914"/>
                  <a:pt x="3888379" y="1708219"/>
                </a:cubicBezTo>
                <a:cubicBezTo>
                  <a:pt x="3888379" y="1708219"/>
                  <a:pt x="3890944" y="1708219"/>
                  <a:pt x="3890944" y="1708219"/>
                </a:cubicBezTo>
                <a:cubicBezTo>
                  <a:pt x="3903768" y="1669746"/>
                  <a:pt x="3919157" y="1631273"/>
                  <a:pt x="3939677" y="1597929"/>
                </a:cubicBezTo>
                <a:cubicBezTo>
                  <a:pt x="3973020" y="1538935"/>
                  <a:pt x="4014058" y="1508157"/>
                  <a:pt x="4052532" y="1479943"/>
                </a:cubicBezTo>
                <a:cubicBezTo>
                  <a:pt x="4078181" y="1461989"/>
                  <a:pt x="4101265" y="1441470"/>
                  <a:pt x="4126914" y="1418385"/>
                </a:cubicBezTo>
                <a:cubicBezTo>
                  <a:pt x="4157692" y="1382477"/>
                  <a:pt x="4188471" y="1346568"/>
                  <a:pt x="4216685" y="1302965"/>
                </a:cubicBezTo>
                <a:cubicBezTo>
                  <a:pt x="4237204" y="1274752"/>
                  <a:pt x="4252594" y="1243973"/>
                  <a:pt x="4267983" y="1210629"/>
                </a:cubicBezTo>
                <a:cubicBezTo>
                  <a:pt x="4275678" y="1190110"/>
                  <a:pt x="4283372" y="1172156"/>
                  <a:pt x="4291067" y="1151637"/>
                </a:cubicBezTo>
                <a:cubicBezTo>
                  <a:pt x="4293632" y="1136247"/>
                  <a:pt x="4298762" y="1123423"/>
                  <a:pt x="4301327" y="1110598"/>
                </a:cubicBezTo>
                <a:cubicBezTo>
                  <a:pt x="4319281" y="1038781"/>
                  <a:pt x="4324411" y="966964"/>
                  <a:pt x="4321846" y="897711"/>
                </a:cubicBezTo>
                <a:cubicBezTo>
                  <a:pt x="4324411" y="964399"/>
                  <a:pt x="4321846" y="1038781"/>
                  <a:pt x="4303891" y="1110598"/>
                </a:cubicBezTo>
                <a:cubicBezTo>
                  <a:pt x="4303891" y="1118293"/>
                  <a:pt x="4301327" y="1125988"/>
                  <a:pt x="4298762" y="1133682"/>
                </a:cubicBezTo>
                <a:cubicBezTo>
                  <a:pt x="4298762" y="1133682"/>
                  <a:pt x="4301327" y="1131117"/>
                  <a:pt x="4301327" y="1128553"/>
                </a:cubicBezTo>
                <a:cubicBezTo>
                  <a:pt x="4396228" y="907971"/>
                  <a:pt x="4537297" y="759208"/>
                  <a:pt x="4665541" y="613009"/>
                </a:cubicBezTo>
                <a:cubicBezTo>
                  <a:pt x="4729664" y="538627"/>
                  <a:pt x="4793786" y="461680"/>
                  <a:pt x="4852779" y="369344"/>
                </a:cubicBezTo>
                <a:cubicBezTo>
                  <a:pt x="4909206" y="277008"/>
                  <a:pt x="4960504" y="169283"/>
                  <a:pt x="4996412" y="53862"/>
                </a:cubicBezTo>
                <a:cubicBezTo>
                  <a:pt x="4960504" y="169283"/>
                  <a:pt x="4911771" y="279573"/>
                  <a:pt x="4852779" y="371909"/>
                </a:cubicBezTo>
                <a:cubicBezTo>
                  <a:pt x="4796351" y="466810"/>
                  <a:pt x="4729664" y="546322"/>
                  <a:pt x="4665541" y="620704"/>
                </a:cubicBezTo>
                <a:cubicBezTo>
                  <a:pt x="4601419" y="697651"/>
                  <a:pt x="4534732" y="769468"/>
                  <a:pt x="4473174" y="854108"/>
                </a:cubicBezTo>
                <a:cubicBezTo>
                  <a:pt x="4411617" y="938749"/>
                  <a:pt x="4350060" y="1031087"/>
                  <a:pt x="4306456" y="1138812"/>
                </a:cubicBezTo>
                <a:cubicBezTo>
                  <a:pt x="4288502" y="1182416"/>
                  <a:pt x="4273113" y="1226019"/>
                  <a:pt x="4260288" y="1272187"/>
                </a:cubicBezTo>
                <a:cubicBezTo>
                  <a:pt x="4301327" y="1220889"/>
                  <a:pt x="4339800" y="1164461"/>
                  <a:pt x="4375708" y="1108033"/>
                </a:cubicBezTo>
                <a:cubicBezTo>
                  <a:pt x="4337235" y="1169591"/>
                  <a:pt x="4298762" y="1228583"/>
                  <a:pt x="4257723" y="1282446"/>
                </a:cubicBezTo>
                <a:cubicBezTo>
                  <a:pt x="4255159" y="1292706"/>
                  <a:pt x="4252594" y="1302965"/>
                  <a:pt x="4250029" y="1315790"/>
                </a:cubicBezTo>
                <a:cubicBezTo>
                  <a:pt x="4234639" y="1374782"/>
                  <a:pt x="4224380" y="1436340"/>
                  <a:pt x="4211555" y="1497898"/>
                </a:cubicBezTo>
                <a:cubicBezTo>
                  <a:pt x="4257723" y="1464554"/>
                  <a:pt x="4303891" y="1433775"/>
                  <a:pt x="4344930" y="1382477"/>
                </a:cubicBezTo>
                <a:cubicBezTo>
                  <a:pt x="4439831" y="1279881"/>
                  <a:pt x="4527037" y="1161896"/>
                  <a:pt x="4611679" y="1036216"/>
                </a:cubicBezTo>
                <a:cubicBezTo>
                  <a:pt x="4527037" y="1164461"/>
                  <a:pt x="4439831" y="1282446"/>
                  <a:pt x="4347494" y="1387607"/>
                </a:cubicBezTo>
                <a:cubicBezTo>
                  <a:pt x="4306456" y="1441470"/>
                  <a:pt x="4257723" y="1472248"/>
                  <a:pt x="4211555" y="1508157"/>
                </a:cubicBezTo>
                <a:cubicBezTo>
                  <a:pt x="4203861" y="1554326"/>
                  <a:pt x="4193601" y="1597929"/>
                  <a:pt x="4183341" y="1641532"/>
                </a:cubicBezTo>
                <a:cubicBezTo>
                  <a:pt x="4198731" y="1623578"/>
                  <a:pt x="4214120" y="1603059"/>
                  <a:pt x="4229510" y="1579975"/>
                </a:cubicBezTo>
                <a:cubicBezTo>
                  <a:pt x="4267983" y="1520981"/>
                  <a:pt x="4306456" y="1456859"/>
                  <a:pt x="4350060" y="1405561"/>
                </a:cubicBezTo>
                <a:cubicBezTo>
                  <a:pt x="4415464" y="1326690"/>
                  <a:pt x="4485197" y="1270904"/>
                  <a:pt x="4556012" y="1227381"/>
                </a:cubicBezTo>
                <a:lnTo>
                  <a:pt x="4617869" y="1192702"/>
                </a:lnTo>
                <a:lnTo>
                  <a:pt x="4616849" y="1191977"/>
                </a:lnTo>
                <a:lnTo>
                  <a:pt x="4618382" y="1192414"/>
                </a:lnTo>
                <a:lnTo>
                  <a:pt x="4627068" y="1187545"/>
                </a:lnTo>
                <a:lnTo>
                  <a:pt x="4618703" y="1192506"/>
                </a:lnTo>
                <a:lnTo>
                  <a:pt x="4619374" y="1192698"/>
                </a:lnTo>
                <a:cubicBezTo>
                  <a:pt x="4624183" y="1196545"/>
                  <a:pt x="4623943" y="1196786"/>
                  <a:pt x="4622305" y="1195854"/>
                </a:cubicBezTo>
                <a:lnTo>
                  <a:pt x="4618099" y="1192865"/>
                </a:lnTo>
                <a:lnTo>
                  <a:pt x="4596387" y="1205742"/>
                </a:lnTo>
                <a:lnTo>
                  <a:pt x="4604625" y="1224438"/>
                </a:lnTo>
                <a:cubicBezTo>
                  <a:pt x="4606549" y="1230530"/>
                  <a:pt x="4607831" y="1237583"/>
                  <a:pt x="4609114" y="1249125"/>
                </a:cubicBezTo>
                <a:cubicBezTo>
                  <a:pt x="4602702" y="1245278"/>
                  <a:pt x="4600778" y="1237583"/>
                  <a:pt x="4599816" y="1229247"/>
                </a:cubicBezTo>
                <a:lnTo>
                  <a:pt x="4596328" y="1205777"/>
                </a:lnTo>
                <a:lnTo>
                  <a:pt x="4556052" y="1229665"/>
                </a:lnTo>
                <a:cubicBezTo>
                  <a:pt x="4485357" y="1275713"/>
                  <a:pt x="4416105" y="1334385"/>
                  <a:pt x="4352625" y="1413256"/>
                </a:cubicBezTo>
                <a:cubicBezTo>
                  <a:pt x="4311586" y="1464554"/>
                  <a:pt x="4273113" y="1528676"/>
                  <a:pt x="4234639" y="1590234"/>
                </a:cubicBezTo>
                <a:cubicBezTo>
                  <a:pt x="4216685" y="1618448"/>
                  <a:pt x="4198731" y="1644097"/>
                  <a:pt x="4178212" y="1667181"/>
                </a:cubicBezTo>
                <a:cubicBezTo>
                  <a:pt x="4162822" y="1726174"/>
                  <a:pt x="4144868" y="1785166"/>
                  <a:pt x="4119219" y="1841593"/>
                </a:cubicBezTo>
                <a:cubicBezTo>
                  <a:pt x="4101265" y="1877501"/>
                  <a:pt x="4080746" y="1910845"/>
                  <a:pt x="4060226" y="1939059"/>
                </a:cubicBezTo>
                <a:cubicBezTo>
                  <a:pt x="4060226" y="1951883"/>
                  <a:pt x="4057662" y="1962143"/>
                  <a:pt x="4055097" y="1974967"/>
                </a:cubicBezTo>
                <a:cubicBezTo>
                  <a:pt x="4083311" y="2036525"/>
                  <a:pt x="4106395" y="2100646"/>
                  <a:pt x="4103830" y="2167332"/>
                </a:cubicBezTo>
                <a:cubicBezTo>
                  <a:pt x="4101265" y="2169897"/>
                  <a:pt x="4098700" y="2172463"/>
                  <a:pt x="4096135" y="2172463"/>
                </a:cubicBezTo>
                <a:cubicBezTo>
                  <a:pt x="4178212" y="2210934"/>
                  <a:pt x="4257723" y="2257108"/>
                  <a:pt x="4332105" y="2313533"/>
                </a:cubicBezTo>
                <a:cubicBezTo>
                  <a:pt x="4352625" y="2282755"/>
                  <a:pt x="4373143" y="2249412"/>
                  <a:pt x="4391098" y="2216066"/>
                </a:cubicBezTo>
                <a:cubicBezTo>
                  <a:pt x="4488564" y="2036525"/>
                  <a:pt x="4578335" y="1844158"/>
                  <a:pt x="4675801" y="1662051"/>
                </a:cubicBezTo>
                <a:cubicBezTo>
                  <a:pt x="4760442" y="1505593"/>
                  <a:pt x="4852779" y="1351698"/>
                  <a:pt x="4957939" y="1246538"/>
                </a:cubicBezTo>
                <a:cubicBezTo>
                  <a:pt x="4955374" y="1246538"/>
                  <a:pt x="4952809" y="1241408"/>
                  <a:pt x="4947680" y="1241408"/>
                </a:cubicBezTo>
                <a:cubicBezTo>
                  <a:pt x="4945115" y="1231148"/>
                  <a:pt x="4952809" y="1231148"/>
                  <a:pt x="4950244" y="1223454"/>
                </a:cubicBezTo>
                <a:cubicBezTo>
                  <a:pt x="4963069" y="1223454"/>
                  <a:pt x="4965634" y="1231148"/>
                  <a:pt x="4963069" y="1241408"/>
                </a:cubicBezTo>
                <a:cubicBezTo>
                  <a:pt x="4968199" y="1236278"/>
                  <a:pt x="4970764" y="1233713"/>
                  <a:pt x="4973329" y="1231148"/>
                </a:cubicBezTo>
                <a:cubicBezTo>
                  <a:pt x="4968199" y="1220889"/>
                  <a:pt x="4975893" y="1218324"/>
                  <a:pt x="4978458" y="1205499"/>
                </a:cubicBezTo>
                <a:cubicBezTo>
                  <a:pt x="4986153" y="1208064"/>
                  <a:pt x="4993848" y="1195240"/>
                  <a:pt x="4993848" y="1200370"/>
                </a:cubicBezTo>
                <a:cubicBezTo>
                  <a:pt x="4998978" y="1200370"/>
                  <a:pt x="4998978" y="1182416"/>
                  <a:pt x="4993848" y="1184980"/>
                </a:cubicBezTo>
                <a:cubicBezTo>
                  <a:pt x="5001542" y="1182416"/>
                  <a:pt x="5006672" y="1179850"/>
                  <a:pt x="5009237" y="1172156"/>
                </a:cubicBezTo>
                <a:cubicBezTo>
                  <a:pt x="5022061" y="1174721"/>
                  <a:pt x="5016932" y="1184980"/>
                  <a:pt x="5019497" y="1190110"/>
                </a:cubicBezTo>
                <a:cubicBezTo>
                  <a:pt x="5142611" y="1092643"/>
                  <a:pt x="5265726" y="1087513"/>
                  <a:pt x="5373452" y="1128553"/>
                </a:cubicBezTo>
                <a:cubicBezTo>
                  <a:pt x="5265726" y="1090079"/>
                  <a:pt x="5142611" y="1102904"/>
                  <a:pt x="5024626" y="1200370"/>
                </a:cubicBezTo>
                <a:cubicBezTo>
                  <a:pt x="5027191" y="1200370"/>
                  <a:pt x="5027191" y="1200370"/>
                  <a:pt x="5029756" y="1200370"/>
                </a:cubicBezTo>
                <a:cubicBezTo>
                  <a:pt x="5029756" y="1208064"/>
                  <a:pt x="5024626" y="1210629"/>
                  <a:pt x="5024626" y="1215759"/>
                </a:cubicBezTo>
                <a:cubicBezTo>
                  <a:pt x="5029756" y="1218324"/>
                  <a:pt x="5029756" y="1213194"/>
                  <a:pt x="5029756" y="1210629"/>
                </a:cubicBezTo>
                <a:cubicBezTo>
                  <a:pt x="5032321" y="1238843"/>
                  <a:pt x="5032321" y="1246538"/>
                  <a:pt x="5024626" y="1277316"/>
                </a:cubicBezTo>
                <a:cubicBezTo>
                  <a:pt x="5019497" y="1282446"/>
                  <a:pt x="5015650" y="1284370"/>
                  <a:pt x="5012443" y="1286614"/>
                </a:cubicBezTo>
                <a:lnTo>
                  <a:pt x="5004124" y="1297813"/>
                </a:lnTo>
                <a:lnTo>
                  <a:pt x="5012122" y="1313567"/>
                </a:lnTo>
                <a:cubicBezTo>
                  <a:pt x="5015008" y="1322224"/>
                  <a:pt x="5015649" y="1332483"/>
                  <a:pt x="5009237" y="1344026"/>
                </a:cubicBezTo>
                <a:cubicBezTo>
                  <a:pt x="5001542" y="1341461"/>
                  <a:pt x="4998978" y="1344026"/>
                  <a:pt x="4991283" y="1338896"/>
                </a:cubicBezTo>
                <a:cubicBezTo>
                  <a:pt x="4993848" y="1326070"/>
                  <a:pt x="4991283" y="1331201"/>
                  <a:pt x="4988718" y="1320941"/>
                </a:cubicBezTo>
                <a:cubicBezTo>
                  <a:pt x="5001542" y="1323505"/>
                  <a:pt x="4993848" y="1308117"/>
                  <a:pt x="5004107" y="1310681"/>
                </a:cubicBezTo>
                <a:cubicBezTo>
                  <a:pt x="5002824" y="1306834"/>
                  <a:pt x="5001542" y="1304269"/>
                  <a:pt x="5000901" y="1301704"/>
                </a:cubicBezTo>
                <a:lnTo>
                  <a:pt x="5001328" y="1295722"/>
                </a:lnTo>
                <a:lnTo>
                  <a:pt x="4995411" y="1291223"/>
                </a:lnTo>
                <a:cubicBezTo>
                  <a:pt x="4990482" y="1282446"/>
                  <a:pt x="4993848" y="1268981"/>
                  <a:pt x="4978458" y="1267057"/>
                </a:cubicBezTo>
                <a:cubicBezTo>
                  <a:pt x="4981023" y="1259362"/>
                  <a:pt x="4978458" y="1254232"/>
                  <a:pt x="4975893" y="1249103"/>
                </a:cubicBezTo>
                <a:cubicBezTo>
                  <a:pt x="4948962" y="1276034"/>
                  <a:pt x="4922993" y="1306172"/>
                  <a:pt x="4897865" y="1338794"/>
                </a:cubicBezTo>
                <a:lnTo>
                  <a:pt x="4829711" y="1436477"/>
                </a:lnTo>
                <a:lnTo>
                  <a:pt x="4834355" y="1449784"/>
                </a:lnTo>
                <a:cubicBezTo>
                  <a:pt x="4836322" y="1472228"/>
                  <a:pt x="4829695" y="1505787"/>
                  <a:pt x="4829695" y="1462023"/>
                </a:cubicBezTo>
                <a:cubicBezTo>
                  <a:pt x="4825206" y="1460741"/>
                  <a:pt x="4822481" y="1458978"/>
                  <a:pt x="4820917" y="1456934"/>
                </a:cubicBezTo>
                <a:lnTo>
                  <a:pt x="4819651" y="1452176"/>
                </a:lnTo>
                <a:lnTo>
                  <a:pt x="4756234" y="1558573"/>
                </a:lnTo>
                <a:cubicBezTo>
                  <a:pt x="4733992" y="1598249"/>
                  <a:pt x="4712350" y="1638967"/>
                  <a:pt x="4691190" y="1680005"/>
                </a:cubicBezTo>
                <a:cubicBezTo>
                  <a:pt x="4596289" y="1862112"/>
                  <a:pt x="4509083" y="2054480"/>
                  <a:pt x="4414182" y="2241718"/>
                </a:cubicBezTo>
                <a:cubicBezTo>
                  <a:pt x="4403922" y="2259670"/>
                  <a:pt x="4396228" y="2277626"/>
                  <a:pt x="4385968" y="2293014"/>
                </a:cubicBezTo>
                <a:cubicBezTo>
                  <a:pt x="4427006" y="2269932"/>
                  <a:pt x="4468045" y="2249412"/>
                  <a:pt x="4506518" y="2226327"/>
                </a:cubicBezTo>
                <a:cubicBezTo>
                  <a:pt x="4514213" y="2221197"/>
                  <a:pt x="4511648" y="2205806"/>
                  <a:pt x="4516778" y="2195544"/>
                </a:cubicBezTo>
                <a:cubicBezTo>
                  <a:pt x="4555251" y="2185285"/>
                  <a:pt x="4570640" y="2151944"/>
                  <a:pt x="4591159" y="2126297"/>
                </a:cubicBezTo>
                <a:cubicBezTo>
                  <a:pt x="4655282" y="2113470"/>
                  <a:pt x="4678366" y="2064738"/>
                  <a:pt x="4706579" y="2016006"/>
                </a:cubicBezTo>
                <a:cubicBezTo>
                  <a:pt x="4786091" y="2016006"/>
                  <a:pt x="4798916" y="2087822"/>
                  <a:pt x="4837389" y="2136555"/>
                </a:cubicBezTo>
                <a:cubicBezTo>
                  <a:pt x="4850214" y="2151944"/>
                  <a:pt x="4868168" y="2154509"/>
                  <a:pt x="4883557" y="2167332"/>
                </a:cubicBezTo>
                <a:cubicBezTo>
                  <a:pt x="4893817" y="2180157"/>
                  <a:pt x="4904077" y="2205806"/>
                  <a:pt x="4919466" y="2226327"/>
                </a:cubicBezTo>
                <a:cubicBezTo>
                  <a:pt x="4942550" y="2257108"/>
                  <a:pt x="4975893" y="2290449"/>
                  <a:pt x="4996412" y="2331486"/>
                </a:cubicBezTo>
                <a:cubicBezTo>
                  <a:pt x="5004107" y="2323792"/>
                  <a:pt x="5009237" y="2313533"/>
                  <a:pt x="5009237" y="2305838"/>
                </a:cubicBezTo>
                <a:cubicBezTo>
                  <a:pt x="5014367" y="2313533"/>
                  <a:pt x="5006672" y="2328922"/>
                  <a:pt x="5001542" y="2339180"/>
                </a:cubicBezTo>
                <a:cubicBezTo>
                  <a:pt x="5019497" y="2377654"/>
                  <a:pt x="5029756" y="2426387"/>
                  <a:pt x="5009237" y="2487945"/>
                </a:cubicBezTo>
                <a:cubicBezTo>
                  <a:pt x="4998978" y="2521288"/>
                  <a:pt x="4970764" y="2539244"/>
                  <a:pt x="4947680" y="2562327"/>
                </a:cubicBezTo>
                <a:cubicBezTo>
                  <a:pt x="4947680" y="2564892"/>
                  <a:pt x="4950244" y="2562327"/>
                  <a:pt x="4952809" y="2562327"/>
                </a:cubicBezTo>
                <a:cubicBezTo>
                  <a:pt x="4957939" y="2572586"/>
                  <a:pt x="4945115" y="2593105"/>
                  <a:pt x="4932290" y="2585411"/>
                </a:cubicBezTo>
                <a:cubicBezTo>
                  <a:pt x="4932290" y="2582846"/>
                  <a:pt x="4932290" y="2580281"/>
                  <a:pt x="4932290" y="2577716"/>
                </a:cubicBezTo>
                <a:cubicBezTo>
                  <a:pt x="4919466" y="2590540"/>
                  <a:pt x="4906641" y="2608495"/>
                  <a:pt x="4901512" y="2629015"/>
                </a:cubicBezTo>
                <a:cubicBezTo>
                  <a:pt x="4883557" y="2631580"/>
                  <a:pt x="4868168" y="2641839"/>
                  <a:pt x="4852779" y="2652099"/>
                </a:cubicBezTo>
                <a:cubicBezTo>
                  <a:pt x="4855343" y="2662358"/>
                  <a:pt x="4857908" y="2672618"/>
                  <a:pt x="4860473" y="2682878"/>
                </a:cubicBezTo>
                <a:cubicBezTo>
                  <a:pt x="4863038" y="2682878"/>
                  <a:pt x="4865603" y="2682878"/>
                  <a:pt x="4870733" y="2685443"/>
                </a:cubicBezTo>
                <a:cubicBezTo>
                  <a:pt x="4875863" y="2698267"/>
                  <a:pt x="4873298" y="2705962"/>
                  <a:pt x="4868168" y="2713656"/>
                </a:cubicBezTo>
                <a:cubicBezTo>
                  <a:pt x="4870733" y="2729046"/>
                  <a:pt x="4875863" y="2741870"/>
                  <a:pt x="4878428" y="2757259"/>
                </a:cubicBezTo>
                <a:cubicBezTo>
                  <a:pt x="4886122" y="2747000"/>
                  <a:pt x="4891252" y="2736740"/>
                  <a:pt x="4896382" y="2723916"/>
                </a:cubicBezTo>
                <a:cubicBezTo>
                  <a:pt x="4947680" y="2716221"/>
                  <a:pt x="4981023" y="2664922"/>
                  <a:pt x="5042581" y="2649534"/>
                </a:cubicBezTo>
                <a:cubicBezTo>
                  <a:pt x="5040016" y="2639273"/>
                  <a:pt x="5050275" y="2626449"/>
                  <a:pt x="5063100" y="2639273"/>
                </a:cubicBezTo>
                <a:cubicBezTo>
                  <a:pt x="5063100" y="2641839"/>
                  <a:pt x="5063100" y="2644403"/>
                  <a:pt x="5063100" y="2646968"/>
                </a:cubicBezTo>
                <a:cubicBezTo>
                  <a:pt x="5065665" y="2646968"/>
                  <a:pt x="5068230" y="2646968"/>
                  <a:pt x="5070795" y="2646968"/>
                </a:cubicBezTo>
                <a:cubicBezTo>
                  <a:pt x="5070795" y="2646968"/>
                  <a:pt x="5070795" y="2644403"/>
                  <a:pt x="5070795" y="2644403"/>
                </a:cubicBezTo>
                <a:cubicBezTo>
                  <a:pt x="5065665" y="2636709"/>
                  <a:pt x="5060535" y="2631580"/>
                  <a:pt x="5055405" y="2626449"/>
                </a:cubicBezTo>
                <a:cubicBezTo>
                  <a:pt x="5063100" y="2580281"/>
                  <a:pt x="5045146" y="2554632"/>
                  <a:pt x="5042581" y="2495638"/>
                </a:cubicBezTo>
                <a:cubicBezTo>
                  <a:pt x="5065665" y="2500768"/>
                  <a:pt x="5068230" y="2541808"/>
                  <a:pt x="5086184" y="2544372"/>
                </a:cubicBezTo>
                <a:cubicBezTo>
                  <a:pt x="5088749" y="2549502"/>
                  <a:pt x="5091313" y="2557197"/>
                  <a:pt x="5093878" y="2562327"/>
                </a:cubicBezTo>
                <a:cubicBezTo>
                  <a:pt x="5093878" y="2562327"/>
                  <a:pt x="5093878" y="2564892"/>
                  <a:pt x="5093878" y="2564892"/>
                </a:cubicBezTo>
                <a:cubicBezTo>
                  <a:pt x="5096444" y="2570021"/>
                  <a:pt x="5099008" y="2577716"/>
                  <a:pt x="5101573" y="2582846"/>
                </a:cubicBezTo>
                <a:cubicBezTo>
                  <a:pt x="5104138" y="2582846"/>
                  <a:pt x="5104138" y="2585411"/>
                  <a:pt x="5104138" y="2585411"/>
                </a:cubicBezTo>
                <a:cubicBezTo>
                  <a:pt x="5106703" y="2590540"/>
                  <a:pt x="5111833" y="2598235"/>
                  <a:pt x="5114398" y="2603365"/>
                </a:cubicBezTo>
                <a:cubicBezTo>
                  <a:pt x="5119527" y="2611060"/>
                  <a:pt x="5122092" y="2616189"/>
                  <a:pt x="5127222" y="2621320"/>
                </a:cubicBezTo>
                <a:cubicBezTo>
                  <a:pt x="5127222" y="2621320"/>
                  <a:pt x="5129787" y="2621320"/>
                  <a:pt x="5129787" y="2621320"/>
                </a:cubicBezTo>
                <a:cubicBezTo>
                  <a:pt x="5132352" y="2623885"/>
                  <a:pt x="5134917" y="2626449"/>
                  <a:pt x="5137482" y="2629015"/>
                </a:cubicBezTo>
                <a:cubicBezTo>
                  <a:pt x="5134917" y="2629015"/>
                  <a:pt x="5132352" y="2626449"/>
                  <a:pt x="5129787" y="2626449"/>
                </a:cubicBezTo>
                <a:cubicBezTo>
                  <a:pt x="5132352" y="2634144"/>
                  <a:pt x="5134917" y="2646968"/>
                  <a:pt x="5134917" y="2657229"/>
                </a:cubicBezTo>
                <a:cubicBezTo>
                  <a:pt x="5140047" y="2657229"/>
                  <a:pt x="5147741" y="2654664"/>
                  <a:pt x="5152871" y="2649534"/>
                </a:cubicBezTo>
                <a:cubicBezTo>
                  <a:pt x="5155436" y="2611060"/>
                  <a:pt x="5134917" y="2598235"/>
                  <a:pt x="5127222" y="2570021"/>
                </a:cubicBezTo>
                <a:cubicBezTo>
                  <a:pt x="5134917" y="2554632"/>
                  <a:pt x="5150306" y="2559763"/>
                  <a:pt x="5158001" y="2570021"/>
                </a:cubicBezTo>
                <a:cubicBezTo>
                  <a:pt x="5165696" y="2562327"/>
                  <a:pt x="5163131" y="2544372"/>
                  <a:pt x="5163131" y="2528982"/>
                </a:cubicBezTo>
                <a:cubicBezTo>
                  <a:pt x="5183650" y="2526418"/>
                  <a:pt x="5183650" y="2503334"/>
                  <a:pt x="5209299" y="2503334"/>
                </a:cubicBezTo>
                <a:cubicBezTo>
                  <a:pt x="5214428" y="2475120"/>
                  <a:pt x="5204169" y="2459731"/>
                  <a:pt x="5183650" y="2457166"/>
                </a:cubicBezTo>
                <a:cubicBezTo>
                  <a:pt x="5181085" y="2436647"/>
                  <a:pt x="5196474" y="2436647"/>
                  <a:pt x="5199039" y="2421258"/>
                </a:cubicBezTo>
                <a:cubicBezTo>
                  <a:pt x="5196474" y="2395610"/>
                  <a:pt x="5145176" y="2439212"/>
                  <a:pt x="5152871" y="2395610"/>
                </a:cubicBezTo>
                <a:cubicBezTo>
                  <a:pt x="5219558" y="2410997"/>
                  <a:pt x="5186215" y="2331486"/>
                  <a:pt x="5188779" y="2300709"/>
                </a:cubicBezTo>
                <a:cubicBezTo>
                  <a:pt x="5216993" y="2305838"/>
                  <a:pt x="5224688" y="2280189"/>
                  <a:pt x="5234948" y="2254542"/>
                </a:cubicBezTo>
                <a:cubicBezTo>
                  <a:pt x="5234948" y="2236587"/>
                  <a:pt x="5214428" y="2236587"/>
                  <a:pt x="5214428" y="2213500"/>
                </a:cubicBezTo>
                <a:cubicBezTo>
                  <a:pt x="5237513" y="2234021"/>
                  <a:pt x="5250337" y="2213500"/>
                  <a:pt x="5260597" y="2192979"/>
                </a:cubicBezTo>
                <a:cubicBezTo>
                  <a:pt x="5281116" y="2198110"/>
                  <a:pt x="5278551" y="2192979"/>
                  <a:pt x="5301635" y="2192979"/>
                </a:cubicBezTo>
                <a:cubicBezTo>
                  <a:pt x="5283680" y="2151944"/>
                  <a:pt x="5314459" y="2131425"/>
                  <a:pt x="5327284" y="2103211"/>
                </a:cubicBezTo>
                <a:cubicBezTo>
                  <a:pt x="5329849" y="2090386"/>
                  <a:pt x="5319589" y="2085258"/>
                  <a:pt x="5306765" y="2087822"/>
                </a:cubicBezTo>
                <a:cubicBezTo>
                  <a:pt x="5296505" y="2054480"/>
                  <a:pt x="5301635" y="2036525"/>
                  <a:pt x="5301635" y="1998051"/>
                </a:cubicBezTo>
                <a:cubicBezTo>
                  <a:pt x="5334978" y="1962143"/>
                  <a:pt x="5358063" y="1980097"/>
                  <a:pt x="5401666" y="1962143"/>
                </a:cubicBezTo>
                <a:cubicBezTo>
                  <a:pt x="5401666" y="1962143"/>
                  <a:pt x="5401666" y="1959578"/>
                  <a:pt x="5401666" y="1959578"/>
                </a:cubicBezTo>
                <a:cubicBezTo>
                  <a:pt x="5396536" y="1959578"/>
                  <a:pt x="5399101" y="1964708"/>
                  <a:pt x="5391406" y="1964708"/>
                </a:cubicBezTo>
                <a:cubicBezTo>
                  <a:pt x="5393971" y="1954448"/>
                  <a:pt x="5386276" y="1954448"/>
                  <a:pt x="5388841" y="1944188"/>
                </a:cubicBezTo>
                <a:cubicBezTo>
                  <a:pt x="5391406" y="1944188"/>
                  <a:pt x="5391406" y="1941624"/>
                  <a:pt x="5391406" y="1939059"/>
                </a:cubicBezTo>
                <a:cubicBezTo>
                  <a:pt x="5396536" y="1936494"/>
                  <a:pt x="5399101" y="1939059"/>
                  <a:pt x="5401666" y="1939059"/>
                </a:cubicBezTo>
                <a:cubicBezTo>
                  <a:pt x="5409360" y="1900585"/>
                  <a:pt x="5432444" y="1880066"/>
                  <a:pt x="5452964" y="1854417"/>
                </a:cubicBezTo>
                <a:cubicBezTo>
                  <a:pt x="5478612" y="1882631"/>
                  <a:pt x="5494002" y="1854417"/>
                  <a:pt x="5506826" y="1828769"/>
                </a:cubicBezTo>
                <a:cubicBezTo>
                  <a:pt x="5501696" y="1815944"/>
                  <a:pt x="5506826" y="1800556"/>
                  <a:pt x="5522216" y="1795426"/>
                </a:cubicBezTo>
                <a:cubicBezTo>
                  <a:pt x="5547864" y="1787730"/>
                  <a:pt x="5555559" y="1823639"/>
                  <a:pt x="5537605" y="1836463"/>
                </a:cubicBezTo>
                <a:cubicBezTo>
                  <a:pt x="5552994" y="1833898"/>
                  <a:pt x="5555559" y="1810815"/>
                  <a:pt x="5570949" y="1826203"/>
                </a:cubicBezTo>
                <a:cubicBezTo>
                  <a:pt x="5542735" y="1787730"/>
                  <a:pt x="5576078" y="1731303"/>
                  <a:pt x="5622247" y="1751823"/>
                </a:cubicBezTo>
                <a:cubicBezTo>
                  <a:pt x="5627376" y="1744128"/>
                  <a:pt x="5619682" y="1708219"/>
                  <a:pt x="5617117" y="1692830"/>
                </a:cubicBezTo>
                <a:cubicBezTo>
                  <a:pt x="5632506" y="1692830"/>
                  <a:pt x="5650460" y="1695395"/>
                  <a:pt x="5647896" y="1677441"/>
                </a:cubicBezTo>
                <a:cubicBezTo>
                  <a:pt x="5673544" y="1692830"/>
                  <a:pt x="5699193" y="1680005"/>
                  <a:pt x="5722277" y="1687700"/>
                </a:cubicBezTo>
                <a:cubicBezTo>
                  <a:pt x="5712018" y="1715914"/>
                  <a:pt x="5712018" y="1741563"/>
                  <a:pt x="5722277" y="1772342"/>
                </a:cubicBezTo>
                <a:cubicBezTo>
                  <a:pt x="5742797" y="1764647"/>
                  <a:pt x="5747926" y="1772342"/>
                  <a:pt x="5773575" y="1772342"/>
                </a:cubicBezTo>
                <a:cubicBezTo>
                  <a:pt x="5776140" y="1787730"/>
                  <a:pt x="5794094" y="1790296"/>
                  <a:pt x="5788965" y="1813380"/>
                </a:cubicBezTo>
                <a:cubicBezTo>
                  <a:pt x="5840263" y="1797991"/>
                  <a:pt x="5865911" y="1800556"/>
                  <a:pt x="5909515" y="1818510"/>
                </a:cubicBezTo>
                <a:cubicBezTo>
                  <a:pt x="5888995" y="1874936"/>
                  <a:pt x="5945423" y="1864677"/>
                  <a:pt x="5983896" y="1882631"/>
                </a:cubicBezTo>
                <a:cubicBezTo>
                  <a:pt x="5983896" y="1880066"/>
                  <a:pt x="5983896" y="1880066"/>
                  <a:pt x="5983896" y="1877501"/>
                </a:cubicBezTo>
                <a:cubicBezTo>
                  <a:pt x="5991591" y="1880066"/>
                  <a:pt x="5991591" y="1882631"/>
                  <a:pt x="5989026" y="1885196"/>
                </a:cubicBezTo>
                <a:cubicBezTo>
                  <a:pt x="6004416" y="1892891"/>
                  <a:pt x="6014675" y="1908280"/>
                  <a:pt x="6014675" y="1933929"/>
                </a:cubicBezTo>
                <a:cubicBezTo>
                  <a:pt x="6130095" y="2016006"/>
                  <a:pt x="6260905" y="2080128"/>
                  <a:pt x="6330157" y="2208371"/>
                </a:cubicBezTo>
                <a:cubicBezTo>
                  <a:pt x="6327592" y="2223762"/>
                  <a:pt x="6322462" y="2239152"/>
                  <a:pt x="6304508" y="2239152"/>
                </a:cubicBezTo>
                <a:cubicBezTo>
                  <a:pt x="6307073" y="2246846"/>
                  <a:pt x="6312203" y="2249412"/>
                  <a:pt x="6317332" y="2254542"/>
                </a:cubicBezTo>
                <a:cubicBezTo>
                  <a:pt x="6322462" y="2241718"/>
                  <a:pt x="6332722" y="2228893"/>
                  <a:pt x="6342981" y="2221197"/>
                </a:cubicBezTo>
                <a:cubicBezTo>
                  <a:pt x="6335287" y="2231456"/>
                  <a:pt x="6327592" y="2244283"/>
                  <a:pt x="6353241" y="2262236"/>
                </a:cubicBezTo>
                <a:cubicBezTo>
                  <a:pt x="6355806" y="2264801"/>
                  <a:pt x="6358371" y="2269932"/>
                  <a:pt x="6358371" y="2275060"/>
                </a:cubicBezTo>
                <a:cubicBezTo>
                  <a:pt x="6353241" y="2275060"/>
                  <a:pt x="6350676" y="2275060"/>
                  <a:pt x="6345546" y="2275060"/>
                </a:cubicBezTo>
                <a:cubicBezTo>
                  <a:pt x="6342981" y="2277626"/>
                  <a:pt x="6340417" y="2282755"/>
                  <a:pt x="6337852" y="2285320"/>
                </a:cubicBezTo>
                <a:cubicBezTo>
                  <a:pt x="6337852" y="2282755"/>
                  <a:pt x="6337852" y="2277626"/>
                  <a:pt x="6340417" y="2275060"/>
                </a:cubicBezTo>
                <a:cubicBezTo>
                  <a:pt x="6335287" y="2275060"/>
                  <a:pt x="6330157" y="2275060"/>
                  <a:pt x="6325027" y="2275060"/>
                </a:cubicBezTo>
                <a:cubicBezTo>
                  <a:pt x="6317332" y="2290449"/>
                  <a:pt x="6327592" y="2295579"/>
                  <a:pt x="6325027" y="2321228"/>
                </a:cubicBezTo>
                <a:cubicBezTo>
                  <a:pt x="6299378" y="2321228"/>
                  <a:pt x="6299378" y="2354569"/>
                  <a:pt x="6283989" y="2367394"/>
                </a:cubicBezTo>
                <a:cubicBezTo>
                  <a:pt x="6266035" y="2367394"/>
                  <a:pt x="6240386" y="2369962"/>
                  <a:pt x="6253210" y="2398174"/>
                </a:cubicBezTo>
                <a:cubicBezTo>
                  <a:pt x="6237821" y="2403303"/>
                  <a:pt x="6242951" y="2382784"/>
                  <a:pt x="6227561" y="2387914"/>
                </a:cubicBezTo>
                <a:cubicBezTo>
                  <a:pt x="6199348" y="2423822"/>
                  <a:pt x="6166004" y="2408433"/>
                  <a:pt x="6132660" y="2428952"/>
                </a:cubicBezTo>
                <a:cubicBezTo>
                  <a:pt x="6107011" y="2418693"/>
                  <a:pt x="6091622" y="2400739"/>
                  <a:pt x="6073668" y="2382784"/>
                </a:cubicBezTo>
                <a:cubicBezTo>
                  <a:pt x="6022370" y="2403303"/>
                  <a:pt x="5996721" y="2380220"/>
                  <a:pt x="5958247" y="2362264"/>
                </a:cubicBezTo>
                <a:cubicBezTo>
                  <a:pt x="5963377" y="2346875"/>
                  <a:pt x="5973637" y="2339180"/>
                  <a:pt x="5963377" y="2321228"/>
                </a:cubicBezTo>
                <a:cubicBezTo>
                  <a:pt x="5922339" y="2308403"/>
                  <a:pt x="5912079" y="2349442"/>
                  <a:pt x="5883866" y="2331486"/>
                </a:cubicBezTo>
                <a:cubicBezTo>
                  <a:pt x="5883866" y="2310968"/>
                  <a:pt x="5912079" y="2298143"/>
                  <a:pt x="5930034" y="2310968"/>
                </a:cubicBezTo>
                <a:cubicBezTo>
                  <a:pt x="5958247" y="2293014"/>
                  <a:pt x="5924904" y="2259670"/>
                  <a:pt x="5914644" y="2246846"/>
                </a:cubicBezTo>
                <a:cubicBezTo>
                  <a:pt x="5914644" y="2231456"/>
                  <a:pt x="5919774" y="2223762"/>
                  <a:pt x="5924904" y="2210934"/>
                </a:cubicBezTo>
                <a:cubicBezTo>
                  <a:pt x="5909515" y="2180157"/>
                  <a:pt x="5886430" y="2159638"/>
                  <a:pt x="5860781" y="2141684"/>
                </a:cubicBezTo>
                <a:cubicBezTo>
                  <a:pt x="5865911" y="2118599"/>
                  <a:pt x="5863346" y="2105776"/>
                  <a:pt x="5855652" y="2095516"/>
                </a:cubicBezTo>
                <a:cubicBezTo>
                  <a:pt x="5850522" y="2105776"/>
                  <a:pt x="5832568" y="2098082"/>
                  <a:pt x="5824873" y="2095516"/>
                </a:cubicBezTo>
                <a:cubicBezTo>
                  <a:pt x="5824873" y="2092951"/>
                  <a:pt x="5827438" y="2092951"/>
                  <a:pt x="5827438" y="2087822"/>
                </a:cubicBezTo>
                <a:cubicBezTo>
                  <a:pt x="5835132" y="2092951"/>
                  <a:pt x="5845392" y="2092951"/>
                  <a:pt x="5853087" y="2092951"/>
                </a:cubicBezTo>
                <a:cubicBezTo>
                  <a:pt x="5842827" y="2082693"/>
                  <a:pt x="5832568" y="2074997"/>
                  <a:pt x="5827438" y="2059609"/>
                </a:cubicBezTo>
                <a:cubicBezTo>
                  <a:pt x="5842827" y="2057044"/>
                  <a:pt x="5847957" y="2067302"/>
                  <a:pt x="5858217" y="2069868"/>
                </a:cubicBezTo>
                <a:cubicBezTo>
                  <a:pt x="5855652" y="2046783"/>
                  <a:pt x="5830003" y="2044219"/>
                  <a:pt x="5822308" y="2023701"/>
                </a:cubicBezTo>
                <a:cubicBezTo>
                  <a:pt x="5830003" y="2005745"/>
                  <a:pt x="5830003" y="1992921"/>
                  <a:pt x="5830003" y="1980097"/>
                </a:cubicBezTo>
                <a:cubicBezTo>
                  <a:pt x="5827438" y="1982662"/>
                  <a:pt x="5827438" y="1982662"/>
                  <a:pt x="5824873" y="1982662"/>
                </a:cubicBezTo>
                <a:cubicBezTo>
                  <a:pt x="5827438" y="1980097"/>
                  <a:pt x="5827438" y="1977532"/>
                  <a:pt x="5822308" y="1977532"/>
                </a:cubicBezTo>
                <a:cubicBezTo>
                  <a:pt x="5822308" y="1972402"/>
                  <a:pt x="5827438" y="1969837"/>
                  <a:pt x="5827438" y="1967273"/>
                </a:cubicBezTo>
                <a:lnTo>
                  <a:pt x="5825818" y="1962413"/>
                </a:lnTo>
                <a:lnTo>
                  <a:pt x="5827438" y="1957013"/>
                </a:lnTo>
                <a:lnTo>
                  <a:pt x="5824569" y="1958666"/>
                </a:lnTo>
                <a:lnTo>
                  <a:pt x="5817178" y="1936494"/>
                </a:lnTo>
                <a:cubicBezTo>
                  <a:pt x="5817178" y="1936494"/>
                  <a:pt x="5814614" y="1936494"/>
                  <a:pt x="5812049" y="1939059"/>
                </a:cubicBezTo>
                <a:cubicBezTo>
                  <a:pt x="5801789" y="1936494"/>
                  <a:pt x="5799224" y="1936494"/>
                  <a:pt x="5786400" y="1939059"/>
                </a:cubicBezTo>
                <a:cubicBezTo>
                  <a:pt x="5791529" y="1928799"/>
                  <a:pt x="5804354" y="1921104"/>
                  <a:pt x="5806919" y="1910845"/>
                </a:cubicBezTo>
                <a:cubicBezTo>
                  <a:pt x="5804354" y="1905715"/>
                  <a:pt x="5801789" y="1898020"/>
                  <a:pt x="5799224" y="1892891"/>
                </a:cubicBezTo>
                <a:cubicBezTo>
                  <a:pt x="5799224" y="1895455"/>
                  <a:pt x="5799224" y="1895455"/>
                  <a:pt x="5799224" y="1895455"/>
                </a:cubicBezTo>
                <a:cubicBezTo>
                  <a:pt x="5796659" y="1895455"/>
                  <a:pt x="5794094" y="1895455"/>
                  <a:pt x="5794094" y="1898020"/>
                </a:cubicBezTo>
                <a:cubicBezTo>
                  <a:pt x="5791529" y="1898020"/>
                  <a:pt x="5791529" y="1895455"/>
                  <a:pt x="5791529" y="1892891"/>
                </a:cubicBezTo>
                <a:cubicBezTo>
                  <a:pt x="5779987" y="1892891"/>
                  <a:pt x="5784316" y="1907319"/>
                  <a:pt x="5780709" y="1914533"/>
                </a:cubicBezTo>
                <a:lnTo>
                  <a:pt x="5780584" y="1914603"/>
                </a:lnTo>
                <a:lnTo>
                  <a:pt x="5778705" y="1910845"/>
                </a:lnTo>
                <a:lnTo>
                  <a:pt x="5773917" y="1916830"/>
                </a:lnTo>
                <a:lnTo>
                  <a:pt x="5776461" y="1904112"/>
                </a:lnTo>
                <a:cubicBezTo>
                  <a:pt x="5778705" y="1899303"/>
                  <a:pt x="5781270" y="1894173"/>
                  <a:pt x="5781270" y="1887761"/>
                </a:cubicBezTo>
                <a:cubicBezTo>
                  <a:pt x="5788965" y="1885196"/>
                  <a:pt x="5788965" y="1890326"/>
                  <a:pt x="5794094" y="1890326"/>
                </a:cubicBezTo>
                <a:cubicBezTo>
                  <a:pt x="5788965" y="1882631"/>
                  <a:pt x="5794094" y="1885196"/>
                  <a:pt x="5796659" y="1882631"/>
                </a:cubicBezTo>
                <a:cubicBezTo>
                  <a:pt x="5794094" y="1872371"/>
                  <a:pt x="5791529" y="1862112"/>
                  <a:pt x="5791529" y="1849289"/>
                </a:cubicBezTo>
                <a:cubicBezTo>
                  <a:pt x="5778705" y="1846722"/>
                  <a:pt x="5771010" y="1841593"/>
                  <a:pt x="5763316" y="1836463"/>
                </a:cubicBezTo>
                <a:cubicBezTo>
                  <a:pt x="5760751" y="1839029"/>
                  <a:pt x="5758186" y="1844158"/>
                  <a:pt x="5755621" y="1846722"/>
                </a:cubicBezTo>
                <a:cubicBezTo>
                  <a:pt x="5750491" y="1841593"/>
                  <a:pt x="5753056" y="1836463"/>
                  <a:pt x="5758186" y="1831334"/>
                </a:cubicBezTo>
                <a:cubicBezTo>
                  <a:pt x="5750491" y="1823639"/>
                  <a:pt x="5745361" y="1815944"/>
                  <a:pt x="5740231" y="1810815"/>
                </a:cubicBezTo>
                <a:cubicBezTo>
                  <a:pt x="5712018" y="1821075"/>
                  <a:pt x="5688934" y="1813380"/>
                  <a:pt x="5681239" y="1790296"/>
                </a:cubicBezTo>
                <a:cubicBezTo>
                  <a:pt x="5681239" y="1792861"/>
                  <a:pt x="5681239" y="1797991"/>
                  <a:pt x="5678674" y="1800556"/>
                </a:cubicBezTo>
                <a:cubicBezTo>
                  <a:pt x="5665850" y="1831334"/>
                  <a:pt x="5645330" y="1854417"/>
                  <a:pt x="5614552" y="1831334"/>
                </a:cubicBezTo>
                <a:cubicBezTo>
                  <a:pt x="5601727" y="1839029"/>
                  <a:pt x="5596598" y="1856982"/>
                  <a:pt x="5591468" y="1872371"/>
                </a:cubicBezTo>
                <a:cubicBezTo>
                  <a:pt x="5611987" y="1856982"/>
                  <a:pt x="5658155" y="1854417"/>
                  <a:pt x="5673544" y="1841593"/>
                </a:cubicBezTo>
                <a:cubicBezTo>
                  <a:pt x="5683804" y="1846722"/>
                  <a:pt x="5686369" y="1846722"/>
                  <a:pt x="5696628" y="1849289"/>
                </a:cubicBezTo>
                <a:cubicBezTo>
                  <a:pt x="5704323" y="1885196"/>
                  <a:pt x="5755621" y="1900585"/>
                  <a:pt x="5755621" y="1926234"/>
                </a:cubicBezTo>
                <a:cubicBezTo>
                  <a:pt x="5768445" y="1921104"/>
                  <a:pt x="5763316" y="1926234"/>
                  <a:pt x="5768445" y="1931364"/>
                </a:cubicBezTo>
                <a:cubicBezTo>
                  <a:pt x="5772293" y="1930082"/>
                  <a:pt x="5772934" y="1925593"/>
                  <a:pt x="5773896" y="1921746"/>
                </a:cubicBezTo>
                <a:lnTo>
                  <a:pt x="5775431" y="1920544"/>
                </a:lnTo>
                <a:lnTo>
                  <a:pt x="5780079" y="1920854"/>
                </a:lnTo>
                <a:lnTo>
                  <a:pt x="5774537" y="1943547"/>
                </a:lnTo>
                <a:cubicBezTo>
                  <a:pt x="5775499" y="1952525"/>
                  <a:pt x="5779988" y="1960861"/>
                  <a:pt x="5788965" y="1967273"/>
                </a:cubicBezTo>
                <a:cubicBezTo>
                  <a:pt x="5791529" y="1967273"/>
                  <a:pt x="5791529" y="1962143"/>
                  <a:pt x="5796659" y="1962143"/>
                </a:cubicBezTo>
                <a:cubicBezTo>
                  <a:pt x="5796659" y="1969837"/>
                  <a:pt x="5788965" y="1967273"/>
                  <a:pt x="5791529" y="1974967"/>
                </a:cubicBezTo>
                <a:cubicBezTo>
                  <a:pt x="5796659" y="1976250"/>
                  <a:pt x="5802430" y="1972402"/>
                  <a:pt x="5808522" y="1967914"/>
                </a:cubicBezTo>
                <a:lnTo>
                  <a:pt x="5824569" y="1958666"/>
                </a:lnTo>
                <a:lnTo>
                  <a:pt x="5825818" y="1962413"/>
                </a:lnTo>
                <a:lnTo>
                  <a:pt x="5825154" y="1964627"/>
                </a:lnTo>
                <a:cubicBezTo>
                  <a:pt x="5819263" y="1970639"/>
                  <a:pt x="5804354" y="1973043"/>
                  <a:pt x="5796659" y="1982662"/>
                </a:cubicBezTo>
                <a:cubicBezTo>
                  <a:pt x="5799224" y="1990357"/>
                  <a:pt x="5812049" y="1982662"/>
                  <a:pt x="5812049" y="1977532"/>
                </a:cubicBezTo>
                <a:cubicBezTo>
                  <a:pt x="5819743" y="1985227"/>
                  <a:pt x="5796659" y="1987792"/>
                  <a:pt x="5794094" y="1998051"/>
                </a:cubicBezTo>
                <a:cubicBezTo>
                  <a:pt x="5796659" y="2008311"/>
                  <a:pt x="5804354" y="1998051"/>
                  <a:pt x="5812049" y="1998051"/>
                </a:cubicBezTo>
                <a:cubicBezTo>
                  <a:pt x="5801789" y="2003181"/>
                  <a:pt x="5796659" y="2016006"/>
                  <a:pt x="5786400" y="2021137"/>
                </a:cubicBezTo>
                <a:cubicBezTo>
                  <a:pt x="5796659" y="2036525"/>
                  <a:pt x="5809483" y="2018570"/>
                  <a:pt x="5822308" y="2018570"/>
                </a:cubicBezTo>
                <a:cubicBezTo>
                  <a:pt x="5817178" y="2036525"/>
                  <a:pt x="5801789" y="2028830"/>
                  <a:pt x="5783835" y="2036525"/>
                </a:cubicBezTo>
                <a:cubicBezTo>
                  <a:pt x="5788965" y="2041654"/>
                  <a:pt x="5788965" y="2049349"/>
                  <a:pt x="5796659" y="2049349"/>
                </a:cubicBezTo>
                <a:cubicBezTo>
                  <a:pt x="5783835" y="2059609"/>
                  <a:pt x="5755621" y="2067302"/>
                  <a:pt x="5755621" y="2077563"/>
                </a:cubicBezTo>
                <a:cubicBezTo>
                  <a:pt x="5745361" y="2085258"/>
                  <a:pt x="5732537" y="2077563"/>
                  <a:pt x="5727407" y="2090386"/>
                </a:cubicBezTo>
                <a:cubicBezTo>
                  <a:pt x="5720995" y="2089105"/>
                  <a:pt x="5716507" y="2087181"/>
                  <a:pt x="5712018" y="2086540"/>
                </a:cubicBezTo>
                <a:lnTo>
                  <a:pt x="5705327" y="2088212"/>
                </a:lnTo>
                <a:lnTo>
                  <a:pt x="5708491" y="2097460"/>
                </a:lnTo>
                <a:cubicBezTo>
                  <a:pt x="5708812" y="2101950"/>
                  <a:pt x="5706888" y="2105797"/>
                  <a:pt x="5699193" y="2105797"/>
                </a:cubicBezTo>
                <a:cubicBezTo>
                  <a:pt x="5701758" y="2098101"/>
                  <a:pt x="5699193" y="2095534"/>
                  <a:pt x="5691499" y="2098101"/>
                </a:cubicBezTo>
                <a:lnTo>
                  <a:pt x="5695761" y="2089270"/>
                </a:lnTo>
                <a:lnTo>
                  <a:pt x="5687972" y="2079245"/>
                </a:lnTo>
                <a:cubicBezTo>
                  <a:pt x="5674025" y="2069868"/>
                  <a:pt x="5648537" y="2064097"/>
                  <a:pt x="5650460" y="2046783"/>
                </a:cubicBezTo>
                <a:cubicBezTo>
                  <a:pt x="5647896" y="2041654"/>
                  <a:pt x="5640201" y="2041654"/>
                  <a:pt x="5635071" y="2039090"/>
                </a:cubicBezTo>
                <a:cubicBezTo>
                  <a:pt x="5645330" y="2026267"/>
                  <a:pt x="5627376" y="2026267"/>
                  <a:pt x="5629941" y="2010878"/>
                </a:cubicBezTo>
                <a:cubicBezTo>
                  <a:pt x="5632506" y="2010878"/>
                  <a:pt x="5635071" y="2010878"/>
                  <a:pt x="5637636" y="2010878"/>
                </a:cubicBezTo>
                <a:cubicBezTo>
                  <a:pt x="5637636" y="1998051"/>
                  <a:pt x="5635071" y="1990357"/>
                  <a:pt x="5622247" y="1992921"/>
                </a:cubicBezTo>
                <a:cubicBezTo>
                  <a:pt x="5632506" y="1987792"/>
                  <a:pt x="5624811" y="1972402"/>
                  <a:pt x="5617117" y="1980097"/>
                </a:cubicBezTo>
                <a:cubicBezTo>
                  <a:pt x="5614552" y="1967273"/>
                  <a:pt x="5609422" y="1936494"/>
                  <a:pt x="5594033" y="1918540"/>
                </a:cubicBezTo>
                <a:cubicBezTo>
                  <a:pt x="5591468" y="1918540"/>
                  <a:pt x="5591468" y="1923669"/>
                  <a:pt x="5586338" y="1923669"/>
                </a:cubicBezTo>
                <a:cubicBezTo>
                  <a:pt x="5583773" y="1913410"/>
                  <a:pt x="5576078" y="1910845"/>
                  <a:pt x="5570949" y="1905715"/>
                </a:cubicBezTo>
                <a:cubicBezTo>
                  <a:pt x="5570949" y="1905715"/>
                  <a:pt x="5568384" y="1908280"/>
                  <a:pt x="5565819" y="1908280"/>
                </a:cubicBezTo>
                <a:lnTo>
                  <a:pt x="5564893" y="1920791"/>
                </a:lnTo>
                <a:lnTo>
                  <a:pt x="5561010" y="1915654"/>
                </a:lnTo>
                <a:cubicBezTo>
                  <a:pt x="5556842" y="1913410"/>
                  <a:pt x="5552994" y="1912128"/>
                  <a:pt x="5552994" y="1908280"/>
                </a:cubicBezTo>
                <a:cubicBezTo>
                  <a:pt x="5550430" y="1900585"/>
                  <a:pt x="5547864" y="1895455"/>
                  <a:pt x="5547864" y="1890326"/>
                </a:cubicBezTo>
                <a:cubicBezTo>
                  <a:pt x="5542735" y="1895455"/>
                  <a:pt x="5540170" y="1900585"/>
                  <a:pt x="5535040" y="1903150"/>
                </a:cubicBezTo>
                <a:cubicBezTo>
                  <a:pt x="5537605" y="1905715"/>
                  <a:pt x="5540170" y="1910845"/>
                  <a:pt x="5542735" y="1913410"/>
                </a:cubicBezTo>
                <a:cubicBezTo>
                  <a:pt x="5545300" y="1913410"/>
                  <a:pt x="5545300" y="1910845"/>
                  <a:pt x="5545300" y="1908280"/>
                </a:cubicBezTo>
                <a:cubicBezTo>
                  <a:pt x="5550430" y="1910845"/>
                  <a:pt x="5553636" y="1914693"/>
                  <a:pt x="5556521" y="1918860"/>
                </a:cubicBezTo>
                <a:lnTo>
                  <a:pt x="5564266" y="1929275"/>
                </a:lnTo>
                <a:lnTo>
                  <a:pt x="5562933" y="1947274"/>
                </a:lnTo>
                <a:cubicBezTo>
                  <a:pt x="5552353" y="1978173"/>
                  <a:pt x="5521574" y="1987792"/>
                  <a:pt x="5496567" y="2003181"/>
                </a:cubicBezTo>
                <a:cubicBezTo>
                  <a:pt x="5532475" y="2108341"/>
                  <a:pt x="5411925" y="2087822"/>
                  <a:pt x="5427315" y="2187851"/>
                </a:cubicBezTo>
                <a:cubicBezTo>
                  <a:pt x="5414490" y="2198110"/>
                  <a:pt x="5406795" y="2210934"/>
                  <a:pt x="5396536" y="2223762"/>
                </a:cubicBezTo>
                <a:cubicBezTo>
                  <a:pt x="5409360" y="2234021"/>
                  <a:pt x="5414490" y="2249412"/>
                  <a:pt x="5427315" y="2259670"/>
                </a:cubicBezTo>
                <a:cubicBezTo>
                  <a:pt x="5388841" y="2318662"/>
                  <a:pt x="5391406" y="2369962"/>
                  <a:pt x="5386276" y="2449470"/>
                </a:cubicBezTo>
                <a:cubicBezTo>
                  <a:pt x="5334978" y="2464861"/>
                  <a:pt x="5350368" y="2552067"/>
                  <a:pt x="5350368" y="2590540"/>
                </a:cubicBezTo>
                <a:cubicBezTo>
                  <a:pt x="5365757" y="2595670"/>
                  <a:pt x="5363192" y="2582846"/>
                  <a:pt x="5376017" y="2585411"/>
                </a:cubicBezTo>
                <a:cubicBezTo>
                  <a:pt x="5355498" y="2623885"/>
                  <a:pt x="5365757" y="2659794"/>
                  <a:pt x="5381146" y="2690572"/>
                </a:cubicBezTo>
                <a:cubicBezTo>
                  <a:pt x="5393971" y="2690572"/>
                  <a:pt x="5401666" y="2685443"/>
                  <a:pt x="5411925" y="2682878"/>
                </a:cubicBezTo>
                <a:cubicBezTo>
                  <a:pt x="5411925" y="2682878"/>
                  <a:pt x="5409360" y="2680313"/>
                  <a:pt x="5409360" y="2680313"/>
                </a:cubicBezTo>
                <a:cubicBezTo>
                  <a:pt x="5411925" y="2675183"/>
                  <a:pt x="5417055" y="2672618"/>
                  <a:pt x="5417055" y="2667488"/>
                </a:cubicBezTo>
                <a:cubicBezTo>
                  <a:pt x="5427315" y="2664922"/>
                  <a:pt x="5427315" y="2672618"/>
                  <a:pt x="5435009" y="2672618"/>
                </a:cubicBezTo>
                <a:cubicBezTo>
                  <a:pt x="5442704" y="2672618"/>
                  <a:pt x="5450398" y="2672618"/>
                  <a:pt x="5460658" y="2672618"/>
                </a:cubicBezTo>
                <a:cubicBezTo>
                  <a:pt x="5460658" y="2680313"/>
                  <a:pt x="5460658" y="2690572"/>
                  <a:pt x="5460658" y="2698267"/>
                </a:cubicBezTo>
                <a:cubicBezTo>
                  <a:pt x="5419620" y="2695702"/>
                  <a:pt x="5381146" y="2739306"/>
                  <a:pt x="5414490" y="2777779"/>
                </a:cubicBezTo>
                <a:cubicBezTo>
                  <a:pt x="5409360" y="2793168"/>
                  <a:pt x="5404231" y="2808557"/>
                  <a:pt x="5388841" y="2813687"/>
                </a:cubicBezTo>
                <a:cubicBezTo>
                  <a:pt x="5399101" y="2823947"/>
                  <a:pt x="5401666" y="2834206"/>
                  <a:pt x="5404231" y="2844466"/>
                </a:cubicBezTo>
                <a:cubicBezTo>
                  <a:pt x="5406795" y="2841900"/>
                  <a:pt x="5409360" y="2841900"/>
                  <a:pt x="5411925" y="2841900"/>
                </a:cubicBezTo>
                <a:cubicBezTo>
                  <a:pt x="5411925" y="2847031"/>
                  <a:pt x="5411925" y="2849596"/>
                  <a:pt x="5411925" y="2854725"/>
                </a:cubicBezTo>
                <a:cubicBezTo>
                  <a:pt x="5411925" y="2854725"/>
                  <a:pt x="5409360" y="2852160"/>
                  <a:pt x="5406795" y="2852160"/>
                </a:cubicBezTo>
                <a:cubicBezTo>
                  <a:pt x="5409360" y="2862419"/>
                  <a:pt x="5414490" y="2870114"/>
                  <a:pt x="5427315" y="2872679"/>
                </a:cubicBezTo>
                <a:cubicBezTo>
                  <a:pt x="5411925" y="2885504"/>
                  <a:pt x="5381146" y="2939367"/>
                  <a:pt x="5422185" y="2947062"/>
                </a:cubicBezTo>
                <a:cubicBezTo>
                  <a:pt x="5381146" y="2954756"/>
                  <a:pt x="5406795" y="2995795"/>
                  <a:pt x="5370887" y="3006054"/>
                </a:cubicBezTo>
                <a:cubicBezTo>
                  <a:pt x="5365757" y="3021444"/>
                  <a:pt x="5386276" y="3016314"/>
                  <a:pt x="5381146" y="3031703"/>
                </a:cubicBezTo>
                <a:cubicBezTo>
                  <a:pt x="5363192" y="3041963"/>
                  <a:pt x="5334978" y="3041963"/>
                  <a:pt x="5340108" y="3077872"/>
                </a:cubicBezTo>
                <a:cubicBezTo>
                  <a:pt x="5324719" y="3080436"/>
                  <a:pt x="5317024" y="3054786"/>
                  <a:pt x="5319589" y="3083001"/>
                </a:cubicBezTo>
                <a:cubicBezTo>
                  <a:pt x="5304200" y="3088131"/>
                  <a:pt x="5306765" y="3075306"/>
                  <a:pt x="5293940" y="3077872"/>
                </a:cubicBezTo>
                <a:cubicBezTo>
                  <a:pt x="5273421" y="3088131"/>
                  <a:pt x="5296505" y="3139429"/>
                  <a:pt x="5268291" y="3141993"/>
                </a:cubicBezTo>
                <a:cubicBezTo>
                  <a:pt x="5281116" y="3154818"/>
                  <a:pt x="5306765" y="3154818"/>
                  <a:pt x="5309329" y="3177902"/>
                </a:cubicBezTo>
                <a:cubicBezTo>
                  <a:pt x="5309329" y="3203551"/>
                  <a:pt x="5296505" y="3172771"/>
                  <a:pt x="5288811" y="3172771"/>
                </a:cubicBezTo>
                <a:cubicBezTo>
                  <a:pt x="5273421" y="3195855"/>
                  <a:pt x="5281116" y="3218940"/>
                  <a:pt x="5293940" y="3236895"/>
                </a:cubicBezTo>
                <a:cubicBezTo>
                  <a:pt x="5286245" y="3247154"/>
                  <a:pt x="5273421" y="3226634"/>
                  <a:pt x="5268291" y="3247154"/>
                </a:cubicBezTo>
                <a:cubicBezTo>
                  <a:pt x="5270856" y="3283061"/>
                  <a:pt x="5311894" y="3280497"/>
                  <a:pt x="5304200" y="3326664"/>
                </a:cubicBezTo>
                <a:cubicBezTo>
                  <a:pt x="5286245" y="3313837"/>
                  <a:pt x="5265726" y="3306143"/>
                  <a:pt x="5240077" y="3301016"/>
                </a:cubicBezTo>
                <a:cubicBezTo>
                  <a:pt x="5204169" y="3336926"/>
                  <a:pt x="5229818" y="3395914"/>
                  <a:pt x="5240077" y="3442082"/>
                </a:cubicBezTo>
                <a:cubicBezTo>
                  <a:pt x="5219558" y="3449777"/>
                  <a:pt x="5204169" y="3467731"/>
                  <a:pt x="5193909" y="3488250"/>
                </a:cubicBezTo>
                <a:cubicBezTo>
                  <a:pt x="5183650" y="3477991"/>
                  <a:pt x="5183650" y="3493380"/>
                  <a:pt x="5173390" y="3483120"/>
                </a:cubicBezTo>
                <a:cubicBezTo>
                  <a:pt x="5160566" y="3498510"/>
                  <a:pt x="5150306" y="3521594"/>
                  <a:pt x="5132352" y="3534418"/>
                </a:cubicBezTo>
                <a:cubicBezTo>
                  <a:pt x="5124657" y="3631884"/>
                  <a:pt x="5096444" y="3706266"/>
                  <a:pt x="5063100" y="3778083"/>
                </a:cubicBezTo>
                <a:cubicBezTo>
                  <a:pt x="5078489" y="3803732"/>
                  <a:pt x="5099008" y="3826816"/>
                  <a:pt x="5127222" y="3844770"/>
                </a:cubicBezTo>
                <a:cubicBezTo>
                  <a:pt x="5140047" y="3821686"/>
                  <a:pt x="5147741" y="3801167"/>
                  <a:pt x="5160566" y="3780648"/>
                </a:cubicBezTo>
                <a:cubicBezTo>
                  <a:pt x="5168260" y="3762693"/>
                  <a:pt x="5170825" y="3754999"/>
                  <a:pt x="5199039" y="3762693"/>
                </a:cubicBezTo>
                <a:cubicBezTo>
                  <a:pt x="5191345" y="3788342"/>
                  <a:pt x="5155436" y="3824251"/>
                  <a:pt x="5150306" y="3857595"/>
                </a:cubicBezTo>
                <a:cubicBezTo>
                  <a:pt x="5155436" y="3860159"/>
                  <a:pt x="5160566" y="3862724"/>
                  <a:pt x="5165696" y="3865289"/>
                </a:cubicBezTo>
                <a:cubicBezTo>
                  <a:pt x="5163131" y="3867854"/>
                  <a:pt x="5163131" y="3870419"/>
                  <a:pt x="5163131" y="3872984"/>
                </a:cubicBezTo>
                <a:cubicBezTo>
                  <a:pt x="5240077" y="3839640"/>
                  <a:pt x="5273421" y="3713961"/>
                  <a:pt x="5309329" y="3642143"/>
                </a:cubicBezTo>
                <a:cubicBezTo>
                  <a:pt x="5306765" y="3631884"/>
                  <a:pt x="5296505" y="3624189"/>
                  <a:pt x="5288811" y="3619060"/>
                </a:cubicBezTo>
                <a:cubicBezTo>
                  <a:pt x="5286245" y="3621624"/>
                  <a:pt x="5281116" y="3624189"/>
                  <a:pt x="5286245" y="3619060"/>
                </a:cubicBezTo>
                <a:cubicBezTo>
                  <a:pt x="5268291" y="3606235"/>
                  <a:pt x="5250337" y="3598540"/>
                  <a:pt x="5278551" y="3570326"/>
                </a:cubicBezTo>
                <a:cubicBezTo>
                  <a:pt x="5324719" y="3562632"/>
                  <a:pt x="5324719" y="3601105"/>
                  <a:pt x="5322154" y="3642143"/>
                </a:cubicBezTo>
                <a:cubicBezTo>
                  <a:pt x="5376017" y="3657533"/>
                  <a:pt x="5350368" y="3593411"/>
                  <a:pt x="5381146" y="3583151"/>
                </a:cubicBezTo>
                <a:cubicBezTo>
                  <a:pt x="5419620" y="3619060"/>
                  <a:pt x="5417055" y="3678052"/>
                  <a:pt x="5409360" y="3744739"/>
                </a:cubicBezTo>
                <a:cubicBezTo>
                  <a:pt x="5411925" y="3744739"/>
                  <a:pt x="5411925" y="3747304"/>
                  <a:pt x="5414490" y="3747304"/>
                </a:cubicBezTo>
                <a:cubicBezTo>
                  <a:pt x="5414490" y="3742175"/>
                  <a:pt x="5414490" y="3731915"/>
                  <a:pt x="5429880" y="3731915"/>
                </a:cubicBezTo>
                <a:cubicBezTo>
                  <a:pt x="5424750" y="3721655"/>
                  <a:pt x="5432444" y="3724220"/>
                  <a:pt x="5432444" y="3711396"/>
                </a:cubicBezTo>
                <a:cubicBezTo>
                  <a:pt x="5450398" y="3719090"/>
                  <a:pt x="5445269" y="3701136"/>
                  <a:pt x="5460658" y="3698571"/>
                </a:cubicBezTo>
                <a:lnTo>
                  <a:pt x="5459454" y="3693754"/>
                </a:lnTo>
                <a:lnTo>
                  <a:pt x="5461259" y="3690957"/>
                </a:lnTo>
                <a:cubicBezTo>
                  <a:pt x="5462422" y="3689915"/>
                  <a:pt x="5463865" y="3689594"/>
                  <a:pt x="5465788" y="3690877"/>
                </a:cubicBezTo>
                <a:cubicBezTo>
                  <a:pt x="5460658" y="3701136"/>
                  <a:pt x="5460658" y="3706266"/>
                  <a:pt x="5465788" y="3716526"/>
                </a:cubicBezTo>
                <a:cubicBezTo>
                  <a:pt x="5473483" y="3716526"/>
                  <a:pt x="5470918" y="3708831"/>
                  <a:pt x="5478612" y="3711396"/>
                </a:cubicBezTo>
                <a:cubicBezTo>
                  <a:pt x="5463223" y="3719090"/>
                  <a:pt x="5478612" y="3734480"/>
                  <a:pt x="5465788" y="3742175"/>
                </a:cubicBezTo>
                <a:cubicBezTo>
                  <a:pt x="5468353" y="3749869"/>
                  <a:pt x="5476047" y="3739609"/>
                  <a:pt x="5481177" y="3742175"/>
                </a:cubicBezTo>
                <a:cubicBezTo>
                  <a:pt x="5478612" y="3749869"/>
                  <a:pt x="5470918" y="3752434"/>
                  <a:pt x="5465788" y="3754999"/>
                </a:cubicBezTo>
                <a:cubicBezTo>
                  <a:pt x="5473483" y="3760129"/>
                  <a:pt x="5470918" y="3765258"/>
                  <a:pt x="5481177" y="3760129"/>
                </a:cubicBezTo>
                <a:cubicBezTo>
                  <a:pt x="5478612" y="3770388"/>
                  <a:pt x="5463223" y="3767823"/>
                  <a:pt x="5460658" y="3775518"/>
                </a:cubicBezTo>
                <a:cubicBezTo>
                  <a:pt x="5458093" y="3783213"/>
                  <a:pt x="5468353" y="3780648"/>
                  <a:pt x="5473483" y="3780648"/>
                </a:cubicBezTo>
                <a:cubicBezTo>
                  <a:pt x="5460658" y="3790907"/>
                  <a:pt x="5450398" y="3793472"/>
                  <a:pt x="5447834" y="3806297"/>
                </a:cubicBezTo>
                <a:cubicBezTo>
                  <a:pt x="5437574" y="3796037"/>
                  <a:pt x="5437574" y="3808862"/>
                  <a:pt x="5429880" y="3811427"/>
                </a:cubicBezTo>
                <a:cubicBezTo>
                  <a:pt x="5404231" y="3816556"/>
                  <a:pt x="5391406" y="3808862"/>
                  <a:pt x="5368322" y="3793472"/>
                </a:cubicBezTo>
                <a:cubicBezTo>
                  <a:pt x="5365757" y="3783213"/>
                  <a:pt x="5365757" y="3767823"/>
                  <a:pt x="5358063" y="3752434"/>
                </a:cubicBezTo>
                <a:cubicBezTo>
                  <a:pt x="5347803" y="3824251"/>
                  <a:pt x="5334978" y="3906328"/>
                  <a:pt x="5360627" y="3980709"/>
                </a:cubicBezTo>
                <a:cubicBezTo>
                  <a:pt x="5409360" y="3885808"/>
                  <a:pt x="5481177" y="3813991"/>
                  <a:pt x="5504261" y="3693441"/>
                </a:cubicBezTo>
                <a:cubicBezTo>
                  <a:pt x="5496567" y="3696006"/>
                  <a:pt x="5491437" y="3698571"/>
                  <a:pt x="5486307" y="3701136"/>
                </a:cubicBezTo>
                <a:lnTo>
                  <a:pt x="5469380" y="3688960"/>
                </a:lnTo>
                <a:lnTo>
                  <a:pt x="5473162" y="3681900"/>
                </a:lnTo>
                <a:cubicBezTo>
                  <a:pt x="5473483" y="3679335"/>
                  <a:pt x="5473483" y="3675487"/>
                  <a:pt x="5476047" y="3665228"/>
                </a:cubicBezTo>
                <a:cubicBezTo>
                  <a:pt x="5483742" y="3667792"/>
                  <a:pt x="5476047" y="3683182"/>
                  <a:pt x="5488872" y="3678052"/>
                </a:cubicBezTo>
                <a:cubicBezTo>
                  <a:pt x="5486307" y="3683182"/>
                  <a:pt x="5486307" y="3688312"/>
                  <a:pt x="5481177" y="3690877"/>
                </a:cubicBezTo>
                <a:cubicBezTo>
                  <a:pt x="5483742" y="3698571"/>
                  <a:pt x="5486307" y="3685747"/>
                  <a:pt x="5494002" y="3690877"/>
                </a:cubicBezTo>
                <a:cubicBezTo>
                  <a:pt x="5494002" y="3675487"/>
                  <a:pt x="5506826" y="3675487"/>
                  <a:pt x="5506826" y="3662663"/>
                </a:cubicBezTo>
                <a:cubicBezTo>
                  <a:pt x="5509391" y="3657533"/>
                  <a:pt x="5494002" y="3665228"/>
                  <a:pt x="5499132" y="3654968"/>
                </a:cubicBezTo>
                <a:cubicBezTo>
                  <a:pt x="5509391" y="3652403"/>
                  <a:pt x="5506826" y="3660098"/>
                  <a:pt x="5511956" y="3660098"/>
                </a:cubicBezTo>
                <a:cubicBezTo>
                  <a:pt x="5511956" y="3652403"/>
                  <a:pt x="5509391" y="3652403"/>
                  <a:pt x="5509391" y="3647273"/>
                </a:cubicBezTo>
                <a:cubicBezTo>
                  <a:pt x="5506826" y="3642143"/>
                  <a:pt x="5504261" y="3647273"/>
                  <a:pt x="5496567" y="3644709"/>
                </a:cubicBezTo>
                <a:cubicBezTo>
                  <a:pt x="5491437" y="3631884"/>
                  <a:pt x="5511956" y="3616495"/>
                  <a:pt x="5494002" y="3606235"/>
                </a:cubicBezTo>
                <a:cubicBezTo>
                  <a:pt x="5509391" y="3595975"/>
                  <a:pt x="5501696" y="3549808"/>
                  <a:pt x="5481177" y="3567762"/>
                </a:cubicBezTo>
                <a:cubicBezTo>
                  <a:pt x="5473483" y="3567762"/>
                  <a:pt x="5488872" y="3560067"/>
                  <a:pt x="5476047" y="3562632"/>
                </a:cubicBezTo>
                <a:cubicBezTo>
                  <a:pt x="5488872" y="3554937"/>
                  <a:pt x="5499132" y="3544677"/>
                  <a:pt x="5514521" y="3539548"/>
                </a:cubicBezTo>
                <a:cubicBezTo>
                  <a:pt x="5509391" y="3529288"/>
                  <a:pt x="5517086" y="3516464"/>
                  <a:pt x="5517086" y="3503639"/>
                </a:cubicBezTo>
                <a:cubicBezTo>
                  <a:pt x="5511956" y="3495945"/>
                  <a:pt x="5504261" y="3493380"/>
                  <a:pt x="5501696" y="3485685"/>
                </a:cubicBezTo>
                <a:cubicBezTo>
                  <a:pt x="5488872" y="3485685"/>
                  <a:pt x="5483742" y="3493380"/>
                  <a:pt x="5478612" y="3498510"/>
                </a:cubicBezTo>
                <a:cubicBezTo>
                  <a:pt x="5486307" y="3488250"/>
                  <a:pt x="5494002" y="3467731"/>
                  <a:pt x="5481177" y="3454906"/>
                </a:cubicBezTo>
                <a:cubicBezTo>
                  <a:pt x="5468353" y="3454906"/>
                  <a:pt x="5473483" y="3472861"/>
                  <a:pt x="5458093" y="3470296"/>
                </a:cubicBezTo>
                <a:cubicBezTo>
                  <a:pt x="5460658" y="3462601"/>
                  <a:pt x="5470918" y="3460036"/>
                  <a:pt x="5476047" y="3454906"/>
                </a:cubicBezTo>
                <a:cubicBezTo>
                  <a:pt x="5468353" y="3421563"/>
                  <a:pt x="5486307" y="3393349"/>
                  <a:pt x="5496567" y="3365141"/>
                </a:cubicBezTo>
                <a:cubicBezTo>
                  <a:pt x="5509391" y="3365141"/>
                  <a:pt x="5517086" y="3354882"/>
                  <a:pt x="5524781" y="3365141"/>
                </a:cubicBezTo>
                <a:cubicBezTo>
                  <a:pt x="5532475" y="3365141"/>
                  <a:pt x="5532475" y="3354882"/>
                  <a:pt x="5542735" y="3357444"/>
                </a:cubicBezTo>
                <a:cubicBezTo>
                  <a:pt x="5540170" y="3365141"/>
                  <a:pt x="5545300" y="3367704"/>
                  <a:pt x="5535040" y="3370266"/>
                </a:cubicBezTo>
                <a:cubicBezTo>
                  <a:pt x="5542735" y="3380524"/>
                  <a:pt x="5552994" y="3367704"/>
                  <a:pt x="5555559" y="3357444"/>
                </a:cubicBezTo>
                <a:cubicBezTo>
                  <a:pt x="5527345" y="3321534"/>
                  <a:pt x="5583773" y="3277931"/>
                  <a:pt x="5578643" y="3236895"/>
                </a:cubicBezTo>
                <a:cubicBezTo>
                  <a:pt x="5599162" y="3229200"/>
                  <a:pt x="5586338" y="3206115"/>
                  <a:pt x="5599162" y="3193291"/>
                </a:cubicBezTo>
                <a:cubicBezTo>
                  <a:pt x="5604292" y="3193291"/>
                  <a:pt x="5606857" y="3193291"/>
                  <a:pt x="5611987" y="3193291"/>
                </a:cubicBezTo>
                <a:cubicBezTo>
                  <a:pt x="5624811" y="3216373"/>
                  <a:pt x="5601727" y="3239459"/>
                  <a:pt x="5588903" y="3254848"/>
                </a:cubicBezTo>
                <a:cubicBezTo>
                  <a:pt x="5588903" y="3262541"/>
                  <a:pt x="5588903" y="3265107"/>
                  <a:pt x="5594033" y="3267672"/>
                </a:cubicBezTo>
                <a:cubicBezTo>
                  <a:pt x="5578643" y="3290756"/>
                  <a:pt x="5578643" y="3306143"/>
                  <a:pt x="5573513" y="3344616"/>
                </a:cubicBezTo>
                <a:cubicBezTo>
                  <a:pt x="5576078" y="3352311"/>
                  <a:pt x="5583773" y="3342051"/>
                  <a:pt x="5588903" y="3344616"/>
                </a:cubicBezTo>
                <a:cubicBezTo>
                  <a:pt x="5586338" y="3354882"/>
                  <a:pt x="5586338" y="3362570"/>
                  <a:pt x="5576078" y="3360007"/>
                </a:cubicBezTo>
                <a:cubicBezTo>
                  <a:pt x="5579926" y="3368989"/>
                  <a:pt x="5586338" y="3375397"/>
                  <a:pt x="5591468" y="3381806"/>
                </a:cubicBezTo>
                <a:lnTo>
                  <a:pt x="5592665" y="3383710"/>
                </a:lnTo>
                <a:lnTo>
                  <a:pt x="5594033" y="3383095"/>
                </a:lnTo>
                <a:cubicBezTo>
                  <a:pt x="5595957" y="3383736"/>
                  <a:pt x="5596598" y="3384698"/>
                  <a:pt x="5596357" y="3385740"/>
                </a:cubicBezTo>
                <a:lnTo>
                  <a:pt x="5594905" y="3387271"/>
                </a:lnTo>
                <a:lnTo>
                  <a:pt x="5597720" y="3391745"/>
                </a:lnTo>
                <a:cubicBezTo>
                  <a:pt x="5599162" y="3395272"/>
                  <a:pt x="5599804" y="3399119"/>
                  <a:pt x="5599162" y="3403608"/>
                </a:cubicBezTo>
                <a:cubicBezTo>
                  <a:pt x="5609422" y="3406173"/>
                  <a:pt x="5609422" y="3398479"/>
                  <a:pt x="5617117" y="3401044"/>
                </a:cubicBezTo>
                <a:cubicBezTo>
                  <a:pt x="5622247" y="3408738"/>
                  <a:pt x="5614552" y="3411303"/>
                  <a:pt x="5619682" y="3418998"/>
                </a:cubicBezTo>
                <a:cubicBezTo>
                  <a:pt x="5609422" y="3418998"/>
                  <a:pt x="5611987" y="3429257"/>
                  <a:pt x="5606857" y="3431822"/>
                </a:cubicBezTo>
                <a:cubicBezTo>
                  <a:pt x="5614552" y="3436952"/>
                  <a:pt x="5619682" y="3444647"/>
                  <a:pt x="5622247" y="3454906"/>
                </a:cubicBezTo>
                <a:cubicBezTo>
                  <a:pt x="5619682" y="3454906"/>
                  <a:pt x="5619682" y="3454906"/>
                  <a:pt x="5617117" y="3454906"/>
                </a:cubicBezTo>
                <a:cubicBezTo>
                  <a:pt x="5619682" y="3465166"/>
                  <a:pt x="5617117" y="3462601"/>
                  <a:pt x="5619682" y="3472861"/>
                </a:cubicBezTo>
                <a:cubicBezTo>
                  <a:pt x="5611987" y="3490815"/>
                  <a:pt x="5591468" y="3519029"/>
                  <a:pt x="5611987" y="3539548"/>
                </a:cubicBezTo>
                <a:cubicBezTo>
                  <a:pt x="5609422" y="3554937"/>
                  <a:pt x="5611987" y="3562632"/>
                  <a:pt x="5611987" y="3575457"/>
                </a:cubicBezTo>
                <a:cubicBezTo>
                  <a:pt x="5614552" y="3575457"/>
                  <a:pt x="5617117" y="3572891"/>
                  <a:pt x="5617117" y="3570326"/>
                </a:cubicBezTo>
                <a:cubicBezTo>
                  <a:pt x="5622247" y="3585716"/>
                  <a:pt x="5601727" y="3611365"/>
                  <a:pt x="5619682" y="3624189"/>
                </a:cubicBezTo>
                <a:cubicBezTo>
                  <a:pt x="5622247" y="3621624"/>
                  <a:pt x="5627376" y="3621624"/>
                  <a:pt x="5632506" y="3621624"/>
                </a:cubicBezTo>
                <a:cubicBezTo>
                  <a:pt x="5632506" y="3624189"/>
                  <a:pt x="5629941" y="3624189"/>
                  <a:pt x="5629941" y="3629319"/>
                </a:cubicBezTo>
                <a:cubicBezTo>
                  <a:pt x="5629941" y="3637014"/>
                  <a:pt x="5637636" y="3626754"/>
                  <a:pt x="5637636" y="3624189"/>
                </a:cubicBezTo>
                <a:cubicBezTo>
                  <a:pt x="5645330" y="3631884"/>
                  <a:pt x="5624811" y="3634449"/>
                  <a:pt x="5622247" y="3642143"/>
                </a:cubicBezTo>
                <a:cubicBezTo>
                  <a:pt x="5624812" y="3643426"/>
                  <a:pt x="5629300" y="3640861"/>
                  <a:pt x="5634430" y="3637655"/>
                </a:cubicBezTo>
                <a:lnTo>
                  <a:pt x="5639752" y="3634888"/>
                </a:lnTo>
                <a:lnTo>
                  <a:pt x="5645215" y="3630837"/>
                </a:lnTo>
                <a:lnTo>
                  <a:pt x="5647989" y="3630604"/>
                </a:lnTo>
                <a:lnTo>
                  <a:pt x="5650460" y="3629319"/>
                </a:lnTo>
                <a:lnTo>
                  <a:pt x="5648774" y="3630538"/>
                </a:lnTo>
                <a:lnTo>
                  <a:pt x="5663285" y="3629319"/>
                </a:lnTo>
                <a:cubicBezTo>
                  <a:pt x="5668415" y="3639579"/>
                  <a:pt x="5676110" y="3644708"/>
                  <a:pt x="5676110" y="3652403"/>
                </a:cubicBezTo>
                <a:cubicBezTo>
                  <a:pt x="5664568" y="3676770"/>
                  <a:pt x="5645972" y="3669717"/>
                  <a:pt x="5637957" y="3657213"/>
                </a:cubicBezTo>
                <a:lnTo>
                  <a:pt x="5636262" y="3639583"/>
                </a:lnTo>
                <a:lnTo>
                  <a:pt x="5623850" y="3648556"/>
                </a:lnTo>
                <a:cubicBezTo>
                  <a:pt x="5614552" y="3654327"/>
                  <a:pt x="5605575" y="3660097"/>
                  <a:pt x="5599162" y="3667792"/>
                </a:cubicBezTo>
                <a:cubicBezTo>
                  <a:pt x="5599162" y="3670357"/>
                  <a:pt x="5601727" y="3670357"/>
                  <a:pt x="5601727" y="3672922"/>
                </a:cubicBezTo>
                <a:cubicBezTo>
                  <a:pt x="5611987" y="3675487"/>
                  <a:pt x="5609422" y="3665228"/>
                  <a:pt x="5619682" y="3667792"/>
                </a:cubicBezTo>
                <a:cubicBezTo>
                  <a:pt x="5619682" y="3678052"/>
                  <a:pt x="5604292" y="3670357"/>
                  <a:pt x="5606857" y="3680617"/>
                </a:cubicBezTo>
                <a:cubicBezTo>
                  <a:pt x="5599162" y="3670357"/>
                  <a:pt x="5586338" y="3672922"/>
                  <a:pt x="5586338" y="3688312"/>
                </a:cubicBezTo>
                <a:cubicBezTo>
                  <a:pt x="5581208" y="3688312"/>
                  <a:pt x="5573513" y="3690877"/>
                  <a:pt x="5565819" y="3693441"/>
                </a:cubicBezTo>
                <a:cubicBezTo>
                  <a:pt x="5576078" y="3721655"/>
                  <a:pt x="5578643" y="3752434"/>
                  <a:pt x="5573513" y="3788342"/>
                </a:cubicBezTo>
                <a:cubicBezTo>
                  <a:pt x="5578643" y="3788342"/>
                  <a:pt x="5576078" y="3796037"/>
                  <a:pt x="5581208" y="3796037"/>
                </a:cubicBezTo>
                <a:cubicBezTo>
                  <a:pt x="5581208" y="3801167"/>
                  <a:pt x="5576078" y="3798602"/>
                  <a:pt x="5573513" y="3796037"/>
                </a:cubicBezTo>
                <a:cubicBezTo>
                  <a:pt x="5558124" y="3872984"/>
                  <a:pt x="5514521" y="3957625"/>
                  <a:pt x="5470918" y="4034572"/>
                </a:cubicBezTo>
                <a:cubicBezTo>
                  <a:pt x="5481177" y="4042267"/>
                  <a:pt x="5491437" y="4049962"/>
                  <a:pt x="5501696" y="4057656"/>
                </a:cubicBezTo>
                <a:cubicBezTo>
                  <a:pt x="5476047" y="4073046"/>
                  <a:pt x="5470918" y="4103824"/>
                  <a:pt x="5465788" y="4132038"/>
                </a:cubicBezTo>
                <a:cubicBezTo>
                  <a:pt x="5450398" y="4129473"/>
                  <a:pt x="5435009" y="4124343"/>
                  <a:pt x="5419620" y="4121778"/>
                </a:cubicBezTo>
                <a:cubicBezTo>
                  <a:pt x="5406795" y="4144863"/>
                  <a:pt x="5396536" y="4165382"/>
                  <a:pt x="5388841" y="4183336"/>
                </a:cubicBezTo>
                <a:cubicBezTo>
                  <a:pt x="5468353" y="4162817"/>
                  <a:pt x="5552994" y="4157687"/>
                  <a:pt x="5632506" y="4155122"/>
                </a:cubicBezTo>
                <a:cubicBezTo>
                  <a:pt x="5637636" y="4149992"/>
                  <a:pt x="5640201" y="4142298"/>
                  <a:pt x="5647896" y="4147427"/>
                </a:cubicBezTo>
                <a:cubicBezTo>
                  <a:pt x="5642765" y="4142298"/>
                  <a:pt x="5655590" y="4134603"/>
                  <a:pt x="5655590" y="4124343"/>
                </a:cubicBezTo>
                <a:cubicBezTo>
                  <a:pt x="5658155" y="4124343"/>
                  <a:pt x="5658155" y="4129473"/>
                  <a:pt x="5660720" y="4129473"/>
                </a:cubicBezTo>
                <a:cubicBezTo>
                  <a:pt x="5670979" y="4111519"/>
                  <a:pt x="5676109" y="4091000"/>
                  <a:pt x="5645330" y="4083305"/>
                </a:cubicBezTo>
                <a:cubicBezTo>
                  <a:pt x="5645330" y="4065351"/>
                  <a:pt x="5645330" y="4039702"/>
                  <a:pt x="5653025" y="4016618"/>
                </a:cubicBezTo>
                <a:cubicBezTo>
                  <a:pt x="5650460" y="4011488"/>
                  <a:pt x="5647896" y="4016618"/>
                  <a:pt x="5640201" y="4014053"/>
                </a:cubicBezTo>
                <a:cubicBezTo>
                  <a:pt x="5653025" y="3990969"/>
                  <a:pt x="5650460" y="3967885"/>
                  <a:pt x="5658155" y="3939671"/>
                </a:cubicBezTo>
                <a:cubicBezTo>
                  <a:pt x="5668414" y="3949931"/>
                  <a:pt x="5642765" y="3965320"/>
                  <a:pt x="5663285" y="3967885"/>
                </a:cubicBezTo>
                <a:cubicBezTo>
                  <a:pt x="5653025" y="3978145"/>
                  <a:pt x="5653025" y="4001228"/>
                  <a:pt x="5650460" y="4008923"/>
                </a:cubicBezTo>
                <a:lnTo>
                  <a:pt x="5652849" y="4006773"/>
                </a:lnTo>
                <a:lnTo>
                  <a:pt x="5653827" y="4000989"/>
                </a:lnTo>
                <a:cubicBezTo>
                  <a:pt x="5654788" y="4000107"/>
                  <a:pt x="5656231" y="3999947"/>
                  <a:pt x="5658155" y="4001230"/>
                </a:cubicBezTo>
                <a:lnTo>
                  <a:pt x="5658155" y="4001997"/>
                </a:lnTo>
                <a:lnTo>
                  <a:pt x="5660479" y="3999906"/>
                </a:lnTo>
                <a:cubicBezTo>
                  <a:pt x="5667453" y="3989686"/>
                  <a:pt x="5666491" y="3976220"/>
                  <a:pt x="5668414" y="3962755"/>
                </a:cubicBezTo>
                <a:cubicBezTo>
                  <a:pt x="5670979" y="3967885"/>
                  <a:pt x="5676109" y="4019183"/>
                  <a:pt x="5653025" y="4021748"/>
                </a:cubicBezTo>
                <a:cubicBezTo>
                  <a:pt x="5642765" y="4047397"/>
                  <a:pt x="5660720" y="4044832"/>
                  <a:pt x="5660720" y="4070480"/>
                </a:cubicBezTo>
                <a:cubicBezTo>
                  <a:pt x="5673544" y="4062786"/>
                  <a:pt x="5681239" y="4052526"/>
                  <a:pt x="5696628" y="4047397"/>
                </a:cubicBezTo>
                <a:cubicBezTo>
                  <a:pt x="5694063" y="4044832"/>
                  <a:pt x="5694063" y="4037137"/>
                  <a:pt x="5683804" y="4039702"/>
                </a:cubicBezTo>
                <a:cubicBezTo>
                  <a:pt x="5683804" y="4029442"/>
                  <a:pt x="5686369" y="4032007"/>
                  <a:pt x="5683804" y="4021748"/>
                </a:cubicBezTo>
                <a:cubicBezTo>
                  <a:pt x="5688934" y="4024313"/>
                  <a:pt x="5691499" y="4019183"/>
                  <a:pt x="5691499" y="4014053"/>
                </a:cubicBezTo>
                <a:cubicBezTo>
                  <a:pt x="5696628" y="4021748"/>
                  <a:pt x="5691499" y="4026877"/>
                  <a:pt x="5691499" y="4039702"/>
                </a:cubicBezTo>
                <a:cubicBezTo>
                  <a:pt x="5709453" y="4019183"/>
                  <a:pt x="5709453" y="3990969"/>
                  <a:pt x="5722277" y="3967885"/>
                </a:cubicBezTo>
                <a:cubicBezTo>
                  <a:pt x="5712018" y="3952496"/>
                  <a:pt x="5696628" y="3934541"/>
                  <a:pt x="5706888" y="3924282"/>
                </a:cubicBezTo>
                <a:cubicBezTo>
                  <a:pt x="5704323" y="3921717"/>
                  <a:pt x="5701758" y="3916587"/>
                  <a:pt x="5694063" y="3916587"/>
                </a:cubicBezTo>
                <a:cubicBezTo>
                  <a:pt x="5695346" y="3906327"/>
                  <a:pt x="5700476" y="3898633"/>
                  <a:pt x="5705285" y="3890617"/>
                </a:cubicBezTo>
                <a:lnTo>
                  <a:pt x="5708365" y="3881378"/>
                </a:lnTo>
                <a:lnTo>
                  <a:pt x="5707209" y="3873947"/>
                </a:lnTo>
                <a:cubicBezTo>
                  <a:pt x="5707529" y="3867855"/>
                  <a:pt x="5708171" y="3861442"/>
                  <a:pt x="5706888" y="3857595"/>
                </a:cubicBezTo>
                <a:lnTo>
                  <a:pt x="5712303" y="3869564"/>
                </a:lnTo>
                <a:lnTo>
                  <a:pt x="5714583" y="3862724"/>
                </a:lnTo>
                <a:cubicBezTo>
                  <a:pt x="5722277" y="3878114"/>
                  <a:pt x="5704323" y="3890938"/>
                  <a:pt x="5712018" y="3903762"/>
                </a:cubicBezTo>
                <a:cubicBezTo>
                  <a:pt x="5709453" y="3901198"/>
                  <a:pt x="5706888" y="3901198"/>
                  <a:pt x="5704323" y="3906328"/>
                </a:cubicBezTo>
                <a:cubicBezTo>
                  <a:pt x="5704323" y="3914022"/>
                  <a:pt x="5719712" y="3898633"/>
                  <a:pt x="5717148" y="3911457"/>
                </a:cubicBezTo>
                <a:cubicBezTo>
                  <a:pt x="5724842" y="3906328"/>
                  <a:pt x="5724842" y="3893503"/>
                  <a:pt x="5729972" y="3885808"/>
                </a:cubicBezTo>
                <a:cubicBezTo>
                  <a:pt x="5732537" y="3883244"/>
                  <a:pt x="5727407" y="3906328"/>
                  <a:pt x="5732537" y="3890938"/>
                </a:cubicBezTo>
                <a:cubicBezTo>
                  <a:pt x="5740231" y="3890938"/>
                  <a:pt x="5732537" y="3901198"/>
                  <a:pt x="5727407" y="3898633"/>
                </a:cubicBezTo>
                <a:cubicBezTo>
                  <a:pt x="5732537" y="3908893"/>
                  <a:pt x="5727407" y="3916587"/>
                  <a:pt x="5727407" y="3929411"/>
                </a:cubicBezTo>
                <a:cubicBezTo>
                  <a:pt x="5729972" y="3924282"/>
                  <a:pt x="5732537" y="3916587"/>
                  <a:pt x="5735102" y="3908893"/>
                </a:cubicBezTo>
                <a:cubicBezTo>
                  <a:pt x="5742797" y="3914022"/>
                  <a:pt x="5732537" y="3926847"/>
                  <a:pt x="5729972" y="3934541"/>
                </a:cubicBezTo>
                <a:cubicBezTo>
                  <a:pt x="5740231" y="3942236"/>
                  <a:pt x="5732537" y="3947366"/>
                  <a:pt x="5732537" y="3957625"/>
                </a:cubicBezTo>
                <a:cubicBezTo>
                  <a:pt x="5742797" y="3942236"/>
                  <a:pt x="5745361" y="3937106"/>
                  <a:pt x="5750491" y="3914022"/>
                </a:cubicBezTo>
                <a:cubicBezTo>
                  <a:pt x="5758186" y="3911457"/>
                  <a:pt x="5745361" y="3929411"/>
                  <a:pt x="5755621" y="3931976"/>
                </a:cubicBezTo>
                <a:cubicBezTo>
                  <a:pt x="5760751" y="3929411"/>
                  <a:pt x="5755621" y="3919152"/>
                  <a:pt x="5763316" y="3919152"/>
                </a:cubicBezTo>
                <a:cubicBezTo>
                  <a:pt x="5760751" y="3929411"/>
                  <a:pt x="5750491" y="3957625"/>
                  <a:pt x="5763316" y="3973015"/>
                </a:cubicBezTo>
                <a:cubicBezTo>
                  <a:pt x="5755621" y="4006358"/>
                  <a:pt x="5750491" y="4008923"/>
                  <a:pt x="5750491" y="4047397"/>
                </a:cubicBezTo>
                <a:cubicBezTo>
                  <a:pt x="5745361" y="4044832"/>
                  <a:pt x="5735102" y="4062786"/>
                  <a:pt x="5747926" y="4067916"/>
                </a:cubicBezTo>
                <a:cubicBezTo>
                  <a:pt x="5742797" y="4075611"/>
                  <a:pt x="5737667" y="4073046"/>
                  <a:pt x="5742797" y="4083305"/>
                </a:cubicBezTo>
                <a:cubicBezTo>
                  <a:pt x="5750491" y="4085870"/>
                  <a:pt x="5747926" y="4093565"/>
                  <a:pt x="5760751" y="4098694"/>
                </a:cubicBezTo>
                <a:cubicBezTo>
                  <a:pt x="5753056" y="4108954"/>
                  <a:pt x="5750491" y="4137168"/>
                  <a:pt x="5737667" y="4134603"/>
                </a:cubicBezTo>
                <a:cubicBezTo>
                  <a:pt x="5737667" y="4142298"/>
                  <a:pt x="5735102" y="4147427"/>
                  <a:pt x="5732537" y="4155122"/>
                </a:cubicBezTo>
                <a:cubicBezTo>
                  <a:pt x="5758186" y="4155122"/>
                  <a:pt x="5796659" y="4155122"/>
                  <a:pt x="5819743" y="4116649"/>
                </a:cubicBezTo>
                <a:cubicBezTo>
                  <a:pt x="5830003" y="4093565"/>
                  <a:pt x="5835132" y="4067916"/>
                  <a:pt x="5847957" y="4047397"/>
                </a:cubicBezTo>
                <a:cubicBezTo>
                  <a:pt x="5835132" y="4039702"/>
                  <a:pt x="5830003" y="4011488"/>
                  <a:pt x="5814614" y="4011488"/>
                </a:cubicBezTo>
                <a:cubicBezTo>
                  <a:pt x="5830003" y="4006358"/>
                  <a:pt x="5832568" y="4021748"/>
                  <a:pt x="5837697" y="3996099"/>
                </a:cubicBezTo>
                <a:cubicBezTo>
                  <a:pt x="5863346" y="3993534"/>
                  <a:pt x="5853087" y="4019183"/>
                  <a:pt x="5863346" y="4042267"/>
                </a:cubicBezTo>
                <a:cubicBezTo>
                  <a:pt x="5891560" y="4055091"/>
                  <a:pt x="5912079" y="4088435"/>
                  <a:pt x="5947988" y="4080740"/>
                </a:cubicBezTo>
                <a:cubicBezTo>
                  <a:pt x="5968507" y="4075611"/>
                  <a:pt x="5950553" y="4052526"/>
                  <a:pt x="5953118" y="4039702"/>
                </a:cubicBezTo>
                <a:cubicBezTo>
                  <a:pt x="5976202" y="4039702"/>
                  <a:pt x="5989026" y="4091000"/>
                  <a:pt x="5976202" y="4103824"/>
                </a:cubicBezTo>
                <a:cubicBezTo>
                  <a:pt x="5963377" y="4116649"/>
                  <a:pt x="5958247" y="4103824"/>
                  <a:pt x="5950553" y="4098694"/>
                </a:cubicBezTo>
                <a:cubicBezTo>
                  <a:pt x="5935163" y="4116649"/>
                  <a:pt x="5937728" y="4160252"/>
                  <a:pt x="5965942" y="4173076"/>
                </a:cubicBezTo>
                <a:cubicBezTo>
                  <a:pt x="5981332" y="4165382"/>
                  <a:pt x="5971072" y="4149992"/>
                  <a:pt x="5989026" y="4144863"/>
                </a:cubicBezTo>
                <a:cubicBezTo>
                  <a:pt x="5981332" y="4165382"/>
                  <a:pt x="6006981" y="4198725"/>
                  <a:pt x="5996721" y="4216680"/>
                </a:cubicBezTo>
                <a:cubicBezTo>
                  <a:pt x="6009545" y="4208985"/>
                  <a:pt x="6019805" y="4224374"/>
                  <a:pt x="6030064" y="4239764"/>
                </a:cubicBezTo>
                <a:cubicBezTo>
                  <a:pt x="6030064" y="4237199"/>
                  <a:pt x="6027499" y="4234634"/>
                  <a:pt x="6027499" y="4232069"/>
                </a:cubicBezTo>
                <a:cubicBezTo>
                  <a:pt x="6037759" y="4229504"/>
                  <a:pt x="6048019" y="4226939"/>
                  <a:pt x="6053148" y="4234634"/>
                </a:cubicBezTo>
                <a:cubicBezTo>
                  <a:pt x="6053148" y="4247458"/>
                  <a:pt x="6048019" y="4252588"/>
                  <a:pt x="6040324" y="4255153"/>
                </a:cubicBezTo>
                <a:cubicBezTo>
                  <a:pt x="6040324" y="4255153"/>
                  <a:pt x="6037759" y="4255153"/>
                  <a:pt x="6037759" y="4255153"/>
                </a:cubicBezTo>
                <a:cubicBezTo>
                  <a:pt x="6045454" y="4265413"/>
                  <a:pt x="6053148" y="4273107"/>
                  <a:pt x="6063408" y="4270542"/>
                </a:cubicBezTo>
                <a:cubicBezTo>
                  <a:pt x="6086492" y="4250023"/>
                  <a:pt x="6096752" y="4242329"/>
                  <a:pt x="6119836" y="4239764"/>
                </a:cubicBezTo>
                <a:lnTo>
                  <a:pt x="6112855" y="4251065"/>
                </a:lnTo>
                <a:lnTo>
                  <a:pt x="6126409" y="4248180"/>
                </a:lnTo>
                <a:cubicBezTo>
                  <a:pt x="6131058" y="4249542"/>
                  <a:pt x="6135867" y="4252588"/>
                  <a:pt x="6140356" y="4257718"/>
                </a:cubicBezTo>
                <a:cubicBezTo>
                  <a:pt x="6130096" y="4257718"/>
                  <a:pt x="6137790" y="4273108"/>
                  <a:pt x="6137790" y="4273108"/>
                </a:cubicBezTo>
                <a:cubicBezTo>
                  <a:pt x="6127531" y="4291063"/>
                  <a:pt x="6104446" y="4285933"/>
                  <a:pt x="6101881" y="4270543"/>
                </a:cubicBezTo>
                <a:lnTo>
                  <a:pt x="6104829" y="4261911"/>
                </a:lnTo>
                <a:lnTo>
                  <a:pt x="6080080" y="4273428"/>
                </a:lnTo>
                <a:cubicBezTo>
                  <a:pt x="6070462" y="4277115"/>
                  <a:pt x="6060843" y="4280882"/>
                  <a:pt x="6053469" y="4286293"/>
                </a:cubicBezTo>
                <a:lnTo>
                  <a:pt x="6052018" y="4288801"/>
                </a:lnTo>
                <a:lnTo>
                  <a:pt x="6053149" y="4291062"/>
                </a:lnTo>
                <a:cubicBezTo>
                  <a:pt x="6052508" y="4292986"/>
                  <a:pt x="6051867" y="4294909"/>
                  <a:pt x="6055714" y="4296191"/>
                </a:cubicBezTo>
                <a:cubicBezTo>
                  <a:pt x="6055714" y="4298756"/>
                  <a:pt x="6042889" y="4301321"/>
                  <a:pt x="6053149" y="4303887"/>
                </a:cubicBezTo>
                <a:cubicBezTo>
                  <a:pt x="6049943" y="4306451"/>
                  <a:pt x="6046576" y="4307093"/>
                  <a:pt x="6043490" y="4306451"/>
                </a:cubicBezTo>
                <a:lnTo>
                  <a:pt x="6042264" y="4305663"/>
                </a:lnTo>
                <a:lnTo>
                  <a:pt x="6040324" y="4309016"/>
                </a:lnTo>
                <a:cubicBezTo>
                  <a:pt x="6045454" y="4321840"/>
                  <a:pt x="6065973" y="4291062"/>
                  <a:pt x="6065973" y="4314145"/>
                </a:cubicBezTo>
                <a:cubicBezTo>
                  <a:pt x="6042889" y="4352619"/>
                  <a:pt x="6017240" y="4385963"/>
                  <a:pt x="6012110" y="4429566"/>
                </a:cubicBezTo>
                <a:cubicBezTo>
                  <a:pt x="5999286" y="4439825"/>
                  <a:pt x="5991591" y="4432131"/>
                  <a:pt x="5981332" y="4437260"/>
                </a:cubicBezTo>
                <a:cubicBezTo>
                  <a:pt x="5981332" y="4457780"/>
                  <a:pt x="5965942" y="4475734"/>
                  <a:pt x="5955683" y="4493688"/>
                </a:cubicBezTo>
                <a:cubicBezTo>
                  <a:pt x="5971072" y="4527032"/>
                  <a:pt x="5976202" y="4557810"/>
                  <a:pt x="5971072" y="4583459"/>
                </a:cubicBezTo>
                <a:cubicBezTo>
                  <a:pt x="5958247" y="4591154"/>
                  <a:pt x="5947988" y="4596284"/>
                  <a:pt x="5953118" y="4580895"/>
                </a:cubicBezTo>
                <a:cubicBezTo>
                  <a:pt x="5917209" y="4596284"/>
                  <a:pt x="5930034" y="4632192"/>
                  <a:pt x="5912079" y="4655276"/>
                </a:cubicBezTo>
                <a:cubicBezTo>
                  <a:pt x="5891560" y="4668101"/>
                  <a:pt x="5876171" y="4668101"/>
                  <a:pt x="5863346" y="4665536"/>
                </a:cubicBezTo>
                <a:cubicBezTo>
                  <a:pt x="5850522" y="4675795"/>
                  <a:pt x="5860781" y="4673230"/>
                  <a:pt x="5865911" y="4686055"/>
                </a:cubicBezTo>
                <a:cubicBezTo>
                  <a:pt x="5824873" y="4691185"/>
                  <a:pt x="5804354" y="4701444"/>
                  <a:pt x="5765880" y="4693750"/>
                </a:cubicBezTo>
                <a:cubicBezTo>
                  <a:pt x="5755621" y="4721964"/>
                  <a:pt x="5747926" y="4742483"/>
                  <a:pt x="5773575" y="4775826"/>
                </a:cubicBezTo>
                <a:cubicBezTo>
                  <a:pt x="5768445" y="4778391"/>
                  <a:pt x="5765880" y="4780956"/>
                  <a:pt x="5765880" y="4786086"/>
                </a:cubicBezTo>
                <a:cubicBezTo>
                  <a:pt x="5750491" y="4796345"/>
                  <a:pt x="5742797" y="4780956"/>
                  <a:pt x="5732537" y="4773261"/>
                </a:cubicBezTo>
                <a:cubicBezTo>
                  <a:pt x="5727407" y="4783521"/>
                  <a:pt x="5717148" y="4791216"/>
                  <a:pt x="5709453" y="4798910"/>
                </a:cubicBezTo>
                <a:cubicBezTo>
                  <a:pt x="5706888" y="4798910"/>
                  <a:pt x="5706888" y="4796345"/>
                  <a:pt x="5704323" y="4796345"/>
                </a:cubicBezTo>
                <a:cubicBezTo>
                  <a:pt x="5704323" y="4788651"/>
                  <a:pt x="5714583" y="4791216"/>
                  <a:pt x="5714583" y="4783521"/>
                </a:cubicBezTo>
                <a:cubicBezTo>
                  <a:pt x="5701758" y="4775826"/>
                  <a:pt x="5668414" y="4778391"/>
                  <a:pt x="5658155" y="4788651"/>
                </a:cubicBezTo>
                <a:cubicBezTo>
                  <a:pt x="5653025" y="4786086"/>
                  <a:pt x="5645330" y="4780956"/>
                  <a:pt x="5640201" y="4786086"/>
                </a:cubicBezTo>
                <a:cubicBezTo>
                  <a:pt x="5637636" y="4780956"/>
                  <a:pt x="5647896" y="4778391"/>
                  <a:pt x="5655590" y="4778391"/>
                </a:cubicBezTo>
                <a:cubicBezTo>
                  <a:pt x="5665850" y="4775826"/>
                  <a:pt x="5696628" y="4737353"/>
                  <a:pt x="5678674" y="4727093"/>
                </a:cubicBezTo>
                <a:cubicBezTo>
                  <a:pt x="5660720" y="4729658"/>
                  <a:pt x="5640201" y="4745048"/>
                  <a:pt x="5637636" y="4763002"/>
                </a:cubicBezTo>
                <a:cubicBezTo>
                  <a:pt x="5635071" y="4770696"/>
                  <a:pt x="5637636" y="4783521"/>
                  <a:pt x="5627376" y="4783521"/>
                </a:cubicBezTo>
                <a:cubicBezTo>
                  <a:pt x="5622247" y="4778391"/>
                  <a:pt x="5627376" y="4775826"/>
                  <a:pt x="5629941" y="4770696"/>
                </a:cubicBezTo>
                <a:cubicBezTo>
                  <a:pt x="5632506" y="4760437"/>
                  <a:pt x="5627376" y="4755307"/>
                  <a:pt x="5627376" y="4745048"/>
                </a:cubicBezTo>
                <a:cubicBezTo>
                  <a:pt x="5624811" y="4739918"/>
                  <a:pt x="5622247" y="4739918"/>
                  <a:pt x="5619682" y="4739918"/>
                </a:cubicBezTo>
                <a:cubicBezTo>
                  <a:pt x="5629941" y="4724528"/>
                  <a:pt x="5629941" y="4711704"/>
                  <a:pt x="5640201" y="4698879"/>
                </a:cubicBezTo>
                <a:cubicBezTo>
                  <a:pt x="5653025" y="4696315"/>
                  <a:pt x="5665850" y="4693750"/>
                  <a:pt x="5668414" y="4680925"/>
                </a:cubicBezTo>
                <a:cubicBezTo>
                  <a:pt x="5655590" y="4678361"/>
                  <a:pt x="5642765" y="4688620"/>
                  <a:pt x="5635071" y="4696315"/>
                </a:cubicBezTo>
                <a:cubicBezTo>
                  <a:pt x="5640201" y="4688620"/>
                  <a:pt x="5642765" y="4680925"/>
                  <a:pt x="5645330" y="4670666"/>
                </a:cubicBezTo>
                <a:cubicBezTo>
                  <a:pt x="5650460" y="4668101"/>
                  <a:pt x="5655590" y="4668101"/>
                  <a:pt x="5658155" y="4662971"/>
                </a:cubicBezTo>
                <a:cubicBezTo>
                  <a:pt x="5658155" y="4660406"/>
                  <a:pt x="5653025" y="4657841"/>
                  <a:pt x="5653025" y="4660406"/>
                </a:cubicBezTo>
                <a:cubicBezTo>
                  <a:pt x="5650460" y="4655276"/>
                  <a:pt x="5660720" y="4655276"/>
                  <a:pt x="5663285" y="4650147"/>
                </a:cubicBezTo>
                <a:cubicBezTo>
                  <a:pt x="5691499" y="4652712"/>
                  <a:pt x="5712018" y="4637322"/>
                  <a:pt x="5729972" y="4627063"/>
                </a:cubicBezTo>
                <a:cubicBezTo>
                  <a:pt x="5724842" y="4619368"/>
                  <a:pt x="5717148" y="4621933"/>
                  <a:pt x="5712018" y="4621933"/>
                </a:cubicBezTo>
                <a:cubicBezTo>
                  <a:pt x="5688934" y="4624498"/>
                  <a:pt x="5673544" y="4645017"/>
                  <a:pt x="5653025" y="4645017"/>
                </a:cubicBezTo>
                <a:cubicBezTo>
                  <a:pt x="5673544" y="4603978"/>
                  <a:pt x="5742797" y="4614238"/>
                  <a:pt x="5755621" y="4568070"/>
                </a:cubicBezTo>
                <a:cubicBezTo>
                  <a:pt x="5727407" y="4562940"/>
                  <a:pt x="5706888" y="4596284"/>
                  <a:pt x="5676109" y="4588589"/>
                </a:cubicBezTo>
                <a:cubicBezTo>
                  <a:pt x="5688934" y="4570635"/>
                  <a:pt x="5712018" y="4560375"/>
                  <a:pt x="5727407" y="4544986"/>
                </a:cubicBezTo>
                <a:cubicBezTo>
                  <a:pt x="5712018" y="4542421"/>
                  <a:pt x="5699193" y="4552681"/>
                  <a:pt x="5688934" y="4560375"/>
                </a:cubicBezTo>
                <a:cubicBezTo>
                  <a:pt x="5694063" y="4544986"/>
                  <a:pt x="5704323" y="4529597"/>
                  <a:pt x="5699193" y="4509077"/>
                </a:cubicBezTo>
                <a:cubicBezTo>
                  <a:pt x="5676109" y="4521902"/>
                  <a:pt x="5668414" y="4550116"/>
                  <a:pt x="5658155" y="4575765"/>
                </a:cubicBezTo>
                <a:cubicBezTo>
                  <a:pt x="5655590" y="4557810"/>
                  <a:pt x="5650460" y="4544986"/>
                  <a:pt x="5640201" y="4534726"/>
                </a:cubicBezTo>
                <a:cubicBezTo>
                  <a:pt x="5647896" y="4519337"/>
                  <a:pt x="5655590" y="4501383"/>
                  <a:pt x="5673544" y="4496253"/>
                </a:cubicBezTo>
                <a:cubicBezTo>
                  <a:pt x="5678674" y="4498818"/>
                  <a:pt x="5688934" y="4501383"/>
                  <a:pt x="5694063" y="4498818"/>
                </a:cubicBezTo>
                <a:cubicBezTo>
                  <a:pt x="5694063" y="4491123"/>
                  <a:pt x="5683804" y="4493688"/>
                  <a:pt x="5676109" y="4493688"/>
                </a:cubicBezTo>
                <a:cubicBezTo>
                  <a:pt x="5688934" y="4485994"/>
                  <a:pt x="5704323" y="4478299"/>
                  <a:pt x="5701758" y="4460345"/>
                </a:cubicBezTo>
                <a:cubicBezTo>
                  <a:pt x="5699193" y="4455215"/>
                  <a:pt x="5691499" y="4462909"/>
                  <a:pt x="5683804" y="4460345"/>
                </a:cubicBezTo>
                <a:cubicBezTo>
                  <a:pt x="5683804" y="4450085"/>
                  <a:pt x="5686369" y="4444955"/>
                  <a:pt x="5681239" y="4439825"/>
                </a:cubicBezTo>
                <a:cubicBezTo>
                  <a:pt x="5665850" y="4447520"/>
                  <a:pt x="5668414" y="4468039"/>
                  <a:pt x="5665850" y="4485994"/>
                </a:cubicBezTo>
                <a:cubicBezTo>
                  <a:pt x="5660720" y="4488558"/>
                  <a:pt x="5663285" y="4485994"/>
                  <a:pt x="5660720" y="4483429"/>
                </a:cubicBezTo>
                <a:cubicBezTo>
                  <a:pt x="5658155" y="4485994"/>
                  <a:pt x="5660720" y="4491123"/>
                  <a:pt x="5655590" y="4491123"/>
                </a:cubicBezTo>
                <a:cubicBezTo>
                  <a:pt x="5658155" y="4457780"/>
                  <a:pt x="5665850" y="4419306"/>
                  <a:pt x="5647896" y="4396222"/>
                </a:cubicBezTo>
                <a:cubicBezTo>
                  <a:pt x="5655590" y="4432131"/>
                  <a:pt x="5653025" y="4493688"/>
                  <a:pt x="5635071" y="4524467"/>
                </a:cubicBezTo>
                <a:cubicBezTo>
                  <a:pt x="5629941" y="4521902"/>
                  <a:pt x="5627376" y="4519337"/>
                  <a:pt x="5622247" y="4516772"/>
                </a:cubicBezTo>
                <a:cubicBezTo>
                  <a:pt x="5619682" y="4524467"/>
                  <a:pt x="5629941" y="4532161"/>
                  <a:pt x="5627376" y="4544986"/>
                </a:cubicBezTo>
                <a:cubicBezTo>
                  <a:pt x="5622247" y="4542421"/>
                  <a:pt x="5619682" y="4539856"/>
                  <a:pt x="5614552" y="4537291"/>
                </a:cubicBezTo>
                <a:cubicBezTo>
                  <a:pt x="5606857" y="4542421"/>
                  <a:pt x="5611987" y="4547551"/>
                  <a:pt x="5611987" y="4555246"/>
                </a:cubicBezTo>
                <a:cubicBezTo>
                  <a:pt x="5606857" y="4555246"/>
                  <a:pt x="5606857" y="4550116"/>
                  <a:pt x="5604292" y="4550116"/>
                </a:cubicBezTo>
                <a:cubicBezTo>
                  <a:pt x="5608140" y="4557810"/>
                  <a:pt x="5613270" y="4566146"/>
                  <a:pt x="5616796" y="4574482"/>
                </a:cubicBezTo>
                <a:lnTo>
                  <a:pt x="5619338" y="4595944"/>
                </a:lnTo>
                <a:lnTo>
                  <a:pt x="5624812" y="4591154"/>
                </a:lnTo>
                <a:cubicBezTo>
                  <a:pt x="5635072" y="4591154"/>
                  <a:pt x="5637636" y="4586024"/>
                  <a:pt x="5642766" y="4588589"/>
                </a:cubicBezTo>
                <a:cubicBezTo>
                  <a:pt x="5632507" y="4596284"/>
                  <a:pt x="5629942" y="4609109"/>
                  <a:pt x="5619682" y="4614239"/>
                </a:cubicBezTo>
                <a:cubicBezTo>
                  <a:pt x="5619682" y="4611674"/>
                  <a:pt x="5619682" y="4603979"/>
                  <a:pt x="5609423" y="4606544"/>
                </a:cubicBezTo>
                <a:cubicBezTo>
                  <a:pt x="5610705" y="4601414"/>
                  <a:pt x="5613911" y="4599490"/>
                  <a:pt x="5617117" y="4597887"/>
                </a:cubicBezTo>
                <a:lnTo>
                  <a:pt x="5617904" y="4597198"/>
                </a:lnTo>
                <a:lnTo>
                  <a:pt x="5606755" y="4586845"/>
                </a:lnTo>
                <a:lnTo>
                  <a:pt x="5606857" y="4588589"/>
                </a:lnTo>
                <a:lnTo>
                  <a:pt x="5605630" y="4585801"/>
                </a:lnTo>
                <a:lnTo>
                  <a:pt x="5583773" y="4565505"/>
                </a:lnTo>
                <a:cubicBezTo>
                  <a:pt x="5568384" y="4555246"/>
                  <a:pt x="5555559" y="4547551"/>
                  <a:pt x="5537605" y="4542421"/>
                </a:cubicBezTo>
                <a:cubicBezTo>
                  <a:pt x="5540170" y="4557810"/>
                  <a:pt x="5563254" y="4570635"/>
                  <a:pt x="5578643" y="4583459"/>
                </a:cubicBezTo>
                <a:cubicBezTo>
                  <a:pt x="5591468" y="4593719"/>
                  <a:pt x="5604292" y="4606543"/>
                  <a:pt x="5617117" y="4614238"/>
                </a:cubicBezTo>
                <a:cubicBezTo>
                  <a:pt x="5609422" y="4632192"/>
                  <a:pt x="5611987" y="4662971"/>
                  <a:pt x="5606857" y="4683490"/>
                </a:cubicBezTo>
                <a:cubicBezTo>
                  <a:pt x="5601727" y="4683490"/>
                  <a:pt x="5604292" y="4680925"/>
                  <a:pt x="5599162" y="4680925"/>
                </a:cubicBezTo>
                <a:cubicBezTo>
                  <a:pt x="5596598" y="4688620"/>
                  <a:pt x="5601727" y="4691185"/>
                  <a:pt x="5604292" y="4698879"/>
                </a:cubicBezTo>
                <a:cubicBezTo>
                  <a:pt x="5609422" y="4719399"/>
                  <a:pt x="5604292" y="4742483"/>
                  <a:pt x="5601727" y="4763002"/>
                </a:cubicBezTo>
                <a:cubicBezTo>
                  <a:pt x="5594033" y="4752742"/>
                  <a:pt x="5594033" y="4737353"/>
                  <a:pt x="5578643" y="4737353"/>
                </a:cubicBezTo>
                <a:cubicBezTo>
                  <a:pt x="5583773" y="4721964"/>
                  <a:pt x="5583773" y="4688620"/>
                  <a:pt x="5570949" y="4680925"/>
                </a:cubicBezTo>
                <a:cubicBezTo>
                  <a:pt x="5560689" y="4688620"/>
                  <a:pt x="5555559" y="4698879"/>
                  <a:pt x="5552994" y="4711704"/>
                </a:cubicBezTo>
                <a:cubicBezTo>
                  <a:pt x="5550430" y="4709139"/>
                  <a:pt x="5550430" y="4706574"/>
                  <a:pt x="5547864" y="4704009"/>
                </a:cubicBezTo>
                <a:cubicBezTo>
                  <a:pt x="5550430" y="4691185"/>
                  <a:pt x="5552994" y="4680925"/>
                  <a:pt x="5550430" y="4668101"/>
                </a:cubicBezTo>
                <a:cubicBezTo>
                  <a:pt x="5537605" y="4670666"/>
                  <a:pt x="5535040" y="4683490"/>
                  <a:pt x="5532475" y="4693750"/>
                </a:cubicBezTo>
                <a:cubicBezTo>
                  <a:pt x="5529910" y="4693750"/>
                  <a:pt x="5527345" y="4691185"/>
                  <a:pt x="5524781" y="4691185"/>
                </a:cubicBezTo>
                <a:cubicBezTo>
                  <a:pt x="5522216" y="4693750"/>
                  <a:pt x="5522216" y="4693750"/>
                  <a:pt x="5522216" y="4691185"/>
                </a:cubicBezTo>
                <a:cubicBezTo>
                  <a:pt x="5522216" y="4691185"/>
                  <a:pt x="5519651" y="4691185"/>
                  <a:pt x="5519651" y="4691185"/>
                </a:cubicBezTo>
                <a:cubicBezTo>
                  <a:pt x="5514521" y="4680925"/>
                  <a:pt x="5509391" y="4670666"/>
                  <a:pt x="5496567" y="4665536"/>
                </a:cubicBezTo>
                <a:cubicBezTo>
                  <a:pt x="5494002" y="4670666"/>
                  <a:pt x="5491437" y="4675795"/>
                  <a:pt x="5491437" y="4683490"/>
                </a:cubicBezTo>
                <a:cubicBezTo>
                  <a:pt x="5473483" y="4678361"/>
                  <a:pt x="5455529" y="4670666"/>
                  <a:pt x="5440139" y="4655276"/>
                </a:cubicBezTo>
                <a:cubicBezTo>
                  <a:pt x="5368322" y="4647581"/>
                  <a:pt x="5296505" y="4642452"/>
                  <a:pt x="5222123" y="4634757"/>
                </a:cubicBezTo>
                <a:cubicBezTo>
                  <a:pt x="5281116" y="4721964"/>
                  <a:pt x="5322154" y="4855338"/>
                  <a:pt x="5224688" y="4922025"/>
                </a:cubicBezTo>
                <a:cubicBezTo>
                  <a:pt x="5229818" y="4947674"/>
                  <a:pt x="5250337" y="4955369"/>
                  <a:pt x="5283680" y="4950239"/>
                </a:cubicBezTo>
                <a:cubicBezTo>
                  <a:pt x="5242642" y="4970758"/>
                  <a:pt x="5188779" y="4942544"/>
                  <a:pt x="5181085" y="5022056"/>
                </a:cubicBezTo>
                <a:cubicBezTo>
                  <a:pt x="5224688" y="5106698"/>
                  <a:pt x="5332414" y="5073354"/>
                  <a:pt x="5355498" y="5152866"/>
                </a:cubicBezTo>
                <a:cubicBezTo>
                  <a:pt x="5365757" y="5186209"/>
                  <a:pt x="5260597" y="5240072"/>
                  <a:pt x="5355498" y="5255461"/>
                </a:cubicBezTo>
                <a:cubicBezTo>
                  <a:pt x="5342673" y="5306759"/>
                  <a:pt x="5237513" y="5263156"/>
                  <a:pt x="5237513" y="5327278"/>
                </a:cubicBezTo>
                <a:cubicBezTo>
                  <a:pt x="5229818" y="5358057"/>
                  <a:pt x="5258031" y="5352927"/>
                  <a:pt x="5281116" y="5355492"/>
                </a:cubicBezTo>
                <a:cubicBezTo>
                  <a:pt x="5263162" y="5396531"/>
                  <a:pt x="5227253" y="5422179"/>
                  <a:pt x="5193909" y="5447828"/>
                </a:cubicBezTo>
                <a:cubicBezTo>
                  <a:pt x="5196474" y="5437569"/>
                  <a:pt x="5199039" y="5424744"/>
                  <a:pt x="5196474" y="5417049"/>
                </a:cubicBezTo>
                <a:cubicBezTo>
                  <a:pt x="5204169" y="5411920"/>
                  <a:pt x="5214428" y="5409355"/>
                  <a:pt x="5216993" y="5401660"/>
                </a:cubicBezTo>
                <a:cubicBezTo>
                  <a:pt x="5214428" y="5396531"/>
                  <a:pt x="5204169" y="5399095"/>
                  <a:pt x="5209299" y="5391400"/>
                </a:cubicBezTo>
                <a:cubicBezTo>
                  <a:pt x="5204169" y="5393965"/>
                  <a:pt x="5204169" y="5393965"/>
                  <a:pt x="5201604" y="5396531"/>
                </a:cubicBezTo>
                <a:cubicBezTo>
                  <a:pt x="5196474" y="5393965"/>
                  <a:pt x="5204169" y="5391400"/>
                  <a:pt x="5201604" y="5386271"/>
                </a:cubicBezTo>
                <a:cubicBezTo>
                  <a:pt x="5193909" y="5386271"/>
                  <a:pt x="5196474" y="5393965"/>
                  <a:pt x="5191345" y="5393965"/>
                </a:cubicBezTo>
                <a:cubicBezTo>
                  <a:pt x="5191345" y="5388836"/>
                  <a:pt x="5188779" y="5386271"/>
                  <a:pt x="5186215" y="5383706"/>
                </a:cubicBezTo>
                <a:cubicBezTo>
                  <a:pt x="5181085" y="5391400"/>
                  <a:pt x="5186215" y="5404225"/>
                  <a:pt x="5191345" y="5409355"/>
                </a:cubicBezTo>
                <a:cubicBezTo>
                  <a:pt x="5191345" y="5422179"/>
                  <a:pt x="5191345" y="5440134"/>
                  <a:pt x="5188779" y="5455523"/>
                </a:cubicBezTo>
                <a:cubicBezTo>
                  <a:pt x="5183650" y="5460653"/>
                  <a:pt x="5175955" y="5465783"/>
                  <a:pt x="5170825" y="5470912"/>
                </a:cubicBezTo>
                <a:cubicBezTo>
                  <a:pt x="5170825" y="5470912"/>
                  <a:pt x="5168260" y="5468347"/>
                  <a:pt x="5170825" y="5465783"/>
                </a:cubicBezTo>
                <a:cubicBezTo>
                  <a:pt x="5165696" y="5468347"/>
                  <a:pt x="5163131" y="5460653"/>
                  <a:pt x="5160566" y="5455523"/>
                </a:cubicBezTo>
                <a:cubicBezTo>
                  <a:pt x="5155436" y="5460653"/>
                  <a:pt x="5150306" y="5468347"/>
                  <a:pt x="5152871" y="5476042"/>
                </a:cubicBezTo>
                <a:cubicBezTo>
                  <a:pt x="5150306" y="5481172"/>
                  <a:pt x="5145176" y="5468347"/>
                  <a:pt x="5140047" y="5468347"/>
                </a:cubicBezTo>
                <a:cubicBezTo>
                  <a:pt x="5132352" y="5478607"/>
                  <a:pt x="5145176" y="5486302"/>
                  <a:pt x="5152871" y="5491431"/>
                </a:cubicBezTo>
                <a:cubicBezTo>
                  <a:pt x="5145176" y="5501691"/>
                  <a:pt x="5137482" y="5509386"/>
                  <a:pt x="5132352" y="5522210"/>
                </a:cubicBezTo>
                <a:cubicBezTo>
                  <a:pt x="5137482" y="5545294"/>
                  <a:pt x="5119527" y="5594027"/>
                  <a:pt x="5145176" y="5596592"/>
                </a:cubicBezTo>
                <a:cubicBezTo>
                  <a:pt x="5142611" y="5604287"/>
                  <a:pt x="5142611" y="5611981"/>
                  <a:pt x="5140047" y="5619676"/>
                </a:cubicBezTo>
                <a:cubicBezTo>
                  <a:pt x="5137482" y="5622241"/>
                  <a:pt x="5137482" y="5624806"/>
                  <a:pt x="5134917" y="5627371"/>
                </a:cubicBezTo>
                <a:cubicBezTo>
                  <a:pt x="5129787" y="5629936"/>
                  <a:pt x="5127222" y="5635065"/>
                  <a:pt x="5127222" y="5640195"/>
                </a:cubicBezTo>
                <a:cubicBezTo>
                  <a:pt x="5127222" y="5640195"/>
                  <a:pt x="5127222" y="5642760"/>
                  <a:pt x="5127222" y="5642760"/>
                </a:cubicBezTo>
                <a:cubicBezTo>
                  <a:pt x="5124657" y="5653020"/>
                  <a:pt x="5124657" y="5660714"/>
                  <a:pt x="5122092" y="5668409"/>
                </a:cubicBezTo>
                <a:cubicBezTo>
                  <a:pt x="5022061" y="5665844"/>
                  <a:pt x="4927160" y="5717142"/>
                  <a:pt x="4824565" y="5783829"/>
                </a:cubicBezTo>
                <a:cubicBezTo>
                  <a:pt x="4816870" y="5781264"/>
                  <a:pt x="4811740" y="5778699"/>
                  <a:pt x="4804046" y="5776134"/>
                </a:cubicBezTo>
                <a:cubicBezTo>
                  <a:pt x="4798916" y="5747921"/>
                  <a:pt x="4796351" y="5719707"/>
                  <a:pt x="4793786" y="5688928"/>
                </a:cubicBezTo>
                <a:cubicBezTo>
                  <a:pt x="4793786" y="5686363"/>
                  <a:pt x="4793786" y="5686363"/>
                  <a:pt x="4793786" y="5686363"/>
                </a:cubicBezTo>
                <a:cubicBezTo>
                  <a:pt x="4829694" y="5688928"/>
                  <a:pt x="4863038" y="5691493"/>
                  <a:pt x="4883557" y="5650455"/>
                </a:cubicBezTo>
                <a:cubicBezTo>
                  <a:pt x="4850214" y="5635065"/>
                  <a:pt x="4811740" y="5622241"/>
                  <a:pt x="4778397" y="5617111"/>
                </a:cubicBezTo>
                <a:cubicBezTo>
                  <a:pt x="4775832" y="5594027"/>
                  <a:pt x="4775832" y="5573508"/>
                  <a:pt x="4770702" y="5555554"/>
                </a:cubicBezTo>
                <a:cubicBezTo>
                  <a:pt x="4775832" y="5555554"/>
                  <a:pt x="4780962" y="5555554"/>
                  <a:pt x="4785451" y="5554913"/>
                </a:cubicBezTo>
                <a:lnTo>
                  <a:pt x="4791994" y="5552219"/>
                </a:lnTo>
                <a:lnTo>
                  <a:pt x="4791221" y="5560683"/>
                </a:lnTo>
                <a:cubicBezTo>
                  <a:pt x="4834824" y="5550424"/>
                  <a:pt x="4816870" y="5550424"/>
                  <a:pt x="4863038" y="5560683"/>
                </a:cubicBezTo>
                <a:cubicBezTo>
                  <a:pt x="4865603" y="5527340"/>
                  <a:pt x="4857908" y="5504256"/>
                  <a:pt x="4834824" y="5501691"/>
                </a:cubicBezTo>
                <a:cubicBezTo>
                  <a:pt x="4838672" y="5530546"/>
                  <a:pt x="4805008" y="5523332"/>
                  <a:pt x="4793346" y="5537399"/>
                </a:cubicBezTo>
                <a:lnTo>
                  <a:pt x="4792552" y="5546095"/>
                </a:lnTo>
                <a:lnTo>
                  <a:pt x="4782565" y="5534715"/>
                </a:lnTo>
                <a:cubicBezTo>
                  <a:pt x="4776473" y="5531188"/>
                  <a:pt x="4769419" y="5528623"/>
                  <a:pt x="4763007" y="5524775"/>
                </a:cubicBezTo>
                <a:cubicBezTo>
                  <a:pt x="4757877" y="5511951"/>
                  <a:pt x="4757877" y="5499126"/>
                  <a:pt x="4757877" y="5488866"/>
                </a:cubicBezTo>
                <a:cubicBezTo>
                  <a:pt x="4765572" y="5481172"/>
                  <a:pt x="4778397" y="5481172"/>
                  <a:pt x="4788656" y="5476042"/>
                </a:cubicBezTo>
                <a:cubicBezTo>
                  <a:pt x="4791221" y="5468347"/>
                  <a:pt x="4791221" y="5465783"/>
                  <a:pt x="4796351" y="5458088"/>
                </a:cubicBezTo>
                <a:cubicBezTo>
                  <a:pt x="4793786" y="5452958"/>
                  <a:pt x="4786091" y="5458088"/>
                  <a:pt x="4780962" y="5458088"/>
                </a:cubicBezTo>
                <a:cubicBezTo>
                  <a:pt x="4783526" y="5452958"/>
                  <a:pt x="4786091" y="5450393"/>
                  <a:pt x="4780962" y="5447828"/>
                </a:cubicBezTo>
                <a:cubicBezTo>
                  <a:pt x="4763007" y="5450393"/>
                  <a:pt x="4768137" y="5476042"/>
                  <a:pt x="4752748" y="5481172"/>
                </a:cubicBezTo>
                <a:cubicBezTo>
                  <a:pt x="4755313" y="5476042"/>
                  <a:pt x="4752748" y="5470912"/>
                  <a:pt x="4750183" y="5468347"/>
                </a:cubicBezTo>
                <a:cubicBezTo>
                  <a:pt x="4757877" y="5460653"/>
                  <a:pt x="4768137" y="5458088"/>
                  <a:pt x="4770702" y="5447828"/>
                </a:cubicBezTo>
                <a:cubicBezTo>
                  <a:pt x="4770702" y="5445263"/>
                  <a:pt x="4765572" y="5447828"/>
                  <a:pt x="4763007" y="5447828"/>
                </a:cubicBezTo>
                <a:cubicBezTo>
                  <a:pt x="4768137" y="5440134"/>
                  <a:pt x="4773267" y="5435004"/>
                  <a:pt x="4773267" y="5424744"/>
                </a:cubicBezTo>
                <a:cubicBezTo>
                  <a:pt x="4770702" y="5419614"/>
                  <a:pt x="4765572" y="5419614"/>
                  <a:pt x="4757877" y="5419614"/>
                </a:cubicBezTo>
                <a:cubicBezTo>
                  <a:pt x="4755313" y="5393965"/>
                  <a:pt x="4757877" y="5373446"/>
                  <a:pt x="4757877" y="5350362"/>
                </a:cubicBezTo>
                <a:cubicBezTo>
                  <a:pt x="4773267" y="5347797"/>
                  <a:pt x="4788656" y="5352927"/>
                  <a:pt x="4804046" y="5355492"/>
                </a:cubicBezTo>
                <a:cubicBezTo>
                  <a:pt x="4804046" y="5345233"/>
                  <a:pt x="4793786" y="5345233"/>
                  <a:pt x="4786091" y="5342668"/>
                </a:cubicBezTo>
                <a:cubicBezTo>
                  <a:pt x="4791221" y="5337538"/>
                  <a:pt x="4796351" y="5334973"/>
                  <a:pt x="4796351" y="5327278"/>
                </a:cubicBezTo>
                <a:cubicBezTo>
                  <a:pt x="4791221" y="5322148"/>
                  <a:pt x="4788656" y="5324713"/>
                  <a:pt x="4780962" y="5324713"/>
                </a:cubicBezTo>
                <a:cubicBezTo>
                  <a:pt x="4780962" y="5319584"/>
                  <a:pt x="4788656" y="5322148"/>
                  <a:pt x="4791221" y="5317019"/>
                </a:cubicBezTo>
                <a:cubicBezTo>
                  <a:pt x="4788656" y="5311889"/>
                  <a:pt x="4775832" y="5317019"/>
                  <a:pt x="4773267" y="5314454"/>
                </a:cubicBezTo>
                <a:cubicBezTo>
                  <a:pt x="4775832" y="5309324"/>
                  <a:pt x="4780962" y="5309324"/>
                  <a:pt x="4780962" y="5304194"/>
                </a:cubicBezTo>
                <a:cubicBezTo>
                  <a:pt x="4770702" y="5299064"/>
                  <a:pt x="4768137" y="5311889"/>
                  <a:pt x="4760442" y="5311889"/>
                </a:cubicBezTo>
                <a:cubicBezTo>
                  <a:pt x="4768137" y="5301629"/>
                  <a:pt x="4763007" y="5288805"/>
                  <a:pt x="4763007" y="5278545"/>
                </a:cubicBezTo>
                <a:cubicBezTo>
                  <a:pt x="4757877" y="5281110"/>
                  <a:pt x="4757877" y="5286240"/>
                  <a:pt x="4755313" y="5288805"/>
                </a:cubicBezTo>
                <a:cubicBezTo>
                  <a:pt x="4752748" y="5281110"/>
                  <a:pt x="4757877" y="5278545"/>
                  <a:pt x="4755313" y="5270851"/>
                </a:cubicBezTo>
                <a:cubicBezTo>
                  <a:pt x="4757877" y="5260591"/>
                  <a:pt x="4775832" y="5250331"/>
                  <a:pt x="4770702" y="5240072"/>
                </a:cubicBezTo>
                <a:cubicBezTo>
                  <a:pt x="4765572" y="5242637"/>
                  <a:pt x="4765572" y="5250331"/>
                  <a:pt x="4763007" y="5252896"/>
                </a:cubicBezTo>
                <a:cubicBezTo>
                  <a:pt x="4760442" y="5247767"/>
                  <a:pt x="4768137" y="5229812"/>
                  <a:pt x="4757877" y="5224682"/>
                </a:cubicBezTo>
                <a:cubicBezTo>
                  <a:pt x="4750183" y="5222118"/>
                  <a:pt x="4752748" y="5232377"/>
                  <a:pt x="4747618" y="5232377"/>
                </a:cubicBezTo>
                <a:cubicBezTo>
                  <a:pt x="4750183" y="5211858"/>
                  <a:pt x="4742488" y="5191339"/>
                  <a:pt x="4752748" y="5173385"/>
                </a:cubicBezTo>
                <a:cubicBezTo>
                  <a:pt x="4750183" y="5168255"/>
                  <a:pt x="4750183" y="5170820"/>
                  <a:pt x="4745053" y="5170820"/>
                </a:cubicBezTo>
                <a:cubicBezTo>
                  <a:pt x="4742488" y="5157995"/>
                  <a:pt x="4739923" y="5152866"/>
                  <a:pt x="4739923" y="5140041"/>
                </a:cubicBezTo>
                <a:cubicBezTo>
                  <a:pt x="4750183" y="5137476"/>
                  <a:pt x="4763007" y="5137476"/>
                  <a:pt x="4770702" y="5134911"/>
                </a:cubicBezTo>
                <a:cubicBezTo>
                  <a:pt x="4763007" y="5132346"/>
                  <a:pt x="4752748" y="5134911"/>
                  <a:pt x="4739923" y="5134911"/>
                </a:cubicBezTo>
                <a:cubicBezTo>
                  <a:pt x="4724534" y="5083613"/>
                  <a:pt x="4747618" y="5052835"/>
                  <a:pt x="4760442" y="5014361"/>
                </a:cubicBezTo>
                <a:cubicBezTo>
                  <a:pt x="4765572" y="5001537"/>
                  <a:pt x="4765572" y="4988712"/>
                  <a:pt x="4778397" y="4983583"/>
                </a:cubicBezTo>
                <a:cubicBezTo>
                  <a:pt x="4783526" y="4986148"/>
                  <a:pt x="4788656" y="4983583"/>
                  <a:pt x="4788656" y="4988712"/>
                </a:cubicBezTo>
                <a:cubicBezTo>
                  <a:pt x="4793786" y="4983583"/>
                  <a:pt x="4783526" y="4975888"/>
                  <a:pt x="4775832" y="4978453"/>
                </a:cubicBezTo>
                <a:cubicBezTo>
                  <a:pt x="4775832" y="4968193"/>
                  <a:pt x="4788656" y="4975888"/>
                  <a:pt x="4786091" y="4965628"/>
                </a:cubicBezTo>
                <a:cubicBezTo>
                  <a:pt x="4793786" y="4965628"/>
                  <a:pt x="4811740" y="4965628"/>
                  <a:pt x="4811740" y="4955369"/>
                </a:cubicBezTo>
                <a:cubicBezTo>
                  <a:pt x="4822000" y="4952804"/>
                  <a:pt x="4829694" y="4947674"/>
                  <a:pt x="4834824" y="4939980"/>
                </a:cubicBezTo>
                <a:cubicBezTo>
                  <a:pt x="4822000" y="4932285"/>
                  <a:pt x="4809175" y="4947674"/>
                  <a:pt x="4798916" y="4942544"/>
                </a:cubicBezTo>
                <a:cubicBezTo>
                  <a:pt x="4798916" y="4932285"/>
                  <a:pt x="4806611" y="4924590"/>
                  <a:pt x="4804046" y="4916895"/>
                </a:cubicBezTo>
                <a:cubicBezTo>
                  <a:pt x="4783526" y="4919460"/>
                  <a:pt x="4788656" y="4945109"/>
                  <a:pt x="4775832" y="4955369"/>
                </a:cubicBezTo>
                <a:cubicBezTo>
                  <a:pt x="4778397" y="4942544"/>
                  <a:pt x="4773267" y="4932285"/>
                  <a:pt x="4773267" y="4919460"/>
                </a:cubicBezTo>
                <a:cubicBezTo>
                  <a:pt x="4763007" y="4932285"/>
                  <a:pt x="4768137" y="4963063"/>
                  <a:pt x="4765572" y="4981018"/>
                </a:cubicBezTo>
                <a:cubicBezTo>
                  <a:pt x="4757877" y="4981018"/>
                  <a:pt x="4757877" y="4968193"/>
                  <a:pt x="4763007" y="4965628"/>
                </a:cubicBezTo>
                <a:cubicBezTo>
                  <a:pt x="4757877" y="4952804"/>
                  <a:pt x="4765572" y="4932285"/>
                  <a:pt x="4765572" y="4914331"/>
                </a:cubicBezTo>
                <a:cubicBezTo>
                  <a:pt x="4768137" y="4909201"/>
                  <a:pt x="4775832" y="4909201"/>
                  <a:pt x="4775832" y="4901506"/>
                </a:cubicBezTo>
                <a:cubicBezTo>
                  <a:pt x="4775832" y="4893811"/>
                  <a:pt x="4765572" y="4901506"/>
                  <a:pt x="4765572" y="4898941"/>
                </a:cubicBezTo>
                <a:cubicBezTo>
                  <a:pt x="4763007" y="4893811"/>
                  <a:pt x="4763007" y="4886117"/>
                  <a:pt x="4763007" y="4878422"/>
                </a:cubicBezTo>
                <a:cubicBezTo>
                  <a:pt x="4770702" y="4878422"/>
                  <a:pt x="4773267" y="4878422"/>
                  <a:pt x="4775832" y="4873292"/>
                </a:cubicBezTo>
                <a:cubicBezTo>
                  <a:pt x="4775832" y="4863033"/>
                  <a:pt x="4765572" y="4863033"/>
                  <a:pt x="4760442" y="4860468"/>
                </a:cubicBezTo>
                <a:cubicBezTo>
                  <a:pt x="4760442" y="4847643"/>
                  <a:pt x="4755313" y="4827124"/>
                  <a:pt x="4763007" y="4819430"/>
                </a:cubicBezTo>
                <a:cubicBezTo>
                  <a:pt x="4768137" y="4821994"/>
                  <a:pt x="4773267" y="4819430"/>
                  <a:pt x="4775832" y="4821994"/>
                </a:cubicBezTo>
                <a:cubicBezTo>
                  <a:pt x="4778397" y="4819430"/>
                  <a:pt x="4778397" y="4816865"/>
                  <a:pt x="4780962" y="4816865"/>
                </a:cubicBezTo>
                <a:cubicBezTo>
                  <a:pt x="4775832" y="4804040"/>
                  <a:pt x="4763007" y="4793781"/>
                  <a:pt x="4750183" y="4793781"/>
                </a:cubicBezTo>
                <a:cubicBezTo>
                  <a:pt x="4752748" y="4783521"/>
                  <a:pt x="4770702" y="4796345"/>
                  <a:pt x="4775832" y="4791216"/>
                </a:cubicBezTo>
                <a:cubicBezTo>
                  <a:pt x="4773267" y="4786086"/>
                  <a:pt x="4768137" y="4780956"/>
                  <a:pt x="4770702" y="4775826"/>
                </a:cubicBezTo>
                <a:cubicBezTo>
                  <a:pt x="4760442" y="4775826"/>
                  <a:pt x="4755313" y="4778391"/>
                  <a:pt x="4747618" y="4780956"/>
                </a:cubicBezTo>
                <a:cubicBezTo>
                  <a:pt x="4742488" y="4757872"/>
                  <a:pt x="4734793" y="4737353"/>
                  <a:pt x="4732228" y="4709139"/>
                </a:cubicBezTo>
                <a:cubicBezTo>
                  <a:pt x="4739923" y="4711704"/>
                  <a:pt x="4747618" y="4711704"/>
                  <a:pt x="4752748" y="4706574"/>
                </a:cubicBezTo>
                <a:cubicBezTo>
                  <a:pt x="4750183" y="4721964"/>
                  <a:pt x="4747618" y="4745048"/>
                  <a:pt x="4763007" y="4752742"/>
                </a:cubicBezTo>
                <a:cubicBezTo>
                  <a:pt x="4778397" y="4742483"/>
                  <a:pt x="4768137" y="4711704"/>
                  <a:pt x="4755313" y="4704009"/>
                </a:cubicBezTo>
                <a:cubicBezTo>
                  <a:pt x="4760442" y="4698879"/>
                  <a:pt x="4765572" y="4704009"/>
                  <a:pt x="4773267" y="4701444"/>
                </a:cubicBezTo>
                <a:cubicBezTo>
                  <a:pt x="4778397" y="4711704"/>
                  <a:pt x="4780962" y="4724528"/>
                  <a:pt x="4793786" y="4727093"/>
                </a:cubicBezTo>
                <a:cubicBezTo>
                  <a:pt x="4798916" y="4716834"/>
                  <a:pt x="4788656" y="4698879"/>
                  <a:pt x="4775832" y="4698879"/>
                </a:cubicBezTo>
                <a:cubicBezTo>
                  <a:pt x="4780962" y="4693750"/>
                  <a:pt x="4788656" y="4704009"/>
                  <a:pt x="4796351" y="4704009"/>
                </a:cubicBezTo>
                <a:cubicBezTo>
                  <a:pt x="4809175" y="4704009"/>
                  <a:pt x="4822000" y="4701444"/>
                  <a:pt x="4827130" y="4691185"/>
                </a:cubicBezTo>
                <a:cubicBezTo>
                  <a:pt x="4819435" y="4680925"/>
                  <a:pt x="4809175" y="4683490"/>
                  <a:pt x="4793786" y="4680925"/>
                </a:cubicBezTo>
                <a:cubicBezTo>
                  <a:pt x="4798916" y="4675795"/>
                  <a:pt x="4804046" y="4670666"/>
                  <a:pt x="4806611" y="4665536"/>
                </a:cubicBezTo>
                <a:cubicBezTo>
                  <a:pt x="4798916" y="4660406"/>
                  <a:pt x="4801481" y="4657841"/>
                  <a:pt x="4801481" y="4650147"/>
                </a:cubicBezTo>
                <a:cubicBezTo>
                  <a:pt x="4788656" y="4650147"/>
                  <a:pt x="4775832" y="4657841"/>
                  <a:pt x="4768137" y="4665536"/>
                </a:cubicBezTo>
                <a:cubicBezTo>
                  <a:pt x="4765572" y="4662971"/>
                  <a:pt x="4763007" y="4657841"/>
                  <a:pt x="4760442" y="4655276"/>
                </a:cubicBezTo>
                <a:cubicBezTo>
                  <a:pt x="4747618" y="4657841"/>
                  <a:pt x="4752748" y="4673230"/>
                  <a:pt x="4755313" y="4680925"/>
                </a:cubicBezTo>
                <a:cubicBezTo>
                  <a:pt x="4750183" y="4680925"/>
                  <a:pt x="4750183" y="4686055"/>
                  <a:pt x="4747618" y="4680925"/>
                </a:cubicBezTo>
                <a:cubicBezTo>
                  <a:pt x="4742488" y="4680925"/>
                  <a:pt x="4747618" y="4688620"/>
                  <a:pt x="4742488" y="4688620"/>
                </a:cubicBezTo>
                <a:cubicBezTo>
                  <a:pt x="4737359" y="4688620"/>
                  <a:pt x="4734793" y="4686055"/>
                  <a:pt x="4732228" y="4686055"/>
                </a:cubicBezTo>
                <a:cubicBezTo>
                  <a:pt x="4734793" y="4673230"/>
                  <a:pt x="4719404" y="4665536"/>
                  <a:pt x="4714274" y="4665536"/>
                </a:cubicBezTo>
                <a:cubicBezTo>
                  <a:pt x="4716839" y="4652712"/>
                  <a:pt x="4724534" y="4639887"/>
                  <a:pt x="4721969" y="4627063"/>
                </a:cubicBezTo>
                <a:cubicBezTo>
                  <a:pt x="4714274" y="4627063"/>
                  <a:pt x="4714274" y="4634757"/>
                  <a:pt x="4709145" y="4632192"/>
                </a:cubicBezTo>
                <a:cubicBezTo>
                  <a:pt x="4701450" y="4591154"/>
                  <a:pt x="4691190" y="4552681"/>
                  <a:pt x="4680931" y="4514207"/>
                </a:cubicBezTo>
                <a:cubicBezTo>
                  <a:pt x="4696320" y="4516772"/>
                  <a:pt x="4709145" y="4509077"/>
                  <a:pt x="4716839" y="4501383"/>
                </a:cubicBezTo>
                <a:cubicBezTo>
                  <a:pt x="4716839" y="4480863"/>
                  <a:pt x="4696320" y="4478299"/>
                  <a:pt x="4678366" y="4480863"/>
                </a:cubicBezTo>
                <a:cubicBezTo>
                  <a:pt x="4675801" y="4462909"/>
                  <a:pt x="4683496" y="4450085"/>
                  <a:pt x="4696320" y="4447520"/>
                </a:cubicBezTo>
                <a:cubicBezTo>
                  <a:pt x="4696320" y="4439825"/>
                  <a:pt x="4688625" y="4444955"/>
                  <a:pt x="4688625" y="4439825"/>
                </a:cubicBezTo>
                <a:cubicBezTo>
                  <a:pt x="4706579" y="4416741"/>
                  <a:pt x="4739923" y="4444955"/>
                  <a:pt x="4755313" y="4419306"/>
                </a:cubicBezTo>
                <a:cubicBezTo>
                  <a:pt x="4747618" y="4401352"/>
                  <a:pt x="4721969" y="4419306"/>
                  <a:pt x="4709145" y="4414176"/>
                </a:cubicBezTo>
                <a:cubicBezTo>
                  <a:pt x="4716839" y="4401352"/>
                  <a:pt x="4739923" y="4403917"/>
                  <a:pt x="4750183" y="4396222"/>
                </a:cubicBezTo>
                <a:cubicBezTo>
                  <a:pt x="4742488" y="4391092"/>
                  <a:pt x="4732228" y="4396222"/>
                  <a:pt x="4721969" y="4398787"/>
                </a:cubicBezTo>
                <a:cubicBezTo>
                  <a:pt x="4729664" y="4391092"/>
                  <a:pt x="4739923" y="4383398"/>
                  <a:pt x="4737359" y="4370573"/>
                </a:cubicBezTo>
                <a:cubicBezTo>
                  <a:pt x="4724534" y="4370573"/>
                  <a:pt x="4724534" y="4385963"/>
                  <a:pt x="4711710" y="4383398"/>
                </a:cubicBezTo>
                <a:cubicBezTo>
                  <a:pt x="4704015" y="4388528"/>
                  <a:pt x="4706579" y="4401352"/>
                  <a:pt x="4698885" y="4406482"/>
                </a:cubicBezTo>
                <a:cubicBezTo>
                  <a:pt x="4688625" y="4396222"/>
                  <a:pt x="4696320" y="4383398"/>
                  <a:pt x="4701450" y="4370573"/>
                </a:cubicBezTo>
                <a:cubicBezTo>
                  <a:pt x="4709145" y="4352619"/>
                  <a:pt x="4709145" y="4337230"/>
                  <a:pt x="4719404" y="4326970"/>
                </a:cubicBezTo>
                <a:cubicBezTo>
                  <a:pt x="4698885" y="4329535"/>
                  <a:pt x="4698885" y="4360314"/>
                  <a:pt x="4691190" y="4375703"/>
                </a:cubicBezTo>
                <a:cubicBezTo>
                  <a:pt x="4686061" y="4373138"/>
                  <a:pt x="4688625" y="4365443"/>
                  <a:pt x="4688625" y="4360314"/>
                </a:cubicBezTo>
                <a:cubicBezTo>
                  <a:pt x="4680931" y="4375703"/>
                  <a:pt x="4678366" y="4398787"/>
                  <a:pt x="4668106" y="4411611"/>
                </a:cubicBezTo>
                <a:cubicBezTo>
                  <a:pt x="4665541" y="4398787"/>
                  <a:pt x="4665541" y="4383398"/>
                  <a:pt x="4662976" y="4373138"/>
                </a:cubicBezTo>
                <a:cubicBezTo>
                  <a:pt x="4660412" y="4365443"/>
                  <a:pt x="4657847" y="4357749"/>
                  <a:pt x="4655282" y="4350054"/>
                </a:cubicBezTo>
                <a:cubicBezTo>
                  <a:pt x="4652717" y="4337230"/>
                  <a:pt x="4655282" y="4324405"/>
                  <a:pt x="4652717" y="4311581"/>
                </a:cubicBezTo>
                <a:cubicBezTo>
                  <a:pt x="4647587" y="4278237"/>
                  <a:pt x="4637327" y="4244893"/>
                  <a:pt x="4650152" y="4221810"/>
                </a:cubicBezTo>
                <a:cubicBezTo>
                  <a:pt x="4650152" y="4216680"/>
                  <a:pt x="4645022" y="4219244"/>
                  <a:pt x="4642457" y="4216680"/>
                </a:cubicBezTo>
                <a:cubicBezTo>
                  <a:pt x="4642457" y="4196161"/>
                  <a:pt x="4629633" y="4183336"/>
                  <a:pt x="4634763" y="4165382"/>
                </a:cubicBezTo>
                <a:cubicBezTo>
                  <a:pt x="4645022" y="4165382"/>
                  <a:pt x="4655282" y="4167947"/>
                  <a:pt x="4660412" y="4160252"/>
                </a:cubicBezTo>
                <a:cubicBezTo>
                  <a:pt x="4650152" y="4155122"/>
                  <a:pt x="4642457" y="4157687"/>
                  <a:pt x="4634763" y="4162817"/>
                </a:cubicBezTo>
                <a:cubicBezTo>
                  <a:pt x="4639893" y="4152557"/>
                  <a:pt x="4657847" y="4147427"/>
                  <a:pt x="4655282" y="4134603"/>
                </a:cubicBezTo>
                <a:cubicBezTo>
                  <a:pt x="4645022" y="4137168"/>
                  <a:pt x="4642457" y="4147427"/>
                  <a:pt x="4637327" y="4147427"/>
                </a:cubicBezTo>
                <a:cubicBezTo>
                  <a:pt x="4632198" y="4139733"/>
                  <a:pt x="4632198" y="4129473"/>
                  <a:pt x="4624503" y="4124343"/>
                </a:cubicBezTo>
                <a:cubicBezTo>
                  <a:pt x="4616808" y="4134603"/>
                  <a:pt x="4627068" y="4142298"/>
                  <a:pt x="4624503" y="4155122"/>
                </a:cubicBezTo>
                <a:cubicBezTo>
                  <a:pt x="4619373" y="4152557"/>
                  <a:pt x="4619373" y="4147427"/>
                  <a:pt x="4611679" y="4147427"/>
                </a:cubicBezTo>
                <a:cubicBezTo>
                  <a:pt x="4606549" y="4147427"/>
                  <a:pt x="4609114" y="4152557"/>
                  <a:pt x="4606549" y="4152557"/>
                </a:cubicBezTo>
                <a:cubicBezTo>
                  <a:pt x="4609114" y="4157687"/>
                  <a:pt x="4614244" y="4160252"/>
                  <a:pt x="4621938" y="4160252"/>
                </a:cubicBezTo>
                <a:cubicBezTo>
                  <a:pt x="4619373" y="4165382"/>
                  <a:pt x="4624503" y="4170512"/>
                  <a:pt x="4619373" y="4178206"/>
                </a:cubicBezTo>
                <a:cubicBezTo>
                  <a:pt x="4632198" y="4191031"/>
                  <a:pt x="4632198" y="4216680"/>
                  <a:pt x="4634763" y="4237199"/>
                </a:cubicBezTo>
                <a:cubicBezTo>
                  <a:pt x="4634763" y="4244893"/>
                  <a:pt x="4632198" y="4234634"/>
                  <a:pt x="4627068" y="4237199"/>
                </a:cubicBezTo>
                <a:cubicBezTo>
                  <a:pt x="4624503" y="4247458"/>
                  <a:pt x="4632198" y="4250023"/>
                  <a:pt x="4634763" y="4255153"/>
                </a:cubicBezTo>
                <a:cubicBezTo>
                  <a:pt x="4642457" y="4283367"/>
                  <a:pt x="4642457" y="4316710"/>
                  <a:pt x="4645022" y="4347489"/>
                </a:cubicBezTo>
                <a:cubicBezTo>
                  <a:pt x="4647587" y="4360314"/>
                  <a:pt x="4655282" y="4370573"/>
                  <a:pt x="4655282" y="4380833"/>
                </a:cubicBezTo>
                <a:cubicBezTo>
                  <a:pt x="4652717" y="4388528"/>
                  <a:pt x="4647587" y="4393657"/>
                  <a:pt x="4645022" y="4398787"/>
                </a:cubicBezTo>
                <a:cubicBezTo>
                  <a:pt x="4639893" y="4406482"/>
                  <a:pt x="4642457" y="4409047"/>
                  <a:pt x="4637327" y="4414176"/>
                </a:cubicBezTo>
                <a:cubicBezTo>
                  <a:pt x="4629633" y="4416741"/>
                  <a:pt x="4624503" y="4409047"/>
                  <a:pt x="4619373" y="4409047"/>
                </a:cubicBezTo>
                <a:cubicBezTo>
                  <a:pt x="4603984" y="4411611"/>
                  <a:pt x="4591159" y="4427001"/>
                  <a:pt x="4586030" y="4437260"/>
                </a:cubicBezTo>
                <a:cubicBezTo>
                  <a:pt x="4580900" y="4437260"/>
                  <a:pt x="4578335" y="4434696"/>
                  <a:pt x="4575770" y="4432131"/>
                </a:cubicBezTo>
                <a:cubicBezTo>
                  <a:pt x="4562946" y="4444955"/>
                  <a:pt x="4588595" y="4457780"/>
                  <a:pt x="4583465" y="4470604"/>
                </a:cubicBezTo>
                <a:cubicBezTo>
                  <a:pt x="4588595" y="4473169"/>
                  <a:pt x="4588595" y="4478299"/>
                  <a:pt x="4593724" y="4478299"/>
                </a:cubicBezTo>
                <a:cubicBezTo>
                  <a:pt x="4591159" y="4480863"/>
                  <a:pt x="4591159" y="4485994"/>
                  <a:pt x="4588595" y="4488558"/>
                </a:cubicBezTo>
                <a:cubicBezTo>
                  <a:pt x="4573205" y="4473169"/>
                  <a:pt x="4519343" y="4447520"/>
                  <a:pt x="4501388" y="4478299"/>
                </a:cubicBezTo>
                <a:cubicBezTo>
                  <a:pt x="4511648" y="4503948"/>
                  <a:pt x="4565510" y="4509077"/>
                  <a:pt x="4588595" y="4498818"/>
                </a:cubicBezTo>
                <a:cubicBezTo>
                  <a:pt x="4588595" y="4503948"/>
                  <a:pt x="4583465" y="4503948"/>
                  <a:pt x="4583465" y="4506512"/>
                </a:cubicBezTo>
                <a:cubicBezTo>
                  <a:pt x="4583465" y="4514207"/>
                  <a:pt x="4593724" y="4514207"/>
                  <a:pt x="4598854" y="4516772"/>
                </a:cubicBezTo>
                <a:cubicBezTo>
                  <a:pt x="4588595" y="4562940"/>
                  <a:pt x="4568075" y="4593719"/>
                  <a:pt x="4550121" y="4632192"/>
                </a:cubicBezTo>
                <a:cubicBezTo>
                  <a:pt x="4544992" y="4632192"/>
                  <a:pt x="4547556" y="4624498"/>
                  <a:pt x="4539861" y="4627063"/>
                </a:cubicBezTo>
                <a:cubicBezTo>
                  <a:pt x="4537297" y="4627063"/>
                  <a:pt x="4537297" y="4629627"/>
                  <a:pt x="4534732" y="4629627"/>
                </a:cubicBezTo>
                <a:cubicBezTo>
                  <a:pt x="4534732" y="4637322"/>
                  <a:pt x="4537297" y="4639887"/>
                  <a:pt x="4539861" y="4642452"/>
                </a:cubicBezTo>
                <a:cubicBezTo>
                  <a:pt x="4529602" y="4698879"/>
                  <a:pt x="4514213" y="4747613"/>
                  <a:pt x="4496258" y="4796345"/>
                </a:cubicBezTo>
                <a:cubicBezTo>
                  <a:pt x="4491129" y="4798910"/>
                  <a:pt x="4488564" y="4801475"/>
                  <a:pt x="4485999" y="4804040"/>
                </a:cubicBezTo>
                <a:cubicBezTo>
                  <a:pt x="4483434" y="4837384"/>
                  <a:pt x="4475739" y="4878422"/>
                  <a:pt x="4462915" y="4909201"/>
                </a:cubicBezTo>
                <a:cubicBezTo>
                  <a:pt x="4457785" y="4911766"/>
                  <a:pt x="4457785" y="4906636"/>
                  <a:pt x="4452655" y="4906636"/>
                </a:cubicBezTo>
                <a:cubicBezTo>
                  <a:pt x="4452655" y="4914331"/>
                  <a:pt x="4460350" y="4922025"/>
                  <a:pt x="4457785" y="4932285"/>
                </a:cubicBezTo>
                <a:cubicBezTo>
                  <a:pt x="4429571" y="4942544"/>
                  <a:pt x="4414182" y="4965628"/>
                  <a:pt x="4406487" y="4993842"/>
                </a:cubicBezTo>
                <a:cubicBezTo>
                  <a:pt x="4398792" y="4993842"/>
                  <a:pt x="4393663" y="4998972"/>
                  <a:pt x="4385968" y="5001537"/>
                </a:cubicBezTo>
                <a:cubicBezTo>
                  <a:pt x="4383403" y="5001537"/>
                  <a:pt x="4380838" y="4998972"/>
                  <a:pt x="4378273" y="4998972"/>
                </a:cubicBezTo>
                <a:cubicBezTo>
                  <a:pt x="4370579" y="5001537"/>
                  <a:pt x="4368014" y="5009232"/>
                  <a:pt x="4360319" y="4998972"/>
                </a:cubicBezTo>
                <a:cubicBezTo>
                  <a:pt x="4360319" y="4991277"/>
                  <a:pt x="4365449" y="4991277"/>
                  <a:pt x="4368014" y="4988712"/>
                </a:cubicBezTo>
                <a:cubicBezTo>
                  <a:pt x="4365449" y="4983583"/>
                  <a:pt x="4368014" y="4978453"/>
                  <a:pt x="4362884" y="4975888"/>
                </a:cubicBezTo>
                <a:cubicBezTo>
                  <a:pt x="4378273" y="4952804"/>
                  <a:pt x="4421877" y="4932285"/>
                  <a:pt x="4419312" y="4898941"/>
                </a:cubicBezTo>
                <a:cubicBezTo>
                  <a:pt x="4398792" y="4904071"/>
                  <a:pt x="4385968" y="4924590"/>
                  <a:pt x="4373143" y="4929720"/>
                </a:cubicBezTo>
                <a:cubicBezTo>
                  <a:pt x="4378273" y="4911766"/>
                  <a:pt x="4373143" y="4845079"/>
                  <a:pt x="4350060" y="4845079"/>
                </a:cubicBezTo>
                <a:cubicBezTo>
                  <a:pt x="4332105" y="4847643"/>
                  <a:pt x="4329540" y="4898941"/>
                  <a:pt x="4329540" y="4924590"/>
                </a:cubicBezTo>
                <a:cubicBezTo>
                  <a:pt x="4321846" y="4919460"/>
                  <a:pt x="4321846" y="4906636"/>
                  <a:pt x="4309021" y="4906636"/>
                </a:cubicBezTo>
                <a:cubicBezTo>
                  <a:pt x="4303891" y="4911766"/>
                  <a:pt x="4306456" y="4919460"/>
                  <a:pt x="4306456" y="4924590"/>
                </a:cubicBezTo>
                <a:cubicBezTo>
                  <a:pt x="4291067" y="4914331"/>
                  <a:pt x="4275678" y="4901506"/>
                  <a:pt x="4252594" y="4896376"/>
                </a:cubicBezTo>
                <a:cubicBezTo>
                  <a:pt x="4250029" y="4896376"/>
                  <a:pt x="4250029" y="4898941"/>
                  <a:pt x="4247464" y="4898941"/>
                </a:cubicBezTo>
                <a:cubicBezTo>
                  <a:pt x="4260288" y="4937414"/>
                  <a:pt x="4296197" y="4950239"/>
                  <a:pt x="4321846" y="4973323"/>
                </a:cubicBezTo>
                <a:cubicBezTo>
                  <a:pt x="4324411" y="4975888"/>
                  <a:pt x="4316716" y="4978453"/>
                  <a:pt x="4321846" y="4981018"/>
                </a:cubicBezTo>
                <a:cubicBezTo>
                  <a:pt x="4324411" y="4983583"/>
                  <a:pt x="4329540" y="4983583"/>
                  <a:pt x="4334670" y="4983583"/>
                </a:cubicBezTo>
                <a:cubicBezTo>
                  <a:pt x="4332105" y="4986148"/>
                  <a:pt x="4326976" y="4986148"/>
                  <a:pt x="4321846" y="4986148"/>
                </a:cubicBezTo>
                <a:cubicBezTo>
                  <a:pt x="4321846" y="4991277"/>
                  <a:pt x="4321846" y="4993842"/>
                  <a:pt x="4324411" y="4993842"/>
                </a:cubicBezTo>
                <a:cubicBezTo>
                  <a:pt x="4311586" y="4988712"/>
                  <a:pt x="4303891" y="4970758"/>
                  <a:pt x="4293632" y="4960499"/>
                </a:cubicBezTo>
                <a:cubicBezTo>
                  <a:pt x="4267983" y="4942544"/>
                  <a:pt x="4239769" y="4919460"/>
                  <a:pt x="4201296" y="4924590"/>
                </a:cubicBezTo>
                <a:cubicBezTo>
                  <a:pt x="4201296" y="4945109"/>
                  <a:pt x="4211555" y="4957934"/>
                  <a:pt x="4221815" y="4968193"/>
                </a:cubicBezTo>
                <a:cubicBezTo>
                  <a:pt x="4232074" y="4975888"/>
                  <a:pt x="4242334" y="4978453"/>
                  <a:pt x="4250029" y="4986148"/>
                </a:cubicBezTo>
                <a:cubicBezTo>
                  <a:pt x="4252594" y="4991277"/>
                  <a:pt x="4255159" y="4996407"/>
                  <a:pt x="4257723" y="4998972"/>
                </a:cubicBezTo>
                <a:cubicBezTo>
                  <a:pt x="4265418" y="5004102"/>
                  <a:pt x="4270548" y="5001537"/>
                  <a:pt x="4278242" y="5004102"/>
                </a:cubicBezTo>
                <a:cubicBezTo>
                  <a:pt x="4301327" y="5009232"/>
                  <a:pt x="4324411" y="5022056"/>
                  <a:pt x="4342365" y="5029751"/>
                </a:cubicBezTo>
                <a:cubicBezTo>
                  <a:pt x="4339800" y="5034880"/>
                  <a:pt x="4339800" y="5037446"/>
                  <a:pt x="4342365" y="5040010"/>
                </a:cubicBezTo>
                <a:cubicBezTo>
                  <a:pt x="4347494" y="5042575"/>
                  <a:pt x="4352625" y="5040010"/>
                  <a:pt x="4357754" y="5040010"/>
                </a:cubicBezTo>
                <a:cubicBezTo>
                  <a:pt x="4362884" y="5045140"/>
                  <a:pt x="4368014" y="5047705"/>
                  <a:pt x="4370579" y="5055400"/>
                </a:cubicBezTo>
                <a:cubicBezTo>
                  <a:pt x="4365449" y="5052835"/>
                  <a:pt x="4357754" y="5055400"/>
                  <a:pt x="4355189" y="5057964"/>
                </a:cubicBezTo>
                <a:cubicBezTo>
                  <a:pt x="4357754" y="5065659"/>
                  <a:pt x="4362884" y="5068224"/>
                  <a:pt x="4370579" y="5068224"/>
                </a:cubicBezTo>
                <a:cubicBezTo>
                  <a:pt x="4360319" y="5070789"/>
                  <a:pt x="4350060" y="5075919"/>
                  <a:pt x="4337235" y="5073354"/>
                </a:cubicBezTo>
                <a:cubicBezTo>
                  <a:pt x="4332105" y="5073354"/>
                  <a:pt x="4326976" y="5065659"/>
                  <a:pt x="4319281" y="5065659"/>
                </a:cubicBezTo>
                <a:cubicBezTo>
                  <a:pt x="4291067" y="5060529"/>
                  <a:pt x="4260288" y="5073354"/>
                  <a:pt x="4265418" y="5101568"/>
                </a:cubicBezTo>
                <a:cubicBezTo>
                  <a:pt x="4275678" y="5106698"/>
                  <a:pt x="4283372" y="5109262"/>
                  <a:pt x="4291067" y="5109262"/>
                </a:cubicBezTo>
                <a:cubicBezTo>
                  <a:pt x="4301327" y="5109262"/>
                  <a:pt x="4309021" y="5104132"/>
                  <a:pt x="4319281" y="5099003"/>
                </a:cubicBezTo>
                <a:cubicBezTo>
                  <a:pt x="4329540" y="5091308"/>
                  <a:pt x="4347494" y="5091308"/>
                  <a:pt x="4350060" y="5078484"/>
                </a:cubicBezTo>
                <a:cubicBezTo>
                  <a:pt x="4360319" y="5078484"/>
                  <a:pt x="4365449" y="5073354"/>
                  <a:pt x="4378273" y="5073354"/>
                </a:cubicBezTo>
                <a:cubicBezTo>
                  <a:pt x="4375708" y="5081049"/>
                  <a:pt x="4378273" y="5088743"/>
                  <a:pt x="4380838" y="5093873"/>
                </a:cubicBezTo>
                <a:cubicBezTo>
                  <a:pt x="4373143" y="5093873"/>
                  <a:pt x="4373143" y="5099003"/>
                  <a:pt x="4370579" y="5101568"/>
                </a:cubicBezTo>
                <a:cubicBezTo>
                  <a:pt x="4362884" y="5099003"/>
                  <a:pt x="4355189" y="5101568"/>
                  <a:pt x="4347494" y="5104132"/>
                </a:cubicBezTo>
                <a:cubicBezTo>
                  <a:pt x="4350060" y="5111827"/>
                  <a:pt x="4352625" y="5111827"/>
                  <a:pt x="4360319" y="5111827"/>
                </a:cubicBezTo>
                <a:cubicBezTo>
                  <a:pt x="4334670" y="5122087"/>
                  <a:pt x="4360319" y="5134911"/>
                  <a:pt x="4380838" y="5137476"/>
                </a:cubicBezTo>
                <a:cubicBezTo>
                  <a:pt x="4393663" y="5137476"/>
                  <a:pt x="4398792" y="5124652"/>
                  <a:pt x="4411617" y="5127217"/>
                </a:cubicBezTo>
                <a:cubicBezTo>
                  <a:pt x="4416747" y="5132346"/>
                  <a:pt x="4414182" y="5142606"/>
                  <a:pt x="4416747" y="5150301"/>
                </a:cubicBezTo>
                <a:cubicBezTo>
                  <a:pt x="4419312" y="5152866"/>
                  <a:pt x="4421877" y="5152866"/>
                  <a:pt x="4421877" y="5155430"/>
                </a:cubicBezTo>
                <a:cubicBezTo>
                  <a:pt x="4429571" y="5199033"/>
                  <a:pt x="4421877" y="5247767"/>
                  <a:pt x="4424441" y="5286240"/>
                </a:cubicBezTo>
                <a:cubicBezTo>
                  <a:pt x="4419312" y="5286240"/>
                  <a:pt x="4419312" y="5288805"/>
                  <a:pt x="4419312" y="5291370"/>
                </a:cubicBezTo>
                <a:cubicBezTo>
                  <a:pt x="4414182" y="5291370"/>
                  <a:pt x="4411617" y="5288805"/>
                  <a:pt x="4403922" y="5288805"/>
                </a:cubicBezTo>
                <a:cubicBezTo>
                  <a:pt x="4401357" y="5293935"/>
                  <a:pt x="4403922" y="5299064"/>
                  <a:pt x="4401357" y="5306759"/>
                </a:cubicBezTo>
                <a:cubicBezTo>
                  <a:pt x="4398792" y="5301629"/>
                  <a:pt x="4396228" y="5293935"/>
                  <a:pt x="4393663" y="5288805"/>
                </a:cubicBezTo>
                <a:cubicBezTo>
                  <a:pt x="4393663" y="5283675"/>
                  <a:pt x="4401357" y="5283675"/>
                  <a:pt x="4398792" y="5278545"/>
                </a:cubicBezTo>
                <a:cubicBezTo>
                  <a:pt x="4398792" y="5273416"/>
                  <a:pt x="4396228" y="5273416"/>
                  <a:pt x="4391098" y="5273416"/>
                </a:cubicBezTo>
                <a:cubicBezTo>
                  <a:pt x="4393663" y="5258026"/>
                  <a:pt x="4403922" y="5252896"/>
                  <a:pt x="4411617" y="5245202"/>
                </a:cubicBezTo>
                <a:cubicBezTo>
                  <a:pt x="4411617" y="5237507"/>
                  <a:pt x="4396228" y="5234942"/>
                  <a:pt x="4393663" y="5237507"/>
                </a:cubicBezTo>
                <a:cubicBezTo>
                  <a:pt x="4385968" y="5219553"/>
                  <a:pt x="4401357" y="5183644"/>
                  <a:pt x="4388533" y="5168255"/>
                </a:cubicBezTo>
                <a:cubicBezTo>
                  <a:pt x="4383403" y="5175950"/>
                  <a:pt x="4383403" y="5183644"/>
                  <a:pt x="4380838" y="5191339"/>
                </a:cubicBezTo>
                <a:cubicBezTo>
                  <a:pt x="4375708" y="5183644"/>
                  <a:pt x="4373143" y="5170820"/>
                  <a:pt x="4360319" y="5168255"/>
                </a:cubicBezTo>
                <a:cubicBezTo>
                  <a:pt x="4355189" y="5170820"/>
                  <a:pt x="4352625" y="5175950"/>
                  <a:pt x="4352625" y="5181079"/>
                </a:cubicBezTo>
                <a:cubicBezTo>
                  <a:pt x="4347494" y="5178515"/>
                  <a:pt x="4344930" y="5175950"/>
                  <a:pt x="4342365" y="5175950"/>
                </a:cubicBezTo>
                <a:cubicBezTo>
                  <a:pt x="4334670" y="5186209"/>
                  <a:pt x="4339800" y="5206728"/>
                  <a:pt x="4342365" y="5216988"/>
                </a:cubicBezTo>
                <a:cubicBezTo>
                  <a:pt x="4326976" y="5206728"/>
                  <a:pt x="4314151" y="5196469"/>
                  <a:pt x="4296197" y="5191339"/>
                </a:cubicBezTo>
                <a:cubicBezTo>
                  <a:pt x="4293632" y="5196469"/>
                  <a:pt x="4301327" y="5201598"/>
                  <a:pt x="4296197" y="5209293"/>
                </a:cubicBezTo>
                <a:cubicBezTo>
                  <a:pt x="4309021" y="5240072"/>
                  <a:pt x="4350060" y="5242637"/>
                  <a:pt x="4362884" y="5273416"/>
                </a:cubicBezTo>
                <a:cubicBezTo>
                  <a:pt x="4365449" y="5278545"/>
                  <a:pt x="4373143" y="5278545"/>
                  <a:pt x="4373143" y="5283675"/>
                </a:cubicBezTo>
                <a:cubicBezTo>
                  <a:pt x="4370579" y="5288805"/>
                  <a:pt x="4365449" y="5286240"/>
                  <a:pt x="4368014" y="5293935"/>
                </a:cubicBezTo>
                <a:cubicBezTo>
                  <a:pt x="4344930" y="5268286"/>
                  <a:pt x="4319281" y="5245202"/>
                  <a:pt x="4288502" y="5229812"/>
                </a:cubicBezTo>
                <a:cubicBezTo>
                  <a:pt x="4291067" y="5227247"/>
                  <a:pt x="4293632" y="5229812"/>
                  <a:pt x="4296197" y="5227247"/>
                </a:cubicBezTo>
                <a:cubicBezTo>
                  <a:pt x="4291067" y="5216988"/>
                  <a:pt x="4280807" y="5222118"/>
                  <a:pt x="4275678" y="5216988"/>
                </a:cubicBezTo>
                <a:cubicBezTo>
                  <a:pt x="4280807" y="5209293"/>
                  <a:pt x="4293632" y="5209293"/>
                  <a:pt x="4293632" y="5199033"/>
                </a:cubicBezTo>
                <a:cubicBezTo>
                  <a:pt x="4291067" y="5193904"/>
                  <a:pt x="4285937" y="5201598"/>
                  <a:pt x="4278242" y="5199033"/>
                </a:cubicBezTo>
                <a:cubicBezTo>
                  <a:pt x="4278242" y="5193904"/>
                  <a:pt x="4280807" y="5196469"/>
                  <a:pt x="4280807" y="5191339"/>
                </a:cubicBezTo>
                <a:cubicBezTo>
                  <a:pt x="4265418" y="5191339"/>
                  <a:pt x="4260288" y="5209293"/>
                  <a:pt x="4252594" y="5219553"/>
                </a:cubicBezTo>
                <a:cubicBezTo>
                  <a:pt x="4247464" y="5216988"/>
                  <a:pt x="4247464" y="5222118"/>
                  <a:pt x="4242334" y="5224682"/>
                </a:cubicBezTo>
                <a:cubicBezTo>
                  <a:pt x="4234639" y="5178515"/>
                  <a:pt x="4250029" y="5145171"/>
                  <a:pt x="4239769" y="5104132"/>
                </a:cubicBezTo>
                <a:lnTo>
                  <a:pt x="4250029" y="5104132"/>
                </a:lnTo>
                <a:cubicBezTo>
                  <a:pt x="4252594" y="5101568"/>
                  <a:pt x="4250029" y="5096438"/>
                  <a:pt x="4247464" y="5096438"/>
                </a:cubicBezTo>
                <a:cubicBezTo>
                  <a:pt x="4247464" y="5091308"/>
                  <a:pt x="4255159" y="5091308"/>
                  <a:pt x="4255159" y="5086178"/>
                </a:cubicBezTo>
                <a:cubicBezTo>
                  <a:pt x="4252594" y="5081049"/>
                  <a:pt x="4247464" y="5086178"/>
                  <a:pt x="4247464" y="5078484"/>
                </a:cubicBezTo>
                <a:cubicBezTo>
                  <a:pt x="4242334" y="5081049"/>
                  <a:pt x="4239769" y="5083613"/>
                  <a:pt x="4239769" y="5088743"/>
                </a:cubicBezTo>
                <a:cubicBezTo>
                  <a:pt x="4234639" y="5088743"/>
                  <a:pt x="4237204" y="5083613"/>
                  <a:pt x="4232074" y="5086178"/>
                </a:cubicBezTo>
                <a:cubicBezTo>
                  <a:pt x="4229510" y="5093873"/>
                  <a:pt x="4234639" y="5099003"/>
                  <a:pt x="4226945" y="5104132"/>
                </a:cubicBezTo>
                <a:cubicBezTo>
                  <a:pt x="4226945" y="5109262"/>
                  <a:pt x="4232074" y="5109262"/>
                  <a:pt x="4232074" y="5111827"/>
                </a:cubicBezTo>
                <a:cubicBezTo>
                  <a:pt x="4234639" y="5116957"/>
                  <a:pt x="4234639" y="5124652"/>
                  <a:pt x="4237204" y="5127217"/>
                </a:cubicBezTo>
                <a:cubicBezTo>
                  <a:pt x="4229510" y="5142606"/>
                  <a:pt x="4237204" y="5165690"/>
                  <a:pt x="4229510" y="5175950"/>
                </a:cubicBezTo>
                <a:cubicBezTo>
                  <a:pt x="4221815" y="5175950"/>
                  <a:pt x="4224380" y="5168255"/>
                  <a:pt x="4219250" y="5168255"/>
                </a:cubicBezTo>
                <a:cubicBezTo>
                  <a:pt x="4208990" y="5168255"/>
                  <a:pt x="4221815" y="5186209"/>
                  <a:pt x="4216685" y="5191339"/>
                </a:cubicBezTo>
                <a:cubicBezTo>
                  <a:pt x="4221815" y="5199033"/>
                  <a:pt x="4226945" y="5204164"/>
                  <a:pt x="4232074" y="5209293"/>
                </a:cubicBezTo>
                <a:cubicBezTo>
                  <a:pt x="4233356" y="5219553"/>
                  <a:pt x="4234639" y="5227248"/>
                  <a:pt x="4235280" y="5234301"/>
                </a:cubicBezTo>
                <a:lnTo>
                  <a:pt x="4234904" y="5246725"/>
                </a:lnTo>
                <a:lnTo>
                  <a:pt x="4250349" y="5241034"/>
                </a:lnTo>
                <a:cubicBezTo>
                  <a:pt x="4257082" y="5239431"/>
                  <a:pt x="4264135" y="5238790"/>
                  <a:pt x="4270547" y="5240072"/>
                </a:cubicBezTo>
                <a:cubicBezTo>
                  <a:pt x="4296196" y="5278545"/>
                  <a:pt x="4339800" y="5296500"/>
                  <a:pt x="4375708" y="5324714"/>
                </a:cubicBezTo>
                <a:cubicBezTo>
                  <a:pt x="4355189" y="5322148"/>
                  <a:pt x="4347494" y="5342669"/>
                  <a:pt x="4337235" y="5352928"/>
                </a:cubicBezTo>
                <a:cubicBezTo>
                  <a:pt x="4355189" y="5363188"/>
                  <a:pt x="4352624" y="5334974"/>
                  <a:pt x="4370578" y="5332409"/>
                </a:cubicBezTo>
                <a:cubicBezTo>
                  <a:pt x="4380838" y="5332409"/>
                  <a:pt x="4393662" y="5342669"/>
                  <a:pt x="4398792" y="5350363"/>
                </a:cubicBezTo>
                <a:cubicBezTo>
                  <a:pt x="4398792" y="5352928"/>
                  <a:pt x="4398792" y="5355493"/>
                  <a:pt x="4398792" y="5358058"/>
                </a:cubicBezTo>
                <a:cubicBezTo>
                  <a:pt x="4401357" y="5363188"/>
                  <a:pt x="4406487" y="5368318"/>
                  <a:pt x="4409052" y="5376012"/>
                </a:cubicBezTo>
                <a:cubicBezTo>
                  <a:pt x="4414181" y="5401661"/>
                  <a:pt x="4411616" y="5429875"/>
                  <a:pt x="4414181" y="5452959"/>
                </a:cubicBezTo>
                <a:cubicBezTo>
                  <a:pt x="4414181" y="5458089"/>
                  <a:pt x="4406487" y="5458089"/>
                  <a:pt x="4409052" y="5463219"/>
                </a:cubicBezTo>
                <a:cubicBezTo>
                  <a:pt x="4409052" y="5468348"/>
                  <a:pt x="4414181" y="5470913"/>
                  <a:pt x="4416746" y="5473478"/>
                </a:cubicBezTo>
                <a:cubicBezTo>
                  <a:pt x="4416746" y="5499127"/>
                  <a:pt x="4427006" y="5522211"/>
                  <a:pt x="4421876" y="5542730"/>
                </a:cubicBezTo>
                <a:cubicBezTo>
                  <a:pt x="4432136" y="5555555"/>
                  <a:pt x="4427006" y="5583768"/>
                  <a:pt x="4432136" y="5601723"/>
                </a:cubicBezTo>
                <a:cubicBezTo>
                  <a:pt x="4427006" y="5596593"/>
                  <a:pt x="4421876" y="5594028"/>
                  <a:pt x="4414181" y="5596593"/>
                </a:cubicBezTo>
                <a:cubicBezTo>
                  <a:pt x="4414181" y="5591463"/>
                  <a:pt x="4411616" y="5588899"/>
                  <a:pt x="4406487" y="5588899"/>
                </a:cubicBezTo>
                <a:cubicBezTo>
                  <a:pt x="4411616" y="5576074"/>
                  <a:pt x="4424441" y="5568379"/>
                  <a:pt x="4419311" y="5552990"/>
                </a:cubicBezTo>
                <a:cubicBezTo>
                  <a:pt x="4406487" y="5558120"/>
                  <a:pt x="4403922" y="5576074"/>
                  <a:pt x="4391097" y="5581204"/>
                </a:cubicBezTo>
                <a:cubicBezTo>
                  <a:pt x="4396227" y="5573509"/>
                  <a:pt x="4396227" y="5560685"/>
                  <a:pt x="4393662" y="5552990"/>
                </a:cubicBezTo>
                <a:cubicBezTo>
                  <a:pt x="4380838" y="5555555"/>
                  <a:pt x="4380838" y="5565814"/>
                  <a:pt x="4380838" y="5578639"/>
                </a:cubicBezTo>
                <a:cubicBezTo>
                  <a:pt x="4375708" y="5586334"/>
                  <a:pt x="4373143" y="5594028"/>
                  <a:pt x="4375708" y="5601723"/>
                </a:cubicBezTo>
                <a:cubicBezTo>
                  <a:pt x="4368013" y="5604288"/>
                  <a:pt x="4368013" y="5611982"/>
                  <a:pt x="4360318" y="5614547"/>
                </a:cubicBezTo>
                <a:cubicBezTo>
                  <a:pt x="4357754" y="5604288"/>
                  <a:pt x="4355189" y="5583768"/>
                  <a:pt x="4360318" y="5573509"/>
                </a:cubicBezTo>
                <a:cubicBezTo>
                  <a:pt x="4350059" y="5550425"/>
                  <a:pt x="4355189" y="5532471"/>
                  <a:pt x="4355189" y="5506822"/>
                </a:cubicBezTo>
                <a:cubicBezTo>
                  <a:pt x="4373143" y="5509387"/>
                  <a:pt x="4375708" y="5488868"/>
                  <a:pt x="4370578" y="5478608"/>
                </a:cubicBezTo>
                <a:cubicBezTo>
                  <a:pt x="4362883" y="5476043"/>
                  <a:pt x="4360318" y="5486303"/>
                  <a:pt x="4350059" y="5483738"/>
                </a:cubicBezTo>
                <a:cubicBezTo>
                  <a:pt x="4350059" y="5460654"/>
                  <a:pt x="4355189" y="5429875"/>
                  <a:pt x="4355189" y="5411921"/>
                </a:cubicBezTo>
                <a:cubicBezTo>
                  <a:pt x="4350059" y="5424745"/>
                  <a:pt x="4342364" y="5435005"/>
                  <a:pt x="4329540" y="5440135"/>
                </a:cubicBezTo>
                <a:cubicBezTo>
                  <a:pt x="4321845" y="5435005"/>
                  <a:pt x="4319280" y="5422181"/>
                  <a:pt x="4309021" y="5419615"/>
                </a:cubicBezTo>
                <a:cubicBezTo>
                  <a:pt x="4303891" y="5419615"/>
                  <a:pt x="4306456" y="5424745"/>
                  <a:pt x="4303891" y="5424745"/>
                </a:cubicBezTo>
                <a:cubicBezTo>
                  <a:pt x="4306456" y="5440135"/>
                  <a:pt x="4319280" y="5442699"/>
                  <a:pt x="4324410" y="5455524"/>
                </a:cubicBezTo>
                <a:cubicBezTo>
                  <a:pt x="4316715" y="5452959"/>
                  <a:pt x="4303891" y="5450394"/>
                  <a:pt x="4301326" y="5460654"/>
                </a:cubicBezTo>
                <a:cubicBezTo>
                  <a:pt x="4303891" y="5473478"/>
                  <a:pt x="4324410" y="5463219"/>
                  <a:pt x="4332105" y="5468348"/>
                </a:cubicBezTo>
                <a:cubicBezTo>
                  <a:pt x="4334670" y="5478608"/>
                  <a:pt x="4339800" y="5491433"/>
                  <a:pt x="4344929" y="5499127"/>
                </a:cubicBezTo>
                <a:cubicBezTo>
                  <a:pt x="4342364" y="5504257"/>
                  <a:pt x="4337235" y="5501692"/>
                  <a:pt x="4334670" y="5506822"/>
                </a:cubicBezTo>
                <a:cubicBezTo>
                  <a:pt x="4337235" y="5509387"/>
                  <a:pt x="4342364" y="5509387"/>
                  <a:pt x="4347494" y="5509387"/>
                </a:cubicBezTo>
                <a:cubicBezTo>
                  <a:pt x="4350059" y="5545295"/>
                  <a:pt x="4352624" y="5599158"/>
                  <a:pt x="4352624" y="5647891"/>
                </a:cubicBezTo>
                <a:cubicBezTo>
                  <a:pt x="4342364" y="5637631"/>
                  <a:pt x="4352624" y="5614547"/>
                  <a:pt x="4334670" y="5609417"/>
                </a:cubicBezTo>
                <a:cubicBezTo>
                  <a:pt x="4329540" y="5591463"/>
                  <a:pt x="4316715" y="5568379"/>
                  <a:pt x="4316715" y="5552990"/>
                </a:cubicBezTo>
                <a:cubicBezTo>
                  <a:pt x="4296196" y="5524776"/>
                  <a:pt x="4285937" y="5491433"/>
                  <a:pt x="4273112" y="5460654"/>
                </a:cubicBezTo>
                <a:cubicBezTo>
                  <a:pt x="4273112" y="5455524"/>
                  <a:pt x="4275677" y="5455524"/>
                  <a:pt x="4275677" y="5450394"/>
                </a:cubicBezTo>
                <a:cubicBezTo>
                  <a:pt x="4275677" y="5447829"/>
                  <a:pt x="4267983" y="5450394"/>
                  <a:pt x="4267983" y="5447829"/>
                </a:cubicBezTo>
                <a:cubicBezTo>
                  <a:pt x="4255158" y="5435005"/>
                  <a:pt x="4255158" y="5419615"/>
                  <a:pt x="4252593" y="5401661"/>
                </a:cubicBezTo>
                <a:lnTo>
                  <a:pt x="4248986" y="5386975"/>
                </a:lnTo>
                <a:lnTo>
                  <a:pt x="4247464" y="5388836"/>
                </a:lnTo>
                <a:cubicBezTo>
                  <a:pt x="4239769" y="5376011"/>
                  <a:pt x="4224380" y="5352927"/>
                  <a:pt x="4237204" y="5340103"/>
                </a:cubicBezTo>
                <a:cubicBezTo>
                  <a:pt x="4234639" y="5334973"/>
                  <a:pt x="4224380" y="5342668"/>
                  <a:pt x="4221815" y="5342668"/>
                </a:cubicBezTo>
                <a:cubicBezTo>
                  <a:pt x="4206425" y="5314454"/>
                  <a:pt x="4188471" y="5288805"/>
                  <a:pt x="4180776" y="5252896"/>
                </a:cubicBezTo>
                <a:cubicBezTo>
                  <a:pt x="4170517" y="5237507"/>
                  <a:pt x="4160257" y="5216988"/>
                  <a:pt x="4160257" y="5196469"/>
                </a:cubicBezTo>
                <a:cubicBezTo>
                  <a:pt x="4157692" y="5193904"/>
                  <a:pt x="4155127" y="5199033"/>
                  <a:pt x="4152563" y="5196469"/>
                </a:cubicBezTo>
                <a:cubicBezTo>
                  <a:pt x="4142303" y="5165690"/>
                  <a:pt x="4129478" y="5124652"/>
                  <a:pt x="4129478" y="5091308"/>
                </a:cubicBezTo>
                <a:cubicBezTo>
                  <a:pt x="4124349" y="5091308"/>
                  <a:pt x="4121784" y="5093873"/>
                  <a:pt x="4121784" y="5096438"/>
                </a:cubicBezTo>
                <a:cubicBezTo>
                  <a:pt x="4111524" y="5075919"/>
                  <a:pt x="4103830" y="5055400"/>
                  <a:pt x="4103830" y="5027186"/>
                </a:cubicBezTo>
                <a:cubicBezTo>
                  <a:pt x="4103830" y="5022056"/>
                  <a:pt x="4098700" y="5022056"/>
                  <a:pt x="4098700" y="5019491"/>
                </a:cubicBezTo>
                <a:cubicBezTo>
                  <a:pt x="4098700" y="4988712"/>
                  <a:pt x="4085875" y="4952804"/>
                  <a:pt x="4093570" y="4924590"/>
                </a:cubicBezTo>
                <a:cubicBezTo>
                  <a:pt x="4088440" y="4901506"/>
                  <a:pt x="4096135" y="4868162"/>
                  <a:pt x="4096135" y="4839948"/>
                </a:cubicBezTo>
                <a:cubicBezTo>
                  <a:pt x="4096135" y="4834819"/>
                  <a:pt x="4101265" y="4832254"/>
                  <a:pt x="4101265" y="4829689"/>
                </a:cubicBezTo>
                <a:cubicBezTo>
                  <a:pt x="4098700" y="4827124"/>
                  <a:pt x="4096135" y="4824559"/>
                  <a:pt x="4093570" y="4827124"/>
                </a:cubicBezTo>
                <a:cubicBezTo>
                  <a:pt x="4096135" y="4809170"/>
                  <a:pt x="4080746" y="4798910"/>
                  <a:pt x="4088440" y="4786086"/>
                </a:cubicBezTo>
                <a:cubicBezTo>
                  <a:pt x="4091005" y="4793781"/>
                  <a:pt x="4103830" y="4798910"/>
                  <a:pt x="4111524" y="4793781"/>
                </a:cubicBezTo>
                <a:cubicBezTo>
                  <a:pt x="4108960" y="4783521"/>
                  <a:pt x="4098700" y="4780956"/>
                  <a:pt x="4088440" y="4780956"/>
                </a:cubicBezTo>
                <a:cubicBezTo>
                  <a:pt x="4091005" y="4770696"/>
                  <a:pt x="4093570" y="4770696"/>
                  <a:pt x="4101265" y="4773261"/>
                </a:cubicBezTo>
                <a:cubicBezTo>
                  <a:pt x="4108960" y="4765567"/>
                  <a:pt x="4116654" y="4768132"/>
                  <a:pt x="4124349" y="4763002"/>
                </a:cubicBezTo>
                <a:cubicBezTo>
                  <a:pt x="4121784" y="4752742"/>
                  <a:pt x="4111524" y="4760437"/>
                  <a:pt x="4103830" y="4760437"/>
                </a:cubicBezTo>
                <a:cubicBezTo>
                  <a:pt x="4103830" y="4747613"/>
                  <a:pt x="4114089" y="4739918"/>
                  <a:pt x="4108960" y="4727093"/>
                </a:cubicBezTo>
                <a:cubicBezTo>
                  <a:pt x="4093570" y="4727093"/>
                  <a:pt x="4091005" y="4742483"/>
                  <a:pt x="4091005" y="4750177"/>
                </a:cubicBezTo>
                <a:cubicBezTo>
                  <a:pt x="4085875" y="4747613"/>
                  <a:pt x="4088440" y="4737353"/>
                  <a:pt x="4083311" y="4734788"/>
                </a:cubicBezTo>
                <a:cubicBezTo>
                  <a:pt x="4075616" y="4737353"/>
                  <a:pt x="4078181" y="4750177"/>
                  <a:pt x="4080746" y="4752742"/>
                </a:cubicBezTo>
                <a:cubicBezTo>
                  <a:pt x="4073051" y="4763002"/>
                  <a:pt x="4080746" y="4768132"/>
                  <a:pt x="4078181" y="4778391"/>
                </a:cubicBezTo>
                <a:cubicBezTo>
                  <a:pt x="4070486" y="4775826"/>
                  <a:pt x="4067921" y="4768132"/>
                  <a:pt x="4062791" y="4773261"/>
                </a:cubicBezTo>
                <a:cubicBezTo>
                  <a:pt x="4062791" y="4780956"/>
                  <a:pt x="4070486" y="4778391"/>
                  <a:pt x="4073051" y="4780956"/>
                </a:cubicBezTo>
                <a:cubicBezTo>
                  <a:pt x="4070486" y="4814300"/>
                  <a:pt x="4093570" y="4845079"/>
                  <a:pt x="4078181" y="4878422"/>
                </a:cubicBezTo>
                <a:cubicBezTo>
                  <a:pt x="4083311" y="4896376"/>
                  <a:pt x="4080746" y="4916895"/>
                  <a:pt x="4080746" y="4937414"/>
                </a:cubicBezTo>
                <a:cubicBezTo>
                  <a:pt x="4075616" y="4932285"/>
                  <a:pt x="4078181" y="4916895"/>
                  <a:pt x="4070486" y="4919460"/>
                </a:cubicBezTo>
                <a:cubicBezTo>
                  <a:pt x="4062791" y="4922025"/>
                  <a:pt x="4065356" y="4932285"/>
                  <a:pt x="4060226" y="4939980"/>
                </a:cubicBezTo>
                <a:cubicBezTo>
                  <a:pt x="4083311" y="4957934"/>
                  <a:pt x="4083311" y="4993842"/>
                  <a:pt x="4083311" y="5022056"/>
                </a:cubicBezTo>
                <a:cubicBezTo>
                  <a:pt x="4078181" y="5027186"/>
                  <a:pt x="4073051" y="5037446"/>
                  <a:pt x="4073051" y="5045140"/>
                </a:cubicBezTo>
                <a:cubicBezTo>
                  <a:pt x="4075616" y="5055400"/>
                  <a:pt x="4088440" y="5060529"/>
                  <a:pt x="4093570" y="5068224"/>
                </a:cubicBezTo>
                <a:cubicBezTo>
                  <a:pt x="4098700" y="5073354"/>
                  <a:pt x="4098700" y="5081049"/>
                  <a:pt x="4101265" y="5088743"/>
                </a:cubicBezTo>
                <a:cubicBezTo>
                  <a:pt x="4108960" y="5109262"/>
                  <a:pt x="4119219" y="5129781"/>
                  <a:pt x="4121784" y="5150301"/>
                </a:cubicBezTo>
                <a:cubicBezTo>
                  <a:pt x="4121784" y="5152866"/>
                  <a:pt x="4116654" y="5152866"/>
                  <a:pt x="4116654" y="5155430"/>
                </a:cubicBezTo>
                <a:cubicBezTo>
                  <a:pt x="4139738" y="5196469"/>
                  <a:pt x="4155127" y="5245202"/>
                  <a:pt x="4175647" y="5288805"/>
                </a:cubicBezTo>
                <a:cubicBezTo>
                  <a:pt x="4173082" y="5293935"/>
                  <a:pt x="4167952" y="5291370"/>
                  <a:pt x="4167952" y="5296499"/>
                </a:cubicBezTo>
                <a:cubicBezTo>
                  <a:pt x="4188471" y="5304194"/>
                  <a:pt x="4191036" y="5327278"/>
                  <a:pt x="4203861" y="5342668"/>
                </a:cubicBezTo>
                <a:cubicBezTo>
                  <a:pt x="4196166" y="5358057"/>
                  <a:pt x="4173082" y="5365751"/>
                  <a:pt x="4173082" y="5386271"/>
                </a:cubicBezTo>
                <a:cubicBezTo>
                  <a:pt x="4180776" y="5381141"/>
                  <a:pt x="4183341" y="5376011"/>
                  <a:pt x="4191036" y="5373446"/>
                </a:cubicBezTo>
                <a:cubicBezTo>
                  <a:pt x="4188471" y="5381141"/>
                  <a:pt x="4196166" y="5383706"/>
                  <a:pt x="4196166" y="5388836"/>
                </a:cubicBezTo>
                <a:cubicBezTo>
                  <a:pt x="4188471" y="5391400"/>
                  <a:pt x="4183341" y="5388836"/>
                  <a:pt x="4178212" y="5391400"/>
                </a:cubicBezTo>
                <a:cubicBezTo>
                  <a:pt x="4178212" y="5404225"/>
                  <a:pt x="4188471" y="5406790"/>
                  <a:pt x="4198731" y="5406790"/>
                </a:cubicBezTo>
                <a:cubicBezTo>
                  <a:pt x="4196166" y="5411920"/>
                  <a:pt x="4196166" y="5411920"/>
                  <a:pt x="4196166" y="5417049"/>
                </a:cubicBezTo>
                <a:cubicBezTo>
                  <a:pt x="4206425" y="5419614"/>
                  <a:pt x="4214120" y="5411920"/>
                  <a:pt x="4216685" y="5404225"/>
                </a:cubicBezTo>
                <a:cubicBezTo>
                  <a:pt x="4224380" y="5411920"/>
                  <a:pt x="4247464" y="5419614"/>
                  <a:pt x="4237204" y="5435004"/>
                </a:cubicBezTo>
                <a:cubicBezTo>
                  <a:pt x="4239769" y="5437569"/>
                  <a:pt x="4239769" y="5437569"/>
                  <a:pt x="4244899" y="5435004"/>
                </a:cubicBezTo>
                <a:cubicBezTo>
                  <a:pt x="4260288" y="5473477"/>
                  <a:pt x="4283372" y="5506821"/>
                  <a:pt x="4293632" y="5550424"/>
                </a:cubicBezTo>
                <a:cubicBezTo>
                  <a:pt x="4301327" y="5563249"/>
                  <a:pt x="4309021" y="5576073"/>
                  <a:pt x="4311586" y="5586332"/>
                </a:cubicBezTo>
                <a:cubicBezTo>
                  <a:pt x="4306456" y="5583767"/>
                  <a:pt x="4306456" y="5588897"/>
                  <a:pt x="4303891" y="5591462"/>
                </a:cubicBezTo>
                <a:cubicBezTo>
                  <a:pt x="4306456" y="5604287"/>
                  <a:pt x="4309021" y="5604287"/>
                  <a:pt x="4309021" y="5617111"/>
                </a:cubicBezTo>
                <a:cubicBezTo>
                  <a:pt x="4303891" y="5614546"/>
                  <a:pt x="4298762" y="5609416"/>
                  <a:pt x="4293632" y="5609416"/>
                </a:cubicBezTo>
                <a:cubicBezTo>
                  <a:pt x="4280807" y="5622241"/>
                  <a:pt x="4306456" y="5632501"/>
                  <a:pt x="4306456" y="5645325"/>
                </a:cubicBezTo>
                <a:cubicBezTo>
                  <a:pt x="4316716" y="5642760"/>
                  <a:pt x="4319281" y="5637630"/>
                  <a:pt x="4324411" y="5632501"/>
                </a:cubicBezTo>
                <a:cubicBezTo>
                  <a:pt x="4324411" y="5635065"/>
                  <a:pt x="4326976" y="5635065"/>
                  <a:pt x="4329540" y="5635065"/>
                </a:cubicBezTo>
                <a:cubicBezTo>
                  <a:pt x="4326976" y="5640195"/>
                  <a:pt x="4321846" y="5642760"/>
                  <a:pt x="4324411" y="5650455"/>
                </a:cubicBezTo>
                <a:cubicBezTo>
                  <a:pt x="4321846" y="5655584"/>
                  <a:pt x="4329540" y="5653020"/>
                  <a:pt x="4329540" y="5655584"/>
                </a:cubicBezTo>
                <a:cubicBezTo>
                  <a:pt x="4326976" y="5665844"/>
                  <a:pt x="4334670" y="5676104"/>
                  <a:pt x="4339800" y="5676104"/>
                </a:cubicBezTo>
                <a:cubicBezTo>
                  <a:pt x="4344930" y="5691493"/>
                  <a:pt x="4355189" y="5712012"/>
                  <a:pt x="4355189" y="5729967"/>
                </a:cubicBezTo>
                <a:cubicBezTo>
                  <a:pt x="4350060" y="5732531"/>
                  <a:pt x="4350060" y="5722272"/>
                  <a:pt x="4344930" y="5724836"/>
                </a:cubicBezTo>
                <a:cubicBezTo>
                  <a:pt x="4339800" y="5732531"/>
                  <a:pt x="4334670" y="5740226"/>
                  <a:pt x="4326976" y="5742791"/>
                </a:cubicBezTo>
                <a:cubicBezTo>
                  <a:pt x="4329540" y="5755615"/>
                  <a:pt x="4326976" y="5760745"/>
                  <a:pt x="4329540" y="5768440"/>
                </a:cubicBezTo>
                <a:lnTo>
                  <a:pt x="4319281" y="5768440"/>
                </a:lnTo>
                <a:cubicBezTo>
                  <a:pt x="4319281" y="5778699"/>
                  <a:pt x="4329540" y="5778699"/>
                  <a:pt x="4332105" y="5786394"/>
                </a:cubicBezTo>
                <a:cubicBezTo>
                  <a:pt x="4329540" y="5788959"/>
                  <a:pt x="4321846" y="5786394"/>
                  <a:pt x="4319281" y="5788959"/>
                </a:cubicBezTo>
                <a:cubicBezTo>
                  <a:pt x="4316716" y="5783829"/>
                  <a:pt x="4319281" y="5776134"/>
                  <a:pt x="4316716" y="5773570"/>
                </a:cubicBezTo>
                <a:cubicBezTo>
                  <a:pt x="4311586" y="5776134"/>
                  <a:pt x="4306456" y="5773570"/>
                  <a:pt x="4309021" y="5778699"/>
                </a:cubicBezTo>
                <a:cubicBezTo>
                  <a:pt x="4303891" y="5778699"/>
                  <a:pt x="4306456" y="5773570"/>
                  <a:pt x="4303891" y="5771005"/>
                </a:cubicBezTo>
                <a:cubicBezTo>
                  <a:pt x="4298762" y="5771005"/>
                  <a:pt x="4293632" y="5773570"/>
                  <a:pt x="4288502" y="5773570"/>
                </a:cubicBezTo>
                <a:cubicBezTo>
                  <a:pt x="4288502" y="5788959"/>
                  <a:pt x="4291067" y="5796654"/>
                  <a:pt x="4291067" y="5804348"/>
                </a:cubicBezTo>
                <a:cubicBezTo>
                  <a:pt x="4288502" y="5809478"/>
                  <a:pt x="4285937" y="5796654"/>
                  <a:pt x="4280807" y="5801783"/>
                </a:cubicBezTo>
                <a:cubicBezTo>
                  <a:pt x="4280807" y="5809478"/>
                  <a:pt x="4293632" y="5812043"/>
                  <a:pt x="4293632" y="5819738"/>
                </a:cubicBezTo>
                <a:cubicBezTo>
                  <a:pt x="4280807" y="5809478"/>
                  <a:pt x="4257723" y="5788959"/>
                  <a:pt x="4260288" y="5765875"/>
                </a:cubicBezTo>
                <a:cubicBezTo>
                  <a:pt x="4257723" y="5758180"/>
                  <a:pt x="4252594" y="5765875"/>
                  <a:pt x="4250029" y="5763310"/>
                </a:cubicBezTo>
                <a:cubicBezTo>
                  <a:pt x="4234639" y="5740226"/>
                  <a:pt x="4221815" y="5709447"/>
                  <a:pt x="4203861" y="5683798"/>
                </a:cubicBezTo>
                <a:cubicBezTo>
                  <a:pt x="4206425" y="5678669"/>
                  <a:pt x="4206425" y="5676104"/>
                  <a:pt x="4208990" y="5670974"/>
                </a:cubicBezTo>
                <a:cubicBezTo>
                  <a:pt x="4203861" y="5668409"/>
                  <a:pt x="4201296" y="5670974"/>
                  <a:pt x="4198731" y="5673539"/>
                </a:cubicBezTo>
                <a:cubicBezTo>
                  <a:pt x="4178212" y="5658149"/>
                  <a:pt x="4170517" y="5627371"/>
                  <a:pt x="4152563" y="5609416"/>
                </a:cubicBezTo>
                <a:cubicBezTo>
                  <a:pt x="4134609" y="5586332"/>
                  <a:pt x="4106395" y="5563249"/>
                  <a:pt x="4091005" y="5529905"/>
                </a:cubicBezTo>
                <a:cubicBezTo>
                  <a:pt x="4096135" y="5519645"/>
                  <a:pt x="4103830" y="5519645"/>
                  <a:pt x="4119219" y="5517080"/>
                </a:cubicBezTo>
                <a:cubicBezTo>
                  <a:pt x="4116654" y="5509386"/>
                  <a:pt x="4111524" y="5509386"/>
                  <a:pt x="4106395" y="5509386"/>
                </a:cubicBezTo>
                <a:cubicBezTo>
                  <a:pt x="4106395" y="5496561"/>
                  <a:pt x="4126914" y="5501691"/>
                  <a:pt x="4134609" y="5496561"/>
                </a:cubicBezTo>
                <a:cubicBezTo>
                  <a:pt x="4137173" y="5493996"/>
                  <a:pt x="4129478" y="5491431"/>
                  <a:pt x="4132043" y="5488866"/>
                </a:cubicBezTo>
                <a:cubicBezTo>
                  <a:pt x="4137173" y="5486302"/>
                  <a:pt x="4142303" y="5483737"/>
                  <a:pt x="4144868" y="5481172"/>
                </a:cubicBezTo>
                <a:cubicBezTo>
                  <a:pt x="4144868" y="5476042"/>
                  <a:pt x="4137173" y="5476042"/>
                  <a:pt x="4134609" y="5478607"/>
                </a:cubicBezTo>
                <a:cubicBezTo>
                  <a:pt x="4132043" y="5476042"/>
                  <a:pt x="4137173" y="5470912"/>
                  <a:pt x="4137173" y="5465783"/>
                </a:cubicBezTo>
                <a:cubicBezTo>
                  <a:pt x="4134609" y="5460653"/>
                  <a:pt x="4124349" y="5463217"/>
                  <a:pt x="4121784" y="5468347"/>
                </a:cubicBezTo>
                <a:cubicBezTo>
                  <a:pt x="4116654" y="5465783"/>
                  <a:pt x="4121784" y="5460653"/>
                  <a:pt x="4119219" y="5458088"/>
                </a:cubicBezTo>
                <a:cubicBezTo>
                  <a:pt x="4108960" y="5460653"/>
                  <a:pt x="4106395" y="5470912"/>
                  <a:pt x="4103830" y="5478607"/>
                </a:cubicBezTo>
                <a:cubicBezTo>
                  <a:pt x="4096135" y="5473477"/>
                  <a:pt x="4098700" y="5460653"/>
                  <a:pt x="4093570" y="5455523"/>
                </a:cubicBezTo>
                <a:cubicBezTo>
                  <a:pt x="4083311" y="5468347"/>
                  <a:pt x="4096135" y="5486302"/>
                  <a:pt x="4096135" y="5496561"/>
                </a:cubicBezTo>
                <a:cubicBezTo>
                  <a:pt x="4093570" y="5491431"/>
                  <a:pt x="4093570" y="5493996"/>
                  <a:pt x="4088440" y="5493996"/>
                </a:cubicBezTo>
                <a:cubicBezTo>
                  <a:pt x="4088440" y="5501691"/>
                  <a:pt x="4088440" y="5511951"/>
                  <a:pt x="4080746" y="5511951"/>
                </a:cubicBezTo>
                <a:cubicBezTo>
                  <a:pt x="4078181" y="5514515"/>
                  <a:pt x="4080746" y="5517080"/>
                  <a:pt x="4080746" y="5522210"/>
                </a:cubicBezTo>
                <a:cubicBezTo>
                  <a:pt x="4067921" y="5514515"/>
                  <a:pt x="4055097" y="5493996"/>
                  <a:pt x="4044837" y="5478607"/>
                </a:cubicBezTo>
                <a:cubicBezTo>
                  <a:pt x="4037143" y="5470912"/>
                  <a:pt x="4032013" y="5458088"/>
                  <a:pt x="4026883" y="5450393"/>
                </a:cubicBezTo>
                <a:lnTo>
                  <a:pt x="4026883" y="5437569"/>
                </a:lnTo>
                <a:cubicBezTo>
                  <a:pt x="4024318" y="5432439"/>
                  <a:pt x="4024318" y="5440134"/>
                  <a:pt x="4019188" y="5437569"/>
                </a:cubicBezTo>
                <a:cubicBezTo>
                  <a:pt x="4011494" y="5427309"/>
                  <a:pt x="4006364" y="5419614"/>
                  <a:pt x="4006364" y="5404225"/>
                </a:cubicBezTo>
                <a:cubicBezTo>
                  <a:pt x="4003799" y="5396531"/>
                  <a:pt x="3993539" y="5393965"/>
                  <a:pt x="3990974" y="5386271"/>
                </a:cubicBezTo>
                <a:cubicBezTo>
                  <a:pt x="3996104" y="5383706"/>
                  <a:pt x="4001234" y="5373446"/>
                  <a:pt x="3998669" y="5368317"/>
                </a:cubicBezTo>
                <a:cubicBezTo>
                  <a:pt x="4003799" y="5363187"/>
                  <a:pt x="4016623" y="5363187"/>
                  <a:pt x="4014058" y="5355492"/>
                </a:cubicBezTo>
                <a:cubicBezTo>
                  <a:pt x="4008929" y="5352927"/>
                  <a:pt x="4006364" y="5358057"/>
                  <a:pt x="3998669" y="5358057"/>
                </a:cubicBezTo>
                <a:cubicBezTo>
                  <a:pt x="3996104" y="5355492"/>
                  <a:pt x="3998669" y="5347797"/>
                  <a:pt x="3996104" y="5345233"/>
                </a:cubicBezTo>
                <a:cubicBezTo>
                  <a:pt x="3988409" y="5345233"/>
                  <a:pt x="3988409" y="5350362"/>
                  <a:pt x="3985845" y="5355492"/>
                </a:cubicBezTo>
                <a:cubicBezTo>
                  <a:pt x="3980715" y="5352927"/>
                  <a:pt x="3983280" y="5347797"/>
                  <a:pt x="3978150" y="5347797"/>
                </a:cubicBezTo>
                <a:cubicBezTo>
                  <a:pt x="3970455" y="5355492"/>
                  <a:pt x="3988409" y="5365751"/>
                  <a:pt x="3980715" y="5370882"/>
                </a:cubicBezTo>
                <a:cubicBezTo>
                  <a:pt x="3973020" y="5370882"/>
                  <a:pt x="3965325" y="5355492"/>
                  <a:pt x="3957631" y="5368317"/>
                </a:cubicBezTo>
                <a:cubicBezTo>
                  <a:pt x="3965325" y="5378576"/>
                  <a:pt x="3983280" y="5373446"/>
                  <a:pt x="3985845" y="5388836"/>
                </a:cubicBezTo>
                <a:cubicBezTo>
                  <a:pt x="3980715" y="5383706"/>
                  <a:pt x="3980715" y="5388836"/>
                  <a:pt x="3978150" y="5386271"/>
                </a:cubicBezTo>
                <a:cubicBezTo>
                  <a:pt x="3975585" y="5393965"/>
                  <a:pt x="3970455" y="5396531"/>
                  <a:pt x="3967890" y="5404225"/>
                </a:cubicBezTo>
                <a:cubicBezTo>
                  <a:pt x="3970455" y="5411920"/>
                  <a:pt x="3975585" y="5414485"/>
                  <a:pt x="3978150" y="5419614"/>
                </a:cubicBezTo>
                <a:lnTo>
                  <a:pt x="3988409" y="5419614"/>
                </a:lnTo>
                <a:cubicBezTo>
                  <a:pt x="3993539" y="5424744"/>
                  <a:pt x="3996104" y="5429874"/>
                  <a:pt x="4003799" y="5427309"/>
                </a:cubicBezTo>
                <a:cubicBezTo>
                  <a:pt x="4026883" y="5452958"/>
                  <a:pt x="4039707" y="5486302"/>
                  <a:pt x="4062791" y="5509386"/>
                </a:cubicBezTo>
                <a:cubicBezTo>
                  <a:pt x="4060226" y="5519645"/>
                  <a:pt x="4067921" y="5517080"/>
                  <a:pt x="4073051" y="5522210"/>
                </a:cubicBezTo>
                <a:cubicBezTo>
                  <a:pt x="4080746" y="5527340"/>
                  <a:pt x="4088440" y="5542729"/>
                  <a:pt x="4093570" y="5550424"/>
                </a:cubicBezTo>
                <a:cubicBezTo>
                  <a:pt x="4101265" y="5560683"/>
                  <a:pt x="4108960" y="5563249"/>
                  <a:pt x="4111524" y="5573508"/>
                </a:cubicBezTo>
                <a:cubicBezTo>
                  <a:pt x="4129478" y="5591462"/>
                  <a:pt x="4155127" y="5624806"/>
                  <a:pt x="4170517" y="5650455"/>
                </a:cubicBezTo>
                <a:cubicBezTo>
                  <a:pt x="4165387" y="5653020"/>
                  <a:pt x="4162822" y="5655584"/>
                  <a:pt x="4162822" y="5660714"/>
                </a:cubicBezTo>
                <a:cubicBezTo>
                  <a:pt x="4165387" y="5660714"/>
                  <a:pt x="4165387" y="5660714"/>
                  <a:pt x="4165387" y="5663279"/>
                </a:cubicBezTo>
                <a:cubicBezTo>
                  <a:pt x="4170517" y="5665844"/>
                  <a:pt x="4173082" y="5658149"/>
                  <a:pt x="4175647" y="5660714"/>
                </a:cubicBezTo>
                <a:cubicBezTo>
                  <a:pt x="4191036" y="5673539"/>
                  <a:pt x="4208990" y="5686363"/>
                  <a:pt x="4211555" y="5706882"/>
                </a:cubicBezTo>
                <a:cubicBezTo>
                  <a:pt x="4219250" y="5714577"/>
                  <a:pt x="4232074" y="5732531"/>
                  <a:pt x="4226945" y="5732531"/>
                </a:cubicBezTo>
                <a:cubicBezTo>
                  <a:pt x="4242334" y="5750485"/>
                  <a:pt x="4252594" y="5773570"/>
                  <a:pt x="4265418" y="5794089"/>
                </a:cubicBezTo>
                <a:cubicBezTo>
                  <a:pt x="4265418" y="5799219"/>
                  <a:pt x="4262853" y="5799219"/>
                  <a:pt x="4262853" y="5804348"/>
                </a:cubicBezTo>
                <a:cubicBezTo>
                  <a:pt x="4262853" y="5809478"/>
                  <a:pt x="4267983" y="5806913"/>
                  <a:pt x="4273113" y="5806913"/>
                </a:cubicBezTo>
                <a:cubicBezTo>
                  <a:pt x="4285937" y="5822302"/>
                  <a:pt x="4303891" y="5837692"/>
                  <a:pt x="4306456" y="5845387"/>
                </a:cubicBezTo>
                <a:cubicBezTo>
                  <a:pt x="4301327" y="5845387"/>
                  <a:pt x="4293632" y="5842822"/>
                  <a:pt x="4283372" y="5842822"/>
                </a:cubicBezTo>
                <a:cubicBezTo>
                  <a:pt x="4280807" y="5853081"/>
                  <a:pt x="4283372" y="5863341"/>
                  <a:pt x="4288502" y="5868471"/>
                </a:cubicBezTo>
                <a:cubicBezTo>
                  <a:pt x="4280807" y="5868471"/>
                  <a:pt x="4267983" y="5865906"/>
                  <a:pt x="4257723" y="5863341"/>
                </a:cubicBezTo>
                <a:cubicBezTo>
                  <a:pt x="4252594" y="5865906"/>
                  <a:pt x="4255159" y="5868471"/>
                  <a:pt x="4252594" y="5871036"/>
                </a:cubicBezTo>
                <a:cubicBezTo>
                  <a:pt x="4262853" y="5883860"/>
                  <a:pt x="4270548" y="5883860"/>
                  <a:pt x="4283372" y="5891554"/>
                </a:cubicBezTo>
                <a:cubicBezTo>
                  <a:pt x="4273113" y="5896685"/>
                  <a:pt x="4262853" y="5904379"/>
                  <a:pt x="4260288" y="5917203"/>
                </a:cubicBezTo>
                <a:cubicBezTo>
                  <a:pt x="4262853" y="5919768"/>
                  <a:pt x="4265418" y="5917203"/>
                  <a:pt x="4270548" y="5917203"/>
                </a:cubicBezTo>
                <a:cubicBezTo>
                  <a:pt x="4265418" y="5917203"/>
                  <a:pt x="4265418" y="5922334"/>
                  <a:pt x="4262853" y="5922334"/>
                </a:cubicBezTo>
                <a:cubicBezTo>
                  <a:pt x="4265418" y="5927463"/>
                  <a:pt x="4262853" y="5932593"/>
                  <a:pt x="4267983" y="5935158"/>
                </a:cubicBezTo>
                <a:cubicBezTo>
                  <a:pt x="4288502" y="5924898"/>
                  <a:pt x="4296197" y="5917203"/>
                  <a:pt x="4319281" y="5914639"/>
                </a:cubicBezTo>
                <a:cubicBezTo>
                  <a:pt x="4316716" y="5917203"/>
                  <a:pt x="4316716" y="5914639"/>
                  <a:pt x="4316716" y="5919768"/>
                </a:cubicBezTo>
                <a:cubicBezTo>
                  <a:pt x="4321846" y="5927463"/>
                  <a:pt x="4337235" y="5922334"/>
                  <a:pt x="4344930" y="5924898"/>
                </a:cubicBezTo>
                <a:cubicBezTo>
                  <a:pt x="4347494" y="5930028"/>
                  <a:pt x="4352625" y="5935158"/>
                  <a:pt x="4355189" y="5940288"/>
                </a:cubicBezTo>
                <a:cubicBezTo>
                  <a:pt x="4350060" y="5937723"/>
                  <a:pt x="4342365" y="5932593"/>
                  <a:pt x="4337235" y="5927463"/>
                </a:cubicBezTo>
                <a:cubicBezTo>
                  <a:pt x="4329540" y="5958242"/>
                  <a:pt x="4337235" y="5973631"/>
                  <a:pt x="4350060" y="5981326"/>
                </a:cubicBezTo>
                <a:cubicBezTo>
                  <a:pt x="4332105" y="5983891"/>
                  <a:pt x="4319281" y="5989020"/>
                  <a:pt x="4309021" y="5996715"/>
                </a:cubicBezTo>
                <a:cubicBezTo>
                  <a:pt x="4265418" y="5989020"/>
                  <a:pt x="4219250" y="5981326"/>
                  <a:pt x="4175647" y="5971066"/>
                </a:cubicBezTo>
                <a:cubicBezTo>
                  <a:pt x="4201296" y="6107006"/>
                  <a:pt x="4388533" y="6081357"/>
                  <a:pt x="4424441" y="6204472"/>
                </a:cubicBezTo>
                <a:cubicBezTo>
                  <a:pt x="4283372" y="6130090"/>
                  <a:pt x="4165387" y="6035189"/>
                  <a:pt x="4044837" y="5940288"/>
                </a:cubicBezTo>
                <a:cubicBezTo>
                  <a:pt x="4021753" y="5924898"/>
                  <a:pt x="4001234" y="5906944"/>
                  <a:pt x="3980715" y="5891554"/>
                </a:cubicBezTo>
                <a:cubicBezTo>
                  <a:pt x="3980715" y="5891554"/>
                  <a:pt x="3980715" y="5894120"/>
                  <a:pt x="3980715" y="5896685"/>
                </a:cubicBezTo>
                <a:cubicBezTo>
                  <a:pt x="3978150" y="5896685"/>
                  <a:pt x="3978150" y="5896685"/>
                  <a:pt x="3978150" y="5899249"/>
                </a:cubicBezTo>
                <a:cubicBezTo>
                  <a:pt x="3949936" y="5855646"/>
                  <a:pt x="3926852" y="5809478"/>
                  <a:pt x="3916593" y="5747921"/>
                </a:cubicBezTo>
                <a:cubicBezTo>
                  <a:pt x="3914028" y="5742791"/>
                  <a:pt x="3908898" y="5750485"/>
                  <a:pt x="3908898" y="5747921"/>
                </a:cubicBezTo>
                <a:cubicBezTo>
                  <a:pt x="3898638" y="5724836"/>
                  <a:pt x="3898638" y="5694058"/>
                  <a:pt x="3885814" y="5678669"/>
                </a:cubicBezTo>
                <a:cubicBezTo>
                  <a:pt x="3888379" y="5676104"/>
                  <a:pt x="3896073" y="5678669"/>
                  <a:pt x="3898638" y="5673539"/>
                </a:cubicBezTo>
                <a:cubicBezTo>
                  <a:pt x="3898638" y="5660714"/>
                  <a:pt x="3890944" y="5658149"/>
                  <a:pt x="3880684" y="5658149"/>
                </a:cubicBezTo>
                <a:cubicBezTo>
                  <a:pt x="3890944" y="5655584"/>
                  <a:pt x="3908898" y="5642760"/>
                  <a:pt x="3890944" y="5635065"/>
                </a:cubicBezTo>
                <a:cubicBezTo>
                  <a:pt x="3885814" y="5635065"/>
                  <a:pt x="3883249" y="5640195"/>
                  <a:pt x="3878119" y="5640195"/>
                </a:cubicBezTo>
                <a:cubicBezTo>
                  <a:pt x="3875554" y="5637630"/>
                  <a:pt x="3878119" y="5635065"/>
                  <a:pt x="3875554" y="5632501"/>
                </a:cubicBezTo>
                <a:cubicBezTo>
                  <a:pt x="3855035" y="5619676"/>
                  <a:pt x="3862730" y="5573508"/>
                  <a:pt x="3849905" y="5555554"/>
                </a:cubicBezTo>
                <a:cubicBezTo>
                  <a:pt x="3849905" y="5550424"/>
                  <a:pt x="3852470" y="5550424"/>
                  <a:pt x="3852470" y="5547859"/>
                </a:cubicBezTo>
                <a:cubicBezTo>
                  <a:pt x="3852470" y="5542729"/>
                  <a:pt x="3849905" y="5542729"/>
                  <a:pt x="3849905" y="5537600"/>
                </a:cubicBezTo>
                <a:cubicBezTo>
                  <a:pt x="3852470" y="5535035"/>
                  <a:pt x="3862730" y="5532470"/>
                  <a:pt x="3865295" y="5524775"/>
                </a:cubicBezTo>
                <a:cubicBezTo>
                  <a:pt x="3860165" y="5519645"/>
                  <a:pt x="3855035" y="5519645"/>
                  <a:pt x="3852470" y="5514515"/>
                </a:cubicBezTo>
                <a:cubicBezTo>
                  <a:pt x="3849905" y="5519645"/>
                  <a:pt x="3844776" y="5522210"/>
                  <a:pt x="3842210" y="5524775"/>
                </a:cubicBezTo>
                <a:cubicBezTo>
                  <a:pt x="3837081" y="5522210"/>
                  <a:pt x="3837081" y="5517080"/>
                  <a:pt x="3831951" y="5517080"/>
                </a:cubicBezTo>
                <a:cubicBezTo>
                  <a:pt x="3824256" y="5524775"/>
                  <a:pt x="3834516" y="5532470"/>
                  <a:pt x="3839646" y="5537600"/>
                </a:cubicBezTo>
                <a:cubicBezTo>
                  <a:pt x="3839646" y="5545294"/>
                  <a:pt x="3837081" y="5547859"/>
                  <a:pt x="3834516" y="5550424"/>
                </a:cubicBezTo>
                <a:cubicBezTo>
                  <a:pt x="3837081" y="5560683"/>
                  <a:pt x="3849905" y="5560683"/>
                  <a:pt x="3844776" y="5570943"/>
                </a:cubicBezTo>
                <a:cubicBezTo>
                  <a:pt x="3847340" y="5570943"/>
                  <a:pt x="3847340" y="5568378"/>
                  <a:pt x="3847340" y="5568378"/>
                </a:cubicBezTo>
                <a:cubicBezTo>
                  <a:pt x="3857600" y="5581203"/>
                  <a:pt x="3852470" y="5617111"/>
                  <a:pt x="3862730" y="5629936"/>
                </a:cubicBezTo>
                <a:cubicBezTo>
                  <a:pt x="3857600" y="5629936"/>
                  <a:pt x="3852470" y="5635065"/>
                  <a:pt x="3855035" y="5637630"/>
                </a:cubicBezTo>
                <a:cubicBezTo>
                  <a:pt x="3852470" y="5637630"/>
                  <a:pt x="3842210" y="5629936"/>
                  <a:pt x="3834516" y="5637630"/>
                </a:cubicBezTo>
                <a:cubicBezTo>
                  <a:pt x="3834516" y="5650455"/>
                  <a:pt x="3842210" y="5655584"/>
                  <a:pt x="3852470" y="5655584"/>
                </a:cubicBezTo>
                <a:cubicBezTo>
                  <a:pt x="3852470" y="5660714"/>
                  <a:pt x="3847340" y="5660714"/>
                  <a:pt x="3847340" y="5665844"/>
                </a:cubicBezTo>
                <a:cubicBezTo>
                  <a:pt x="3852470" y="5676104"/>
                  <a:pt x="3862730" y="5673539"/>
                  <a:pt x="3872989" y="5673539"/>
                </a:cubicBezTo>
                <a:cubicBezTo>
                  <a:pt x="3872989" y="5678669"/>
                  <a:pt x="3883249" y="5686363"/>
                  <a:pt x="3883249" y="5699188"/>
                </a:cubicBezTo>
                <a:cubicBezTo>
                  <a:pt x="3888379" y="5706882"/>
                  <a:pt x="3893508" y="5719707"/>
                  <a:pt x="3893508" y="5735096"/>
                </a:cubicBezTo>
                <a:cubicBezTo>
                  <a:pt x="3898638" y="5745356"/>
                  <a:pt x="3906333" y="5755615"/>
                  <a:pt x="3906333" y="5765875"/>
                </a:cubicBezTo>
                <a:cubicBezTo>
                  <a:pt x="3919157" y="5788959"/>
                  <a:pt x="3921722" y="5819738"/>
                  <a:pt x="3934547" y="5832562"/>
                </a:cubicBezTo>
                <a:cubicBezTo>
                  <a:pt x="3934547" y="5840257"/>
                  <a:pt x="3937111" y="5842822"/>
                  <a:pt x="3939677" y="5847951"/>
                </a:cubicBezTo>
                <a:cubicBezTo>
                  <a:pt x="3939677" y="5855646"/>
                  <a:pt x="3929417" y="5853081"/>
                  <a:pt x="3934547" y="5860776"/>
                </a:cubicBezTo>
                <a:cubicBezTo>
                  <a:pt x="3931982" y="5860776"/>
                  <a:pt x="3929417" y="5858211"/>
                  <a:pt x="3926852" y="5860776"/>
                </a:cubicBezTo>
                <a:cubicBezTo>
                  <a:pt x="3926852" y="5855646"/>
                  <a:pt x="3921722" y="5850516"/>
                  <a:pt x="3921722" y="5845387"/>
                </a:cubicBezTo>
                <a:cubicBezTo>
                  <a:pt x="3911463" y="5845387"/>
                  <a:pt x="3908898" y="5855646"/>
                  <a:pt x="3908898" y="5860776"/>
                </a:cubicBezTo>
                <a:cubicBezTo>
                  <a:pt x="3903768" y="5853081"/>
                  <a:pt x="3885814" y="5855646"/>
                  <a:pt x="3883249" y="5865906"/>
                </a:cubicBezTo>
                <a:cubicBezTo>
                  <a:pt x="3885814" y="5873600"/>
                  <a:pt x="3893508" y="5873600"/>
                  <a:pt x="3893508" y="5878730"/>
                </a:cubicBezTo>
                <a:cubicBezTo>
                  <a:pt x="3903768" y="5881295"/>
                  <a:pt x="3911463" y="5876165"/>
                  <a:pt x="3914028" y="5881295"/>
                </a:cubicBezTo>
                <a:cubicBezTo>
                  <a:pt x="3911463" y="5888990"/>
                  <a:pt x="3898638" y="5883860"/>
                  <a:pt x="3896073" y="5888990"/>
                </a:cubicBezTo>
                <a:cubicBezTo>
                  <a:pt x="3898638" y="5891554"/>
                  <a:pt x="3896073" y="5896685"/>
                  <a:pt x="3898638" y="5899249"/>
                </a:cubicBezTo>
                <a:cubicBezTo>
                  <a:pt x="3908898" y="5901814"/>
                  <a:pt x="3914028" y="5894120"/>
                  <a:pt x="3921722" y="5886425"/>
                </a:cubicBezTo>
                <a:cubicBezTo>
                  <a:pt x="3929417" y="5886425"/>
                  <a:pt x="3931982" y="5886425"/>
                  <a:pt x="3934547" y="5881295"/>
                </a:cubicBezTo>
                <a:cubicBezTo>
                  <a:pt x="3937111" y="5883860"/>
                  <a:pt x="3934547" y="5886425"/>
                  <a:pt x="3931982" y="5886425"/>
                </a:cubicBezTo>
                <a:cubicBezTo>
                  <a:pt x="3937111" y="5886425"/>
                  <a:pt x="3942242" y="5883860"/>
                  <a:pt x="3947371" y="5886425"/>
                </a:cubicBezTo>
                <a:cubicBezTo>
                  <a:pt x="3955066" y="5896685"/>
                  <a:pt x="3962760" y="5906944"/>
                  <a:pt x="3970455" y="5919768"/>
                </a:cubicBezTo>
                <a:cubicBezTo>
                  <a:pt x="3967890" y="5932593"/>
                  <a:pt x="3965325" y="5945417"/>
                  <a:pt x="3962760" y="5958242"/>
                </a:cubicBezTo>
                <a:cubicBezTo>
                  <a:pt x="3942242" y="6073662"/>
                  <a:pt x="3890944" y="6150609"/>
                  <a:pt x="3824256" y="6245510"/>
                </a:cubicBezTo>
                <a:cubicBezTo>
                  <a:pt x="3806302" y="6255770"/>
                  <a:pt x="3793478" y="6248075"/>
                  <a:pt x="3775524" y="6268594"/>
                </a:cubicBezTo>
                <a:cubicBezTo>
                  <a:pt x="3755004" y="6283983"/>
                  <a:pt x="3772958" y="6304502"/>
                  <a:pt x="3760134" y="6322457"/>
                </a:cubicBezTo>
                <a:cubicBezTo>
                  <a:pt x="3675492" y="6342976"/>
                  <a:pt x="3593416" y="6335281"/>
                  <a:pt x="3513904" y="6312197"/>
                </a:cubicBezTo>
                <a:cubicBezTo>
                  <a:pt x="3483125" y="6263464"/>
                  <a:pt x="3449782" y="6217296"/>
                  <a:pt x="3413873" y="6176258"/>
                </a:cubicBezTo>
                <a:cubicBezTo>
                  <a:pt x="3393354" y="6150609"/>
                  <a:pt x="3375400" y="6124960"/>
                  <a:pt x="3354881" y="6096746"/>
                </a:cubicBezTo>
                <a:cubicBezTo>
                  <a:pt x="3295888" y="6014669"/>
                  <a:pt x="3236896" y="5930028"/>
                  <a:pt x="3136865" y="5906944"/>
                </a:cubicBezTo>
                <a:cubicBezTo>
                  <a:pt x="3116346" y="5901814"/>
                  <a:pt x="3095827" y="5899249"/>
                  <a:pt x="3077873" y="5899249"/>
                </a:cubicBezTo>
                <a:cubicBezTo>
                  <a:pt x="3052224" y="5899249"/>
                  <a:pt x="3026575" y="5896685"/>
                  <a:pt x="3003492" y="5886425"/>
                </a:cubicBezTo>
                <a:cubicBezTo>
                  <a:pt x="2965017" y="5868471"/>
                  <a:pt x="2949629" y="5840257"/>
                  <a:pt x="2931673" y="5796654"/>
                </a:cubicBezTo>
                <a:cubicBezTo>
                  <a:pt x="2941933" y="5776134"/>
                  <a:pt x="2962452" y="5765875"/>
                  <a:pt x="2985536" y="5755615"/>
                </a:cubicBezTo>
                <a:cubicBezTo>
                  <a:pt x="3021445" y="5737661"/>
                  <a:pt x="3062483" y="5717142"/>
                  <a:pt x="3047094" y="5653020"/>
                </a:cubicBezTo>
                <a:cubicBezTo>
                  <a:pt x="3049659" y="5650455"/>
                  <a:pt x="3052224" y="5650455"/>
                  <a:pt x="3059918" y="5650455"/>
                </a:cubicBezTo>
                <a:cubicBezTo>
                  <a:pt x="3065048" y="5650455"/>
                  <a:pt x="3072743" y="5650455"/>
                  <a:pt x="3077873" y="5645325"/>
                </a:cubicBezTo>
                <a:cubicBezTo>
                  <a:pt x="3090697" y="5632501"/>
                  <a:pt x="3100957" y="5591462"/>
                  <a:pt x="3093262" y="5570943"/>
                </a:cubicBezTo>
                <a:cubicBezTo>
                  <a:pt x="3095827" y="5565813"/>
                  <a:pt x="3100957" y="5565813"/>
                  <a:pt x="3108652" y="5563249"/>
                </a:cubicBezTo>
                <a:cubicBezTo>
                  <a:pt x="3113781" y="5563249"/>
                  <a:pt x="3118911" y="5560683"/>
                  <a:pt x="3124040" y="5558118"/>
                </a:cubicBezTo>
                <a:lnTo>
                  <a:pt x="3126605" y="5555554"/>
                </a:lnTo>
                <a:lnTo>
                  <a:pt x="3126605" y="5552989"/>
                </a:lnTo>
                <a:cubicBezTo>
                  <a:pt x="3131736" y="5519645"/>
                  <a:pt x="3124040" y="5493996"/>
                  <a:pt x="3116346" y="5468347"/>
                </a:cubicBezTo>
                <a:cubicBezTo>
                  <a:pt x="3108652" y="5440134"/>
                  <a:pt x="3100957" y="5411920"/>
                  <a:pt x="3106086" y="5373446"/>
                </a:cubicBezTo>
                <a:cubicBezTo>
                  <a:pt x="3111216" y="5327278"/>
                  <a:pt x="3141995" y="5265721"/>
                  <a:pt x="3177903" y="5240072"/>
                </a:cubicBezTo>
                <a:cubicBezTo>
                  <a:pt x="3193294" y="5229812"/>
                  <a:pt x="3206117" y="5227247"/>
                  <a:pt x="3218942" y="5229812"/>
                </a:cubicBezTo>
                <a:cubicBezTo>
                  <a:pt x="3242026" y="5234942"/>
                  <a:pt x="3249720" y="5260591"/>
                  <a:pt x="3259980" y="5283675"/>
                </a:cubicBezTo>
                <a:cubicBezTo>
                  <a:pt x="3267675" y="5301629"/>
                  <a:pt x="3272804" y="5317019"/>
                  <a:pt x="3283064" y="5327278"/>
                </a:cubicBezTo>
                <a:cubicBezTo>
                  <a:pt x="3324102" y="5373446"/>
                  <a:pt x="3421568" y="5404225"/>
                  <a:pt x="3493385" y="5393965"/>
                </a:cubicBezTo>
                <a:cubicBezTo>
                  <a:pt x="3539553" y="5386271"/>
                  <a:pt x="3562637" y="5358057"/>
                  <a:pt x="3585721" y="5329843"/>
                </a:cubicBezTo>
                <a:cubicBezTo>
                  <a:pt x="3601111" y="5309324"/>
                  <a:pt x="3616500" y="5288805"/>
                  <a:pt x="3642149" y="5275980"/>
                </a:cubicBezTo>
                <a:cubicBezTo>
                  <a:pt x="3649844" y="5273416"/>
                  <a:pt x="3657538" y="5270851"/>
                  <a:pt x="3667798" y="5268286"/>
                </a:cubicBezTo>
                <a:cubicBezTo>
                  <a:pt x="3688317" y="5263156"/>
                  <a:pt x="3711401" y="5258026"/>
                  <a:pt x="3724226" y="5240072"/>
                </a:cubicBezTo>
                <a:cubicBezTo>
                  <a:pt x="3737050" y="5224682"/>
                  <a:pt x="3737050" y="5204164"/>
                  <a:pt x="3737050" y="5186209"/>
                </a:cubicBezTo>
                <a:cubicBezTo>
                  <a:pt x="3739615" y="5168255"/>
                  <a:pt x="3739615" y="5150301"/>
                  <a:pt x="3747310" y="5134911"/>
                </a:cubicBezTo>
                <a:cubicBezTo>
                  <a:pt x="3752439" y="5127217"/>
                  <a:pt x="3760134" y="5122087"/>
                  <a:pt x="3767829" y="5116957"/>
                </a:cubicBezTo>
                <a:cubicBezTo>
                  <a:pt x="3778088" y="5109262"/>
                  <a:pt x="3790913" y="5101568"/>
                  <a:pt x="3796042" y="5086178"/>
                </a:cubicBezTo>
                <a:cubicBezTo>
                  <a:pt x="3801172" y="5065659"/>
                  <a:pt x="3790913" y="5050270"/>
                  <a:pt x="3783218" y="5037446"/>
                </a:cubicBezTo>
                <a:cubicBezTo>
                  <a:pt x="3775524" y="5024621"/>
                  <a:pt x="3767829" y="5011797"/>
                  <a:pt x="3770393" y="4996407"/>
                </a:cubicBezTo>
                <a:cubicBezTo>
                  <a:pt x="3770393" y="4991277"/>
                  <a:pt x="3775524" y="4983583"/>
                  <a:pt x="3780653" y="4978453"/>
                </a:cubicBezTo>
                <a:cubicBezTo>
                  <a:pt x="3785783" y="4970758"/>
                  <a:pt x="3790913" y="4963063"/>
                  <a:pt x="3790913" y="4955369"/>
                </a:cubicBezTo>
                <a:cubicBezTo>
                  <a:pt x="3793478" y="4939980"/>
                  <a:pt x="3785783" y="4924590"/>
                  <a:pt x="3778088" y="4911766"/>
                </a:cubicBezTo>
                <a:cubicBezTo>
                  <a:pt x="3767829" y="4891246"/>
                  <a:pt x="3757569" y="4875857"/>
                  <a:pt x="3775524" y="4855338"/>
                </a:cubicBezTo>
                <a:lnTo>
                  <a:pt x="3778088" y="4850208"/>
                </a:lnTo>
                <a:lnTo>
                  <a:pt x="3775524" y="4845079"/>
                </a:lnTo>
                <a:cubicBezTo>
                  <a:pt x="3770393" y="4839948"/>
                  <a:pt x="3767829" y="4832254"/>
                  <a:pt x="3762699" y="4824559"/>
                </a:cubicBezTo>
                <a:cubicBezTo>
                  <a:pt x="3752439" y="4806605"/>
                  <a:pt x="3742180" y="4786086"/>
                  <a:pt x="3716531" y="4778391"/>
                </a:cubicBezTo>
                <a:cubicBezTo>
                  <a:pt x="3729355" y="4770696"/>
                  <a:pt x="3755004" y="4768132"/>
                  <a:pt x="3780653" y="4765567"/>
                </a:cubicBezTo>
                <a:cubicBezTo>
                  <a:pt x="3813997" y="4763002"/>
                  <a:pt x="3847340" y="4760437"/>
                  <a:pt x="3857600" y="4739918"/>
                </a:cubicBezTo>
                <a:cubicBezTo>
                  <a:pt x="3862730" y="4727093"/>
                  <a:pt x="3860165" y="4711704"/>
                  <a:pt x="3844776" y="4691185"/>
                </a:cubicBezTo>
                <a:cubicBezTo>
                  <a:pt x="3852470" y="4678361"/>
                  <a:pt x="3860165" y="4662971"/>
                  <a:pt x="3857600" y="4650147"/>
                </a:cubicBezTo>
                <a:cubicBezTo>
                  <a:pt x="3857600" y="4650147"/>
                  <a:pt x="3855035" y="4647581"/>
                  <a:pt x="3855035" y="4645017"/>
                </a:cubicBezTo>
                <a:cubicBezTo>
                  <a:pt x="3852470" y="4639887"/>
                  <a:pt x="3849905" y="4634757"/>
                  <a:pt x="3844776" y="4632192"/>
                </a:cubicBezTo>
                <a:lnTo>
                  <a:pt x="3842210" y="4632192"/>
                </a:lnTo>
                <a:cubicBezTo>
                  <a:pt x="3831951" y="4629627"/>
                  <a:pt x="3824256" y="4629627"/>
                  <a:pt x="3819127" y="4632192"/>
                </a:cubicBezTo>
                <a:lnTo>
                  <a:pt x="3832116" y="4598685"/>
                </a:lnTo>
                <a:lnTo>
                  <a:pt x="3834515" y="4596285"/>
                </a:lnTo>
                <a:lnTo>
                  <a:pt x="3833870" y="4594160"/>
                </a:lnTo>
                <a:lnTo>
                  <a:pt x="3841249" y="4575124"/>
                </a:lnTo>
                <a:cubicBezTo>
                  <a:pt x="3843493" y="4555887"/>
                  <a:pt x="3840928" y="4536009"/>
                  <a:pt x="3834516" y="4514207"/>
                </a:cubicBezTo>
                <a:cubicBezTo>
                  <a:pt x="3855035" y="4509077"/>
                  <a:pt x="3867859" y="4493688"/>
                  <a:pt x="3872989" y="4473169"/>
                </a:cubicBezTo>
                <a:cubicBezTo>
                  <a:pt x="3880684" y="4444955"/>
                  <a:pt x="3870424" y="4416741"/>
                  <a:pt x="3852470" y="4401352"/>
                </a:cubicBezTo>
                <a:cubicBezTo>
                  <a:pt x="3837081" y="4385963"/>
                  <a:pt x="3813997" y="4383398"/>
                  <a:pt x="3790913" y="4393657"/>
                </a:cubicBezTo>
                <a:cubicBezTo>
                  <a:pt x="3775524" y="4380833"/>
                  <a:pt x="3765264" y="4360314"/>
                  <a:pt x="3762699" y="4329535"/>
                </a:cubicBezTo>
                <a:lnTo>
                  <a:pt x="3762699" y="4326970"/>
                </a:lnTo>
                <a:lnTo>
                  <a:pt x="3760134" y="4324405"/>
                </a:lnTo>
                <a:cubicBezTo>
                  <a:pt x="3742180" y="4314145"/>
                  <a:pt x="3719096" y="4311581"/>
                  <a:pt x="3698577" y="4309016"/>
                </a:cubicBezTo>
                <a:cubicBezTo>
                  <a:pt x="3647279" y="4301321"/>
                  <a:pt x="3619065" y="4296191"/>
                  <a:pt x="3621630" y="4250023"/>
                </a:cubicBezTo>
                <a:lnTo>
                  <a:pt x="3621630" y="4247458"/>
                </a:lnTo>
                <a:lnTo>
                  <a:pt x="3619065" y="4244893"/>
                </a:lnTo>
                <a:cubicBezTo>
                  <a:pt x="3588286" y="4214115"/>
                  <a:pt x="3552378" y="4183336"/>
                  <a:pt x="3506210" y="4149992"/>
                </a:cubicBezTo>
                <a:lnTo>
                  <a:pt x="3505876" y="4142298"/>
                </a:lnTo>
                <a:lnTo>
                  <a:pt x="3503644" y="4142298"/>
                </a:lnTo>
                <a:cubicBezTo>
                  <a:pt x="3498514" y="4142298"/>
                  <a:pt x="3490819" y="4144863"/>
                  <a:pt x="3490819" y="4155122"/>
                </a:cubicBezTo>
                <a:cubicBezTo>
                  <a:pt x="3472865" y="4229505"/>
                  <a:pt x="3444651" y="4267978"/>
                  <a:pt x="3413872" y="4314146"/>
                </a:cubicBezTo>
                <a:cubicBezTo>
                  <a:pt x="3403613" y="4329535"/>
                  <a:pt x="3393353" y="4344925"/>
                  <a:pt x="3383094" y="4360314"/>
                </a:cubicBezTo>
                <a:lnTo>
                  <a:pt x="3393353" y="4368009"/>
                </a:lnTo>
                <a:cubicBezTo>
                  <a:pt x="3439521" y="4321840"/>
                  <a:pt x="3485689" y="4270543"/>
                  <a:pt x="3516468" y="4196161"/>
                </a:cubicBezTo>
                <a:cubicBezTo>
                  <a:pt x="3547247" y="4206420"/>
                  <a:pt x="3570331" y="4229505"/>
                  <a:pt x="3593415" y="4252588"/>
                </a:cubicBezTo>
                <a:cubicBezTo>
                  <a:pt x="3590850" y="4260283"/>
                  <a:pt x="3588285" y="4270543"/>
                  <a:pt x="3585720" y="4280802"/>
                </a:cubicBezTo>
                <a:cubicBezTo>
                  <a:pt x="3570331" y="4334665"/>
                  <a:pt x="3552376" y="4396223"/>
                  <a:pt x="3529293" y="4442390"/>
                </a:cubicBezTo>
                <a:lnTo>
                  <a:pt x="3539552" y="4450085"/>
                </a:lnTo>
                <a:cubicBezTo>
                  <a:pt x="3554941" y="4429566"/>
                  <a:pt x="3575461" y="4396223"/>
                  <a:pt x="3588285" y="4360314"/>
                </a:cubicBezTo>
                <a:cubicBezTo>
                  <a:pt x="3583155" y="4375703"/>
                  <a:pt x="3580590" y="4391092"/>
                  <a:pt x="3575461" y="4403917"/>
                </a:cubicBezTo>
                <a:lnTo>
                  <a:pt x="3585720" y="4411612"/>
                </a:lnTo>
                <a:lnTo>
                  <a:pt x="3598855" y="4395662"/>
                </a:lnTo>
                <a:lnTo>
                  <a:pt x="3585721" y="4425398"/>
                </a:lnTo>
                <a:cubicBezTo>
                  <a:pt x="3577385" y="4441749"/>
                  <a:pt x="3569049" y="4456497"/>
                  <a:pt x="3562636" y="4468039"/>
                </a:cubicBezTo>
                <a:lnTo>
                  <a:pt x="3557507" y="4475734"/>
                </a:lnTo>
                <a:lnTo>
                  <a:pt x="3565201" y="4475734"/>
                </a:lnTo>
                <a:cubicBezTo>
                  <a:pt x="3562636" y="4480864"/>
                  <a:pt x="3557507" y="4483429"/>
                  <a:pt x="3554941" y="4488558"/>
                </a:cubicBezTo>
                <a:cubicBezTo>
                  <a:pt x="3544682" y="4501383"/>
                  <a:pt x="3534422" y="4514207"/>
                  <a:pt x="3526728" y="4534727"/>
                </a:cubicBezTo>
                <a:lnTo>
                  <a:pt x="3536987" y="4542421"/>
                </a:lnTo>
                <a:cubicBezTo>
                  <a:pt x="3578025" y="4503948"/>
                  <a:pt x="3626759" y="4447520"/>
                  <a:pt x="3647278" y="4342360"/>
                </a:cubicBezTo>
                <a:cubicBezTo>
                  <a:pt x="3665232" y="4352619"/>
                  <a:pt x="3685751" y="4352619"/>
                  <a:pt x="3708835" y="4352619"/>
                </a:cubicBezTo>
                <a:cubicBezTo>
                  <a:pt x="3724225" y="4352619"/>
                  <a:pt x="3742179" y="4352619"/>
                  <a:pt x="3755003" y="4357749"/>
                </a:cubicBezTo>
                <a:cubicBezTo>
                  <a:pt x="3757568" y="4362879"/>
                  <a:pt x="3760133" y="4370574"/>
                  <a:pt x="3762698" y="4375703"/>
                </a:cubicBezTo>
                <a:cubicBezTo>
                  <a:pt x="3767828" y="4393658"/>
                  <a:pt x="3775522" y="4414177"/>
                  <a:pt x="3790912" y="4427001"/>
                </a:cubicBezTo>
                <a:cubicBezTo>
                  <a:pt x="3760133" y="4450085"/>
                  <a:pt x="3731919" y="4480864"/>
                  <a:pt x="3703705" y="4509078"/>
                </a:cubicBezTo>
                <a:cubicBezTo>
                  <a:pt x="3672927" y="4539856"/>
                  <a:pt x="3642148" y="4570635"/>
                  <a:pt x="3611369" y="4593720"/>
                </a:cubicBezTo>
                <a:cubicBezTo>
                  <a:pt x="3616499" y="4580895"/>
                  <a:pt x="3621629" y="4565505"/>
                  <a:pt x="3616499" y="4555246"/>
                </a:cubicBezTo>
                <a:cubicBezTo>
                  <a:pt x="3613934" y="4547551"/>
                  <a:pt x="3608804" y="4539856"/>
                  <a:pt x="3595980" y="4537292"/>
                </a:cubicBezTo>
                <a:lnTo>
                  <a:pt x="3590850" y="4534727"/>
                </a:lnTo>
                <a:lnTo>
                  <a:pt x="3588285" y="4539856"/>
                </a:lnTo>
                <a:cubicBezTo>
                  <a:pt x="3483124" y="4821996"/>
                  <a:pt x="3280498" y="4927156"/>
                  <a:pt x="3065047" y="5037447"/>
                </a:cubicBezTo>
                <a:cubicBezTo>
                  <a:pt x="3008619" y="5068225"/>
                  <a:pt x="2947062" y="5099004"/>
                  <a:pt x="2890634" y="5132348"/>
                </a:cubicBezTo>
                <a:lnTo>
                  <a:pt x="2895051" y="5143389"/>
                </a:lnTo>
                <a:lnTo>
                  <a:pt x="2785474" y="5188775"/>
                </a:lnTo>
                <a:lnTo>
                  <a:pt x="2782909" y="5188775"/>
                </a:lnTo>
                <a:cubicBezTo>
                  <a:pt x="2782909" y="5188775"/>
                  <a:pt x="2780344" y="5191340"/>
                  <a:pt x="2777779" y="5191340"/>
                </a:cubicBezTo>
                <a:lnTo>
                  <a:pt x="2772649" y="5193905"/>
                </a:lnTo>
                <a:lnTo>
                  <a:pt x="2772649" y="5199035"/>
                </a:lnTo>
                <a:cubicBezTo>
                  <a:pt x="2772649" y="5199035"/>
                  <a:pt x="2772649" y="5201600"/>
                  <a:pt x="2772649" y="5201600"/>
                </a:cubicBezTo>
                <a:cubicBezTo>
                  <a:pt x="2772649" y="5201600"/>
                  <a:pt x="2770084" y="5204165"/>
                  <a:pt x="2767519" y="5204165"/>
                </a:cubicBezTo>
                <a:cubicBezTo>
                  <a:pt x="2754695" y="5209295"/>
                  <a:pt x="2741870" y="5211859"/>
                  <a:pt x="2736741" y="5222119"/>
                </a:cubicBezTo>
                <a:lnTo>
                  <a:pt x="2729046" y="5237508"/>
                </a:lnTo>
                <a:lnTo>
                  <a:pt x="2744435" y="5232378"/>
                </a:lnTo>
                <a:cubicBezTo>
                  <a:pt x="2754695" y="5229814"/>
                  <a:pt x="2762389" y="5224684"/>
                  <a:pt x="2772649" y="5222119"/>
                </a:cubicBezTo>
                <a:cubicBezTo>
                  <a:pt x="2698267" y="5255463"/>
                  <a:pt x="2626450" y="5283676"/>
                  <a:pt x="2554633" y="5311890"/>
                </a:cubicBezTo>
                <a:lnTo>
                  <a:pt x="2552068" y="5311890"/>
                </a:lnTo>
                <a:cubicBezTo>
                  <a:pt x="2518725" y="5337539"/>
                  <a:pt x="2475122" y="5363188"/>
                  <a:pt x="2441778" y="5378577"/>
                </a:cubicBezTo>
                <a:lnTo>
                  <a:pt x="2439213" y="5373448"/>
                </a:lnTo>
                <a:cubicBezTo>
                  <a:pt x="2441778" y="5370883"/>
                  <a:pt x="2446908" y="5368318"/>
                  <a:pt x="2452037" y="5365753"/>
                </a:cubicBezTo>
                <a:cubicBezTo>
                  <a:pt x="2503335" y="5334974"/>
                  <a:pt x="2554633" y="5304196"/>
                  <a:pt x="2605931" y="5270852"/>
                </a:cubicBezTo>
                <a:lnTo>
                  <a:pt x="2600802" y="5260592"/>
                </a:lnTo>
                <a:cubicBezTo>
                  <a:pt x="2513595" y="5291371"/>
                  <a:pt x="2418694" y="5340104"/>
                  <a:pt x="2326358" y="5401662"/>
                </a:cubicBezTo>
                <a:cubicBezTo>
                  <a:pt x="2326358" y="5386272"/>
                  <a:pt x="2303274" y="5396532"/>
                  <a:pt x="2295579" y="5386272"/>
                </a:cubicBezTo>
                <a:cubicBezTo>
                  <a:pt x="2295579" y="5370883"/>
                  <a:pt x="2305840" y="5368318"/>
                  <a:pt x="2316099" y="5365753"/>
                </a:cubicBezTo>
                <a:cubicBezTo>
                  <a:pt x="2287884" y="5332409"/>
                  <a:pt x="2259670" y="5299066"/>
                  <a:pt x="2236586" y="5263157"/>
                </a:cubicBezTo>
                <a:cubicBezTo>
                  <a:pt x="2234022" y="5255463"/>
                  <a:pt x="2228892" y="5247768"/>
                  <a:pt x="2226327" y="5240073"/>
                </a:cubicBezTo>
                <a:cubicBezTo>
                  <a:pt x="2255182" y="5225325"/>
                  <a:pt x="2285640" y="5207851"/>
                  <a:pt x="2315497" y="5186611"/>
                </a:cubicBezTo>
                <a:lnTo>
                  <a:pt x="2395045" y="5115894"/>
                </a:lnTo>
                <a:lnTo>
                  <a:pt x="2370602" y="5148698"/>
                </a:lnTo>
                <a:cubicBezTo>
                  <a:pt x="2330846" y="5189416"/>
                  <a:pt x="2287884" y="5222119"/>
                  <a:pt x="2241716" y="5247768"/>
                </a:cubicBezTo>
                <a:lnTo>
                  <a:pt x="2246846" y="5258027"/>
                </a:lnTo>
                <a:cubicBezTo>
                  <a:pt x="2354571" y="5222119"/>
                  <a:pt x="2434084" y="5140043"/>
                  <a:pt x="2490511" y="5006668"/>
                </a:cubicBezTo>
                <a:lnTo>
                  <a:pt x="2480251" y="5001538"/>
                </a:lnTo>
                <a:lnTo>
                  <a:pt x="2447871" y="5044996"/>
                </a:lnTo>
                <a:lnTo>
                  <a:pt x="2469791" y="5005626"/>
                </a:lnTo>
                <a:cubicBezTo>
                  <a:pt x="2488427" y="4965149"/>
                  <a:pt x="2502053" y="4918820"/>
                  <a:pt x="2508465" y="4865599"/>
                </a:cubicBezTo>
                <a:lnTo>
                  <a:pt x="2495642" y="4863034"/>
                </a:lnTo>
                <a:lnTo>
                  <a:pt x="2484382" y="4901533"/>
                </a:lnTo>
                <a:lnTo>
                  <a:pt x="2490511" y="4875858"/>
                </a:lnTo>
                <a:lnTo>
                  <a:pt x="2493076" y="4863034"/>
                </a:lnTo>
                <a:lnTo>
                  <a:pt x="2480251" y="4870729"/>
                </a:lnTo>
                <a:cubicBezTo>
                  <a:pt x="2475122" y="4873293"/>
                  <a:pt x="2475122" y="4873293"/>
                  <a:pt x="2472557" y="4875858"/>
                </a:cubicBezTo>
                <a:cubicBezTo>
                  <a:pt x="2477686" y="4863034"/>
                  <a:pt x="2480251" y="4847644"/>
                  <a:pt x="2482816" y="4832255"/>
                </a:cubicBezTo>
                <a:cubicBezTo>
                  <a:pt x="2490511" y="4796347"/>
                  <a:pt x="2477686" y="4783522"/>
                  <a:pt x="2467427" y="4778392"/>
                </a:cubicBezTo>
                <a:lnTo>
                  <a:pt x="2459732" y="4775827"/>
                </a:lnTo>
                <a:lnTo>
                  <a:pt x="2459732" y="4783522"/>
                </a:lnTo>
                <a:cubicBezTo>
                  <a:pt x="2444343" y="4924591"/>
                  <a:pt x="2385350" y="5024622"/>
                  <a:pt x="2303274" y="5099004"/>
                </a:cubicBezTo>
                <a:cubicBezTo>
                  <a:pt x="2346877" y="5052836"/>
                  <a:pt x="2382785" y="4998973"/>
                  <a:pt x="2405869" y="4937416"/>
                </a:cubicBezTo>
                <a:lnTo>
                  <a:pt x="2395610" y="4932286"/>
                </a:lnTo>
                <a:lnTo>
                  <a:pt x="2329211" y="5021708"/>
                </a:lnTo>
                <a:lnTo>
                  <a:pt x="2362266" y="4968194"/>
                </a:lnTo>
                <a:lnTo>
                  <a:pt x="2352007" y="4960500"/>
                </a:lnTo>
                <a:cubicBezTo>
                  <a:pt x="2341747" y="4973324"/>
                  <a:pt x="2328922" y="4986149"/>
                  <a:pt x="2318663" y="5001538"/>
                </a:cubicBezTo>
                <a:cubicBezTo>
                  <a:pt x="2303274" y="5022057"/>
                  <a:pt x="2285320" y="5042576"/>
                  <a:pt x="2269930" y="5060531"/>
                </a:cubicBezTo>
                <a:lnTo>
                  <a:pt x="2269930" y="5047706"/>
                </a:lnTo>
                <a:lnTo>
                  <a:pt x="2257106" y="5063096"/>
                </a:lnTo>
                <a:cubicBezTo>
                  <a:pt x="2226327" y="5099004"/>
                  <a:pt x="2190419" y="5127218"/>
                  <a:pt x="2151945" y="5152867"/>
                </a:cubicBezTo>
                <a:cubicBezTo>
                  <a:pt x="2131426" y="5124653"/>
                  <a:pt x="2110907" y="5096439"/>
                  <a:pt x="2087823" y="5068225"/>
                </a:cubicBezTo>
                <a:cubicBezTo>
                  <a:pt x="2090388" y="5065660"/>
                  <a:pt x="2092952" y="5060531"/>
                  <a:pt x="2095518" y="5055401"/>
                </a:cubicBezTo>
                <a:cubicBezTo>
                  <a:pt x="2100647" y="5045141"/>
                  <a:pt x="2108342" y="5032317"/>
                  <a:pt x="2113472" y="5022057"/>
                </a:cubicBezTo>
                <a:cubicBezTo>
                  <a:pt x="2131426" y="4988714"/>
                  <a:pt x="2149380" y="4957935"/>
                  <a:pt x="2154510" y="4927156"/>
                </a:cubicBezTo>
                <a:cubicBezTo>
                  <a:pt x="2159640" y="4906637"/>
                  <a:pt x="2159640" y="4883553"/>
                  <a:pt x="2162204" y="4860469"/>
                </a:cubicBezTo>
                <a:cubicBezTo>
                  <a:pt x="2167335" y="4793782"/>
                  <a:pt x="2172464" y="4732224"/>
                  <a:pt x="2226327" y="4709140"/>
                </a:cubicBezTo>
                <a:cubicBezTo>
                  <a:pt x="2236586" y="4704011"/>
                  <a:pt x="2246846" y="4706575"/>
                  <a:pt x="2259670" y="4706575"/>
                </a:cubicBezTo>
                <a:cubicBezTo>
                  <a:pt x="2262235" y="4706575"/>
                  <a:pt x="2267365" y="4706575"/>
                  <a:pt x="2269930" y="4706575"/>
                </a:cubicBezTo>
                <a:lnTo>
                  <a:pt x="2272495" y="4706575"/>
                </a:lnTo>
                <a:lnTo>
                  <a:pt x="2277625" y="4701446"/>
                </a:lnTo>
                <a:cubicBezTo>
                  <a:pt x="2313533" y="4655278"/>
                  <a:pt x="2359701" y="4591154"/>
                  <a:pt x="2434084" y="4596285"/>
                </a:cubicBezTo>
                <a:cubicBezTo>
                  <a:pt x="2441778" y="4596285"/>
                  <a:pt x="2449473" y="4598850"/>
                  <a:pt x="2457167" y="4601415"/>
                </a:cubicBezTo>
                <a:cubicBezTo>
                  <a:pt x="2464863" y="4603980"/>
                  <a:pt x="2472557" y="4606545"/>
                  <a:pt x="2480251" y="4606545"/>
                </a:cubicBezTo>
                <a:cubicBezTo>
                  <a:pt x="2528985" y="4611674"/>
                  <a:pt x="2567458" y="4593720"/>
                  <a:pt x="2605931" y="4578330"/>
                </a:cubicBezTo>
                <a:cubicBezTo>
                  <a:pt x="2649534" y="4560376"/>
                  <a:pt x="2685444" y="4544986"/>
                  <a:pt x="2731611" y="4560376"/>
                </a:cubicBezTo>
                <a:cubicBezTo>
                  <a:pt x="2729046" y="4624499"/>
                  <a:pt x="2700832" y="4688621"/>
                  <a:pt x="2675183" y="4742484"/>
                </a:cubicBezTo>
                <a:cubicBezTo>
                  <a:pt x="2670053" y="4755309"/>
                  <a:pt x="2664924" y="4768133"/>
                  <a:pt x="2659794" y="4778392"/>
                </a:cubicBezTo>
                <a:lnTo>
                  <a:pt x="2652099" y="4796347"/>
                </a:lnTo>
                <a:lnTo>
                  <a:pt x="2667489" y="4788652"/>
                </a:lnTo>
                <a:cubicBezTo>
                  <a:pt x="2711092" y="4765568"/>
                  <a:pt x="2726481" y="4704011"/>
                  <a:pt x="2741870" y="4642453"/>
                </a:cubicBezTo>
                <a:cubicBezTo>
                  <a:pt x="2749566" y="4614239"/>
                  <a:pt x="2754695" y="4588590"/>
                  <a:pt x="2764954" y="4565505"/>
                </a:cubicBezTo>
                <a:cubicBezTo>
                  <a:pt x="2759825" y="4637323"/>
                  <a:pt x="2729046" y="4721965"/>
                  <a:pt x="2700832" y="4783522"/>
                </a:cubicBezTo>
                <a:lnTo>
                  <a:pt x="2711092" y="4791217"/>
                </a:lnTo>
                <a:cubicBezTo>
                  <a:pt x="2749566" y="4763003"/>
                  <a:pt x="2764954" y="4701446"/>
                  <a:pt x="2780344" y="4645018"/>
                </a:cubicBezTo>
                <a:lnTo>
                  <a:pt x="2780344" y="4642453"/>
                </a:lnTo>
                <a:cubicBezTo>
                  <a:pt x="2795733" y="4637323"/>
                  <a:pt x="2795733" y="4621934"/>
                  <a:pt x="2795733" y="4609109"/>
                </a:cubicBezTo>
                <a:cubicBezTo>
                  <a:pt x="2795733" y="4603980"/>
                  <a:pt x="2795733" y="4598850"/>
                  <a:pt x="2795733" y="4596285"/>
                </a:cubicBezTo>
                <a:cubicBezTo>
                  <a:pt x="2798298" y="4596285"/>
                  <a:pt x="2800863" y="4596285"/>
                  <a:pt x="2803429" y="4593720"/>
                </a:cubicBezTo>
                <a:cubicBezTo>
                  <a:pt x="2800863" y="4606545"/>
                  <a:pt x="2798298" y="4621934"/>
                  <a:pt x="2795733" y="4637323"/>
                </a:cubicBezTo>
                <a:cubicBezTo>
                  <a:pt x="2785474" y="4693751"/>
                  <a:pt x="2777779" y="4750178"/>
                  <a:pt x="2749566" y="4788652"/>
                </a:cubicBezTo>
                <a:cubicBezTo>
                  <a:pt x="2741870" y="4801476"/>
                  <a:pt x="2734176" y="4809171"/>
                  <a:pt x="2723916" y="4816866"/>
                </a:cubicBezTo>
                <a:cubicBezTo>
                  <a:pt x="2708528" y="4829690"/>
                  <a:pt x="2690573" y="4845080"/>
                  <a:pt x="2693137" y="4870729"/>
                </a:cubicBezTo>
                <a:lnTo>
                  <a:pt x="2693137" y="4880988"/>
                </a:lnTo>
                <a:lnTo>
                  <a:pt x="2703397" y="4873293"/>
                </a:lnTo>
                <a:cubicBezTo>
                  <a:pt x="2777779" y="4819431"/>
                  <a:pt x="2818817" y="4698881"/>
                  <a:pt x="2831642" y="4591154"/>
                </a:cubicBezTo>
                <a:cubicBezTo>
                  <a:pt x="2841901" y="4693751"/>
                  <a:pt x="2764954" y="4837385"/>
                  <a:pt x="2713656" y="4870729"/>
                </a:cubicBezTo>
                <a:lnTo>
                  <a:pt x="2721351" y="4880988"/>
                </a:lnTo>
                <a:cubicBezTo>
                  <a:pt x="2777779" y="4847644"/>
                  <a:pt x="2818817" y="4791217"/>
                  <a:pt x="2844467" y="4714270"/>
                </a:cubicBezTo>
                <a:cubicBezTo>
                  <a:pt x="2862420" y="4657843"/>
                  <a:pt x="2859855" y="4606545"/>
                  <a:pt x="2854726" y="4557811"/>
                </a:cubicBezTo>
                <a:cubicBezTo>
                  <a:pt x="2852161" y="4524467"/>
                  <a:pt x="2849596" y="4491124"/>
                  <a:pt x="2852161" y="4457780"/>
                </a:cubicBezTo>
                <a:cubicBezTo>
                  <a:pt x="2870115" y="4285932"/>
                  <a:pt x="2952193" y="4103825"/>
                  <a:pt x="3095826" y="4103825"/>
                </a:cubicBezTo>
                <a:cubicBezTo>
                  <a:pt x="3095826" y="4103825"/>
                  <a:pt x="3098391" y="4103825"/>
                  <a:pt x="3098391" y="4103825"/>
                </a:cubicBezTo>
                <a:cubicBezTo>
                  <a:pt x="3098391" y="4116649"/>
                  <a:pt x="3095826" y="4132039"/>
                  <a:pt x="3093261" y="4147428"/>
                </a:cubicBezTo>
                <a:cubicBezTo>
                  <a:pt x="3088132" y="4167947"/>
                  <a:pt x="3085566" y="4191031"/>
                  <a:pt x="3088132" y="4208985"/>
                </a:cubicBezTo>
                <a:lnTo>
                  <a:pt x="3090696" y="4224374"/>
                </a:lnTo>
                <a:lnTo>
                  <a:pt x="3100955" y="4211550"/>
                </a:lnTo>
                <a:cubicBezTo>
                  <a:pt x="3113780" y="4193596"/>
                  <a:pt x="3116345" y="4165382"/>
                  <a:pt x="3116345" y="4142298"/>
                </a:cubicBezTo>
                <a:cubicBezTo>
                  <a:pt x="3116345" y="4119214"/>
                  <a:pt x="3118911" y="4101260"/>
                  <a:pt x="3126604" y="4096130"/>
                </a:cubicBezTo>
                <a:cubicBezTo>
                  <a:pt x="3129169" y="4111519"/>
                  <a:pt x="3126604" y="4129473"/>
                  <a:pt x="3121475" y="4147428"/>
                </a:cubicBezTo>
                <a:cubicBezTo>
                  <a:pt x="3116345" y="4167947"/>
                  <a:pt x="3113780" y="4188466"/>
                  <a:pt x="3116345" y="4203856"/>
                </a:cubicBezTo>
                <a:lnTo>
                  <a:pt x="3121475" y="4224374"/>
                </a:lnTo>
                <a:lnTo>
                  <a:pt x="3129169" y="4203856"/>
                </a:lnTo>
                <a:cubicBezTo>
                  <a:pt x="3136864" y="4183336"/>
                  <a:pt x="3141995" y="4162817"/>
                  <a:pt x="3147123" y="4139733"/>
                </a:cubicBezTo>
                <a:cubicBezTo>
                  <a:pt x="3157383" y="4101260"/>
                  <a:pt x="3165078" y="4065351"/>
                  <a:pt x="3188162" y="4052527"/>
                </a:cubicBezTo>
                <a:cubicBezTo>
                  <a:pt x="3200986" y="4044832"/>
                  <a:pt x="3216376" y="4044832"/>
                  <a:pt x="3239460" y="4049962"/>
                </a:cubicBezTo>
                <a:cubicBezTo>
                  <a:pt x="3242025" y="4183336"/>
                  <a:pt x="3183033" y="4314146"/>
                  <a:pt x="3057353" y="4447520"/>
                </a:cubicBezTo>
                <a:lnTo>
                  <a:pt x="3067612" y="4457780"/>
                </a:lnTo>
                <a:cubicBezTo>
                  <a:pt x="3172772" y="4355184"/>
                  <a:pt x="3270238" y="4247459"/>
                  <a:pt x="3275368" y="4060221"/>
                </a:cubicBezTo>
                <a:cubicBezTo>
                  <a:pt x="3277934" y="4060221"/>
                  <a:pt x="3277934" y="4062786"/>
                  <a:pt x="3277934" y="4062786"/>
                </a:cubicBezTo>
                <a:cubicBezTo>
                  <a:pt x="3285628" y="4073046"/>
                  <a:pt x="3280498" y="4096130"/>
                  <a:pt x="3275368" y="4116649"/>
                </a:cubicBezTo>
                <a:cubicBezTo>
                  <a:pt x="3270238" y="4137168"/>
                  <a:pt x="3267675" y="4152558"/>
                  <a:pt x="3272803" y="4160252"/>
                </a:cubicBezTo>
                <a:cubicBezTo>
                  <a:pt x="3272803" y="4160252"/>
                  <a:pt x="3275368" y="4162817"/>
                  <a:pt x="3275368" y="4162817"/>
                </a:cubicBezTo>
                <a:cubicBezTo>
                  <a:pt x="3275368" y="4162817"/>
                  <a:pt x="3272803" y="4165382"/>
                  <a:pt x="3272803" y="4165382"/>
                </a:cubicBezTo>
                <a:cubicBezTo>
                  <a:pt x="3270238" y="4170512"/>
                  <a:pt x="3265109" y="4180771"/>
                  <a:pt x="3272803" y="4188466"/>
                </a:cubicBezTo>
                <a:lnTo>
                  <a:pt x="3277934" y="4191031"/>
                </a:lnTo>
                <a:lnTo>
                  <a:pt x="3283063" y="4188466"/>
                </a:lnTo>
                <a:cubicBezTo>
                  <a:pt x="3306147" y="4170512"/>
                  <a:pt x="3324101" y="4103825"/>
                  <a:pt x="3324101" y="4060221"/>
                </a:cubicBezTo>
                <a:cubicBezTo>
                  <a:pt x="3349750" y="4062786"/>
                  <a:pt x="3365140" y="4047397"/>
                  <a:pt x="3377964" y="4034573"/>
                </a:cubicBezTo>
                <a:cubicBezTo>
                  <a:pt x="3390788" y="4021748"/>
                  <a:pt x="3401048" y="4011489"/>
                  <a:pt x="3419002" y="4014053"/>
                </a:cubicBezTo>
                <a:cubicBezTo>
                  <a:pt x="3463247" y="4019824"/>
                  <a:pt x="3484407" y="4055893"/>
                  <a:pt x="3496551" y="4098454"/>
                </a:cubicBezTo>
                <a:lnTo>
                  <a:pt x="3505795" y="4140415"/>
                </a:lnTo>
                <a:lnTo>
                  <a:pt x="3503244" y="4081582"/>
                </a:lnTo>
                <a:cubicBezTo>
                  <a:pt x="3491461" y="4021587"/>
                  <a:pt x="3452988" y="3986480"/>
                  <a:pt x="3385660" y="3973015"/>
                </a:cubicBezTo>
                <a:lnTo>
                  <a:pt x="3380530" y="3973015"/>
                </a:lnTo>
                <a:lnTo>
                  <a:pt x="3377965" y="3975580"/>
                </a:lnTo>
                <a:cubicBezTo>
                  <a:pt x="3342056" y="4024313"/>
                  <a:pt x="3293324" y="4019183"/>
                  <a:pt x="3229201" y="4014053"/>
                </a:cubicBezTo>
                <a:cubicBezTo>
                  <a:pt x="3221506" y="4011488"/>
                  <a:pt x="3213812" y="4011488"/>
                  <a:pt x="3206117" y="4011488"/>
                </a:cubicBezTo>
                <a:cubicBezTo>
                  <a:pt x="3167644" y="4008923"/>
                  <a:pt x="3144560" y="4029442"/>
                  <a:pt x="3121476" y="4047397"/>
                </a:cubicBezTo>
                <a:cubicBezTo>
                  <a:pt x="3116346" y="4052526"/>
                  <a:pt x="3111216" y="4055091"/>
                  <a:pt x="3106086" y="4060221"/>
                </a:cubicBezTo>
                <a:cubicBezTo>
                  <a:pt x="3044529" y="4055091"/>
                  <a:pt x="2988101" y="4078175"/>
                  <a:pt x="2939368" y="4124343"/>
                </a:cubicBezTo>
                <a:cubicBezTo>
                  <a:pt x="2857292" y="4206420"/>
                  <a:pt x="2803429" y="4357749"/>
                  <a:pt x="2808559" y="4509077"/>
                </a:cubicBezTo>
                <a:cubicBezTo>
                  <a:pt x="2790604" y="4498818"/>
                  <a:pt x="2770086" y="4488558"/>
                  <a:pt x="2752131" y="4493688"/>
                </a:cubicBezTo>
                <a:cubicBezTo>
                  <a:pt x="2747001" y="4493688"/>
                  <a:pt x="2741872" y="4498818"/>
                  <a:pt x="2739307" y="4501383"/>
                </a:cubicBezTo>
                <a:cubicBezTo>
                  <a:pt x="2739307" y="4498818"/>
                  <a:pt x="2739307" y="4498818"/>
                  <a:pt x="2739307" y="4498818"/>
                </a:cubicBezTo>
                <a:cubicBezTo>
                  <a:pt x="2739307" y="4491123"/>
                  <a:pt x="2741872" y="4485994"/>
                  <a:pt x="2736742" y="4480863"/>
                </a:cubicBezTo>
                <a:lnTo>
                  <a:pt x="2734177" y="4478299"/>
                </a:lnTo>
                <a:lnTo>
                  <a:pt x="2731612" y="4478299"/>
                </a:lnTo>
                <a:cubicBezTo>
                  <a:pt x="2729048" y="4478299"/>
                  <a:pt x="2723917" y="4480863"/>
                  <a:pt x="2721352" y="4483429"/>
                </a:cubicBezTo>
                <a:cubicBezTo>
                  <a:pt x="2716223" y="4491123"/>
                  <a:pt x="2716223" y="4501383"/>
                  <a:pt x="2716223" y="4514207"/>
                </a:cubicBezTo>
                <a:cubicBezTo>
                  <a:pt x="2682879" y="4501383"/>
                  <a:pt x="2652100" y="4503948"/>
                  <a:pt x="2618757" y="4519337"/>
                </a:cubicBezTo>
                <a:cubicBezTo>
                  <a:pt x="2705963" y="4250023"/>
                  <a:pt x="2736742" y="3855030"/>
                  <a:pt x="2636711" y="3644709"/>
                </a:cubicBezTo>
                <a:cubicBezTo>
                  <a:pt x="2634147" y="3647273"/>
                  <a:pt x="2634147" y="3647273"/>
                  <a:pt x="2631581" y="3647273"/>
                </a:cubicBezTo>
                <a:cubicBezTo>
                  <a:pt x="2600802" y="3639579"/>
                  <a:pt x="2590543" y="3613930"/>
                  <a:pt x="2598237" y="3590846"/>
                </a:cubicBezTo>
                <a:cubicBezTo>
                  <a:pt x="2593108" y="3588281"/>
                  <a:pt x="2585413" y="3583151"/>
                  <a:pt x="2580284" y="3580586"/>
                </a:cubicBezTo>
                <a:cubicBezTo>
                  <a:pt x="2577718" y="3588281"/>
                  <a:pt x="2572588" y="3598540"/>
                  <a:pt x="2570025" y="3608800"/>
                </a:cubicBezTo>
                <a:cubicBezTo>
                  <a:pt x="2575153" y="3611365"/>
                  <a:pt x="2577718" y="3611365"/>
                  <a:pt x="2582848" y="3611365"/>
                </a:cubicBezTo>
                <a:cubicBezTo>
                  <a:pt x="2680314" y="3772953"/>
                  <a:pt x="2698269" y="4029442"/>
                  <a:pt x="2634147" y="4373138"/>
                </a:cubicBezTo>
                <a:lnTo>
                  <a:pt x="2631581" y="4373138"/>
                </a:lnTo>
                <a:lnTo>
                  <a:pt x="2629016" y="4380833"/>
                </a:lnTo>
                <a:cubicBezTo>
                  <a:pt x="2626451" y="4388528"/>
                  <a:pt x="2623886" y="4398787"/>
                  <a:pt x="2621321" y="4406482"/>
                </a:cubicBezTo>
                <a:cubicBezTo>
                  <a:pt x="2608497" y="4447520"/>
                  <a:pt x="2593108" y="4493688"/>
                  <a:pt x="2567459" y="4521902"/>
                </a:cubicBezTo>
                <a:cubicBezTo>
                  <a:pt x="2570025" y="4516772"/>
                  <a:pt x="2572588" y="4509077"/>
                  <a:pt x="2575153" y="4503948"/>
                </a:cubicBezTo>
                <a:cubicBezTo>
                  <a:pt x="2593108" y="4462909"/>
                  <a:pt x="2611062" y="4421871"/>
                  <a:pt x="2603367" y="4380833"/>
                </a:cubicBezTo>
                <a:lnTo>
                  <a:pt x="2598237" y="4360314"/>
                </a:lnTo>
                <a:lnTo>
                  <a:pt x="2590543" y="4380833"/>
                </a:lnTo>
                <a:cubicBezTo>
                  <a:pt x="2580284" y="4409047"/>
                  <a:pt x="2567459" y="4434696"/>
                  <a:pt x="2554634" y="4460345"/>
                </a:cubicBezTo>
                <a:cubicBezTo>
                  <a:pt x="2541810" y="4488558"/>
                  <a:pt x="2526420" y="4516772"/>
                  <a:pt x="2516162" y="4550116"/>
                </a:cubicBezTo>
                <a:cubicBezTo>
                  <a:pt x="2513596" y="4550116"/>
                  <a:pt x="2513596" y="4550116"/>
                  <a:pt x="2511031" y="4550116"/>
                </a:cubicBezTo>
                <a:cubicBezTo>
                  <a:pt x="2508466" y="4550116"/>
                  <a:pt x="2503336" y="4550116"/>
                  <a:pt x="2498207" y="4550116"/>
                </a:cubicBezTo>
                <a:cubicBezTo>
                  <a:pt x="2523856" y="4511642"/>
                  <a:pt x="2536680" y="4462909"/>
                  <a:pt x="2552069" y="4416741"/>
                </a:cubicBezTo>
                <a:cubicBezTo>
                  <a:pt x="2562329" y="4383398"/>
                  <a:pt x="2572588" y="4350054"/>
                  <a:pt x="2585413" y="4321840"/>
                </a:cubicBezTo>
                <a:cubicBezTo>
                  <a:pt x="2590543" y="4309016"/>
                  <a:pt x="2598237" y="4298756"/>
                  <a:pt x="2605932" y="4285932"/>
                </a:cubicBezTo>
                <a:cubicBezTo>
                  <a:pt x="2629016" y="4252588"/>
                  <a:pt x="2654665" y="4214115"/>
                  <a:pt x="2626451" y="4175641"/>
                </a:cubicBezTo>
                <a:lnTo>
                  <a:pt x="2618757" y="4165382"/>
                </a:lnTo>
                <a:lnTo>
                  <a:pt x="2616192" y="4178206"/>
                </a:lnTo>
                <a:cubicBezTo>
                  <a:pt x="2590543" y="4267978"/>
                  <a:pt x="2541810" y="4380833"/>
                  <a:pt x="2498207" y="4483429"/>
                </a:cubicBezTo>
                <a:cubicBezTo>
                  <a:pt x="2487947" y="4506512"/>
                  <a:pt x="2477687" y="4529597"/>
                  <a:pt x="2469993" y="4550116"/>
                </a:cubicBezTo>
                <a:cubicBezTo>
                  <a:pt x="2464863" y="4550116"/>
                  <a:pt x="2459733" y="4550116"/>
                  <a:pt x="2454604" y="4550116"/>
                </a:cubicBezTo>
                <a:cubicBezTo>
                  <a:pt x="2454604" y="4550116"/>
                  <a:pt x="2452039" y="4550116"/>
                  <a:pt x="2452039" y="4550116"/>
                </a:cubicBezTo>
                <a:cubicBezTo>
                  <a:pt x="2467428" y="4534726"/>
                  <a:pt x="2475124" y="4511642"/>
                  <a:pt x="2485383" y="4491123"/>
                </a:cubicBezTo>
                <a:cubicBezTo>
                  <a:pt x="2487947" y="4483429"/>
                  <a:pt x="2493077" y="4475734"/>
                  <a:pt x="2495642" y="4468039"/>
                </a:cubicBezTo>
                <a:lnTo>
                  <a:pt x="2495642" y="4465474"/>
                </a:lnTo>
                <a:cubicBezTo>
                  <a:pt x="2498207" y="4457780"/>
                  <a:pt x="2493077" y="4452650"/>
                  <a:pt x="2490512" y="4450085"/>
                </a:cubicBezTo>
                <a:cubicBezTo>
                  <a:pt x="2487947" y="4450085"/>
                  <a:pt x="2487947" y="4447520"/>
                  <a:pt x="2487947" y="4447520"/>
                </a:cubicBezTo>
                <a:cubicBezTo>
                  <a:pt x="2521291" y="4373138"/>
                  <a:pt x="2559764" y="4283367"/>
                  <a:pt x="2587978" y="4198725"/>
                </a:cubicBezTo>
                <a:cubicBezTo>
                  <a:pt x="2593108" y="4178206"/>
                  <a:pt x="2600802" y="4157687"/>
                  <a:pt x="2608497" y="4139733"/>
                </a:cubicBezTo>
                <a:cubicBezTo>
                  <a:pt x="2623886" y="4101260"/>
                  <a:pt x="2636711" y="4067916"/>
                  <a:pt x="2641841" y="4042267"/>
                </a:cubicBezTo>
                <a:lnTo>
                  <a:pt x="2641841" y="4039702"/>
                </a:lnTo>
                <a:cubicBezTo>
                  <a:pt x="2644406" y="4029442"/>
                  <a:pt x="2646970" y="4014053"/>
                  <a:pt x="2639276" y="4003794"/>
                </a:cubicBezTo>
                <a:cubicBezTo>
                  <a:pt x="2634147" y="3998664"/>
                  <a:pt x="2629016" y="3996099"/>
                  <a:pt x="2618757" y="3996099"/>
                </a:cubicBezTo>
                <a:lnTo>
                  <a:pt x="2613627" y="3996099"/>
                </a:lnTo>
                <a:lnTo>
                  <a:pt x="2613627" y="4001228"/>
                </a:lnTo>
                <a:cubicBezTo>
                  <a:pt x="2585413" y="4144863"/>
                  <a:pt x="2518726" y="4321840"/>
                  <a:pt x="2416130" y="4542421"/>
                </a:cubicBezTo>
                <a:cubicBezTo>
                  <a:pt x="2405870" y="4542421"/>
                  <a:pt x="2398176" y="4542421"/>
                  <a:pt x="2390482" y="4544986"/>
                </a:cubicBezTo>
                <a:cubicBezTo>
                  <a:pt x="2469993" y="4360314"/>
                  <a:pt x="2570025" y="4116649"/>
                  <a:pt x="2639276" y="3839640"/>
                </a:cubicBezTo>
                <a:lnTo>
                  <a:pt x="2639276" y="3837075"/>
                </a:lnTo>
                <a:lnTo>
                  <a:pt x="2636711" y="3834510"/>
                </a:lnTo>
                <a:cubicBezTo>
                  <a:pt x="2626451" y="3813991"/>
                  <a:pt x="2621321" y="3806297"/>
                  <a:pt x="2613627" y="3808862"/>
                </a:cubicBezTo>
                <a:cubicBezTo>
                  <a:pt x="2608497" y="3808862"/>
                  <a:pt x="2608497" y="3819121"/>
                  <a:pt x="2608497" y="3831946"/>
                </a:cubicBezTo>
                <a:cubicBezTo>
                  <a:pt x="2608497" y="3839640"/>
                  <a:pt x="2608497" y="3847335"/>
                  <a:pt x="2608497" y="3855030"/>
                </a:cubicBezTo>
                <a:cubicBezTo>
                  <a:pt x="2605932" y="3867854"/>
                  <a:pt x="2600802" y="3880679"/>
                  <a:pt x="2595673" y="3893503"/>
                </a:cubicBezTo>
                <a:cubicBezTo>
                  <a:pt x="2593108" y="3898633"/>
                  <a:pt x="2590543" y="3906328"/>
                  <a:pt x="2587978" y="3914022"/>
                </a:cubicBezTo>
                <a:cubicBezTo>
                  <a:pt x="2523856" y="4121778"/>
                  <a:pt x="2441779" y="4380833"/>
                  <a:pt x="2352007" y="4542421"/>
                </a:cubicBezTo>
                <a:cubicBezTo>
                  <a:pt x="2341747" y="4547551"/>
                  <a:pt x="2334053" y="4555246"/>
                  <a:pt x="2326358" y="4562940"/>
                </a:cubicBezTo>
                <a:cubicBezTo>
                  <a:pt x="2323793" y="4568070"/>
                  <a:pt x="2318663" y="4570635"/>
                  <a:pt x="2316099" y="4573200"/>
                </a:cubicBezTo>
                <a:cubicBezTo>
                  <a:pt x="2323793" y="4557810"/>
                  <a:pt x="2328923" y="4542421"/>
                  <a:pt x="2336617" y="4527032"/>
                </a:cubicBezTo>
                <a:cubicBezTo>
                  <a:pt x="2444345" y="4280802"/>
                  <a:pt x="2567459" y="3998664"/>
                  <a:pt x="2598237" y="3696006"/>
                </a:cubicBezTo>
                <a:lnTo>
                  <a:pt x="2585413" y="3693441"/>
                </a:lnTo>
                <a:cubicBezTo>
                  <a:pt x="2580284" y="3703701"/>
                  <a:pt x="2577718" y="3711396"/>
                  <a:pt x="2575153" y="3721655"/>
                </a:cubicBezTo>
                <a:cubicBezTo>
                  <a:pt x="2575153" y="3724220"/>
                  <a:pt x="2572588" y="3729350"/>
                  <a:pt x="2572588" y="3731915"/>
                </a:cubicBezTo>
                <a:cubicBezTo>
                  <a:pt x="2570025" y="3742175"/>
                  <a:pt x="2567459" y="3754999"/>
                  <a:pt x="2564894" y="3767823"/>
                </a:cubicBezTo>
                <a:cubicBezTo>
                  <a:pt x="2559764" y="3788342"/>
                  <a:pt x="2557199" y="3808862"/>
                  <a:pt x="2549505" y="3831946"/>
                </a:cubicBezTo>
                <a:cubicBezTo>
                  <a:pt x="2541810" y="3855030"/>
                  <a:pt x="2539246" y="3880679"/>
                  <a:pt x="2534115" y="3903762"/>
                </a:cubicBezTo>
                <a:cubicBezTo>
                  <a:pt x="2531550" y="3926847"/>
                  <a:pt x="2526420" y="3952496"/>
                  <a:pt x="2518726" y="3975580"/>
                </a:cubicBezTo>
                <a:cubicBezTo>
                  <a:pt x="2467428" y="4142298"/>
                  <a:pt x="2395611" y="4329535"/>
                  <a:pt x="2308404" y="4532161"/>
                </a:cubicBezTo>
                <a:cubicBezTo>
                  <a:pt x="2290449" y="4547551"/>
                  <a:pt x="2280190" y="4568070"/>
                  <a:pt x="2267365" y="4591154"/>
                </a:cubicBezTo>
                <a:cubicBezTo>
                  <a:pt x="2254541" y="4611673"/>
                  <a:pt x="2244281" y="4629627"/>
                  <a:pt x="2231457" y="4645017"/>
                </a:cubicBezTo>
                <a:cubicBezTo>
                  <a:pt x="2334053" y="4455215"/>
                  <a:pt x="2421261" y="4201290"/>
                  <a:pt x="2498207" y="3957625"/>
                </a:cubicBezTo>
                <a:cubicBezTo>
                  <a:pt x="2516162" y="3901198"/>
                  <a:pt x="2534115" y="3826816"/>
                  <a:pt x="2546940" y="3757564"/>
                </a:cubicBezTo>
                <a:cubicBezTo>
                  <a:pt x="2544375" y="3760129"/>
                  <a:pt x="2544375" y="3760129"/>
                  <a:pt x="2541810" y="3760129"/>
                </a:cubicBezTo>
                <a:cubicBezTo>
                  <a:pt x="2539246" y="3757564"/>
                  <a:pt x="2534115" y="3757564"/>
                  <a:pt x="2528985" y="3754999"/>
                </a:cubicBezTo>
                <a:cubicBezTo>
                  <a:pt x="2531550" y="3744739"/>
                  <a:pt x="2521291" y="3742175"/>
                  <a:pt x="2518726" y="3734480"/>
                </a:cubicBezTo>
                <a:cubicBezTo>
                  <a:pt x="2516162" y="3734480"/>
                  <a:pt x="2516162" y="3734480"/>
                  <a:pt x="2516162" y="3734480"/>
                </a:cubicBezTo>
                <a:cubicBezTo>
                  <a:pt x="2452039" y="4085870"/>
                  <a:pt x="2328923" y="4437260"/>
                  <a:pt x="2187853" y="4652712"/>
                </a:cubicBezTo>
                <a:cubicBezTo>
                  <a:pt x="2180160" y="4668101"/>
                  <a:pt x="2167335" y="4678361"/>
                  <a:pt x="2154510" y="4691185"/>
                </a:cubicBezTo>
                <a:cubicBezTo>
                  <a:pt x="2149380" y="4696315"/>
                  <a:pt x="2144250" y="4701444"/>
                  <a:pt x="2139121" y="4706574"/>
                </a:cubicBezTo>
                <a:cubicBezTo>
                  <a:pt x="2282755" y="4468039"/>
                  <a:pt x="2398176" y="4155122"/>
                  <a:pt x="2500772" y="3729350"/>
                </a:cubicBezTo>
                <a:cubicBezTo>
                  <a:pt x="2495642" y="3724220"/>
                  <a:pt x="2490512" y="3716526"/>
                  <a:pt x="2485383" y="3711396"/>
                </a:cubicBezTo>
                <a:lnTo>
                  <a:pt x="2486477" y="3689136"/>
                </a:lnTo>
                <a:lnTo>
                  <a:pt x="2489681" y="3676732"/>
                </a:lnTo>
                <a:lnTo>
                  <a:pt x="2496282" y="3661059"/>
                </a:lnTo>
                <a:cubicBezTo>
                  <a:pt x="2504618" y="3647273"/>
                  <a:pt x="2516160" y="3635731"/>
                  <a:pt x="2526420" y="3624189"/>
                </a:cubicBezTo>
                <a:cubicBezTo>
                  <a:pt x="2523856" y="3619060"/>
                  <a:pt x="2521291" y="3616495"/>
                  <a:pt x="2513596" y="3611365"/>
                </a:cubicBezTo>
                <a:cubicBezTo>
                  <a:pt x="2521291" y="3608800"/>
                  <a:pt x="2531550" y="3608800"/>
                  <a:pt x="2539246" y="3608800"/>
                </a:cubicBezTo>
                <a:cubicBezTo>
                  <a:pt x="2546940" y="3598540"/>
                  <a:pt x="2552069" y="3588281"/>
                  <a:pt x="2554634" y="3575457"/>
                </a:cubicBezTo>
                <a:cubicBezTo>
                  <a:pt x="2541810" y="3575457"/>
                  <a:pt x="2528985" y="3580586"/>
                  <a:pt x="2518726" y="3588281"/>
                </a:cubicBezTo>
                <a:cubicBezTo>
                  <a:pt x="2480252" y="3595975"/>
                  <a:pt x="2444345" y="3608800"/>
                  <a:pt x="2411000" y="3624189"/>
                </a:cubicBezTo>
                <a:cubicBezTo>
                  <a:pt x="2413565" y="3634449"/>
                  <a:pt x="2413565" y="3642143"/>
                  <a:pt x="2411000" y="3652403"/>
                </a:cubicBezTo>
                <a:cubicBezTo>
                  <a:pt x="2421261" y="3644709"/>
                  <a:pt x="2436649" y="3637014"/>
                  <a:pt x="2449474" y="3631884"/>
                </a:cubicBezTo>
                <a:cubicBezTo>
                  <a:pt x="2436649" y="3649838"/>
                  <a:pt x="2434084" y="3672922"/>
                  <a:pt x="2431520" y="3701136"/>
                </a:cubicBezTo>
                <a:cubicBezTo>
                  <a:pt x="2428954" y="3724220"/>
                  <a:pt x="2426390" y="3752434"/>
                  <a:pt x="2416130" y="3778083"/>
                </a:cubicBezTo>
                <a:lnTo>
                  <a:pt x="2426390" y="3783213"/>
                </a:lnTo>
                <a:cubicBezTo>
                  <a:pt x="2441779" y="3765258"/>
                  <a:pt x="2449474" y="3734480"/>
                  <a:pt x="2457168" y="3706266"/>
                </a:cubicBezTo>
                <a:cubicBezTo>
                  <a:pt x="2464863" y="3680617"/>
                  <a:pt x="2472558" y="3652403"/>
                  <a:pt x="2482817" y="3642143"/>
                </a:cubicBezTo>
                <a:lnTo>
                  <a:pt x="2485383" y="3639579"/>
                </a:lnTo>
                <a:cubicBezTo>
                  <a:pt x="2485383" y="3637014"/>
                  <a:pt x="2485383" y="3631884"/>
                  <a:pt x="2482817" y="3629319"/>
                </a:cubicBezTo>
                <a:cubicBezTo>
                  <a:pt x="2480252" y="3624189"/>
                  <a:pt x="2475124" y="3624189"/>
                  <a:pt x="2472558" y="3624189"/>
                </a:cubicBezTo>
                <a:cubicBezTo>
                  <a:pt x="2469993" y="3624189"/>
                  <a:pt x="2467428" y="3624189"/>
                  <a:pt x="2467428" y="3624189"/>
                </a:cubicBezTo>
                <a:cubicBezTo>
                  <a:pt x="2480252" y="3619060"/>
                  <a:pt x="2493077" y="3616495"/>
                  <a:pt x="2505901" y="3613930"/>
                </a:cubicBezTo>
                <a:lnTo>
                  <a:pt x="2489681" y="3676732"/>
                </a:lnTo>
                <a:lnTo>
                  <a:pt x="2486744" y="3683703"/>
                </a:lnTo>
                <a:lnTo>
                  <a:pt x="2486477" y="3689136"/>
                </a:lnTo>
                <a:lnTo>
                  <a:pt x="2480894" y="3710755"/>
                </a:lnTo>
                <a:cubicBezTo>
                  <a:pt x="2473199" y="3742175"/>
                  <a:pt x="2466145" y="3772953"/>
                  <a:pt x="2459733" y="3803732"/>
                </a:cubicBezTo>
                <a:cubicBezTo>
                  <a:pt x="2441779" y="3890938"/>
                  <a:pt x="2421261" y="3973015"/>
                  <a:pt x="2395611" y="4055091"/>
                </a:cubicBezTo>
                <a:cubicBezTo>
                  <a:pt x="2303274" y="4339794"/>
                  <a:pt x="2213502" y="4542421"/>
                  <a:pt x="2121166" y="4675795"/>
                </a:cubicBezTo>
                <a:cubicBezTo>
                  <a:pt x="2103212" y="4701444"/>
                  <a:pt x="2082693" y="4721964"/>
                  <a:pt x="2062175" y="4745048"/>
                </a:cubicBezTo>
                <a:cubicBezTo>
                  <a:pt x="2057045" y="4752742"/>
                  <a:pt x="2049350" y="4757872"/>
                  <a:pt x="2044220" y="4765567"/>
                </a:cubicBezTo>
                <a:cubicBezTo>
                  <a:pt x="2044220" y="4763002"/>
                  <a:pt x="2044220" y="4763002"/>
                  <a:pt x="2044220" y="4763002"/>
                </a:cubicBezTo>
                <a:lnTo>
                  <a:pt x="2039091" y="4760437"/>
                </a:lnTo>
                <a:cubicBezTo>
                  <a:pt x="2177594" y="4555246"/>
                  <a:pt x="2298144" y="4296191"/>
                  <a:pt x="2367396" y="4042267"/>
                </a:cubicBezTo>
                <a:lnTo>
                  <a:pt x="2354572" y="4037137"/>
                </a:lnTo>
                <a:cubicBezTo>
                  <a:pt x="2244281" y="4342359"/>
                  <a:pt x="2092953" y="4629627"/>
                  <a:pt x="1910845" y="4888682"/>
                </a:cubicBezTo>
                <a:cubicBezTo>
                  <a:pt x="1905715" y="4875857"/>
                  <a:pt x="1915975" y="4863033"/>
                  <a:pt x="1931364" y="4845079"/>
                </a:cubicBezTo>
                <a:cubicBezTo>
                  <a:pt x="1939059" y="4837384"/>
                  <a:pt x="1946754" y="4829689"/>
                  <a:pt x="1951883" y="4819430"/>
                </a:cubicBezTo>
                <a:cubicBezTo>
                  <a:pt x="1977533" y="4773261"/>
                  <a:pt x="2005747" y="4724528"/>
                  <a:pt x="2033961" y="4673230"/>
                </a:cubicBezTo>
                <a:cubicBezTo>
                  <a:pt x="2131426" y="4503948"/>
                  <a:pt x="2241716" y="4311581"/>
                  <a:pt x="2295579" y="4088435"/>
                </a:cubicBezTo>
                <a:lnTo>
                  <a:pt x="2282755" y="4085870"/>
                </a:lnTo>
                <a:cubicBezTo>
                  <a:pt x="2203243" y="4288497"/>
                  <a:pt x="2105777" y="4485994"/>
                  <a:pt x="1982663" y="4686055"/>
                </a:cubicBezTo>
                <a:cubicBezTo>
                  <a:pt x="1980098" y="4688620"/>
                  <a:pt x="1977533" y="4691185"/>
                  <a:pt x="1974967" y="4693750"/>
                </a:cubicBezTo>
                <a:cubicBezTo>
                  <a:pt x="1998053" y="4645017"/>
                  <a:pt x="2023701" y="4596284"/>
                  <a:pt x="2049350" y="4542421"/>
                </a:cubicBezTo>
                <a:cubicBezTo>
                  <a:pt x="2116038" y="4406482"/>
                  <a:pt x="2187853" y="4265413"/>
                  <a:pt x="2234022" y="4119214"/>
                </a:cubicBezTo>
                <a:lnTo>
                  <a:pt x="2223762" y="4114084"/>
                </a:lnTo>
                <a:cubicBezTo>
                  <a:pt x="2192983" y="4157687"/>
                  <a:pt x="2175029" y="4208985"/>
                  <a:pt x="2157076" y="4257718"/>
                </a:cubicBezTo>
                <a:cubicBezTo>
                  <a:pt x="2146815" y="4285932"/>
                  <a:pt x="2136556" y="4314145"/>
                  <a:pt x="2123731" y="4339794"/>
                </a:cubicBezTo>
                <a:cubicBezTo>
                  <a:pt x="2087823" y="4421871"/>
                  <a:pt x="2041657" y="4496253"/>
                  <a:pt x="1998053" y="4565505"/>
                </a:cubicBezTo>
                <a:cubicBezTo>
                  <a:pt x="1992923" y="4573200"/>
                  <a:pt x="1990358" y="4580895"/>
                  <a:pt x="1985228" y="4586024"/>
                </a:cubicBezTo>
                <a:lnTo>
                  <a:pt x="1982663" y="4586024"/>
                </a:lnTo>
                <a:cubicBezTo>
                  <a:pt x="1982663" y="4586024"/>
                  <a:pt x="1980098" y="4586024"/>
                  <a:pt x="1980098" y="4586024"/>
                </a:cubicBezTo>
                <a:cubicBezTo>
                  <a:pt x="2044220" y="4470604"/>
                  <a:pt x="2105777" y="4319276"/>
                  <a:pt x="2177594" y="4119214"/>
                </a:cubicBezTo>
                <a:lnTo>
                  <a:pt x="2164770" y="4114084"/>
                </a:lnTo>
                <a:cubicBezTo>
                  <a:pt x="2146815" y="4149992"/>
                  <a:pt x="2131426" y="4188466"/>
                  <a:pt x="2113472" y="4226939"/>
                </a:cubicBezTo>
                <a:cubicBezTo>
                  <a:pt x="2048067" y="4371214"/>
                  <a:pt x="1985548" y="4509719"/>
                  <a:pt x="1912930" y="4628385"/>
                </a:cubicBezTo>
                <a:lnTo>
                  <a:pt x="1885932" y="4667764"/>
                </a:lnTo>
                <a:lnTo>
                  <a:pt x="1926234" y="4593719"/>
                </a:lnTo>
                <a:cubicBezTo>
                  <a:pt x="1931364" y="4583459"/>
                  <a:pt x="1936495" y="4573200"/>
                  <a:pt x="1941624" y="4562940"/>
                </a:cubicBezTo>
                <a:lnTo>
                  <a:pt x="1946754" y="4555246"/>
                </a:lnTo>
                <a:lnTo>
                  <a:pt x="1939059" y="4555246"/>
                </a:lnTo>
                <a:cubicBezTo>
                  <a:pt x="2013442" y="4409047"/>
                  <a:pt x="2085258" y="4265413"/>
                  <a:pt x="2131426" y="4114084"/>
                </a:cubicBezTo>
                <a:lnTo>
                  <a:pt x="2118601" y="4108954"/>
                </a:lnTo>
                <a:cubicBezTo>
                  <a:pt x="2090388" y="4160252"/>
                  <a:pt x="2064740" y="4219244"/>
                  <a:pt x="2041657" y="4275672"/>
                </a:cubicBezTo>
                <a:cubicBezTo>
                  <a:pt x="2013442" y="4342359"/>
                  <a:pt x="1985228" y="4409047"/>
                  <a:pt x="1951883" y="4468039"/>
                </a:cubicBezTo>
                <a:cubicBezTo>
                  <a:pt x="1949318" y="4452650"/>
                  <a:pt x="1944189" y="4439825"/>
                  <a:pt x="1936495" y="4429566"/>
                </a:cubicBezTo>
                <a:cubicBezTo>
                  <a:pt x="1985228" y="4344924"/>
                  <a:pt x="2023701" y="4244893"/>
                  <a:pt x="2059610" y="4144863"/>
                </a:cubicBezTo>
                <a:cubicBezTo>
                  <a:pt x="2074999" y="4103824"/>
                  <a:pt x="2092953" y="4062786"/>
                  <a:pt x="2108342" y="4021748"/>
                </a:cubicBezTo>
                <a:cubicBezTo>
                  <a:pt x="2108342" y="4021748"/>
                  <a:pt x="2110907" y="4021748"/>
                  <a:pt x="2113472" y="4021748"/>
                </a:cubicBezTo>
                <a:lnTo>
                  <a:pt x="2118601" y="4021748"/>
                </a:lnTo>
                <a:lnTo>
                  <a:pt x="2118601" y="4016618"/>
                </a:lnTo>
                <a:cubicBezTo>
                  <a:pt x="2136556" y="3934541"/>
                  <a:pt x="2157076" y="3857595"/>
                  <a:pt x="2203243" y="3826816"/>
                </a:cubicBezTo>
                <a:cubicBezTo>
                  <a:pt x="2195548" y="3855030"/>
                  <a:pt x="2185289" y="3885808"/>
                  <a:pt x="2175029" y="3914022"/>
                </a:cubicBezTo>
                <a:cubicBezTo>
                  <a:pt x="2164770" y="3947366"/>
                  <a:pt x="2154510" y="3980709"/>
                  <a:pt x="2146815" y="4011488"/>
                </a:cubicBezTo>
                <a:lnTo>
                  <a:pt x="2141686" y="4034572"/>
                </a:lnTo>
                <a:lnTo>
                  <a:pt x="2157076" y="4016618"/>
                </a:lnTo>
                <a:cubicBezTo>
                  <a:pt x="2185289" y="3988404"/>
                  <a:pt x="2200678" y="3934541"/>
                  <a:pt x="2213502" y="3885808"/>
                </a:cubicBezTo>
                <a:cubicBezTo>
                  <a:pt x="2226327" y="3834510"/>
                  <a:pt x="2241716" y="3780648"/>
                  <a:pt x="2272495" y="3754999"/>
                </a:cubicBezTo>
                <a:cubicBezTo>
                  <a:pt x="2267365" y="3790907"/>
                  <a:pt x="2254541" y="3826816"/>
                  <a:pt x="2241716" y="3862724"/>
                </a:cubicBezTo>
                <a:cubicBezTo>
                  <a:pt x="2226327" y="3906328"/>
                  <a:pt x="2210939" y="3947366"/>
                  <a:pt x="2216067" y="3980709"/>
                </a:cubicBezTo>
                <a:lnTo>
                  <a:pt x="2218632" y="3998664"/>
                </a:lnTo>
                <a:lnTo>
                  <a:pt x="2228892" y="3980709"/>
                </a:lnTo>
                <a:cubicBezTo>
                  <a:pt x="2246846" y="3947366"/>
                  <a:pt x="2257106" y="3901198"/>
                  <a:pt x="2267365" y="3857595"/>
                </a:cubicBezTo>
                <a:cubicBezTo>
                  <a:pt x="2282755" y="3790907"/>
                  <a:pt x="2298144" y="3721655"/>
                  <a:pt x="2339182" y="3696006"/>
                </a:cubicBezTo>
                <a:cubicBezTo>
                  <a:pt x="2321228" y="3739609"/>
                  <a:pt x="2308404" y="3801167"/>
                  <a:pt x="2295579" y="3862724"/>
                </a:cubicBezTo>
                <a:cubicBezTo>
                  <a:pt x="2290449" y="3888373"/>
                  <a:pt x="2285320" y="3914022"/>
                  <a:pt x="2280190" y="3934541"/>
                </a:cubicBezTo>
                <a:lnTo>
                  <a:pt x="2293014" y="3939671"/>
                </a:lnTo>
                <a:cubicBezTo>
                  <a:pt x="2328923" y="3865289"/>
                  <a:pt x="2357137" y="3754999"/>
                  <a:pt x="2367396" y="3680617"/>
                </a:cubicBezTo>
                <a:cubicBezTo>
                  <a:pt x="2369962" y="3678052"/>
                  <a:pt x="2372526" y="3678052"/>
                  <a:pt x="2375091" y="3675487"/>
                </a:cubicBezTo>
                <a:cubicBezTo>
                  <a:pt x="2369962" y="3667792"/>
                  <a:pt x="2364831" y="3660098"/>
                  <a:pt x="2359701" y="3652403"/>
                </a:cubicBezTo>
                <a:cubicBezTo>
                  <a:pt x="2359701" y="3649838"/>
                  <a:pt x="2359701" y="3649838"/>
                  <a:pt x="2359701" y="3649838"/>
                </a:cubicBezTo>
                <a:cubicBezTo>
                  <a:pt x="2259671" y="3711396"/>
                  <a:pt x="2177594" y="3806297"/>
                  <a:pt x="2100647" y="3898633"/>
                </a:cubicBezTo>
                <a:cubicBezTo>
                  <a:pt x="2085258" y="3919152"/>
                  <a:pt x="2069869" y="3937106"/>
                  <a:pt x="2051916" y="3957625"/>
                </a:cubicBezTo>
                <a:cubicBezTo>
                  <a:pt x="2031396" y="3993534"/>
                  <a:pt x="2008312" y="4026877"/>
                  <a:pt x="1985228" y="4060221"/>
                </a:cubicBezTo>
                <a:cubicBezTo>
                  <a:pt x="1954448" y="4106389"/>
                  <a:pt x="1921105" y="4155122"/>
                  <a:pt x="1892891" y="4211550"/>
                </a:cubicBezTo>
                <a:cubicBezTo>
                  <a:pt x="1872373" y="4221810"/>
                  <a:pt x="1859547" y="4252588"/>
                  <a:pt x="1846723" y="4283367"/>
                </a:cubicBezTo>
                <a:cubicBezTo>
                  <a:pt x="1844158" y="4291062"/>
                  <a:pt x="1839028" y="4298756"/>
                  <a:pt x="1836463" y="4306451"/>
                </a:cubicBezTo>
                <a:cubicBezTo>
                  <a:pt x="1826204" y="4267978"/>
                  <a:pt x="1795425" y="4232069"/>
                  <a:pt x="1736432" y="4229504"/>
                </a:cubicBezTo>
                <a:lnTo>
                  <a:pt x="1733868" y="4229504"/>
                </a:lnTo>
                <a:lnTo>
                  <a:pt x="1731303" y="4232069"/>
                </a:lnTo>
                <a:cubicBezTo>
                  <a:pt x="1723609" y="4239764"/>
                  <a:pt x="1718478" y="4252588"/>
                  <a:pt x="1718478" y="4265413"/>
                </a:cubicBezTo>
                <a:cubicBezTo>
                  <a:pt x="1715913" y="4262848"/>
                  <a:pt x="1713348" y="4257718"/>
                  <a:pt x="1710783" y="4255153"/>
                </a:cubicBezTo>
                <a:cubicBezTo>
                  <a:pt x="1690264" y="4232069"/>
                  <a:pt x="1672310" y="4206420"/>
                  <a:pt x="1631272" y="4206420"/>
                </a:cubicBezTo>
                <a:cubicBezTo>
                  <a:pt x="1621012" y="4206420"/>
                  <a:pt x="1613317" y="4208985"/>
                  <a:pt x="1605623" y="4211550"/>
                </a:cubicBezTo>
                <a:cubicBezTo>
                  <a:pt x="1595363" y="4216680"/>
                  <a:pt x="1590233" y="4219244"/>
                  <a:pt x="1577409" y="4214115"/>
                </a:cubicBezTo>
                <a:cubicBezTo>
                  <a:pt x="1572279" y="4211550"/>
                  <a:pt x="1567149" y="4206420"/>
                  <a:pt x="1564585" y="4198725"/>
                </a:cubicBezTo>
                <a:cubicBezTo>
                  <a:pt x="1559455" y="4193596"/>
                  <a:pt x="1554325" y="4183336"/>
                  <a:pt x="1544065" y="4178206"/>
                </a:cubicBezTo>
                <a:lnTo>
                  <a:pt x="1541500" y="4178206"/>
                </a:lnTo>
                <a:lnTo>
                  <a:pt x="1538936" y="4178206"/>
                </a:lnTo>
                <a:cubicBezTo>
                  <a:pt x="1513287" y="4183336"/>
                  <a:pt x="1492767" y="4170512"/>
                  <a:pt x="1469683" y="4155122"/>
                </a:cubicBezTo>
                <a:cubicBezTo>
                  <a:pt x="1461989" y="4149992"/>
                  <a:pt x="1451729" y="4144863"/>
                  <a:pt x="1444035" y="4139733"/>
                </a:cubicBezTo>
                <a:lnTo>
                  <a:pt x="1438905" y="4137168"/>
                </a:lnTo>
                <a:lnTo>
                  <a:pt x="1436340" y="4142298"/>
                </a:lnTo>
                <a:cubicBezTo>
                  <a:pt x="1395302" y="4188466"/>
                  <a:pt x="1326049" y="4160252"/>
                  <a:pt x="1264492" y="4134603"/>
                </a:cubicBezTo>
                <a:lnTo>
                  <a:pt x="1261927" y="4132038"/>
                </a:lnTo>
                <a:lnTo>
                  <a:pt x="1259362" y="4134603"/>
                </a:lnTo>
                <a:cubicBezTo>
                  <a:pt x="1251668" y="4142298"/>
                  <a:pt x="1246538" y="4149992"/>
                  <a:pt x="1241408" y="4157687"/>
                </a:cubicBezTo>
                <a:cubicBezTo>
                  <a:pt x="1233713" y="4155122"/>
                  <a:pt x="1228583" y="4152557"/>
                  <a:pt x="1220889" y="4149992"/>
                </a:cubicBezTo>
                <a:cubicBezTo>
                  <a:pt x="1208064" y="4144863"/>
                  <a:pt x="1192675" y="4139733"/>
                  <a:pt x="1177286" y="4137168"/>
                </a:cubicBezTo>
                <a:cubicBezTo>
                  <a:pt x="1218324" y="4126908"/>
                  <a:pt x="1261927" y="4119214"/>
                  <a:pt x="1305530" y="4111519"/>
                </a:cubicBezTo>
                <a:cubicBezTo>
                  <a:pt x="1138812" y="4042267"/>
                  <a:pt x="961835" y="3990969"/>
                  <a:pt x="800246" y="3890938"/>
                </a:cubicBezTo>
                <a:cubicBezTo>
                  <a:pt x="797681" y="3878114"/>
                  <a:pt x="825895" y="3867854"/>
                  <a:pt x="818201" y="3855030"/>
                </a:cubicBezTo>
                <a:cubicBezTo>
                  <a:pt x="789987" y="3821686"/>
                  <a:pt x="759208" y="3801167"/>
                  <a:pt x="728429" y="3790907"/>
                </a:cubicBezTo>
                <a:cubicBezTo>
                  <a:pt x="651483" y="3883244"/>
                  <a:pt x="556582" y="3775518"/>
                  <a:pt x="479635" y="3734480"/>
                </a:cubicBezTo>
                <a:cubicBezTo>
                  <a:pt x="495024" y="3690877"/>
                  <a:pt x="497589" y="3647273"/>
                  <a:pt x="554017" y="3657533"/>
                </a:cubicBezTo>
                <a:cubicBezTo>
                  <a:pt x="497589" y="3585716"/>
                  <a:pt x="407818" y="3601105"/>
                  <a:pt x="371909" y="3529288"/>
                </a:cubicBezTo>
                <a:cubicBezTo>
                  <a:pt x="346260" y="3508769"/>
                  <a:pt x="346260" y="3547243"/>
                  <a:pt x="325741" y="3542113"/>
                </a:cubicBezTo>
                <a:cubicBezTo>
                  <a:pt x="200061" y="3460036"/>
                  <a:pt x="69252" y="3429257"/>
                  <a:pt x="0" y="3334356"/>
                </a:cubicBezTo>
                <a:cubicBezTo>
                  <a:pt x="5129" y="3298451"/>
                  <a:pt x="38473" y="3313837"/>
                  <a:pt x="58992" y="3311275"/>
                </a:cubicBezTo>
                <a:cubicBezTo>
                  <a:pt x="61557" y="3329230"/>
                  <a:pt x="38473" y="3342051"/>
                  <a:pt x="64122" y="3362570"/>
                </a:cubicBezTo>
                <a:cubicBezTo>
                  <a:pt x="64122" y="3377959"/>
                  <a:pt x="146199" y="3344616"/>
                  <a:pt x="117985" y="3344616"/>
                </a:cubicBezTo>
                <a:cubicBezTo>
                  <a:pt x="202626" y="3344616"/>
                  <a:pt x="300092" y="3452342"/>
                  <a:pt x="361650" y="3483120"/>
                </a:cubicBezTo>
                <a:cubicBezTo>
                  <a:pt x="536062" y="3418998"/>
                  <a:pt x="674567" y="3672922"/>
                  <a:pt x="854109" y="3680617"/>
                </a:cubicBezTo>
                <a:cubicBezTo>
                  <a:pt x="902842" y="3731915"/>
                  <a:pt x="959270" y="3760129"/>
                  <a:pt x="1015697" y="3767823"/>
                </a:cubicBezTo>
                <a:cubicBezTo>
                  <a:pt x="1120858" y="3855030"/>
                  <a:pt x="1315790" y="3914022"/>
                  <a:pt x="1436340" y="4016618"/>
                </a:cubicBezTo>
                <a:cubicBezTo>
                  <a:pt x="1464554" y="4039702"/>
                  <a:pt x="1485073" y="4065351"/>
                  <a:pt x="1508157" y="4085870"/>
                </a:cubicBezTo>
                <a:cubicBezTo>
                  <a:pt x="1572279" y="4080740"/>
                  <a:pt x="1636402" y="4075611"/>
                  <a:pt x="1697959" y="4073046"/>
                </a:cubicBezTo>
                <a:cubicBezTo>
                  <a:pt x="1751822" y="4070480"/>
                  <a:pt x="1800555" y="4062786"/>
                  <a:pt x="1841594" y="4047397"/>
                </a:cubicBezTo>
                <a:cubicBezTo>
                  <a:pt x="1810814" y="4032007"/>
                  <a:pt x="1780036" y="4021748"/>
                  <a:pt x="1749257" y="4014053"/>
                </a:cubicBezTo>
                <a:cubicBezTo>
                  <a:pt x="1769776" y="3952496"/>
                  <a:pt x="1762081" y="3870419"/>
                  <a:pt x="1764646" y="3793472"/>
                </a:cubicBezTo>
                <a:cubicBezTo>
                  <a:pt x="1718478" y="3760129"/>
                  <a:pt x="1685134" y="3731915"/>
                  <a:pt x="1623577" y="3724220"/>
                </a:cubicBezTo>
                <a:cubicBezTo>
                  <a:pt x="1621012" y="3747304"/>
                  <a:pt x="1641531" y="3739609"/>
                  <a:pt x="1669745" y="3744739"/>
                </a:cubicBezTo>
                <a:cubicBezTo>
                  <a:pt x="1664615" y="3754999"/>
                  <a:pt x="1646661" y="3757564"/>
                  <a:pt x="1654356" y="3780648"/>
                </a:cubicBezTo>
                <a:cubicBezTo>
                  <a:pt x="1664615" y="3788342"/>
                  <a:pt x="1680005" y="3790907"/>
                  <a:pt x="1700524" y="3790907"/>
                </a:cubicBezTo>
                <a:cubicBezTo>
                  <a:pt x="1703089" y="3819121"/>
                  <a:pt x="1654356" y="3796037"/>
                  <a:pt x="1649226" y="3816556"/>
                </a:cubicBezTo>
                <a:cubicBezTo>
                  <a:pt x="1633837" y="3819121"/>
                  <a:pt x="1631272" y="3803732"/>
                  <a:pt x="1638967" y="3796037"/>
                </a:cubicBezTo>
                <a:cubicBezTo>
                  <a:pt x="1610753" y="3803732"/>
                  <a:pt x="1582539" y="3808862"/>
                  <a:pt x="1559455" y="3806297"/>
                </a:cubicBezTo>
                <a:cubicBezTo>
                  <a:pt x="1554325" y="3783213"/>
                  <a:pt x="1513287" y="3775518"/>
                  <a:pt x="1485073" y="3760129"/>
                </a:cubicBezTo>
                <a:cubicBezTo>
                  <a:pt x="1487638" y="3754999"/>
                  <a:pt x="1490203" y="3749869"/>
                  <a:pt x="1500462" y="3749869"/>
                </a:cubicBezTo>
                <a:cubicBezTo>
                  <a:pt x="1490203" y="3734480"/>
                  <a:pt x="1469683" y="3726785"/>
                  <a:pt x="1449164" y="3719090"/>
                </a:cubicBezTo>
                <a:cubicBezTo>
                  <a:pt x="1433775" y="3683182"/>
                  <a:pt x="1444035" y="3654968"/>
                  <a:pt x="1413256" y="3634449"/>
                </a:cubicBezTo>
                <a:cubicBezTo>
                  <a:pt x="1449164" y="3611365"/>
                  <a:pt x="1433775" y="3570326"/>
                  <a:pt x="1410691" y="3557502"/>
                </a:cubicBezTo>
                <a:cubicBezTo>
                  <a:pt x="1413256" y="3557502"/>
                  <a:pt x="1415821" y="3554937"/>
                  <a:pt x="1418386" y="3554937"/>
                </a:cubicBezTo>
                <a:cubicBezTo>
                  <a:pt x="1423515" y="3477991"/>
                  <a:pt x="1377347" y="3429257"/>
                  <a:pt x="1397866" y="3365141"/>
                </a:cubicBezTo>
                <a:cubicBezTo>
                  <a:pt x="1382477" y="3347185"/>
                  <a:pt x="1326049" y="3342051"/>
                  <a:pt x="1313225" y="3339489"/>
                </a:cubicBezTo>
                <a:cubicBezTo>
                  <a:pt x="1277317" y="3231764"/>
                  <a:pt x="1110598" y="3198421"/>
                  <a:pt x="972094" y="3244587"/>
                </a:cubicBezTo>
                <a:cubicBezTo>
                  <a:pt x="990048" y="3185597"/>
                  <a:pt x="1095209" y="3200986"/>
                  <a:pt x="1123423" y="3165076"/>
                </a:cubicBezTo>
                <a:cubicBezTo>
                  <a:pt x="1087514" y="3116343"/>
                  <a:pt x="1033652" y="3157383"/>
                  <a:pt x="987484" y="3144557"/>
                </a:cubicBezTo>
                <a:cubicBezTo>
                  <a:pt x="1008003" y="3124038"/>
                  <a:pt x="1051606" y="3129169"/>
                  <a:pt x="1066995" y="3103520"/>
                </a:cubicBezTo>
                <a:cubicBezTo>
                  <a:pt x="992613" y="3083001"/>
                  <a:pt x="943880" y="3147123"/>
                  <a:pt x="866934" y="3113779"/>
                </a:cubicBezTo>
                <a:cubicBezTo>
                  <a:pt x="851544" y="3090696"/>
                  <a:pt x="820765" y="3085566"/>
                  <a:pt x="787422" y="3083001"/>
                </a:cubicBezTo>
                <a:cubicBezTo>
                  <a:pt x="866934" y="2949626"/>
                  <a:pt x="1020827" y="2872679"/>
                  <a:pt x="1202935" y="2826512"/>
                </a:cubicBezTo>
                <a:cubicBezTo>
                  <a:pt x="1184980" y="2800864"/>
                  <a:pt x="1220889" y="2747000"/>
                  <a:pt x="1249103" y="2726481"/>
                </a:cubicBezTo>
                <a:cubicBezTo>
                  <a:pt x="1249103" y="2711092"/>
                  <a:pt x="1223454" y="2718786"/>
                  <a:pt x="1208064" y="2716221"/>
                </a:cubicBezTo>
                <a:cubicBezTo>
                  <a:pt x="1190110" y="2667488"/>
                  <a:pt x="1197805" y="2577716"/>
                  <a:pt x="1138812" y="2605930"/>
                </a:cubicBezTo>
                <a:cubicBezTo>
                  <a:pt x="1123423" y="2600800"/>
                  <a:pt x="1108034" y="2590540"/>
                  <a:pt x="1108034" y="2575151"/>
                </a:cubicBezTo>
                <a:cubicBezTo>
                  <a:pt x="1105469" y="2572586"/>
                  <a:pt x="1102904" y="2567457"/>
                  <a:pt x="1100339" y="2564892"/>
                </a:cubicBezTo>
                <a:cubicBezTo>
                  <a:pt x="1074690" y="2575151"/>
                  <a:pt x="1082385" y="2598235"/>
                  <a:pt x="1036217" y="2595670"/>
                </a:cubicBezTo>
                <a:cubicBezTo>
                  <a:pt x="1018262" y="2541808"/>
                  <a:pt x="1079820" y="2505899"/>
                  <a:pt x="1082385" y="2449470"/>
                </a:cubicBezTo>
                <a:cubicBezTo>
                  <a:pt x="1087514" y="2431518"/>
                  <a:pt x="1059301" y="2444342"/>
                  <a:pt x="1061865" y="2428952"/>
                </a:cubicBezTo>
                <a:cubicBezTo>
                  <a:pt x="1123423" y="2310968"/>
                  <a:pt x="1190110" y="2203241"/>
                  <a:pt x="1272187" y="2108341"/>
                </a:cubicBezTo>
                <a:cubicBezTo>
                  <a:pt x="1274752" y="2095516"/>
                  <a:pt x="1261927" y="2098082"/>
                  <a:pt x="1267057" y="2082693"/>
                </a:cubicBezTo>
                <a:cubicBezTo>
                  <a:pt x="1290141" y="2057044"/>
                  <a:pt x="1315790" y="2031396"/>
                  <a:pt x="1333744" y="1998051"/>
                </a:cubicBezTo>
                <a:cubicBezTo>
                  <a:pt x="1326049" y="2000616"/>
                  <a:pt x="1315790" y="2000616"/>
                  <a:pt x="1300400" y="2003181"/>
                </a:cubicBezTo>
                <a:cubicBezTo>
                  <a:pt x="1300400" y="1992921"/>
                  <a:pt x="1315790" y="1998051"/>
                  <a:pt x="1310660" y="1982662"/>
                </a:cubicBezTo>
                <a:cubicBezTo>
                  <a:pt x="1290141" y="2018570"/>
                  <a:pt x="1246538" y="2039090"/>
                  <a:pt x="1251668" y="2082693"/>
                </a:cubicBezTo>
                <a:cubicBezTo>
                  <a:pt x="1233713" y="2080128"/>
                  <a:pt x="1231148" y="2059609"/>
                  <a:pt x="1226019" y="2041654"/>
                </a:cubicBezTo>
                <a:cubicBezTo>
                  <a:pt x="1182415" y="2033960"/>
                  <a:pt x="1143942" y="2064738"/>
                  <a:pt x="1115728" y="2087822"/>
                </a:cubicBezTo>
                <a:cubicBezTo>
                  <a:pt x="1100339" y="2074997"/>
                  <a:pt x="1105469" y="2064738"/>
                  <a:pt x="1100339" y="2046783"/>
                </a:cubicBezTo>
                <a:cubicBezTo>
                  <a:pt x="1074690" y="2046783"/>
                  <a:pt x="1069560" y="2067302"/>
                  <a:pt x="1059301" y="2082693"/>
                </a:cubicBezTo>
                <a:cubicBezTo>
                  <a:pt x="1056736" y="2044219"/>
                  <a:pt x="1023392" y="2018570"/>
                  <a:pt x="990048" y="1998051"/>
                </a:cubicBezTo>
                <a:cubicBezTo>
                  <a:pt x="984919" y="1995486"/>
                  <a:pt x="972094" y="2013442"/>
                  <a:pt x="984919" y="2013442"/>
                </a:cubicBezTo>
                <a:cubicBezTo>
                  <a:pt x="982354" y="2018570"/>
                  <a:pt x="959270" y="2008311"/>
                  <a:pt x="949010" y="2018570"/>
                </a:cubicBezTo>
                <a:cubicBezTo>
                  <a:pt x="941315" y="1990357"/>
                  <a:pt x="969529" y="1995486"/>
                  <a:pt x="969529" y="1972402"/>
                </a:cubicBezTo>
                <a:cubicBezTo>
                  <a:pt x="959270" y="1959578"/>
                  <a:pt x="933621" y="1959578"/>
                  <a:pt x="923361" y="1946753"/>
                </a:cubicBezTo>
                <a:cubicBezTo>
                  <a:pt x="923361" y="1921104"/>
                  <a:pt x="933621" y="1921104"/>
                  <a:pt x="933621" y="1905715"/>
                </a:cubicBezTo>
                <a:cubicBezTo>
                  <a:pt x="900277" y="1892891"/>
                  <a:pt x="902842" y="1846722"/>
                  <a:pt x="864369" y="1841593"/>
                </a:cubicBezTo>
                <a:cubicBezTo>
                  <a:pt x="866934" y="1815944"/>
                  <a:pt x="923361" y="1841593"/>
                  <a:pt x="915666" y="1800556"/>
                </a:cubicBezTo>
                <a:cubicBezTo>
                  <a:pt x="902842" y="1785166"/>
                  <a:pt x="874628" y="1790296"/>
                  <a:pt x="856674" y="1780036"/>
                </a:cubicBezTo>
                <a:cubicBezTo>
                  <a:pt x="864369" y="1754387"/>
                  <a:pt x="902842" y="1759517"/>
                  <a:pt x="920796" y="1744128"/>
                </a:cubicBezTo>
                <a:cubicBezTo>
                  <a:pt x="910537" y="1708219"/>
                  <a:pt x="882323" y="1710784"/>
                  <a:pt x="884888" y="1674876"/>
                </a:cubicBezTo>
                <a:cubicBezTo>
                  <a:pt x="890018" y="1638967"/>
                  <a:pt x="928491" y="1638967"/>
                  <a:pt x="954140" y="1615883"/>
                </a:cubicBezTo>
                <a:cubicBezTo>
                  <a:pt x="949010" y="1600494"/>
                  <a:pt x="961835" y="1603059"/>
                  <a:pt x="959270" y="1590234"/>
                </a:cubicBezTo>
                <a:cubicBezTo>
                  <a:pt x="959270" y="1569715"/>
                  <a:pt x="938751" y="1567150"/>
                  <a:pt x="943880" y="1538935"/>
                </a:cubicBezTo>
                <a:cubicBezTo>
                  <a:pt x="974659" y="1541501"/>
                  <a:pt x="982354" y="1518416"/>
                  <a:pt x="995178" y="1497898"/>
                </a:cubicBezTo>
                <a:cubicBezTo>
                  <a:pt x="987484" y="1474813"/>
                  <a:pt x="982354" y="1449164"/>
                  <a:pt x="964400" y="1433775"/>
                </a:cubicBezTo>
                <a:cubicBezTo>
                  <a:pt x="969529" y="1423515"/>
                  <a:pt x="982354" y="1436340"/>
                  <a:pt x="990048" y="1408126"/>
                </a:cubicBezTo>
                <a:cubicBezTo>
                  <a:pt x="972094" y="1390172"/>
                  <a:pt x="941315" y="1382477"/>
                  <a:pt x="920796" y="1367088"/>
                </a:cubicBezTo>
                <a:cubicBezTo>
                  <a:pt x="895147" y="1269622"/>
                  <a:pt x="907972" y="1146507"/>
                  <a:pt x="1010568" y="1167026"/>
                </a:cubicBezTo>
                <a:cubicBezTo>
                  <a:pt x="1051606" y="1174721"/>
                  <a:pt x="1161896" y="1261927"/>
                  <a:pt x="1131118" y="1341439"/>
                </a:cubicBezTo>
                <a:cubicBezTo>
                  <a:pt x="1169591" y="1385042"/>
                  <a:pt x="1220889" y="1438905"/>
                  <a:pt x="1210629" y="1510722"/>
                </a:cubicBezTo>
                <a:cubicBezTo>
                  <a:pt x="1226019" y="1554326"/>
                  <a:pt x="1287576" y="1574845"/>
                  <a:pt x="1290141" y="1610753"/>
                </a:cubicBezTo>
                <a:cubicBezTo>
                  <a:pt x="1369653" y="1577410"/>
                  <a:pt x="1308095" y="1718479"/>
                  <a:pt x="1359393" y="1705654"/>
                </a:cubicBezTo>
                <a:cubicBezTo>
                  <a:pt x="1377347" y="1713349"/>
                  <a:pt x="1379912" y="1738998"/>
                  <a:pt x="1395302" y="1751823"/>
                </a:cubicBezTo>
                <a:cubicBezTo>
                  <a:pt x="1349133" y="1803120"/>
                  <a:pt x="1395302" y="1831334"/>
                  <a:pt x="1423515" y="1862112"/>
                </a:cubicBezTo>
                <a:cubicBezTo>
                  <a:pt x="1469683" y="1795426"/>
                  <a:pt x="1500462" y="1715914"/>
                  <a:pt x="1556890" y="1662051"/>
                </a:cubicBezTo>
                <a:cubicBezTo>
                  <a:pt x="1651791" y="1680005"/>
                  <a:pt x="1656921" y="1787730"/>
                  <a:pt x="1731303" y="1823639"/>
                </a:cubicBezTo>
                <a:cubicBezTo>
                  <a:pt x="1762081" y="1880066"/>
                  <a:pt x="1803119" y="1933929"/>
                  <a:pt x="1795425" y="2013442"/>
                </a:cubicBezTo>
                <a:cubicBezTo>
                  <a:pt x="1744127" y="2085258"/>
                  <a:pt x="1690264" y="2154509"/>
                  <a:pt x="1626142" y="2213500"/>
                </a:cubicBezTo>
                <a:cubicBezTo>
                  <a:pt x="1628708" y="2218631"/>
                  <a:pt x="1633837" y="2226327"/>
                  <a:pt x="1636402" y="2231456"/>
                </a:cubicBezTo>
                <a:cubicBezTo>
                  <a:pt x="1659487" y="2213500"/>
                  <a:pt x="1680005" y="2195544"/>
                  <a:pt x="1705654" y="2180157"/>
                </a:cubicBezTo>
                <a:cubicBezTo>
                  <a:pt x="1703089" y="2162202"/>
                  <a:pt x="1708219" y="2151944"/>
                  <a:pt x="1710783" y="2139120"/>
                </a:cubicBezTo>
                <a:cubicBezTo>
                  <a:pt x="1762081" y="2133992"/>
                  <a:pt x="1792860" y="2159638"/>
                  <a:pt x="1826204" y="2177592"/>
                </a:cubicBezTo>
                <a:cubicBezTo>
                  <a:pt x="1810814" y="2136555"/>
                  <a:pt x="1803119" y="2090386"/>
                  <a:pt x="1800555" y="2046783"/>
                </a:cubicBezTo>
                <a:cubicBezTo>
                  <a:pt x="1800555" y="2039090"/>
                  <a:pt x="1808249" y="2036525"/>
                  <a:pt x="1810814" y="2031396"/>
                </a:cubicBezTo>
                <a:cubicBezTo>
                  <a:pt x="1810814" y="2026267"/>
                  <a:pt x="1805685" y="2026267"/>
                  <a:pt x="1808249" y="2018570"/>
                </a:cubicBezTo>
                <a:cubicBezTo>
                  <a:pt x="1839028" y="1985227"/>
                  <a:pt x="1854417" y="1936494"/>
                  <a:pt x="1882632" y="1898020"/>
                </a:cubicBezTo>
                <a:cubicBezTo>
                  <a:pt x="1862112" y="1905715"/>
                  <a:pt x="1839028" y="1900585"/>
                  <a:pt x="1813379" y="1900585"/>
                </a:cubicBezTo>
                <a:cubicBezTo>
                  <a:pt x="1803119" y="1887761"/>
                  <a:pt x="1803119" y="1885196"/>
                  <a:pt x="1800555" y="1869807"/>
                </a:cubicBezTo>
                <a:cubicBezTo>
                  <a:pt x="1797990" y="1872371"/>
                  <a:pt x="1795425" y="1872371"/>
                  <a:pt x="1790295" y="1872371"/>
                </a:cubicBezTo>
                <a:cubicBezTo>
                  <a:pt x="1797990" y="1864677"/>
                  <a:pt x="1787731" y="1864677"/>
                  <a:pt x="1780036" y="1867242"/>
                </a:cubicBezTo>
                <a:cubicBezTo>
                  <a:pt x="1774906" y="1813380"/>
                  <a:pt x="1741562" y="1785166"/>
                  <a:pt x="1738997" y="1723609"/>
                </a:cubicBezTo>
                <a:cubicBezTo>
                  <a:pt x="1741562" y="1721044"/>
                  <a:pt x="1746693" y="1718479"/>
                  <a:pt x="1749257" y="1715914"/>
                </a:cubicBezTo>
                <a:cubicBezTo>
                  <a:pt x="1746693" y="1708219"/>
                  <a:pt x="1736432" y="1705654"/>
                  <a:pt x="1736432" y="1692830"/>
                </a:cubicBezTo>
                <a:cubicBezTo>
                  <a:pt x="1731303" y="1692830"/>
                  <a:pt x="1731303" y="1687700"/>
                  <a:pt x="1723609" y="1690265"/>
                </a:cubicBezTo>
                <a:cubicBezTo>
                  <a:pt x="1723609" y="1685135"/>
                  <a:pt x="1721043" y="1682570"/>
                  <a:pt x="1721043" y="1680005"/>
                </a:cubicBezTo>
                <a:cubicBezTo>
                  <a:pt x="1672310" y="1667181"/>
                  <a:pt x="1723609" y="1633837"/>
                  <a:pt x="1733868" y="1605624"/>
                </a:cubicBezTo>
                <a:cubicBezTo>
                  <a:pt x="1741562" y="1582540"/>
                  <a:pt x="1726173" y="1562020"/>
                  <a:pt x="1741562" y="1541501"/>
                </a:cubicBezTo>
                <a:cubicBezTo>
                  <a:pt x="1736432" y="1520981"/>
                  <a:pt x="1741562" y="1495333"/>
                  <a:pt x="1733868" y="1482508"/>
                </a:cubicBezTo>
                <a:cubicBezTo>
                  <a:pt x="1792860" y="1359393"/>
                  <a:pt x="1854417" y="1236278"/>
                  <a:pt x="1923670" y="1120858"/>
                </a:cubicBezTo>
                <a:cubicBezTo>
                  <a:pt x="1923670" y="1115728"/>
                  <a:pt x="1923670" y="1110598"/>
                  <a:pt x="1923670" y="1105469"/>
                </a:cubicBezTo>
                <a:cubicBezTo>
                  <a:pt x="1946754" y="1087513"/>
                  <a:pt x="1946754" y="1049041"/>
                  <a:pt x="1987794" y="1043911"/>
                </a:cubicBezTo>
                <a:cubicBezTo>
                  <a:pt x="2005747" y="1020828"/>
                  <a:pt x="2028831" y="1010568"/>
                  <a:pt x="2026266" y="972095"/>
                </a:cubicBezTo>
                <a:cubicBezTo>
                  <a:pt x="2036526" y="1000308"/>
                  <a:pt x="2013442" y="1038781"/>
                  <a:pt x="2005747" y="1066995"/>
                </a:cubicBezTo>
                <a:cubicBezTo>
                  <a:pt x="2018572" y="1049041"/>
                  <a:pt x="2026266" y="1031087"/>
                  <a:pt x="2041657" y="1018262"/>
                </a:cubicBezTo>
                <a:cubicBezTo>
                  <a:pt x="2049350" y="1028522"/>
                  <a:pt x="2036526" y="1043911"/>
                  <a:pt x="2031396" y="1051606"/>
                </a:cubicBezTo>
                <a:cubicBezTo>
                  <a:pt x="2033961" y="1059300"/>
                  <a:pt x="2033961" y="1046476"/>
                  <a:pt x="2041657" y="1049041"/>
                </a:cubicBezTo>
                <a:cubicBezTo>
                  <a:pt x="2036526" y="1061865"/>
                  <a:pt x="2028831" y="1069559"/>
                  <a:pt x="2026266" y="1082384"/>
                </a:cubicBezTo>
                <a:cubicBezTo>
                  <a:pt x="2046785" y="1059300"/>
                  <a:pt x="2051916" y="1033652"/>
                  <a:pt x="2072434" y="1013132"/>
                </a:cubicBezTo>
                <a:cubicBezTo>
                  <a:pt x="2072434" y="1002874"/>
                  <a:pt x="2074999" y="992614"/>
                  <a:pt x="2087823" y="990049"/>
                </a:cubicBezTo>
                <a:cubicBezTo>
                  <a:pt x="2087823" y="1000308"/>
                  <a:pt x="2087823" y="1008003"/>
                  <a:pt x="2085258" y="1015697"/>
                </a:cubicBezTo>
                <a:cubicBezTo>
                  <a:pt x="2092953" y="1018262"/>
                  <a:pt x="2100647" y="995179"/>
                  <a:pt x="2103212" y="1015697"/>
                </a:cubicBezTo>
                <a:cubicBezTo>
                  <a:pt x="2133991" y="1002874"/>
                  <a:pt x="2149380" y="1000308"/>
                  <a:pt x="2159640" y="964399"/>
                </a:cubicBezTo>
                <a:cubicBezTo>
                  <a:pt x="2167335" y="966964"/>
                  <a:pt x="2159640" y="977225"/>
                  <a:pt x="2159640" y="982355"/>
                </a:cubicBezTo>
                <a:cubicBezTo>
                  <a:pt x="2177594" y="969530"/>
                  <a:pt x="2180160" y="931055"/>
                  <a:pt x="2210939" y="936185"/>
                </a:cubicBezTo>
                <a:cubicBezTo>
                  <a:pt x="2218632" y="959270"/>
                  <a:pt x="2208373" y="972095"/>
                  <a:pt x="2198113" y="992614"/>
                </a:cubicBezTo>
                <a:cubicBezTo>
                  <a:pt x="2210939" y="984920"/>
                  <a:pt x="2216067" y="966964"/>
                  <a:pt x="2221198" y="949009"/>
                </a:cubicBezTo>
                <a:cubicBezTo>
                  <a:pt x="2231457" y="959270"/>
                  <a:pt x="2218632" y="984920"/>
                  <a:pt x="2216067" y="1000308"/>
                </a:cubicBezTo>
                <a:cubicBezTo>
                  <a:pt x="2223762" y="987483"/>
                  <a:pt x="2234022" y="972095"/>
                  <a:pt x="2244281" y="954139"/>
                </a:cubicBezTo>
                <a:cubicBezTo>
                  <a:pt x="2251977" y="943879"/>
                  <a:pt x="2257106" y="931055"/>
                  <a:pt x="2262235" y="920795"/>
                </a:cubicBezTo>
                <a:cubicBezTo>
                  <a:pt x="2282755" y="907971"/>
                  <a:pt x="2295579" y="887452"/>
                  <a:pt x="2308404" y="866932"/>
                </a:cubicBezTo>
                <a:cubicBezTo>
                  <a:pt x="2318663" y="874627"/>
                  <a:pt x="2326358" y="859238"/>
                  <a:pt x="2326358" y="846413"/>
                </a:cubicBezTo>
                <a:cubicBezTo>
                  <a:pt x="2334053" y="846413"/>
                  <a:pt x="2331488" y="856673"/>
                  <a:pt x="2339182" y="856673"/>
                </a:cubicBezTo>
                <a:cubicBezTo>
                  <a:pt x="2339182" y="848978"/>
                  <a:pt x="2334053" y="848978"/>
                  <a:pt x="2334053" y="841284"/>
                </a:cubicBezTo>
                <a:cubicBezTo>
                  <a:pt x="2346877" y="843848"/>
                  <a:pt x="2346877" y="846413"/>
                  <a:pt x="2344312" y="856673"/>
                </a:cubicBezTo>
                <a:cubicBezTo>
                  <a:pt x="2359701" y="869497"/>
                  <a:pt x="2377657" y="874627"/>
                  <a:pt x="2390482" y="887452"/>
                </a:cubicBezTo>
                <a:cubicBezTo>
                  <a:pt x="2393046" y="882322"/>
                  <a:pt x="2385351" y="866932"/>
                  <a:pt x="2377657" y="872062"/>
                </a:cubicBezTo>
                <a:cubicBezTo>
                  <a:pt x="2377657" y="866932"/>
                  <a:pt x="2382787" y="866932"/>
                  <a:pt x="2380221" y="859238"/>
                </a:cubicBezTo>
                <a:cubicBezTo>
                  <a:pt x="2372526" y="859238"/>
                  <a:pt x="2375091" y="872062"/>
                  <a:pt x="2364831" y="869497"/>
                </a:cubicBezTo>
                <a:cubicBezTo>
                  <a:pt x="2364831" y="861803"/>
                  <a:pt x="2372526" y="861803"/>
                  <a:pt x="2372526" y="851543"/>
                </a:cubicBezTo>
                <a:cubicBezTo>
                  <a:pt x="2369962" y="851543"/>
                  <a:pt x="2367396" y="856673"/>
                  <a:pt x="2367396" y="861803"/>
                </a:cubicBezTo>
                <a:cubicBezTo>
                  <a:pt x="2357137" y="859238"/>
                  <a:pt x="2367396" y="848978"/>
                  <a:pt x="2375091" y="848978"/>
                </a:cubicBezTo>
                <a:cubicBezTo>
                  <a:pt x="2364831" y="841284"/>
                  <a:pt x="2372526" y="836154"/>
                  <a:pt x="2372526" y="823329"/>
                </a:cubicBezTo>
                <a:cubicBezTo>
                  <a:pt x="2357137" y="825894"/>
                  <a:pt x="2364831" y="843848"/>
                  <a:pt x="2362266" y="854108"/>
                </a:cubicBezTo>
                <a:cubicBezTo>
                  <a:pt x="2346877" y="848978"/>
                  <a:pt x="2359701" y="831025"/>
                  <a:pt x="2344312" y="823329"/>
                </a:cubicBezTo>
                <a:cubicBezTo>
                  <a:pt x="2346877" y="815635"/>
                  <a:pt x="2349442" y="825894"/>
                  <a:pt x="2354572" y="823329"/>
                </a:cubicBezTo>
                <a:cubicBezTo>
                  <a:pt x="2344312" y="807940"/>
                  <a:pt x="2362266" y="787421"/>
                  <a:pt x="2372526" y="777161"/>
                </a:cubicBezTo>
                <a:cubicBezTo>
                  <a:pt x="2377657" y="774597"/>
                  <a:pt x="2375091" y="782292"/>
                  <a:pt x="2380221" y="782292"/>
                </a:cubicBezTo>
                <a:cubicBezTo>
                  <a:pt x="2387916" y="782292"/>
                  <a:pt x="2377657" y="777161"/>
                  <a:pt x="2380221" y="772031"/>
                </a:cubicBezTo>
                <a:cubicBezTo>
                  <a:pt x="2393046" y="774597"/>
                  <a:pt x="2390482" y="754078"/>
                  <a:pt x="2395611" y="746384"/>
                </a:cubicBezTo>
                <a:cubicBezTo>
                  <a:pt x="2395611" y="746384"/>
                  <a:pt x="2400741" y="748947"/>
                  <a:pt x="2400741" y="748947"/>
                </a:cubicBezTo>
                <a:cubicBezTo>
                  <a:pt x="2395611" y="751513"/>
                  <a:pt x="2411000" y="730994"/>
                  <a:pt x="2408435" y="728428"/>
                </a:cubicBezTo>
                <a:cubicBezTo>
                  <a:pt x="2421261" y="730994"/>
                  <a:pt x="2418695" y="707909"/>
                  <a:pt x="2428954" y="713040"/>
                </a:cubicBezTo>
                <a:cubicBezTo>
                  <a:pt x="2421261" y="707909"/>
                  <a:pt x="2434084" y="697651"/>
                  <a:pt x="2428954" y="695086"/>
                </a:cubicBezTo>
                <a:cubicBezTo>
                  <a:pt x="2431520" y="692521"/>
                  <a:pt x="2441779" y="684826"/>
                  <a:pt x="2446909" y="689956"/>
                </a:cubicBezTo>
                <a:cubicBezTo>
                  <a:pt x="2444345" y="682261"/>
                  <a:pt x="2441779" y="677131"/>
                  <a:pt x="2454604" y="679696"/>
                </a:cubicBezTo>
                <a:cubicBezTo>
                  <a:pt x="2449474" y="674567"/>
                  <a:pt x="2441779" y="674567"/>
                  <a:pt x="2444345" y="661742"/>
                </a:cubicBezTo>
                <a:cubicBezTo>
                  <a:pt x="2449474" y="659177"/>
                  <a:pt x="2449474" y="664307"/>
                  <a:pt x="2449474" y="669437"/>
                </a:cubicBezTo>
                <a:cubicBezTo>
                  <a:pt x="2452039" y="648918"/>
                  <a:pt x="2467428" y="630963"/>
                  <a:pt x="2480252" y="615574"/>
                </a:cubicBezTo>
                <a:cubicBezTo>
                  <a:pt x="2508466" y="630963"/>
                  <a:pt x="2464863" y="648918"/>
                  <a:pt x="2477687" y="674567"/>
                </a:cubicBezTo>
                <a:cubicBezTo>
                  <a:pt x="2469993" y="674567"/>
                  <a:pt x="2475124" y="661742"/>
                  <a:pt x="2462298" y="666872"/>
                </a:cubicBezTo>
                <a:cubicBezTo>
                  <a:pt x="2459733" y="674567"/>
                  <a:pt x="2472558" y="669437"/>
                  <a:pt x="2467428" y="679696"/>
                </a:cubicBezTo>
                <a:cubicBezTo>
                  <a:pt x="2464863" y="682261"/>
                  <a:pt x="2457168" y="687391"/>
                  <a:pt x="2452039" y="682261"/>
                </a:cubicBezTo>
                <a:cubicBezTo>
                  <a:pt x="2459733" y="705345"/>
                  <a:pt x="2421261" y="715604"/>
                  <a:pt x="2428954" y="738689"/>
                </a:cubicBezTo>
                <a:cubicBezTo>
                  <a:pt x="2418695" y="741254"/>
                  <a:pt x="2418695" y="769468"/>
                  <a:pt x="2403306" y="761773"/>
                </a:cubicBezTo>
                <a:cubicBezTo>
                  <a:pt x="2400741" y="769468"/>
                  <a:pt x="2405870" y="787421"/>
                  <a:pt x="2390482" y="784856"/>
                </a:cubicBezTo>
                <a:cubicBezTo>
                  <a:pt x="2382787" y="800245"/>
                  <a:pt x="2405870" y="825894"/>
                  <a:pt x="2387916" y="836154"/>
                </a:cubicBezTo>
                <a:cubicBezTo>
                  <a:pt x="2387916" y="841284"/>
                  <a:pt x="2395611" y="831025"/>
                  <a:pt x="2398176" y="838720"/>
                </a:cubicBezTo>
                <a:cubicBezTo>
                  <a:pt x="2398176" y="851543"/>
                  <a:pt x="2395611" y="848978"/>
                  <a:pt x="2390482" y="859238"/>
                </a:cubicBezTo>
                <a:cubicBezTo>
                  <a:pt x="2398176" y="861803"/>
                  <a:pt x="2395611" y="856673"/>
                  <a:pt x="2405870" y="856673"/>
                </a:cubicBezTo>
                <a:cubicBezTo>
                  <a:pt x="2411000" y="861803"/>
                  <a:pt x="2400741" y="872062"/>
                  <a:pt x="2393046" y="874627"/>
                </a:cubicBezTo>
                <a:cubicBezTo>
                  <a:pt x="2403306" y="890017"/>
                  <a:pt x="2403306" y="913101"/>
                  <a:pt x="2413565" y="928490"/>
                </a:cubicBezTo>
                <a:cubicBezTo>
                  <a:pt x="2421261" y="920795"/>
                  <a:pt x="2428954" y="931055"/>
                  <a:pt x="2423825" y="918230"/>
                </a:cubicBezTo>
                <a:cubicBezTo>
                  <a:pt x="2431520" y="920795"/>
                  <a:pt x="2439214" y="920795"/>
                  <a:pt x="2449474" y="918230"/>
                </a:cubicBezTo>
                <a:cubicBezTo>
                  <a:pt x="2464863" y="941314"/>
                  <a:pt x="2485383" y="966964"/>
                  <a:pt x="2498207" y="982355"/>
                </a:cubicBezTo>
                <a:cubicBezTo>
                  <a:pt x="2495642" y="990049"/>
                  <a:pt x="2493077" y="1002874"/>
                  <a:pt x="2503336" y="1005439"/>
                </a:cubicBezTo>
                <a:cubicBezTo>
                  <a:pt x="2495642" y="1043911"/>
                  <a:pt x="2487947" y="1066995"/>
                  <a:pt x="2472558" y="1108033"/>
                </a:cubicBezTo>
                <a:cubicBezTo>
                  <a:pt x="2441779" y="1108033"/>
                  <a:pt x="2452039" y="1143942"/>
                  <a:pt x="2434084" y="1167026"/>
                </a:cubicBezTo>
                <a:cubicBezTo>
                  <a:pt x="2421261" y="1164461"/>
                  <a:pt x="2413565" y="1167026"/>
                  <a:pt x="2408435" y="1172156"/>
                </a:cubicBezTo>
                <a:lnTo>
                  <a:pt x="2409792" y="1174483"/>
                </a:lnTo>
                <a:lnTo>
                  <a:pt x="2397856" y="1197484"/>
                </a:lnTo>
                <a:cubicBezTo>
                  <a:pt x="2394971" y="1207423"/>
                  <a:pt x="2393046" y="1218324"/>
                  <a:pt x="2390482" y="1228583"/>
                </a:cubicBezTo>
                <a:cubicBezTo>
                  <a:pt x="2380221" y="1231148"/>
                  <a:pt x="2382787" y="1231148"/>
                  <a:pt x="2372526" y="1233713"/>
                </a:cubicBezTo>
                <a:cubicBezTo>
                  <a:pt x="2372526" y="1249103"/>
                  <a:pt x="2377657" y="1264492"/>
                  <a:pt x="2385351" y="1279881"/>
                </a:cubicBezTo>
                <a:cubicBezTo>
                  <a:pt x="2382787" y="1341439"/>
                  <a:pt x="2334053" y="1379912"/>
                  <a:pt x="2321228" y="1428645"/>
                </a:cubicBezTo>
                <a:cubicBezTo>
                  <a:pt x="2321228" y="1428645"/>
                  <a:pt x="2316099" y="1428645"/>
                  <a:pt x="2316099" y="1428645"/>
                </a:cubicBezTo>
                <a:cubicBezTo>
                  <a:pt x="2305840" y="1467118"/>
                  <a:pt x="2323793" y="1503028"/>
                  <a:pt x="2310968" y="1546631"/>
                </a:cubicBezTo>
                <a:cubicBezTo>
                  <a:pt x="2293014" y="1597929"/>
                  <a:pt x="2272495" y="1646662"/>
                  <a:pt x="2239151" y="1685135"/>
                </a:cubicBezTo>
                <a:cubicBezTo>
                  <a:pt x="2239151" y="1690265"/>
                  <a:pt x="2241716" y="1690265"/>
                  <a:pt x="2241716" y="1695395"/>
                </a:cubicBezTo>
                <a:cubicBezTo>
                  <a:pt x="2239151" y="1695395"/>
                  <a:pt x="2239151" y="1692830"/>
                  <a:pt x="2236586" y="1692830"/>
                </a:cubicBezTo>
                <a:cubicBezTo>
                  <a:pt x="2218632" y="1710784"/>
                  <a:pt x="2216067" y="1738998"/>
                  <a:pt x="2200678" y="1756952"/>
                </a:cubicBezTo>
                <a:cubicBezTo>
                  <a:pt x="2205808" y="1762082"/>
                  <a:pt x="2205808" y="1769777"/>
                  <a:pt x="2205808" y="1777471"/>
                </a:cubicBezTo>
                <a:cubicBezTo>
                  <a:pt x="2200678" y="1797991"/>
                  <a:pt x="2195548" y="1815944"/>
                  <a:pt x="2187853" y="1831334"/>
                </a:cubicBezTo>
                <a:lnTo>
                  <a:pt x="2188692" y="1832222"/>
                </a:lnTo>
                <a:lnTo>
                  <a:pt x="2160923" y="1887761"/>
                </a:lnTo>
                <a:cubicBezTo>
                  <a:pt x="2150663" y="1906998"/>
                  <a:pt x="2140403" y="1926234"/>
                  <a:pt x="2131426" y="1946753"/>
                </a:cubicBezTo>
                <a:cubicBezTo>
                  <a:pt x="2118601" y="1972402"/>
                  <a:pt x="2092953" y="2005745"/>
                  <a:pt x="2085258" y="2033960"/>
                </a:cubicBezTo>
                <a:cubicBezTo>
                  <a:pt x="2080128" y="2049349"/>
                  <a:pt x="2087823" y="2064738"/>
                  <a:pt x="2085258" y="2080128"/>
                </a:cubicBezTo>
                <a:cubicBezTo>
                  <a:pt x="2085258" y="2087822"/>
                  <a:pt x="2074999" y="2095516"/>
                  <a:pt x="2072434" y="2105776"/>
                </a:cubicBezTo>
                <a:cubicBezTo>
                  <a:pt x="2116038" y="2167332"/>
                  <a:pt x="2136556" y="2251977"/>
                  <a:pt x="2139121" y="2328922"/>
                </a:cubicBezTo>
                <a:cubicBezTo>
                  <a:pt x="2182724" y="2380220"/>
                  <a:pt x="2210939" y="2513594"/>
                  <a:pt x="2149380" y="2570021"/>
                </a:cubicBezTo>
                <a:cubicBezTo>
                  <a:pt x="2149380" y="2570021"/>
                  <a:pt x="2149380" y="2572586"/>
                  <a:pt x="2149380" y="2575151"/>
                </a:cubicBezTo>
                <a:cubicBezTo>
                  <a:pt x="2154510" y="2575151"/>
                  <a:pt x="2157076" y="2575151"/>
                  <a:pt x="2162205" y="2575151"/>
                </a:cubicBezTo>
                <a:cubicBezTo>
                  <a:pt x="2159640" y="2577716"/>
                  <a:pt x="2154510" y="2582846"/>
                  <a:pt x="2149380" y="2585411"/>
                </a:cubicBezTo>
                <a:cubicBezTo>
                  <a:pt x="2146815" y="2605930"/>
                  <a:pt x="2141686" y="2621320"/>
                  <a:pt x="2133991" y="2634144"/>
                </a:cubicBezTo>
                <a:cubicBezTo>
                  <a:pt x="2141686" y="2634144"/>
                  <a:pt x="2149380" y="2631580"/>
                  <a:pt x="2162205" y="2634144"/>
                </a:cubicBezTo>
                <a:cubicBezTo>
                  <a:pt x="2169899" y="2626449"/>
                  <a:pt x="2177594" y="2616189"/>
                  <a:pt x="2177594" y="2598235"/>
                </a:cubicBezTo>
                <a:cubicBezTo>
                  <a:pt x="2195548" y="2585411"/>
                  <a:pt x="2208373" y="2598235"/>
                  <a:pt x="2223762" y="2582846"/>
                </a:cubicBezTo>
                <a:cubicBezTo>
                  <a:pt x="2226327" y="2544372"/>
                  <a:pt x="2205808" y="2531548"/>
                  <a:pt x="2198113" y="2503334"/>
                </a:cubicBezTo>
                <a:cubicBezTo>
                  <a:pt x="2205808" y="2487945"/>
                  <a:pt x="2221198" y="2493074"/>
                  <a:pt x="2228892" y="2503334"/>
                </a:cubicBezTo>
                <a:cubicBezTo>
                  <a:pt x="2236586" y="2495638"/>
                  <a:pt x="2234022" y="2477685"/>
                  <a:pt x="2234022" y="2462296"/>
                </a:cubicBezTo>
                <a:cubicBezTo>
                  <a:pt x="2254541" y="2459731"/>
                  <a:pt x="2254541" y="2436647"/>
                  <a:pt x="2280190" y="2436647"/>
                </a:cubicBezTo>
                <a:cubicBezTo>
                  <a:pt x="2285320" y="2408433"/>
                  <a:pt x="2275061" y="2393045"/>
                  <a:pt x="2254541" y="2390479"/>
                </a:cubicBezTo>
                <a:cubicBezTo>
                  <a:pt x="2251977" y="2369962"/>
                  <a:pt x="2267365" y="2369962"/>
                  <a:pt x="2269930" y="2354569"/>
                </a:cubicBezTo>
                <a:cubicBezTo>
                  <a:pt x="2267365" y="2328922"/>
                  <a:pt x="2216067" y="2372525"/>
                  <a:pt x="2223762" y="2328922"/>
                </a:cubicBezTo>
                <a:cubicBezTo>
                  <a:pt x="2290449" y="2344310"/>
                  <a:pt x="2257106" y="2264801"/>
                  <a:pt x="2259671" y="2234021"/>
                </a:cubicBezTo>
                <a:cubicBezTo>
                  <a:pt x="2287884" y="2239152"/>
                  <a:pt x="2295579" y="2213500"/>
                  <a:pt x="2305840" y="2187851"/>
                </a:cubicBezTo>
                <a:cubicBezTo>
                  <a:pt x="2305840" y="2169897"/>
                  <a:pt x="2285320" y="2169897"/>
                  <a:pt x="2285320" y="2146814"/>
                </a:cubicBezTo>
                <a:cubicBezTo>
                  <a:pt x="2308404" y="2167332"/>
                  <a:pt x="2321228" y="2146814"/>
                  <a:pt x="2331488" y="2126297"/>
                </a:cubicBezTo>
                <a:cubicBezTo>
                  <a:pt x="2352007" y="2131425"/>
                  <a:pt x="2349442" y="2126297"/>
                  <a:pt x="2375091" y="2121164"/>
                </a:cubicBezTo>
                <a:cubicBezTo>
                  <a:pt x="2364831" y="2103211"/>
                  <a:pt x="2359701" y="2077563"/>
                  <a:pt x="2362266" y="2049349"/>
                </a:cubicBezTo>
                <a:lnTo>
                  <a:pt x="2357578" y="2042104"/>
                </a:lnTo>
                <a:lnTo>
                  <a:pt x="2369962" y="1982662"/>
                </a:lnTo>
                <a:cubicBezTo>
                  <a:pt x="2372526" y="1969837"/>
                  <a:pt x="2372526" y="1954448"/>
                  <a:pt x="2372526" y="1936494"/>
                </a:cubicBezTo>
                <a:cubicBezTo>
                  <a:pt x="2382787" y="1926234"/>
                  <a:pt x="2393046" y="1918540"/>
                  <a:pt x="2400741" y="1915975"/>
                </a:cubicBezTo>
                <a:cubicBezTo>
                  <a:pt x="2405870" y="1905715"/>
                  <a:pt x="2413565" y="1895455"/>
                  <a:pt x="2421261" y="1887761"/>
                </a:cubicBezTo>
                <a:cubicBezTo>
                  <a:pt x="2441779" y="1864677"/>
                  <a:pt x="2464863" y="1849289"/>
                  <a:pt x="2485383" y="1841593"/>
                </a:cubicBezTo>
                <a:cubicBezTo>
                  <a:pt x="2495642" y="1821075"/>
                  <a:pt x="2511031" y="1805684"/>
                  <a:pt x="2523856" y="1787730"/>
                </a:cubicBezTo>
                <a:cubicBezTo>
                  <a:pt x="2554634" y="1818510"/>
                  <a:pt x="2567459" y="1782601"/>
                  <a:pt x="2582848" y="1756952"/>
                </a:cubicBezTo>
                <a:cubicBezTo>
                  <a:pt x="2598237" y="1754387"/>
                  <a:pt x="2595673" y="1769777"/>
                  <a:pt x="2608497" y="1772342"/>
                </a:cubicBezTo>
                <a:cubicBezTo>
                  <a:pt x="2626451" y="1774907"/>
                  <a:pt x="2626451" y="1746693"/>
                  <a:pt x="2644406" y="1762082"/>
                </a:cubicBezTo>
                <a:cubicBezTo>
                  <a:pt x="2631581" y="1741563"/>
                  <a:pt x="2631581" y="1715914"/>
                  <a:pt x="2644406" y="1700525"/>
                </a:cubicBezTo>
                <a:cubicBezTo>
                  <a:pt x="2631581" y="1664616"/>
                  <a:pt x="2616192" y="1631273"/>
                  <a:pt x="2603367" y="1595364"/>
                </a:cubicBezTo>
                <a:cubicBezTo>
                  <a:pt x="2576436" y="1527394"/>
                  <a:pt x="2548863" y="1459424"/>
                  <a:pt x="2520008" y="1393698"/>
                </a:cubicBezTo>
                <a:lnTo>
                  <a:pt x="2477854" y="1306569"/>
                </a:lnTo>
                <a:lnTo>
                  <a:pt x="2519688" y="1390813"/>
                </a:lnTo>
                <a:cubicBezTo>
                  <a:pt x="2548863" y="1456218"/>
                  <a:pt x="2576436" y="1523547"/>
                  <a:pt x="2603367" y="1590234"/>
                </a:cubicBezTo>
                <a:cubicBezTo>
                  <a:pt x="2618757" y="1626143"/>
                  <a:pt x="2631581" y="1662051"/>
                  <a:pt x="2646970" y="1695395"/>
                </a:cubicBezTo>
                <a:cubicBezTo>
                  <a:pt x="2657230" y="1685135"/>
                  <a:pt x="2675185" y="1682570"/>
                  <a:pt x="2693139" y="1690265"/>
                </a:cubicBezTo>
                <a:cubicBezTo>
                  <a:pt x="2698269" y="1682570"/>
                  <a:pt x="2690574" y="1646662"/>
                  <a:pt x="2688009" y="1631273"/>
                </a:cubicBezTo>
                <a:cubicBezTo>
                  <a:pt x="2703398" y="1631273"/>
                  <a:pt x="2721352" y="1633837"/>
                  <a:pt x="2718787" y="1615883"/>
                </a:cubicBezTo>
                <a:cubicBezTo>
                  <a:pt x="2744436" y="1631273"/>
                  <a:pt x="2770086" y="1618448"/>
                  <a:pt x="2793170" y="1626143"/>
                </a:cubicBezTo>
                <a:cubicBezTo>
                  <a:pt x="2782911" y="1654357"/>
                  <a:pt x="2782911" y="1680005"/>
                  <a:pt x="2793170" y="1710784"/>
                </a:cubicBezTo>
                <a:cubicBezTo>
                  <a:pt x="2795734" y="1708219"/>
                  <a:pt x="2798299" y="1708219"/>
                  <a:pt x="2800864" y="1708219"/>
                </a:cubicBezTo>
                <a:cubicBezTo>
                  <a:pt x="2800864" y="1705654"/>
                  <a:pt x="2800864" y="1705654"/>
                  <a:pt x="2800864" y="1705654"/>
                </a:cubicBezTo>
                <a:cubicBezTo>
                  <a:pt x="2800864" y="1659486"/>
                  <a:pt x="2805994" y="1610753"/>
                  <a:pt x="2813688" y="1564585"/>
                </a:cubicBezTo>
                <a:cubicBezTo>
                  <a:pt x="2829078" y="1472248"/>
                  <a:pt x="2844467" y="1379912"/>
                  <a:pt x="2839337" y="1292706"/>
                </a:cubicBezTo>
                <a:cubicBezTo>
                  <a:pt x="2839337" y="1251667"/>
                  <a:pt x="2836773" y="1213194"/>
                  <a:pt x="2831643" y="1174721"/>
                </a:cubicBezTo>
                <a:cubicBezTo>
                  <a:pt x="2818818" y="1138812"/>
                  <a:pt x="2805994" y="1102904"/>
                  <a:pt x="2793170" y="1069559"/>
                </a:cubicBezTo>
                <a:cubicBezTo>
                  <a:pt x="2767520" y="1005439"/>
                  <a:pt x="2747001" y="936185"/>
                  <a:pt x="2723917" y="869497"/>
                </a:cubicBezTo>
                <a:cubicBezTo>
                  <a:pt x="2680314" y="733559"/>
                  <a:pt x="2634147" y="600185"/>
                  <a:pt x="2567459" y="497589"/>
                </a:cubicBezTo>
                <a:cubicBezTo>
                  <a:pt x="2636711" y="597620"/>
                  <a:pt x="2685444" y="733559"/>
                  <a:pt x="2729048" y="866932"/>
                </a:cubicBezTo>
                <a:cubicBezTo>
                  <a:pt x="2752131" y="936185"/>
                  <a:pt x="2772650" y="1002874"/>
                  <a:pt x="2798299" y="1066995"/>
                </a:cubicBezTo>
                <a:cubicBezTo>
                  <a:pt x="2808559" y="1095209"/>
                  <a:pt x="2818818" y="1120858"/>
                  <a:pt x="2829078" y="1149072"/>
                </a:cubicBezTo>
                <a:cubicBezTo>
                  <a:pt x="2823949" y="1113163"/>
                  <a:pt x="2818818" y="1077255"/>
                  <a:pt x="2813688" y="1041346"/>
                </a:cubicBezTo>
                <a:cubicBezTo>
                  <a:pt x="2808559" y="1005439"/>
                  <a:pt x="2800864" y="966964"/>
                  <a:pt x="2795734" y="928490"/>
                </a:cubicBezTo>
                <a:cubicBezTo>
                  <a:pt x="2793170" y="925925"/>
                  <a:pt x="2793170" y="925925"/>
                  <a:pt x="2793170" y="923360"/>
                </a:cubicBezTo>
                <a:cubicBezTo>
                  <a:pt x="2772650" y="866932"/>
                  <a:pt x="2762391" y="805375"/>
                  <a:pt x="2754696" y="738689"/>
                </a:cubicBezTo>
                <a:cubicBezTo>
                  <a:pt x="2752131" y="728428"/>
                  <a:pt x="2747001" y="720735"/>
                  <a:pt x="2744436" y="710475"/>
                </a:cubicBezTo>
                <a:cubicBezTo>
                  <a:pt x="2747001" y="741254"/>
                  <a:pt x="2741872" y="777161"/>
                  <a:pt x="2713658" y="782292"/>
                </a:cubicBezTo>
                <a:cubicBezTo>
                  <a:pt x="2718787" y="751513"/>
                  <a:pt x="2721352" y="718170"/>
                  <a:pt x="2721352" y="684826"/>
                </a:cubicBezTo>
                <a:cubicBezTo>
                  <a:pt x="2731612" y="689956"/>
                  <a:pt x="2731612" y="679696"/>
                  <a:pt x="2726482" y="669437"/>
                </a:cubicBezTo>
                <a:cubicBezTo>
                  <a:pt x="2729048" y="669437"/>
                  <a:pt x="2729048" y="669437"/>
                  <a:pt x="2729048" y="669437"/>
                </a:cubicBezTo>
                <a:cubicBezTo>
                  <a:pt x="2718787" y="646353"/>
                  <a:pt x="2705963" y="623269"/>
                  <a:pt x="2695703" y="600185"/>
                </a:cubicBezTo>
                <a:cubicBezTo>
                  <a:pt x="2680314" y="571971"/>
                  <a:pt x="2662360" y="541192"/>
                  <a:pt x="2646970" y="512978"/>
                </a:cubicBezTo>
                <a:cubicBezTo>
                  <a:pt x="2595673" y="428337"/>
                  <a:pt x="2544375" y="346260"/>
                  <a:pt x="2505901" y="243665"/>
                </a:cubicBezTo>
                <a:cubicBezTo>
                  <a:pt x="2549505" y="351390"/>
                  <a:pt x="2608497" y="436032"/>
                  <a:pt x="2662360" y="528368"/>
                </a:cubicBezTo>
                <a:lnTo>
                  <a:pt x="2685069" y="552064"/>
                </a:lnTo>
                <a:lnTo>
                  <a:pt x="2703398" y="584795"/>
                </a:lnTo>
                <a:cubicBezTo>
                  <a:pt x="2716223" y="607879"/>
                  <a:pt x="2729048" y="630963"/>
                  <a:pt x="2739307" y="656612"/>
                </a:cubicBezTo>
                <a:cubicBezTo>
                  <a:pt x="2741872" y="656612"/>
                  <a:pt x="2741872" y="656612"/>
                  <a:pt x="2741872" y="654047"/>
                </a:cubicBezTo>
                <a:cubicBezTo>
                  <a:pt x="2741872" y="656612"/>
                  <a:pt x="2744436" y="661742"/>
                  <a:pt x="2744436" y="669437"/>
                </a:cubicBezTo>
                <a:cubicBezTo>
                  <a:pt x="2749566" y="679696"/>
                  <a:pt x="2752131" y="687391"/>
                  <a:pt x="2754696" y="697651"/>
                </a:cubicBezTo>
                <a:lnTo>
                  <a:pt x="2752724" y="640472"/>
                </a:lnTo>
                <a:lnTo>
                  <a:pt x="2755847" y="645660"/>
                </a:lnTo>
                <a:lnTo>
                  <a:pt x="2759827" y="705345"/>
                </a:lnTo>
                <a:cubicBezTo>
                  <a:pt x="2767520" y="730994"/>
                  <a:pt x="2777780" y="759208"/>
                  <a:pt x="2785475" y="787421"/>
                </a:cubicBezTo>
                <a:cubicBezTo>
                  <a:pt x="2795734" y="825894"/>
                  <a:pt x="2800864" y="866932"/>
                  <a:pt x="2808559" y="907971"/>
                </a:cubicBezTo>
                <a:cubicBezTo>
                  <a:pt x="2811124" y="923360"/>
                  <a:pt x="2813688" y="941314"/>
                  <a:pt x="2816253" y="956706"/>
                </a:cubicBezTo>
                <a:cubicBezTo>
                  <a:pt x="2839337" y="1008003"/>
                  <a:pt x="2867551" y="1049041"/>
                  <a:pt x="2900895" y="1084949"/>
                </a:cubicBezTo>
                <a:lnTo>
                  <a:pt x="2913207" y="1095209"/>
                </a:lnTo>
                <a:lnTo>
                  <a:pt x="2915643" y="1107391"/>
                </a:lnTo>
                <a:lnTo>
                  <a:pt x="2898330" y="1090079"/>
                </a:lnTo>
                <a:cubicBezTo>
                  <a:pt x="2867551" y="1059300"/>
                  <a:pt x="2841902" y="1018262"/>
                  <a:pt x="2818818" y="972095"/>
                </a:cubicBezTo>
                <a:cubicBezTo>
                  <a:pt x="2823949" y="990049"/>
                  <a:pt x="2826513" y="1008003"/>
                  <a:pt x="2829078" y="1025957"/>
                </a:cubicBezTo>
                <a:cubicBezTo>
                  <a:pt x="2839337" y="1084949"/>
                  <a:pt x="2847032" y="1143942"/>
                  <a:pt x="2852162" y="1202934"/>
                </a:cubicBezTo>
                <a:cubicBezTo>
                  <a:pt x="2857292" y="1223454"/>
                  <a:pt x="2862421" y="1241408"/>
                  <a:pt x="2867551" y="1261927"/>
                </a:cubicBezTo>
                <a:cubicBezTo>
                  <a:pt x="2875246" y="1300400"/>
                  <a:pt x="2880376" y="1341439"/>
                  <a:pt x="2882941" y="1385042"/>
                </a:cubicBezTo>
                <a:cubicBezTo>
                  <a:pt x="2885506" y="1385042"/>
                  <a:pt x="2885506" y="1385042"/>
                  <a:pt x="2888071" y="1385042"/>
                </a:cubicBezTo>
                <a:cubicBezTo>
                  <a:pt x="2888071" y="1387607"/>
                  <a:pt x="2888071" y="1390172"/>
                  <a:pt x="2890635" y="1390172"/>
                </a:cubicBezTo>
                <a:cubicBezTo>
                  <a:pt x="2890635" y="1395301"/>
                  <a:pt x="2885506" y="1395301"/>
                  <a:pt x="2882941" y="1395301"/>
                </a:cubicBezTo>
                <a:cubicBezTo>
                  <a:pt x="2885506" y="1433775"/>
                  <a:pt x="2885506" y="1472248"/>
                  <a:pt x="2882941" y="1510722"/>
                </a:cubicBezTo>
                <a:cubicBezTo>
                  <a:pt x="2882941" y="1528676"/>
                  <a:pt x="2880376" y="1549196"/>
                  <a:pt x="2880376" y="1567150"/>
                </a:cubicBezTo>
                <a:cubicBezTo>
                  <a:pt x="2882941" y="1567150"/>
                  <a:pt x="2885506" y="1564585"/>
                  <a:pt x="2888071" y="1559456"/>
                </a:cubicBezTo>
                <a:cubicBezTo>
                  <a:pt x="2893200" y="1564585"/>
                  <a:pt x="2888071" y="1569715"/>
                  <a:pt x="2880376" y="1574845"/>
                </a:cubicBezTo>
                <a:lnTo>
                  <a:pt x="2880376" y="1597178"/>
                </a:lnTo>
                <a:lnTo>
                  <a:pt x="2888071" y="1595402"/>
                </a:lnTo>
                <a:cubicBezTo>
                  <a:pt x="2888071" y="1597967"/>
                  <a:pt x="2882941" y="1597967"/>
                  <a:pt x="2882941" y="1603097"/>
                </a:cubicBezTo>
                <a:lnTo>
                  <a:pt x="2880376" y="1598480"/>
                </a:lnTo>
                <a:lnTo>
                  <a:pt x="2880376" y="1600494"/>
                </a:lnTo>
                <a:cubicBezTo>
                  <a:pt x="2880376" y="1603059"/>
                  <a:pt x="2880376" y="1603059"/>
                  <a:pt x="2880376" y="1605624"/>
                </a:cubicBezTo>
                <a:cubicBezTo>
                  <a:pt x="2880376" y="1608189"/>
                  <a:pt x="2880376" y="1613318"/>
                  <a:pt x="2880376" y="1615883"/>
                </a:cubicBezTo>
                <a:cubicBezTo>
                  <a:pt x="2882941" y="1610753"/>
                  <a:pt x="2882941" y="1605624"/>
                  <a:pt x="2885506" y="1600494"/>
                </a:cubicBezTo>
                <a:cubicBezTo>
                  <a:pt x="2890635" y="1595364"/>
                  <a:pt x="2895765" y="1592799"/>
                  <a:pt x="2900895" y="1587669"/>
                </a:cubicBezTo>
                <a:cubicBezTo>
                  <a:pt x="2913719" y="1577410"/>
                  <a:pt x="2926544" y="1569715"/>
                  <a:pt x="2939368" y="1559456"/>
                </a:cubicBezTo>
                <a:cubicBezTo>
                  <a:pt x="2939368" y="1528676"/>
                  <a:pt x="2941933" y="1500462"/>
                  <a:pt x="2941933" y="1469683"/>
                </a:cubicBezTo>
                <a:cubicBezTo>
                  <a:pt x="2939368" y="1472248"/>
                  <a:pt x="2934239" y="1474813"/>
                  <a:pt x="2934239" y="1482508"/>
                </a:cubicBezTo>
                <a:cubicBezTo>
                  <a:pt x="2931673" y="1479943"/>
                  <a:pt x="2931673" y="1474813"/>
                  <a:pt x="2929109" y="1469683"/>
                </a:cubicBezTo>
                <a:cubicBezTo>
                  <a:pt x="2926544" y="1469683"/>
                  <a:pt x="2926544" y="1474813"/>
                  <a:pt x="2926544" y="1479943"/>
                </a:cubicBezTo>
                <a:cubicBezTo>
                  <a:pt x="2921414" y="1479943"/>
                  <a:pt x="2926544" y="1469683"/>
                  <a:pt x="2923979" y="1464554"/>
                </a:cubicBezTo>
                <a:cubicBezTo>
                  <a:pt x="2939368" y="1472248"/>
                  <a:pt x="2936803" y="1459424"/>
                  <a:pt x="2934239" y="1446599"/>
                </a:cubicBezTo>
                <a:cubicBezTo>
                  <a:pt x="2936803" y="1446599"/>
                  <a:pt x="2939368" y="1446599"/>
                  <a:pt x="2941933" y="1446599"/>
                </a:cubicBezTo>
                <a:cubicBezTo>
                  <a:pt x="2941933" y="1349133"/>
                  <a:pt x="2934239" y="1254232"/>
                  <a:pt x="2923979" y="1161896"/>
                </a:cubicBezTo>
                <a:lnTo>
                  <a:pt x="2916695" y="1110911"/>
                </a:lnTo>
                <a:lnTo>
                  <a:pt x="2924075" y="1116540"/>
                </a:lnTo>
                <a:lnTo>
                  <a:pt x="2929109" y="1159331"/>
                </a:lnTo>
                <a:cubicBezTo>
                  <a:pt x="2944498" y="1279881"/>
                  <a:pt x="2954758" y="1405561"/>
                  <a:pt x="2947063" y="1538935"/>
                </a:cubicBezTo>
                <a:cubicBezTo>
                  <a:pt x="2967582" y="1492767"/>
                  <a:pt x="2985536" y="1446599"/>
                  <a:pt x="3003492" y="1400431"/>
                </a:cubicBezTo>
                <a:cubicBezTo>
                  <a:pt x="3021445" y="1328614"/>
                  <a:pt x="3031704" y="1254232"/>
                  <a:pt x="3024010" y="1190110"/>
                </a:cubicBezTo>
                <a:lnTo>
                  <a:pt x="3016156" y="1184271"/>
                </a:lnTo>
                <a:lnTo>
                  <a:pt x="2993551" y="1083025"/>
                </a:lnTo>
                <a:cubicBezTo>
                  <a:pt x="2984895" y="1049682"/>
                  <a:pt x="2976559" y="1015698"/>
                  <a:pt x="2972713" y="977225"/>
                </a:cubicBezTo>
                <a:cubicBezTo>
                  <a:pt x="2967582" y="936185"/>
                  <a:pt x="2967582" y="892581"/>
                  <a:pt x="2975277" y="848978"/>
                </a:cubicBezTo>
                <a:cubicBezTo>
                  <a:pt x="2982972" y="805375"/>
                  <a:pt x="2993231" y="761773"/>
                  <a:pt x="2995796" y="720735"/>
                </a:cubicBezTo>
                <a:cubicBezTo>
                  <a:pt x="2998361" y="684826"/>
                  <a:pt x="2995796" y="651483"/>
                  <a:pt x="2993231" y="618139"/>
                </a:cubicBezTo>
                <a:cubicBezTo>
                  <a:pt x="2982972" y="595055"/>
                  <a:pt x="2972713" y="574536"/>
                  <a:pt x="2962452" y="554017"/>
                </a:cubicBezTo>
                <a:cubicBezTo>
                  <a:pt x="2972713" y="574536"/>
                  <a:pt x="2982972" y="595055"/>
                  <a:pt x="2993231" y="615574"/>
                </a:cubicBezTo>
                <a:cubicBezTo>
                  <a:pt x="2988101" y="571971"/>
                  <a:pt x="2977842" y="530933"/>
                  <a:pt x="2967582" y="492459"/>
                </a:cubicBezTo>
                <a:cubicBezTo>
                  <a:pt x="2947063" y="423207"/>
                  <a:pt x="2921414" y="364214"/>
                  <a:pt x="2895765" y="302657"/>
                </a:cubicBezTo>
                <a:cubicBezTo>
                  <a:pt x="2921414" y="361650"/>
                  <a:pt x="2949629" y="420642"/>
                  <a:pt x="2970147" y="487329"/>
                </a:cubicBezTo>
                <a:cubicBezTo>
                  <a:pt x="2982972" y="530933"/>
                  <a:pt x="2993231" y="577101"/>
                  <a:pt x="2998361" y="628398"/>
                </a:cubicBezTo>
                <a:cubicBezTo>
                  <a:pt x="2998361" y="630963"/>
                  <a:pt x="3000926" y="630963"/>
                  <a:pt x="3000926" y="633528"/>
                </a:cubicBezTo>
                <a:cubicBezTo>
                  <a:pt x="2995796" y="582230"/>
                  <a:pt x="2990666" y="528368"/>
                  <a:pt x="2988101" y="474505"/>
                </a:cubicBezTo>
                <a:cubicBezTo>
                  <a:pt x="2980406" y="379604"/>
                  <a:pt x="2962452" y="289833"/>
                  <a:pt x="2936803" y="210321"/>
                </a:cubicBezTo>
                <a:cubicBezTo>
                  <a:pt x="2911154" y="130809"/>
                  <a:pt x="2877812" y="64122"/>
                  <a:pt x="2839337" y="0"/>
                </a:cubicBezTo>
                <a:close/>
              </a:path>
            </a:pathLst>
          </a:custGeom>
          <a:solidFill>
            <a:schemeClr val="bg1">
              <a:lumMod val="95000"/>
            </a:schemeClr>
          </a:solidFill>
        </p:spPr>
        <p:txBody>
          <a:bodyPr wrap="square" rtlCol="0"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pPr rtl="0"/>
            <a:r>
              <a:rPr lang="es-ES" noProof="0"/>
              <a:t>Inserte o arrastre y coloque su foto</a:t>
            </a:r>
          </a:p>
        </p:txBody>
      </p:sp>
      <p:sp>
        <p:nvSpPr>
          <p:cNvPr id="1037" name="Título 1036">
            <a:extLst>
              <a:ext uri="{FF2B5EF4-FFF2-40B4-BE49-F238E27FC236}">
                <a16:creationId xmlns:a16="http://schemas.microsoft.com/office/drawing/2014/main" id="{7CFB29AA-1F81-4E9B-95E2-10E4A2410937}"/>
              </a:ext>
            </a:extLst>
          </p:cNvPr>
          <p:cNvSpPr>
            <a:spLocks noGrp="1"/>
          </p:cNvSpPr>
          <p:nvPr>
            <p:ph type="ctrTitle" hasCustomPrompt="1"/>
          </p:nvPr>
        </p:nvSpPr>
        <p:spPr>
          <a:xfrm>
            <a:off x="0" y="-5208"/>
            <a:ext cx="8090452" cy="6863208"/>
          </a:xfrm>
          <a:custGeom>
            <a:avLst/>
            <a:gdLst>
              <a:gd name="connsiteX0" fmla="*/ 128735 w 8090452"/>
              <a:gd name="connsiteY0" fmla="*/ 2168229 h 6863208"/>
              <a:gd name="connsiteX1" fmla="*/ 136888 w 8090452"/>
              <a:gd name="connsiteY1" fmla="*/ 2173664 h 6863208"/>
              <a:gd name="connsiteX2" fmla="*/ 128735 w 8090452"/>
              <a:gd name="connsiteY2" fmla="*/ 2168229 h 6863208"/>
              <a:gd name="connsiteX3" fmla="*/ 293829 w 8090452"/>
              <a:gd name="connsiteY3" fmla="*/ 1933496 h 6863208"/>
              <a:gd name="connsiteX4" fmla="*/ 289074 w 8090452"/>
              <a:gd name="connsiteY4" fmla="*/ 1934516 h 6863208"/>
              <a:gd name="connsiteX5" fmla="*/ 298585 w 8090452"/>
              <a:gd name="connsiteY5" fmla="*/ 1938592 h 6863208"/>
              <a:gd name="connsiteX6" fmla="*/ 293829 w 8090452"/>
              <a:gd name="connsiteY6" fmla="*/ 1933496 h 6863208"/>
              <a:gd name="connsiteX7" fmla="*/ 361285 w 8090452"/>
              <a:gd name="connsiteY7" fmla="*/ 1916622 h 6863208"/>
              <a:gd name="connsiteX8" fmla="*/ 363808 w 8090452"/>
              <a:gd name="connsiteY8" fmla="*/ 1916851 h 6863208"/>
              <a:gd name="connsiteX9" fmla="*/ 374678 w 8090452"/>
              <a:gd name="connsiteY9" fmla="*/ 1922286 h 6863208"/>
              <a:gd name="connsiteX10" fmla="*/ 367205 w 8090452"/>
              <a:gd name="connsiteY10" fmla="*/ 1920926 h 6863208"/>
              <a:gd name="connsiteX11" fmla="*/ 359731 w 8090452"/>
              <a:gd name="connsiteY11" fmla="*/ 1915491 h 6863208"/>
              <a:gd name="connsiteX12" fmla="*/ 361285 w 8090452"/>
              <a:gd name="connsiteY12" fmla="*/ 1916622 h 6863208"/>
              <a:gd name="connsiteX13" fmla="*/ 358584 w 8090452"/>
              <a:gd name="connsiteY13" fmla="*/ 1916376 h 6863208"/>
              <a:gd name="connsiteX14" fmla="*/ 348861 w 8090452"/>
              <a:gd name="connsiteY14" fmla="*/ 1907340 h 6863208"/>
              <a:gd name="connsiteX15" fmla="*/ 348861 w 8090452"/>
              <a:gd name="connsiteY15" fmla="*/ 1907340 h 6863208"/>
              <a:gd name="connsiteX16" fmla="*/ 347439 w 8090452"/>
              <a:gd name="connsiteY16" fmla="*/ 1900568 h 6863208"/>
              <a:gd name="connsiteX17" fmla="*/ 343426 w 8090452"/>
              <a:gd name="connsiteY17" fmla="*/ 1901905 h 6863208"/>
              <a:gd name="connsiteX18" fmla="*/ 347439 w 8090452"/>
              <a:gd name="connsiteY18" fmla="*/ 1900568 h 6863208"/>
              <a:gd name="connsiteX19" fmla="*/ 374678 w 8090452"/>
              <a:gd name="connsiteY19" fmla="*/ 1884240 h 6863208"/>
              <a:gd name="connsiteX20" fmla="*/ 396419 w 8090452"/>
              <a:gd name="connsiteY20" fmla="*/ 1905981 h 6863208"/>
              <a:gd name="connsiteX21" fmla="*/ 377395 w 8090452"/>
              <a:gd name="connsiteY21" fmla="*/ 1895110 h 6863208"/>
              <a:gd name="connsiteX22" fmla="*/ 343425 w 8090452"/>
              <a:gd name="connsiteY22" fmla="*/ 1888315 h 6863208"/>
              <a:gd name="connsiteX23" fmla="*/ 367884 w 8090452"/>
              <a:gd name="connsiteY23" fmla="*/ 1910056 h 6863208"/>
              <a:gd name="connsiteX24" fmla="*/ 348861 w 8090452"/>
              <a:gd name="connsiteY24" fmla="*/ 1915492 h 6863208"/>
              <a:gd name="connsiteX25" fmla="*/ 358584 w 8090452"/>
              <a:gd name="connsiteY25" fmla="*/ 1916376 h 6863208"/>
              <a:gd name="connsiteX26" fmla="*/ 353787 w 8090452"/>
              <a:gd name="connsiteY26" fmla="*/ 1920078 h 6863208"/>
              <a:gd name="connsiteX27" fmla="*/ 348861 w 8090452"/>
              <a:gd name="connsiteY27" fmla="*/ 1923644 h 6863208"/>
              <a:gd name="connsiteX28" fmla="*/ 357014 w 8090452"/>
              <a:gd name="connsiteY28" fmla="*/ 1923644 h 6863208"/>
              <a:gd name="connsiteX29" fmla="*/ 363808 w 8090452"/>
              <a:gd name="connsiteY29" fmla="*/ 1935874 h 6863208"/>
              <a:gd name="connsiteX30" fmla="*/ 408648 w 8090452"/>
              <a:gd name="connsiteY30" fmla="*/ 1934516 h 6863208"/>
              <a:gd name="connsiteX31" fmla="*/ 389625 w 8090452"/>
              <a:gd name="connsiteY31" fmla="*/ 1923645 h 6863208"/>
              <a:gd name="connsiteX32" fmla="*/ 442619 w 8090452"/>
              <a:gd name="connsiteY32" fmla="*/ 1925004 h 6863208"/>
              <a:gd name="connsiteX33" fmla="*/ 441260 w 8090452"/>
              <a:gd name="connsiteY33" fmla="*/ 1910057 h 6863208"/>
              <a:gd name="connsiteX34" fmla="*/ 430390 w 8090452"/>
              <a:gd name="connsiteY34" fmla="*/ 1907339 h 6863208"/>
              <a:gd name="connsiteX35" fmla="*/ 450771 w 8090452"/>
              <a:gd name="connsiteY35" fmla="*/ 1905980 h 6863208"/>
              <a:gd name="connsiteX36" fmla="*/ 374678 w 8090452"/>
              <a:gd name="connsiteY36" fmla="*/ 1884240 h 6863208"/>
              <a:gd name="connsiteX37" fmla="*/ 389623 w 8090452"/>
              <a:gd name="connsiteY37" fmla="*/ 1880165 h 6863208"/>
              <a:gd name="connsiteX38" fmla="*/ 442617 w 8090452"/>
              <a:gd name="connsiteY38" fmla="*/ 1895111 h 6863208"/>
              <a:gd name="connsiteX39" fmla="*/ 389623 w 8090452"/>
              <a:gd name="connsiteY39" fmla="*/ 1880165 h 6863208"/>
              <a:gd name="connsiteX40" fmla="*/ 403212 w 8090452"/>
              <a:gd name="connsiteY40" fmla="*/ 1866577 h 6863208"/>
              <a:gd name="connsiteX41" fmla="*/ 441259 w 8090452"/>
              <a:gd name="connsiteY41" fmla="*/ 1874729 h 6863208"/>
              <a:gd name="connsiteX42" fmla="*/ 403212 w 8090452"/>
              <a:gd name="connsiteY42" fmla="*/ 1866577 h 6863208"/>
              <a:gd name="connsiteX43" fmla="*/ 376036 w 8090452"/>
              <a:gd name="connsiteY43" fmla="*/ 1863859 h 6863208"/>
              <a:gd name="connsiteX44" fmla="*/ 397778 w 8090452"/>
              <a:gd name="connsiteY44" fmla="*/ 1866576 h 6863208"/>
              <a:gd name="connsiteX45" fmla="*/ 376036 w 8090452"/>
              <a:gd name="connsiteY45" fmla="*/ 1863859 h 6863208"/>
              <a:gd name="connsiteX46" fmla="*/ 98841 w 8090452"/>
              <a:gd name="connsiteY46" fmla="*/ 1858423 h 6863208"/>
              <a:gd name="connsiteX47" fmla="*/ 89330 w 8090452"/>
              <a:gd name="connsiteY47" fmla="*/ 1859781 h 6863208"/>
              <a:gd name="connsiteX48" fmla="*/ 85253 w 8090452"/>
              <a:gd name="connsiteY48" fmla="*/ 1888317 h 6863208"/>
              <a:gd name="connsiteX49" fmla="*/ 113789 w 8090452"/>
              <a:gd name="connsiteY49" fmla="*/ 1889677 h 6863208"/>
              <a:gd name="connsiteX50" fmla="*/ 115148 w 8090452"/>
              <a:gd name="connsiteY50" fmla="*/ 1877446 h 6863208"/>
              <a:gd name="connsiteX51" fmla="*/ 111071 w 8090452"/>
              <a:gd name="connsiteY51" fmla="*/ 1867934 h 6863208"/>
              <a:gd name="connsiteX52" fmla="*/ 98841 w 8090452"/>
              <a:gd name="connsiteY52" fmla="*/ 1858423 h 6863208"/>
              <a:gd name="connsiteX53" fmla="*/ 912761 w 8090452"/>
              <a:gd name="connsiteY53" fmla="*/ 1772820 h 6863208"/>
              <a:gd name="connsiteX54" fmla="*/ 908685 w 8090452"/>
              <a:gd name="connsiteY54" fmla="*/ 1776897 h 6863208"/>
              <a:gd name="connsiteX55" fmla="*/ 915479 w 8090452"/>
              <a:gd name="connsiteY55" fmla="*/ 1778256 h 6863208"/>
              <a:gd name="connsiteX56" fmla="*/ 912761 w 8090452"/>
              <a:gd name="connsiteY56" fmla="*/ 1772820 h 6863208"/>
              <a:gd name="connsiteX57" fmla="*/ 278034 w 8090452"/>
              <a:gd name="connsiteY57" fmla="*/ 1759742 h 6863208"/>
              <a:gd name="connsiteX58" fmla="*/ 272768 w 8090452"/>
              <a:gd name="connsiteY58" fmla="*/ 1760591 h 6863208"/>
              <a:gd name="connsiteX59" fmla="*/ 278204 w 8090452"/>
              <a:gd name="connsiteY59" fmla="*/ 1766026 h 6863208"/>
              <a:gd name="connsiteX60" fmla="*/ 278034 w 8090452"/>
              <a:gd name="connsiteY60" fmla="*/ 1759742 h 6863208"/>
              <a:gd name="connsiteX61" fmla="*/ 202620 w 8090452"/>
              <a:gd name="connsiteY61" fmla="*/ 1731546 h 6863208"/>
              <a:gd name="connsiteX62" fmla="*/ 202111 w 8090452"/>
              <a:gd name="connsiteY62" fmla="*/ 1736132 h 6863208"/>
              <a:gd name="connsiteX63" fmla="*/ 206188 w 8090452"/>
              <a:gd name="connsiteY63" fmla="*/ 1732055 h 6863208"/>
              <a:gd name="connsiteX64" fmla="*/ 202620 w 8090452"/>
              <a:gd name="connsiteY64" fmla="*/ 1731546 h 6863208"/>
              <a:gd name="connsiteX65" fmla="*/ 861127 w 8090452"/>
              <a:gd name="connsiteY65" fmla="*/ 1723901 h 6863208"/>
              <a:gd name="connsiteX66" fmla="*/ 892380 w 8090452"/>
              <a:gd name="connsiteY66" fmla="*/ 1755154 h 6863208"/>
              <a:gd name="connsiteX67" fmla="*/ 861127 w 8090452"/>
              <a:gd name="connsiteY67" fmla="*/ 1723901 h 6863208"/>
              <a:gd name="connsiteX68" fmla="*/ 840745 w 8090452"/>
              <a:gd name="connsiteY68" fmla="*/ 1706238 h 6863208"/>
              <a:gd name="connsiteX69" fmla="*/ 852974 w 8090452"/>
              <a:gd name="connsiteY69" fmla="*/ 1715749 h 6863208"/>
              <a:gd name="connsiteX70" fmla="*/ 840745 w 8090452"/>
              <a:gd name="connsiteY70" fmla="*/ 1706238 h 6863208"/>
              <a:gd name="connsiteX71" fmla="*/ 175275 w 8090452"/>
              <a:gd name="connsiteY71" fmla="*/ 1701483 h 6863208"/>
              <a:gd name="connsiteX72" fmla="*/ 173576 w 8090452"/>
              <a:gd name="connsiteY72" fmla="*/ 1707598 h 6863208"/>
              <a:gd name="connsiteX73" fmla="*/ 183087 w 8090452"/>
              <a:gd name="connsiteY73" fmla="*/ 1703521 h 6863208"/>
              <a:gd name="connsiteX74" fmla="*/ 175275 w 8090452"/>
              <a:gd name="connsiteY74" fmla="*/ 1701483 h 6863208"/>
              <a:gd name="connsiteX75" fmla="*/ 848898 w 8090452"/>
              <a:gd name="connsiteY75" fmla="*/ 1649169 h 6863208"/>
              <a:gd name="connsiteX76" fmla="*/ 842104 w 8090452"/>
              <a:gd name="connsiteY76" fmla="*/ 1653246 h 6863208"/>
              <a:gd name="connsiteX77" fmla="*/ 848898 w 8090452"/>
              <a:gd name="connsiteY77" fmla="*/ 1649169 h 6863208"/>
              <a:gd name="connsiteX78" fmla="*/ 891021 w 8090452"/>
              <a:gd name="connsiteY78" fmla="*/ 1645093 h 6863208"/>
              <a:gd name="connsiteX79" fmla="*/ 889662 w 8090452"/>
              <a:gd name="connsiteY79" fmla="*/ 1651886 h 6863208"/>
              <a:gd name="connsiteX80" fmla="*/ 892379 w 8090452"/>
              <a:gd name="connsiteY80" fmla="*/ 1649169 h 6863208"/>
              <a:gd name="connsiteX81" fmla="*/ 891021 w 8090452"/>
              <a:gd name="connsiteY81" fmla="*/ 1645093 h 6863208"/>
              <a:gd name="connsiteX82" fmla="*/ 852974 w 8090452"/>
              <a:gd name="connsiteY82" fmla="*/ 1642374 h 6863208"/>
              <a:gd name="connsiteX83" fmla="*/ 842102 w 8090452"/>
              <a:gd name="connsiteY83" fmla="*/ 1650528 h 6863208"/>
              <a:gd name="connsiteX84" fmla="*/ 859767 w 8090452"/>
              <a:gd name="connsiteY84" fmla="*/ 1649169 h 6863208"/>
              <a:gd name="connsiteX85" fmla="*/ 859768 w 8090452"/>
              <a:gd name="connsiteY85" fmla="*/ 1643733 h 6863208"/>
              <a:gd name="connsiteX86" fmla="*/ 854332 w 8090452"/>
              <a:gd name="connsiteY86" fmla="*/ 1643733 h 6863208"/>
              <a:gd name="connsiteX87" fmla="*/ 852974 w 8090452"/>
              <a:gd name="connsiteY87" fmla="*/ 1642374 h 6863208"/>
              <a:gd name="connsiteX88" fmla="*/ 578497 w 8090452"/>
              <a:gd name="connsiteY88" fmla="*/ 1446709 h 6863208"/>
              <a:gd name="connsiteX89" fmla="*/ 568985 w 8090452"/>
              <a:gd name="connsiteY89" fmla="*/ 1448068 h 6863208"/>
              <a:gd name="connsiteX90" fmla="*/ 571703 w 8090452"/>
              <a:gd name="connsiteY90" fmla="*/ 1456221 h 6863208"/>
              <a:gd name="connsiteX91" fmla="*/ 578497 w 8090452"/>
              <a:gd name="connsiteY91" fmla="*/ 1446709 h 6863208"/>
              <a:gd name="connsiteX92" fmla="*/ 206186 w 8090452"/>
              <a:gd name="connsiteY92" fmla="*/ 1424969 h 6863208"/>
              <a:gd name="connsiteX93" fmla="*/ 219775 w 8090452"/>
              <a:gd name="connsiteY93" fmla="*/ 1501061 h 6863208"/>
              <a:gd name="connsiteX94" fmla="*/ 238797 w 8090452"/>
              <a:gd name="connsiteY94" fmla="*/ 1566283 h 6863208"/>
              <a:gd name="connsiteX95" fmla="*/ 212980 w 8090452"/>
              <a:gd name="connsiteY95" fmla="*/ 1521444 h 6863208"/>
              <a:gd name="connsiteX96" fmla="*/ 206187 w 8090452"/>
              <a:gd name="connsiteY96" fmla="*/ 1435839 h 6863208"/>
              <a:gd name="connsiteX97" fmla="*/ 206186 w 8090452"/>
              <a:gd name="connsiteY97" fmla="*/ 1424969 h 6863208"/>
              <a:gd name="connsiteX98" fmla="*/ 438542 w 8090452"/>
              <a:gd name="connsiteY98" fmla="*/ 1404586 h 6863208"/>
              <a:gd name="connsiteX99" fmla="*/ 431747 w 8090452"/>
              <a:gd name="connsiteY99" fmla="*/ 1408662 h 6863208"/>
              <a:gd name="connsiteX100" fmla="*/ 438542 w 8090452"/>
              <a:gd name="connsiteY100" fmla="*/ 1404586 h 6863208"/>
              <a:gd name="connsiteX101" fmla="*/ 620620 w 8090452"/>
              <a:gd name="connsiteY101" fmla="*/ 1401868 h 6863208"/>
              <a:gd name="connsiteX102" fmla="*/ 620620 w 8090452"/>
              <a:gd name="connsiteY102" fmla="*/ 1412739 h 6863208"/>
              <a:gd name="connsiteX103" fmla="*/ 620620 w 8090452"/>
              <a:gd name="connsiteY103" fmla="*/ 1401868 h 6863208"/>
              <a:gd name="connsiteX104" fmla="*/ 696712 w 8090452"/>
              <a:gd name="connsiteY104" fmla="*/ 1396433 h 6863208"/>
              <a:gd name="connsiteX105" fmla="*/ 696712 w 8090452"/>
              <a:gd name="connsiteY105" fmla="*/ 1407304 h 6863208"/>
              <a:gd name="connsiteX106" fmla="*/ 696712 w 8090452"/>
              <a:gd name="connsiteY106" fmla="*/ 1396433 h 6863208"/>
              <a:gd name="connsiteX107" fmla="*/ 445334 w 8090452"/>
              <a:gd name="connsiteY107" fmla="*/ 1395075 h 6863208"/>
              <a:gd name="connsiteX108" fmla="*/ 437182 w 8090452"/>
              <a:gd name="connsiteY108" fmla="*/ 1400511 h 6863208"/>
              <a:gd name="connsiteX109" fmla="*/ 445334 w 8090452"/>
              <a:gd name="connsiteY109" fmla="*/ 1395075 h 6863208"/>
              <a:gd name="connsiteX110" fmla="*/ 549961 w 8090452"/>
              <a:gd name="connsiteY110" fmla="*/ 1393715 h 6863208"/>
              <a:gd name="connsiteX111" fmla="*/ 549962 w 8090452"/>
              <a:gd name="connsiteY111" fmla="*/ 1404586 h 6863208"/>
              <a:gd name="connsiteX112" fmla="*/ 558114 w 8090452"/>
              <a:gd name="connsiteY112" fmla="*/ 1401868 h 6863208"/>
              <a:gd name="connsiteX113" fmla="*/ 549961 w 8090452"/>
              <a:gd name="connsiteY113" fmla="*/ 1393715 h 6863208"/>
              <a:gd name="connsiteX114" fmla="*/ 468435 w 8090452"/>
              <a:gd name="connsiteY114" fmla="*/ 1385563 h 6863208"/>
              <a:gd name="connsiteX115" fmla="*/ 463000 w 8090452"/>
              <a:gd name="connsiteY115" fmla="*/ 1390999 h 6863208"/>
              <a:gd name="connsiteX116" fmla="*/ 468435 w 8090452"/>
              <a:gd name="connsiteY116" fmla="*/ 1385563 h 6863208"/>
              <a:gd name="connsiteX117" fmla="*/ 627414 w 8090452"/>
              <a:gd name="connsiteY117" fmla="*/ 1378769 h 6863208"/>
              <a:gd name="connsiteX118" fmla="*/ 620620 w 8090452"/>
              <a:gd name="connsiteY118" fmla="*/ 1382846 h 6863208"/>
              <a:gd name="connsiteX119" fmla="*/ 624696 w 8090452"/>
              <a:gd name="connsiteY119" fmla="*/ 1386922 h 6863208"/>
              <a:gd name="connsiteX120" fmla="*/ 627414 w 8090452"/>
              <a:gd name="connsiteY120" fmla="*/ 1378769 h 6863208"/>
              <a:gd name="connsiteX121" fmla="*/ 513276 w 8090452"/>
              <a:gd name="connsiteY121" fmla="*/ 1378769 h 6863208"/>
              <a:gd name="connsiteX122" fmla="*/ 510558 w 8090452"/>
              <a:gd name="connsiteY122" fmla="*/ 1386921 h 6863208"/>
              <a:gd name="connsiteX123" fmla="*/ 517352 w 8090452"/>
              <a:gd name="connsiteY123" fmla="*/ 1380128 h 6863208"/>
              <a:gd name="connsiteX124" fmla="*/ 513276 w 8090452"/>
              <a:gd name="connsiteY124" fmla="*/ 1378769 h 6863208"/>
              <a:gd name="connsiteX125" fmla="*/ 720662 w 8090452"/>
              <a:gd name="connsiteY125" fmla="*/ 1373844 h 6863208"/>
              <a:gd name="connsiteX126" fmla="*/ 717094 w 8090452"/>
              <a:gd name="connsiteY126" fmla="*/ 1378770 h 6863208"/>
              <a:gd name="connsiteX127" fmla="*/ 721171 w 8090452"/>
              <a:gd name="connsiteY127" fmla="*/ 1380128 h 6863208"/>
              <a:gd name="connsiteX128" fmla="*/ 720662 w 8090452"/>
              <a:gd name="connsiteY128" fmla="*/ 1373844 h 6863208"/>
              <a:gd name="connsiteX129" fmla="*/ 453488 w 8090452"/>
              <a:gd name="connsiteY129" fmla="*/ 1373334 h 6863208"/>
              <a:gd name="connsiteX130" fmla="*/ 452128 w 8090452"/>
              <a:gd name="connsiteY130" fmla="*/ 1380128 h 6863208"/>
              <a:gd name="connsiteX131" fmla="*/ 472511 w 8090452"/>
              <a:gd name="connsiteY131" fmla="*/ 1381486 h 6863208"/>
              <a:gd name="connsiteX132" fmla="*/ 453488 w 8090452"/>
              <a:gd name="connsiteY132" fmla="*/ 1373334 h 6863208"/>
              <a:gd name="connsiteX133" fmla="*/ 554038 w 8090452"/>
              <a:gd name="connsiteY133" fmla="*/ 1370616 h 6863208"/>
              <a:gd name="connsiteX134" fmla="*/ 548603 w 8090452"/>
              <a:gd name="connsiteY134" fmla="*/ 1376051 h 6863208"/>
              <a:gd name="connsiteX135" fmla="*/ 554038 w 8090452"/>
              <a:gd name="connsiteY135" fmla="*/ 1370616 h 6863208"/>
              <a:gd name="connsiteX136" fmla="*/ 539092 w 8090452"/>
              <a:gd name="connsiteY136" fmla="*/ 1353630 h 6863208"/>
              <a:gd name="connsiteX137" fmla="*/ 535016 w 8090452"/>
              <a:gd name="connsiteY137" fmla="*/ 1354310 h 6863208"/>
              <a:gd name="connsiteX138" fmla="*/ 529580 w 8090452"/>
              <a:gd name="connsiteY138" fmla="*/ 1362463 h 6863208"/>
              <a:gd name="connsiteX139" fmla="*/ 537733 w 8090452"/>
              <a:gd name="connsiteY139" fmla="*/ 1362463 h 6863208"/>
              <a:gd name="connsiteX140" fmla="*/ 536374 w 8090452"/>
              <a:gd name="connsiteY140" fmla="*/ 1366539 h 6863208"/>
              <a:gd name="connsiteX141" fmla="*/ 540451 w 8090452"/>
              <a:gd name="connsiteY141" fmla="*/ 1362463 h 6863208"/>
              <a:gd name="connsiteX142" fmla="*/ 539092 w 8090452"/>
              <a:gd name="connsiteY142" fmla="*/ 1358386 h 6863208"/>
              <a:gd name="connsiteX143" fmla="*/ 543168 w 8090452"/>
              <a:gd name="connsiteY143" fmla="*/ 1357027 h 6863208"/>
              <a:gd name="connsiteX144" fmla="*/ 539092 w 8090452"/>
              <a:gd name="connsiteY144" fmla="*/ 1353630 h 6863208"/>
              <a:gd name="connsiteX145" fmla="*/ 503764 w 8090452"/>
              <a:gd name="connsiteY145" fmla="*/ 1350233 h 6863208"/>
              <a:gd name="connsiteX146" fmla="*/ 498328 w 8090452"/>
              <a:gd name="connsiteY146" fmla="*/ 1352951 h 6863208"/>
              <a:gd name="connsiteX147" fmla="*/ 503764 w 8090452"/>
              <a:gd name="connsiteY147" fmla="*/ 1350233 h 6863208"/>
              <a:gd name="connsiteX148" fmla="*/ 462998 w 8090452"/>
              <a:gd name="connsiteY148" fmla="*/ 1344799 h 6863208"/>
              <a:gd name="connsiteX149" fmla="*/ 457563 w 8090452"/>
              <a:gd name="connsiteY149" fmla="*/ 1350235 h 6863208"/>
              <a:gd name="connsiteX150" fmla="*/ 486099 w 8090452"/>
              <a:gd name="connsiteY150" fmla="*/ 1359745 h 6863208"/>
              <a:gd name="connsiteX151" fmla="*/ 483381 w 8090452"/>
              <a:gd name="connsiteY151" fmla="*/ 1351592 h 6863208"/>
              <a:gd name="connsiteX152" fmla="*/ 472511 w 8090452"/>
              <a:gd name="connsiteY152" fmla="*/ 1346157 h 6863208"/>
              <a:gd name="connsiteX153" fmla="*/ 462998 w 8090452"/>
              <a:gd name="connsiteY153" fmla="*/ 1344799 h 6863208"/>
              <a:gd name="connsiteX154" fmla="*/ 128735 w 8090452"/>
              <a:gd name="connsiteY154" fmla="*/ 1339364 h 6863208"/>
              <a:gd name="connsiteX155" fmla="*/ 181728 w 8090452"/>
              <a:gd name="connsiteY155" fmla="*/ 1471168 h 6863208"/>
              <a:gd name="connsiteX156" fmla="*/ 124658 w 8090452"/>
              <a:gd name="connsiteY156" fmla="*/ 1381487 h 6863208"/>
              <a:gd name="connsiteX157" fmla="*/ 128735 w 8090452"/>
              <a:gd name="connsiteY157" fmla="*/ 1339364 h 6863208"/>
              <a:gd name="connsiteX158" fmla="*/ 371960 w 8090452"/>
              <a:gd name="connsiteY158" fmla="*/ 1338004 h 6863208"/>
              <a:gd name="connsiteX159" fmla="*/ 352936 w 8090452"/>
              <a:gd name="connsiteY159" fmla="*/ 1346157 h 6863208"/>
              <a:gd name="connsiteX160" fmla="*/ 374677 w 8090452"/>
              <a:gd name="connsiteY160" fmla="*/ 1343439 h 6863208"/>
              <a:gd name="connsiteX161" fmla="*/ 371960 w 8090452"/>
              <a:gd name="connsiteY161" fmla="*/ 1338004 h 6863208"/>
              <a:gd name="connsiteX162" fmla="*/ 416460 w 8090452"/>
              <a:gd name="connsiteY162" fmla="*/ 1337835 h 6863208"/>
              <a:gd name="connsiteX163" fmla="*/ 411365 w 8090452"/>
              <a:gd name="connsiteY163" fmla="*/ 1342080 h 6863208"/>
              <a:gd name="connsiteX164" fmla="*/ 423594 w 8090452"/>
              <a:gd name="connsiteY164" fmla="*/ 1346157 h 6863208"/>
              <a:gd name="connsiteX165" fmla="*/ 410006 w 8090452"/>
              <a:gd name="connsiteY165" fmla="*/ 1346157 h 6863208"/>
              <a:gd name="connsiteX166" fmla="*/ 412722 w 8090452"/>
              <a:gd name="connsiteY166" fmla="*/ 1354310 h 6863208"/>
              <a:gd name="connsiteX167" fmla="*/ 431747 w 8090452"/>
              <a:gd name="connsiteY167" fmla="*/ 1359746 h 6863208"/>
              <a:gd name="connsiteX168" fmla="*/ 431747 w 8090452"/>
              <a:gd name="connsiteY168" fmla="*/ 1351593 h 6863208"/>
              <a:gd name="connsiteX169" fmla="*/ 416460 w 8090452"/>
              <a:gd name="connsiteY169" fmla="*/ 1337835 h 6863208"/>
              <a:gd name="connsiteX170" fmla="*/ 644399 w 8090452"/>
              <a:gd name="connsiteY170" fmla="*/ 1317283 h 6863208"/>
              <a:gd name="connsiteX171" fmla="*/ 642361 w 8090452"/>
              <a:gd name="connsiteY171" fmla="*/ 1323059 h 6863208"/>
              <a:gd name="connsiteX172" fmla="*/ 646437 w 8090452"/>
              <a:gd name="connsiteY172" fmla="*/ 1324418 h 6863208"/>
              <a:gd name="connsiteX173" fmla="*/ 650514 w 8090452"/>
              <a:gd name="connsiteY173" fmla="*/ 1317623 h 6863208"/>
              <a:gd name="connsiteX174" fmla="*/ 644399 w 8090452"/>
              <a:gd name="connsiteY174" fmla="*/ 1317283 h 6863208"/>
              <a:gd name="connsiteX175" fmla="*/ 351069 w 8090452"/>
              <a:gd name="connsiteY175" fmla="*/ 1312018 h 6863208"/>
              <a:gd name="connsiteX176" fmla="*/ 346143 w 8090452"/>
              <a:gd name="connsiteY176" fmla="*/ 1312187 h 6863208"/>
              <a:gd name="connsiteX177" fmla="*/ 350220 w 8090452"/>
              <a:gd name="connsiteY177" fmla="*/ 1318982 h 6863208"/>
              <a:gd name="connsiteX178" fmla="*/ 357014 w 8090452"/>
              <a:gd name="connsiteY178" fmla="*/ 1314905 h 6863208"/>
              <a:gd name="connsiteX179" fmla="*/ 351069 w 8090452"/>
              <a:gd name="connsiteY179" fmla="*/ 1312018 h 6863208"/>
              <a:gd name="connsiteX180" fmla="*/ 636754 w 8090452"/>
              <a:gd name="connsiteY180" fmla="*/ 1308960 h 6863208"/>
              <a:gd name="connsiteX181" fmla="*/ 631489 w 8090452"/>
              <a:gd name="connsiteY181" fmla="*/ 1314905 h 6863208"/>
              <a:gd name="connsiteX182" fmla="*/ 645078 w 8090452"/>
              <a:gd name="connsiteY182" fmla="*/ 1312187 h 6863208"/>
              <a:gd name="connsiteX183" fmla="*/ 636754 w 8090452"/>
              <a:gd name="connsiteY183" fmla="*/ 1308960 h 6863208"/>
              <a:gd name="connsiteX184" fmla="*/ 605673 w 8090452"/>
              <a:gd name="connsiteY184" fmla="*/ 1305393 h 6863208"/>
              <a:gd name="connsiteX185" fmla="*/ 616544 w 8090452"/>
              <a:gd name="connsiteY185" fmla="*/ 1305393 h 6863208"/>
              <a:gd name="connsiteX186" fmla="*/ 605673 w 8090452"/>
              <a:gd name="connsiteY186" fmla="*/ 1305393 h 6863208"/>
              <a:gd name="connsiteX187" fmla="*/ 545207 w 8090452"/>
              <a:gd name="connsiteY187" fmla="*/ 1302675 h 6863208"/>
              <a:gd name="connsiteX188" fmla="*/ 539092 w 8090452"/>
              <a:gd name="connsiteY188" fmla="*/ 1304035 h 6863208"/>
              <a:gd name="connsiteX189" fmla="*/ 551322 w 8090452"/>
              <a:gd name="connsiteY189" fmla="*/ 1305393 h 6863208"/>
              <a:gd name="connsiteX190" fmla="*/ 545207 w 8090452"/>
              <a:gd name="connsiteY190" fmla="*/ 1302675 h 6863208"/>
              <a:gd name="connsiteX191" fmla="*/ 348861 w 8090452"/>
              <a:gd name="connsiteY191" fmla="*/ 1301317 h 6863208"/>
              <a:gd name="connsiteX192" fmla="*/ 350219 w 8090452"/>
              <a:gd name="connsiteY192" fmla="*/ 1305393 h 6863208"/>
              <a:gd name="connsiteX193" fmla="*/ 347502 w 8090452"/>
              <a:gd name="connsiteY193" fmla="*/ 1310829 h 6863208"/>
              <a:gd name="connsiteX194" fmla="*/ 352938 w 8090452"/>
              <a:gd name="connsiteY194" fmla="*/ 1310829 h 6863208"/>
              <a:gd name="connsiteX195" fmla="*/ 348861 w 8090452"/>
              <a:gd name="connsiteY195" fmla="*/ 1301317 h 6863208"/>
              <a:gd name="connsiteX196" fmla="*/ 185805 w 8090452"/>
              <a:gd name="connsiteY196" fmla="*/ 1298600 h 6863208"/>
              <a:gd name="connsiteX197" fmla="*/ 173577 w 8090452"/>
              <a:gd name="connsiteY197" fmla="*/ 1299959 h 6863208"/>
              <a:gd name="connsiteX198" fmla="*/ 185805 w 8090452"/>
              <a:gd name="connsiteY198" fmla="*/ 1298600 h 6863208"/>
              <a:gd name="connsiteX199" fmla="*/ 638284 w 8090452"/>
              <a:gd name="connsiteY199" fmla="*/ 1294523 h 6863208"/>
              <a:gd name="connsiteX200" fmla="*/ 635566 w 8090452"/>
              <a:gd name="connsiteY200" fmla="*/ 1302676 h 6863208"/>
              <a:gd name="connsiteX201" fmla="*/ 647797 w 8090452"/>
              <a:gd name="connsiteY201" fmla="*/ 1301318 h 6863208"/>
              <a:gd name="connsiteX202" fmla="*/ 638284 w 8090452"/>
              <a:gd name="connsiteY202" fmla="*/ 1294523 h 6863208"/>
              <a:gd name="connsiteX203" fmla="*/ 613826 w 8090452"/>
              <a:gd name="connsiteY203" fmla="*/ 1289088 h 6863208"/>
              <a:gd name="connsiteX204" fmla="*/ 607032 w 8090452"/>
              <a:gd name="connsiteY204" fmla="*/ 1293165 h 6863208"/>
              <a:gd name="connsiteX205" fmla="*/ 613826 w 8090452"/>
              <a:gd name="connsiteY205" fmla="*/ 1289088 h 6863208"/>
              <a:gd name="connsiteX206" fmla="*/ 499688 w 8090452"/>
              <a:gd name="connsiteY206" fmla="*/ 1289087 h 6863208"/>
              <a:gd name="connsiteX207" fmla="*/ 505124 w 8090452"/>
              <a:gd name="connsiteY207" fmla="*/ 1294522 h 6863208"/>
              <a:gd name="connsiteX208" fmla="*/ 499688 w 8090452"/>
              <a:gd name="connsiteY208" fmla="*/ 1289087 h 6863208"/>
              <a:gd name="connsiteX209" fmla="*/ 315740 w 8090452"/>
              <a:gd name="connsiteY209" fmla="*/ 1283144 h 6863208"/>
              <a:gd name="connsiteX210" fmla="*/ 306737 w 8090452"/>
              <a:gd name="connsiteY210" fmla="*/ 1289088 h 6863208"/>
              <a:gd name="connsiteX211" fmla="*/ 325761 w 8090452"/>
              <a:gd name="connsiteY211" fmla="*/ 1286372 h 6863208"/>
              <a:gd name="connsiteX212" fmla="*/ 315740 w 8090452"/>
              <a:gd name="connsiteY212" fmla="*/ 1283144 h 6863208"/>
              <a:gd name="connsiteX213" fmla="*/ 505122 w 8090452"/>
              <a:gd name="connsiteY213" fmla="*/ 1278219 h 6863208"/>
              <a:gd name="connsiteX214" fmla="*/ 499686 w 8090452"/>
              <a:gd name="connsiteY214" fmla="*/ 1280936 h 6863208"/>
              <a:gd name="connsiteX215" fmla="*/ 513274 w 8090452"/>
              <a:gd name="connsiteY215" fmla="*/ 1297242 h 6863208"/>
              <a:gd name="connsiteX216" fmla="*/ 517351 w 8090452"/>
              <a:gd name="connsiteY216" fmla="*/ 1293165 h 6863208"/>
              <a:gd name="connsiteX217" fmla="*/ 505122 w 8090452"/>
              <a:gd name="connsiteY217" fmla="*/ 1278219 h 6863208"/>
              <a:gd name="connsiteX218" fmla="*/ 260878 w 8090452"/>
              <a:gd name="connsiteY218" fmla="*/ 1278218 h 6863208"/>
              <a:gd name="connsiteX219" fmla="*/ 255103 w 8090452"/>
              <a:gd name="connsiteY219" fmla="*/ 1278218 h 6863208"/>
              <a:gd name="connsiteX220" fmla="*/ 264615 w 8090452"/>
              <a:gd name="connsiteY220" fmla="*/ 1282294 h 6863208"/>
              <a:gd name="connsiteX221" fmla="*/ 260878 w 8090452"/>
              <a:gd name="connsiteY221" fmla="*/ 1278218 h 6863208"/>
              <a:gd name="connsiteX222" fmla="*/ 591235 w 8090452"/>
              <a:gd name="connsiteY222" fmla="*/ 1271254 h 6863208"/>
              <a:gd name="connsiteX223" fmla="*/ 583931 w 8090452"/>
              <a:gd name="connsiteY223" fmla="*/ 1278218 h 6863208"/>
              <a:gd name="connsiteX224" fmla="*/ 601596 w 8090452"/>
              <a:gd name="connsiteY224" fmla="*/ 1271423 h 6863208"/>
              <a:gd name="connsiteX225" fmla="*/ 591235 w 8090452"/>
              <a:gd name="connsiteY225" fmla="*/ 1271254 h 6863208"/>
              <a:gd name="connsiteX226" fmla="*/ 452128 w 8090452"/>
              <a:gd name="connsiteY226" fmla="*/ 1257836 h 6863208"/>
              <a:gd name="connsiteX227" fmla="*/ 460282 w 8090452"/>
              <a:gd name="connsiteY227" fmla="*/ 1276859 h 6863208"/>
              <a:gd name="connsiteX228" fmla="*/ 465717 w 8090452"/>
              <a:gd name="connsiteY228" fmla="*/ 1274141 h 6863208"/>
              <a:gd name="connsiteX229" fmla="*/ 452128 w 8090452"/>
              <a:gd name="connsiteY229" fmla="*/ 1257836 h 6863208"/>
              <a:gd name="connsiteX230" fmla="*/ 287715 w 8090452"/>
              <a:gd name="connsiteY230" fmla="*/ 1253761 h 6863208"/>
              <a:gd name="connsiteX231" fmla="*/ 290433 w 8090452"/>
              <a:gd name="connsiteY231" fmla="*/ 1261913 h 6863208"/>
              <a:gd name="connsiteX232" fmla="*/ 295868 w 8090452"/>
              <a:gd name="connsiteY232" fmla="*/ 1259195 h 6863208"/>
              <a:gd name="connsiteX233" fmla="*/ 287715 w 8090452"/>
              <a:gd name="connsiteY233" fmla="*/ 1253761 h 6863208"/>
              <a:gd name="connsiteX234" fmla="*/ 485080 w 8090452"/>
              <a:gd name="connsiteY234" fmla="*/ 1253420 h 6863208"/>
              <a:gd name="connsiteX235" fmla="*/ 472511 w 8090452"/>
              <a:gd name="connsiteY235" fmla="*/ 1261913 h 6863208"/>
              <a:gd name="connsiteX236" fmla="*/ 491534 w 8090452"/>
              <a:gd name="connsiteY236" fmla="*/ 1267348 h 6863208"/>
              <a:gd name="connsiteX237" fmla="*/ 485080 w 8090452"/>
              <a:gd name="connsiteY237" fmla="*/ 1253420 h 6863208"/>
              <a:gd name="connsiteX238" fmla="*/ 363807 w 8090452"/>
              <a:gd name="connsiteY238" fmla="*/ 1251041 h 6863208"/>
              <a:gd name="connsiteX239" fmla="*/ 359730 w 8090452"/>
              <a:gd name="connsiteY239" fmla="*/ 1255117 h 6863208"/>
              <a:gd name="connsiteX240" fmla="*/ 358371 w 8090452"/>
              <a:gd name="connsiteY240" fmla="*/ 1259193 h 6863208"/>
              <a:gd name="connsiteX241" fmla="*/ 359731 w 8090452"/>
              <a:gd name="connsiteY241" fmla="*/ 1268706 h 6863208"/>
              <a:gd name="connsiteX242" fmla="*/ 352937 w 8090452"/>
              <a:gd name="connsiteY242" fmla="*/ 1264629 h 6863208"/>
              <a:gd name="connsiteX243" fmla="*/ 365166 w 8090452"/>
              <a:gd name="connsiteY243" fmla="*/ 1282294 h 6863208"/>
              <a:gd name="connsiteX244" fmla="*/ 363808 w 8090452"/>
              <a:gd name="connsiteY244" fmla="*/ 1267348 h 6863208"/>
              <a:gd name="connsiteX245" fmla="*/ 369242 w 8090452"/>
              <a:gd name="connsiteY245" fmla="*/ 1270064 h 6863208"/>
              <a:gd name="connsiteX246" fmla="*/ 373319 w 8090452"/>
              <a:gd name="connsiteY246" fmla="*/ 1285012 h 6863208"/>
              <a:gd name="connsiteX247" fmla="*/ 374677 w 8090452"/>
              <a:gd name="connsiteY247" fmla="*/ 1272782 h 6863208"/>
              <a:gd name="connsiteX248" fmla="*/ 380113 w 8090452"/>
              <a:gd name="connsiteY248" fmla="*/ 1275500 h 6863208"/>
              <a:gd name="connsiteX249" fmla="*/ 363807 w 8090452"/>
              <a:gd name="connsiteY249" fmla="*/ 1251041 h 6863208"/>
              <a:gd name="connsiteX250" fmla="*/ 242875 w 8090452"/>
              <a:gd name="connsiteY250" fmla="*/ 1250363 h 6863208"/>
              <a:gd name="connsiteX251" fmla="*/ 238799 w 8090452"/>
              <a:gd name="connsiteY251" fmla="*/ 1251041 h 6863208"/>
              <a:gd name="connsiteX252" fmla="*/ 246952 w 8090452"/>
              <a:gd name="connsiteY252" fmla="*/ 1253759 h 6863208"/>
              <a:gd name="connsiteX253" fmla="*/ 242875 w 8090452"/>
              <a:gd name="connsiteY253" fmla="*/ 1250363 h 6863208"/>
              <a:gd name="connsiteX254" fmla="*/ 253406 w 8090452"/>
              <a:gd name="connsiteY254" fmla="*/ 1222974 h 6863208"/>
              <a:gd name="connsiteX255" fmla="*/ 256463 w 8090452"/>
              <a:gd name="connsiteY255" fmla="*/ 1227942 h 6863208"/>
              <a:gd name="connsiteX256" fmla="*/ 253406 w 8090452"/>
              <a:gd name="connsiteY256" fmla="*/ 1222974 h 6863208"/>
              <a:gd name="connsiteX257" fmla="*/ 1509273 w 8090452"/>
              <a:gd name="connsiteY257" fmla="*/ 1214354 h 6863208"/>
              <a:gd name="connsiteX258" fmla="*/ 1506555 w 8090452"/>
              <a:gd name="connsiteY258" fmla="*/ 1217072 h 6863208"/>
              <a:gd name="connsiteX259" fmla="*/ 1506555 w 8090452"/>
              <a:gd name="connsiteY259" fmla="*/ 1219790 h 6863208"/>
              <a:gd name="connsiteX260" fmla="*/ 1513349 w 8090452"/>
              <a:gd name="connsiteY260" fmla="*/ 1218431 h 6863208"/>
              <a:gd name="connsiteX261" fmla="*/ 1509273 w 8090452"/>
              <a:gd name="connsiteY261" fmla="*/ 1214354 h 6863208"/>
              <a:gd name="connsiteX262" fmla="*/ 74384 w 8090452"/>
              <a:gd name="connsiteY262" fmla="*/ 1203485 h 6863208"/>
              <a:gd name="connsiteX263" fmla="*/ 124659 w 8090452"/>
              <a:gd name="connsiteY263" fmla="*/ 1327136 h 6863208"/>
              <a:gd name="connsiteX264" fmla="*/ 120583 w 8090452"/>
              <a:gd name="connsiteY264" fmla="*/ 1374693 h 6863208"/>
              <a:gd name="connsiteX265" fmla="*/ 63513 w 8090452"/>
              <a:gd name="connsiteY265" fmla="*/ 1282295 h 6863208"/>
              <a:gd name="connsiteX266" fmla="*/ 68948 w 8090452"/>
              <a:gd name="connsiteY266" fmla="*/ 1222509 h 6863208"/>
              <a:gd name="connsiteX267" fmla="*/ 74384 w 8090452"/>
              <a:gd name="connsiteY267" fmla="*/ 1203485 h 6863208"/>
              <a:gd name="connsiteX268" fmla="*/ 1286429 w 8090452"/>
              <a:gd name="connsiteY268" fmla="*/ 1198048 h 6863208"/>
              <a:gd name="connsiteX269" fmla="*/ 1304094 w 8090452"/>
              <a:gd name="connsiteY269" fmla="*/ 1234737 h 6863208"/>
              <a:gd name="connsiteX270" fmla="*/ 1309529 w 8090452"/>
              <a:gd name="connsiteY270" fmla="*/ 1226584 h 6863208"/>
              <a:gd name="connsiteX271" fmla="*/ 1286429 w 8090452"/>
              <a:gd name="connsiteY271" fmla="*/ 1198048 h 6863208"/>
              <a:gd name="connsiteX272" fmla="*/ 1487531 w 8090452"/>
              <a:gd name="connsiteY272" fmla="*/ 1192613 h 6863208"/>
              <a:gd name="connsiteX273" fmla="*/ 1483454 w 8090452"/>
              <a:gd name="connsiteY273" fmla="*/ 1196690 h 6863208"/>
              <a:gd name="connsiteX274" fmla="*/ 1497042 w 8090452"/>
              <a:gd name="connsiteY274" fmla="*/ 1202125 h 6863208"/>
              <a:gd name="connsiteX275" fmla="*/ 1488890 w 8090452"/>
              <a:gd name="connsiteY275" fmla="*/ 1196691 h 6863208"/>
              <a:gd name="connsiteX276" fmla="*/ 1487531 w 8090452"/>
              <a:gd name="connsiteY276" fmla="*/ 1192613 h 6863208"/>
              <a:gd name="connsiteX277" fmla="*/ 82536 w 8090452"/>
              <a:gd name="connsiteY277" fmla="*/ 1181744 h 6863208"/>
              <a:gd name="connsiteX278" fmla="*/ 96788 w 8090452"/>
              <a:gd name="connsiteY278" fmla="*/ 1201529 h 6863208"/>
              <a:gd name="connsiteX279" fmla="*/ 101475 w 8090452"/>
              <a:gd name="connsiteY279" fmla="*/ 1209216 h 6863208"/>
              <a:gd name="connsiteX280" fmla="*/ 112430 w 8090452"/>
              <a:gd name="connsiteY280" fmla="*/ 1233378 h 6863208"/>
              <a:gd name="connsiteX281" fmla="*/ 124659 w 8090452"/>
              <a:gd name="connsiteY281" fmla="*/ 1313548 h 6863208"/>
              <a:gd name="connsiteX282" fmla="*/ 124659 w 8090452"/>
              <a:gd name="connsiteY282" fmla="*/ 1318983 h 6863208"/>
              <a:gd name="connsiteX283" fmla="*/ 77100 w 8090452"/>
              <a:gd name="connsiteY283" fmla="*/ 1195332 h 6863208"/>
              <a:gd name="connsiteX284" fmla="*/ 82536 w 8090452"/>
              <a:gd name="connsiteY284" fmla="*/ 1181744 h 6863208"/>
              <a:gd name="connsiteX285" fmla="*/ 256462 w 8090452"/>
              <a:gd name="connsiteY285" fmla="*/ 1181742 h 6863208"/>
              <a:gd name="connsiteX286" fmla="*/ 272768 w 8090452"/>
              <a:gd name="connsiteY286" fmla="*/ 1195332 h 6863208"/>
              <a:gd name="connsiteX287" fmla="*/ 256462 w 8090452"/>
              <a:gd name="connsiteY287" fmla="*/ 1181742 h 6863208"/>
              <a:gd name="connsiteX288" fmla="*/ 1285070 w 8090452"/>
              <a:gd name="connsiteY288" fmla="*/ 1177667 h 6863208"/>
              <a:gd name="connsiteX289" fmla="*/ 1293223 w 8090452"/>
              <a:gd name="connsiteY289" fmla="*/ 1193973 h 6863208"/>
              <a:gd name="connsiteX290" fmla="*/ 1285070 w 8090452"/>
              <a:gd name="connsiteY290" fmla="*/ 1177667 h 6863208"/>
              <a:gd name="connsiteX291" fmla="*/ 66230 w 8090452"/>
              <a:gd name="connsiteY291" fmla="*/ 1162721 h 6863208"/>
              <a:gd name="connsiteX292" fmla="*/ 73024 w 8090452"/>
              <a:gd name="connsiteY292" fmla="*/ 1169515 h 6863208"/>
              <a:gd name="connsiteX293" fmla="*/ 70307 w 8090452"/>
              <a:gd name="connsiteY293" fmla="*/ 1174951 h 6863208"/>
              <a:gd name="connsiteX294" fmla="*/ 66230 w 8090452"/>
              <a:gd name="connsiteY294" fmla="*/ 1162721 h 6863208"/>
              <a:gd name="connsiteX295" fmla="*/ 1278277 w 8090452"/>
              <a:gd name="connsiteY295" fmla="*/ 1160002 h 6863208"/>
              <a:gd name="connsiteX296" fmla="*/ 1285072 w 8090452"/>
              <a:gd name="connsiteY296" fmla="*/ 1172232 h 6863208"/>
              <a:gd name="connsiteX297" fmla="*/ 1278277 w 8090452"/>
              <a:gd name="connsiteY297" fmla="*/ 1160002 h 6863208"/>
              <a:gd name="connsiteX298" fmla="*/ 1276918 w 8090452"/>
              <a:gd name="connsiteY298" fmla="*/ 1139621 h 6863208"/>
              <a:gd name="connsiteX299" fmla="*/ 1276919 w 8090452"/>
              <a:gd name="connsiteY299" fmla="*/ 1150491 h 6863208"/>
              <a:gd name="connsiteX300" fmla="*/ 1280995 w 8090452"/>
              <a:gd name="connsiteY300" fmla="*/ 1146415 h 6863208"/>
              <a:gd name="connsiteX301" fmla="*/ 1276918 w 8090452"/>
              <a:gd name="connsiteY301" fmla="*/ 1139621 h 6863208"/>
              <a:gd name="connsiteX302" fmla="*/ 1051358 w 8090452"/>
              <a:gd name="connsiteY302" fmla="*/ 1128751 h 6863208"/>
              <a:gd name="connsiteX303" fmla="*/ 1150550 w 8090452"/>
              <a:gd name="connsiteY303" fmla="*/ 1179026 h 6863208"/>
              <a:gd name="connsiteX304" fmla="*/ 1194445 w 8090452"/>
              <a:gd name="connsiteY304" fmla="*/ 1207165 h 6863208"/>
              <a:gd name="connsiteX305" fmla="*/ 1144945 w 8090452"/>
              <a:gd name="connsiteY305" fmla="*/ 1185990 h 6863208"/>
              <a:gd name="connsiteX306" fmla="*/ 1083969 w 8090452"/>
              <a:gd name="connsiteY306" fmla="*/ 1153209 h 6863208"/>
              <a:gd name="connsiteX307" fmla="*/ 1089688 w 8090452"/>
              <a:gd name="connsiteY307" fmla="*/ 1157517 h 6863208"/>
              <a:gd name="connsiteX308" fmla="*/ 1078775 w 8090452"/>
              <a:gd name="connsiteY308" fmla="*/ 1151108 h 6863208"/>
              <a:gd name="connsiteX309" fmla="*/ 1063252 w 8090452"/>
              <a:gd name="connsiteY309" fmla="*/ 1139159 h 6863208"/>
              <a:gd name="connsiteX310" fmla="*/ 169500 w 8090452"/>
              <a:gd name="connsiteY310" fmla="*/ 1119239 h 6863208"/>
              <a:gd name="connsiteX311" fmla="*/ 203470 w 8090452"/>
              <a:gd name="connsiteY311" fmla="*/ 1196691 h 6863208"/>
              <a:gd name="connsiteX312" fmla="*/ 207545 w 8090452"/>
              <a:gd name="connsiteY312" fmla="*/ 1314906 h 6863208"/>
              <a:gd name="connsiteX313" fmla="*/ 204828 w 8090452"/>
              <a:gd name="connsiteY313" fmla="*/ 1339364 h 6863208"/>
              <a:gd name="connsiteX314" fmla="*/ 187163 w 8090452"/>
              <a:gd name="connsiteY314" fmla="*/ 1223867 h 6863208"/>
              <a:gd name="connsiteX315" fmla="*/ 138248 w 8090452"/>
              <a:gd name="connsiteY315" fmla="*/ 1123316 h 6863208"/>
              <a:gd name="connsiteX316" fmla="*/ 150476 w 8090452"/>
              <a:gd name="connsiteY316" fmla="*/ 1130109 h 6863208"/>
              <a:gd name="connsiteX317" fmla="*/ 169500 w 8090452"/>
              <a:gd name="connsiteY317" fmla="*/ 1119239 h 6863208"/>
              <a:gd name="connsiteX318" fmla="*/ 111071 w 8090452"/>
              <a:gd name="connsiteY318" fmla="*/ 1117880 h 6863208"/>
              <a:gd name="connsiteX319" fmla="*/ 128736 w 8090452"/>
              <a:gd name="connsiteY319" fmla="*/ 1121957 h 6863208"/>
              <a:gd name="connsiteX320" fmla="*/ 180369 w 8090452"/>
              <a:gd name="connsiteY320" fmla="*/ 1225226 h 6863208"/>
              <a:gd name="connsiteX321" fmla="*/ 199393 w 8090452"/>
              <a:gd name="connsiteY321" fmla="*/ 1363822 h 6863208"/>
              <a:gd name="connsiteX322" fmla="*/ 203469 w 8090452"/>
              <a:gd name="connsiteY322" fmla="*/ 1367899 h 6863208"/>
              <a:gd name="connsiteX323" fmla="*/ 202111 w 8090452"/>
              <a:gd name="connsiteY323" fmla="*/ 1431763 h 6863208"/>
              <a:gd name="connsiteX324" fmla="*/ 210263 w 8090452"/>
              <a:gd name="connsiteY324" fmla="*/ 1513290 h 6863208"/>
              <a:gd name="connsiteX325" fmla="*/ 185805 w 8090452"/>
              <a:gd name="connsiteY325" fmla="*/ 1475244 h 6863208"/>
              <a:gd name="connsiteX326" fmla="*/ 130094 w 8090452"/>
              <a:gd name="connsiteY326" fmla="*/ 1329854 h 6863208"/>
              <a:gd name="connsiteX327" fmla="*/ 130094 w 8090452"/>
              <a:gd name="connsiteY327" fmla="*/ 1316265 h 6863208"/>
              <a:gd name="connsiteX328" fmla="*/ 130094 w 8090452"/>
              <a:gd name="connsiteY328" fmla="*/ 1313548 h 6863208"/>
              <a:gd name="connsiteX329" fmla="*/ 147758 w 8090452"/>
              <a:gd name="connsiteY329" fmla="*/ 1309471 h 6863208"/>
              <a:gd name="connsiteX330" fmla="*/ 130094 w 8090452"/>
              <a:gd name="connsiteY330" fmla="*/ 1310830 h 6863208"/>
              <a:gd name="connsiteX331" fmla="*/ 117865 w 8090452"/>
              <a:gd name="connsiteY331" fmla="*/ 1236096 h 6863208"/>
              <a:gd name="connsiteX332" fmla="*/ 101475 w 8090452"/>
              <a:gd name="connsiteY332" fmla="*/ 1209216 h 6863208"/>
              <a:gd name="connsiteX333" fmla="*/ 100031 w 8090452"/>
              <a:gd name="connsiteY333" fmla="*/ 1206033 h 6863208"/>
              <a:gd name="connsiteX334" fmla="*/ 96788 w 8090452"/>
              <a:gd name="connsiteY334" fmla="*/ 1201529 h 6863208"/>
              <a:gd name="connsiteX335" fmla="*/ 83894 w 8090452"/>
              <a:gd name="connsiteY335" fmla="*/ 1180385 h 6863208"/>
              <a:gd name="connsiteX336" fmla="*/ 98841 w 8090452"/>
              <a:gd name="connsiteY336" fmla="*/ 1151851 h 6863208"/>
              <a:gd name="connsiteX337" fmla="*/ 104277 w 8090452"/>
              <a:gd name="connsiteY337" fmla="*/ 1149133 h 6863208"/>
              <a:gd name="connsiteX338" fmla="*/ 100201 w 8090452"/>
              <a:gd name="connsiteY338" fmla="*/ 1147774 h 6863208"/>
              <a:gd name="connsiteX339" fmla="*/ 111071 w 8090452"/>
              <a:gd name="connsiteY339" fmla="*/ 1120598 h 6863208"/>
              <a:gd name="connsiteX340" fmla="*/ 111071 w 8090452"/>
              <a:gd name="connsiteY340" fmla="*/ 1117880 h 6863208"/>
              <a:gd name="connsiteX341" fmla="*/ 0 w 8090452"/>
              <a:gd name="connsiteY341" fmla="*/ 1111745 h 6863208"/>
              <a:gd name="connsiteX342" fmla="*/ 54001 w 8090452"/>
              <a:gd name="connsiteY342" fmla="*/ 1155927 h 6863208"/>
              <a:gd name="connsiteX343" fmla="*/ 66231 w 8090452"/>
              <a:gd name="connsiteY343" fmla="*/ 1187179 h 6863208"/>
              <a:gd name="connsiteX344" fmla="*/ 58078 w 8090452"/>
              <a:gd name="connsiteY344" fmla="*/ 1214355 h 6863208"/>
              <a:gd name="connsiteX345" fmla="*/ 54001 w 8090452"/>
              <a:gd name="connsiteY345" fmla="*/ 1264631 h 6863208"/>
              <a:gd name="connsiteX346" fmla="*/ 7803 w 8090452"/>
              <a:gd name="connsiteY346" fmla="*/ 1166798 h 6863208"/>
              <a:gd name="connsiteX347" fmla="*/ 0 w 8090452"/>
              <a:gd name="connsiteY347" fmla="*/ 1136890 h 6863208"/>
              <a:gd name="connsiteX348" fmla="*/ 215295 w 8090452"/>
              <a:gd name="connsiteY348" fmla="*/ 1109960 h 6863208"/>
              <a:gd name="connsiteX349" fmla="*/ 214340 w 8090452"/>
              <a:gd name="connsiteY349" fmla="*/ 1112444 h 6863208"/>
              <a:gd name="connsiteX350" fmla="*/ 215295 w 8090452"/>
              <a:gd name="connsiteY350" fmla="*/ 1109960 h 6863208"/>
              <a:gd name="connsiteX351" fmla="*/ 169499 w 8090452"/>
              <a:gd name="connsiteY351" fmla="*/ 1089345 h 6863208"/>
              <a:gd name="connsiteX352" fmla="*/ 180369 w 8090452"/>
              <a:gd name="connsiteY352" fmla="*/ 1094780 h 6863208"/>
              <a:gd name="connsiteX353" fmla="*/ 169499 w 8090452"/>
              <a:gd name="connsiteY353" fmla="*/ 1089345 h 6863208"/>
              <a:gd name="connsiteX354" fmla="*/ 1361166 w 8090452"/>
              <a:gd name="connsiteY354" fmla="*/ 1085272 h 6863208"/>
              <a:gd name="connsiteX355" fmla="*/ 1367175 w 8090452"/>
              <a:gd name="connsiteY355" fmla="*/ 1091281 h 6863208"/>
              <a:gd name="connsiteX356" fmla="*/ 1367059 w 8090452"/>
              <a:gd name="connsiteY356" fmla="*/ 1091270 h 6863208"/>
              <a:gd name="connsiteX357" fmla="*/ 0 w 8090452"/>
              <a:gd name="connsiteY357" fmla="*/ 1074888 h 6863208"/>
              <a:gd name="connsiteX358" fmla="*/ 26826 w 8090452"/>
              <a:gd name="connsiteY358" fmla="*/ 1082552 h 6863208"/>
              <a:gd name="connsiteX359" fmla="*/ 29543 w 8090452"/>
              <a:gd name="connsiteY359" fmla="*/ 1077117 h 6863208"/>
              <a:gd name="connsiteX360" fmla="*/ 37696 w 8090452"/>
              <a:gd name="connsiteY360" fmla="*/ 1101575 h 6863208"/>
              <a:gd name="connsiteX361" fmla="*/ 52642 w 8090452"/>
              <a:gd name="connsiteY361" fmla="*/ 1140981 h 6863208"/>
              <a:gd name="connsiteX362" fmla="*/ 0 w 8090452"/>
              <a:gd name="connsiteY362" fmla="*/ 1098866 h 6863208"/>
              <a:gd name="connsiteX363" fmla="*/ 742912 w 8090452"/>
              <a:gd name="connsiteY363" fmla="*/ 1073040 h 6863208"/>
              <a:gd name="connsiteX364" fmla="*/ 746989 w 8090452"/>
              <a:gd name="connsiteY364" fmla="*/ 1077116 h 6863208"/>
              <a:gd name="connsiteX365" fmla="*/ 742912 w 8090452"/>
              <a:gd name="connsiteY365" fmla="*/ 1073040 h 6863208"/>
              <a:gd name="connsiteX366" fmla="*/ 752424 w 8090452"/>
              <a:gd name="connsiteY366" fmla="*/ 1071681 h 6863208"/>
              <a:gd name="connsiteX367" fmla="*/ 751065 w 8090452"/>
              <a:gd name="connsiteY367" fmla="*/ 1081193 h 6863208"/>
              <a:gd name="connsiteX368" fmla="*/ 752424 w 8090452"/>
              <a:gd name="connsiteY368" fmla="*/ 1071681 h 6863208"/>
              <a:gd name="connsiteX369" fmla="*/ 134170 w 8090452"/>
              <a:gd name="connsiteY369" fmla="*/ 1067604 h 6863208"/>
              <a:gd name="connsiteX370" fmla="*/ 140964 w 8090452"/>
              <a:gd name="connsiteY370" fmla="*/ 1074398 h 6863208"/>
              <a:gd name="connsiteX371" fmla="*/ 134170 w 8090452"/>
              <a:gd name="connsiteY371" fmla="*/ 1067604 h 6863208"/>
              <a:gd name="connsiteX372" fmla="*/ 108354 w 8090452"/>
              <a:gd name="connsiteY372" fmla="*/ 1063528 h 6863208"/>
              <a:gd name="connsiteX373" fmla="*/ 108354 w 8090452"/>
              <a:gd name="connsiteY373" fmla="*/ 1066246 h 6863208"/>
              <a:gd name="connsiteX374" fmla="*/ 105636 w 8090452"/>
              <a:gd name="connsiteY374" fmla="*/ 1066246 h 6863208"/>
              <a:gd name="connsiteX375" fmla="*/ 108354 w 8090452"/>
              <a:gd name="connsiteY375" fmla="*/ 1063528 h 6863208"/>
              <a:gd name="connsiteX376" fmla="*/ 1320399 w 8090452"/>
              <a:gd name="connsiteY376" fmla="*/ 1052658 h 6863208"/>
              <a:gd name="connsiteX377" fmla="*/ 1340782 w 8090452"/>
              <a:gd name="connsiteY377" fmla="*/ 1062169 h 6863208"/>
              <a:gd name="connsiteX378" fmla="*/ 1350293 w 8090452"/>
              <a:gd name="connsiteY378" fmla="*/ 1068964 h 6863208"/>
              <a:gd name="connsiteX379" fmla="*/ 1350293 w 8090452"/>
              <a:gd name="connsiteY379" fmla="*/ 1066246 h 6863208"/>
              <a:gd name="connsiteX380" fmla="*/ 1407363 w 8090452"/>
              <a:gd name="connsiteY380" fmla="*/ 1085269 h 6863208"/>
              <a:gd name="connsiteX381" fmla="*/ 1426735 w 8090452"/>
              <a:gd name="connsiteY381" fmla="*/ 1090734 h 6863208"/>
              <a:gd name="connsiteX382" fmla="*/ 1361163 w 8090452"/>
              <a:gd name="connsiteY382" fmla="*/ 1085269 h 6863208"/>
              <a:gd name="connsiteX383" fmla="*/ 1361166 w 8090452"/>
              <a:gd name="connsiteY383" fmla="*/ 1085272 h 6863208"/>
              <a:gd name="connsiteX384" fmla="*/ 1359805 w 8090452"/>
              <a:gd name="connsiteY384" fmla="*/ 1083911 h 6863208"/>
              <a:gd name="connsiteX385" fmla="*/ 1351736 w 8090452"/>
              <a:gd name="connsiteY385" fmla="*/ 1081906 h 6863208"/>
              <a:gd name="connsiteX386" fmla="*/ 124659 w 8090452"/>
              <a:gd name="connsiteY386" fmla="*/ 1039070 h 6863208"/>
              <a:gd name="connsiteX387" fmla="*/ 140965 w 8090452"/>
              <a:gd name="connsiteY387" fmla="*/ 1066246 h 6863208"/>
              <a:gd name="connsiteX388" fmla="*/ 161347 w 8090452"/>
              <a:gd name="connsiteY388" fmla="*/ 1100216 h 6863208"/>
              <a:gd name="connsiteX389" fmla="*/ 155912 w 8090452"/>
              <a:gd name="connsiteY389" fmla="*/ 1100215 h 6863208"/>
              <a:gd name="connsiteX390" fmla="*/ 123301 w 8090452"/>
              <a:gd name="connsiteY390" fmla="*/ 1067604 h 6863208"/>
              <a:gd name="connsiteX391" fmla="*/ 121942 w 8090452"/>
              <a:gd name="connsiteY391" fmla="*/ 1068963 h 6863208"/>
              <a:gd name="connsiteX392" fmla="*/ 123301 w 8090452"/>
              <a:gd name="connsiteY392" fmla="*/ 1051300 h 6863208"/>
              <a:gd name="connsiteX393" fmla="*/ 123300 w 8090452"/>
              <a:gd name="connsiteY393" fmla="*/ 1045864 h 6863208"/>
              <a:gd name="connsiteX394" fmla="*/ 126018 w 8090452"/>
              <a:gd name="connsiteY394" fmla="*/ 1045864 h 6863208"/>
              <a:gd name="connsiteX395" fmla="*/ 123301 w 8090452"/>
              <a:gd name="connsiteY395" fmla="*/ 1043147 h 6863208"/>
              <a:gd name="connsiteX396" fmla="*/ 123301 w 8090452"/>
              <a:gd name="connsiteY396" fmla="*/ 1040429 h 6863208"/>
              <a:gd name="connsiteX397" fmla="*/ 124659 w 8090452"/>
              <a:gd name="connsiteY397" fmla="*/ 1039070 h 6863208"/>
              <a:gd name="connsiteX398" fmla="*/ 948089 w 8090452"/>
              <a:gd name="connsiteY398" fmla="*/ 1030917 h 6863208"/>
              <a:gd name="connsiteX399" fmla="*/ 1016030 w 8090452"/>
              <a:gd name="connsiteY399" fmla="*/ 1101574 h 6863208"/>
              <a:gd name="connsiteX400" fmla="*/ 1011953 w 8090452"/>
              <a:gd name="connsiteY400" fmla="*/ 1100216 h 6863208"/>
              <a:gd name="connsiteX401" fmla="*/ 948089 w 8090452"/>
              <a:gd name="connsiteY401" fmla="*/ 1030917 h 6863208"/>
              <a:gd name="connsiteX402" fmla="*/ 73026 w 8090452"/>
              <a:gd name="connsiteY402" fmla="*/ 1020047 h 6863208"/>
              <a:gd name="connsiteX403" fmla="*/ 73026 w 8090452"/>
              <a:gd name="connsiteY403" fmla="*/ 1020047 h 6863208"/>
              <a:gd name="connsiteX404" fmla="*/ 36823 w 8090452"/>
              <a:gd name="connsiteY404" fmla="*/ 1016456 h 6863208"/>
              <a:gd name="connsiteX405" fmla="*/ 79819 w 8090452"/>
              <a:gd name="connsiteY405" fmla="*/ 1059452 h 6863208"/>
              <a:gd name="connsiteX406" fmla="*/ 80338 w 8090452"/>
              <a:gd name="connsiteY406" fmla="*/ 1059193 h 6863208"/>
              <a:gd name="connsiteX407" fmla="*/ 78970 w 8090452"/>
              <a:gd name="connsiteY407" fmla="*/ 1065397 h 6863208"/>
              <a:gd name="connsiteX408" fmla="*/ 75743 w 8090452"/>
              <a:gd name="connsiteY408" fmla="*/ 1074399 h 6863208"/>
              <a:gd name="connsiteX409" fmla="*/ 56720 w 8090452"/>
              <a:gd name="connsiteY409" fmla="*/ 1063528 h 6863208"/>
              <a:gd name="connsiteX410" fmla="*/ 67590 w 8090452"/>
              <a:gd name="connsiteY410" fmla="*/ 1074399 h 6863208"/>
              <a:gd name="connsiteX411" fmla="*/ 62155 w 8090452"/>
              <a:gd name="connsiteY411" fmla="*/ 1082552 h 6863208"/>
              <a:gd name="connsiteX412" fmla="*/ 101559 w 8090452"/>
              <a:gd name="connsiteY412" fmla="*/ 1111086 h 6863208"/>
              <a:gd name="connsiteX413" fmla="*/ 77100 w 8090452"/>
              <a:gd name="connsiteY413" fmla="*/ 1165439 h 6863208"/>
              <a:gd name="connsiteX414" fmla="*/ 66230 w 8090452"/>
              <a:gd name="connsiteY414" fmla="*/ 1154568 h 6863208"/>
              <a:gd name="connsiteX415" fmla="*/ 64872 w 8090452"/>
              <a:gd name="connsiteY415" fmla="*/ 1153210 h 6863208"/>
              <a:gd name="connsiteX416" fmla="*/ 48567 w 8090452"/>
              <a:gd name="connsiteY416" fmla="*/ 1104293 h 6863208"/>
              <a:gd name="connsiteX417" fmla="*/ 33619 w 8090452"/>
              <a:gd name="connsiteY417" fmla="*/ 1064888 h 6863208"/>
              <a:gd name="connsiteX418" fmla="*/ 28185 w 8090452"/>
              <a:gd name="connsiteY418" fmla="*/ 1043147 h 6863208"/>
              <a:gd name="connsiteX419" fmla="*/ 28185 w 8090452"/>
              <a:gd name="connsiteY419" fmla="*/ 1040429 h 6863208"/>
              <a:gd name="connsiteX420" fmla="*/ 32262 w 8090452"/>
              <a:gd name="connsiteY420" fmla="*/ 1036352 h 6863208"/>
              <a:gd name="connsiteX421" fmla="*/ 29544 w 8090452"/>
              <a:gd name="connsiteY421" fmla="*/ 1028200 h 6863208"/>
              <a:gd name="connsiteX422" fmla="*/ 37696 w 8090452"/>
              <a:gd name="connsiteY422" fmla="*/ 1025482 h 6863208"/>
              <a:gd name="connsiteX423" fmla="*/ 34639 w 8090452"/>
              <a:gd name="connsiteY423" fmla="*/ 1021067 h 6863208"/>
              <a:gd name="connsiteX424" fmla="*/ 56889 w 8090452"/>
              <a:gd name="connsiteY424" fmla="*/ 992021 h 6863208"/>
              <a:gd name="connsiteX425" fmla="*/ 48566 w 8090452"/>
              <a:gd name="connsiteY425" fmla="*/ 992871 h 6863208"/>
              <a:gd name="connsiteX426" fmla="*/ 62154 w 8090452"/>
              <a:gd name="connsiteY426" fmla="*/ 998306 h 6863208"/>
              <a:gd name="connsiteX427" fmla="*/ 56889 w 8090452"/>
              <a:gd name="connsiteY427" fmla="*/ 992021 h 6863208"/>
              <a:gd name="connsiteX428" fmla="*/ 1191314 w 8090452"/>
              <a:gd name="connsiteY428" fmla="*/ 967054 h 6863208"/>
              <a:gd name="connsiteX429" fmla="*/ 1293224 w 8090452"/>
              <a:gd name="connsiteY429" fmla="*/ 1033635 h 6863208"/>
              <a:gd name="connsiteX430" fmla="*/ 1256536 w 8090452"/>
              <a:gd name="connsiteY430" fmla="*/ 1013252 h 6863208"/>
              <a:gd name="connsiteX431" fmla="*/ 1191314 w 8090452"/>
              <a:gd name="connsiteY431" fmla="*/ 967054 h 6863208"/>
              <a:gd name="connsiteX432" fmla="*/ 15276 w 8090452"/>
              <a:gd name="connsiteY432" fmla="*/ 942595 h 6863208"/>
              <a:gd name="connsiteX433" fmla="*/ 13238 w 8090452"/>
              <a:gd name="connsiteY433" fmla="*/ 946672 h 6863208"/>
              <a:gd name="connsiteX434" fmla="*/ 21391 w 8090452"/>
              <a:gd name="connsiteY434" fmla="*/ 946672 h 6863208"/>
              <a:gd name="connsiteX435" fmla="*/ 15276 w 8090452"/>
              <a:gd name="connsiteY435" fmla="*/ 942595 h 6863208"/>
              <a:gd name="connsiteX436" fmla="*/ 915478 w 8090452"/>
              <a:gd name="connsiteY436" fmla="*/ 941237 h 6863208"/>
              <a:gd name="connsiteX437" fmla="*/ 920914 w 8090452"/>
              <a:gd name="connsiteY437" fmla="*/ 946673 h 6863208"/>
              <a:gd name="connsiteX438" fmla="*/ 1056793 w 8090452"/>
              <a:gd name="connsiteY438" fmla="*/ 1033635 h 6863208"/>
              <a:gd name="connsiteX439" fmla="*/ 1120657 w 8090452"/>
              <a:gd name="connsiteY439" fmla="*/ 1100216 h 6863208"/>
              <a:gd name="connsiteX440" fmla="*/ 1180444 w 8090452"/>
              <a:gd name="connsiteY440" fmla="*/ 1179026 h 6863208"/>
              <a:gd name="connsiteX441" fmla="*/ 1228001 w 8090452"/>
              <a:gd name="connsiteY441" fmla="*/ 1223866 h 6863208"/>
              <a:gd name="connsiteX442" fmla="*/ 1223925 w 8090452"/>
              <a:gd name="connsiteY442" fmla="*/ 1222507 h 6863208"/>
              <a:gd name="connsiteX443" fmla="*/ 1150550 w 8090452"/>
              <a:gd name="connsiteY443" fmla="*/ 1170873 h 6863208"/>
              <a:gd name="connsiteX444" fmla="*/ 1030976 w 8090452"/>
              <a:gd name="connsiteY444" fmla="*/ 1108369 h 6863208"/>
              <a:gd name="connsiteX445" fmla="*/ 899173 w 8090452"/>
              <a:gd name="connsiteY445" fmla="*/ 962977 h 6863208"/>
              <a:gd name="connsiteX446" fmla="*/ 886944 w 8090452"/>
              <a:gd name="connsiteY446" fmla="*/ 942595 h 6863208"/>
              <a:gd name="connsiteX447" fmla="*/ 915478 w 8090452"/>
              <a:gd name="connsiteY447" fmla="*/ 941237 h 6863208"/>
              <a:gd name="connsiteX448" fmla="*/ 835309 w 8090452"/>
              <a:gd name="connsiteY448" fmla="*/ 934443 h 6863208"/>
              <a:gd name="connsiteX449" fmla="*/ 871997 w 8090452"/>
              <a:gd name="connsiteY449" fmla="*/ 941237 h 6863208"/>
              <a:gd name="connsiteX450" fmla="*/ 916837 w 8090452"/>
              <a:gd name="connsiteY450" fmla="*/ 996947 h 6863208"/>
              <a:gd name="connsiteX451" fmla="*/ 1003800 w 8090452"/>
              <a:gd name="connsiteY451" fmla="*/ 1097498 h 6863208"/>
              <a:gd name="connsiteX452" fmla="*/ 980701 w 8090452"/>
              <a:gd name="connsiteY452" fmla="*/ 1087986 h 6863208"/>
              <a:gd name="connsiteX453" fmla="*/ 867920 w 8090452"/>
              <a:gd name="connsiteY453" fmla="*/ 1024123 h 6863208"/>
              <a:gd name="connsiteX454" fmla="*/ 835309 w 8090452"/>
              <a:gd name="connsiteY454" fmla="*/ 934443 h 6863208"/>
              <a:gd name="connsiteX455" fmla="*/ 806775 w 8090452"/>
              <a:gd name="connsiteY455" fmla="*/ 927648 h 6863208"/>
              <a:gd name="connsiteX456" fmla="*/ 802698 w 8090452"/>
              <a:gd name="connsiteY456" fmla="*/ 931724 h 6863208"/>
              <a:gd name="connsiteX457" fmla="*/ 813569 w 8090452"/>
              <a:gd name="connsiteY457" fmla="*/ 937160 h 6863208"/>
              <a:gd name="connsiteX458" fmla="*/ 806775 w 8090452"/>
              <a:gd name="connsiteY458" fmla="*/ 927648 h 6863208"/>
              <a:gd name="connsiteX459" fmla="*/ 1037770 w 8090452"/>
              <a:gd name="connsiteY459" fmla="*/ 924932 h 6863208"/>
              <a:gd name="connsiteX460" fmla="*/ 1150550 w 8090452"/>
              <a:gd name="connsiteY460" fmla="*/ 948031 h 6863208"/>
              <a:gd name="connsiteX461" fmla="*/ 1180444 w 8090452"/>
              <a:gd name="connsiteY461" fmla="*/ 969771 h 6863208"/>
              <a:gd name="connsiteX462" fmla="*/ 1256536 w 8090452"/>
              <a:gd name="connsiteY462" fmla="*/ 1021405 h 6863208"/>
              <a:gd name="connsiteX463" fmla="*/ 1313605 w 8090452"/>
              <a:gd name="connsiteY463" fmla="*/ 1051299 h 6863208"/>
              <a:gd name="connsiteX464" fmla="*/ 1347333 w 8090452"/>
              <a:gd name="connsiteY464" fmla="*/ 1080811 h 6863208"/>
              <a:gd name="connsiteX465" fmla="*/ 1301037 w 8090452"/>
              <a:gd name="connsiteY465" fmla="*/ 1069304 h 6863208"/>
              <a:gd name="connsiteX466" fmla="*/ 1240231 w 8090452"/>
              <a:gd name="connsiteY466" fmla="*/ 1048581 h 6863208"/>
              <a:gd name="connsiteX467" fmla="*/ 1128130 w 8090452"/>
              <a:gd name="connsiteY467" fmla="*/ 994230 h 6863208"/>
              <a:gd name="connsiteX468" fmla="*/ 1025813 w 8090452"/>
              <a:gd name="connsiteY468" fmla="*/ 926018 h 6863208"/>
              <a:gd name="connsiteX469" fmla="*/ 1293223 w 8090452"/>
              <a:gd name="connsiteY469" fmla="*/ 922213 h 6863208"/>
              <a:gd name="connsiteX470" fmla="*/ 1287788 w 8090452"/>
              <a:gd name="connsiteY470" fmla="*/ 927649 h 6863208"/>
              <a:gd name="connsiteX471" fmla="*/ 1297300 w 8090452"/>
              <a:gd name="connsiteY471" fmla="*/ 929008 h 6863208"/>
              <a:gd name="connsiteX472" fmla="*/ 1293223 w 8090452"/>
              <a:gd name="connsiteY472" fmla="*/ 922213 h 6863208"/>
              <a:gd name="connsiteX473" fmla="*/ 1286090 w 8090452"/>
              <a:gd name="connsiteY473" fmla="*/ 917118 h 6863208"/>
              <a:gd name="connsiteX474" fmla="*/ 1278277 w 8090452"/>
              <a:gd name="connsiteY474" fmla="*/ 923571 h 6863208"/>
              <a:gd name="connsiteX475" fmla="*/ 1291865 w 8090452"/>
              <a:gd name="connsiteY475" fmla="*/ 920855 h 6863208"/>
              <a:gd name="connsiteX476" fmla="*/ 1286090 w 8090452"/>
              <a:gd name="connsiteY476" fmla="*/ 917118 h 6863208"/>
              <a:gd name="connsiteX477" fmla="*/ 780957 w 8090452"/>
              <a:gd name="connsiteY477" fmla="*/ 912700 h 6863208"/>
              <a:gd name="connsiteX478" fmla="*/ 790470 w 8090452"/>
              <a:gd name="connsiteY478" fmla="*/ 919495 h 6863208"/>
              <a:gd name="connsiteX479" fmla="*/ 780957 w 8090452"/>
              <a:gd name="connsiteY479" fmla="*/ 912700 h 6863208"/>
              <a:gd name="connsiteX480" fmla="*/ 1306810 w 8090452"/>
              <a:gd name="connsiteY480" fmla="*/ 911344 h 6863208"/>
              <a:gd name="connsiteX481" fmla="*/ 1308170 w 8090452"/>
              <a:gd name="connsiteY481" fmla="*/ 931726 h 6863208"/>
              <a:gd name="connsiteX482" fmla="*/ 1331270 w 8090452"/>
              <a:gd name="connsiteY482" fmla="*/ 922214 h 6863208"/>
              <a:gd name="connsiteX483" fmla="*/ 1338064 w 8090452"/>
              <a:gd name="connsiteY483" fmla="*/ 929008 h 6863208"/>
              <a:gd name="connsiteX484" fmla="*/ 1329911 w 8090452"/>
              <a:gd name="connsiteY484" fmla="*/ 915420 h 6863208"/>
              <a:gd name="connsiteX485" fmla="*/ 1317682 w 8090452"/>
              <a:gd name="connsiteY485" fmla="*/ 914061 h 6863208"/>
              <a:gd name="connsiteX486" fmla="*/ 1316322 w 8090452"/>
              <a:gd name="connsiteY486" fmla="*/ 920856 h 6863208"/>
              <a:gd name="connsiteX487" fmla="*/ 1313605 w 8090452"/>
              <a:gd name="connsiteY487" fmla="*/ 912703 h 6863208"/>
              <a:gd name="connsiteX488" fmla="*/ 1306810 w 8090452"/>
              <a:gd name="connsiteY488" fmla="*/ 911344 h 6863208"/>
              <a:gd name="connsiteX489" fmla="*/ 59437 w 8090452"/>
              <a:gd name="connsiteY489" fmla="*/ 908626 h 6863208"/>
              <a:gd name="connsiteX490" fmla="*/ 74384 w 8090452"/>
              <a:gd name="connsiteY490" fmla="*/ 934442 h 6863208"/>
              <a:gd name="connsiteX491" fmla="*/ 85254 w 8090452"/>
              <a:gd name="connsiteY491" fmla="*/ 926290 h 6863208"/>
              <a:gd name="connsiteX492" fmla="*/ 93407 w 8090452"/>
              <a:gd name="connsiteY492" fmla="*/ 942596 h 6863208"/>
              <a:gd name="connsiteX493" fmla="*/ 98842 w 8090452"/>
              <a:gd name="connsiteY493" fmla="*/ 969771 h 6863208"/>
              <a:gd name="connsiteX494" fmla="*/ 102919 w 8090452"/>
              <a:gd name="connsiteY494" fmla="*/ 984718 h 6863208"/>
              <a:gd name="connsiteX495" fmla="*/ 71666 w 8090452"/>
              <a:gd name="connsiteY495" fmla="*/ 931725 h 6863208"/>
              <a:gd name="connsiteX496" fmla="*/ 59437 w 8090452"/>
              <a:gd name="connsiteY496" fmla="*/ 908626 h 6863208"/>
              <a:gd name="connsiteX497" fmla="*/ 1295941 w 8090452"/>
              <a:gd name="connsiteY497" fmla="*/ 908625 h 6863208"/>
              <a:gd name="connsiteX498" fmla="*/ 1289147 w 8090452"/>
              <a:gd name="connsiteY498" fmla="*/ 912702 h 6863208"/>
              <a:gd name="connsiteX499" fmla="*/ 1298659 w 8090452"/>
              <a:gd name="connsiteY499" fmla="*/ 916778 h 6863208"/>
              <a:gd name="connsiteX500" fmla="*/ 1295941 w 8090452"/>
              <a:gd name="connsiteY500" fmla="*/ 908625 h 6863208"/>
              <a:gd name="connsiteX501" fmla="*/ 1319041 w 8090452"/>
              <a:gd name="connsiteY501" fmla="*/ 899115 h 6863208"/>
              <a:gd name="connsiteX502" fmla="*/ 1328552 w 8090452"/>
              <a:gd name="connsiteY502" fmla="*/ 911344 h 6863208"/>
              <a:gd name="connsiteX503" fmla="*/ 1319041 w 8090452"/>
              <a:gd name="connsiteY503" fmla="*/ 899115 h 6863208"/>
              <a:gd name="connsiteX504" fmla="*/ 30902 w 8090452"/>
              <a:gd name="connsiteY504" fmla="*/ 885526 h 6863208"/>
              <a:gd name="connsiteX505" fmla="*/ 33620 w 8090452"/>
              <a:gd name="connsiteY505" fmla="*/ 888244 h 6863208"/>
              <a:gd name="connsiteX506" fmla="*/ 58079 w 8090452"/>
              <a:gd name="connsiteY506" fmla="*/ 939878 h 6863208"/>
              <a:gd name="connsiteX507" fmla="*/ 101560 w 8090452"/>
              <a:gd name="connsiteY507" fmla="*/ 1013253 h 6863208"/>
              <a:gd name="connsiteX508" fmla="*/ 105636 w 8090452"/>
              <a:gd name="connsiteY508" fmla="*/ 1022764 h 6863208"/>
              <a:gd name="connsiteX509" fmla="*/ 106995 w 8090452"/>
              <a:gd name="connsiteY509" fmla="*/ 1032276 h 6863208"/>
              <a:gd name="connsiteX510" fmla="*/ 96125 w 8090452"/>
              <a:gd name="connsiteY510" fmla="*/ 1021406 h 6863208"/>
              <a:gd name="connsiteX511" fmla="*/ 93407 w 8090452"/>
              <a:gd name="connsiteY511" fmla="*/ 1021406 h 6863208"/>
              <a:gd name="connsiteX512" fmla="*/ 90690 w 8090452"/>
              <a:gd name="connsiteY512" fmla="*/ 1021405 h 6863208"/>
              <a:gd name="connsiteX513" fmla="*/ 86614 w 8090452"/>
              <a:gd name="connsiteY513" fmla="*/ 1030917 h 6863208"/>
              <a:gd name="connsiteX514" fmla="*/ 71666 w 8090452"/>
              <a:gd name="connsiteY514" fmla="*/ 1029559 h 6863208"/>
              <a:gd name="connsiteX515" fmla="*/ 101560 w 8090452"/>
              <a:gd name="connsiteY515" fmla="*/ 1051300 h 6863208"/>
              <a:gd name="connsiteX516" fmla="*/ 94766 w 8090452"/>
              <a:gd name="connsiteY516" fmla="*/ 1063528 h 6863208"/>
              <a:gd name="connsiteX517" fmla="*/ 85254 w 8090452"/>
              <a:gd name="connsiteY517" fmla="*/ 1056734 h 6863208"/>
              <a:gd name="connsiteX518" fmla="*/ 80338 w 8090452"/>
              <a:gd name="connsiteY518" fmla="*/ 1059193 h 6863208"/>
              <a:gd name="connsiteX519" fmla="*/ 81179 w 8090452"/>
              <a:gd name="connsiteY519" fmla="*/ 1055375 h 6863208"/>
              <a:gd name="connsiteX520" fmla="*/ 37696 w 8090452"/>
              <a:gd name="connsiteY520" fmla="*/ 1014611 h 6863208"/>
              <a:gd name="connsiteX521" fmla="*/ 36823 w 8090452"/>
              <a:gd name="connsiteY521" fmla="*/ 1016456 h 6863208"/>
              <a:gd name="connsiteX522" fmla="*/ 32262 w 8090452"/>
              <a:gd name="connsiteY522" fmla="*/ 1011895 h 6863208"/>
              <a:gd name="connsiteX523" fmla="*/ 33621 w 8090452"/>
              <a:gd name="connsiteY523" fmla="*/ 1010536 h 6863208"/>
              <a:gd name="connsiteX524" fmla="*/ 33621 w 8090452"/>
              <a:gd name="connsiteY524" fmla="*/ 1002383 h 6863208"/>
              <a:gd name="connsiteX525" fmla="*/ 25468 w 8090452"/>
              <a:gd name="connsiteY525" fmla="*/ 1002383 h 6863208"/>
              <a:gd name="connsiteX526" fmla="*/ 20032 w 8090452"/>
              <a:gd name="connsiteY526" fmla="*/ 991512 h 6863208"/>
              <a:gd name="connsiteX527" fmla="*/ 28185 w 8090452"/>
              <a:gd name="connsiteY527" fmla="*/ 986078 h 6863208"/>
              <a:gd name="connsiteX528" fmla="*/ 20032 w 8090452"/>
              <a:gd name="connsiteY528" fmla="*/ 988794 h 6863208"/>
              <a:gd name="connsiteX529" fmla="*/ 15956 w 8090452"/>
              <a:gd name="connsiteY529" fmla="*/ 979283 h 6863208"/>
              <a:gd name="connsiteX530" fmla="*/ 6444 w 8090452"/>
              <a:gd name="connsiteY530" fmla="*/ 977925 h 6863208"/>
              <a:gd name="connsiteX531" fmla="*/ 5085 w 8090452"/>
              <a:gd name="connsiteY531" fmla="*/ 971131 h 6863208"/>
              <a:gd name="connsiteX532" fmla="*/ 6444 w 8090452"/>
              <a:gd name="connsiteY532" fmla="*/ 926290 h 6863208"/>
              <a:gd name="connsiteX533" fmla="*/ 10520 w 8090452"/>
              <a:gd name="connsiteY533" fmla="*/ 924931 h 6863208"/>
              <a:gd name="connsiteX534" fmla="*/ 5085 w 8090452"/>
              <a:gd name="connsiteY534" fmla="*/ 916778 h 6863208"/>
              <a:gd name="connsiteX535" fmla="*/ 5085 w 8090452"/>
              <a:gd name="connsiteY535" fmla="*/ 914061 h 6863208"/>
              <a:gd name="connsiteX536" fmla="*/ 3727 w 8090452"/>
              <a:gd name="connsiteY536" fmla="*/ 907267 h 6863208"/>
              <a:gd name="connsiteX537" fmla="*/ 6444 w 8090452"/>
              <a:gd name="connsiteY537" fmla="*/ 907268 h 6863208"/>
              <a:gd name="connsiteX538" fmla="*/ 5085 w 8090452"/>
              <a:gd name="connsiteY538" fmla="*/ 905909 h 6863208"/>
              <a:gd name="connsiteX539" fmla="*/ 5086 w 8090452"/>
              <a:gd name="connsiteY539" fmla="*/ 900473 h 6863208"/>
              <a:gd name="connsiteX540" fmla="*/ 10521 w 8090452"/>
              <a:gd name="connsiteY540" fmla="*/ 897755 h 6863208"/>
              <a:gd name="connsiteX541" fmla="*/ 18674 w 8090452"/>
              <a:gd name="connsiteY541" fmla="*/ 900473 h 6863208"/>
              <a:gd name="connsiteX542" fmla="*/ 11879 w 8090452"/>
              <a:gd name="connsiteY542" fmla="*/ 896397 h 6863208"/>
              <a:gd name="connsiteX543" fmla="*/ 30902 w 8090452"/>
              <a:gd name="connsiteY543" fmla="*/ 885526 h 6863208"/>
              <a:gd name="connsiteX544" fmla="*/ 775522 w 8090452"/>
              <a:gd name="connsiteY544" fmla="*/ 885526 h 6863208"/>
              <a:gd name="connsiteX545" fmla="*/ 786393 w 8090452"/>
              <a:gd name="connsiteY545" fmla="*/ 890962 h 6863208"/>
              <a:gd name="connsiteX546" fmla="*/ 775522 w 8090452"/>
              <a:gd name="connsiteY546" fmla="*/ 885526 h 6863208"/>
              <a:gd name="connsiteX547" fmla="*/ 771446 w 8090452"/>
              <a:gd name="connsiteY547" fmla="*/ 884168 h 6863208"/>
              <a:gd name="connsiteX548" fmla="*/ 772805 w 8090452"/>
              <a:gd name="connsiteY548" fmla="*/ 890961 h 6863208"/>
              <a:gd name="connsiteX549" fmla="*/ 771446 w 8090452"/>
              <a:gd name="connsiteY549" fmla="*/ 884168 h 6863208"/>
              <a:gd name="connsiteX550" fmla="*/ 806775 w 8090452"/>
              <a:gd name="connsiteY550" fmla="*/ 884167 h 6863208"/>
              <a:gd name="connsiteX551" fmla="*/ 805416 w 8090452"/>
              <a:gd name="connsiteY551" fmla="*/ 893679 h 6863208"/>
              <a:gd name="connsiteX552" fmla="*/ 806775 w 8090452"/>
              <a:gd name="connsiteY552" fmla="*/ 884167 h 6863208"/>
              <a:gd name="connsiteX553" fmla="*/ 846180 w 8090452"/>
              <a:gd name="connsiteY553" fmla="*/ 871938 h 6863208"/>
              <a:gd name="connsiteX554" fmla="*/ 904608 w 8090452"/>
              <a:gd name="connsiteY554" fmla="*/ 935801 h 6863208"/>
              <a:gd name="connsiteX555" fmla="*/ 880151 w 8090452"/>
              <a:gd name="connsiteY555" fmla="*/ 935801 h 6863208"/>
              <a:gd name="connsiteX556" fmla="*/ 846180 w 8090452"/>
              <a:gd name="connsiteY556" fmla="*/ 871938 h 6863208"/>
              <a:gd name="connsiteX557" fmla="*/ 734759 w 8090452"/>
              <a:gd name="connsiteY557" fmla="*/ 871938 h 6863208"/>
              <a:gd name="connsiteX558" fmla="*/ 767370 w 8090452"/>
              <a:gd name="connsiteY558" fmla="*/ 899114 h 6863208"/>
              <a:gd name="connsiteX559" fmla="*/ 823081 w 8090452"/>
              <a:gd name="connsiteY559" fmla="*/ 930366 h 6863208"/>
              <a:gd name="connsiteX560" fmla="*/ 819004 w 8090452"/>
              <a:gd name="connsiteY560" fmla="*/ 931726 h 6863208"/>
              <a:gd name="connsiteX561" fmla="*/ 823081 w 8090452"/>
              <a:gd name="connsiteY561" fmla="*/ 935802 h 6863208"/>
              <a:gd name="connsiteX562" fmla="*/ 827157 w 8090452"/>
              <a:gd name="connsiteY562" fmla="*/ 934442 h 6863208"/>
              <a:gd name="connsiteX563" fmla="*/ 857051 w 8090452"/>
              <a:gd name="connsiteY563" fmla="*/ 1015970 h 6863208"/>
              <a:gd name="connsiteX564" fmla="*/ 817645 w 8090452"/>
              <a:gd name="connsiteY564" fmla="*/ 979283 h 6863208"/>
              <a:gd name="connsiteX565" fmla="*/ 790470 w 8090452"/>
              <a:gd name="connsiteY565" fmla="*/ 949389 h 6863208"/>
              <a:gd name="connsiteX566" fmla="*/ 791828 w 8090452"/>
              <a:gd name="connsiteY566" fmla="*/ 948031 h 6863208"/>
              <a:gd name="connsiteX567" fmla="*/ 789110 w 8090452"/>
              <a:gd name="connsiteY567" fmla="*/ 945313 h 6863208"/>
              <a:gd name="connsiteX568" fmla="*/ 787752 w 8090452"/>
              <a:gd name="connsiteY568" fmla="*/ 946672 h 6863208"/>
              <a:gd name="connsiteX569" fmla="*/ 734759 w 8090452"/>
              <a:gd name="connsiteY569" fmla="*/ 871938 h 6863208"/>
              <a:gd name="connsiteX570" fmla="*/ 1382903 w 8090452"/>
              <a:gd name="connsiteY570" fmla="*/ 870579 h 6863208"/>
              <a:gd name="connsiteX571" fmla="*/ 1381545 w 8090452"/>
              <a:gd name="connsiteY571" fmla="*/ 880091 h 6863208"/>
              <a:gd name="connsiteX572" fmla="*/ 1389699 w 8090452"/>
              <a:gd name="connsiteY572" fmla="*/ 885526 h 6863208"/>
              <a:gd name="connsiteX573" fmla="*/ 1382903 w 8090452"/>
              <a:gd name="connsiteY573" fmla="*/ 870579 h 6863208"/>
              <a:gd name="connsiteX574" fmla="*/ 813569 w 8090452"/>
              <a:gd name="connsiteY574" fmla="*/ 866503 h 6863208"/>
              <a:gd name="connsiteX575" fmla="*/ 835309 w 8090452"/>
              <a:gd name="connsiteY575" fmla="*/ 896397 h 6863208"/>
              <a:gd name="connsiteX576" fmla="*/ 865203 w 8090452"/>
              <a:gd name="connsiteY576" fmla="*/ 934443 h 6863208"/>
              <a:gd name="connsiteX577" fmla="*/ 832593 w 8090452"/>
              <a:gd name="connsiteY577" fmla="*/ 926290 h 6863208"/>
              <a:gd name="connsiteX578" fmla="*/ 831234 w 8090452"/>
              <a:gd name="connsiteY578" fmla="*/ 924931 h 6863208"/>
              <a:gd name="connsiteX579" fmla="*/ 813569 w 8090452"/>
              <a:gd name="connsiteY579" fmla="*/ 866503 h 6863208"/>
              <a:gd name="connsiteX580" fmla="*/ 677690 w 8090452"/>
              <a:gd name="connsiteY580" fmla="*/ 866503 h 6863208"/>
              <a:gd name="connsiteX581" fmla="*/ 734759 w 8090452"/>
              <a:gd name="connsiteY581" fmla="*/ 918137 h 6863208"/>
              <a:gd name="connsiteX582" fmla="*/ 831233 w 8090452"/>
              <a:gd name="connsiteY582" fmla="*/ 1066246 h 6863208"/>
              <a:gd name="connsiteX583" fmla="*/ 851718 w 8090452"/>
              <a:gd name="connsiteY583" fmla="*/ 1114897 h 6863208"/>
              <a:gd name="connsiteX584" fmla="*/ 821722 w 8090452"/>
              <a:gd name="connsiteY584" fmla="*/ 1089345 h 6863208"/>
              <a:gd name="connsiteX585" fmla="*/ 718453 w 8090452"/>
              <a:gd name="connsiteY585" fmla="*/ 953466 h 6863208"/>
              <a:gd name="connsiteX586" fmla="*/ 677690 w 8090452"/>
              <a:gd name="connsiteY586" fmla="*/ 866503 h 6863208"/>
              <a:gd name="connsiteX587" fmla="*/ 329603 w 8090452"/>
              <a:gd name="connsiteY587" fmla="*/ 842321 h 6863208"/>
              <a:gd name="connsiteX588" fmla="*/ 327120 w 8090452"/>
              <a:gd name="connsiteY588" fmla="*/ 847480 h 6863208"/>
              <a:gd name="connsiteX589" fmla="*/ 324402 w 8090452"/>
              <a:gd name="connsiteY589" fmla="*/ 844762 h 6863208"/>
              <a:gd name="connsiteX590" fmla="*/ 329603 w 8090452"/>
              <a:gd name="connsiteY590" fmla="*/ 842321 h 6863208"/>
              <a:gd name="connsiteX591" fmla="*/ 1482096 w 8090452"/>
              <a:gd name="connsiteY591" fmla="*/ 812151 h 6863208"/>
              <a:gd name="connsiteX592" fmla="*/ 1487531 w 8090452"/>
              <a:gd name="connsiteY592" fmla="*/ 814869 h 6863208"/>
              <a:gd name="connsiteX593" fmla="*/ 1487531 w 8090452"/>
              <a:gd name="connsiteY593" fmla="*/ 812151 h 6863208"/>
              <a:gd name="connsiteX594" fmla="*/ 1482096 w 8090452"/>
              <a:gd name="connsiteY594" fmla="*/ 812151 h 6863208"/>
              <a:gd name="connsiteX595" fmla="*/ 789110 w 8090452"/>
              <a:gd name="connsiteY595" fmla="*/ 782258 h 6863208"/>
              <a:gd name="connsiteX596" fmla="*/ 794546 w 8090452"/>
              <a:gd name="connsiteY596" fmla="*/ 793128 h 6863208"/>
              <a:gd name="connsiteX597" fmla="*/ 829874 w 8090452"/>
              <a:gd name="connsiteY597" fmla="*/ 850197 h 6863208"/>
              <a:gd name="connsiteX598" fmla="*/ 836668 w 8090452"/>
              <a:gd name="connsiteY598" fmla="*/ 865144 h 6863208"/>
              <a:gd name="connsiteX599" fmla="*/ 874715 w 8090452"/>
              <a:gd name="connsiteY599" fmla="*/ 933084 h 6863208"/>
              <a:gd name="connsiteX600" fmla="*/ 840745 w 8090452"/>
              <a:gd name="connsiteY600" fmla="*/ 888244 h 6863208"/>
              <a:gd name="connsiteX601" fmla="*/ 805416 w 8090452"/>
              <a:gd name="connsiteY601" fmla="*/ 839327 h 6863208"/>
              <a:gd name="connsiteX602" fmla="*/ 789110 w 8090452"/>
              <a:gd name="connsiteY602" fmla="*/ 782258 h 6863208"/>
              <a:gd name="connsiteX603" fmla="*/ 880150 w 8090452"/>
              <a:gd name="connsiteY603" fmla="*/ 772746 h 6863208"/>
              <a:gd name="connsiteX604" fmla="*/ 877432 w 8090452"/>
              <a:gd name="connsiteY604" fmla="*/ 775464 h 6863208"/>
              <a:gd name="connsiteX605" fmla="*/ 880150 w 8090452"/>
              <a:gd name="connsiteY605" fmla="*/ 780899 h 6863208"/>
              <a:gd name="connsiteX606" fmla="*/ 882867 w 8090452"/>
              <a:gd name="connsiteY606" fmla="*/ 778182 h 6863208"/>
              <a:gd name="connsiteX607" fmla="*/ 880150 w 8090452"/>
              <a:gd name="connsiteY607" fmla="*/ 772746 h 6863208"/>
              <a:gd name="connsiteX608" fmla="*/ 646437 w 8090452"/>
              <a:gd name="connsiteY608" fmla="*/ 772746 h 6863208"/>
              <a:gd name="connsiteX609" fmla="*/ 693995 w 8090452"/>
              <a:gd name="connsiteY609" fmla="*/ 828457 h 6863208"/>
              <a:gd name="connsiteX610" fmla="*/ 814928 w 8090452"/>
              <a:gd name="connsiteY610" fmla="*/ 990153 h 6863208"/>
              <a:gd name="connsiteX611" fmla="*/ 865203 w 8090452"/>
              <a:gd name="connsiteY611" fmla="*/ 1034994 h 6863208"/>
              <a:gd name="connsiteX612" fmla="*/ 886944 w 8090452"/>
              <a:gd name="connsiteY612" fmla="*/ 1078475 h 6863208"/>
              <a:gd name="connsiteX613" fmla="*/ 948089 w 8090452"/>
              <a:gd name="connsiteY613" fmla="*/ 1177667 h 6863208"/>
              <a:gd name="connsiteX614" fmla="*/ 944014 w 8090452"/>
              <a:gd name="connsiteY614" fmla="*/ 1176308 h 6863208"/>
              <a:gd name="connsiteX615" fmla="*/ 879124 w 8090452"/>
              <a:gd name="connsiteY615" fmla="*/ 1135452 h 6863208"/>
              <a:gd name="connsiteX616" fmla="*/ 867921 w 8090452"/>
              <a:gd name="connsiteY616" fmla="*/ 1127391 h 6863208"/>
              <a:gd name="connsiteX617" fmla="*/ 838027 w 8090452"/>
              <a:gd name="connsiteY617" fmla="*/ 1064887 h 6863208"/>
              <a:gd name="connsiteX618" fmla="*/ 795904 w 8090452"/>
              <a:gd name="connsiteY618" fmla="*/ 982001 h 6863208"/>
              <a:gd name="connsiteX619" fmla="*/ 737476 w 8090452"/>
              <a:gd name="connsiteY619" fmla="*/ 907267 h 6863208"/>
              <a:gd name="connsiteX620" fmla="*/ 674972 w 8090452"/>
              <a:gd name="connsiteY620" fmla="*/ 847480 h 6863208"/>
              <a:gd name="connsiteX621" fmla="*/ 668178 w 8090452"/>
              <a:gd name="connsiteY621" fmla="*/ 840686 h 6863208"/>
              <a:gd name="connsiteX622" fmla="*/ 646437 w 8090452"/>
              <a:gd name="connsiteY622" fmla="*/ 772746 h 6863208"/>
              <a:gd name="connsiteX623" fmla="*/ 874205 w 8090452"/>
              <a:gd name="connsiteY623" fmla="*/ 768499 h 6863208"/>
              <a:gd name="connsiteX624" fmla="*/ 867920 w 8090452"/>
              <a:gd name="connsiteY624" fmla="*/ 771386 h 6863208"/>
              <a:gd name="connsiteX625" fmla="*/ 877432 w 8090452"/>
              <a:gd name="connsiteY625" fmla="*/ 772746 h 6863208"/>
              <a:gd name="connsiteX626" fmla="*/ 874205 w 8090452"/>
              <a:gd name="connsiteY626" fmla="*/ 768499 h 6863208"/>
              <a:gd name="connsiteX627" fmla="*/ 1404646 w 8090452"/>
              <a:gd name="connsiteY627" fmla="*/ 767311 h 6863208"/>
              <a:gd name="connsiteX628" fmla="*/ 1401927 w 8090452"/>
              <a:gd name="connsiteY628" fmla="*/ 770029 h 6863208"/>
              <a:gd name="connsiteX629" fmla="*/ 1401928 w 8090452"/>
              <a:gd name="connsiteY629" fmla="*/ 772746 h 6863208"/>
              <a:gd name="connsiteX630" fmla="*/ 1407363 w 8090452"/>
              <a:gd name="connsiteY630" fmla="*/ 772746 h 6863208"/>
              <a:gd name="connsiteX631" fmla="*/ 1404646 w 8090452"/>
              <a:gd name="connsiteY631" fmla="*/ 767311 h 6863208"/>
              <a:gd name="connsiteX632" fmla="*/ 889660 w 8090452"/>
              <a:gd name="connsiteY632" fmla="*/ 760516 h 6863208"/>
              <a:gd name="connsiteX633" fmla="*/ 881507 w 8090452"/>
              <a:gd name="connsiteY633" fmla="*/ 768669 h 6863208"/>
              <a:gd name="connsiteX634" fmla="*/ 892378 w 8090452"/>
              <a:gd name="connsiteY634" fmla="*/ 774105 h 6863208"/>
              <a:gd name="connsiteX635" fmla="*/ 889660 w 8090452"/>
              <a:gd name="connsiteY635" fmla="*/ 760516 h 6863208"/>
              <a:gd name="connsiteX636" fmla="*/ 851614 w 8090452"/>
              <a:gd name="connsiteY636" fmla="*/ 749646 h 6863208"/>
              <a:gd name="connsiteX637" fmla="*/ 840744 w 8090452"/>
              <a:gd name="connsiteY637" fmla="*/ 757799 h 6863208"/>
              <a:gd name="connsiteX638" fmla="*/ 844821 w 8090452"/>
              <a:gd name="connsiteY638" fmla="*/ 770029 h 6863208"/>
              <a:gd name="connsiteX639" fmla="*/ 851614 w 8090452"/>
              <a:gd name="connsiteY639" fmla="*/ 760517 h 6863208"/>
              <a:gd name="connsiteX640" fmla="*/ 851614 w 8090452"/>
              <a:gd name="connsiteY640" fmla="*/ 768670 h 6863208"/>
              <a:gd name="connsiteX641" fmla="*/ 857049 w 8090452"/>
              <a:gd name="connsiteY641" fmla="*/ 765952 h 6863208"/>
              <a:gd name="connsiteX642" fmla="*/ 863845 w 8090452"/>
              <a:gd name="connsiteY642" fmla="*/ 772747 h 6863208"/>
              <a:gd name="connsiteX643" fmla="*/ 857049 w 8090452"/>
              <a:gd name="connsiteY643" fmla="*/ 771388 h 6863208"/>
              <a:gd name="connsiteX644" fmla="*/ 862485 w 8090452"/>
              <a:gd name="connsiteY644" fmla="*/ 776823 h 6863208"/>
              <a:gd name="connsiteX645" fmla="*/ 867920 w 8090452"/>
              <a:gd name="connsiteY645" fmla="*/ 774106 h 6863208"/>
              <a:gd name="connsiteX646" fmla="*/ 866561 w 8090452"/>
              <a:gd name="connsiteY646" fmla="*/ 767311 h 6863208"/>
              <a:gd name="connsiteX647" fmla="*/ 878791 w 8090452"/>
              <a:gd name="connsiteY647" fmla="*/ 763235 h 6863208"/>
              <a:gd name="connsiteX648" fmla="*/ 867920 w 8090452"/>
              <a:gd name="connsiteY648" fmla="*/ 755080 h 6863208"/>
              <a:gd name="connsiteX649" fmla="*/ 869279 w 8090452"/>
              <a:gd name="connsiteY649" fmla="*/ 761875 h 6863208"/>
              <a:gd name="connsiteX650" fmla="*/ 863844 w 8090452"/>
              <a:gd name="connsiteY650" fmla="*/ 753722 h 6863208"/>
              <a:gd name="connsiteX651" fmla="*/ 855691 w 8090452"/>
              <a:gd name="connsiteY651" fmla="*/ 759158 h 6863208"/>
              <a:gd name="connsiteX652" fmla="*/ 855691 w 8090452"/>
              <a:gd name="connsiteY652" fmla="*/ 764593 h 6863208"/>
              <a:gd name="connsiteX653" fmla="*/ 857049 w 8090452"/>
              <a:gd name="connsiteY653" fmla="*/ 752364 h 6863208"/>
              <a:gd name="connsiteX654" fmla="*/ 851614 w 8090452"/>
              <a:gd name="connsiteY654" fmla="*/ 749646 h 6863208"/>
              <a:gd name="connsiteX655" fmla="*/ 636925 w 8090452"/>
              <a:gd name="connsiteY655" fmla="*/ 741494 h 6863208"/>
              <a:gd name="connsiteX656" fmla="*/ 670896 w 8090452"/>
              <a:gd name="connsiteY656" fmla="*/ 794487 h 6863208"/>
              <a:gd name="connsiteX657" fmla="*/ 642360 w 8090452"/>
              <a:gd name="connsiteY657" fmla="*/ 760517 h 6863208"/>
              <a:gd name="connsiteX658" fmla="*/ 636925 w 8090452"/>
              <a:gd name="connsiteY658" fmla="*/ 741494 h 6863208"/>
              <a:gd name="connsiteX659" fmla="*/ 757858 w 8090452"/>
              <a:gd name="connsiteY659" fmla="*/ 729265 h 6863208"/>
              <a:gd name="connsiteX660" fmla="*/ 774164 w 8090452"/>
              <a:gd name="connsiteY660" fmla="*/ 770029 h 6863208"/>
              <a:gd name="connsiteX661" fmla="*/ 787751 w 8090452"/>
              <a:gd name="connsiteY661" fmla="*/ 813510 h 6863208"/>
              <a:gd name="connsiteX662" fmla="*/ 748347 w 8090452"/>
              <a:gd name="connsiteY662" fmla="*/ 755082 h 6863208"/>
              <a:gd name="connsiteX663" fmla="*/ 755140 w 8090452"/>
              <a:gd name="connsiteY663" fmla="*/ 742853 h 6863208"/>
              <a:gd name="connsiteX664" fmla="*/ 757858 w 8090452"/>
              <a:gd name="connsiteY664" fmla="*/ 729265 h 6863208"/>
              <a:gd name="connsiteX665" fmla="*/ 772805 w 8090452"/>
              <a:gd name="connsiteY665" fmla="*/ 708883 h 6863208"/>
              <a:gd name="connsiteX666" fmla="*/ 983418 w 8090452"/>
              <a:gd name="connsiteY666" fmla="*/ 900472 h 6863208"/>
              <a:gd name="connsiteX667" fmla="*/ 1008851 w 8090452"/>
              <a:gd name="connsiteY667" fmla="*/ 920552 h 6863208"/>
              <a:gd name="connsiteX668" fmla="*/ 923631 w 8090452"/>
              <a:gd name="connsiteY668" fmla="*/ 933084 h 6863208"/>
              <a:gd name="connsiteX669" fmla="*/ 924091 w 8090452"/>
              <a:gd name="connsiteY669" fmla="*/ 933377 h 6863208"/>
              <a:gd name="connsiteX670" fmla="*/ 916837 w 8090452"/>
              <a:gd name="connsiteY670" fmla="*/ 934443 h 6863208"/>
              <a:gd name="connsiteX671" fmla="*/ 816286 w 8090452"/>
              <a:gd name="connsiteY671" fmla="*/ 812151 h 6863208"/>
              <a:gd name="connsiteX672" fmla="*/ 772805 w 8090452"/>
              <a:gd name="connsiteY672" fmla="*/ 708883 h 6863208"/>
              <a:gd name="connsiteX673" fmla="*/ 763293 w 8090452"/>
              <a:gd name="connsiteY673" fmla="*/ 702089 h 6863208"/>
              <a:gd name="connsiteX674" fmla="*/ 789110 w 8090452"/>
              <a:gd name="connsiteY674" fmla="*/ 763235 h 6863208"/>
              <a:gd name="connsiteX675" fmla="*/ 763294 w 8090452"/>
              <a:gd name="connsiteY675" fmla="*/ 710241 h 6863208"/>
              <a:gd name="connsiteX676" fmla="*/ 761935 w 8090452"/>
              <a:gd name="connsiteY676" fmla="*/ 708882 h 6863208"/>
              <a:gd name="connsiteX677" fmla="*/ 763293 w 8090452"/>
              <a:gd name="connsiteY677" fmla="*/ 702089 h 6863208"/>
              <a:gd name="connsiteX678" fmla="*/ 556756 w 8090452"/>
              <a:gd name="connsiteY678" fmla="*/ 699371 h 6863208"/>
              <a:gd name="connsiteX679" fmla="*/ 624696 w 8090452"/>
              <a:gd name="connsiteY679" fmla="*/ 751006 h 6863208"/>
              <a:gd name="connsiteX680" fmla="*/ 638284 w 8090452"/>
              <a:gd name="connsiteY680" fmla="*/ 764593 h 6863208"/>
              <a:gd name="connsiteX681" fmla="*/ 661384 w 8090452"/>
              <a:gd name="connsiteY681" fmla="*/ 833892 h 6863208"/>
              <a:gd name="connsiteX682" fmla="*/ 619261 w 8090452"/>
              <a:gd name="connsiteY682" fmla="*/ 789052 h 6863208"/>
              <a:gd name="connsiteX683" fmla="*/ 626055 w 8090452"/>
              <a:gd name="connsiteY683" fmla="*/ 782258 h 6863208"/>
              <a:gd name="connsiteX684" fmla="*/ 616544 w 8090452"/>
              <a:gd name="connsiteY684" fmla="*/ 767311 h 6863208"/>
              <a:gd name="connsiteX685" fmla="*/ 605674 w 8090452"/>
              <a:gd name="connsiteY685" fmla="*/ 772746 h 6863208"/>
              <a:gd name="connsiteX686" fmla="*/ 556756 w 8090452"/>
              <a:gd name="connsiteY686" fmla="*/ 699371 h 6863208"/>
              <a:gd name="connsiteX687" fmla="*/ 1144562 w 8090452"/>
              <a:gd name="connsiteY687" fmla="*/ 674700 h 6863208"/>
              <a:gd name="connsiteX688" fmla="*/ 1128809 w 8090452"/>
              <a:gd name="connsiteY688" fmla="*/ 684425 h 6863208"/>
              <a:gd name="connsiteX689" fmla="*/ 1155986 w 8090452"/>
              <a:gd name="connsiteY689" fmla="*/ 771388 h 6863208"/>
              <a:gd name="connsiteX690" fmla="*/ 1157344 w 8090452"/>
              <a:gd name="connsiteY690" fmla="*/ 767311 h 6863208"/>
              <a:gd name="connsiteX691" fmla="*/ 1162779 w 8090452"/>
              <a:gd name="connsiteY691" fmla="*/ 810793 h 6863208"/>
              <a:gd name="connsiteX692" fmla="*/ 1185879 w 8090452"/>
              <a:gd name="connsiteY692" fmla="*/ 852915 h 6863208"/>
              <a:gd name="connsiteX693" fmla="*/ 1195390 w 8090452"/>
              <a:gd name="connsiteY693" fmla="*/ 827098 h 6863208"/>
              <a:gd name="connsiteX694" fmla="*/ 1172291 w 8090452"/>
              <a:gd name="connsiteY694" fmla="*/ 722471 h 6863208"/>
              <a:gd name="connsiteX695" fmla="*/ 1183161 w 8090452"/>
              <a:gd name="connsiteY695" fmla="*/ 698013 h 6863208"/>
              <a:gd name="connsiteX696" fmla="*/ 1144562 w 8090452"/>
              <a:gd name="connsiteY696" fmla="*/ 674700 h 6863208"/>
              <a:gd name="connsiteX697" fmla="*/ 771446 w 8090452"/>
              <a:gd name="connsiteY697" fmla="*/ 664043 h 6863208"/>
              <a:gd name="connsiteX698" fmla="*/ 775523 w 8090452"/>
              <a:gd name="connsiteY698" fmla="*/ 670837 h 6863208"/>
              <a:gd name="connsiteX699" fmla="*/ 771446 w 8090452"/>
              <a:gd name="connsiteY699" fmla="*/ 664043 h 6863208"/>
              <a:gd name="connsiteX700" fmla="*/ 1505194 w 8090452"/>
              <a:gd name="connsiteY700" fmla="*/ 653172 h 6863208"/>
              <a:gd name="connsiteX701" fmla="*/ 1495683 w 8090452"/>
              <a:gd name="connsiteY701" fmla="*/ 657248 h 6863208"/>
              <a:gd name="connsiteX702" fmla="*/ 1501118 w 8090452"/>
              <a:gd name="connsiteY702" fmla="*/ 665401 h 6863208"/>
              <a:gd name="connsiteX703" fmla="*/ 1490248 w 8090452"/>
              <a:gd name="connsiteY703" fmla="*/ 665401 h 6863208"/>
              <a:gd name="connsiteX704" fmla="*/ 1501118 w 8090452"/>
              <a:gd name="connsiteY704" fmla="*/ 676271 h 6863208"/>
              <a:gd name="connsiteX705" fmla="*/ 1502477 w 8090452"/>
              <a:gd name="connsiteY705" fmla="*/ 655889 h 6863208"/>
              <a:gd name="connsiteX706" fmla="*/ 1510629 w 8090452"/>
              <a:gd name="connsiteY706" fmla="*/ 661325 h 6863208"/>
              <a:gd name="connsiteX707" fmla="*/ 1505194 w 8090452"/>
              <a:gd name="connsiteY707" fmla="*/ 653172 h 6863208"/>
              <a:gd name="connsiteX708" fmla="*/ 1497043 w 8090452"/>
              <a:gd name="connsiteY708" fmla="*/ 645019 h 6863208"/>
              <a:gd name="connsiteX709" fmla="*/ 1492967 w 8090452"/>
              <a:gd name="connsiteY709" fmla="*/ 649096 h 6863208"/>
              <a:gd name="connsiteX710" fmla="*/ 1499761 w 8090452"/>
              <a:gd name="connsiteY710" fmla="*/ 650455 h 6863208"/>
              <a:gd name="connsiteX711" fmla="*/ 1497043 w 8090452"/>
              <a:gd name="connsiteY711" fmla="*/ 645019 h 6863208"/>
              <a:gd name="connsiteX712" fmla="*/ 767370 w 8090452"/>
              <a:gd name="connsiteY712" fmla="*/ 632791 h 6863208"/>
              <a:gd name="connsiteX713" fmla="*/ 772805 w 8090452"/>
              <a:gd name="connsiteY713" fmla="*/ 638226 h 6863208"/>
              <a:gd name="connsiteX714" fmla="*/ 775523 w 8090452"/>
              <a:gd name="connsiteY714" fmla="*/ 640944 h 6863208"/>
              <a:gd name="connsiteX715" fmla="*/ 776607 w 8090452"/>
              <a:gd name="connsiteY715" fmla="*/ 642028 h 6863208"/>
              <a:gd name="connsiteX716" fmla="*/ 772805 w 8090452"/>
              <a:gd name="connsiteY716" fmla="*/ 640942 h 6863208"/>
              <a:gd name="connsiteX717" fmla="*/ 774164 w 8090452"/>
              <a:gd name="connsiteY717" fmla="*/ 647736 h 6863208"/>
              <a:gd name="connsiteX718" fmla="*/ 777299 w 8090452"/>
              <a:gd name="connsiteY718" fmla="*/ 642720 h 6863208"/>
              <a:gd name="connsiteX719" fmla="*/ 789110 w 8090452"/>
              <a:gd name="connsiteY719" fmla="*/ 654531 h 6863208"/>
              <a:gd name="connsiteX720" fmla="*/ 793188 w 8090452"/>
              <a:gd name="connsiteY720" fmla="*/ 666760 h 6863208"/>
              <a:gd name="connsiteX721" fmla="*/ 793187 w 8090452"/>
              <a:gd name="connsiteY721" fmla="*/ 658608 h 6863208"/>
              <a:gd name="connsiteX722" fmla="*/ 821721 w 8090452"/>
              <a:gd name="connsiteY722" fmla="*/ 689859 h 6863208"/>
              <a:gd name="connsiteX723" fmla="*/ 882868 w 8090452"/>
              <a:gd name="connsiteY723" fmla="*/ 751006 h 6863208"/>
              <a:gd name="connsiteX724" fmla="*/ 881509 w 8090452"/>
              <a:gd name="connsiteY724" fmla="*/ 757799 h 6863208"/>
              <a:gd name="connsiteX725" fmla="*/ 885585 w 8090452"/>
              <a:gd name="connsiteY725" fmla="*/ 759158 h 6863208"/>
              <a:gd name="connsiteX726" fmla="*/ 888303 w 8090452"/>
              <a:gd name="connsiteY726" fmla="*/ 756440 h 6863208"/>
              <a:gd name="connsiteX727" fmla="*/ 961678 w 8090452"/>
              <a:gd name="connsiteY727" fmla="*/ 813509 h 6863208"/>
              <a:gd name="connsiteX728" fmla="*/ 1001083 w 8090452"/>
              <a:gd name="connsiteY728" fmla="*/ 836610 h 6863208"/>
              <a:gd name="connsiteX729" fmla="*/ 1107069 w 8090452"/>
              <a:gd name="connsiteY729" fmla="*/ 918137 h 6863208"/>
              <a:gd name="connsiteX730" fmla="*/ 1141038 w 8090452"/>
              <a:gd name="connsiteY730" fmla="*/ 941237 h 6863208"/>
              <a:gd name="connsiteX731" fmla="*/ 1036411 w 8090452"/>
              <a:gd name="connsiteY731" fmla="*/ 920855 h 6863208"/>
              <a:gd name="connsiteX732" fmla="*/ 1018068 w 8090452"/>
              <a:gd name="connsiteY732" fmla="*/ 920855 h 6863208"/>
              <a:gd name="connsiteX733" fmla="*/ 1016030 w 8090452"/>
              <a:gd name="connsiteY733" fmla="*/ 919496 h 6863208"/>
              <a:gd name="connsiteX734" fmla="*/ 1015651 w 8090452"/>
              <a:gd name="connsiteY734" fmla="*/ 919552 h 6863208"/>
              <a:gd name="connsiteX735" fmla="*/ 984778 w 8090452"/>
              <a:gd name="connsiteY735" fmla="*/ 896397 h 6863208"/>
              <a:gd name="connsiteX736" fmla="*/ 824439 w 8090452"/>
              <a:gd name="connsiteY736" fmla="*/ 755082 h 6863208"/>
              <a:gd name="connsiteX737" fmla="*/ 828515 w 8090452"/>
              <a:gd name="connsiteY737" fmla="*/ 751006 h 6863208"/>
              <a:gd name="connsiteX738" fmla="*/ 824440 w 8090452"/>
              <a:gd name="connsiteY738" fmla="*/ 736059 h 6863208"/>
              <a:gd name="connsiteX739" fmla="*/ 814928 w 8090452"/>
              <a:gd name="connsiteY739" fmla="*/ 729265 h 6863208"/>
              <a:gd name="connsiteX740" fmla="*/ 819004 w 8090452"/>
              <a:gd name="connsiteY740" fmla="*/ 736058 h 6863208"/>
              <a:gd name="connsiteX741" fmla="*/ 809492 w 8090452"/>
              <a:gd name="connsiteY741" fmla="*/ 731982 h 6863208"/>
              <a:gd name="connsiteX742" fmla="*/ 812210 w 8090452"/>
              <a:gd name="connsiteY742" fmla="*/ 742853 h 6863208"/>
              <a:gd name="connsiteX743" fmla="*/ 766011 w 8090452"/>
              <a:gd name="connsiteY743" fmla="*/ 693936 h 6863208"/>
              <a:gd name="connsiteX744" fmla="*/ 771446 w 8090452"/>
              <a:gd name="connsiteY744" fmla="*/ 658608 h 6863208"/>
              <a:gd name="connsiteX745" fmla="*/ 772805 w 8090452"/>
              <a:gd name="connsiteY745" fmla="*/ 643661 h 6863208"/>
              <a:gd name="connsiteX746" fmla="*/ 767370 w 8090452"/>
              <a:gd name="connsiteY746" fmla="*/ 632791 h 6863208"/>
              <a:gd name="connsiteX747" fmla="*/ 487458 w 8090452"/>
              <a:gd name="connsiteY747" fmla="*/ 616484 h 6863208"/>
              <a:gd name="connsiteX748" fmla="*/ 502405 w 8090452"/>
              <a:gd name="connsiteY748" fmla="*/ 639584 h 6863208"/>
              <a:gd name="connsiteX749" fmla="*/ 522787 w 8090452"/>
              <a:gd name="connsiteY749" fmla="*/ 670837 h 6863208"/>
              <a:gd name="connsiteX750" fmla="*/ 475229 w 8090452"/>
              <a:gd name="connsiteY750" fmla="*/ 639585 h 6863208"/>
              <a:gd name="connsiteX751" fmla="*/ 456206 w 8090452"/>
              <a:gd name="connsiteY751" fmla="*/ 623279 h 6863208"/>
              <a:gd name="connsiteX752" fmla="*/ 487458 w 8090452"/>
              <a:gd name="connsiteY752" fmla="*/ 616484 h 6863208"/>
              <a:gd name="connsiteX753" fmla="*/ 583933 w 8090452"/>
              <a:gd name="connsiteY753" fmla="*/ 612408 h 6863208"/>
              <a:gd name="connsiteX754" fmla="*/ 594803 w 8090452"/>
              <a:gd name="connsiteY754" fmla="*/ 639584 h 6863208"/>
              <a:gd name="connsiteX755" fmla="*/ 611108 w 8090452"/>
              <a:gd name="connsiteY755" fmla="*/ 683065 h 6863208"/>
              <a:gd name="connsiteX756" fmla="*/ 564910 w 8090452"/>
              <a:gd name="connsiteY756" fmla="*/ 623279 h 6863208"/>
              <a:gd name="connsiteX757" fmla="*/ 583933 w 8090452"/>
              <a:gd name="connsiteY757" fmla="*/ 612408 h 6863208"/>
              <a:gd name="connsiteX758" fmla="*/ 1588083 w 8090452"/>
              <a:gd name="connsiteY758" fmla="*/ 611050 h 6863208"/>
              <a:gd name="connsiteX759" fmla="*/ 1579929 w 8090452"/>
              <a:gd name="connsiteY759" fmla="*/ 616486 h 6863208"/>
              <a:gd name="connsiteX760" fmla="*/ 1588083 w 8090452"/>
              <a:gd name="connsiteY760" fmla="*/ 611050 h 6863208"/>
              <a:gd name="connsiteX761" fmla="*/ 520069 w 8090452"/>
              <a:gd name="connsiteY761" fmla="*/ 611050 h 6863208"/>
              <a:gd name="connsiteX762" fmla="*/ 548604 w 8090452"/>
              <a:gd name="connsiteY762" fmla="*/ 625997 h 6863208"/>
              <a:gd name="connsiteX763" fmla="*/ 623338 w 8090452"/>
              <a:gd name="connsiteY763" fmla="*/ 725188 h 6863208"/>
              <a:gd name="connsiteX764" fmla="*/ 631490 w 8090452"/>
              <a:gd name="connsiteY764" fmla="*/ 752365 h 6863208"/>
              <a:gd name="connsiteX765" fmla="*/ 626055 w 8090452"/>
              <a:gd name="connsiteY765" fmla="*/ 746930 h 6863208"/>
              <a:gd name="connsiteX766" fmla="*/ 548604 w 8090452"/>
              <a:gd name="connsiteY766" fmla="*/ 688501 h 6863208"/>
              <a:gd name="connsiteX767" fmla="*/ 547245 w 8090452"/>
              <a:gd name="connsiteY767" fmla="*/ 687142 h 6863208"/>
              <a:gd name="connsiteX768" fmla="*/ 515993 w 8090452"/>
              <a:gd name="connsiteY768" fmla="*/ 636867 h 6863208"/>
              <a:gd name="connsiteX769" fmla="*/ 503764 w 8090452"/>
              <a:gd name="connsiteY769" fmla="*/ 613767 h 6863208"/>
              <a:gd name="connsiteX770" fmla="*/ 520069 w 8090452"/>
              <a:gd name="connsiteY770" fmla="*/ 611050 h 6863208"/>
              <a:gd name="connsiteX771" fmla="*/ 1071059 w 8090452"/>
              <a:gd name="connsiteY771" fmla="*/ 603065 h 6863208"/>
              <a:gd name="connsiteX772" fmla="*/ 1066304 w 8090452"/>
              <a:gd name="connsiteY772" fmla="*/ 605613 h 6863208"/>
              <a:gd name="connsiteX773" fmla="*/ 1077175 w 8090452"/>
              <a:gd name="connsiteY773" fmla="*/ 613766 h 6863208"/>
              <a:gd name="connsiteX774" fmla="*/ 1071059 w 8090452"/>
              <a:gd name="connsiteY774" fmla="*/ 603065 h 6863208"/>
              <a:gd name="connsiteX775" fmla="*/ 616543 w 8090452"/>
              <a:gd name="connsiteY775" fmla="*/ 598821 h 6863208"/>
              <a:gd name="connsiteX776" fmla="*/ 638284 w 8090452"/>
              <a:gd name="connsiteY776" fmla="*/ 617843 h 6863208"/>
              <a:gd name="connsiteX777" fmla="*/ 641002 w 8090452"/>
              <a:gd name="connsiteY777" fmla="*/ 617843 h 6863208"/>
              <a:gd name="connsiteX778" fmla="*/ 662743 w 8090452"/>
              <a:gd name="connsiteY778" fmla="*/ 647737 h 6863208"/>
              <a:gd name="connsiteX779" fmla="*/ 726606 w 8090452"/>
              <a:gd name="connsiteY779" fmla="*/ 744212 h 6863208"/>
              <a:gd name="connsiteX780" fmla="*/ 723888 w 8090452"/>
              <a:gd name="connsiteY780" fmla="*/ 746929 h 6863208"/>
              <a:gd name="connsiteX781" fmla="*/ 744271 w 8090452"/>
              <a:gd name="connsiteY781" fmla="*/ 780899 h 6863208"/>
              <a:gd name="connsiteX782" fmla="*/ 742911 w 8090452"/>
              <a:gd name="connsiteY782" fmla="*/ 768670 h 6863208"/>
              <a:gd name="connsiteX783" fmla="*/ 795905 w 8090452"/>
              <a:gd name="connsiteY783" fmla="*/ 846121 h 6863208"/>
              <a:gd name="connsiteX784" fmla="*/ 816287 w 8090452"/>
              <a:gd name="connsiteY784" fmla="*/ 912702 h 6863208"/>
              <a:gd name="connsiteX785" fmla="*/ 813569 w 8090452"/>
              <a:gd name="connsiteY785" fmla="*/ 915420 h 6863208"/>
              <a:gd name="connsiteX786" fmla="*/ 816286 w 8090452"/>
              <a:gd name="connsiteY786" fmla="*/ 915420 h 6863208"/>
              <a:gd name="connsiteX787" fmla="*/ 817646 w 8090452"/>
              <a:gd name="connsiteY787" fmla="*/ 919496 h 6863208"/>
              <a:gd name="connsiteX788" fmla="*/ 819004 w 8090452"/>
              <a:gd name="connsiteY788" fmla="*/ 920855 h 6863208"/>
              <a:gd name="connsiteX789" fmla="*/ 820363 w 8090452"/>
              <a:gd name="connsiteY789" fmla="*/ 924931 h 6863208"/>
              <a:gd name="connsiteX790" fmla="*/ 780958 w 8090452"/>
              <a:gd name="connsiteY790" fmla="*/ 904549 h 6863208"/>
              <a:gd name="connsiteX791" fmla="*/ 779847 w 8090452"/>
              <a:gd name="connsiteY791" fmla="*/ 901956 h 6863208"/>
              <a:gd name="connsiteX792" fmla="*/ 776881 w 8090452"/>
              <a:gd name="connsiteY792" fmla="*/ 895038 h 6863208"/>
              <a:gd name="connsiteX793" fmla="*/ 771446 w 8090452"/>
              <a:gd name="connsiteY793" fmla="*/ 897756 h 6863208"/>
              <a:gd name="connsiteX794" fmla="*/ 764652 w 8090452"/>
              <a:gd name="connsiteY794" fmla="*/ 893678 h 6863208"/>
              <a:gd name="connsiteX795" fmla="*/ 717094 w 8090452"/>
              <a:gd name="connsiteY795" fmla="*/ 851557 h 6863208"/>
              <a:gd name="connsiteX796" fmla="*/ 680407 w 8090452"/>
              <a:gd name="connsiteY796" fmla="*/ 793128 h 6863208"/>
              <a:gd name="connsiteX797" fmla="*/ 619261 w 8090452"/>
              <a:gd name="connsiteY797" fmla="*/ 702089 h 6863208"/>
              <a:gd name="connsiteX798" fmla="*/ 602955 w 8090452"/>
              <a:gd name="connsiteY798" fmla="*/ 639584 h 6863208"/>
              <a:gd name="connsiteX799" fmla="*/ 590726 w 8090452"/>
              <a:gd name="connsiteY799" fmla="*/ 608332 h 6863208"/>
              <a:gd name="connsiteX800" fmla="*/ 616543 w 8090452"/>
              <a:gd name="connsiteY800" fmla="*/ 598821 h 6863208"/>
              <a:gd name="connsiteX801" fmla="*/ 672255 w 8090452"/>
              <a:gd name="connsiteY801" fmla="*/ 597461 h 6863208"/>
              <a:gd name="connsiteX802" fmla="*/ 710301 w 8090452"/>
              <a:gd name="connsiteY802" fmla="*/ 638226 h 6863208"/>
              <a:gd name="connsiteX803" fmla="*/ 707583 w 8090452"/>
              <a:gd name="connsiteY803" fmla="*/ 665402 h 6863208"/>
              <a:gd name="connsiteX804" fmla="*/ 717094 w 8090452"/>
              <a:gd name="connsiteY804" fmla="*/ 707524 h 6863208"/>
              <a:gd name="connsiteX805" fmla="*/ 672254 w 8090452"/>
              <a:gd name="connsiteY805" fmla="*/ 638226 h 6863208"/>
              <a:gd name="connsiteX806" fmla="*/ 651872 w 8090452"/>
              <a:gd name="connsiteY806" fmla="*/ 609691 h 6863208"/>
              <a:gd name="connsiteX807" fmla="*/ 672255 w 8090452"/>
              <a:gd name="connsiteY807" fmla="*/ 597461 h 6863208"/>
              <a:gd name="connsiteX808" fmla="*/ 677690 w 8090452"/>
              <a:gd name="connsiteY808" fmla="*/ 592027 h 6863208"/>
              <a:gd name="connsiteX809" fmla="*/ 691277 w 8090452"/>
              <a:gd name="connsiteY809" fmla="*/ 608331 h 6863208"/>
              <a:gd name="connsiteX810" fmla="*/ 676331 w 8090452"/>
              <a:gd name="connsiteY810" fmla="*/ 593385 h 6863208"/>
              <a:gd name="connsiteX811" fmla="*/ 677690 w 8090452"/>
              <a:gd name="connsiteY811" fmla="*/ 592027 h 6863208"/>
              <a:gd name="connsiteX812" fmla="*/ 751065 w 8090452"/>
              <a:gd name="connsiteY812" fmla="*/ 562133 h 6863208"/>
              <a:gd name="connsiteX813" fmla="*/ 820363 w 8090452"/>
              <a:gd name="connsiteY813" fmla="*/ 639585 h 6863208"/>
              <a:gd name="connsiteX814" fmla="*/ 956242 w 8090452"/>
              <a:gd name="connsiteY814" fmla="*/ 799922 h 6863208"/>
              <a:gd name="connsiteX815" fmla="*/ 976625 w 8090452"/>
              <a:gd name="connsiteY815" fmla="*/ 817587 h 6863208"/>
              <a:gd name="connsiteX816" fmla="*/ 957601 w 8090452"/>
              <a:gd name="connsiteY816" fmla="*/ 806716 h 6863208"/>
              <a:gd name="connsiteX817" fmla="*/ 886944 w 8090452"/>
              <a:gd name="connsiteY817" fmla="*/ 752365 h 6863208"/>
              <a:gd name="connsiteX818" fmla="*/ 888303 w 8090452"/>
              <a:gd name="connsiteY818" fmla="*/ 751006 h 6863208"/>
              <a:gd name="connsiteX819" fmla="*/ 882867 w 8090452"/>
              <a:gd name="connsiteY819" fmla="*/ 748288 h 6863208"/>
              <a:gd name="connsiteX820" fmla="*/ 819004 w 8090452"/>
              <a:gd name="connsiteY820" fmla="*/ 684425 h 6863208"/>
              <a:gd name="connsiteX821" fmla="*/ 786393 w 8090452"/>
              <a:gd name="connsiteY821" fmla="*/ 649096 h 6863208"/>
              <a:gd name="connsiteX822" fmla="*/ 774164 w 8090452"/>
              <a:gd name="connsiteY822" fmla="*/ 634149 h 6863208"/>
              <a:gd name="connsiteX823" fmla="*/ 778240 w 8090452"/>
              <a:gd name="connsiteY823" fmla="*/ 621920 h 6863208"/>
              <a:gd name="connsiteX824" fmla="*/ 768729 w 8090452"/>
              <a:gd name="connsiteY824" fmla="*/ 623279 h 6863208"/>
              <a:gd name="connsiteX825" fmla="*/ 770087 w 8090452"/>
              <a:gd name="connsiteY825" fmla="*/ 627355 h 6863208"/>
              <a:gd name="connsiteX826" fmla="*/ 761934 w 8090452"/>
              <a:gd name="connsiteY826" fmla="*/ 619202 h 6863208"/>
              <a:gd name="connsiteX827" fmla="*/ 751065 w 8090452"/>
              <a:gd name="connsiteY827" fmla="*/ 562133 h 6863208"/>
              <a:gd name="connsiteX828" fmla="*/ 695354 w 8090452"/>
              <a:gd name="connsiteY828" fmla="*/ 411309 h 6863208"/>
              <a:gd name="connsiteX829" fmla="*/ 787752 w 8090452"/>
              <a:gd name="connsiteY829" fmla="*/ 449355 h 6863208"/>
              <a:gd name="connsiteX830" fmla="*/ 793187 w 8090452"/>
              <a:gd name="connsiteY830" fmla="*/ 495555 h 6863208"/>
              <a:gd name="connsiteX831" fmla="*/ 775523 w 8090452"/>
              <a:gd name="connsiteY831" fmla="*/ 491478 h 6863208"/>
              <a:gd name="connsiteX832" fmla="*/ 742912 w 8090452"/>
              <a:gd name="connsiteY832" fmla="*/ 439844 h 6863208"/>
              <a:gd name="connsiteX833" fmla="*/ 684483 w 8090452"/>
              <a:gd name="connsiteY833" fmla="*/ 416745 h 6863208"/>
              <a:gd name="connsiteX834" fmla="*/ 695354 w 8090452"/>
              <a:gd name="connsiteY834" fmla="*/ 411309 h 6863208"/>
              <a:gd name="connsiteX835" fmla="*/ 514217 w 8090452"/>
              <a:gd name="connsiteY835" fmla="*/ 407257 h 6863208"/>
              <a:gd name="connsiteX836" fmla="*/ 535865 w 8090452"/>
              <a:gd name="connsiteY836" fmla="*/ 409102 h 6863208"/>
              <a:gd name="connsiteX837" fmla="*/ 594803 w 8090452"/>
              <a:gd name="connsiteY837" fmla="*/ 433050 h 6863208"/>
              <a:gd name="connsiteX838" fmla="*/ 641001 w 8090452"/>
              <a:gd name="connsiteY838" fmla="*/ 473815 h 6863208"/>
              <a:gd name="connsiteX839" fmla="*/ 608391 w 8090452"/>
              <a:gd name="connsiteY839" fmla="*/ 468378 h 6863208"/>
              <a:gd name="connsiteX840" fmla="*/ 594803 w 8090452"/>
              <a:gd name="connsiteY840" fmla="*/ 449356 h 6863208"/>
              <a:gd name="connsiteX841" fmla="*/ 551321 w 8090452"/>
              <a:gd name="connsiteY841" fmla="*/ 443920 h 6863208"/>
              <a:gd name="connsiteX842" fmla="*/ 573062 w 8090452"/>
              <a:gd name="connsiteY842" fmla="*/ 433050 h 6863208"/>
              <a:gd name="connsiteX843" fmla="*/ 527202 w 8090452"/>
              <a:gd name="connsiteY843" fmla="*/ 422732 h 6863208"/>
              <a:gd name="connsiteX844" fmla="*/ 511916 w 8090452"/>
              <a:gd name="connsiteY844" fmla="*/ 404515 h 6863208"/>
              <a:gd name="connsiteX845" fmla="*/ 514217 w 8090452"/>
              <a:gd name="connsiteY845" fmla="*/ 407257 h 6863208"/>
              <a:gd name="connsiteX846" fmla="*/ 500750 w 8090452"/>
              <a:gd name="connsiteY846" fmla="*/ 406111 h 6863208"/>
              <a:gd name="connsiteX847" fmla="*/ 524314 w 8090452"/>
              <a:gd name="connsiteY847" fmla="*/ 344925 h 6863208"/>
              <a:gd name="connsiteX848" fmla="*/ 518709 w 8090452"/>
              <a:gd name="connsiteY848" fmla="*/ 348831 h 6863208"/>
              <a:gd name="connsiteX849" fmla="*/ 530939 w 8090452"/>
              <a:gd name="connsiteY849" fmla="*/ 350191 h 6863208"/>
              <a:gd name="connsiteX850" fmla="*/ 524314 w 8090452"/>
              <a:gd name="connsiteY850" fmla="*/ 344925 h 6863208"/>
              <a:gd name="connsiteX851" fmla="*/ 486099 w 8090452"/>
              <a:gd name="connsiteY851" fmla="*/ 329782 h 6863208"/>
              <a:gd name="connsiteX852" fmla="*/ 613825 w 8090452"/>
              <a:gd name="connsiteY852" fmla="*/ 375982 h 6863208"/>
              <a:gd name="connsiteX853" fmla="*/ 641002 w 8090452"/>
              <a:gd name="connsiteY853" fmla="*/ 435767 h 6863208"/>
              <a:gd name="connsiteX854" fmla="*/ 654590 w 8090452"/>
              <a:gd name="connsiteY854" fmla="*/ 479249 h 6863208"/>
              <a:gd name="connsiteX855" fmla="*/ 650513 w 8090452"/>
              <a:gd name="connsiteY855" fmla="*/ 477890 h 6863208"/>
              <a:gd name="connsiteX856" fmla="*/ 593444 w 8090452"/>
              <a:gd name="connsiteY856" fmla="*/ 423538 h 6863208"/>
              <a:gd name="connsiteX857" fmla="*/ 476587 w 8090452"/>
              <a:gd name="connsiteY857" fmla="*/ 390928 h 6863208"/>
              <a:gd name="connsiteX858" fmla="*/ 482022 w 8090452"/>
              <a:gd name="connsiteY858" fmla="*/ 404515 h 6863208"/>
              <a:gd name="connsiteX859" fmla="*/ 500750 w 8090452"/>
              <a:gd name="connsiteY859" fmla="*/ 406111 h 6863208"/>
              <a:gd name="connsiteX860" fmla="*/ 483381 w 8090452"/>
              <a:gd name="connsiteY860" fmla="*/ 408593 h 6863208"/>
              <a:gd name="connsiteX861" fmla="*/ 454847 w 8090452"/>
              <a:gd name="connsiteY861" fmla="*/ 404515 h 6863208"/>
              <a:gd name="connsiteX862" fmla="*/ 486099 w 8090452"/>
              <a:gd name="connsiteY862" fmla="*/ 329782 h 6863208"/>
              <a:gd name="connsiteX863" fmla="*/ 507840 w 8090452"/>
              <a:gd name="connsiteY863" fmla="*/ 269995 h 6863208"/>
              <a:gd name="connsiteX864" fmla="*/ 661384 w 8090452"/>
              <a:gd name="connsiteY864" fmla="*/ 322987 h 6863208"/>
              <a:gd name="connsiteX865" fmla="*/ 759217 w 8090452"/>
              <a:gd name="connsiteY865" fmla="*/ 355599 h 6863208"/>
              <a:gd name="connsiteX866" fmla="*/ 790470 w 8090452"/>
              <a:gd name="connsiteY866" fmla="*/ 356957 h 6863208"/>
              <a:gd name="connsiteX867" fmla="*/ 797264 w 8090452"/>
              <a:gd name="connsiteY867" fmla="*/ 363751 h 6863208"/>
              <a:gd name="connsiteX868" fmla="*/ 808134 w 8090452"/>
              <a:gd name="connsiteY868" fmla="*/ 437126 h 6863208"/>
              <a:gd name="connsiteX869" fmla="*/ 791828 w 8090452"/>
              <a:gd name="connsiteY869" fmla="*/ 442561 h 6863208"/>
              <a:gd name="connsiteX870" fmla="*/ 693995 w 8090452"/>
              <a:gd name="connsiteY870" fmla="*/ 401797 h 6863208"/>
              <a:gd name="connsiteX871" fmla="*/ 651872 w 8090452"/>
              <a:gd name="connsiteY871" fmla="*/ 373263 h 6863208"/>
              <a:gd name="connsiteX872" fmla="*/ 654590 w 8090452"/>
              <a:gd name="connsiteY872" fmla="*/ 384133 h 6863208"/>
              <a:gd name="connsiteX873" fmla="*/ 638285 w 8090452"/>
              <a:gd name="connsiteY873" fmla="*/ 375981 h 6863208"/>
              <a:gd name="connsiteX874" fmla="*/ 615185 w 8090452"/>
              <a:gd name="connsiteY874" fmla="*/ 366469 h 6863208"/>
              <a:gd name="connsiteX875" fmla="*/ 605673 w 8090452"/>
              <a:gd name="connsiteY875" fmla="*/ 359675 h 6863208"/>
              <a:gd name="connsiteX876" fmla="*/ 607032 w 8090452"/>
              <a:gd name="connsiteY876" fmla="*/ 352881 h 6863208"/>
              <a:gd name="connsiteX877" fmla="*/ 604314 w 8090452"/>
              <a:gd name="connsiteY877" fmla="*/ 361033 h 6863208"/>
              <a:gd name="connsiteX878" fmla="*/ 488817 w 8090452"/>
              <a:gd name="connsiteY878" fmla="*/ 318911 h 6863208"/>
              <a:gd name="connsiteX879" fmla="*/ 507840 w 8090452"/>
              <a:gd name="connsiteY879" fmla="*/ 269995 h 6863208"/>
              <a:gd name="connsiteX880" fmla="*/ 859768 w 8090452"/>
              <a:gd name="connsiteY880" fmla="*/ 230589 h 6863208"/>
              <a:gd name="connsiteX881" fmla="*/ 859767 w 8090452"/>
              <a:gd name="connsiteY881" fmla="*/ 244177 h 6863208"/>
              <a:gd name="connsiteX882" fmla="*/ 852974 w 8090452"/>
              <a:gd name="connsiteY882" fmla="*/ 291735 h 6863208"/>
              <a:gd name="connsiteX883" fmla="*/ 835309 w 8090452"/>
              <a:gd name="connsiteY883" fmla="*/ 268636 h 6863208"/>
              <a:gd name="connsiteX884" fmla="*/ 859768 w 8090452"/>
              <a:gd name="connsiteY884" fmla="*/ 230589 h 6863208"/>
              <a:gd name="connsiteX885" fmla="*/ 818532 w 8090452"/>
              <a:gd name="connsiteY885" fmla="*/ 130036 h 6863208"/>
              <a:gd name="connsiteX886" fmla="*/ 850256 w 8090452"/>
              <a:gd name="connsiteY886" fmla="*/ 136832 h 6863208"/>
              <a:gd name="connsiteX887" fmla="*/ 1020106 w 8090452"/>
              <a:gd name="connsiteY887" fmla="*/ 154497 h 6863208"/>
              <a:gd name="connsiteX888" fmla="*/ 1019191 w 8090452"/>
              <a:gd name="connsiteY888" fmla="*/ 151754 h 6863208"/>
              <a:gd name="connsiteX889" fmla="*/ 1020106 w 8090452"/>
              <a:gd name="connsiteY889" fmla="*/ 151779 h 6863208"/>
              <a:gd name="connsiteX890" fmla="*/ 1039129 w 8090452"/>
              <a:gd name="connsiteY890" fmla="*/ 189826 h 6863208"/>
              <a:gd name="connsiteX891" fmla="*/ 1052717 w 8090452"/>
              <a:gd name="connsiteY891" fmla="*/ 197978 h 6863208"/>
              <a:gd name="connsiteX892" fmla="*/ 1067664 w 8090452"/>
              <a:gd name="connsiteY892" fmla="*/ 250971 h 6863208"/>
              <a:gd name="connsiteX893" fmla="*/ 1063587 w 8090452"/>
              <a:gd name="connsiteY893" fmla="*/ 252330 h 6863208"/>
              <a:gd name="connsiteX894" fmla="*/ 1070381 w 8090452"/>
              <a:gd name="connsiteY894" fmla="*/ 256407 h 6863208"/>
              <a:gd name="connsiteX895" fmla="*/ 1105710 w 8090452"/>
              <a:gd name="connsiteY895" fmla="*/ 367828 h 6863208"/>
              <a:gd name="connsiteX896" fmla="*/ 1165496 w 8090452"/>
              <a:gd name="connsiteY896" fmla="*/ 433050 h 6863208"/>
              <a:gd name="connsiteX897" fmla="*/ 1162779 w 8090452"/>
              <a:gd name="connsiteY897" fmla="*/ 435767 h 6863208"/>
              <a:gd name="connsiteX898" fmla="*/ 1207619 w 8090452"/>
              <a:gd name="connsiteY898" fmla="*/ 548545 h 6863208"/>
              <a:gd name="connsiteX899" fmla="*/ 1238872 w 8090452"/>
              <a:gd name="connsiteY899" fmla="*/ 566209 h 6863208"/>
              <a:gd name="connsiteX900" fmla="*/ 1232078 w 8090452"/>
              <a:gd name="connsiteY900" fmla="*/ 578438 h 6863208"/>
              <a:gd name="connsiteX901" fmla="*/ 1244646 w 8090452"/>
              <a:gd name="connsiteY901" fmla="*/ 598821 h 6863208"/>
              <a:gd name="connsiteX902" fmla="*/ 1250508 w 8090452"/>
              <a:gd name="connsiteY902" fmla="*/ 617330 h 6863208"/>
              <a:gd name="connsiteX903" fmla="*/ 1226643 w 8090452"/>
              <a:gd name="connsiteY903" fmla="*/ 611050 h 6863208"/>
              <a:gd name="connsiteX904" fmla="*/ 1144488 w 8090452"/>
              <a:gd name="connsiteY904" fmla="*/ 583415 h 6863208"/>
              <a:gd name="connsiteX905" fmla="*/ 1075986 w 8090452"/>
              <a:gd name="connsiteY905" fmla="*/ 559585 h 6863208"/>
              <a:gd name="connsiteX906" fmla="*/ 924990 w 8090452"/>
              <a:gd name="connsiteY906" fmla="*/ 496914 h 6863208"/>
              <a:gd name="connsiteX907" fmla="*/ 847539 w 8090452"/>
              <a:gd name="connsiteY907" fmla="*/ 462944 h 6863208"/>
              <a:gd name="connsiteX908" fmla="*/ 814928 w 8090452"/>
              <a:gd name="connsiteY908" fmla="*/ 430333 h 6863208"/>
              <a:gd name="connsiteX909" fmla="*/ 828515 w 8090452"/>
              <a:gd name="connsiteY909" fmla="*/ 405874 h 6863208"/>
              <a:gd name="connsiteX910" fmla="*/ 850256 w 8090452"/>
              <a:gd name="connsiteY910" fmla="*/ 400439 h 6863208"/>
              <a:gd name="connsiteX911" fmla="*/ 865204 w 8090452"/>
              <a:gd name="connsiteY911" fmla="*/ 352881 h 6863208"/>
              <a:gd name="connsiteX912" fmla="*/ 857051 w 8090452"/>
              <a:gd name="connsiteY912" fmla="*/ 303965 h 6863208"/>
              <a:gd name="connsiteX913" fmla="*/ 866562 w 8090452"/>
              <a:gd name="connsiteY913" fmla="*/ 245536 h 6863208"/>
              <a:gd name="connsiteX914" fmla="*/ 862486 w 8090452"/>
              <a:gd name="connsiteY914" fmla="*/ 219719 h 6863208"/>
              <a:gd name="connsiteX915" fmla="*/ 866562 w 8090452"/>
              <a:gd name="connsiteY915" fmla="*/ 193901 h 6863208"/>
              <a:gd name="connsiteX916" fmla="*/ 843462 w 8090452"/>
              <a:gd name="connsiteY916" fmla="*/ 168085 h 6863208"/>
              <a:gd name="connsiteX917" fmla="*/ 791829 w 8090452"/>
              <a:gd name="connsiteY917" fmla="*/ 127321 h 6863208"/>
              <a:gd name="connsiteX918" fmla="*/ 810851 w 8090452"/>
              <a:gd name="connsiteY918" fmla="*/ 132756 h 6863208"/>
              <a:gd name="connsiteX919" fmla="*/ 833951 w 8090452"/>
              <a:gd name="connsiteY919" fmla="*/ 164009 h 6863208"/>
              <a:gd name="connsiteX920" fmla="*/ 819004 w 8090452"/>
              <a:gd name="connsiteY920" fmla="*/ 154496 h 6863208"/>
              <a:gd name="connsiteX921" fmla="*/ 799982 w 8090452"/>
              <a:gd name="connsiteY921" fmla="*/ 157215 h 6863208"/>
              <a:gd name="connsiteX922" fmla="*/ 791829 w 8090452"/>
              <a:gd name="connsiteY922" fmla="*/ 127321 h 6863208"/>
              <a:gd name="connsiteX923" fmla="*/ 779599 w 8090452"/>
              <a:gd name="connsiteY923" fmla="*/ 104222 h 6863208"/>
              <a:gd name="connsiteX924" fmla="*/ 802699 w 8090452"/>
              <a:gd name="connsiteY924" fmla="*/ 121885 h 6863208"/>
              <a:gd name="connsiteX925" fmla="*/ 789110 w 8090452"/>
              <a:gd name="connsiteY925" fmla="*/ 119168 h 6863208"/>
              <a:gd name="connsiteX926" fmla="*/ 779599 w 8090452"/>
              <a:gd name="connsiteY926" fmla="*/ 104222 h 6863208"/>
              <a:gd name="connsiteX927" fmla="*/ 590727 w 8090452"/>
              <a:gd name="connsiteY927" fmla="*/ 59382 h 6863208"/>
              <a:gd name="connsiteX928" fmla="*/ 680408 w 8090452"/>
              <a:gd name="connsiteY928" fmla="*/ 94710 h 6863208"/>
              <a:gd name="connsiteX929" fmla="*/ 683124 w 8090452"/>
              <a:gd name="connsiteY929" fmla="*/ 108298 h 6863208"/>
              <a:gd name="connsiteX930" fmla="*/ 706224 w 8090452"/>
              <a:gd name="connsiteY930" fmla="*/ 109657 h 6863208"/>
              <a:gd name="connsiteX931" fmla="*/ 674971 w 8090452"/>
              <a:gd name="connsiteY931" fmla="*/ 168085 h 6863208"/>
              <a:gd name="connsiteX932" fmla="*/ 710301 w 8090452"/>
              <a:gd name="connsiteY932" fmla="*/ 111015 h 6863208"/>
              <a:gd name="connsiteX933" fmla="*/ 718454 w 8090452"/>
              <a:gd name="connsiteY933" fmla="*/ 111015 h 6863208"/>
              <a:gd name="connsiteX934" fmla="*/ 721171 w 8090452"/>
              <a:gd name="connsiteY934" fmla="*/ 146344 h 6863208"/>
              <a:gd name="connsiteX935" fmla="*/ 782317 w 8090452"/>
              <a:gd name="connsiteY935" fmla="*/ 280865 h 6863208"/>
              <a:gd name="connsiteX936" fmla="*/ 776882 w 8090452"/>
              <a:gd name="connsiteY936" fmla="*/ 346087 h 6863208"/>
              <a:gd name="connsiteX937" fmla="*/ 753782 w 8090452"/>
              <a:gd name="connsiteY937" fmla="*/ 344728 h 6863208"/>
              <a:gd name="connsiteX938" fmla="*/ 658666 w 8090452"/>
              <a:gd name="connsiteY938" fmla="*/ 309400 h 6863208"/>
              <a:gd name="connsiteX939" fmla="*/ 514634 w 8090452"/>
              <a:gd name="connsiteY939" fmla="*/ 252330 h 6863208"/>
              <a:gd name="connsiteX940" fmla="*/ 528222 w 8090452"/>
              <a:gd name="connsiteY940" fmla="*/ 200696 h 6863208"/>
              <a:gd name="connsiteX941" fmla="*/ 535016 w 8090452"/>
              <a:gd name="connsiteY941" fmla="*/ 199337 h 6863208"/>
              <a:gd name="connsiteX942" fmla="*/ 537733 w 8090452"/>
              <a:gd name="connsiteY942" fmla="*/ 191185 h 6863208"/>
              <a:gd name="connsiteX943" fmla="*/ 532298 w 8090452"/>
              <a:gd name="connsiteY943" fmla="*/ 188467 h 6863208"/>
              <a:gd name="connsiteX944" fmla="*/ 539092 w 8090452"/>
              <a:gd name="connsiteY944" fmla="*/ 165367 h 6863208"/>
              <a:gd name="connsiteX945" fmla="*/ 574421 w 8090452"/>
              <a:gd name="connsiteY945" fmla="*/ 162650 h 6863208"/>
              <a:gd name="connsiteX946" fmla="*/ 590727 w 8090452"/>
              <a:gd name="connsiteY946" fmla="*/ 59382 h 6863208"/>
              <a:gd name="connsiteX947" fmla="*/ 1373675 w 8090452"/>
              <a:gd name="connsiteY947" fmla="*/ 0 h 6863208"/>
              <a:gd name="connsiteX948" fmla="*/ 8090452 w 8090452"/>
              <a:gd name="connsiteY948" fmla="*/ 0 h 6863208"/>
              <a:gd name="connsiteX949" fmla="*/ 8090452 w 8090452"/>
              <a:gd name="connsiteY949" fmla="*/ 6863208 h 6863208"/>
              <a:gd name="connsiteX950" fmla="*/ 0 w 8090452"/>
              <a:gd name="connsiteY950" fmla="*/ 6863208 h 6863208"/>
              <a:gd name="connsiteX951" fmla="*/ 0 w 8090452"/>
              <a:gd name="connsiteY951" fmla="*/ 1585551 h 6863208"/>
              <a:gd name="connsiteX952" fmla="*/ 1178 w 8090452"/>
              <a:gd name="connsiteY952" fmla="*/ 1586154 h 6863208"/>
              <a:gd name="connsiteX953" fmla="*/ 5085 w 8090452"/>
              <a:gd name="connsiteY953" fmla="*/ 1590740 h 6863208"/>
              <a:gd name="connsiteX954" fmla="*/ 9162 w 8090452"/>
              <a:gd name="connsiteY954" fmla="*/ 1581229 h 6863208"/>
              <a:gd name="connsiteX955" fmla="*/ 2197 w 8090452"/>
              <a:gd name="connsiteY955" fmla="*/ 1583437 h 6863208"/>
              <a:gd name="connsiteX956" fmla="*/ 0 w 8090452"/>
              <a:gd name="connsiteY956" fmla="*/ 1583203 h 6863208"/>
              <a:gd name="connsiteX957" fmla="*/ 0 w 8090452"/>
              <a:gd name="connsiteY957" fmla="*/ 1471498 h 6863208"/>
              <a:gd name="connsiteX958" fmla="*/ 3217 w 8090452"/>
              <a:gd name="connsiteY958" fmla="*/ 1477791 h 6863208"/>
              <a:gd name="connsiteX959" fmla="*/ 28185 w 8090452"/>
              <a:gd name="connsiteY959" fmla="*/ 1483397 h 6863208"/>
              <a:gd name="connsiteX960" fmla="*/ 32262 w 8090452"/>
              <a:gd name="connsiteY960" fmla="*/ 1490190 h 6863208"/>
              <a:gd name="connsiteX961" fmla="*/ 47208 w 8090452"/>
              <a:gd name="connsiteY961" fmla="*/ 1477961 h 6863208"/>
              <a:gd name="connsiteX962" fmla="*/ 49926 w 8090452"/>
              <a:gd name="connsiteY962" fmla="*/ 1467091 h 6863208"/>
              <a:gd name="connsiteX963" fmla="*/ 48567 w 8090452"/>
              <a:gd name="connsiteY963" fmla="*/ 1454862 h 6863208"/>
              <a:gd name="connsiteX964" fmla="*/ 39055 w 8090452"/>
              <a:gd name="connsiteY964" fmla="*/ 1448068 h 6863208"/>
              <a:gd name="connsiteX965" fmla="*/ 40414 w 8090452"/>
              <a:gd name="connsiteY965" fmla="*/ 1441274 h 6863208"/>
              <a:gd name="connsiteX966" fmla="*/ 33620 w 8090452"/>
              <a:gd name="connsiteY966" fmla="*/ 1437197 h 6863208"/>
              <a:gd name="connsiteX967" fmla="*/ 24109 w 8090452"/>
              <a:gd name="connsiteY967" fmla="*/ 1438556 h 6863208"/>
              <a:gd name="connsiteX968" fmla="*/ 21391 w 8090452"/>
              <a:gd name="connsiteY968" fmla="*/ 1430404 h 6863208"/>
              <a:gd name="connsiteX969" fmla="*/ 10520 w 8090452"/>
              <a:gd name="connsiteY969" fmla="*/ 1430404 h 6863208"/>
              <a:gd name="connsiteX970" fmla="*/ 6954 w 8090452"/>
              <a:gd name="connsiteY970" fmla="*/ 1437367 h 6863208"/>
              <a:gd name="connsiteX971" fmla="*/ 0 w 8090452"/>
              <a:gd name="connsiteY971" fmla="*/ 1437231 h 6863208"/>
              <a:gd name="connsiteX972" fmla="*/ 0 w 8090452"/>
              <a:gd name="connsiteY972" fmla="*/ 1186711 h 6863208"/>
              <a:gd name="connsiteX973" fmla="*/ 52642 w 8090452"/>
              <a:gd name="connsiteY973" fmla="*/ 1293165 h 6863208"/>
              <a:gd name="connsiteX974" fmla="*/ 63513 w 8090452"/>
              <a:gd name="connsiteY974" fmla="*/ 1363823 h 6863208"/>
              <a:gd name="connsiteX975" fmla="*/ 94765 w 8090452"/>
              <a:gd name="connsiteY975" fmla="*/ 1520085 h 6863208"/>
              <a:gd name="connsiteX976" fmla="*/ 94596 w 8090452"/>
              <a:gd name="connsiteY976" fmla="*/ 1661229 h 6863208"/>
              <a:gd name="connsiteX977" fmla="*/ 74488 w 8090452"/>
              <a:gd name="connsiteY977" fmla="*/ 1758302 h 6863208"/>
              <a:gd name="connsiteX978" fmla="*/ 61305 w 8090452"/>
              <a:gd name="connsiteY978" fmla="*/ 1748530 h 6863208"/>
              <a:gd name="connsiteX979" fmla="*/ 45849 w 8090452"/>
              <a:gd name="connsiteY979" fmla="*/ 1742925 h 6863208"/>
              <a:gd name="connsiteX980" fmla="*/ 61304 w 8090452"/>
              <a:gd name="connsiteY980" fmla="*/ 1753626 h 6863208"/>
              <a:gd name="connsiteX981" fmla="*/ 74404 w 8090452"/>
              <a:gd name="connsiteY981" fmla="*/ 1758711 h 6863208"/>
              <a:gd name="connsiteX982" fmla="*/ 70500 w 8090452"/>
              <a:gd name="connsiteY982" fmla="*/ 1777558 h 6863208"/>
              <a:gd name="connsiteX983" fmla="*/ 67083 w 8090452"/>
              <a:gd name="connsiteY983" fmla="*/ 1778136 h 6863208"/>
              <a:gd name="connsiteX984" fmla="*/ 70307 w 8090452"/>
              <a:gd name="connsiteY984" fmla="*/ 1778255 h 6863208"/>
              <a:gd name="connsiteX985" fmla="*/ 70362 w 8090452"/>
              <a:gd name="connsiteY985" fmla="*/ 1778224 h 6863208"/>
              <a:gd name="connsiteX986" fmla="*/ 68948 w 8090452"/>
              <a:gd name="connsiteY986" fmla="*/ 1785049 h 6863208"/>
              <a:gd name="connsiteX987" fmla="*/ 70569 w 8090452"/>
              <a:gd name="connsiteY987" fmla="*/ 1778109 h 6863208"/>
              <a:gd name="connsiteX988" fmla="*/ 72027 w 8090452"/>
              <a:gd name="connsiteY988" fmla="*/ 1777300 h 6863208"/>
              <a:gd name="connsiteX989" fmla="*/ 70705 w 8090452"/>
              <a:gd name="connsiteY989" fmla="*/ 1777523 h 6863208"/>
              <a:gd name="connsiteX990" fmla="*/ 75042 w 8090452"/>
              <a:gd name="connsiteY990" fmla="*/ 1758959 h 6863208"/>
              <a:gd name="connsiteX991" fmla="*/ 75742 w 8090452"/>
              <a:gd name="connsiteY991" fmla="*/ 1759231 h 6863208"/>
              <a:gd name="connsiteX992" fmla="*/ 75092 w 8090452"/>
              <a:gd name="connsiteY992" fmla="*/ 1758749 h 6863208"/>
              <a:gd name="connsiteX993" fmla="*/ 97313 w 8090452"/>
              <a:gd name="connsiteY993" fmla="*/ 1663607 h 6863208"/>
              <a:gd name="connsiteX994" fmla="*/ 100200 w 8090452"/>
              <a:gd name="connsiteY994" fmla="*/ 1522802 h 6863208"/>
              <a:gd name="connsiteX995" fmla="*/ 71666 w 8090452"/>
              <a:gd name="connsiteY995" fmla="*/ 1366541 h 6863208"/>
              <a:gd name="connsiteX996" fmla="*/ 63514 w 8090452"/>
              <a:gd name="connsiteY996" fmla="*/ 1309471 h 6863208"/>
              <a:gd name="connsiteX997" fmla="*/ 119224 w 8090452"/>
              <a:gd name="connsiteY997" fmla="*/ 1395075 h 6863208"/>
              <a:gd name="connsiteX998" fmla="*/ 111071 w 8090452"/>
              <a:gd name="connsiteY998" fmla="*/ 1530955 h 6863208"/>
              <a:gd name="connsiteX999" fmla="*/ 157270 w 8090452"/>
              <a:gd name="connsiteY999" fmla="*/ 1857065 h 6863208"/>
              <a:gd name="connsiteX1000" fmla="*/ 115147 w 8090452"/>
              <a:gd name="connsiteY1000" fmla="*/ 1532314 h 6863208"/>
              <a:gd name="connsiteX1001" fmla="*/ 124659 w 8090452"/>
              <a:gd name="connsiteY1001" fmla="*/ 1400511 h 6863208"/>
              <a:gd name="connsiteX1002" fmla="*/ 200751 w 8090452"/>
              <a:gd name="connsiteY1002" fmla="*/ 1517367 h 6863208"/>
              <a:gd name="connsiteX1003" fmla="*/ 214339 w 8090452"/>
              <a:gd name="connsiteY1003" fmla="*/ 1539107 h 6863208"/>
              <a:gd name="connsiteX1004" fmla="*/ 244233 w 8090452"/>
              <a:gd name="connsiteY1004" fmla="*/ 1694010 h 6863208"/>
              <a:gd name="connsiteX1005" fmla="*/ 218416 w 8090452"/>
              <a:gd name="connsiteY1005" fmla="*/ 1545902 h 6863208"/>
              <a:gd name="connsiteX1006" fmla="*/ 264615 w 8090452"/>
              <a:gd name="connsiteY1006" fmla="*/ 1641017 h 6863208"/>
              <a:gd name="connsiteX1007" fmla="*/ 327119 w 8090452"/>
              <a:gd name="connsiteY1007" fmla="*/ 1880165 h 6863208"/>
              <a:gd name="connsiteX1008" fmla="*/ 348860 w 8090452"/>
              <a:gd name="connsiteY1008" fmla="*/ 2105725 h 6863208"/>
              <a:gd name="connsiteX1009" fmla="*/ 381472 w 8090452"/>
              <a:gd name="connsiteY1009" fmla="*/ 2336722 h 6863208"/>
              <a:gd name="connsiteX1010" fmla="*/ 473870 w 8090452"/>
              <a:gd name="connsiteY1010" fmla="*/ 2581305 h 6863208"/>
              <a:gd name="connsiteX1011" fmla="*/ 382829 w 8090452"/>
              <a:gd name="connsiteY1011" fmla="*/ 2338079 h 6863208"/>
              <a:gd name="connsiteX1012" fmla="*/ 352937 w 8090452"/>
              <a:gd name="connsiteY1012" fmla="*/ 2109802 h 6863208"/>
              <a:gd name="connsiteX1013" fmla="*/ 272768 w 8090452"/>
              <a:gd name="connsiteY1013" fmla="*/ 1643735 h 6863208"/>
              <a:gd name="connsiteX1014" fmla="*/ 271409 w 8090452"/>
              <a:gd name="connsiteY1014" fmla="*/ 1639658 h 6863208"/>
              <a:gd name="connsiteX1015" fmla="*/ 280920 w 8090452"/>
              <a:gd name="connsiteY1015" fmla="*/ 1654605 h 6863208"/>
              <a:gd name="connsiteX1016" fmla="*/ 384189 w 8090452"/>
              <a:gd name="connsiteY1016" fmla="*/ 1776897 h 6863208"/>
              <a:gd name="connsiteX1017" fmla="*/ 282279 w 8090452"/>
              <a:gd name="connsiteY1017" fmla="*/ 1653246 h 6863208"/>
              <a:gd name="connsiteX1018" fmla="*/ 265974 w 8090452"/>
              <a:gd name="connsiteY1018" fmla="*/ 1626070 h 6863208"/>
              <a:gd name="connsiteX1019" fmla="*/ 246950 w 8090452"/>
              <a:gd name="connsiteY1019" fmla="*/ 1582589 h 6863208"/>
              <a:gd name="connsiteX1020" fmla="*/ 225210 w 8090452"/>
              <a:gd name="connsiteY1020" fmla="*/ 1506496 h 6863208"/>
              <a:gd name="connsiteX1021" fmla="*/ 211622 w 8090452"/>
              <a:gd name="connsiteY1021" fmla="*/ 1397793 h 6863208"/>
              <a:gd name="connsiteX1022" fmla="*/ 218416 w 8090452"/>
              <a:gd name="connsiteY1022" fmla="*/ 1325777 h 6863208"/>
              <a:gd name="connsiteX1023" fmla="*/ 215698 w 8090452"/>
              <a:gd name="connsiteY1023" fmla="*/ 1203485 h 6863208"/>
              <a:gd name="connsiteX1024" fmla="*/ 183087 w 8090452"/>
              <a:gd name="connsiteY1024" fmla="*/ 1119239 h 6863208"/>
              <a:gd name="connsiteX1025" fmla="*/ 184446 w 8090452"/>
              <a:gd name="connsiteY1025" fmla="*/ 1117880 h 6863208"/>
              <a:gd name="connsiteX1026" fmla="*/ 173576 w 8090452"/>
              <a:gd name="connsiteY1026" fmla="*/ 1101575 h 6863208"/>
              <a:gd name="connsiteX1027" fmla="*/ 151835 w 8090452"/>
              <a:gd name="connsiteY1027" fmla="*/ 1066246 h 6863208"/>
              <a:gd name="connsiteX1028" fmla="*/ 123301 w 8090452"/>
              <a:gd name="connsiteY1028" fmla="*/ 1021406 h 6863208"/>
              <a:gd name="connsiteX1029" fmla="*/ 116506 w 8090452"/>
              <a:gd name="connsiteY1029" fmla="*/ 979283 h 6863208"/>
              <a:gd name="connsiteX1030" fmla="*/ 121942 w 8090452"/>
              <a:gd name="connsiteY1030" fmla="*/ 1001024 h 6863208"/>
              <a:gd name="connsiteX1031" fmla="*/ 203469 w 8090452"/>
              <a:gd name="connsiteY1031" fmla="*/ 1104292 h 6863208"/>
              <a:gd name="connsiteX1032" fmla="*/ 217058 w 8090452"/>
              <a:gd name="connsiteY1032" fmla="*/ 1096140 h 6863208"/>
              <a:gd name="connsiteX1033" fmla="*/ 230985 w 8090452"/>
              <a:gd name="connsiteY1033" fmla="*/ 1129430 h 6863208"/>
              <a:gd name="connsiteX1034" fmla="*/ 259180 w 8090452"/>
              <a:gd name="connsiteY1034" fmla="*/ 1170873 h 6863208"/>
              <a:gd name="connsiteX1035" fmla="*/ 253745 w 8090452"/>
              <a:gd name="connsiteY1035" fmla="*/ 1168156 h 6863208"/>
              <a:gd name="connsiteX1036" fmla="*/ 253746 w 8090452"/>
              <a:gd name="connsiteY1036" fmla="*/ 1170873 h 6863208"/>
              <a:gd name="connsiteX1037" fmla="*/ 256462 w 8090452"/>
              <a:gd name="connsiteY1037" fmla="*/ 1172911 h 6863208"/>
              <a:gd name="connsiteX1038" fmla="*/ 259181 w 8090452"/>
              <a:gd name="connsiteY1038" fmla="*/ 1170873 h 6863208"/>
              <a:gd name="connsiteX1039" fmla="*/ 395060 w 8090452"/>
              <a:gd name="connsiteY1039" fmla="*/ 1200767 h 6863208"/>
              <a:gd name="connsiteX1040" fmla="*/ 491534 w 8090452"/>
              <a:gd name="connsiteY1040" fmla="*/ 1136903 h 6863208"/>
              <a:gd name="connsiteX1041" fmla="*/ 511916 w 8090452"/>
              <a:gd name="connsiteY1041" fmla="*/ 1089345 h 6863208"/>
              <a:gd name="connsiteX1042" fmla="*/ 612467 w 8090452"/>
              <a:gd name="connsiteY1042" fmla="*/ 994230 h 6863208"/>
              <a:gd name="connsiteX1043" fmla="*/ 548604 w 8090452"/>
              <a:gd name="connsiteY1043" fmla="*/ 984718 h 6863208"/>
              <a:gd name="connsiteX1044" fmla="*/ 492894 w 8090452"/>
              <a:gd name="connsiteY1044" fmla="*/ 1002383 h 6863208"/>
              <a:gd name="connsiteX1045" fmla="*/ 467076 w 8090452"/>
              <a:gd name="connsiteY1045" fmla="*/ 1049940 h 6863208"/>
              <a:gd name="connsiteX1046" fmla="*/ 414083 w 8090452"/>
              <a:gd name="connsiteY1046" fmla="*/ 1064887 h 6863208"/>
              <a:gd name="connsiteX1047" fmla="*/ 363808 w 8090452"/>
              <a:gd name="connsiteY1047" fmla="*/ 1052659 h 6863208"/>
              <a:gd name="connsiteX1048" fmla="*/ 366526 w 8090452"/>
              <a:gd name="connsiteY1048" fmla="*/ 1011894 h 6863208"/>
              <a:gd name="connsiteX1049" fmla="*/ 350220 w 8090452"/>
              <a:gd name="connsiteY1049" fmla="*/ 995588 h 6863208"/>
              <a:gd name="connsiteX1050" fmla="*/ 352937 w 8090452"/>
              <a:gd name="connsiteY1050" fmla="*/ 930367 h 6863208"/>
              <a:gd name="connsiteX1051" fmla="*/ 336631 w 8090452"/>
              <a:gd name="connsiteY1051" fmla="*/ 919496 h 6863208"/>
              <a:gd name="connsiteX1052" fmla="*/ 352937 w 8090452"/>
              <a:gd name="connsiteY1052" fmla="*/ 818945 h 6863208"/>
              <a:gd name="connsiteX1053" fmla="*/ 355655 w 8090452"/>
              <a:gd name="connsiteY1053" fmla="*/ 737418 h 6863208"/>
              <a:gd name="connsiteX1054" fmla="*/ 310814 w 8090452"/>
              <a:gd name="connsiteY1054" fmla="*/ 698012 h 6863208"/>
              <a:gd name="connsiteX1055" fmla="*/ 310814 w 8090452"/>
              <a:gd name="connsiteY1055" fmla="*/ 670837 h 6863208"/>
              <a:gd name="connsiteX1056" fmla="*/ 305379 w 8090452"/>
              <a:gd name="connsiteY1056" fmla="*/ 670837 h 6863208"/>
              <a:gd name="connsiteX1057" fmla="*/ 299945 w 8090452"/>
              <a:gd name="connsiteY1057" fmla="*/ 649096 h 6863208"/>
              <a:gd name="connsiteX1058" fmla="*/ 302662 w 8090452"/>
              <a:gd name="connsiteY1058" fmla="*/ 646378 h 6863208"/>
              <a:gd name="connsiteX1059" fmla="*/ 450770 w 8090452"/>
              <a:gd name="connsiteY1059" fmla="*/ 625996 h 6863208"/>
              <a:gd name="connsiteX1060" fmla="*/ 475229 w 8090452"/>
              <a:gd name="connsiteY1060" fmla="*/ 650454 h 6863208"/>
              <a:gd name="connsiteX1061" fmla="*/ 533657 w 8090452"/>
              <a:gd name="connsiteY1061" fmla="*/ 687142 h 6863208"/>
              <a:gd name="connsiteX1062" fmla="*/ 601597 w 8090452"/>
              <a:gd name="connsiteY1062" fmla="*/ 784976 h 6863208"/>
              <a:gd name="connsiteX1063" fmla="*/ 600238 w 8090452"/>
              <a:gd name="connsiteY1063" fmla="*/ 786335 h 6863208"/>
              <a:gd name="connsiteX1064" fmla="*/ 605673 w 8090452"/>
              <a:gd name="connsiteY1064" fmla="*/ 789051 h 6863208"/>
              <a:gd name="connsiteX1065" fmla="*/ 609749 w 8090452"/>
              <a:gd name="connsiteY1065" fmla="*/ 793128 h 6863208"/>
              <a:gd name="connsiteX1066" fmla="*/ 670895 w 8090452"/>
              <a:gd name="connsiteY1066" fmla="*/ 856992 h 6863208"/>
              <a:gd name="connsiteX1067" fmla="*/ 714376 w 8090452"/>
              <a:gd name="connsiteY1067" fmla="*/ 952107 h 6863208"/>
              <a:gd name="connsiteX1068" fmla="*/ 821722 w 8090452"/>
              <a:gd name="connsiteY1068" fmla="*/ 1089345 h 6863208"/>
              <a:gd name="connsiteX1069" fmla="*/ 852973 w 8090452"/>
              <a:gd name="connsiteY1069" fmla="*/ 1117880 h 6863208"/>
              <a:gd name="connsiteX1070" fmla="*/ 851718 w 8090452"/>
              <a:gd name="connsiteY1070" fmla="*/ 1114897 h 6863208"/>
              <a:gd name="connsiteX1071" fmla="*/ 858409 w 8090452"/>
              <a:gd name="connsiteY1071" fmla="*/ 1120597 h 6863208"/>
              <a:gd name="connsiteX1072" fmla="*/ 918196 w 8090452"/>
              <a:gd name="connsiteY1072" fmla="*/ 1226584 h 6863208"/>
              <a:gd name="connsiteX1073" fmla="*/ 1039129 w 8090452"/>
              <a:gd name="connsiteY1073" fmla="*/ 1358387 h 6863208"/>
              <a:gd name="connsiteX1074" fmla="*/ 1297300 w 8090452"/>
              <a:gd name="connsiteY1074" fmla="*/ 1491549 h 6863208"/>
              <a:gd name="connsiteX1075" fmla="*/ 1039129 w 8090452"/>
              <a:gd name="connsiteY1075" fmla="*/ 1352952 h 6863208"/>
              <a:gd name="connsiteX1076" fmla="*/ 922273 w 8090452"/>
              <a:gd name="connsiteY1076" fmla="*/ 1222508 h 6863208"/>
              <a:gd name="connsiteX1077" fmla="*/ 870638 w 8090452"/>
              <a:gd name="connsiteY1077" fmla="*/ 1130109 h 6863208"/>
              <a:gd name="connsiteX1078" fmla="*/ 879124 w 8090452"/>
              <a:gd name="connsiteY1078" fmla="*/ 1135452 h 6863208"/>
              <a:gd name="connsiteX1079" fmla="*/ 905458 w 8090452"/>
              <a:gd name="connsiteY1079" fmla="*/ 1154398 h 6863208"/>
              <a:gd name="connsiteX1080" fmla="*/ 944014 w 8090452"/>
              <a:gd name="connsiteY1080" fmla="*/ 1176308 h 6863208"/>
              <a:gd name="connsiteX1081" fmla="*/ 949448 w 8090452"/>
              <a:gd name="connsiteY1081" fmla="*/ 1179026 h 6863208"/>
              <a:gd name="connsiteX1082" fmla="*/ 980700 w 8090452"/>
              <a:gd name="connsiteY1082" fmla="*/ 1218431 h 6863208"/>
              <a:gd name="connsiteX1083" fmla="*/ 1215772 w 8090452"/>
              <a:gd name="connsiteY1083" fmla="*/ 1426326 h 6863208"/>
              <a:gd name="connsiteX1084" fmla="*/ 982059 w 8090452"/>
              <a:gd name="connsiteY1084" fmla="*/ 1214354 h 6863208"/>
              <a:gd name="connsiteX1085" fmla="*/ 957601 w 8090452"/>
              <a:gd name="connsiteY1085" fmla="*/ 1181743 h 6863208"/>
              <a:gd name="connsiteX1086" fmla="*/ 1183161 w 8090452"/>
              <a:gd name="connsiteY1086" fmla="*/ 1249683 h 6863208"/>
              <a:gd name="connsiteX1087" fmla="*/ 956242 w 8090452"/>
              <a:gd name="connsiteY1087" fmla="*/ 1177667 h 6863208"/>
              <a:gd name="connsiteX1088" fmla="*/ 892379 w 8090452"/>
              <a:gd name="connsiteY1088" fmla="*/ 1073040 h 6863208"/>
              <a:gd name="connsiteX1089" fmla="*/ 876073 w 8090452"/>
              <a:gd name="connsiteY1089" fmla="*/ 1037711 h 6863208"/>
              <a:gd name="connsiteX1090" fmla="*/ 983418 w 8090452"/>
              <a:gd name="connsiteY1090" fmla="*/ 1093422 h 6863208"/>
              <a:gd name="connsiteX1091" fmla="*/ 1030976 w 8090452"/>
              <a:gd name="connsiteY1091" fmla="*/ 1113804 h 6863208"/>
              <a:gd name="connsiteX1092" fmla="*/ 1045923 w 8090452"/>
              <a:gd name="connsiteY1092" fmla="*/ 1126033 h 6863208"/>
              <a:gd name="connsiteX1093" fmla="*/ 1056793 w 8090452"/>
              <a:gd name="connsiteY1093" fmla="*/ 1134186 h 6863208"/>
              <a:gd name="connsiteX1094" fmla="*/ 1063252 w 8090452"/>
              <a:gd name="connsiteY1094" fmla="*/ 1139159 h 6863208"/>
              <a:gd name="connsiteX1095" fmla="*/ 1073099 w 8090452"/>
              <a:gd name="connsiteY1095" fmla="*/ 1147774 h 6863208"/>
              <a:gd name="connsiteX1096" fmla="*/ 1078775 w 8090452"/>
              <a:gd name="connsiteY1096" fmla="*/ 1151108 h 6863208"/>
              <a:gd name="connsiteX1097" fmla="*/ 1151230 w 8090452"/>
              <a:gd name="connsiteY1097" fmla="*/ 1206882 h 6863208"/>
              <a:gd name="connsiteX1098" fmla="*/ 1245666 w 8090452"/>
              <a:gd name="connsiteY1098" fmla="*/ 1263272 h 6863208"/>
              <a:gd name="connsiteX1099" fmla="*/ 1163799 w 8090452"/>
              <a:gd name="connsiteY1099" fmla="*/ 1213336 h 6863208"/>
              <a:gd name="connsiteX1100" fmla="*/ 1089688 w 8090452"/>
              <a:gd name="connsiteY1100" fmla="*/ 1157517 h 6863208"/>
              <a:gd name="connsiteX1101" fmla="*/ 1137301 w 8090452"/>
              <a:gd name="connsiteY1101" fmla="*/ 1185481 h 6863208"/>
              <a:gd name="connsiteX1102" fmla="*/ 1203543 w 8090452"/>
              <a:gd name="connsiteY1102" fmla="*/ 1212996 h 6863208"/>
              <a:gd name="connsiteX1103" fmla="*/ 1194445 w 8090452"/>
              <a:gd name="connsiteY1103" fmla="*/ 1207165 h 6863208"/>
              <a:gd name="connsiteX1104" fmla="*/ 1204902 w 8090452"/>
              <a:gd name="connsiteY1104" fmla="*/ 1211637 h 6863208"/>
              <a:gd name="connsiteX1105" fmla="*/ 1313605 w 8090452"/>
              <a:gd name="connsiteY1105" fmla="*/ 1301318 h 6863208"/>
              <a:gd name="connsiteX1106" fmla="*/ 1482096 w 8090452"/>
              <a:gd name="connsiteY1106" fmla="*/ 1412739 h 6863208"/>
              <a:gd name="connsiteX1107" fmla="*/ 1645152 w 8090452"/>
              <a:gd name="connsiteY1107" fmla="*/ 1467092 h 6863208"/>
              <a:gd name="connsiteX1108" fmla="*/ 1482096 w 8090452"/>
              <a:gd name="connsiteY1108" fmla="*/ 1407303 h 6863208"/>
              <a:gd name="connsiteX1109" fmla="*/ 1314965 w 8090452"/>
              <a:gd name="connsiteY1109" fmla="*/ 1294524 h 6863208"/>
              <a:gd name="connsiteX1110" fmla="*/ 1223925 w 8090452"/>
              <a:gd name="connsiteY1110" fmla="*/ 1217072 h 6863208"/>
              <a:gd name="connsiteX1111" fmla="*/ 1228001 w 8090452"/>
              <a:gd name="connsiteY1111" fmla="*/ 1218431 h 6863208"/>
              <a:gd name="connsiteX1112" fmla="*/ 1317683 w 8090452"/>
              <a:gd name="connsiteY1112" fmla="*/ 1278218 h 6863208"/>
              <a:gd name="connsiteX1113" fmla="*/ 1454921 w 8090452"/>
              <a:gd name="connsiteY1113" fmla="*/ 1336646 h 6863208"/>
              <a:gd name="connsiteX1114" fmla="*/ 1316323 w 8090452"/>
              <a:gd name="connsiteY1114" fmla="*/ 1274141 h 6863208"/>
              <a:gd name="connsiteX1115" fmla="*/ 1237513 w 8090452"/>
              <a:gd name="connsiteY1115" fmla="*/ 1222507 h 6863208"/>
              <a:gd name="connsiteX1116" fmla="*/ 1286429 w 8090452"/>
              <a:gd name="connsiteY1116" fmla="*/ 1238813 h 6863208"/>
              <a:gd name="connsiteX1117" fmla="*/ 1236155 w 8090452"/>
              <a:gd name="connsiteY1117" fmla="*/ 1221149 h 6863208"/>
              <a:gd name="connsiteX1118" fmla="*/ 1180444 w 8090452"/>
              <a:gd name="connsiteY1118" fmla="*/ 1168156 h 6863208"/>
              <a:gd name="connsiteX1119" fmla="*/ 1123374 w 8090452"/>
              <a:gd name="connsiteY1119" fmla="*/ 1089345 h 6863208"/>
              <a:gd name="connsiteX1120" fmla="*/ 1056793 w 8090452"/>
              <a:gd name="connsiteY1120" fmla="*/ 1020047 h 6863208"/>
              <a:gd name="connsiteX1121" fmla="*/ 989702 w 8090452"/>
              <a:gd name="connsiteY1121" fmla="*/ 975037 h 6863208"/>
              <a:gd name="connsiteX1122" fmla="*/ 924091 w 8090452"/>
              <a:gd name="connsiteY1122" fmla="*/ 933377 h 6863208"/>
              <a:gd name="connsiteX1123" fmla="*/ 1009236 w 8090452"/>
              <a:gd name="connsiteY1123" fmla="*/ 920855 h 6863208"/>
              <a:gd name="connsiteX1124" fmla="*/ 1008851 w 8090452"/>
              <a:gd name="connsiteY1124" fmla="*/ 920552 h 6863208"/>
              <a:gd name="connsiteX1125" fmla="*/ 1015651 w 8090452"/>
              <a:gd name="connsiteY1125" fmla="*/ 919552 h 6863208"/>
              <a:gd name="connsiteX1126" fmla="*/ 1017389 w 8090452"/>
              <a:gd name="connsiteY1126" fmla="*/ 920855 h 6863208"/>
              <a:gd name="connsiteX1127" fmla="*/ 1018068 w 8090452"/>
              <a:gd name="connsiteY1127" fmla="*/ 920855 h 6863208"/>
              <a:gd name="connsiteX1128" fmla="*/ 1025813 w 8090452"/>
              <a:gd name="connsiteY1128" fmla="*/ 926018 h 6863208"/>
              <a:gd name="connsiteX1129" fmla="*/ 1022823 w 8090452"/>
              <a:gd name="connsiteY1129" fmla="*/ 926289 h 6863208"/>
              <a:gd name="connsiteX1130" fmla="*/ 1238871 w 8090452"/>
              <a:gd name="connsiteY1130" fmla="*/ 1052658 h 6863208"/>
              <a:gd name="connsiteX1131" fmla="*/ 1357087 w 8090452"/>
              <a:gd name="connsiteY1131" fmla="*/ 1089345 h 6863208"/>
              <a:gd name="connsiteX1132" fmla="*/ 1347333 w 8090452"/>
              <a:gd name="connsiteY1132" fmla="*/ 1080811 h 6863208"/>
              <a:gd name="connsiteX1133" fmla="*/ 1351736 w 8090452"/>
              <a:gd name="connsiteY1133" fmla="*/ 1081906 h 6863208"/>
              <a:gd name="connsiteX1134" fmla="*/ 1361163 w 8090452"/>
              <a:gd name="connsiteY1134" fmla="*/ 1090704 h 6863208"/>
              <a:gd name="connsiteX1135" fmla="*/ 1367059 w 8090452"/>
              <a:gd name="connsiteY1135" fmla="*/ 1091270 h 6863208"/>
              <a:gd name="connsiteX1136" fmla="*/ 1418573 w 8090452"/>
              <a:gd name="connsiteY1136" fmla="*/ 1143698 h 6863208"/>
              <a:gd name="connsiteX1137" fmla="*/ 1473943 w 8090452"/>
              <a:gd name="connsiteY1137" fmla="*/ 1206202 h 6863208"/>
              <a:gd name="connsiteX1138" fmla="*/ 1418403 w 8090452"/>
              <a:gd name="connsiteY1138" fmla="*/ 1142509 h 6863208"/>
              <a:gd name="connsiteX1139" fmla="*/ 1367175 w 8090452"/>
              <a:gd name="connsiteY1139" fmla="*/ 1091281 h 6863208"/>
              <a:gd name="connsiteX1140" fmla="*/ 1460356 w 8090452"/>
              <a:gd name="connsiteY1140" fmla="*/ 1100217 h 6863208"/>
              <a:gd name="connsiteX1141" fmla="*/ 1426735 w 8090452"/>
              <a:gd name="connsiteY1141" fmla="*/ 1090734 h 6863208"/>
              <a:gd name="connsiteX1142" fmla="*/ 1458997 w 8090452"/>
              <a:gd name="connsiteY1142" fmla="*/ 1093422 h 6863208"/>
              <a:gd name="connsiteX1143" fmla="*/ 1574834 w 8090452"/>
              <a:gd name="connsiteY1143" fmla="*/ 1122297 h 6863208"/>
              <a:gd name="connsiteX1144" fmla="*/ 1628404 w 8090452"/>
              <a:gd name="connsiteY1144" fmla="*/ 1137869 h 6863208"/>
              <a:gd name="connsiteX1145" fmla="*/ 1692709 w 8090452"/>
              <a:gd name="connsiteY1145" fmla="*/ 1161361 h 6863208"/>
              <a:gd name="connsiteX1146" fmla="*/ 1633262 w 8090452"/>
              <a:gd name="connsiteY1146" fmla="*/ 1139282 h 6863208"/>
              <a:gd name="connsiteX1147" fmla="*/ 1628404 w 8090452"/>
              <a:gd name="connsiteY1147" fmla="*/ 1137869 h 6863208"/>
              <a:gd name="connsiteX1148" fmla="*/ 1582987 w 8090452"/>
              <a:gd name="connsiteY1148" fmla="*/ 1121278 h 6863208"/>
              <a:gd name="connsiteX1149" fmla="*/ 1475303 w 8090452"/>
              <a:gd name="connsiteY1149" fmla="*/ 1093421 h 6863208"/>
              <a:gd name="connsiteX1150" fmla="*/ 1403286 w 8090452"/>
              <a:gd name="connsiteY1150" fmla="*/ 1073040 h 6863208"/>
              <a:gd name="connsiteX1151" fmla="*/ 1348934 w 8090452"/>
              <a:gd name="connsiteY1151" fmla="*/ 1054017 h 6863208"/>
              <a:gd name="connsiteX1152" fmla="*/ 1350293 w 8090452"/>
              <a:gd name="connsiteY1152" fmla="*/ 1052658 h 6863208"/>
              <a:gd name="connsiteX1153" fmla="*/ 1344858 w 8090452"/>
              <a:gd name="connsiteY1153" fmla="*/ 1041788 h 6863208"/>
              <a:gd name="connsiteX1154" fmla="*/ 1297300 w 8090452"/>
              <a:gd name="connsiteY1154" fmla="*/ 986078 h 6863208"/>
              <a:gd name="connsiteX1155" fmla="*/ 1319041 w 8090452"/>
              <a:gd name="connsiteY1155" fmla="*/ 1040429 h 6863208"/>
              <a:gd name="connsiteX1156" fmla="*/ 1298659 w 8090452"/>
              <a:gd name="connsiteY1156" fmla="*/ 1030917 h 6863208"/>
              <a:gd name="connsiteX1157" fmla="*/ 1180444 w 8090452"/>
              <a:gd name="connsiteY1157" fmla="*/ 953466 h 6863208"/>
              <a:gd name="connsiteX1158" fmla="*/ 1176367 w 8090452"/>
              <a:gd name="connsiteY1158" fmla="*/ 952107 h 6863208"/>
              <a:gd name="connsiteX1159" fmla="*/ 1107069 w 8090452"/>
              <a:gd name="connsiteY1159" fmla="*/ 901831 h 6863208"/>
              <a:gd name="connsiteX1160" fmla="*/ 1041847 w 8090452"/>
              <a:gd name="connsiteY1160" fmla="*/ 852915 h 6863208"/>
              <a:gd name="connsiteX1161" fmla="*/ 1101633 w 8090452"/>
              <a:gd name="connsiteY1161" fmla="*/ 880091 h 6863208"/>
              <a:gd name="connsiteX1162" fmla="*/ 1244307 w 8090452"/>
              <a:gd name="connsiteY1162" fmla="*/ 949390 h 6863208"/>
              <a:gd name="connsiteX1163" fmla="*/ 1525578 w 8090452"/>
              <a:gd name="connsiteY1163" fmla="*/ 1059452 h 6863208"/>
              <a:gd name="connsiteX1164" fmla="*/ 1245666 w 8090452"/>
              <a:gd name="connsiteY1164" fmla="*/ 945313 h 6863208"/>
              <a:gd name="connsiteX1165" fmla="*/ 1102992 w 8090452"/>
              <a:gd name="connsiteY1165" fmla="*/ 876014 h 6863208"/>
              <a:gd name="connsiteX1166" fmla="*/ 1026900 w 8090452"/>
              <a:gd name="connsiteY1166" fmla="*/ 840686 h 6863208"/>
              <a:gd name="connsiteX1167" fmla="*/ 960319 w 8090452"/>
              <a:gd name="connsiteY1167" fmla="*/ 782258 h 6863208"/>
              <a:gd name="connsiteX1168" fmla="*/ 829874 w 8090452"/>
              <a:gd name="connsiteY1168" fmla="*/ 624637 h 6863208"/>
              <a:gd name="connsiteX1169" fmla="*/ 761935 w 8090452"/>
              <a:gd name="connsiteY1169" fmla="*/ 543110 h 6863208"/>
              <a:gd name="connsiteX1170" fmla="*/ 760576 w 8090452"/>
              <a:gd name="connsiteY1170" fmla="*/ 541751 h 6863208"/>
              <a:gd name="connsiteX1171" fmla="*/ 763293 w 8090452"/>
              <a:gd name="connsiteY1171" fmla="*/ 536315 h 6863208"/>
              <a:gd name="connsiteX1172" fmla="*/ 808134 w 8090452"/>
              <a:gd name="connsiteY1172" fmla="*/ 581156 h 6863208"/>
              <a:gd name="connsiteX1173" fmla="*/ 852974 w 8090452"/>
              <a:gd name="connsiteY1173" fmla="*/ 547186 h 6863208"/>
              <a:gd name="connsiteX1174" fmla="*/ 861127 w 8090452"/>
              <a:gd name="connsiteY1174" fmla="*/ 522727 h 6863208"/>
              <a:gd name="connsiteX1175" fmla="*/ 827157 w 8090452"/>
              <a:gd name="connsiteY1175" fmla="*/ 494196 h 6863208"/>
              <a:gd name="connsiteX1176" fmla="*/ 848898 w 8090452"/>
              <a:gd name="connsiteY1176" fmla="*/ 467019 h 6863208"/>
              <a:gd name="connsiteX1177" fmla="*/ 927708 w 8090452"/>
              <a:gd name="connsiteY1177" fmla="*/ 499631 h 6863208"/>
              <a:gd name="connsiteX1178" fmla="*/ 1077685 w 8090452"/>
              <a:gd name="connsiteY1178" fmla="*/ 560944 h 6863208"/>
              <a:gd name="connsiteX1179" fmla="*/ 1144488 w 8090452"/>
              <a:gd name="connsiteY1179" fmla="*/ 583415 h 6863208"/>
              <a:gd name="connsiteX1180" fmla="*/ 1223925 w 8090452"/>
              <a:gd name="connsiteY1180" fmla="*/ 611049 h 6863208"/>
              <a:gd name="connsiteX1181" fmla="*/ 1251101 w 8090452"/>
              <a:gd name="connsiteY1181" fmla="*/ 619202 h 6863208"/>
              <a:gd name="connsiteX1182" fmla="*/ 1250508 w 8090452"/>
              <a:gd name="connsiteY1182" fmla="*/ 617330 h 6863208"/>
              <a:gd name="connsiteX1183" fmla="*/ 1252460 w 8090452"/>
              <a:gd name="connsiteY1183" fmla="*/ 617843 h 6863208"/>
              <a:gd name="connsiteX1184" fmla="*/ 1241589 w 8090452"/>
              <a:gd name="connsiteY1184" fmla="*/ 634148 h 6863208"/>
              <a:gd name="connsiteX1185" fmla="*/ 1252460 w 8090452"/>
              <a:gd name="connsiteY1185" fmla="*/ 685783 h 6863208"/>
              <a:gd name="connsiteX1186" fmla="*/ 1290507 w 8090452"/>
              <a:gd name="connsiteY1186" fmla="*/ 756440 h 6863208"/>
              <a:gd name="connsiteX1187" fmla="*/ 1305453 w 8090452"/>
              <a:gd name="connsiteY1187" fmla="*/ 765952 h 6863208"/>
              <a:gd name="connsiteX1188" fmla="*/ 1365240 w 8090452"/>
              <a:gd name="connsiteY1188" fmla="*/ 774105 h 6863208"/>
              <a:gd name="connsiteX1189" fmla="*/ 1378828 w 8090452"/>
              <a:gd name="connsiteY1189" fmla="*/ 760517 h 6863208"/>
              <a:gd name="connsiteX1190" fmla="*/ 1378828 w 8090452"/>
              <a:gd name="connsiteY1190" fmla="*/ 749646 h 6863208"/>
              <a:gd name="connsiteX1191" fmla="*/ 1418233 w 8090452"/>
              <a:gd name="connsiteY1191" fmla="*/ 767311 h 6863208"/>
              <a:gd name="connsiteX1192" fmla="*/ 1420951 w 8090452"/>
              <a:gd name="connsiteY1192" fmla="*/ 783616 h 6863208"/>
              <a:gd name="connsiteX1193" fmla="*/ 1427745 w 8090452"/>
              <a:gd name="connsiteY1193" fmla="*/ 774105 h 6863208"/>
              <a:gd name="connsiteX1194" fmla="*/ 1434539 w 8090452"/>
              <a:gd name="connsiteY1194" fmla="*/ 789052 h 6863208"/>
              <a:gd name="connsiteX1195" fmla="*/ 1441332 w 8090452"/>
              <a:gd name="connsiteY1195" fmla="*/ 784975 h 6863208"/>
              <a:gd name="connsiteX1196" fmla="*/ 1467149 w 8090452"/>
              <a:gd name="connsiteY1196" fmla="*/ 813510 h 6863208"/>
              <a:gd name="connsiteX1197" fmla="*/ 1472585 w 8090452"/>
              <a:gd name="connsiteY1197" fmla="*/ 832533 h 6863208"/>
              <a:gd name="connsiteX1198" fmla="*/ 1471226 w 8090452"/>
              <a:gd name="connsiteY1198" fmla="*/ 858350 h 6863208"/>
              <a:gd name="connsiteX1199" fmla="*/ 1488890 w 8090452"/>
              <a:gd name="connsiteY1199" fmla="*/ 900473 h 6863208"/>
              <a:gd name="connsiteX1200" fmla="*/ 1482096 w 8090452"/>
              <a:gd name="connsiteY1200" fmla="*/ 909985 h 6863208"/>
              <a:gd name="connsiteX1201" fmla="*/ 1491608 w 8090452"/>
              <a:gd name="connsiteY1201" fmla="*/ 914061 h 6863208"/>
              <a:gd name="connsiteX1202" fmla="*/ 1479379 w 8090452"/>
              <a:gd name="connsiteY1202" fmla="*/ 918137 h 6863208"/>
              <a:gd name="connsiteX1203" fmla="*/ 1509272 w 8090452"/>
              <a:gd name="connsiteY1203" fmla="*/ 950748 h 6863208"/>
              <a:gd name="connsiteX1204" fmla="*/ 1497043 w 8090452"/>
              <a:gd name="connsiteY1204" fmla="*/ 905908 h 6863208"/>
              <a:gd name="connsiteX1205" fmla="*/ 1503837 w 8090452"/>
              <a:gd name="connsiteY1205" fmla="*/ 907267 h 6863208"/>
              <a:gd name="connsiteX1206" fmla="*/ 1488891 w 8090452"/>
              <a:gd name="connsiteY1206" fmla="*/ 903190 h 6863208"/>
              <a:gd name="connsiteX1207" fmla="*/ 1487531 w 8090452"/>
              <a:gd name="connsiteY1207" fmla="*/ 893679 h 6863208"/>
              <a:gd name="connsiteX1208" fmla="*/ 1494326 w 8090452"/>
              <a:gd name="connsiteY1208" fmla="*/ 881450 h 6863208"/>
              <a:gd name="connsiteX1209" fmla="*/ 1484814 w 8090452"/>
              <a:gd name="connsiteY1209" fmla="*/ 871938 h 6863208"/>
              <a:gd name="connsiteX1210" fmla="*/ 1487532 w 8090452"/>
              <a:gd name="connsiteY1210" fmla="*/ 852915 h 6863208"/>
              <a:gd name="connsiteX1211" fmla="*/ 1480738 w 8090452"/>
              <a:gd name="connsiteY1211" fmla="*/ 837968 h 6863208"/>
              <a:gd name="connsiteX1212" fmla="*/ 1484814 w 8090452"/>
              <a:gd name="connsiteY1212" fmla="*/ 836609 h 6863208"/>
              <a:gd name="connsiteX1213" fmla="*/ 1479379 w 8090452"/>
              <a:gd name="connsiteY1213" fmla="*/ 814869 h 6863208"/>
              <a:gd name="connsiteX1214" fmla="*/ 1473944 w 8090452"/>
              <a:gd name="connsiteY1214" fmla="*/ 809434 h 6863208"/>
              <a:gd name="connsiteX1215" fmla="*/ 1480738 w 8090452"/>
              <a:gd name="connsiteY1215" fmla="*/ 808075 h 6863208"/>
              <a:gd name="connsiteX1216" fmla="*/ 1465791 w 8090452"/>
              <a:gd name="connsiteY1216" fmla="*/ 774105 h 6863208"/>
              <a:gd name="connsiteX1217" fmla="*/ 1471226 w 8090452"/>
              <a:gd name="connsiteY1217" fmla="*/ 768670 h 6863208"/>
              <a:gd name="connsiteX1218" fmla="*/ 1445409 w 8090452"/>
              <a:gd name="connsiteY1218" fmla="*/ 761876 h 6863208"/>
              <a:gd name="connsiteX1219" fmla="*/ 1456280 w 8090452"/>
              <a:gd name="connsiteY1219" fmla="*/ 783617 h 6863208"/>
              <a:gd name="connsiteX1220" fmla="*/ 1441332 w 8090452"/>
              <a:gd name="connsiteY1220" fmla="*/ 771387 h 6863208"/>
              <a:gd name="connsiteX1221" fmla="*/ 1438615 w 8090452"/>
              <a:gd name="connsiteY1221" fmla="*/ 760517 h 6863208"/>
              <a:gd name="connsiteX1222" fmla="*/ 1441333 w 8090452"/>
              <a:gd name="connsiteY1222" fmla="*/ 768670 h 6863208"/>
              <a:gd name="connsiteX1223" fmla="*/ 1435897 w 8090452"/>
              <a:gd name="connsiteY1223" fmla="*/ 755081 h 6863208"/>
              <a:gd name="connsiteX1224" fmla="*/ 1433180 w 8090452"/>
              <a:gd name="connsiteY1224" fmla="*/ 768670 h 6863208"/>
              <a:gd name="connsiteX1225" fmla="*/ 1427745 w 8090452"/>
              <a:gd name="connsiteY1225" fmla="*/ 760517 h 6863208"/>
              <a:gd name="connsiteX1226" fmla="*/ 1412798 w 8090452"/>
              <a:gd name="connsiteY1226" fmla="*/ 759158 h 6863208"/>
              <a:gd name="connsiteX1227" fmla="*/ 1453561 w 8090452"/>
              <a:gd name="connsiteY1227" fmla="*/ 751006 h 6863208"/>
              <a:gd name="connsiteX1228" fmla="*/ 1467149 w 8090452"/>
              <a:gd name="connsiteY1228" fmla="*/ 753723 h 6863208"/>
              <a:gd name="connsiteX1229" fmla="*/ 1456279 w 8090452"/>
              <a:gd name="connsiteY1229" fmla="*/ 748287 h 6863208"/>
              <a:gd name="connsiteX1230" fmla="*/ 1468509 w 8090452"/>
              <a:gd name="connsiteY1230" fmla="*/ 746929 h 6863208"/>
              <a:gd name="connsiteX1231" fmla="*/ 1467149 w 8090452"/>
              <a:gd name="connsiteY1231" fmla="*/ 726547 h 6863208"/>
              <a:gd name="connsiteX1232" fmla="*/ 1463074 w 8090452"/>
              <a:gd name="connsiteY1232" fmla="*/ 673554 h 6863208"/>
              <a:gd name="connsiteX1233" fmla="*/ 1454920 w 8090452"/>
              <a:gd name="connsiteY1233" fmla="*/ 646378 h 6863208"/>
              <a:gd name="connsiteX1234" fmla="*/ 1445409 w 8090452"/>
              <a:gd name="connsiteY1234" fmla="*/ 606973 h 6863208"/>
              <a:gd name="connsiteX1235" fmla="*/ 1469868 w 8090452"/>
              <a:gd name="connsiteY1235" fmla="*/ 636866 h 6863208"/>
              <a:gd name="connsiteX1236" fmla="*/ 1458997 w 8090452"/>
              <a:gd name="connsiteY1236" fmla="*/ 601538 h 6863208"/>
              <a:gd name="connsiteX1237" fmla="*/ 1482096 w 8090452"/>
              <a:gd name="connsiteY1237" fmla="*/ 638226 h 6863208"/>
              <a:gd name="connsiteX1238" fmla="*/ 1484814 w 8090452"/>
              <a:gd name="connsiteY1238" fmla="*/ 586591 h 6863208"/>
              <a:gd name="connsiteX1239" fmla="*/ 1494326 w 8090452"/>
              <a:gd name="connsiteY1239" fmla="*/ 596102 h 6863208"/>
              <a:gd name="connsiteX1240" fmla="*/ 1497042 w 8090452"/>
              <a:gd name="connsiteY1240" fmla="*/ 539033 h 6863208"/>
              <a:gd name="connsiteX1241" fmla="*/ 1506555 w 8090452"/>
              <a:gd name="connsiteY1241" fmla="*/ 529521 h 6863208"/>
              <a:gd name="connsiteX1242" fmla="*/ 1518784 w 8090452"/>
              <a:gd name="connsiteY1242" fmla="*/ 544469 h 6863208"/>
              <a:gd name="connsiteX1243" fmla="*/ 1514707 w 8090452"/>
              <a:gd name="connsiteY1243" fmla="*/ 524086 h 6863208"/>
              <a:gd name="connsiteX1244" fmla="*/ 1502478 w 8090452"/>
              <a:gd name="connsiteY1244" fmla="*/ 462944 h 6863208"/>
              <a:gd name="connsiteX1245" fmla="*/ 1511990 w 8090452"/>
              <a:gd name="connsiteY1245" fmla="*/ 488760 h 6863208"/>
              <a:gd name="connsiteX1246" fmla="*/ 1516066 w 8090452"/>
              <a:gd name="connsiteY1246" fmla="*/ 481967 h 6863208"/>
              <a:gd name="connsiteX1247" fmla="*/ 1528296 w 8090452"/>
              <a:gd name="connsiteY1247" fmla="*/ 505066 h 6863208"/>
              <a:gd name="connsiteX1248" fmla="*/ 1521501 w 8090452"/>
              <a:gd name="connsiteY1248" fmla="*/ 460226 h 6863208"/>
              <a:gd name="connsiteX1249" fmla="*/ 1560906 w 8090452"/>
              <a:gd name="connsiteY1249" fmla="*/ 521369 h 6863208"/>
              <a:gd name="connsiteX1250" fmla="*/ 1543243 w 8090452"/>
              <a:gd name="connsiteY1250" fmla="*/ 462944 h 6863208"/>
              <a:gd name="connsiteX1251" fmla="*/ 1544601 w 8090452"/>
              <a:gd name="connsiteY1251" fmla="*/ 396363 h 6863208"/>
              <a:gd name="connsiteX1252" fmla="*/ 1536448 w 8090452"/>
              <a:gd name="connsiteY1252" fmla="*/ 388210 h 6863208"/>
              <a:gd name="connsiteX1253" fmla="*/ 1445409 w 8090452"/>
              <a:gd name="connsiteY1253" fmla="*/ 96068 h 6863208"/>
              <a:gd name="connsiteX1254" fmla="*/ 1410080 w 8090452"/>
              <a:gd name="connsiteY1254" fmla="*/ 68893 h 6863208"/>
              <a:gd name="connsiteX1255" fmla="*/ 1380187 w 8090452"/>
              <a:gd name="connsiteY1255" fmla="*/ 30846 h 6863208"/>
              <a:gd name="connsiteX1256" fmla="*/ 1375664 w 8090452"/>
              <a:gd name="connsiteY1256" fmla="*/ 12354 h 6863208"/>
              <a:gd name="connsiteX1257" fmla="*/ 759619 w 8090452"/>
              <a:gd name="connsiteY1257" fmla="*/ 0 h 6863208"/>
              <a:gd name="connsiteX1258" fmla="*/ 970645 w 8090452"/>
              <a:gd name="connsiteY1258" fmla="*/ 0 h 6863208"/>
              <a:gd name="connsiteX1259" fmla="*/ 979512 w 8090452"/>
              <a:gd name="connsiteY1259" fmla="*/ 24902 h 6863208"/>
              <a:gd name="connsiteX1260" fmla="*/ 988854 w 8090452"/>
              <a:gd name="connsiteY1260" fmla="*/ 60740 h 6863208"/>
              <a:gd name="connsiteX1261" fmla="*/ 1004480 w 8090452"/>
              <a:gd name="connsiteY1261" fmla="*/ 107619 h 6863208"/>
              <a:gd name="connsiteX1262" fmla="*/ 1019191 w 8090452"/>
              <a:gd name="connsiteY1262" fmla="*/ 151754 h 6863208"/>
              <a:gd name="connsiteX1263" fmla="*/ 937219 w 8090452"/>
              <a:gd name="connsiteY1263" fmla="*/ 149402 h 6863208"/>
              <a:gd name="connsiteX1264" fmla="*/ 850256 w 8090452"/>
              <a:gd name="connsiteY1264" fmla="*/ 136832 h 6863208"/>
              <a:gd name="connsiteX1265" fmla="*/ 817645 w 8090452"/>
              <a:gd name="connsiteY1265" fmla="*/ 128680 h 6863208"/>
              <a:gd name="connsiteX1266" fmla="*/ 818532 w 8090452"/>
              <a:gd name="connsiteY1266" fmla="*/ 130036 h 6863208"/>
              <a:gd name="connsiteX1267" fmla="*/ 812210 w 8090452"/>
              <a:gd name="connsiteY1267" fmla="*/ 128680 h 6863208"/>
              <a:gd name="connsiteX1268" fmla="*/ 767370 w 8090452"/>
              <a:gd name="connsiteY1268" fmla="*/ 97427 h 6863208"/>
              <a:gd name="connsiteX1269" fmla="*/ 787752 w 8090452"/>
              <a:gd name="connsiteY1269" fmla="*/ 71610 h 6863208"/>
              <a:gd name="connsiteX1270" fmla="*/ 801340 w 8090452"/>
              <a:gd name="connsiteY1270" fmla="*/ 36282 h 6863208"/>
              <a:gd name="connsiteX1271" fmla="*/ 768729 w 8090452"/>
              <a:gd name="connsiteY1271" fmla="*/ 25411 h 6863208"/>
              <a:gd name="connsiteX1272" fmla="*/ 598517 w 8090452"/>
              <a:gd name="connsiteY1272" fmla="*/ 0 h 6863208"/>
              <a:gd name="connsiteX1273" fmla="*/ 620724 w 8090452"/>
              <a:gd name="connsiteY1273" fmla="*/ 0 h 6863208"/>
              <a:gd name="connsiteX1274" fmla="*/ 646777 w 8090452"/>
              <a:gd name="connsiteY1274" fmla="*/ 30847 h 6863208"/>
              <a:gd name="connsiteX1275" fmla="*/ 674971 w 8090452"/>
              <a:gd name="connsiteY1275" fmla="*/ 81122 h 6863208"/>
              <a:gd name="connsiteX1276" fmla="*/ 589368 w 8090452"/>
              <a:gd name="connsiteY1276" fmla="*/ 47151 h 686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Lst>
            <a:rect l="l" t="t" r="r" b="b"/>
            <a:pathLst>
              <a:path w="8090452" h="6863208">
                <a:moveTo>
                  <a:pt x="128735" y="2168229"/>
                </a:moveTo>
                <a:cubicBezTo>
                  <a:pt x="130094" y="2172305"/>
                  <a:pt x="134170" y="2176381"/>
                  <a:pt x="136888" y="2173664"/>
                </a:cubicBezTo>
                <a:cubicBezTo>
                  <a:pt x="134170" y="2170947"/>
                  <a:pt x="131452" y="2168228"/>
                  <a:pt x="128735" y="2168229"/>
                </a:cubicBezTo>
                <a:close/>
                <a:moveTo>
                  <a:pt x="293829" y="1933496"/>
                </a:moveTo>
                <a:cubicBezTo>
                  <a:pt x="292130" y="1932138"/>
                  <a:pt x="290433" y="1931797"/>
                  <a:pt x="289074" y="1934516"/>
                </a:cubicBezTo>
                <a:cubicBezTo>
                  <a:pt x="291791" y="1937233"/>
                  <a:pt x="295867" y="1938591"/>
                  <a:pt x="298585" y="1938592"/>
                </a:cubicBezTo>
                <a:cubicBezTo>
                  <a:pt x="297226" y="1937234"/>
                  <a:pt x="295528" y="1934855"/>
                  <a:pt x="293829" y="1933496"/>
                </a:cubicBezTo>
                <a:close/>
                <a:moveTo>
                  <a:pt x="361285" y="1916622"/>
                </a:moveTo>
                <a:lnTo>
                  <a:pt x="363808" y="1916851"/>
                </a:lnTo>
                <a:cubicBezTo>
                  <a:pt x="368903" y="1917190"/>
                  <a:pt x="373319" y="1918209"/>
                  <a:pt x="374678" y="1922286"/>
                </a:cubicBezTo>
                <a:cubicBezTo>
                  <a:pt x="371961" y="1923644"/>
                  <a:pt x="369583" y="1922626"/>
                  <a:pt x="367205" y="1920926"/>
                </a:cubicBezTo>
                <a:close/>
                <a:moveTo>
                  <a:pt x="359731" y="1915491"/>
                </a:moveTo>
                <a:lnTo>
                  <a:pt x="361285" y="1916622"/>
                </a:lnTo>
                <a:lnTo>
                  <a:pt x="358584" y="1916376"/>
                </a:lnTo>
                <a:close/>
                <a:moveTo>
                  <a:pt x="348861" y="1907340"/>
                </a:moveTo>
                <a:cubicBezTo>
                  <a:pt x="339349" y="1905981"/>
                  <a:pt x="350219" y="1916851"/>
                  <a:pt x="348861" y="1907340"/>
                </a:cubicBezTo>
                <a:close/>
                <a:moveTo>
                  <a:pt x="347439" y="1900568"/>
                </a:moveTo>
                <a:cubicBezTo>
                  <a:pt x="347502" y="1900547"/>
                  <a:pt x="346484" y="1900886"/>
                  <a:pt x="343426" y="1901905"/>
                </a:cubicBezTo>
                <a:cubicBezTo>
                  <a:pt x="337312" y="1903943"/>
                  <a:pt x="347248" y="1900632"/>
                  <a:pt x="347439" y="1900568"/>
                </a:cubicBezTo>
                <a:close/>
                <a:moveTo>
                  <a:pt x="374678" y="1884240"/>
                </a:moveTo>
                <a:cubicBezTo>
                  <a:pt x="377395" y="1897827"/>
                  <a:pt x="393701" y="1897827"/>
                  <a:pt x="396419" y="1905981"/>
                </a:cubicBezTo>
                <a:cubicBezTo>
                  <a:pt x="389624" y="1907339"/>
                  <a:pt x="377395" y="1900545"/>
                  <a:pt x="377395" y="1895110"/>
                </a:cubicBezTo>
                <a:cubicBezTo>
                  <a:pt x="366525" y="1900545"/>
                  <a:pt x="354296" y="1885598"/>
                  <a:pt x="343425" y="1888315"/>
                </a:cubicBezTo>
                <a:cubicBezTo>
                  <a:pt x="348861" y="1901904"/>
                  <a:pt x="365167" y="1901904"/>
                  <a:pt x="367884" y="1910056"/>
                </a:cubicBezTo>
                <a:cubicBezTo>
                  <a:pt x="362448" y="1915492"/>
                  <a:pt x="350219" y="1903262"/>
                  <a:pt x="348861" y="1915492"/>
                </a:cubicBezTo>
                <a:lnTo>
                  <a:pt x="358584" y="1916376"/>
                </a:lnTo>
                <a:lnTo>
                  <a:pt x="353787" y="1920078"/>
                </a:lnTo>
                <a:cubicBezTo>
                  <a:pt x="352597" y="1921267"/>
                  <a:pt x="351578" y="1922286"/>
                  <a:pt x="348861" y="1923644"/>
                </a:cubicBezTo>
                <a:cubicBezTo>
                  <a:pt x="354296" y="1931797"/>
                  <a:pt x="354296" y="1920926"/>
                  <a:pt x="357014" y="1923644"/>
                </a:cubicBezTo>
                <a:cubicBezTo>
                  <a:pt x="355655" y="1927720"/>
                  <a:pt x="359731" y="1931797"/>
                  <a:pt x="363808" y="1935874"/>
                </a:cubicBezTo>
                <a:cubicBezTo>
                  <a:pt x="378755" y="1934515"/>
                  <a:pt x="393701" y="1941309"/>
                  <a:pt x="408648" y="1934516"/>
                </a:cubicBezTo>
                <a:cubicBezTo>
                  <a:pt x="403213" y="1926363"/>
                  <a:pt x="389626" y="1934516"/>
                  <a:pt x="389625" y="1923645"/>
                </a:cubicBezTo>
                <a:cubicBezTo>
                  <a:pt x="408649" y="1931798"/>
                  <a:pt x="424954" y="1926363"/>
                  <a:pt x="442619" y="1925004"/>
                </a:cubicBezTo>
                <a:cubicBezTo>
                  <a:pt x="429030" y="1919568"/>
                  <a:pt x="438542" y="1918210"/>
                  <a:pt x="441260" y="1910057"/>
                </a:cubicBezTo>
                <a:cubicBezTo>
                  <a:pt x="438542" y="1912775"/>
                  <a:pt x="429030" y="1914133"/>
                  <a:pt x="430390" y="1907339"/>
                </a:cubicBezTo>
                <a:cubicBezTo>
                  <a:pt x="435825" y="1904622"/>
                  <a:pt x="443977" y="1912774"/>
                  <a:pt x="450771" y="1905980"/>
                </a:cubicBezTo>
                <a:cubicBezTo>
                  <a:pt x="427672" y="1891034"/>
                  <a:pt x="400495" y="1888316"/>
                  <a:pt x="374678" y="1884240"/>
                </a:cubicBezTo>
                <a:close/>
                <a:moveTo>
                  <a:pt x="389623" y="1880165"/>
                </a:moveTo>
                <a:cubicBezTo>
                  <a:pt x="407288" y="1884242"/>
                  <a:pt x="423594" y="1897829"/>
                  <a:pt x="442617" y="1895111"/>
                </a:cubicBezTo>
                <a:cubicBezTo>
                  <a:pt x="426312" y="1889677"/>
                  <a:pt x="401854" y="1876088"/>
                  <a:pt x="389623" y="1880165"/>
                </a:cubicBezTo>
                <a:close/>
                <a:moveTo>
                  <a:pt x="403212" y="1866577"/>
                </a:moveTo>
                <a:cubicBezTo>
                  <a:pt x="408647" y="1872012"/>
                  <a:pt x="435824" y="1882881"/>
                  <a:pt x="441259" y="1874729"/>
                </a:cubicBezTo>
                <a:cubicBezTo>
                  <a:pt x="427671" y="1877446"/>
                  <a:pt x="415441" y="1865217"/>
                  <a:pt x="403212" y="1866577"/>
                </a:cubicBezTo>
                <a:close/>
                <a:moveTo>
                  <a:pt x="376036" y="1863859"/>
                </a:moveTo>
                <a:cubicBezTo>
                  <a:pt x="382831" y="1870653"/>
                  <a:pt x="397778" y="1872011"/>
                  <a:pt x="397778" y="1866576"/>
                </a:cubicBezTo>
                <a:cubicBezTo>
                  <a:pt x="390984" y="1867935"/>
                  <a:pt x="382830" y="1859781"/>
                  <a:pt x="376036" y="1863859"/>
                </a:cubicBezTo>
                <a:close/>
                <a:moveTo>
                  <a:pt x="98841" y="1858423"/>
                </a:moveTo>
                <a:cubicBezTo>
                  <a:pt x="96124" y="1861141"/>
                  <a:pt x="92047" y="1859782"/>
                  <a:pt x="89330" y="1859781"/>
                </a:cubicBezTo>
                <a:cubicBezTo>
                  <a:pt x="85253" y="1872012"/>
                  <a:pt x="79818" y="1880165"/>
                  <a:pt x="85253" y="1888317"/>
                </a:cubicBezTo>
                <a:cubicBezTo>
                  <a:pt x="93405" y="1899188"/>
                  <a:pt x="106994" y="1891035"/>
                  <a:pt x="113789" y="1889677"/>
                </a:cubicBezTo>
                <a:cubicBezTo>
                  <a:pt x="113788" y="1881523"/>
                  <a:pt x="111071" y="1881522"/>
                  <a:pt x="115148" y="1877446"/>
                </a:cubicBezTo>
                <a:cubicBezTo>
                  <a:pt x="112429" y="1872011"/>
                  <a:pt x="108353" y="1873370"/>
                  <a:pt x="111071" y="1867934"/>
                </a:cubicBezTo>
                <a:cubicBezTo>
                  <a:pt x="102918" y="1867934"/>
                  <a:pt x="104277" y="1863859"/>
                  <a:pt x="98841" y="1858423"/>
                </a:cubicBezTo>
                <a:close/>
                <a:moveTo>
                  <a:pt x="912761" y="1772820"/>
                </a:moveTo>
                <a:cubicBezTo>
                  <a:pt x="911402" y="1774179"/>
                  <a:pt x="910044" y="1775537"/>
                  <a:pt x="908685" y="1776897"/>
                </a:cubicBezTo>
                <a:cubicBezTo>
                  <a:pt x="911402" y="1779614"/>
                  <a:pt x="914120" y="1782331"/>
                  <a:pt x="915479" y="1778256"/>
                </a:cubicBezTo>
                <a:cubicBezTo>
                  <a:pt x="914120" y="1776897"/>
                  <a:pt x="912761" y="1775537"/>
                  <a:pt x="912761" y="1772820"/>
                </a:cubicBezTo>
                <a:close/>
                <a:moveTo>
                  <a:pt x="278034" y="1759742"/>
                </a:moveTo>
                <a:cubicBezTo>
                  <a:pt x="276505" y="1758213"/>
                  <a:pt x="274127" y="1757873"/>
                  <a:pt x="272768" y="1760591"/>
                </a:cubicBezTo>
                <a:cubicBezTo>
                  <a:pt x="274127" y="1761950"/>
                  <a:pt x="275486" y="1763309"/>
                  <a:pt x="278204" y="1766026"/>
                </a:cubicBezTo>
                <a:cubicBezTo>
                  <a:pt x="280242" y="1763988"/>
                  <a:pt x="279562" y="1761271"/>
                  <a:pt x="278034" y="1759742"/>
                </a:cubicBezTo>
                <a:close/>
                <a:moveTo>
                  <a:pt x="202620" y="1731546"/>
                </a:moveTo>
                <a:cubicBezTo>
                  <a:pt x="201091" y="1733075"/>
                  <a:pt x="200073" y="1735452"/>
                  <a:pt x="202111" y="1736132"/>
                </a:cubicBezTo>
                <a:cubicBezTo>
                  <a:pt x="203469" y="1737491"/>
                  <a:pt x="207546" y="1733414"/>
                  <a:pt x="206188" y="1732055"/>
                </a:cubicBezTo>
                <a:cubicBezTo>
                  <a:pt x="206187" y="1729338"/>
                  <a:pt x="204149" y="1730017"/>
                  <a:pt x="202620" y="1731546"/>
                </a:cubicBezTo>
                <a:close/>
                <a:moveTo>
                  <a:pt x="861127" y="1723901"/>
                </a:moveTo>
                <a:cubicBezTo>
                  <a:pt x="861127" y="1732054"/>
                  <a:pt x="884227" y="1755154"/>
                  <a:pt x="892380" y="1755154"/>
                </a:cubicBezTo>
                <a:cubicBezTo>
                  <a:pt x="882868" y="1745642"/>
                  <a:pt x="871998" y="1734771"/>
                  <a:pt x="861127" y="1723901"/>
                </a:cubicBezTo>
                <a:close/>
                <a:moveTo>
                  <a:pt x="840745" y="1706238"/>
                </a:moveTo>
                <a:cubicBezTo>
                  <a:pt x="840745" y="1711673"/>
                  <a:pt x="848897" y="1717109"/>
                  <a:pt x="852974" y="1715749"/>
                </a:cubicBezTo>
                <a:cubicBezTo>
                  <a:pt x="850257" y="1713032"/>
                  <a:pt x="847538" y="1702162"/>
                  <a:pt x="840745" y="1706238"/>
                </a:cubicBezTo>
                <a:close/>
                <a:moveTo>
                  <a:pt x="175275" y="1701483"/>
                </a:moveTo>
                <a:cubicBezTo>
                  <a:pt x="172897" y="1702162"/>
                  <a:pt x="171537" y="1704200"/>
                  <a:pt x="173576" y="1707598"/>
                </a:cubicBezTo>
                <a:cubicBezTo>
                  <a:pt x="176294" y="1702162"/>
                  <a:pt x="180370" y="1706239"/>
                  <a:pt x="183087" y="1703521"/>
                </a:cubicBezTo>
                <a:cubicBezTo>
                  <a:pt x="181049" y="1701483"/>
                  <a:pt x="177652" y="1700803"/>
                  <a:pt x="175275" y="1701483"/>
                </a:cubicBezTo>
                <a:close/>
                <a:moveTo>
                  <a:pt x="848898" y="1649169"/>
                </a:moveTo>
                <a:cubicBezTo>
                  <a:pt x="846180" y="1651886"/>
                  <a:pt x="844822" y="1650528"/>
                  <a:pt x="842104" y="1653246"/>
                </a:cubicBezTo>
                <a:cubicBezTo>
                  <a:pt x="843463" y="1660040"/>
                  <a:pt x="851616" y="1651887"/>
                  <a:pt x="848898" y="1649169"/>
                </a:cubicBezTo>
                <a:close/>
                <a:moveTo>
                  <a:pt x="891021" y="1645093"/>
                </a:moveTo>
                <a:cubicBezTo>
                  <a:pt x="888303" y="1647811"/>
                  <a:pt x="884226" y="1649169"/>
                  <a:pt x="889662" y="1651886"/>
                </a:cubicBezTo>
                <a:cubicBezTo>
                  <a:pt x="891020" y="1650528"/>
                  <a:pt x="891020" y="1650528"/>
                  <a:pt x="892379" y="1649169"/>
                </a:cubicBezTo>
                <a:cubicBezTo>
                  <a:pt x="891020" y="1647810"/>
                  <a:pt x="892379" y="1646451"/>
                  <a:pt x="891021" y="1645093"/>
                </a:cubicBezTo>
                <a:close/>
                <a:moveTo>
                  <a:pt x="852974" y="1642374"/>
                </a:moveTo>
                <a:cubicBezTo>
                  <a:pt x="855691" y="1647811"/>
                  <a:pt x="838026" y="1641017"/>
                  <a:pt x="842102" y="1650528"/>
                </a:cubicBezTo>
                <a:cubicBezTo>
                  <a:pt x="847537" y="1642375"/>
                  <a:pt x="854332" y="1651886"/>
                  <a:pt x="859767" y="1649169"/>
                </a:cubicBezTo>
                <a:cubicBezTo>
                  <a:pt x="858408" y="1647810"/>
                  <a:pt x="861126" y="1645092"/>
                  <a:pt x="859768" y="1643733"/>
                </a:cubicBezTo>
                <a:cubicBezTo>
                  <a:pt x="858408" y="1645093"/>
                  <a:pt x="857051" y="1646451"/>
                  <a:pt x="854332" y="1643733"/>
                </a:cubicBezTo>
                <a:cubicBezTo>
                  <a:pt x="855691" y="1642374"/>
                  <a:pt x="854333" y="1641016"/>
                  <a:pt x="852974" y="1642374"/>
                </a:cubicBezTo>
                <a:close/>
                <a:moveTo>
                  <a:pt x="578497" y="1446709"/>
                </a:moveTo>
                <a:cubicBezTo>
                  <a:pt x="575779" y="1446709"/>
                  <a:pt x="571703" y="1445350"/>
                  <a:pt x="568985" y="1448068"/>
                </a:cubicBezTo>
                <a:cubicBezTo>
                  <a:pt x="571703" y="1450785"/>
                  <a:pt x="571703" y="1453503"/>
                  <a:pt x="571703" y="1456221"/>
                </a:cubicBezTo>
                <a:cubicBezTo>
                  <a:pt x="577138" y="1453503"/>
                  <a:pt x="581215" y="1449426"/>
                  <a:pt x="578497" y="1446709"/>
                </a:cubicBezTo>
                <a:close/>
                <a:moveTo>
                  <a:pt x="206186" y="1424969"/>
                </a:moveTo>
                <a:cubicBezTo>
                  <a:pt x="211622" y="1449427"/>
                  <a:pt x="214339" y="1473885"/>
                  <a:pt x="219775" y="1501061"/>
                </a:cubicBezTo>
                <a:cubicBezTo>
                  <a:pt x="223851" y="1521443"/>
                  <a:pt x="230645" y="1544543"/>
                  <a:pt x="238797" y="1566283"/>
                </a:cubicBezTo>
                <a:cubicBezTo>
                  <a:pt x="230645" y="1549978"/>
                  <a:pt x="222492" y="1536390"/>
                  <a:pt x="212980" y="1521444"/>
                </a:cubicBezTo>
                <a:cubicBezTo>
                  <a:pt x="210263" y="1491549"/>
                  <a:pt x="207545" y="1464374"/>
                  <a:pt x="206187" y="1435839"/>
                </a:cubicBezTo>
                <a:cubicBezTo>
                  <a:pt x="206186" y="1433122"/>
                  <a:pt x="206186" y="1427687"/>
                  <a:pt x="206186" y="1424969"/>
                </a:cubicBezTo>
                <a:close/>
                <a:moveTo>
                  <a:pt x="438542" y="1404586"/>
                </a:moveTo>
                <a:cubicBezTo>
                  <a:pt x="435824" y="1407303"/>
                  <a:pt x="429030" y="1403227"/>
                  <a:pt x="431747" y="1408662"/>
                </a:cubicBezTo>
                <a:cubicBezTo>
                  <a:pt x="433106" y="1407303"/>
                  <a:pt x="441259" y="1410021"/>
                  <a:pt x="438542" y="1404586"/>
                </a:cubicBezTo>
                <a:close/>
                <a:moveTo>
                  <a:pt x="620620" y="1401868"/>
                </a:moveTo>
                <a:cubicBezTo>
                  <a:pt x="616543" y="1405945"/>
                  <a:pt x="615185" y="1410021"/>
                  <a:pt x="620620" y="1412739"/>
                </a:cubicBezTo>
                <a:cubicBezTo>
                  <a:pt x="623337" y="1410022"/>
                  <a:pt x="624696" y="1405945"/>
                  <a:pt x="620620" y="1401868"/>
                </a:cubicBezTo>
                <a:close/>
                <a:moveTo>
                  <a:pt x="696712" y="1396433"/>
                </a:moveTo>
                <a:cubicBezTo>
                  <a:pt x="689918" y="1400510"/>
                  <a:pt x="691277" y="1404586"/>
                  <a:pt x="696712" y="1407304"/>
                </a:cubicBezTo>
                <a:cubicBezTo>
                  <a:pt x="703507" y="1403227"/>
                  <a:pt x="699430" y="1396433"/>
                  <a:pt x="696712" y="1396433"/>
                </a:cubicBezTo>
                <a:close/>
                <a:moveTo>
                  <a:pt x="445334" y="1395075"/>
                </a:moveTo>
                <a:cubicBezTo>
                  <a:pt x="439899" y="1397793"/>
                  <a:pt x="442617" y="1397793"/>
                  <a:pt x="437182" y="1400511"/>
                </a:cubicBezTo>
                <a:cubicBezTo>
                  <a:pt x="438540" y="1407305"/>
                  <a:pt x="446693" y="1396434"/>
                  <a:pt x="445334" y="1395075"/>
                </a:cubicBezTo>
                <a:close/>
                <a:moveTo>
                  <a:pt x="549961" y="1393715"/>
                </a:moveTo>
                <a:cubicBezTo>
                  <a:pt x="547244" y="1396433"/>
                  <a:pt x="548602" y="1400509"/>
                  <a:pt x="549962" y="1404586"/>
                </a:cubicBezTo>
                <a:cubicBezTo>
                  <a:pt x="552679" y="1401868"/>
                  <a:pt x="555397" y="1404586"/>
                  <a:pt x="558114" y="1401868"/>
                </a:cubicBezTo>
                <a:cubicBezTo>
                  <a:pt x="560832" y="1396433"/>
                  <a:pt x="554038" y="1392356"/>
                  <a:pt x="549961" y="1393715"/>
                </a:cubicBezTo>
                <a:close/>
                <a:moveTo>
                  <a:pt x="468435" y="1385563"/>
                </a:moveTo>
                <a:cubicBezTo>
                  <a:pt x="467076" y="1386922"/>
                  <a:pt x="460282" y="1388281"/>
                  <a:pt x="463000" y="1390999"/>
                </a:cubicBezTo>
                <a:cubicBezTo>
                  <a:pt x="464359" y="1389640"/>
                  <a:pt x="469794" y="1389640"/>
                  <a:pt x="468435" y="1385563"/>
                </a:cubicBezTo>
                <a:close/>
                <a:moveTo>
                  <a:pt x="627414" y="1378769"/>
                </a:moveTo>
                <a:cubicBezTo>
                  <a:pt x="626055" y="1380128"/>
                  <a:pt x="623338" y="1380128"/>
                  <a:pt x="620620" y="1382846"/>
                </a:cubicBezTo>
                <a:cubicBezTo>
                  <a:pt x="623337" y="1385563"/>
                  <a:pt x="624696" y="1386922"/>
                  <a:pt x="624696" y="1386922"/>
                </a:cubicBezTo>
                <a:cubicBezTo>
                  <a:pt x="627414" y="1384204"/>
                  <a:pt x="627413" y="1381487"/>
                  <a:pt x="627414" y="1378769"/>
                </a:cubicBezTo>
                <a:close/>
                <a:moveTo>
                  <a:pt x="513276" y="1378769"/>
                </a:moveTo>
                <a:cubicBezTo>
                  <a:pt x="511917" y="1382845"/>
                  <a:pt x="505122" y="1386923"/>
                  <a:pt x="510558" y="1386921"/>
                </a:cubicBezTo>
                <a:cubicBezTo>
                  <a:pt x="509199" y="1382846"/>
                  <a:pt x="518710" y="1386921"/>
                  <a:pt x="517352" y="1380128"/>
                </a:cubicBezTo>
                <a:cubicBezTo>
                  <a:pt x="515993" y="1378769"/>
                  <a:pt x="514634" y="1380128"/>
                  <a:pt x="513276" y="1378769"/>
                </a:cubicBezTo>
                <a:close/>
                <a:moveTo>
                  <a:pt x="720662" y="1373844"/>
                </a:moveTo>
                <a:cubicBezTo>
                  <a:pt x="718454" y="1373334"/>
                  <a:pt x="715735" y="1374693"/>
                  <a:pt x="717094" y="1378770"/>
                </a:cubicBezTo>
                <a:cubicBezTo>
                  <a:pt x="718454" y="1377411"/>
                  <a:pt x="719812" y="1378769"/>
                  <a:pt x="721171" y="1380128"/>
                </a:cubicBezTo>
                <a:cubicBezTo>
                  <a:pt x="724568" y="1376731"/>
                  <a:pt x="722869" y="1374353"/>
                  <a:pt x="720662" y="1373844"/>
                </a:cubicBezTo>
                <a:close/>
                <a:moveTo>
                  <a:pt x="453488" y="1373334"/>
                </a:moveTo>
                <a:cubicBezTo>
                  <a:pt x="454846" y="1374692"/>
                  <a:pt x="449411" y="1377410"/>
                  <a:pt x="452128" y="1380128"/>
                </a:cubicBezTo>
                <a:cubicBezTo>
                  <a:pt x="458923" y="1386921"/>
                  <a:pt x="463000" y="1385562"/>
                  <a:pt x="472511" y="1381486"/>
                </a:cubicBezTo>
                <a:cubicBezTo>
                  <a:pt x="467076" y="1376051"/>
                  <a:pt x="461641" y="1376051"/>
                  <a:pt x="453488" y="1373334"/>
                </a:cubicBezTo>
                <a:close/>
                <a:moveTo>
                  <a:pt x="554038" y="1370616"/>
                </a:moveTo>
                <a:cubicBezTo>
                  <a:pt x="549962" y="1374692"/>
                  <a:pt x="548603" y="1373333"/>
                  <a:pt x="548603" y="1376051"/>
                </a:cubicBezTo>
                <a:cubicBezTo>
                  <a:pt x="551321" y="1376051"/>
                  <a:pt x="558115" y="1374692"/>
                  <a:pt x="554038" y="1370616"/>
                </a:cubicBezTo>
                <a:close/>
                <a:moveTo>
                  <a:pt x="539092" y="1353630"/>
                </a:moveTo>
                <a:cubicBezTo>
                  <a:pt x="537733" y="1352951"/>
                  <a:pt x="536374" y="1352951"/>
                  <a:pt x="535016" y="1354310"/>
                </a:cubicBezTo>
                <a:cubicBezTo>
                  <a:pt x="533657" y="1355669"/>
                  <a:pt x="526862" y="1357027"/>
                  <a:pt x="529580" y="1362463"/>
                </a:cubicBezTo>
                <a:cubicBezTo>
                  <a:pt x="532298" y="1359745"/>
                  <a:pt x="535015" y="1359745"/>
                  <a:pt x="537733" y="1362463"/>
                </a:cubicBezTo>
                <a:cubicBezTo>
                  <a:pt x="536374" y="1363821"/>
                  <a:pt x="535015" y="1365180"/>
                  <a:pt x="536374" y="1366539"/>
                </a:cubicBezTo>
                <a:cubicBezTo>
                  <a:pt x="537733" y="1365180"/>
                  <a:pt x="539092" y="1363822"/>
                  <a:pt x="540451" y="1362463"/>
                </a:cubicBezTo>
                <a:cubicBezTo>
                  <a:pt x="539092" y="1361104"/>
                  <a:pt x="537733" y="1359745"/>
                  <a:pt x="539092" y="1358386"/>
                </a:cubicBezTo>
                <a:cubicBezTo>
                  <a:pt x="540451" y="1359745"/>
                  <a:pt x="541809" y="1358386"/>
                  <a:pt x="543168" y="1357027"/>
                </a:cubicBezTo>
                <a:cubicBezTo>
                  <a:pt x="541810" y="1355669"/>
                  <a:pt x="540451" y="1354310"/>
                  <a:pt x="539092" y="1353630"/>
                </a:cubicBezTo>
                <a:close/>
                <a:moveTo>
                  <a:pt x="503764" y="1350233"/>
                </a:moveTo>
                <a:cubicBezTo>
                  <a:pt x="502405" y="1351592"/>
                  <a:pt x="501046" y="1352951"/>
                  <a:pt x="498328" y="1352951"/>
                </a:cubicBezTo>
                <a:cubicBezTo>
                  <a:pt x="501046" y="1358386"/>
                  <a:pt x="506481" y="1355669"/>
                  <a:pt x="503764" y="1350233"/>
                </a:cubicBezTo>
                <a:close/>
                <a:moveTo>
                  <a:pt x="462998" y="1344799"/>
                </a:moveTo>
                <a:cubicBezTo>
                  <a:pt x="460280" y="1347517"/>
                  <a:pt x="461639" y="1348876"/>
                  <a:pt x="457563" y="1350235"/>
                </a:cubicBezTo>
                <a:cubicBezTo>
                  <a:pt x="465716" y="1355669"/>
                  <a:pt x="472510" y="1370616"/>
                  <a:pt x="486099" y="1359745"/>
                </a:cubicBezTo>
                <a:cubicBezTo>
                  <a:pt x="484740" y="1358386"/>
                  <a:pt x="484740" y="1355669"/>
                  <a:pt x="483381" y="1351592"/>
                </a:cubicBezTo>
                <a:cubicBezTo>
                  <a:pt x="480663" y="1354310"/>
                  <a:pt x="475229" y="1348875"/>
                  <a:pt x="472511" y="1346157"/>
                </a:cubicBezTo>
                <a:cubicBezTo>
                  <a:pt x="468434" y="1350235"/>
                  <a:pt x="467075" y="1346157"/>
                  <a:pt x="462998" y="1344799"/>
                </a:cubicBezTo>
                <a:close/>
                <a:moveTo>
                  <a:pt x="128735" y="1339364"/>
                </a:moveTo>
                <a:cubicBezTo>
                  <a:pt x="147758" y="1382846"/>
                  <a:pt x="165423" y="1427686"/>
                  <a:pt x="181728" y="1471168"/>
                </a:cubicBezTo>
                <a:cubicBezTo>
                  <a:pt x="164064" y="1439916"/>
                  <a:pt x="145040" y="1410022"/>
                  <a:pt x="124658" y="1381487"/>
                </a:cubicBezTo>
                <a:cubicBezTo>
                  <a:pt x="127377" y="1367900"/>
                  <a:pt x="128736" y="1352953"/>
                  <a:pt x="128735" y="1339364"/>
                </a:cubicBezTo>
                <a:close/>
                <a:moveTo>
                  <a:pt x="371960" y="1338004"/>
                </a:moveTo>
                <a:cubicBezTo>
                  <a:pt x="363807" y="1340722"/>
                  <a:pt x="361090" y="1343439"/>
                  <a:pt x="352936" y="1346157"/>
                </a:cubicBezTo>
                <a:cubicBezTo>
                  <a:pt x="361090" y="1348874"/>
                  <a:pt x="367883" y="1350233"/>
                  <a:pt x="374677" y="1343439"/>
                </a:cubicBezTo>
                <a:cubicBezTo>
                  <a:pt x="373318" y="1342080"/>
                  <a:pt x="371960" y="1340722"/>
                  <a:pt x="371960" y="1338004"/>
                </a:cubicBezTo>
                <a:close/>
                <a:moveTo>
                  <a:pt x="416460" y="1337835"/>
                </a:moveTo>
                <a:cubicBezTo>
                  <a:pt x="414762" y="1337835"/>
                  <a:pt x="413063" y="1339024"/>
                  <a:pt x="411365" y="1342080"/>
                </a:cubicBezTo>
                <a:cubicBezTo>
                  <a:pt x="415441" y="1340722"/>
                  <a:pt x="423594" y="1340722"/>
                  <a:pt x="423594" y="1346157"/>
                </a:cubicBezTo>
                <a:cubicBezTo>
                  <a:pt x="419518" y="1344798"/>
                  <a:pt x="414082" y="1344798"/>
                  <a:pt x="410006" y="1346157"/>
                </a:cubicBezTo>
                <a:cubicBezTo>
                  <a:pt x="414082" y="1347517"/>
                  <a:pt x="410005" y="1351593"/>
                  <a:pt x="412722" y="1354310"/>
                </a:cubicBezTo>
                <a:cubicBezTo>
                  <a:pt x="418159" y="1346157"/>
                  <a:pt x="426312" y="1357028"/>
                  <a:pt x="431747" y="1359746"/>
                </a:cubicBezTo>
                <a:cubicBezTo>
                  <a:pt x="426312" y="1357028"/>
                  <a:pt x="429030" y="1354310"/>
                  <a:pt x="431747" y="1351593"/>
                </a:cubicBezTo>
                <a:cubicBezTo>
                  <a:pt x="426651" y="1348535"/>
                  <a:pt x="421556" y="1337835"/>
                  <a:pt x="416460" y="1337835"/>
                </a:cubicBezTo>
                <a:close/>
                <a:moveTo>
                  <a:pt x="644399" y="1317283"/>
                </a:moveTo>
                <a:cubicBezTo>
                  <a:pt x="642700" y="1318643"/>
                  <a:pt x="641682" y="1321021"/>
                  <a:pt x="642361" y="1323059"/>
                </a:cubicBezTo>
                <a:cubicBezTo>
                  <a:pt x="643719" y="1321701"/>
                  <a:pt x="645078" y="1323059"/>
                  <a:pt x="646437" y="1324418"/>
                </a:cubicBezTo>
                <a:cubicBezTo>
                  <a:pt x="649156" y="1321699"/>
                  <a:pt x="650514" y="1320341"/>
                  <a:pt x="650514" y="1317623"/>
                </a:cubicBezTo>
                <a:cubicBezTo>
                  <a:pt x="648475" y="1315584"/>
                  <a:pt x="646097" y="1315924"/>
                  <a:pt x="644399" y="1317283"/>
                </a:cubicBezTo>
                <a:close/>
                <a:moveTo>
                  <a:pt x="351069" y="1312018"/>
                </a:moveTo>
                <a:cubicBezTo>
                  <a:pt x="349201" y="1311848"/>
                  <a:pt x="347502" y="1312188"/>
                  <a:pt x="346143" y="1312187"/>
                </a:cubicBezTo>
                <a:cubicBezTo>
                  <a:pt x="348861" y="1314905"/>
                  <a:pt x="347502" y="1316264"/>
                  <a:pt x="350220" y="1318982"/>
                </a:cubicBezTo>
                <a:cubicBezTo>
                  <a:pt x="351579" y="1317623"/>
                  <a:pt x="354296" y="1317624"/>
                  <a:pt x="357014" y="1314905"/>
                </a:cubicBezTo>
                <a:cubicBezTo>
                  <a:pt x="354976" y="1312867"/>
                  <a:pt x="352937" y="1312187"/>
                  <a:pt x="351069" y="1312018"/>
                </a:cubicBezTo>
                <a:close/>
                <a:moveTo>
                  <a:pt x="636754" y="1308960"/>
                </a:moveTo>
                <a:cubicBezTo>
                  <a:pt x="633867" y="1309809"/>
                  <a:pt x="631489" y="1312187"/>
                  <a:pt x="631489" y="1314905"/>
                </a:cubicBezTo>
                <a:cubicBezTo>
                  <a:pt x="635566" y="1313547"/>
                  <a:pt x="641001" y="1316265"/>
                  <a:pt x="645078" y="1312187"/>
                </a:cubicBezTo>
                <a:cubicBezTo>
                  <a:pt x="643039" y="1308790"/>
                  <a:pt x="639642" y="1308112"/>
                  <a:pt x="636754" y="1308960"/>
                </a:cubicBezTo>
                <a:close/>
                <a:moveTo>
                  <a:pt x="605673" y="1305393"/>
                </a:moveTo>
                <a:cubicBezTo>
                  <a:pt x="609749" y="1309470"/>
                  <a:pt x="612467" y="1312188"/>
                  <a:pt x="616544" y="1305393"/>
                </a:cubicBezTo>
                <a:cubicBezTo>
                  <a:pt x="612467" y="1304035"/>
                  <a:pt x="609750" y="1304034"/>
                  <a:pt x="605673" y="1305393"/>
                </a:cubicBezTo>
                <a:close/>
                <a:moveTo>
                  <a:pt x="545207" y="1302675"/>
                </a:moveTo>
                <a:cubicBezTo>
                  <a:pt x="543168" y="1302676"/>
                  <a:pt x="541130" y="1303355"/>
                  <a:pt x="539092" y="1304035"/>
                </a:cubicBezTo>
                <a:cubicBezTo>
                  <a:pt x="543169" y="1305393"/>
                  <a:pt x="547245" y="1309470"/>
                  <a:pt x="551322" y="1305393"/>
                </a:cubicBezTo>
                <a:cubicBezTo>
                  <a:pt x="549283" y="1303355"/>
                  <a:pt x="547245" y="1302676"/>
                  <a:pt x="545207" y="1302675"/>
                </a:cubicBezTo>
                <a:close/>
                <a:moveTo>
                  <a:pt x="348861" y="1301317"/>
                </a:moveTo>
                <a:cubicBezTo>
                  <a:pt x="346143" y="1304034"/>
                  <a:pt x="347502" y="1305393"/>
                  <a:pt x="350219" y="1305393"/>
                </a:cubicBezTo>
                <a:cubicBezTo>
                  <a:pt x="348861" y="1306752"/>
                  <a:pt x="347502" y="1308111"/>
                  <a:pt x="347502" y="1310829"/>
                </a:cubicBezTo>
                <a:cubicBezTo>
                  <a:pt x="348860" y="1312187"/>
                  <a:pt x="351579" y="1312188"/>
                  <a:pt x="352938" y="1310829"/>
                </a:cubicBezTo>
                <a:cubicBezTo>
                  <a:pt x="348861" y="1306752"/>
                  <a:pt x="351578" y="1304034"/>
                  <a:pt x="348861" y="1301317"/>
                </a:cubicBezTo>
                <a:close/>
                <a:moveTo>
                  <a:pt x="185805" y="1298600"/>
                </a:moveTo>
                <a:cubicBezTo>
                  <a:pt x="181729" y="1299958"/>
                  <a:pt x="176294" y="1297241"/>
                  <a:pt x="173577" y="1299959"/>
                </a:cubicBezTo>
                <a:cubicBezTo>
                  <a:pt x="177652" y="1304034"/>
                  <a:pt x="187165" y="1305393"/>
                  <a:pt x="185805" y="1298600"/>
                </a:cubicBezTo>
                <a:close/>
                <a:moveTo>
                  <a:pt x="638284" y="1294523"/>
                </a:moveTo>
                <a:cubicBezTo>
                  <a:pt x="638284" y="1297241"/>
                  <a:pt x="634207" y="1298600"/>
                  <a:pt x="635566" y="1302676"/>
                </a:cubicBezTo>
                <a:cubicBezTo>
                  <a:pt x="638284" y="1308112"/>
                  <a:pt x="642360" y="1306754"/>
                  <a:pt x="647797" y="1301318"/>
                </a:cubicBezTo>
                <a:cubicBezTo>
                  <a:pt x="646437" y="1297241"/>
                  <a:pt x="643719" y="1294523"/>
                  <a:pt x="638284" y="1294523"/>
                </a:cubicBezTo>
                <a:close/>
                <a:moveTo>
                  <a:pt x="613826" y="1289088"/>
                </a:moveTo>
                <a:cubicBezTo>
                  <a:pt x="611108" y="1291805"/>
                  <a:pt x="609750" y="1290447"/>
                  <a:pt x="607032" y="1293165"/>
                </a:cubicBezTo>
                <a:cubicBezTo>
                  <a:pt x="611108" y="1297241"/>
                  <a:pt x="615185" y="1293165"/>
                  <a:pt x="613826" y="1289088"/>
                </a:cubicBezTo>
                <a:close/>
                <a:moveTo>
                  <a:pt x="499688" y="1289087"/>
                </a:moveTo>
                <a:cubicBezTo>
                  <a:pt x="501047" y="1290446"/>
                  <a:pt x="501046" y="1295882"/>
                  <a:pt x="505124" y="1294522"/>
                </a:cubicBezTo>
                <a:cubicBezTo>
                  <a:pt x="501047" y="1293164"/>
                  <a:pt x="502406" y="1286369"/>
                  <a:pt x="499688" y="1289087"/>
                </a:cubicBezTo>
                <a:close/>
                <a:moveTo>
                  <a:pt x="315740" y="1283144"/>
                </a:moveTo>
                <a:cubicBezTo>
                  <a:pt x="312513" y="1283314"/>
                  <a:pt x="309455" y="1285013"/>
                  <a:pt x="306737" y="1289088"/>
                </a:cubicBezTo>
                <a:cubicBezTo>
                  <a:pt x="313532" y="1295883"/>
                  <a:pt x="324402" y="1295884"/>
                  <a:pt x="325761" y="1286372"/>
                </a:cubicBezTo>
                <a:cubicBezTo>
                  <a:pt x="322363" y="1284333"/>
                  <a:pt x="318967" y="1282975"/>
                  <a:pt x="315740" y="1283144"/>
                </a:cubicBezTo>
                <a:close/>
                <a:moveTo>
                  <a:pt x="505122" y="1278219"/>
                </a:moveTo>
                <a:cubicBezTo>
                  <a:pt x="505122" y="1283653"/>
                  <a:pt x="496969" y="1275501"/>
                  <a:pt x="499686" y="1280936"/>
                </a:cubicBezTo>
                <a:cubicBezTo>
                  <a:pt x="503763" y="1282294"/>
                  <a:pt x="505122" y="1297241"/>
                  <a:pt x="513274" y="1297242"/>
                </a:cubicBezTo>
                <a:cubicBezTo>
                  <a:pt x="510557" y="1294524"/>
                  <a:pt x="514633" y="1295883"/>
                  <a:pt x="517351" y="1293165"/>
                </a:cubicBezTo>
                <a:cubicBezTo>
                  <a:pt x="513274" y="1286370"/>
                  <a:pt x="510557" y="1286371"/>
                  <a:pt x="505122" y="1278219"/>
                </a:cubicBezTo>
                <a:close/>
                <a:moveTo>
                  <a:pt x="260878" y="1278218"/>
                </a:moveTo>
                <a:cubicBezTo>
                  <a:pt x="258840" y="1277199"/>
                  <a:pt x="256462" y="1276859"/>
                  <a:pt x="255103" y="1278218"/>
                </a:cubicBezTo>
                <a:cubicBezTo>
                  <a:pt x="257821" y="1280935"/>
                  <a:pt x="261897" y="1285012"/>
                  <a:pt x="264615" y="1282294"/>
                </a:cubicBezTo>
                <a:cubicBezTo>
                  <a:pt x="264615" y="1280935"/>
                  <a:pt x="262916" y="1279237"/>
                  <a:pt x="260878" y="1278218"/>
                </a:cubicBezTo>
                <a:close/>
                <a:moveTo>
                  <a:pt x="591235" y="1271254"/>
                </a:moveTo>
                <a:cubicBezTo>
                  <a:pt x="587668" y="1272443"/>
                  <a:pt x="584611" y="1274821"/>
                  <a:pt x="583931" y="1278218"/>
                </a:cubicBezTo>
                <a:cubicBezTo>
                  <a:pt x="589366" y="1278219"/>
                  <a:pt x="596161" y="1274141"/>
                  <a:pt x="601596" y="1271423"/>
                </a:cubicBezTo>
                <a:cubicBezTo>
                  <a:pt x="598879" y="1270065"/>
                  <a:pt x="594802" y="1270065"/>
                  <a:pt x="591235" y="1271254"/>
                </a:cubicBezTo>
                <a:close/>
                <a:moveTo>
                  <a:pt x="452128" y="1257836"/>
                </a:moveTo>
                <a:cubicBezTo>
                  <a:pt x="457563" y="1263271"/>
                  <a:pt x="453487" y="1270064"/>
                  <a:pt x="460282" y="1276859"/>
                </a:cubicBezTo>
                <a:cubicBezTo>
                  <a:pt x="461641" y="1275500"/>
                  <a:pt x="463000" y="1276859"/>
                  <a:pt x="465717" y="1274141"/>
                </a:cubicBezTo>
                <a:cubicBezTo>
                  <a:pt x="462999" y="1268707"/>
                  <a:pt x="457564" y="1257834"/>
                  <a:pt x="452128" y="1257836"/>
                </a:cubicBezTo>
                <a:close/>
                <a:moveTo>
                  <a:pt x="287715" y="1253761"/>
                </a:moveTo>
                <a:cubicBezTo>
                  <a:pt x="289074" y="1255119"/>
                  <a:pt x="289074" y="1257836"/>
                  <a:pt x="290433" y="1261913"/>
                </a:cubicBezTo>
                <a:cubicBezTo>
                  <a:pt x="291792" y="1260554"/>
                  <a:pt x="293150" y="1259195"/>
                  <a:pt x="295868" y="1259195"/>
                </a:cubicBezTo>
                <a:cubicBezTo>
                  <a:pt x="291792" y="1257837"/>
                  <a:pt x="289074" y="1252401"/>
                  <a:pt x="287715" y="1253761"/>
                </a:cubicBezTo>
                <a:close/>
                <a:moveTo>
                  <a:pt x="485080" y="1253420"/>
                </a:moveTo>
                <a:cubicBezTo>
                  <a:pt x="481004" y="1251383"/>
                  <a:pt x="475907" y="1253080"/>
                  <a:pt x="472511" y="1261913"/>
                </a:cubicBezTo>
                <a:cubicBezTo>
                  <a:pt x="479306" y="1265989"/>
                  <a:pt x="486099" y="1270066"/>
                  <a:pt x="491534" y="1267348"/>
                </a:cubicBezTo>
                <a:cubicBezTo>
                  <a:pt x="492213" y="1261233"/>
                  <a:pt x="489156" y="1255458"/>
                  <a:pt x="485080" y="1253420"/>
                </a:cubicBezTo>
                <a:close/>
                <a:moveTo>
                  <a:pt x="363807" y="1251041"/>
                </a:moveTo>
                <a:cubicBezTo>
                  <a:pt x="367884" y="1255118"/>
                  <a:pt x="357013" y="1249682"/>
                  <a:pt x="359730" y="1255117"/>
                </a:cubicBezTo>
                <a:cubicBezTo>
                  <a:pt x="365166" y="1255118"/>
                  <a:pt x="362448" y="1257836"/>
                  <a:pt x="358371" y="1259193"/>
                </a:cubicBezTo>
                <a:cubicBezTo>
                  <a:pt x="362448" y="1260554"/>
                  <a:pt x="365166" y="1263271"/>
                  <a:pt x="359731" y="1268706"/>
                </a:cubicBezTo>
                <a:cubicBezTo>
                  <a:pt x="361090" y="1264629"/>
                  <a:pt x="350219" y="1259194"/>
                  <a:pt x="352937" y="1264629"/>
                </a:cubicBezTo>
                <a:cubicBezTo>
                  <a:pt x="358371" y="1264629"/>
                  <a:pt x="365166" y="1282294"/>
                  <a:pt x="365166" y="1282294"/>
                </a:cubicBezTo>
                <a:cubicBezTo>
                  <a:pt x="365166" y="1276859"/>
                  <a:pt x="362448" y="1271423"/>
                  <a:pt x="363808" y="1267348"/>
                </a:cubicBezTo>
                <a:cubicBezTo>
                  <a:pt x="363808" y="1272782"/>
                  <a:pt x="365166" y="1268706"/>
                  <a:pt x="369242" y="1270064"/>
                </a:cubicBezTo>
                <a:cubicBezTo>
                  <a:pt x="363807" y="1275500"/>
                  <a:pt x="369242" y="1280935"/>
                  <a:pt x="373319" y="1285012"/>
                </a:cubicBezTo>
                <a:cubicBezTo>
                  <a:pt x="377395" y="1280935"/>
                  <a:pt x="373319" y="1276859"/>
                  <a:pt x="374677" y="1272782"/>
                </a:cubicBezTo>
                <a:cubicBezTo>
                  <a:pt x="374678" y="1275500"/>
                  <a:pt x="376037" y="1276859"/>
                  <a:pt x="380113" y="1275500"/>
                </a:cubicBezTo>
                <a:cubicBezTo>
                  <a:pt x="370601" y="1263271"/>
                  <a:pt x="369242" y="1256477"/>
                  <a:pt x="363807" y="1251041"/>
                </a:cubicBezTo>
                <a:close/>
                <a:moveTo>
                  <a:pt x="242875" y="1250363"/>
                </a:moveTo>
                <a:cubicBezTo>
                  <a:pt x="241516" y="1249683"/>
                  <a:pt x="240157" y="1249683"/>
                  <a:pt x="238799" y="1251041"/>
                </a:cubicBezTo>
                <a:cubicBezTo>
                  <a:pt x="241516" y="1251042"/>
                  <a:pt x="245594" y="1257836"/>
                  <a:pt x="246952" y="1253759"/>
                </a:cubicBezTo>
                <a:cubicBezTo>
                  <a:pt x="245593" y="1252401"/>
                  <a:pt x="244234" y="1251042"/>
                  <a:pt x="242875" y="1250363"/>
                </a:cubicBezTo>
                <a:close/>
                <a:moveTo>
                  <a:pt x="253406" y="1222974"/>
                </a:moveTo>
                <a:cubicBezTo>
                  <a:pt x="252897" y="1222337"/>
                  <a:pt x="258502" y="1232018"/>
                  <a:pt x="256463" y="1227942"/>
                </a:cubicBezTo>
                <a:cubicBezTo>
                  <a:pt x="254425" y="1224545"/>
                  <a:pt x="253576" y="1223187"/>
                  <a:pt x="253406" y="1222974"/>
                </a:cubicBezTo>
                <a:close/>
                <a:moveTo>
                  <a:pt x="1509273" y="1214354"/>
                </a:moveTo>
                <a:cubicBezTo>
                  <a:pt x="1507913" y="1215713"/>
                  <a:pt x="1507913" y="1215713"/>
                  <a:pt x="1506555" y="1217072"/>
                </a:cubicBezTo>
                <a:cubicBezTo>
                  <a:pt x="1506555" y="1217072"/>
                  <a:pt x="1505196" y="1218431"/>
                  <a:pt x="1506555" y="1219790"/>
                </a:cubicBezTo>
                <a:cubicBezTo>
                  <a:pt x="1507914" y="1218431"/>
                  <a:pt x="1511990" y="1219790"/>
                  <a:pt x="1513349" y="1218431"/>
                </a:cubicBezTo>
                <a:cubicBezTo>
                  <a:pt x="1511990" y="1217072"/>
                  <a:pt x="1510632" y="1215713"/>
                  <a:pt x="1509273" y="1214354"/>
                </a:cubicBezTo>
                <a:close/>
                <a:moveTo>
                  <a:pt x="74384" y="1203485"/>
                </a:moveTo>
                <a:cubicBezTo>
                  <a:pt x="90689" y="1244249"/>
                  <a:pt x="108353" y="1286372"/>
                  <a:pt x="124659" y="1327136"/>
                </a:cubicBezTo>
                <a:cubicBezTo>
                  <a:pt x="124658" y="1343441"/>
                  <a:pt x="123300" y="1358388"/>
                  <a:pt x="120583" y="1374693"/>
                </a:cubicBezTo>
                <a:cubicBezTo>
                  <a:pt x="101559" y="1344799"/>
                  <a:pt x="81177" y="1313547"/>
                  <a:pt x="63513" y="1282295"/>
                </a:cubicBezTo>
                <a:cubicBezTo>
                  <a:pt x="63513" y="1260554"/>
                  <a:pt x="64872" y="1240173"/>
                  <a:pt x="68948" y="1222509"/>
                </a:cubicBezTo>
                <a:cubicBezTo>
                  <a:pt x="70307" y="1215714"/>
                  <a:pt x="73025" y="1210279"/>
                  <a:pt x="74384" y="1203485"/>
                </a:cubicBezTo>
                <a:close/>
                <a:moveTo>
                  <a:pt x="1286429" y="1198048"/>
                </a:moveTo>
                <a:cubicBezTo>
                  <a:pt x="1287788" y="1212996"/>
                  <a:pt x="1295941" y="1223865"/>
                  <a:pt x="1304094" y="1234737"/>
                </a:cubicBezTo>
                <a:cubicBezTo>
                  <a:pt x="1309529" y="1232019"/>
                  <a:pt x="1306812" y="1229302"/>
                  <a:pt x="1309529" y="1226584"/>
                </a:cubicBezTo>
                <a:cubicBezTo>
                  <a:pt x="1297300" y="1219790"/>
                  <a:pt x="1298659" y="1202125"/>
                  <a:pt x="1286429" y="1198048"/>
                </a:cubicBezTo>
                <a:close/>
                <a:moveTo>
                  <a:pt x="1487531" y="1192613"/>
                </a:moveTo>
                <a:cubicBezTo>
                  <a:pt x="1490249" y="1195332"/>
                  <a:pt x="1486171" y="1193973"/>
                  <a:pt x="1483454" y="1196690"/>
                </a:cubicBezTo>
                <a:cubicBezTo>
                  <a:pt x="1487531" y="1203485"/>
                  <a:pt x="1490248" y="1206202"/>
                  <a:pt x="1497042" y="1202125"/>
                </a:cubicBezTo>
                <a:cubicBezTo>
                  <a:pt x="1492966" y="1198049"/>
                  <a:pt x="1491608" y="1202125"/>
                  <a:pt x="1488890" y="1196691"/>
                </a:cubicBezTo>
                <a:cubicBezTo>
                  <a:pt x="1491608" y="1193973"/>
                  <a:pt x="1491607" y="1191255"/>
                  <a:pt x="1487531" y="1192613"/>
                </a:cubicBezTo>
                <a:close/>
                <a:moveTo>
                  <a:pt x="82536" y="1181744"/>
                </a:moveTo>
                <a:lnTo>
                  <a:pt x="96788" y="1201529"/>
                </a:lnTo>
                <a:lnTo>
                  <a:pt x="101475" y="1209216"/>
                </a:lnTo>
                <a:lnTo>
                  <a:pt x="112430" y="1233378"/>
                </a:lnTo>
                <a:cubicBezTo>
                  <a:pt x="124659" y="1261913"/>
                  <a:pt x="124659" y="1289089"/>
                  <a:pt x="124659" y="1313548"/>
                </a:cubicBezTo>
                <a:cubicBezTo>
                  <a:pt x="124658" y="1316265"/>
                  <a:pt x="123300" y="1317624"/>
                  <a:pt x="124659" y="1318983"/>
                </a:cubicBezTo>
                <a:cubicBezTo>
                  <a:pt x="108353" y="1278219"/>
                  <a:pt x="92047" y="1237455"/>
                  <a:pt x="77100" y="1195332"/>
                </a:cubicBezTo>
                <a:cubicBezTo>
                  <a:pt x="79819" y="1189897"/>
                  <a:pt x="81177" y="1185821"/>
                  <a:pt x="82536" y="1181744"/>
                </a:cubicBezTo>
                <a:close/>
                <a:moveTo>
                  <a:pt x="256462" y="1181742"/>
                </a:moveTo>
                <a:cubicBezTo>
                  <a:pt x="263256" y="1185820"/>
                  <a:pt x="263256" y="1199408"/>
                  <a:pt x="272768" y="1195332"/>
                </a:cubicBezTo>
                <a:cubicBezTo>
                  <a:pt x="271409" y="1191255"/>
                  <a:pt x="263256" y="1183102"/>
                  <a:pt x="256462" y="1181742"/>
                </a:cubicBezTo>
                <a:close/>
                <a:moveTo>
                  <a:pt x="1285070" y="1177667"/>
                </a:moveTo>
                <a:cubicBezTo>
                  <a:pt x="1280993" y="1181744"/>
                  <a:pt x="1285069" y="1199408"/>
                  <a:pt x="1293223" y="1193973"/>
                </a:cubicBezTo>
                <a:cubicBezTo>
                  <a:pt x="1287787" y="1188538"/>
                  <a:pt x="1289147" y="1181743"/>
                  <a:pt x="1285070" y="1177667"/>
                </a:cubicBezTo>
                <a:close/>
                <a:moveTo>
                  <a:pt x="66230" y="1162721"/>
                </a:moveTo>
                <a:cubicBezTo>
                  <a:pt x="68948" y="1165439"/>
                  <a:pt x="70307" y="1166798"/>
                  <a:pt x="73024" y="1169515"/>
                </a:cubicBezTo>
                <a:cubicBezTo>
                  <a:pt x="73025" y="1172233"/>
                  <a:pt x="71666" y="1173592"/>
                  <a:pt x="70307" y="1174951"/>
                </a:cubicBezTo>
                <a:cubicBezTo>
                  <a:pt x="68948" y="1170874"/>
                  <a:pt x="67589" y="1166797"/>
                  <a:pt x="66230" y="1162721"/>
                </a:cubicBezTo>
                <a:close/>
                <a:moveTo>
                  <a:pt x="1278277" y="1160002"/>
                </a:moveTo>
                <a:cubicBezTo>
                  <a:pt x="1275560" y="1162720"/>
                  <a:pt x="1279636" y="1177667"/>
                  <a:pt x="1285072" y="1172232"/>
                </a:cubicBezTo>
                <a:cubicBezTo>
                  <a:pt x="1278277" y="1168155"/>
                  <a:pt x="1282353" y="1164079"/>
                  <a:pt x="1278277" y="1160002"/>
                </a:cubicBezTo>
                <a:close/>
                <a:moveTo>
                  <a:pt x="1276918" y="1139621"/>
                </a:moveTo>
                <a:cubicBezTo>
                  <a:pt x="1272842" y="1143697"/>
                  <a:pt x="1274201" y="1147773"/>
                  <a:pt x="1276919" y="1150491"/>
                </a:cubicBezTo>
                <a:cubicBezTo>
                  <a:pt x="1278277" y="1149133"/>
                  <a:pt x="1282353" y="1150491"/>
                  <a:pt x="1280995" y="1146415"/>
                </a:cubicBezTo>
                <a:cubicBezTo>
                  <a:pt x="1275560" y="1149132"/>
                  <a:pt x="1280994" y="1140979"/>
                  <a:pt x="1276918" y="1139621"/>
                </a:cubicBezTo>
                <a:close/>
                <a:moveTo>
                  <a:pt x="1051358" y="1128751"/>
                </a:moveTo>
                <a:cubicBezTo>
                  <a:pt x="1083969" y="1142338"/>
                  <a:pt x="1116581" y="1158644"/>
                  <a:pt x="1150550" y="1179026"/>
                </a:cubicBezTo>
                <a:lnTo>
                  <a:pt x="1194445" y="1207165"/>
                </a:lnTo>
                <a:lnTo>
                  <a:pt x="1144945" y="1185990"/>
                </a:lnTo>
                <a:cubicBezTo>
                  <a:pt x="1124733" y="1176310"/>
                  <a:pt x="1104351" y="1165439"/>
                  <a:pt x="1083969" y="1153209"/>
                </a:cubicBezTo>
                <a:lnTo>
                  <a:pt x="1089688" y="1157517"/>
                </a:lnTo>
                <a:lnTo>
                  <a:pt x="1078775" y="1151108"/>
                </a:lnTo>
                <a:lnTo>
                  <a:pt x="1063252" y="1139159"/>
                </a:lnTo>
                <a:close/>
                <a:moveTo>
                  <a:pt x="169500" y="1119239"/>
                </a:moveTo>
                <a:cubicBezTo>
                  <a:pt x="184446" y="1145056"/>
                  <a:pt x="196676" y="1170873"/>
                  <a:pt x="203470" y="1196691"/>
                </a:cubicBezTo>
                <a:cubicBezTo>
                  <a:pt x="217057" y="1240173"/>
                  <a:pt x="211621" y="1278219"/>
                  <a:pt x="207545" y="1314906"/>
                </a:cubicBezTo>
                <a:cubicBezTo>
                  <a:pt x="207545" y="1323059"/>
                  <a:pt x="204827" y="1331212"/>
                  <a:pt x="204828" y="1339364"/>
                </a:cubicBezTo>
                <a:cubicBezTo>
                  <a:pt x="203469" y="1302677"/>
                  <a:pt x="199393" y="1265990"/>
                  <a:pt x="187163" y="1223867"/>
                </a:cubicBezTo>
                <a:cubicBezTo>
                  <a:pt x="177652" y="1189896"/>
                  <a:pt x="159988" y="1155927"/>
                  <a:pt x="138248" y="1123316"/>
                </a:cubicBezTo>
                <a:cubicBezTo>
                  <a:pt x="142324" y="1124674"/>
                  <a:pt x="147759" y="1127392"/>
                  <a:pt x="150476" y="1130109"/>
                </a:cubicBezTo>
                <a:cubicBezTo>
                  <a:pt x="154553" y="1120598"/>
                  <a:pt x="162706" y="1120598"/>
                  <a:pt x="169500" y="1119239"/>
                </a:cubicBezTo>
                <a:close/>
                <a:moveTo>
                  <a:pt x="111071" y="1117880"/>
                </a:moveTo>
                <a:cubicBezTo>
                  <a:pt x="117865" y="1119239"/>
                  <a:pt x="123301" y="1121957"/>
                  <a:pt x="128736" y="1121957"/>
                </a:cubicBezTo>
                <a:cubicBezTo>
                  <a:pt x="151835" y="1153209"/>
                  <a:pt x="170858" y="1188538"/>
                  <a:pt x="180369" y="1225226"/>
                </a:cubicBezTo>
                <a:cubicBezTo>
                  <a:pt x="193957" y="1274142"/>
                  <a:pt x="198034" y="1318983"/>
                  <a:pt x="199393" y="1363822"/>
                </a:cubicBezTo>
                <a:cubicBezTo>
                  <a:pt x="202110" y="1363823"/>
                  <a:pt x="202111" y="1366541"/>
                  <a:pt x="203469" y="1367899"/>
                </a:cubicBezTo>
                <a:cubicBezTo>
                  <a:pt x="202111" y="1388281"/>
                  <a:pt x="202110" y="1410023"/>
                  <a:pt x="202111" y="1431763"/>
                </a:cubicBezTo>
                <a:cubicBezTo>
                  <a:pt x="203469" y="1457580"/>
                  <a:pt x="206186" y="1484756"/>
                  <a:pt x="210263" y="1513290"/>
                </a:cubicBezTo>
                <a:cubicBezTo>
                  <a:pt x="202110" y="1499702"/>
                  <a:pt x="195316" y="1487473"/>
                  <a:pt x="185805" y="1475244"/>
                </a:cubicBezTo>
                <a:cubicBezTo>
                  <a:pt x="169499" y="1426328"/>
                  <a:pt x="149117" y="1378769"/>
                  <a:pt x="130094" y="1329854"/>
                </a:cubicBezTo>
                <a:cubicBezTo>
                  <a:pt x="130094" y="1324417"/>
                  <a:pt x="131453" y="1320342"/>
                  <a:pt x="130094" y="1316265"/>
                </a:cubicBezTo>
                <a:cubicBezTo>
                  <a:pt x="130094" y="1316265"/>
                  <a:pt x="130094" y="1313548"/>
                  <a:pt x="130094" y="1313548"/>
                </a:cubicBezTo>
                <a:cubicBezTo>
                  <a:pt x="135529" y="1310830"/>
                  <a:pt x="139605" y="1317624"/>
                  <a:pt x="147758" y="1309471"/>
                </a:cubicBezTo>
                <a:cubicBezTo>
                  <a:pt x="142323" y="1306753"/>
                  <a:pt x="134170" y="1306753"/>
                  <a:pt x="130094" y="1310830"/>
                </a:cubicBezTo>
                <a:cubicBezTo>
                  <a:pt x="130094" y="1289089"/>
                  <a:pt x="128736" y="1263272"/>
                  <a:pt x="117865" y="1236096"/>
                </a:cubicBezTo>
                <a:lnTo>
                  <a:pt x="101475" y="1209216"/>
                </a:lnTo>
                <a:lnTo>
                  <a:pt x="100031" y="1206033"/>
                </a:lnTo>
                <a:lnTo>
                  <a:pt x="96788" y="1201529"/>
                </a:lnTo>
                <a:lnTo>
                  <a:pt x="83894" y="1180385"/>
                </a:lnTo>
                <a:cubicBezTo>
                  <a:pt x="87971" y="1170874"/>
                  <a:pt x="93407" y="1160004"/>
                  <a:pt x="98841" y="1151851"/>
                </a:cubicBezTo>
                <a:cubicBezTo>
                  <a:pt x="101559" y="1154568"/>
                  <a:pt x="104277" y="1154568"/>
                  <a:pt x="104277" y="1149133"/>
                </a:cubicBezTo>
                <a:cubicBezTo>
                  <a:pt x="102918" y="1150492"/>
                  <a:pt x="101559" y="1149133"/>
                  <a:pt x="100201" y="1147774"/>
                </a:cubicBezTo>
                <a:cubicBezTo>
                  <a:pt x="104277" y="1138262"/>
                  <a:pt x="109713" y="1130109"/>
                  <a:pt x="111071" y="1120598"/>
                </a:cubicBezTo>
                <a:cubicBezTo>
                  <a:pt x="111071" y="1120598"/>
                  <a:pt x="112430" y="1119239"/>
                  <a:pt x="111071" y="1117880"/>
                </a:cubicBezTo>
                <a:close/>
                <a:moveTo>
                  <a:pt x="0" y="1111745"/>
                </a:moveTo>
                <a:lnTo>
                  <a:pt x="54001" y="1155927"/>
                </a:lnTo>
                <a:cubicBezTo>
                  <a:pt x="58078" y="1165439"/>
                  <a:pt x="62154" y="1177668"/>
                  <a:pt x="66231" y="1187179"/>
                </a:cubicBezTo>
                <a:cubicBezTo>
                  <a:pt x="63513" y="1195332"/>
                  <a:pt x="59436" y="1204844"/>
                  <a:pt x="58078" y="1214355"/>
                </a:cubicBezTo>
                <a:cubicBezTo>
                  <a:pt x="55360" y="1230661"/>
                  <a:pt x="52642" y="1246966"/>
                  <a:pt x="54001" y="1264631"/>
                </a:cubicBezTo>
                <a:cubicBezTo>
                  <a:pt x="36337" y="1233379"/>
                  <a:pt x="20031" y="1200767"/>
                  <a:pt x="7803" y="1166798"/>
                </a:cubicBezTo>
                <a:lnTo>
                  <a:pt x="0" y="1136890"/>
                </a:lnTo>
                <a:close/>
                <a:moveTo>
                  <a:pt x="215295" y="1109960"/>
                </a:moveTo>
                <a:cubicBezTo>
                  <a:pt x="214595" y="1111171"/>
                  <a:pt x="210264" y="1120597"/>
                  <a:pt x="214340" y="1112444"/>
                </a:cubicBezTo>
                <a:cubicBezTo>
                  <a:pt x="215359" y="1110066"/>
                  <a:pt x="215529" y="1109557"/>
                  <a:pt x="215295" y="1109960"/>
                </a:cubicBezTo>
                <a:close/>
                <a:moveTo>
                  <a:pt x="169499" y="1089345"/>
                </a:moveTo>
                <a:cubicBezTo>
                  <a:pt x="174934" y="1094780"/>
                  <a:pt x="173575" y="1101574"/>
                  <a:pt x="180369" y="1094780"/>
                </a:cubicBezTo>
                <a:cubicBezTo>
                  <a:pt x="176293" y="1090704"/>
                  <a:pt x="172216" y="1089345"/>
                  <a:pt x="169499" y="1089345"/>
                </a:cubicBezTo>
                <a:close/>
                <a:moveTo>
                  <a:pt x="1361166" y="1085272"/>
                </a:moveTo>
                <a:lnTo>
                  <a:pt x="1367175" y="1091281"/>
                </a:lnTo>
                <a:lnTo>
                  <a:pt x="1367059" y="1091270"/>
                </a:lnTo>
                <a:close/>
                <a:moveTo>
                  <a:pt x="0" y="1074888"/>
                </a:moveTo>
                <a:lnTo>
                  <a:pt x="26826" y="1082552"/>
                </a:lnTo>
                <a:cubicBezTo>
                  <a:pt x="28184" y="1081194"/>
                  <a:pt x="29543" y="1079835"/>
                  <a:pt x="29543" y="1077117"/>
                </a:cubicBezTo>
                <a:cubicBezTo>
                  <a:pt x="32261" y="1085270"/>
                  <a:pt x="34978" y="1093423"/>
                  <a:pt x="37696" y="1101575"/>
                </a:cubicBezTo>
                <a:cubicBezTo>
                  <a:pt x="43131" y="1115163"/>
                  <a:pt x="47208" y="1127393"/>
                  <a:pt x="52642" y="1140981"/>
                </a:cubicBezTo>
                <a:lnTo>
                  <a:pt x="0" y="1098866"/>
                </a:lnTo>
                <a:close/>
                <a:moveTo>
                  <a:pt x="742912" y="1073040"/>
                </a:moveTo>
                <a:cubicBezTo>
                  <a:pt x="736118" y="1074398"/>
                  <a:pt x="745630" y="1083910"/>
                  <a:pt x="746989" y="1077116"/>
                </a:cubicBezTo>
                <a:cubicBezTo>
                  <a:pt x="745630" y="1075757"/>
                  <a:pt x="744271" y="1074398"/>
                  <a:pt x="742912" y="1073040"/>
                </a:cubicBezTo>
                <a:close/>
                <a:moveTo>
                  <a:pt x="752424" y="1071681"/>
                </a:moveTo>
                <a:cubicBezTo>
                  <a:pt x="748347" y="1075758"/>
                  <a:pt x="745630" y="1078475"/>
                  <a:pt x="751065" y="1081193"/>
                </a:cubicBezTo>
                <a:cubicBezTo>
                  <a:pt x="755141" y="1077117"/>
                  <a:pt x="756500" y="1075758"/>
                  <a:pt x="752424" y="1071681"/>
                </a:cubicBezTo>
                <a:close/>
                <a:moveTo>
                  <a:pt x="134170" y="1067604"/>
                </a:moveTo>
                <a:cubicBezTo>
                  <a:pt x="140964" y="1068963"/>
                  <a:pt x="136888" y="1078474"/>
                  <a:pt x="140964" y="1074398"/>
                </a:cubicBezTo>
                <a:cubicBezTo>
                  <a:pt x="139605" y="1073039"/>
                  <a:pt x="139605" y="1064886"/>
                  <a:pt x="134170" y="1067604"/>
                </a:cubicBezTo>
                <a:close/>
                <a:moveTo>
                  <a:pt x="108354" y="1063528"/>
                </a:moveTo>
                <a:cubicBezTo>
                  <a:pt x="108354" y="1063528"/>
                  <a:pt x="108354" y="1066246"/>
                  <a:pt x="108354" y="1066246"/>
                </a:cubicBezTo>
                <a:cubicBezTo>
                  <a:pt x="108354" y="1066246"/>
                  <a:pt x="108354" y="1066246"/>
                  <a:pt x="105636" y="1066246"/>
                </a:cubicBezTo>
                <a:cubicBezTo>
                  <a:pt x="106995" y="1064887"/>
                  <a:pt x="106995" y="1064887"/>
                  <a:pt x="108354" y="1063528"/>
                </a:cubicBezTo>
                <a:close/>
                <a:moveTo>
                  <a:pt x="1320399" y="1052658"/>
                </a:moveTo>
                <a:cubicBezTo>
                  <a:pt x="1327194" y="1056734"/>
                  <a:pt x="1332629" y="1059453"/>
                  <a:pt x="1340782" y="1062169"/>
                </a:cubicBezTo>
                <a:cubicBezTo>
                  <a:pt x="1344858" y="1066246"/>
                  <a:pt x="1348934" y="1067605"/>
                  <a:pt x="1350293" y="1068964"/>
                </a:cubicBezTo>
                <a:cubicBezTo>
                  <a:pt x="1348934" y="1067605"/>
                  <a:pt x="1348934" y="1067605"/>
                  <a:pt x="1350293" y="1066246"/>
                </a:cubicBezTo>
                <a:cubicBezTo>
                  <a:pt x="1369316" y="1074399"/>
                  <a:pt x="1388340" y="1079833"/>
                  <a:pt x="1407363" y="1085269"/>
                </a:cubicBezTo>
                <a:lnTo>
                  <a:pt x="1426735" y="1090734"/>
                </a:lnTo>
                <a:lnTo>
                  <a:pt x="1361163" y="1085269"/>
                </a:lnTo>
                <a:lnTo>
                  <a:pt x="1361166" y="1085272"/>
                </a:lnTo>
                <a:lnTo>
                  <a:pt x="1359805" y="1083911"/>
                </a:lnTo>
                <a:lnTo>
                  <a:pt x="1351736" y="1081906"/>
                </a:lnTo>
                <a:close/>
                <a:moveTo>
                  <a:pt x="124659" y="1039070"/>
                </a:moveTo>
                <a:cubicBezTo>
                  <a:pt x="131454" y="1051300"/>
                  <a:pt x="136889" y="1059453"/>
                  <a:pt x="140965" y="1066246"/>
                </a:cubicBezTo>
                <a:cubicBezTo>
                  <a:pt x="147760" y="1078475"/>
                  <a:pt x="155912" y="1089345"/>
                  <a:pt x="161347" y="1100216"/>
                </a:cubicBezTo>
                <a:cubicBezTo>
                  <a:pt x="159988" y="1101575"/>
                  <a:pt x="158629" y="1100216"/>
                  <a:pt x="155912" y="1100215"/>
                </a:cubicBezTo>
                <a:cubicBezTo>
                  <a:pt x="143682" y="1085269"/>
                  <a:pt x="135530" y="1082552"/>
                  <a:pt x="123301" y="1067604"/>
                </a:cubicBezTo>
                <a:cubicBezTo>
                  <a:pt x="123301" y="1067604"/>
                  <a:pt x="121942" y="1068963"/>
                  <a:pt x="121942" y="1068963"/>
                </a:cubicBezTo>
                <a:cubicBezTo>
                  <a:pt x="121942" y="1063528"/>
                  <a:pt x="121942" y="1058093"/>
                  <a:pt x="123301" y="1051300"/>
                </a:cubicBezTo>
                <a:cubicBezTo>
                  <a:pt x="123301" y="1048581"/>
                  <a:pt x="123301" y="1048581"/>
                  <a:pt x="123300" y="1045864"/>
                </a:cubicBezTo>
                <a:cubicBezTo>
                  <a:pt x="123300" y="1045864"/>
                  <a:pt x="126018" y="1045864"/>
                  <a:pt x="126018" y="1045864"/>
                </a:cubicBezTo>
                <a:cubicBezTo>
                  <a:pt x="124659" y="1044505"/>
                  <a:pt x="123301" y="1043147"/>
                  <a:pt x="123301" y="1043147"/>
                </a:cubicBezTo>
                <a:cubicBezTo>
                  <a:pt x="123301" y="1043147"/>
                  <a:pt x="123301" y="1040429"/>
                  <a:pt x="123301" y="1040429"/>
                </a:cubicBezTo>
                <a:cubicBezTo>
                  <a:pt x="123301" y="1040429"/>
                  <a:pt x="123301" y="1040429"/>
                  <a:pt x="124659" y="1039070"/>
                </a:cubicBezTo>
                <a:close/>
                <a:moveTo>
                  <a:pt x="948089" y="1030917"/>
                </a:moveTo>
                <a:cubicBezTo>
                  <a:pt x="968472" y="1056734"/>
                  <a:pt x="991571" y="1079834"/>
                  <a:pt x="1016030" y="1101574"/>
                </a:cubicBezTo>
                <a:cubicBezTo>
                  <a:pt x="1014671" y="1100216"/>
                  <a:pt x="1011953" y="1100216"/>
                  <a:pt x="1011953" y="1100216"/>
                </a:cubicBezTo>
                <a:cubicBezTo>
                  <a:pt x="988853" y="1079834"/>
                  <a:pt x="968472" y="1056734"/>
                  <a:pt x="948089" y="1030917"/>
                </a:cubicBezTo>
                <a:close/>
                <a:moveTo>
                  <a:pt x="73026" y="1020047"/>
                </a:moveTo>
                <a:cubicBezTo>
                  <a:pt x="68949" y="1032276"/>
                  <a:pt x="82537" y="1018688"/>
                  <a:pt x="73026" y="1020047"/>
                </a:cubicBezTo>
                <a:close/>
                <a:moveTo>
                  <a:pt x="36823" y="1016456"/>
                </a:moveTo>
                <a:lnTo>
                  <a:pt x="79819" y="1059452"/>
                </a:lnTo>
                <a:lnTo>
                  <a:pt x="80338" y="1059193"/>
                </a:lnTo>
                <a:lnTo>
                  <a:pt x="78970" y="1065397"/>
                </a:lnTo>
                <a:cubicBezTo>
                  <a:pt x="77441" y="1067944"/>
                  <a:pt x="75743" y="1070323"/>
                  <a:pt x="75743" y="1074399"/>
                </a:cubicBezTo>
                <a:cubicBezTo>
                  <a:pt x="64873" y="1079834"/>
                  <a:pt x="67590" y="1063529"/>
                  <a:pt x="56720" y="1063528"/>
                </a:cubicBezTo>
                <a:cubicBezTo>
                  <a:pt x="59438" y="1071681"/>
                  <a:pt x="62155" y="1068964"/>
                  <a:pt x="67590" y="1074399"/>
                </a:cubicBezTo>
                <a:cubicBezTo>
                  <a:pt x="64873" y="1077116"/>
                  <a:pt x="66232" y="1078475"/>
                  <a:pt x="62155" y="1082552"/>
                </a:cubicBezTo>
                <a:cubicBezTo>
                  <a:pt x="73025" y="1098857"/>
                  <a:pt x="87972" y="1105651"/>
                  <a:pt x="101559" y="1111086"/>
                </a:cubicBezTo>
                <a:cubicBezTo>
                  <a:pt x="94765" y="1128751"/>
                  <a:pt x="85254" y="1146415"/>
                  <a:pt x="77100" y="1165439"/>
                </a:cubicBezTo>
                <a:cubicBezTo>
                  <a:pt x="73024" y="1161362"/>
                  <a:pt x="68948" y="1157286"/>
                  <a:pt x="66230" y="1154568"/>
                </a:cubicBezTo>
                <a:cubicBezTo>
                  <a:pt x="66230" y="1154568"/>
                  <a:pt x="66230" y="1154568"/>
                  <a:pt x="64872" y="1153210"/>
                </a:cubicBezTo>
                <a:cubicBezTo>
                  <a:pt x="59437" y="1136904"/>
                  <a:pt x="54001" y="1120599"/>
                  <a:pt x="48567" y="1104293"/>
                </a:cubicBezTo>
                <a:cubicBezTo>
                  <a:pt x="41772" y="1092064"/>
                  <a:pt x="37696" y="1077117"/>
                  <a:pt x="33619" y="1064888"/>
                </a:cubicBezTo>
                <a:cubicBezTo>
                  <a:pt x="34979" y="1055375"/>
                  <a:pt x="32261" y="1049940"/>
                  <a:pt x="28185" y="1043147"/>
                </a:cubicBezTo>
                <a:cubicBezTo>
                  <a:pt x="28185" y="1043147"/>
                  <a:pt x="26826" y="1041788"/>
                  <a:pt x="28185" y="1040429"/>
                </a:cubicBezTo>
                <a:cubicBezTo>
                  <a:pt x="29543" y="1039070"/>
                  <a:pt x="29543" y="1039070"/>
                  <a:pt x="32262" y="1036352"/>
                </a:cubicBezTo>
                <a:cubicBezTo>
                  <a:pt x="32262" y="1030917"/>
                  <a:pt x="29543" y="1030917"/>
                  <a:pt x="29544" y="1028200"/>
                </a:cubicBezTo>
                <a:cubicBezTo>
                  <a:pt x="30902" y="1024123"/>
                  <a:pt x="34979" y="1028200"/>
                  <a:pt x="37696" y="1025482"/>
                </a:cubicBezTo>
                <a:cubicBezTo>
                  <a:pt x="34299" y="1024804"/>
                  <a:pt x="33960" y="1023105"/>
                  <a:pt x="34639" y="1021067"/>
                </a:cubicBezTo>
                <a:close/>
                <a:moveTo>
                  <a:pt x="56889" y="992021"/>
                </a:moveTo>
                <a:cubicBezTo>
                  <a:pt x="54001" y="991512"/>
                  <a:pt x="50605" y="992191"/>
                  <a:pt x="48566" y="992871"/>
                </a:cubicBezTo>
                <a:cubicBezTo>
                  <a:pt x="52642" y="999665"/>
                  <a:pt x="58078" y="999665"/>
                  <a:pt x="62154" y="998306"/>
                </a:cubicBezTo>
                <a:cubicBezTo>
                  <a:pt x="62155" y="994230"/>
                  <a:pt x="59777" y="992531"/>
                  <a:pt x="56889" y="992021"/>
                </a:cubicBezTo>
                <a:close/>
                <a:moveTo>
                  <a:pt x="1191314" y="967054"/>
                </a:moveTo>
                <a:cubicBezTo>
                  <a:pt x="1225284" y="984718"/>
                  <a:pt x="1260613" y="1006459"/>
                  <a:pt x="1293224" y="1033635"/>
                </a:cubicBezTo>
                <a:cubicBezTo>
                  <a:pt x="1280994" y="1026841"/>
                  <a:pt x="1268766" y="1020047"/>
                  <a:pt x="1256536" y="1013252"/>
                </a:cubicBezTo>
                <a:cubicBezTo>
                  <a:pt x="1234796" y="999665"/>
                  <a:pt x="1213054" y="983359"/>
                  <a:pt x="1191314" y="967054"/>
                </a:cubicBezTo>
                <a:close/>
                <a:moveTo>
                  <a:pt x="15276" y="942595"/>
                </a:moveTo>
                <a:cubicBezTo>
                  <a:pt x="13237" y="942595"/>
                  <a:pt x="11879" y="943954"/>
                  <a:pt x="13238" y="946672"/>
                </a:cubicBezTo>
                <a:cubicBezTo>
                  <a:pt x="14597" y="942595"/>
                  <a:pt x="18673" y="954825"/>
                  <a:pt x="21391" y="946672"/>
                </a:cubicBezTo>
                <a:cubicBezTo>
                  <a:pt x="20032" y="943954"/>
                  <a:pt x="17315" y="942595"/>
                  <a:pt x="15276" y="942595"/>
                </a:cubicBezTo>
                <a:close/>
                <a:moveTo>
                  <a:pt x="915478" y="941237"/>
                </a:moveTo>
                <a:cubicBezTo>
                  <a:pt x="916837" y="942596"/>
                  <a:pt x="919555" y="945313"/>
                  <a:pt x="920914" y="946673"/>
                </a:cubicBezTo>
                <a:cubicBezTo>
                  <a:pt x="965753" y="983359"/>
                  <a:pt x="1011953" y="996947"/>
                  <a:pt x="1056793" y="1033635"/>
                </a:cubicBezTo>
                <a:cubicBezTo>
                  <a:pt x="1079893" y="1051299"/>
                  <a:pt x="1101633" y="1073040"/>
                  <a:pt x="1120657" y="1100216"/>
                </a:cubicBezTo>
                <a:cubicBezTo>
                  <a:pt x="1141039" y="1126033"/>
                  <a:pt x="1158702" y="1154568"/>
                  <a:pt x="1180444" y="1179026"/>
                </a:cubicBezTo>
                <a:cubicBezTo>
                  <a:pt x="1195391" y="1196691"/>
                  <a:pt x="1211697" y="1210278"/>
                  <a:pt x="1228001" y="1223866"/>
                </a:cubicBezTo>
                <a:cubicBezTo>
                  <a:pt x="1226643" y="1222508"/>
                  <a:pt x="1225284" y="1223866"/>
                  <a:pt x="1223925" y="1222507"/>
                </a:cubicBezTo>
                <a:cubicBezTo>
                  <a:pt x="1199466" y="1203485"/>
                  <a:pt x="1175008" y="1184461"/>
                  <a:pt x="1150550" y="1170873"/>
                </a:cubicBezTo>
                <a:cubicBezTo>
                  <a:pt x="1111145" y="1145056"/>
                  <a:pt x="1070381" y="1126032"/>
                  <a:pt x="1030976" y="1108369"/>
                </a:cubicBezTo>
                <a:cubicBezTo>
                  <a:pt x="984778" y="1064887"/>
                  <a:pt x="941295" y="1015970"/>
                  <a:pt x="899173" y="962977"/>
                </a:cubicBezTo>
                <a:cubicBezTo>
                  <a:pt x="895097" y="956184"/>
                  <a:pt x="891020" y="949389"/>
                  <a:pt x="886944" y="942595"/>
                </a:cubicBezTo>
                <a:cubicBezTo>
                  <a:pt x="896455" y="943954"/>
                  <a:pt x="905967" y="942595"/>
                  <a:pt x="915478" y="941237"/>
                </a:cubicBezTo>
                <a:close/>
                <a:moveTo>
                  <a:pt x="835309" y="934443"/>
                </a:moveTo>
                <a:cubicBezTo>
                  <a:pt x="847539" y="938520"/>
                  <a:pt x="859768" y="939878"/>
                  <a:pt x="871997" y="941237"/>
                </a:cubicBezTo>
                <a:cubicBezTo>
                  <a:pt x="886944" y="958901"/>
                  <a:pt x="901890" y="979284"/>
                  <a:pt x="916837" y="996947"/>
                </a:cubicBezTo>
                <a:cubicBezTo>
                  <a:pt x="942654" y="1033635"/>
                  <a:pt x="972548" y="1068964"/>
                  <a:pt x="1003800" y="1097498"/>
                </a:cubicBezTo>
                <a:cubicBezTo>
                  <a:pt x="995647" y="1094781"/>
                  <a:pt x="988853" y="1090704"/>
                  <a:pt x="980701" y="1087986"/>
                </a:cubicBezTo>
                <a:cubicBezTo>
                  <a:pt x="942654" y="1071681"/>
                  <a:pt x="904608" y="1052658"/>
                  <a:pt x="867920" y="1024123"/>
                </a:cubicBezTo>
                <a:cubicBezTo>
                  <a:pt x="855692" y="995589"/>
                  <a:pt x="844821" y="965695"/>
                  <a:pt x="835309" y="934443"/>
                </a:cubicBezTo>
                <a:close/>
                <a:moveTo>
                  <a:pt x="806775" y="927648"/>
                </a:moveTo>
                <a:cubicBezTo>
                  <a:pt x="812211" y="933084"/>
                  <a:pt x="804057" y="930366"/>
                  <a:pt x="802698" y="931724"/>
                </a:cubicBezTo>
                <a:cubicBezTo>
                  <a:pt x="806774" y="933083"/>
                  <a:pt x="809493" y="938519"/>
                  <a:pt x="813569" y="937160"/>
                </a:cubicBezTo>
                <a:cubicBezTo>
                  <a:pt x="813569" y="934442"/>
                  <a:pt x="813568" y="926289"/>
                  <a:pt x="806775" y="927648"/>
                </a:cubicBezTo>
                <a:close/>
                <a:moveTo>
                  <a:pt x="1037770" y="924932"/>
                </a:moveTo>
                <a:cubicBezTo>
                  <a:pt x="1074458" y="926289"/>
                  <a:pt x="1111145" y="933084"/>
                  <a:pt x="1150550" y="948031"/>
                </a:cubicBezTo>
                <a:cubicBezTo>
                  <a:pt x="1160062" y="954825"/>
                  <a:pt x="1170932" y="962978"/>
                  <a:pt x="1180444" y="969771"/>
                </a:cubicBezTo>
                <a:cubicBezTo>
                  <a:pt x="1206261" y="987436"/>
                  <a:pt x="1230719" y="1006459"/>
                  <a:pt x="1256536" y="1021405"/>
                </a:cubicBezTo>
                <a:cubicBezTo>
                  <a:pt x="1275560" y="1032276"/>
                  <a:pt x="1295941" y="1041788"/>
                  <a:pt x="1313605" y="1051299"/>
                </a:cubicBezTo>
                <a:lnTo>
                  <a:pt x="1347333" y="1080811"/>
                </a:lnTo>
                <a:lnTo>
                  <a:pt x="1301037" y="1069304"/>
                </a:lnTo>
                <a:cubicBezTo>
                  <a:pt x="1280995" y="1063529"/>
                  <a:pt x="1260613" y="1056734"/>
                  <a:pt x="1240231" y="1048581"/>
                </a:cubicBezTo>
                <a:cubicBezTo>
                  <a:pt x="1202864" y="1034314"/>
                  <a:pt x="1165497" y="1015971"/>
                  <a:pt x="1128130" y="994230"/>
                </a:cubicBezTo>
                <a:lnTo>
                  <a:pt x="1025813" y="926018"/>
                </a:lnTo>
                <a:close/>
                <a:moveTo>
                  <a:pt x="1293223" y="922213"/>
                </a:moveTo>
                <a:cubicBezTo>
                  <a:pt x="1291864" y="923572"/>
                  <a:pt x="1289147" y="926289"/>
                  <a:pt x="1287788" y="927649"/>
                </a:cubicBezTo>
                <a:cubicBezTo>
                  <a:pt x="1290506" y="933083"/>
                  <a:pt x="1294582" y="934443"/>
                  <a:pt x="1297300" y="929008"/>
                </a:cubicBezTo>
                <a:cubicBezTo>
                  <a:pt x="1295941" y="927649"/>
                  <a:pt x="1295941" y="924931"/>
                  <a:pt x="1293223" y="922213"/>
                </a:cubicBezTo>
                <a:close/>
                <a:moveTo>
                  <a:pt x="1286090" y="917118"/>
                </a:moveTo>
                <a:cubicBezTo>
                  <a:pt x="1283713" y="917457"/>
                  <a:pt x="1280994" y="919495"/>
                  <a:pt x="1278277" y="923571"/>
                </a:cubicBezTo>
                <a:cubicBezTo>
                  <a:pt x="1282353" y="927648"/>
                  <a:pt x="1287789" y="927649"/>
                  <a:pt x="1291865" y="920855"/>
                </a:cubicBezTo>
                <a:cubicBezTo>
                  <a:pt x="1290506" y="918137"/>
                  <a:pt x="1288468" y="916778"/>
                  <a:pt x="1286090" y="917118"/>
                </a:cubicBezTo>
                <a:close/>
                <a:moveTo>
                  <a:pt x="780957" y="912700"/>
                </a:moveTo>
                <a:cubicBezTo>
                  <a:pt x="787752" y="914060"/>
                  <a:pt x="786393" y="926289"/>
                  <a:pt x="790470" y="919495"/>
                </a:cubicBezTo>
                <a:cubicBezTo>
                  <a:pt x="787752" y="914060"/>
                  <a:pt x="786393" y="912701"/>
                  <a:pt x="780957" y="912700"/>
                </a:cubicBezTo>
                <a:close/>
                <a:moveTo>
                  <a:pt x="1306810" y="911344"/>
                </a:moveTo>
                <a:cubicBezTo>
                  <a:pt x="1297299" y="920855"/>
                  <a:pt x="1308170" y="923573"/>
                  <a:pt x="1308170" y="931726"/>
                </a:cubicBezTo>
                <a:cubicBezTo>
                  <a:pt x="1320399" y="927650"/>
                  <a:pt x="1325835" y="924931"/>
                  <a:pt x="1331270" y="922214"/>
                </a:cubicBezTo>
                <a:cubicBezTo>
                  <a:pt x="1329911" y="926291"/>
                  <a:pt x="1333987" y="935803"/>
                  <a:pt x="1338064" y="929008"/>
                </a:cubicBezTo>
                <a:cubicBezTo>
                  <a:pt x="1331270" y="924932"/>
                  <a:pt x="1336705" y="919497"/>
                  <a:pt x="1329911" y="915420"/>
                </a:cubicBezTo>
                <a:cubicBezTo>
                  <a:pt x="1325835" y="922214"/>
                  <a:pt x="1321759" y="912702"/>
                  <a:pt x="1317682" y="914061"/>
                </a:cubicBezTo>
                <a:cubicBezTo>
                  <a:pt x="1319041" y="915421"/>
                  <a:pt x="1319041" y="918137"/>
                  <a:pt x="1316322" y="920856"/>
                </a:cubicBezTo>
                <a:cubicBezTo>
                  <a:pt x="1313605" y="918139"/>
                  <a:pt x="1319041" y="915421"/>
                  <a:pt x="1313605" y="912703"/>
                </a:cubicBezTo>
                <a:cubicBezTo>
                  <a:pt x="1310887" y="915421"/>
                  <a:pt x="1309528" y="914061"/>
                  <a:pt x="1306810" y="911344"/>
                </a:cubicBezTo>
                <a:close/>
                <a:moveTo>
                  <a:pt x="59437" y="908626"/>
                </a:moveTo>
                <a:cubicBezTo>
                  <a:pt x="64873" y="916778"/>
                  <a:pt x="70307" y="924931"/>
                  <a:pt x="74384" y="934442"/>
                </a:cubicBezTo>
                <a:cubicBezTo>
                  <a:pt x="79819" y="931725"/>
                  <a:pt x="82537" y="929008"/>
                  <a:pt x="85254" y="926290"/>
                </a:cubicBezTo>
                <a:cubicBezTo>
                  <a:pt x="87972" y="931725"/>
                  <a:pt x="90690" y="937160"/>
                  <a:pt x="93407" y="942596"/>
                </a:cubicBezTo>
                <a:cubicBezTo>
                  <a:pt x="94766" y="952107"/>
                  <a:pt x="97484" y="960260"/>
                  <a:pt x="98842" y="969771"/>
                </a:cubicBezTo>
                <a:cubicBezTo>
                  <a:pt x="100202" y="973848"/>
                  <a:pt x="100201" y="979284"/>
                  <a:pt x="102919" y="984718"/>
                </a:cubicBezTo>
                <a:cubicBezTo>
                  <a:pt x="93407" y="967053"/>
                  <a:pt x="81178" y="949389"/>
                  <a:pt x="71666" y="931725"/>
                </a:cubicBezTo>
                <a:cubicBezTo>
                  <a:pt x="67591" y="924931"/>
                  <a:pt x="63514" y="915420"/>
                  <a:pt x="59437" y="908626"/>
                </a:cubicBezTo>
                <a:close/>
                <a:moveTo>
                  <a:pt x="1295941" y="908625"/>
                </a:moveTo>
                <a:cubicBezTo>
                  <a:pt x="1293224" y="911343"/>
                  <a:pt x="1291866" y="909984"/>
                  <a:pt x="1289147" y="912702"/>
                </a:cubicBezTo>
                <a:cubicBezTo>
                  <a:pt x="1293224" y="914061"/>
                  <a:pt x="1295941" y="916778"/>
                  <a:pt x="1298659" y="916778"/>
                </a:cubicBezTo>
                <a:cubicBezTo>
                  <a:pt x="1297300" y="912702"/>
                  <a:pt x="1297300" y="909984"/>
                  <a:pt x="1295941" y="908625"/>
                </a:cubicBezTo>
                <a:close/>
                <a:moveTo>
                  <a:pt x="1319041" y="899115"/>
                </a:moveTo>
                <a:cubicBezTo>
                  <a:pt x="1310888" y="904549"/>
                  <a:pt x="1323117" y="919496"/>
                  <a:pt x="1328552" y="911344"/>
                </a:cubicBezTo>
                <a:cubicBezTo>
                  <a:pt x="1324476" y="907268"/>
                  <a:pt x="1323117" y="903190"/>
                  <a:pt x="1319041" y="899115"/>
                </a:cubicBezTo>
                <a:close/>
                <a:moveTo>
                  <a:pt x="30902" y="885526"/>
                </a:moveTo>
                <a:cubicBezTo>
                  <a:pt x="32262" y="886885"/>
                  <a:pt x="32262" y="886885"/>
                  <a:pt x="33620" y="888244"/>
                </a:cubicBezTo>
                <a:cubicBezTo>
                  <a:pt x="40414" y="905908"/>
                  <a:pt x="49926" y="923572"/>
                  <a:pt x="58079" y="939878"/>
                </a:cubicBezTo>
                <a:cubicBezTo>
                  <a:pt x="73025" y="965695"/>
                  <a:pt x="86613" y="990153"/>
                  <a:pt x="101560" y="1013253"/>
                </a:cubicBezTo>
                <a:cubicBezTo>
                  <a:pt x="102918" y="1017329"/>
                  <a:pt x="102919" y="1020047"/>
                  <a:pt x="105636" y="1022764"/>
                </a:cubicBezTo>
                <a:cubicBezTo>
                  <a:pt x="105636" y="1025482"/>
                  <a:pt x="106995" y="1029559"/>
                  <a:pt x="106995" y="1032276"/>
                </a:cubicBezTo>
                <a:cubicBezTo>
                  <a:pt x="101560" y="1029559"/>
                  <a:pt x="94766" y="1028200"/>
                  <a:pt x="96125" y="1021406"/>
                </a:cubicBezTo>
                <a:cubicBezTo>
                  <a:pt x="94766" y="1022765"/>
                  <a:pt x="94766" y="1022765"/>
                  <a:pt x="93407" y="1021406"/>
                </a:cubicBezTo>
                <a:cubicBezTo>
                  <a:pt x="92048" y="1020047"/>
                  <a:pt x="92048" y="1020047"/>
                  <a:pt x="90690" y="1021405"/>
                </a:cubicBezTo>
                <a:cubicBezTo>
                  <a:pt x="92049" y="1025482"/>
                  <a:pt x="85255" y="1024123"/>
                  <a:pt x="86614" y="1030917"/>
                </a:cubicBezTo>
                <a:cubicBezTo>
                  <a:pt x="81178" y="1030917"/>
                  <a:pt x="78461" y="1022764"/>
                  <a:pt x="71666" y="1029559"/>
                </a:cubicBezTo>
                <a:cubicBezTo>
                  <a:pt x="78460" y="1041788"/>
                  <a:pt x="89331" y="1041788"/>
                  <a:pt x="101560" y="1051300"/>
                </a:cubicBezTo>
                <a:cubicBezTo>
                  <a:pt x="102919" y="1063528"/>
                  <a:pt x="102919" y="1058093"/>
                  <a:pt x="94766" y="1063528"/>
                </a:cubicBezTo>
                <a:cubicBezTo>
                  <a:pt x="92048" y="1063528"/>
                  <a:pt x="89331" y="1060811"/>
                  <a:pt x="85254" y="1056734"/>
                </a:cubicBezTo>
                <a:lnTo>
                  <a:pt x="80338" y="1059193"/>
                </a:lnTo>
                <a:lnTo>
                  <a:pt x="81179" y="1055375"/>
                </a:lnTo>
                <a:cubicBezTo>
                  <a:pt x="66232" y="1040429"/>
                  <a:pt x="51285" y="1028200"/>
                  <a:pt x="37696" y="1014611"/>
                </a:cubicBezTo>
                <a:lnTo>
                  <a:pt x="36823" y="1016456"/>
                </a:lnTo>
                <a:lnTo>
                  <a:pt x="32262" y="1011895"/>
                </a:lnTo>
                <a:cubicBezTo>
                  <a:pt x="32262" y="1011895"/>
                  <a:pt x="33621" y="1010536"/>
                  <a:pt x="33621" y="1010536"/>
                </a:cubicBezTo>
                <a:cubicBezTo>
                  <a:pt x="29543" y="1009177"/>
                  <a:pt x="29544" y="1006459"/>
                  <a:pt x="33621" y="1002383"/>
                </a:cubicBezTo>
                <a:cubicBezTo>
                  <a:pt x="30902" y="996948"/>
                  <a:pt x="28185" y="1005100"/>
                  <a:pt x="25468" y="1002383"/>
                </a:cubicBezTo>
                <a:cubicBezTo>
                  <a:pt x="26826" y="998306"/>
                  <a:pt x="24109" y="992871"/>
                  <a:pt x="20032" y="991512"/>
                </a:cubicBezTo>
                <a:cubicBezTo>
                  <a:pt x="24109" y="990154"/>
                  <a:pt x="24109" y="987436"/>
                  <a:pt x="28185" y="986078"/>
                </a:cubicBezTo>
                <a:cubicBezTo>
                  <a:pt x="25468" y="980642"/>
                  <a:pt x="22749" y="988795"/>
                  <a:pt x="20032" y="988794"/>
                </a:cubicBezTo>
                <a:cubicBezTo>
                  <a:pt x="20032" y="983359"/>
                  <a:pt x="10521" y="987436"/>
                  <a:pt x="15956" y="979283"/>
                </a:cubicBezTo>
                <a:cubicBezTo>
                  <a:pt x="13238" y="973847"/>
                  <a:pt x="10521" y="982001"/>
                  <a:pt x="6444" y="977925"/>
                </a:cubicBezTo>
                <a:cubicBezTo>
                  <a:pt x="6444" y="975206"/>
                  <a:pt x="6444" y="972490"/>
                  <a:pt x="5085" y="971131"/>
                </a:cubicBezTo>
                <a:cubicBezTo>
                  <a:pt x="10521" y="954824"/>
                  <a:pt x="6444" y="939878"/>
                  <a:pt x="6444" y="926290"/>
                </a:cubicBezTo>
                <a:cubicBezTo>
                  <a:pt x="6444" y="926290"/>
                  <a:pt x="9162" y="926289"/>
                  <a:pt x="10520" y="924931"/>
                </a:cubicBezTo>
                <a:cubicBezTo>
                  <a:pt x="9162" y="920855"/>
                  <a:pt x="7803" y="916779"/>
                  <a:pt x="5085" y="916778"/>
                </a:cubicBezTo>
                <a:cubicBezTo>
                  <a:pt x="5085" y="916778"/>
                  <a:pt x="5085" y="914061"/>
                  <a:pt x="5085" y="914061"/>
                </a:cubicBezTo>
                <a:cubicBezTo>
                  <a:pt x="5085" y="911343"/>
                  <a:pt x="5086" y="908626"/>
                  <a:pt x="3727" y="907267"/>
                </a:cubicBezTo>
                <a:cubicBezTo>
                  <a:pt x="3727" y="907267"/>
                  <a:pt x="3727" y="907267"/>
                  <a:pt x="6444" y="907268"/>
                </a:cubicBezTo>
                <a:cubicBezTo>
                  <a:pt x="6444" y="907268"/>
                  <a:pt x="5085" y="905909"/>
                  <a:pt x="5085" y="905909"/>
                </a:cubicBezTo>
                <a:cubicBezTo>
                  <a:pt x="5085" y="903190"/>
                  <a:pt x="5085" y="903190"/>
                  <a:pt x="5086" y="900473"/>
                </a:cubicBezTo>
                <a:cubicBezTo>
                  <a:pt x="6444" y="899115"/>
                  <a:pt x="7803" y="897756"/>
                  <a:pt x="10521" y="897755"/>
                </a:cubicBezTo>
                <a:cubicBezTo>
                  <a:pt x="14597" y="899115"/>
                  <a:pt x="15956" y="903190"/>
                  <a:pt x="18674" y="900473"/>
                </a:cubicBezTo>
                <a:cubicBezTo>
                  <a:pt x="17315" y="899114"/>
                  <a:pt x="14597" y="896397"/>
                  <a:pt x="11879" y="896397"/>
                </a:cubicBezTo>
                <a:cubicBezTo>
                  <a:pt x="18674" y="892320"/>
                  <a:pt x="25468" y="888244"/>
                  <a:pt x="30902" y="885526"/>
                </a:cubicBezTo>
                <a:close/>
                <a:moveTo>
                  <a:pt x="775522" y="885526"/>
                </a:moveTo>
                <a:cubicBezTo>
                  <a:pt x="778240" y="890962"/>
                  <a:pt x="780957" y="896397"/>
                  <a:pt x="786393" y="890962"/>
                </a:cubicBezTo>
                <a:cubicBezTo>
                  <a:pt x="779599" y="889603"/>
                  <a:pt x="780957" y="882809"/>
                  <a:pt x="775522" y="885526"/>
                </a:cubicBezTo>
                <a:close/>
                <a:moveTo>
                  <a:pt x="771446" y="884168"/>
                </a:moveTo>
                <a:cubicBezTo>
                  <a:pt x="774164" y="886885"/>
                  <a:pt x="768728" y="889603"/>
                  <a:pt x="772805" y="890961"/>
                </a:cubicBezTo>
                <a:cubicBezTo>
                  <a:pt x="776881" y="889603"/>
                  <a:pt x="772805" y="882809"/>
                  <a:pt x="771446" y="884168"/>
                </a:cubicBezTo>
                <a:close/>
                <a:moveTo>
                  <a:pt x="806775" y="884167"/>
                </a:moveTo>
                <a:cubicBezTo>
                  <a:pt x="802699" y="888244"/>
                  <a:pt x="805416" y="890961"/>
                  <a:pt x="805416" y="893679"/>
                </a:cubicBezTo>
                <a:cubicBezTo>
                  <a:pt x="809493" y="889603"/>
                  <a:pt x="809493" y="886885"/>
                  <a:pt x="806775" y="884167"/>
                </a:cubicBezTo>
                <a:close/>
                <a:moveTo>
                  <a:pt x="846180" y="871938"/>
                </a:moveTo>
                <a:cubicBezTo>
                  <a:pt x="862486" y="896397"/>
                  <a:pt x="882867" y="916779"/>
                  <a:pt x="904608" y="935801"/>
                </a:cubicBezTo>
                <a:cubicBezTo>
                  <a:pt x="896455" y="935801"/>
                  <a:pt x="889661" y="937160"/>
                  <a:pt x="880151" y="935801"/>
                </a:cubicBezTo>
                <a:cubicBezTo>
                  <a:pt x="867920" y="915420"/>
                  <a:pt x="857051" y="893679"/>
                  <a:pt x="846180" y="871938"/>
                </a:cubicBezTo>
                <a:close/>
                <a:moveTo>
                  <a:pt x="734759" y="871938"/>
                </a:moveTo>
                <a:cubicBezTo>
                  <a:pt x="745629" y="882808"/>
                  <a:pt x="756499" y="890962"/>
                  <a:pt x="767370" y="899114"/>
                </a:cubicBezTo>
                <a:cubicBezTo>
                  <a:pt x="786393" y="912702"/>
                  <a:pt x="805416" y="923573"/>
                  <a:pt x="823081" y="930366"/>
                </a:cubicBezTo>
                <a:cubicBezTo>
                  <a:pt x="821721" y="931725"/>
                  <a:pt x="820363" y="930367"/>
                  <a:pt x="819004" y="931726"/>
                </a:cubicBezTo>
                <a:cubicBezTo>
                  <a:pt x="821721" y="934443"/>
                  <a:pt x="820363" y="938520"/>
                  <a:pt x="823081" y="935802"/>
                </a:cubicBezTo>
                <a:cubicBezTo>
                  <a:pt x="820363" y="933084"/>
                  <a:pt x="824440" y="934443"/>
                  <a:pt x="827157" y="934442"/>
                </a:cubicBezTo>
                <a:cubicBezTo>
                  <a:pt x="835309" y="961619"/>
                  <a:pt x="846180" y="988795"/>
                  <a:pt x="857051" y="1015970"/>
                </a:cubicBezTo>
                <a:cubicBezTo>
                  <a:pt x="843462" y="1005100"/>
                  <a:pt x="829874" y="994230"/>
                  <a:pt x="817645" y="979283"/>
                </a:cubicBezTo>
                <a:cubicBezTo>
                  <a:pt x="808134" y="969771"/>
                  <a:pt x="798622" y="960260"/>
                  <a:pt x="790470" y="949389"/>
                </a:cubicBezTo>
                <a:cubicBezTo>
                  <a:pt x="790470" y="949389"/>
                  <a:pt x="791828" y="948031"/>
                  <a:pt x="791828" y="948031"/>
                </a:cubicBezTo>
                <a:cubicBezTo>
                  <a:pt x="790470" y="946673"/>
                  <a:pt x="790470" y="946673"/>
                  <a:pt x="789110" y="945313"/>
                </a:cubicBezTo>
                <a:cubicBezTo>
                  <a:pt x="789110" y="945313"/>
                  <a:pt x="787752" y="946672"/>
                  <a:pt x="787752" y="946672"/>
                </a:cubicBezTo>
                <a:cubicBezTo>
                  <a:pt x="768729" y="922214"/>
                  <a:pt x="751064" y="899114"/>
                  <a:pt x="734759" y="871938"/>
                </a:cubicBezTo>
                <a:close/>
                <a:moveTo>
                  <a:pt x="1382903" y="870579"/>
                </a:moveTo>
                <a:cubicBezTo>
                  <a:pt x="1386980" y="874656"/>
                  <a:pt x="1385621" y="876014"/>
                  <a:pt x="1381545" y="880091"/>
                </a:cubicBezTo>
                <a:cubicBezTo>
                  <a:pt x="1388340" y="884167"/>
                  <a:pt x="1385621" y="873297"/>
                  <a:pt x="1389699" y="885526"/>
                </a:cubicBezTo>
                <a:cubicBezTo>
                  <a:pt x="1392416" y="882809"/>
                  <a:pt x="1388339" y="870579"/>
                  <a:pt x="1382903" y="870579"/>
                </a:cubicBezTo>
                <a:close/>
                <a:moveTo>
                  <a:pt x="813569" y="866503"/>
                </a:moveTo>
                <a:cubicBezTo>
                  <a:pt x="821722" y="877373"/>
                  <a:pt x="828516" y="886885"/>
                  <a:pt x="835309" y="896397"/>
                </a:cubicBezTo>
                <a:cubicBezTo>
                  <a:pt x="844821" y="908625"/>
                  <a:pt x="854333" y="920855"/>
                  <a:pt x="865203" y="934443"/>
                </a:cubicBezTo>
                <a:cubicBezTo>
                  <a:pt x="855691" y="933084"/>
                  <a:pt x="844821" y="930366"/>
                  <a:pt x="832593" y="926290"/>
                </a:cubicBezTo>
                <a:cubicBezTo>
                  <a:pt x="832593" y="926290"/>
                  <a:pt x="831234" y="924931"/>
                  <a:pt x="831234" y="924931"/>
                </a:cubicBezTo>
                <a:cubicBezTo>
                  <a:pt x="825798" y="905908"/>
                  <a:pt x="819004" y="885526"/>
                  <a:pt x="813569" y="866503"/>
                </a:cubicBezTo>
                <a:close/>
                <a:moveTo>
                  <a:pt x="677690" y="866503"/>
                </a:moveTo>
                <a:cubicBezTo>
                  <a:pt x="698071" y="884168"/>
                  <a:pt x="715735" y="899114"/>
                  <a:pt x="734759" y="918137"/>
                </a:cubicBezTo>
                <a:cubicBezTo>
                  <a:pt x="775523" y="958901"/>
                  <a:pt x="806775" y="1011894"/>
                  <a:pt x="831233" y="1066246"/>
                </a:cubicBezTo>
                <a:lnTo>
                  <a:pt x="851718" y="1114897"/>
                </a:lnTo>
                <a:lnTo>
                  <a:pt x="821722" y="1089345"/>
                </a:lnTo>
                <a:cubicBezTo>
                  <a:pt x="782317" y="1049940"/>
                  <a:pt x="745630" y="1005100"/>
                  <a:pt x="718453" y="953466"/>
                </a:cubicBezTo>
                <a:cubicBezTo>
                  <a:pt x="703506" y="924931"/>
                  <a:pt x="689918" y="895038"/>
                  <a:pt x="677690" y="866503"/>
                </a:cubicBezTo>
                <a:close/>
                <a:moveTo>
                  <a:pt x="329603" y="842321"/>
                </a:moveTo>
                <a:cubicBezTo>
                  <a:pt x="332216" y="847480"/>
                  <a:pt x="328140" y="868882"/>
                  <a:pt x="327120" y="847480"/>
                </a:cubicBezTo>
                <a:cubicBezTo>
                  <a:pt x="327120" y="847480"/>
                  <a:pt x="323044" y="846120"/>
                  <a:pt x="324402" y="844762"/>
                </a:cubicBezTo>
                <a:cubicBezTo>
                  <a:pt x="327119" y="840686"/>
                  <a:pt x="328733" y="840601"/>
                  <a:pt x="329603" y="842321"/>
                </a:cubicBezTo>
                <a:close/>
                <a:moveTo>
                  <a:pt x="1482096" y="812151"/>
                </a:moveTo>
                <a:cubicBezTo>
                  <a:pt x="1483455" y="813510"/>
                  <a:pt x="1484814" y="817587"/>
                  <a:pt x="1487531" y="814869"/>
                </a:cubicBezTo>
                <a:cubicBezTo>
                  <a:pt x="1486172" y="813510"/>
                  <a:pt x="1486172" y="813510"/>
                  <a:pt x="1487531" y="812151"/>
                </a:cubicBezTo>
                <a:cubicBezTo>
                  <a:pt x="1486173" y="810793"/>
                  <a:pt x="1484814" y="809434"/>
                  <a:pt x="1482096" y="812151"/>
                </a:cubicBezTo>
                <a:close/>
                <a:moveTo>
                  <a:pt x="789110" y="782258"/>
                </a:moveTo>
                <a:cubicBezTo>
                  <a:pt x="790469" y="786334"/>
                  <a:pt x="793187" y="789052"/>
                  <a:pt x="794546" y="793128"/>
                </a:cubicBezTo>
                <a:cubicBezTo>
                  <a:pt x="805416" y="812151"/>
                  <a:pt x="817645" y="832533"/>
                  <a:pt x="829874" y="850197"/>
                </a:cubicBezTo>
                <a:cubicBezTo>
                  <a:pt x="832592" y="855633"/>
                  <a:pt x="833950" y="859709"/>
                  <a:pt x="836668" y="865144"/>
                </a:cubicBezTo>
                <a:cubicBezTo>
                  <a:pt x="848898" y="888244"/>
                  <a:pt x="861127" y="911343"/>
                  <a:pt x="874715" y="933084"/>
                </a:cubicBezTo>
                <a:cubicBezTo>
                  <a:pt x="862486" y="918137"/>
                  <a:pt x="852974" y="903190"/>
                  <a:pt x="840745" y="888244"/>
                </a:cubicBezTo>
                <a:cubicBezTo>
                  <a:pt x="829874" y="871938"/>
                  <a:pt x="817645" y="856992"/>
                  <a:pt x="805416" y="839327"/>
                </a:cubicBezTo>
                <a:cubicBezTo>
                  <a:pt x="801340" y="821662"/>
                  <a:pt x="795904" y="802639"/>
                  <a:pt x="789110" y="782258"/>
                </a:cubicBezTo>
                <a:close/>
                <a:moveTo>
                  <a:pt x="880150" y="772746"/>
                </a:moveTo>
                <a:cubicBezTo>
                  <a:pt x="878791" y="774105"/>
                  <a:pt x="878791" y="774105"/>
                  <a:pt x="877432" y="775464"/>
                </a:cubicBezTo>
                <a:cubicBezTo>
                  <a:pt x="878791" y="776823"/>
                  <a:pt x="877432" y="778182"/>
                  <a:pt x="880150" y="780899"/>
                </a:cubicBezTo>
                <a:cubicBezTo>
                  <a:pt x="881508" y="779541"/>
                  <a:pt x="881508" y="779541"/>
                  <a:pt x="882867" y="778182"/>
                </a:cubicBezTo>
                <a:cubicBezTo>
                  <a:pt x="881508" y="776823"/>
                  <a:pt x="882867" y="775464"/>
                  <a:pt x="880150" y="772746"/>
                </a:cubicBezTo>
                <a:close/>
                <a:moveTo>
                  <a:pt x="646437" y="772746"/>
                </a:moveTo>
                <a:cubicBezTo>
                  <a:pt x="661384" y="790410"/>
                  <a:pt x="677690" y="809434"/>
                  <a:pt x="693995" y="828457"/>
                </a:cubicBezTo>
                <a:cubicBezTo>
                  <a:pt x="729323" y="885526"/>
                  <a:pt x="766011" y="943954"/>
                  <a:pt x="814928" y="990153"/>
                </a:cubicBezTo>
                <a:cubicBezTo>
                  <a:pt x="829874" y="1007818"/>
                  <a:pt x="847539" y="1022764"/>
                  <a:pt x="865203" y="1034994"/>
                </a:cubicBezTo>
                <a:cubicBezTo>
                  <a:pt x="871997" y="1049940"/>
                  <a:pt x="878791" y="1064887"/>
                  <a:pt x="886944" y="1078475"/>
                </a:cubicBezTo>
                <a:cubicBezTo>
                  <a:pt x="904608" y="1112445"/>
                  <a:pt x="924990" y="1146415"/>
                  <a:pt x="948089" y="1177667"/>
                </a:cubicBezTo>
                <a:cubicBezTo>
                  <a:pt x="946731" y="1176309"/>
                  <a:pt x="946731" y="1176309"/>
                  <a:pt x="944014" y="1176308"/>
                </a:cubicBezTo>
                <a:lnTo>
                  <a:pt x="879124" y="1135452"/>
                </a:lnTo>
                <a:lnTo>
                  <a:pt x="867921" y="1127391"/>
                </a:lnTo>
                <a:cubicBezTo>
                  <a:pt x="858409" y="1107010"/>
                  <a:pt x="847539" y="1085270"/>
                  <a:pt x="838027" y="1064887"/>
                </a:cubicBezTo>
                <a:cubicBezTo>
                  <a:pt x="825798" y="1036352"/>
                  <a:pt x="812210" y="1009177"/>
                  <a:pt x="795904" y="982001"/>
                </a:cubicBezTo>
                <a:cubicBezTo>
                  <a:pt x="779599" y="954825"/>
                  <a:pt x="759217" y="929008"/>
                  <a:pt x="737476" y="907267"/>
                </a:cubicBezTo>
                <a:cubicBezTo>
                  <a:pt x="717094" y="884167"/>
                  <a:pt x="693995" y="866503"/>
                  <a:pt x="674972" y="847480"/>
                </a:cubicBezTo>
                <a:cubicBezTo>
                  <a:pt x="672255" y="844762"/>
                  <a:pt x="670896" y="843403"/>
                  <a:pt x="668178" y="840686"/>
                </a:cubicBezTo>
                <a:cubicBezTo>
                  <a:pt x="660025" y="818945"/>
                  <a:pt x="653231" y="795846"/>
                  <a:pt x="646437" y="772746"/>
                </a:cubicBezTo>
                <a:close/>
                <a:moveTo>
                  <a:pt x="874205" y="768499"/>
                </a:moveTo>
                <a:cubicBezTo>
                  <a:pt x="872337" y="768329"/>
                  <a:pt x="869959" y="769348"/>
                  <a:pt x="867920" y="771386"/>
                </a:cubicBezTo>
                <a:cubicBezTo>
                  <a:pt x="871997" y="775463"/>
                  <a:pt x="874715" y="778181"/>
                  <a:pt x="877432" y="772746"/>
                </a:cubicBezTo>
                <a:cubicBezTo>
                  <a:pt x="877432" y="770027"/>
                  <a:pt x="876074" y="768669"/>
                  <a:pt x="874205" y="768499"/>
                </a:cubicBezTo>
                <a:close/>
                <a:moveTo>
                  <a:pt x="1404646" y="767311"/>
                </a:moveTo>
                <a:cubicBezTo>
                  <a:pt x="1403286" y="768670"/>
                  <a:pt x="1403286" y="768670"/>
                  <a:pt x="1401927" y="770029"/>
                </a:cubicBezTo>
                <a:cubicBezTo>
                  <a:pt x="1400569" y="771387"/>
                  <a:pt x="1400569" y="771387"/>
                  <a:pt x="1401928" y="772746"/>
                </a:cubicBezTo>
                <a:cubicBezTo>
                  <a:pt x="1403286" y="771388"/>
                  <a:pt x="1404645" y="772746"/>
                  <a:pt x="1407363" y="772746"/>
                </a:cubicBezTo>
                <a:cubicBezTo>
                  <a:pt x="1406004" y="771387"/>
                  <a:pt x="1407363" y="770028"/>
                  <a:pt x="1404646" y="767311"/>
                </a:cubicBezTo>
                <a:close/>
                <a:moveTo>
                  <a:pt x="889660" y="760516"/>
                </a:moveTo>
                <a:cubicBezTo>
                  <a:pt x="888301" y="761875"/>
                  <a:pt x="878790" y="763233"/>
                  <a:pt x="881507" y="768669"/>
                </a:cubicBezTo>
                <a:cubicBezTo>
                  <a:pt x="886942" y="760516"/>
                  <a:pt x="889660" y="771387"/>
                  <a:pt x="892378" y="774105"/>
                </a:cubicBezTo>
                <a:cubicBezTo>
                  <a:pt x="897813" y="768669"/>
                  <a:pt x="891019" y="764593"/>
                  <a:pt x="889660" y="760516"/>
                </a:cubicBezTo>
                <a:close/>
                <a:moveTo>
                  <a:pt x="851614" y="749646"/>
                </a:moveTo>
                <a:cubicBezTo>
                  <a:pt x="848897" y="757799"/>
                  <a:pt x="846179" y="755081"/>
                  <a:pt x="840744" y="757799"/>
                </a:cubicBezTo>
                <a:cubicBezTo>
                  <a:pt x="848897" y="765952"/>
                  <a:pt x="833949" y="761876"/>
                  <a:pt x="844821" y="770029"/>
                </a:cubicBezTo>
                <a:cubicBezTo>
                  <a:pt x="850255" y="767311"/>
                  <a:pt x="846179" y="757799"/>
                  <a:pt x="851614" y="760517"/>
                </a:cubicBezTo>
                <a:cubicBezTo>
                  <a:pt x="848896" y="763235"/>
                  <a:pt x="848897" y="765952"/>
                  <a:pt x="851614" y="768670"/>
                </a:cubicBezTo>
                <a:cubicBezTo>
                  <a:pt x="855690" y="761876"/>
                  <a:pt x="855691" y="775464"/>
                  <a:pt x="857049" y="765952"/>
                </a:cubicBezTo>
                <a:cubicBezTo>
                  <a:pt x="858408" y="770029"/>
                  <a:pt x="866561" y="767311"/>
                  <a:pt x="863845" y="772747"/>
                </a:cubicBezTo>
                <a:cubicBezTo>
                  <a:pt x="861126" y="770028"/>
                  <a:pt x="858408" y="767311"/>
                  <a:pt x="857049" y="771388"/>
                </a:cubicBezTo>
                <a:cubicBezTo>
                  <a:pt x="861126" y="775465"/>
                  <a:pt x="862486" y="771388"/>
                  <a:pt x="862485" y="776823"/>
                </a:cubicBezTo>
                <a:cubicBezTo>
                  <a:pt x="863844" y="775464"/>
                  <a:pt x="865203" y="774105"/>
                  <a:pt x="867920" y="774106"/>
                </a:cubicBezTo>
                <a:cubicBezTo>
                  <a:pt x="867920" y="771388"/>
                  <a:pt x="866561" y="770029"/>
                  <a:pt x="866561" y="767311"/>
                </a:cubicBezTo>
                <a:cubicBezTo>
                  <a:pt x="870638" y="765953"/>
                  <a:pt x="874715" y="767311"/>
                  <a:pt x="878791" y="763235"/>
                </a:cubicBezTo>
                <a:cubicBezTo>
                  <a:pt x="869279" y="761875"/>
                  <a:pt x="874714" y="751005"/>
                  <a:pt x="867920" y="755080"/>
                </a:cubicBezTo>
                <a:cubicBezTo>
                  <a:pt x="867920" y="757799"/>
                  <a:pt x="869279" y="759158"/>
                  <a:pt x="869279" y="761875"/>
                </a:cubicBezTo>
                <a:cubicBezTo>
                  <a:pt x="865201" y="757799"/>
                  <a:pt x="869279" y="756440"/>
                  <a:pt x="863844" y="753722"/>
                </a:cubicBezTo>
                <a:cubicBezTo>
                  <a:pt x="861125" y="761876"/>
                  <a:pt x="859767" y="755082"/>
                  <a:pt x="855691" y="759158"/>
                </a:cubicBezTo>
                <a:cubicBezTo>
                  <a:pt x="854332" y="760517"/>
                  <a:pt x="857049" y="763235"/>
                  <a:pt x="855691" y="764593"/>
                </a:cubicBezTo>
                <a:cubicBezTo>
                  <a:pt x="848896" y="760517"/>
                  <a:pt x="858408" y="756441"/>
                  <a:pt x="857049" y="752364"/>
                </a:cubicBezTo>
                <a:cubicBezTo>
                  <a:pt x="852973" y="753724"/>
                  <a:pt x="855691" y="748287"/>
                  <a:pt x="851614" y="749646"/>
                </a:cubicBezTo>
                <a:close/>
                <a:moveTo>
                  <a:pt x="636925" y="741494"/>
                </a:moveTo>
                <a:cubicBezTo>
                  <a:pt x="647796" y="757799"/>
                  <a:pt x="658666" y="776823"/>
                  <a:pt x="670896" y="794487"/>
                </a:cubicBezTo>
                <a:cubicBezTo>
                  <a:pt x="661384" y="782258"/>
                  <a:pt x="650513" y="771388"/>
                  <a:pt x="642360" y="760517"/>
                </a:cubicBezTo>
                <a:cubicBezTo>
                  <a:pt x="641001" y="753723"/>
                  <a:pt x="638285" y="748288"/>
                  <a:pt x="636925" y="741494"/>
                </a:cubicBezTo>
                <a:close/>
                <a:moveTo>
                  <a:pt x="757858" y="729265"/>
                </a:moveTo>
                <a:cubicBezTo>
                  <a:pt x="763293" y="742853"/>
                  <a:pt x="768729" y="756441"/>
                  <a:pt x="774164" y="770029"/>
                </a:cubicBezTo>
                <a:cubicBezTo>
                  <a:pt x="779599" y="783617"/>
                  <a:pt x="783676" y="798563"/>
                  <a:pt x="787751" y="813510"/>
                </a:cubicBezTo>
                <a:cubicBezTo>
                  <a:pt x="774164" y="794487"/>
                  <a:pt x="761935" y="774105"/>
                  <a:pt x="748347" y="755082"/>
                </a:cubicBezTo>
                <a:cubicBezTo>
                  <a:pt x="751065" y="752365"/>
                  <a:pt x="753782" y="746929"/>
                  <a:pt x="755140" y="742853"/>
                </a:cubicBezTo>
                <a:cubicBezTo>
                  <a:pt x="756499" y="738777"/>
                  <a:pt x="756499" y="733340"/>
                  <a:pt x="757858" y="729265"/>
                </a:cubicBezTo>
                <a:close/>
                <a:moveTo>
                  <a:pt x="772805" y="708883"/>
                </a:moveTo>
                <a:cubicBezTo>
                  <a:pt x="839386" y="783617"/>
                  <a:pt x="911402" y="844762"/>
                  <a:pt x="983418" y="900472"/>
                </a:cubicBezTo>
                <a:lnTo>
                  <a:pt x="1008851" y="920552"/>
                </a:lnTo>
                <a:lnTo>
                  <a:pt x="923631" y="933084"/>
                </a:lnTo>
                <a:lnTo>
                  <a:pt x="924091" y="933377"/>
                </a:lnTo>
                <a:lnTo>
                  <a:pt x="916837" y="934443"/>
                </a:lnTo>
                <a:cubicBezTo>
                  <a:pt x="878791" y="904549"/>
                  <a:pt x="844821" y="859709"/>
                  <a:pt x="816286" y="812151"/>
                </a:cubicBezTo>
                <a:cubicBezTo>
                  <a:pt x="801340" y="778181"/>
                  <a:pt x="786393" y="744212"/>
                  <a:pt x="772805" y="708883"/>
                </a:cubicBezTo>
                <a:close/>
                <a:moveTo>
                  <a:pt x="763293" y="702089"/>
                </a:moveTo>
                <a:cubicBezTo>
                  <a:pt x="772805" y="722471"/>
                  <a:pt x="780958" y="741493"/>
                  <a:pt x="789110" y="763235"/>
                </a:cubicBezTo>
                <a:cubicBezTo>
                  <a:pt x="780958" y="744212"/>
                  <a:pt x="772805" y="727906"/>
                  <a:pt x="763294" y="710241"/>
                </a:cubicBezTo>
                <a:cubicBezTo>
                  <a:pt x="763294" y="710241"/>
                  <a:pt x="761935" y="708882"/>
                  <a:pt x="761935" y="708882"/>
                </a:cubicBezTo>
                <a:cubicBezTo>
                  <a:pt x="761934" y="706165"/>
                  <a:pt x="763293" y="704806"/>
                  <a:pt x="763293" y="702089"/>
                </a:cubicBezTo>
                <a:close/>
                <a:moveTo>
                  <a:pt x="556756" y="699371"/>
                </a:moveTo>
                <a:cubicBezTo>
                  <a:pt x="579856" y="711600"/>
                  <a:pt x="602955" y="729265"/>
                  <a:pt x="624696" y="751006"/>
                </a:cubicBezTo>
                <a:cubicBezTo>
                  <a:pt x="628773" y="755082"/>
                  <a:pt x="632849" y="759158"/>
                  <a:pt x="638284" y="764593"/>
                </a:cubicBezTo>
                <a:cubicBezTo>
                  <a:pt x="645078" y="787693"/>
                  <a:pt x="651872" y="810792"/>
                  <a:pt x="661384" y="833892"/>
                </a:cubicBezTo>
                <a:cubicBezTo>
                  <a:pt x="645078" y="820304"/>
                  <a:pt x="631491" y="803998"/>
                  <a:pt x="619261" y="789052"/>
                </a:cubicBezTo>
                <a:cubicBezTo>
                  <a:pt x="620620" y="787693"/>
                  <a:pt x="621979" y="783617"/>
                  <a:pt x="626055" y="782258"/>
                </a:cubicBezTo>
                <a:cubicBezTo>
                  <a:pt x="617902" y="774105"/>
                  <a:pt x="617902" y="774105"/>
                  <a:pt x="616544" y="767311"/>
                </a:cubicBezTo>
                <a:cubicBezTo>
                  <a:pt x="611108" y="767311"/>
                  <a:pt x="608391" y="770029"/>
                  <a:pt x="605674" y="772746"/>
                </a:cubicBezTo>
                <a:cubicBezTo>
                  <a:pt x="588009" y="749646"/>
                  <a:pt x="571703" y="725188"/>
                  <a:pt x="556756" y="699371"/>
                </a:cubicBezTo>
                <a:close/>
                <a:moveTo>
                  <a:pt x="1144562" y="674700"/>
                </a:moveTo>
                <a:cubicBezTo>
                  <a:pt x="1139764" y="675677"/>
                  <a:pt x="1134584" y="678650"/>
                  <a:pt x="1128809" y="684425"/>
                </a:cubicBezTo>
                <a:cubicBezTo>
                  <a:pt x="1139680" y="714319"/>
                  <a:pt x="1143756" y="751006"/>
                  <a:pt x="1155986" y="771388"/>
                </a:cubicBezTo>
                <a:cubicBezTo>
                  <a:pt x="1154627" y="770029"/>
                  <a:pt x="1154627" y="764594"/>
                  <a:pt x="1157344" y="767311"/>
                </a:cubicBezTo>
                <a:cubicBezTo>
                  <a:pt x="1154626" y="780899"/>
                  <a:pt x="1175008" y="809434"/>
                  <a:pt x="1162779" y="810793"/>
                </a:cubicBezTo>
                <a:cubicBezTo>
                  <a:pt x="1166856" y="825740"/>
                  <a:pt x="1179085" y="837968"/>
                  <a:pt x="1185879" y="852915"/>
                </a:cubicBezTo>
                <a:cubicBezTo>
                  <a:pt x="1195391" y="848839"/>
                  <a:pt x="1195390" y="835251"/>
                  <a:pt x="1195390" y="827098"/>
                </a:cubicBezTo>
                <a:cubicBezTo>
                  <a:pt x="1189955" y="794488"/>
                  <a:pt x="1166855" y="755082"/>
                  <a:pt x="1172291" y="722471"/>
                </a:cubicBezTo>
                <a:cubicBezTo>
                  <a:pt x="1183161" y="714319"/>
                  <a:pt x="1180443" y="706166"/>
                  <a:pt x="1183161" y="698013"/>
                </a:cubicBezTo>
                <a:cubicBezTo>
                  <a:pt x="1169913" y="686802"/>
                  <a:pt x="1158957" y="671771"/>
                  <a:pt x="1144562" y="674700"/>
                </a:cubicBezTo>
                <a:close/>
                <a:moveTo>
                  <a:pt x="771446" y="664043"/>
                </a:moveTo>
                <a:cubicBezTo>
                  <a:pt x="766011" y="666761"/>
                  <a:pt x="774164" y="674913"/>
                  <a:pt x="775523" y="670837"/>
                </a:cubicBezTo>
                <a:cubicBezTo>
                  <a:pt x="772805" y="668120"/>
                  <a:pt x="774164" y="666761"/>
                  <a:pt x="771446" y="664043"/>
                </a:cubicBezTo>
                <a:close/>
                <a:moveTo>
                  <a:pt x="1505194" y="653172"/>
                </a:moveTo>
                <a:cubicBezTo>
                  <a:pt x="1502477" y="658607"/>
                  <a:pt x="1499759" y="650455"/>
                  <a:pt x="1495683" y="657248"/>
                </a:cubicBezTo>
                <a:cubicBezTo>
                  <a:pt x="1497041" y="664043"/>
                  <a:pt x="1502477" y="661325"/>
                  <a:pt x="1501118" y="665401"/>
                </a:cubicBezTo>
                <a:cubicBezTo>
                  <a:pt x="1497042" y="666760"/>
                  <a:pt x="1494324" y="658607"/>
                  <a:pt x="1490248" y="665401"/>
                </a:cubicBezTo>
                <a:cubicBezTo>
                  <a:pt x="1495683" y="668119"/>
                  <a:pt x="1499759" y="672196"/>
                  <a:pt x="1501118" y="676271"/>
                </a:cubicBezTo>
                <a:cubicBezTo>
                  <a:pt x="1505194" y="669478"/>
                  <a:pt x="1506553" y="662684"/>
                  <a:pt x="1502477" y="655889"/>
                </a:cubicBezTo>
                <a:cubicBezTo>
                  <a:pt x="1506553" y="657249"/>
                  <a:pt x="1507912" y="664043"/>
                  <a:pt x="1510629" y="661325"/>
                </a:cubicBezTo>
                <a:cubicBezTo>
                  <a:pt x="1510630" y="658606"/>
                  <a:pt x="1507913" y="655889"/>
                  <a:pt x="1505194" y="653172"/>
                </a:cubicBezTo>
                <a:close/>
                <a:moveTo>
                  <a:pt x="1497043" y="645019"/>
                </a:moveTo>
                <a:cubicBezTo>
                  <a:pt x="1495684" y="646378"/>
                  <a:pt x="1494326" y="647737"/>
                  <a:pt x="1492967" y="649096"/>
                </a:cubicBezTo>
                <a:cubicBezTo>
                  <a:pt x="1495684" y="651813"/>
                  <a:pt x="1497042" y="655890"/>
                  <a:pt x="1499761" y="650455"/>
                </a:cubicBezTo>
                <a:cubicBezTo>
                  <a:pt x="1498401" y="649096"/>
                  <a:pt x="1497042" y="647737"/>
                  <a:pt x="1497043" y="645019"/>
                </a:cubicBezTo>
                <a:close/>
                <a:moveTo>
                  <a:pt x="767370" y="632791"/>
                </a:moveTo>
                <a:cubicBezTo>
                  <a:pt x="768728" y="634149"/>
                  <a:pt x="771446" y="636867"/>
                  <a:pt x="772805" y="638226"/>
                </a:cubicBezTo>
                <a:cubicBezTo>
                  <a:pt x="774164" y="639585"/>
                  <a:pt x="774164" y="639585"/>
                  <a:pt x="775523" y="640944"/>
                </a:cubicBezTo>
                <a:lnTo>
                  <a:pt x="776607" y="642028"/>
                </a:lnTo>
                <a:lnTo>
                  <a:pt x="772805" y="640942"/>
                </a:lnTo>
                <a:cubicBezTo>
                  <a:pt x="775523" y="643660"/>
                  <a:pt x="772805" y="646378"/>
                  <a:pt x="774164" y="647736"/>
                </a:cubicBezTo>
                <a:lnTo>
                  <a:pt x="777299" y="642720"/>
                </a:lnTo>
                <a:lnTo>
                  <a:pt x="789110" y="654531"/>
                </a:lnTo>
                <a:cubicBezTo>
                  <a:pt x="787752" y="661325"/>
                  <a:pt x="787751" y="666760"/>
                  <a:pt x="793188" y="666760"/>
                </a:cubicBezTo>
                <a:cubicBezTo>
                  <a:pt x="791828" y="662684"/>
                  <a:pt x="791829" y="659966"/>
                  <a:pt x="793187" y="658608"/>
                </a:cubicBezTo>
                <a:cubicBezTo>
                  <a:pt x="802698" y="668119"/>
                  <a:pt x="812210" y="680348"/>
                  <a:pt x="821721" y="689859"/>
                </a:cubicBezTo>
                <a:cubicBezTo>
                  <a:pt x="840745" y="711600"/>
                  <a:pt x="861126" y="731982"/>
                  <a:pt x="882868" y="751006"/>
                </a:cubicBezTo>
                <a:cubicBezTo>
                  <a:pt x="881509" y="752365"/>
                  <a:pt x="878791" y="755082"/>
                  <a:pt x="881509" y="757799"/>
                </a:cubicBezTo>
                <a:cubicBezTo>
                  <a:pt x="882868" y="756440"/>
                  <a:pt x="884227" y="757799"/>
                  <a:pt x="885585" y="759158"/>
                </a:cubicBezTo>
                <a:cubicBezTo>
                  <a:pt x="886944" y="757799"/>
                  <a:pt x="886944" y="757799"/>
                  <a:pt x="888303" y="756440"/>
                </a:cubicBezTo>
                <a:cubicBezTo>
                  <a:pt x="912761" y="778182"/>
                  <a:pt x="937220" y="797204"/>
                  <a:pt x="961678" y="813509"/>
                </a:cubicBezTo>
                <a:cubicBezTo>
                  <a:pt x="975266" y="821662"/>
                  <a:pt x="987495" y="828457"/>
                  <a:pt x="1001083" y="836610"/>
                </a:cubicBezTo>
                <a:cubicBezTo>
                  <a:pt x="1035053" y="865144"/>
                  <a:pt x="1070381" y="892321"/>
                  <a:pt x="1107069" y="918137"/>
                </a:cubicBezTo>
                <a:cubicBezTo>
                  <a:pt x="1117939" y="926289"/>
                  <a:pt x="1128809" y="934443"/>
                  <a:pt x="1141038" y="941237"/>
                </a:cubicBezTo>
                <a:cubicBezTo>
                  <a:pt x="1104351" y="929008"/>
                  <a:pt x="1069023" y="920855"/>
                  <a:pt x="1036411" y="920855"/>
                </a:cubicBezTo>
                <a:lnTo>
                  <a:pt x="1018068" y="920855"/>
                </a:lnTo>
                <a:lnTo>
                  <a:pt x="1016030" y="919496"/>
                </a:lnTo>
                <a:lnTo>
                  <a:pt x="1015651" y="919552"/>
                </a:lnTo>
                <a:lnTo>
                  <a:pt x="984778" y="896397"/>
                </a:lnTo>
                <a:cubicBezTo>
                  <a:pt x="930425" y="852915"/>
                  <a:pt x="876073" y="806716"/>
                  <a:pt x="824439" y="755082"/>
                </a:cubicBezTo>
                <a:cubicBezTo>
                  <a:pt x="825798" y="753723"/>
                  <a:pt x="827157" y="752364"/>
                  <a:pt x="828515" y="751006"/>
                </a:cubicBezTo>
                <a:cubicBezTo>
                  <a:pt x="820363" y="745570"/>
                  <a:pt x="812210" y="740135"/>
                  <a:pt x="824440" y="736059"/>
                </a:cubicBezTo>
                <a:cubicBezTo>
                  <a:pt x="820363" y="734700"/>
                  <a:pt x="817645" y="726547"/>
                  <a:pt x="814928" y="729265"/>
                </a:cubicBezTo>
                <a:cubicBezTo>
                  <a:pt x="817645" y="731982"/>
                  <a:pt x="820363" y="734700"/>
                  <a:pt x="819004" y="736058"/>
                </a:cubicBezTo>
                <a:cubicBezTo>
                  <a:pt x="814928" y="734700"/>
                  <a:pt x="812210" y="731982"/>
                  <a:pt x="809492" y="731982"/>
                </a:cubicBezTo>
                <a:cubicBezTo>
                  <a:pt x="813569" y="736059"/>
                  <a:pt x="812210" y="740135"/>
                  <a:pt x="812210" y="742853"/>
                </a:cubicBezTo>
                <a:cubicBezTo>
                  <a:pt x="795904" y="726547"/>
                  <a:pt x="782317" y="710241"/>
                  <a:pt x="766011" y="693936"/>
                </a:cubicBezTo>
                <a:cubicBezTo>
                  <a:pt x="767370" y="681707"/>
                  <a:pt x="770087" y="670837"/>
                  <a:pt x="771446" y="658608"/>
                </a:cubicBezTo>
                <a:cubicBezTo>
                  <a:pt x="771446" y="653172"/>
                  <a:pt x="772805" y="649096"/>
                  <a:pt x="772805" y="643661"/>
                </a:cubicBezTo>
                <a:cubicBezTo>
                  <a:pt x="771446" y="639584"/>
                  <a:pt x="768729" y="636866"/>
                  <a:pt x="767370" y="632791"/>
                </a:cubicBezTo>
                <a:close/>
                <a:moveTo>
                  <a:pt x="487458" y="616484"/>
                </a:moveTo>
                <a:cubicBezTo>
                  <a:pt x="492894" y="624638"/>
                  <a:pt x="496969" y="631432"/>
                  <a:pt x="502405" y="639584"/>
                </a:cubicBezTo>
                <a:cubicBezTo>
                  <a:pt x="509199" y="649096"/>
                  <a:pt x="514634" y="659966"/>
                  <a:pt x="522787" y="670837"/>
                </a:cubicBezTo>
                <a:cubicBezTo>
                  <a:pt x="506481" y="662684"/>
                  <a:pt x="490175" y="654531"/>
                  <a:pt x="475229" y="639585"/>
                </a:cubicBezTo>
                <a:cubicBezTo>
                  <a:pt x="468435" y="635507"/>
                  <a:pt x="463000" y="630073"/>
                  <a:pt x="456206" y="623279"/>
                </a:cubicBezTo>
                <a:cubicBezTo>
                  <a:pt x="467076" y="620561"/>
                  <a:pt x="476587" y="619202"/>
                  <a:pt x="487458" y="616484"/>
                </a:cubicBezTo>
                <a:close/>
                <a:moveTo>
                  <a:pt x="583933" y="612408"/>
                </a:moveTo>
                <a:cubicBezTo>
                  <a:pt x="588009" y="621920"/>
                  <a:pt x="592085" y="631432"/>
                  <a:pt x="594803" y="639584"/>
                </a:cubicBezTo>
                <a:cubicBezTo>
                  <a:pt x="600238" y="653172"/>
                  <a:pt x="605674" y="669478"/>
                  <a:pt x="611108" y="683065"/>
                </a:cubicBezTo>
                <a:cubicBezTo>
                  <a:pt x="596161" y="662684"/>
                  <a:pt x="581215" y="642302"/>
                  <a:pt x="564910" y="623279"/>
                </a:cubicBezTo>
                <a:cubicBezTo>
                  <a:pt x="571703" y="619202"/>
                  <a:pt x="577138" y="616485"/>
                  <a:pt x="583933" y="612408"/>
                </a:cubicBezTo>
                <a:close/>
                <a:moveTo>
                  <a:pt x="1588083" y="611050"/>
                </a:moveTo>
                <a:cubicBezTo>
                  <a:pt x="1585364" y="611051"/>
                  <a:pt x="1582647" y="613768"/>
                  <a:pt x="1579929" y="616486"/>
                </a:cubicBezTo>
                <a:cubicBezTo>
                  <a:pt x="1582646" y="624638"/>
                  <a:pt x="1592159" y="615126"/>
                  <a:pt x="1588083" y="611050"/>
                </a:cubicBezTo>
                <a:close/>
                <a:moveTo>
                  <a:pt x="520069" y="611050"/>
                </a:moveTo>
                <a:cubicBezTo>
                  <a:pt x="529580" y="620561"/>
                  <a:pt x="539092" y="624637"/>
                  <a:pt x="548604" y="625997"/>
                </a:cubicBezTo>
                <a:cubicBezTo>
                  <a:pt x="574421" y="657249"/>
                  <a:pt x="598879" y="689860"/>
                  <a:pt x="623338" y="725188"/>
                </a:cubicBezTo>
                <a:cubicBezTo>
                  <a:pt x="626055" y="733340"/>
                  <a:pt x="628773" y="741494"/>
                  <a:pt x="631490" y="752365"/>
                </a:cubicBezTo>
                <a:cubicBezTo>
                  <a:pt x="630131" y="751006"/>
                  <a:pt x="627413" y="748288"/>
                  <a:pt x="626055" y="746930"/>
                </a:cubicBezTo>
                <a:cubicBezTo>
                  <a:pt x="601596" y="722471"/>
                  <a:pt x="574421" y="700730"/>
                  <a:pt x="548604" y="688501"/>
                </a:cubicBezTo>
                <a:cubicBezTo>
                  <a:pt x="548604" y="688501"/>
                  <a:pt x="547245" y="687142"/>
                  <a:pt x="547245" y="687142"/>
                </a:cubicBezTo>
                <a:cubicBezTo>
                  <a:pt x="536374" y="670837"/>
                  <a:pt x="526863" y="653172"/>
                  <a:pt x="515993" y="636867"/>
                </a:cubicBezTo>
                <a:cubicBezTo>
                  <a:pt x="511916" y="627354"/>
                  <a:pt x="507840" y="620561"/>
                  <a:pt x="503764" y="613767"/>
                </a:cubicBezTo>
                <a:cubicBezTo>
                  <a:pt x="509199" y="613767"/>
                  <a:pt x="514634" y="611049"/>
                  <a:pt x="520069" y="611050"/>
                </a:cubicBezTo>
                <a:close/>
                <a:moveTo>
                  <a:pt x="1071059" y="603065"/>
                </a:moveTo>
                <a:cubicBezTo>
                  <a:pt x="1069871" y="602895"/>
                  <a:pt x="1068342" y="603575"/>
                  <a:pt x="1066304" y="605613"/>
                </a:cubicBezTo>
                <a:cubicBezTo>
                  <a:pt x="1069022" y="608331"/>
                  <a:pt x="1071740" y="619201"/>
                  <a:pt x="1077175" y="613766"/>
                </a:cubicBezTo>
                <a:cubicBezTo>
                  <a:pt x="1075137" y="611728"/>
                  <a:pt x="1074627" y="603575"/>
                  <a:pt x="1071059" y="603065"/>
                </a:cubicBezTo>
                <a:close/>
                <a:moveTo>
                  <a:pt x="616543" y="598821"/>
                </a:moveTo>
                <a:cubicBezTo>
                  <a:pt x="624356" y="599161"/>
                  <a:pt x="631490" y="604255"/>
                  <a:pt x="638284" y="617843"/>
                </a:cubicBezTo>
                <a:cubicBezTo>
                  <a:pt x="639643" y="616484"/>
                  <a:pt x="639643" y="616484"/>
                  <a:pt x="641002" y="617843"/>
                </a:cubicBezTo>
                <a:cubicBezTo>
                  <a:pt x="647796" y="627355"/>
                  <a:pt x="655948" y="638226"/>
                  <a:pt x="662743" y="647737"/>
                </a:cubicBezTo>
                <a:cubicBezTo>
                  <a:pt x="683124" y="678989"/>
                  <a:pt x="704866" y="711600"/>
                  <a:pt x="726606" y="744212"/>
                </a:cubicBezTo>
                <a:cubicBezTo>
                  <a:pt x="725247" y="745570"/>
                  <a:pt x="725247" y="745570"/>
                  <a:pt x="723888" y="746929"/>
                </a:cubicBezTo>
                <a:cubicBezTo>
                  <a:pt x="726606" y="760517"/>
                  <a:pt x="734759" y="774105"/>
                  <a:pt x="744271" y="780899"/>
                </a:cubicBezTo>
                <a:cubicBezTo>
                  <a:pt x="742911" y="776823"/>
                  <a:pt x="744271" y="772746"/>
                  <a:pt x="742911" y="768670"/>
                </a:cubicBezTo>
                <a:cubicBezTo>
                  <a:pt x="760575" y="794487"/>
                  <a:pt x="778240" y="820303"/>
                  <a:pt x="795905" y="846121"/>
                </a:cubicBezTo>
                <a:cubicBezTo>
                  <a:pt x="802698" y="869220"/>
                  <a:pt x="809493" y="889603"/>
                  <a:pt x="816287" y="912702"/>
                </a:cubicBezTo>
                <a:cubicBezTo>
                  <a:pt x="816287" y="912702"/>
                  <a:pt x="814928" y="914061"/>
                  <a:pt x="813569" y="915420"/>
                </a:cubicBezTo>
                <a:cubicBezTo>
                  <a:pt x="814928" y="916778"/>
                  <a:pt x="816286" y="915420"/>
                  <a:pt x="816286" y="915420"/>
                </a:cubicBezTo>
                <a:cubicBezTo>
                  <a:pt x="817645" y="916779"/>
                  <a:pt x="816287" y="918137"/>
                  <a:pt x="817646" y="919496"/>
                </a:cubicBezTo>
                <a:cubicBezTo>
                  <a:pt x="817646" y="919496"/>
                  <a:pt x="817646" y="919496"/>
                  <a:pt x="819004" y="920855"/>
                </a:cubicBezTo>
                <a:cubicBezTo>
                  <a:pt x="820363" y="922214"/>
                  <a:pt x="819004" y="923573"/>
                  <a:pt x="820363" y="924931"/>
                </a:cubicBezTo>
                <a:cubicBezTo>
                  <a:pt x="806775" y="919496"/>
                  <a:pt x="794546" y="912702"/>
                  <a:pt x="780958" y="904549"/>
                </a:cubicBezTo>
                <a:lnTo>
                  <a:pt x="779847" y="901956"/>
                </a:lnTo>
                <a:lnTo>
                  <a:pt x="776881" y="895038"/>
                </a:lnTo>
                <a:cubicBezTo>
                  <a:pt x="775523" y="899114"/>
                  <a:pt x="772805" y="899114"/>
                  <a:pt x="771446" y="897756"/>
                </a:cubicBezTo>
                <a:cubicBezTo>
                  <a:pt x="770087" y="896397"/>
                  <a:pt x="767370" y="893679"/>
                  <a:pt x="764652" y="893678"/>
                </a:cubicBezTo>
                <a:cubicBezTo>
                  <a:pt x="749705" y="881450"/>
                  <a:pt x="732041" y="866503"/>
                  <a:pt x="717094" y="851557"/>
                </a:cubicBezTo>
                <a:cubicBezTo>
                  <a:pt x="704865" y="831174"/>
                  <a:pt x="692636" y="810793"/>
                  <a:pt x="680407" y="793128"/>
                </a:cubicBezTo>
                <a:cubicBezTo>
                  <a:pt x="660025" y="761876"/>
                  <a:pt x="641002" y="731983"/>
                  <a:pt x="619261" y="702089"/>
                </a:cubicBezTo>
                <a:cubicBezTo>
                  <a:pt x="616543" y="677630"/>
                  <a:pt x="609750" y="659966"/>
                  <a:pt x="602955" y="639584"/>
                </a:cubicBezTo>
                <a:cubicBezTo>
                  <a:pt x="598879" y="630073"/>
                  <a:pt x="596161" y="619202"/>
                  <a:pt x="590726" y="608332"/>
                </a:cubicBezTo>
                <a:cubicBezTo>
                  <a:pt x="600238" y="602897"/>
                  <a:pt x="608730" y="598481"/>
                  <a:pt x="616543" y="598821"/>
                </a:cubicBezTo>
                <a:close/>
                <a:moveTo>
                  <a:pt x="672255" y="597461"/>
                </a:moveTo>
                <a:cubicBezTo>
                  <a:pt x="685842" y="611049"/>
                  <a:pt x="698072" y="623279"/>
                  <a:pt x="710301" y="638226"/>
                </a:cubicBezTo>
                <a:cubicBezTo>
                  <a:pt x="715735" y="651813"/>
                  <a:pt x="715736" y="662684"/>
                  <a:pt x="707583" y="665402"/>
                </a:cubicBezTo>
                <a:cubicBezTo>
                  <a:pt x="706224" y="680348"/>
                  <a:pt x="710301" y="695295"/>
                  <a:pt x="717094" y="707524"/>
                </a:cubicBezTo>
                <a:cubicBezTo>
                  <a:pt x="702148" y="684425"/>
                  <a:pt x="687201" y="661325"/>
                  <a:pt x="672254" y="638226"/>
                </a:cubicBezTo>
                <a:cubicBezTo>
                  <a:pt x="665460" y="628713"/>
                  <a:pt x="658667" y="619202"/>
                  <a:pt x="651872" y="609691"/>
                </a:cubicBezTo>
                <a:cubicBezTo>
                  <a:pt x="658666" y="605614"/>
                  <a:pt x="665460" y="601538"/>
                  <a:pt x="672255" y="597461"/>
                </a:cubicBezTo>
                <a:close/>
                <a:moveTo>
                  <a:pt x="677690" y="592027"/>
                </a:moveTo>
                <a:cubicBezTo>
                  <a:pt x="683124" y="597461"/>
                  <a:pt x="687201" y="601538"/>
                  <a:pt x="691277" y="608331"/>
                </a:cubicBezTo>
                <a:cubicBezTo>
                  <a:pt x="685842" y="602896"/>
                  <a:pt x="681766" y="598820"/>
                  <a:pt x="676331" y="593385"/>
                </a:cubicBezTo>
                <a:cubicBezTo>
                  <a:pt x="676331" y="593385"/>
                  <a:pt x="677690" y="592027"/>
                  <a:pt x="677690" y="592027"/>
                </a:cubicBezTo>
                <a:close/>
                <a:moveTo>
                  <a:pt x="751065" y="562133"/>
                </a:moveTo>
                <a:cubicBezTo>
                  <a:pt x="776881" y="582515"/>
                  <a:pt x="798622" y="609691"/>
                  <a:pt x="820363" y="639585"/>
                </a:cubicBezTo>
                <a:cubicBezTo>
                  <a:pt x="862486" y="695295"/>
                  <a:pt x="905967" y="755082"/>
                  <a:pt x="956242" y="799922"/>
                </a:cubicBezTo>
                <a:cubicBezTo>
                  <a:pt x="963036" y="806716"/>
                  <a:pt x="971189" y="812151"/>
                  <a:pt x="976625" y="817587"/>
                </a:cubicBezTo>
                <a:cubicBezTo>
                  <a:pt x="969830" y="813510"/>
                  <a:pt x="964395" y="810792"/>
                  <a:pt x="957601" y="806716"/>
                </a:cubicBezTo>
                <a:cubicBezTo>
                  <a:pt x="934501" y="791769"/>
                  <a:pt x="910043" y="772746"/>
                  <a:pt x="886944" y="752365"/>
                </a:cubicBezTo>
                <a:cubicBezTo>
                  <a:pt x="886944" y="752365"/>
                  <a:pt x="886944" y="752365"/>
                  <a:pt x="888303" y="751006"/>
                </a:cubicBezTo>
                <a:cubicBezTo>
                  <a:pt x="886944" y="749646"/>
                  <a:pt x="885585" y="748288"/>
                  <a:pt x="882867" y="748288"/>
                </a:cubicBezTo>
                <a:cubicBezTo>
                  <a:pt x="861127" y="729265"/>
                  <a:pt x="840745" y="706166"/>
                  <a:pt x="819004" y="684425"/>
                </a:cubicBezTo>
                <a:cubicBezTo>
                  <a:pt x="808134" y="673555"/>
                  <a:pt x="797263" y="659966"/>
                  <a:pt x="786393" y="649096"/>
                </a:cubicBezTo>
                <a:cubicBezTo>
                  <a:pt x="782317" y="645019"/>
                  <a:pt x="776882" y="639585"/>
                  <a:pt x="774164" y="634149"/>
                </a:cubicBezTo>
                <a:cubicBezTo>
                  <a:pt x="774164" y="631432"/>
                  <a:pt x="776881" y="625996"/>
                  <a:pt x="778240" y="621920"/>
                </a:cubicBezTo>
                <a:cubicBezTo>
                  <a:pt x="775523" y="624638"/>
                  <a:pt x="771446" y="617843"/>
                  <a:pt x="768729" y="623279"/>
                </a:cubicBezTo>
                <a:cubicBezTo>
                  <a:pt x="770087" y="624637"/>
                  <a:pt x="770087" y="627355"/>
                  <a:pt x="770087" y="627355"/>
                </a:cubicBezTo>
                <a:cubicBezTo>
                  <a:pt x="767370" y="624638"/>
                  <a:pt x="764652" y="621920"/>
                  <a:pt x="761934" y="619202"/>
                </a:cubicBezTo>
                <a:cubicBezTo>
                  <a:pt x="757858" y="601538"/>
                  <a:pt x="757858" y="582515"/>
                  <a:pt x="751065" y="562133"/>
                </a:cubicBezTo>
                <a:close/>
                <a:moveTo>
                  <a:pt x="695354" y="411309"/>
                </a:moveTo>
                <a:cubicBezTo>
                  <a:pt x="726606" y="423539"/>
                  <a:pt x="756499" y="437126"/>
                  <a:pt x="787752" y="449355"/>
                </a:cubicBezTo>
                <a:cubicBezTo>
                  <a:pt x="779599" y="460226"/>
                  <a:pt x="783676" y="477890"/>
                  <a:pt x="793187" y="495555"/>
                </a:cubicBezTo>
                <a:cubicBezTo>
                  <a:pt x="786393" y="491479"/>
                  <a:pt x="780957" y="491478"/>
                  <a:pt x="775523" y="491478"/>
                </a:cubicBezTo>
                <a:cubicBezTo>
                  <a:pt x="775523" y="469737"/>
                  <a:pt x="759217" y="453432"/>
                  <a:pt x="742912" y="439844"/>
                </a:cubicBezTo>
                <a:cubicBezTo>
                  <a:pt x="723888" y="426256"/>
                  <a:pt x="692636" y="438485"/>
                  <a:pt x="684483" y="416745"/>
                </a:cubicBezTo>
                <a:cubicBezTo>
                  <a:pt x="691277" y="418104"/>
                  <a:pt x="693995" y="415386"/>
                  <a:pt x="695354" y="411309"/>
                </a:cubicBezTo>
                <a:close/>
                <a:moveTo>
                  <a:pt x="514217" y="407257"/>
                </a:moveTo>
                <a:lnTo>
                  <a:pt x="535865" y="409102"/>
                </a:lnTo>
                <a:cubicBezTo>
                  <a:pt x="554718" y="413348"/>
                  <a:pt x="574422" y="420821"/>
                  <a:pt x="594803" y="433050"/>
                </a:cubicBezTo>
                <a:cubicBezTo>
                  <a:pt x="611108" y="443920"/>
                  <a:pt x="627414" y="457508"/>
                  <a:pt x="641001" y="473815"/>
                </a:cubicBezTo>
                <a:cubicBezTo>
                  <a:pt x="630132" y="471096"/>
                  <a:pt x="619260" y="468380"/>
                  <a:pt x="608391" y="468378"/>
                </a:cubicBezTo>
                <a:cubicBezTo>
                  <a:pt x="602956" y="462944"/>
                  <a:pt x="600238" y="457509"/>
                  <a:pt x="594803" y="449356"/>
                </a:cubicBezTo>
                <a:cubicBezTo>
                  <a:pt x="579856" y="442562"/>
                  <a:pt x="564910" y="454791"/>
                  <a:pt x="551321" y="443920"/>
                </a:cubicBezTo>
                <a:cubicBezTo>
                  <a:pt x="558116" y="439844"/>
                  <a:pt x="566267" y="442562"/>
                  <a:pt x="573062" y="433050"/>
                </a:cubicBezTo>
                <a:cubicBezTo>
                  <a:pt x="557776" y="423878"/>
                  <a:pt x="542489" y="433050"/>
                  <a:pt x="527202" y="422732"/>
                </a:cubicBezTo>
                <a:close/>
                <a:moveTo>
                  <a:pt x="511916" y="404515"/>
                </a:moveTo>
                <a:lnTo>
                  <a:pt x="514217" y="407257"/>
                </a:lnTo>
                <a:lnTo>
                  <a:pt x="500750" y="406111"/>
                </a:lnTo>
                <a:close/>
                <a:moveTo>
                  <a:pt x="524314" y="344925"/>
                </a:moveTo>
                <a:cubicBezTo>
                  <a:pt x="522447" y="344415"/>
                  <a:pt x="520748" y="345434"/>
                  <a:pt x="518709" y="348831"/>
                </a:cubicBezTo>
                <a:cubicBezTo>
                  <a:pt x="522786" y="352908"/>
                  <a:pt x="528222" y="355626"/>
                  <a:pt x="530939" y="350191"/>
                </a:cubicBezTo>
                <a:cubicBezTo>
                  <a:pt x="528221" y="347472"/>
                  <a:pt x="526183" y="345434"/>
                  <a:pt x="524314" y="344925"/>
                </a:cubicBezTo>
                <a:close/>
                <a:moveTo>
                  <a:pt x="486099" y="329782"/>
                </a:moveTo>
                <a:cubicBezTo>
                  <a:pt x="526863" y="340652"/>
                  <a:pt x="570345" y="356957"/>
                  <a:pt x="613825" y="375982"/>
                </a:cubicBezTo>
                <a:cubicBezTo>
                  <a:pt x="613826" y="397721"/>
                  <a:pt x="631490" y="415386"/>
                  <a:pt x="641002" y="435767"/>
                </a:cubicBezTo>
                <a:cubicBezTo>
                  <a:pt x="647796" y="450714"/>
                  <a:pt x="651872" y="465662"/>
                  <a:pt x="654590" y="479249"/>
                </a:cubicBezTo>
                <a:cubicBezTo>
                  <a:pt x="653231" y="477890"/>
                  <a:pt x="651872" y="479249"/>
                  <a:pt x="650513" y="477890"/>
                </a:cubicBezTo>
                <a:cubicBezTo>
                  <a:pt x="634207" y="456150"/>
                  <a:pt x="612467" y="437126"/>
                  <a:pt x="593444" y="423538"/>
                </a:cubicBezTo>
                <a:cubicBezTo>
                  <a:pt x="551321" y="395004"/>
                  <a:pt x="510557" y="389569"/>
                  <a:pt x="476587" y="390928"/>
                </a:cubicBezTo>
                <a:lnTo>
                  <a:pt x="482022" y="404515"/>
                </a:lnTo>
                <a:lnTo>
                  <a:pt x="500750" y="406111"/>
                </a:lnTo>
                <a:lnTo>
                  <a:pt x="483381" y="408593"/>
                </a:lnTo>
                <a:cubicBezTo>
                  <a:pt x="473870" y="408592"/>
                  <a:pt x="464359" y="407234"/>
                  <a:pt x="454847" y="404515"/>
                </a:cubicBezTo>
                <a:cubicBezTo>
                  <a:pt x="464358" y="381416"/>
                  <a:pt x="475229" y="354240"/>
                  <a:pt x="486099" y="329782"/>
                </a:cubicBezTo>
                <a:close/>
                <a:moveTo>
                  <a:pt x="507840" y="269995"/>
                </a:moveTo>
                <a:cubicBezTo>
                  <a:pt x="554038" y="272712"/>
                  <a:pt x="608391" y="299888"/>
                  <a:pt x="661384" y="322987"/>
                </a:cubicBezTo>
                <a:cubicBezTo>
                  <a:pt x="695354" y="337934"/>
                  <a:pt x="727965" y="351523"/>
                  <a:pt x="759217" y="355599"/>
                </a:cubicBezTo>
                <a:cubicBezTo>
                  <a:pt x="768728" y="356957"/>
                  <a:pt x="779599" y="356957"/>
                  <a:pt x="790470" y="356957"/>
                </a:cubicBezTo>
                <a:cubicBezTo>
                  <a:pt x="791829" y="358316"/>
                  <a:pt x="794546" y="361033"/>
                  <a:pt x="797264" y="363751"/>
                </a:cubicBezTo>
                <a:cubicBezTo>
                  <a:pt x="780957" y="388209"/>
                  <a:pt x="812210" y="411309"/>
                  <a:pt x="808134" y="437126"/>
                </a:cubicBezTo>
                <a:cubicBezTo>
                  <a:pt x="801340" y="438485"/>
                  <a:pt x="795904" y="441203"/>
                  <a:pt x="791828" y="442561"/>
                </a:cubicBezTo>
                <a:cubicBezTo>
                  <a:pt x="759218" y="428974"/>
                  <a:pt x="726606" y="415386"/>
                  <a:pt x="693995" y="401797"/>
                </a:cubicBezTo>
                <a:cubicBezTo>
                  <a:pt x="688560" y="385493"/>
                  <a:pt x="668177" y="362392"/>
                  <a:pt x="651872" y="373263"/>
                </a:cubicBezTo>
                <a:cubicBezTo>
                  <a:pt x="650513" y="377340"/>
                  <a:pt x="653231" y="380057"/>
                  <a:pt x="654590" y="384133"/>
                </a:cubicBezTo>
                <a:cubicBezTo>
                  <a:pt x="649154" y="381416"/>
                  <a:pt x="643720" y="378698"/>
                  <a:pt x="638285" y="375981"/>
                </a:cubicBezTo>
                <a:cubicBezTo>
                  <a:pt x="638284" y="365110"/>
                  <a:pt x="617903" y="361034"/>
                  <a:pt x="615185" y="366469"/>
                </a:cubicBezTo>
                <a:cubicBezTo>
                  <a:pt x="615185" y="363752"/>
                  <a:pt x="611108" y="362392"/>
                  <a:pt x="605673" y="359675"/>
                </a:cubicBezTo>
                <a:cubicBezTo>
                  <a:pt x="608390" y="356957"/>
                  <a:pt x="611108" y="354239"/>
                  <a:pt x="607032" y="352881"/>
                </a:cubicBezTo>
                <a:cubicBezTo>
                  <a:pt x="601597" y="352881"/>
                  <a:pt x="601597" y="358316"/>
                  <a:pt x="604314" y="361033"/>
                </a:cubicBezTo>
                <a:cubicBezTo>
                  <a:pt x="566268" y="344729"/>
                  <a:pt x="526863" y="329781"/>
                  <a:pt x="488817" y="318911"/>
                </a:cubicBezTo>
                <a:cubicBezTo>
                  <a:pt x="495611" y="303964"/>
                  <a:pt x="501046" y="287660"/>
                  <a:pt x="507840" y="269995"/>
                </a:cubicBezTo>
                <a:close/>
                <a:moveTo>
                  <a:pt x="859768" y="230589"/>
                </a:moveTo>
                <a:cubicBezTo>
                  <a:pt x="861126" y="234665"/>
                  <a:pt x="861127" y="240101"/>
                  <a:pt x="859767" y="244177"/>
                </a:cubicBezTo>
                <a:cubicBezTo>
                  <a:pt x="861127" y="261842"/>
                  <a:pt x="858409" y="278148"/>
                  <a:pt x="852974" y="291735"/>
                </a:cubicBezTo>
                <a:cubicBezTo>
                  <a:pt x="848898" y="284941"/>
                  <a:pt x="843462" y="276789"/>
                  <a:pt x="835309" y="268636"/>
                </a:cubicBezTo>
                <a:cubicBezTo>
                  <a:pt x="842104" y="250971"/>
                  <a:pt x="851615" y="241460"/>
                  <a:pt x="859768" y="230589"/>
                </a:cubicBezTo>
                <a:close/>
                <a:moveTo>
                  <a:pt x="818532" y="130036"/>
                </a:moveTo>
                <a:lnTo>
                  <a:pt x="850256" y="136832"/>
                </a:lnTo>
                <a:cubicBezTo>
                  <a:pt x="908685" y="149062"/>
                  <a:pt x="965754" y="154496"/>
                  <a:pt x="1020106" y="154497"/>
                </a:cubicBezTo>
                <a:lnTo>
                  <a:pt x="1019191" y="151754"/>
                </a:lnTo>
                <a:lnTo>
                  <a:pt x="1020106" y="151779"/>
                </a:lnTo>
                <a:cubicBezTo>
                  <a:pt x="1024182" y="164009"/>
                  <a:pt x="1030976" y="176237"/>
                  <a:pt x="1039129" y="189826"/>
                </a:cubicBezTo>
                <a:cubicBezTo>
                  <a:pt x="1043205" y="193902"/>
                  <a:pt x="1047282" y="197979"/>
                  <a:pt x="1052717" y="197978"/>
                </a:cubicBezTo>
                <a:cubicBezTo>
                  <a:pt x="1054076" y="215643"/>
                  <a:pt x="1067663" y="231948"/>
                  <a:pt x="1067664" y="250971"/>
                </a:cubicBezTo>
                <a:cubicBezTo>
                  <a:pt x="1066305" y="252330"/>
                  <a:pt x="1064946" y="250971"/>
                  <a:pt x="1063587" y="252330"/>
                </a:cubicBezTo>
                <a:cubicBezTo>
                  <a:pt x="1066305" y="255048"/>
                  <a:pt x="1067664" y="253689"/>
                  <a:pt x="1070381" y="256407"/>
                </a:cubicBezTo>
                <a:cubicBezTo>
                  <a:pt x="1073099" y="294453"/>
                  <a:pt x="1088045" y="331140"/>
                  <a:pt x="1105710" y="367828"/>
                </a:cubicBezTo>
                <a:cubicBezTo>
                  <a:pt x="1122016" y="397721"/>
                  <a:pt x="1150550" y="407233"/>
                  <a:pt x="1165496" y="433050"/>
                </a:cubicBezTo>
                <a:cubicBezTo>
                  <a:pt x="1165496" y="433050"/>
                  <a:pt x="1162779" y="435767"/>
                  <a:pt x="1162779" y="435767"/>
                </a:cubicBezTo>
                <a:cubicBezTo>
                  <a:pt x="1181802" y="468378"/>
                  <a:pt x="1176367" y="514575"/>
                  <a:pt x="1207619" y="548545"/>
                </a:cubicBezTo>
                <a:cubicBezTo>
                  <a:pt x="1219849" y="552622"/>
                  <a:pt x="1230719" y="558056"/>
                  <a:pt x="1238872" y="566209"/>
                </a:cubicBezTo>
                <a:cubicBezTo>
                  <a:pt x="1234796" y="573003"/>
                  <a:pt x="1236155" y="571644"/>
                  <a:pt x="1232078" y="578438"/>
                </a:cubicBezTo>
                <a:cubicBezTo>
                  <a:pt x="1236154" y="585233"/>
                  <a:pt x="1240910" y="592027"/>
                  <a:pt x="1244646" y="598821"/>
                </a:cubicBezTo>
                <a:lnTo>
                  <a:pt x="1250508" y="617330"/>
                </a:lnTo>
                <a:lnTo>
                  <a:pt x="1226643" y="611050"/>
                </a:lnTo>
                <a:lnTo>
                  <a:pt x="1144488" y="583415"/>
                </a:lnTo>
                <a:lnTo>
                  <a:pt x="1075986" y="559585"/>
                </a:lnTo>
                <a:cubicBezTo>
                  <a:pt x="1025880" y="540053"/>
                  <a:pt x="975266" y="518652"/>
                  <a:pt x="924990" y="496914"/>
                </a:cubicBezTo>
                <a:cubicBezTo>
                  <a:pt x="899173" y="484684"/>
                  <a:pt x="873356" y="475173"/>
                  <a:pt x="847539" y="462944"/>
                </a:cubicBezTo>
                <a:cubicBezTo>
                  <a:pt x="846180" y="447997"/>
                  <a:pt x="832592" y="434409"/>
                  <a:pt x="814928" y="430333"/>
                </a:cubicBezTo>
                <a:cubicBezTo>
                  <a:pt x="832592" y="428974"/>
                  <a:pt x="817645" y="414027"/>
                  <a:pt x="828515" y="405874"/>
                </a:cubicBezTo>
                <a:cubicBezTo>
                  <a:pt x="836668" y="400439"/>
                  <a:pt x="843463" y="409950"/>
                  <a:pt x="850256" y="400439"/>
                </a:cubicBezTo>
                <a:cubicBezTo>
                  <a:pt x="844821" y="378698"/>
                  <a:pt x="832592" y="352881"/>
                  <a:pt x="865204" y="352881"/>
                </a:cubicBezTo>
                <a:cubicBezTo>
                  <a:pt x="862486" y="336575"/>
                  <a:pt x="862486" y="320270"/>
                  <a:pt x="857051" y="303965"/>
                </a:cubicBezTo>
                <a:cubicBezTo>
                  <a:pt x="863845" y="289018"/>
                  <a:pt x="867921" y="268636"/>
                  <a:pt x="866562" y="245536"/>
                </a:cubicBezTo>
                <a:cubicBezTo>
                  <a:pt x="866562" y="237383"/>
                  <a:pt x="865204" y="227872"/>
                  <a:pt x="862486" y="219719"/>
                </a:cubicBezTo>
                <a:cubicBezTo>
                  <a:pt x="865204" y="214284"/>
                  <a:pt x="866562" y="204773"/>
                  <a:pt x="866562" y="193901"/>
                </a:cubicBezTo>
                <a:cubicBezTo>
                  <a:pt x="857051" y="184390"/>
                  <a:pt x="848898" y="176237"/>
                  <a:pt x="843462" y="168085"/>
                </a:cubicBezTo>
                <a:close/>
                <a:moveTo>
                  <a:pt x="791829" y="127321"/>
                </a:moveTo>
                <a:cubicBezTo>
                  <a:pt x="798622" y="128680"/>
                  <a:pt x="805416" y="130038"/>
                  <a:pt x="810851" y="132756"/>
                </a:cubicBezTo>
                <a:cubicBezTo>
                  <a:pt x="820363" y="142268"/>
                  <a:pt x="825799" y="153138"/>
                  <a:pt x="833951" y="164009"/>
                </a:cubicBezTo>
                <a:cubicBezTo>
                  <a:pt x="829874" y="159932"/>
                  <a:pt x="824439" y="157215"/>
                  <a:pt x="819004" y="154496"/>
                </a:cubicBezTo>
                <a:cubicBezTo>
                  <a:pt x="813569" y="162649"/>
                  <a:pt x="805416" y="165368"/>
                  <a:pt x="799982" y="157215"/>
                </a:cubicBezTo>
                <a:cubicBezTo>
                  <a:pt x="794546" y="146344"/>
                  <a:pt x="794545" y="135474"/>
                  <a:pt x="791829" y="127321"/>
                </a:cubicBezTo>
                <a:close/>
                <a:moveTo>
                  <a:pt x="779599" y="104222"/>
                </a:moveTo>
                <a:cubicBezTo>
                  <a:pt x="786393" y="108298"/>
                  <a:pt x="794546" y="113733"/>
                  <a:pt x="802699" y="121885"/>
                </a:cubicBezTo>
                <a:cubicBezTo>
                  <a:pt x="798622" y="120527"/>
                  <a:pt x="793188" y="120527"/>
                  <a:pt x="789110" y="119168"/>
                </a:cubicBezTo>
                <a:cubicBezTo>
                  <a:pt x="786393" y="113733"/>
                  <a:pt x="783675" y="108298"/>
                  <a:pt x="779599" y="104222"/>
                </a:cubicBezTo>
                <a:close/>
                <a:moveTo>
                  <a:pt x="590727" y="59382"/>
                </a:moveTo>
                <a:cubicBezTo>
                  <a:pt x="620620" y="72969"/>
                  <a:pt x="650513" y="83840"/>
                  <a:pt x="680408" y="94710"/>
                </a:cubicBezTo>
                <a:cubicBezTo>
                  <a:pt x="681766" y="98786"/>
                  <a:pt x="683124" y="102863"/>
                  <a:pt x="683124" y="108298"/>
                </a:cubicBezTo>
                <a:cubicBezTo>
                  <a:pt x="691278" y="105580"/>
                  <a:pt x="699430" y="108298"/>
                  <a:pt x="706224" y="109657"/>
                </a:cubicBezTo>
                <a:cubicBezTo>
                  <a:pt x="691277" y="124604"/>
                  <a:pt x="680407" y="143627"/>
                  <a:pt x="674971" y="168085"/>
                </a:cubicBezTo>
                <a:cubicBezTo>
                  <a:pt x="681766" y="142268"/>
                  <a:pt x="692636" y="123244"/>
                  <a:pt x="710301" y="111015"/>
                </a:cubicBezTo>
                <a:cubicBezTo>
                  <a:pt x="713018" y="111016"/>
                  <a:pt x="715735" y="111015"/>
                  <a:pt x="718454" y="111015"/>
                </a:cubicBezTo>
                <a:cubicBezTo>
                  <a:pt x="719812" y="123244"/>
                  <a:pt x="722529" y="134115"/>
                  <a:pt x="721171" y="146344"/>
                </a:cubicBezTo>
                <a:cubicBezTo>
                  <a:pt x="782317" y="191184"/>
                  <a:pt x="707583" y="244177"/>
                  <a:pt x="782317" y="280865"/>
                </a:cubicBezTo>
                <a:cubicBezTo>
                  <a:pt x="776882" y="302606"/>
                  <a:pt x="766011" y="324346"/>
                  <a:pt x="776882" y="346087"/>
                </a:cubicBezTo>
                <a:cubicBezTo>
                  <a:pt x="768729" y="346087"/>
                  <a:pt x="761935" y="344728"/>
                  <a:pt x="753782" y="344728"/>
                </a:cubicBezTo>
                <a:cubicBezTo>
                  <a:pt x="723888" y="339293"/>
                  <a:pt x="691277" y="325705"/>
                  <a:pt x="658666" y="309400"/>
                </a:cubicBezTo>
                <a:cubicBezTo>
                  <a:pt x="611108" y="286301"/>
                  <a:pt x="560833" y="260483"/>
                  <a:pt x="514634" y="252330"/>
                </a:cubicBezTo>
                <a:cubicBezTo>
                  <a:pt x="518711" y="231948"/>
                  <a:pt x="524145" y="215642"/>
                  <a:pt x="528222" y="200696"/>
                </a:cubicBezTo>
                <a:cubicBezTo>
                  <a:pt x="529580" y="202054"/>
                  <a:pt x="532298" y="202054"/>
                  <a:pt x="535016" y="199337"/>
                </a:cubicBezTo>
                <a:cubicBezTo>
                  <a:pt x="532298" y="196620"/>
                  <a:pt x="539092" y="192543"/>
                  <a:pt x="537733" y="191185"/>
                </a:cubicBezTo>
                <a:cubicBezTo>
                  <a:pt x="536374" y="189826"/>
                  <a:pt x="533658" y="189826"/>
                  <a:pt x="532298" y="188467"/>
                </a:cubicBezTo>
                <a:cubicBezTo>
                  <a:pt x="535016" y="180314"/>
                  <a:pt x="536374" y="173520"/>
                  <a:pt x="539092" y="165367"/>
                </a:cubicBezTo>
                <a:cubicBezTo>
                  <a:pt x="549963" y="162649"/>
                  <a:pt x="562192" y="161291"/>
                  <a:pt x="574421" y="162650"/>
                </a:cubicBezTo>
                <a:cubicBezTo>
                  <a:pt x="575780" y="128679"/>
                  <a:pt x="582574" y="94710"/>
                  <a:pt x="590727" y="59382"/>
                </a:cubicBezTo>
                <a:close/>
                <a:moveTo>
                  <a:pt x="1373675" y="0"/>
                </a:moveTo>
                <a:lnTo>
                  <a:pt x="8090452" y="0"/>
                </a:lnTo>
                <a:lnTo>
                  <a:pt x="8090452" y="6863208"/>
                </a:lnTo>
                <a:lnTo>
                  <a:pt x="0" y="6863208"/>
                </a:lnTo>
                <a:lnTo>
                  <a:pt x="0" y="1585551"/>
                </a:lnTo>
                <a:lnTo>
                  <a:pt x="1178" y="1586154"/>
                </a:lnTo>
                <a:cubicBezTo>
                  <a:pt x="3387" y="1586324"/>
                  <a:pt x="5085" y="1586664"/>
                  <a:pt x="5085" y="1590740"/>
                </a:cubicBezTo>
                <a:cubicBezTo>
                  <a:pt x="9162" y="1586664"/>
                  <a:pt x="10520" y="1585305"/>
                  <a:pt x="9162" y="1581229"/>
                </a:cubicBezTo>
                <a:cubicBezTo>
                  <a:pt x="7123" y="1584626"/>
                  <a:pt x="4745" y="1584286"/>
                  <a:pt x="2197" y="1583437"/>
                </a:cubicBezTo>
                <a:lnTo>
                  <a:pt x="0" y="1583203"/>
                </a:lnTo>
                <a:lnTo>
                  <a:pt x="0" y="1471498"/>
                </a:lnTo>
                <a:lnTo>
                  <a:pt x="3217" y="1477791"/>
                </a:lnTo>
                <a:cubicBezTo>
                  <a:pt x="9162" y="1484755"/>
                  <a:pt x="17315" y="1488832"/>
                  <a:pt x="28185" y="1483397"/>
                </a:cubicBezTo>
                <a:cubicBezTo>
                  <a:pt x="30902" y="1486114"/>
                  <a:pt x="32261" y="1487473"/>
                  <a:pt x="32262" y="1490190"/>
                </a:cubicBezTo>
                <a:cubicBezTo>
                  <a:pt x="39055" y="1483396"/>
                  <a:pt x="43132" y="1487473"/>
                  <a:pt x="47208" y="1477961"/>
                </a:cubicBezTo>
                <a:cubicBezTo>
                  <a:pt x="41773" y="1475244"/>
                  <a:pt x="45849" y="1468449"/>
                  <a:pt x="49926" y="1467091"/>
                </a:cubicBezTo>
                <a:cubicBezTo>
                  <a:pt x="51285" y="1460297"/>
                  <a:pt x="40414" y="1452144"/>
                  <a:pt x="48567" y="1454862"/>
                </a:cubicBezTo>
                <a:cubicBezTo>
                  <a:pt x="44491" y="1450785"/>
                  <a:pt x="44490" y="1448068"/>
                  <a:pt x="39055" y="1448068"/>
                </a:cubicBezTo>
                <a:cubicBezTo>
                  <a:pt x="40414" y="1446709"/>
                  <a:pt x="40414" y="1443991"/>
                  <a:pt x="40414" y="1441274"/>
                </a:cubicBezTo>
                <a:cubicBezTo>
                  <a:pt x="37697" y="1443991"/>
                  <a:pt x="36338" y="1437197"/>
                  <a:pt x="33620" y="1437197"/>
                </a:cubicBezTo>
                <a:cubicBezTo>
                  <a:pt x="30902" y="1439915"/>
                  <a:pt x="28184" y="1439915"/>
                  <a:pt x="24109" y="1438556"/>
                </a:cubicBezTo>
                <a:cubicBezTo>
                  <a:pt x="26826" y="1435838"/>
                  <a:pt x="24109" y="1433121"/>
                  <a:pt x="21391" y="1430404"/>
                </a:cubicBezTo>
                <a:cubicBezTo>
                  <a:pt x="17314" y="1429045"/>
                  <a:pt x="14597" y="1429045"/>
                  <a:pt x="10520" y="1430404"/>
                </a:cubicBezTo>
                <a:cubicBezTo>
                  <a:pt x="11200" y="1433801"/>
                  <a:pt x="9501" y="1436178"/>
                  <a:pt x="6954" y="1437367"/>
                </a:cubicBezTo>
                <a:lnTo>
                  <a:pt x="0" y="1437231"/>
                </a:lnTo>
                <a:lnTo>
                  <a:pt x="0" y="1186711"/>
                </a:lnTo>
                <a:lnTo>
                  <a:pt x="52642" y="1293165"/>
                </a:lnTo>
                <a:cubicBezTo>
                  <a:pt x="54001" y="1316265"/>
                  <a:pt x="58078" y="1339364"/>
                  <a:pt x="63513" y="1363823"/>
                </a:cubicBezTo>
                <a:cubicBezTo>
                  <a:pt x="75742" y="1416816"/>
                  <a:pt x="89330" y="1471168"/>
                  <a:pt x="94765" y="1520085"/>
                </a:cubicBezTo>
                <a:cubicBezTo>
                  <a:pt x="100201" y="1570360"/>
                  <a:pt x="99522" y="1617239"/>
                  <a:pt x="94596" y="1661229"/>
                </a:cubicBezTo>
                <a:lnTo>
                  <a:pt x="74488" y="1758302"/>
                </a:lnTo>
                <a:lnTo>
                  <a:pt x="61305" y="1748530"/>
                </a:lnTo>
                <a:cubicBezTo>
                  <a:pt x="56380" y="1744624"/>
                  <a:pt x="51283" y="1741566"/>
                  <a:pt x="45849" y="1742925"/>
                </a:cubicBezTo>
                <a:cubicBezTo>
                  <a:pt x="52642" y="1748361"/>
                  <a:pt x="57058" y="1751418"/>
                  <a:pt x="61304" y="1753626"/>
                </a:cubicBezTo>
                <a:lnTo>
                  <a:pt x="74404" y="1758711"/>
                </a:lnTo>
                <a:lnTo>
                  <a:pt x="70500" y="1777558"/>
                </a:lnTo>
                <a:lnTo>
                  <a:pt x="67083" y="1778136"/>
                </a:lnTo>
                <a:cubicBezTo>
                  <a:pt x="65721" y="1778509"/>
                  <a:pt x="65721" y="1778764"/>
                  <a:pt x="70307" y="1778255"/>
                </a:cubicBezTo>
                <a:lnTo>
                  <a:pt x="70362" y="1778224"/>
                </a:lnTo>
                <a:lnTo>
                  <a:pt x="68948" y="1785049"/>
                </a:lnTo>
                <a:lnTo>
                  <a:pt x="70569" y="1778109"/>
                </a:lnTo>
                <a:lnTo>
                  <a:pt x="72027" y="1777300"/>
                </a:lnTo>
                <a:lnTo>
                  <a:pt x="70705" y="1777523"/>
                </a:lnTo>
                <a:lnTo>
                  <a:pt x="75042" y="1758959"/>
                </a:lnTo>
                <a:lnTo>
                  <a:pt x="75742" y="1759231"/>
                </a:lnTo>
                <a:lnTo>
                  <a:pt x="75092" y="1758749"/>
                </a:lnTo>
                <a:lnTo>
                  <a:pt x="97313" y="1663607"/>
                </a:lnTo>
                <a:cubicBezTo>
                  <a:pt x="103259" y="1620296"/>
                  <a:pt x="104957" y="1573757"/>
                  <a:pt x="100200" y="1522802"/>
                </a:cubicBezTo>
                <a:cubicBezTo>
                  <a:pt x="96125" y="1472527"/>
                  <a:pt x="82536" y="1418175"/>
                  <a:pt x="71666" y="1366541"/>
                </a:cubicBezTo>
                <a:cubicBezTo>
                  <a:pt x="67589" y="1346159"/>
                  <a:pt x="64872" y="1327136"/>
                  <a:pt x="63514" y="1309471"/>
                </a:cubicBezTo>
                <a:cubicBezTo>
                  <a:pt x="81177" y="1338006"/>
                  <a:pt x="98842" y="1366541"/>
                  <a:pt x="119224" y="1395075"/>
                </a:cubicBezTo>
                <a:cubicBezTo>
                  <a:pt x="113789" y="1438557"/>
                  <a:pt x="104277" y="1480679"/>
                  <a:pt x="111071" y="1530955"/>
                </a:cubicBezTo>
                <a:cubicBezTo>
                  <a:pt x="117865" y="1635582"/>
                  <a:pt x="134170" y="1744285"/>
                  <a:pt x="157270" y="1857065"/>
                </a:cubicBezTo>
                <a:cubicBezTo>
                  <a:pt x="135530" y="1745645"/>
                  <a:pt x="119224" y="1636941"/>
                  <a:pt x="115147" y="1532314"/>
                </a:cubicBezTo>
                <a:cubicBezTo>
                  <a:pt x="109712" y="1483397"/>
                  <a:pt x="117865" y="1442633"/>
                  <a:pt x="124659" y="1400511"/>
                </a:cubicBezTo>
                <a:cubicBezTo>
                  <a:pt x="150476" y="1439916"/>
                  <a:pt x="177652" y="1477962"/>
                  <a:pt x="200751" y="1517367"/>
                </a:cubicBezTo>
                <a:cubicBezTo>
                  <a:pt x="206186" y="1525519"/>
                  <a:pt x="210263" y="1532314"/>
                  <a:pt x="214339" y="1539107"/>
                </a:cubicBezTo>
                <a:cubicBezTo>
                  <a:pt x="221133" y="1589382"/>
                  <a:pt x="232004" y="1641017"/>
                  <a:pt x="244233" y="1694010"/>
                </a:cubicBezTo>
                <a:cubicBezTo>
                  <a:pt x="233362" y="1645094"/>
                  <a:pt x="223851" y="1594818"/>
                  <a:pt x="218416" y="1545902"/>
                </a:cubicBezTo>
                <a:cubicBezTo>
                  <a:pt x="236080" y="1577154"/>
                  <a:pt x="251027" y="1608406"/>
                  <a:pt x="264615" y="1641017"/>
                </a:cubicBezTo>
                <a:cubicBezTo>
                  <a:pt x="298585" y="1721186"/>
                  <a:pt x="314890" y="1802714"/>
                  <a:pt x="327119" y="1880165"/>
                </a:cubicBezTo>
                <a:cubicBezTo>
                  <a:pt x="339349" y="1957617"/>
                  <a:pt x="342066" y="2030991"/>
                  <a:pt x="348860" y="2105725"/>
                </a:cubicBezTo>
                <a:cubicBezTo>
                  <a:pt x="354295" y="2179100"/>
                  <a:pt x="361090" y="2256552"/>
                  <a:pt x="381472" y="2336722"/>
                </a:cubicBezTo>
                <a:cubicBezTo>
                  <a:pt x="399136" y="2416890"/>
                  <a:pt x="431746" y="2501134"/>
                  <a:pt x="473870" y="2581305"/>
                </a:cubicBezTo>
                <a:cubicBezTo>
                  <a:pt x="431746" y="2501134"/>
                  <a:pt x="401853" y="2416890"/>
                  <a:pt x="382829" y="2338079"/>
                </a:cubicBezTo>
                <a:cubicBezTo>
                  <a:pt x="365166" y="2257910"/>
                  <a:pt x="358372" y="2183177"/>
                  <a:pt x="352937" y="2109802"/>
                </a:cubicBezTo>
                <a:cubicBezTo>
                  <a:pt x="343425" y="1964411"/>
                  <a:pt x="339349" y="1810867"/>
                  <a:pt x="272768" y="1643735"/>
                </a:cubicBezTo>
                <a:cubicBezTo>
                  <a:pt x="271409" y="1642376"/>
                  <a:pt x="271409" y="1639658"/>
                  <a:pt x="271409" y="1639658"/>
                </a:cubicBezTo>
                <a:cubicBezTo>
                  <a:pt x="274127" y="1645094"/>
                  <a:pt x="276843" y="1650529"/>
                  <a:pt x="280920" y="1654605"/>
                </a:cubicBezTo>
                <a:cubicBezTo>
                  <a:pt x="309455" y="1702163"/>
                  <a:pt x="347501" y="1742927"/>
                  <a:pt x="384189" y="1776897"/>
                </a:cubicBezTo>
                <a:cubicBezTo>
                  <a:pt x="346142" y="1741568"/>
                  <a:pt x="310814" y="1700804"/>
                  <a:pt x="282279" y="1653246"/>
                </a:cubicBezTo>
                <a:cubicBezTo>
                  <a:pt x="276844" y="1645093"/>
                  <a:pt x="272768" y="1635582"/>
                  <a:pt x="265974" y="1626070"/>
                </a:cubicBezTo>
                <a:cubicBezTo>
                  <a:pt x="259179" y="1611124"/>
                  <a:pt x="253744" y="1597536"/>
                  <a:pt x="246950" y="1582589"/>
                </a:cubicBezTo>
                <a:cubicBezTo>
                  <a:pt x="237439" y="1556772"/>
                  <a:pt x="229286" y="1532313"/>
                  <a:pt x="225210" y="1506496"/>
                </a:cubicBezTo>
                <a:cubicBezTo>
                  <a:pt x="217058" y="1468450"/>
                  <a:pt x="214339" y="1433122"/>
                  <a:pt x="211622" y="1397793"/>
                </a:cubicBezTo>
                <a:cubicBezTo>
                  <a:pt x="212980" y="1371975"/>
                  <a:pt x="214339" y="1348876"/>
                  <a:pt x="218416" y="1325777"/>
                </a:cubicBezTo>
                <a:cubicBezTo>
                  <a:pt x="223851" y="1290448"/>
                  <a:pt x="229286" y="1252402"/>
                  <a:pt x="215698" y="1203485"/>
                </a:cubicBezTo>
                <a:cubicBezTo>
                  <a:pt x="208905" y="1174950"/>
                  <a:pt x="196676" y="1146415"/>
                  <a:pt x="183087" y="1119239"/>
                </a:cubicBezTo>
                <a:cubicBezTo>
                  <a:pt x="183087" y="1119239"/>
                  <a:pt x="184446" y="1117880"/>
                  <a:pt x="184446" y="1117880"/>
                </a:cubicBezTo>
                <a:cubicBezTo>
                  <a:pt x="183087" y="1111086"/>
                  <a:pt x="179012" y="1104292"/>
                  <a:pt x="173576" y="1101575"/>
                </a:cubicBezTo>
                <a:cubicBezTo>
                  <a:pt x="166781" y="1089345"/>
                  <a:pt x="159988" y="1077116"/>
                  <a:pt x="151835" y="1066246"/>
                </a:cubicBezTo>
                <a:cubicBezTo>
                  <a:pt x="142323" y="1051300"/>
                  <a:pt x="132812" y="1036352"/>
                  <a:pt x="123301" y="1021406"/>
                </a:cubicBezTo>
                <a:cubicBezTo>
                  <a:pt x="120583" y="1007818"/>
                  <a:pt x="119224" y="992871"/>
                  <a:pt x="116506" y="979283"/>
                </a:cubicBezTo>
                <a:cubicBezTo>
                  <a:pt x="120583" y="986077"/>
                  <a:pt x="121942" y="992871"/>
                  <a:pt x="121942" y="1001024"/>
                </a:cubicBezTo>
                <a:cubicBezTo>
                  <a:pt x="166782" y="1018688"/>
                  <a:pt x="170859" y="1058093"/>
                  <a:pt x="203469" y="1104292"/>
                </a:cubicBezTo>
                <a:cubicBezTo>
                  <a:pt x="214340" y="1107010"/>
                  <a:pt x="206187" y="1090705"/>
                  <a:pt x="217058" y="1096140"/>
                </a:cubicBezTo>
                <a:cubicBezTo>
                  <a:pt x="219095" y="1106331"/>
                  <a:pt x="223851" y="1117201"/>
                  <a:pt x="230985" y="1129430"/>
                </a:cubicBezTo>
                <a:lnTo>
                  <a:pt x="259180" y="1170873"/>
                </a:lnTo>
                <a:lnTo>
                  <a:pt x="253745" y="1168156"/>
                </a:lnTo>
                <a:cubicBezTo>
                  <a:pt x="255104" y="1169515"/>
                  <a:pt x="255104" y="1169515"/>
                  <a:pt x="253746" y="1170873"/>
                </a:cubicBezTo>
                <a:cubicBezTo>
                  <a:pt x="254425" y="1171552"/>
                  <a:pt x="255444" y="1172572"/>
                  <a:pt x="256462" y="1172911"/>
                </a:cubicBezTo>
                <a:lnTo>
                  <a:pt x="259181" y="1170873"/>
                </a:lnTo>
                <a:cubicBezTo>
                  <a:pt x="301303" y="1166796"/>
                  <a:pt x="348861" y="1143697"/>
                  <a:pt x="395060" y="1200767"/>
                </a:cubicBezTo>
                <a:cubicBezTo>
                  <a:pt x="431747" y="1207561"/>
                  <a:pt x="494252" y="1185820"/>
                  <a:pt x="491534" y="1136903"/>
                </a:cubicBezTo>
                <a:cubicBezTo>
                  <a:pt x="511917" y="1130109"/>
                  <a:pt x="517352" y="1105651"/>
                  <a:pt x="511916" y="1089345"/>
                </a:cubicBezTo>
                <a:cubicBezTo>
                  <a:pt x="551321" y="1079834"/>
                  <a:pt x="630131" y="1028200"/>
                  <a:pt x="612467" y="994230"/>
                </a:cubicBezTo>
                <a:cubicBezTo>
                  <a:pt x="593443" y="961619"/>
                  <a:pt x="564910" y="979283"/>
                  <a:pt x="548604" y="984718"/>
                </a:cubicBezTo>
                <a:cubicBezTo>
                  <a:pt x="530939" y="991512"/>
                  <a:pt x="507840" y="987436"/>
                  <a:pt x="492894" y="1002383"/>
                </a:cubicBezTo>
                <a:cubicBezTo>
                  <a:pt x="473870" y="1018688"/>
                  <a:pt x="472511" y="1044506"/>
                  <a:pt x="467076" y="1049940"/>
                </a:cubicBezTo>
                <a:cubicBezTo>
                  <a:pt x="472511" y="1044506"/>
                  <a:pt x="408648" y="1064887"/>
                  <a:pt x="414083" y="1064887"/>
                </a:cubicBezTo>
                <a:cubicBezTo>
                  <a:pt x="408648" y="1064887"/>
                  <a:pt x="359731" y="1048582"/>
                  <a:pt x="363808" y="1052659"/>
                </a:cubicBezTo>
                <a:cubicBezTo>
                  <a:pt x="355655" y="1044506"/>
                  <a:pt x="370601" y="1024123"/>
                  <a:pt x="366526" y="1011894"/>
                </a:cubicBezTo>
                <a:cubicBezTo>
                  <a:pt x="365167" y="1005100"/>
                  <a:pt x="351578" y="1002383"/>
                  <a:pt x="350220" y="995588"/>
                </a:cubicBezTo>
                <a:cubicBezTo>
                  <a:pt x="344784" y="982001"/>
                  <a:pt x="354296" y="939878"/>
                  <a:pt x="352937" y="930367"/>
                </a:cubicBezTo>
                <a:cubicBezTo>
                  <a:pt x="342067" y="924931"/>
                  <a:pt x="347502" y="922214"/>
                  <a:pt x="336631" y="919496"/>
                </a:cubicBezTo>
                <a:cubicBezTo>
                  <a:pt x="354296" y="896397"/>
                  <a:pt x="333914" y="851556"/>
                  <a:pt x="352937" y="818945"/>
                </a:cubicBezTo>
                <a:cubicBezTo>
                  <a:pt x="328478" y="791769"/>
                  <a:pt x="344784" y="764594"/>
                  <a:pt x="355655" y="737418"/>
                </a:cubicBezTo>
                <a:cubicBezTo>
                  <a:pt x="333914" y="723830"/>
                  <a:pt x="329838" y="695295"/>
                  <a:pt x="310814" y="698012"/>
                </a:cubicBezTo>
                <a:cubicBezTo>
                  <a:pt x="312174" y="688501"/>
                  <a:pt x="312173" y="680348"/>
                  <a:pt x="310814" y="670837"/>
                </a:cubicBezTo>
                <a:cubicBezTo>
                  <a:pt x="308098" y="670837"/>
                  <a:pt x="306739" y="672196"/>
                  <a:pt x="305379" y="670837"/>
                </a:cubicBezTo>
                <a:cubicBezTo>
                  <a:pt x="304020" y="664043"/>
                  <a:pt x="301304" y="655890"/>
                  <a:pt x="299945" y="649096"/>
                </a:cubicBezTo>
                <a:cubicBezTo>
                  <a:pt x="301304" y="647737"/>
                  <a:pt x="301304" y="647737"/>
                  <a:pt x="302662" y="646378"/>
                </a:cubicBezTo>
                <a:cubicBezTo>
                  <a:pt x="351578" y="646378"/>
                  <a:pt x="401854" y="636866"/>
                  <a:pt x="450770" y="625996"/>
                </a:cubicBezTo>
                <a:cubicBezTo>
                  <a:pt x="457564" y="635508"/>
                  <a:pt x="465717" y="643661"/>
                  <a:pt x="475229" y="650454"/>
                </a:cubicBezTo>
                <a:cubicBezTo>
                  <a:pt x="495611" y="668118"/>
                  <a:pt x="514634" y="676271"/>
                  <a:pt x="533657" y="687142"/>
                </a:cubicBezTo>
                <a:cubicBezTo>
                  <a:pt x="554039" y="721112"/>
                  <a:pt x="577138" y="755082"/>
                  <a:pt x="601597" y="784976"/>
                </a:cubicBezTo>
                <a:cubicBezTo>
                  <a:pt x="601597" y="784976"/>
                  <a:pt x="600238" y="786335"/>
                  <a:pt x="600238" y="786335"/>
                </a:cubicBezTo>
                <a:cubicBezTo>
                  <a:pt x="602955" y="789052"/>
                  <a:pt x="602955" y="789052"/>
                  <a:pt x="605673" y="789051"/>
                </a:cubicBezTo>
                <a:cubicBezTo>
                  <a:pt x="607032" y="790410"/>
                  <a:pt x="608391" y="791769"/>
                  <a:pt x="609749" y="793128"/>
                </a:cubicBezTo>
                <a:cubicBezTo>
                  <a:pt x="628773" y="817586"/>
                  <a:pt x="649155" y="837968"/>
                  <a:pt x="670895" y="856992"/>
                </a:cubicBezTo>
                <a:cubicBezTo>
                  <a:pt x="683124" y="888244"/>
                  <a:pt x="696713" y="920855"/>
                  <a:pt x="714376" y="952107"/>
                </a:cubicBezTo>
                <a:cubicBezTo>
                  <a:pt x="744271" y="1003741"/>
                  <a:pt x="780957" y="1051299"/>
                  <a:pt x="821722" y="1089345"/>
                </a:cubicBezTo>
                <a:cubicBezTo>
                  <a:pt x="831234" y="1098857"/>
                  <a:pt x="842104" y="1109727"/>
                  <a:pt x="852973" y="1117880"/>
                </a:cubicBezTo>
                <a:lnTo>
                  <a:pt x="851718" y="1114897"/>
                </a:lnTo>
                <a:lnTo>
                  <a:pt x="858409" y="1120597"/>
                </a:lnTo>
                <a:cubicBezTo>
                  <a:pt x="876073" y="1157286"/>
                  <a:pt x="895097" y="1192613"/>
                  <a:pt x="918196" y="1226584"/>
                </a:cubicBezTo>
                <a:cubicBezTo>
                  <a:pt x="952166" y="1279577"/>
                  <a:pt x="994289" y="1324417"/>
                  <a:pt x="1039129" y="1358387"/>
                </a:cubicBezTo>
                <a:cubicBezTo>
                  <a:pt x="1126092" y="1426327"/>
                  <a:pt x="1214413" y="1457579"/>
                  <a:pt x="1297300" y="1491549"/>
                </a:cubicBezTo>
                <a:cubicBezTo>
                  <a:pt x="1211696" y="1454862"/>
                  <a:pt x="1124733" y="1422250"/>
                  <a:pt x="1039129" y="1352952"/>
                </a:cubicBezTo>
                <a:cubicBezTo>
                  <a:pt x="997006" y="1318982"/>
                  <a:pt x="954884" y="1274141"/>
                  <a:pt x="922273" y="1222508"/>
                </a:cubicBezTo>
                <a:cubicBezTo>
                  <a:pt x="903250" y="1192613"/>
                  <a:pt x="886944" y="1162721"/>
                  <a:pt x="870638" y="1130109"/>
                </a:cubicBezTo>
                <a:lnTo>
                  <a:pt x="879124" y="1135452"/>
                </a:lnTo>
                <a:lnTo>
                  <a:pt x="905458" y="1154398"/>
                </a:lnTo>
                <a:cubicBezTo>
                  <a:pt x="918196" y="1162721"/>
                  <a:pt x="931105" y="1170194"/>
                  <a:pt x="944014" y="1176308"/>
                </a:cubicBezTo>
                <a:cubicBezTo>
                  <a:pt x="945373" y="1177667"/>
                  <a:pt x="948089" y="1177667"/>
                  <a:pt x="949448" y="1179026"/>
                </a:cubicBezTo>
                <a:cubicBezTo>
                  <a:pt x="960319" y="1192613"/>
                  <a:pt x="968471" y="1206202"/>
                  <a:pt x="980700" y="1218431"/>
                </a:cubicBezTo>
                <a:cubicBezTo>
                  <a:pt x="1052717" y="1306753"/>
                  <a:pt x="1135603" y="1370616"/>
                  <a:pt x="1215772" y="1426326"/>
                </a:cubicBezTo>
                <a:cubicBezTo>
                  <a:pt x="1135603" y="1367898"/>
                  <a:pt x="1054075" y="1302676"/>
                  <a:pt x="982059" y="1214354"/>
                </a:cubicBezTo>
                <a:cubicBezTo>
                  <a:pt x="973906" y="1203485"/>
                  <a:pt x="965754" y="1192614"/>
                  <a:pt x="957601" y="1181743"/>
                </a:cubicBezTo>
                <a:cubicBezTo>
                  <a:pt x="1035053" y="1218431"/>
                  <a:pt x="1109786" y="1233377"/>
                  <a:pt x="1183161" y="1249683"/>
                </a:cubicBezTo>
                <a:cubicBezTo>
                  <a:pt x="1108428" y="1232019"/>
                  <a:pt x="1033694" y="1217072"/>
                  <a:pt x="956242" y="1177667"/>
                </a:cubicBezTo>
                <a:cubicBezTo>
                  <a:pt x="933143" y="1143697"/>
                  <a:pt x="911402" y="1108369"/>
                  <a:pt x="892379" y="1073040"/>
                </a:cubicBezTo>
                <a:cubicBezTo>
                  <a:pt x="886944" y="1062169"/>
                  <a:pt x="881509" y="1051300"/>
                  <a:pt x="876073" y="1037711"/>
                </a:cubicBezTo>
                <a:cubicBezTo>
                  <a:pt x="911402" y="1062169"/>
                  <a:pt x="948090" y="1079834"/>
                  <a:pt x="983418" y="1093422"/>
                </a:cubicBezTo>
                <a:cubicBezTo>
                  <a:pt x="998365" y="1100216"/>
                  <a:pt x="1016030" y="1107010"/>
                  <a:pt x="1030976" y="1113804"/>
                </a:cubicBezTo>
                <a:cubicBezTo>
                  <a:pt x="1035052" y="1117880"/>
                  <a:pt x="1040488" y="1120597"/>
                  <a:pt x="1045923" y="1126033"/>
                </a:cubicBezTo>
                <a:cubicBezTo>
                  <a:pt x="1048641" y="1128750"/>
                  <a:pt x="1054075" y="1131469"/>
                  <a:pt x="1056793" y="1134186"/>
                </a:cubicBezTo>
                <a:lnTo>
                  <a:pt x="1063252" y="1139159"/>
                </a:lnTo>
                <a:lnTo>
                  <a:pt x="1073099" y="1147774"/>
                </a:lnTo>
                <a:lnTo>
                  <a:pt x="1078775" y="1151108"/>
                </a:lnTo>
                <a:lnTo>
                  <a:pt x="1151230" y="1206882"/>
                </a:lnTo>
                <a:cubicBezTo>
                  <a:pt x="1182822" y="1228283"/>
                  <a:pt x="1214414" y="1246967"/>
                  <a:pt x="1245666" y="1263272"/>
                </a:cubicBezTo>
                <a:cubicBezTo>
                  <a:pt x="1218490" y="1248325"/>
                  <a:pt x="1190974" y="1231680"/>
                  <a:pt x="1163799" y="1213336"/>
                </a:cubicBezTo>
                <a:lnTo>
                  <a:pt x="1089688" y="1157517"/>
                </a:lnTo>
                <a:lnTo>
                  <a:pt x="1137301" y="1185481"/>
                </a:lnTo>
                <a:cubicBezTo>
                  <a:pt x="1159043" y="1196351"/>
                  <a:pt x="1181123" y="1205522"/>
                  <a:pt x="1203543" y="1212996"/>
                </a:cubicBezTo>
                <a:lnTo>
                  <a:pt x="1194445" y="1207165"/>
                </a:lnTo>
                <a:lnTo>
                  <a:pt x="1204902" y="1211637"/>
                </a:lnTo>
                <a:cubicBezTo>
                  <a:pt x="1241589" y="1237455"/>
                  <a:pt x="1278276" y="1268707"/>
                  <a:pt x="1313605" y="1301318"/>
                </a:cubicBezTo>
                <a:cubicBezTo>
                  <a:pt x="1369316" y="1346157"/>
                  <a:pt x="1425027" y="1385562"/>
                  <a:pt x="1482096" y="1412739"/>
                </a:cubicBezTo>
                <a:cubicBezTo>
                  <a:pt x="1537806" y="1438556"/>
                  <a:pt x="1592160" y="1454862"/>
                  <a:pt x="1645152" y="1467092"/>
                </a:cubicBezTo>
                <a:cubicBezTo>
                  <a:pt x="1590800" y="1453503"/>
                  <a:pt x="1537807" y="1435838"/>
                  <a:pt x="1482096" y="1407303"/>
                </a:cubicBezTo>
                <a:cubicBezTo>
                  <a:pt x="1426385" y="1378769"/>
                  <a:pt x="1369316" y="1340723"/>
                  <a:pt x="1314965" y="1294524"/>
                </a:cubicBezTo>
                <a:cubicBezTo>
                  <a:pt x="1285071" y="1267348"/>
                  <a:pt x="1253818" y="1241530"/>
                  <a:pt x="1223925" y="1217072"/>
                </a:cubicBezTo>
                <a:cubicBezTo>
                  <a:pt x="1225284" y="1218431"/>
                  <a:pt x="1226643" y="1217073"/>
                  <a:pt x="1228001" y="1218431"/>
                </a:cubicBezTo>
                <a:cubicBezTo>
                  <a:pt x="1257895" y="1242889"/>
                  <a:pt x="1287788" y="1261913"/>
                  <a:pt x="1317683" y="1278218"/>
                </a:cubicBezTo>
                <a:cubicBezTo>
                  <a:pt x="1363881" y="1302677"/>
                  <a:pt x="1410080" y="1318982"/>
                  <a:pt x="1454921" y="1336646"/>
                </a:cubicBezTo>
                <a:cubicBezTo>
                  <a:pt x="1408721" y="1317624"/>
                  <a:pt x="1363881" y="1299959"/>
                  <a:pt x="1316323" y="1274141"/>
                </a:cubicBezTo>
                <a:cubicBezTo>
                  <a:pt x="1290507" y="1259195"/>
                  <a:pt x="1263330" y="1242889"/>
                  <a:pt x="1237513" y="1222507"/>
                </a:cubicBezTo>
                <a:cubicBezTo>
                  <a:pt x="1253818" y="1227943"/>
                  <a:pt x="1270124" y="1233377"/>
                  <a:pt x="1286429" y="1238813"/>
                </a:cubicBezTo>
                <a:cubicBezTo>
                  <a:pt x="1270124" y="1233377"/>
                  <a:pt x="1253818" y="1227943"/>
                  <a:pt x="1236155" y="1221149"/>
                </a:cubicBezTo>
                <a:cubicBezTo>
                  <a:pt x="1217131" y="1204844"/>
                  <a:pt x="1198107" y="1188538"/>
                  <a:pt x="1180444" y="1168156"/>
                </a:cubicBezTo>
                <a:cubicBezTo>
                  <a:pt x="1160062" y="1145056"/>
                  <a:pt x="1142397" y="1116522"/>
                  <a:pt x="1123374" y="1089345"/>
                </a:cubicBezTo>
                <a:cubicBezTo>
                  <a:pt x="1104351" y="1062170"/>
                  <a:pt x="1081252" y="1039070"/>
                  <a:pt x="1056793" y="1020047"/>
                </a:cubicBezTo>
                <a:cubicBezTo>
                  <a:pt x="1034373" y="1001704"/>
                  <a:pt x="1011953" y="988115"/>
                  <a:pt x="989702" y="975037"/>
                </a:cubicBezTo>
                <a:lnTo>
                  <a:pt x="924091" y="933377"/>
                </a:lnTo>
                <a:lnTo>
                  <a:pt x="1009236" y="920855"/>
                </a:lnTo>
                <a:lnTo>
                  <a:pt x="1008851" y="920552"/>
                </a:lnTo>
                <a:lnTo>
                  <a:pt x="1015651" y="919552"/>
                </a:lnTo>
                <a:lnTo>
                  <a:pt x="1017389" y="920855"/>
                </a:lnTo>
                <a:lnTo>
                  <a:pt x="1018068" y="920855"/>
                </a:lnTo>
                <a:lnTo>
                  <a:pt x="1025813" y="926018"/>
                </a:lnTo>
                <a:lnTo>
                  <a:pt x="1022823" y="926289"/>
                </a:lnTo>
                <a:cubicBezTo>
                  <a:pt x="1094839" y="979283"/>
                  <a:pt x="1168214" y="1022764"/>
                  <a:pt x="1238871" y="1052658"/>
                </a:cubicBezTo>
                <a:cubicBezTo>
                  <a:pt x="1278277" y="1070323"/>
                  <a:pt x="1319041" y="1081193"/>
                  <a:pt x="1357087" y="1089345"/>
                </a:cubicBezTo>
                <a:lnTo>
                  <a:pt x="1347333" y="1080811"/>
                </a:lnTo>
                <a:lnTo>
                  <a:pt x="1351736" y="1081906"/>
                </a:lnTo>
                <a:lnTo>
                  <a:pt x="1361163" y="1090704"/>
                </a:lnTo>
                <a:lnTo>
                  <a:pt x="1367059" y="1091270"/>
                </a:lnTo>
                <a:lnTo>
                  <a:pt x="1418573" y="1143698"/>
                </a:lnTo>
                <a:cubicBezTo>
                  <a:pt x="1437256" y="1164080"/>
                  <a:pt x="1455600" y="1185141"/>
                  <a:pt x="1473943" y="1206202"/>
                </a:cubicBezTo>
                <a:cubicBezTo>
                  <a:pt x="1456279" y="1184462"/>
                  <a:pt x="1437596" y="1163061"/>
                  <a:pt x="1418403" y="1142509"/>
                </a:cubicBezTo>
                <a:lnTo>
                  <a:pt x="1367175" y="1091281"/>
                </a:lnTo>
                <a:lnTo>
                  <a:pt x="1460356" y="1100217"/>
                </a:lnTo>
                <a:lnTo>
                  <a:pt x="1426735" y="1090734"/>
                </a:lnTo>
                <a:lnTo>
                  <a:pt x="1458997" y="1093422"/>
                </a:lnTo>
                <a:cubicBezTo>
                  <a:pt x="1497723" y="1103613"/>
                  <a:pt x="1536109" y="1112105"/>
                  <a:pt x="1574834" y="1122297"/>
                </a:cubicBezTo>
                <a:lnTo>
                  <a:pt x="1628404" y="1137869"/>
                </a:lnTo>
                <a:lnTo>
                  <a:pt x="1692709" y="1161361"/>
                </a:lnTo>
                <a:cubicBezTo>
                  <a:pt x="1672667" y="1152869"/>
                  <a:pt x="1652880" y="1145651"/>
                  <a:pt x="1633262" y="1139282"/>
                </a:cubicBezTo>
                <a:lnTo>
                  <a:pt x="1628404" y="1137869"/>
                </a:lnTo>
                <a:lnTo>
                  <a:pt x="1582987" y="1121278"/>
                </a:lnTo>
                <a:cubicBezTo>
                  <a:pt x="1546979" y="1110747"/>
                  <a:pt x="1511311" y="1102254"/>
                  <a:pt x="1475303" y="1093421"/>
                </a:cubicBezTo>
                <a:cubicBezTo>
                  <a:pt x="1452203" y="1086628"/>
                  <a:pt x="1426385" y="1079834"/>
                  <a:pt x="1403286" y="1073040"/>
                </a:cubicBezTo>
                <a:cubicBezTo>
                  <a:pt x="1385621" y="1066246"/>
                  <a:pt x="1366599" y="1060811"/>
                  <a:pt x="1348934" y="1054017"/>
                </a:cubicBezTo>
                <a:cubicBezTo>
                  <a:pt x="1348934" y="1054017"/>
                  <a:pt x="1348934" y="1054017"/>
                  <a:pt x="1350293" y="1052658"/>
                </a:cubicBezTo>
                <a:cubicBezTo>
                  <a:pt x="1342141" y="1049940"/>
                  <a:pt x="1336705" y="1044505"/>
                  <a:pt x="1344858" y="1041788"/>
                </a:cubicBezTo>
                <a:cubicBezTo>
                  <a:pt x="1327193" y="1024123"/>
                  <a:pt x="1310888" y="1005100"/>
                  <a:pt x="1297300" y="986078"/>
                </a:cubicBezTo>
                <a:cubicBezTo>
                  <a:pt x="1285071" y="1003742"/>
                  <a:pt x="1301377" y="1025482"/>
                  <a:pt x="1319041" y="1040429"/>
                </a:cubicBezTo>
                <a:cubicBezTo>
                  <a:pt x="1312247" y="1036353"/>
                  <a:pt x="1305453" y="1034994"/>
                  <a:pt x="1298659" y="1030917"/>
                </a:cubicBezTo>
                <a:cubicBezTo>
                  <a:pt x="1259254" y="999665"/>
                  <a:pt x="1221208" y="972489"/>
                  <a:pt x="1180444" y="953466"/>
                </a:cubicBezTo>
                <a:cubicBezTo>
                  <a:pt x="1179085" y="952107"/>
                  <a:pt x="1179085" y="952107"/>
                  <a:pt x="1176367" y="952107"/>
                </a:cubicBezTo>
                <a:cubicBezTo>
                  <a:pt x="1153268" y="934442"/>
                  <a:pt x="1128809" y="918137"/>
                  <a:pt x="1107069" y="901831"/>
                </a:cubicBezTo>
                <a:cubicBezTo>
                  <a:pt x="1085327" y="885526"/>
                  <a:pt x="1063587" y="869221"/>
                  <a:pt x="1041847" y="852915"/>
                </a:cubicBezTo>
                <a:cubicBezTo>
                  <a:pt x="1062228" y="862427"/>
                  <a:pt x="1081252" y="870579"/>
                  <a:pt x="1101633" y="880091"/>
                </a:cubicBezTo>
                <a:cubicBezTo>
                  <a:pt x="1149192" y="900473"/>
                  <a:pt x="1195391" y="924931"/>
                  <a:pt x="1244307" y="949390"/>
                </a:cubicBezTo>
                <a:cubicBezTo>
                  <a:pt x="1338064" y="996947"/>
                  <a:pt x="1435897" y="1043147"/>
                  <a:pt x="1525578" y="1059452"/>
                </a:cubicBezTo>
                <a:cubicBezTo>
                  <a:pt x="1435897" y="1040429"/>
                  <a:pt x="1340781" y="994230"/>
                  <a:pt x="1245666" y="945313"/>
                </a:cubicBezTo>
                <a:cubicBezTo>
                  <a:pt x="1198108" y="922214"/>
                  <a:pt x="1150550" y="896397"/>
                  <a:pt x="1102992" y="876014"/>
                </a:cubicBezTo>
                <a:cubicBezTo>
                  <a:pt x="1078534" y="865144"/>
                  <a:pt x="1052716" y="852915"/>
                  <a:pt x="1026900" y="840686"/>
                </a:cubicBezTo>
                <a:cubicBezTo>
                  <a:pt x="1003800" y="823021"/>
                  <a:pt x="982059" y="803999"/>
                  <a:pt x="960319" y="782258"/>
                </a:cubicBezTo>
                <a:cubicBezTo>
                  <a:pt x="911402" y="738776"/>
                  <a:pt x="870638" y="681707"/>
                  <a:pt x="829874" y="624637"/>
                </a:cubicBezTo>
                <a:cubicBezTo>
                  <a:pt x="809493" y="596102"/>
                  <a:pt x="786393" y="567568"/>
                  <a:pt x="761935" y="543110"/>
                </a:cubicBezTo>
                <a:cubicBezTo>
                  <a:pt x="761935" y="543110"/>
                  <a:pt x="761935" y="543110"/>
                  <a:pt x="760576" y="541751"/>
                </a:cubicBezTo>
                <a:cubicBezTo>
                  <a:pt x="761934" y="540392"/>
                  <a:pt x="763293" y="539033"/>
                  <a:pt x="763293" y="536315"/>
                </a:cubicBezTo>
                <a:cubicBezTo>
                  <a:pt x="785034" y="547186"/>
                  <a:pt x="798622" y="560774"/>
                  <a:pt x="808134" y="581156"/>
                </a:cubicBezTo>
                <a:cubicBezTo>
                  <a:pt x="824439" y="573003"/>
                  <a:pt x="831234" y="552621"/>
                  <a:pt x="852974" y="547186"/>
                </a:cubicBezTo>
                <a:cubicBezTo>
                  <a:pt x="842103" y="539033"/>
                  <a:pt x="852974" y="530880"/>
                  <a:pt x="861127" y="522727"/>
                </a:cubicBezTo>
                <a:cubicBezTo>
                  <a:pt x="851615" y="515933"/>
                  <a:pt x="828515" y="500989"/>
                  <a:pt x="827157" y="494196"/>
                </a:cubicBezTo>
                <a:cubicBezTo>
                  <a:pt x="840745" y="488760"/>
                  <a:pt x="848898" y="477890"/>
                  <a:pt x="848898" y="467019"/>
                </a:cubicBezTo>
                <a:cubicBezTo>
                  <a:pt x="874714" y="476531"/>
                  <a:pt x="900531" y="488761"/>
                  <a:pt x="927708" y="499631"/>
                </a:cubicBezTo>
                <a:cubicBezTo>
                  <a:pt x="977304" y="520690"/>
                  <a:pt x="1027579" y="541752"/>
                  <a:pt x="1077685" y="560944"/>
                </a:cubicBezTo>
                <a:lnTo>
                  <a:pt x="1144488" y="583415"/>
                </a:lnTo>
                <a:lnTo>
                  <a:pt x="1223925" y="611049"/>
                </a:lnTo>
                <a:cubicBezTo>
                  <a:pt x="1233437" y="615126"/>
                  <a:pt x="1242949" y="616485"/>
                  <a:pt x="1251101" y="619202"/>
                </a:cubicBezTo>
                <a:lnTo>
                  <a:pt x="1250508" y="617330"/>
                </a:lnTo>
                <a:lnTo>
                  <a:pt x="1252460" y="617843"/>
                </a:lnTo>
                <a:cubicBezTo>
                  <a:pt x="1252460" y="623278"/>
                  <a:pt x="1249743" y="628713"/>
                  <a:pt x="1241589" y="634148"/>
                </a:cubicBezTo>
                <a:cubicBezTo>
                  <a:pt x="1244307" y="655890"/>
                  <a:pt x="1268766" y="669478"/>
                  <a:pt x="1252460" y="685783"/>
                </a:cubicBezTo>
                <a:cubicBezTo>
                  <a:pt x="1266048" y="715677"/>
                  <a:pt x="1274201" y="731982"/>
                  <a:pt x="1290507" y="756440"/>
                </a:cubicBezTo>
                <a:cubicBezTo>
                  <a:pt x="1297300" y="752365"/>
                  <a:pt x="1302736" y="760517"/>
                  <a:pt x="1305453" y="765952"/>
                </a:cubicBezTo>
                <a:cubicBezTo>
                  <a:pt x="1320399" y="767311"/>
                  <a:pt x="1344858" y="770029"/>
                  <a:pt x="1365240" y="774105"/>
                </a:cubicBezTo>
                <a:cubicBezTo>
                  <a:pt x="1369316" y="767311"/>
                  <a:pt x="1373393" y="763235"/>
                  <a:pt x="1378828" y="760517"/>
                </a:cubicBezTo>
                <a:cubicBezTo>
                  <a:pt x="1369316" y="756440"/>
                  <a:pt x="1378828" y="757799"/>
                  <a:pt x="1378828" y="749646"/>
                </a:cubicBezTo>
                <a:cubicBezTo>
                  <a:pt x="1392416" y="752365"/>
                  <a:pt x="1404645" y="764593"/>
                  <a:pt x="1418233" y="767311"/>
                </a:cubicBezTo>
                <a:cubicBezTo>
                  <a:pt x="1415516" y="772746"/>
                  <a:pt x="1415515" y="783617"/>
                  <a:pt x="1420951" y="783616"/>
                </a:cubicBezTo>
                <a:cubicBezTo>
                  <a:pt x="1426385" y="778181"/>
                  <a:pt x="1422309" y="776823"/>
                  <a:pt x="1427745" y="774105"/>
                </a:cubicBezTo>
                <a:cubicBezTo>
                  <a:pt x="1430462" y="782258"/>
                  <a:pt x="1427745" y="782258"/>
                  <a:pt x="1434539" y="789052"/>
                </a:cubicBezTo>
                <a:cubicBezTo>
                  <a:pt x="1439974" y="791769"/>
                  <a:pt x="1438615" y="782258"/>
                  <a:pt x="1441332" y="784975"/>
                </a:cubicBezTo>
                <a:cubicBezTo>
                  <a:pt x="1437257" y="799922"/>
                  <a:pt x="1463073" y="801281"/>
                  <a:pt x="1467149" y="813510"/>
                </a:cubicBezTo>
                <a:cubicBezTo>
                  <a:pt x="1457638" y="820303"/>
                  <a:pt x="1469868" y="827098"/>
                  <a:pt x="1472585" y="832533"/>
                </a:cubicBezTo>
                <a:cubicBezTo>
                  <a:pt x="1460356" y="836610"/>
                  <a:pt x="1475303" y="851557"/>
                  <a:pt x="1471226" y="858350"/>
                </a:cubicBezTo>
                <a:cubicBezTo>
                  <a:pt x="1487532" y="866503"/>
                  <a:pt x="1472584" y="892320"/>
                  <a:pt x="1488890" y="900473"/>
                </a:cubicBezTo>
                <a:cubicBezTo>
                  <a:pt x="1483455" y="900473"/>
                  <a:pt x="1482096" y="907267"/>
                  <a:pt x="1482096" y="909985"/>
                </a:cubicBezTo>
                <a:cubicBezTo>
                  <a:pt x="1484814" y="918137"/>
                  <a:pt x="1488890" y="908626"/>
                  <a:pt x="1491608" y="914061"/>
                </a:cubicBezTo>
                <a:cubicBezTo>
                  <a:pt x="1487532" y="923572"/>
                  <a:pt x="1483455" y="914061"/>
                  <a:pt x="1479379" y="918137"/>
                </a:cubicBezTo>
                <a:cubicBezTo>
                  <a:pt x="1499761" y="924931"/>
                  <a:pt x="1486173" y="957543"/>
                  <a:pt x="1509272" y="950748"/>
                </a:cubicBezTo>
                <a:cubicBezTo>
                  <a:pt x="1507913" y="935802"/>
                  <a:pt x="1506555" y="918137"/>
                  <a:pt x="1497043" y="905908"/>
                </a:cubicBezTo>
                <a:cubicBezTo>
                  <a:pt x="1499761" y="908625"/>
                  <a:pt x="1502479" y="911343"/>
                  <a:pt x="1503837" y="907267"/>
                </a:cubicBezTo>
                <a:cubicBezTo>
                  <a:pt x="1498402" y="899114"/>
                  <a:pt x="1494326" y="903190"/>
                  <a:pt x="1488891" y="903190"/>
                </a:cubicBezTo>
                <a:cubicBezTo>
                  <a:pt x="1497043" y="897755"/>
                  <a:pt x="1492967" y="896397"/>
                  <a:pt x="1487531" y="893679"/>
                </a:cubicBezTo>
                <a:cubicBezTo>
                  <a:pt x="1492967" y="893678"/>
                  <a:pt x="1494325" y="884167"/>
                  <a:pt x="1494326" y="881450"/>
                </a:cubicBezTo>
                <a:cubicBezTo>
                  <a:pt x="1490249" y="882808"/>
                  <a:pt x="1491608" y="870579"/>
                  <a:pt x="1484814" y="871938"/>
                </a:cubicBezTo>
                <a:cubicBezTo>
                  <a:pt x="1492967" y="869221"/>
                  <a:pt x="1479379" y="858350"/>
                  <a:pt x="1487532" y="852915"/>
                </a:cubicBezTo>
                <a:cubicBezTo>
                  <a:pt x="1484814" y="852915"/>
                  <a:pt x="1482096" y="833892"/>
                  <a:pt x="1480738" y="837968"/>
                </a:cubicBezTo>
                <a:cubicBezTo>
                  <a:pt x="1480738" y="837968"/>
                  <a:pt x="1484814" y="836609"/>
                  <a:pt x="1484814" y="836609"/>
                </a:cubicBezTo>
                <a:cubicBezTo>
                  <a:pt x="1483455" y="829815"/>
                  <a:pt x="1471226" y="820303"/>
                  <a:pt x="1479379" y="814869"/>
                </a:cubicBezTo>
                <a:cubicBezTo>
                  <a:pt x="1478020" y="810793"/>
                  <a:pt x="1469868" y="813510"/>
                  <a:pt x="1473944" y="809434"/>
                </a:cubicBezTo>
                <a:cubicBezTo>
                  <a:pt x="1476662" y="806716"/>
                  <a:pt x="1479378" y="812151"/>
                  <a:pt x="1480738" y="808075"/>
                </a:cubicBezTo>
                <a:cubicBezTo>
                  <a:pt x="1480737" y="797204"/>
                  <a:pt x="1479378" y="776823"/>
                  <a:pt x="1465791" y="774105"/>
                </a:cubicBezTo>
                <a:cubicBezTo>
                  <a:pt x="1467149" y="770029"/>
                  <a:pt x="1473943" y="774105"/>
                  <a:pt x="1471226" y="768670"/>
                </a:cubicBezTo>
                <a:cubicBezTo>
                  <a:pt x="1458997" y="772746"/>
                  <a:pt x="1456279" y="756440"/>
                  <a:pt x="1445409" y="761876"/>
                </a:cubicBezTo>
                <a:cubicBezTo>
                  <a:pt x="1449486" y="768670"/>
                  <a:pt x="1463073" y="774105"/>
                  <a:pt x="1456280" y="783617"/>
                </a:cubicBezTo>
                <a:cubicBezTo>
                  <a:pt x="1449485" y="776822"/>
                  <a:pt x="1450844" y="770028"/>
                  <a:pt x="1441332" y="771387"/>
                </a:cubicBezTo>
                <a:cubicBezTo>
                  <a:pt x="1445409" y="767311"/>
                  <a:pt x="1445409" y="756441"/>
                  <a:pt x="1438615" y="760517"/>
                </a:cubicBezTo>
                <a:cubicBezTo>
                  <a:pt x="1441332" y="763234"/>
                  <a:pt x="1442691" y="767311"/>
                  <a:pt x="1441333" y="768670"/>
                </a:cubicBezTo>
                <a:cubicBezTo>
                  <a:pt x="1435897" y="763234"/>
                  <a:pt x="1439974" y="759158"/>
                  <a:pt x="1435897" y="755081"/>
                </a:cubicBezTo>
                <a:cubicBezTo>
                  <a:pt x="1429104" y="759158"/>
                  <a:pt x="1437257" y="764593"/>
                  <a:pt x="1433180" y="768670"/>
                </a:cubicBezTo>
                <a:cubicBezTo>
                  <a:pt x="1427745" y="765952"/>
                  <a:pt x="1430462" y="763235"/>
                  <a:pt x="1427745" y="760517"/>
                </a:cubicBezTo>
                <a:cubicBezTo>
                  <a:pt x="1426385" y="767311"/>
                  <a:pt x="1414157" y="763234"/>
                  <a:pt x="1412798" y="759158"/>
                </a:cubicBezTo>
                <a:cubicBezTo>
                  <a:pt x="1426385" y="759158"/>
                  <a:pt x="1438615" y="752364"/>
                  <a:pt x="1453561" y="751006"/>
                </a:cubicBezTo>
                <a:cubicBezTo>
                  <a:pt x="1457638" y="757799"/>
                  <a:pt x="1458997" y="759158"/>
                  <a:pt x="1467149" y="753723"/>
                </a:cubicBezTo>
                <a:cubicBezTo>
                  <a:pt x="1463073" y="749646"/>
                  <a:pt x="1460356" y="752364"/>
                  <a:pt x="1456279" y="748287"/>
                </a:cubicBezTo>
                <a:cubicBezTo>
                  <a:pt x="1460356" y="744211"/>
                  <a:pt x="1464432" y="751006"/>
                  <a:pt x="1468509" y="746929"/>
                </a:cubicBezTo>
                <a:cubicBezTo>
                  <a:pt x="1461715" y="740135"/>
                  <a:pt x="1457638" y="727906"/>
                  <a:pt x="1467149" y="726547"/>
                </a:cubicBezTo>
                <a:cubicBezTo>
                  <a:pt x="1463073" y="708883"/>
                  <a:pt x="1458997" y="691218"/>
                  <a:pt x="1463074" y="673554"/>
                </a:cubicBezTo>
                <a:cubicBezTo>
                  <a:pt x="1460356" y="665401"/>
                  <a:pt x="1456279" y="655890"/>
                  <a:pt x="1454920" y="646378"/>
                </a:cubicBezTo>
                <a:cubicBezTo>
                  <a:pt x="1450844" y="631431"/>
                  <a:pt x="1448126" y="617843"/>
                  <a:pt x="1445409" y="606973"/>
                </a:cubicBezTo>
                <a:cubicBezTo>
                  <a:pt x="1452203" y="616485"/>
                  <a:pt x="1458997" y="636866"/>
                  <a:pt x="1469868" y="636866"/>
                </a:cubicBezTo>
                <a:cubicBezTo>
                  <a:pt x="1463073" y="624637"/>
                  <a:pt x="1456279" y="612408"/>
                  <a:pt x="1458997" y="601538"/>
                </a:cubicBezTo>
                <a:cubicBezTo>
                  <a:pt x="1464432" y="617843"/>
                  <a:pt x="1465790" y="630073"/>
                  <a:pt x="1482096" y="638226"/>
                </a:cubicBezTo>
                <a:cubicBezTo>
                  <a:pt x="1501120" y="624637"/>
                  <a:pt x="1482096" y="602897"/>
                  <a:pt x="1484814" y="586591"/>
                </a:cubicBezTo>
                <a:cubicBezTo>
                  <a:pt x="1487532" y="589309"/>
                  <a:pt x="1488890" y="598820"/>
                  <a:pt x="1494326" y="596102"/>
                </a:cubicBezTo>
                <a:cubicBezTo>
                  <a:pt x="1480737" y="571644"/>
                  <a:pt x="1487532" y="562133"/>
                  <a:pt x="1497042" y="539033"/>
                </a:cubicBezTo>
                <a:cubicBezTo>
                  <a:pt x="1509272" y="548545"/>
                  <a:pt x="1501120" y="532239"/>
                  <a:pt x="1506555" y="529521"/>
                </a:cubicBezTo>
                <a:cubicBezTo>
                  <a:pt x="1509272" y="534957"/>
                  <a:pt x="1513348" y="539033"/>
                  <a:pt x="1518784" y="544469"/>
                </a:cubicBezTo>
                <a:cubicBezTo>
                  <a:pt x="1524219" y="536316"/>
                  <a:pt x="1520143" y="529522"/>
                  <a:pt x="1514707" y="524086"/>
                </a:cubicBezTo>
                <a:cubicBezTo>
                  <a:pt x="1514707" y="502349"/>
                  <a:pt x="1503837" y="486043"/>
                  <a:pt x="1502478" y="462944"/>
                </a:cubicBezTo>
                <a:cubicBezTo>
                  <a:pt x="1507913" y="471096"/>
                  <a:pt x="1507913" y="479249"/>
                  <a:pt x="1511990" y="488760"/>
                </a:cubicBezTo>
                <a:cubicBezTo>
                  <a:pt x="1517425" y="486043"/>
                  <a:pt x="1510631" y="479249"/>
                  <a:pt x="1516066" y="481967"/>
                </a:cubicBezTo>
                <a:cubicBezTo>
                  <a:pt x="1517426" y="488761"/>
                  <a:pt x="1518784" y="503707"/>
                  <a:pt x="1528296" y="505066"/>
                </a:cubicBezTo>
                <a:cubicBezTo>
                  <a:pt x="1529654" y="490120"/>
                  <a:pt x="1524219" y="476531"/>
                  <a:pt x="1521501" y="460226"/>
                </a:cubicBezTo>
                <a:cubicBezTo>
                  <a:pt x="1532372" y="479249"/>
                  <a:pt x="1540525" y="511860"/>
                  <a:pt x="1560906" y="521369"/>
                </a:cubicBezTo>
                <a:cubicBezTo>
                  <a:pt x="1539166" y="502349"/>
                  <a:pt x="1545959" y="484684"/>
                  <a:pt x="1543243" y="462944"/>
                </a:cubicBezTo>
                <a:cubicBezTo>
                  <a:pt x="1562265" y="438485"/>
                  <a:pt x="1541884" y="418103"/>
                  <a:pt x="1544601" y="396363"/>
                </a:cubicBezTo>
                <a:cubicBezTo>
                  <a:pt x="1541883" y="393645"/>
                  <a:pt x="1539165" y="390928"/>
                  <a:pt x="1536448" y="388210"/>
                </a:cubicBezTo>
                <a:cubicBezTo>
                  <a:pt x="1511990" y="290377"/>
                  <a:pt x="1479378" y="192543"/>
                  <a:pt x="1445409" y="96068"/>
                </a:cubicBezTo>
                <a:cubicBezTo>
                  <a:pt x="1434539" y="93351"/>
                  <a:pt x="1423668" y="77046"/>
                  <a:pt x="1410080" y="68893"/>
                </a:cubicBezTo>
                <a:cubicBezTo>
                  <a:pt x="1407363" y="49869"/>
                  <a:pt x="1388340" y="47152"/>
                  <a:pt x="1380187" y="30846"/>
                </a:cubicBezTo>
                <a:cubicBezTo>
                  <a:pt x="1377809" y="25751"/>
                  <a:pt x="1376620" y="19127"/>
                  <a:pt x="1375664" y="12354"/>
                </a:cubicBezTo>
                <a:close/>
                <a:moveTo>
                  <a:pt x="759619" y="0"/>
                </a:moveTo>
                <a:lnTo>
                  <a:pt x="970645" y="0"/>
                </a:lnTo>
                <a:lnTo>
                  <a:pt x="979512" y="24902"/>
                </a:lnTo>
                <a:cubicBezTo>
                  <a:pt x="982739" y="37640"/>
                  <a:pt x="985457" y="50549"/>
                  <a:pt x="988854" y="60740"/>
                </a:cubicBezTo>
                <a:cubicBezTo>
                  <a:pt x="994968" y="76366"/>
                  <a:pt x="999724" y="91993"/>
                  <a:pt x="1004480" y="107619"/>
                </a:cubicBezTo>
                <a:lnTo>
                  <a:pt x="1019191" y="151754"/>
                </a:lnTo>
                <a:lnTo>
                  <a:pt x="937219" y="149402"/>
                </a:lnTo>
                <a:cubicBezTo>
                  <a:pt x="908685" y="147024"/>
                  <a:pt x="879471" y="142947"/>
                  <a:pt x="850256" y="136832"/>
                </a:cubicBezTo>
                <a:cubicBezTo>
                  <a:pt x="839386" y="134115"/>
                  <a:pt x="828515" y="131397"/>
                  <a:pt x="817645" y="128680"/>
                </a:cubicBezTo>
                <a:lnTo>
                  <a:pt x="818532" y="130036"/>
                </a:lnTo>
                <a:lnTo>
                  <a:pt x="812210" y="128680"/>
                </a:lnTo>
                <a:cubicBezTo>
                  <a:pt x="798622" y="112374"/>
                  <a:pt x="782317" y="101504"/>
                  <a:pt x="767370" y="97427"/>
                </a:cubicBezTo>
                <a:cubicBezTo>
                  <a:pt x="778240" y="81122"/>
                  <a:pt x="774164" y="79763"/>
                  <a:pt x="787752" y="71610"/>
                </a:cubicBezTo>
                <a:cubicBezTo>
                  <a:pt x="782317" y="55305"/>
                  <a:pt x="778240" y="37641"/>
                  <a:pt x="801340" y="36282"/>
                </a:cubicBezTo>
                <a:cubicBezTo>
                  <a:pt x="789110" y="24052"/>
                  <a:pt x="778240" y="34923"/>
                  <a:pt x="768729" y="25411"/>
                </a:cubicBezTo>
                <a:close/>
                <a:moveTo>
                  <a:pt x="598517" y="0"/>
                </a:moveTo>
                <a:lnTo>
                  <a:pt x="620724" y="0"/>
                </a:lnTo>
                <a:lnTo>
                  <a:pt x="646777" y="30847"/>
                </a:lnTo>
                <a:cubicBezTo>
                  <a:pt x="658666" y="46473"/>
                  <a:pt x="668178" y="62099"/>
                  <a:pt x="674971" y="81122"/>
                </a:cubicBezTo>
                <a:cubicBezTo>
                  <a:pt x="646437" y="71610"/>
                  <a:pt x="617902" y="59382"/>
                  <a:pt x="589368" y="47151"/>
                </a:cubicBezTo>
                <a:close/>
              </a:path>
            </a:pathLst>
          </a:custGeom>
          <a:solidFill>
            <a:schemeClr val="bg1">
              <a:lumMod val="95000"/>
              <a:alpha val="50000"/>
            </a:schemeClr>
          </a:solidFill>
        </p:spPr>
        <p:txBody>
          <a:bodyPr wrap="square" lIns="720000" rIns="2088000" bIns="2160000" rtlCol="0" anchor="b">
            <a:noAutofit/>
          </a:bodyPr>
          <a:lstStyle>
            <a:lvl1pPr algn="l">
              <a:defRPr sz="6000">
                <a:solidFill>
                  <a:schemeClr val="tx1">
                    <a:lumMod val="75000"/>
                    <a:lumOff val="25000"/>
                  </a:schemeClr>
                </a:solidFill>
              </a:defRPr>
            </a:lvl1pPr>
          </a:lstStyle>
          <a:p>
            <a:pPr rtl="0"/>
            <a:r>
              <a:rPr lang="es-ES" noProof="0"/>
              <a:t>Haga clic para editar el título de la presentación</a:t>
            </a:r>
          </a:p>
        </p:txBody>
      </p:sp>
      <p:sp>
        <p:nvSpPr>
          <p:cNvPr id="3" name="Subtítulo 2">
            <a:extLst>
              <a:ext uri="{FF2B5EF4-FFF2-40B4-BE49-F238E27FC236}">
                <a16:creationId xmlns:a16="http://schemas.microsoft.com/office/drawing/2014/main" id="{C9980B88-3F4A-4688-9ED0-17EF37E62D93}"/>
              </a:ext>
            </a:extLst>
          </p:cNvPr>
          <p:cNvSpPr>
            <a:spLocks noGrp="1"/>
          </p:cNvSpPr>
          <p:nvPr>
            <p:ph type="subTitle" idx="1" hasCustomPrompt="1"/>
          </p:nvPr>
        </p:nvSpPr>
        <p:spPr>
          <a:xfrm>
            <a:off x="739644" y="4834783"/>
            <a:ext cx="5124443" cy="999487"/>
          </a:xfrm>
        </p:spPr>
        <p:txBody>
          <a:bodyPr rtlCol="0"/>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editar el estilo de subtítulo del patrón</a:t>
            </a:r>
          </a:p>
        </p:txBody>
      </p:sp>
    </p:spTree>
    <p:extLst>
      <p:ext uri="{BB962C8B-B14F-4D97-AF65-F5344CB8AC3E}">
        <p14:creationId xmlns:p14="http://schemas.microsoft.com/office/powerpoint/2010/main" val="3899693783"/>
      </p:ext>
    </p:extLst>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apositiva divisoria 1">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706E6D59-AED3-4F27-80B9-CFDCD8D016C2}"/>
              </a:ext>
            </a:extLst>
          </p:cNvPr>
          <p:cNvSpPr>
            <a:spLocks noGrp="1"/>
          </p:cNvSpPr>
          <p:nvPr>
            <p:ph type="title"/>
          </p:nvPr>
        </p:nvSpPr>
        <p:spPr>
          <a:xfrm>
            <a:off x="7086600" y="0"/>
            <a:ext cx="5105400" cy="6858000"/>
          </a:xfrm>
          <a:solidFill>
            <a:schemeClr val="bg1">
              <a:lumMod val="95000"/>
              <a:alpha val="50000"/>
            </a:schemeClr>
          </a:solidFill>
        </p:spPr>
        <p:txBody>
          <a:bodyPr vert="horz" lIns="720000" tIns="0" rIns="108000" bIns="2160000" rtlCol="0" anchor="b">
            <a:noAutofit/>
          </a:bodyPr>
          <a:lstStyle>
            <a:lvl1pPr>
              <a:defRPr lang="en-ZA" sz="5000" b="0">
                <a:ea typeface="+mn-ea"/>
                <a:cs typeface="+mn-cs"/>
              </a:defRPr>
            </a:lvl1pPr>
          </a:lstStyle>
          <a:p>
            <a:pPr marL="0" lvl="0" indent="0" rtl="0">
              <a:spcBef>
                <a:spcPts val="1000"/>
              </a:spcBef>
              <a:buClr>
                <a:schemeClr val="accent1"/>
              </a:buClr>
              <a:buFont typeface="Corbel" panose="020B0503020204020204" pitchFamily="34" charset="0"/>
            </a:pPr>
            <a:r>
              <a:rPr lang="es-ES" noProof="0" smtClean="0"/>
              <a:t>Haga clic para modificar el estilo de título del patrón</a:t>
            </a:r>
            <a:endParaRPr lang="es-ES" noProof="0"/>
          </a:p>
        </p:txBody>
      </p:sp>
      <p:sp>
        <p:nvSpPr>
          <p:cNvPr id="2" name="Marcador de pie de página 1">
            <a:extLst>
              <a:ext uri="{FF2B5EF4-FFF2-40B4-BE49-F238E27FC236}">
                <a16:creationId xmlns:a16="http://schemas.microsoft.com/office/drawing/2014/main" id="{5CE5A980-FABB-4492-BC75-FA1774A3670D}"/>
              </a:ext>
            </a:extLst>
          </p:cNvPr>
          <p:cNvSpPr>
            <a:spLocks noGrp="1"/>
          </p:cNvSpPr>
          <p:nvPr>
            <p:ph type="ftr" sz="quarter" idx="10"/>
          </p:nvPr>
        </p:nvSpPr>
        <p:spPr/>
        <p:txBody>
          <a:bodyPr rtlCol="0"/>
          <a:lstStyle/>
          <a:p>
            <a:pPr rtl="0"/>
            <a:r>
              <a:rPr lang="es-ES" noProof="0"/>
              <a:t>Agregar un pie de página</a:t>
            </a:r>
          </a:p>
        </p:txBody>
      </p:sp>
      <p:sp>
        <p:nvSpPr>
          <p:cNvPr id="4" name="Marcador de posición de número de diapositiva 3">
            <a:extLst>
              <a:ext uri="{FF2B5EF4-FFF2-40B4-BE49-F238E27FC236}">
                <a16:creationId xmlns:a16="http://schemas.microsoft.com/office/drawing/2014/main" id="{B1D58676-E85F-4F30-B1F4-2521D409739E}"/>
              </a:ext>
            </a:extLst>
          </p:cNvPr>
          <p:cNvSpPr>
            <a:spLocks noGrp="1"/>
          </p:cNvSpPr>
          <p:nvPr>
            <p:ph type="sldNum" sz="quarter" idx="11"/>
          </p:nvPr>
        </p:nvSpPr>
        <p:spPr/>
        <p:txBody>
          <a:bodyPr rtlCol="0"/>
          <a:lstStyle/>
          <a:p>
            <a:pPr rtl="0"/>
            <a:fld id="{19B51A1E-902D-48AF-9020-955120F399B6}" type="slidenum">
              <a:rPr lang="es-ES" noProof="0" smtClean="0"/>
              <a:pPr rtl="0"/>
              <a:t>‹Nº›</a:t>
            </a:fld>
            <a:endParaRPr lang="es-ES" noProof="0"/>
          </a:p>
        </p:txBody>
      </p:sp>
      <p:sp>
        <p:nvSpPr>
          <p:cNvPr id="9" name="Marcador de posición de imagen 8">
            <a:extLst>
              <a:ext uri="{FF2B5EF4-FFF2-40B4-BE49-F238E27FC236}">
                <a16:creationId xmlns:a16="http://schemas.microsoft.com/office/drawing/2014/main" id="{963BCC7A-7B98-426E-9A90-B544A6CDA69E}"/>
              </a:ext>
            </a:extLst>
          </p:cNvPr>
          <p:cNvSpPr>
            <a:spLocks noGrp="1"/>
          </p:cNvSpPr>
          <p:nvPr>
            <p:ph type="pic" sz="quarter" idx="12" hasCustomPrompt="1"/>
          </p:nvPr>
        </p:nvSpPr>
        <p:spPr>
          <a:xfrm>
            <a:off x="1101164" y="688676"/>
            <a:ext cx="5610835" cy="5278113"/>
          </a:xfrm>
          <a:custGeom>
            <a:avLst/>
            <a:gdLst>
              <a:gd name="connsiteX0" fmla="*/ 1977142 w 6789110"/>
              <a:gd name="connsiteY0" fmla="*/ 6313078 h 6386516"/>
              <a:gd name="connsiteX1" fmla="*/ 1977142 w 6789110"/>
              <a:gd name="connsiteY1" fmla="*/ 6315003 h 6386516"/>
              <a:gd name="connsiteX2" fmla="*/ 1979067 w 6789110"/>
              <a:gd name="connsiteY2" fmla="*/ 6328476 h 6386516"/>
              <a:gd name="connsiteX3" fmla="*/ 1977142 w 6789110"/>
              <a:gd name="connsiteY3" fmla="*/ 6328476 h 6386516"/>
              <a:gd name="connsiteX4" fmla="*/ 1967517 w 6789110"/>
              <a:gd name="connsiteY4" fmla="*/ 6336175 h 6386516"/>
              <a:gd name="connsiteX5" fmla="*/ 1959818 w 6789110"/>
              <a:gd name="connsiteY5" fmla="*/ 6336175 h 6386516"/>
              <a:gd name="connsiteX6" fmla="*/ 1977142 w 6789110"/>
              <a:gd name="connsiteY6" fmla="*/ 6313078 h 6386516"/>
              <a:gd name="connsiteX7" fmla="*/ 2006184 w 6789110"/>
              <a:gd name="connsiteY7" fmla="*/ 6295073 h 6386516"/>
              <a:gd name="connsiteX8" fmla="*/ 2006013 w 6789110"/>
              <a:gd name="connsiteY8" fmla="*/ 6295755 h 6386516"/>
              <a:gd name="connsiteX9" fmla="*/ 1998314 w 6789110"/>
              <a:gd name="connsiteY9" fmla="*/ 6313078 h 6386516"/>
              <a:gd name="connsiteX10" fmla="*/ 1990615 w 6789110"/>
              <a:gd name="connsiteY10" fmla="*/ 6316928 h 6386516"/>
              <a:gd name="connsiteX11" fmla="*/ 1992540 w 6789110"/>
              <a:gd name="connsiteY11" fmla="*/ 6309229 h 6386516"/>
              <a:gd name="connsiteX12" fmla="*/ 1992540 w 6789110"/>
              <a:gd name="connsiteY12" fmla="*/ 6307304 h 6386516"/>
              <a:gd name="connsiteX13" fmla="*/ 1992540 w 6789110"/>
              <a:gd name="connsiteY13" fmla="*/ 6303454 h 6386516"/>
              <a:gd name="connsiteX14" fmla="*/ 1994466 w 6789110"/>
              <a:gd name="connsiteY14" fmla="*/ 6301529 h 6386516"/>
              <a:gd name="connsiteX15" fmla="*/ 1996389 w 6789110"/>
              <a:gd name="connsiteY15" fmla="*/ 6303454 h 6386516"/>
              <a:gd name="connsiteX16" fmla="*/ 2002164 w 6789110"/>
              <a:gd name="connsiteY16" fmla="*/ 6297920 h 6386516"/>
              <a:gd name="connsiteX17" fmla="*/ 2007939 w 6789110"/>
              <a:gd name="connsiteY17" fmla="*/ 6293830 h 6386516"/>
              <a:gd name="connsiteX18" fmla="*/ 2006184 w 6789110"/>
              <a:gd name="connsiteY18" fmla="*/ 6295073 h 6386516"/>
              <a:gd name="connsiteX19" fmla="*/ 2006476 w 6789110"/>
              <a:gd name="connsiteY19" fmla="*/ 6293905 h 6386516"/>
              <a:gd name="connsiteX20" fmla="*/ 1884752 w 6789110"/>
              <a:gd name="connsiteY20" fmla="*/ 6289981 h 6386516"/>
              <a:gd name="connsiteX21" fmla="*/ 1902077 w 6789110"/>
              <a:gd name="connsiteY21" fmla="*/ 6293831 h 6386516"/>
              <a:gd name="connsiteX22" fmla="*/ 1902077 w 6789110"/>
              <a:gd name="connsiteY22" fmla="*/ 6295756 h 6386516"/>
              <a:gd name="connsiteX23" fmla="*/ 1896301 w 6789110"/>
              <a:gd name="connsiteY23" fmla="*/ 6305380 h 6386516"/>
              <a:gd name="connsiteX24" fmla="*/ 1894376 w 6789110"/>
              <a:gd name="connsiteY24" fmla="*/ 6305380 h 6386516"/>
              <a:gd name="connsiteX25" fmla="*/ 1884752 w 6789110"/>
              <a:gd name="connsiteY25" fmla="*/ 6289981 h 6386516"/>
              <a:gd name="connsiteX26" fmla="*/ 1959819 w 6789110"/>
              <a:gd name="connsiteY26" fmla="*/ 6284206 h 6386516"/>
              <a:gd name="connsiteX27" fmla="*/ 1967519 w 6789110"/>
              <a:gd name="connsiteY27" fmla="*/ 6291906 h 6386516"/>
              <a:gd name="connsiteX28" fmla="*/ 1946345 w 6789110"/>
              <a:gd name="connsiteY28" fmla="*/ 6334252 h 6386516"/>
              <a:gd name="connsiteX29" fmla="*/ 1938646 w 6789110"/>
              <a:gd name="connsiteY29" fmla="*/ 6328477 h 6386516"/>
              <a:gd name="connsiteX30" fmla="*/ 1942495 w 6789110"/>
              <a:gd name="connsiteY30" fmla="*/ 6324628 h 6386516"/>
              <a:gd name="connsiteX31" fmla="*/ 1955969 w 6789110"/>
              <a:gd name="connsiteY31" fmla="*/ 6291906 h 6386516"/>
              <a:gd name="connsiteX32" fmla="*/ 1961743 w 6789110"/>
              <a:gd name="connsiteY32" fmla="*/ 6289981 h 6386516"/>
              <a:gd name="connsiteX33" fmla="*/ 1959819 w 6789110"/>
              <a:gd name="connsiteY33" fmla="*/ 6284206 h 6386516"/>
              <a:gd name="connsiteX34" fmla="*/ 1940570 w 6789110"/>
              <a:gd name="connsiteY34" fmla="*/ 6274582 h 6386516"/>
              <a:gd name="connsiteX35" fmla="*/ 1946344 w 6789110"/>
              <a:gd name="connsiteY35" fmla="*/ 6278432 h 6386516"/>
              <a:gd name="connsiteX36" fmla="*/ 1946344 w 6789110"/>
              <a:gd name="connsiteY36" fmla="*/ 6284207 h 6386516"/>
              <a:gd name="connsiteX37" fmla="*/ 1952121 w 6789110"/>
              <a:gd name="connsiteY37" fmla="*/ 6282282 h 6386516"/>
              <a:gd name="connsiteX38" fmla="*/ 1954044 w 6789110"/>
              <a:gd name="connsiteY38" fmla="*/ 6284207 h 6386516"/>
              <a:gd name="connsiteX39" fmla="*/ 1942495 w 6789110"/>
              <a:gd name="connsiteY39" fmla="*/ 6301530 h 6386516"/>
              <a:gd name="connsiteX40" fmla="*/ 1940570 w 6789110"/>
              <a:gd name="connsiteY40" fmla="*/ 6299605 h 6386516"/>
              <a:gd name="connsiteX41" fmla="*/ 1938646 w 6789110"/>
              <a:gd name="connsiteY41" fmla="*/ 6301530 h 6386516"/>
              <a:gd name="connsiteX42" fmla="*/ 1940570 w 6789110"/>
              <a:gd name="connsiteY42" fmla="*/ 6305380 h 6386516"/>
              <a:gd name="connsiteX43" fmla="*/ 1930946 w 6789110"/>
              <a:gd name="connsiteY43" fmla="*/ 6318853 h 6386516"/>
              <a:gd name="connsiteX44" fmla="*/ 1930946 w 6789110"/>
              <a:gd name="connsiteY44" fmla="*/ 6320778 h 6386516"/>
              <a:gd name="connsiteX45" fmla="*/ 1923247 w 6789110"/>
              <a:gd name="connsiteY45" fmla="*/ 6315004 h 6386516"/>
              <a:gd name="connsiteX46" fmla="*/ 1940570 w 6789110"/>
              <a:gd name="connsiteY46" fmla="*/ 6276508 h 6386516"/>
              <a:gd name="connsiteX47" fmla="*/ 1940570 w 6789110"/>
              <a:gd name="connsiteY47" fmla="*/ 6274582 h 6386516"/>
              <a:gd name="connsiteX48" fmla="*/ 1878977 w 6789110"/>
              <a:gd name="connsiteY48" fmla="*/ 6270733 h 6386516"/>
              <a:gd name="connsiteX49" fmla="*/ 1898226 w 6789110"/>
              <a:gd name="connsiteY49" fmla="*/ 6270733 h 6386516"/>
              <a:gd name="connsiteX50" fmla="*/ 1900151 w 6789110"/>
              <a:gd name="connsiteY50" fmla="*/ 6274583 h 6386516"/>
              <a:gd name="connsiteX51" fmla="*/ 1898226 w 6789110"/>
              <a:gd name="connsiteY51" fmla="*/ 6278432 h 6386516"/>
              <a:gd name="connsiteX52" fmla="*/ 1900151 w 6789110"/>
              <a:gd name="connsiteY52" fmla="*/ 6284207 h 6386516"/>
              <a:gd name="connsiteX53" fmla="*/ 1878977 w 6789110"/>
              <a:gd name="connsiteY53" fmla="*/ 6270733 h 6386516"/>
              <a:gd name="connsiteX54" fmla="*/ 1971368 w 6789110"/>
              <a:gd name="connsiteY54" fmla="*/ 6263034 h 6386516"/>
              <a:gd name="connsiteX55" fmla="*/ 1973293 w 6789110"/>
              <a:gd name="connsiteY55" fmla="*/ 6284207 h 6386516"/>
              <a:gd name="connsiteX56" fmla="*/ 1965594 w 6789110"/>
              <a:gd name="connsiteY56" fmla="*/ 6274583 h 6386516"/>
              <a:gd name="connsiteX57" fmla="*/ 1967519 w 6789110"/>
              <a:gd name="connsiteY57" fmla="*/ 6268808 h 6386516"/>
              <a:gd name="connsiteX58" fmla="*/ 1971368 w 6789110"/>
              <a:gd name="connsiteY58" fmla="*/ 6263034 h 6386516"/>
              <a:gd name="connsiteX59" fmla="*/ 1963669 w 6789110"/>
              <a:gd name="connsiteY59" fmla="*/ 6259184 h 6386516"/>
              <a:gd name="connsiteX60" fmla="*/ 1957895 w 6789110"/>
              <a:gd name="connsiteY60" fmla="*/ 6272658 h 6386516"/>
              <a:gd name="connsiteX61" fmla="*/ 1955969 w 6789110"/>
              <a:gd name="connsiteY61" fmla="*/ 6270733 h 6386516"/>
              <a:gd name="connsiteX62" fmla="*/ 1948270 w 6789110"/>
              <a:gd name="connsiteY62" fmla="*/ 6264959 h 6386516"/>
              <a:gd name="connsiteX63" fmla="*/ 1948270 w 6789110"/>
              <a:gd name="connsiteY63" fmla="*/ 6261109 h 6386516"/>
              <a:gd name="connsiteX64" fmla="*/ 1963669 w 6789110"/>
              <a:gd name="connsiteY64" fmla="*/ 6259184 h 6386516"/>
              <a:gd name="connsiteX65" fmla="*/ 1980991 w 6789110"/>
              <a:gd name="connsiteY65" fmla="*/ 6259183 h 6386516"/>
              <a:gd name="connsiteX66" fmla="*/ 2013713 w 6789110"/>
              <a:gd name="connsiteY66" fmla="*/ 6264959 h 6386516"/>
              <a:gd name="connsiteX67" fmla="*/ 2006476 w 6789110"/>
              <a:gd name="connsiteY67" fmla="*/ 6293905 h 6386516"/>
              <a:gd name="connsiteX68" fmla="*/ 1998555 w 6789110"/>
              <a:gd name="connsiteY68" fmla="*/ 6294311 h 6386516"/>
              <a:gd name="connsiteX69" fmla="*/ 1990615 w 6789110"/>
              <a:gd name="connsiteY69" fmla="*/ 6297680 h 6386516"/>
              <a:gd name="connsiteX70" fmla="*/ 2000239 w 6789110"/>
              <a:gd name="connsiteY70" fmla="*/ 6280357 h 6386516"/>
              <a:gd name="connsiteX71" fmla="*/ 1986765 w 6789110"/>
              <a:gd name="connsiteY71" fmla="*/ 6282282 h 6386516"/>
              <a:gd name="connsiteX72" fmla="*/ 1980991 w 6789110"/>
              <a:gd name="connsiteY72" fmla="*/ 6259183 h 6386516"/>
              <a:gd name="connsiteX73" fmla="*/ 1341962 w 6789110"/>
              <a:gd name="connsiteY73" fmla="*/ 6255334 h 6386516"/>
              <a:gd name="connsiteX74" fmla="*/ 1357361 w 6789110"/>
              <a:gd name="connsiteY74" fmla="*/ 6266884 h 6386516"/>
              <a:gd name="connsiteX75" fmla="*/ 1357361 w 6789110"/>
              <a:gd name="connsiteY75" fmla="*/ 6291906 h 6386516"/>
              <a:gd name="connsiteX76" fmla="*/ 1345812 w 6789110"/>
              <a:gd name="connsiteY76" fmla="*/ 6278432 h 6386516"/>
              <a:gd name="connsiteX77" fmla="*/ 1341962 w 6789110"/>
              <a:gd name="connsiteY77" fmla="*/ 6255334 h 6386516"/>
              <a:gd name="connsiteX78" fmla="*/ 1952119 w 6789110"/>
              <a:gd name="connsiteY78" fmla="*/ 6241861 h 6386516"/>
              <a:gd name="connsiteX79" fmla="*/ 1957895 w 6789110"/>
              <a:gd name="connsiteY79" fmla="*/ 6243786 h 6386516"/>
              <a:gd name="connsiteX80" fmla="*/ 1963669 w 6789110"/>
              <a:gd name="connsiteY80" fmla="*/ 6247636 h 6386516"/>
              <a:gd name="connsiteX81" fmla="*/ 1965594 w 6789110"/>
              <a:gd name="connsiteY81" fmla="*/ 6253410 h 6386516"/>
              <a:gd name="connsiteX82" fmla="*/ 1948270 w 6789110"/>
              <a:gd name="connsiteY82" fmla="*/ 6253410 h 6386516"/>
              <a:gd name="connsiteX83" fmla="*/ 1952119 w 6789110"/>
              <a:gd name="connsiteY83" fmla="*/ 6241861 h 6386516"/>
              <a:gd name="connsiteX84" fmla="*/ 1900150 w 6789110"/>
              <a:gd name="connsiteY84" fmla="*/ 6241860 h 6386516"/>
              <a:gd name="connsiteX85" fmla="*/ 1925173 w 6789110"/>
              <a:gd name="connsiteY85" fmla="*/ 6259184 h 6386516"/>
              <a:gd name="connsiteX86" fmla="*/ 1921324 w 6789110"/>
              <a:gd name="connsiteY86" fmla="*/ 6263034 h 6386516"/>
              <a:gd name="connsiteX87" fmla="*/ 1919399 w 6789110"/>
              <a:gd name="connsiteY87" fmla="*/ 6261109 h 6386516"/>
              <a:gd name="connsiteX88" fmla="*/ 1917474 w 6789110"/>
              <a:gd name="connsiteY88" fmla="*/ 6268808 h 6386516"/>
              <a:gd name="connsiteX89" fmla="*/ 1907849 w 6789110"/>
              <a:gd name="connsiteY89" fmla="*/ 6286131 h 6386516"/>
              <a:gd name="connsiteX90" fmla="*/ 1905924 w 6789110"/>
              <a:gd name="connsiteY90" fmla="*/ 6268808 h 6386516"/>
              <a:gd name="connsiteX91" fmla="*/ 1911699 w 6789110"/>
              <a:gd name="connsiteY91" fmla="*/ 6266884 h 6386516"/>
              <a:gd name="connsiteX92" fmla="*/ 1903999 w 6789110"/>
              <a:gd name="connsiteY92" fmla="*/ 6264959 h 6386516"/>
              <a:gd name="connsiteX93" fmla="*/ 1900150 w 6789110"/>
              <a:gd name="connsiteY93" fmla="*/ 6241860 h 6386516"/>
              <a:gd name="connsiteX94" fmla="*/ 1863579 w 6789110"/>
              <a:gd name="connsiteY94" fmla="*/ 6234162 h 6386516"/>
              <a:gd name="connsiteX95" fmla="*/ 1892452 w 6789110"/>
              <a:gd name="connsiteY95" fmla="*/ 6238012 h 6386516"/>
              <a:gd name="connsiteX96" fmla="*/ 1890526 w 6789110"/>
              <a:gd name="connsiteY96" fmla="*/ 6249560 h 6386516"/>
              <a:gd name="connsiteX97" fmla="*/ 1896301 w 6789110"/>
              <a:gd name="connsiteY97" fmla="*/ 6261109 h 6386516"/>
              <a:gd name="connsiteX98" fmla="*/ 1865504 w 6789110"/>
              <a:gd name="connsiteY98" fmla="*/ 6239936 h 6386516"/>
              <a:gd name="connsiteX99" fmla="*/ 1863579 w 6789110"/>
              <a:gd name="connsiteY99" fmla="*/ 6234162 h 6386516"/>
              <a:gd name="connsiteX100" fmla="*/ 1905924 w 6789110"/>
              <a:gd name="connsiteY100" fmla="*/ 6228388 h 6386516"/>
              <a:gd name="connsiteX101" fmla="*/ 1934797 w 6789110"/>
              <a:gd name="connsiteY101" fmla="*/ 6232237 h 6386516"/>
              <a:gd name="connsiteX102" fmla="*/ 1936722 w 6789110"/>
              <a:gd name="connsiteY102" fmla="*/ 6234162 h 6386516"/>
              <a:gd name="connsiteX103" fmla="*/ 1932872 w 6789110"/>
              <a:gd name="connsiteY103" fmla="*/ 6241861 h 6386516"/>
              <a:gd name="connsiteX104" fmla="*/ 1927098 w 6789110"/>
              <a:gd name="connsiteY104" fmla="*/ 6245711 h 6386516"/>
              <a:gd name="connsiteX105" fmla="*/ 1919399 w 6789110"/>
              <a:gd name="connsiteY105" fmla="*/ 6245711 h 6386516"/>
              <a:gd name="connsiteX106" fmla="*/ 1905924 w 6789110"/>
              <a:gd name="connsiteY106" fmla="*/ 6228388 h 6386516"/>
              <a:gd name="connsiteX107" fmla="*/ 1965594 w 6789110"/>
              <a:gd name="connsiteY107" fmla="*/ 6226463 h 6386516"/>
              <a:gd name="connsiteX108" fmla="*/ 1965594 w 6789110"/>
              <a:gd name="connsiteY108" fmla="*/ 6239936 h 6386516"/>
              <a:gd name="connsiteX109" fmla="*/ 1963669 w 6789110"/>
              <a:gd name="connsiteY109" fmla="*/ 6228388 h 6386516"/>
              <a:gd name="connsiteX110" fmla="*/ 1965594 w 6789110"/>
              <a:gd name="connsiteY110" fmla="*/ 6226463 h 6386516"/>
              <a:gd name="connsiteX111" fmla="*/ 1930948 w 6789110"/>
              <a:gd name="connsiteY111" fmla="*/ 6218764 h 6386516"/>
              <a:gd name="connsiteX112" fmla="*/ 1934797 w 6789110"/>
              <a:gd name="connsiteY112" fmla="*/ 6218764 h 6386516"/>
              <a:gd name="connsiteX113" fmla="*/ 1938648 w 6789110"/>
              <a:gd name="connsiteY113" fmla="*/ 6220688 h 6386516"/>
              <a:gd name="connsiteX114" fmla="*/ 1932874 w 6789110"/>
              <a:gd name="connsiteY114" fmla="*/ 6220688 h 6386516"/>
              <a:gd name="connsiteX115" fmla="*/ 1930948 w 6789110"/>
              <a:gd name="connsiteY115" fmla="*/ 6218764 h 6386516"/>
              <a:gd name="connsiteX116" fmla="*/ 1986766 w 6789110"/>
              <a:gd name="connsiteY116" fmla="*/ 6212989 h 6386516"/>
              <a:gd name="connsiteX117" fmla="*/ 1980992 w 6789110"/>
              <a:gd name="connsiteY117" fmla="*/ 6230312 h 6386516"/>
              <a:gd name="connsiteX118" fmla="*/ 1979067 w 6789110"/>
              <a:gd name="connsiteY118" fmla="*/ 6216839 h 6386516"/>
              <a:gd name="connsiteX119" fmla="*/ 1986766 w 6789110"/>
              <a:gd name="connsiteY119" fmla="*/ 6212989 h 6386516"/>
              <a:gd name="connsiteX120" fmla="*/ 2023337 w 6789110"/>
              <a:gd name="connsiteY120" fmla="*/ 6203364 h 6386516"/>
              <a:gd name="connsiteX121" fmla="*/ 2023337 w 6789110"/>
              <a:gd name="connsiteY121" fmla="*/ 6209140 h 6386516"/>
              <a:gd name="connsiteX122" fmla="*/ 2017563 w 6789110"/>
              <a:gd name="connsiteY122" fmla="*/ 6245710 h 6386516"/>
              <a:gd name="connsiteX123" fmla="*/ 1980991 w 6789110"/>
              <a:gd name="connsiteY123" fmla="*/ 6249560 h 6386516"/>
              <a:gd name="connsiteX124" fmla="*/ 1984841 w 6789110"/>
              <a:gd name="connsiteY124" fmla="*/ 6238011 h 6386516"/>
              <a:gd name="connsiteX125" fmla="*/ 1988690 w 6789110"/>
              <a:gd name="connsiteY125" fmla="*/ 6230312 h 6386516"/>
              <a:gd name="connsiteX126" fmla="*/ 1994466 w 6789110"/>
              <a:gd name="connsiteY126" fmla="*/ 6222613 h 6386516"/>
              <a:gd name="connsiteX127" fmla="*/ 1994466 w 6789110"/>
              <a:gd name="connsiteY127" fmla="*/ 6212989 h 6386516"/>
              <a:gd name="connsiteX128" fmla="*/ 1994466 w 6789110"/>
              <a:gd name="connsiteY128" fmla="*/ 6209140 h 6386516"/>
              <a:gd name="connsiteX129" fmla="*/ 2000239 w 6789110"/>
              <a:gd name="connsiteY129" fmla="*/ 6205290 h 6386516"/>
              <a:gd name="connsiteX130" fmla="*/ 2023337 w 6789110"/>
              <a:gd name="connsiteY130" fmla="*/ 6203364 h 6386516"/>
              <a:gd name="connsiteX131" fmla="*/ 1950195 w 6789110"/>
              <a:gd name="connsiteY131" fmla="*/ 6201440 h 6386516"/>
              <a:gd name="connsiteX132" fmla="*/ 1950195 w 6789110"/>
              <a:gd name="connsiteY132" fmla="*/ 6203365 h 6386516"/>
              <a:gd name="connsiteX133" fmla="*/ 1950195 w 6789110"/>
              <a:gd name="connsiteY133" fmla="*/ 6201440 h 6386516"/>
              <a:gd name="connsiteX134" fmla="*/ 1905925 w 6789110"/>
              <a:gd name="connsiteY134" fmla="*/ 6201440 h 6386516"/>
              <a:gd name="connsiteX135" fmla="*/ 1919399 w 6789110"/>
              <a:gd name="connsiteY135" fmla="*/ 6216839 h 6386516"/>
              <a:gd name="connsiteX136" fmla="*/ 1904000 w 6789110"/>
              <a:gd name="connsiteY136" fmla="*/ 6209140 h 6386516"/>
              <a:gd name="connsiteX137" fmla="*/ 1904000 w 6789110"/>
              <a:gd name="connsiteY137" fmla="*/ 6207215 h 6386516"/>
              <a:gd name="connsiteX138" fmla="*/ 1905925 w 6789110"/>
              <a:gd name="connsiteY138" fmla="*/ 6201440 h 6386516"/>
              <a:gd name="connsiteX139" fmla="*/ 1894377 w 6789110"/>
              <a:gd name="connsiteY139" fmla="*/ 6189892 h 6386516"/>
              <a:gd name="connsiteX140" fmla="*/ 1902077 w 6789110"/>
              <a:gd name="connsiteY140" fmla="*/ 6197591 h 6386516"/>
              <a:gd name="connsiteX141" fmla="*/ 1896302 w 6789110"/>
              <a:gd name="connsiteY141" fmla="*/ 6203365 h 6386516"/>
              <a:gd name="connsiteX142" fmla="*/ 1894377 w 6789110"/>
              <a:gd name="connsiteY142" fmla="*/ 6189892 h 6386516"/>
              <a:gd name="connsiteX143" fmla="*/ 1480546 w 6789110"/>
              <a:gd name="connsiteY143" fmla="*/ 6187966 h 6386516"/>
              <a:gd name="connsiteX144" fmla="*/ 1492095 w 6789110"/>
              <a:gd name="connsiteY144" fmla="*/ 6189891 h 6386516"/>
              <a:gd name="connsiteX145" fmla="*/ 1509419 w 6789110"/>
              <a:gd name="connsiteY145" fmla="*/ 6238012 h 6386516"/>
              <a:gd name="connsiteX146" fmla="*/ 1478621 w 6789110"/>
              <a:gd name="connsiteY146" fmla="*/ 6211064 h 6386516"/>
              <a:gd name="connsiteX147" fmla="*/ 1480546 w 6789110"/>
              <a:gd name="connsiteY147" fmla="*/ 6187966 h 6386516"/>
              <a:gd name="connsiteX148" fmla="*/ 1456728 w 6789110"/>
              <a:gd name="connsiteY148" fmla="*/ 6180749 h 6386516"/>
              <a:gd name="connsiteX149" fmla="*/ 1461299 w 6789110"/>
              <a:gd name="connsiteY149" fmla="*/ 6182193 h 6386516"/>
              <a:gd name="connsiteX150" fmla="*/ 1453600 w 6789110"/>
              <a:gd name="connsiteY150" fmla="*/ 6182193 h 6386516"/>
              <a:gd name="connsiteX151" fmla="*/ 1456728 w 6789110"/>
              <a:gd name="connsiteY151" fmla="*/ 6180749 h 6386516"/>
              <a:gd name="connsiteX152" fmla="*/ 1934797 w 6789110"/>
              <a:gd name="connsiteY152" fmla="*/ 6178343 h 6386516"/>
              <a:gd name="connsiteX153" fmla="*/ 1932872 w 6789110"/>
              <a:gd name="connsiteY153" fmla="*/ 6180268 h 6386516"/>
              <a:gd name="connsiteX154" fmla="*/ 1936722 w 6789110"/>
              <a:gd name="connsiteY154" fmla="*/ 6186042 h 6386516"/>
              <a:gd name="connsiteX155" fmla="*/ 1932872 w 6789110"/>
              <a:gd name="connsiteY155" fmla="*/ 6182192 h 6386516"/>
              <a:gd name="connsiteX156" fmla="*/ 1930948 w 6789110"/>
              <a:gd name="connsiteY156" fmla="*/ 6186042 h 6386516"/>
              <a:gd name="connsiteX157" fmla="*/ 1936722 w 6789110"/>
              <a:gd name="connsiteY157" fmla="*/ 6193741 h 6386516"/>
              <a:gd name="connsiteX158" fmla="*/ 1930948 w 6789110"/>
              <a:gd name="connsiteY158" fmla="*/ 6191816 h 6386516"/>
              <a:gd name="connsiteX159" fmla="*/ 1934797 w 6789110"/>
              <a:gd name="connsiteY159" fmla="*/ 6205290 h 6386516"/>
              <a:gd name="connsiteX160" fmla="*/ 1909774 w 6789110"/>
              <a:gd name="connsiteY160" fmla="*/ 6197591 h 6386516"/>
              <a:gd name="connsiteX161" fmla="*/ 1934797 w 6789110"/>
              <a:gd name="connsiteY161" fmla="*/ 6178343 h 6386516"/>
              <a:gd name="connsiteX162" fmla="*/ 1492095 w 6789110"/>
              <a:gd name="connsiteY162" fmla="*/ 6176418 h 6386516"/>
              <a:gd name="connsiteX163" fmla="*/ 1492095 w 6789110"/>
              <a:gd name="connsiteY163" fmla="*/ 6180268 h 6386516"/>
              <a:gd name="connsiteX164" fmla="*/ 1488246 w 6789110"/>
              <a:gd name="connsiteY164" fmla="*/ 6180268 h 6386516"/>
              <a:gd name="connsiteX165" fmla="*/ 1492095 w 6789110"/>
              <a:gd name="connsiteY165" fmla="*/ 6176418 h 6386516"/>
              <a:gd name="connsiteX166" fmla="*/ 1985805 w 6789110"/>
              <a:gd name="connsiteY166" fmla="*/ 6174974 h 6386516"/>
              <a:gd name="connsiteX167" fmla="*/ 1992541 w 6789110"/>
              <a:gd name="connsiteY167" fmla="*/ 6182192 h 6386516"/>
              <a:gd name="connsiteX168" fmla="*/ 1980991 w 6789110"/>
              <a:gd name="connsiteY168" fmla="*/ 6205290 h 6386516"/>
              <a:gd name="connsiteX169" fmla="*/ 1975217 w 6789110"/>
              <a:gd name="connsiteY169" fmla="*/ 6203365 h 6386516"/>
              <a:gd name="connsiteX170" fmla="*/ 1973292 w 6789110"/>
              <a:gd name="connsiteY170" fmla="*/ 6189892 h 6386516"/>
              <a:gd name="connsiteX171" fmla="*/ 1979066 w 6789110"/>
              <a:gd name="connsiteY171" fmla="*/ 6176418 h 6386516"/>
              <a:gd name="connsiteX172" fmla="*/ 1985805 w 6789110"/>
              <a:gd name="connsiteY172" fmla="*/ 6174974 h 6386516"/>
              <a:gd name="connsiteX173" fmla="*/ 2025262 w 6789110"/>
              <a:gd name="connsiteY173" fmla="*/ 6166794 h 6386516"/>
              <a:gd name="connsiteX174" fmla="*/ 2025262 w 6789110"/>
              <a:gd name="connsiteY174" fmla="*/ 6187968 h 6386516"/>
              <a:gd name="connsiteX175" fmla="*/ 2000238 w 6789110"/>
              <a:gd name="connsiteY175" fmla="*/ 6197592 h 6386516"/>
              <a:gd name="connsiteX176" fmla="*/ 2009862 w 6789110"/>
              <a:gd name="connsiteY176" fmla="*/ 6172569 h 6386516"/>
              <a:gd name="connsiteX177" fmla="*/ 2013713 w 6789110"/>
              <a:gd name="connsiteY177" fmla="*/ 6168720 h 6386516"/>
              <a:gd name="connsiteX178" fmla="*/ 2025262 w 6789110"/>
              <a:gd name="connsiteY178" fmla="*/ 6166794 h 6386516"/>
              <a:gd name="connsiteX179" fmla="*/ 1850106 w 6789110"/>
              <a:gd name="connsiteY179" fmla="*/ 6166794 h 6386516"/>
              <a:gd name="connsiteX180" fmla="*/ 1869354 w 6789110"/>
              <a:gd name="connsiteY180" fmla="*/ 6166794 h 6386516"/>
              <a:gd name="connsiteX181" fmla="*/ 1888604 w 6789110"/>
              <a:gd name="connsiteY181" fmla="*/ 6184118 h 6386516"/>
              <a:gd name="connsiteX182" fmla="*/ 1884753 w 6789110"/>
              <a:gd name="connsiteY182" fmla="*/ 6186043 h 6386516"/>
              <a:gd name="connsiteX183" fmla="*/ 1890527 w 6789110"/>
              <a:gd name="connsiteY183" fmla="*/ 6209140 h 6386516"/>
              <a:gd name="connsiteX184" fmla="*/ 1873203 w 6789110"/>
              <a:gd name="connsiteY184" fmla="*/ 6220689 h 6386516"/>
              <a:gd name="connsiteX185" fmla="*/ 1865504 w 6789110"/>
              <a:gd name="connsiteY185" fmla="*/ 6220689 h 6386516"/>
              <a:gd name="connsiteX186" fmla="*/ 1855880 w 6789110"/>
              <a:gd name="connsiteY186" fmla="*/ 6184118 h 6386516"/>
              <a:gd name="connsiteX187" fmla="*/ 1850106 w 6789110"/>
              <a:gd name="connsiteY187" fmla="*/ 6166794 h 6386516"/>
              <a:gd name="connsiteX188" fmla="*/ 1886676 w 6789110"/>
              <a:gd name="connsiteY188" fmla="*/ 6162945 h 6386516"/>
              <a:gd name="connsiteX189" fmla="*/ 1886676 w 6789110"/>
              <a:gd name="connsiteY189" fmla="*/ 6172569 h 6386516"/>
              <a:gd name="connsiteX190" fmla="*/ 1877052 w 6789110"/>
              <a:gd name="connsiteY190" fmla="*/ 6164870 h 6386516"/>
              <a:gd name="connsiteX191" fmla="*/ 1886676 w 6789110"/>
              <a:gd name="connsiteY191" fmla="*/ 6162945 h 6386516"/>
              <a:gd name="connsiteX192" fmla="*/ 1863581 w 6789110"/>
              <a:gd name="connsiteY192" fmla="*/ 6153321 h 6386516"/>
              <a:gd name="connsiteX193" fmla="*/ 1865504 w 6789110"/>
              <a:gd name="connsiteY193" fmla="*/ 6155246 h 6386516"/>
              <a:gd name="connsiteX194" fmla="*/ 1861655 w 6789110"/>
              <a:gd name="connsiteY194" fmla="*/ 6155246 h 6386516"/>
              <a:gd name="connsiteX195" fmla="*/ 1863581 w 6789110"/>
              <a:gd name="connsiteY195" fmla="*/ 6153321 h 6386516"/>
              <a:gd name="connsiteX196" fmla="*/ 1886677 w 6789110"/>
              <a:gd name="connsiteY196" fmla="*/ 6141773 h 6386516"/>
              <a:gd name="connsiteX197" fmla="*/ 1888602 w 6789110"/>
              <a:gd name="connsiteY197" fmla="*/ 6153321 h 6386516"/>
              <a:gd name="connsiteX198" fmla="*/ 1873202 w 6789110"/>
              <a:gd name="connsiteY198" fmla="*/ 6157171 h 6386516"/>
              <a:gd name="connsiteX199" fmla="*/ 1869353 w 6789110"/>
              <a:gd name="connsiteY199" fmla="*/ 6149472 h 6386516"/>
              <a:gd name="connsiteX200" fmla="*/ 1886677 w 6789110"/>
              <a:gd name="connsiteY200" fmla="*/ 6141773 h 6386516"/>
              <a:gd name="connsiteX201" fmla="*/ 1538290 w 6789110"/>
              <a:gd name="connsiteY201" fmla="*/ 6137922 h 6386516"/>
              <a:gd name="connsiteX202" fmla="*/ 1559463 w 6789110"/>
              <a:gd name="connsiteY202" fmla="*/ 6201441 h 6386516"/>
              <a:gd name="connsiteX203" fmla="*/ 1551765 w 6789110"/>
              <a:gd name="connsiteY203" fmla="*/ 6330402 h 6386516"/>
              <a:gd name="connsiteX204" fmla="*/ 1534440 w 6789110"/>
              <a:gd name="connsiteY204" fmla="*/ 6278432 h 6386516"/>
              <a:gd name="connsiteX205" fmla="*/ 1517117 w 6789110"/>
              <a:gd name="connsiteY205" fmla="*/ 6228388 h 6386516"/>
              <a:gd name="connsiteX206" fmla="*/ 1517117 w 6789110"/>
              <a:gd name="connsiteY206" fmla="*/ 6220689 h 6386516"/>
              <a:gd name="connsiteX207" fmla="*/ 1511343 w 6789110"/>
              <a:gd name="connsiteY207" fmla="*/ 6214914 h 6386516"/>
              <a:gd name="connsiteX208" fmla="*/ 1499794 w 6789110"/>
              <a:gd name="connsiteY208" fmla="*/ 6168719 h 6386516"/>
              <a:gd name="connsiteX209" fmla="*/ 1538290 w 6789110"/>
              <a:gd name="connsiteY209" fmla="*/ 6137922 h 6386516"/>
              <a:gd name="connsiteX210" fmla="*/ 1890526 w 6789110"/>
              <a:gd name="connsiteY210" fmla="*/ 6128298 h 6386516"/>
              <a:gd name="connsiteX211" fmla="*/ 1934797 w 6789110"/>
              <a:gd name="connsiteY211" fmla="*/ 6145621 h 6386516"/>
              <a:gd name="connsiteX212" fmla="*/ 1948271 w 6789110"/>
              <a:gd name="connsiteY212" fmla="*/ 6159095 h 6386516"/>
              <a:gd name="connsiteX213" fmla="*/ 1955970 w 6789110"/>
              <a:gd name="connsiteY213" fmla="*/ 6187966 h 6386516"/>
              <a:gd name="connsiteX214" fmla="*/ 1946346 w 6789110"/>
              <a:gd name="connsiteY214" fmla="*/ 6184117 h 6386516"/>
              <a:gd name="connsiteX215" fmla="*/ 1942496 w 6789110"/>
              <a:gd name="connsiteY215" fmla="*/ 6172568 h 6386516"/>
              <a:gd name="connsiteX216" fmla="*/ 1903999 w 6789110"/>
              <a:gd name="connsiteY216" fmla="*/ 6195665 h 6386516"/>
              <a:gd name="connsiteX217" fmla="*/ 1894376 w 6789110"/>
              <a:gd name="connsiteY217" fmla="*/ 6186042 h 6386516"/>
              <a:gd name="connsiteX218" fmla="*/ 1896300 w 6789110"/>
              <a:gd name="connsiteY218" fmla="*/ 6162944 h 6386516"/>
              <a:gd name="connsiteX219" fmla="*/ 1894376 w 6789110"/>
              <a:gd name="connsiteY219" fmla="*/ 6159095 h 6386516"/>
              <a:gd name="connsiteX220" fmla="*/ 1896300 w 6789110"/>
              <a:gd name="connsiteY220" fmla="*/ 6157170 h 6386516"/>
              <a:gd name="connsiteX221" fmla="*/ 1892451 w 6789110"/>
              <a:gd name="connsiteY221" fmla="*/ 6155245 h 6386516"/>
              <a:gd name="connsiteX222" fmla="*/ 1890526 w 6789110"/>
              <a:gd name="connsiteY222" fmla="*/ 6143696 h 6386516"/>
              <a:gd name="connsiteX223" fmla="*/ 1905924 w 6789110"/>
              <a:gd name="connsiteY223" fmla="*/ 6143696 h 6386516"/>
              <a:gd name="connsiteX224" fmla="*/ 1890526 w 6789110"/>
              <a:gd name="connsiteY224" fmla="*/ 6137922 h 6386516"/>
              <a:gd name="connsiteX225" fmla="*/ 1890526 w 6789110"/>
              <a:gd name="connsiteY225" fmla="*/ 6128298 h 6386516"/>
              <a:gd name="connsiteX226" fmla="*/ 1519043 w 6789110"/>
              <a:gd name="connsiteY226" fmla="*/ 6126373 h 6386516"/>
              <a:gd name="connsiteX227" fmla="*/ 1497869 w 6789110"/>
              <a:gd name="connsiteY227" fmla="*/ 6157171 h 6386516"/>
              <a:gd name="connsiteX228" fmla="*/ 1501719 w 6789110"/>
              <a:gd name="connsiteY228" fmla="*/ 6139848 h 6386516"/>
              <a:gd name="connsiteX229" fmla="*/ 1519043 w 6789110"/>
              <a:gd name="connsiteY229" fmla="*/ 6126373 h 6386516"/>
              <a:gd name="connsiteX230" fmla="*/ 2023336 w 6789110"/>
              <a:gd name="connsiteY230" fmla="*/ 6122524 h 6386516"/>
              <a:gd name="connsiteX231" fmla="*/ 2025261 w 6789110"/>
              <a:gd name="connsiteY231" fmla="*/ 6159096 h 6386516"/>
              <a:gd name="connsiteX232" fmla="*/ 2019487 w 6789110"/>
              <a:gd name="connsiteY232" fmla="*/ 6157171 h 6386516"/>
              <a:gd name="connsiteX233" fmla="*/ 2019487 w 6789110"/>
              <a:gd name="connsiteY233" fmla="*/ 6155246 h 6386516"/>
              <a:gd name="connsiteX234" fmla="*/ 2017561 w 6789110"/>
              <a:gd name="connsiteY234" fmla="*/ 6157171 h 6386516"/>
              <a:gd name="connsiteX235" fmla="*/ 2013713 w 6789110"/>
              <a:gd name="connsiteY235" fmla="*/ 6155246 h 6386516"/>
              <a:gd name="connsiteX236" fmla="*/ 2019487 w 6789110"/>
              <a:gd name="connsiteY236" fmla="*/ 6134073 h 6386516"/>
              <a:gd name="connsiteX237" fmla="*/ 2023336 w 6789110"/>
              <a:gd name="connsiteY237" fmla="*/ 6122524 h 6386516"/>
              <a:gd name="connsiteX238" fmla="*/ 1844332 w 6789110"/>
              <a:gd name="connsiteY238" fmla="*/ 6120600 h 6386516"/>
              <a:gd name="connsiteX239" fmla="*/ 1848181 w 6789110"/>
              <a:gd name="connsiteY239" fmla="*/ 6128299 h 6386516"/>
              <a:gd name="connsiteX240" fmla="*/ 1844332 w 6789110"/>
              <a:gd name="connsiteY240" fmla="*/ 6132149 h 6386516"/>
              <a:gd name="connsiteX241" fmla="*/ 1844332 w 6789110"/>
              <a:gd name="connsiteY241" fmla="*/ 6120600 h 6386516"/>
              <a:gd name="connsiteX242" fmla="*/ 1996390 w 6789110"/>
              <a:gd name="connsiteY242" fmla="*/ 6112901 h 6386516"/>
              <a:gd name="connsiteX243" fmla="*/ 2002164 w 6789110"/>
              <a:gd name="connsiteY243" fmla="*/ 6114825 h 6386516"/>
              <a:gd name="connsiteX244" fmla="*/ 1994466 w 6789110"/>
              <a:gd name="connsiteY244" fmla="*/ 6126374 h 6386516"/>
              <a:gd name="connsiteX245" fmla="*/ 1992540 w 6789110"/>
              <a:gd name="connsiteY245" fmla="*/ 6122525 h 6386516"/>
              <a:gd name="connsiteX246" fmla="*/ 1996390 w 6789110"/>
              <a:gd name="connsiteY246" fmla="*/ 6112901 h 6386516"/>
              <a:gd name="connsiteX247" fmla="*/ 2019487 w 6789110"/>
              <a:gd name="connsiteY247" fmla="*/ 6109050 h 6386516"/>
              <a:gd name="connsiteX248" fmla="*/ 2004088 w 6789110"/>
              <a:gd name="connsiteY248" fmla="*/ 6149472 h 6386516"/>
              <a:gd name="connsiteX249" fmla="*/ 1998314 w 6789110"/>
              <a:gd name="connsiteY249" fmla="*/ 6145622 h 6386516"/>
              <a:gd name="connsiteX250" fmla="*/ 1996389 w 6789110"/>
              <a:gd name="connsiteY250" fmla="*/ 6139848 h 6386516"/>
              <a:gd name="connsiteX251" fmla="*/ 1998314 w 6789110"/>
              <a:gd name="connsiteY251" fmla="*/ 6137923 h 6386516"/>
              <a:gd name="connsiteX252" fmla="*/ 1998314 w 6789110"/>
              <a:gd name="connsiteY252" fmla="*/ 6135998 h 6386516"/>
              <a:gd name="connsiteX253" fmla="*/ 2002163 w 6789110"/>
              <a:gd name="connsiteY253" fmla="*/ 6135998 h 6386516"/>
              <a:gd name="connsiteX254" fmla="*/ 2000238 w 6789110"/>
              <a:gd name="connsiteY254" fmla="*/ 6132149 h 6386516"/>
              <a:gd name="connsiteX255" fmla="*/ 2011788 w 6789110"/>
              <a:gd name="connsiteY255" fmla="*/ 6118675 h 6386516"/>
              <a:gd name="connsiteX256" fmla="*/ 2011788 w 6789110"/>
              <a:gd name="connsiteY256" fmla="*/ 6116750 h 6386516"/>
              <a:gd name="connsiteX257" fmla="*/ 2015638 w 6789110"/>
              <a:gd name="connsiteY257" fmla="*/ 6116750 h 6386516"/>
              <a:gd name="connsiteX258" fmla="*/ 2013713 w 6789110"/>
              <a:gd name="connsiteY258" fmla="*/ 6114825 h 6386516"/>
              <a:gd name="connsiteX259" fmla="*/ 2019487 w 6789110"/>
              <a:gd name="connsiteY259" fmla="*/ 6109050 h 6386516"/>
              <a:gd name="connsiteX260" fmla="*/ 1979067 w 6789110"/>
              <a:gd name="connsiteY260" fmla="*/ 6109050 h 6386516"/>
              <a:gd name="connsiteX261" fmla="*/ 1979067 w 6789110"/>
              <a:gd name="connsiteY261" fmla="*/ 6118675 h 6386516"/>
              <a:gd name="connsiteX262" fmla="*/ 1979067 w 6789110"/>
              <a:gd name="connsiteY262" fmla="*/ 6120600 h 6386516"/>
              <a:gd name="connsiteX263" fmla="*/ 1975218 w 6789110"/>
              <a:gd name="connsiteY263" fmla="*/ 6137923 h 6386516"/>
              <a:gd name="connsiteX264" fmla="*/ 1971368 w 6789110"/>
              <a:gd name="connsiteY264" fmla="*/ 6143697 h 6386516"/>
              <a:gd name="connsiteX265" fmla="*/ 1979067 w 6789110"/>
              <a:gd name="connsiteY265" fmla="*/ 6109050 h 6386516"/>
              <a:gd name="connsiteX266" fmla="*/ 1880903 w 6789110"/>
              <a:gd name="connsiteY266" fmla="*/ 6107126 h 6386516"/>
              <a:gd name="connsiteX267" fmla="*/ 1882828 w 6789110"/>
              <a:gd name="connsiteY267" fmla="*/ 6109051 h 6386516"/>
              <a:gd name="connsiteX268" fmla="*/ 1878978 w 6789110"/>
              <a:gd name="connsiteY268" fmla="*/ 6109051 h 6386516"/>
              <a:gd name="connsiteX269" fmla="*/ 1880903 w 6789110"/>
              <a:gd name="connsiteY269" fmla="*/ 6107126 h 6386516"/>
              <a:gd name="connsiteX270" fmla="*/ 1971368 w 6789110"/>
              <a:gd name="connsiteY270" fmla="*/ 6101351 h 6386516"/>
              <a:gd name="connsiteX271" fmla="*/ 1963669 w 6789110"/>
              <a:gd name="connsiteY271" fmla="*/ 6162945 h 6386516"/>
              <a:gd name="connsiteX272" fmla="*/ 1954044 w 6789110"/>
              <a:gd name="connsiteY272" fmla="*/ 6110976 h 6386516"/>
              <a:gd name="connsiteX273" fmla="*/ 1959818 w 6789110"/>
              <a:gd name="connsiteY273" fmla="*/ 6109051 h 6386516"/>
              <a:gd name="connsiteX274" fmla="*/ 1965593 w 6789110"/>
              <a:gd name="connsiteY274" fmla="*/ 6112901 h 6386516"/>
              <a:gd name="connsiteX275" fmla="*/ 1971368 w 6789110"/>
              <a:gd name="connsiteY275" fmla="*/ 6101351 h 6386516"/>
              <a:gd name="connsiteX276" fmla="*/ 1842406 w 6789110"/>
              <a:gd name="connsiteY276" fmla="*/ 6101351 h 6386516"/>
              <a:gd name="connsiteX277" fmla="*/ 1869353 w 6789110"/>
              <a:gd name="connsiteY277" fmla="*/ 6116750 h 6386516"/>
              <a:gd name="connsiteX278" fmla="*/ 1871279 w 6789110"/>
              <a:gd name="connsiteY278" fmla="*/ 6120600 h 6386516"/>
              <a:gd name="connsiteX279" fmla="*/ 1882828 w 6789110"/>
              <a:gd name="connsiteY279" fmla="*/ 6124449 h 6386516"/>
              <a:gd name="connsiteX280" fmla="*/ 1884752 w 6789110"/>
              <a:gd name="connsiteY280" fmla="*/ 6135998 h 6386516"/>
              <a:gd name="connsiteX281" fmla="*/ 1861654 w 6789110"/>
              <a:gd name="connsiteY281" fmla="*/ 6137923 h 6386516"/>
              <a:gd name="connsiteX282" fmla="*/ 1842406 w 6789110"/>
              <a:gd name="connsiteY282" fmla="*/ 6109051 h 6386516"/>
              <a:gd name="connsiteX283" fmla="*/ 1842406 w 6789110"/>
              <a:gd name="connsiteY283" fmla="*/ 6101351 h 6386516"/>
              <a:gd name="connsiteX284" fmla="*/ 1486321 w 6789110"/>
              <a:gd name="connsiteY284" fmla="*/ 6095576 h 6386516"/>
              <a:gd name="connsiteX285" fmla="*/ 1515194 w 6789110"/>
              <a:gd name="connsiteY285" fmla="*/ 6118675 h 6386516"/>
              <a:gd name="connsiteX286" fmla="*/ 1495945 w 6789110"/>
              <a:gd name="connsiteY286" fmla="*/ 6132148 h 6386516"/>
              <a:gd name="connsiteX287" fmla="*/ 1482471 w 6789110"/>
              <a:gd name="connsiteY287" fmla="*/ 6099427 h 6386516"/>
              <a:gd name="connsiteX288" fmla="*/ 1486321 w 6789110"/>
              <a:gd name="connsiteY288" fmla="*/ 6095576 h 6386516"/>
              <a:gd name="connsiteX289" fmla="*/ 1478622 w 6789110"/>
              <a:gd name="connsiteY289" fmla="*/ 6089803 h 6386516"/>
              <a:gd name="connsiteX290" fmla="*/ 1480547 w 6789110"/>
              <a:gd name="connsiteY290" fmla="*/ 6091728 h 6386516"/>
              <a:gd name="connsiteX291" fmla="*/ 1478622 w 6789110"/>
              <a:gd name="connsiteY291" fmla="*/ 6091728 h 6386516"/>
              <a:gd name="connsiteX292" fmla="*/ 1478622 w 6789110"/>
              <a:gd name="connsiteY292" fmla="*/ 6089803 h 6386516"/>
              <a:gd name="connsiteX293" fmla="*/ 1463224 w 6789110"/>
              <a:gd name="connsiteY293" fmla="*/ 6089803 h 6386516"/>
              <a:gd name="connsiteX294" fmla="*/ 1468998 w 6789110"/>
              <a:gd name="connsiteY294" fmla="*/ 6091728 h 6386516"/>
              <a:gd name="connsiteX295" fmla="*/ 1463224 w 6789110"/>
              <a:gd name="connsiteY295" fmla="*/ 6091728 h 6386516"/>
              <a:gd name="connsiteX296" fmla="*/ 1463224 w 6789110"/>
              <a:gd name="connsiteY296" fmla="*/ 6089803 h 6386516"/>
              <a:gd name="connsiteX297" fmla="*/ 1413179 w 6789110"/>
              <a:gd name="connsiteY297" fmla="*/ 6089802 h 6386516"/>
              <a:gd name="connsiteX298" fmla="*/ 1422803 w 6789110"/>
              <a:gd name="connsiteY298" fmla="*/ 6109050 h 6386516"/>
              <a:gd name="connsiteX299" fmla="*/ 1440127 w 6789110"/>
              <a:gd name="connsiteY299" fmla="*/ 6091727 h 6386516"/>
              <a:gd name="connsiteX300" fmla="*/ 1453599 w 6789110"/>
              <a:gd name="connsiteY300" fmla="*/ 6097501 h 6386516"/>
              <a:gd name="connsiteX301" fmla="*/ 1445900 w 6789110"/>
              <a:gd name="connsiteY301" fmla="*/ 6097501 h 6386516"/>
              <a:gd name="connsiteX302" fmla="*/ 1449751 w 6789110"/>
              <a:gd name="connsiteY302" fmla="*/ 6101351 h 6386516"/>
              <a:gd name="connsiteX303" fmla="*/ 1438202 w 6789110"/>
              <a:gd name="connsiteY303" fmla="*/ 6130223 h 6386516"/>
              <a:gd name="connsiteX304" fmla="*/ 1445900 w 6789110"/>
              <a:gd name="connsiteY304" fmla="*/ 6134072 h 6386516"/>
              <a:gd name="connsiteX305" fmla="*/ 1472848 w 6789110"/>
              <a:gd name="connsiteY305" fmla="*/ 6112900 h 6386516"/>
              <a:gd name="connsiteX306" fmla="*/ 1490171 w 6789110"/>
              <a:gd name="connsiteY306" fmla="*/ 6168718 h 6386516"/>
              <a:gd name="connsiteX307" fmla="*/ 1474772 w 6789110"/>
              <a:gd name="connsiteY307" fmla="*/ 6182191 h 6386516"/>
              <a:gd name="connsiteX308" fmla="*/ 1468998 w 6789110"/>
              <a:gd name="connsiteY308" fmla="*/ 6180267 h 6386516"/>
              <a:gd name="connsiteX309" fmla="*/ 1467073 w 6789110"/>
              <a:gd name="connsiteY309" fmla="*/ 6166793 h 6386516"/>
              <a:gd name="connsiteX310" fmla="*/ 1463223 w 6789110"/>
              <a:gd name="connsiteY310" fmla="*/ 6176417 h 6386516"/>
              <a:gd name="connsiteX311" fmla="*/ 1457450 w 6789110"/>
              <a:gd name="connsiteY311" fmla="*/ 6176417 h 6386516"/>
              <a:gd name="connsiteX312" fmla="*/ 1449751 w 6789110"/>
              <a:gd name="connsiteY312" fmla="*/ 6168718 h 6386516"/>
              <a:gd name="connsiteX313" fmla="*/ 1449751 w 6789110"/>
              <a:gd name="connsiteY313" fmla="*/ 6172568 h 6386516"/>
              <a:gd name="connsiteX314" fmla="*/ 1428577 w 6789110"/>
              <a:gd name="connsiteY314" fmla="*/ 6130223 h 6386516"/>
              <a:gd name="connsiteX315" fmla="*/ 1430503 w 6789110"/>
              <a:gd name="connsiteY315" fmla="*/ 6147546 h 6386516"/>
              <a:gd name="connsiteX316" fmla="*/ 1397782 w 6789110"/>
              <a:gd name="connsiteY316" fmla="*/ 6135997 h 6386516"/>
              <a:gd name="connsiteX317" fmla="*/ 1407405 w 6789110"/>
              <a:gd name="connsiteY317" fmla="*/ 6155245 h 6386516"/>
              <a:gd name="connsiteX318" fmla="*/ 1409329 w 6789110"/>
              <a:gd name="connsiteY318" fmla="*/ 6159094 h 6386516"/>
              <a:gd name="connsiteX319" fmla="*/ 1382382 w 6789110"/>
              <a:gd name="connsiteY319" fmla="*/ 6166793 h 6386516"/>
              <a:gd name="connsiteX320" fmla="*/ 1432428 w 6789110"/>
              <a:gd name="connsiteY320" fmla="*/ 6176417 h 6386516"/>
              <a:gd name="connsiteX321" fmla="*/ 1440127 w 6789110"/>
              <a:gd name="connsiteY321" fmla="*/ 6174492 h 6386516"/>
              <a:gd name="connsiteX322" fmla="*/ 1438202 w 6789110"/>
              <a:gd name="connsiteY322" fmla="*/ 6178342 h 6386516"/>
              <a:gd name="connsiteX323" fmla="*/ 1409329 w 6789110"/>
              <a:gd name="connsiteY323" fmla="*/ 6180267 h 6386516"/>
              <a:gd name="connsiteX324" fmla="*/ 1434352 w 6789110"/>
              <a:gd name="connsiteY324" fmla="*/ 6182191 h 6386516"/>
              <a:gd name="connsiteX325" fmla="*/ 1445900 w 6789110"/>
              <a:gd name="connsiteY325" fmla="*/ 6184116 h 6386516"/>
              <a:gd name="connsiteX326" fmla="*/ 1428577 w 6789110"/>
              <a:gd name="connsiteY326" fmla="*/ 6193740 h 6386516"/>
              <a:gd name="connsiteX327" fmla="*/ 1442051 w 6789110"/>
              <a:gd name="connsiteY327" fmla="*/ 6195665 h 6386516"/>
              <a:gd name="connsiteX328" fmla="*/ 1415104 w 6789110"/>
              <a:gd name="connsiteY328" fmla="*/ 6201439 h 6386516"/>
              <a:gd name="connsiteX329" fmla="*/ 1413179 w 6789110"/>
              <a:gd name="connsiteY329" fmla="*/ 6222612 h 6386516"/>
              <a:gd name="connsiteX330" fmla="*/ 1459374 w 6789110"/>
              <a:gd name="connsiteY330" fmla="*/ 6197590 h 6386516"/>
              <a:gd name="connsiteX331" fmla="*/ 1459374 w 6789110"/>
              <a:gd name="connsiteY331" fmla="*/ 6220687 h 6386516"/>
              <a:gd name="connsiteX332" fmla="*/ 1426653 w 6789110"/>
              <a:gd name="connsiteY332" fmla="*/ 6315002 h 6386516"/>
              <a:gd name="connsiteX333" fmla="*/ 1467073 w 6789110"/>
              <a:gd name="connsiteY333" fmla="*/ 6224537 h 6386516"/>
              <a:gd name="connsiteX334" fmla="*/ 1472848 w 6789110"/>
              <a:gd name="connsiteY334" fmla="*/ 6322701 h 6386516"/>
              <a:gd name="connsiteX335" fmla="*/ 1486322 w 6789110"/>
              <a:gd name="connsiteY335" fmla="*/ 6264958 h 6386516"/>
              <a:gd name="connsiteX336" fmla="*/ 1501719 w 6789110"/>
              <a:gd name="connsiteY336" fmla="*/ 6299604 h 6386516"/>
              <a:gd name="connsiteX337" fmla="*/ 1492095 w 6789110"/>
              <a:gd name="connsiteY337" fmla="*/ 6241860 h 6386516"/>
              <a:gd name="connsiteX338" fmla="*/ 1515194 w 6789110"/>
              <a:gd name="connsiteY338" fmla="*/ 6257259 h 6386516"/>
              <a:gd name="connsiteX339" fmla="*/ 1530592 w 6789110"/>
              <a:gd name="connsiteY339" fmla="*/ 6303453 h 6386516"/>
              <a:gd name="connsiteX340" fmla="*/ 1528667 w 6789110"/>
              <a:gd name="connsiteY340" fmla="*/ 6307303 h 6386516"/>
              <a:gd name="connsiteX341" fmla="*/ 1544066 w 6789110"/>
              <a:gd name="connsiteY341" fmla="*/ 6338099 h 6386516"/>
              <a:gd name="connsiteX342" fmla="*/ 1549840 w 6789110"/>
              <a:gd name="connsiteY342" fmla="*/ 6349648 h 6386516"/>
              <a:gd name="connsiteX343" fmla="*/ 1547915 w 6789110"/>
              <a:gd name="connsiteY343" fmla="*/ 6374670 h 6386516"/>
              <a:gd name="connsiteX344" fmla="*/ 1532518 w 6789110"/>
              <a:gd name="connsiteY344" fmla="*/ 6386219 h 6386516"/>
              <a:gd name="connsiteX345" fmla="*/ 1472848 w 6789110"/>
              <a:gd name="connsiteY345" fmla="*/ 6384294 h 6386516"/>
              <a:gd name="connsiteX346" fmla="*/ 1449751 w 6789110"/>
              <a:gd name="connsiteY346" fmla="*/ 6384294 h 6386516"/>
              <a:gd name="connsiteX347" fmla="*/ 1393931 w 6789110"/>
              <a:gd name="connsiteY347" fmla="*/ 6297679 h 6386516"/>
              <a:gd name="connsiteX348" fmla="*/ 1405480 w 6789110"/>
              <a:gd name="connsiteY348" fmla="*/ 6291905 h 6386516"/>
              <a:gd name="connsiteX349" fmla="*/ 1411254 w 6789110"/>
              <a:gd name="connsiteY349" fmla="*/ 6291905 h 6386516"/>
              <a:gd name="connsiteX350" fmla="*/ 1407405 w 6789110"/>
              <a:gd name="connsiteY350" fmla="*/ 6289980 h 6386516"/>
              <a:gd name="connsiteX351" fmla="*/ 1392006 w 6789110"/>
              <a:gd name="connsiteY351" fmla="*/ 6297679 h 6386516"/>
              <a:gd name="connsiteX352" fmla="*/ 1370834 w 6789110"/>
              <a:gd name="connsiteY352" fmla="*/ 6239935 h 6386516"/>
              <a:gd name="connsiteX353" fmla="*/ 1365059 w 6789110"/>
              <a:gd name="connsiteY353" fmla="*/ 6195665 h 6386516"/>
              <a:gd name="connsiteX354" fmla="*/ 1392006 w 6789110"/>
              <a:gd name="connsiteY354" fmla="*/ 6145621 h 6386516"/>
              <a:gd name="connsiteX355" fmla="*/ 1411254 w 6789110"/>
              <a:gd name="connsiteY355" fmla="*/ 6091727 h 6386516"/>
              <a:gd name="connsiteX356" fmla="*/ 1413179 w 6789110"/>
              <a:gd name="connsiteY356" fmla="*/ 6089802 h 6386516"/>
              <a:gd name="connsiteX357" fmla="*/ 1946346 w 6789110"/>
              <a:gd name="connsiteY357" fmla="*/ 6084029 h 6386516"/>
              <a:gd name="connsiteX358" fmla="*/ 1954045 w 6789110"/>
              <a:gd name="connsiteY358" fmla="*/ 6085953 h 6386516"/>
              <a:gd name="connsiteX359" fmla="*/ 1954045 w 6789110"/>
              <a:gd name="connsiteY359" fmla="*/ 6087878 h 6386516"/>
              <a:gd name="connsiteX360" fmla="*/ 1946346 w 6789110"/>
              <a:gd name="connsiteY360" fmla="*/ 6087878 h 6386516"/>
              <a:gd name="connsiteX361" fmla="*/ 1946346 w 6789110"/>
              <a:gd name="connsiteY361" fmla="*/ 6084029 h 6386516"/>
              <a:gd name="connsiteX362" fmla="*/ 1992541 w 6789110"/>
              <a:gd name="connsiteY362" fmla="*/ 6080179 h 6386516"/>
              <a:gd name="connsiteX363" fmla="*/ 1986767 w 6789110"/>
              <a:gd name="connsiteY363" fmla="*/ 6093653 h 6386516"/>
              <a:gd name="connsiteX364" fmla="*/ 1984842 w 6789110"/>
              <a:gd name="connsiteY364" fmla="*/ 6089803 h 6386516"/>
              <a:gd name="connsiteX365" fmla="*/ 1986767 w 6789110"/>
              <a:gd name="connsiteY365" fmla="*/ 6082104 h 6386516"/>
              <a:gd name="connsiteX366" fmla="*/ 1992541 w 6789110"/>
              <a:gd name="connsiteY366" fmla="*/ 6080179 h 6386516"/>
              <a:gd name="connsiteX367" fmla="*/ 1884752 w 6789110"/>
              <a:gd name="connsiteY367" fmla="*/ 6080178 h 6386516"/>
              <a:gd name="connsiteX368" fmla="*/ 1934797 w 6789110"/>
              <a:gd name="connsiteY368" fmla="*/ 6084028 h 6386516"/>
              <a:gd name="connsiteX369" fmla="*/ 1936722 w 6789110"/>
              <a:gd name="connsiteY369" fmla="*/ 6087878 h 6386516"/>
              <a:gd name="connsiteX370" fmla="*/ 1915548 w 6789110"/>
              <a:gd name="connsiteY370" fmla="*/ 6097502 h 6386516"/>
              <a:gd name="connsiteX371" fmla="*/ 1923248 w 6789110"/>
              <a:gd name="connsiteY371" fmla="*/ 6105201 h 6386516"/>
              <a:gd name="connsiteX372" fmla="*/ 1934797 w 6789110"/>
              <a:gd name="connsiteY372" fmla="*/ 6101352 h 6386516"/>
              <a:gd name="connsiteX373" fmla="*/ 1940572 w 6789110"/>
              <a:gd name="connsiteY373" fmla="*/ 6109051 h 6386516"/>
              <a:gd name="connsiteX374" fmla="*/ 1942497 w 6789110"/>
              <a:gd name="connsiteY374" fmla="*/ 6137923 h 6386516"/>
              <a:gd name="connsiteX375" fmla="*/ 1911699 w 6789110"/>
              <a:gd name="connsiteY375" fmla="*/ 6130224 h 6386516"/>
              <a:gd name="connsiteX376" fmla="*/ 1888602 w 6789110"/>
              <a:gd name="connsiteY376" fmla="*/ 6120600 h 6386516"/>
              <a:gd name="connsiteX377" fmla="*/ 1884752 w 6789110"/>
              <a:gd name="connsiteY377" fmla="*/ 6080178 h 6386516"/>
              <a:gd name="connsiteX378" fmla="*/ 1422803 w 6789110"/>
              <a:gd name="connsiteY378" fmla="*/ 6074405 h 6386516"/>
              <a:gd name="connsiteX379" fmla="*/ 1426653 w 6789110"/>
              <a:gd name="connsiteY379" fmla="*/ 6076329 h 6386516"/>
              <a:gd name="connsiteX380" fmla="*/ 1417028 w 6789110"/>
              <a:gd name="connsiteY380" fmla="*/ 6084029 h 6386516"/>
              <a:gd name="connsiteX381" fmla="*/ 1422803 w 6789110"/>
              <a:gd name="connsiteY381" fmla="*/ 6074405 h 6386516"/>
              <a:gd name="connsiteX382" fmla="*/ 2007939 w 6789110"/>
              <a:gd name="connsiteY382" fmla="*/ 6074404 h 6386516"/>
              <a:gd name="connsiteX383" fmla="*/ 2009863 w 6789110"/>
              <a:gd name="connsiteY383" fmla="*/ 6074404 h 6386516"/>
              <a:gd name="connsiteX384" fmla="*/ 2013713 w 6789110"/>
              <a:gd name="connsiteY384" fmla="*/ 6078254 h 6386516"/>
              <a:gd name="connsiteX385" fmla="*/ 2015638 w 6789110"/>
              <a:gd name="connsiteY385" fmla="*/ 6091728 h 6386516"/>
              <a:gd name="connsiteX386" fmla="*/ 2006013 w 6789110"/>
              <a:gd name="connsiteY386" fmla="*/ 6107126 h 6386516"/>
              <a:gd name="connsiteX387" fmla="*/ 1998314 w 6789110"/>
              <a:gd name="connsiteY387" fmla="*/ 6103277 h 6386516"/>
              <a:gd name="connsiteX388" fmla="*/ 2007939 w 6789110"/>
              <a:gd name="connsiteY388" fmla="*/ 6074404 h 6386516"/>
              <a:gd name="connsiteX389" fmla="*/ 1844331 w 6789110"/>
              <a:gd name="connsiteY389" fmla="*/ 6072479 h 6386516"/>
              <a:gd name="connsiteX390" fmla="*/ 1873204 w 6789110"/>
              <a:gd name="connsiteY390" fmla="*/ 6074405 h 6386516"/>
              <a:gd name="connsiteX391" fmla="*/ 1878978 w 6789110"/>
              <a:gd name="connsiteY391" fmla="*/ 6076329 h 6386516"/>
              <a:gd name="connsiteX392" fmla="*/ 1878978 w 6789110"/>
              <a:gd name="connsiteY392" fmla="*/ 6082104 h 6386516"/>
              <a:gd name="connsiteX393" fmla="*/ 1873204 w 6789110"/>
              <a:gd name="connsiteY393" fmla="*/ 6087878 h 6386516"/>
              <a:gd name="connsiteX394" fmla="*/ 1865504 w 6789110"/>
              <a:gd name="connsiteY394" fmla="*/ 6080179 h 6386516"/>
              <a:gd name="connsiteX395" fmla="*/ 1863579 w 6789110"/>
              <a:gd name="connsiteY395" fmla="*/ 6085953 h 6386516"/>
              <a:gd name="connsiteX396" fmla="*/ 1853955 w 6789110"/>
              <a:gd name="connsiteY396" fmla="*/ 6095577 h 6386516"/>
              <a:gd name="connsiteX397" fmla="*/ 1871278 w 6789110"/>
              <a:gd name="connsiteY397" fmla="*/ 6105201 h 6386516"/>
              <a:gd name="connsiteX398" fmla="*/ 1863579 w 6789110"/>
              <a:gd name="connsiteY398" fmla="*/ 6105201 h 6386516"/>
              <a:gd name="connsiteX399" fmla="*/ 1844331 w 6789110"/>
              <a:gd name="connsiteY399" fmla="*/ 6093653 h 6386516"/>
              <a:gd name="connsiteX400" fmla="*/ 1844331 w 6789110"/>
              <a:gd name="connsiteY400" fmla="*/ 6072479 h 6386516"/>
              <a:gd name="connsiteX401" fmla="*/ 1522893 w 6789110"/>
              <a:gd name="connsiteY401" fmla="*/ 6064781 h 6386516"/>
              <a:gd name="connsiteX402" fmla="*/ 1528667 w 6789110"/>
              <a:gd name="connsiteY402" fmla="*/ 6080179 h 6386516"/>
              <a:gd name="connsiteX403" fmla="*/ 1520968 w 6789110"/>
              <a:gd name="connsiteY403" fmla="*/ 6074405 h 6386516"/>
              <a:gd name="connsiteX404" fmla="*/ 1522893 w 6789110"/>
              <a:gd name="connsiteY404" fmla="*/ 6064781 h 6386516"/>
              <a:gd name="connsiteX405" fmla="*/ 1428578 w 6789110"/>
              <a:gd name="connsiteY405" fmla="*/ 6064781 h 6386516"/>
              <a:gd name="connsiteX406" fmla="*/ 1432427 w 6789110"/>
              <a:gd name="connsiteY406" fmla="*/ 6070555 h 6386516"/>
              <a:gd name="connsiteX407" fmla="*/ 1424728 w 6789110"/>
              <a:gd name="connsiteY407" fmla="*/ 6068630 h 6386516"/>
              <a:gd name="connsiteX408" fmla="*/ 1428578 w 6789110"/>
              <a:gd name="connsiteY408" fmla="*/ 6064781 h 6386516"/>
              <a:gd name="connsiteX409" fmla="*/ 1366984 w 6789110"/>
              <a:gd name="connsiteY409" fmla="*/ 6064780 h 6386516"/>
              <a:gd name="connsiteX410" fmla="*/ 1395857 w 6789110"/>
              <a:gd name="connsiteY410" fmla="*/ 6068629 h 6386516"/>
              <a:gd name="connsiteX411" fmla="*/ 1390083 w 6789110"/>
              <a:gd name="connsiteY411" fmla="*/ 6078253 h 6386516"/>
              <a:gd name="connsiteX412" fmla="*/ 1382383 w 6789110"/>
              <a:gd name="connsiteY412" fmla="*/ 6074404 h 6386516"/>
              <a:gd name="connsiteX413" fmla="*/ 1380459 w 6789110"/>
              <a:gd name="connsiteY413" fmla="*/ 6105200 h 6386516"/>
              <a:gd name="connsiteX414" fmla="*/ 1380459 w 6789110"/>
              <a:gd name="connsiteY414" fmla="*/ 6112900 h 6386516"/>
              <a:gd name="connsiteX415" fmla="*/ 1357360 w 6789110"/>
              <a:gd name="connsiteY415" fmla="*/ 6168718 h 6386516"/>
              <a:gd name="connsiteX416" fmla="*/ 1351586 w 6789110"/>
              <a:gd name="connsiteY416" fmla="*/ 6139847 h 6386516"/>
              <a:gd name="connsiteX417" fmla="*/ 1359286 w 6789110"/>
              <a:gd name="connsiteY417" fmla="*/ 6093652 h 6386516"/>
              <a:gd name="connsiteX418" fmla="*/ 1366984 w 6789110"/>
              <a:gd name="connsiteY418" fmla="*/ 6064780 h 6386516"/>
              <a:gd name="connsiteX419" fmla="*/ 1977142 w 6789110"/>
              <a:gd name="connsiteY419" fmla="*/ 6055157 h 6386516"/>
              <a:gd name="connsiteX420" fmla="*/ 1977142 w 6789110"/>
              <a:gd name="connsiteY420" fmla="*/ 6064781 h 6386516"/>
              <a:gd name="connsiteX421" fmla="*/ 1944420 w 6789110"/>
              <a:gd name="connsiteY421" fmla="*/ 6064781 h 6386516"/>
              <a:gd name="connsiteX422" fmla="*/ 1977142 w 6789110"/>
              <a:gd name="connsiteY422" fmla="*/ 6055157 h 6386516"/>
              <a:gd name="connsiteX423" fmla="*/ 1877054 w 6789110"/>
              <a:gd name="connsiteY423" fmla="*/ 6049382 h 6386516"/>
              <a:gd name="connsiteX424" fmla="*/ 1877054 w 6789110"/>
              <a:gd name="connsiteY424" fmla="*/ 6055157 h 6386516"/>
              <a:gd name="connsiteX425" fmla="*/ 1867429 w 6789110"/>
              <a:gd name="connsiteY425" fmla="*/ 6051307 h 6386516"/>
              <a:gd name="connsiteX426" fmla="*/ 1877054 w 6789110"/>
              <a:gd name="connsiteY426" fmla="*/ 6049382 h 6386516"/>
              <a:gd name="connsiteX427" fmla="*/ 1488245 w 6789110"/>
              <a:gd name="connsiteY427" fmla="*/ 6035908 h 6386516"/>
              <a:gd name="connsiteX428" fmla="*/ 1522893 w 6789110"/>
              <a:gd name="connsiteY428" fmla="*/ 6053232 h 6386516"/>
              <a:gd name="connsiteX429" fmla="*/ 1519043 w 6789110"/>
              <a:gd name="connsiteY429" fmla="*/ 6072480 h 6386516"/>
              <a:gd name="connsiteX430" fmla="*/ 1501719 w 6789110"/>
              <a:gd name="connsiteY430" fmla="*/ 6064781 h 6386516"/>
              <a:gd name="connsiteX431" fmla="*/ 1497869 w 6789110"/>
              <a:gd name="connsiteY431" fmla="*/ 6055157 h 6386516"/>
              <a:gd name="connsiteX432" fmla="*/ 1490171 w 6789110"/>
              <a:gd name="connsiteY432" fmla="*/ 6057081 h 6386516"/>
              <a:gd name="connsiteX433" fmla="*/ 1494020 w 6789110"/>
              <a:gd name="connsiteY433" fmla="*/ 6051307 h 6386516"/>
              <a:gd name="connsiteX434" fmla="*/ 1482471 w 6789110"/>
              <a:gd name="connsiteY434" fmla="*/ 6045533 h 6386516"/>
              <a:gd name="connsiteX435" fmla="*/ 1488245 w 6789110"/>
              <a:gd name="connsiteY435" fmla="*/ 6035908 h 6386516"/>
              <a:gd name="connsiteX436" fmla="*/ 1465149 w 6789110"/>
              <a:gd name="connsiteY436" fmla="*/ 6030134 h 6386516"/>
              <a:gd name="connsiteX437" fmla="*/ 1476697 w 6789110"/>
              <a:gd name="connsiteY437" fmla="*/ 6047457 h 6386516"/>
              <a:gd name="connsiteX438" fmla="*/ 1472848 w 6789110"/>
              <a:gd name="connsiteY438" fmla="*/ 6051307 h 6386516"/>
              <a:gd name="connsiteX439" fmla="*/ 1467072 w 6789110"/>
              <a:gd name="connsiteY439" fmla="*/ 6049382 h 6386516"/>
              <a:gd name="connsiteX440" fmla="*/ 1461298 w 6789110"/>
              <a:gd name="connsiteY440" fmla="*/ 6043608 h 6386516"/>
              <a:gd name="connsiteX441" fmla="*/ 1465149 w 6789110"/>
              <a:gd name="connsiteY441" fmla="*/ 6030134 h 6386516"/>
              <a:gd name="connsiteX442" fmla="*/ 1499794 w 6789110"/>
              <a:gd name="connsiteY442" fmla="*/ 6028210 h 6386516"/>
              <a:gd name="connsiteX443" fmla="*/ 1503644 w 6789110"/>
              <a:gd name="connsiteY443" fmla="*/ 6041684 h 6386516"/>
              <a:gd name="connsiteX444" fmla="*/ 1490171 w 6789110"/>
              <a:gd name="connsiteY444" fmla="*/ 6035910 h 6386516"/>
              <a:gd name="connsiteX445" fmla="*/ 1499794 w 6789110"/>
              <a:gd name="connsiteY445" fmla="*/ 6028210 h 6386516"/>
              <a:gd name="connsiteX446" fmla="*/ 1384306 w 6789110"/>
              <a:gd name="connsiteY446" fmla="*/ 6026285 h 6386516"/>
              <a:gd name="connsiteX447" fmla="*/ 1388157 w 6789110"/>
              <a:gd name="connsiteY447" fmla="*/ 6032059 h 6386516"/>
              <a:gd name="connsiteX448" fmla="*/ 1390081 w 6789110"/>
              <a:gd name="connsiteY448" fmla="*/ 6035909 h 6386516"/>
              <a:gd name="connsiteX449" fmla="*/ 1380458 w 6789110"/>
              <a:gd name="connsiteY449" fmla="*/ 6032059 h 6386516"/>
              <a:gd name="connsiteX450" fmla="*/ 1380458 w 6789110"/>
              <a:gd name="connsiteY450" fmla="*/ 6030134 h 6386516"/>
              <a:gd name="connsiteX451" fmla="*/ 1384306 w 6789110"/>
              <a:gd name="connsiteY451" fmla="*/ 6026285 h 6386516"/>
              <a:gd name="connsiteX452" fmla="*/ 1944420 w 6789110"/>
              <a:gd name="connsiteY452" fmla="*/ 6024360 h 6386516"/>
              <a:gd name="connsiteX453" fmla="*/ 1975217 w 6789110"/>
              <a:gd name="connsiteY453" fmla="*/ 6030134 h 6386516"/>
              <a:gd name="connsiteX454" fmla="*/ 1975217 w 6789110"/>
              <a:gd name="connsiteY454" fmla="*/ 6033984 h 6386516"/>
              <a:gd name="connsiteX455" fmla="*/ 1942495 w 6789110"/>
              <a:gd name="connsiteY455" fmla="*/ 6051307 h 6386516"/>
              <a:gd name="connsiteX456" fmla="*/ 1942495 w 6789110"/>
              <a:gd name="connsiteY456" fmla="*/ 6035909 h 6386516"/>
              <a:gd name="connsiteX457" fmla="*/ 1946345 w 6789110"/>
              <a:gd name="connsiteY457" fmla="*/ 6032059 h 6386516"/>
              <a:gd name="connsiteX458" fmla="*/ 1944420 w 6789110"/>
              <a:gd name="connsiteY458" fmla="*/ 6024360 h 6386516"/>
              <a:gd name="connsiteX459" fmla="*/ 1461299 w 6789110"/>
              <a:gd name="connsiteY459" fmla="*/ 6022435 h 6386516"/>
              <a:gd name="connsiteX460" fmla="*/ 1461299 w 6789110"/>
              <a:gd name="connsiteY460" fmla="*/ 6024360 h 6386516"/>
              <a:gd name="connsiteX461" fmla="*/ 1457450 w 6789110"/>
              <a:gd name="connsiteY461" fmla="*/ 6024360 h 6386516"/>
              <a:gd name="connsiteX462" fmla="*/ 1538291 w 6789110"/>
              <a:gd name="connsiteY462" fmla="*/ 6020511 h 6386516"/>
              <a:gd name="connsiteX463" fmla="*/ 1542140 w 6789110"/>
              <a:gd name="connsiteY463" fmla="*/ 6032060 h 6386516"/>
              <a:gd name="connsiteX464" fmla="*/ 1536366 w 6789110"/>
              <a:gd name="connsiteY464" fmla="*/ 6032060 h 6386516"/>
              <a:gd name="connsiteX465" fmla="*/ 1538291 w 6789110"/>
              <a:gd name="connsiteY465" fmla="*/ 6020511 h 6386516"/>
              <a:gd name="connsiteX466" fmla="*/ 1413179 w 6789110"/>
              <a:gd name="connsiteY466" fmla="*/ 6016661 h 6386516"/>
              <a:gd name="connsiteX467" fmla="*/ 1413179 w 6789110"/>
              <a:gd name="connsiteY467" fmla="*/ 6022435 h 6386516"/>
              <a:gd name="connsiteX468" fmla="*/ 1409330 w 6789110"/>
              <a:gd name="connsiteY468" fmla="*/ 6018585 h 6386516"/>
              <a:gd name="connsiteX469" fmla="*/ 1413179 w 6789110"/>
              <a:gd name="connsiteY469" fmla="*/ 6016661 h 6386516"/>
              <a:gd name="connsiteX470" fmla="*/ 1863581 w 6789110"/>
              <a:gd name="connsiteY470" fmla="*/ 6005111 h 6386516"/>
              <a:gd name="connsiteX471" fmla="*/ 1873204 w 6789110"/>
              <a:gd name="connsiteY471" fmla="*/ 6014736 h 6386516"/>
              <a:gd name="connsiteX472" fmla="*/ 1875129 w 6789110"/>
              <a:gd name="connsiteY472" fmla="*/ 6033984 h 6386516"/>
              <a:gd name="connsiteX473" fmla="*/ 1853955 w 6789110"/>
              <a:gd name="connsiteY473" fmla="*/ 6037833 h 6386516"/>
              <a:gd name="connsiteX474" fmla="*/ 1848181 w 6789110"/>
              <a:gd name="connsiteY474" fmla="*/ 6041683 h 6386516"/>
              <a:gd name="connsiteX475" fmla="*/ 1852031 w 6789110"/>
              <a:gd name="connsiteY475" fmla="*/ 6012811 h 6386516"/>
              <a:gd name="connsiteX476" fmla="*/ 1863581 w 6789110"/>
              <a:gd name="connsiteY476" fmla="*/ 6005111 h 6386516"/>
              <a:gd name="connsiteX477" fmla="*/ 2002164 w 6789110"/>
              <a:gd name="connsiteY477" fmla="*/ 5997413 h 6386516"/>
              <a:gd name="connsiteX478" fmla="*/ 2004089 w 6789110"/>
              <a:gd name="connsiteY478" fmla="*/ 5999337 h 6386516"/>
              <a:gd name="connsiteX479" fmla="*/ 2002164 w 6789110"/>
              <a:gd name="connsiteY479" fmla="*/ 6016661 h 6386516"/>
              <a:gd name="connsiteX480" fmla="*/ 1994466 w 6789110"/>
              <a:gd name="connsiteY480" fmla="*/ 6014736 h 6386516"/>
              <a:gd name="connsiteX481" fmla="*/ 2000239 w 6789110"/>
              <a:gd name="connsiteY481" fmla="*/ 6001262 h 6386516"/>
              <a:gd name="connsiteX482" fmla="*/ 1998314 w 6789110"/>
              <a:gd name="connsiteY482" fmla="*/ 5999337 h 6386516"/>
              <a:gd name="connsiteX483" fmla="*/ 2002164 w 6789110"/>
              <a:gd name="connsiteY483" fmla="*/ 5997413 h 6386516"/>
              <a:gd name="connsiteX484" fmla="*/ 1875128 w 6789110"/>
              <a:gd name="connsiteY484" fmla="*/ 5995489 h 6386516"/>
              <a:gd name="connsiteX485" fmla="*/ 1873203 w 6789110"/>
              <a:gd name="connsiteY485" fmla="*/ 6007038 h 6386516"/>
              <a:gd name="connsiteX486" fmla="*/ 1865504 w 6789110"/>
              <a:gd name="connsiteY486" fmla="*/ 6005113 h 6386516"/>
              <a:gd name="connsiteX487" fmla="*/ 1875128 w 6789110"/>
              <a:gd name="connsiteY487" fmla="*/ 5995489 h 6386516"/>
              <a:gd name="connsiteX488" fmla="*/ 1451674 w 6789110"/>
              <a:gd name="connsiteY488" fmla="*/ 5995489 h 6386516"/>
              <a:gd name="connsiteX489" fmla="*/ 1455525 w 6789110"/>
              <a:gd name="connsiteY489" fmla="*/ 6010887 h 6386516"/>
              <a:gd name="connsiteX490" fmla="*/ 1447826 w 6789110"/>
              <a:gd name="connsiteY490" fmla="*/ 6012812 h 6386516"/>
              <a:gd name="connsiteX491" fmla="*/ 1445900 w 6789110"/>
              <a:gd name="connsiteY491" fmla="*/ 6007038 h 6386516"/>
              <a:gd name="connsiteX492" fmla="*/ 1451674 w 6789110"/>
              <a:gd name="connsiteY492" fmla="*/ 5995489 h 6386516"/>
              <a:gd name="connsiteX493" fmla="*/ 1501719 w 6789110"/>
              <a:gd name="connsiteY493" fmla="*/ 5993564 h 6386516"/>
              <a:gd name="connsiteX494" fmla="*/ 1511344 w 6789110"/>
              <a:gd name="connsiteY494" fmla="*/ 6016662 h 6386516"/>
              <a:gd name="connsiteX495" fmla="*/ 1507495 w 6789110"/>
              <a:gd name="connsiteY495" fmla="*/ 6016662 h 6386516"/>
              <a:gd name="connsiteX496" fmla="*/ 1499794 w 6789110"/>
              <a:gd name="connsiteY496" fmla="*/ 6008962 h 6386516"/>
              <a:gd name="connsiteX497" fmla="*/ 1497870 w 6789110"/>
              <a:gd name="connsiteY497" fmla="*/ 6012812 h 6386516"/>
              <a:gd name="connsiteX498" fmla="*/ 1482471 w 6789110"/>
              <a:gd name="connsiteY498" fmla="*/ 6014737 h 6386516"/>
              <a:gd name="connsiteX499" fmla="*/ 1482471 w 6789110"/>
              <a:gd name="connsiteY499" fmla="*/ 6010887 h 6386516"/>
              <a:gd name="connsiteX500" fmla="*/ 1484396 w 6789110"/>
              <a:gd name="connsiteY500" fmla="*/ 6005113 h 6386516"/>
              <a:gd name="connsiteX501" fmla="*/ 1484396 w 6789110"/>
              <a:gd name="connsiteY501" fmla="*/ 6003188 h 6386516"/>
              <a:gd name="connsiteX502" fmla="*/ 1501719 w 6789110"/>
              <a:gd name="connsiteY502" fmla="*/ 5993564 h 6386516"/>
              <a:gd name="connsiteX503" fmla="*/ 1472848 w 6789110"/>
              <a:gd name="connsiteY503" fmla="*/ 5989714 h 6386516"/>
              <a:gd name="connsiteX504" fmla="*/ 1476698 w 6789110"/>
              <a:gd name="connsiteY504" fmla="*/ 5989714 h 6386516"/>
              <a:gd name="connsiteX505" fmla="*/ 1474773 w 6789110"/>
              <a:gd name="connsiteY505" fmla="*/ 5993564 h 6386516"/>
              <a:gd name="connsiteX506" fmla="*/ 1472848 w 6789110"/>
              <a:gd name="connsiteY506" fmla="*/ 5989714 h 6386516"/>
              <a:gd name="connsiteX507" fmla="*/ 1407404 w 6789110"/>
              <a:gd name="connsiteY507" fmla="*/ 5987789 h 6386516"/>
              <a:gd name="connsiteX508" fmla="*/ 1417029 w 6789110"/>
              <a:gd name="connsiteY508" fmla="*/ 5989713 h 6386516"/>
              <a:gd name="connsiteX509" fmla="*/ 1413180 w 6789110"/>
              <a:gd name="connsiteY509" fmla="*/ 6010886 h 6386516"/>
              <a:gd name="connsiteX510" fmla="*/ 1407404 w 6789110"/>
              <a:gd name="connsiteY510" fmla="*/ 5987789 h 6386516"/>
              <a:gd name="connsiteX511" fmla="*/ 1948270 w 6789110"/>
              <a:gd name="connsiteY511" fmla="*/ 5982014 h 6386516"/>
              <a:gd name="connsiteX512" fmla="*/ 1982918 w 6789110"/>
              <a:gd name="connsiteY512" fmla="*/ 5995489 h 6386516"/>
              <a:gd name="connsiteX513" fmla="*/ 1979068 w 6789110"/>
              <a:gd name="connsiteY513" fmla="*/ 6012812 h 6386516"/>
              <a:gd name="connsiteX514" fmla="*/ 1946345 w 6789110"/>
              <a:gd name="connsiteY514" fmla="*/ 6014737 h 6386516"/>
              <a:gd name="connsiteX515" fmla="*/ 1948270 w 6789110"/>
              <a:gd name="connsiteY515" fmla="*/ 5993564 h 6386516"/>
              <a:gd name="connsiteX516" fmla="*/ 1957895 w 6789110"/>
              <a:gd name="connsiteY516" fmla="*/ 5987790 h 6386516"/>
              <a:gd name="connsiteX517" fmla="*/ 1948270 w 6789110"/>
              <a:gd name="connsiteY517" fmla="*/ 5987790 h 6386516"/>
              <a:gd name="connsiteX518" fmla="*/ 1948270 w 6789110"/>
              <a:gd name="connsiteY518" fmla="*/ 5982014 h 6386516"/>
              <a:gd name="connsiteX519" fmla="*/ 1393931 w 6789110"/>
              <a:gd name="connsiteY519" fmla="*/ 5978166 h 6386516"/>
              <a:gd name="connsiteX520" fmla="*/ 1395856 w 6789110"/>
              <a:gd name="connsiteY520" fmla="*/ 5980090 h 6386516"/>
              <a:gd name="connsiteX521" fmla="*/ 1403556 w 6789110"/>
              <a:gd name="connsiteY521" fmla="*/ 5999338 h 6386516"/>
              <a:gd name="connsiteX522" fmla="*/ 1399705 w 6789110"/>
              <a:gd name="connsiteY522" fmla="*/ 5999338 h 6386516"/>
              <a:gd name="connsiteX523" fmla="*/ 1397782 w 6789110"/>
              <a:gd name="connsiteY523" fmla="*/ 6003188 h 6386516"/>
              <a:gd name="connsiteX524" fmla="*/ 1393931 w 6789110"/>
              <a:gd name="connsiteY524" fmla="*/ 5989714 h 6386516"/>
              <a:gd name="connsiteX525" fmla="*/ 1393931 w 6789110"/>
              <a:gd name="connsiteY525" fmla="*/ 5978166 h 6386516"/>
              <a:gd name="connsiteX526" fmla="*/ 1875129 w 6789110"/>
              <a:gd name="connsiteY526" fmla="*/ 5972391 h 6386516"/>
              <a:gd name="connsiteX527" fmla="*/ 1875129 w 6789110"/>
              <a:gd name="connsiteY527" fmla="*/ 5978166 h 6386516"/>
              <a:gd name="connsiteX528" fmla="*/ 1853955 w 6789110"/>
              <a:gd name="connsiteY528" fmla="*/ 5997414 h 6386516"/>
              <a:gd name="connsiteX529" fmla="*/ 1850106 w 6789110"/>
              <a:gd name="connsiteY529" fmla="*/ 5976241 h 6386516"/>
              <a:gd name="connsiteX530" fmla="*/ 1875129 w 6789110"/>
              <a:gd name="connsiteY530" fmla="*/ 5972391 h 6386516"/>
              <a:gd name="connsiteX531" fmla="*/ 1927098 w 6789110"/>
              <a:gd name="connsiteY531" fmla="*/ 5968541 h 6386516"/>
              <a:gd name="connsiteX532" fmla="*/ 1936722 w 6789110"/>
              <a:gd name="connsiteY532" fmla="*/ 5976240 h 6386516"/>
              <a:gd name="connsiteX533" fmla="*/ 1934797 w 6789110"/>
              <a:gd name="connsiteY533" fmla="*/ 6018585 h 6386516"/>
              <a:gd name="connsiteX534" fmla="*/ 1929022 w 6789110"/>
              <a:gd name="connsiteY534" fmla="*/ 6022434 h 6386516"/>
              <a:gd name="connsiteX535" fmla="*/ 1932872 w 6789110"/>
              <a:gd name="connsiteY535" fmla="*/ 6028208 h 6386516"/>
              <a:gd name="connsiteX536" fmla="*/ 1932872 w 6789110"/>
              <a:gd name="connsiteY536" fmla="*/ 6055156 h 6386516"/>
              <a:gd name="connsiteX537" fmla="*/ 1917473 w 6789110"/>
              <a:gd name="connsiteY537" fmla="*/ 6066704 h 6386516"/>
              <a:gd name="connsiteX538" fmla="*/ 1886676 w 6789110"/>
              <a:gd name="connsiteY538" fmla="*/ 6055156 h 6386516"/>
              <a:gd name="connsiteX539" fmla="*/ 1886676 w 6789110"/>
              <a:gd name="connsiteY539" fmla="*/ 6049381 h 6386516"/>
              <a:gd name="connsiteX540" fmla="*/ 1882826 w 6789110"/>
              <a:gd name="connsiteY540" fmla="*/ 6045532 h 6386516"/>
              <a:gd name="connsiteX541" fmla="*/ 1923248 w 6789110"/>
              <a:gd name="connsiteY541" fmla="*/ 6003186 h 6386516"/>
              <a:gd name="connsiteX542" fmla="*/ 1880902 w 6789110"/>
              <a:gd name="connsiteY542" fmla="*/ 6032058 h 6386516"/>
              <a:gd name="connsiteX543" fmla="*/ 1878977 w 6789110"/>
              <a:gd name="connsiteY543" fmla="*/ 6014735 h 6386516"/>
              <a:gd name="connsiteX544" fmla="*/ 1880902 w 6789110"/>
              <a:gd name="connsiteY544" fmla="*/ 5989713 h 6386516"/>
              <a:gd name="connsiteX545" fmla="*/ 1927098 w 6789110"/>
              <a:gd name="connsiteY545" fmla="*/ 5968541 h 6386516"/>
              <a:gd name="connsiteX546" fmla="*/ 1982916 w 6789110"/>
              <a:gd name="connsiteY546" fmla="*/ 5964692 h 6386516"/>
              <a:gd name="connsiteX547" fmla="*/ 1988692 w 6789110"/>
              <a:gd name="connsiteY547" fmla="*/ 5983940 h 6386516"/>
              <a:gd name="connsiteX548" fmla="*/ 1952119 w 6789110"/>
              <a:gd name="connsiteY548" fmla="*/ 5970466 h 6386516"/>
              <a:gd name="connsiteX549" fmla="*/ 1963669 w 6789110"/>
              <a:gd name="connsiteY549" fmla="*/ 5966617 h 6386516"/>
              <a:gd name="connsiteX550" fmla="*/ 1982916 w 6789110"/>
              <a:gd name="connsiteY550" fmla="*/ 5964692 h 6386516"/>
              <a:gd name="connsiteX551" fmla="*/ 1519042 w 6789110"/>
              <a:gd name="connsiteY551" fmla="*/ 5962766 h 6386516"/>
              <a:gd name="connsiteX552" fmla="*/ 1528667 w 6789110"/>
              <a:gd name="connsiteY552" fmla="*/ 5991639 h 6386516"/>
              <a:gd name="connsiteX553" fmla="*/ 1520968 w 6789110"/>
              <a:gd name="connsiteY553" fmla="*/ 6008962 h 6386516"/>
              <a:gd name="connsiteX554" fmla="*/ 1519042 w 6789110"/>
              <a:gd name="connsiteY554" fmla="*/ 6007037 h 6386516"/>
              <a:gd name="connsiteX555" fmla="*/ 1515194 w 6789110"/>
              <a:gd name="connsiteY555" fmla="*/ 5968542 h 6386516"/>
              <a:gd name="connsiteX556" fmla="*/ 1511343 w 6789110"/>
              <a:gd name="connsiteY556" fmla="*/ 5966617 h 6386516"/>
              <a:gd name="connsiteX557" fmla="*/ 1519042 w 6789110"/>
              <a:gd name="connsiteY557" fmla="*/ 5962766 h 6386516"/>
              <a:gd name="connsiteX558" fmla="*/ 1486322 w 6789110"/>
              <a:gd name="connsiteY558" fmla="*/ 5956992 h 6386516"/>
              <a:gd name="connsiteX559" fmla="*/ 1494021 w 6789110"/>
              <a:gd name="connsiteY559" fmla="*/ 5970466 h 6386516"/>
              <a:gd name="connsiteX560" fmla="*/ 1490171 w 6789110"/>
              <a:gd name="connsiteY560" fmla="*/ 5972391 h 6386516"/>
              <a:gd name="connsiteX561" fmla="*/ 1490171 w 6789110"/>
              <a:gd name="connsiteY561" fmla="*/ 5970466 h 6386516"/>
              <a:gd name="connsiteX562" fmla="*/ 1476697 w 6789110"/>
              <a:gd name="connsiteY562" fmla="*/ 5983940 h 6386516"/>
              <a:gd name="connsiteX563" fmla="*/ 1470923 w 6789110"/>
              <a:gd name="connsiteY563" fmla="*/ 5985865 h 6386516"/>
              <a:gd name="connsiteX564" fmla="*/ 1467073 w 6789110"/>
              <a:gd name="connsiteY564" fmla="*/ 5974316 h 6386516"/>
              <a:gd name="connsiteX565" fmla="*/ 1470923 w 6789110"/>
              <a:gd name="connsiteY565" fmla="*/ 5960842 h 6386516"/>
              <a:gd name="connsiteX566" fmla="*/ 1486322 w 6789110"/>
              <a:gd name="connsiteY566" fmla="*/ 5956992 h 6386516"/>
              <a:gd name="connsiteX567" fmla="*/ 1499795 w 6789110"/>
              <a:gd name="connsiteY567" fmla="*/ 5953143 h 6386516"/>
              <a:gd name="connsiteX568" fmla="*/ 1505569 w 6789110"/>
              <a:gd name="connsiteY568" fmla="*/ 5955068 h 6386516"/>
              <a:gd name="connsiteX569" fmla="*/ 1501721 w 6789110"/>
              <a:gd name="connsiteY569" fmla="*/ 5964692 h 6386516"/>
              <a:gd name="connsiteX570" fmla="*/ 1499795 w 6789110"/>
              <a:gd name="connsiteY570" fmla="*/ 5953143 h 6386516"/>
              <a:gd name="connsiteX571" fmla="*/ 1515194 w 6789110"/>
              <a:gd name="connsiteY571" fmla="*/ 5947369 h 6386516"/>
              <a:gd name="connsiteX572" fmla="*/ 1517118 w 6789110"/>
              <a:gd name="connsiteY572" fmla="*/ 5951218 h 6386516"/>
              <a:gd name="connsiteX573" fmla="*/ 1513269 w 6789110"/>
              <a:gd name="connsiteY573" fmla="*/ 5956993 h 6386516"/>
              <a:gd name="connsiteX574" fmla="*/ 1515194 w 6789110"/>
              <a:gd name="connsiteY574" fmla="*/ 5947369 h 6386516"/>
              <a:gd name="connsiteX575" fmla="*/ 1411254 w 6789110"/>
              <a:gd name="connsiteY575" fmla="*/ 5943518 h 6386516"/>
              <a:gd name="connsiteX576" fmla="*/ 1422804 w 6789110"/>
              <a:gd name="connsiteY576" fmla="*/ 5968542 h 6386516"/>
              <a:gd name="connsiteX577" fmla="*/ 1418955 w 6789110"/>
              <a:gd name="connsiteY577" fmla="*/ 5976241 h 6386516"/>
              <a:gd name="connsiteX578" fmla="*/ 1409330 w 6789110"/>
              <a:gd name="connsiteY578" fmla="*/ 5949294 h 6386516"/>
              <a:gd name="connsiteX579" fmla="*/ 1405481 w 6789110"/>
              <a:gd name="connsiteY579" fmla="*/ 5949294 h 6386516"/>
              <a:gd name="connsiteX580" fmla="*/ 1411254 w 6789110"/>
              <a:gd name="connsiteY580" fmla="*/ 5943518 h 6386516"/>
              <a:gd name="connsiteX581" fmla="*/ 1332338 w 6789110"/>
              <a:gd name="connsiteY581" fmla="*/ 5943518 h 6386516"/>
              <a:gd name="connsiteX582" fmla="*/ 1357361 w 6789110"/>
              <a:gd name="connsiteY582" fmla="*/ 5964692 h 6386516"/>
              <a:gd name="connsiteX583" fmla="*/ 1365060 w 6789110"/>
              <a:gd name="connsiteY583" fmla="*/ 5978165 h 6386516"/>
              <a:gd name="connsiteX584" fmla="*/ 1332338 w 6789110"/>
              <a:gd name="connsiteY584" fmla="*/ 5943518 h 6386516"/>
              <a:gd name="connsiteX585" fmla="*/ 1996391 w 6789110"/>
              <a:gd name="connsiteY585" fmla="*/ 5939670 h 6386516"/>
              <a:gd name="connsiteX586" fmla="*/ 1996391 w 6789110"/>
              <a:gd name="connsiteY586" fmla="*/ 5943519 h 6386516"/>
              <a:gd name="connsiteX587" fmla="*/ 1992541 w 6789110"/>
              <a:gd name="connsiteY587" fmla="*/ 5941594 h 6386516"/>
              <a:gd name="connsiteX588" fmla="*/ 1996391 w 6789110"/>
              <a:gd name="connsiteY588" fmla="*/ 5939670 h 6386516"/>
              <a:gd name="connsiteX589" fmla="*/ 2009863 w 6789110"/>
              <a:gd name="connsiteY589" fmla="*/ 5933895 h 6386516"/>
              <a:gd name="connsiteX590" fmla="*/ 2007939 w 6789110"/>
              <a:gd name="connsiteY590" fmla="*/ 5949294 h 6386516"/>
              <a:gd name="connsiteX591" fmla="*/ 2007939 w 6789110"/>
              <a:gd name="connsiteY591" fmla="*/ 5953143 h 6386516"/>
              <a:gd name="connsiteX592" fmla="*/ 2004089 w 6789110"/>
              <a:gd name="connsiteY592" fmla="*/ 5953143 h 6386516"/>
              <a:gd name="connsiteX593" fmla="*/ 2000239 w 6789110"/>
              <a:gd name="connsiteY593" fmla="*/ 5947369 h 6386516"/>
              <a:gd name="connsiteX594" fmla="*/ 2002164 w 6789110"/>
              <a:gd name="connsiteY594" fmla="*/ 5935820 h 6386516"/>
              <a:gd name="connsiteX595" fmla="*/ 2009863 w 6789110"/>
              <a:gd name="connsiteY595" fmla="*/ 5933895 h 6386516"/>
              <a:gd name="connsiteX596" fmla="*/ 1936721 w 6789110"/>
              <a:gd name="connsiteY596" fmla="*/ 5930046 h 6386516"/>
              <a:gd name="connsiteX597" fmla="*/ 1936721 w 6789110"/>
              <a:gd name="connsiteY597" fmla="*/ 5941594 h 6386516"/>
              <a:gd name="connsiteX598" fmla="*/ 1925172 w 6789110"/>
              <a:gd name="connsiteY598" fmla="*/ 5947369 h 6386516"/>
              <a:gd name="connsiteX599" fmla="*/ 1936721 w 6789110"/>
              <a:gd name="connsiteY599" fmla="*/ 5930046 h 6386516"/>
              <a:gd name="connsiteX600" fmla="*/ 1480547 w 6789110"/>
              <a:gd name="connsiteY600" fmla="*/ 5922346 h 6386516"/>
              <a:gd name="connsiteX601" fmla="*/ 1488246 w 6789110"/>
              <a:gd name="connsiteY601" fmla="*/ 5947369 h 6386516"/>
              <a:gd name="connsiteX602" fmla="*/ 1480547 w 6789110"/>
              <a:gd name="connsiteY602" fmla="*/ 5922346 h 6386516"/>
              <a:gd name="connsiteX603" fmla="*/ 2002165 w 6789110"/>
              <a:gd name="connsiteY603" fmla="*/ 5906947 h 6386516"/>
              <a:gd name="connsiteX604" fmla="*/ 1998315 w 6789110"/>
              <a:gd name="connsiteY604" fmla="*/ 5930046 h 6386516"/>
              <a:gd name="connsiteX605" fmla="*/ 1988690 w 6789110"/>
              <a:gd name="connsiteY605" fmla="*/ 5931970 h 6386516"/>
              <a:gd name="connsiteX606" fmla="*/ 1969443 w 6789110"/>
              <a:gd name="connsiteY606" fmla="*/ 5937745 h 6386516"/>
              <a:gd name="connsiteX607" fmla="*/ 1957895 w 6789110"/>
              <a:gd name="connsiteY607" fmla="*/ 5922346 h 6386516"/>
              <a:gd name="connsiteX608" fmla="*/ 1955969 w 6789110"/>
              <a:gd name="connsiteY608" fmla="*/ 5937745 h 6386516"/>
              <a:gd name="connsiteX609" fmla="*/ 1946345 w 6789110"/>
              <a:gd name="connsiteY609" fmla="*/ 5933895 h 6386516"/>
              <a:gd name="connsiteX610" fmla="*/ 1948270 w 6789110"/>
              <a:gd name="connsiteY610" fmla="*/ 5922346 h 6386516"/>
              <a:gd name="connsiteX611" fmla="*/ 2002165 w 6789110"/>
              <a:gd name="connsiteY611" fmla="*/ 5906947 h 6386516"/>
              <a:gd name="connsiteX612" fmla="*/ 1484396 w 6789110"/>
              <a:gd name="connsiteY612" fmla="*/ 5905022 h 6386516"/>
              <a:gd name="connsiteX613" fmla="*/ 1499795 w 6789110"/>
              <a:gd name="connsiteY613" fmla="*/ 5910798 h 6386516"/>
              <a:gd name="connsiteX614" fmla="*/ 1507495 w 6789110"/>
              <a:gd name="connsiteY614" fmla="*/ 5933895 h 6386516"/>
              <a:gd name="connsiteX615" fmla="*/ 1505570 w 6789110"/>
              <a:gd name="connsiteY615" fmla="*/ 5935820 h 6386516"/>
              <a:gd name="connsiteX616" fmla="*/ 1509419 w 6789110"/>
              <a:gd name="connsiteY616" fmla="*/ 5939669 h 6386516"/>
              <a:gd name="connsiteX617" fmla="*/ 1505570 w 6789110"/>
              <a:gd name="connsiteY617" fmla="*/ 5951218 h 6386516"/>
              <a:gd name="connsiteX618" fmla="*/ 1497869 w 6789110"/>
              <a:gd name="connsiteY618" fmla="*/ 5945444 h 6386516"/>
              <a:gd name="connsiteX619" fmla="*/ 1503645 w 6789110"/>
              <a:gd name="connsiteY619" fmla="*/ 5953143 h 6386516"/>
              <a:gd name="connsiteX620" fmla="*/ 1497869 w 6789110"/>
              <a:gd name="connsiteY620" fmla="*/ 5951218 h 6386516"/>
              <a:gd name="connsiteX621" fmla="*/ 1495945 w 6789110"/>
              <a:gd name="connsiteY621" fmla="*/ 5939669 h 6386516"/>
              <a:gd name="connsiteX622" fmla="*/ 1490171 w 6789110"/>
              <a:gd name="connsiteY622" fmla="*/ 5924271 h 6386516"/>
              <a:gd name="connsiteX623" fmla="*/ 1484396 w 6789110"/>
              <a:gd name="connsiteY623" fmla="*/ 5905022 h 6386516"/>
              <a:gd name="connsiteX624" fmla="*/ 1442050 w 6789110"/>
              <a:gd name="connsiteY624" fmla="*/ 5903097 h 6386516"/>
              <a:gd name="connsiteX625" fmla="*/ 1447825 w 6789110"/>
              <a:gd name="connsiteY625" fmla="*/ 5906947 h 6386516"/>
              <a:gd name="connsiteX626" fmla="*/ 1459374 w 6789110"/>
              <a:gd name="connsiteY626" fmla="*/ 5924270 h 6386516"/>
              <a:gd name="connsiteX627" fmla="*/ 1436276 w 6789110"/>
              <a:gd name="connsiteY627" fmla="*/ 5922345 h 6386516"/>
              <a:gd name="connsiteX628" fmla="*/ 1467073 w 6789110"/>
              <a:gd name="connsiteY628" fmla="*/ 5931969 h 6386516"/>
              <a:gd name="connsiteX629" fmla="*/ 1474772 w 6789110"/>
              <a:gd name="connsiteY629" fmla="*/ 5945442 h 6386516"/>
              <a:gd name="connsiteX630" fmla="*/ 1455525 w 6789110"/>
              <a:gd name="connsiteY630" fmla="*/ 5947367 h 6386516"/>
              <a:gd name="connsiteX631" fmla="*/ 1445900 w 6789110"/>
              <a:gd name="connsiteY631" fmla="*/ 5939668 h 6386516"/>
              <a:gd name="connsiteX632" fmla="*/ 1438201 w 6789110"/>
              <a:gd name="connsiteY632" fmla="*/ 5983938 h 6386516"/>
              <a:gd name="connsiteX633" fmla="*/ 1430502 w 6789110"/>
              <a:gd name="connsiteY633" fmla="*/ 5966615 h 6386516"/>
              <a:gd name="connsiteX634" fmla="*/ 1430502 w 6789110"/>
              <a:gd name="connsiteY634" fmla="*/ 5958916 h 6386516"/>
              <a:gd name="connsiteX635" fmla="*/ 1432426 w 6789110"/>
              <a:gd name="connsiteY635" fmla="*/ 5953142 h 6386516"/>
              <a:gd name="connsiteX636" fmla="*/ 1428577 w 6789110"/>
              <a:gd name="connsiteY636" fmla="*/ 5951217 h 6386516"/>
              <a:gd name="connsiteX637" fmla="*/ 1424727 w 6789110"/>
              <a:gd name="connsiteY637" fmla="*/ 5955066 h 6386516"/>
              <a:gd name="connsiteX638" fmla="*/ 1415103 w 6789110"/>
              <a:gd name="connsiteY638" fmla="*/ 5935819 h 6386516"/>
              <a:gd name="connsiteX639" fmla="*/ 1442050 w 6789110"/>
              <a:gd name="connsiteY639" fmla="*/ 5903097 h 6386516"/>
              <a:gd name="connsiteX640" fmla="*/ 2518008 w 6789110"/>
              <a:gd name="connsiteY640" fmla="*/ 5899249 h 6386516"/>
              <a:gd name="connsiteX641" fmla="*/ 2521857 w 6789110"/>
              <a:gd name="connsiteY641" fmla="*/ 5906948 h 6386516"/>
              <a:gd name="connsiteX642" fmla="*/ 2504533 w 6789110"/>
              <a:gd name="connsiteY642" fmla="*/ 5924271 h 6386516"/>
              <a:gd name="connsiteX643" fmla="*/ 2489135 w 6789110"/>
              <a:gd name="connsiteY643" fmla="*/ 5916572 h 6386516"/>
              <a:gd name="connsiteX644" fmla="*/ 2491060 w 6789110"/>
              <a:gd name="connsiteY644" fmla="*/ 5906948 h 6386516"/>
              <a:gd name="connsiteX645" fmla="*/ 2498759 w 6789110"/>
              <a:gd name="connsiteY645" fmla="*/ 5905023 h 6386516"/>
              <a:gd name="connsiteX646" fmla="*/ 2506458 w 6789110"/>
              <a:gd name="connsiteY646" fmla="*/ 5906948 h 6386516"/>
              <a:gd name="connsiteX647" fmla="*/ 2506458 w 6789110"/>
              <a:gd name="connsiteY647" fmla="*/ 5903098 h 6386516"/>
              <a:gd name="connsiteX648" fmla="*/ 2518008 w 6789110"/>
              <a:gd name="connsiteY648" fmla="*/ 5899249 h 6386516"/>
              <a:gd name="connsiteX649" fmla="*/ 2019489 w 6789110"/>
              <a:gd name="connsiteY649" fmla="*/ 5899249 h 6386516"/>
              <a:gd name="connsiteX650" fmla="*/ 2021413 w 6789110"/>
              <a:gd name="connsiteY650" fmla="*/ 5903098 h 6386516"/>
              <a:gd name="connsiteX651" fmla="*/ 2025263 w 6789110"/>
              <a:gd name="connsiteY651" fmla="*/ 5906948 h 6386516"/>
              <a:gd name="connsiteX652" fmla="*/ 2013713 w 6789110"/>
              <a:gd name="connsiteY652" fmla="*/ 5924271 h 6386516"/>
              <a:gd name="connsiteX653" fmla="*/ 2004089 w 6789110"/>
              <a:gd name="connsiteY653" fmla="*/ 5926196 h 6386516"/>
              <a:gd name="connsiteX654" fmla="*/ 2019489 w 6789110"/>
              <a:gd name="connsiteY654" fmla="*/ 5899249 h 6386516"/>
              <a:gd name="connsiteX655" fmla="*/ 1936722 w 6789110"/>
              <a:gd name="connsiteY655" fmla="*/ 5899248 h 6386516"/>
              <a:gd name="connsiteX656" fmla="*/ 1936722 w 6789110"/>
              <a:gd name="connsiteY656" fmla="*/ 5920422 h 6386516"/>
              <a:gd name="connsiteX657" fmla="*/ 1886676 w 6789110"/>
              <a:gd name="connsiteY657" fmla="*/ 5941594 h 6386516"/>
              <a:gd name="connsiteX658" fmla="*/ 1936722 w 6789110"/>
              <a:gd name="connsiteY658" fmla="*/ 5899248 h 6386516"/>
              <a:gd name="connsiteX659" fmla="*/ 1334263 w 6789110"/>
              <a:gd name="connsiteY659" fmla="*/ 5899248 h 6386516"/>
              <a:gd name="connsiteX660" fmla="*/ 1359285 w 6789110"/>
              <a:gd name="connsiteY660" fmla="*/ 5947369 h 6386516"/>
              <a:gd name="connsiteX661" fmla="*/ 1353511 w 6789110"/>
              <a:gd name="connsiteY661" fmla="*/ 5941594 h 6386516"/>
              <a:gd name="connsiteX662" fmla="*/ 1353511 w 6789110"/>
              <a:gd name="connsiteY662" fmla="*/ 5947369 h 6386516"/>
              <a:gd name="connsiteX663" fmla="*/ 1330414 w 6789110"/>
              <a:gd name="connsiteY663" fmla="*/ 5935820 h 6386516"/>
              <a:gd name="connsiteX664" fmla="*/ 1326563 w 6789110"/>
              <a:gd name="connsiteY664" fmla="*/ 5924271 h 6386516"/>
              <a:gd name="connsiteX665" fmla="*/ 1330414 w 6789110"/>
              <a:gd name="connsiteY665" fmla="*/ 5918497 h 6386516"/>
              <a:gd name="connsiteX666" fmla="*/ 1336187 w 6789110"/>
              <a:gd name="connsiteY666" fmla="*/ 5910798 h 6386516"/>
              <a:gd name="connsiteX667" fmla="*/ 1332337 w 6789110"/>
              <a:gd name="connsiteY667" fmla="*/ 5908873 h 6386516"/>
              <a:gd name="connsiteX668" fmla="*/ 1334263 w 6789110"/>
              <a:gd name="connsiteY668" fmla="*/ 5899248 h 6386516"/>
              <a:gd name="connsiteX669" fmla="*/ 1584485 w 6789110"/>
              <a:gd name="connsiteY669" fmla="*/ 5895398 h 6386516"/>
              <a:gd name="connsiteX670" fmla="*/ 1584485 w 6789110"/>
              <a:gd name="connsiteY670" fmla="*/ 5899248 h 6386516"/>
              <a:gd name="connsiteX671" fmla="*/ 1559462 w 6789110"/>
              <a:gd name="connsiteY671" fmla="*/ 5955067 h 6386516"/>
              <a:gd name="connsiteX672" fmla="*/ 1553688 w 6789110"/>
              <a:gd name="connsiteY672" fmla="*/ 5908873 h 6386516"/>
              <a:gd name="connsiteX673" fmla="*/ 1584485 w 6789110"/>
              <a:gd name="connsiteY673" fmla="*/ 5895398 h 6386516"/>
              <a:gd name="connsiteX674" fmla="*/ 2052209 w 6789110"/>
              <a:gd name="connsiteY674" fmla="*/ 5893474 h 6386516"/>
              <a:gd name="connsiteX675" fmla="*/ 2054133 w 6789110"/>
              <a:gd name="connsiteY675" fmla="*/ 5893474 h 6386516"/>
              <a:gd name="connsiteX676" fmla="*/ 2056058 w 6789110"/>
              <a:gd name="connsiteY676" fmla="*/ 5899249 h 6386516"/>
              <a:gd name="connsiteX677" fmla="*/ 2061833 w 6789110"/>
              <a:gd name="connsiteY677" fmla="*/ 5901174 h 6386516"/>
              <a:gd name="connsiteX678" fmla="*/ 2056058 w 6789110"/>
              <a:gd name="connsiteY678" fmla="*/ 5903098 h 6386516"/>
              <a:gd name="connsiteX679" fmla="*/ 2059908 w 6789110"/>
              <a:gd name="connsiteY679" fmla="*/ 5906948 h 6386516"/>
              <a:gd name="connsiteX680" fmla="*/ 2048359 w 6789110"/>
              <a:gd name="connsiteY680" fmla="*/ 5908873 h 6386516"/>
              <a:gd name="connsiteX681" fmla="*/ 2048359 w 6789110"/>
              <a:gd name="connsiteY681" fmla="*/ 5906948 h 6386516"/>
              <a:gd name="connsiteX682" fmla="*/ 2052209 w 6789110"/>
              <a:gd name="connsiteY682" fmla="*/ 5893474 h 6386516"/>
              <a:gd name="connsiteX683" fmla="*/ 1453599 w 6789110"/>
              <a:gd name="connsiteY683" fmla="*/ 5889625 h 6386516"/>
              <a:gd name="connsiteX684" fmla="*/ 1467074 w 6789110"/>
              <a:gd name="connsiteY684" fmla="*/ 5903098 h 6386516"/>
              <a:gd name="connsiteX685" fmla="*/ 1468998 w 6789110"/>
              <a:gd name="connsiteY685" fmla="*/ 5908873 h 6386516"/>
              <a:gd name="connsiteX686" fmla="*/ 1463223 w 6789110"/>
              <a:gd name="connsiteY686" fmla="*/ 5906948 h 6386516"/>
              <a:gd name="connsiteX687" fmla="*/ 1463223 w 6789110"/>
              <a:gd name="connsiteY687" fmla="*/ 5910798 h 6386516"/>
              <a:gd name="connsiteX688" fmla="*/ 1453599 w 6789110"/>
              <a:gd name="connsiteY688" fmla="*/ 5889625 h 6386516"/>
              <a:gd name="connsiteX689" fmla="*/ 2006014 w 6789110"/>
              <a:gd name="connsiteY689" fmla="*/ 5887700 h 6386516"/>
              <a:gd name="connsiteX690" fmla="*/ 2011788 w 6789110"/>
              <a:gd name="connsiteY690" fmla="*/ 5887700 h 6386516"/>
              <a:gd name="connsiteX691" fmla="*/ 2013713 w 6789110"/>
              <a:gd name="connsiteY691" fmla="*/ 5897324 h 6386516"/>
              <a:gd name="connsiteX692" fmla="*/ 2007939 w 6789110"/>
              <a:gd name="connsiteY692" fmla="*/ 5899249 h 6386516"/>
              <a:gd name="connsiteX693" fmla="*/ 2006014 w 6789110"/>
              <a:gd name="connsiteY693" fmla="*/ 5887700 h 6386516"/>
              <a:gd name="connsiteX694" fmla="*/ 1318864 w 6789110"/>
              <a:gd name="connsiteY694" fmla="*/ 5887700 h 6386516"/>
              <a:gd name="connsiteX695" fmla="*/ 1330414 w 6789110"/>
              <a:gd name="connsiteY695" fmla="*/ 5891550 h 6386516"/>
              <a:gd name="connsiteX696" fmla="*/ 1330414 w 6789110"/>
              <a:gd name="connsiteY696" fmla="*/ 5897324 h 6386516"/>
              <a:gd name="connsiteX697" fmla="*/ 1326563 w 6789110"/>
              <a:gd name="connsiteY697" fmla="*/ 5910798 h 6386516"/>
              <a:gd name="connsiteX698" fmla="*/ 1322714 w 6789110"/>
              <a:gd name="connsiteY698" fmla="*/ 5897324 h 6386516"/>
              <a:gd name="connsiteX699" fmla="*/ 1318864 w 6789110"/>
              <a:gd name="connsiteY699" fmla="*/ 5887700 h 6386516"/>
              <a:gd name="connsiteX700" fmla="*/ 1392006 w 6789110"/>
              <a:gd name="connsiteY700" fmla="*/ 5887699 h 6386516"/>
              <a:gd name="connsiteX701" fmla="*/ 1401630 w 6789110"/>
              <a:gd name="connsiteY701" fmla="*/ 5912722 h 6386516"/>
              <a:gd name="connsiteX702" fmla="*/ 1399705 w 6789110"/>
              <a:gd name="connsiteY702" fmla="*/ 5918497 h 6386516"/>
              <a:gd name="connsiteX703" fmla="*/ 1411255 w 6789110"/>
              <a:gd name="connsiteY703" fmla="*/ 5937745 h 6386516"/>
              <a:gd name="connsiteX704" fmla="*/ 1403556 w 6789110"/>
              <a:gd name="connsiteY704" fmla="*/ 5945444 h 6386516"/>
              <a:gd name="connsiteX705" fmla="*/ 1382382 w 6789110"/>
              <a:gd name="connsiteY705" fmla="*/ 5928121 h 6386516"/>
              <a:gd name="connsiteX706" fmla="*/ 1392006 w 6789110"/>
              <a:gd name="connsiteY706" fmla="*/ 5887699 h 6386516"/>
              <a:gd name="connsiteX707" fmla="*/ 2000240 w 6789110"/>
              <a:gd name="connsiteY707" fmla="*/ 5885775 h 6386516"/>
              <a:gd name="connsiteX708" fmla="*/ 2002165 w 6789110"/>
              <a:gd name="connsiteY708" fmla="*/ 5899249 h 6386516"/>
              <a:gd name="connsiteX709" fmla="*/ 1946345 w 6789110"/>
              <a:gd name="connsiteY709" fmla="*/ 5912722 h 6386516"/>
              <a:gd name="connsiteX710" fmla="*/ 1944420 w 6789110"/>
              <a:gd name="connsiteY710" fmla="*/ 5895399 h 6386516"/>
              <a:gd name="connsiteX711" fmla="*/ 2000240 w 6789110"/>
              <a:gd name="connsiteY711" fmla="*/ 5885775 h 6386516"/>
              <a:gd name="connsiteX712" fmla="*/ 1478622 w 6789110"/>
              <a:gd name="connsiteY712" fmla="*/ 5885775 h 6386516"/>
              <a:gd name="connsiteX713" fmla="*/ 1484397 w 6789110"/>
              <a:gd name="connsiteY713" fmla="*/ 5891550 h 6386516"/>
              <a:gd name="connsiteX714" fmla="*/ 1480547 w 6789110"/>
              <a:gd name="connsiteY714" fmla="*/ 5893474 h 6386516"/>
              <a:gd name="connsiteX715" fmla="*/ 1478622 w 6789110"/>
              <a:gd name="connsiteY715" fmla="*/ 5885775 h 6386516"/>
              <a:gd name="connsiteX716" fmla="*/ 2063757 w 6789110"/>
              <a:gd name="connsiteY716" fmla="*/ 5880002 h 6386516"/>
              <a:gd name="connsiteX717" fmla="*/ 2063757 w 6789110"/>
              <a:gd name="connsiteY717" fmla="*/ 5883851 h 6386516"/>
              <a:gd name="connsiteX718" fmla="*/ 2061832 w 6789110"/>
              <a:gd name="connsiteY718" fmla="*/ 5883851 h 6386516"/>
              <a:gd name="connsiteX719" fmla="*/ 2063757 w 6789110"/>
              <a:gd name="connsiteY719" fmla="*/ 5880002 h 6386516"/>
              <a:gd name="connsiteX720" fmla="*/ 2000238 w 6789110"/>
              <a:gd name="connsiteY720" fmla="*/ 5854979 h 6386516"/>
              <a:gd name="connsiteX721" fmla="*/ 2000238 w 6789110"/>
              <a:gd name="connsiteY721" fmla="*/ 5866528 h 6386516"/>
              <a:gd name="connsiteX722" fmla="*/ 1986765 w 6789110"/>
              <a:gd name="connsiteY722" fmla="*/ 5862679 h 6386516"/>
              <a:gd name="connsiteX723" fmla="*/ 2000238 w 6789110"/>
              <a:gd name="connsiteY723" fmla="*/ 5854979 h 6386516"/>
              <a:gd name="connsiteX724" fmla="*/ 1405481 w 6789110"/>
              <a:gd name="connsiteY724" fmla="*/ 5851128 h 6386516"/>
              <a:gd name="connsiteX725" fmla="*/ 1417029 w 6789110"/>
              <a:gd name="connsiteY725" fmla="*/ 5868451 h 6386516"/>
              <a:gd name="connsiteX726" fmla="*/ 1415105 w 6789110"/>
              <a:gd name="connsiteY726" fmla="*/ 5868451 h 6386516"/>
              <a:gd name="connsiteX727" fmla="*/ 1409329 w 6789110"/>
              <a:gd name="connsiteY727" fmla="*/ 5874225 h 6386516"/>
              <a:gd name="connsiteX728" fmla="*/ 1420879 w 6789110"/>
              <a:gd name="connsiteY728" fmla="*/ 5885774 h 6386516"/>
              <a:gd name="connsiteX729" fmla="*/ 1415105 w 6789110"/>
              <a:gd name="connsiteY729" fmla="*/ 5885774 h 6386516"/>
              <a:gd name="connsiteX730" fmla="*/ 1417029 w 6789110"/>
              <a:gd name="connsiteY730" fmla="*/ 5889624 h 6386516"/>
              <a:gd name="connsiteX731" fmla="*/ 1409329 w 6789110"/>
              <a:gd name="connsiteY731" fmla="*/ 5891549 h 6386516"/>
              <a:gd name="connsiteX732" fmla="*/ 1422804 w 6789110"/>
              <a:gd name="connsiteY732" fmla="*/ 5895398 h 6386516"/>
              <a:gd name="connsiteX733" fmla="*/ 1415105 w 6789110"/>
              <a:gd name="connsiteY733" fmla="*/ 5928119 h 6386516"/>
              <a:gd name="connsiteX734" fmla="*/ 1399705 w 6789110"/>
              <a:gd name="connsiteY734" fmla="*/ 5891549 h 6386516"/>
              <a:gd name="connsiteX735" fmla="*/ 1393931 w 6789110"/>
              <a:gd name="connsiteY735" fmla="*/ 5878075 h 6386516"/>
              <a:gd name="connsiteX736" fmla="*/ 1405481 w 6789110"/>
              <a:gd name="connsiteY736" fmla="*/ 5851128 h 6386516"/>
              <a:gd name="connsiteX737" fmla="*/ 1388158 w 6789110"/>
              <a:gd name="connsiteY737" fmla="*/ 5849205 h 6386516"/>
              <a:gd name="connsiteX738" fmla="*/ 1386233 w 6789110"/>
              <a:gd name="connsiteY738" fmla="*/ 5853055 h 6386516"/>
              <a:gd name="connsiteX739" fmla="*/ 1386233 w 6789110"/>
              <a:gd name="connsiteY739" fmla="*/ 5851130 h 6386516"/>
              <a:gd name="connsiteX740" fmla="*/ 1388158 w 6789110"/>
              <a:gd name="connsiteY740" fmla="*/ 5849205 h 6386516"/>
              <a:gd name="connsiteX741" fmla="*/ 1930947 w 6789110"/>
              <a:gd name="connsiteY741" fmla="*/ 5845354 h 6386516"/>
              <a:gd name="connsiteX742" fmla="*/ 1932872 w 6789110"/>
              <a:gd name="connsiteY742" fmla="*/ 5868453 h 6386516"/>
              <a:gd name="connsiteX743" fmla="*/ 1921323 w 6789110"/>
              <a:gd name="connsiteY743" fmla="*/ 5876152 h 6386516"/>
              <a:gd name="connsiteX744" fmla="*/ 1930947 w 6789110"/>
              <a:gd name="connsiteY744" fmla="*/ 5845354 h 6386516"/>
              <a:gd name="connsiteX745" fmla="*/ 1443976 w 6789110"/>
              <a:gd name="connsiteY745" fmla="*/ 5843430 h 6386516"/>
              <a:gd name="connsiteX746" fmla="*/ 1451676 w 6789110"/>
              <a:gd name="connsiteY746" fmla="*/ 5853054 h 6386516"/>
              <a:gd name="connsiteX747" fmla="*/ 1447826 w 6789110"/>
              <a:gd name="connsiteY747" fmla="*/ 5851129 h 6386516"/>
              <a:gd name="connsiteX748" fmla="*/ 1445901 w 6789110"/>
              <a:gd name="connsiteY748" fmla="*/ 5858828 h 6386516"/>
              <a:gd name="connsiteX749" fmla="*/ 1442051 w 6789110"/>
              <a:gd name="connsiteY749" fmla="*/ 5856903 h 6386516"/>
              <a:gd name="connsiteX750" fmla="*/ 1443976 w 6789110"/>
              <a:gd name="connsiteY750" fmla="*/ 5843430 h 6386516"/>
              <a:gd name="connsiteX751" fmla="*/ 1890526 w 6789110"/>
              <a:gd name="connsiteY751" fmla="*/ 5839580 h 6386516"/>
              <a:gd name="connsiteX752" fmla="*/ 1884752 w 6789110"/>
              <a:gd name="connsiteY752" fmla="*/ 5853054 h 6386516"/>
              <a:gd name="connsiteX753" fmla="*/ 1877052 w 6789110"/>
              <a:gd name="connsiteY753" fmla="*/ 5912722 h 6386516"/>
              <a:gd name="connsiteX754" fmla="*/ 1834707 w 6789110"/>
              <a:gd name="connsiteY754" fmla="*/ 5951217 h 6386516"/>
              <a:gd name="connsiteX755" fmla="*/ 1852031 w 6789110"/>
              <a:gd name="connsiteY755" fmla="*/ 5905023 h 6386516"/>
              <a:gd name="connsiteX756" fmla="*/ 1821234 w 6789110"/>
              <a:gd name="connsiteY756" fmla="*/ 5941593 h 6386516"/>
              <a:gd name="connsiteX757" fmla="*/ 1809685 w 6789110"/>
              <a:gd name="connsiteY757" fmla="*/ 5931969 h 6386516"/>
              <a:gd name="connsiteX758" fmla="*/ 1852031 w 6789110"/>
              <a:gd name="connsiteY758" fmla="*/ 5885775 h 6386516"/>
              <a:gd name="connsiteX759" fmla="*/ 1890526 w 6789110"/>
              <a:gd name="connsiteY759" fmla="*/ 5839580 h 6386516"/>
              <a:gd name="connsiteX760" fmla="*/ 1422804 w 6789110"/>
              <a:gd name="connsiteY760" fmla="*/ 5839580 h 6386516"/>
              <a:gd name="connsiteX761" fmla="*/ 1432428 w 6789110"/>
              <a:gd name="connsiteY761" fmla="*/ 5841505 h 6386516"/>
              <a:gd name="connsiteX762" fmla="*/ 1432428 w 6789110"/>
              <a:gd name="connsiteY762" fmla="*/ 5854978 h 6386516"/>
              <a:gd name="connsiteX763" fmla="*/ 1422804 w 6789110"/>
              <a:gd name="connsiteY763" fmla="*/ 5839580 h 6386516"/>
              <a:gd name="connsiteX764" fmla="*/ 1411254 w 6789110"/>
              <a:gd name="connsiteY764" fmla="*/ 5837655 h 6386516"/>
              <a:gd name="connsiteX765" fmla="*/ 1424728 w 6789110"/>
              <a:gd name="connsiteY765" fmla="*/ 5854979 h 6386516"/>
              <a:gd name="connsiteX766" fmla="*/ 1432428 w 6789110"/>
              <a:gd name="connsiteY766" fmla="*/ 5866528 h 6386516"/>
              <a:gd name="connsiteX767" fmla="*/ 1432428 w 6789110"/>
              <a:gd name="connsiteY767" fmla="*/ 5872302 h 6386516"/>
              <a:gd name="connsiteX768" fmla="*/ 1426653 w 6789110"/>
              <a:gd name="connsiteY768" fmla="*/ 5870378 h 6386516"/>
              <a:gd name="connsiteX769" fmla="*/ 1430503 w 6789110"/>
              <a:gd name="connsiteY769" fmla="*/ 5876152 h 6386516"/>
              <a:gd name="connsiteX770" fmla="*/ 1426653 w 6789110"/>
              <a:gd name="connsiteY770" fmla="*/ 5874227 h 6386516"/>
              <a:gd name="connsiteX771" fmla="*/ 1407405 w 6789110"/>
              <a:gd name="connsiteY771" fmla="*/ 5843431 h 6386516"/>
              <a:gd name="connsiteX772" fmla="*/ 1403555 w 6789110"/>
              <a:gd name="connsiteY772" fmla="*/ 5849205 h 6386516"/>
              <a:gd name="connsiteX773" fmla="*/ 1403555 w 6789110"/>
              <a:gd name="connsiteY773" fmla="*/ 5841506 h 6386516"/>
              <a:gd name="connsiteX774" fmla="*/ 1411254 w 6789110"/>
              <a:gd name="connsiteY774" fmla="*/ 5837655 h 6386516"/>
              <a:gd name="connsiteX775" fmla="*/ 1467074 w 6789110"/>
              <a:gd name="connsiteY775" fmla="*/ 5833806 h 6386516"/>
              <a:gd name="connsiteX776" fmla="*/ 1472848 w 6789110"/>
              <a:gd name="connsiteY776" fmla="*/ 5843430 h 6386516"/>
              <a:gd name="connsiteX777" fmla="*/ 1467074 w 6789110"/>
              <a:gd name="connsiteY777" fmla="*/ 5843430 h 6386516"/>
              <a:gd name="connsiteX778" fmla="*/ 1467074 w 6789110"/>
              <a:gd name="connsiteY778" fmla="*/ 5833806 h 6386516"/>
              <a:gd name="connsiteX779" fmla="*/ 1407406 w 6789110"/>
              <a:gd name="connsiteY779" fmla="*/ 5822258 h 6386516"/>
              <a:gd name="connsiteX780" fmla="*/ 1409331 w 6789110"/>
              <a:gd name="connsiteY780" fmla="*/ 5828032 h 6386516"/>
              <a:gd name="connsiteX781" fmla="*/ 1405481 w 6789110"/>
              <a:gd name="connsiteY781" fmla="*/ 5826107 h 6386516"/>
              <a:gd name="connsiteX782" fmla="*/ 1407406 w 6789110"/>
              <a:gd name="connsiteY782" fmla="*/ 5822258 h 6386516"/>
              <a:gd name="connsiteX783" fmla="*/ 1413180 w 6789110"/>
              <a:gd name="connsiteY783" fmla="*/ 5820332 h 6386516"/>
              <a:gd name="connsiteX784" fmla="*/ 1418953 w 6789110"/>
              <a:gd name="connsiteY784" fmla="*/ 5820332 h 6386516"/>
              <a:gd name="connsiteX785" fmla="*/ 1434352 w 6789110"/>
              <a:gd name="connsiteY785" fmla="*/ 5831881 h 6386516"/>
              <a:gd name="connsiteX786" fmla="*/ 1428578 w 6789110"/>
              <a:gd name="connsiteY786" fmla="*/ 5831881 h 6386516"/>
              <a:gd name="connsiteX787" fmla="*/ 1426653 w 6789110"/>
              <a:gd name="connsiteY787" fmla="*/ 5835730 h 6386516"/>
              <a:gd name="connsiteX788" fmla="*/ 1424729 w 6789110"/>
              <a:gd name="connsiteY788" fmla="*/ 5833806 h 6386516"/>
              <a:gd name="connsiteX789" fmla="*/ 1426653 w 6789110"/>
              <a:gd name="connsiteY789" fmla="*/ 5828031 h 6386516"/>
              <a:gd name="connsiteX790" fmla="*/ 1424729 w 6789110"/>
              <a:gd name="connsiteY790" fmla="*/ 5828031 h 6386516"/>
              <a:gd name="connsiteX791" fmla="*/ 1415105 w 6789110"/>
              <a:gd name="connsiteY791" fmla="*/ 5829956 h 6386516"/>
              <a:gd name="connsiteX792" fmla="*/ 1413180 w 6789110"/>
              <a:gd name="connsiteY792" fmla="*/ 5820332 h 6386516"/>
              <a:gd name="connsiteX793" fmla="*/ 1347737 w 6789110"/>
              <a:gd name="connsiteY793" fmla="*/ 5818407 h 6386516"/>
              <a:gd name="connsiteX794" fmla="*/ 1353511 w 6789110"/>
              <a:gd name="connsiteY794" fmla="*/ 5820332 h 6386516"/>
              <a:gd name="connsiteX795" fmla="*/ 1357361 w 6789110"/>
              <a:gd name="connsiteY795" fmla="*/ 5826106 h 6386516"/>
              <a:gd name="connsiteX796" fmla="*/ 1355436 w 6789110"/>
              <a:gd name="connsiteY796" fmla="*/ 5837655 h 6386516"/>
              <a:gd name="connsiteX797" fmla="*/ 1363135 w 6789110"/>
              <a:gd name="connsiteY797" fmla="*/ 5839580 h 6386516"/>
              <a:gd name="connsiteX798" fmla="*/ 1363135 w 6789110"/>
              <a:gd name="connsiteY798" fmla="*/ 5853053 h 6386516"/>
              <a:gd name="connsiteX799" fmla="*/ 1378534 w 6789110"/>
              <a:gd name="connsiteY799" fmla="*/ 5866527 h 6386516"/>
              <a:gd name="connsiteX800" fmla="*/ 1378534 w 6789110"/>
              <a:gd name="connsiteY800" fmla="*/ 5868452 h 6386516"/>
              <a:gd name="connsiteX801" fmla="*/ 1384308 w 6789110"/>
              <a:gd name="connsiteY801" fmla="*/ 5872301 h 6386516"/>
              <a:gd name="connsiteX802" fmla="*/ 1365060 w 6789110"/>
              <a:gd name="connsiteY802" fmla="*/ 5906947 h 6386516"/>
              <a:gd name="connsiteX803" fmla="*/ 1340037 w 6789110"/>
              <a:gd name="connsiteY803" fmla="*/ 5860752 h 6386516"/>
              <a:gd name="connsiteX804" fmla="*/ 1345811 w 6789110"/>
              <a:gd name="connsiteY804" fmla="*/ 5839580 h 6386516"/>
              <a:gd name="connsiteX805" fmla="*/ 1347737 w 6789110"/>
              <a:gd name="connsiteY805" fmla="*/ 5818407 h 6386516"/>
              <a:gd name="connsiteX806" fmla="*/ 1913625 w 6789110"/>
              <a:gd name="connsiteY806" fmla="*/ 5816482 h 6386516"/>
              <a:gd name="connsiteX807" fmla="*/ 1921323 w 6789110"/>
              <a:gd name="connsiteY807" fmla="*/ 5816482 h 6386516"/>
              <a:gd name="connsiteX808" fmla="*/ 1923248 w 6789110"/>
              <a:gd name="connsiteY808" fmla="*/ 5835730 h 6386516"/>
              <a:gd name="connsiteX809" fmla="*/ 1898225 w 6789110"/>
              <a:gd name="connsiteY809" fmla="*/ 5895398 h 6386516"/>
              <a:gd name="connsiteX810" fmla="*/ 1880902 w 6789110"/>
              <a:gd name="connsiteY810" fmla="*/ 5905022 h 6386516"/>
              <a:gd name="connsiteX811" fmla="*/ 1886676 w 6789110"/>
              <a:gd name="connsiteY811" fmla="*/ 5881925 h 6386516"/>
              <a:gd name="connsiteX812" fmla="*/ 1884751 w 6789110"/>
              <a:gd name="connsiteY812" fmla="*/ 5878075 h 6386516"/>
              <a:gd name="connsiteX813" fmla="*/ 1890526 w 6789110"/>
              <a:gd name="connsiteY813" fmla="*/ 5851128 h 6386516"/>
              <a:gd name="connsiteX814" fmla="*/ 1898225 w 6789110"/>
              <a:gd name="connsiteY814" fmla="*/ 5826106 h 6386516"/>
              <a:gd name="connsiteX815" fmla="*/ 1907849 w 6789110"/>
              <a:gd name="connsiteY815" fmla="*/ 5822257 h 6386516"/>
              <a:gd name="connsiteX816" fmla="*/ 1913625 w 6789110"/>
              <a:gd name="connsiteY816" fmla="*/ 5816482 h 6386516"/>
              <a:gd name="connsiteX817" fmla="*/ 1453599 w 6789110"/>
              <a:gd name="connsiteY817" fmla="*/ 5814558 h 6386516"/>
              <a:gd name="connsiteX818" fmla="*/ 1455525 w 6789110"/>
              <a:gd name="connsiteY818" fmla="*/ 5816483 h 6386516"/>
              <a:gd name="connsiteX819" fmla="*/ 1459374 w 6789110"/>
              <a:gd name="connsiteY819" fmla="*/ 5843431 h 6386516"/>
              <a:gd name="connsiteX820" fmla="*/ 1445900 w 6789110"/>
              <a:gd name="connsiteY820" fmla="*/ 5822258 h 6386516"/>
              <a:gd name="connsiteX821" fmla="*/ 1455525 w 6789110"/>
              <a:gd name="connsiteY821" fmla="*/ 5818408 h 6386516"/>
              <a:gd name="connsiteX822" fmla="*/ 1453599 w 6789110"/>
              <a:gd name="connsiteY822" fmla="*/ 5814558 h 6386516"/>
              <a:gd name="connsiteX823" fmla="*/ 1447826 w 6789110"/>
              <a:gd name="connsiteY823" fmla="*/ 5812634 h 6386516"/>
              <a:gd name="connsiteX824" fmla="*/ 1449750 w 6789110"/>
              <a:gd name="connsiteY824" fmla="*/ 5814559 h 6386516"/>
              <a:gd name="connsiteX825" fmla="*/ 1447661 w 6789110"/>
              <a:gd name="connsiteY825" fmla="*/ 5812768 h 6386516"/>
              <a:gd name="connsiteX826" fmla="*/ 1322714 w 6789110"/>
              <a:gd name="connsiteY826" fmla="*/ 5812633 h 6386516"/>
              <a:gd name="connsiteX827" fmla="*/ 1341963 w 6789110"/>
              <a:gd name="connsiteY827" fmla="*/ 5818408 h 6386516"/>
              <a:gd name="connsiteX828" fmla="*/ 1338113 w 6789110"/>
              <a:gd name="connsiteY828" fmla="*/ 5845355 h 6386516"/>
              <a:gd name="connsiteX829" fmla="*/ 1322714 w 6789110"/>
              <a:gd name="connsiteY829" fmla="*/ 5812633 h 6386516"/>
              <a:gd name="connsiteX830" fmla="*/ 1411254 w 6789110"/>
              <a:gd name="connsiteY830" fmla="*/ 5810709 h 6386516"/>
              <a:gd name="connsiteX831" fmla="*/ 1422803 w 6789110"/>
              <a:gd name="connsiteY831" fmla="*/ 5816483 h 6386516"/>
              <a:gd name="connsiteX832" fmla="*/ 1413179 w 6789110"/>
              <a:gd name="connsiteY832" fmla="*/ 5818408 h 6386516"/>
              <a:gd name="connsiteX833" fmla="*/ 1409329 w 6789110"/>
              <a:gd name="connsiteY833" fmla="*/ 5812634 h 6386516"/>
              <a:gd name="connsiteX834" fmla="*/ 1411254 w 6789110"/>
              <a:gd name="connsiteY834" fmla="*/ 5810709 h 6386516"/>
              <a:gd name="connsiteX835" fmla="*/ 1982918 w 6789110"/>
              <a:gd name="connsiteY835" fmla="*/ 5810708 h 6386516"/>
              <a:gd name="connsiteX836" fmla="*/ 1984842 w 6789110"/>
              <a:gd name="connsiteY836" fmla="*/ 5810708 h 6386516"/>
              <a:gd name="connsiteX837" fmla="*/ 1984842 w 6789110"/>
              <a:gd name="connsiteY837" fmla="*/ 5812633 h 6386516"/>
              <a:gd name="connsiteX838" fmla="*/ 1986766 w 6789110"/>
              <a:gd name="connsiteY838" fmla="*/ 5812633 h 6386516"/>
              <a:gd name="connsiteX839" fmla="*/ 1975218 w 6789110"/>
              <a:gd name="connsiteY839" fmla="*/ 5843431 h 6386516"/>
              <a:gd name="connsiteX840" fmla="*/ 1944420 w 6789110"/>
              <a:gd name="connsiteY840" fmla="*/ 5862678 h 6386516"/>
              <a:gd name="connsiteX841" fmla="*/ 1944420 w 6789110"/>
              <a:gd name="connsiteY841" fmla="*/ 5841506 h 6386516"/>
              <a:gd name="connsiteX842" fmla="*/ 1982918 w 6789110"/>
              <a:gd name="connsiteY842" fmla="*/ 5810708 h 6386516"/>
              <a:gd name="connsiteX843" fmla="*/ 1934797 w 6789110"/>
              <a:gd name="connsiteY843" fmla="*/ 5808784 h 6386516"/>
              <a:gd name="connsiteX844" fmla="*/ 1940571 w 6789110"/>
              <a:gd name="connsiteY844" fmla="*/ 5808784 h 6386516"/>
              <a:gd name="connsiteX845" fmla="*/ 1938648 w 6789110"/>
              <a:gd name="connsiteY845" fmla="*/ 5810709 h 6386516"/>
              <a:gd name="connsiteX846" fmla="*/ 1934797 w 6789110"/>
              <a:gd name="connsiteY846" fmla="*/ 5808784 h 6386516"/>
              <a:gd name="connsiteX847" fmla="*/ 1996390 w 6789110"/>
              <a:gd name="connsiteY847" fmla="*/ 5799160 h 6386516"/>
              <a:gd name="connsiteX848" fmla="*/ 1990616 w 6789110"/>
              <a:gd name="connsiteY848" fmla="*/ 5806859 h 6386516"/>
              <a:gd name="connsiteX849" fmla="*/ 1990616 w 6789110"/>
              <a:gd name="connsiteY849" fmla="*/ 5803010 h 6386516"/>
              <a:gd name="connsiteX850" fmla="*/ 1996390 w 6789110"/>
              <a:gd name="connsiteY850" fmla="*/ 5799160 h 6386516"/>
              <a:gd name="connsiteX851" fmla="*/ 1984842 w 6789110"/>
              <a:gd name="connsiteY851" fmla="*/ 5795311 h 6386516"/>
              <a:gd name="connsiteX852" fmla="*/ 1986767 w 6789110"/>
              <a:gd name="connsiteY852" fmla="*/ 5799160 h 6386516"/>
              <a:gd name="connsiteX853" fmla="*/ 1982918 w 6789110"/>
              <a:gd name="connsiteY853" fmla="*/ 5801085 h 6386516"/>
              <a:gd name="connsiteX854" fmla="*/ 1982918 w 6789110"/>
              <a:gd name="connsiteY854" fmla="*/ 5799160 h 6386516"/>
              <a:gd name="connsiteX855" fmla="*/ 1984842 w 6789110"/>
              <a:gd name="connsiteY855" fmla="*/ 5795311 h 6386516"/>
              <a:gd name="connsiteX856" fmla="*/ 1574861 w 6789110"/>
              <a:gd name="connsiteY856" fmla="*/ 5795310 h 6386516"/>
              <a:gd name="connsiteX857" fmla="*/ 1586410 w 6789110"/>
              <a:gd name="connsiteY857" fmla="*/ 5804935 h 6386516"/>
              <a:gd name="connsiteX858" fmla="*/ 1594110 w 6789110"/>
              <a:gd name="connsiteY858" fmla="*/ 5853055 h 6386516"/>
              <a:gd name="connsiteX859" fmla="*/ 1578710 w 6789110"/>
              <a:gd name="connsiteY859" fmla="*/ 5801085 h 6386516"/>
              <a:gd name="connsiteX860" fmla="*/ 1576786 w 6789110"/>
              <a:gd name="connsiteY860" fmla="*/ 5801085 h 6386516"/>
              <a:gd name="connsiteX861" fmla="*/ 1574861 w 6789110"/>
              <a:gd name="connsiteY861" fmla="*/ 5795310 h 6386516"/>
              <a:gd name="connsiteX862" fmla="*/ 1388158 w 6789110"/>
              <a:gd name="connsiteY862" fmla="*/ 5791461 h 6386516"/>
              <a:gd name="connsiteX863" fmla="*/ 1392007 w 6789110"/>
              <a:gd name="connsiteY863" fmla="*/ 5804935 h 6386516"/>
              <a:gd name="connsiteX864" fmla="*/ 1390083 w 6789110"/>
              <a:gd name="connsiteY864" fmla="*/ 5804935 h 6386516"/>
              <a:gd name="connsiteX865" fmla="*/ 1384307 w 6789110"/>
              <a:gd name="connsiteY865" fmla="*/ 5801085 h 6386516"/>
              <a:gd name="connsiteX866" fmla="*/ 1382382 w 6789110"/>
              <a:gd name="connsiteY866" fmla="*/ 5806859 h 6386516"/>
              <a:gd name="connsiteX867" fmla="*/ 1378533 w 6789110"/>
              <a:gd name="connsiteY867" fmla="*/ 5806859 h 6386516"/>
              <a:gd name="connsiteX868" fmla="*/ 1388158 w 6789110"/>
              <a:gd name="connsiteY868" fmla="*/ 5791461 h 6386516"/>
              <a:gd name="connsiteX869" fmla="*/ 1422802 w 6789110"/>
              <a:gd name="connsiteY869" fmla="*/ 5791460 h 6386516"/>
              <a:gd name="connsiteX870" fmla="*/ 1447661 w 6789110"/>
              <a:gd name="connsiteY870" fmla="*/ 5812768 h 6386516"/>
              <a:gd name="connsiteX871" fmla="*/ 1445179 w 6789110"/>
              <a:gd name="connsiteY871" fmla="*/ 5814799 h 6386516"/>
              <a:gd name="connsiteX872" fmla="*/ 1443976 w 6789110"/>
              <a:gd name="connsiteY872" fmla="*/ 5818408 h 6386516"/>
              <a:gd name="connsiteX873" fmla="*/ 1440848 w 6789110"/>
              <a:gd name="connsiteY873" fmla="*/ 5816724 h 6386516"/>
              <a:gd name="connsiteX874" fmla="*/ 1438202 w 6789110"/>
              <a:gd name="connsiteY874" fmla="*/ 5816584 h 6386516"/>
              <a:gd name="connsiteX875" fmla="*/ 1438202 w 6789110"/>
              <a:gd name="connsiteY875" fmla="*/ 5816483 h 6386516"/>
              <a:gd name="connsiteX876" fmla="*/ 1436276 w 6789110"/>
              <a:gd name="connsiteY876" fmla="*/ 5816483 h 6386516"/>
              <a:gd name="connsiteX877" fmla="*/ 1438202 w 6789110"/>
              <a:gd name="connsiteY877" fmla="*/ 5816584 h 6386516"/>
              <a:gd name="connsiteX878" fmla="*/ 1438202 w 6789110"/>
              <a:gd name="connsiteY878" fmla="*/ 5824183 h 6386516"/>
              <a:gd name="connsiteX879" fmla="*/ 1428577 w 6789110"/>
              <a:gd name="connsiteY879" fmla="*/ 5804935 h 6386516"/>
              <a:gd name="connsiteX880" fmla="*/ 1422802 w 6789110"/>
              <a:gd name="connsiteY880" fmla="*/ 5804935 h 6386516"/>
              <a:gd name="connsiteX881" fmla="*/ 1418953 w 6789110"/>
              <a:gd name="connsiteY881" fmla="*/ 5799160 h 6386516"/>
              <a:gd name="connsiteX882" fmla="*/ 1420878 w 6789110"/>
              <a:gd name="connsiteY882" fmla="*/ 5793386 h 6386516"/>
              <a:gd name="connsiteX883" fmla="*/ 1422802 w 6789110"/>
              <a:gd name="connsiteY883" fmla="*/ 5791460 h 6386516"/>
              <a:gd name="connsiteX884" fmla="*/ 1382383 w 6789110"/>
              <a:gd name="connsiteY884" fmla="*/ 5789536 h 6386516"/>
              <a:gd name="connsiteX885" fmla="*/ 1384308 w 6789110"/>
              <a:gd name="connsiteY885" fmla="*/ 5789536 h 6386516"/>
              <a:gd name="connsiteX886" fmla="*/ 1382383 w 6789110"/>
              <a:gd name="connsiteY886" fmla="*/ 5793386 h 6386516"/>
              <a:gd name="connsiteX887" fmla="*/ 1382383 w 6789110"/>
              <a:gd name="connsiteY887" fmla="*/ 5789536 h 6386516"/>
              <a:gd name="connsiteX888" fmla="*/ 1980992 w 6789110"/>
              <a:gd name="connsiteY888" fmla="*/ 5787611 h 6386516"/>
              <a:gd name="connsiteX889" fmla="*/ 1982918 w 6789110"/>
              <a:gd name="connsiteY889" fmla="*/ 5787611 h 6386516"/>
              <a:gd name="connsiteX890" fmla="*/ 1982918 w 6789110"/>
              <a:gd name="connsiteY890" fmla="*/ 5789536 h 6386516"/>
              <a:gd name="connsiteX891" fmla="*/ 1980992 w 6789110"/>
              <a:gd name="connsiteY891" fmla="*/ 5791461 h 6386516"/>
              <a:gd name="connsiteX892" fmla="*/ 1980992 w 6789110"/>
              <a:gd name="connsiteY892" fmla="*/ 5787611 h 6386516"/>
              <a:gd name="connsiteX893" fmla="*/ 1907851 w 6789110"/>
              <a:gd name="connsiteY893" fmla="*/ 5783762 h 6386516"/>
              <a:gd name="connsiteX894" fmla="*/ 1902077 w 6789110"/>
              <a:gd name="connsiteY894" fmla="*/ 5789536 h 6386516"/>
              <a:gd name="connsiteX895" fmla="*/ 1902077 w 6789110"/>
              <a:gd name="connsiteY895" fmla="*/ 5785687 h 6386516"/>
              <a:gd name="connsiteX896" fmla="*/ 1907851 w 6789110"/>
              <a:gd name="connsiteY896" fmla="*/ 5783762 h 6386516"/>
              <a:gd name="connsiteX897" fmla="*/ 1946346 w 6789110"/>
              <a:gd name="connsiteY897" fmla="*/ 5781837 h 6386516"/>
              <a:gd name="connsiteX898" fmla="*/ 1948271 w 6789110"/>
              <a:gd name="connsiteY898" fmla="*/ 5801085 h 6386516"/>
              <a:gd name="connsiteX899" fmla="*/ 1946346 w 6789110"/>
              <a:gd name="connsiteY899" fmla="*/ 5781837 h 6386516"/>
              <a:gd name="connsiteX900" fmla="*/ 1447826 w 6789110"/>
              <a:gd name="connsiteY900" fmla="*/ 5779912 h 6386516"/>
              <a:gd name="connsiteX901" fmla="*/ 1449751 w 6789110"/>
              <a:gd name="connsiteY901" fmla="*/ 5787611 h 6386516"/>
              <a:gd name="connsiteX902" fmla="*/ 1442052 w 6789110"/>
              <a:gd name="connsiteY902" fmla="*/ 5781837 h 6386516"/>
              <a:gd name="connsiteX903" fmla="*/ 1447826 w 6789110"/>
              <a:gd name="connsiteY903" fmla="*/ 5779912 h 6386516"/>
              <a:gd name="connsiteX904" fmla="*/ 1351587 w 6789110"/>
              <a:gd name="connsiteY904" fmla="*/ 5774138 h 6386516"/>
              <a:gd name="connsiteX905" fmla="*/ 1349662 w 6789110"/>
              <a:gd name="connsiteY905" fmla="*/ 5779912 h 6386516"/>
              <a:gd name="connsiteX906" fmla="*/ 1351587 w 6789110"/>
              <a:gd name="connsiteY906" fmla="*/ 5774138 h 6386516"/>
              <a:gd name="connsiteX907" fmla="*/ 1388158 w 6789110"/>
              <a:gd name="connsiteY907" fmla="*/ 5772213 h 6386516"/>
              <a:gd name="connsiteX908" fmla="*/ 1392007 w 6789110"/>
              <a:gd name="connsiteY908" fmla="*/ 5783762 h 6386516"/>
              <a:gd name="connsiteX909" fmla="*/ 1386233 w 6789110"/>
              <a:gd name="connsiteY909" fmla="*/ 5781837 h 6386516"/>
              <a:gd name="connsiteX910" fmla="*/ 1388158 w 6789110"/>
              <a:gd name="connsiteY910" fmla="*/ 5772213 h 6386516"/>
              <a:gd name="connsiteX911" fmla="*/ 1960782 w 6789110"/>
              <a:gd name="connsiteY911" fmla="*/ 5768844 h 6386516"/>
              <a:gd name="connsiteX912" fmla="*/ 1965593 w 6789110"/>
              <a:gd name="connsiteY912" fmla="*/ 5770288 h 6386516"/>
              <a:gd name="connsiteX913" fmla="*/ 1959818 w 6789110"/>
              <a:gd name="connsiteY913" fmla="*/ 5770288 h 6386516"/>
              <a:gd name="connsiteX914" fmla="*/ 1957895 w 6789110"/>
              <a:gd name="connsiteY914" fmla="*/ 5772213 h 6386516"/>
              <a:gd name="connsiteX915" fmla="*/ 1955969 w 6789110"/>
              <a:gd name="connsiteY915" fmla="*/ 5770288 h 6386516"/>
              <a:gd name="connsiteX916" fmla="*/ 1960782 w 6789110"/>
              <a:gd name="connsiteY916" fmla="*/ 5768844 h 6386516"/>
              <a:gd name="connsiteX917" fmla="*/ 1439645 w 6789110"/>
              <a:gd name="connsiteY917" fmla="*/ 5768844 h 6386516"/>
              <a:gd name="connsiteX918" fmla="*/ 1445901 w 6789110"/>
              <a:gd name="connsiteY918" fmla="*/ 5770288 h 6386516"/>
              <a:gd name="connsiteX919" fmla="*/ 1443976 w 6789110"/>
              <a:gd name="connsiteY919" fmla="*/ 5772213 h 6386516"/>
              <a:gd name="connsiteX920" fmla="*/ 1440127 w 6789110"/>
              <a:gd name="connsiteY920" fmla="*/ 5772213 h 6386516"/>
              <a:gd name="connsiteX921" fmla="*/ 1440127 w 6789110"/>
              <a:gd name="connsiteY921" fmla="*/ 5774137 h 6386516"/>
              <a:gd name="connsiteX922" fmla="*/ 1445901 w 6789110"/>
              <a:gd name="connsiteY922" fmla="*/ 5779912 h 6386516"/>
              <a:gd name="connsiteX923" fmla="*/ 1438202 w 6789110"/>
              <a:gd name="connsiteY923" fmla="*/ 5779912 h 6386516"/>
              <a:gd name="connsiteX924" fmla="*/ 1434351 w 6789110"/>
              <a:gd name="connsiteY924" fmla="*/ 5779912 h 6386516"/>
              <a:gd name="connsiteX925" fmla="*/ 1430503 w 6789110"/>
              <a:gd name="connsiteY925" fmla="*/ 5770288 h 6386516"/>
              <a:gd name="connsiteX926" fmla="*/ 1439645 w 6789110"/>
              <a:gd name="connsiteY926" fmla="*/ 5768844 h 6386516"/>
              <a:gd name="connsiteX927" fmla="*/ 1948270 w 6789110"/>
              <a:gd name="connsiteY927" fmla="*/ 5768363 h 6386516"/>
              <a:gd name="connsiteX928" fmla="*/ 1952119 w 6789110"/>
              <a:gd name="connsiteY928" fmla="*/ 5768363 h 6386516"/>
              <a:gd name="connsiteX929" fmla="*/ 1955969 w 6789110"/>
              <a:gd name="connsiteY929" fmla="*/ 5777987 h 6386516"/>
              <a:gd name="connsiteX930" fmla="*/ 1955969 w 6789110"/>
              <a:gd name="connsiteY930" fmla="*/ 5781115 h 6386516"/>
              <a:gd name="connsiteX931" fmla="*/ 1955969 w 6789110"/>
              <a:gd name="connsiteY931" fmla="*/ 5787611 h 6386516"/>
              <a:gd name="connsiteX932" fmla="*/ 1952119 w 6789110"/>
              <a:gd name="connsiteY932" fmla="*/ 5787611 h 6386516"/>
              <a:gd name="connsiteX933" fmla="*/ 1946345 w 6789110"/>
              <a:gd name="connsiteY933" fmla="*/ 5772213 h 6386516"/>
              <a:gd name="connsiteX934" fmla="*/ 1948270 w 6789110"/>
              <a:gd name="connsiteY934" fmla="*/ 5768363 h 6386516"/>
              <a:gd name="connsiteX935" fmla="*/ 1561387 w 6789110"/>
              <a:gd name="connsiteY935" fmla="*/ 5764514 h 6386516"/>
              <a:gd name="connsiteX936" fmla="*/ 1574860 w 6789110"/>
              <a:gd name="connsiteY936" fmla="*/ 5783762 h 6386516"/>
              <a:gd name="connsiteX937" fmla="*/ 1569086 w 6789110"/>
              <a:gd name="connsiteY937" fmla="*/ 5781837 h 6386516"/>
              <a:gd name="connsiteX938" fmla="*/ 1561387 w 6789110"/>
              <a:gd name="connsiteY938" fmla="*/ 5764514 h 6386516"/>
              <a:gd name="connsiteX939" fmla="*/ 1365060 w 6789110"/>
              <a:gd name="connsiteY939" fmla="*/ 5762589 h 6386516"/>
              <a:gd name="connsiteX940" fmla="*/ 1368910 w 6789110"/>
              <a:gd name="connsiteY940" fmla="*/ 5768363 h 6386516"/>
              <a:gd name="connsiteX941" fmla="*/ 1366985 w 6789110"/>
              <a:gd name="connsiteY941" fmla="*/ 5770288 h 6386516"/>
              <a:gd name="connsiteX942" fmla="*/ 1365060 w 6789110"/>
              <a:gd name="connsiteY942" fmla="*/ 5762589 h 6386516"/>
              <a:gd name="connsiteX943" fmla="*/ 1909775 w 6789110"/>
              <a:gd name="connsiteY943" fmla="*/ 5754890 h 6386516"/>
              <a:gd name="connsiteX944" fmla="*/ 1911699 w 6789110"/>
              <a:gd name="connsiteY944" fmla="*/ 5766439 h 6386516"/>
              <a:gd name="connsiteX945" fmla="*/ 1905925 w 6789110"/>
              <a:gd name="connsiteY945" fmla="*/ 5768363 h 6386516"/>
              <a:gd name="connsiteX946" fmla="*/ 1909775 w 6789110"/>
              <a:gd name="connsiteY946" fmla="*/ 5754890 h 6386516"/>
              <a:gd name="connsiteX947" fmla="*/ 1430502 w 6789110"/>
              <a:gd name="connsiteY947" fmla="*/ 5754890 h 6386516"/>
              <a:gd name="connsiteX948" fmla="*/ 1424728 w 6789110"/>
              <a:gd name="connsiteY948" fmla="*/ 5756815 h 6386516"/>
              <a:gd name="connsiteX949" fmla="*/ 1430502 w 6789110"/>
              <a:gd name="connsiteY949" fmla="*/ 5754890 h 6386516"/>
              <a:gd name="connsiteX950" fmla="*/ 1355436 w 6789110"/>
              <a:gd name="connsiteY950" fmla="*/ 5754890 h 6386516"/>
              <a:gd name="connsiteX951" fmla="*/ 1355436 w 6789110"/>
              <a:gd name="connsiteY951" fmla="*/ 5760664 h 6386516"/>
              <a:gd name="connsiteX952" fmla="*/ 1355436 w 6789110"/>
              <a:gd name="connsiteY952" fmla="*/ 5754890 h 6386516"/>
              <a:gd name="connsiteX953" fmla="*/ 1917473 w 6789110"/>
              <a:gd name="connsiteY953" fmla="*/ 5749115 h 6386516"/>
              <a:gd name="connsiteX954" fmla="*/ 1925172 w 6789110"/>
              <a:gd name="connsiteY954" fmla="*/ 5754890 h 6386516"/>
              <a:gd name="connsiteX955" fmla="*/ 1925172 w 6789110"/>
              <a:gd name="connsiteY955" fmla="*/ 5758739 h 6386516"/>
              <a:gd name="connsiteX956" fmla="*/ 1919397 w 6789110"/>
              <a:gd name="connsiteY956" fmla="*/ 5762589 h 6386516"/>
              <a:gd name="connsiteX957" fmla="*/ 1923247 w 6789110"/>
              <a:gd name="connsiteY957" fmla="*/ 5764514 h 6386516"/>
              <a:gd name="connsiteX958" fmla="*/ 1923247 w 6789110"/>
              <a:gd name="connsiteY958" fmla="*/ 5766438 h 6386516"/>
              <a:gd name="connsiteX959" fmla="*/ 1917473 w 6789110"/>
              <a:gd name="connsiteY959" fmla="*/ 5766438 h 6386516"/>
              <a:gd name="connsiteX960" fmla="*/ 1917473 w 6789110"/>
              <a:gd name="connsiteY960" fmla="*/ 5749115 h 6386516"/>
              <a:gd name="connsiteX961" fmla="*/ 1443976 w 6789110"/>
              <a:gd name="connsiteY961" fmla="*/ 5747191 h 6386516"/>
              <a:gd name="connsiteX962" fmla="*/ 1443976 w 6789110"/>
              <a:gd name="connsiteY962" fmla="*/ 5749115 h 6386516"/>
              <a:gd name="connsiteX963" fmla="*/ 1440127 w 6789110"/>
              <a:gd name="connsiteY963" fmla="*/ 5749115 h 6386516"/>
              <a:gd name="connsiteX964" fmla="*/ 1443976 w 6789110"/>
              <a:gd name="connsiteY964" fmla="*/ 5747191 h 6386516"/>
              <a:gd name="connsiteX965" fmla="*/ 1808783 w 6789110"/>
              <a:gd name="connsiteY965" fmla="*/ 5741055 h 6386516"/>
              <a:gd name="connsiteX966" fmla="*/ 1838558 w 6789110"/>
              <a:gd name="connsiteY966" fmla="*/ 5804935 h 6386516"/>
              <a:gd name="connsiteX967" fmla="*/ 1817384 w 6789110"/>
              <a:gd name="connsiteY967" fmla="*/ 5804935 h 6386516"/>
              <a:gd name="connsiteX968" fmla="*/ 1815459 w 6789110"/>
              <a:gd name="connsiteY968" fmla="*/ 5768362 h 6386516"/>
              <a:gd name="connsiteX969" fmla="*/ 1798136 w 6789110"/>
              <a:gd name="connsiteY969" fmla="*/ 5787611 h 6386516"/>
              <a:gd name="connsiteX970" fmla="*/ 1786588 w 6789110"/>
              <a:gd name="connsiteY970" fmla="*/ 5770287 h 6386516"/>
              <a:gd name="connsiteX971" fmla="*/ 1796212 w 6789110"/>
              <a:gd name="connsiteY971" fmla="*/ 5806859 h 6386516"/>
              <a:gd name="connsiteX972" fmla="*/ 1761565 w 6789110"/>
              <a:gd name="connsiteY972" fmla="*/ 5801085 h 6386516"/>
              <a:gd name="connsiteX973" fmla="*/ 1827008 w 6789110"/>
              <a:gd name="connsiteY973" fmla="*/ 5814558 h 6386516"/>
              <a:gd name="connsiteX974" fmla="*/ 1830858 w 6789110"/>
              <a:gd name="connsiteY974" fmla="*/ 5818408 h 6386516"/>
              <a:gd name="connsiteX975" fmla="*/ 1801987 w 6789110"/>
              <a:gd name="connsiteY975" fmla="*/ 5876151 h 6386516"/>
              <a:gd name="connsiteX976" fmla="*/ 1788512 w 6789110"/>
              <a:gd name="connsiteY976" fmla="*/ 5829957 h 6386516"/>
              <a:gd name="connsiteX977" fmla="*/ 1780813 w 6789110"/>
              <a:gd name="connsiteY977" fmla="*/ 5853054 h 6386516"/>
              <a:gd name="connsiteX978" fmla="*/ 1757717 w 6789110"/>
              <a:gd name="connsiteY978" fmla="*/ 5831881 h 6386516"/>
              <a:gd name="connsiteX979" fmla="*/ 1792362 w 6789110"/>
              <a:gd name="connsiteY979" fmla="*/ 5881926 h 6386516"/>
              <a:gd name="connsiteX980" fmla="*/ 1784663 w 6789110"/>
              <a:gd name="connsiteY980" fmla="*/ 5908873 h 6386516"/>
              <a:gd name="connsiteX981" fmla="*/ 1784663 w 6789110"/>
              <a:gd name="connsiteY981" fmla="*/ 5876151 h 6386516"/>
              <a:gd name="connsiteX982" fmla="*/ 1740393 w 6789110"/>
              <a:gd name="connsiteY982" fmla="*/ 5833806 h 6386516"/>
              <a:gd name="connsiteX983" fmla="*/ 1738468 w 6789110"/>
              <a:gd name="connsiteY983" fmla="*/ 5816483 h 6386516"/>
              <a:gd name="connsiteX984" fmla="*/ 1742317 w 6789110"/>
              <a:gd name="connsiteY984" fmla="*/ 5808784 h 6386516"/>
              <a:gd name="connsiteX985" fmla="*/ 1784663 w 6789110"/>
              <a:gd name="connsiteY985" fmla="*/ 5741415 h 6386516"/>
              <a:gd name="connsiteX986" fmla="*/ 1808783 w 6789110"/>
              <a:gd name="connsiteY986" fmla="*/ 5741055 h 6386516"/>
              <a:gd name="connsiteX987" fmla="*/ 1888602 w 6789110"/>
              <a:gd name="connsiteY987" fmla="*/ 5735642 h 6386516"/>
              <a:gd name="connsiteX988" fmla="*/ 1890527 w 6789110"/>
              <a:gd name="connsiteY988" fmla="*/ 5737567 h 6386516"/>
              <a:gd name="connsiteX989" fmla="*/ 1886677 w 6789110"/>
              <a:gd name="connsiteY989" fmla="*/ 5737567 h 6386516"/>
              <a:gd name="connsiteX990" fmla="*/ 1888602 w 6789110"/>
              <a:gd name="connsiteY990" fmla="*/ 5735642 h 6386516"/>
              <a:gd name="connsiteX991" fmla="*/ 1226474 w 6789110"/>
              <a:gd name="connsiteY991" fmla="*/ 5731792 h 6386516"/>
              <a:gd name="connsiteX992" fmla="*/ 1234175 w 6789110"/>
              <a:gd name="connsiteY992" fmla="*/ 5752965 h 6386516"/>
              <a:gd name="connsiteX993" fmla="*/ 1222626 w 6789110"/>
              <a:gd name="connsiteY993" fmla="*/ 5739491 h 6386516"/>
              <a:gd name="connsiteX994" fmla="*/ 1226474 w 6789110"/>
              <a:gd name="connsiteY994" fmla="*/ 5731792 h 6386516"/>
              <a:gd name="connsiteX995" fmla="*/ 1900150 w 6789110"/>
              <a:gd name="connsiteY995" fmla="*/ 5729867 h 6386516"/>
              <a:gd name="connsiteX996" fmla="*/ 1902075 w 6789110"/>
              <a:gd name="connsiteY996" fmla="*/ 5733717 h 6386516"/>
              <a:gd name="connsiteX997" fmla="*/ 1898226 w 6789110"/>
              <a:gd name="connsiteY997" fmla="*/ 5733717 h 6386516"/>
              <a:gd name="connsiteX998" fmla="*/ 1909775 w 6789110"/>
              <a:gd name="connsiteY998" fmla="*/ 5745266 h 6386516"/>
              <a:gd name="connsiteX999" fmla="*/ 1907851 w 6789110"/>
              <a:gd name="connsiteY999" fmla="*/ 5751040 h 6386516"/>
              <a:gd name="connsiteX1000" fmla="*/ 1894376 w 6789110"/>
              <a:gd name="connsiteY1000" fmla="*/ 5733717 h 6386516"/>
              <a:gd name="connsiteX1001" fmla="*/ 1900150 w 6789110"/>
              <a:gd name="connsiteY1001" fmla="*/ 5729867 h 6386516"/>
              <a:gd name="connsiteX1002" fmla="*/ 1301542 w 6789110"/>
              <a:gd name="connsiteY1002" fmla="*/ 5726017 h 6386516"/>
              <a:gd name="connsiteX1003" fmla="*/ 1299617 w 6789110"/>
              <a:gd name="connsiteY1003" fmla="*/ 5737566 h 6386516"/>
              <a:gd name="connsiteX1004" fmla="*/ 1303467 w 6789110"/>
              <a:gd name="connsiteY1004" fmla="*/ 5737566 h 6386516"/>
              <a:gd name="connsiteX1005" fmla="*/ 1340038 w 6789110"/>
              <a:gd name="connsiteY1005" fmla="*/ 5768363 h 6386516"/>
              <a:gd name="connsiteX1006" fmla="*/ 1318864 w 6789110"/>
              <a:gd name="connsiteY1006" fmla="*/ 5766439 h 6386516"/>
              <a:gd name="connsiteX1007" fmla="*/ 1336189 w 6789110"/>
              <a:gd name="connsiteY1007" fmla="*/ 5783762 h 6386516"/>
              <a:gd name="connsiteX1008" fmla="*/ 1313091 w 6789110"/>
              <a:gd name="connsiteY1008" fmla="*/ 5776063 h 6386516"/>
              <a:gd name="connsiteX1009" fmla="*/ 1311166 w 6789110"/>
              <a:gd name="connsiteY1009" fmla="*/ 5777987 h 6386516"/>
              <a:gd name="connsiteX1010" fmla="*/ 1316940 w 6789110"/>
              <a:gd name="connsiteY1010" fmla="*/ 5793385 h 6386516"/>
              <a:gd name="connsiteX1011" fmla="*/ 1303467 w 6789110"/>
              <a:gd name="connsiteY1011" fmla="*/ 5797235 h 6386516"/>
              <a:gd name="connsiteX1012" fmla="*/ 1316940 w 6789110"/>
              <a:gd name="connsiteY1012" fmla="*/ 5808784 h 6386516"/>
              <a:gd name="connsiteX1013" fmla="*/ 1330414 w 6789110"/>
              <a:gd name="connsiteY1013" fmla="*/ 5876151 h 6386516"/>
              <a:gd name="connsiteX1014" fmla="*/ 1328489 w 6789110"/>
              <a:gd name="connsiteY1014" fmla="*/ 5874226 h 6386516"/>
              <a:gd name="connsiteX1015" fmla="*/ 1305392 w 6789110"/>
              <a:gd name="connsiteY1015" fmla="*/ 5853054 h 6386516"/>
              <a:gd name="connsiteX1016" fmla="*/ 1295767 w 6789110"/>
              <a:gd name="connsiteY1016" fmla="*/ 5835730 h 6386516"/>
              <a:gd name="connsiteX1017" fmla="*/ 1288068 w 6789110"/>
              <a:gd name="connsiteY1017" fmla="*/ 5727942 h 6386516"/>
              <a:gd name="connsiteX1018" fmla="*/ 1301542 w 6789110"/>
              <a:gd name="connsiteY1018" fmla="*/ 5726017 h 6386516"/>
              <a:gd name="connsiteX1019" fmla="*/ 1330414 w 6789110"/>
              <a:gd name="connsiteY1019" fmla="*/ 5724093 h 6386516"/>
              <a:gd name="connsiteX1020" fmla="*/ 1334263 w 6789110"/>
              <a:gd name="connsiteY1020" fmla="*/ 5724093 h 6386516"/>
              <a:gd name="connsiteX1021" fmla="*/ 1338113 w 6789110"/>
              <a:gd name="connsiteY1021" fmla="*/ 5729867 h 6386516"/>
              <a:gd name="connsiteX1022" fmla="*/ 1334263 w 6789110"/>
              <a:gd name="connsiteY1022" fmla="*/ 5729867 h 6386516"/>
              <a:gd name="connsiteX1023" fmla="*/ 1330414 w 6789110"/>
              <a:gd name="connsiteY1023" fmla="*/ 5724093 h 6386516"/>
              <a:gd name="connsiteX1024" fmla="*/ 1316218 w 6789110"/>
              <a:gd name="connsiteY1024" fmla="*/ 5723853 h 6386516"/>
              <a:gd name="connsiteX1025" fmla="*/ 1328489 w 6789110"/>
              <a:gd name="connsiteY1025" fmla="*/ 5724093 h 6386516"/>
              <a:gd name="connsiteX1026" fmla="*/ 1326564 w 6789110"/>
              <a:gd name="connsiteY1026" fmla="*/ 5729867 h 6386516"/>
              <a:gd name="connsiteX1027" fmla="*/ 1311166 w 6789110"/>
              <a:gd name="connsiteY1027" fmla="*/ 5727943 h 6386516"/>
              <a:gd name="connsiteX1028" fmla="*/ 1316218 w 6789110"/>
              <a:gd name="connsiteY1028" fmla="*/ 5723853 h 6386516"/>
              <a:gd name="connsiteX1029" fmla="*/ 1434351 w 6789110"/>
              <a:gd name="connsiteY1029" fmla="*/ 5712545 h 6386516"/>
              <a:gd name="connsiteX1030" fmla="*/ 1436276 w 6789110"/>
              <a:gd name="connsiteY1030" fmla="*/ 5718320 h 6386516"/>
              <a:gd name="connsiteX1031" fmla="*/ 1438202 w 6789110"/>
              <a:gd name="connsiteY1031" fmla="*/ 5729868 h 6386516"/>
              <a:gd name="connsiteX1032" fmla="*/ 1426653 w 6789110"/>
              <a:gd name="connsiteY1032" fmla="*/ 5727944 h 6386516"/>
              <a:gd name="connsiteX1033" fmla="*/ 1434351 w 6789110"/>
              <a:gd name="connsiteY1033" fmla="*/ 5712545 h 6386516"/>
              <a:gd name="connsiteX1034" fmla="*/ 1313091 w 6789110"/>
              <a:gd name="connsiteY1034" fmla="*/ 5710619 h 6386516"/>
              <a:gd name="connsiteX1035" fmla="*/ 1313861 w 6789110"/>
              <a:gd name="connsiteY1035" fmla="*/ 5710619 h 6386516"/>
              <a:gd name="connsiteX1036" fmla="*/ 1313091 w 6789110"/>
              <a:gd name="connsiteY1036" fmla="*/ 5714469 h 6386516"/>
              <a:gd name="connsiteX1037" fmla="*/ 1313091 w 6789110"/>
              <a:gd name="connsiteY1037" fmla="*/ 5710619 h 6386516"/>
              <a:gd name="connsiteX1038" fmla="*/ 1934797 w 6789110"/>
              <a:gd name="connsiteY1038" fmla="*/ 5708695 h 6386516"/>
              <a:gd name="connsiteX1039" fmla="*/ 1934797 w 6789110"/>
              <a:gd name="connsiteY1039" fmla="*/ 5724093 h 6386516"/>
              <a:gd name="connsiteX1040" fmla="*/ 1932872 w 6789110"/>
              <a:gd name="connsiteY1040" fmla="*/ 5727943 h 6386516"/>
              <a:gd name="connsiteX1041" fmla="*/ 1917473 w 6789110"/>
              <a:gd name="connsiteY1041" fmla="*/ 5722168 h 6386516"/>
              <a:gd name="connsiteX1042" fmla="*/ 1919399 w 6789110"/>
              <a:gd name="connsiteY1042" fmla="*/ 5718319 h 6386516"/>
              <a:gd name="connsiteX1043" fmla="*/ 1934797 w 6789110"/>
              <a:gd name="connsiteY1043" fmla="*/ 5708695 h 6386516"/>
              <a:gd name="connsiteX1044" fmla="*/ 1284219 w 6789110"/>
              <a:gd name="connsiteY1044" fmla="*/ 5706769 h 6386516"/>
              <a:gd name="connsiteX1045" fmla="*/ 1297693 w 6789110"/>
              <a:gd name="connsiteY1045" fmla="*/ 5712543 h 6386516"/>
              <a:gd name="connsiteX1046" fmla="*/ 1289993 w 6789110"/>
              <a:gd name="connsiteY1046" fmla="*/ 5716393 h 6386516"/>
              <a:gd name="connsiteX1047" fmla="*/ 1280370 w 6789110"/>
              <a:gd name="connsiteY1047" fmla="*/ 5731791 h 6386516"/>
              <a:gd name="connsiteX1048" fmla="*/ 1286144 w 6789110"/>
              <a:gd name="connsiteY1048" fmla="*/ 5731791 h 6386516"/>
              <a:gd name="connsiteX1049" fmla="*/ 1278445 w 6789110"/>
              <a:gd name="connsiteY1049" fmla="*/ 5793384 h 6386516"/>
              <a:gd name="connsiteX1050" fmla="*/ 1259196 w 6789110"/>
              <a:gd name="connsiteY1050" fmla="*/ 5760663 h 6386516"/>
              <a:gd name="connsiteX1051" fmla="*/ 1270746 w 6789110"/>
              <a:gd name="connsiteY1051" fmla="*/ 5716393 h 6386516"/>
              <a:gd name="connsiteX1052" fmla="*/ 1284219 w 6789110"/>
              <a:gd name="connsiteY1052" fmla="*/ 5706769 h 6386516"/>
              <a:gd name="connsiteX1053" fmla="*/ 1266896 w 6789110"/>
              <a:gd name="connsiteY1053" fmla="*/ 5706769 h 6386516"/>
              <a:gd name="connsiteX1054" fmla="*/ 1257271 w 6789110"/>
              <a:gd name="connsiteY1054" fmla="*/ 5735642 h 6386516"/>
              <a:gd name="connsiteX1055" fmla="*/ 1249572 w 6789110"/>
              <a:gd name="connsiteY1055" fmla="*/ 5729867 h 6386516"/>
              <a:gd name="connsiteX1056" fmla="*/ 1249572 w 6789110"/>
              <a:gd name="connsiteY1056" fmla="*/ 5722168 h 6386516"/>
              <a:gd name="connsiteX1057" fmla="*/ 1266896 w 6789110"/>
              <a:gd name="connsiteY1057" fmla="*/ 5706769 h 6386516"/>
              <a:gd name="connsiteX1058" fmla="*/ 1315016 w 6789110"/>
              <a:gd name="connsiteY1058" fmla="*/ 5704845 h 6386516"/>
              <a:gd name="connsiteX1059" fmla="*/ 1318865 w 6789110"/>
              <a:gd name="connsiteY1059" fmla="*/ 5710619 h 6386516"/>
              <a:gd name="connsiteX1060" fmla="*/ 1313861 w 6789110"/>
              <a:gd name="connsiteY1060" fmla="*/ 5710619 h 6386516"/>
              <a:gd name="connsiteX1061" fmla="*/ 1193753 w 6789110"/>
              <a:gd name="connsiteY1061" fmla="*/ 5704845 h 6386516"/>
              <a:gd name="connsiteX1062" fmla="*/ 1211077 w 6789110"/>
              <a:gd name="connsiteY1062" fmla="*/ 5714469 h 6386516"/>
              <a:gd name="connsiteX1063" fmla="*/ 1220701 w 6789110"/>
              <a:gd name="connsiteY1063" fmla="*/ 5714469 h 6386516"/>
              <a:gd name="connsiteX1064" fmla="*/ 1224550 w 6789110"/>
              <a:gd name="connsiteY1064" fmla="*/ 5720243 h 6386516"/>
              <a:gd name="connsiteX1065" fmla="*/ 1209151 w 6789110"/>
              <a:gd name="connsiteY1065" fmla="*/ 5727943 h 6386516"/>
              <a:gd name="connsiteX1066" fmla="*/ 1203378 w 6789110"/>
              <a:gd name="connsiteY1066" fmla="*/ 5724093 h 6386516"/>
              <a:gd name="connsiteX1067" fmla="*/ 1197602 w 6789110"/>
              <a:gd name="connsiteY1067" fmla="*/ 5720243 h 6386516"/>
              <a:gd name="connsiteX1068" fmla="*/ 1193753 w 6789110"/>
              <a:gd name="connsiteY1068" fmla="*/ 5704845 h 6386516"/>
              <a:gd name="connsiteX1069" fmla="*/ 1515192 w 6789110"/>
              <a:gd name="connsiteY1069" fmla="*/ 5702920 h 6386516"/>
              <a:gd name="connsiteX1070" fmla="*/ 1536365 w 6789110"/>
              <a:gd name="connsiteY1070" fmla="*/ 5712544 h 6386516"/>
              <a:gd name="connsiteX1071" fmla="*/ 1540214 w 6789110"/>
              <a:gd name="connsiteY1071" fmla="*/ 5726018 h 6386516"/>
              <a:gd name="connsiteX1072" fmla="*/ 1538289 w 6789110"/>
              <a:gd name="connsiteY1072" fmla="*/ 5722168 h 6386516"/>
              <a:gd name="connsiteX1073" fmla="*/ 1536365 w 6789110"/>
              <a:gd name="connsiteY1073" fmla="*/ 5727943 h 6386516"/>
              <a:gd name="connsiteX1074" fmla="*/ 1530590 w 6789110"/>
              <a:gd name="connsiteY1074" fmla="*/ 5729867 h 6386516"/>
              <a:gd name="connsiteX1075" fmla="*/ 1532516 w 6789110"/>
              <a:gd name="connsiteY1075" fmla="*/ 5733717 h 6386516"/>
              <a:gd name="connsiteX1076" fmla="*/ 1524816 w 6789110"/>
              <a:gd name="connsiteY1076" fmla="*/ 5735642 h 6386516"/>
              <a:gd name="connsiteX1077" fmla="*/ 1536365 w 6789110"/>
              <a:gd name="connsiteY1077" fmla="*/ 5741416 h 6386516"/>
              <a:gd name="connsiteX1078" fmla="*/ 1526742 w 6789110"/>
              <a:gd name="connsiteY1078" fmla="*/ 5743342 h 6386516"/>
              <a:gd name="connsiteX1079" fmla="*/ 1542139 w 6789110"/>
              <a:gd name="connsiteY1079" fmla="*/ 5747191 h 6386516"/>
              <a:gd name="connsiteX1080" fmla="*/ 1530590 w 6789110"/>
              <a:gd name="connsiteY1080" fmla="*/ 5751041 h 6386516"/>
              <a:gd name="connsiteX1081" fmla="*/ 1555612 w 6789110"/>
              <a:gd name="connsiteY1081" fmla="*/ 5756815 h 6386516"/>
              <a:gd name="connsiteX1082" fmla="*/ 1565236 w 6789110"/>
              <a:gd name="connsiteY1082" fmla="*/ 5779912 h 6386516"/>
              <a:gd name="connsiteX1083" fmla="*/ 1536365 w 6789110"/>
              <a:gd name="connsiteY1083" fmla="*/ 5752966 h 6386516"/>
              <a:gd name="connsiteX1084" fmla="*/ 1569086 w 6789110"/>
              <a:gd name="connsiteY1084" fmla="*/ 5791461 h 6386516"/>
              <a:gd name="connsiteX1085" fmla="*/ 1584484 w 6789110"/>
              <a:gd name="connsiteY1085" fmla="*/ 5843431 h 6386516"/>
              <a:gd name="connsiteX1086" fmla="*/ 1580635 w 6789110"/>
              <a:gd name="connsiteY1086" fmla="*/ 5847280 h 6386516"/>
              <a:gd name="connsiteX1087" fmla="*/ 1592183 w 6789110"/>
              <a:gd name="connsiteY1087" fmla="*/ 5860754 h 6386516"/>
              <a:gd name="connsiteX1088" fmla="*/ 1592183 w 6789110"/>
              <a:gd name="connsiteY1088" fmla="*/ 5866528 h 6386516"/>
              <a:gd name="connsiteX1089" fmla="*/ 1592183 w 6789110"/>
              <a:gd name="connsiteY1089" fmla="*/ 5868453 h 6386516"/>
              <a:gd name="connsiteX1090" fmla="*/ 1590259 w 6789110"/>
              <a:gd name="connsiteY1090" fmla="*/ 5870378 h 6386516"/>
              <a:gd name="connsiteX1091" fmla="*/ 1586409 w 6789110"/>
              <a:gd name="connsiteY1091" fmla="*/ 5881927 h 6386516"/>
              <a:gd name="connsiteX1092" fmla="*/ 1580635 w 6789110"/>
              <a:gd name="connsiteY1092" fmla="*/ 5881927 h 6386516"/>
              <a:gd name="connsiteX1093" fmla="*/ 1551763 w 6789110"/>
              <a:gd name="connsiteY1093" fmla="*/ 5891550 h 6386516"/>
              <a:gd name="connsiteX1094" fmla="*/ 1551763 w 6789110"/>
              <a:gd name="connsiteY1094" fmla="*/ 5887701 h 6386516"/>
              <a:gd name="connsiteX1095" fmla="*/ 1572936 w 6789110"/>
              <a:gd name="connsiteY1095" fmla="*/ 5874227 h 6386516"/>
              <a:gd name="connsiteX1096" fmla="*/ 1549838 w 6789110"/>
              <a:gd name="connsiteY1096" fmla="*/ 5876152 h 6386516"/>
              <a:gd name="connsiteX1097" fmla="*/ 1547913 w 6789110"/>
              <a:gd name="connsiteY1097" fmla="*/ 5835731 h 6386516"/>
              <a:gd name="connsiteX1098" fmla="*/ 1542139 w 6789110"/>
              <a:gd name="connsiteY1098" fmla="*/ 5841506 h 6386516"/>
              <a:gd name="connsiteX1099" fmla="*/ 1515192 w 6789110"/>
              <a:gd name="connsiteY1099" fmla="*/ 5702920 h 6386516"/>
              <a:gd name="connsiteX1100" fmla="*/ 1921324 w 6789110"/>
              <a:gd name="connsiteY1100" fmla="*/ 5695222 h 6386516"/>
              <a:gd name="connsiteX1101" fmla="*/ 1925173 w 6789110"/>
              <a:gd name="connsiteY1101" fmla="*/ 5695222 h 6386516"/>
              <a:gd name="connsiteX1102" fmla="*/ 1925173 w 6789110"/>
              <a:gd name="connsiteY1102" fmla="*/ 5697147 h 6386516"/>
              <a:gd name="connsiteX1103" fmla="*/ 1923247 w 6789110"/>
              <a:gd name="connsiteY1103" fmla="*/ 5697147 h 6386516"/>
              <a:gd name="connsiteX1104" fmla="*/ 1919399 w 6789110"/>
              <a:gd name="connsiteY1104" fmla="*/ 5700995 h 6386516"/>
              <a:gd name="connsiteX1105" fmla="*/ 1919399 w 6789110"/>
              <a:gd name="connsiteY1105" fmla="*/ 5697146 h 6386516"/>
              <a:gd name="connsiteX1106" fmla="*/ 1921324 w 6789110"/>
              <a:gd name="connsiteY1106" fmla="*/ 5697146 h 6386516"/>
              <a:gd name="connsiteX1107" fmla="*/ 1280368 w 6789110"/>
              <a:gd name="connsiteY1107" fmla="*/ 5693297 h 6386516"/>
              <a:gd name="connsiteX1108" fmla="*/ 1305391 w 6789110"/>
              <a:gd name="connsiteY1108" fmla="*/ 5700996 h 6386516"/>
              <a:gd name="connsiteX1109" fmla="*/ 1309241 w 6789110"/>
              <a:gd name="connsiteY1109" fmla="*/ 5710620 h 6386516"/>
              <a:gd name="connsiteX1110" fmla="*/ 1295767 w 6789110"/>
              <a:gd name="connsiteY1110" fmla="*/ 5699071 h 6386516"/>
              <a:gd name="connsiteX1111" fmla="*/ 1280368 w 6789110"/>
              <a:gd name="connsiteY1111" fmla="*/ 5693297 h 6386516"/>
              <a:gd name="connsiteX1112" fmla="*/ 1913625 w 6789110"/>
              <a:gd name="connsiteY1112" fmla="*/ 5691372 h 6386516"/>
              <a:gd name="connsiteX1113" fmla="*/ 1917474 w 6789110"/>
              <a:gd name="connsiteY1113" fmla="*/ 5691372 h 6386516"/>
              <a:gd name="connsiteX1114" fmla="*/ 1913625 w 6789110"/>
              <a:gd name="connsiteY1114" fmla="*/ 5693297 h 6386516"/>
              <a:gd name="connsiteX1115" fmla="*/ 1913625 w 6789110"/>
              <a:gd name="connsiteY1115" fmla="*/ 5691372 h 6386516"/>
              <a:gd name="connsiteX1116" fmla="*/ 1461299 w 6789110"/>
              <a:gd name="connsiteY1116" fmla="*/ 5683673 h 6386516"/>
              <a:gd name="connsiteX1117" fmla="*/ 1463224 w 6789110"/>
              <a:gd name="connsiteY1117" fmla="*/ 5687523 h 6386516"/>
              <a:gd name="connsiteX1118" fmla="*/ 1461299 w 6789110"/>
              <a:gd name="connsiteY1118" fmla="*/ 5687523 h 6386516"/>
              <a:gd name="connsiteX1119" fmla="*/ 1461299 w 6789110"/>
              <a:gd name="connsiteY1119" fmla="*/ 5683673 h 6386516"/>
              <a:gd name="connsiteX1120" fmla="*/ 1480547 w 6789110"/>
              <a:gd name="connsiteY1120" fmla="*/ 5683672 h 6386516"/>
              <a:gd name="connsiteX1121" fmla="*/ 1484397 w 6789110"/>
              <a:gd name="connsiteY1121" fmla="*/ 5700995 h 6386516"/>
              <a:gd name="connsiteX1122" fmla="*/ 1497871 w 6789110"/>
              <a:gd name="connsiteY1122" fmla="*/ 5826106 h 6386516"/>
              <a:gd name="connsiteX1123" fmla="*/ 1461299 w 6789110"/>
              <a:gd name="connsiteY1123" fmla="*/ 5726017 h 6386516"/>
              <a:gd name="connsiteX1124" fmla="*/ 1468998 w 6789110"/>
              <a:gd name="connsiteY1124" fmla="*/ 5712544 h 6386516"/>
              <a:gd name="connsiteX1125" fmla="*/ 1461299 w 6789110"/>
              <a:gd name="connsiteY1125" fmla="*/ 5720243 h 6386516"/>
              <a:gd name="connsiteX1126" fmla="*/ 1459374 w 6789110"/>
              <a:gd name="connsiteY1126" fmla="*/ 5704845 h 6386516"/>
              <a:gd name="connsiteX1127" fmla="*/ 1461299 w 6789110"/>
              <a:gd name="connsiteY1127" fmla="*/ 5697146 h 6386516"/>
              <a:gd name="connsiteX1128" fmla="*/ 1480547 w 6789110"/>
              <a:gd name="connsiteY1128" fmla="*/ 5683672 h 6386516"/>
              <a:gd name="connsiteX1129" fmla="*/ 1977142 w 6789110"/>
              <a:gd name="connsiteY1129" fmla="*/ 5681748 h 6386516"/>
              <a:gd name="connsiteX1130" fmla="*/ 1975217 w 6789110"/>
              <a:gd name="connsiteY1130" fmla="*/ 5683674 h 6386516"/>
              <a:gd name="connsiteX1131" fmla="*/ 1973549 w 6789110"/>
              <a:gd name="connsiteY1131" fmla="*/ 5693042 h 6386516"/>
              <a:gd name="connsiteX1132" fmla="*/ 1536366 w 6789110"/>
              <a:gd name="connsiteY1132" fmla="*/ 5681747 h 6386516"/>
              <a:gd name="connsiteX1133" fmla="*/ 1536366 w 6789110"/>
              <a:gd name="connsiteY1133" fmla="*/ 5683673 h 6386516"/>
              <a:gd name="connsiteX1134" fmla="*/ 1534442 w 6789110"/>
              <a:gd name="connsiteY1134" fmla="*/ 5697147 h 6386516"/>
              <a:gd name="connsiteX1135" fmla="*/ 1534442 w 6789110"/>
              <a:gd name="connsiteY1135" fmla="*/ 5699071 h 6386516"/>
              <a:gd name="connsiteX1136" fmla="*/ 1534442 w 6789110"/>
              <a:gd name="connsiteY1136" fmla="*/ 5710620 h 6386516"/>
              <a:gd name="connsiteX1137" fmla="*/ 1513268 w 6789110"/>
              <a:gd name="connsiteY1137" fmla="*/ 5693297 h 6386516"/>
              <a:gd name="connsiteX1138" fmla="*/ 1515194 w 6789110"/>
              <a:gd name="connsiteY1138" fmla="*/ 5683673 h 6386516"/>
              <a:gd name="connsiteX1139" fmla="*/ 1536366 w 6789110"/>
              <a:gd name="connsiteY1139" fmla="*/ 5681747 h 6386516"/>
              <a:gd name="connsiteX1140" fmla="*/ 1399706 w 6789110"/>
              <a:gd name="connsiteY1140" fmla="*/ 5677899 h 6386516"/>
              <a:gd name="connsiteX1141" fmla="*/ 1403556 w 6789110"/>
              <a:gd name="connsiteY1141" fmla="*/ 5679824 h 6386516"/>
              <a:gd name="connsiteX1142" fmla="*/ 1401631 w 6789110"/>
              <a:gd name="connsiteY1142" fmla="*/ 5685598 h 6386516"/>
              <a:gd name="connsiteX1143" fmla="*/ 1403556 w 6789110"/>
              <a:gd name="connsiteY1143" fmla="*/ 5687523 h 6386516"/>
              <a:gd name="connsiteX1144" fmla="*/ 1401631 w 6789110"/>
              <a:gd name="connsiteY1144" fmla="*/ 5693297 h 6386516"/>
              <a:gd name="connsiteX1145" fmla="*/ 1399706 w 6789110"/>
              <a:gd name="connsiteY1145" fmla="*/ 5677899 h 6386516"/>
              <a:gd name="connsiteX1146" fmla="*/ 1921324 w 6789110"/>
              <a:gd name="connsiteY1146" fmla="*/ 5674049 h 6386516"/>
              <a:gd name="connsiteX1147" fmla="*/ 1919399 w 6789110"/>
              <a:gd name="connsiteY1147" fmla="*/ 5681748 h 6386516"/>
              <a:gd name="connsiteX1148" fmla="*/ 1919399 w 6789110"/>
              <a:gd name="connsiteY1148" fmla="*/ 5677899 h 6386516"/>
              <a:gd name="connsiteX1149" fmla="*/ 1921324 w 6789110"/>
              <a:gd name="connsiteY1149" fmla="*/ 5674049 h 6386516"/>
              <a:gd name="connsiteX1150" fmla="*/ 1478621 w 6789110"/>
              <a:gd name="connsiteY1150" fmla="*/ 5662500 h 6386516"/>
              <a:gd name="connsiteX1151" fmla="*/ 1482472 w 6789110"/>
              <a:gd name="connsiteY1151" fmla="*/ 5672124 h 6386516"/>
              <a:gd name="connsiteX1152" fmla="*/ 1478621 w 6789110"/>
              <a:gd name="connsiteY1152" fmla="*/ 5670200 h 6386516"/>
              <a:gd name="connsiteX1153" fmla="*/ 1474772 w 6789110"/>
              <a:gd name="connsiteY1153" fmla="*/ 5674049 h 6386516"/>
              <a:gd name="connsiteX1154" fmla="*/ 1472848 w 6789110"/>
              <a:gd name="connsiteY1154" fmla="*/ 5670200 h 6386516"/>
              <a:gd name="connsiteX1155" fmla="*/ 1474772 w 6789110"/>
              <a:gd name="connsiteY1155" fmla="*/ 5664425 h 6386516"/>
              <a:gd name="connsiteX1156" fmla="*/ 1478621 w 6789110"/>
              <a:gd name="connsiteY1156" fmla="*/ 5662500 h 6386516"/>
              <a:gd name="connsiteX1157" fmla="*/ 1511343 w 6789110"/>
              <a:gd name="connsiteY1157" fmla="*/ 5660576 h 6386516"/>
              <a:gd name="connsiteX1158" fmla="*/ 1520968 w 6789110"/>
              <a:gd name="connsiteY1158" fmla="*/ 5660576 h 6386516"/>
              <a:gd name="connsiteX1159" fmla="*/ 1515194 w 6789110"/>
              <a:gd name="connsiteY1159" fmla="*/ 5662500 h 6386516"/>
              <a:gd name="connsiteX1160" fmla="*/ 1513268 w 6789110"/>
              <a:gd name="connsiteY1160" fmla="*/ 5666350 h 6386516"/>
              <a:gd name="connsiteX1161" fmla="*/ 1511343 w 6789110"/>
              <a:gd name="connsiteY1161" fmla="*/ 5666350 h 6386516"/>
              <a:gd name="connsiteX1162" fmla="*/ 1511343 w 6789110"/>
              <a:gd name="connsiteY1162" fmla="*/ 5662500 h 6386516"/>
              <a:gd name="connsiteX1163" fmla="*/ 1511343 w 6789110"/>
              <a:gd name="connsiteY1163" fmla="*/ 5660576 h 6386516"/>
              <a:gd name="connsiteX1164" fmla="*/ 2083006 w 6789110"/>
              <a:gd name="connsiteY1164" fmla="*/ 5650952 h 6386516"/>
              <a:gd name="connsiteX1165" fmla="*/ 2084930 w 6789110"/>
              <a:gd name="connsiteY1165" fmla="*/ 5650952 h 6386516"/>
              <a:gd name="connsiteX1166" fmla="*/ 2086855 w 6789110"/>
              <a:gd name="connsiteY1166" fmla="*/ 5654801 h 6386516"/>
              <a:gd name="connsiteX1167" fmla="*/ 2083006 w 6789110"/>
              <a:gd name="connsiteY1167" fmla="*/ 5664425 h 6386516"/>
              <a:gd name="connsiteX1168" fmla="*/ 2083006 w 6789110"/>
              <a:gd name="connsiteY1168" fmla="*/ 5654801 h 6386516"/>
              <a:gd name="connsiteX1169" fmla="*/ 2079156 w 6789110"/>
              <a:gd name="connsiteY1169" fmla="*/ 5654801 h 6386516"/>
              <a:gd name="connsiteX1170" fmla="*/ 2083006 w 6789110"/>
              <a:gd name="connsiteY1170" fmla="*/ 5650952 h 6386516"/>
              <a:gd name="connsiteX1171" fmla="*/ 1332341 w 6789110"/>
              <a:gd name="connsiteY1171" fmla="*/ 5647107 h 6386516"/>
              <a:gd name="connsiteX1172" fmla="*/ 1336188 w 6789110"/>
              <a:gd name="connsiteY1172" fmla="*/ 5658650 h 6386516"/>
              <a:gd name="connsiteX1173" fmla="*/ 1338113 w 6789110"/>
              <a:gd name="connsiteY1173" fmla="*/ 5672123 h 6386516"/>
              <a:gd name="connsiteX1174" fmla="*/ 1511344 w 6789110"/>
              <a:gd name="connsiteY1174" fmla="*/ 5647102 h 6386516"/>
              <a:gd name="connsiteX1175" fmla="*/ 1515194 w 6789110"/>
              <a:gd name="connsiteY1175" fmla="*/ 5650952 h 6386516"/>
              <a:gd name="connsiteX1176" fmla="*/ 1511344 w 6789110"/>
              <a:gd name="connsiteY1176" fmla="*/ 5650952 h 6386516"/>
              <a:gd name="connsiteX1177" fmla="*/ 1511344 w 6789110"/>
              <a:gd name="connsiteY1177" fmla="*/ 5647102 h 6386516"/>
              <a:gd name="connsiteX1178" fmla="*/ 1332339 w 6789110"/>
              <a:gd name="connsiteY1178" fmla="*/ 5647101 h 6386516"/>
              <a:gd name="connsiteX1179" fmla="*/ 1332341 w 6789110"/>
              <a:gd name="connsiteY1179" fmla="*/ 5647107 h 6386516"/>
              <a:gd name="connsiteX1180" fmla="*/ 1332339 w 6789110"/>
              <a:gd name="connsiteY1180" fmla="*/ 5647102 h 6386516"/>
              <a:gd name="connsiteX1181" fmla="*/ 1634530 w 6789110"/>
              <a:gd name="connsiteY1181" fmla="*/ 5645176 h 6386516"/>
              <a:gd name="connsiteX1182" fmla="*/ 1628756 w 6789110"/>
              <a:gd name="connsiteY1182" fmla="*/ 5679823 h 6386516"/>
              <a:gd name="connsiteX1183" fmla="*/ 1628756 w 6789110"/>
              <a:gd name="connsiteY1183" fmla="*/ 5668275 h 6386516"/>
              <a:gd name="connsiteX1184" fmla="*/ 1634530 w 6789110"/>
              <a:gd name="connsiteY1184" fmla="*/ 5645176 h 6386516"/>
              <a:gd name="connsiteX1185" fmla="*/ 1193754 w 6789110"/>
              <a:gd name="connsiteY1185" fmla="*/ 5643251 h 6386516"/>
              <a:gd name="connsiteX1186" fmla="*/ 1214927 w 6789110"/>
              <a:gd name="connsiteY1186" fmla="*/ 5700996 h 6386516"/>
              <a:gd name="connsiteX1187" fmla="*/ 1189903 w 6789110"/>
              <a:gd name="connsiteY1187" fmla="*/ 5697146 h 6386516"/>
              <a:gd name="connsiteX1188" fmla="*/ 1186054 w 6789110"/>
              <a:gd name="connsiteY1188" fmla="*/ 5679823 h 6386516"/>
              <a:gd name="connsiteX1189" fmla="*/ 1186054 w 6789110"/>
              <a:gd name="connsiteY1189" fmla="*/ 5660575 h 6386516"/>
              <a:gd name="connsiteX1190" fmla="*/ 1189903 w 6789110"/>
              <a:gd name="connsiteY1190" fmla="*/ 5652876 h 6386516"/>
              <a:gd name="connsiteX1191" fmla="*/ 1193754 w 6789110"/>
              <a:gd name="connsiteY1191" fmla="*/ 5643251 h 6386516"/>
              <a:gd name="connsiteX1192" fmla="*/ 1515194 w 6789110"/>
              <a:gd name="connsiteY1192" fmla="*/ 5631704 h 6386516"/>
              <a:gd name="connsiteX1193" fmla="*/ 1520968 w 6789110"/>
              <a:gd name="connsiteY1193" fmla="*/ 5647102 h 6386516"/>
              <a:gd name="connsiteX1194" fmla="*/ 1513269 w 6789110"/>
              <a:gd name="connsiteY1194" fmla="*/ 5643252 h 6386516"/>
              <a:gd name="connsiteX1195" fmla="*/ 1515194 w 6789110"/>
              <a:gd name="connsiteY1195" fmla="*/ 5631704 h 6386516"/>
              <a:gd name="connsiteX1196" fmla="*/ 1189905 w 6789110"/>
              <a:gd name="connsiteY1196" fmla="*/ 5631704 h 6386516"/>
              <a:gd name="connsiteX1197" fmla="*/ 1191829 w 6789110"/>
              <a:gd name="connsiteY1197" fmla="*/ 5637478 h 6386516"/>
              <a:gd name="connsiteX1198" fmla="*/ 1187980 w 6789110"/>
              <a:gd name="connsiteY1198" fmla="*/ 5645177 h 6386516"/>
              <a:gd name="connsiteX1199" fmla="*/ 1189905 w 6789110"/>
              <a:gd name="connsiteY1199" fmla="*/ 5631704 h 6386516"/>
              <a:gd name="connsiteX1200" fmla="*/ 1484397 w 6789110"/>
              <a:gd name="connsiteY1200" fmla="*/ 5618230 h 6386516"/>
              <a:gd name="connsiteX1201" fmla="*/ 1484397 w 6789110"/>
              <a:gd name="connsiteY1201" fmla="*/ 5631704 h 6386516"/>
              <a:gd name="connsiteX1202" fmla="*/ 1482472 w 6789110"/>
              <a:gd name="connsiteY1202" fmla="*/ 5631704 h 6386516"/>
              <a:gd name="connsiteX1203" fmla="*/ 1470923 w 6789110"/>
              <a:gd name="connsiteY1203" fmla="*/ 5639403 h 6386516"/>
              <a:gd name="connsiteX1204" fmla="*/ 1468998 w 6789110"/>
              <a:gd name="connsiteY1204" fmla="*/ 5637478 h 6386516"/>
              <a:gd name="connsiteX1205" fmla="*/ 1472848 w 6789110"/>
              <a:gd name="connsiteY1205" fmla="*/ 5631704 h 6386516"/>
              <a:gd name="connsiteX1206" fmla="*/ 1467073 w 6789110"/>
              <a:gd name="connsiteY1206" fmla="*/ 5631704 h 6386516"/>
              <a:gd name="connsiteX1207" fmla="*/ 1470923 w 6789110"/>
              <a:gd name="connsiteY1207" fmla="*/ 5629779 h 6386516"/>
              <a:gd name="connsiteX1208" fmla="*/ 1478623 w 6789110"/>
              <a:gd name="connsiteY1208" fmla="*/ 5633628 h 6386516"/>
              <a:gd name="connsiteX1209" fmla="*/ 1480547 w 6789110"/>
              <a:gd name="connsiteY1209" fmla="*/ 5631704 h 6386516"/>
              <a:gd name="connsiteX1210" fmla="*/ 1476697 w 6789110"/>
              <a:gd name="connsiteY1210" fmla="*/ 5622080 h 6386516"/>
              <a:gd name="connsiteX1211" fmla="*/ 1484397 w 6789110"/>
              <a:gd name="connsiteY1211" fmla="*/ 5618230 h 6386516"/>
              <a:gd name="connsiteX1212" fmla="*/ 1286144 w 6789110"/>
              <a:gd name="connsiteY1212" fmla="*/ 5614380 h 6386516"/>
              <a:gd name="connsiteX1213" fmla="*/ 1288069 w 6789110"/>
              <a:gd name="connsiteY1213" fmla="*/ 5614380 h 6386516"/>
              <a:gd name="connsiteX1214" fmla="*/ 1286144 w 6789110"/>
              <a:gd name="connsiteY1214" fmla="*/ 5616305 h 6386516"/>
              <a:gd name="connsiteX1215" fmla="*/ 1286144 w 6789110"/>
              <a:gd name="connsiteY1215" fmla="*/ 5614380 h 6386516"/>
              <a:gd name="connsiteX1216" fmla="*/ 1295768 w 6789110"/>
              <a:gd name="connsiteY1216" fmla="*/ 5612455 h 6386516"/>
              <a:gd name="connsiteX1217" fmla="*/ 1316940 w 6789110"/>
              <a:gd name="connsiteY1217" fmla="*/ 5616304 h 6386516"/>
              <a:gd name="connsiteX1218" fmla="*/ 1307315 w 6789110"/>
              <a:gd name="connsiteY1218" fmla="*/ 5635552 h 6386516"/>
              <a:gd name="connsiteX1219" fmla="*/ 1330414 w 6789110"/>
              <a:gd name="connsiteY1219" fmla="*/ 5618229 h 6386516"/>
              <a:gd name="connsiteX1220" fmla="*/ 1332339 w 6789110"/>
              <a:gd name="connsiteY1220" fmla="*/ 5631703 h 6386516"/>
              <a:gd name="connsiteX1221" fmla="*/ 1328489 w 6789110"/>
              <a:gd name="connsiteY1221" fmla="*/ 5635552 h 6386516"/>
              <a:gd name="connsiteX1222" fmla="*/ 1332339 w 6789110"/>
              <a:gd name="connsiteY1222" fmla="*/ 5647102 h 6386516"/>
              <a:gd name="connsiteX1223" fmla="*/ 1330414 w 6789110"/>
              <a:gd name="connsiteY1223" fmla="*/ 5664424 h 6386516"/>
              <a:gd name="connsiteX1224" fmla="*/ 1295768 w 6789110"/>
              <a:gd name="connsiteY1224" fmla="*/ 5662499 h 6386516"/>
              <a:gd name="connsiteX1225" fmla="*/ 1326564 w 6789110"/>
              <a:gd name="connsiteY1225" fmla="*/ 5675973 h 6386516"/>
              <a:gd name="connsiteX1226" fmla="*/ 1324640 w 6789110"/>
              <a:gd name="connsiteY1226" fmla="*/ 5691371 h 6386516"/>
              <a:gd name="connsiteX1227" fmla="*/ 1318865 w 6789110"/>
              <a:gd name="connsiteY1227" fmla="*/ 5689446 h 6386516"/>
              <a:gd name="connsiteX1228" fmla="*/ 1313091 w 6789110"/>
              <a:gd name="connsiteY1228" fmla="*/ 5670199 h 6386516"/>
              <a:gd name="connsiteX1229" fmla="*/ 1309240 w 6789110"/>
              <a:gd name="connsiteY1229" fmla="*/ 5687522 h 6386516"/>
              <a:gd name="connsiteX1230" fmla="*/ 1276519 w 6789110"/>
              <a:gd name="connsiteY1230" fmla="*/ 5683672 h 6386516"/>
              <a:gd name="connsiteX1231" fmla="*/ 1280368 w 6789110"/>
              <a:gd name="connsiteY1231" fmla="*/ 5670199 h 6386516"/>
              <a:gd name="connsiteX1232" fmla="*/ 1278444 w 6789110"/>
              <a:gd name="connsiteY1232" fmla="*/ 5666349 h 6386516"/>
              <a:gd name="connsiteX1233" fmla="*/ 1289992 w 6789110"/>
              <a:gd name="connsiteY1233" fmla="*/ 5618229 h 6386516"/>
              <a:gd name="connsiteX1234" fmla="*/ 1295768 w 6789110"/>
              <a:gd name="connsiteY1234" fmla="*/ 5612455 h 6386516"/>
              <a:gd name="connsiteX1235" fmla="*/ 1366983 w 6789110"/>
              <a:gd name="connsiteY1235" fmla="*/ 5598981 h 6386516"/>
              <a:gd name="connsiteX1236" fmla="*/ 1420878 w 6789110"/>
              <a:gd name="connsiteY1236" fmla="*/ 5658649 h 6386516"/>
              <a:gd name="connsiteX1237" fmla="*/ 1411254 w 6789110"/>
              <a:gd name="connsiteY1237" fmla="*/ 5672123 h 6386516"/>
              <a:gd name="connsiteX1238" fmla="*/ 1397780 w 6789110"/>
              <a:gd name="connsiteY1238" fmla="*/ 5674048 h 6386516"/>
              <a:gd name="connsiteX1239" fmla="*/ 1395855 w 6789110"/>
              <a:gd name="connsiteY1239" fmla="*/ 5668273 h 6386516"/>
              <a:gd name="connsiteX1240" fmla="*/ 1365059 w 6789110"/>
              <a:gd name="connsiteY1240" fmla="*/ 5612455 h 6386516"/>
              <a:gd name="connsiteX1241" fmla="*/ 1365059 w 6789110"/>
              <a:gd name="connsiteY1241" fmla="*/ 5631703 h 6386516"/>
              <a:gd name="connsiteX1242" fmla="*/ 1357360 w 6789110"/>
              <a:gd name="connsiteY1242" fmla="*/ 5649026 h 6386516"/>
              <a:gd name="connsiteX1243" fmla="*/ 1357360 w 6789110"/>
              <a:gd name="connsiteY1243" fmla="*/ 5650950 h 6386516"/>
              <a:gd name="connsiteX1244" fmla="*/ 1345811 w 6789110"/>
              <a:gd name="connsiteY1244" fmla="*/ 5643251 h 6386516"/>
              <a:gd name="connsiteX1245" fmla="*/ 1359284 w 6789110"/>
              <a:gd name="connsiteY1245" fmla="*/ 5668273 h 6386516"/>
              <a:gd name="connsiteX1246" fmla="*/ 1372758 w 6789110"/>
              <a:gd name="connsiteY1246" fmla="*/ 5695220 h 6386516"/>
              <a:gd name="connsiteX1247" fmla="*/ 1347736 w 6789110"/>
              <a:gd name="connsiteY1247" fmla="*/ 5677897 h 6386516"/>
              <a:gd name="connsiteX1248" fmla="*/ 1341961 w 6789110"/>
              <a:gd name="connsiteY1248" fmla="*/ 5633627 h 6386516"/>
              <a:gd name="connsiteX1249" fmla="*/ 1340037 w 6789110"/>
              <a:gd name="connsiteY1249" fmla="*/ 5612455 h 6386516"/>
              <a:gd name="connsiteX1250" fmla="*/ 1336187 w 6789110"/>
              <a:gd name="connsiteY1250" fmla="*/ 5614379 h 6386516"/>
              <a:gd name="connsiteX1251" fmla="*/ 1336187 w 6789110"/>
              <a:gd name="connsiteY1251" fmla="*/ 5610530 h 6386516"/>
              <a:gd name="connsiteX1252" fmla="*/ 1341961 w 6789110"/>
              <a:gd name="connsiteY1252" fmla="*/ 5600906 h 6386516"/>
              <a:gd name="connsiteX1253" fmla="*/ 1366983 w 6789110"/>
              <a:gd name="connsiteY1253" fmla="*/ 5598981 h 6386516"/>
              <a:gd name="connsiteX1254" fmla="*/ 1486322 w 6789110"/>
              <a:gd name="connsiteY1254" fmla="*/ 5597057 h 6386516"/>
              <a:gd name="connsiteX1255" fmla="*/ 1486322 w 6789110"/>
              <a:gd name="connsiteY1255" fmla="*/ 5604756 h 6386516"/>
              <a:gd name="connsiteX1256" fmla="*/ 1482472 w 6789110"/>
              <a:gd name="connsiteY1256" fmla="*/ 5606681 h 6386516"/>
              <a:gd name="connsiteX1257" fmla="*/ 1486322 w 6789110"/>
              <a:gd name="connsiteY1257" fmla="*/ 5597057 h 6386516"/>
              <a:gd name="connsiteX1258" fmla="*/ 1203378 w 6789110"/>
              <a:gd name="connsiteY1258" fmla="*/ 5587433 h 6386516"/>
              <a:gd name="connsiteX1259" fmla="*/ 1201453 w 6789110"/>
              <a:gd name="connsiteY1259" fmla="*/ 5591283 h 6386516"/>
              <a:gd name="connsiteX1260" fmla="*/ 1201453 w 6789110"/>
              <a:gd name="connsiteY1260" fmla="*/ 5597057 h 6386516"/>
              <a:gd name="connsiteX1261" fmla="*/ 1195679 w 6789110"/>
              <a:gd name="connsiteY1261" fmla="*/ 5589358 h 6386516"/>
              <a:gd name="connsiteX1262" fmla="*/ 1203378 w 6789110"/>
              <a:gd name="connsiteY1262" fmla="*/ 5587433 h 6386516"/>
              <a:gd name="connsiteX1263" fmla="*/ 1220701 w 6789110"/>
              <a:gd name="connsiteY1263" fmla="*/ 5585507 h 6386516"/>
              <a:gd name="connsiteX1264" fmla="*/ 1209151 w 6789110"/>
              <a:gd name="connsiteY1264" fmla="*/ 5624004 h 6386516"/>
              <a:gd name="connsiteX1265" fmla="*/ 1203378 w 6789110"/>
              <a:gd name="connsiteY1265" fmla="*/ 5606681 h 6386516"/>
              <a:gd name="connsiteX1266" fmla="*/ 1209151 w 6789110"/>
              <a:gd name="connsiteY1266" fmla="*/ 5587433 h 6386516"/>
              <a:gd name="connsiteX1267" fmla="*/ 1220701 w 6789110"/>
              <a:gd name="connsiteY1267" fmla="*/ 5585507 h 6386516"/>
              <a:gd name="connsiteX1268" fmla="*/ 1284218 w 6789110"/>
              <a:gd name="connsiteY1268" fmla="*/ 5579733 h 6386516"/>
              <a:gd name="connsiteX1269" fmla="*/ 1322715 w 6789110"/>
              <a:gd name="connsiteY1269" fmla="*/ 5579733 h 6386516"/>
              <a:gd name="connsiteX1270" fmla="*/ 1326564 w 6789110"/>
              <a:gd name="connsiteY1270" fmla="*/ 5597057 h 6386516"/>
              <a:gd name="connsiteX1271" fmla="*/ 1289992 w 6789110"/>
              <a:gd name="connsiteY1271" fmla="*/ 5608606 h 6386516"/>
              <a:gd name="connsiteX1272" fmla="*/ 1286143 w 6789110"/>
              <a:gd name="connsiteY1272" fmla="*/ 5606681 h 6386516"/>
              <a:gd name="connsiteX1273" fmla="*/ 1288067 w 6789110"/>
              <a:gd name="connsiteY1273" fmla="*/ 5585508 h 6386516"/>
              <a:gd name="connsiteX1274" fmla="*/ 1284218 w 6789110"/>
              <a:gd name="connsiteY1274" fmla="*/ 5579733 h 6386516"/>
              <a:gd name="connsiteX1275" fmla="*/ 1332338 w 6789110"/>
              <a:gd name="connsiteY1275" fmla="*/ 5573960 h 6386516"/>
              <a:gd name="connsiteX1276" fmla="*/ 1347737 w 6789110"/>
              <a:gd name="connsiteY1276" fmla="*/ 5583584 h 6386516"/>
              <a:gd name="connsiteX1277" fmla="*/ 1338113 w 6789110"/>
              <a:gd name="connsiteY1277" fmla="*/ 5591283 h 6386516"/>
              <a:gd name="connsiteX1278" fmla="*/ 1338113 w 6789110"/>
              <a:gd name="connsiteY1278" fmla="*/ 5589358 h 6386516"/>
              <a:gd name="connsiteX1279" fmla="*/ 1332338 w 6789110"/>
              <a:gd name="connsiteY1279" fmla="*/ 5573960 h 6386516"/>
              <a:gd name="connsiteX1280" fmla="*/ 1459374 w 6789110"/>
              <a:gd name="connsiteY1280" fmla="*/ 5572034 h 6386516"/>
              <a:gd name="connsiteX1281" fmla="*/ 1459374 w 6789110"/>
              <a:gd name="connsiteY1281" fmla="*/ 5610531 h 6386516"/>
              <a:gd name="connsiteX1282" fmla="*/ 1455525 w 6789110"/>
              <a:gd name="connsiteY1282" fmla="*/ 5602832 h 6386516"/>
              <a:gd name="connsiteX1283" fmla="*/ 1459374 w 6789110"/>
              <a:gd name="connsiteY1283" fmla="*/ 5572034 h 6386516"/>
              <a:gd name="connsiteX1284" fmla="*/ 1264971 w 6789110"/>
              <a:gd name="connsiteY1284" fmla="*/ 5572034 h 6386516"/>
              <a:gd name="connsiteX1285" fmla="*/ 1278445 w 6789110"/>
              <a:gd name="connsiteY1285" fmla="*/ 5575883 h 6386516"/>
              <a:gd name="connsiteX1286" fmla="*/ 1278445 w 6789110"/>
              <a:gd name="connsiteY1286" fmla="*/ 5600906 h 6386516"/>
              <a:gd name="connsiteX1287" fmla="*/ 1259196 w 6789110"/>
              <a:gd name="connsiteY1287" fmla="*/ 5604756 h 6386516"/>
              <a:gd name="connsiteX1288" fmla="*/ 1280369 w 6789110"/>
              <a:gd name="connsiteY1288" fmla="*/ 5610531 h 6386516"/>
              <a:gd name="connsiteX1289" fmla="*/ 1276520 w 6789110"/>
              <a:gd name="connsiteY1289" fmla="*/ 5649026 h 6386516"/>
              <a:gd name="connsiteX1290" fmla="*/ 1272670 w 6789110"/>
              <a:gd name="connsiteY1290" fmla="*/ 5650951 h 6386516"/>
              <a:gd name="connsiteX1291" fmla="*/ 1268821 w 6789110"/>
              <a:gd name="connsiteY1291" fmla="*/ 5674048 h 6386516"/>
              <a:gd name="connsiteX1292" fmla="*/ 1266896 w 6789110"/>
              <a:gd name="connsiteY1292" fmla="*/ 5702920 h 6386516"/>
              <a:gd name="connsiteX1293" fmla="*/ 1245723 w 6789110"/>
              <a:gd name="connsiteY1293" fmla="*/ 5718319 h 6386516"/>
              <a:gd name="connsiteX1294" fmla="*/ 1243797 w 6789110"/>
              <a:gd name="connsiteY1294" fmla="*/ 5716394 h 6386516"/>
              <a:gd name="connsiteX1295" fmla="*/ 1241873 w 6789110"/>
              <a:gd name="connsiteY1295" fmla="*/ 5712544 h 6386516"/>
              <a:gd name="connsiteX1296" fmla="*/ 1243797 w 6789110"/>
              <a:gd name="connsiteY1296" fmla="*/ 5704845 h 6386516"/>
              <a:gd name="connsiteX1297" fmla="*/ 1239948 w 6789110"/>
              <a:gd name="connsiteY1297" fmla="*/ 5706770 h 6386516"/>
              <a:gd name="connsiteX1298" fmla="*/ 1239948 w 6789110"/>
              <a:gd name="connsiteY1298" fmla="*/ 5704845 h 6386516"/>
              <a:gd name="connsiteX1299" fmla="*/ 1249572 w 6789110"/>
              <a:gd name="connsiteY1299" fmla="*/ 5683672 h 6386516"/>
              <a:gd name="connsiteX1300" fmla="*/ 1236099 w 6789110"/>
              <a:gd name="connsiteY1300" fmla="*/ 5691371 h 6386516"/>
              <a:gd name="connsiteX1301" fmla="*/ 1236099 w 6789110"/>
              <a:gd name="connsiteY1301" fmla="*/ 5579733 h 6386516"/>
              <a:gd name="connsiteX1302" fmla="*/ 1264971 w 6789110"/>
              <a:gd name="connsiteY1302" fmla="*/ 5572034 h 6386516"/>
              <a:gd name="connsiteX1303" fmla="*/ 1859730 w 6789110"/>
              <a:gd name="connsiteY1303" fmla="*/ 5568186 h 6386516"/>
              <a:gd name="connsiteX1304" fmla="*/ 1861655 w 6789110"/>
              <a:gd name="connsiteY1304" fmla="*/ 5579735 h 6386516"/>
              <a:gd name="connsiteX1305" fmla="*/ 1840482 w 6789110"/>
              <a:gd name="connsiteY1305" fmla="*/ 5625930 h 6386516"/>
              <a:gd name="connsiteX1306" fmla="*/ 1813535 w 6789110"/>
              <a:gd name="connsiteY1306" fmla="*/ 5683673 h 6386516"/>
              <a:gd name="connsiteX1307" fmla="*/ 1827008 w 6789110"/>
              <a:gd name="connsiteY1307" fmla="*/ 5700996 h 6386516"/>
              <a:gd name="connsiteX1308" fmla="*/ 1830858 w 6789110"/>
              <a:gd name="connsiteY1308" fmla="*/ 5697147 h 6386516"/>
              <a:gd name="connsiteX1309" fmla="*/ 1830858 w 6789110"/>
              <a:gd name="connsiteY1309" fmla="*/ 5704846 h 6386516"/>
              <a:gd name="connsiteX1310" fmla="*/ 1855880 w 6789110"/>
              <a:gd name="connsiteY1310" fmla="*/ 5737568 h 6386516"/>
              <a:gd name="connsiteX1311" fmla="*/ 1865504 w 6789110"/>
              <a:gd name="connsiteY1311" fmla="*/ 5708696 h 6386516"/>
              <a:gd name="connsiteX1312" fmla="*/ 1874578 w 6789110"/>
              <a:gd name="connsiteY1312" fmla="*/ 5708696 h 6386516"/>
              <a:gd name="connsiteX1313" fmla="*/ 1874887 w 6789110"/>
              <a:gd name="connsiteY1313" fmla="*/ 5706530 h 6386516"/>
              <a:gd name="connsiteX1314" fmla="*/ 1882828 w 6789110"/>
              <a:gd name="connsiteY1314" fmla="*/ 5685597 h 6386516"/>
              <a:gd name="connsiteX1315" fmla="*/ 1892742 w 6789110"/>
              <a:gd name="connsiteY1315" fmla="*/ 5684696 h 6386516"/>
              <a:gd name="connsiteX1316" fmla="*/ 1893414 w 6789110"/>
              <a:gd name="connsiteY1316" fmla="*/ 5669237 h 6386516"/>
              <a:gd name="connsiteX1317" fmla="*/ 1905925 w 6789110"/>
              <a:gd name="connsiteY1317" fmla="*/ 5652876 h 6386516"/>
              <a:gd name="connsiteX1318" fmla="*/ 1905925 w 6789110"/>
              <a:gd name="connsiteY1318" fmla="*/ 5635553 h 6386516"/>
              <a:gd name="connsiteX1319" fmla="*/ 1890526 w 6789110"/>
              <a:gd name="connsiteY1319" fmla="*/ 5654801 h 6386516"/>
              <a:gd name="connsiteX1320" fmla="*/ 1890526 w 6789110"/>
              <a:gd name="connsiteY1320" fmla="*/ 5629779 h 6386516"/>
              <a:gd name="connsiteX1321" fmla="*/ 1871278 w 6789110"/>
              <a:gd name="connsiteY1321" fmla="*/ 5695222 h 6386516"/>
              <a:gd name="connsiteX1322" fmla="*/ 1863579 w 6789110"/>
              <a:gd name="connsiteY1322" fmla="*/ 5685598 h 6386516"/>
              <a:gd name="connsiteX1323" fmla="*/ 1844331 w 6789110"/>
              <a:gd name="connsiteY1323" fmla="*/ 5712545 h 6386516"/>
              <a:gd name="connsiteX1324" fmla="*/ 1844331 w 6789110"/>
              <a:gd name="connsiteY1324" fmla="*/ 5685598 h 6386516"/>
              <a:gd name="connsiteX1325" fmla="*/ 1834707 w 6789110"/>
              <a:gd name="connsiteY1325" fmla="*/ 5683673 h 6386516"/>
              <a:gd name="connsiteX1326" fmla="*/ 1896301 w 6789110"/>
              <a:gd name="connsiteY1326" fmla="*/ 5598983 h 6386516"/>
              <a:gd name="connsiteX1327" fmla="*/ 1878978 w 6789110"/>
              <a:gd name="connsiteY1327" fmla="*/ 5579735 h 6386516"/>
              <a:gd name="connsiteX1328" fmla="*/ 1877054 w 6789110"/>
              <a:gd name="connsiteY1328" fmla="*/ 5581660 h 6386516"/>
              <a:gd name="connsiteX1329" fmla="*/ 1873203 w 6789110"/>
              <a:gd name="connsiteY1329" fmla="*/ 5573961 h 6386516"/>
              <a:gd name="connsiteX1330" fmla="*/ 1859730 w 6789110"/>
              <a:gd name="connsiteY1330" fmla="*/ 5568186 h 6386516"/>
              <a:gd name="connsiteX1331" fmla="*/ 1792362 w 6789110"/>
              <a:gd name="connsiteY1331" fmla="*/ 5562412 h 6386516"/>
              <a:gd name="connsiteX1332" fmla="*/ 1788514 w 6789110"/>
              <a:gd name="connsiteY1332" fmla="*/ 5564337 h 6386516"/>
              <a:gd name="connsiteX1333" fmla="*/ 1786588 w 6789110"/>
              <a:gd name="connsiteY1333" fmla="*/ 5568186 h 6386516"/>
              <a:gd name="connsiteX1334" fmla="*/ 1773114 w 6789110"/>
              <a:gd name="connsiteY1334" fmla="*/ 5616306 h 6386516"/>
              <a:gd name="connsiteX1335" fmla="*/ 1775039 w 6789110"/>
              <a:gd name="connsiteY1335" fmla="*/ 5625930 h 6386516"/>
              <a:gd name="connsiteX1336" fmla="*/ 1809685 w 6789110"/>
              <a:gd name="connsiteY1336" fmla="*/ 5570111 h 6386516"/>
              <a:gd name="connsiteX1337" fmla="*/ 1788514 w 6789110"/>
              <a:gd name="connsiteY1337" fmla="*/ 5577810 h 6386516"/>
              <a:gd name="connsiteX1338" fmla="*/ 1792362 w 6789110"/>
              <a:gd name="connsiteY1338" fmla="*/ 5562412 h 6386516"/>
              <a:gd name="connsiteX1339" fmla="*/ 1305392 w 6789110"/>
              <a:gd name="connsiteY1339" fmla="*/ 5562411 h 6386516"/>
              <a:gd name="connsiteX1340" fmla="*/ 1309241 w 6789110"/>
              <a:gd name="connsiteY1340" fmla="*/ 5568185 h 6386516"/>
              <a:gd name="connsiteX1341" fmla="*/ 1278444 w 6789110"/>
              <a:gd name="connsiteY1341" fmla="*/ 5568185 h 6386516"/>
              <a:gd name="connsiteX1342" fmla="*/ 1305392 w 6789110"/>
              <a:gd name="connsiteY1342" fmla="*/ 5562411 h 6386516"/>
              <a:gd name="connsiteX1343" fmla="*/ 1345812 w 6789110"/>
              <a:gd name="connsiteY1343" fmla="*/ 5552787 h 6386516"/>
              <a:gd name="connsiteX1344" fmla="*/ 1347737 w 6789110"/>
              <a:gd name="connsiteY1344" fmla="*/ 5556636 h 6386516"/>
              <a:gd name="connsiteX1345" fmla="*/ 1341963 w 6789110"/>
              <a:gd name="connsiteY1345" fmla="*/ 5554712 h 6386516"/>
              <a:gd name="connsiteX1346" fmla="*/ 1345812 w 6789110"/>
              <a:gd name="connsiteY1346" fmla="*/ 5552787 h 6386516"/>
              <a:gd name="connsiteX1347" fmla="*/ 1216851 w 6789110"/>
              <a:gd name="connsiteY1347" fmla="*/ 5543163 h 6386516"/>
              <a:gd name="connsiteX1348" fmla="*/ 1218776 w 6789110"/>
              <a:gd name="connsiteY1348" fmla="*/ 5550862 h 6386516"/>
              <a:gd name="connsiteX1349" fmla="*/ 1216851 w 6789110"/>
              <a:gd name="connsiteY1349" fmla="*/ 5550862 h 6386516"/>
              <a:gd name="connsiteX1350" fmla="*/ 1216851 w 6789110"/>
              <a:gd name="connsiteY1350" fmla="*/ 5543163 h 6386516"/>
              <a:gd name="connsiteX1351" fmla="*/ 1397782 w 6789110"/>
              <a:gd name="connsiteY1351" fmla="*/ 5539313 h 6386516"/>
              <a:gd name="connsiteX1352" fmla="*/ 1407405 w 6789110"/>
              <a:gd name="connsiteY1352" fmla="*/ 5585509 h 6386516"/>
              <a:gd name="connsiteX1353" fmla="*/ 1403556 w 6789110"/>
              <a:gd name="connsiteY1353" fmla="*/ 5583584 h 6386516"/>
              <a:gd name="connsiteX1354" fmla="*/ 1401631 w 6789110"/>
              <a:gd name="connsiteY1354" fmla="*/ 5587434 h 6386516"/>
              <a:gd name="connsiteX1355" fmla="*/ 1347736 w 6789110"/>
              <a:gd name="connsiteY1355" fmla="*/ 5560487 h 6386516"/>
              <a:gd name="connsiteX1356" fmla="*/ 1347736 w 6789110"/>
              <a:gd name="connsiteY1356" fmla="*/ 5558562 h 6386516"/>
              <a:gd name="connsiteX1357" fmla="*/ 1355435 w 6789110"/>
              <a:gd name="connsiteY1357" fmla="*/ 5560487 h 6386516"/>
              <a:gd name="connsiteX1358" fmla="*/ 1355435 w 6789110"/>
              <a:gd name="connsiteY1358" fmla="*/ 5550863 h 6386516"/>
              <a:gd name="connsiteX1359" fmla="*/ 1397782 w 6789110"/>
              <a:gd name="connsiteY1359" fmla="*/ 5539313 h 6386516"/>
              <a:gd name="connsiteX1360" fmla="*/ 1850106 w 6789110"/>
              <a:gd name="connsiteY1360" fmla="*/ 5533540 h 6386516"/>
              <a:gd name="connsiteX1361" fmla="*/ 1838558 w 6789110"/>
              <a:gd name="connsiteY1361" fmla="*/ 5535465 h 6386516"/>
              <a:gd name="connsiteX1362" fmla="*/ 1850106 w 6789110"/>
              <a:gd name="connsiteY1362" fmla="*/ 5535465 h 6386516"/>
              <a:gd name="connsiteX1363" fmla="*/ 1850106 w 6789110"/>
              <a:gd name="connsiteY1363" fmla="*/ 5533540 h 6386516"/>
              <a:gd name="connsiteX1364" fmla="*/ 1207227 w 6789110"/>
              <a:gd name="connsiteY1364" fmla="*/ 5533539 h 6386516"/>
              <a:gd name="connsiteX1365" fmla="*/ 1209152 w 6789110"/>
              <a:gd name="connsiteY1365" fmla="*/ 5535464 h 6386516"/>
              <a:gd name="connsiteX1366" fmla="*/ 1209152 w 6789110"/>
              <a:gd name="connsiteY1366" fmla="*/ 5552787 h 6386516"/>
              <a:gd name="connsiteX1367" fmla="*/ 1203378 w 6789110"/>
              <a:gd name="connsiteY1367" fmla="*/ 5552787 h 6386516"/>
              <a:gd name="connsiteX1368" fmla="*/ 1207227 w 6789110"/>
              <a:gd name="connsiteY1368" fmla="*/ 5533539 h 6386516"/>
              <a:gd name="connsiteX1369" fmla="*/ 1671102 w 6789110"/>
              <a:gd name="connsiteY1369" fmla="*/ 5531615 h 6386516"/>
              <a:gd name="connsiteX1370" fmla="*/ 1653777 w 6789110"/>
              <a:gd name="connsiteY1370" fmla="*/ 5543164 h 6386516"/>
              <a:gd name="connsiteX1371" fmla="*/ 1673025 w 6789110"/>
              <a:gd name="connsiteY1371" fmla="*/ 5537389 h 6386516"/>
              <a:gd name="connsiteX1372" fmla="*/ 1671102 w 6789110"/>
              <a:gd name="connsiteY1372" fmla="*/ 5531615 h 6386516"/>
              <a:gd name="connsiteX1373" fmla="*/ 1428578 w 6789110"/>
              <a:gd name="connsiteY1373" fmla="*/ 5529689 h 6386516"/>
              <a:gd name="connsiteX1374" fmla="*/ 1432427 w 6789110"/>
              <a:gd name="connsiteY1374" fmla="*/ 5570111 h 6386516"/>
              <a:gd name="connsiteX1375" fmla="*/ 1417028 w 6789110"/>
              <a:gd name="connsiteY1375" fmla="*/ 5533540 h 6386516"/>
              <a:gd name="connsiteX1376" fmla="*/ 1428578 w 6789110"/>
              <a:gd name="connsiteY1376" fmla="*/ 5529689 h 6386516"/>
              <a:gd name="connsiteX1377" fmla="*/ 1952119 w 6789110"/>
              <a:gd name="connsiteY1377" fmla="*/ 5527765 h 6386516"/>
              <a:gd name="connsiteX1378" fmla="*/ 1948270 w 6789110"/>
              <a:gd name="connsiteY1378" fmla="*/ 5529690 h 6386516"/>
              <a:gd name="connsiteX1379" fmla="*/ 1948270 w 6789110"/>
              <a:gd name="connsiteY1379" fmla="*/ 5531615 h 6386516"/>
              <a:gd name="connsiteX1380" fmla="*/ 1952119 w 6789110"/>
              <a:gd name="connsiteY1380" fmla="*/ 5529690 h 6386516"/>
              <a:gd name="connsiteX1381" fmla="*/ 1952119 w 6789110"/>
              <a:gd name="connsiteY1381" fmla="*/ 5527765 h 6386516"/>
              <a:gd name="connsiteX1382" fmla="*/ 1686499 w 6789110"/>
              <a:gd name="connsiteY1382" fmla="*/ 5523916 h 6386516"/>
              <a:gd name="connsiteX1383" fmla="*/ 1680724 w 6789110"/>
              <a:gd name="connsiteY1383" fmla="*/ 5535465 h 6386516"/>
              <a:gd name="connsiteX1384" fmla="*/ 1701897 w 6789110"/>
              <a:gd name="connsiteY1384" fmla="*/ 5523916 h 6386516"/>
              <a:gd name="connsiteX1385" fmla="*/ 1686499 w 6789110"/>
              <a:gd name="connsiteY1385" fmla="*/ 5523916 h 6386516"/>
              <a:gd name="connsiteX1386" fmla="*/ 1449751 w 6789110"/>
              <a:gd name="connsiteY1386" fmla="*/ 5523916 h 6386516"/>
              <a:gd name="connsiteX1387" fmla="*/ 1438202 w 6789110"/>
              <a:gd name="connsiteY1387" fmla="*/ 5537389 h 6386516"/>
              <a:gd name="connsiteX1388" fmla="*/ 1438202 w 6789110"/>
              <a:gd name="connsiteY1388" fmla="*/ 5527765 h 6386516"/>
              <a:gd name="connsiteX1389" fmla="*/ 1449751 w 6789110"/>
              <a:gd name="connsiteY1389" fmla="*/ 5523916 h 6386516"/>
              <a:gd name="connsiteX1390" fmla="*/ 1917473 w 6789110"/>
              <a:gd name="connsiteY1390" fmla="*/ 5518141 h 6386516"/>
              <a:gd name="connsiteX1391" fmla="*/ 1898226 w 6789110"/>
              <a:gd name="connsiteY1391" fmla="*/ 5521991 h 6386516"/>
              <a:gd name="connsiteX1392" fmla="*/ 1896301 w 6789110"/>
              <a:gd name="connsiteY1392" fmla="*/ 5525841 h 6386516"/>
              <a:gd name="connsiteX1393" fmla="*/ 1913625 w 6789110"/>
              <a:gd name="connsiteY1393" fmla="*/ 5523916 h 6386516"/>
              <a:gd name="connsiteX1394" fmla="*/ 1917473 w 6789110"/>
              <a:gd name="connsiteY1394" fmla="*/ 5518141 h 6386516"/>
              <a:gd name="connsiteX1395" fmla="*/ 1921323 w 6789110"/>
              <a:gd name="connsiteY1395" fmla="*/ 5516217 h 6386516"/>
              <a:gd name="connsiteX1396" fmla="*/ 1921323 w 6789110"/>
              <a:gd name="connsiteY1396" fmla="*/ 5521991 h 6386516"/>
              <a:gd name="connsiteX1397" fmla="*/ 1925172 w 6789110"/>
              <a:gd name="connsiteY1397" fmla="*/ 5521991 h 6386516"/>
              <a:gd name="connsiteX1398" fmla="*/ 1927098 w 6789110"/>
              <a:gd name="connsiteY1398" fmla="*/ 5516217 h 6386516"/>
              <a:gd name="connsiteX1399" fmla="*/ 1921323 w 6789110"/>
              <a:gd name="connsiteY1399" fmla="*/ 5516217 h 6386516"/>
              <a:gd name="connsiteX1400" fmla="*/ 2006014 w 6789110"/>
              <a:gd name="connsiteY1400" fmla="*/ 5514292 h 6386516"/>
              <a:gd name="connsiteX1401" fmla="*/ 1975217 w 6789110"/>
              <a:gd name="connsiteY1401" fmla="*/ 5521991 h 6386516"/>
              <a:gd name="connsiteX1402" fmla="*/ 1975217 w 6789110"/>
              <a:gd name="connsiteY1402" fmla="*/ 5525841 h 6386516"/>
              <a:gd name="connsiteX1403" fmla="*/ 1996390 w 6789110"/>
              <a:gd name="connsiteY1403" fmla="*/ 5521991 h 6386516"/>
              <a:gd name="connsiteX1404" fmla="*/ 2006014 w 6789110"/>
              <a:gd name="connsiteY1404" fmla="*/ 5514292 h 6386516"/>
              <a:gd name="connsiteX1405" fmla="*/ 1236099 w 6789110"/>
              <a:gd name="connsiteY1405" fmla="*/ 5512367 h 6386516"/>
              <a:gd name="connsiteX1406" fmla="*/ 1232248 w 6789110"/>
              <a:gd name="connsiteY1406" fmla="*/ 5529690 h 6386516"/>
              <a:gd name="connsiteX1407" fmla="*/ 1226474 w 6789110"/>
              <a:gd name="connsiteY1407" fmla="*/ 5514292 h 6386516"/>
              <a:gd name="connsiteX1408" fmla="*/ 1236099 w 6789110"/>
              <a:gd name="connsiteY1408" fmla="*/ 5512367 h 6386516"/>
              <a:gd name="connsiteX1409" fmla="*/ 1497870 w 6789110"/>
              <a:gd name="connsiteY1409" fmla="*/ 5512366 h 6386516"/>
              <a:gd name="connsiteX1410" fmla="*/ 1495945 w 6789110"/>
              <a:gd name="connsiteY1410" fmla="*/ 5523915 h 6386516"/>
              <a:gd name="connsiteX1411" fmla="*/ 1494021 w 6789110"/>
              <a:gd name="connsiteY1411" fmla="*/ 5523915 h 6386516"/>
              <a:gd name="connsiteX1412" fmla="*/ 1495945 w 6789110"/>
              <a:gd name="connsiteY1412" fmla="*/ 5525840 h 6386516"/>
              <a:gd name="connsiteX1413" fmla="*/ 1492095 w 6789110"/>
              <a:gd name="connsiteY1413" fmla="*/ 5552787 h 6386516"/>
              <a:gd name="connsiteX1414" fmla="*/ 1488246 w 6789110"/>
              <a:gd name="connsiteY1414" fmla="*/ 5552787 h 6386516"/>
              <a:gd name="connsiteX1415" fmla="*/ 1490171 w 6789110"/>
              <a:gd name="connsiteY1415" fmla="*/ 5560486 h 6386516"/>
              <a:gd name="connsiteX1416" fmla="*/ 1488246 w 6789110"/>
              <a:gd name="connsiteY1416" fmla="*/ 5573959 h 6386516"/>
              <a:gd name="connsiteX1417" fmla="*/ 1484396 w 6789110"/>
              <a:gd name="connsiteY1417" fmla="*/ 5564335 h 6386516"/>
              <a:gd name="connsiteX1418" fmla="*/ 1468997 w 6789110"/>
              <a:gd name="connsiteY1418" fmla="*/ 5583583 h 6386516"/>
              <a:gd name="connsiteX1419" fmla="*/ 1465149 w 6789110"/>
              <a:gd name="connsiteY1419" fmla="*/ 5547012 h 6386516"/>
              <a:gd name="connsiteX1420" fmla="*/ 1474772 w 6789110"/>
              <a:gd name="connsiteY1420" fmla="*/ 5520065 h 6386516"/>
              <a:gd name="connsiteX1421" fmla="*/ 1497870 w 6789110"/>
              <a:gd name="connsiteY1421" fmla="*/ 5512366 h 6386516"/>
              <a:gd name="connsiteX1422" fmla="*/ 1950195 w 6789110"/>
              <a:gd name="connsiteY1422" fmla="*/ 5510442 h 6386516"/>
              <a:gd name="connsiteX1423" fmla="*/ 1950195 w 6789110"/>
              <a:gd name="connsiteY1423" fmla="*/ 5518141 h 6386516"/>
              <a:gd name="connsiteX1424" fmla="*/ 1954044 w 6789110"/>
              <a:gd name="connsiteY1424" fmla="*/ 5518141 h 6386516"/>
              <a:gd name="connsiteX1425" fmla="*/ 1954044 w 6789110"/>
              <a:gd name="connsiteY1425" fmla="*/ 5510442 h 6386516"/>
              <a:gd name="connsiteX1426" fmla="*/ 1950195 w 6789110"/>
              <a:gd name="connsiteY1426" fmla="*/ 5510442 h 6386516"/>
              <a:gd name="connsiteX1427" fmla="*/ 1309241 w 6789110"/>
              <a:gd name="connsiteY1427" fmla="*/ 5510442 h 6386516"/>
              <a:gd name="connsiteX1428" fmla="*/ 1311166 w 6789110"/>
              <a:gd name="connsiteY1428" fmla="*/ 5520066 h 6386516"/>
              <a:gd name="connsiteX1429" fmla="*/ 1309241 w 6789110"/>
              <a:gd name="connsiteY1429" fmla="*/ 5523916 h 6386516"/>
              <a:gd name="connsiteX1430" fmla="*/ 1305392 w 6789110"/>
              <a:gd name="connsiteY1430" fmla="*/ 5521991 h 6386516"/>
              <a:gd name="connsiteX1431" fmla="*/ 1307317 w 6789110"/>
              <a:gd name="connsiteY1431" fmla="*/ 5516217 h 6386516"/>
              <a:gd name="connsiteX1432" fmla="*/ 1305392 w 6789110"/>
              <a:gd name="connsiteY1432" fmla="*/ 5516217 h 6386516"/>
              <a:gd name="connsiteX1433" fmla="*/ 1309241 w 6789110"/>
              <a:gd name="connsiteY1433" fmla="*/ 5510442 h 6386516"/>
              <a:gd name="connsiteX1434" fmla="*/ 1264971 w 6789110"/>
              <a:gd name="connsiteY1434" fmla="*/ 5504667 h 6386516"/>
              <a:gd name="connsiteX1435" fmla="*/ 1272671 w 6789110"/>
              <a:gd name="connsiteY1435" fmla="*/ 5518141 h 6386516"/>
              <a:gd name="connsiteX1436" fmla="*/ 1266896 w 6789110"/>
              <a:gd name="connsiteY1436" fmla="*/ 5520066 h 6386516"/>
              <a:gd name="connsiteX1437" fmla="*/ 1280370 w 6789110"/>
              <a:gd name="connsiteY1437" fmla="*/ 5527765 h 6386516"/>
              <a:gd name="connsiteX1438" fmla="*/ 1288069 w 6789110"/>
              <a:gd name="connsiteY1438" fmla="*/ 5537389 h 6386516"/>
              <a:gd name="connsiteX1439" fmla="*/ 1251497 w 6789110"/>
              <a:gd name="connsiteY1439" fmla="*/ 5545089 h 6386516"/>
              <a:gd name="connsiteX1440" fmla="*/ 1241873 w 6789110"/>
              <a:gd name="connsiteY1440" fmla="*/ 5510442 h 6386516"/>
              <a:gd name="connsiteX1441" fmla="*/ 1264971 w 6789110"/>
              <a:gd name="connsiteY1441" fmla="*/ 5504667 h 6386516"/>
              <a:gd name="connsiteX1442" fmla="*/ 2390971 w 6789110"/>
              <a:gd name="connsiteY1442" fmla="*/ 5500818 h 6386516"/>
              <a:gd name="connsiteX1443" fmla="*/ 2342851 w 6789110"/>
              <a:gd name="connsiteY1443" fmla="*/ 5562412 h 6386516"/>
              <a:gd name="connsiteX1444" fmla="*/ 2206192 w 6789110"/>
              <a:gd name="connsiteY1444" fmla="*/ 5858829 h 6386516"/>
              <a:gd name="connsiteX1445" fmla="*/ 2202342 w 6789110"/>
              <a:gd name="connsiteY1445" fmla="*/ 5724094 h 6386516"/>
              <a:gd name="connsiteX1446" fmla="*/ 2333708 w 6789110"/>
              <a:gd name="connsiteY1446" fmla="*/ 5545089 h 6386516"/>
              <a:gd name="connsiteX1447" fmla="*/ 2376124 w 6789110"/>
              <a:gd name="connsiteY1447" fmla="*/ 5505282 h 6386516"/>
              <a:gd name="connsiteX1448" fmla="*/ 2376926 w 6789110"/>
              <a:gd name="connsiteY1448" fmla="*/ 5504848 h 6386516"/>
              <a:gd name="connsiteX1449" fmla="*/ 2390971 w 6789110"/>
              <a:gd name="connsiteY1449" fmla="*/ 5500818 h 6386516"/>
              <a:gd name="connsiteX1450" fmla="*/ 1984841 w 6789110"/>
              <a:gd name="connsiteY1450" fmla="*/ 5500818 h 6386516"/>
              <a:gd name="connsiteX1451" fmla="*/ 1973292 w 6789110"/>
              <a:gd name="connsiteY1451" fmla="*/ 5504668 h 6386516"/>
              <a:gd name="connsiteX1452" fmla="*/ 1973292 w 6789110"/>
              <a:gd name="connsiteY1452" fmla="*/ 5512367 h 6386516"/>
              <a:gd name="connsiteX1453" fmla="*/ 1984841 w 6789110"/>
              <a:gd name="connsiteY1453" fmla="*/ 5508517 h 6386516"/>
              <a:gd name="connsiteX1454" fmla="*/ 1984841 w 6789110"/>
              <a:gd name="connsiteY1454" fmla="*/ 5500818 h 6386516"/>
              <a:gd name="connsiteX1455" fmla="*/ 1320790 w 6789110"/>
              <a:gd name="connsiteY1455" fmla="*/ 5500818 h 6386516"/>
              <a:gd name="connsiteX1456" fmla="*/ 1320790 w 6789110"/>
              <a:gd name="connsiteY1456" fmla="*/ 5504668 h 6386516"/>
              <a:gd name="connsiteX1457" fmla="*/ 1318865 w 6789110"/>
              <a:gd name="connsiteY1457" fmla="*/ 5508517 h 6386516"/>
              <a:gd name="connsiteX1458" fmla="*/ 1320790 w 6789110"/>
              <a:gd name="connsiteY1458" fmla="*/ 5500818 h 6386516"/>
              <a:gd name="connsiteX1459" fmla="*/ 1388158 w 6789110"/>
              <a:gd name="connsiteY1459" fmla="*/ 5498893 h 6386516"/>
              <a:gd name="connsiteX1460" fmla="*/ 1390082 w 6789110"/>
              <a:gd name="connsiteY1460" fmla="*/ 5512367 h 6386516"/>
              <a:gd name="connsiteX1461" fmla="*/ 1366984 w 6789110"/>
              <a:gd name="connsiteY1461" fmla="*/ 5518141 h 6386516"/>
              <a:gd name="connsiteX1462" fmla="*/ 1388158 w 6789110"/>
              <a:gd name="connsiteY1462" fmla="*/ 5498893 h 6386516"/>
              <a:gd name="connsiteX1463" fmla="*/ 2383752 w 6789110"/>
              <a:gd name="connsiteY1463" fmla="*/ 5498123 h 6386516"/>
              <a:gd name="connsiteX1464" fmla="*/ 2376124 w 6789110"/>
              <a:gd name="connsiteY1464" fmla="*/ 5505282 h 6386516"/>
              <a:gd name="connsiteX1465" fmla="*/ 2359453 w 6789110"/>
              <a:gd name="connsiteY1465" fmla="*/ 5514292 h 6386516"/>
              <a:gd name="connsiteX1466" fmla="*/ 2323604 w 6789110"/>
              <a:gd name="connsiteY1466" fmla="*/ 5533540 h 6386516"/>
              <a:gd name="connsiteX1467" fmla="*/ 2382238 w 6789110"/>
              <a:gd name="connsiteY1467" fmla="*/ 5499308 h 6386516"/>
              <a:gd name="connsiteX1468" fmla="*/ 1825084 w 6789110"/>
              <a:gd name="connsiteY1468" fmla="*/ 5496969 h 6386516"/>
              <a:gd name="connsiteX1469" fmla="*/ 1819309 w 6789110"/>
              <a:gd name="connsiteY1469" fmla="*/ 5502743 h 6386516"/>
              <a:gd name="connsiteX1470" fmla="*/ 1825084 w 6789110"/>
              <a:gd name="connsiteY1470" fmla="*/ 5508517 h 6386516"/>
              <a:gd name="connsiteX1471" fmla="*/ 1828933 w 6789110"/>
              <a:gd name="connsiteY1471" fmla="*/ 5506593 h 6386516"/>
              <a:gd name="connsiteX1472" fmla="*/ 1825084 w 6789110"/>
              <a:gd name="connsiteY1472" fmla="*/ 5496969 h 6386516"/>
              <a:gd name="connsiteX1473" fmla="*/ 1309241 w 6789110"/>
              <a:gd name="connsiteY1473" fmla="*/ 5496969 h 6386516"/>
              <a:gd name="connsiteX1474" fmla="*/ 1311166 w 6789110"/>
              <a:gd name="connsiteY1474" fmla="*/ 5508517 h 6386516"/>
              <a:gd name="connsiteX1475" fmla="*/ 1307316 w 6789110"/>
              <a:gd name="connsiteY1475" fmla="*/ 5506593 h 6386516"/>
              <a:gd name="connsiteX1476" fmla="*/ 1309241 w 6789110"/>
              <a:gd name="connsiteY1476" fmla="*/ 5496969 h 6386516"/>
              <a:gd name="connsiteX1477" fmla="*/ 2079155 w 6789110"/>
              <a:gd name="connsiteY1477" fmla="*/ 5495044 h 6386516"/>
              <a:gd name="connsiteX1478" fmla="*/ 2021412 w 6789110"/>
              <a:gd name="connsiteY1478" fmla="*/ 5510442 h 6386516"/>
              <a:gd name="connsiteX1479" fmla="*/ 2019487 w 6789110"/>
              <a:gd name="connsiteY1479" fmla="*/ 5512367 h 6386516"/>
              <a:gd name="connsiteX1480" fmla="*/ 2021412 w 6789110"/>
              <a:gd name="connsiteY1480" fmla="*/ 5514292 h 6386516"/>
              <a:gd name="connsiteX1481" fmla="*/ 2029111 w 6789110"/>
              <a:gd name="connsiteY1481" fmla="*/ 5510442 h 6386516"/>
              <a:gd name="connsiteX1482" fmla="*/ 2031036 w 6789110"/>
              <a:gd name="connsiteY1482" fmla="*/ 5514292 h 6386516"/>
              <a:gd name="connsiteX1483" fmla="*/ 2083006 w 6789110"/>
              <a:gd name="connsiteY1483" fmla="*/ 5500818 h 6386516"/>
              <a:gd name="connsiteX1484" fmla="*/ 2079155 w 6789110"/>
              <a:gd name="connsiteY1484" fmla="*/ 5495044 h 6386516"/>
              <a:gd name="connsiteX1485" fmla="*/ 1326564 w 6789110"/>
              <a:gd name="connsiteY1485" fmla="*/ 5491194 h 6386516"/>
              <a:gd name="connsiteX1486" fmla="*/ 1328488 w 6789110"/>
              <a:gd name="connsiteY1486" fmla="*/ 5491194 h 6386516"/>
              <a:gd name="connsiteX1487" fmla="*/ 1328488 w 6789110"/>
              <a:gd name="connsiteY1487" fmla="*/ 5496969 h 6386516"/>
              <a:gd name="connsiteX1488" fmla="*/ 1326564 w 6789110"/>
              <a:gd name="connsiteY1488" fmla="*/ 5496969 h 6386516"/>
              <a:gd name="connsiteX1489" fmla="*/ 1324639 w 6789110"/>
              <a:gd name="connsiteY1489" fmla="*/ 5493119 h 6386516"/>
              <a:gd name="connsiteX1490" fmla="*/ 1326564 w 6789110"/>
              <a:gd name="connsiteY1490" fmla="*/ 5491194 h 6386516"/>
              <a:gd name="connsiteX1491" fmla="*/ 2031036 w 6789110"/>
              <a:gd name="connsiteY1491" fmla="*/ 5487345 h 6386516"/>
              <a:gd name="connsiteX1492" fmla="*/ 2009863 w 6789110"/>
              <a:gd name="connsiteY1492" fmla="*/ 5495044 h 6386516"/>
              <a:gd name="connsiteX1493" fmla="*/ 2017562 w 6789110"/>
              <a:gd name="connsiteY1493" fmla="*/ 5500818 h 6386516"/>
              <a:gd name="connsiteX1494" fmla="*/ 2038736 w 6789110"/>
              <a:gd name="connsiteY1494" fmla="*/ 5495044 h 6386516"/>
              <a:gd name="connsiteX1495" fmla="*/ 2034885 w 6789110"/>
              <a:gd name="connsiteY1495" fmla="*/ 5489269 h 6386516"/>
              <a:gd name="connsiteX1496" fmla="*/ 2034885 w 6789110"/>
              <a:gd name="connsiteY1496" fmla="*/ 5491194 h 6386516"/>
              <a:gd name="connsiteX1497" fmla="*/ 2031036 w 6789110"/>
              <a:gd name="connsiteY1497" fmla="*/ 5487345 h 6386516"/>
              <a:gd name="connsiteX1498" fmla="*/ 1796212 w 6789110"/>
              <a:gd name="connsiteY1498" fmla="*/ 5485420 h 6386516"/>
              <a:gd name="connsiteX1499" fmla="*/ 1788514 w 6789110"/>
              <a:gd name="connsiteY1499" fmla="*/ 5487345 h 6386516"/>
              <a:gd name="connsiteX1500" fmla="*/ 1684574 w 6789110"/>
              <a:gd name="connsiteY1500" fmla="*/ 5579735 h 6386516"/>
              <a:gd name="connsiteX1501" fmla="*/ 1744243 w 6789110"/>
              <a:gd name="connsiteY1501" fmla="*/ 5537389 h 6386516"/>
              <a:gd name="connsiteX1502" fmla="*/ 1746167 w 6789110"/>
              <a:gd name="connsiteY1502" fmla="*/ 5533540 h 6386516"/>
              <a:gd name="connsiteX1503" fmla="*/ 1750017 w 6789110"/>
              <a:gd name="connsiteY1503" fmla="*/ 5533540 h 6386516"/>
              <a:gd name="connsiteX1504" fmla="*/ 1759641 w 6789110"/>
              <a:gd name="connsiteY1504" fmla="*/ 5525841 h 6386516"/>
              <a:gd name="connsiteX1505" fmla="*/ 1751943 w 6789110"/>
              <a:gd name="connsiteY1505" fmla="*/ 5525841 h 6386516"/>
              <a:gd name="connsiteX1506" fmla="*/ 1761565 w 6789110"/>
              <a:gd name="connsiteY1506" fmla="*/ 5512367 h 6386516"/>
              <a:gd name="connsiteX1507" fmla="*/ 1796212 w 6789110"/>
              <a:gd name="connsiteY1507" fmla="*/ 5485420 h 6386516"/>
              <a:gd name="connsiteX1508" fmla="*/ 1386232 w 6789110"/>
              <a:gd name="connsiteY1508" fmla="*/ 5477720 h 6386516"/>
              <a:gd name="connsiteX1509" fmla="*/ 1366984 w 6789110"/>
              <a:gd name="connsiteY1509" fmla="*/ 5510442 h 6386516"/>
              <a:gd name="connsiteX1510" fmla="*/ 1343886 w 6789110"/>
              <a:gd name="connsiteY1510" fmla="*/ 5523916 h 6386516"/>
              <a:gd name="connsiteX1511" fmla="*/ 1353511 w 6789110"/>
              <a:gd name="connsiteY1511" fmla="*/ 5485420 h 6386516"/>
              <a:gd name="connsiteX1512" fmla="*/ 1386232 w 6789110"/>
              <a:gd name="connsiteY1512" fmla="*/ 5477720 h 6386516"/>
              <a:gd name="connsiteX1513" fmla="*/ 2596923 w 6789110"/>
              <a:gd name="connsiteY1513" fmla="*/ 5466172 h 6386516"/>
              <a:gd name="connsiteX1514" fmla="*/ 2460263 w 6789110"/>
              <a:gd name="connsiteY1514" fmla="*/ 5710620 h 6386516"/>
              <a:gd name="connsiteX1515" fmla="*/ 2596923 w 6789110"/>
              <a:gd name="connsiteY1515" fmla="*/ 5466172 h 6386516"/>
              <a:gd name="connsiteX1516" fmla="*/ 2165771 w 6789110"/>
              <a:gd name="connsiteY1516" fmla="*/ 5466172 h 6386516"/>
              <a:gd name="connsiteX1517" fmla="*/ 2094554 w 6789110"/>
              <a:gd name="connsiteY1517" fmla="*/ 5489269 h 6386516"/>
              <a:gd name="connsiteX1518" fmla="*/ 2086855 w 6789110"/>
              <a:gd name="connsiteY1518" fmla="*/ 5498893 h 6386516"/>
              <a:gd name="connsiteX1519" fmla="*/ 2102253 w 6789110"/>
              <a:gd name="connsiteY1519" fmla="*/ 5495044 h 6386516"/>
              <a:gd name="connsiteX1520" fmla="*/ 2154222 w 6789110"/>
              <a:gd name="connsiteY1520" fmla="*/ 5477721 h 6386516"/>
              <a:gd name="connsiteX1521" fmla="*/ 2159997 w 6789110"/>
              <a:gd name="connsiteY1521" fmla="*/ 5473871 h 6386516"/>
              <a:gd name="connsiteX1522" fmla="*/ 2167696 w 6789110"/>
              <a:gd name="connsiteY1522" fmla="*/ 5473871 h 6386516"/>
              <a:gd name="connsiteX1523" fmla="*/ 2179244 w 6789110"/>
              <a:gd name="connsiteY1523" fmla="*/ 5470022 h 6386516"/>
              <a:gd name="connsiteX1524" fmla="*/ 2163847 w 6789110"/>
              <a:gd name="connsiteY1524" fmla="*/ 5470022 h 6386516"/>
              <a:gd name="connsiteX1525" fmla="*/ 2165771 w 6789110"/>
              <a:gd name="connsiteY1525" fmla="*/ 5466172 h 6386516"/>
              <a:gd name="connsiteX1526" fmla="*/ 1442051 w 6789110"/>
              <a:gd name="connsiteY1526" fmla="*/ 5462321 h 6386516"/>
              <a:gd name="connsiteX1527" fmla="*/ 1453600 w 6789110"/>
              <a:gd name="connsiteY1527" fmla="*/ 5493119 h 6386516"/>
              <a:gd name="connsiteX1528" fmla="*/ 1413179 w 6789110"/>
              <a:gd name="connsiteY1528" fmla="*/ 5506592 h 6386516"/>
              <a:gd name="connsiteX1529" fmla="*/ 1411254 w 6789110"/>
              <a:gd name="connsiteY1529" fmla="*/ 5470021 h 6386516"/>
              <a:gd name="connsiteX1530" fmla="*/ 1442051 w 6789110"/>
              <a:gd name="connsiteY1530" fmla="*/ 5462321 h 6386516"/>
              <a:gd name="connsiteX1531" fmla="*/ 1823159 w 6789110"/>
              <a:gd name="connsiteY1531" fmla="*/ 5458473 h 6386516"/>
              <a:gd name="connsiteX1532" fmla="*/ 1800061 w 6789110"/>
              <a:gd name="connsiteY1532" fmla="*/ 5477721 h 6386516"/>
              <a:gd name="connsiteX1533" fmla="*/ 1807761 w 6789110"/>
              <a:gd name="connsiteY1533" fmla="*/ 5487345 h 6386516"/>
              <a:gd name="connsiteX1534" fmla="*/ 1821234 w 6789110"/>
              <a:gd name="connsiteY1534" fmla="*/ 5473871 h 6386516"/>
              <a:gd name="connsiteX1535" fmla="*/ 1823159 w 6789110"/>
              <a:gd name="connsiteY1535" fmla="*/ 5458473 h 6386516"/>
              <a:gd name="connsiteX1536" fmla="*/ 1299616 w 6789110"/>
              <a:gd name="connsiteY1536" fmla="*/ 5458473 h 6386516"/>
              <a:gd name="connsiteX1537" fmla="*/ 1303467 w 6789110"/>
              <a:gd name="connsiteY1537" fmla="*/ 5464247 h 6386516"/>
              <a:gd name="connsiteX1538" fmla="*/ 1295767 w 6789110"/>
              <a:gd name="connsiteY1538" fmla="*/ 5466172 h 6386516"/>
              <a:gd name="connsiteX1539" fmla="*/ 1295767 w 6789110"/>
              <a:gd name="connsiteY1539" fmla="*/ 5470021 h 6386516"/>
              <a:gd name="connsiteX1540" fmla="*/ 1293842 w 6789110"/>
              <a:gd name="connsiteY1540" fmla="*/ 5470021 h 6386516"/>
              <a:gd name="connsiteX1541" fmla="*/ 1291917 w 6789110"/>
              <a:gd name="connsiteY1541" fmla="*/ 5460397 h 6386516"/>
              <a:gd name="connsiteX1542" fmla="*/ 1293842 w 6789110"/>
              <a:gd name="connsiteY1542" fmla="*/ 5462322 h 6386516"/>
              <a:gd name="connsiteX1543" fmla="*/ 1299616 w 6789110"/>
              <a:gd name="connsiteY1543" fmla="*/ 5458473 h 6386516"/>
              <a:gd name="connsiteX1544" fmla="*/ 3393785 w 6789110"/>
              <a:gd name="connsiteY1544" fmla="*/ 5448848 h 6386516"/>
              <a:gd name="connsiteX1545" fmla="*/ 3543919 w 6789110"/>
              <a:gd name="connsiteY1545" fmla="*/ 5568185 h 6386516"/>
              <a:gd name="connsiteX1546" fmla="*/ 3393785 w 6789110"/>
              <a:gd name="connsiteY1546" fmla="*/ 5448848 h 6386516"/>
              <a:gd name="connsiteX1547" fmla="*/ 1494021 w 6789110"/>
              <a:gd name="connsiteY1547" fmla="*/ 5448848 h 6386516"/>
              <a:gd name="connsiteX1548" fmla="*/ 1490171 w 6789110"/>
              <a:gd name="connsiteY1548" fmla="*/ 5452698 h 6386516"/>
              <a:gd name="connsiteX1549" fmla="*/ 1490171 w 6789110"/>
              <a:gd name="connsiteY1549" fmla="*/ 5475796 h 6386516"/>
              <a:gd name="connsiteX1550" fmla="*/ 1492096 w 6789110"/>
              <a:gd name="connsiteY1550" fmla="*/ 5479645 h 6386516"/>
              <a:gd name="connsiteX1551" fmla="*/ 1476697 w 6789110"/>
              <a:gd name="connsiteY1551" fmla="*/ 5485420 h 6386516"/>
              <a:gd name="connsiteX1552" fmla="*/ 1480547 w 6789110"/>
              <a:gd name="connsiteY1552" fmla="*/ 5452698 h 6386516"/>
              <a:gd name="connsiteX1553" fmla="*/ 1494021 w 6789110"/>
              <a:gd name="connsiteY1553" fmla="*/ 5448848 h 6386516"/>
              <a:gd name="connsiteX1554" fmla="*/ 1792362 w 6789110"/>
              <a:gd name="connsiteY1554" fmla="*/ 5446924 h 6386516"/>
              <a:gd name="connsiteX1555" fmla="*/ 1782738 w 6789110"/>
              <a:gd name="connsiteY1555" fmla="*/ 5452699 h 6386516"/>
              <a:gd name="connsiteX1556" fmla="*/ 1780813 w 6789110"/>
              <a:gd name="connsiteY1556" fmla="*/ 5456548 h 6386516"/>
              <a:gd name="connsiteX1557" fmla="*/ 1744243 w 6789110"/>
              <a:gd name="connsiteY1557" fmla="*/ 5479646 h 6386516"/>
              <a:gd name="connsiteX1558" fmla="*/ 1736543 w 6789110"/>
              <a:gd name="connsiteY1558" fmla="*/ 5496969 h 6386516"/>
              <a:gd name="connsiteX1559" fmla="*/ 1794287 w 6789110"/>
              <a:gd name="connsiteY1559" fmla="*/ 5450774 h 6386516"/>
              <a:gd name="connsiteX1560" fmla="*/ 1792362 w 6789110"/>
              <a:gd name="connsiteY1560" fmla="*/ 5450774 h 6386516"/>
              <a:gd name="connsiteX1561" fmla="*/ 1792362 w 6789110"/>
              <a:gd name="connsiteY1561" fmla="*/ 5446924 h 6386516"/>
              <a:gd name="connsiteX1562" fmla="*/ 3347590 w 6789110"/>
              <a:gd name="connsiteY1562" fmla="*/ 5446923 h 6386516"/>
              <a:gd name="connsiteX1563" fmla="*/ 3524671 w 6789110"/>
              <a:gd name="connsiteY1563" fmla="*/ 5616304 h 6386516"/>
              <a:gd name="connsiteX1564" fmla="*/ 3347590 w 6789110"/>
              <a:gd name="connsiteY1564" fmla="*/ 5446923 h 6386516"/>
              <a:gd name="connsiteX1565" fmla="*/ 1507493 w 6789110"/>
              <a:gd name="connsiteY1565" fmla="*/ 5444998 h 6386516"/>
              <a:gd name="connsiteX1566" fmla="*/ 1499794 w 6789110"/>
              <a:gd name="connsiteY1566" fmla="*/ 5477721 h 6386516"/>
              <a:gd name="connsiteX1567" fmla="*/ 1495945 w 6789110"/>
              <a:gd name="connsiteY1567" fmla="*/ 5479645 h 6386516"/>
              <a:gd name="connsiteX1568" fmla="*/ 1497869 w 6789110"/>
              <a:gd name="connsiteY1568" fmla="*/ 5464247 h 6386516"/>
              <a:gd name="connsiteX1569" fmla="*/ 1499794 w 6789110"/>
              <a:gd name="connsiteY1569" fmla="*/ 5446924 h 6386516"/>
              <a:gd name="connsiteX1570" fmla="*/ 1507493 w 6789110"/>
              <a:gd name="connsiteY1570" fmla="*/ 5444998 h 6386516"/>
              <a:gd name="connsiteX1571" fmla="*/ 1809685 w 6789110"/>
              <a:gd name="connsiteY1571" fmla="*/ 5439225 h 6386516"/>
              <a:gd name="connsiteX1572" fmla="*/ 1798136 w 6789110"/>
              <a:gd name="connsiteY1572" fmla="*/ 5445000 h 6386516"/>
              <a:gd name="connsiteX1573" fmla="*/ 1796212 w 6789110"/>
              <a:gd name="connsiteY1573" fmla="*/ 5450774 h 6386516"/>
              <a:gd name="connsiteX1574" fmla="*/ 1809685 w 6789110"/>
              <a:gd name="connsiteY1574" fmla="*/ 5439225 h 6386516"/>
              <a:gd name="connsiteX1575" fmla="*/ 1861655 w 6789110"/>
              <a:gd name="connsiteY1575" fmla="*/ 5429602 h 6386516"/>
              <a:gd name="connsiteX1576" fmla="*/ 1834707 w 6789110"/>
              <a:gd name="connsiteY1576" fmla="*/ 5448849 h 6386516"/>
              <a:gd name="connsiteX1577" fmla="*/ 1844331 w 6789110"/>
              <a:gd name="connsiteY1577" fmla="*/ 5452699 h 6386516"/>
              <a:gd name="connsiteX1578" fmla="*/ 1863579 w 6789110"/>
              <a:gd name="connsiteY1578" fmla="*/ 5437301 h 6386516"/>
              <a:gd name="connsiteX1579" fmla="*/ 1861655 w 6789110"/>
              <a:gd name="connsiteY1579" fmla="*/ 5437301 h 6386516"/>
              <a:gd name="connsiteX1580" fmla="*/ 1861655 w 6789110"/>
              <a:gd name="connsiteY1580" fmla="*/ 5429602 h 6386516"/>
              <a:gd name="connsiteX1581" fmla="*/ 2167696 w 6789110"/>
              <a:gd name="connsiteY1581" fmla="*/ 5427677 h 6386516"/>
              <a:gd name="connsiteX1582" fmla="*/ 2159997 w 6789110"/>
              <a:gd name="connsiteY1582" fmla="*/ 5431526 h 6386516"/>
              <a:gd name="connsiteX1583" fmla="*/ 2125351 w 6789110"/>
              <a:gd name="connsiteY1583" fmla="*/ 5448849 h 6386516"/>
              <a:gd name="connsiteX1584" fmla="*/ 2096479 w 6789110"/>
              <a:gd name="connsiteY1584" fmla="*/ 5462323 h 6386516"/>
              <a:gd name="connsiteX1585" fmla="*/ 2100328 w 6789110"/>
              <a:gd name="connsiteY1585" fmla="*/ 5464247 h 6386516"/>
              <a:gd name="connsiteX1586" fmla="*/ 2100328 w 6789110"/>
              <a:gd name="connsiteY1586" fmla="*/ 5466172 h 6386516"/>
              <a:gd name="connsiteX1587" fmla="*/ 2094554 w 6789110"/>
              <a:gd name="connsiteY1587" fmla="*/ 5464247 h 6386516"/>
              <a:gd name="connsiteX1588" fmla="*/ 2044510 w 6789110"/>
              <a:gd name="connsiteY1588" fmla="*/ 5483495 h 6386516"/>
              <a:gd name="connsiteX1589" fmla="*/ 2044510 w 6789110"/>
              <a:gd name="connsiteY1589" fmla="*/ 5493119 h 6386516"/>
              <a:gd name="connsiteX1590" fmla="*/ 2069531 w 6789110"/>
              <a:gd name="connsiteY1590" fmla="*/ 5485420 h 6386516"/>
              <a:gd name="connsiteX1591" fmla="*/ 2059908 w 6789110"/>
              <a:gd name="connsiteY1591" fmla="*/ 5479646 h 6386516"/>
              <a:gd name="connsiteX1592" fmla="*/ 2081080 w 6789110"/>
              <a:gd name="connsiteY1592" fmla="*/ 5481570 h 6386516"/>
              <a:gd name="connsiteX1593" fmla="*/ 2123426 w 6789110"/>
              <a:gd name="connsiteY1593" fmla="*/ 5466172 h 6386516"/>
              <a:gd name="connsiteX1594" fmla="*/ 2123426 w 6789110"/>
              <a:gd name="connsiteY1594" fmla="*/ 5464247 h 6386516"/>
              <a:gd name="connsiteX1595" fmla="*/ 2131125 w 6789110"/>
              <a:gd name="connsiteY1595" fmla="*/ 5464247 h 6386516"/>
              <a:gd name="connsiteX1596" fmla="*/ 2181169 w 6789110"/>
              <a:gd name="connsiteY1596" fmla="*/ 5441150 h 6386516"/>
              <a:gd name="connsiteX1597" fmla="*/ 2165771 w 6789110"/>
              <a:gd name="connsiteY1597" fmla="*/ 5439225 h 6386516"/>
              <a:gd name="connsiteX1598" fmla="*/ 2167696 w 6789110"/>
              <a:gd name="connsiteY1598" fmla="*/ 5427677 h 6386516"/>
              <a:gd name="connsiteX1599" fmla="*/ 1415105 w 6789110"/>
              <a:gd name="connsiteY1599" fmla="*/ 5427676 h 6386516"/>
              <a:gd name="connsiteX1600" fmla="*/ 1426654 w 6789110"/>
              <a:gd name="connsiteY1600" fmla="*/ 5441149 h 6386516"/>
              <a:gd name="connsiteX1601" fmla="*/ 1413180 w 6789110"/>
              <a:gd name="connsiteY1601" fmla="*/ 5444999 h 6386516"/>
              <a:gd name="connsiteX1602" fmla="*/ 1415105 w 6789110"/>
              <a:gd name="connsiteY1602" fmla="*/ 5427676 h 6386516"/>
              <a:gd name="connsiteX1603" fmla="*/ 1984841 w 6789110"/>
              <a:gd name="connsiteY1603" fmla="*/ 5425752 h 6386516"/>
              <a:gd name="connsiteX1604" fmla="*/ 1971367 w 6789110"/>
              <a:gd name="connsiteY1604" fmla="*/ 5427677 h 6386516"/>
              <a:gd name="connsiteX1605" fmla="*/ 1952119 w 6789110"/>
              <a:gd name="connsiteY1605" fmla="*/ 5437301 h 6386516"/>
              <a:gd name="connsiteX1606" fmla="*/ 1984841 w 6789110"/>
              <a:gd name="connsiteY1606" fmla="*/ 5425752 h 6386516"/>
              <a:gd name="connsiteX1607" fmla="*/ 1605657 w 6789110"/>
              <a:gd name="connsiteY1607" fmla="*/ 5425751 h 6386516"/>
              <a:gd name="connsiteX1608" fmla="*/ 1617206 w 6789110"/>
              <a:gd name="connsiteY1608" fmla="*/ 5431525 h 6386516"/>
              <a:gd name="connsiteX1609" fmla="*/ 1609507 w 6789110"/>
              <a:gd name="connsiteY1609" fmla="*/ 5435375 h 6386516"/>
              <a:gd name="connsiteX1610" fmla="*/ 1605657 w 6789110"/>
              <a:gd name="connsiteY1610" fmla="*/ 5425751 h 6386516"/>
              <a:gd name="connsiteX1611" fmla="*/ 1461300 w 6789110"/>
              <a:gd name="connsiteY1611" fmla="*/ 5416127 h 6386516"/>
              <a:gd name="connsiteX1612" fmla="*/ 1461300 w 6789110"/>
              <a:gd name="connsiteY1612" fmla="*/ 5427676 h 6386516"/>
              <a:gd name="connsiteX1613" fmla="*/ 1459375 w 6789110"/>
              <a:gd name="connsiteY1613" fmla="*/ 5427676 h 6386516"/>
              <a:gd name="connsiteX1614" fmla="*/ 1461300 w 6789110"/>
              <a:gd name="connsiteY1614" fmla="*/ 5416127 h 6386516"/>
              <a:gd name="connsiteX1615" fmla="*/ 1438202 w 6789110"/>
              <a:gd name="connsiteY1615" fmla="*/ 5410353 h 6386516"/>
              <a:gd name="connsiteX1616" fmla="*/ 1447826 w 6789110"/>
              <a:gd name="connsiteY1616" fmla="*/ 5418052 h 6386516"/>
              <a:gd name="connsiteX1617" fmla="*/ 1447826 w 6789110"/>
              <a:gd name="connsiteY1617" fmla="*/ 5410353 h 6386516"/>
              <a:gd name="connsiteX1618" fmla="*/ 1451676 w 6789110"/>
              <a:gd name="connsiteY1618" fmla="*/ 5431525 h 6386516"/>
              <a:gd name="connsiteX1619" fmla="*/ 1442052 w 6789110"/>
              <a:gd name="connsiteY1619" fmla="*/ 5435375 h 6386516"/>
              <a:gd name="connsiteX1620" fmla="*/ 1430503 w 6789110"/>
              <a:gd name="connsiteY1620" fmla="*/ 5421901 h 6386516"/>
              <a:gd name="connsiteX1621" fmla="*/ 1438202 w 6789110"/>
              <a:gd name="connsiteY1621" fmla="*/ 5410353 h 6386516"/>
              <a:gd name="connsiteX1622" fmla="*/ 1894376 w 6789110"/>
              <a:gd name="connsiteY1622" fmla="*/ 5406504 h 6386516"/>
              <a:gd name="connsiteX1623" fmla="*/ 1882828 w 6789110"/>
              <a:gd name="connsiteY1623" fmla="*/ 5414203 h 6386516"/>
              <a:gd name="connsiteX1624" fmla="*/ 1886677 w 6789110"/>
              <a:gd name="connsiteY1624" fmla="*/ 5414203 h 6386516"/>
              <a:gd name="connsiteX1625" fmla="*/ 1894376 w 6789110"/>
              <a:gd name="connsiteY1625" fmla="*/ 5406504 h 6386516"/>
              <a:gd name="connsiteX1626" fmla="*/ 1434352 w 6789110"/>
              <a:gd name="connsiteY1626" fmla="*/ 5398804 h 6386516"/>
              <a:gd name="connsiteX1627" fmla="*/ 1434352 w 6789110"/>
              <a:gd name="connsiteY1627" fmla="*/ 5402653 h 6386516"/>
              <a:gd name="connsiteX1628" fmla="*/ 1430503 w 6789110"/>
              <a:gd name="connsiteY1628" fmla="*/ 5404578 h 6386516"/>
              <a:gd name="connsiteX1629" fmla="*/ 1434352 w 6789110"/>
              <a:gd name="connsiteY1629" fmla="*/ 5398804 h 6386516"/>
              <a:gd name="connsiteX1630" fmla="*/ 1295767 w 6789110"/>
              <a:gd name="connsiteY1630" fmla="*/ 5394954 h 6386516"/>
              <a:gd name="connsiteX1631" fmla="*/ 1330413 w 6789110"/>
              <a:gd name="connsiteY1631" fmla="*/ 5408428 h 6386516"/>
              <a:gd name="connsiteX1632" fmla="*/ 1328488 w 6789110"/>
              <a:gd name="connsiteY1632" fmla="*/ 5414202 h 6386516"/>
              <a:gd name="connsiteX1633" fmla="*/ 1363134 w 6789110"/>
              <a:gd name="connsiteY1633" fmla="*/ 5406503 h 6386516"/>
              <a:gd name="connsiteX1634" fmla="*/ 1366984 w 6789110"/>
              <a:gd name="connsiteY1634" fmla="*/ 5408428 h 6386516"/>
              <a:gd name="connsiteX1635" fmla="*/ 1366984 w 6789110"/>
              <a:gd name="connsiteY1635" fmla="*/ 5406503 h 6386516"/>
              <a:gd name="connsiteX1636" fmla="*/ 1386232 w 6789110"/>
              <a:gd name="connsiteY1636" fmla="*/ 5406503 h 6386516"/>
              <a:gd name="connsiteX1637" fmla="*/ 1386232 w 6789110"/>
              <a:gd name="connsiteY1637" fmla="*/ 5410353 h 6386516"/>
              <a:gd name="connsiteX1638" fmla="*/ 1393931 w 6789110"/>
              <a:gd name="connsiteY1638" fmla="*/ 5414202 h 6386516"/>
              <a:gd name="connsiteX1639" fmla="*/ 1392006 w 6789110"/>
              <a:gd name="connsiteY1639" fmla="*/ 5454622 h 6386516"/>
              <a:gd name="connsiteX1640" fmla="*/ 1384307 w 6789110"/>
              <a:gd name="connsiteY1640" fmla="*/ 5456547 h 6386516"/>
              <a:gd name="connsiteX1641" fmla="*/ 1374683 w 6789110"/>
              <a:gd name="connsiteY1641" fmla="*/ 5458472 h 6386516"/>
              <a:gd name="connsiteX1642" fmla="*/ 1372758 w 6789110"/>
              <a:gd name="connsiteY1642" fmla="*/ 5441149 h 6386516"/>
              <a:gd name="connsiteX1643" fmla="*/ 1363134 w 6789110"/>
              <a:gd name="connsiteY1643" fmla="*/ 5460397 h 6386516"/>
              <a:gd name="connsiteX1644" fmla="*/ 1343887 w 6789110"/>
              <a:gd name="connsiteY1644" fmla="*/ 5464246 h 6386516"/>
              <a:gd name="connsiteX1645" fmla="*/ 1349661 w 6789110"/>
              <a:gd name="connsiteY1645" fmla="*/ 5437299 h 6386516"/>
              <a:gd name="connsiteX1646" fmla="*/ 1336187 w 6789110"/>
              <a:gd name="connsiteY1646" fmla="*/ 5466171 h 6386516"/>
              <a:gd name="connsiteX1647" fmla="*/ 1334263 w 6789110"/>
              <a:gd name="connsiteY1647" fmla="*/ 5466171 h 6386516"/>
              <a:gd name="connsiteX1648" fmla="*/ 1324639 w 6789110"/>
              <a:gd name="connsiteY1648" fmla="*/ 5454622 h 6386516"/>
              <a:gd name="connsiteX1649" fmla="*/ 1320789 w 6789110"/>
              <a:gd name="connsiteY1649" fmla="*/ 5468096 h 6386516"/>
              <a:gd name="connsiteX1650" fmla="*/ 1316940 w 6789110"/>
              <a:gd name="connsiteY1650" fmla="*/ 5468096 h 6386516"/>
              <a:gd name="connsiteX1651" fmla="*/ 1311165 w 6789110"/>
              <a:gd name="connsiteY1651" fmla="*/ 5464246 h 6386516"/>
              <a:gd name="connsiteX1652" fmla="*/ 1318864 w 6789110"/>
              <a:gd name="connsiteY1652" fmla="*/ 5433450 h 6386516"/>
              <a:gd name="connsiteX1653" fmla="*/ 1315015 w 6789110"/>
              <a:gd name="connsiteY1653" fmla="*/ 5429600 h 6386516"/>
              <a:gd name="connsiteX1654" fmla="*/ 1324639 w 6789110"/>
              <a:gd name="connsiteY1654" fmla="*/ 5412277 h 6386516"/>
              <a:gd name="connsiteX1655" fmla="*/ 1316940 w 6789110"/>
              <a:gd name="connsiteY1655" fmla="*/ 5418052 h 6386516"/>
              <a:gd name="connsiteX1656" fmla="*/ 1307316 w 6789110"/>
              <a:gd name="connsiteY1656" fmla="*/ 5408428 h 6386516"/>
              <a:gd name="connsiteX1657" fmla="*/ 1301541 w 6789110"/>
              <a:gd name="connsiteY1657" fmla="*/ 5412277 h 6386516"/>
              <a:gd name="connsiteX1658" fmla="*/ 1307316 w 6789110"/>
              <a:gd name="connsiteY1658" fmla="*/ 5431525 h 6386516"/>
              <a:gd name="connsiteX1659" fmla="*/ 1303466 w 6789110"/>
              <a:gd name="connsiteY1659" fmla="*/ 5423826 h 6386516"/>
              <a:gd name="connsiteX1660" fmla="*/ 1295767 w 6789110"/>
              <a:gd name="connsiteY1660" fmla="*/ 5394954 h 6386516"/>
              <a:gd name="connsiteX1661" fmla="*/ 1622982 w 6789110"/>
              <a:gd name="connsiteY1661" fmla="*/ 5393030 h 6386516"/>
              <a:gd name="connsiteX1662" fmla="*/ 1622982 w 6789110"/>
              <a:gd name="connsiteY1662" fmla="*/ 5394955 h 6386516"/>
              <a:gd name="connsiteX1663" fmla="*/ 1621058 w 6789110"/>
              <a:gd name="connsiteY1663" fmla="*/ 5394955 h 6386516"/>
              <a:gd name="connsiteX1664" fmla="*/ 1622982 w 6789110"/>
              <a:gd name="connsiteY1664" fmla="*/ 5393030 h 6386516"/>
              <a:gd name="connsiteX1665" fmla="*/ 1486322 w 6789110"/>
              <a:gd name="connsiteY1665" fmla="*/ 5391105 h 6386516"/>
              <a:gd name="connsiteX1666" fmla="*/ 1492096 w 6789110"/>
              <a:gd name="connsiteY1666" fmla="*/ 5398804 h 6386516"/>
              <a:gd name="connsiteX1667" fmla="*/ 1486322 w 6789110"/>
              <a:gd name="connsiteY1667" fmla="*/ 5398804 h 6386516"/>
              <a:gd name="connsiteX1668" fmla="*/ 1486322 w 6789110"/>
              <a:gd name="connsiteY1668" fmla="*/ 5391105 h 6386516"/>
              <a:gd name="connsiteX1669" fmla="*/ 1520968 w 6789110"/>
              <a:gd name="connsiteY1669" fmla="*/ 5389180 h 6386516"/>
              <a:gd name="connsiteX1670" fmla="*/ 1517118 w 6789110"/>
              <a:gd name="connsiteY1670" fmla="*/ 5412277 h 6386516"/>
              <a:gd name="connsiteX1671" fmla="*/ 1513269 w 6789110"/>
              <a:gd name="connsiteY1671" fmla="*/ 5414202 h 6386516"/>
              <a:gd name="connsiteX1672" fmla="*/ 1520968 w 6789110"/>
              <a:gd name="connsiteY1672" fmla="*/ 5389180 h 6386516"/>
              <a:gd name="connsiteX1673" fmla="*/ 1459374 w 6789110"/>
              <a:gd name="connsiteY1673" fmla="*/ 5387256 h 6386516"/>
              <a:gd name="connsiteX1674" fmla="*/ 1459374 w 6789110"/>
              <a:gd name="connsiteY1674" fmla="*/ 5389181 h 6386516"/>
              <a:gd name="connsiteX1675" fmla="*/ 1455525 w 6789110"/>
              <a:gd name="connsiteY1675" fmla="*/ 5389181 h 6386516"/>
              <a:gd name="connsiteX1676" fmla="*/ 1459374 w 6789110"/>
              <a:gd name="connsiteY1676" fmla="*/ 5387256 h 6386516"/>
              <a:gd name="connsiteX1677" fmla="*/ 1359284 w 6789110"/>
              <a:gd name="connsiteY1677" fmla="*/ 5383406 h 6386516"/>
              <a:gd name="connsiteX1678" fmla="*/ 1368909 w 6789110"/>
              <a:gd name="connsiteY1678" fmla="*/ 5391106 h 6386516"/>
              <a:gd name="connsiteX1679" fmla="*/ 1361209 w 6789110"/>
              <a:gd name="connsiteY1679" fmla="*/ 5393030 h 6386516"/>
              <a:gd name="connsiteX1680" fmla="*/ 1359284 w 6789110"/>
              <a:gd name="connsiteY1680" fmla="*/ 5383406 h 6386516"/>
              <a:gd name="connsiteX1681" fmla="*/ 2658516 w 6789110"/>
              <a:gd name="connsiteY1681" fmla="*/ 5379557 h 6386516"/>
              <a:gd name="connsiteX1682" fmla="*/ 2658516 w 6789110"/>
              <a:gd name="connsiteY1682" fmla="*/ 5595133 h 6386516"/>
              <a:gd name="connsiteX1683" fmla="*/ 2658516 w 6789110"/>
              <a:gd name="connsiteY1683" fmla="*/ 5379557 h 6386516"/>
              <a:gd name="connsiteX1684" fmla="*/ 1951271 w 6789110"/>
              <a:gd name="connsiteY1684" fmla="*/ 5377109 h 6386516"/>
              <a:gd name="connsiteX1685" fmla="*/ 1951638 w 6789110"/>
              <a:gd name="connsiteY1685" fmla="*/ 5379557 h 6386516"/>
              <a:gd name="connsiteX1686" fmla="*/ 1950499 w 6789110"/>
              <a:gd name="connsiteY1686" fmla="*/ 5387156 h 6386516"/>
              <a:gd name="connsiteX1687" fmla="*/ 1417028 w 6789110"/>
              <a:gd name="connsiteY1687" fmla="*/ 5373782 h 6386516"/>
              <a:gd name="connsiteX1688" fmla="*/ 1426653 w 6789110"/>
              <a:gd name="connsiteY1688" fmla="*/ 5381482 h 6386516"/>
              <a:gd name="connsiteX1689" fmla="*/ 1434352 w 6789110"/>
              <a:gd name="connsiteY1689" fmla="*/ 5385331 h 6386516"/>
              <a:gd name="connsiteX1690" fmla="*/ 1424728 w 6789110"/>
              <a:gd name="connsiteY1690" fmla="*/ 5387256 h 6386516"/>
              <a:gd name="connsiteX1691" fmla="*/ 1415103 w 6789110"/>
              <a:gd name="connsiteY1691" fmla="*/ 5383406 h 6386516"/>
              <a:gd name="connsiteX1692" fmla="*/ 1417028 w 6789110"/>
              <a:gd name="connsiteY1692" fmla="*/ 5373782 h 6386516"/>
              <a:gd name="connsiteX1693" fmla="*/ 1309240 w 6789110"/>
              <a:gd name="connsiteY1693" fmla="*/ 5373782 h 6386516"/>
              <a:gd name="connsiteX1694" fmla="*/ 1313090 w 6789110"/>
              <a:gd name="connsiteY1694" fmla="*/ 5377632 h 6386516"/>
              <a:gd name="connsiteX1695" fmla="*/ 1347737 w 6789110"/>
              <a:gd name="connsiteY1695" fmla="*/ 5396880 h 6386516"/>
              <a:gd name="connsiteX1696" fmla="*/ 1320790 w 6789110"/>
              <a:gd name="connsiteY1696" fmla="*/ 5394955 h 6386516"/>
              <a:gd name="connsiteX1697" fmla="*/ 1309240 w 6789110"/>
              <a:gd name="connsiteY1697" fmla="*/ 5373782 h 6386516"/>
              <a:gd name="connsiteX1698" fmla="*/ 1536365 w 6789110"/>
              <a:gd name="connsiteY1698" fmla="*/ 5368008 h 6386516"/>
              <a:gd name="connsiteX1699" fmla="*/ 1534441 w 6789110"/>
              <a:gd name="connsiteY1699" fmla="*/ 5369933 h 6386516"/>
              <a:gd name="connsiteX1700" fmla="*/ 1535284 w 6789110"/>
              <a:gd name="connsiteY1700" fmla="*/ 5368278 h 6386516"/>
              <a:gd name="connsiteX1701" fmla="*/ 1428577 w 6789110"/>
              <a:gd name="connsiteY1701" fmla="*/ 5366083 h 6386516"/>
              <a:gd name="connsiteX1702" fmla="*/ 1438202 w 6789110"/>
              <a:gd name="connsiteY1702" fmla="*/ 5371858 h 6386516"/>
              <a:gd name="connsiteX1703" fmla="*/ 1438202 w 6789110"/>
              <a:gd name="connsiteY1703" fmla="*/ 5379557 h 6386516"/>
              <a:gd name="connsiteX1704" fmla="*/ 1440127 w 6789110"/>
              <a:gd name="connsiteY1704" fmla="*/ 5385331 h 6386516"/>
              <a:gd name="connsiteX1705" fmla="*/ 1434351 w 6789110"/>
              <a:gd name="connsiteY1705" fmla="*/ 5375707 h 6386516"/>
              <a:gd name="connsiteX1706" fmla="*/ 1428577 w 6789110"/>
              <a:gd name="connsiteY1706" fmla="*/ 5366083 h 6386516"/>
              <a:gd name="connsiteX1707" fmla="*/ 2127275 w 6789110"/>
              <a:gd name="connsiteY1707" fmla="*/ 5358384 h 6386516"/>
              <a:gd name="connsiteX1708" fmla="*/ 2121501 w 6789110"/>
              <a:gd name="connsiteY1708" fmla="*/ 5362234 h 6386516"/>
              <a:gd name="connsiteX1709" fmla="*/ 2115726 w 6789110"/>
              <a:gd name="connsiteY1709" fmla="*/ 5375707 h 6386516"/>
              <a:gd name="connsiteX1710" fmla="*/ 2084930 w 6789110"/>
              <a:gd name="connsiteY1710" fmla="*/ 5383406 h 6386516"/>
              <a:gd name="connsiteX1711" fmla="*/ 2084930 w 6789110"/>
              <a:gd name="connsiteY1711" fmla="*/ 5377632 h 6386516"/>
              <a:gd name="connsiteX1712" fmla="*/ 2079155 w 6789110"/>
              <a:gd name="connsiteY1712" fmla="*/ 5379557 h 6386516"/>
              <a:gd name="connsiteX1713" fmla="*/ 2081080 w 6789110"/>
              <a:gd name="connsiteY1713" fmla="*/ 5383406 h 6386516"/>
              <a:gd name="connsiteX1714" fmla="*/ 2069531 w 6789110"/>
              <a:gd name="connsiteY1714" fmla="*/ 5385331 h 6386516"/>
              <a:gd name="connsiteX1715" fmla="*/ 2029111 w 6789110"/>
              <a:gd name="connsiteY1715" fmla="*/ 5404579 h 6386516"/>
              <a:gd name="connsiteX1716" fmla="*/ 2032962 w 6789110"/>
              <a:gd name="connsiteY1716" fmla="*/ 5414203 h 6386516"/>
              <a:gd name="connsiteX1717" fmla="*/ 2061832 w 6789110"/>
              <a:gd name="connsiteY1717" fmla="*/ 5402654 h 6386516"/>
              <a:gd name="connsiteX1718" fmla="*/ 2061832 w 6789110"/>
              <a:gd name="connsiteY1718" fmla="*/ 5398805 h 6386516"/>
              <a:gd name="connsiteX1719" fmla="*/ 2075306 w 6789110"/>
              <a:gd name="connsiteY1719" fmla="*/ 5396880 h 6386516"/>
              <a:gd name="connsiteX1720" fmla="*/ 2133050 w 6789110"/>
              <a:gd name="connsiteY1720" fmla="*/ 5371858 h 6386516"/>
              <a:gd name="connsiteX1721" fmla="*/ 2134974 w 6789110"/>
              <a:gd name="connsiteY1721" fmla="*/ 5366083 h 6386516"/>
              <a:gd name="connsiteX1722" fmla="*/ 2121501 w 6789110"/>
              <a:gd name="connsiteY1722" fmla="*/ 5373782 h 6386516"/>
              <a:gd name="connsiteX1723" fmla="*/ 2127275 w 6789110"/>
              <a:gd name="connsiteY1723" fmla="*/ 5358384 h 6386516"/>
              <a:gd name="connsiteX1724" fmla="*/ 1965593 w 6789110"/>
              <a:gd name="connsiteY1724" fmla="*/ 5358384 h 6386516"/>
              <a:gd name="connsiteX1725" fmla="*/ 1959819 w 6789110"/>
              <a:gd name="connsiteY1725" fmla="*/ 5369933 h 6386516"/>
              <a:gd name="connsiteX1726" fmla="*/ 1959819 w 6789110"/>
              <a:gd name="connsiteY1726" fmla="*/ 5368008 h 6386516"/>
              <a:gd name="connsiteX1727" fmla="*/ 1965593 w 6789110"/>
              <a:gd name="connsiteY1727" fmla="*/ 5358384 h 6386516"/>
              <a:gd name="connsiteX1728" fmla="*/ 1503644 w 6789110"/>
              <a:gd name="connsiteY1728" fmla="*/ 5358384 h 6386516"/>
              <a:gd name="connsiteX1729" fmla="*/ 1511344 w 6789110"/>
              <a:gd name="connsiteY1729" fmla="*/ 5364158 h 6386516"/>
              <a:gd name="connsiteX1730" fmla="*/ 1497870 w 6789110"/>
              <a:gd name="connsiteY1730" fmla="*/ 5371858 h 6386516"/>
              <a:gd name="connsiteX1731" fmla="*/ 1495945 w 6789110"/>
              <a:gd name="connsiteY1731" fmla="*/ 5368008 h 6386516"/>
              <a:gd name="connsiteX1732" fmla="*/ 1503644 w 6789110"/>
              <a:gd name="connsiteY1732" fmla="*/ 5358384 h 6386516"/>
              <a:gd name="connsiteX1733" fmla="*/ 1975217 w 6789110"/>
              <a:gd name="connsiteY1733" fmla="*/ 5342986 h 6386516"/>
              <a:gd name="connsiteX1734" fmla="*/ 1973292 w 6789110"/>
              <a:gd name="connsiteY1734" fmla="*/ 5344910 h 6386516"/>
              <a:gd name="connsiteX1735" fmla="*/ 1973292 w 6789110"/>
              <a:gd name="connsiteY1735" fmla="*/ 5344911 h 6386516"/>
              <a:gd name="connsiteX1736" fmla="*/ 1952119 w 6789110"/>
              <a:gd name="connsiteY1736" fmla="*/ 5366083 h 6386516"/>
              <a:gd name="connsiteX1737" fmla="*/ 1951271 w 6789110"/>
              <a:gd name="connsiteY1737" fmla="*/ 5377109 h 6386516"/>
              <a:gd name="connsiteX1738" fmla="*/ 1950195 w 6789110"/>
              <a:gd name="connsiteY1738" fmla="*/ 5369933 h 6386516"/>
              <a:gd name="connsiteX1739" fmla="*/ 1942496 w 6789110"/>
              <a:gd name="connsiteY1739" fmla="*/ 5377632 h 6386516"/>
              <a:gd name="connsiteX1740" fmla="*/ 1950195 w 6789110"/>
              <a:gd name="connsiteY1740" fmla="*/ 5389181 h 6386516"/>
              <a:gd name="connsiteX1741" fmla="*/ 1950499 w 6789110"/>
              <a:gd name="connsiteY1741" fmla="*/ 5387156 h 6386516"/>
              <a:gd name="connsiteX1742" fmla="*/ 1950195 w 6789110"/>
              <a:gd name="connsiteY1742" fmla="*/ 5391106 h 6386516"/>
              <a:gd name="connsiteX1743" fmla="*/ 1927098 w 6789110"/>
              <a:gd name="connsiteY1743" fmla="*/ 5391106 h 6386516"/>
              <a:gd name="connsiteX1744" fmla="*/ 1892451 w 6789110"/>
              <a:gd name="connsiteY1744" fmla="*/ 5427677 h 6386516"/>
              <a:gd name="connsiteX1745" fmla="*/ 1896301 w 6789110"/>
              <a:gd name="connsiteY1745" fmla="*/ 5443075 h 6386516"/>
              <a:gd name="connsiteX1746" fmla="*/ 1894376 w 6789110"/>
              <a:gd name="connsiteY1746" fmla="*/ 5445000 h 6386516"/>
              <a:gd name="connsiteX1747" fmla="*/ 1878978 w 6789110"/>
              <a:gd name="connsiteY1747" fmla="*/ 5441150 h 6386516"/>
              <a:gd name="connsiteX1748" fmla="*/ 1840482 w 6789110"/>
              <a:gd name="connsiteY1748" fmla="*/ 5481570 h 6386516"/>
              <a:gd name="connsiteX1749" fmla="*/ 1836632 w 6789110"/>
              <a:gd name="connsiteY1749" fmla="*/ 5500818 h 6386516"/>
              <a:gd name="connsiteX1750" fmla="*/ 1857805 w 6789110"/>
              <a:gd name="connsiteY1750" fmla="*/ 5483495 h 6386516"/>
              <a:gd name="connsiteX1751" fmla="*/ 1867429 w 6789110"/>
              <a:gd name="connsiteY1751" fmla="*/ 5454624 h 6386516"/>
              <a:gd name="connsiteX1752" fmla="*/ 1882828 w 6789110"/>
              <a:gd name="connsiteY1752" fmla="*/ 5456548 h 6386516"/>
              <a:gd name="connsiteX1753" fmla="*/ 1886677 w 6789110"/>
              <a:gd name="connsiteY1753" fmla="*/ 5458473 h 6386516"/>
              <a:gd name="connsiteX1754" fmla="*/ 1917473 w 6789110"/>
              <a:gd name="connsiteY1754" fmla="*/ 5429602 h 6386516"/>
              <a:gd name="connsiteX1755" fmla="*/ 1911699 w 6789110"/>
              <a:gd name="connsiteY1755" fmla="*/ 5433451 h 6386516"/>
              <a:gd name="connsiteX1756" fmla="*/ 1909774 w 6789110"/>
              <a:gd name="connsiteY1756" fmla="*/ 5433451 h 6386516"/>
              <a:gd name="connsiteX1757" fmla="*/ 1911699 w 6789110"/>
              <a:gd name="connsiteY1757" fmla="*/ 5425752 h 6386516"/>
              <a:gd name="connsiteX1758" fmla="*/ 1913625 w 6789110"/>
              <a:gd name="connsiteY1758" fmla="*/ 5427677 h 6386516"/>
              <a:gd name="connsiteX1759" fmla="*/ 1923248 w 6789110"/>
              <a:gd name="connsiteY1759" fmla="*/ 5419978 h 6386516"/>
              <a:gd name="connsiteX1760" fmla="*/ 1923248 w 6789110"/>
              <a:gd name="connsiteY1760" fmla="*/ 5414203 h 6386516"/>
              <a:gd name="connsiteX1761" fmla="*/ 1932872 w 6789110"/>
              <a:gd name="connsiteY1761" fmla="*/ 5414203 h 6386516"/>
              <a:gd name="connsiteX1762" fmla="*/ 1954044 w 6789110"/>
              <a:gd name="connsiteY1762" fmla="*/ 5393030 h 6386516"/>
              <a:gd name="connsiteX1763" fmla="*/ 1957895 w 6789110"/>
              <a:gd name="connsiteY1763" fmla="*/ 5389181 h 6386516"/>
              <a:gd name="connsiteX1764" fmla="*/ 1969443 w 6789110"/>
              <a:gd name="connsiteY1764" fmla="*/ 5362234 h 6386516"/>
              <a:gd name="connsiteX1765" fmla="*/ 1984841 w 6789110"/>
              <a:gd name="connsiteY1765" fmla="*/ 5354534 h 6386516"/>
              <a:gd name="connsiteX1766" fmla="*/ 1969443 w 6789110"/>
              <a:gd name="connsiteY1766" fmla="*/ 5352610 h 6386516"/>
              <a:gd name="connsiteX1767" fmla="*/ 1975217 w 6789110"/>
              <a:gd name="connsiteY1767" fmla="*/ 5346835 h 6386516"/>
              <a:gd name="connsiteX1768" fmla="*/ 1973292 w 6789110"/>
              <a:gd name="connsiteY1768" fmla="*/ 5344911 h 6386516"/>
              <a:gd name="connsiteX1769" fmla="*/ 1426653 w 6789110"/>
              <a:gd name="connsiteY1769" fmla="*/ 5341061 h 6386516"/>
              <a:gd name="connsiteX1770" fmla="*/ 1434351 w 6789110"/>
              <a:gd name="connsiteY1770" fmla="*/ 5342986 h 6386516"/>
              <a:gd name="connsiteX1771" fmla="*/ 1438202 w 6789110"/>
              <a:gd name="connsiteY1771" fmla="*/ 5348760 h 6386516"/>
              <a:gd name="connsiteX1772" fmla="*/ 1424728 w 6789110"/>
              <a:gd name="connsiteY1772" fmla="*/ 5344910 h 6386516"/>
              <a:gd name="connsiteX1773" fmla="*/ 1426653 w 6789110"/>
              <a:gd name="connsiteY1773" fmla="*/ 5341061 h 6386516"/>
              <a:gd name="connsiteX1774" fmla="*/ 2083006 w 6789110"/>
              <a:gd name="connsiteY1774" fmla="*/ 5337211 h 6386516"/>
              <a:gd name="connsiteX1775" fmla="*/ 2079155 w 6789110"/>
              <a:gd name="connsiteY1775" fmla="*/ 5342986 h 6386516"/>
              <a:gd name="connsiteX1776" fmla="*/ 2083006 w 6789110"/>
              <a:gd name="connsiteY1776" fmla="*/ 5341061 h 6386516"/>
              <a:gd name="connsiteX1777" fmla="*/ 2083006 w 6789110"/>
              <a:gd name="connsiteY1777" fmla="*/ 5337211 h 6386516"/>
              <a:gd name="connsiteX1778" fmla="*/ 1380458 w 6789110"/>
              <a:gd name="connsiteY1778" fmla="*/ 5337210 h 6386516"/>
              <a:gd name="connsiteX1779" fmla="*/ 1395857 w 6789110"/>
              <a:gd name="connsiteY1779" fmla="*/ 5346835 h 6386516"/>
              <a:gd name="connsiteX1780" fmla="*/ 1397782 w 6789110"/>
              <a:gd name="connsiteY1780" fmla="*/ 5383406 h 6386516"/>
              <a:gd name="connsiteX1781" fmla="*/ 1393932 w 6789110"/>
              <a:gd name="connsiteY1781" fmla="*/ 5385331 h 6386516"/>
              <a:gd name="connsiteX1782" fmla="*/ 1397782 w 6789110"/>
              <a:gd name="connsiteY1782" fmla="*/ 5389180 h 6386516"/>
              <a:gd name="connsiteX1783" fmla="*/ 1397782 w 6789110"/>
              <a:gd name="connsiteY1783" fmla="*/ 5391105 h 6386516"/>
              <a:gd name="connsiteX1784" fmla="*/ 1374683 w 6789110"/>
              <a:gd name="connsiteY1784" fmla="*/ 5383406 h 6386516"/>
              <a:gd name="connsiteX1785" fmla="*/ 1388158 w 6789110"/>
              <a:gd name="connsiteY1785" fmla="*/ 5381481 h 6386516"/>
              <a:gd name="connsiteX1786" fmla="*/ 1370834 w 6789110"/>
              <a:gd name="connsiteY1786" fmla="*/ 5371857 h 6386516"/>
              <a:gd name="connsiteX1787" fmla="*/ 1380458 w 6789110"/>
              <a:gd name="connsiteY1787" fmla="*/ 5337210 h 6386516"/>
              <a:gd name="connsiteX1788" fmla="*/ 1432427 w 6789110"/>
              <a:gd name="connsiteY1788" fmla="*/ 5333362 h 6386516"/>
              <a:gd name="connsiteX1789" fmla="*/ 1436277 w 6789110"/>
              <a:gd name="connsiteY1789" fmla="*/ 5342986 h 6386516"/>
              <a:gd name="connsiteX1790" fmla="*/ 1428578 w 6789110"/>
              <a:gd name="connsiteY1790" fmla="*/ 5337211 h 6386516"/>
              <a:gd name="connsiteX1791" fmla="*/ 1432427 w 6789110"/>
              <a:gd name="connsiteY1791" fmla="*/ 5333362 h 6386516"/>
              <a:gd name="connsiteX1792" fmla="*/ 1438202 w 6789110"/>
              <a:gd name="connsiteY1792" fmla="*/ 5329512 h 6386516"/>
              <a:gd name="connsiteX1793" fmla="*/ 1443976 w 6789110"/>
              <a:gd name="connsiteY1793" fmla="*/ 5337211 h 6386516"/>
              <a:gd name="connsiteX1794" fmla="*/ 1443976 w 6789110"/>
              <a:gd name="connsiteY1794" fmla="*/ 5339136 h 6386516"/>
              <a:gd name="connsiteX1795" fmla="*/ 1438202 w 6789110"/>
              <a:gd name="connsiteY1795" fmla="*/ 5329512 h 6386516"/>
              <a:gd name="connsiteX1796" fmla="*/ 1800061 w 6789110"/>
              <a:gd name="connsiteY1796" fmla="*/ 5327587 h 6386516"/>
              <a:gd name="connsiteX1797" fmla="*/ 1778889 w 6789110"/>
              <a:gd name="connsiteY1797" fmla="*/ 5344910 h 6386516"/>
              <a:gd name="connsiteX1798" fmla="*/ 1780813 w 6789110"/>
              <a:gd name="connsiteY1798" fmla="*/ 5352610 h 6386516"/>
              <a:gd name="connsiteX1799" fmla="*/ 1786588 w 6789110"/>
              <a:gd name="connsiteY1799" fmla="*/ 5362234 h 6386516"/>
              <a:gd name="connsiteX1800" fmla="*/ 1801987 w 6789110"/>
              <a:gd name="connsiteY1800" fmla="*/ 5348760 h 6386516"/>
              <a:gd name="connsiteX1801" fmla="*/ 1800061 w 6789110"/>
              <a:gd name="connsiteY1801" fmla="*/ 5348760 h 6386516"/>
              <a:gd name="connsiteX1802" fmla="*/ 1800061 w 6789110"/>
              <a:gd name="connsiteY1802" fmla="*/ 5333362 h 6386516"/>
              <a:gd name="connsiteX1803" fmla="*/ 1805836 w 6789110"/>
              <a:gd name="connsiteY1803" fmla="*/ 5333362 h 6386516"/>
              <a:gd name="connsiteX1804" fmla="*/ 1803911 w 6789110"/>
              <a:gd name="connsiteY1804" fmla="*/ 5331437 h 6386516"/>
              <a:gd name="connsiteX1805" fmla="*/ 1800061 w 6789110"/>
              <a:gd name="connsiteY1805" fmla="*/ 5327587 h 6386516"/>
              <a:gd name="connsiteX1806" fmla="*/ 1253422 w 6789110"/>
              <a:gd name="connsiteY1806" fmla="*/ 5319887 h 6386516"/>
              <a:gd name="connsiteX1807" fmla="*/ 1305391 w 6789110"/>
              <a:gd name="connsiteY1807" fmla="*/ 5369933 h 6386516"/>
              <a:gd name="connsiteX1808" fmla="*/ 1297692 w 6789110"/>
              <a:gd name="connsiteY1808" fmla="*/ 5364158 h 6386516"/>
              <a:gd name="connsiteX1809" fmla="*/ 1307316 w 6789110"/>
              <a:gd name="connsiteY1809" fmla="*/ 5389180 h 6386516"/>
              <a:gd name="connsiteX1810" fmla="*/ 1299617 w 6789110"/>
              <a:gd name="connsiteY1810" fmla="*/ 5389180 h 6386516"/>
              <a:gd name="connsiteX1811" fmla="*/ 1297692 w 6789110"/>
              <a:gd name="connsiteY1811" fmla="*/ 5377632 h 6386516"/>
              <a:gd name="connsiteX1812" fmla="*/ 1289993 w 6789110"/>
              <a:gd name="connsiteY1812" fmla="*/ 5348760 h 6386516"/>
              <a:gd name="connsiteX1813" fmla="*/ 1284218 w 6789110"/>
              <a:gd name="connsiteY1813" fmla="*/ 5341060 h 6386516"/>
              <a:gd name="connsiteX1814" fmla="*/ 1286143 w 6789110"/>
              <a:gd name="connsiteY1814" fmla="*/ 5350685 h 6386516"/>
              <a:gd name="connsiteX1815" fmla="*/ 1286143 w 6789110"/>
              <a:gd name="connsiteY1815" fmla="*/ 5360309 h 6386516"/>
              <a:gd name="connsiteX1816" fmla="*/ 1293842 w 6789110"/>
              <a:gd name="connsiteY1816" fmla="*/ 5391105 h 6386516"/>
              <a:gd name="connsiteX1817" fmla="*/ 1291918 w 6789110"/>
              <a:gd name="connsiteY1817" fmla="*/ 5396879 h 6386516"/>
              <a:gd name="connsiteX1818" fmla="*/ 1299617 w 6789110"/>
              <a:gd name="connsiteY1818" fmla="*/ 5429601 h 6386516"/>
              <a:gd name="connsiteX1819" fmla="*/ 1295767 w 6789110"/>
              <a:gd name="connsiteY1819" fmla="*/ 5433450 h 6386516"/>
              <a:gd name="connsiteX1820" fmla="*/ 1299617 w 6789110"/>
              <a:gd name="connsiteY1820" fmla="*/ 5431525 h 6386516"/>
              <a:gd name="connsiteX1821" fmla="*/ 1301541 w 6789110"/>
              <a:gd name="connsiteY1821" fmla="*/ 5448849 h 6386516"/>
              <a:gd name="connsiteX1822" fmla="*/ 1289993 w 6789110"/>
              <a:gd name="connsiteY1822" fmla="*/ 5448849 h 6386516"/>
              <a:gd name="connsiteX1823" fmla="*/ 1293842 w 6789110"/>
              <a:gd name="connsiteY1823" fmla="*/ 5452698 h 6386516"/>
              <a:gd name="connsiteX1824" fmla="*/ 1291918 w 6789110"/>
              <a:gd name="connsiteY1824" fmla="*/ 5456548 h 6386516"/>
              <a:gd name="connsiteX1825" fmla="*/ 1286143 w 6789110"/>
              <a:gd name="connsiteY1825" fmla="*/ 5448849 h 6386516"/>
              <a:gd name="connsiteX1826" fmla="*/ 1284218 w 6789110"/>
              <a:gd name="connsiteY1826" fmla="*/ 5470021 h 6386516"/>
              <a:gd name="connsiteX1827" fmla="*/ 1268820 w 6789110"/>
              <a:gd name="connsiteY1827" fmla="*/ 5444999 h 6386516"/>
              <a:gd name="connsiteX1828" fmla="*/ 1274594 w 6789110"/>
              <a:gd name="connsiteY1828" fmla="*/ 5471946 h 6386516"/>
              <a:gd name="connsiteX1829" fmla="*/ 1266895 w 6789110"/>
              <a:gd name="connsiteY1829" fmla="*/ 5473871 h 6386516"/>
              <a:gd name="connsiteX1830" fmla="*/ 1247647 w 6789110"/>
              <a:gd name="connsiteY1830" fmla="*/ 5425751 h 6386516"/>
              <a:gd name="connsiteX1831" fmla="*/ 1253422 w 6789110"/>
              <a:gd name="connsiteY1831" fmla="*/ 5477721 h 6386516"/>
              <a:gd name="connsiteX1832" fmla="*/ 1224550 w 6789110"/>
              <a:gd name="connsiteY1832" fmla="*/ 5481570 h 6386516"/>
              <a:gd name="connsiteX1833" fmla="*/ 1224550 w 6789110"/>
              <a:gd name="connsiteY1833" fmla="*/ 5468097 h 6386516"/>
              <a:gd name="connsiteX1834" fmla="*/ 1236099 w 6789110"/>
              <a:gd name="connsiteY1834" fmla="*/ 5429601 h 6386516"/>
              <a:gd name="connsiteX1835" fmla="*/ 1253422 w 6789110"/>
              <a:gd name="connsiteY1835" fmla="*/ 5394955 h 6386516"/>
              <a:gd name="connsiteX1836" fmla="*/ 1239948 w 6789110"/>
              <a:gd name="connsiteY1836" fmla="*/ 5410353 h 6386516"/>
              <a:gd name="connsiteX1837" fmla="*/ 1251497 w 6789110"/>
              <a:gd name="connsiteY1837" fmla="*/ 5329511 h 6386516"/>
              <a:gd name="connsiteX1838" fmla="*/ 1253422 w 6789110"/>
              <a:gd name="connsiteY1838" fmla="*/ 5319887 h 6386516"/>
              <a:gd name="connsiteX1839" fmla="*/ 2117651 w 6789110"/>
              <a:gd name="connsiteY1839" fmla="*/ 5312189 h 6386516"/>
              <a:gd name="connsiteX1840" fmla="*/ 2113803 w 6789110"/>
              <a:gd name="connsiteY1840" fmla="*/ 5314114 h 6386516"/>
              <a:gd name="connsiteX1841" fmla="*/ 2115726 w 6789110"/>
              <a:gd name="connsiteY1841" fmla="*/ 5314114 h 6386516"/>
              <a:gd name="connsiteX1842" fmla="*/ 2117651 w 6789110"/>
              <a:gd name="connsiteY1842" fmla="*/ 5312189 h 6386516"/>
              <a:gd name="connsiteX1843" fmla="*/ 1445900 w 6789110"/>
              <a:gd name="connsiteY1843" fmla="*/ 5312189 h 6386516"/>
              <a:gd name="connsiteX1844" fmla="*/ 1457450 w 6789110"/>
              <a:gd name="connsiteY1844" fmla="*/ 5317963 h 6386516"/>
              <a:gd name="connsiteX1845" fmla="*/ 1453599 w 6789110"/>
              <a:gd name="connsiteY1845" fmla="*/ 5321813 h 6386516"/>
              <a:gd name="connsiteX1846" fmla="*/ 1445900 w 6789110"/>
              <a:gd name="connsiteY1846" fmla="*/ 5312189 h 6386516"/>
              <a:gd name="connsiteX1847" fmla="*/ 1340037 w 6789110"/>
              <a:gd name="connsiteY1847" fmla="*/ 5308338 h 6386516"/>
              <a:gd name="connsiteX1848" fmla="*/ 1341961 w 6789110"/>
              <a:gd name="connsiteY1848" fmla="*/ 5321813 h 6386516"/>
              <a:gd name="connsiteX1849" fmla="*/ 1359284 w 6789110"/>
              <a:gd name="connsiteY1849" fmla="*/ 5366083 h 6386516"/>
              <a:gd name="connsiteX1850" fmla="*/ 1334262 w 6789110"/>
              <a:gd name="connsiteY1850" fmla="*/ 5329512 h 6386516"/>
              <a:gd name="connsiteX1851" fmla="*/ 1343886 w 6789110"/>
              <a:gd name="connsiteY1851" fmla="*/ 5366083 h 6386516"/>
              <a:gd name="connsiteX1852" fmla="*/ 1291917 w 6789110"/>
              <a:gd name="connsiteY1852" fmla="*/ 5329512 h 6386516"/>
              <a:gd name="connsiteX1853" fmla="*/ 1340037 w 6789110"/>
              <a:gd name="connsiteY1853" fmla="*/ 5308338 h 6386516"/>
              <a:gd name="connsiteX1854" fmla="*/ 1832784 w 6789110"/>
              <a:gd name="connsiteY1854" fmla="*/ 5306415 h 6386516"/>
              <a:gd name="connsiteX1855" fmla="*/ 1836632 w 6789110"/>
              <a:gd name="connsiteY1855" fmla="*/ 5308339 h 6386516"/>
              <a:gd name="connsiteX1856" fmla="*/ 1838558 w 6789110"/>
              <a:gd name="connsiteY1856" fmla="*/ 5306415 h 6386516"/>
              <a:gd name="connsiteX1857" fmla="*/ 1832784 w 6789110"/>
              <a:gd name="connsiteY1857" fmla="*/ 5306415 h 6386516"/>
              <a:gd name="connsiteX1858" fmla="*/ 1386486 w 6789110"/>
              <a:gd name="connsiteY1858" fmla="*/ 5304631 h 6386516"/>
              <a:gd name="connsiteX1859" fmla="*/ 1400428 w 6789110"/>
              <a:gd name="connsiteY1859" fmla="*/ 5312429 h 6386516"/>
              <a:gd name="connsiteX1860" fmla="*/ 1418954 w 6789110"/>
              <a:gd name="connsiteY1860" fmla="*/ 5316038 h 6386516"/>
              <a:gd name="connsiteX1861" fmla="*/ 1411255 w 6789110"/>
              <a:gd name="connsiteY1861" fmla="*/ 5335286 h 6386516"/>
              <a:gd name="connsiteX1862" fmla="*/ 1390322 w 6789110"/>
              <a:gd name="connsiteY1862" fmla="*/ 5312911 h 6386516"/>
              <a:gd name="connsiteX1863" fmla="*/ 1386232 w 6789110"/>
              <a:gd name="connsiteY1863" fmla="*/ 5304490 h 6386516"/>
              <a:gd name="connsiteX1864" fmla="*/ 1386420 w 6789110"/>
              <a:gd name="connsiteY1864" fmla="*/ 5304490 h 6386516"/>
              <a:gd name="connsiteX1865" fmla="*/ 1386486 w 6789110"/>
              <a:gd name="connsiteY1865" fmla="*/ 5304631 h 6386516"/>
              <a:gd name="connsiteX1866" fmla="*/ 1405481 w 6789110"/>
              <a:gd name="connsiteY1866" fmla="*/ 5291016 h 6386516"/>
              <a:gd name="connsiteX1867" fmla="*/ 1413180 w 6789110"/>
              <a:gd name="connsiteY1867" fmla="*/ 5292941 h 6386516"/>
              <a:gd name="connsiteX1868" fmla="*/ 1417030 w 6789110"/>
              <a:gd name="connsiteY1868" fmla="*/ 5302565 h 6386516"/>
              <a:gd name="connsiteX1869" fmla="*/ 1417030 w 6789110"/>
              <a:gd name="connsiteY1869" fmla="*/ 5304490 h 6386516"/>
              <a:gd name="connsiteX1870" fmla="*/ 1405481 w 6789110"/>
              <a:gd name="connsiteY1870" fmla="*/ 5291016 h 6386516"/>
              <a:gd name="connsiteX1871" fmla="*/ 1376608 w 6789110"/>
              <a:gd name="connsiteY1871" fmla="*/ 5283316 h 6386516"/>
              <a:gd name="connsiteX1872" fmla="*/ 1418954 w 6789110"/>
              <a:gd name="connsiteY1872" fmla="*/ 5306414 h 6386516"/>
              <a:gd name="connsiteX1873" fmla="*/ 1418954 w 6789110"/>
              <a:gd name="connsiteY1873" fmla="*/ 5314114 h 6386516"/>
              <a:gd name="connsiteX1874" fmla="*/ 1395856 w 6789110"/>
              <a:gd name="connsiteY1874" fmla="*/ 5304490 h 6386516"/>
              <a:gd name="connsiteX1875" fmla="*/ 1386420 w 6789110"/>
              <a:gd name="connsiteY1875" fmla="*/ 5304490 h 6386516"/>
              <a:gd name="connsiteX1876" fmla="*/ 2664291 w 6789110"/>
              <a:gd name="connsiteY1876" fmla="*/ 5277543 h 6386516"/>
              <a:gd name="connsiteX1877" fmla="*/ 2396745 w 6789110"/>
              <a:gd name="connsiteY1877" fmla="*/ 5570111 h 6386516"/>
              <a:gd name="connsiteX1878" fmla="*/ 2321678 w 6789110"/>
              <a:gd name="connsiteY1878" fmla="*/ 5795311 h 6386516"/>
              <a:gd name="connsiteX1879" fmla="*/ 2664291 w 6789110"/>
              <a:gd name="connsiteY1879" fmla="*/ 5277543 h 6386516"/>
              <a:gd name="connsiteX1880" fmla="*/ 1366984 w 6789110"/>
              <a:gd name="connsiteY1880" fmla="*/ 5275618 h 6386516"/>
              <a:gd name="connsiteX1881" fmla="*/ 1366984 w 6789110"/>
              <a:gd name="connsiteY1881" fmla="*/ 5292941 h 6386516"/>
              <a:gd name="connsiteX1882" fmla="*/ 1353511 w 6789110"/>
              <a:gd name="connsiteY1882" fmla="*/ 5285242 h 6386516"/>
              <a:gd name="connsiteX1883" fmla="*/ 1366984 w 6789110"/>
              <a:gd name="connsiteY1883" fmla="*/ 5275618 h 6386516"/>
              <a:gd name="connsiteX1884" fmla="*/ 1374683 w 6789110"/>
              <a:gd name="connsiteY1884" fmla="*/ 5273693 h 6386516"/>
              <a:gd name="connsiteX1885" fmla="*/ 1409330 w 6789110"/>
              <a:gd name="connsiteY1885" fmla="*/ 5289091 h 6386516"/>
              <a:gd name="connsiteX1886" fmla="*/ 1372759 w 6789110"/>
              <a:gd name="connsiteY1886" fmla="*/ 5277542 h 6386516"/>
              <a:gd name="connsiteX1887" fmla="*/ 1374683 w 6789110"/>
              <a:gd name="connsiteY1887" fmla="*/ 5273693 h 6386516"/>
              <a:gd name="connsiteX1888" fmla="*/ 2073140 w 6789110"/>
              <a:gd name="connsiteY1888" fmla="*/ 5267679 h 6386516"/>
              <a:gd name="connsiteX1889" fmla="*/ 2063757 w 6789110"/>
              <a:gd name="connsiteY1889" fmla="*/ 5273694 h 6386516"/>
              <a:gd name="connsiteX1890" fmla="*/ 2042585 w 6789110"/>
              <a:gd name="connsiteY1890" fmla="*/ 5281393 h 6386516"/>
              <a:gd name="connsiteX1891" fmla="*/ 1996390 w 6789110"/>
              <a:gd name="connsiteY1891" fmla="*/ 5323738 h 6386516"/>
              <a:gd name="connsiteX1892" fmla="*/ 2006014 w 6789110"/>
              <a:gd name="connsiteY1892" fmla="*/ 5341061 h 6386516"/>
              <a:gd name="connsiteX1893" fmla="*/ 2017562 w 6789110"/>
              <a:gd name="connsiteY1893" fmla="*/ 5329512 h 6386516"/>
              <a:gd name="connsiteX1894" fmla="*/ 2017562 w 6789110"/>
              <a:gd name="connsiteY1894" fmla="*/ 5327587 h 6386516"/>
              <a:gd name="connsiteX1895" fmla="*/ 2015638 w 6789110"/>
              <a:gd name="connsiteY1895" fmla="*/ 5325662 h 6386516"/>
              <a:gd name="connsiteX1896" fmla="*/ 2009863 w 6789110"/>
              <a:gd name="connsiteY1896" fmla="*/ 5327587 h 6386516"/>
              <a:gd name="connsiteX1897" fmla="*/ 2006014 w 6789110"/>
              <a:gd name="connsiteY1897" fmla="*/ 5319888 h 6386516"/>
              <a:gd name="connsiteX1898" fmla="*/ 2027186 w 6789110"/>
              <a:gd name="connsiteY1898" fmla="*/ 5319888 h 6386516"/>
              <a:gd name="connsiteX1899" fmla="*/ 2036810 w 6789110"/>
              <a:gd name="connsiteY1899" fmla="*/ 5310264 h 6386516"/>
              <a:gd name="connsiteX1900" fmla="*/ 2029111 w 6789110"/>
              <a:gd name="connsiteY1900" fmla="*/ 5308339 h 6386516"/>
              <a:gd name="connsiteX1901" fmla="*/ 2042585 w 6789110"/>
              <a:gd name="connsiteY1901" fmla="*/ 5304490 h 6386516"/>
              <a:gd name="connsiteX1902" fmla="*/ 2061832 w 6789110"/>
              <a:gd name="connsiteY1902" fmla="*/ 5287167 h 6386516"/>
              <a:gd name="connsiteX1903" fmla="*/ 2054133 w 6789110"/>
              <a:gd name="connsiteY1903" fmla="*/ 5285242 h 6386516"/>
              <a:gd name="connsiteX1904" fmla="*/ 2069531 w 6789110"/>
              <a:gd name="connsiteY1904" fmla="*/ 5271769 h 6386516"/>
              <a:gd name="connsiteX1905" fmla="*/ 2073140 w 6789110"/>
              <a:gd name="connsiteY1905" fmla="*/ 5267679 h 6386516"/>
              <a:gd name="connsiteX1906" fmla="*/ 1428577 w 6789110"/>
              <a:gd name="connsiteY1906" fmla="*/ 5252519 h 6386516"/>
              <a:gd name="connsiteX1907" fmla="*/ 1432428 w 6789110"/>
              <a:gd name="connsiteY1907" fmla="*/ 5262144 h 6386516"/>
              <a:gd name="connsiteX1908" fmla="*/ 1422804 w 6789110"/>
              <a:gd name="connsiteY1908" fmla="*/ 5281392 h 6386516"/>
              <a:gd name="connsiteX1909" fmla="*/ 1422804 w 6789110"/>
              <a:gd name="connsiteY1909" fmla="*/ 5277542 h 6386516"/>
              <a:gd name="connsiteX1910" fmla="*/ 1428577 w 6789110"/>
              <a:gd name="connsiteY1910" fmla="*/ 5252519 h 6386516"/>
              <a:gd name="connsiteX1911" fmla="*/ 1376608 w 6789110"/>
              <a:gd name="connsiteY1911" fmla="*/ 5250595 h 6386516"/>
              <a:gd name="connsiteX1912" fmla="*/ 1390083 w 6789110"/>
              <a:gd name="connsiteY1912" fmla="*/ 5265994 h 6386516"/>
              <a:gd name="connsiteX1913" fmla="*/ 1386233 w 6789110"/>
              <a:gd name="connsiteY1913" fmla="*/ 5265994 h 6386516"/>
              <a:gd name="connsiteX1914" fmla="*/ 1368909 w 6789110"/>
              <a:gd name="connsiteY1914" fmla="*/ 5254445 h 6386516"/>
              <a:gd name="connsiteX1915" fmla="*/ 1376608 w 6789110"/>
              <a:gd name="connsiteY1915" fmla="*/ 5250595 h 6386516"/>
              <a:gd name="connsiteX1916" fmla="*/ 1266895 w 6789110"/>
              <a:gd name="connsiteY1916" fmla="*/ 5248670 h 6386516"/>
              <a:gd name="connsiteX1917" fmla="*/ 1328488 w 6789110"/>
              <a:gd name="connsiteY1917" fmla="*/ 5283317 h 6386516"/>
              <a:gd name="connsiteX1918" fmla="*/ 1332338 w 6789110"/>
              <a:gd name="connsiteY1918" fmla="*/ 5289092 h 6386516"/>
              <a:gd name="connsiteX1919" fmla="*/ 1326564 w 6789110"/>
              <a:gd name="connsiteY1919" fmla="*/ 5292941 h 6386516"/>
              <a:gd name="connsiteX1920" fmla="*/ 1251497 w 6789110"/>
              <a:gd name="connsiteY1920" fmla="*/ 5300640 h 6386516"/>
              <a:gd name="connsiteX1921" fmla="*/ 1251497 w 6789110"/>
              <a:gd name="connsiteY1921" fmla="*/ 5292941 h 6386516"/>
              <a:gd name="connsiteX1922" fmla="*/ 1266895 w 6789110"/>
              <a:gd name="connsiteY1922" fmla="*/ 5248670 h 6386516"/>
              <a:gd name="connsiteX1923" fmla="*/ 2111877 w 6789110"/>
              <a:gd name="connsiteY1923" fmla="*/ 5233273 h 6386516"/>
              <a:gd name="connsiteX1924" fmla="*/ 2102253 w 6789110"/>
              <a:gd name="connsiteY1924" fmla="*/ 5239047 h 6386516"/>
              <a:gd name="connsiteX1925" fmla="*/ 2108027 w 6789110"/>
              <a:gd name="connsiteY1925" fmla="*/ 5242897 h 6386516"/>
              <a:gd name="connsiteX1926" fmla="*/ 2115726 w 6789110"/>
              <a:gd name="connsiteY1926" fmla="*/ 5235198 h 6386516"/>
              <a:gd name="connsiteX1927" fmla="*/ 2111877 w 6789110"/>
              <a:gd name="connsiteY1927" fmla="*/ 5233273 h 6386516"/>
              <a:gd name="connsiteX1928" fmla="*/ 1538290 w 6789110"/>
              <a:gd name="connsiteY1928" fmla="*/ 5229423 h 6386516"/>
              <a:gd name="connsiteX1929" fmla="*/ 1536365 w 6789110"/>
              <a:gd name="connsiteY1929" fmla="*/ 5231348 h 6386516"/>
              <a:gd name="connsiteX1930" fmla="*/ 1534441 w 6789110"/>
              <a:gd name="connsiteY1930" fmla="*/ 5235198 h 6386516"/>
              <a:gd name="connsiteX1931" fmla="*/ 1532516 w 6789110"/>
              <a:gd name="connsiteY1931" fmla="*/ 5235198 h 6386516"/>
              <a:gd name="connsiteX1932" fmla="*/ 1528666 w 6789110"/>
              <a:gd name="connsiteY1932" fmla="*/ 5239047 h 6386516"/>
              <a:gd name="connsiteX1933" fmla="*/ 1542140 w 6789110"/>
              <a:gd name="connsiteY1933" fmla="*/ 5231348 h 6386516"/>
              <a:gd name="connsiteX1934" fmla="*/ 1538290 w 6789110"/>
              <a:gd name="connsiteY1934" fmla="*/ 5229423 h 6386516"/>
              <a:gd name="connsiteX1935" fmla="*/ 1501719 w 6789110"/>
              <a:gd name="connsiteY1935" fmla="*/ 5214025 h 6386516"/>
              <a:gd name="connsiteX1936" fmla="*/ 1497870 w 6789110"/>
              <a:gd name="connsiteY1936" fmla="*/ 5223649 h 6386516"/>
              <a:gd name="connsiteX1937" fmla="*/ 1507495 w 6789110"/>
              <a:gd name="connsiteY1937" fmla="*/ 5215950 h 6386516"/>
              <a:gd name="connsiteX1938" fmla="*/ 1501719 w 6789110"/>
              <a:gd name="connsiteY1938" fmla="*/ 5214025 h 6386516"/>
              <a:gd name="connsiteX1939" fmla="*/ 1366984 w 6789110"/>
              <a:gd name="connsiteY1939" fmla="*/ 5204400 h 6386516"/>
              <a:gd name="connsiteX1940" fmla="*/ 1370834 w 6789110"/>
              <a:gd name="connsiteY1940" fmla="*/ 5237122 h 6386516"/>
              <a:gd name="connsiteX1941" fmla="*/ 1353511 w 6789110"/>
              <a:gd name="connsiteY1941" fmla="*/ 5250595 h 6386516"/>
              <a:gd name="connsiteX1942" fmla="*/ 1338112 w 6789110"/>
              <a:gd name="connsiteY1942" fmla="*/ 5279467 h 6386516"/>
              <a:gd name="connsiteX1943" fmla="*/ 1332337 w 6789110"/>
              <a:gd name="connsiteY1943" fmla="*/ 5271767 h 6386516"/>
              <a:gd name="connsiteX1944" fmla="*/ 1345812 w 6789110"/>
              <a:gd name="connsiteY1944" fmla="*/ 5244821 h 6386516"/>
              <a:gd name="connsiteX1945" fmla="*/ 1366984 w 6789110"/>
              <a:gd name="connsiteY1945" fmla="*/ 5204400 h 6386516"/>
              <a:gd name="connsiteX1946" fmla="*/ 3638233 w 6789110"/>
              <a:gd name="connsiteY1946" fmla="*/ 5202475 h 6386516"/>
              <a:gd name="connsiteX1947" fmla="*/ 3803765 w 6789110"/>
              <a:gd name="connsiteY1947" fmla="*/ 5389180 h 6386516"/>
              <a:gd name="connsiteX1948" fmla="*/ 3638233 w 6789110"/>
              <a:gd name="connsiteY1948" fmla="*/ 5202475 h 6386516"/>
              <a:gd name="connsiteX1949" fmla="*/ 1803911 w 6789110"/>
              <a:gd name="connsiteY1949" fmla="*/ 5200551 h 6386516"/>
              <a:gd name="connsiteX1950" fmla="*/ 1792362 w 6789110"/>
              <a:gd name="connsiteY1950" fmla="*/ 5208251 h 6386516"/>
              <a:gd name="connsiteX1951" fmla="*/ 1796212 w 6789110"/>
              <a:gd name="connsiteY1951" fmla="*/ 5212100 h 6386516"/>
              <a:gd name="connsiteX1952" fmla="*/ 1803911 w 6789110"/>
              <a:gd name="connsiteY1952" fmla="*/ 5200551 h 6386516"/>
              <a:gd name="connsiteX1953" fmla="*/ 1792362 w 6789110"/>
              <a:gd name="connsiteY1953" fmla="*/ 5198627 h 6386516"/>
              <a:gd name="connsiteX1954" fmla="*/ 1788514 w 6789110"/>
              <a:gd name="connsiteY1954" fmla="*/ 5202476 h 6386516"/>
              <a:gd name="connsiteX1955" fmla="*/ 1790437 w 6789110"/>
              <a:gd name="connsiteY1955" fmla="*/ 5204401 h 6386516"/>
              <a:gd name="connsiteX1956" fmla="*/ 1792362 w 6789110"/>
              <a:gd name="connsiteY1956" fmla="*/ 5198627 h 6386516"/>
              <a:gd name="connsiteX1957" fmla="*/ 1886677 w 6789110"/>
              <a:gd name="connsiteY1957" fmla="*/ 5175529 h 6386516"/>
              <a:gd name="connsiteX1958" fmla="*/ 1878978 w 6789110"/>
              <a:gd name="connsiteY1958" fmla="*/ 5181303 h 6386516"/>
              <a:gd name="connsiteX1959" fmla="*/ 1888602 w 6789110"/>
              <a:gd name="connsiteY1959" fmla="*/ 5190927 h 6386516"/>
              <a:gd name="connsiteX1960" fmla="*/ 1896301 w 6789110"/>
              <a:gd name="connsiteY1960" fmla="*/ 5187078 h 6386516"/>
              <a:gd name="connsiteX1961" fmla="*/ 1886677 w 6789110"/>
              <a:gd name="connsiteY1961" fmla="*/ 5175529 h 6386516"/>
              <a:gd name="connsiteX1962" fmla="*/ 1907849 w 6789110"/>
              <a:gd name="connsiteY1962" fmla="*/ 5163980 h 6386516"/>
              <a:gd name="connsiteX1963" fmla="*/ 1896301 w 6789110"/>
              <a:gd name="connsiteY1963" fmla="*/ 5171679 h 6386516"/>
              <a:gd name="connsiteX1964" fmla="*/ 1915548 w 6789110"/>
              <a:gd name="connsiteY1964" fmla="*/ 5179379 h 6386516"/>
              <a:gd name="connsiteX1965" fmla="*/ 1923248 w 6789110"/>
              <a:gd name="connsiteY1965" fmla="*/ 5173604 h 6386516"/>
              <a:gd name="connsiteX1966" fmla="*/ 1907849 w 6789110"/>
              <a:gd name="connsiteY1966" fmla="*/ 5163980 h 6386516"/>
              <a:gd name="connsiteX1967" fmla="*/ 1934796 w 6789110"/>
              <a:gd name="connsiteY1967" fmla="*/ 5146657 h 6386516"/>
              <a:gd name="connsiteX1968" fmla="*/ 1925172 w 6789110"/>
              <a:gd name="connsiteY1968" fmla="*/ 5152432 h 6386516"/>
              <a:gd name="connsiteX1969" fmla="*/ 1954044 w 6789110"/>
              <a:gd name="connsiteY1969" fmla="*/ 5150507 h 6386516"/>
              <a:gd name="connsiteX1970" fmla="*/ 1934796 w 6789110"/>
              <a:gd name="connsiteY1970" fmla="*/ 5146657 h 6386516"/>
              <a:gd name="connsiteX1971" fmla="*/ 1878978 w 6789110"/>
              <a:gd name="connsiteY1971" fmla="*/ 5146657 h 6386516"/>
              <a:gd name="connsiteX1972" fmla="*/ 1861655 w 6789110"/>
              <a:gd name="connsiteY1972" fmla="*/ 5156281 h 6386516"/>
              <a:gd name="connsiteX1973" fmla="*/ 1865504 w 6789110"/>
              <a:gd name="connsiteY1973" fmla="*/ 5160131 h 6386516"/>
              <a:gd name="connsiteX1974" fmla="*/ 1871278 w 6789110"/>
              <a:gd name="connsiteY1974" fmla="*/ 5169755 h 6386516"/>
              <a:gd name="connsiteX1975" fmla="*/ 1892451 w 6789110"/>
              <a:gd name="connsiteY1975" fmla="*/ 5154356 h 6386516"/>
              <a:gd name="connsiteX1976" fmla="*/ 1878978 w 6789110"/>
              <a:gd name="connsiteY1976" fmla="*/ 5146657 h 6386516"/>
              <a:gd name="connsiteX1977" fmla="*/ 1347736 w 6789110"/>
              <a:gd name="connsiteY1977" fmla="*/ 5144731 h 6386516"/>
              <a:gd name="connsiteX1978" fmla="*/ 1357360 w 6789110"/>
              <a:gd name="connsiteY1978" fmla="*/ 5187076 h 6386516"/>
              <a:gd name="connsiteX1979" fmla="*/ 1311165 w 6789110"/>
              <a:gd name="connsiteY1979" fmla="*/ 5167829 h 6386516"/>
              <a:gd name="connsiteX1980" fmla="*/ 1347736 w 6789110"/>
              <a:gd name="connsiteY1980" fmla="*/ 5200550 h 6386516"/>
              <a:gd name="connsiteX1981" fmla="*/ 1334262 w 6789110"/>
              <a:gd name="connsiteY1981" fmla="*/ 5231346 h 6386516"/>
              <a:gd name="connsiteX1982" fmla="*/ 1320789 w 6789110"/>
              <a:gd name="connsiteY1982" fmla="*/ 5202474 h 6386516"/>
              <a:gd name="connsiteX1983" fmla="*/ 1318864 w 6789110"/>
              <a:gd name="connsiteY1983" fmla="*/ 5229421 h 6386516"/>
              <a:gd name="connsiteX1984" fmla="*/ 1301541 w 6789110"/>
              <a:gd name="connsiteY1984" fmla="*/ 5208249 h 6386516"/>
              <a:gd name="connsiteX1985" fmla="*/ 1318864 w 6789110"/>
              <a:gd name="connsiteY1985" fmla="*/ 5269842 h 6386516"/>
              <a:gd name="connsiteX1986" fmla="*/ 1276519 w 6789110"/>
              <a:gd name="connsiteY1986" fmla="*/ 5225572 h 6386516"/>
              <a:gd name="connsiteX1987" fmla="*/ 1280368 w 6789110"/>
              <a:gd name="connsiteY1987" fmla="*/ 5248669 h 6386516"/>
              <a:gd name="connsiteX1988" fmla="*/ 1266895 w 6789110"/>
              <a:gd name="connsiteY1988" fmla="*/ 5242895 h 6386516"/>
              <a:gd name="connsiteX1989" fmla="*/ 1303466 w 6789110"/>
              <a:gd name="connsiteY1989" fmla="*/ 5156280 h 6386516"/>
              <a:gd name="connsiteX1990" fmla="*/ 1347736 w 6789110"/>
              <a:gd name="connsiteY1990" fmla="*/ 5144731 h 6386516"/>
              <a:gd name="connsiteX1991" fmla="*/ 1902075 w 6789110"/>
              <a:gd name="connsiteY1991" fmla="*/ 5131259 h 6386516"/>
              <a:gd name="connsiteX1992" fmla="*/ 1890526 w 6789110"/>
              <a:gd name="connsiteY1992" fmla="*/ 5137034 h 6386516"/>
              <a:gd name="connsiteX1993" fmla="*/ 1904000 w 6789110"/>
              <a:gd name="connsiteY1993" fmla="*/ 5144733 h 6386516"/>
              <a:gd name="connsiteX1994" fmla="*/ 1913625 w 6789110"/>
              <a:gd name="connsiteY1994" fmla="*/ 5137034 h 6386516"/>
              <a:gd name="connsiteX1995" fmla="*/ 1902075 w 6789110"/>
              <a:gd name="connsiteY1995" fmla="*/ 5131259 h 6386516"/>
              <a:gd name="connsiteX1996" fmla="*/ 1963669 w 6789110"/>
              <a:gd name="connsiteY1996" fmla="*/ 5129334 h 6386516"/>
              <a:gd name="connsiteX1997" fmla="*/ 1959819 w 6789110"/>
              <a:gd name="connsiteY1997" fmla="*/ 5131259 h 6386516"/>
              <a:gd name="connsiteX1998" fmla="*/ 1957895 w 6789110"/>
              <a:gd name="connsiteY1998" fmla="*/ 5150507 h 6386516"/>
              <a:gd name="connsiteX1999" fmla="*/ 1961743 w 6789110"/>
              <a:gd name="connsiteY1999" fmla="*/ 5150507 h 6386516"/>
              <a:gd name="connsiteX2000" fmla="*/ 1963669 w 6789110"/>
              <a:gd name="connsiteY2000" fmla="*/ 5138958 h 6386516"/>
              <a:gd name="connsiteX2001" fmla="*/ 1967518 w 6789110"/>
              <a:gd name="connsiteY2001" fmla="*/ 5131259 h 6386516"/>
              <a:gd name="connsiteX2002" fmla="*/ 1963669 w 6789110"/>
              <a:gd name="connsiteY2002" fmla="*/ 5131259 h 6386516"/>
              <a:gd name="connsiteX2003" fmla="*/ 1963669 w 6789110"/>
              <a:gd name="connsiteY2003" fmla="*/ 5129334 h 6386516"/>
              <a:gd name="connsiteX2004" fmla="*/ 2762456 w 6789110"/>
              <a:gd name="connsiteY2004" fmla="*/ 5110085 h 6386516"/>
              <a:gd name="connsiteX2005" fmla="*/ 2772079 w 6789110"/>
              <a:gd name="connsiteY2005" fmla="*/ 5181302 h 6386516"/>
              <a:gd name="connsiteX2006" fmla="*/ 2762456 w 6789110"/>
              <a:gd name="connsiteY2006" fmla="*/ 5110085 h 6386516"/>
              <a:gd name="connsiteX2007" fmla="*/ 1767340 w 6789110"/>
              <a:gd name="connsiteY2007" fmla="*/ 5108162 h 6386516"/>
              <a:gd name="connsiteX2008" fmla="*/ 1759641 w 6789110"/>
              <a:gd name="connsiteY2008" fmla="*/ 5110087 h 6386516"/>
              <a:gd name="connsiteX2009" fmla="*/ 1759641 w 6789110"/>
              <a:gd name="connsiteY2009" fmla="*/ 5113936 h 6386516"/>
              <a:gd name="connsiteX2010" fmla="*/ 1767340 w 6789110"/>
              <a:gd name="connsiteY2010" fmla="*/ 5108162 h 6386516"/>
              <a:gd name="connsiteX2011" fmla="*/ 2019487 w 6789110"/>
              <a:gd name="connsiteY2011" fmla="*/ 5106237 h 6386516"/>
              <a:gd name="connsiteX2012" fmla="*/ 1990615 w 6789110"/>
              <a:gd name="connsiteY2012" fmla="*/ 5110087 h 6386516"/>
              <a:gd name="connsiteX2013" fmla="*/ 1973292 w 6789110"/>
              <a:gd name="connsiteY2013" fmla="*/ 5121635 h 6386516"/>
              <a:gd name="connsiteX2014" fmla="*/ 1984841 w 6789110"/>
              <a:gd name="connsiteY2014" fmla="*/ 5133184 h 6386516"/>
              <a:gd name="connsiteX2015" fmla="*/ 2000239 w 6789110"/>
              <a:gd name="connsiteY2015" fmla="*/ 5121635 h 6386516"/>
              <a:gd name="connsiteX2016" fmla="*/ 2007939 w 6789110"/>
              <a:gd name="connsiteY2016" fmla="*/ 5115861 h 6386516"/>
              <a:gd name="connsiteX2017" fmla="*/ 2019487 w 6789110"/>
              <a:gd name="connsiteY2017" fmla="*/ 5106237 h 6386516"/>
              <a:gd name="connsiteX2018" fmla="*/ 3309095 w 6789110"/>
              <a:gd name="connsiteY2018" fmla="*/ 5098537 h 6386516"/>
              <a:gd name="connsiteX2019" fmla="*/ 3603587 w 6789110"/>
              <a:gd name="connsiteY2019" fmla="*/ 5344909 h 6386516"/>
              <a:gd name="connsiteX2020" fmla="*/ 3309095 w 6789110"/>
              <a:gd name="connsiteY2020" fmla="*/ 5098537 h 6386516"/>
              <a:gd name="connsiteX2021" fmla="*/ 1961744 w 6789110"/>
              <a:gd name="connsiteY2021" fmla="*/ 5092763 h 6386516"/>
              <a:gd name="connsiteX2022" fmla="*/ 1965594 w 6789110"/>
              <a:gd name="connsiteY2022" fmla="*/ 5092763 h 6386516"/>
              <a:gd name="connsiteX2023" fmla="*/ 1965594 w 6789110"/>
              <a:gd name="connsiteY2023" fmla="*/ 5096612 h 6386516"/>
              <a:gd name="connsiteX2024" fmla="*/ 1961744 w 6789110"/>
              <a:gd name="connsiteY2024" fmla="*/ 5092763 h 6386516"/>
              <a:gd name="connsiteX2025" fmla="*/ 1969443 w 6789110"/>
              <a:gd name="connsiteY2025" fmla="*/ 5085064 h 6386516"/>
              <a:gd name="connsiteX2026" fmla="*/ 1961743 w 6789110"/>
              <a:gd name="connsiteY2026" fmla="*/ 5090839 h 6386516"/>
              <a:gd name="connsiteX2027" fmla="*/ 1944420 w 6789110"/>
              <a:gd name="connsiteY2027" fmla="*/ 5102388 h 6386516"/>
              <a:gd name="connsiteX2028" fmla="*/ 1954044 w 6789110"/>
              <a:gd name="connsiteY2028" fmla="*/ 5108162 h 6386516"/>
              <a:gd name="connsiteX2029" fmla="*/ 1971367 w 6789110"/>
              <a:gd name="connsiteY2029" fmla="*/ 5094688 h 6386516"/>
              <a:gd name="connsiteX2030" fmla="*/ 1971367 w 6789110"/>
              <a:gd name="connsiteY2030" fmla="*/ 5090839 h 6386516"/>
              <a:gd name="connsiteX2031" fmla="*/ 1979067 w 6789110"/>
              <a:gd name="connsiteY2031" fmla="*/ 5086989 h 6386516"/>
              <a:gd name="connsiteX2032" fmla="*/ 1977142 w 6789110"/>
              <a:gd name="connsiteY2032" fmla="*/ 5085064 h 6386516"/>
              <a:gd name="connsiteX2033" fmla="*/ 1969443 w 6789110"/>
              <a:gd name="connsiteY2033" fmla="*/ 5088914 h 6386516"/>
              <a:gd name="connsiteX2034" fmla="*/ 1969443 w 6789110"/>
              <a:gd name="connsiteY2034" fmla="*/ 5085064 h 6386516"/>
              <a:gd name="connsiteX2035" fmla="*/ 1998314 w 6789110"/>
              <a:gd name="connsiteY2035" fmla="*/ 5060042 h 6386516"/>
              <a:gd name="connsiteX2036" fmla="*/ 1990615 w 6789110"/>
              <a:gd name="connsiteY2036" fmla="*/ 5065816 h 6386516"/>
              <a:gd name="connsiteX2037" fmla="*/ 2006014 w 6789110"/>
              <a:gd name="connsiteY2037" fmla="*/ 5065816 h 6386516"/>
              <a:gd name="connsiteX2038" fmla="*/ 2007939 w 6789110"/>
              <a:gd name="connsiteY2038" fmla="*/ 5063892 h 6386516"/>
              <a:gd name="connsiteX2039" fmla="*/ 1998314 w 6789110"/>
              <a:gd name="connsiteY2039" fmla="*/ 5060042 h 6386516"/>
              <a:gd name="connsiteX2040" fmla="*/ 3318720 w 6789110"/>
              <a:gd name="connsiteY2040" fmla="*/ 5052342 h 6386516"/>
              <a:gd name="connsiteX2041" fmla="*/ 3759495 w 6789110"/>
              <a:gd name="connsiteY2041" fmla="*/ 5452697 h 6386516"/>
              <a:gd name="connsiteX2042" fmla="*/ 3318720 w 6789110"/>
              <a:gd name="connsiteY2042" fmla="*/ 5052342 h 6386516"/>
              <a:gd name="connsiteX2043" fmla="*/ 2031036 w 6789110"/>
              <a:gd name="connsiteY2043" fmla="*/ 5031170 h 6386516"/>
              <a:gd name="connsiteX2044" fmla="*/ 2015638 w 6789110"/>
              <a:gd name="connsiteY2044" fmla="*/ 5046568 h 6386516"/>
              <a:gd name="connsiteX2045" fmla="*/ 2011788 w 6789110"/>
              <a:gd name="connsiteY2045" fmla="*/ 5050418 h 6386516"/>
              <a:gd name="connsiteX2046" fmla="*/ 2034885 w 6789110"/>
              <a:gd name="connsiteY2046" fmla="*/ 5040794 h 6386516"/>
              <a:gd name="connsiteX2047" fmla="*/ 2040660 w 6789110"/>
              <a:gd name="connsiteY2047" fmla="*/ 5035020 h 6386516"/>
              <a:gd name="connsiteX2048" fmla="*/ 2031036 w 6789110"/>
              <a:gd name="connsiteY2048" fmla="*/ 5031170 h 6386516"/>
              <a:gd name="connsiteX2049" fmla="*/ 2117651 w 6789110"/>
              <a:gd name="connsiteY2049" fmla="*/ 5000373 h 6386516"/>
              <a:gd name="connsiteX2050" fmla="*/ 2111877 w 6789110"/>
              <a:gd name="connsiteY2050" fmla="*/ 5002298 h 6386516"/>
              <a:gd name="connsiteX2051" fmla="*/ 2113803 w 6789110"/>
              <a:gd name="connsiteY2051" fmla="*/ 5004223 h 6386516"/>
              <a:gd name="connsiteX2052" fmla="*/ 2117651 w 6789110"/>
              <a:gd name="connsiteY2052" fmla="*/ 5000373 h 6386516"/>
              <a:gd name="connsiteX2053" fmla="*/ 4003943 w 6789110"/>
              <a:gd name="connsiteY2053" fmla="*/ 4996523 h 6386516"/>
              <a:gd name="connsiteX2054" fmla="*/ 3998168 w 6789110"/>
              <a:gd name="connsiteY2054" fmla="*/ 5021545 h 6386516"/>
              <a:gd name="connsiteX2055" fmla="*/ 4011642 w 6789110"/>
              <a:gd name="connsiteY2055" fmla="*/ 5004222 h 6386516"/>
              <a:gd name="connsiteX2056" fmla="*/ 4003943 w 6789110"/>
              <a:gd name="connsiteY2056" fmla="*/ 4996523 h 6386516"/>
              <a:gd name="connsiteX2057" fmla="*/ 2079155 w 6789110"/>
              <a:gd name="connsiteY2057" fmla="*/ 4979201 h 6386516"/>
              <a:gd name="connsiteX2058" fmla="*/ 2077231 w 6789110"/>
              <a:gd name="connsiteY2058" fmla="*/ 4981126 h 6386516"/>
              <a:gd name="connsiteX2059" fmla="*/ 2088780 w 6789110"/>
              <a:gd name="connsiteY2059" fmla="*/ 4988825 h 6386516"/>
              <a:gd name="connsiteX2060" fmla="*/ 2092629 w 6789110"/>
              <a:gd name="connsiteY2060" fmla="*/ 4984975 h 6386516"/>
              <a:gd name="connsiteX2061" fmla="*/ 2079155 w 6789110"/>
              <a:gd name="connsiteY2061" fmla="*/ 4979201 h 6386516"/>
              <a:gd name="connsiteX2062" fmla="*/ 2102253 w 6789110"/>
              <a:gd name="connsiteY2062" fmla="*/ 4954179 h 6386516"/>
              <a:gd name="connsiteX2063" fmla="*/ 2100328 w 6789110"/>
              <a:gd name="connsiteY2063" fmla="*/ 4956104 h 6386516"/>
              <a:gd name="connsiteX2064" fmla="*/ 2109952 w 6789110"/>
              <a:gd name="connsiteY2064" fmla="*/ 4959953 h 6386516"/>
              <a:gd name="connsiteX2065" fmla="*/ 2108027 w 6789110"/>
              <a:gd name="connsiteY2065" fmla="*/ 4958028 h 6386516"/>
              <a:gd name="connsiteX2066" fmla="*/ 2102253 w 6789110"/>
              <a:gd name="connsiteY2066" fmla="*/ 4954179 h 6386516"/>
              <a:gd name="connsiteX2067" fmla="*/ 1838558 w 6789110"/>
              <a:gd name="connsiteY2067" fmla="*/ 4940705 h 6386516"/>
              <a:gd name="connsiteX2068" fmla="*/ 1748092 w 6789110"/>
              <a:gd name="connsiteY2068" fmla="*/ 4996524 h 6386516"/>
              <a:gd name="connsiteX2069" fmla="*/ 1755791 w 6789110"/>
              <a:gd name="connsiteY2069" fmla="*/ 5017696 h 6386516"/>
              <a:gd name="connsiteX2070" fmla="*/ 1832784 w 6789110"/>
              <a:gd name="connsiteY2070" fmla="*/ 4971502 h 6386516"/>
              <a:gd name="connsiteX2071" fmla="*/ 1836632 w 6789110"/>
              <a:gd name="connsiteY2071" fmla="*/ 4959953 h 6386516"/>
              <a:gd name="connsiteX2072" fmla="*/ 1842407 w 6789110"/>
              <a:gd name="connsiteY2072" fmla="*/ 4963803 h 6386516"/>
              <a:gd name="connsiteX2073" fmla="*/ 1853955 w 6789110"/>
              <a:gd name="connsiteY2073" fmla="*/ 4954179 h 6386516"/>
              <a:gd name="connsiteX2074" fmla="*/ 1838558 w 6789110"/>
              <a:gd name="connsiteY2074" fmla="*/ 4944555 h 6386516"/>
              <a:gd name="connsiteX2075" fmla="*/ 1838558 w 6789110"/>
              <a:gd name="connsiteY2075" fmla="*/ 4940705 h 6386516"/>
              <a:gd name="connsiteX2076" fmla="*/ 2119577 w 6789110"/>
              <a:gd name="connsiteY2076" fmla="*/ 4933006 h 6386516"/>
              <a:gd name="connsiteX2077" fmla="*/ 2115726 w 6789110"/>
              <a:gd name="connsiteY2077" fmla="*/ 4936856 h 6386516"/>
              <a:gd name="connsiteX2078" fmla="*/ 2123426 w 6789110"/>
              <a:gd name="connsiteY2078" fmla="*/ 4938781 h 6386516"/>
              <a:gd name="connsiteX2079" fmla="*/ 2119577 w 6789110"/>
              <a:gd name="connsiteY2079" fmla="*/ 4933006 h 6386516"/>
              <a:gd name="connsiteX2080" fmla="*/ 4013567 w 6789110"/>
              <a:gd name="connsiteY2080" fmla="*/ 4931080 h 6386516"/>
              <a:gd name="connsiteX2081" fmla="*/ 3990469 w 6789110"/>
              <a:gd name="connsiteY2081" fmla="*/ 4971500 h 6386516"/>
              <a:gd name="connsiteX2082" fmla="*/ 4002018 w 6789110"/>
              <a:gd name="connsiteY2082" fmla="*/ 4986899 h 6386516"/>
              <a:gd name="connsiteX2083" fmla="*/ 4005868 w 6789110"/>
              <a:gd name="connsiteY2083" fmla="*/ 4981124 h 6386516"/>
              <a:gd name="connsiteX2084" fmla="*/ 4011642 w 6789110"/>
              <a:gd name="connsiteY2084" fmla="*/ 4942629 h 6386516"/>
              <a:gd name="connsiteX2085" fmla="*/ 4013567 w 6789110"/>
              <a:gd name="connsiteY2085" fmla="*/ 4931080 h 6386516"/>
              <a:gd name="connsiteX2086" fmla="*/ 1761565 w 6789110"/>
              <a:gd name="connsiteY2086" fmla="*/ 4925307 h 6386516"/>
              <a:gd name="connsiteX2087" fmla="*/ 1730769 w 6789110"/>
              <a:gd name="connsiteY2087" fmla="*/ 4931081 h 6386516"/>
              <a:gd name="connsiteX2088" fmla="*/ 1732694 w 6789110"/>
              <a:gd name="connsiteY2088" fmla="*/ 4940705 h 6386516"/>
              <a:gd name="connsiteX2089" fmla="*/ 1761565 w 6789110"/>
              <a:gd name="connsiteY2089" fmla="*/ 4925307 h 6386516"/>
              <a:gd name="connsiteX2090" fmla="*/ 1890526 w 6789110"/>
              <a:gd name="connsiteY2090" fmla="*/ 4898360 h 6386516"/>
              <a:gd name="connsiteX2091" fmla="*/ 1877054 w 6789110"/>
              <a:gd name="connsiteY2091" fmla="*/ 4909909 h 6386516"/>
              <a:gd name="connsiteX2092" fmla="*/ 1888602 w 6789110"/>
              <a:gd name="connsiteY2092" fmla="*/ 4921457 h 6386516"/>
              <a:gd name="connsiteX2093" fmla="*/ 1905925 w 6789110"/>
              <a:gd name="connsiteY2093" fmla="*/ 4902209 h 6386516"/>
              <a:gd name="connsiteX2094" fmla="*/ 1890526 w 6789110"/>
              <a:gd name="connsiteY2094" fmla="*/ 4898360 h 6386516"/>
              <a:gd name="connsiteX2095" fmla="*/ 1844331 w 6789110"/>
              <a:gd name="connsiteY2095" fmla="*/ 4898360 h 6386516"/>
              <a:gd name="connsiteX2096" fmla="*/ 1738468 w 6789110"/>
              <a:gd name="connsiteY2096" fmla="*/ 4963803 h 6386516"/>
              <a:gd name="connsiteX2097" fmla="*/ 1742318 w 6789110"/>
              <a:gd name="connsiteY2097" fmla="*/ 4981126 h 6386516"/>
              <a:gd name="connsiteX2098" fmla="*/ 1840482 w 6789110"/>
              <a:gd name="connsiteY2098" fmla="*/ 4925307 h 6386516"/>
              <a:gd name="connsiteX2099" fmla="*/ 1844331 w 6789110"/>
              <a:gd name="connsiteY2099" fmla="*/ 4898360 h 6386516"/>
              <a:gd name="connsiteX2100" fmla="*/ 1869354 w 6789110"/>
              <a:gd name="connsiteY2100" fmla="*/ 4879112 h 6386516"/>
              <a:gd name="connsiteX2101" fmla="*/ 1855880 w 6789110"/>
              <a:gd name="connsiteY2101" fmla="*/ 4888736 h 6386516"/>
              <a:gd name="connsiteX2102" fmla="*/ 1869354 w 6789110"/>
              <a:gd name="connsiteY2102" fmla="*/ 4904134 h 6386516"/>
              <a:gd name="connsiteX2103" fmla="*/ 1880902 w 6789110"/>
              <a:gd name="connsiteY2103" fmla="*/ 4894510 h 6386516"/>
              <a:gd name="connsiteX2104" fmla="*/ 1873203 w 6789110"/>
              <a:gd name="connsiteY2104" fmla="*/ 4890661 h 6386516"/>
              <a:gd name="connsiteX2105" fmla="*/ 1869354 w 6789110"/>
              <a:gd name="connsiteY2105" fmla="*/ 4879112 h 6386516"/>
              <a:gd name="connsiteX2106" fmla="*/ 1923248 w 6789110"/>
              <a:gd name="connsiteY2106" fmla="*/ 4869488 h 6386516"/>
              <a:gd name="connsiteX2107" fmla="*/ 1909774 w 6789110"/>
              <a:gd name="connsiteY2107" fmla="*/ 4881037 h 6386516"/>
              <a:gd name="connsiteX2108" fmla="*/ 1921323 w 6789110"/>
              <a:gd name="connsiteY2108" fmla="*/ 4884886 h 6386516"/>
              <a:gd name="connsiteX2109" fmla="*/ 1934796 w 6789110"/>
              <a:gd name="connsiteY2109" fmla="*/ 4869488 h 6386516"/>
              <a:gd name="connsiteX2110" fmla="*/ 1923248 w 6789110"/>
              <a:gd name="connsiteY2110" fmla="*/ 4869488 h 6386516"/>
              <a:gd name="connsiteX2111" fmla="*/ 1896301 w 6789110"/>
              <a:gd name="connsiteY2111" fmla="*/ 4856014 h 6386516"/>
              <a:gd name="connsiteX2112" fmla="*/ 1882828 w 6789110"/>
              <a:gd name="connsiteY2112" fmla="*/ 4867563 h 6386516"/>
              <a:gd name="connsiteX2113" fmla="*/ 1902075 w 6789110"/>
              <a:gd name="connsiteY2113" fmla="*/ 4875262 h 6386516"/>
              <a:gd name="connsiteX2114" fmla="*/ 1913625 w 6789110"/>
              <a:gd name="connsiteY2114" fmla="*/ 4865638 h 6386516"/>
              <a:gd name="connsiteX2115" fmla="*/ 1896301 w 6789110"/>
              <a:gd name="connsiteY2115" fmla="*/ 4856014 h 6386516"/>
              <a:gd name="connsiteX2116" fmla="*/ 2198492 w 6789110"/>
              <a:gd name="connsiteY2116" fmla="*/ 4836767 h 6386516"/>
              <a:gd name="connsiteX2117" fmla="*/ 2192718 w 6789110"/>
              <a:gd name="connsiteY2117" fmla="*/ 4844466 h 6386516"/>
              <a:gd name="connsiteX2118" fmla="*/ 2211966 w 6789110"/>
              <a:gd name="connsiteY2118" fmla="*/ 4854090 h 6386516"/>
              <a:gd name="connsiteX2119" fmla="*/ 2215815 w 6789110"/>
              <a:gd name="connsiteY2119" fmla="*/ 4850240 h 6386516"/>
              <a:gd name="connsiteX2120" fmla="*/ 2198492 w 6789110"/>
              <a:gd name="connsiteY2120" fmla="*/ 4836767 h 6386516"/>
              <a:gd name="connsiteX2121" fmla="*/ 2747056 w 6789110"/>
              <a:gd name="connsiteY2121" fmla="*/ 4817517 h 6386516"/>
              <a:gd name="connsiteX2122" fmla="*/ 2733583 w 6789110"/>
              <a:gd name="connsiteY2122" fmla="*/ 4819442 h 6386516"/>
              <a:gd name="connsiteX2123" fmla="*/ 2835597 w 6789110"/>
              <a:gd name="connsiteY2123" fmla="*/ 5208250 h 6386516"/>
              <a:gd name="connsiteX2124" fmla="*/ 2747056 w 6789110"/>
              <a:gd name="connsiteY2124" fmla="*/ 4817517 h 6386516"/>
              <a:gd name="connsiteX2125" fmla="*/ 2219665 w 6789110"/>
              <a:gd name="connsiteY2125" fmla="*/ 4811745 h 6386516"/>
              <a:gd name="connsiteX2126" fmla="*/ 2215815 w 6789110"/>
              <a:gd name="connsiteY2126" fmla="*/ 4815594 h 6386516"/>
              <a:gd name="connsiteX2127" fmla="*/ 2233138 w 6789110"/>
              <a:gd name="connsiteY2127" fmla="*/ 4827143 h 6386516"/>
              <a:gd name="connsiteX2128" fmla="*/ 2236988 w 6789110"/>
              <a:gd name="connsiteY2128" fmla="*/ 4821368 h 6386516"/>
              <a:gd name="connsiteX2129" fmla="*/ 2219665 w 6789110"/>
              <a:gd name="connsiteY2129" fmla="*/ 4811745 h 6386516"/>
              <a:gd name="connsiteX2130" fmla="*/ 3193607 w 6789110"/>
              <a:gd name="connsiteY2130" fmla="*/ 4805969 h 6386516"/>
              <a:gd name="connsiteX2131" fmla="*/ 3216706 w 6789110"/>
              <a:gd name="connsiteY2131" fmla="*/ 4840616 h 6386516"/>
              <a:gd name="connsiteX2132" fmla="*/ 3193607 w 6789110"/>
              <a:gd name="connsiteY2132" fmla="*/ 4805969 h 6386516"/>
              <a:gd name="connsiteX2133" fmla="*/ 2233138 w 6789110"/>
              <a:gd name="connsiteY2133" fmla="*/ 4796346 h 6386516"/>
              <a:gd name="connsiteX2134" fmla="*/ 2229289 w 6789110"/>
              <a:gd name="connsiteY2134" fmla="*/ 4800196 h 6386516"/>
              <a:gd name="connsiteX2135" fmla="*/ 2244688 w 6789110"/>
              <a:gd name="connsiteY2135" fmla="*/ 4796346 h 6386516"/>
              <a:gd name="connsiteX2136" fmla="*/ 2233138 w 6789110"/>
              <a:gd name="connsiteY2136" fmla="*/ 4796346 h 6386516"/>
              <a:gd name="connsiteX2137" fmla="*/ 1986766 w 6789110"/>
              <a:gd name="connsiteY2137" fmla="*/ 4775173 h 6386516"/>
              <a:gd name="connsiteX2138" fmla="*/ 1982916 w 6789110"/>
              <a:gd name="connsiteY2138" fmla="*/ 4780948 h 6386516"/>
              <a:gd name="connsiteX2139" fmla="*/ 1973292 w 6789110"/>
              <a:gd name="connsiteY2139" fmla="*/ 4788647 h 6386516"/>
              <a:gd name="connsiteX2140" fmla="*/ 1988690 w 6789110"/>
              <a:gd name="connsiteY2140" fmla="*/ 4790572 h 6386516"/>
              <a:gd name="connsiteX2141" fmla="*/ 2000239 w 6789110"/>
              <a:gd name="connsiteY2141" fmla="*/ 4779023 h 6386516"/>
              <a:gd name="connsiteX2142" fmla="*/ 1986766 w 6789110"/>
              <a:gd name="connsiteY2142" fmla="*/ 4775173 h 6386516"/>
              <a:gd name="connsiteX2143" fmla="*/ 1657627 w 6789110"/>
              <a:gd name="connsiteY2143" fmla="*/ 4730903 h 6386516"/>
              <a:gd name="connsiteX2144" fmla="*/ 1621056 w 6789110"/>
              <a:gd name="connsiteY2144" fmla="*/ 4738603 h 6386516"/>
              <a:gd name="connsiteX2145" fmla="*/ 1626830 w 6789110"/>
              <a:gd name="connsiteY2145" fmla="*/ 4757850 h 6386516"/>
              <a:gd name="connsiteX2146" fmla="*/ 1632606 w 6789110"/>
              <a:gd name="connsiteY2146" fmla="*/ 4755925 h 6386516"/>
              <a:gd name="connsiteX2147" fmla="*/ 1657627 w 6789110"/>
              <a:gd name="connsiteY2147" fmla="*/ 4730903 h 6386516"/>
              <a:gd name="connsiteX2148" fmla="*/ 4148302 w 6789110"/>
              <a:gd name="connsiteY2148" fmla="*/ 4725128 h 6386516"/>
              <a:gd name="connsiteX2149" fmla="*/ 4150227 w 6789110"/>
              <a:gd name="connsiteY2149" fmla="*/ 4746300 h 6386516"/>
              <a:gd name="connsiteX2150" fmla="*/ 4148302 w 6789110"/>
              <a:gd name="connsiteY2150" fmla="*/ 4725128 h 6386516"/>
              <a:gd name="connsiteX2151" fmla="*/ 2057983 w 6789110"/>
              <a:gd name="connsiteY2151" fmla="*/ 4713580 h 6386516"/>
              <a:gd name="connsiteX2152" fmla="*/ 2019487 w 6789110"/>
              <a:gd name="connsiteY2152" fmla="*/ 4728979 h 6386516"/>
              <a:gd name="connsiteX2153" fmla="*/ 2009863 w 6789110"/>
              <a:gd name="connsiteY2153" fmla="*/ 4742452 h 6386516"/>
              <a:gd name="connsiteX2154" fmla="*/ 2032962 w 6789110"/>
              <a:gd name="connsiteY2154" fmla="*/ 4742452 h 6386516"/>
              <a:gd name="connsiteX2155" fmla="*/ 2057983 w 6789110"/>
              <a:gd name="connsiteY2155" fmla="*/ 4713580 h 6386516"/>
              <a:gd name="connsiteX2156" fmla="*/ 1386232 w 6789110"/>
              <a:gd name="connsiteY2156" fmla="*/ 4700107 h 6386516"/>
              <a:gd name="connsiteX2157" fmla="*/ 1384307 w 6789110"/>
              <a:gd name="connsiteY2157" fmla="*/ 4719355 h 6386516"/>
              <a:gd name="connsiteX2158" fmla="*/ 1388157 w 6789110"/>
              <a:gd name="connsiteY2158" fmla="*/ 4730903 h 6386516"/>
              <a:gd name="connsiteX2159" fmla="*/ 1440126 w 6789110"/>
              <a:gd name="connsiteY2159" fmla="*/ 4754001 h 6386516"/>
              <a:gd name="connsiteX2160" fmla="*/ 1438201 w 6789110"/>
              <a:gd name="connsiteY2160" fmla="*/ 4719355 h 6386516"/>
              <a:gd name="connsiteX2161" fmla="*/ 1411254 w 6789110"/>
              <a:gd name="connsiteY2161" fmla="*/ 4709731 h 6386516"/>
              <a:gd name="connsiteX2162" fmla="*/ 1405480 w 6789110"/>
              <a:gd name="connsiteY2162" fmla="*/ 4721279 h 6386516"/>
              <a:gd name="connsiteX2163" fmla="*/ 1403555 w 6789110"/>
              <a:gd name="connsiteY2163" fmla="*/ 4707806 h 6386516"/>
              <a:gd name="connsiteX2164" fmla="*/ 1386232 w 6789110"/>
              <a:gd name="connsiteY2164" fmla="*/ 4700107 h 6386516"/>
              <a:gd name="connsiteX2165" fmla="*/ 3946921 w 6789110"/>
              <a:gd name="connsiteY2165" fmla="*/ 4695053 h 6386516"/>
              <a:gd name="connsiteX2166" fmla="*/ 3909628 w 6789110"/>
              <a:gd name="connsiteY2166" fmla="*/ 4698181 h 6386516"/>
              <a:gd name="connsiteX2167" fmla="*/ 3984695 w 6789110"/>
              <a:gd name="connsiteY2167" fmla="*/ 4719353 h 6386516"/>
              <a:gd name="connsiteX2168" fmla="*/ 3982770 w 6789110"/>
              <a:gd name="connsiteY2168" fmla="*/ 4707805 h 6386516"/>
              <a:gd name="connsiteX2169" fmla="*/ 3946921 w 6789110"/>
              <a:gd name="connsiteY2169" fmla="*/ 4695053 h 6386516"/>
              <a:gd name="connsiteX2170" fmla="*/ 1688424 w 6789110"/>
              <a:gd name="connsiteY2170" fmla="*/ 4694332 h 6386516"/>
              <a:gd name="connsiteX2171" fmla="*/ 1653777 w 6789110"/>
              <a:gd name="connsiteY2171" fmla="*/ 4696257 h 6386516"/>
              <a:gd name="connsiteX2172" fmla="*/ 1648003 w 6789110"/>
              <a:gd name="connsiteY2172" fmla="*/ 4707806 h 6386516"/>
              <a:gd name="connsiteX2173" fmla="*/ 1684574 w 6789110"/>
              <a:gd name="connsiteY2173" fmla="*/ 4700107 h 6386516"/>
              <a:gd name="connsiteX2174" fmla="*/ 1688424 w 6789110"/>
              <a:gd name="connsiteY2174" fmla="*/ 4694332 h 6386516"/>
              <a:gd name="connsiteX2175" fmla="*/ 1420878 w 6789110"/>
              <a:gd name="connsiteY2175" fmla="*/ 4684708 h 6386516"/>
              <a:gd name="connsiteX2176" fmla="*/ 1417029 w 6789110"/>
              <a:gd name="connsiteY2176" fmla="*/ 4692407 h 6386516"/>
              <a:gd name="connsiteX2177" fmla="*/ 1430502 w 6789110"/>
              <a:gd name="connsiteY2177" fmla="*/ 4700107 h 6386516"/>
              <a:gd name="connsiteX2178" fmla="*/ 1426653 w 6789110"/>
              <a:gd name="connsiteY2178" fmla="*/ 4686633 h 6386516"/>
              <a:gd name="connsiteX2179" fmla="*/ 1420878 w 6789110"/>
              <a:gd name="connsiteY2179" fmla="*/ 4684708 h 6386516"/>
              <a:gd name="connsiteX2180" fmla="*/ 1393931 w 6789110"/>
              <a:gd name="connsiteY2180" fmla="*/ 4669310 h 6386516"/>
              <a:gd name="connsiteX2181" fmla="*/ 1390082 w 6789110"/>
              <a:gd name="connsiteY2181" fmla="*/ 4675084 h 6386516"/>
              <a:gd name="connsiteX2182" fmla="*/ 1403555 w 6789110"/>
              <a:gd name="connsiteY2182" fmla="*/ 4684708 h 6386516"/>
              <a:gd name="connsiteX2183" fmla="*/ 1405480 w 6789110"/>
              <a:gd name="connsiteY2183" fmla="*/ 4677009 h 6386516"/>
              <a:gd name="connsiteX2184" fmla="*/ 1393931 w 6789110"/>
              <a:gd name="connsiteY2184" fmla="*/ 4669310 h 6386516"/>
              <a:gd name="connsiteX2185" fmla="*/ 1341962 w 6789110"/>
              <a:gd name="connsiteY2185" fmla="*/ 4667385 h 6386516"/>
              <a:gd name="connsiteX2186" fmla="*/ 1326563 w 6789110"/>
              <a:gd name="connsiteY2186" fmla="*/ 4684708 h 6386516"/>
              <a:gd name="connsiteX2187" fmla="*/ 1357360 w 6789110"/>
              <a:gd name="connsiteY2187" fmla="*/ 4709731 h 6386516"/>
              <a:gd name="connsiteX2188" fmla="*/ 1368909 w 6789110"/>
              <a:gd name="connsiteY2188" fmla="*/ 4690483 h 6386516"/>
              <a:gd name="connsiteX2189" fmla="*/ 1340037 w 6789110"/>
              <a:gd name="connsiteY2189" fmla="*/ 4675084 h 6386516"/>
              <a:gd name="connsiteX2190" fmla="*/ 1341962 w 6789110"/>
              <a:gd name="connsiteY2190" fmla="*/ 4667385 h 6386516"/>
              <a:gd name="connsiteX2191" fmla="*/ 1649928 w 6789110"/>
              <a:gd name="connsiteY2191" fmla="*/ 4657762 h 6386516"/>
              <a:gd name="connsiteX2192" fmla="*/ 1596035 w 6789110"/>
              <a:gd name="connsiteY2192" fmla="*/ 4665461 h 6386516"/>
              <a:gd name="connsiteX2193" fmla="*/ 1644153 w 6789110"/>
              <a:gd name="connsiteY2193" fmla="*/ 4677009 h 6386516"/>
              <a:gd name="connsiteX2194" fmla="*/ 1669176 w 6789110"/>
              <a:gd name="connsiteY2194" fmla="*/ 4671235 h 6386516"/>
              <a:gd name="connsiteX2195" fmla="*/ 1648003 w 6789110"/>
              <a:gd name="connsiteY2195" fmla="*/ 4663536 h 6386516"/>
              <a:gd name="connsiteX2196" fmla="*/ 1649928 w 6789110"/>
              <a:gd name="connsiteY2196" fmla="*/ 4657762 h 6386516"/>
              <a:gd name="connsiteX2197" fmla="*/ 1366984 w 6789110"/>
              <a:gd name="connsiteY2197" fmla="*/ 4648138 h 6386516"/>
              <a:gd name="connsiteX2198" fmla="*/ 1384307 w 6789110"/>
              <a:gd name="connsiteY2198" fmla="*/ 4669310 h 6386516"/>
              <a:gd name="connsiteX2199" fmla="*/ 1386232 w 6789110"/>
              <a:gd name="connsiteY2199" fmla="*/ 4665461 h 6386516"/>
              <a:gd name="connsiteX2200" fmla="*/ 1366984 w 6789110"/>
              <a:gd name="connsiteY2200" fmla="*/ 4648138 h 6386516"/>
              <a:gd name="connsiteX2201" fmla="*/ 1717295 w 6789110"/>
              <a:gd name="connsiteY2201" fmla="*/ 4640438 h 6386516"/>
              <a:gd name="connsiteX2202" fmla="*/ 1676876 w 6789110"/>
              <a:gd name="connsiteY2202" fmla="*/ 4651987 h 6386516"/>
              <a:gd name="connsiteX2203" fmla="*/ 1673025 w 6789110"/>
              <a:gd name="connsiteY2203" fmla="*/ 4671235 h 6386516"/>
              <a:gd name="connsiteX2204" fmla="*/ 1707673 w 6789110"/>
              <a:gd name="connsiteY2204" fmla="*/ 4661611 h 6386516"/>
              <a:gd name="connsiteX2205" fmla="*/ 1717295 w 6789110"/>
              <a:gd name="connsiteY2205" fmla="*/ 4640438 h 6386516"/>
              <a:gd name="connsiteX2206" fmla="*/ 2134974 w 6789110"/>
              <a:gd name="connsiteY2206" fmla="*/ 4632739 h 6386516"/>
              <a:gd name="connsiteX2207" fmla="*/ 2108027 w 6789110"/>
              <a:gd name="connsiteY2207" fmla="*/ 4634664 h 6386516"/>
              <a:gd name="connsiteX2208" fmla="*/ 2102253 w 6789110"/>
              <a:gd name="connsiteY2208" fmla="*/ 4640438 h 6386516"/>
              <a:gd name="connsiteX2209" fmla="*/ 2125351 w 6789110"/>
              <a:gd name="connsiteY2209" fmla="*/ 4642363 h 6386516"/>
              <a:gd name="connsiteX2210" fmla="*/ 2134974 w 6789110"/>
              <a:gd name="connsiteY2210" fmla="*/ 4632739 h 6386516"/>
              <a:gd name="connsiteX2211" fmla="*/ 3538144 w 6789110"/>
              <a:gd name="connsiteY2211" fmla="*/ 4628888 h 6386516"/>
              <a:gd name="connsiteX2212" fmla="*/ 3936575 w 6789110"/>
              <a:gd name="connsiteY2212" fmla="*/ 4734752 h 6386516"/>
              <a:gd name="connsiteX2213" fmla="*/ 3538144 w 6789110"/>
              <a:gd name="connsiteY2213" fmla="*/ 4628888 h 6386516"/>
              <a:gd name="connsiteX2214" fmla="*/ 3401484 w 6789110"/>
              <a:gd name="connsiteY2214" fmla="*/ 4628888 h 6386516"/>
              <a:gd name="connsiteX2215" fmla="*/ 3399560 w 6789110"/>
              <a:gd name="connsiteY2215" fmla="*/ 4636588 h 6386516"/>
              <a:gd name="connsiteX2216" fmla="*/ 3797991 w 6789110"/>
              <a:gd name="connsiteY2216" fmla="*/ 4815593 h 6386516"/>
              <a:gd name="connsiteX2217" fmla="*/ 3975071 w 6789110"/>
              <a:gd name="connsiteY2217" fmla="*/ 4817517 h 6386516"/>
              <a:gd name="connsiteX2218" fmla="*/ 3801840 w 6789110"/>
              <a:gd name="connsiteY2218" fmla="*/ 4800194 h 6386516"/>
              <a:gd name="connsiteX2219" fmla="*/ 3401484 w 6789110"/>
              <a:gd name="connsiteY2219" fmla="*/ 4628888 h 6386516"/>
              <a:gd name="connsiteX2220" fmla="*/ 4145054 w 6789110"/>
              <a:gd name="connsiteY2220" fmla="*/ 4589250 h 6386516"/>
              <a:gd name="connsiteX2221" fmla="*/ 4140603 w 6789110"/>
              <a:gd name="connsiteY2221" fmla="*/ 4592317 h 6386516"/>
              <a:gd name="connsiteX2222" fmla="*/ 4136753 w 6789110"/>
              <a:gd name="connsiteY2222" fmla="*/ 4621189 h 6386516"/>
              <a:gd name="connsiteX2223" fmla="*/ 4163700 w 6789110"/>
              <a:gd name="connsiteY2223" fmla="*/ 4625039 h 6386516"/>
              <a:gd name="connsiteX2224" fmla="*/ 4148302 w 6789110"/>
              <a:gd name="connsiteY2224" fmla="*/ 4603866 h 6386516"/>
              <a:gd name="connsiteX2225" fmla="*/ 4145054 w 6789110"/>
              <a:gd name="connsiteY2225" fmla="*/ 4589250 h 6386516"/>
              <a:gd name="connsiteX2226" fmla="*/ 1380458 w 6789110"/>
              <a:gd name="connsiteY2226" fmla="*/ 4580770 h 6386516"/>
              <a:gd name="connsiteX2227" fmla="*/ 1370834 w 6789110"/>
              <a:gd name="connsiteY2227" fmla="*/ 4617341 h 6386516"/>
              <a:gd name="connsiteX2228" fmla="*/ 1392006 w 6789110"/>
              <a:gd name="connsiteY2228" fmla="*/ 4605792 h 6386516"/>
              <a:gd name="connsiteX2229" fmla="*/ 1380458 w 6789110"/>
              <a:gd name="connsiteY2229" fmla="*/ 4580770 h 6386516"/>
              <a:gd name="connsiteX2230" fmla="*/ 2183094 w 6789110"/>
              <a:gd name="connsiteY2230" fmla="*/ 4578845 h 6386516"/>
              <a:gd name="connsiteX2231" fmla="*/ 2159997 w 6789110"/>
              <a:gd name="connsiteY2231" fmla="*/ 4582695 h 6386516"/>
              <a:gd name="connsiteX2232" fmla="*/ 2134974 w 6789110"/>
              <a:gd name="connsiteY2232" fmla="*/ 4607717 h 6386516"/>
              <a:gd name="connsiteX2233" fmla="*/ 2159997 w 6789110"/>
              <a:gd name="connsiteY2233" fmla="*/ 4607717 h 6386516"/>
              <a:gd name="connsiteX2234" fmla="*/ 2165771 w 6789110"/>
              <a:gd name="connsiteY2234" fmla="*/ 4601942 h 6386516"/>
              <a:gd name="connsiteX2235" fmla="*/ 2158073 w 6789110"/>
              <a:gd name="connsiteY2235" fmla="*/ 4598093 h 6386516"/>
              <a:gd name="connsiteX2236" fmla="*/ 2183094 w 6789110"/>
              <a:gd name="connsiteY2236" fmla="*/ 4578845 h 6386516"/>
              <a:gd name="connsiteX2237" fmla="*/ 1884752 w 6789110"/>
              <a:gd name="connsiteY2237" fmla="*/ 4569221 h 6386516"/>
              <a:gd name="connsiteX2238" fmla="*/ 1780813 w 6789110"/>
              <a:gd name="connsiteY2238" fmla="*/ 4617341 h 6386516"/>
              <a:gd name="connsiteX2239" fmla="*/ 1780813 w 6789110"/>
              <a:gd name="connsiteY2239" fmla="*/ 4625040 h 6386516"/>
              <a:gd name="connsiteX2240" fmla="*/ 1780813 w 6789110"/>
              <a:gd name="connsiteY2240" fmla="*/ 4630814 h 6386516"/>
              <a:gd name="connsiteX2241" fmla="*/ 1884752 w 6789110"/>
              <a:gd name="connsiteY2241" fmla="*/ 4569221 h 6386516"/>
              <a:gd name="connsiteX2242" fmla="*/ 2225439 w 6789110"/>
              <a:gd name="connsiteY2242" fmla="*/ 4542274 h 6386516"/>
              <a:gd name="connsiteX2243" fmla="*/ 2202342 w 6789110"/>
              <a:gd name="connsiteY2243" fmla="*/ 4551898 h 6386516"/>
              <a:gd name="connsiteX2244" fmla="*/ 2192718 w 6789110"/>
              <a:gd name="connsiteY2244" fmla="*/ 4549973 h 6386516"/>
              <a:gd name="connsiteX2245" fmla="*/ 2185019 w 6789110"/>
              <a:gd name="connsiteY2245" fmla="*/ 4559597 h 6386516"/>
              <a:gd name="connsiteX2246" fmla="*/ 2206192 w 6789110"/>
              <a:gd name="connsiteY2246" fmla="*/ 4561522 h 6386516"/>
              <a:gd name="connsiteX2247" fmla="*/ 2225439 w 6789110"/>
              <a:gd name="connsiteY2247" fmla="*/ 4542274 h 6386516"/>
              <a:gd name="connsiteX2248" fmla="*/ 3058872 w 6789110"/>
              <a:gd name="connsiteY2248" fmla="*/ 4534575 h 6386516"/>
              <a:gd name="connsiteX2249" fmla="*/ 3066571 w 6789110"/>
              <a:gd name="connsiteY2249" fmla="*/ 4578845 h 6386516"/>
              <a:gd name="connsiteX2250" fmla="*/ 3058872 w 6789110"/>
              <a:gd name="connsiteY2250" fmla="*/ 4534575 h 6386516"/>
              <a:gd name="connsiteX2251" fmla="*/ 3164736 w 6789110"/>
              <a:gd name="connsiteY2251" fmla="*/ 4523025 h 6386516"/>
              <a:gd name="connsiteX2252" fmla="*/ 3944275 w 6789110"/>
              <a:gd name="connsiteY2252" fmla="*/ 4875261 h 6386516"/>
              <a:gd name="connsiteX2253" fmla="*/ 3661331 w 6789110"/>
              <a:gd name="connsiteY2253" fmla="*/ 4829066 h 6386516"/>
              <a:gd name="connsiteX2254" fmla="*/ 3230178 w 6789110"/>
              <a:gd name="connsiteY2254" fmla="*/ 4576919 h 6386516"/>
              <a:gd name="connsiteX2255" fmla="*/ 3172435 w 6789110"/>
              <a:gd name="connsiteY2255" fmla="*/ 4524950 h 6386516"/>
              <a:gd name="connsiteX2256" fmla="*/ 3164736 w 6789110"/>
              <a:gd name="connsiteY2256" fmla="*/ 4523025 h 6386516"/>
              <a:gd name="connsiteX2257" fmla="*/ 2748981 w 6789110"/>
              <a:gd name="connsiteY2257" fmla="*/ 4511476 h 6386516"/>
              <a:gd name="connsiteX2258" fmla="*/ 2739357 w 6789110"/>
              <a:gd name="connsiteY2258" fmla="*/ 4513401 h 6386516"/>
              <a:gd name="connsiteX2259" fmla="*/ 2941460 w 6789110"/>
              <a:gd name="connsiteY2259" fmla="*/ 5252520 h 6386516"/>
              <a:gd name="connsiteX2260" fmla="*/ 2748981 w 6789110"/>
              <a:gd name="connsiteY2260" fmla="*/ 4511476 h 6386516"/>
              <a:gd name="connsiteX2261" fmla="*/ 2265860 w 6789110"/>
              <a:gd name="connsiteY2261" fmla="*/ 4492230 h 6386516"/>
              <a:gd name="connsiteX2262" fmla="*/ 2240838 w 6789110"/>
              <a:gd name="connsiteY2262" fmla="*/ 4496079 h 6386516"/>
              <a:gd name="connsiteX2263" fmla="*/ 2233138 w 6789110"/>
              <a:gd name="connsiteY2263" fmla="*/ 4505703 h 6386516"/>
              <a:gd name="connsiteX2264" fmla="*/ 2256236 w 6789110"/>
              <a:gd name="connsiteY2264" fmla="*/ 4507628 h 6386516"/>
              <a:gd name="connsiteX2265" fmla="*/ 2265860 w 6789110"/>
              <a:gd name="connsiteY2265" fmla="*/ 4492230 h 6386516"/>
              <a:gd name="connsiteX2266" fmla="*/ 1336187 w 6789110"/>
              <a:gd name="connsiteY2266" fmla="*/ 4492230 h 6386516"/>
              <a:gd name="connsiteX2267" fmla="*/ 1361210 w 6789110"/>
              <a:gd name="connsiteY2267" fmla="*/ 4546124 h 6386516"/>
              <a:gd name="connsiteX2268" fmla="*/ 1355435 w 6789110"/>
              <a:gd name="connsiteY2268" fmla="*/ 4530725 h 6386516"/>
              <a:gd name="connsiteX2269" fmla="*/ 1336187 w 6789110"/>
              <a:gd name="connsiteY2269" fmla="*/ 4492230 h 6386516"/>
              <a:gd name="connsiteX2270" fmla="*/ 3955823 w 6789110"/>
              <a:gd name="connsiteY2270" fmla="*/ 4478755 h 6386516"/>
              <a:gd name="connsiteX2271" fmla="*/ 3590114 w 6789110"/>
              <a:gd name="connsiteY2271" fmla="*/ 4546123 h 6386516"/>
              <a:gd name="connsiteX2272" fmla="*/ 3957748 w 6789110"/>
              <a:gd name="connsiteY2272" fmla="*/ 4498003 h 6386516"/>
              <a:gd name="connsiteX2273" fmla="*/ 2083006 w 6789110"/>
              <a:gd name="connsiteY2273" fmla="*/ 4447959 h 6386516"/>
              <a:gd name="connsiteX2274" fmla="*/ 2017562 w 6789110"/>
              <a:gd name="connsiteY2274" fmla="*/ 4492230 h 6386516"/>
              <a:gd name="connsiteX2275" fmla="*/ 1996390 w 6789110"/>
              <a:gd name="connsiteY2275" fmla="*/ 4513402 h 6386516"/>
              <a:gd name="connsiteX2276" fmla="*/ 2002164 w 6789110"/>
              <a:gd name="connsiteY2276" fmla="*/ 4513402 h 6386516"/>
              <a:gd name="connsiteX2277" fmla="*/ 1917473 w 6789110"/>
              <a:gd name="connsiteY2277" fmla="*/ 4601942 h 6386516"/>
              <a:gd name="connsiteX2278" fmla="*/ 1975217 w 6789110"/>
              <a:gd name="connsiteY2278" fmla="*/ 4532650 h 6386516"/>
              <a:gd name="connsiteX2279" fmla="*/ 1905925 w 6789110"/>
              <a:gd name="connsiteY2279" fmla="*/ 4594243 h 6386516"/>
              <a:gd name="connsiteX2280" fmla="*/ 1904000 w 6789110"/>
              <a:gd name="connsiteY2280" fmla="*/ 4603867 h 6386516"/>
              <a:gd name="connsiteX2281" fmla="*/ 1894376 w 6789110"/>
              <a:gd name="connsiteY2281" fmla="*/ 4621190 h 6386516"/>
              <a:gd name="connsiteX2282" fmla="*/ 1892451 w 6789110"/>
              <a:gd name="connsiteY2282" fmla="*/ 4603867 h 6386516"/>
              <a:gd name="connsiteX2283" fmla="*/ 1694198 w 6789110"/>
              <a:gd name="connsiteY2283" fmla="*/ 4719355 h 6386516"/>
              <a:gd name="connsiteX2284" fmla="*/ 1634529 w 6789110"/>
              <a:gd name="connsiteY2284" fmla="*/ 4755925 h 6386516"/>
              <a:gd name="connsiteX2285" fmla="*/ 2002164 w 6789110"/>
              <a:gd name="connsiteY2285" fmla="*/ 4540349 h 6386516"/>
              <a:gd name="connsiteX2286" fmla="*/ 2029111 w 6789110"/>
              <a:gd name="connsiteY2286" fmla="*/ 4509553 h 6386516"/>
              <a:gd name="connsiteX2287" fmla="*/ 2059908 w 6789110"/>
              <a:gd name="connsiteY2287" fmla="*/ 4472982 h 6386516"/>
              <a:gd name="connsiteX2288" fmla="*/ 2083006 w 6789110"/>
              <a:gd name="connsiteY2288" fmla="*/ 4447959 h 6386516"/>
              <a:gd name="connsiteX2289" fmla="*/ 2281258 w 6789110"/>
              <a:gd name="connsiteY2289" fmla="*/ 4440260 h 6386516"/>
              <a:gd name="connsiteX2290" fmla="*/ 2275485 w 6789110"/>
              <a:gd name="connsiteY2290" fmla="*/ 4449884 h 6386516"/>
              <a:gd name="connsiteX2291" fmla="*/ 2281258 w 6789110"/>
              <a:gd name="connsiteY2291" fmla="*/ 4459508 h 6386516"/>
              <a:gd name="connsiteX2292" fmla="*/ 2263935 w 6789110"/>
              <a:gd name="connsiteY2292" fmla="*/ 4465283 h 6386516"/>
              <a:gd name="connsiteX2293" fmla="*/ 2258161 w 6789110"/>
              <a:gd name="connsiteY2293" fmla="*/ 4472982 h 6386516"/>
              <a:gd name="connsiteX2294" fmla="*/ 2283183 w 6789110"/>
              <a:gd name="connsiteY2294" fmla="*/ 4467207 h 6386516"/>
              <a:gd name="connsiteX2295" fmla="*/ 2292807 w 6789110"/>
              <a:gd name="connsiteY2295" fmla="*/ 4457583 h 6386516"/>
              <a:gd name="connsiteX2296" fmla="*/ 2281258 w 6789110"/>
              <a:gd name="connsiteY2296" fmla="*/ 4440260 h 6386516"/>
              <a:gd name="connsiteX2297" fmla="*/ 1366984 w 6789110"/>
              <a:gd name="connsiteY2297" fmla="*/ 4421013 h 6386516"/>
              <a:gd name="connsiteX2298" fmla="*/ 1363134 w 6789110"/>
              <a:gd name="connsiteY2298" fmla="*/ 4430636 h 6386516"/>
              <a:gd name="connsiteX2299" fmla="*/ 1370834 w 6789110"/>
              <a:gd name="connsiteY2299" fmla="*/ 4436411 h 6386516"/>
              <a:gd name="connsiteX2300" fmla="*/ 1366984 w 6789110"/>
              <a:gd name="connsiteY2300" fmla="*/ 4421013 h 6386516"/>
              <a:gd name="connsiteX2301" fmla="*/ 3797179 w 6789110"/>
              <a:gd name="connsiteY2301" fmla="*/ 4384982 h 6386516"/>
              <a:gd name="connsiteX2302" fmla="*/ 3468852 w 6789110"/>
              <a:gd name="connsiteY2302" fmla="*/ 4401763 h 6386516"/>
              <a:gd name="connsiteX2303" fmla="*/ 3905779 w 6789110"/>
              <a:gd name="connsiteY2303" fmla="*/ 4413312 h 6386516"/>
              <a:gd name="connsiteX2304" fmla="*/ 3797179 w 6789110"/>
              <a:gd name="connsiteY2304" fmla="*/ 4384982 h 6386516"/>
              <a:gd name="connsiteX2305" fmla="*/ 1326563 w 6789110"/>
              <a:gd name="connsiteY2305" fmla="*/ 4384441 h 6386516"/>
              <a:gd name="connsiteX2306" fmla="*/ 1343887 w 6789110"/>
              <a:gd name="connsiteY2306" fmla="*/ 4407539 h 6386516"/>
              <a:gd name="connsiteX2307" fmla="*/ 1349661 w 6789110"/>
              <a:gd name="connsiteY2307" fmla="*/ 4388291 h 6386516"/>
              <a:gd name="connsiteX2308" fmla="*/ 1326563 w 6789110"/>
              <a:gd name="connsiteY2308" fmla="*/ 4384441 h 6386516"/>
              <a:gd name="connsiteX2309" fmla="*/ 2916438 w 6789110"/>
              <a:gd name="connsiteY2309" fmla="*/ 4365192 h 6386516"/>
              <a:gd name="connsiteX2310" fmla="*/ 3016527 w 6789110"/>
              <a:gd name="connsiteY2310" fmla="*/ 4994598 h 6386516"/>
              <a:gd name="connsiteX2311" fmla="*/ 3314869 w 6789110"/>
              <a:gd name="connsiteY2311" fmla="*/ 5396879 h 6386516"/>
              <a:gd name="connsiteX2312" fmla="*/ 3095443 w 6789110"/>
              <a:gd name="connsiteY2312" fmla="*/ 5127408 h 6386516"/>
              <a:gd name="connsiteX2313" fmla="*/ 2978031 w 6789110"/>
              <a:gd name="connsiteY2313" fmla="*/ 4632738 h 6386516"/>
              <a:gd name="connsiteX2314" fmla="*/ 2916438 w 6789110"/>
              <a:gd name="connsiteY2314" fmla="*/ 4365192 h 6386516"/>
              <a:gd name="connsiteX2315" fmla="*/ 2186944 w 6789110"/>
              <a:gd name="connsiteY2315" fmla="*/ 4359419 h 6386516"/>
              <a:gd name="connsiteX2316" fmla="*/ 2133050 w 6789110"/>
              <a:gd name="connsiteY2316" fmla="*/ 4363269 h 6386516"/>
              <a:gd name="connsiteX2317" fmla="*/ 2121501 w 6789110"/>
              <a:gd name="connsiteY2317" fmla="*/ 4376742 h 6386516"/>
              <a:gd name="connsiteX2318" fmla="*/ 2142673 w 6789110"/>
              <a:gd name="connsiteY2318" fmla="*/ 4392141 h 6386516"/>
              <a:gd name="connsiteX2319" fmla="*/ 2186944 w 6789110"/>
              <a:gd name="connsiteY2319" fmla="*/ 4359419 h 6386516"/>
              <a:gd name="connsiteX2320" fmla="*/ 2331303 w 6789110"/>
              <a:gd name="connsiteY2320" fmla="*/ 4357495 h 6386516"/>
              <a:gd name="connsiteX2321" fmla="*/ 2317829 w 6789110"/>
              <a:gd name="connsiteY2321" fmla="*/ 4359419 h 6386516"/>
              <a:gd name="connsiteX2322" fmla="*/ 2290882 w 6789110"/>
              <a:gd name="connsiteY2322" fmla="*/ 4417163 h 6386516"/>
              <a:gd name="connsiteX2323" fmla="*/ 2306280 w 6789110"/>
              <a:gd name="connsiteY2323" fmla="*/ 4424862 h 6386516"/>
              <a:gd name="connsiteX2324" fmla="*/ 2331303 w 6789110"/>
              <a:gd name="connsiteY2324" fmla="*/ 4357495 h 6386516"/>
              <a:gd name="connsiteX2325" fmla="*/ 1363134 w 6789110"/>
              <a:gd name="connsiteY2325" fmla="*/ 4357495 h 6386516"/>
              <a:gd name="connsiteX2326" fmla="*/ 1355435 w 6789110"/>
              <a:gd name="connsiteY2326" fmla="*/ 4361344 h 6386516"/>
              <a:gd name="connsiteX2327" fmla="*/ 1357360 w 6789110"/>
              <a:gd name="connsiteY2327" fmla="*/ 4363269 h 6386516"/>
              <a:gd name="connsiteX2328" fmla="*/ 1361210 w 6789110"/>
              <a:gd name="connsiteY2328" fmla="*/ 4361344 h 6386516"/>
              <a:gd name="connsiteX2329" fmla="*/ 1363134 w 6789110"/>
              <a:gd name="connsiteY2329" fmla="*/ 4357495 h 6386516"/>
              <a:gd name="connsiteX2330" fmla="*/ 1888602 w 6789110"/>
              <a:gd name="connsiteY2330" fmla="*/ 4355570 h 6386516"/>
              <a:gd name="connsiteX2331" fmla="*/ 1494020 w 6789110"/>
              <a:gd name="connsiteY2331" fmla="*/ 4365194 h 6386516"/>
              <a:gd name="connsiteX2332" fmla="*/ 1503644 w 6789110"/>
              <a:gd name="connsiteY2332" fmla="*/ 4380592 h 6386516"/>
              <a:gd name="connsiteX2333" fmla="*/ 1888602 w 6789110"/>
              <a:gd name="connsiteY2333" fmla="*/ 4355570 h 6386516"/>
              <a:gd name="connsiteX2334" fmla="*/ 3409184 w 6789110"/>
              <a:gd name="connsiteY2334" fmla="*/ 4338245 h 6386516"/>
              <a:gd name="connsiteX2335" fmla="*/ 3898080 w 6789110"/>
              <a:gd name="connsiteY2335" fmla="*/ 4382516 h 6386516"/>
              <a:gd name="connsiteX2336" fmla="*/ 3409184 w 6789110"/>
              <a:gd name="connsiteY2336" fmla="*/ 4338245 h 6386516"/>
              <a:gd name="connsiteX2337" fmla="*/ 3278298 w 6789110"/>
              <a:gd name="connsiteY2337" fmla="*/ 4338245 h 6386516"/>
              <a:gd name="connsiteX2338" fmla="*/ 3549693 w 6789110"/>
              <a:gd name="connsiteY2338" fmla="*/ 4515326 h 6386516"/>
              <a:gd name="connsiteX2339" fmla="*/ 3278298 w 6789110"/>
              <a:gd name="connsiteY2339" fmla="*/ 4338245 h 6386516"/>
              <a:gd name="connsiteX2340" fmla="*/ 1422803 w 6789110"/>
              <a:gd name="connsiteY2340" fmla="*/ 4334397 h 6386516"/>
              <a:gd name="connsiteX2341" fmla="*/ 1411254 w 6789110"/>
              <a:gd name="connsiteY2341" fmla="*/ 4336322 h 6386516"/>
              <a:gd name="connsiteX2342" fmla="*/ 1413179 w 6789110"/>
              <a:gd name="connsiteY2342" fmla="*/ 4345946 h 6386516"/>
              <a:gd name="connsiteX2343" fmla="*/ 1417029 w 6789110"/>
              <a:gd name="connsiteY2343" fmla="*/ 4345946 h 6386516"/>
              <a:gd name="connsiteX2344" fmla="*/ 1424728 w 6789110"/>
              <a:gd name="connsiteY2344" fmla="*/ 4344021 h 6386516"/>
              <a:gd name="connsiteX2345" fmla="*/ 1422803 w 6789110"/>
              <a:gd name="connsiteY2345" fmla="*/ 4334397 h 6386516"/>
              <a:gd name="connsiteX2346" fmla="*/ 1513268 w 6789110"/>
              <a:gd name="connsiteY2346" fmla="*/ 4332472 h 6386516"/>
              <a:gd name="connsiteX2347" fmla="*/ 1503644 w 6789110"/>
              <a:gd name="connsiteY2347" fmla="*/ 4345946 h 6386516"/>
              <a:gd name="connsiteX2348" fmla="*/ 1771189 w 6789110"/>
              <a:gd name="connsiteY2348" fmla="*/ 4342096 h 6386516"/>
              <a:gd name="connsiteX2349" fmla="*/ 1513268 w 6789110"/>
              <a:gd name="connsiteY2349" fmla="*/ 4332472 h 6386516"/>
              <a:gd name="connsiteX2350" fmla="*/ 1467073 w 6789110"/>
              <a:gd name="connsiteY2350" fmla="*/ 4332472 h 6386516"/>
              <a:gd name="connsiteX2351" fmla="*/ 1440126 w 6789110"/>
              <a:gd name="connsiteY2351" fmla="*/ 4334397 h 6386516"/>
              <a:gd name="connsiteX2352" fmla="*/ 1440126 w 6789110"/>
              <a:gd name="connsiteY2352" fmla="*/ 4344021 h 6386516"/>
              <a:gd name="connsiteX2353" fmla="*/ 1463223 w 6789110"/>
              <a:gd name="connsiteY2353" fmla="*/ 4344021 h 6386516"/>
              <a:gd name="connsiteX2354" fmla="*/ 1467073 w 6789110"/>
              <a:gd name="connsiteY2354" fmla="*/ 4332472 h 6386516"/>
              <a:gd name="connsiteX2355" fmla="*/ 3728939 w 6789110"/>
              <a:gd name="connsiteY2355" fmla="*/ 4317554 h 6386516"/>
              <a:gd name="connsiteX2356" fmla="*/ 3538144 w 6789110"/>
              <a:gd name="connsiteY2356" fmla="*/ 4344020 h 6386516"/>
              <a:gd name="connsiteX2357" fmla="*/ 3940425 w 6789110"/>
              <a:gd name="connsiteY2357" fmla="*/ 4340170 h 6386516"/>
              <a:gd name="connsiteX2358" fmla="*/ 3938500 w 6789110"/>
              <a:gd name="connsiteY2358" fmla="*/ 4328621 h 6386516"/>
              <a:gd name="connsiteX2359" fmla="*/ 3728939 w 6789110"/>
              <a:gd name="connsiteY2359" fmla="*/ 4317554 h 6386516"/>
              <a:gd name="connsiteX2360" fmla="*/ 1411254 w 6789110"/>
              <a:gd name="connsiteY2360" fmla="*/ 4315149 h 6386516"/>
              <a:gd name="connsiteX2361" fmla="*/ 1411254 w 6789110"/>
              <a:gd name="connsiteY2361" fmla="*/ 4318999 h 6386516"/>
              <a:gd name="connsiteX2362" fmla="*/ 1415104 w 6789110"/>
              <a:gd name="connsiteY2362" fmla="*/ 4318999 h 6386516"/>
              <a:gd name="connsiteX2363" fmla="*/ 1411254 w 6789110"/>
              <a:gd name="connsiteY2363" fmla="*/ 4315149 h 6386516"/>
              <a:gd name="connsiteX2364" fmla="*/ 1386232 w 6789110"/>
              <a:gd name="connsiteY2364" fmla="*/ 4311300 h 6386516"/>
              <a:gd name="connsiteX2365" fmla="*/ 1328488 w 6789110"/>
              <a:gd name="connsiteY2365" fmla="*/ 4349795 h 6386516"/>
              <a:gd name="connsiteX2366" fmla="*/ 1326563 w 6789110"/>
              <a:gd name="connsiteY2366" fmla="*/ 4351720 h 6386516"/>
              <a:gd name="connsiteX2367" fmla="*/ 1374683 w 6789110"/>
              <a:gd name="connsiteY2367" fmla="*/ 4330548 h 6386516"/>
              <a:gd name="connsiteX2368" fmla="*/ 1386232 w 6789110"/>
              <a:gd name="connsiteY2368" fmla="*/ 4311300 h 6386516"/>
              <a:gd name="connsiteX2369" fmla="*/ 2394822 w 6789110"/>
              <a:gd name="connsiteY2369" fmla="*/ 4309375 h 6386516"/>
              <a:gd name="connsiteX2370" fmla="*/ 2385197 w 6789110"/>
              <a:gd name="connsiteY2370" fmla="*/ 4311300 h 6386516"/>
              <a:gd name="connsiteX2371" fmla="*/ 2362099 w 6789110"/>
              <a:gd name="connsiteY2371" fmla="*/ 5071591 h 6386516"/>
              <a:gd name="connsiteX2372" fmla="*/ 2183094 w 6789110"/>
              <a:gd name="connsiteY2372" fmla="*/ 5267919 h 6386516"/>
              <a:gd name="connsiteX2373" fmla="*/ 2183094 w 6789110"/>
              <a:gd name="connsiteY2373" fmla="*/ 5285242 h 6386516"/>
              <a:gd name="connsiteX2374" fmla="*/ 2402520 w 6789110"/>
              <a:gd name="connsiteY2374" fmla="*/ 5025396 h 6386516"/>
              <a:gd name="connsiteX2375" fmla="*/ 2394822 w 6789110"/>
              <a:gd name="connsiteY2375" fmla="*/ 4309375 h 6386516"/>
              <a:gd name="connsiteX2376" fmla="*/ 1526742 w 6789110"/>
              <a:gd name="connsiteY2376" fmla="*/ 4307450 h 6386516"/>
              <a:gd name="connsiteX2377" fmla="*/ 1522892 w 6789110"/>
              <a:gd name="connsiteY2377" fmla="*/ 4315149 h 6386516"/>
              <a:gd name="connsiteX2378" fmla="*/ 1580636 w 6789110"/>
              <a:gd name="connsiteY2378" fmla="*/ 4328623 h 6386516"/>
              <a:gd name="connsiteX2379" fmla="*/ 1526742 w 6789110"/>
              <a:gd name="connsiteY2379" fmla="*/ 4307450 h 6386516"/>
              <a:gd name="connsiteX2380" fmla="*/ 1467073 w 6789110"/>
              <a:gd name="connsiteY2380" fmla="*/ 4299751 h 6386516"/>
              <a:gd name="connsiteX2381" fmla="*/ 1459374 w 6789110"/>
              <a:gd name="connsiteY2381" fmla="*/ 4313224 h 6386516"/>
              <a:gd name="connsiteX2382" fmla="*/ 1474772 w 6789110"/>
              <a:gd name="connsiteY2382" fmla="*/ 4311300 h 6386516"/>
              <a:gd name="connsiteX2383" fmla="*/ 1480546 w 6789110"/>
              <a:gd name="connsiteY2383" fmla="*/ 4299751 h 6386516"/>
              <a:gd name="connsiteX2384" fmla="*/ 1467073 w 6789110"/>
              <a:gd name="connsiteY2384" fmla="*/ 4299751 h 6386516"/>
              <a:gd name="connsiteX2385" fmla="*/ 1442051 w 6789110"/>
              <a:gd name="connsiteY2385" fmla="*/ 4297826 h 6386516"/>
              <a:gd name="connsiteX2386" fmla="*/ 1442051 w 6789110"/>
              <a:gd name="connsiteY2386" fmla="*/ 4313224 h 6386516"/>
              <a:gd name="connsiteX2387" fmla="*/ 1455524 w 6789110"/>
              <a:gd name="connsiteY2387" fmla="*/ 4311300 h 6386516"/>
              <a:gd name="connsiteX2388" fmla="*/ 1453599 w 6789110"/>
              <a:gd name="connsiteY2388" fmla="*/ 4297826 h 6386516"/>
              <a:gd name="connsiteX2389" fmla="*/ 1442051 w 6789110"/>
              <a:gd name="connsiteY2389" fmla="*/ 4297826 h 6386516"/>
              <a:gd name="connsiteX2390" fmla="*/ 2510308 w 6789110"/>
              <a:gd name="connsiteY2390" fmla="*/ 4282428 h 6386516"/>
              <a:gd name="connsiteX2391" fmla="*/ 2471812 w 6789110"/>
              <a:gd name="connsiteY2391" fmla="*/ 5165905 h 6386516"/>
              <a:gd name="connsiteX2392" fmla="*/ 2479511 w 6789110"/>
              <a:gd name="connsiteY2392" fmla="*/ 5185153 h 6386516"/>
              <a:gd name="connsiteX2393" fmla="*/ 2192718 w 6789110"/>
              <a:gd name="connsiteY2393" fmla="*/ 5456548 h 6386516"/>
              <a:gd name="connsiteX2394" fmla="*/ 2188868 w 6789110"/>
              <a:gd name="connsiteY2394" fmla="*/ 5466172 h 6386516"/>
              <a:gd name="connsiteX2395" fmla="*/ 2529556 w 6789110"/>
              <a:gd name="connsiteY2395" fmla="*/ 5129334 h 6386516"/>
              <a:gd name="connsiteX2396" fmla="*/ 2560352 w 6789110"/>
              <a:gd name="connsiteY2396" fmla="*/ 4990750 h 6386516"/>
              <a:gd name="connsiteX2397" fmla="*/ 2523781 w 6789110"/>
              <a:gd name="connsiteY2397" fmla="*/ 4419088 h 6386516"/>
              <a:gd name="connsiteX2398" fmla="*/ 2510308 w 6789110"/>
              <a:gd name="connsiteY2398" fmla="*/ 4282428 h 6386516"/>
              <a:gd name="connsiteX2399" fmla="*/ 2683538 w 6789110"/>
              <a:gd name="connsiteY2399" fmla="*/ 4270878 h 6386516"/>
              <a:gd name="connsiteX2400" fmla="*/ 2693162 w 6789110"/>
              <a:gd name="connsiteY2400" fmla="*/ 4474906 h 6386516"/>
              <a:gd name="connsiteX2401" fmla="*/ 2679689 w 6789110"/>
              <a:gd name="connsiteY2401" fmla="*/ 4648136 h 6386516"/>
              <a:gd name="connsiteX2402" fmla="*/ 2698937 w 6789110"/>
              <a:gd name="connsiteY2402" fmla="*/ 5121635 h 6386516"/>
              <a:gd name="connsiteX2403" fmla="*/ 2677764 w 6789110"/>
              <a:gd name="connsiteY2403" fmla="*/ 5237123 h 6386516"/>
              <a:gd name="connsiteX2404" fmla="*/ 2723959 w 6789110"/>
              <a:gd name="connsiteY2404" fmla="*/ 5416128 h 6386516"/>
              <a:gd name="connsiteX2405" fmla="*/ 2783627 w 6789110"/>
              <a:gd name="connsiteY2405" fmla="*/ 5481570 h 6386516"/>
              <a:gd name="connsiteX2406" fmla="*/ 2700862 w 6789110"/>
              <a:gd name="connsiteY2406" fmla="*/ 5622080 h 6386516"/>
              <a:gd name="connsiteX2407" fmla="*/ 2631569 w 6789110"/>
              <a:gd name="connsiteY2407" fmla="*/ 5658651 h 6386516"/>
              <a:gd name="connsiteX2408" fmla="*/ 2550728 w 6789110"/>
              <a:gd name="connsiteY2408" fmla="*/ 5766439 h 6386516"/>
              <a:gd name="connsiteX2409" fmla="*/ 2429466 w 6789110"/>
              <a:gd name="connsiteY2409" fmla="*/ 5770288 h 6386516"/>
              <a:gd name="connsiteX2410" fmla="*/ 2400596 w 6789110"/>
              <a:gd name="connsiteY2410" fmla="*/ 5726019 h 6386516"/>
              <a:gd name="connsiteX2411" fmla="*/ 2235063 w 6789110"/>
              <a:gd name="connsiteY2411" fmla="*/ 5849205 h 6386516"/>
              <a:gd name="connsiteX2412" fmla="*/ 2317829 w 6789110"/>
              <a:gd name="connsiteY2412" fmla="*/ 5614381 h 6386516"/>
              <a:gd name="connsiteX2413" fmla="*/ 2660441 w 6789110"/>
              <a:gd name="connsiteY2413" fmla="*/ 5083140 h 6386516"/>
              <a:gd name="connsiteX2414" fmla="*/ 2627719 w 6789110"/>
              <a:gd name="connsiteY2414" fmla="*/ 4288201 h 6386516"/>
              <a:gd name="connsiteX2415" fmla="*/ 2683538 w 6789110"/>
              <a:gd name="connsiteY2415" fmla="*/ 4270878 h 6386516"/>
              <a:gd name="connsiteX2416" fmla="*/ 901185 w 6789110"/>
              <a:gd name="connsiteY2416" fmla="*/ 4242007 h 6386516"/>
              <a:gd name="connsiteX2417" fmla="*/ 881938 w 6789110"/>
              <a:gd name="connsiteY2417" fmla="*/ 4255481 h 6386516"/>
              <a:gd name="connsiteX2418" fmla="*/ 901185 w 6789110"/>
              <a:gd name="connsiteY2418" fmla="*/ 4242007 h 6386516"/>
              <a:gd name="connsiteX2419" fmla="*/ 3919252 w 6789110"/>
              <a:gd name="connsiteY2419" fmla="*/ 4151541 h 6386516"/>
              <a:gd name="connsiteX2420" fmla="*/ 3871133 w 6789110"/>
              <a:gd name="connsiteY2420" fmla="*/ 4195811 h 6386516"/>
              <a:gd name="connsiteX2421" fmla="*/ 3917327 w 6789110"/>
              <a:gd name="connsiteY2421" fmla="*/ 4170789 h 6386516"/>
              <a:gd name="connsiteX2422" fmla="*/ 3917327 w 6789110"/>
              <a:gd name="connsiteY2422" fmla="*/ 4166939 h 6386516"/>
              <a:gd name="connsiteX2423" fmla="*/ 3919252 w 6789110"/>
              <a:gd name="connsiteY2423" fmla="*/ 4151541 h 6386516"/>
              <a:gd name="connsiteX2424" fmla="*/ 3176284 w 6789110"/>
              <a:gd name="connsiteY2424" fmla="*/ 4126519 h 6386516"/>
              <a:gd name="connsiteX2425" fmla="*/ 3216704 w 6789110"/>
              <a:gd name="connsiteY2425" fmla="*/ 4234307 h 6386516"/>
              <a:gd name="connsiteX2426" fmla="*/ 3166660 w 6789110"/>
              <a:gd name="connsiteY2426" fmla="*/ 4226608 h 6386516"/>
              <a:gd name="connsiteX2427" fmla="*/ 3147412 w 6789110"/>
              <a:gd name="connsiteY2427" fmla="*/ 4195811 h 6386516"/>
              <a:gd name="connsiteX2428" fmla="*/ 3147413 w 6789110"/>
              <a:gd name="connsiteY2428" fmla="*/ 4195812 h 6386516"/>
              <a:gd name="connsiteX2429" fmla="*/ 3166660 w 6789110"/>
              <a:gd name="connsiteY2429" fmla="*/ 4205435 h 6386516"/>
              <a:gd name="connsiteX2430" fmla="*/ 3176284 w 6789110"/>
              <a:gd name="connsiteY2430" fmla="*/ 4126519 h 6386516"/>
              <a:gd name="connsiteX2431" fmla="*/ 1755791 w 6789110"/>
              <a:gd name="connsiteY2431" fmla="*/ 4111122 h 6386516"/>
              <a:gd name="connsiteX2432" fmla="*/ 1746167 w 6789110"/>
              <a:gd name="connsiteY2432" fmla="*/ 4120746 h 6386516"/>
              <a:gd name="connsiteX2433" fmla="*/ 1763491 w 6789110"/>
              <a:gd name="connsiteY2433" fmla="*/ 4122670 h 6386516"/>
              <a:gd name="connsiteX2434" fmla="*/ 1769265 w 6789110"/>
              <a:gd name="connsiteY2434" fmla="*/ 4116896 h 6386516"/>
              <a:gd name="connsiteX2435" fmla="*/ 1755791 w 6789110"/>
              <a:gd name="connsiteY2435" fmla="*/ 4111122 h 6386516"/>
              <a:gd name="connsiteX2436" fmla="*/ 1734619 w 6789110"/>
              <a:gd name="connsiteY2436" fmla="*/ 4107272 h 6386516"/>
              <a:gd name="connsiteX2437" fmla="*/ 1723070 w 6789110"/>
              <a:gd name="connsiteY2437" fmla="*/ 4118821 h 6386516"/>
              <a:gd name="connsiteX2438" fmla="*/ 1734619 w 6789110"/>
              <a:gd name="connsiteY2438" fmla="*/ 4120746 h 6386516"/>
              <a:gd name="connsiteX2439" fmla="*/ 1736543 w 6789110"/>
              <a:gd name="connsiteY2439" fmla="*/ 4107272 h 6386516"/>
              <a:gd name="connsiteX2440" fmla="*/ 1734619 w 6789110"/>
              <a:gd name="connsiteY2440" fmla="*/ 4107272 h 6386516"/>
              <a:gd name="connsiteX2441" fmla="*/ 2818274 w 6789110"/>
              <a:gd name="connsiteY2441" fmla="*/ 4105346 h 6386516"/>
              <a:gd name="connsiteX2442" fmla="*/ 2750906 w 6789110"/>
              <a:gd name="connsiteY2442" fmla="*/ 4465282 h 6386516"/>
              <a:gd name="connsiteX2443" fmla="*/ 2804800 w 6789110"/>
              <a:gd name="connsiteY2443" fmla="*/ 4382516 h 6386516"/>
              <a:gd name="connsiteX2444" fmla="*/ 2854845 w 6789110"/>
              <a:gd name="connsiteY2444" fmla="*/ 4446034 h 6386516"/>
              <a:gd name="connsiteX2445" fmla="*/ 3030000 w 6789110"/>
              <a:gd name="connsiteY2445" fmla="*/ 5165904 h 6386516"/>
              <a:gd name="connsiteX2446" fmla="*/ 2852920 w 6789110"/>
              <a:gd name="connsiteY2446" fmla="*/ 4482605 h 6386516"/>
              <a:gd name="connsiteX2447" fmla="*/ 2877942 w 6789110"/>
              <a:gd name="connsiteY2447" fmla="*/ 4505702 h 6386516"/>
              <a:gd name="connsiteX2448" fmla="*/ 3066571 w 6789110"/>
              <a:gd name="connsiteY2448" fmla="*/ 5129333 h 6386516"/>
              <a:gd name="connsiteX2449" fmla="*/ 2904889 w 6789110"/>
              <a:gd name="connsiteY2449" fmla="*/ 4486454 h 6386516"/>
              <a:gd name="connsiteX2450" fmla="*/ 2808650 w 6789110"/>
              <a:gd name="connsiteY2450" fmla="*/ 4184262 h 6386516"/>
              <a:gd name="connsiteX2451" fmla="*/ 2818274 w 6789110"/>
              <a:gd name="connsiteY2451" fmla="*/ 4105346 h 6386516"/>
              <a:gd name="connsiteX2452" fmla="*/ 4379276 w 6789110"/>
              <a:gd name="connsiteY2452" fmla="*/ 4086098 h 6386516"/>
              <a:gd name="connsiteX2453" fmla="*/ 4371577 w 6789110"/>
              <a:gd name="connsiteY2453" fmla="*/ 4111120 h 6386516"/>
              <a:gd name="connsiteX2454" fmla="*/ 4379276 w 6789110"/>
              <a:gd name="connsiteY2454" fmla="*/ 4138068 h 6386516"/>
              <a:gd name="connsiteX2455" fmla="*/ 4621801 w 6789110"/>
              <a:gd name="connsiteY2455" fmla="*/ 4372892 h 6386516"/>
              <a:gd name="connsiteX2456" fmla="*/ 4600627 w 6789110"/>
              <a:gd name="connsiteY2456" fmla="*/ 4322847 h 6386516"/>
              <a:gd name="connsiteX2457" fmla="*/ 4514012 w 6789110"/>
              <a:gd name="connsiteY2457" fmla="*/ 4228533 h 6386516"/>
              <a:gd name="connsiteX2458" fmla="*/ 4487065 w 6789110"/>
              <a:gd name="connsiteY2458" fmla="*/ 4201585 h 6386516"/>
              <a:gd name="connsiteX2459" fmla="*/ 4481290 w 6789110"/>
              <a:gd name="connsiteY2459" fmla="*/ 4207360 h 6386516"/>
              <a:gd name="connsiteX2460" fmla="*/ 4471666 w 6789110"/>
              <a:gd name="connsiteY2460" fmla="*/ 4186187 h 6386516"/>
              <a:gd name="connsiteX2461" fmla="*/ 4406224 w 6789110"/>
              <a:gd name="connsiteY2461" fmla="*/ 4114970 h 6386516"/>
              <a:gd name="connsiteX2462" fmla="*/ 4411998 w 6789110"/>
              <a:gd name="connsiteY2462" fmla="*/ 4138068 h 6386516"/>
              <a:gd name="connsiteX2463" fmla="*/ 4396600 w 6789110"/>
              <a:gd name="connsiteY2463" fmla="*/ 4105346 h 6386516"/>
              <a:gd name="connsiteX2464" fmla="*/ 4379276 w 6789110"/>
              <a:gd name="connsiteY2464" fmla="*/ 4086098 h 6386516"/>
              <a:gd name="connsiteX2465" fmla="*/ 1648003 w 6789110"/>
              <a:gd name="connsiteY2465" fmla="*/ 4068776 h 6386516"/>
              <a:gd name="connsiteX2466" fmla="*/ 1619131 w 6789110"/>
              <a:gd name="connsiteY2466" fmla="*/ 4074551 h 6386516"/>
              <a:gd name="connsiteX2467" fmla="*/ 1634529 w 6789110"/>
              <a:gd name="connsiteY2467" fmla="*/ 4082250 h 6386516"/>
              <a:gd name="connsiteX2468" fmla="*/ 1636454 w 6789110"/>
              <a:gd name="connsiteY2468" fmla="*/ 4078400 h 6386516"/>
              <a:gd name="connsiteX2469" fmla="*/ 1653777 w 6789110"/>
              <a:gd name="connsiteY2469" fmla="*/ 4091874 h 6386516"/>
              <a:gd name="connsiteX2470" fmla="*/ 1686499 w 6789110"/>
              <a:gd name="connsiteY2470" fmla="*/ 4107272 h 6386516"/>
              <a:gd name="connsiteX2471" fmla="*/ 1709596 w 6789110"/>
              <a:gd name="connsiteY2471" fmla="*/ 4097648 h 6386516"/>
              <a:gd name="connsiteX2472" fmla="*/ 1648003 w 6789110"/>
              <a:gd name="connsiteY2472" fmla="*/ 4068776 h 6386516"/>
              <a:gd name="connsiteX2473" fmla="*/ 1295767 w 6789110"/>
              <a:gd name="connsiteY2473" fmla="*/ 4066851 h 6386516"/>
              <a:gd name="connsiteX2474" fmla="*/ 1224550 w 6789110"/>
              <a:gd name="connsiteY2474" fmla="*/ 4134219 h 6386516"/>
              <a:gd name="connsiteX2475" fmla="*/ 881938 w 6789110"/>
              <a:gd name="connsiteY2475" fmla="*/ 4259330 h 6386516"/>
              <a:gd name="connsiteX2476" fmla="*/ 854991 w 6789110"/>
              <a:gd name="connsiteY2476" fmla="*/ 4278578 h 6386516"/>
              <a:gd name="connsiteX2477" fmla="*/ 1288068 w 6789110"/>
              <a:gd name="connsiteY2477" fmla="*/ 4105347 h 6386516"/>
              <a:gd name="connsiteX2478" fmla="*/ 1284218 w 6789110"/>
              <a:gd name="connsiteY2478" fmla="*/ 4080325 h 6386516"/>
              <a:gd name="connsiteX2479" fmla="*/ 1295767 w 6789110"/>
              <a:gd name="connsiteY2479" fmla="*/ 4066851 h 6386516"/>
              <a:gd name="connsiteX2480" fmla="*/ 4852775 w 6789110"/>
              <a:gd name="connsiteY2480" fmla="*/ 4064926 h 6386516"/>
              <a:gd name="connsiteX2481" fmla="*/ 4852775 w 6789110"/>
              <a:gd name="connsiteY2481" fmla="*/ 4072625 h 6386516"/>
              <a:gd name="connsiteX2482" fmla="*/ 4858550 w 6789110"/>
              <a:gd name="connsiteY2482" fmla="*/ 4078399 h 6386516"/>
              <a:gd name="connsiteX2483" fmla="*/ 4852775 w 6789110"/>
              <a:gd name="connsiteY2483" fmla="*/ 4064926 h 6386516"/>
              <a:gd name="connsiteX2484" fmla="*/ 2958783 w 6789110"/>
              <a:gd name="connsiteY2484" fmla="*/ 4043753 h 6386516"/>
              <a:gd name="connsiteX2485" fmla="*/ 2981883 w 6789110"/>
              <a:gd name="connsiteY2485" fmla="*/ 4130368 h 6386516"/>
              <a:gd name="connsiteX2486" fmla="*/ 2958783 w 6789110"/>
              <a:gd name="connsiteY2486" fmla="*/ 4043753 h 6386516"/>
              <a:gd name="connsiteX2487" fmla="*/ 1592184 w 6789110"/>
              <a:gd name="connsiteY2487" fmla="*/ 4039904 h 6386516"/>
              <a:gd name="connsiteX2488" fmla="*/ 1584485 w 6789110"/>
              <a:gd name="connsiteY2488" fmla="*/ 4055302 h 6386516"/>
              <a:gd name="connsiteX2489" fmla="*/ 1597959 w 6789110"/>
              <a:gd name="connsiteY2489" fmla="*/ 4063002 h 6386516"/>
              <a:gd name="connsiteX2490" fmla="*/ 1613357 w 6789110"/>
              <a:gd name="connsiteY2490" fmla="*/ 4049527 h 6386516"/>
              <a:gd name="connsiteX2491" fmla="*/ 1592184 w 6789110"/>
              <a:gd name="connsiteY2491" fmla="*/ 4039904 h 6386516"/>
              <a:gd name="connsiteX2492" fmla="*/ 1353511 w 6789110"/>
              <a:gd name="connsiteY2492" fmla="*/ 4020897 h 6386516"/>
              <a:gd name="connsiteX2493" fmla="*/ 1343887 w 6789110"/>
              <a:gd name="connsiteY2493" fmla="*/ 4022581 h 6386516"/>
              <a:gd name="connsiteX2494" fmla="*/ 1334263 w 6789110"/>
              <a:gd name="connsiteY2494" fmla="*/ 4030280 h 6386516"/>
              <a:gd name="connsiteX2495" fmla="*/ 1299616 w 6789110"/>
              <a:gd name="connsiteY2495" fmla="*/ 4095723 h 6386516"/>
              <a:gd name="connsiteX2496" fmla="*/ 1322714 w 6789110"/>
              <a:gd name="connsiteY2496" fmla="*/ 4078400 h 6386516"/>
              <a:gd name="connsiteX2497" fmla="*/ 1322714 w 6789110"/>
              <a:gd name="connsiteY2497" fmla="*/ 4113047 h 6386516"/>
              <a:gd name="connsiteX2498" fmla="*/ 983951 w 6789110"/>
              <a:gd name="connsiteY2498" fmla="*/ 4278578 h 6386516"/>
              <a:gd name="connsiteX2499" fmla="*/ 1318864 w 6789110"/>
              <a:gd name="connsiteY2499" fmla="*/ 4143843 h 6386516"/>
              <a:gd name="connsiteX2500" fmla="*/ 1355435 w 6789110"/>
              <a:gd name="connsiteY2500" fmla="*/ 4055302 h 6386516"/>
              <a:gd name="connsiteX2501" fmla="*/ 1363134 w 6789110"/>
              <a:gd name="connsiteY2501" fmla="*/ 4074551 h 6386516"/>
              <a:gd name="connsiteX2502" fmla="*/ 1380458 w 6789110"/>
              <a:gd name="connsiteY2502" fmla="*/ 4066851 h 6386516"/>
              <a:gd name="connsiteX2503" fmla="*/ 1363134 w 6789110"/>
              <a:gd name="connsiteY2503" fmla="*/ 4026430 h 6386516"/>
              <a:gd name="connsiteX2504" fmla="*/ 1353511 w 6789110"/>
              <a:gd name="connsiteY2504" fmla="*/ 4020897 h 6386516"/>
              <a:gd name="connsiteX2505" fmla="*/ 1490170 w 6789110"/>
              <a:gd name="connsiteY2505" fmla="*/ 4009107 h 6386516"/>
              <a:gd name="connsiteX2506" fmla="*/ 1495945 w 6789110"/>
              <a:gd name="connsiteY2506" fmla="*/ 4020656 h 6386516"/>
              <a:gd name="connsiteX2507" fmla="*/ 1536365 w 6789110"/>
              <a:gd name="connsiteY2507" fmla="*/ 4032204 h 6386516"/>
              <a:gd name="connsiteX2508" fmla="*/ 1544065 w 6789110"/>
              <a:gd name="connsiteY2508" fmla="*/ 4020656 h 6386516"/>
              <a:gd name="connsiteX2509" fmla="*/ 1528666 w 6789110"/>
              <a:gd name="connsiteY2509" fmla="*/ 4016806 h 6386516"/>
              <a:gd name="connsiteX2510" fmla="*/ 1515194 w 6789110"/>
              <a:gd name="connsiteY2510" fmla="*/ 4024505 h 6386516"/>
              <a:gd name="connsiteX2511" fmla="*/ 1507495 w 6789110"/>
              <a:gd name="connsiteY2511" fmla="*/ 4012957 h 6386516"/>
              <a:gd name="connsiteX2512" fmla="*/ 1490170 w 6789110"/>
              <a:gd name="connsiteY2512" fmla="*/ 4009107 h 6386516"/>
              <a:gd name="connsiteX2513" fmla="*/ 1330413 w 6789110"/>
              <a:gd name="connsiteY2513" fmla="*/ 3993709 h 6386516"/>
              <a:gd name="connsiteX2514" fmla="*/ 1320789 w 6789110"/>
              <a:gd name="connsiteY2514" fmla="*/ 4003333 h 6386516"/>
              <a:gd name="connsiteX2515" fmla="*/ 1338112 w 6789110"/>
              <a:gd name="connsiteY2515" fmla="*/ 3999483 h 6386516"/>
              <a:gd name="connsiteX2516" fmla="*/ 1330413 w 6789110"/>
              <a:gd name="connsiteY2516" fmla="*/ 3993709 h 6386516"/>
              <a:gd name="connsiteX2517" fmla="*/ 3882681 w 6789110"/>
              <a:gd name="connsiteY2517" fmla="*/ 3993708 h 6386516"/>
              <a:gd name="connsiteX2518" fmla="*/ 3767194 w 6789110"/>
              <a:gd name="connsiteY2518" fmla="*/ 4045678 h 6386516"/>
              <a:gd name="connsiteX2519" fmla="*/ 3882681 w 6789110"/>
              <a:gd name="connsiteY2519" fmla="*/ 3993708 h 6386516"/>
              <a:gd name="connsiteX2520" fmla="*/ 3876907 w 6789110"/>
              <a:gd name="connsiteY2520" fmla="*/ 3953288 h 6386516"/>
              <a:gd name="connsiteX2521" fmla="*/ 3672879 w 6789110"/>
              <a:gd name="connsiteY2521" fmla="*/ 4041828 h 6386516"/>
              <a:gd name="connsiteX2522" fmla="*/ 3876907 w 6789110"/>
              <a:gd name="connsiteY2522" fmla="*/ 3953288 h 6386516"/>
              <a:gd name="connsiteX2523" fmla="*/ 910809 w 6789110"/>
              <a:gd name="connsiteY2523" fmla="*/ 3951363 h 6386516"/>
              <a:gd name="connsiteX2524" fmla="*/ 699083 w 6789110"/>
              <a:gd name="connsiteY2524" fmla="*/ 4028355 h 6386516"/>
              <a:gd name="connsiteX2525" fmla="*/ 910809 w 6789110"/>
              <a:gd name="connsiteY2525" fmla="*/ 3951363 h 6386516"/>
              <a:gd name="connsiteX2526" fmla="*/ 4265714 w 6789110"/>
              <a:gd name="connsiteY2526" fmla="*/ 3949438 h 6386516"/>
              <a:gd name="connsiteX2527" fmla="*/ 4242617 w 6789110"/>
              <a:gd name="connsiteY2527" fmla="*/ 3991784 h 6386516"/>
              <a:gd name="connsiteX2528" fmla="*/ 4365803 w 6789110"/>
              <a:gd name="connsiteY2528" fmla="*/ 4122669 h 6386516"/>
              <a:gd name="connsiteX2529" fmla="*/ 4363878 w 6789110"/>
              <a:gd name="connsiteY2529" fmla="*/ 4116895 h 6386516"/>
              <a:gd name="connsiteX2530" fmla="*/ 4358104 w 6789110"/>
              <a:gd name="connsiteY2530" fmla="*/ 4061076 h 6386516"/>
              <a:gd name="connsiteX2531" fmla="*/ 4265714 w 6789110"/>
              <a:gd name="connsiteY2531" fmla="*/ 3949438 h 6386516"/>
              <a:gd name="connsiteX2532" fmla="*/ 4291218 w 6789110"/>
              <a:gd name="connsiteY2532" fmla="*/ 3916145 h 6386516"/>
              <a:gd name="connsiteX2533" fmla="*/ 4284962 w 6789110"/>
              <a:gd name="connsiteY2533" fmla="*/ 3920566 h 6386516"/>
              <a:gd name="connsiteX2534" fmla="*/ 4283037 w 6789110"/>
              <a:gd name="connsiteY2534" fmla="*/ 3922491 h 6386516"/>
              <a:gd name="connsiteX2535" fmla="*/ 4363878 w 6789110"/>
              <a:gd name="connsiteY2535" fmla="*/ 4005257 h 6386516"/>
              <a:gd name="connsiteX2536" fmla="*/ 4352329 w 6789110"/>
              <a:gd name="connsiteY2536" fmla="*/ 3974461 h 6386516"/>
              <a:gd name="connsiteX2537" fmla="*/ 4365803 w 6789110"/>
              <a:gd name="connsiteY2537" fmla="*/ 3986009 h 6386516"/>
              <a:gd name="connsiteX2538" fmla="*/ 4373502 w 6789110"/>
              <a:gd name="connsiteY2538" fmla="*/ 4016806 h 6386516"/>
              <a:gd name="connsiteX2539" fmla="*/ 4427396 w 6789110"/>
              <a:gd name="connsiteY2539" fmla="*/ 4070700 h 6386516"/>
              <a:gd name="connsiteX2540" fmla="*/ 4400449 w 6789110"/>
              <a:gd name="connsiteY2540" fmla="*/ 4003332 h 6386516"/>
              <a:gd name="connsiteX2541" fmla="*/ 4325382 w 6789110"/>
              <a:gd name="connsiteY2541" fmla="*/ 3928265 h 6386516"/>
              <a:gd name="connsiteX2542" fmla="*/ 4304210 w 6789110"/>
              <a:gd name="connsiteY2542" fmla="*/ 3932115 h 6386516"/>
              <a:gd name="connsiteX2543" fmla="*/ 4291218 w 6789110"/>
              <a:gd name="connsiteY2543" fmla="*/ 3916145 h 6386516"/>
              <a:gd name="connsiteX2544" fmla="*/ 1311165 w 6789110"/>
              <a:gd name="connsiteY2544" fmla="*/ 3914792 h 6386516"/>
              <a:gd name="connsiteX2545" fmla="*/ 1309240 w 6789110"/>
              <a:gd name="connsiteY2545" fmla="*/ 3928266 h 6386516"/>
              <a:gd name="connsiteX2546" fmla="*/ 991650 w 6789110"/>
              <a:gd name="connsiteY2546" fmla="*/ 4093799 h 6386516"/>
              <a:gd name="connsiteX2547" fmla="*/ 922358 w 6789110"/>
              <a:gd name="connsiteY2547" fmla="*/ 4101498 h 6386516"/>
              <a:gd name="connsiteX2548" fmla="*/ 795322 w 6789110"/>
              <a:gd name="connsiteY2548" fmla="*/ 4084175 h 6386516"/>
              <a:gd name="connsiteX2549" fmla="*/ 1299616 w 6789110"/>
              <a:gd name="connsiteY2549" fmla="*/ 3984085 h 6386516"/>
              <a:gd name="connsiteX2550" fmla="*/ 1301541 w 6789110"/>
              <a:gd name="connsiteY2550" fmla="*/ 3970611 h 6386516"/>
              <a:gd name="connsiteX2551" fmla="*/ 1305391 w 6789110"/>
              <a:gd name="connsiteY2551" fmla="*/ 3974461 h 6386516"/>
              <a:gd name="connsiteX2552" fmla="*/ 1316940 w 6789110"/>
              <a:gd name="connsiteY2552" fmla="*/ 3953288 h 6386516"/>
              <a:gd name="connsiteX2553" fmla="*/ 1311165 w 6789110"/>
              <a:gd name="connsiteY2553" fmla="*/ 3914792 h 6386516"/>
              <a:gd name="connsiteX2554" fmla="*/ 3880757 w 6789110"/>
              <a:gd name="connsiteY2554" fmla="*/ 3907093 h 6386516"/>
              <a:gd name="connsiteX2555" fmla="*/ 3561242 w 6789110"/>
              <a:gd name="connsiteY2555" fmla="*/ 4041828 h 6386516"/>
              <a:gd name="connsiteX2556" fmla="*/ 3880757 w 6789110"/>
              <a:gd name="connsiteY2556" fmla="*/ 3907093 h 6386516"/>
              <a:gd name="connsiteX2557" fmla="*/ 1372758 w 6789110"/>
              <a:gd name="connsiteY2557" fmla="*/ 3895544 h 6386516"/>
              <a:gd name="connsiteX2558" fmla="*/ 1357360 w 6789110"/>
              <a:gd name="connsiteY2558" fmla="*/ 3916717 h 6386516"/>
              <a:gd name="connsiteX2559" fmla="*/ 1374683 w 6789110"/>
              <a:gd name="connsiteY2559" fmla="*/ 3910943 h 6386516"/>
              <a:gd name="connsiteX2560" fmla="*/ 1372758 w 6789110"/>
              <a:gd name="connsiteY2560" fmla="*/ 3895544 h 6386516"/>
              <a:gd name="connsiteX2561" fmla="*/ 1272671 w 6789110"/>
              <a:gd name="connsiteY2561" fmla="*/ 3889771 h 6386516"/>
              <a:gd name="connsiteX2562" fmla="*/ 1259196 w 6789110"/>
              <a:gd name="connsiteY2562" fmla="*/ 3912868 h 6386516"/>
              <a:gd name="connsiteX2563" fmla="*/ 1272671 w 6789110"/>
              <a:gd name="connsiteY2563" fmla="*/ 3889771 h 6386516"/>
              <a:gd name="connsiteX2564" fmla="*/ 3676729 w 6789110"/>
              <a:gd name="connsiteY2564" fmla="*/ 3876296 h 6386516"/>
              <a:gd name="connsiteX2565" fmla="*/ 3507348 w 6789110"/>
              <a:gd name="connsiteY2565" fmla="*/ 3937889 h 6386516"/>
              <a:gd name="connsiteX2566" fmla="*/ 3676729 w 6789110"/>
              <a:gd name="connsiteY2566" fmla="*/ 3876296 h 6386516"/>
              <a:gd name="connsiteX2567" fmla="*/ 1203377 w 6789110"/>
              <a:gd name="connsiteY2567" fmla="*/ 3874372 h 6386516"/>
              <a:gd name="connsiteX2568" fmla="*/ 1189904 w 6789110"/>
              <a:gd name="connsiteY2568" fmla="*/ 3876297 h 6386516"/>
              <a:gd name="connsiteX2569" fmla="*/ 1118686 w 6789110"/>
              <a:gd name="connsiteY2569" fmla="*/ 3962912 h 6386516"/>
              <a:gd name="connsiteX2570" fmla="*/ 1203377 w 6789110"/>
              <a:gd name="connsiteY2570" fmla="*/ 3874372 h 6386516"/>
              <a:gd name="connsiteX2571" fmla="*/ 3751796 w 6789110"/>
              <a:gd name="connsiteY2571" fmla="*/ 3866672 h 6386516"/>
              <a:gd name="connsiteX2572" fmla="*/ 3599737 w 6789110"/>
              <a:gd name="connsiteY2572" fmla="*/ 3949438 h 6386516"/>
              <a:gd name="connsiteX2573" fmla="*/ 3751796 w 6789110"/>
              <a:gd name="connsiteY2573" fmla="*/ 3866672 h 6386516"/>
              <a:gd name="connsiteX2574" fmla="*/ 3809539 w 6789110"/>
              <a:gd name="connsiteY2574" fmla="*/ 3857048 h 6386516"/>
              <a:gd name="connsiteX2575" fmla="*/ 3490025 w 6789110"/>
              <a:gd name="connsiteY2575" fmla="*/ 4014881 h 6386516"/>
              <a:gd name="connsiteX2576" fmla="*/ 3809539 w 6789110"/>
              <a:gd name="connsiteY2576" fmla="*/ 3857048 h 6386516"/>
              <a:gd name="connsiteX2577" fmla="*/ 3624760 w 6789110"/>
              <a:gd name="connsiteY2577" fmla="*/ 3855123 h 6386516"/>
              <a:gd name="connsiteX2578" fmla="*/ 3441905 w 6789110"/>
              <a:gd name="connsiteY2578" fmla="*/ 3922491 h 6386516"/>
              <a:gd name="connsiteX2579" fmla="*/ 3624760 w 6789110"/>
              <a:gd name="connsiteY2579" fmla="*/ 3855123 h 6386516"/>
              <a:gd name="connsiteX2580" fmla="*/ 4323458 w 6789110"/>
              <a:gd name="connsiteY2580" fmla="*/ 3847424 h 6386516"/>
              <a:gd name="connsiteX2581" fmla="*/ 4335006 w 6789110"/>
              <a:gd name="connsiteY2581" fmla="*/ 3903243 h 6386516"/>
              <a:gd name="connsiteX2582" fmla="*/ 4377352 w 6789110"/>
              <a:gd name="connsiteY2582" fmla="*/ 3943664 h 6386516"/>
              <a:gd name="connsiteX2583" fmla="*/ 4354254 w 6789110"/>
              <a:gd name="connsiteY2583" fmla="*/ 3876296 h 6386516"/>
              <a:gd name="connsiteX2584" fmla="*/ 4323458 w 6789110"/>
              <a:gd name="connsiteY2584" fmla="*/ 3847424 h 6386516"/>
              <a:gd name="connsiteX2585" fmla="*/ 3553543 w 6789110"/>
              <a:gd name="connsiteY2585" fmla="*/ 3843575 h 6386516"/>
              <a:gd name="connsiteX2586" fmla="*/ 3476551 w 6789110"/>
              <a:gd name="connsiteY2586" fmla="*/ 3878221 h 6386516"/>
              <a:gd name="connsiteX2587" fmla="*/ 3553543 w 6789110"/>
              <a:gd name="connsiteY2587" fmla="*/ 3843575 h 6386516"/>
              <a:gd name="connsiteX2588" fmla="*/ 2956858 w 6789110"/>
              <a:gd name="connsiteY2588" fmla="*/ 3801230 h 6386516"/>
              <a:gd name="connsiteX2589" fmla="*/ 3122390 w 6789110"/>
              <a:gd name="connsiteY2589" fmla="*/ 4143842 h 6386516"/>
              <a:gd name="connsiteX2590" fmla="*/ 3139714 w 6789110"/>
              <a:gd name="connsiteY2590" fmla="*/ 4184263 h 6386516"/>
              <a:gd name="connsiteX2591" fmla="*/ 2956858 w 6789110"/>
              <a:gd name="connsiteY2591" fmla="*/ 3801230 h 6386516"/>
              <a:gd name="connsiteX2592" fmla="*/ 1008974 w 6789110"/>
              <a:gd name="connsiteY2592" fmla="*/ 3785832 h 6386516"/>
              <a:gd name="connsiteX2593" fmla="*/ 853066 w 6789110"/>
              <a:gd name="connsiteY2593" fmla="*/ 3928266 h 6386516"/>
              <a:gd name="connsiteX2594" fmla="*/ 660587 w 6789110"/>
              <a:gd name="connsiteY2594" fmla="*/ 4014881 h 6386516"/>
              <a:gd name="connsiteX2595" fmla="*/ 729879 w 6789110"/>
              <a:gd name="connsiteY2595" fmla="*/ 3959062 h 6386516"/>
              <a:gd name="connsiteX2596" fmla="*/ 931982 w 6789110"/>
              <a:gd name="connsiteY2596" fmla="*/ 3901319 h 6386516"/>
              <a:gd name="connsiteX2597" fmla="*/ 1008974 w 6789110"/>
              <a:gd name="connsiteY2597" fmla="*/ 3785832 h 6386516"/>
              <a:gd name="connsiteX2598" fmla="*/ 2899145 w 6789110"/>
              <a:gd name="connsiteY2598" fmla="*/ 3755967 h 6386516"/>
              <a:gd name="connsiteX2599" fmla="*/ 2908739 w 6789110"/>
              <a:gd name="connsiteY2599" fmla="*/ 3758884 h 6386516"/>
              <a:gd name="connsiteX2600" fmla="*/ 2912588 w 6789110"/>
              <a:gd name="connsiteY2600" fmla="*/ 3768508 h 6386516"/>
              <a:gd name="connsiteX2601" fmla="*/ 2916438 w 6789110"/>
              <a:gd name="connsiteY2601" fmla="*/ 3776208 h 6386516"/>
              <a:gd name="connsiteX2602" fmla="*/ 2920287 w 6789110"/>
              <a:gd name="connsiteY2602" fmla="*/ 3781983 h 6386516"/>
              <a:gd name="connsiteX2603" fmla="*/ 2901039 w 6789110"/>
              <a:gd name="connsiteY2603" fmla="*/ 3778133 h 6386516"/>
              <a:gd name="connsiteX2604" fmla="*/ 2908739 w 6789110"/>
              <a:gd name="connsiteY2604" fmla="*/ 3789682 h 6386516"/>
              <a:gd name="connsiteX2605" fmla="*/ 2906814 w 6789110"/>
              <a:gd name="connsiteY2605" fmla="*/ 3805080 h 6386516"/>
              <a:gd name="connsiteX2606" fmla="*/ 2877942 w 6789110"/>
              <a:gd name="connsiteY2606" fmla="*/ 3812779 h 6386516"/>
              <a:gd name="connsiteX2607" fmla="*/ 2841371 w 6789110"/>
              <a:gd name="connsiteY2607" fmla="*/ 3808930 h 6386516"/>
              <a:gd name="connsiteX2608" fmla="*/ 2829822 w 6789110"/>
              <a:gd name="connsiteY2608" fmla="*/ 3801231 h 6386516"/>
              <a:gd name="connsiteX2609" fmla="*/ 2822123 w 6789110"/>
              <a:gd name="connsiteY2609" fmla="*/ 3793531 h 6386516"/>
              <a:gd name="connsiteX2610" fmla="*/ 2816349 w 6789110"/>
              <a:gd name="connsiteY2610" fmla="*/ 3789682 h 6386516"/>
              <a:gd name="connsiteX2611" fmla="*/ 2822123 w 6789110"/>
              <a:gd name="connsiteY2611" fmla="*/ 3785832 h 6386516"/>
              <a:gd name="connsiteX2612" fmla="*/ 2824048 w 6789110"/>
              <a:gd name="connsiteY2612" fmla="*/ 3781983 h 6386516"/>
              <a:gd name="connsiteX2613" fmla="*/ 2852920 w 6789110"/>
              <a:gd name="connsiteY2613" fmla="*/ 3774283 h 6386516"/>
              <a:gd name="connsiteX2614" fmla="*/ 2883716 w 6789110"/>
              <a:gd name="connsiteY2614" fmla="*/ 3780058 h 6386516"/>
              <a:gd name="connsiteX2615" fmla="*/ 2899145 w 6789110"/>
              <a:gd name="connsiteY2615" fmla="*/ 3755967 h 6386516"/>
              <a:gd name="connsiteX2616" fmla="*/ 1828934 w 6789110"/>
              <a:gd name="connsiteY2616" fmla="*/ 3751185 h 6386516"/>
              <a:gd name="connsiteX2617" fmla="*/ 1836633 w 6789110"/>
              <a:gd name="connsiteY2617" fmla="*/ 3795456 h 6386516"/>
              <a:gd name="connsiteX2618" fmla="*/ 1811610 w 6789110"/>
              <a:gd name="connsiteY2618" fmla="*/ 3789682 h 6386516"/>
              <a:gd name="connsiteX2619" fmla="*/ 1828934 w 6789110"/>
              <a:gd name="connsiteY2619" fmla="*/ 3751185 h 6386516"/>
              <a:gd name="connsiteX2620" fmla="*/ 1773115 w 6789110"/>
              <a:gd name="connsiteY2620" fmla="*/ 3741561 h 6386516"/>
              <a:gd name="connsiteX2621" fmla="*/ 1734618 w 6789110"/>
              <a:gd name="connsiteY2621" fmla="*/ 3812778 h 6386516"/>
              <a:gd name="connsiteX2622" fmla="*/ 1750016 w 6789110"/>
              <a:gd name="connsiteY2622" fmla="*/ 3755034 h 6386516"/>
              <a:gd name="connsiteX2623" fmla="*/ 1773115 w 6789110"/>
              <a:gd name="connsiteY2623" fmla="*/ 3741561 h 6386516"/>
              <a:gd name="connsiteX2624" fmla="*/ 2764411 w 6789110"/>
              <a:gd name="connsiteY2624" fmla="*/ 3732869 h 6386516"/>
              <a:gd name="connsiteX2625" fmla="*/ 2774004 w 6789110"/>
              <a:gd name="connsiteY2625" fmla="*/ 3735786 h 6386516"/>
              <a:gd name="connsiteX2626" fmla="*/ 2777853 w 6789110"/>
              <a:gd name="connsiteY2626" fmla="*/ 3745410 h 6386516"/>
              <a:gd name="connsiteX2627" fmla="*/ 2781703 w 6789110"/>
              <a:gd name="connsiteY2627" fmla="*/ 3753110 h 6386516"/>
              <a:gd name="connsiteX2628" fmla="*/ 2785552 w 6789110"/>
              <a:gd name="connsiteY2628" fmla="*/ 3758884 h 6386516"/>
              <a:gd name="connsiteX2629" fmla="*/ 2766304 w 6789110"/>
              <a:gd name="connsiteY2629" fmla="*/ 3755035 h 6386516"/>
              <a:gd name="connsiteX2630" fmla="*/ 2774004 w 6789110"/>
              <a:gd name="connsiteY2630" fmla="*/ 3766584 h 6386516"/>
              <a:gd name="connsiteX2631" fmla="*/ 2772079 w 6789110"/>
              <a:gd name="connsiteY2631" fmla="*/ 3781982 h 6386516"/>
              <a:gd name="connsiteX2632" fmla="*/ 2743207 w 6789110"/>
              <a:gd name="connsiteY2632" fmla="*/ 3789681 h 6386516"/>
              <a:gd name="connsiteX2633" fmla="*/ 2706636 w 6789110"/>
              <a:gd name="connsiteY2633" fmla="*/ 3785832 h 6386516"/>
              <a:gd name="connsiteX2634" fmla="*/ 2695087 w 6789110"/>
              <a:gd name="connsiteY2634" fmla="*/ 3778132 h 6386516"/>
              <a:gd name="connsiteX2635" fmla="*/ 2687389 w 6789110"/>
              <a:gd name="connsiteY2635" fmla="*/ 3770433 h 6386516"/>
              <a:gd name="connsiteX2636" fmla="*/ 2681615 w 6789110"/>
              <a:gd name="connsiteY2636" fmla="*/ 3766584 h 6386516"/>
              <a:gd name="connsiteX2637" fmla="*/ 2687389 w 6789110"/>
              <a:gd name="connsiteY2637" fmla="*/ 3762734 h 6386516"/>
              <a:gd name="connsiteX2638" fmla="*/ 2689313 w 6789110"/>
              <a:gd name="connsiteY2638" fmla="*/ 3758884 h 6386516"/>
              <a:gd name="connsiteX2639" fmla="*/ 2718185 w 6789110"/>
              <a:gd name="connsiteY2639" fmla="*/ 3751185 h 6386516"/>
              <a:gd name="connsiteX2640" fmla="*/ 2748981 w 6789110"/>
              <a:gd name="connsiteY2640" fmla="*/ 3756960 h 6386516"/>
              <a:gd name="connsiteX2641" fmla="*/ 2764411 w 6789110"/>
              <a:gd name="connsiteY2641" fmla="*/ 3732869 h 6386516"/>
              <a:gd name="connsiteX2642" fmla="*/ 1803910 w 6789110"/>
              <a:gd name="connsiteY2642" fmla="*/ 3703065 h 6386516"/>
              <a:gd name="connsiteX2643" fmla="*/ 1805835 w 6789110"/>
              <a:gd name="connsiteY2643" fmla="*/ 3718463 h 6386516"/>
              <a:gd name="connsiteX2644" fmla="*/ 1821234 w 6789110"/>
              <a:gd name="connsiteY2644" fmla="*/ 3714614 h 6386516"/>
              <a:gd name="connsiteX2645" fmla="*/ 1790437 w 6789110"/>
              <a:gd name="connsiteY2645" fmla="*/ 3772357 h 6386516"/>
              <a:gd name="connsiteX2646" fmla="*/ 1803910 w 6789110"/>
              <a:gd name="connsiteY2646" fmla="*/ 3703065 h 6386516"/>
              <a:gd name="connsiteX2647" fmla="*/ 3611286 w 6789110"/>
              <a:gd name="connsiteY2647" fmla="*/ 3701140 h 6386516"/>
              <a:gd name="connsiteX2648" fmla="*/ 3430356 w 6789110"/>
              <a:gd name="connsiteY2648" fmla="*/ 3872447 h 6386516"/>
              <a:gd name="connsiteX2649" fmla="*/ 3611286 w 6789110"/>
              <a:gd name="connsiteY2649" fmla="*/ 3701140 h 6386516"/>
              <a:gd name="connsiteX2650" fmla="*/ 1657627 w 6789110"/>
              <a:gd name="connsiteY2650" fmla="*/ 3695366 h 6386516"/>
              <a:gd name="connsiteX2651" fmla="*/ 1678800 w 6789110"/>
              <a:gd name="connsiteY2651" fmla="*/ 3712690 h 6386516"/>
              <a:gd name="connsiteX2652" fmla="*/ 1653777 w 6789110"/>
              <a:gd name="connsiteY2652" fmla="*/ 3735787 h 6386516"/>
              <a:gd name="connsiteX2653" fmla="*/ 1632604 w 6789110"/>
              <a:gd name="connsiteY2653" fmla="*/ 3731938 h 6386516"/>
              <a:gd name="connsiteX2654" fmla="*/ 1657627 w 6789110"/>
              <a:gd name="connsiteY2654" fmla="*/ 3695366 h 6386516"/>
              <a:gd name="connsiteX2655" fmla="*/ 2883746 w 6789110"/>
              <a:gd name="connsiteY2655" fmla="*/ 3692449 h 6386516"/>
              <a:gd name="connsiteX2656" fmla="*/ 2893341 w 6789110"/>
              <a:gd name="connsiteY2656" fmla="*/ 3695366 h 6386516"/>
              <a:gd name="connsiteX2657" fmla="*/ 2897189 w 6789110"/>
              <a:gd name="connsiteY2657" fmla="*/ 3704990 h 6386516"/>
              <a:gd name="connsiteX2658" fmla="*/ 2901039 w 6789110"/>
              <a:gd name="connsiteY2658" fmla="*/ 3712690 h 6386516"/>
              <a:gd name="connsiteX2659" fmla="*/ 2904889 w 6789110"/>
              <a:gd name="connsiteY2659" fmla="*/ 3718465 h 6386516"/>
              <a:gd name="connsiteX2660" fmla="*/ 2885641 w 6789110"/>
              <a:gd name="connsiteY2660" fmla="*/ 3714615 h 6386516"/>
              <a:gd name="connsiteX2661" fmla="*/ 2893341 w 6789110"/>
              <a:gd name="connsiteY2661" fmla="*/ 3726164 h 6386516"/>
              <a:gd name="connsiteX2662" fmla="*/ 2891415 w 6789110"/>
              <a:gd name="connsiteY2662" fmla="*/ 3741562 h 6386516"/>
              <a:gd name="connsiteX2663" fmla="*/ 2862544 w 6789110"/>
              <a:gd name="connsiteY2663" fmla="*/ 3749261 h 6386516"/>
              <a:gd name="connsiteX2664" fmla="*/ 2825972 w 6789110"/>
              <a:gd name="connsiteY2664" fmla="*/ 3745411 h 6386516"/>
              <a:gd name="connsiteX2665" fmla="*/ 2814423 w 6789110"/>
              <a:gd name="connsiteY2665" fmla="*/ 3737712 h 6386516"/>
              <a:gd name="connsiteX2666" fmla="*/ 2806724 w 6789110"/>
              <a:gd name="connsiteY2666" fmla="*/ 3730013 h 6386516"/>
              <a:gd name="connsiteX2667" fmla="*/ 2800950 w 6789110"/>
              <a:gd name="connsiteY2667" fmla="*/ 3726164 h 6386516"/>
              <a:gd name="connsiteX2668" fmla="*/ 2806724 w 6789110"/>
              <a:gd name="connsiteY2668" fmla="*/ 3722314 h 6386516"/>
              <a:gd name="connsiteX2669" fmla="*/ 2808649 w 6789110"/>
              <a:gd name="connsiteY2669" fmla="*/ 3718465 h 6386516"/>
              <a:gd name="connsiteX2670" fmla="*/ 2837521 w 6789110"/>
              <a:gd name="connsiteY2670" fmla="*/ 3710765 h 6386516"/>
              <a:gd name="connsiteX2671" fmla="*/ 2868318 w 6789110"/>
              <a:gd name="connsiteY2671" fmla="*/ 3716540 h 6386516"/>
              <a:gd name="connsiteX2672" fmla="*/ 2883746 w 6789110"/>
              <a:gd name="connsiteY2672" fmla="*/ 3692449 h 6386516"/>
              <a:gd name="connsiteX2673" fmla="*/ 1622981 w 6789110"/>
              <a:gd name="connsiteY2673" fmla="*/ 3679968 h 6386516"/>
              <a:gd name="connsiteX2674" fmla="*/ 1642230 w 6789110"/>
              <a:gd name="connsiteY2674" fmla="*/ 3689592 h 6386516"/>
              <a:gd name="connsiteX2675" fmla="*/ 1603733 w 6789110"/>
              <a:gd name="connsiteY2675" fmla="*/ 3728089 h 6386516"/>
              <a:gd name="connsiteX2676" fmla="*/ 1622981 w 6789110"/>
              <a:gd name="connsiteY2676" fmla="*/ 3679968 h 6386516"/>
              <a:gd name="connsiteX2677" fmla="*/ 1776964 w 6789110"/>
              <a:gd name="connsiteY2677" fmla="*/ 3676118 h 6386516"/>
              <a:gd name="connsiteX2678" fmla="*/ 1788514 w 6789110"/>
              <a:gd name="connsiteY2678" fmla="*/ 3706915 h 6386516"/>
              <a:gd name="connsiteX2679" fmla="*/ 1784663 w 6789110"/>
              <a:gd name="connsiteY2679" fmla="*/ 3714615 h 6386516"/>
              <a:gd name="connsiteX2680" fmla="*/ 1773114 w 6789110"/>
              <a:gd name="connsiteY2680" fmla="*/ 3685743 h 6386516"/>
              <a:gd name="connsiteX2681" fmla="*/ 1776964 w 6789110"/>
              <a:gd name="connsiteY2681" fmla="*/ 3676118 h 6386516"/>
              <a:gd name="connsiteX2682" fmla="*/ 2691237 w 6789110"/>
              <a:gd name="connsiteY2682" fmla="*/ 3668419 h 6386516"/>
              <a:gd name="connsiteX2683" fmla="*/ 2697012 w 6789110"/>
              <a:gd name="connsiteY2683" fmla="*/ 3678043 h 6386516"/>
              <a:gd name="connsiteX2684" fmla="*/ 2702786 w 6789110"/>
              <a:gd name="connsiteY2684" fmla="*/ 3683817 h 6386516"/>
              <a:gd name="connsiteX2685" fmla="*/ 2708560 w 6789110"/>
              <a:gd name="connsiteY2685" fmla="*/ 3687667 h 6386516"/>
              <a:gd name="connsiteX2686" fmla="*/ 2689313 w 6789110"/>
              <a:gd name="connsiteY2686" fmla="*/ 3689591 h 6386516"/>
              <a:gd name="connsiteX2687" fmla="*/ 2700862 w 6789110"/>
              <a:gd name="connsiteY2687" fmla="*/ 3697291 h 6386516"/>
              <a:gd name="connsiteX2688" fmla="*/ 2704711 w 6789110"/>
              <a:gd name="connsiteY2688" fmla="*/ 3712689 h 6386516"/>
              <a:gd name="connsiteX2689" fmla="*/ 2679689 w 6789110"/>
              <a:gd name="connsiteY2689" fmla="*/ 3728087 h 6386516"/>
              <a:gd name="connsiteX2690" fmla="*/ 2643118 w 6789110"/>
              <a:gd name="connsiteY2690" fmla="*/ 3735786 h 6386516"/>
              <a:gd name="connsiteX2691" fmla="*/ 2629644 w 6789110"/>
              <a:gd name="connsiteY2691" fmla="*/ 3731937 h 6386516"/>
              <a:gd name="connsiteX2692" fmla="*/ 2620020 w 6789110"/>
              <a:gd name="connsiteY2692" fmla="*/ 3726162 h 6386516"/>
              <a:gd name="connsiteX2693" fmla="*/ 2614246 w 6789110"/>
              <a:gd name="connsiteY2693" fmla="*/ 3724238 h 6386516"/>
              <a:gd name="connsiteX2694" fmla="*/ 2618095 w 6789110"/>
              <a:gd name="connsiteY2694" fmla="*/ 3720388 h 6386516"/>
              <a:gd name="connsiteX2695" fmla="*/ 2618095 w 6789110"/>
              <a:gd name="connsiteY2695" fmla="*/ 3716538 h 6386516"/>
              <a:gd name="connsiteX2696" fmla="*/ 2643118 w 6789110"/>
              <a:gd name="connsiteY2696" fmla="*/ 3699215 h 6386516"/>
              <a:gd name="connsiteX2697" fmla="*/ 2673914 w 6789110"/>
              <a:gd name="connsiteY2697" fmla="*/ 3695366 h 6386516"/>
              <a:gd name="connsiteX2698" fmla="*/ 2691237 w 6789110"/>
              <a:gd name="connsiteY2698" fmla="*/ 3668419 h 6386516"/>
              <a:gd name="connsiteX2699" fmla="*/ 3576640 w 6789110"/>
              <a:gd name="connsiteY2699" fmla="*/ 3664570 h 6386516"/>
              <a:gd name="connsiteX2700" fmla="*/ 3478476 w 6789110"/>
              <a:gd name="connsiteY2700" fmla="*/ 3793530 h 6386516"/>
              <a:gd name="connsiteX2701" fmla="*/ 3576640 w 6789110"/>
              <a:gd name="connsiteY2701" fmla="*/ 3664570 h 6386516"/>
              <a:gd name="connsiteX2702" fmla="*/ 3530445 w 6789110"/>
              <a:gd name="connsiteY2702" fmla="*/ 3662645 h 6386516"/>
              <a:gd name="connsiteX2703" fmla="*/ 3428431 w 6789110"/>
              <a:gd name="connsiteY2703" fmla="*/ 3851274 h 6386516"/>
              <a:gd name="connsiteX2704" fmla="*/ 3530445 w 6789110"/>
              <a:gd name="connsiteY2704" fmla="*/ 3662645 h 6386516"/>
              <a:gd name="connsiteX2705" fmla="*/ 1705176 w 6789110"/>
              <a:gd name="connsiteY2705" fmla="*/ 3659607 h 6386516"/>
              <a:gd name="connsiteX2706" fmla="*/ 1715372 w 6789110"/>
              <a:gd name="connsiteY2706" fmla="*/ 3660720 h 6386516"/>
              <a:gd name="connsiteX2707" fmla="*/ 1709596 w 6789110"/>
              <a:gd name="connsiteY2707" fmla="*/ 3689592 h 6386516"/>
              <a:gd name="connsiteX2708" fmla="*/ 1686499 w 6789110"/>
              <a:gd name="connsiteY2708" fmla="*/ 3676119 h 6386516"/>
              <a:gd name="connsiteX2709" fmla="*/ 1705176 w 6789110"/>
              <a:gd name="connsiteY2709" fmla="*/ 3659607 h 6386516"/>
              <a:gd name="connsiteX2710" fmla="*/ 2197981 w 6789110"/>
              <a:gd name="connsiteY2710" fmla="*/ 3657863 h 6386516"/>
              <a:gd name="connsiteX2711" fmla="*/ 2244688 w 6789110"/>
              <a:gd name="connsiteY2711" fmla="*/ 3706915 h 6386516"/>
              <a:gd name="connsiteX2712" fmla="*/ 2113801 w 6789110"/>
              <a:gd name="connsiteY2712" fmla="*/ 3807005 h 6386516"/>
              <a:gd name="connsiteX2713" fmla="*/ 2197981 w 6789110"/>
              <a:gd name="connsiteY2713" fmla="*/ 3657863 h 6386516"/>
              <a:gd name="connsiteX2714" fmla="*/ 2096479 w 6789110"/>
              <a:gd name="connsiteY2714" fmla="*/ 3649171 h 6386516"/>
              <a:gd name="connsiteX2715" fmla="*/ 2083004 w 6789110"/>
              <a:gd name="connsiteY2715" fmla="*/ 3662645 h 6386516"/>
              <a:gd name="connsiteX2716" fmla="*/ 2067606 w 6789110"/>
              <a:gd name="connsiteY2716" fmla="*/ 3693442 h 6386516"/>
              <a:gd name="connsiteX2717" fmla="*/ 2084929 w 6789110"/>
              <a:gd name="connsiteY2717" fmla="*/ 3654945 h 6386516"/>
              <a:gd name="connsiteX2718" fmla="*/ 2096479 w 6789110"/>
              <a:gd name="connsiteY2718" fmla="*/ 3649171 h 6386516"/>
              <a:gd name="connsiteX2719" fmla="*/ 1973291 w 6789110"/>
              <a:gd name="connsiteY2719" fmla="*/ 3637624 h 6386516"/>
              <a:gd name="connsiteX2720" fmla="*/ 1971367 w 6789110"/>
              <a:gd name="connsiteY2720" fmla="*/ 3645323 h 6386516"/>
              <a:gd name="connsiteX2721" fmla="*/ 2000239 w 6789110"/>
              <a:gd name="connsiteY2721" fmla="*/ 3645323 h 6386516"/>
              <a:gd name="connsiteX2722" fmla="*/ 1965592 w 6789110"/>
              <a:gd name="connsiteY2722" fmla="*/ 3660721 h 6386516"/>
              <a:gd name="connsiteX2723" fmla="*/ 1959818 w 6789110"/>
              <a:gd name="connsiteY2723" fmla="*/ 3651097 h 6386516"/>
              <a:gd name="connsiteX2724" fmla="*/ 1973291 w 6789110"/>
              <a:gd name="connsiteY2724" fmla="*/ 3637624 h 6386516"/>
              <a:gd name="connsiteX2725" fmla="*/ 1915548 w 6789110"/>
              <a:gd name="connsiteY2725" fmla="*/ 3637623 h 6386516"/>
              <a:gd name="connsiteX2726" fmla="*/ 1846256 w 6789110"/>
              <a:gd name="connsiteY2726" fmla="*/ 3718464 h 6386516"/>
              <a:gd name="connsiteX2727" fmla="*/ 1834707 w 6789110"/>
              <a:gd name="connsiteY2727" fmla="*/ 3724238 h 6386516"/>
              <a:gd name="connsiteX2728" fmla="*/ 1861654 w 6789110"/>
              <a:gd name="connsiteY2728" fmla="*/ 3678043 h 6386516"/>
              <a:gd name="connsiteX2729" fmla="*/ 1865503 w 6789110"/>
              <a:gd name="connsiteY2729" fmla="*/ 3681893 h 6386516"/>
              <a:gd name="connsiteX2730" fmla="*/ 1915548 w 6789110"/>
              <a:gd name="connsiteY2730" fmla="*/ 3637623 h 6386516"/>
              <a:gd name="connsiteX2731" fmla="*/ 3490025 w 6789110"/>
              <a:gd name="connsiteY2731" fmla="*/ 3627999 h 6386516"/>
              <a:gd name="connsiteX2732" fmla="*/ 3418808 w 6789110"/>
              <a:gd name="connsiteY2732" fmla="*/ 3710764 h 6386516"/>
              <a:gd name="connsiteX2733" fmla="*/ 3374538 w 6789110"/>
              <a:gd name="connsiteY2733" fmla="*/ 3833951 h 6386516"/>
              <a:gd name="connsiteX2734" fmla="*/ 3297546 w 6789110"/>
              <a:gd name="connsiteY2734" fmla="*/ 3756959 h 6386516"/>
              <a:gd name="connsiteX2735" fmla="*/ 3366838 w 6789110"/>
              <a:gd name="connsiteY2735" fmla="*/ 3853199 h 6386516"/>
              <a:gd name="connsiteX2736" fmla="*/ 3434206 w 6789110"/>
              <a:gd name="connsiteY2736" fmla="*/ 3722313 h 6386516"/>
              <a:gd name="connsiteX2737" fmla="*/ 3490025 w 6789110"/>
              <a:gd name="connsiteY2737" fmla="*/ 3627999 h 6386516"/>
              <a:gd name="connsiteX2738" fmla="*/ 1694199 w 6789110"/>
              <a:gd name="connsiteY2738" fmla="*/ 3626074 h 6386516"/>
              <a:gd name="connsiteX2739" fmla="*/ 1667251 w 6789110"/>
              <a:gd name="connsiteY2739" fmla="*/ 3672270 h 6386516"/>
              <a:gd name="connsiteX2740" fmla="*/ 1648003 w 6789110"/>
              <a:gd name="connsiteY2740" fmla="*/ 3658796 h 6386516"/>
              <a:gd name="connsiteX2741" fmla="*/ 1694199 w 6789110"/>
              <a:gd name="connsiteY2741" fmla="*/ 3626074 h 6386516"/>
              <a:gd name="connsiteX2742" fmla="*/ 1798136 w 6789110"/>
              <a:gd name="connsiteY2742" fmla="*/ 3602976 h 6386516"/>
              <a:gd name="connsiteX2743" fmla="*/ 1805835 w 6789110"/>
              <a:gd name="connsiteY2743" fmla="*/ 3604901 h 6386516"/>
              <a:gd name="connsiteX2744" fmla="*/ 1711520 w 6789110"/>
              <a:gd name="connsiteY2744" fmla="*/ 3799305 h 6386516"/>
              <a:gd name="connsiteX2745" fmla="*/ 1669175 w 6789110"/>
              <a:gd name="connsiteY2745" fmla="*/ 3741562 h 6386516"/>
              <a:gd name="connsiteX2746" fmla="*/ 1684573 w 6789110"/>
              <a:gd name="connsiteY2746" fmla="*/ 3710765 h 6386516"/>
              <a:gd name="connsiteX2747" fmla="*/ 1713445 w 6789110"/>
              <a:gd name="connsiteY2747" fmla="*/ 3712690 h 6386516"/>
              <a:gd name="connsiteX2748" fmla="*/ 1699971 w 6789110"/>
              <a:gd name="connsiteY2748" fmla="*/ 3774283 h 6386516"/>
              <a:gd name="connsiteX2749" fmla="*/ 1798136 w 6789110"/>
              <a:gd name="connsiteY2749" fmla="*/ 3602976 h 6386516"/>
              <a:gd name="connsiteX2750" fmla="*/ 1892452 w 6789110"/>
              <a:gd name="connsiteY2750" fmla="*/ 3601052 h 6386516"/>
              <a:gd name="connsiteX2751" fmla="*/ 1886678 w 6789110"/>
              <a:gd name="connsiteY2751" fmla="*/ 3616450 h 6386516"/>
              <a:gd name="connsiteX2752" fmla="*/ 1861654 w 6789110"/>
              <a:gd name="connsiteY2752" fmla="*/ 3651097 h 6386516"/>
              <a:gd name="connsiteX2753" fmla="*/ 1855880 w 6789110"/>
              <a:gd name="connsiteY2753" fmla="*/ 3658796 h 6386516"/>
              <a:gd name="connsiteX2754" fmla="*/ 1836632 w 6789110"/>
              <a:gd name="connsiteY2754" fmla="*/ 3689592 h 6386516"/>
              <a:gd name="connsiteX2755" fmla="*/ 1842407 w 6789110"/>
              <a:gd name="connsiteY2755" fmla="*/ 3679968 h 6386516"/>
              <a:gd name="connsiteX2756" fmla="*/ 1828933 w 6789110"/>
              <a:gd name="connsiteY2756" fmla="*/ 3664570 h 6386516"/>
              <a:gd name="connsiteX2757" fmla="*/ 1836632 w 6789110"/>
              <a:gd name="connsiteY2757" fmla="*/ 3653021 h 6386516"/>
              <a:gd name="connsiteX2758" fmla="*/ 1840482 w 6789110"/>
              <a:gd name="connsiteY2758" fmla="*/ 3658796 h 6386516"/>
              <a:gd name="connsiteX2759" fmla="*/ 1892452 w 6789110"/>
              <a:gd name="connsiteY2759" fmla="*/ 3601052 h 6386516"/>
              <a:gd name="connsiteX2760" fmla="*/ 3372612 w 6789110"/>
              <a:gd name="connsiteY2760" fmla="*/ 3597202 h 6386516"/>
              <a:gd name="connsiteX2761" fmla="*/ 3405335 w 6789110"/>
              <a:gd name="connsiteY2761" fmla="*/ 3643398 h 6386516"/>
              <a:gd name="connsiteX2762" fmla="*/ 3372612 w 6789110"/>
              <a:gd name="connsiteY2762" fmla="*/ 3597202 h 6386516"/>
              <a:gd name="connsiteX2763" fmla="*/ 1929023 w 6789110"/>
              <a:gd name="connsiteY2763" fmla="*/ 3597202 h 6386516"/>
              <a:gd name="connsiteX2764" fmla="*/ 1902075 w 6789110"/>
              <a:gd name="connsiteY2764" fmla="*/ 3626075 h 6386516"/>
              <a:gd name="connsiteX2765" fmla="*/ 1917474 w 6789110"/>
              <a:gd name="connsiteY2765" fmla="*/ 3606827 h 6386516"/>
              <a:gd name="connsiteX2766" fmla="*/ 1929023 w 6789110"/>
              <a:gd name="connsiteY2766" fmla="*/ 3597202 h 6386516"/>
              <a:gd name="connsiteX2767" fmla="*/ 1755792 w 6789110"/>
              <a:gd name="connsiteY2767" fmla="*/ 3583728 h 6386516"/>
              <a:gd name="connsiteX2768" fmla="*/ 1765416 w 6789110"/>
              <a:gd name="connsiteY2768" fmla="*/ 3599126 h 6386516"/>
              <a:gd name="connsiteX2769" fmla="*/ 1736543 w 6789110"/>
              <a:gd name="connsiteY2769" fmla="*/ 3653020 h 6386516"/>
              <a:gd name="connsiteX2770" fmla="*/ 1755792 w 6789110"/>
              <a:gd name="connsiteY2770" fmla="*/ 3583728 h 6386516"/>
              <a:gd name="connsiteX2771" fmla="*/ 1990615 w 6789110"/>
              <a:gd name="connsiteY2771" fmla="*/ 3574106 h 6386516"/>
              <a:gd name="connsiteX2772" fmla="*/ 2002165 w 6789110"/>
              <a:gd name="connsiteY2772" fmla="*/ 3581805 h 6386516"/>
              <a:gd name="connsiteX2773" fmla="*/ 1984841 w 6789110"/>
              <a:gd name="connsiteY2773" fmla="*/ 3583730 h 6386516"/>
              <a:gd name="connsiteX2774" fmla="*/ 1990615 w 6789110"/>
              <a:gd name="connsiteY2774" fmla="*/ 3574106 h 6386516"/>
              <a:gd name="connsiteX2775" fmla="*/ 3374538 w 6789110"/>
              <a:gd name="connsiteY2775" fmla="*/ 3562556 h 6386516"/>
              <a:gd name="connsiteX2776" fmla="*/ 3418808 w 6789110"/>
              <a:gd name="connsiteY2776" fmla="*/ 3599128 h 6386516"/>
              <a:gd name="connsiteX2777" fmla="*/ 3405334 w 6789110"/>
              <a:gd name="connsiteY2777" fmla="*/ 3616451 h 6386516"/>
              <a:gd name="connsiteX2778" fmla="*/ 3374538 w 6789110"/>
              <a:gd name="connsiteY2778" fmla="*/ 3562556 h 6386516"/>
              <a:gd name="connsiteX2779" fmla="*/ 1990616 w 6789110"/>
              <a:gd name="connsiteY2779" fmla="*/ 3541383 h 6386516"/>
              <a:gd name="connsiteX2780" fmla="*/ 1982918 w 6789110"/>
              <a:gd name="connsiteY2780" fmla="*/ 3551008 h 6386516"/>
              <a:gd name="connsiteX2781" fmla="*/ 1948270 w 6789110"/>
              <a:gd name="connsiteY2781" fmla="*/ 3564481 h 6386516"/>
              <a:gd name="connsiteX2782" fmla="*/ 1967518 w 6789110"/>
              <a:gd name="connsiteY2782" fmla="*/ 3572180 h 6386516"/>
              <a:gd name="connsiteX2783" fmla="*/ 1961743 w 6789110"/>
              <a:gd name="connsiteY2783" fmla="*/ 3579880 h 6386516"/>
              <a:gd name="connsiteX2784" fmla="*/ 1938646 w 6789110"/>
              <a:gd name="connsiteY2784" fmla="*/ 3574105 h 6386516"/>
              <a:gd name="connsiteX2785" fmla="*/ 1950195 w 6789110"/>
              <a:gd name="connsiteY2785" fmla="*/ 3552932 h 6386516"/>
              <a:gd name="connsiteX2786" fmla="*/ 1990616 w 6789110"/>
              <a:gd name="connsiteY2786" fmla="*/ 3541383 h 6386516"/>
              <a:gd name="connsiteX2787" fmla="*/ 2011787 w 6789110"/>
              <a:gd name="connsiteY2787" fmla="*/ 3537534 h 6386516"/>
              <a:gd name="connsiteX2788" fmla="*/ 2021412 w 6789110"/>
              <a:gd name="connsiteY2788" fmla="*/ 3537534 h 6386516"/>
              <a:gd name="connsiteX2789" fmla="*/ 2006013 w 6789110"/>
              <a:gd name="connsiteY2789" fmla="*/ 3547158 h 6386516"/>
              <a:gd name="connsiteX2790" fmla="*/ 2011787 w 6789110"/>
              <a:gd name="connsiteY2790" fmla="*/ 3537534 h 6386516"/>
              <a:gd name="connsiteX2791" fmla="*/ 3430355 w 6789110"/>
              <a:gd name="connsiteY2791" fmla="*/ 3493264 h 6386516"/>
              <a:gd name="connsiteX2792" fmla="*/ 3449604 w 6789110"/>
              <a:gd name="connsiteY2792" fmla="*/ 3541385 h 6386516"/>
              <a:gd name="connsiteX2793" fmla="*/ 3426506 w 6789110"/>
              <a:gd name="connsiteY2793" fmla="*/ 3514437 h 6386516"/>
              <a:gd name="connsiteX2794" fmla="*/ 3430355 w 6789110"/>
              <a:gd name="connsiteY2794" fmla="*/ 3493264 h 6386516"/>
              <a:gd name="connsiteX2795" fmla="*/ 2138824 w 6789110"/>
              <a:gd name="connsiteY2795" fmla="*/ 3481715 h 6386516"/>
              <a:gd name="connsiteX2796" fmla="*/ 2121500 w 6789110"/>
              <a:gd name="connsiteY2796" fmla="*/ 3525985 h 6386516"/>
              <a:gd name="connsiteX2797" fmla="*/ 2150372 w 6789110"/>
              <a:gd name="connsiteY2797" fmla="*/ 3508662 h 6386516"/>
              <a:gd name="connsiteX2798" fmla="*/ 2063757 w 6789110"/>
              <a:gd name="connsiteY2798" fmla="*/ 3653022 h 6386516"/>
              <a:gd name="connsiteX2799" fmla="*/ 2042584 w 6789110"/>
              <a:gd name="connsiteY2799" fmla="*/ 3691518 h 6386516"/>
              <a:gd name="connsiteX2800" fmla="*/ 2017562 w 6789110"/>
              <a:gd name="connsiteY2800" fmla="*/ 3689593 h 6386516"/>
              <a:gd name="connsiteX2801" fmla="*/ 2046434 w 6789110"/>
              <a:gd name="connsiteY2801" fmla="*/ 3654947 h 6386516"/>
              <a:gd name="connsiteX2802" fmla="*/ 2050283 w 6789110"/>
              <a:gd name="connsiteY2802" fmla="*/ 3614526 h 6386516"/>
              <a:gd name="connsiteX2803" fmla="*/ 2138824 w 6789110"/>
              <a:gd name="connsiteY2803" fmla="*/ 3481715 h 6386516"/>
              <a:gd name="connsiteX2804" fmla="*/ 1855880 w 6789110"/>
              <a:gd name="connsiteY2804" fmla="*/ 3481715 h 6386516"/>
              <a:gd name="connsiteX2805" fmla="*/ 1788512 w 6789110"/>
              <a:gd name="connsiteY2805" fmla="*/ 3574105 h 6386516"/>
              <a:gd name="connsiteX2806" fmla="*/ 1761565 w 6789110"/>
              <a:gd name="connsiteY2806" fmla="*/ 3554857 h 6386516"/>
              <a:gd name="connsiteX2807" fmla="*/ 1855880 w 6789110"/>
              <a:gd name="connsiteY2807" fmla="*/ 3481715 h 6386516"/>
              <a:gd name="connsiteX2808" fmla="*/ 3351440 w 6789110"/>
              <a:gd name="connsiteY2808" fmla="*/ 3479790 h 6386516"/>
              <a:gd name="connsiteX2809" fmla="*/ 3434206 w 6789110"/>
              <a:gd name="connsiteY2809" fmla="*/ 3593353 h 6386516"/>
              <a:gd name="connsiteX2810" fmla="*/ 3351440 w 6789110"/>
              <a:gd name="connsiteY2810" fmla="*/ 3479790 h 6386516"/>
              <a:gd name="connsiteX2811" fmla="*/ 1977142 w 6789110"/>
              <a:gd name="connsiteY2811" fmla="*/ 3472091 h 6386516"/>
              <a:gd name="connsiteX2812" fmla="*/ 1942495 w 6789110"/>
              <a:gd name="connsiteY2812" fmla="*/ 3516361 h 6386516"/>
              <a:gd name="connsiteX2813" fmla="*/ 1998315 w 6789110"/>
              <a:gd name="connsiteY2813" fmla="*/ 3500963 h 6386516"/>
              <a:gd name="connsiteX2814" fmla="*/ 1915548 w 6789110"/>
              <a:gd name="connsiteY2814" fmla="*/ 3549082 h 6386516"/>
              <a:gd name="connsiteX2815" fmla="*/ 1944420 w 6789110"/>
              <a:gd name="connsiteY2815" fmla="*/ 3551007 h 6386516"/>
              <a:gd name="connsiteX2816" fmla="*/ 1925172 w 6789110"/>
              <a:gd name="connsiteY2816" fmla="*/ 3570255 h 6386516"/>
              <a:gd name="connsiteX2817" fmla="*/ 1869353 w 6789110"/>
              <a:gd name="connsiteY2817" fmla="*/ 3574105 h 6386516"/>
              <a:gd name="connsiteX2818" fmla="*/ 1827008 w 6789110"/>
              <a:gd name="connsiteY2818" fmla="*/ 3595277 h 6386516"/>
              <a:gd name="connsiteX2819" fmla="*/ 1855880 w 6789110"/>
              <a:gd name="connsiteY2819" fmla="*/ 3552932 h 6386516"/>
              <a:gd name="connsiteX2820" fmla="*/ 1861654 w 6789110"/>
              <a:gd name="connsiteY2820" fmla="*/ 3545233 h 6386516"/>
              <a:gd name="connsiteX2821" fmla="*/ 1865504 w 6789110"/>
              <a:gd name="connsiteY2821" fmla="*/ 3541383 h 6386516"/>
              <a:gd name="connsiteX2822" fmla="*/ 1877052 w 6789110"/>
              <a:gd name="connsiteY2822" fmla="*/ 3531759 h 6386516"/>
              <a:gd name="connsiteX2823" fmla="*/ 1857805 w 6789110"/>
              <a:gd name="connsiteY2823" fmla="*/ 3568330 h 6386516"/>
              <a:gd name="connsiteX2824" fmla="*/ 1977142 w 6789110"/>
              <a:gd name="connsiteY2824" fmla="*/ 3472091 h 6386516"/>
              <a:gd name="connsiteX2825" fmla="*/ 3613211 w 6789110"/>
              <a:gd name="connsiteY2825" fmla="*/ 3460542 h 6386516"/>
              <a:gd name="connsiteX2826" fmla="*/ 3661332 w 6789110"/>
              <a:gd name="connsiteY2826" fmla="*/ 3552932 h 6386516"/>
              <a:gd name="connsiteX2827" fmla="*/ 3613211 w 6789110"/>
              <a:gd name="connsiteY2827" fmla="*/ 3460542 h 6386516"/>
              <a:gd name="connsiteX2828" fmla="*/ 2029111 w 6789110"/>
              <a:gd name="connsiteY2828" fmla="*/ 3454768 h 6386516"/>
              <a:gd name="connsiteX2829" fmla="*/ 2040659 w 6789110"/>
              <a:gd name="connsiteY2829" fmla="*/ 3499038 h 6386516"/>
              <a:gd name="connsiteX2830" fmla="*/ 2065683 w 6789110"/>
              <a:gd name="connsiteY2830" fmla="*/ 3458617 h 6386516"/>
              <a:gd name="connsiteX2831" fmla="*/ 2057983 w 6789110"/>
              <a:gd name="connsiteY2831" fmla="*/ 3504812 h 6386516"/>
              <a:gd name="connsiteX2832" fmla="*/ 2036810 w 6789110"/>
              <a:gd name="connsiteY2832" fmla="*/ 3535609 h 6386516"/>
              <a:gd name="connsiteX2833" fmla="*/ 2029111 w 6789110"/>
              <a:gd name="connsiteY2833" fmla="*/ 3454768 h 6386516"/>
              <a:gd name="connsiteX2834" fmla="*/ 2223515 w 6789110"/>
              <a:gd name="connsiteY2834" fmla="*/ 3450918 h 6386516"/>
              <a:gd name="connsiteX2835" fmla="*/ 2229289 w 6789110"/>
              <a:gd name="connsiteY2835" fmla="*/ 3472091 h 6386516"/>
              <a:gd name="connsiteX2836" fmla="*/ 2246612 w 6789110"/>
              <a:gd name="connsiteY2836" fmla="*/ 3456692 h 6386516"/>
              <a:gd name="connsiteX2837" fmla="*/ 2236988 w 6789110"/>
              <a:gd name="connsiteY2837" fmla="*/ 3474016 h 6386516"/>
              <a:gd name="connsiteX2838" fmla="*/ 2167696 w 6789110"/>
              <a:gd name="connsiteY2838" fmla="*/ 3572181 h 6386516"/>
              <a:gd name="connsiteX2839" fmla="*/ 2148448 w 6789110"/>
              <a:gd name="connsiteY2839" fmla="*/ 3595278 h 6386516"/>
              <a:gd name="connsiteX2840" fmla="*/ 2171545 w 6789110"/>
              <a:gd name="connsiteY2840" fmla="*/ 3525986 h 6386516"/>
              <a:gd name="connsiteX2841" fmla="*/ 2202342 w 6789110"/>
              <a:gd name="connsiteY2841" fmla="*/ 3479790 h 6386516"/>
              <a:gd name="connsiteX2842" fmla="*/ 2223515 w 6789110"/>
              <a:gd name="connsiteY2842" fmla="*/ 3450918 h 6386516"/>
              <a:gd name="connsiteX2843" fmla="*/ 2292808 w 6789110"/>
              <a:gd name="connsiteY2843" fmla="*/ 3441294 h 6386516"/>
              <a:gd name="connsiteX2844" fmla="*/ 2285109 w 6789110"/>
              <a:gd name="connsiteY2844" fmla="*/ 3468241 h 6386516"/>
              <a:gd name="connsiteX2845" fmla="*/ 2258161 w 6789110"/>
              <a:gd name="connsiteY2845" fmla="*/ 3516362 h 6386516"/>
              <a:gd name="connsiteX2846" fmla="*/ 2269711 w 6789110"/>
              <a:gd name="connsiteY2846" fmla="*/ 3512512 h 6386516"/>
              <a:gd name="connsiteX2847" fmla="*/ 2213891 w 6789110"/>
              <a:gd name="connsiteY2847" fmla="*/ 3618376 h 6386516"/>
              <a:gd name="connsiteX2848" fmla="*/ 2148448 w 6789110"/>
              <a:gd name="connsiteY2848" fmla="*/ 3620300 h 6386516"/>
              <a:gd name="connsiteX2849" fmla="*/ 2200418 w 6789110"/>
              <a:gd name="connsiteY2849" fmla="*/ 3562557 h 6386516"/>
              <a:gd name="connsiteX2850" fmla="*/ 2285109 w 6789110"/>
              <a:gd name="connsiteY2850" fmla="*/ 3443219 h 6386516"/>
              <a:gd name="connsiteX2851" fmla="*/ 2292808 w 6789110"/>
              <a:gd name="connsiteY2851" fmla="*/ 3441294 h 6386516"/>
              <a:gd name="connsiteX2852" fmla="*/ 2113801 w 6789110"/>
              <a:gd name="connsiteY2852" fmla="*/ 3437445 h 6386516"/>
              <a:gd name="connsiteX2853" fmla="*/ 2113801 w 6789110"/>
              <a:gd name="connsiteY2853" fmla="*/ 3483640 h 6386516"/>
              <a:gd name="connsiteX2854" fmla="*/ 2048358 w 6789110"/>
              <a:gd name="connsiteY2854" fmla="*/ 3583730 h 6386516"/>
              <a:gd name="connsiteX2855" fmla="*/ 2042584 w 6789110"/>
              <a:gd name="connsiteY2855" fmla="*/ 3560633 h 6386516"/>
              <a:gd name="connsiteX2856" fmla="*/ 2113801 w 6789110"/>
              <a:gd name="connsiteY2856" fmla="*/ 3437445 h 6386516"/>
              <a:gd name="connsiteX2857" fmla="*/ 3336041 w 6789110"/>
              <a:gd name="connsiteY2857" fmla="*/ 3425896 h 6386516"/>
              <a:gd name="connsiteX2858" fmla="*/ 3432280 w 6789110"/>
              <a:gd name="connsiteY2858" fmla="*/ 3576030 h 6386516"/>
              <a:gd name="connsiteX2859" fmla="*/ 3336041 w 6789110"/>
              <a:gd name="connsiteY2859" fmla="*/ 3425896 h 6386516"/>
              <a:gd name="connsiteX2860" fmla="*/ 3178209 w 6789110"/>
              <a:gd name="connsiteY2860" fmla="*/ 3423971 h 6386516"/>
              <a:gd name="connsiteX2861" fmla="*/ 3180134 w 6789110"/>
              <a:gd name="connsiteY2861" fmla="*/ 3454768 h 6386516"/>
              <a:gd name="connsiteX2862" fmla="*/ 3147412 w 6789110"/>
              <a:gd name="connsiteY2862" fmla="*/ 3468241 h 6386516"/>
              <a:gd name="connsiteX2863" fmla="*/ 3218630 w 6789110"/>
              <a:gd name="connsiteY2863" fmla="*/ 3458617 h 6386516"/>
              <a:gd name="connsiteX2864" fmla="*/ 3239802 w 6789110"/>
              <a:gd name="connsiteY2864" fmla="*/ 3497113 h 6386516"/>
              <a:gd name="connsiteX2865" fmla="*/ 3112766 w 6789110"/>
              <a:gd name="connsiteY2865" fmla="*/ 3487489 h 6386516"/>
              <a:gd name="connsiteX2866" fmla="*/ 3178209 w 6789110"/>
              <a:gd name="connsiteY2866" fmla="*/ 3423971 h 6386516"/>
              <a:gd name="connsiteX2867" fmla="*/ 3305245 w 6789110"/>
              <a:gd name="connsiteY2867" fmla="*/ 3416272 h 6386516"/>
              <a:gd name="connsiteX2868" fmla="*/ 3332193 w 6789110"/>
              <a:gd name="connsiteY2868" fmla="*/ 3466317 h 6386516"/>
              <a:gd name="connsiteX2869" fmla="*/ 3305245 w 6789110"/>
              <a:gd name="connsiteY2869" fmla="*/ 3416272 h 6386516"/>
              <a:gd name="connsiteX2870" fmla="*/ 2175395 w 6789110"/>
              <a:gd name="connsiteY2870" fmla="*/ 3412422 h 6386516"/>
              <a:gd name="connsiteX2871" fmla="*/ 2194644 w 6789110"/>
              <a:gd name="connsiteY2871" fmla="*/ 3427820 h 6386516"/>
              <a:gd name="connsiteX2872" fmla="*/ 2185019 w 6789110"/>
              <a:gd name="connsiteY2872" fmla="*/ 3470166 h 6386516"/>
              <a:gd name="connsiteX2873" fmla="*/ 2177319 w 6789110"/>
              <a:gd name="connsiteY2873" fmla="*/ 3481714 h 6386516"/>
              <a:gd name="connsiteX2874" fmla="*/ 2177319 w 6789110"/>
              <a:gd name="connsiteY2874" fmla="*/ 3474015 h 6386516"/>
              <a:gd name="connsiteX2875" fmla="*/ 2167695 w 6789110"/>
              <a:gd name="connsiteY2875" fmla="*/ 3425896 h 6386516"/>
              <a:gd name="connsiteX2876" fmla="*/ 2175395 w 6789110"/>
              <a:gd name="connsiteY2876" fmla="*/ 3412422 h 6386516"/>
              <a:gd name="connsiteX2877" fmla="*/ 2161922 w 6789110"/>
              <a:gd name="connsiteY2877" fmla="*/ 3393175 h 6386516"/>
              <a:gd name="connsiteX2878" fmla="*/ 2163847 w 6789110"/>
              <a:gd name="connsiteY2878" fmla="*/ 3395100 h 6386516"/>
              <a:gd name="connsiteX2879" fmla="*/ 2161922 w 6789110"/>
              <a:gd name="connsiteY2879" fmla="*/ 3398949 h 6386516"/>
              <a:gd name="connsiteX2880" fmla="*/ 2161922 w 6789110"/>
              <a:gd name="connsiteY2880" fmla="*/ 3393175 h 6386516"/>
              <a:gd name="connsiteX2881" fmla="*/ 3237877 w 6789110"/>
              <a:gd name="connsiteY2881" fmla="*/ 3372002 h 6386516"/>
              <a:gd name="connsiteX2882" fmla="*/ 3297547 w 6789110"/>
              <a:gd name="connsiteY2882" fmla="*/ 3472091 h 6386516"/>
              <a:gd name="connsiteX2883" fmla="*/ 3237877 w 6789110"/>
              <a:gd name="connsiteY2883" fmla="*/ 3372002 h 6386516"/>
              <a:gd name="connsiteX2884" fmla="*/ 3634384 w 6789110"/>
              <a:gd name="connsiteY2884" fmla="*/ 3366227 h 6386516"/>
              <a:gd name="connsiteX2885" fmla="*/ 3651708 w 6789110"/>
              <a:gd name="connsiteY2885" fmla="*/ 3400874 h 6386516"/>
              <a:gd name="connsiteX2886" fmla="*/ 3634384 w 6789110"/>
              <a:gd name="connsiteY2886" fmla="*/ 3366227 h 6386516"/>
              <a:gd name="connsiteX2887" fmla="*/ 3411108 w 6789110"/>
              <a:gd name="connsiteY2887" fmla="*/ 3333506 h 6386516"/>
              <a:gd name="connsiteX2888" fmla="*/ 3609362 w 6789110"/>
              <a:gd name="connsiteY2888" fmla="*/ 3579879 h 6386516"/>
              <a:gd name="connsiteX2889" fmla="*/ 3466927 w 6789110"/>
              <a:gd name="connsiteY2889" fmla="*/ 3406648 h 6386516"/>
              <a:gd name="connsiteX2890" fmla="*/ 3465002 w 6789110"/>
              <a:gd name="connsiteY2890" fmla="*/ 3422046 h 6386516"/>
              <a:gd name="connsiteX2891" fmla="*/ 3411108 w 6789110"/>
              <a:gd name="connsiteY2891" fmla="*/ 3333506 h 6386516"/>
              <a:gd name="connsiteX2892" fmla="*/ 3472701 w 6789110"/>
              <a:gd name="connsiteY2892" fmla="*/ 3321957 h 6386516"/>
              <a:gd name="connsiteX2893" fmla="*/ 3588188 w 6789110"/>
              <a:gd name="connsiteY2893" fmla="*/ 3464391 h 6386516"/>
              <a:gd name="connsiteX2894" fmla="*/ 3472701 w 6789110"/>
              <a:gd name="connsiteY2894" fmla="*/ 3321957 h 6386516"/>
              <a:gd name="connsiteX2895" fmla="*/ 3520821 w 6789110"/>
              <a:gd name="connsiteY2895" fmla="*/ 3320033 h 6386516"/>
              <a:gd name="connsiteX2896" fmla="*/ 3561241 w 6789110"/>
              <a:gd name="connsiteY2896" fmla="*/ 3333506 h 6386516"/>
              <a:gd name="connsiteX2897" fmla="*/ 3657482 w 6789110"/>
              <a:gd name="connsiteY2897" fmla="*/ 3462468 h 6386516"/>
              <a:gd name="connsiteX2898" fmla="*/ 3659407 w 6789110"/>
              <a:gd name="connsiteY2898" fmla="*/ 3489415 h 6386516"/>
              <a:gd name="connsiteX2899" fmla="*/ 3520821 w 6789110"/>
              <a:gd name="connsiteY2899" fmla="*/ 3320033 h 6386516"/>
              <a:gd name="connsiteX2900" fmla="*/ 3434206 w 6789110"/>
              <a:gd name="connsiteY2900" fmla="*/ 3318108 h 6386516"/>
              <a:gd name="connsiteX2901" fmla="*/ 3665180 w 6789110"/>
              <a:gd name="connsiteY2901" fmla="*/ 3593354 h 6386516"/>
              <a:gd name="connsiteX2902" fmla="*/ 3667105 w 6789110"/>
              <a:gd name="connsiteY2902" fmla="*/ 3641473 h 6386516"/>
              <a:gd name="connsiteX2903" fmla="*/ 3644008 w 6789110"/>
              <a:gd name="connsiteY2903" fmla="*/ 3593354 h 6386516"/>
              <a:gd name="connsiteX2904" fmla="*/ 3434206 w 6789110"/>
              <a:gd name="connsiteY2904" fmla="*/ 3318108 h 6386516"/>
              <a:gd name="connsiteX2905" fmla="*/ 1588334 w 6789110"/>
              <a:gd name="connsiteY2905" fmla="*/ 3304634 h 6386516"/>
              <a:gd name="connsiteX2906" fmla="*/ 1605658 w 6789110"/>
              <a:gd name="connsiteY2906" fmla="*/ 3308483 h 6386516"/>
              <a:gd name="connsiteX2907" fmla="*/ 1569086 w 6789110"/>
              <a:gd name="connsiteY2907" fmla="*/ 3335431 h 6386516"/>
              <a:gd name="connsiteX2908" fmla="*/ 1588334 w 6789110"/>
              <a:gd name="connsiteY2908" fmla="*/ 3304634 h 6386516"/>
              <a:gd name="connsiteX2909" fmla="*/ 1938646 w 6789110"/>
              <a:gd name="connsiteY2909" fmla="*/ 3285386 h 6386516"/>
              <a:gd name="connsiteX2910" fmla="*/ 1896300 w 6789110"/>
              <a:gd name="connsiteY2910" fmla="*/ 3341206 h 6386516"/>
              <a:gd name="connsiteX2911" fmla="*/ 1938646 w 6789110"/>
              <a:gd name="connsiteY2911" fmla="*/ 3285386 h 6386516"/>
              <a:gd name="connsiteX2912" fmla="*/ 1003199 w 6789110"/>
              <a:gd name="connsiteY2912" fmla="*/ 3266139 h 6386516"/>
              <a:gd name="connsiteX2913" fmla="*/ 964703 w 6789110"/>
              <a:gd name="connsiteY2913" fmla="*/ 3321958 h 6386516"/>
              <a:gd name="connsiteX2914" fmla="*/ 1008974 w 6789110"/>
              <a:gd name="connsiteY2914" fmla="*/ 3296935 h 6386516"/>
              <a:gd name="connsiteX2915" fmla="*/ 939681 w 6789110"/>
              <a:gd name="connsiteY2915" fmla="*/ 3393175 h 6386516"/>
              <a:gd name="connsiteX2916" fmla="*/ 1089815 w 6789110"/>
              <a:gd name="connsiteY2916" fmla="*/ 3279612 h 6386516"/>
              <a:gd name="connsiteX2917" fmla="*/ 1005124 w 6789110"/>
              <a:gd name="connsiteY2917" fmla="*/ 3385476 h 6386516"/>
              <a:gd name="connsiteX2918" fmla="*/ 1099439 w 6789110"/>
              <a:gd name="connsiteY2918" fmla="*/ 3333506 h 6386516"/>
              <a:gd name="connsiteX2919" fmla="*/ 997425 w 6789110"/>
              <a:gd name="connsiteY2919" fmla="*/ 3439370 h 6386516"/>
              <a:gd name="connsiteX2920" fmla="*/ 1122536 w 6789110"/>
              <a:gd name="connsiteY2920" fmla="*/ 3364303 h 6386516"/>
              <a:gd name="connsiteX2921" fmla="*/ 1010898 w 6789110"/>
              <a:gd name="connsiteY2921" fmla="*/ 3481715 h 6386516"/>
              <a:gd name="connsiteX2922" fmla="*/ 1161032 w 6789110"/>
              <a:gd name="connsiteY2922" fmla="*/ 3364303 h 6386516"/>
              <a:gd name="connsiteX2923" fmla="*/ 1195678 w 6789110"/>
              <a:gd name="connsiteY2923" fmla="*/ 3368153 h 6386516"/>
              <a:gd name="connsiteX2924" fmla="*/ 974327 w 6789110"/>
              <a:gd name="connsiteY2924" fmla="*/ 3533684 h 6386516"/>
              <a:gd name="connsiteX2925" fmla="*/ 1318864 w 6789110"/>
              <a:gd name="connsiteY2925" fmla="*/ 3321958 h 6386516"/>
              <a:gd name="connsiteX2926" fmla="*/ 1136010 w 6789110"/>
              <a:gd name="connsiteY2926" fmla="*/ 3483640 h 6386516"/>
              <a:gd name="connsiteX2927" fmla="*/ 1078266 w 6789110"/>
              <a:gd name="connsiteY2927" fmla="*/ 3531760 h 6386516"/>
              <a:gd name="connsiteX2928" fmla="*/ 1343887 w 6789110"/>
              <a:gd name="connsiteY2928" fmla="*/ 3348905 h 6386516"/>
              <a:gd name="connsiteX2929" fmla="*/ 1216851 w 6789110"/>
              <a:gd name="connsiteY2929" fmla="*/ 3497113 h 6386516"/>
              <a:gd name="connsiteX2930" fmla="*/ 1393931 w 6789110"/>
              <a:gd name="connsiteY2930" fmla="*/ 3377777 h 6386516"/>
              <a:gd name="connsiteX2931" fmla="*/ 1295767 w 6789110"/>
              <a:gd name="connsiteY2931" fmla="*/ 3489414 h 6386516"/>
              <a:gd name="connsiteX2932" fmla="*/ 1409329 w 6789110"/>
              <a:gd name="connsiteY2932" fmla="*/ 3406648 h 6386516"/>
              <a:gd name="connsiteX2933" fmla="*/ 1515194 w 6789110"/>
              <a:gd name="connsiteY2933" fmla="*/ 3339281 h 6386516"/>
              <a:gd name="connsiteX2934" fmla="*/ 1318864 w 6789110"/>
              <a:gd name="connsiteY2934" fmla="*/ 3520211 h 6386516"/>
              <a:gd name="connsiteX2935" fmla="*/ 1567162 w 6789110"/>
              <a:gd name="connsiteY2935" fmla="*/ 3352754 h 6386516"/>
              <a:gd name="connsiteX2936" fmla="*/ 1415104 w 6789110"/>
              <a:gd name="connsiteY2936" fmla="*/ 3512512 h 6386516"/>
              <a:gd name="connsiteX2937" fmla="*/ 1640304 w 6789110"/>
              <a:gd name="connsiteY2937" fmla="*/ 3333506 h 6386516"/>
              <a:gd name="connsiteX2938" fmla="*/ 1476697 w 6789110"/>
              <a:gd name="connsiteY2938" fmla="*/ 3502888 h 6386516"/>
              <a:gd name="connsiteX2939" fmla="*/ 1428577 w 6789110"/>
              <a:gd name="connsiteY2939" fmla="*/ 3547158 h 6386516"/>
              <a:gd name="connsiteX2940" fmla="*/ 1734619 w 6789110"/>
              <a:gd name="connsiteY2940" fmla="*/ 3318108 h 6386516"/>
              <a:gd name="connsiteX2941" fmla="*/ 1315015 w 6789110"/>
              <a:gd name="connsiteY2941" fmla="*/ 3651096 h 6386516"/>
              <a:gd name="connsiteX2942" fmla="*/ 1274594 w 6789110"/>
              <a:gd name="connsiteY2942" fmla="*/ 3676119 h 6386516"/>
              <a:gd name="connsiteX2943" fmla="*/ 1757717 w 6789110"/>
              <a:gd name="connsiteY2943" fmla="*/ 3345055 h 6386516"/>
              <a:gd name="connsiteX2944" fmla="*/ 1811610 w 6789110"/>
              <a:gd name="connsiteY2944" fmla="*/ 3318108 h 6386516"/>
              <a:gd name="connsiteX2945" fmla="*/ 1289993 w 6789110"/>
              <a:gd name="connsiteY2945" fmla="*/ 3760809 h 6386516"/>
              <a:gd name="connsiteX2946" fmla="*/ 1264970 w 6789110"/>
              <a:gd name="connsiteY2946" fmla="*/ 3741561 h 6386516"/>
              <a:gd name="connsiteX2947" fmla="*/ 1266895 w 6789110"/>
              <a:gd name="connsiteY2947" fmla="*/ 3772358 h 6386516"/>
              <a:gd name="connsiteX2948" fmla="*/ 1153333 w 6789110"/>
              <a:gd name="connsiteY2948" fmla="*/ 3837801 h 6386516"/>
              <a:gd name="connsiteX2949" fmla="*/ 993575 w 6789110"/>
              <a:gd name="connsiteY2949" fmla="*/ 3939815 h 6386516"/>
              <a:gd name="connsiteX2950" fmla="*/ 993575 w 6789110"/>
              <a:gd name="connsiteY2950" fmla="*/ 3960987 h 6386516"/>
              <a:gd name="connsiteX2951" fmla="*/ 1001274 w 6789110"/>
              <a:gd name="connsiteY2951" fmla="*/ 3966762 h 6386516"/>
              <a:gd name="connsiteX2952" fmla="*/ 1241873 w 6789110"/>
              <a:gd name="connsiteY2952" fmla="*/ 3818553 h 6386516"/>
              <a:gd name="connsiteX2953" fmla="*/ 1076341 w 6789110"/>
              <a:gd name="connsiteY2953" fmla="*/ 4036054 h 6386516"/>
              <a:gd name="connsiteX2954" fmla="*/ 1245722 w 6789110"/>
              <a:gd name="connsiteY2954" fmla="*/ 3814703 h 6386516"/>
              <a:gd name="connsiteX2955" fmla="*/ 1316940 w 6789110"/>
              <a:gd name="connsiteY2955" fmla="*/ 3876297 h 6386516"/>
              <a:gd name="connsiteX2956" fmla="*/ 1318864 w 6789110"/>
              <a:gd name="connsiteY2956" fmla="*/ 3847425 h 6386516"/>
              <a:gd name="connsiteX2957" fmla="*/ 1322714 w 6789110"/>
              <a:gd name="connsiteY2957" fmla="*/ 3851274 h 6386516"/>
              <a:gd name="connsiteX2958" fmla="*/ 1326563 w 6789110"/>
              <a:gd name="connsiteY2958" fmla="*/ 3899394 h 6386516"/>
              <a:gd name="connsiteX2959" fmla="*/ 1334263 w 6789110"/>
              <a:gd name="connsiteY2959" fmla="*/ 3907093 h 6386516"/>
              <a:gd name="connsiteX2960" fmla="*/ 1301541 w 6789110"/>
              <a:gd name="connsiteY2960" fmla="*/ 3776208 h 6386516"/>
              <a:gd name="connsiteX2961" fmla="*/ 1867429 w 6789110"/>
              <a:gd name="connsiteY2961" fmla="*/ 3321958 h 6386516"/>
              <a:gd name="connsiteX2962" fmla="*/ 1411254 w 6789110"/>
              <a:gd name="connsiteY2962" fmla="*/ 3745411 h 6386516"/>
              <a:gd name="connsiteX2963" fmla="*/ 1426653 w 6789110"/>
              <a:gd name="connsiteY2963" fmla="*/ 3747336 h 6386516"/>
              <a:gd name="connsiteX2964" fmla="*/ 1426653 w 6789110"/>
              <a:gd name="connsiteY2964" fmla="*/ 3739637 h 6386516"/>
              <a:gd name="connsiteX2965" fmla="*/ 1432427 w 6789110"/>
              <a:gd name="connsiteY2965" fmla="*/ 3737712 h 6386516"/>
              <a:gd name="connsiteX2966" fmla="*/ 1436276 w 6789110"/>
              <a:gd name="connsiteY2966" fmla="*/ 3743486 h 6386516"/>
              <a:gd name="connsiteX2967" fmla="*/ 1463223 w 6789110"/>
              <a:gd name="connsiteY2967" fmla="*/ 3714615 h 6386516"/>
              <a:gd name="connsiteX2968" fmla="*/ 1811610 w 6789110"/>
              <a:gd name="connsiteY2968" fmla="*/ 3429746 h 6386516"/>
              <a:gd name="connsiteX2969" fmla="*/ 1834707 w 6789110"/>
              <a:gd name="connsiteY2969" fmla="*/ 3460542 h 6386516"/>
              <a:gd name="connsiteX2970" fmla="*/ 1467073 w 6789110"/>
              <a:gd name="connsiteY2970" fmla="*/ 3770433 h 6386516"/>
              <a:gd name="connsiteX2971" fmla="*/ 1468998 w 6789110"/>
              <a:gd name="connsiteY2971" fmla="*/ 3772358 h 6386516"/>
              <a:gd name="connsiteX2972" fmla="*/ 1449750 w 6789110"/>
              <a:gd name="connsiteY2972" fmla="*/ 3812779 h 6386516"/>
              <a:gd name="connsiteX2973" fmla="*/ 1463223 w 6789110"/>
              <a:gd name="connsiteY2973" fmla="*/ 3807004 h 6386516"/>
              <a:gd name="connsiteX2974" fmla="*/ 1480546 w 6789110"/>
              <a:gd name="connsiteY2974" fmla="*/ 3785832 h 6386516"/>
              <a:gd name="connsiteX2975" fmla="*/ 1484396 w 6789110"/>
              <a:gd name="connsiteY2975" fmla="*/ 3789681 h 6386516"/>
              <a:gd name="connsiteX2976" fmla="*/ 1538290 w 6789110"/>
              <a:gd name="connsiteY2976" fmla="*/ 3756960 h 6386516"/>
              <a:gd name="connsiteX2977" fmla="*/ 1474772 w 6789110"/>
              <a:gd name="connsiteY2977" fmla="*/ 3826252 h 6386516"/>
              <a:gd name="connsiteX2978" fmla="*/ 1467073 w 6789110"/>
              <a:gd name="connsiteY2978" fmla="*/ 3832026 h 6386516"/>
              <a:gd name="connsiteX2979" fmla="*/ 1445900 w 6789110"/>
              <a:gd name="connsiteY2979" fmla="*/ 3847425 h 6386516"/>
              <a:gd name="connsiteX2980" fmla="*/ 1432427 w 6789110"/>
              <a:gd name="connsiteY2980" fmla="*/ 3870522 h 6386516"/>
              <a:gd name="connsiteX2981" fmla="*/ 1422803 w 6789110"/>
              <a:gd name="connsiteY2981" fmla="*/ 3864748 h 6386516"/>
              <a:gd name="connsiteX2982" fmla="*/ 1413179 w 6789110"/>
              <a:gd name="connsiteY2982" fmla="*/ 3872447 h 6386516"/>
              <a:gd name="connsiteX2983" fmla="*/ 1420878 w 6789110"/>
              <a:gd name="connsiteY2983" fmla="*/ 3897469 h 6386516"/>
              <a:gd name="connsiteX2984" fmla="*/ 1520968 w 6789110"/>
              <a:gd name="connsiteY2984" fmla="*/ 3843575 h 6386516"/>
              <a:gd name="connsiteX2985" fmla="*/ 1418953 w 6789110"/>
              <a:gd name="connsiteY2985" fmla="*/ 3924416 h 6386516"/>
              <a:gd name="connsiteX2986" fmla="*/ 1397781 w 6789110"/>
              <a:gd name="connsiteY2986" fmla="*/ 3951363 h 6386516"/>
              <a:gd name="connsiteX2987" fmla="*/ 1393931 w 6789110"/>
              <a:gd name="connsiteY2987" fmla="*/ 3945589 h 6386516"/>
              <a:gd name="connsiteX2988" fmla="*/ 1376608 w 6789110"/>
              <a:gd name="connsiteY2988" fmla="*/ 3960987 h 6386516"/>
              <a:gd name="connsiteX2989" fmla="*/ 1366984 w 6789110"/>
              <a:gd name="connsiteY2989" fmla="*/ 3993709 h 6386516"/>
              <a:gd name="connsiteX2990" fmla="*/ 1420878 w 6789110"/>
              <a:gd name="connsiteY2990" fmla="*/ 3959062 h 6386516"/>
              <a:gd name="connsiteX2991" fmla="*/ 1434352 w 6789110"/>
              <a:gd name="connsiteY2991" fmla="*/ 3953288 h 6386516"/>
              <a:gd name="connsiteX2992" fmla="*/ 1434352 w 6789110"/>
              <a:gd name="connsiteY2992" fmla="*/ 3955213 h 6386516"/>
              <a:gd name="connsiteX2993" fmla="*/ 1443976 w 6789110"/>
              <a:gd name="connsiteY2993" fmla="*/ 3957138 h 6386516"/>
              <a:gd name="connsiteX2994" fmla="*/ 1438201 w 6789110"/>
              <a:gd name="connsiteY2994" fmla="*/ 3978310 h 6386516"/>
              <a:gd name="connsiteX2995" fmla="*/ 1436276 w 6789110"/>
              <a:gd name="connsiteY2995" fmla="*/ 4012957 h 6386516"/>
              <a:gd name="connsiteX2996" fmla="*/ 1459374 w 6789110"/>
              <a:gd name="connsiteY2996" fmla="*/ 3987934 h 6386516"/>
              <a:gd name="connsiteX2997" fmla="*/ 1430502 w 6789110"/>
              <a:gd name="connsiteY2997" fmla="*/ 4034129 h 6386516"/>
              <a:gd name="connsiteX2998" fmla="*/ 1420878 w 6789110"/>
              <a:gd name="connsiteY2998" fmla="*/ 4063002 h 6386516"/>
              <a:gd name="connsiteX2999" fmla="*/ 1457449 w 6789110"/>
              <a:gd name="connsiteY2999" fmla="*/ 4051452 h 6386516"/>
              <a:gd name="connsiteX3000" fmla="*/ 1486321 w 6789110"/>
              <a:gd name="connsiteY3000" fmla="*/ 4014881 h 6386516"/>
              <a:gd name="connsiteX3001" fmla="*/ 1482471 w 6789110"/>
              <a:gd name="connsiteY3001" fmla="*/ 3991784 h 6386516"/>
              <a:gd name="connsiteX3002" fmla="*/ 1463223 w 6789110"/>
              <a:gd name="connsiteY3002" fmla="*/ 4003333 h 6386516"/>
              <a:gd name="connsiteX3003" fmla="*/ 1476697 w 6789110"/>
              <a:gd name="connsiteY3003" fmla="*/ 3974461 h 6386516"/>
              <a:gd name="connsiteX3004" fmla="*/ 1459374 w 6789110"/>
              <a:gd name="connsiteY3004" fmla="*/ 3943664 h 6386516"/>
              <a:gd name="connsiteX3005" fmla="*/ 1532516 w 6789110"/>
              <a:gd name="connsiteY3005" fmla="*/ 3882071 h 6386516"/>
              <a:gd name="connsiteX3006" fmla="*/ 1538290 w 6789110"/>
              <a:gd name="connsiteY3006" fmla="*/ 3858974 h 6386516"/>
              <a:gd name="connsiteX3007" fmla="*/ 1540215 w 6789110"/>
              <a:gd name="connsiteY3007" fmla="*/ 3830102 h 6386516"/>
              <a:gd name="connsiteX3008" fmla="*/ 1528666 w 6789110"/>
              <a:gd name="connsiteY3008" fmla="*/ 3841650 h 6386516"/>
              <a:gd name="connsiteX3009" fmla="*/ 1542140 w 6789110"/>
              <a:gd name="connsiteY3009" fmla="*/ 3783907 h 6386516"/>
              <a:gd name="connsiteX3010" fmla="*/ 1582560 w 6789110"/>
              <a:gd name="connsiteY3010" fmla="*/ 3751185 h 6386516"/>
              <a:gd name="connsiteX3011" fmla="*/ 1613357 w 6789110"/>
              <a:gd name="connsiteY3011" fmla="*/ 3770433 h 6386516"/>
              <a:gd name="connsiteX3012" fmla="*/ 1609507 w 6789110"/>
              <a:gd name="connsiteY3012" fmla="*/ 3747336 h 6386516"/>
              <a:gd name="connsiteX3013" fmla="*/ 1671102 w 6789110"/>
              <a:gd name="connsiteY3013" fmla="*/ 3760809 h 6386516"/>
              <a:gd name="connsiteX3014" fmla="*/ 1773114 w 6789110"/>
              <a:gd name="connsiteY3014" fmla="*/ 3847425 h 6386516"/>
              <a:gd name="connsiteX3015" fmla="*/ 1780813 w 6789110"/>
              <a:gd name="connsiteY3015" fmla="*/ 3797380 h 6386516"/>
              <a:gd name="connsiteX3016" fmla="*/ 1850106 w 6789110"/>
              <a:gd name="connsiteY3016" fmla="*/ 3833951 h 6386516"/>
              <a:gd name="connsiteX3017" fmla="*/ 1877054 w 6789110"/>
              <a:gd name="connsiteY3017" fmla="*/ 3714615 h 6386516"/>
              <a:gd name="connsiteX3018" fmla="*/ 2036479 w 6789110"/>
              <a:gd name="connsiteY3018" fmla="*/ 3767937 h 6386516"/>
              <a:gd name="connsiteX3019" fmla="*/ 2042906 w 6789110"/>
              <a:gd name="connsiteY3019" fmla="*/ 3789836 h 6386516"/>
              <a:gd name="connsiteX3020" fmla="*/ 2037381 w 6789110"/>
              <a:gd name="connsiteY3020" fmla="*/ 3758252 h 6386516"/>
              <a:gd name="connsiteX3021" fmla="*/ 2025261 w 6789110"/>
              <a:gd name="connsiteY3021" fmla="*/ 3722313 h 6386516"/>
              <a:gd name="connsiteX3022" fmla="*/ 2086854 w 6789110"/>
              <a:gd name="connsiteY3022" fmla="*/ 3735786 h 6386516"/>
              <a:gd name="connsiteX3023" fmla="*/ 2092628 w 6789110"/>
              <a:gd name="connsiteY3023" fmla="*/ 3731937 h 6386516"/>
              <a:gd name="connsiteX3024" fmla="*/ 2104177 w 6789110"/>
              <a:gd name="connsiteY3024" fmla="*/ 3816627 h 6386516"/>
              <a:gd name="connsiteX3025" fmla="*/ 2090704 w 6789110"/>
              <a:gd name="connsiteY3025" fmla="*/ 3857048 h 6386516"/>
              <a:gd name="connsiteX3026" fmla="*/ 2058012 w 6789110"/>
              <a:gd name="connsiteY3026" fmla="*/ 3833018 h 6386516"/>
              <a:gd name="connsiteX3027" fmla="*/ 2047753 w 6789110"/>
              <a:gd name="connsiteY3027" fmla="*/ 3806596 h 6386516"/>
              <a:gd name="connsiteX3028" fmla="*/ 2046434 w 6789110"/>
              <a:gd name="connsiteY3028" fmla="*/ 3843575 h 6386516"/>
              <a:gd name="connsiteX3029" fmla="*/ 2104178 w 6789110"/>
              <a:gd name="connsiteY3029" fmla="*/ 3874372 h 6386516"/>
              <a:gd name="connsiteX3030" fmla="*/ 2263935 w 6789110"/>
              <a:gd name="connsiteY3030" fmla="*/ 3720389 h 6386516"/>
              <a:gd name="connsiteX3031" fmla="*/ 2300506 w 6789110"/>
              <a:gd name="connsiteY3031" fmla="*/ 3824327 h 6386516"/>
              <a:gd name="connsiteX3032" fmla="*/ 2125351 w 6789110"/>
              <a:gd name="connsiteY3032" fmla="*/ 3855124 h 6386516"/>
              <a:gd name="connsiteX3033" fmla="*/ 2131125 w 6789110"/>
              <a:gd name="connsiteY3033" fmla="*/ 3889770 h 6386516"/>
              <a:gd name="connsiteX3034" fmla="*/ 1996390 w 6789110"/>
              <a:gd name="connsiteY3034" fmla="*/ 3937890 h 6386516"/>
              <a:gd name="connsiteX3035" fmla="*/ 2273559 w 6789110"/>
              <a:gd name="connsiteY3035" fmla="*/ 3891695 h 6386516"/>
              <a:gd name="connsiteX3036" fmla="*/ 1884752 w 6789110"/>
              <a:gd name="connsiteY3036" fmla="*/ 4066851 h 6386516"/>
              <a:gd name="connsiteX3037" fmla="*/ 2335152 w 6789110"/>
              <a:gd name="connsiteY3037" fmla="*/ 3922491 h 6386516"/>
              <a:gd name="connsiteX3038" fmla="*/ 2034885 w 6789110"/>
              <a:gd name="connsiteY3038" fmla="*/ 4091874 h 6386516"/>
              <a:gd name="connsiteX3039" fmla="*/ 2056058 w 6789110"/>
              <a:gd name="connsiteY3039" fmla="*/ 4113047 h 6386516"/>
              <a:gd name="connsiteX3040" fmla="*/ 2421768 w 6789110"/>
              <a:gd name="connsiteY3040" fmla="*/ 3984085 h 6386516"/>
              <a:gd name="connsiteX3041" fmla="*/ 2425617 w 6789110"/>
              <a:gd name="connsiteY3041" fmla="*/ 4001408 h 6386516"/>
              <a:gd name="connsiteX3042" fmla="*/ 2612322 w 6789110"/>
              <a:gd name="connsiteY3042" fmla="*/ 3857049 h 6386516"/>
              <a:gd name="connsiteX3043" fmla="*/ 2423692 w 6789110"/>
              <a:gd name="connsiteY3043" fmla="*/ 4043753 h 6386516"/>
              <a:gd name="connsiteX3044" fmla="*/ 2423692 w 6789110"/>
              <a:gd name="connsiteY3044" fmla="*/ 4022581 h 6386516"/>
              <a:gd name="connsiteX3045" fmla="*/ 2260085 w 6789110"/>
              <a:gd name="connsiteY3045" fmla="*/ 4114971 h 6386516"/>
              <a:gd name="connsiteX3046" fmla="*/ 1954044 w 6789110"/>
              <a:gd name="connsiteY3046" fmla="*/ 4249706 h 6386516"/>
              <a:gd name="connsiteX3047" fmla="*/ 2027186 w 6789110"/>
              <a:gd name="connsiteY3047" fmla="*/ 4270879 h 6386516"/>
              <a:gd name="connsiteX3048" fmla="*/ 2086855 w 6789110"/>
              <a:gd name="connsiteY3048" fmla="*/ 4270879 h 6386516"/>
              <a:gd name="connsiteX3049" fmla="*/ 2304356 w 6789110"/>
              <a:gd name="connsiteY3049" fmla="*/ 4178489 h 6386516"/>
              <a:gd name="connsiteX3050" fmla="*/ 2171545 w 6789110"/>
              <a:gd name="connsiteY3050" fmla="*/ 4326698 h 6386516"/>
              <a:gd name="connsiteX3051" fmla="*/ 2225439 w 6789110"/>
              <a:gd name="connsiteY3051" fmla="*/ 4344021 h 6386516"/>
              <a:gd name="connsiteX3052" fmla="*/ 2269709 w 6789110"/>
              <a:gd name="connsiteY3052" fmla="*/ 4326698 h 6386516"/>
              <a:gd name="connsiteX3053" fmla="*/ 2329378 w 6789110"/>
              <a:gd name="connsiteY3053" fmla="*/ 4249706 h 6386516"/>
              <a:gd name="connsiteX3054" fmla="*/ 2365949 w 6789110"/>
              <a:gd name="connsiteY3054" fmla="*/ 4236233 h 6386516"/>
              <a:gd name="connsiteX3055" fmla="*/ 2587301 w 6789110"/>
              <a:gd name="connsiteY3055" fmla="*/ 3976385 h 6386516"/>
              <a:gd name="connsiteX3056" fmla="*/ 2394822 w 6789110"/>
              <a:gd name="connsiteY3056" fmla="*/ 4299751 h 6386516"/>
              <a:gd name="connsiteX3057" fmla="*/ 2423692 w 6789110"/>
              <a:gd name="connsiteY3057" fmla="*/ 4301676 h 6386516"/>
              <a:gd name="connsiteX3058" fmla="*/ 2425617 w 6789110"/>
              <a:gd name="connsiteY3058" fmla="*/ 5042719 h 6386516"/>
              <a:gd name="connsiteX3059" fmla="*/ 2402520 w 6789110"/>
              <a:gd name="connsiteY3059" fmla="*/ 5088914 h 6386516"/>
              <a:gd name="connsiteX3060" fmla="*/ 2417918 w 6789110"/>
              <a:gd name="connsiteY3060" fmla="*/ 5079290 h 6386516"/>
              <a:gd name="connsiteX3061" fmla="*/ 2186944 w 6789110"/>
              <a:gd name="connsiteY3061" fmla="*/ 5327587 h 6386516"/>
              <a:gd name="connsiteX3062" fmla="*/ 2188868 w 6789110"/>
              <a:gd name="connsiteY3062" fmla="*/ 5344910 h 6386516"/>
              <a:gd name="connsiteX3063" fmla="*/ 2462188 w 6789110"/>
              <a:gd name="connsiteY3063" fmla="*/ 5008072 h 6386516"/>
              <a:gd name="connsiteX3064" fmla="*/ 2433316 w 6789110"/>
              <a:gd name="connsiteY3064" fmla="*/ 4286277 h 6386516"/>
              <a:gd name="connsiteX3065" fmla="*/ 2479511 w 6789110"/>
              <a:gd name="connsiteY3065" fmla="*/ 4249706 h 6386516"/>
              <a:gd name="connsiteX3066" fmla="*/ 2473737 w 6789110"/>
              <a:gd name="connsiteY3066" fmla="*/ 4528800 h 6386516"/>
              <a:gd name="connsiteX3067" fmla="*/ 2410219 w 6789110"/>
              <a:gd name="connsiteY3067" fmla="*/ 5177454 h 6386516"/>
              <a:gd name="connsiteX3068" fmla="*/ 2423692 w 6789110"/>
              <a:gd name="connsiteY3068" fmla="*/ 5196702 h 6386516"/>
              <a:gd name="connsiteX3069" fmla="*/ 2198492 w 6789110"/>
              <a:gd name="connsiteY3069" fmla="*/ 5416128 h 6386516"/>
              <a:gd name="connsiteX3070" fmla="*/ 2196568 w 6789110"/>
              <a:gd name="connsiteY3070" fmla="*/ 5429602 h 6386516"/>
              <a:gd name="connsiteX3071" fmla="*/ 2194644 w 6789110"/>
              <a:gd name="connsiteY3071" fmla="*/ 5431526 h 6386516"/>
              <a:gd name="connsiteX3072" fmla="*/ 2188868 w 6789110"/>
              <a:gd name="connsiteY3072" fmla="*/ 5437301 h 6386516"/>
              <a:gd name="connsiteX3073" fmla="*/ 2510308 w 6789110"/>
              <a:gd name="connsiteY3073" fmla="*/ 4958028 h 6386516"/>
              <a:gd name="connsiteX3074" fmla="*/ 2489135 w 6789110"/>
              <a:gd name="connsiteY3074" fmla="*/ 4242007 h 6386516"/>
              <a:gd name="connsiteX3075" fmla="*/ 2543029 w 6789110"/>
              <a:gd name="connsiteY3075" fmla="*/ 4215060 h 6386516"/>
              <a:gd name="connsiteX3076" fmla="*/ 2562278 w 6789110"/>
              <a:gd name="connsiteY3076" fmla="*/ 5088914 h 6386516"/>
              <a:gd name="connsiteX3077" fmla="*/ 2521857 w 6789110"/>
              <a:gd name="connsiteY3077" fmla="*/ 5175529 h 6386516"/>
              <a:gd name="connsiteX3078" fmla="*/ 2469887 w 6789110"/>
              <a:gd name="connsiteY3078" fmla="*/ 5314114 h 6386516"/>
              <a:gd name="connsiteX3079" fmla="*/ 2146523 w 6789110"/>
              <a:gd name="connsiteY3079" fmla="*/ 5620155 h 6386516"/>
              <a:gd name="connsiteX3080" fmla="*/ 2527631 w 6789110"/>
              <a:gd name="connsiteY3080" fmla="*/ 5265995 h 6386516"/>
              <a:gd name="connsiteX3081" fmla="*/ 2560352 w 6789110"/>
              <a:gd name="connsiteY3081" fmla="*/ 4191963 h 6386516"/>
              <a:gd name="connsiteX3082" fmla="*/ 2739358 w 6789110"/>
              <a:gd name="connsiteY3082" fmla="*/ 3926341 h 6386516"/>
              <a:gd name="connsiteX3083" fmla="*/ 2621945 w 6789110"/>
              <a:gd name="connsiteY3083" fmla="*/ 4261255 h 6386516"/>
              <a:gd name="connsiteX3084" fmla="*/ 2700862 w 6789110"/>
              <a:gd name="connsiteY3084" fmla="*/ 4122670 h 6386516"/>
              <a:gd name="connsiteX3085" fmla="*/ 2698937 w 6789110"/>
              <a:gd name="connsiteY3085" fmla="*/ 4018731 h 6386516"/>
              <a:gd name="connsiteX3086" fmla="*/ 2581525 w 6789110"/>
              <a:gd name="connsiteY3086" fmla="*/ 4238158 h 6386516"/>
              <a:gd name="connsiteX3087" fmla="*/ 2608472 w 6789110"/>
              <a:gd name="connsiteY3087" fmla="*/ 4253556 h 6386516"/>
              <a:gd name="connsiteX3088" fmla="*/ 2620021 w 6789110"/>
              <a:gd name="connsiteY3088" fmla="*/ 4971502 h 6386516"/>
              <a:gd name="connsiteX3089" fmla="*/ 2635419 w 6789110"/>
              <a:gd name="connsiteY3089" fmla="*/ 4983050 h 6386516"/>
              <a:gd name="connsiteX3090" fmla="*/ 2440805 w 6789110"/>
              <a:gd name="connsiteY3090" fmla="*/ 5453481 h 6386516"/>
              <a:gd name="connsiteX3091" fmla="*/ 2383752 w 6789110"/>
              <a:gd name="connsiteY3091" fmla="*/ 5498123 h 6386516"/>
              <a:gd name="connsiteX3092" fmla="*/ 2412925 w 6789110"/>
              <a:gd name="connsiteY3092" fmla="*/ 5470744 h 6386516"/>
              <a:gd name="connsiteX3093" fmla="*/ 2479511 w 6789110"/>
              <a:gd name="connsiteY3093" fmla="*/ 5389181 h 6386516"/>
              <a:gd name="connsiteX3094" fmla="*/ 2158073 w 6789110"/>
              <a:gd name="connsiteY3094" fmla="*/ 5843431 h 6386516"/>
              <a:gd name="connsiteX3095" fmla="*/ 2177320 w 6789110"/>
              <a:gd name="connsiteY3095" fmla="*/ 5930046 h 6386516"/>
              <a:gd name="connsiteX3096" fmla="*/ 2142673 w 6789110"/>
              <a:gd name="connsiteY3096" fmla="*/ 5912723 h 6386516"/>
              <a:gd name="connsiteX3097" fmla="*/ 2104178 w 6789110"/>
              <a:gd name="connsiteY3097" fmla="*/ 5933896 h 6386516"/>
              <a:gd name="connsiteX3098" fmla="*/ 2063757 w 6789110"/>
              <a:gd name="connsiteY3098" fmla="*/ 5880002 h 6386516"/>
              <a:gd name="connsiteX3099" fmla="*/ 2061832 w 6789110"/>
              <a:gd name="connsiteY3099" fmla="*/ 5878077 h 6386516"/>
              <a:gd name="connsiteX3100" fmla="*/ 2052209 w 6789110"/>
              <a:gd name="connsiteY3100" fmla="*/ 5885776 h 6386516"/>
              <a:gd name="connsiteX3101" fmla="*/ 2050284 w 6789110"/>
              <a:gd name="connsiteY3101" fmla="*/ 5885776 h 6386516"/>
              <a:gd name="connsiteX3102" fmla="*/ 2044510 w 6789110"/>
              <a:gd name="connsiteY3102" fmla="*/ 5878077 h 6386516"/>
              <a:gd name="connsiteX3103" fmla="*/ 2044510 w 6789110"/>
              <a:gd name="connsiteY3103" fmla="*/ 5885776 h 6386516"/>
              <a:gd name="connsiteX3104" fmla="*/ 2021412 w 6789110"/>
              <a:gd name="connsiteY3104" fmla="*/ 5883851 h 6386516"/>
              <a:gd name="connsiteX3105" fmla="*/ 2021412 w 6789110"/>
              <a:gd name="connsiteY3105" fmla="*/ 5868453 h 6386516"/>
              <a:gd name="connsiteX3106" fmla="*/ 2029111 w 6789110"/>
              <a:gd name="connsiteY3106" fmla="*/ 5862679 h 6386516"/>
              <a:gd name="connsiteX3107" fmla="*/ 2040660 w 6789110"/>
              <a:gd name="connsiteY3107" fmla="*/ 5864603 h 6386516"/>
              <a:gd name="connsiteX3108" fmla="*/ 2013713 w 6789110"/>
              <a:gd name="connsiteY3108" fmla="*/ 5845355 h 6386516"/>
              <a:gd name="connsiteX3109" fmla="*/ 2009863 w 6789110"/>
              <a:gd name="connsiteY3109" fmla="*/ 5851130 h 6386516"/>
              <a:gd name="connsiteX3110" fmla="*/ 2006014 w 6789110"/>
              <a:gd name="connsiteY3110" fmla="*/ 5853055 h 6386516"/>
              <a:gd name="connsiteX3111" fmla="*/ 2007939 w 6789110"/>
              <a:gd name="connsiteY3111" fmla="*/ 5843431 h 6386516"/>
              <a:gd name="connsiteX3112" fmla="*/ 2011788 w 6789110"/>
              <a:gd name="connsiteY3112" fmla="*/ 5843431 h 6386516"/>
              <a:gd name="connsiteX3113" fmla="*/ 2015638 w 6789110"/>
              <a:gd name="connsiteY3113" fmla="*/ 5810709 h 6386516"/>
              <a:gd name="connsiteX3114" fmla="*/ 2004089 w 6789110"/>
              <a:gd name="connsiteY3114" fmla="*/ 5816483 h 6386516"/>
              <a:gd name="connsiteX3115" fmla="*/ 2007939 w 6789110"/>
              <a:gd name="connsiteY3115" fmla="*/ 5801085 h 6386516"/>
              <a:gd name="connsiteX3116" fmla="*/ 2000239 w 6789110"/>
              <a:gd name="connsiteY3116" fmla="*/ 5787612 h 6386516"/>
              <a:gd name="connsiteX3117" fmla="*/ 1992540 w 6789110"/>
              <a:gd name="connsiteY3117" fmla="*/ 5783762 h 6386516"/>
              <a:gd name="connsiteX3118" fmla="*/ 1994466 w 6789110"/>
              <a:gd name="connsiteY3118" fmla="*/ 5779913 h 6386516"/>
              <a:gd name="connsiteX3119" fmla="*/ 1998314 w 6789110"/>
              <a:gd name="connsiteY3119" fmla="*/ 5779913 h 6386516"/>
              <a:gd name="connsiteX3120" fmla="*/ 1998314 w 6789110"/>
              <a:gd name="connsiteY3120" fmla="*/ 5770289 h 6386516"/>
              <a:gd name="connsiteX3121" fmla="*/ 2013713 w 6789110"/>
              <a:gd name="connsiteY3121" fmla="*/ 5762590 h 6386516"/>
              <a:gd name="connsiteX3122" fmla="*/ 2013713 w 6789110"/>
              <a:gd name="connsiteY3122" fmla="*/ 5729868 h 6386516"/>
              <a:gd name="connsiteX3123" fmla="*/ 2029111 w 6789110"/>
              <a:gd name="connsiteY3123" fmla="*/ 5722169 h 6386516"/>
              <a:gd name="connsiteX3124" fmla="*/ 2027186 w 6789110"/>
              <a:gd name="connsiteY3124" fmla="*/ 5749116 h 6386516"/>
              <a:gd name="connsiteX3125" fmla="*/ 2025261 w 6789110"/>
              <a:gd name="connsiteY3125" fmla="*/ 5758740 h 6386516"/>
              <a:gd name="connsiteX3126" fmla="*/ 2031036 w 6789110"/>
              <a:gd name="connsiteY3126" fmla="*/ 5756815 h 6386516"/>
              <a:gd name="connsiteX3127" fmla="*/ 2034885 w 6789110"/>
              <a:gd name="connsiteY3127" fmla="*/ 5739492 h 6386516"/>
              <a:gd name="connsiteX3128" fmla="*/ 2040660 w 6789110"/>
              <a:gd name="connsiteY3128" fmla="*/ 5745267 h 6386516"/>
              <a:gd name="connsiteX3129" fmla="*/ 2038736 w 6789110"/>
              <a:gd name="connsiteY3129" fmla="*/ 5727944 h 6386516"/>
              <a:gd name="connsiteX3130" fmla="*/ 2038736 w 6789110"/>
              <a:gd name="connsiteY3130" fmla="*/ 5718320 h 6386516"/>
              <a:gd name="connsiteX3131" fmla="*/ 2056058 w 6789110"/>
              <a:gd name="connsiteY3131" fmla="*/ 5708696 h 6386516"/>
              <a:gd name="connsiteX3132" fmla="*/ 2040660 w 6789110"/>
              <a:gd name="connsiteY3132" fmla="*/ 5708696 h 6386516"/>
              <a:gd name="connsiteX3133" fmla="*/ 2057983 w 6789110"/>
              <a:gd name="connsiteY3133" fmla="*/ 5700996 h 6386516"/>
              <a:gd name="connsiteX3134" fmla="*/ 2063757 w 6789110"/>
              <a:gd name="connsiteY3134" fmla="*/ 5710620 h 6386516"/>
              <a:gd name="connsiteX3135" fmla="*/ 2065682 w 6789110"/>
              <a:gd name="connsiteY3135" fmla="*/ 5695222 h 6386516"/>
              <a:gd name="connsiteX3136" fmla="*/ 2075306 w 6789110"/>
              <a:gd name="connsiteY3136" fmla="*/ 5693297 h 6386516"/>
              <a:gd name="connsiteX3137" fmla="*/ 2073381 w 6789110"/>
              <a:gd name="connsiteY3137" fmla="*/ 5745267 h 6386516"/>
              <a:gd name="connsiteX3138" fmla="*/ 2084930 w 6789110"/>
              <a:gd name="connsiteY3138" fmla="*/ 5741417 h 6386516"/>
              <a:gd name="connsiteX3139" fmla="*/ 2086855 w 6789110"/>
              <a:gd name="connsiteY3139" fmla="*/ 5712545 h 6386516"/>
              <a:gd name="connsiteX3140" fmla="*/ 2092629 w 6789110"/>
              <a:gd name="connsiteY3140" fmla="*/ 5702921 h 6386516"/>
              <a:gd name="connsiteX3141" fmla="*/ 2092629 w 6789110"/>
              <a:gd name="connsiteY3141" fmla="*/ 5699072 h 6386516"/>
              <a:gd name="connsiteX3142" fmla="*/ 2098403 w 6789110"/>
              <a:gd name="connsiteY3142" fmla="*/ 5693297 h 6386516"/>
              <a:gd name="connsiteX3143" fmla="*/ 2115726 w 6789110"/>
              <a:gd name="connsiteY3143" fmla="*/ 5693297 h 6386516"/>
              <a:gd name="connsiteX3144" fmla="*/ 2123426 w 6789110"/>
              <a:gd name="connsiteY3144" fmla="*/ 5700996 h 6386516"/>
              <a:gd name="connsiteX3145" fmla="*/ 2123426 w 6789110"/>
              <a:gd name="connsiteY3145" fmla="*/ 5697147 h 6386516"/>
              <a:gd name="connsiteX3146" fmla="*/ 2119577 w 6789110"/>
              <a:gd name="connsiteY3146" fmla="*/ 5693297 h 6386516"/>
              <a:gd name="connsiteX3147" fmla="*/ 2123426 w 6789110"/>
              <a:gd name="connsiteY3147" fmla="*/ 5693297 h 6386516"/>
              <a:gd name="connsiteX3148" fmla="*/ 2123426 w 6789110"/>
              <a:gd name="connsiteY3148" fmla="*/ 5685598 h 6386516"/>
              <a:gd name="connsiteX3149" fmla="*/ 2108027 w 6789110"/>
              <a:gd name="connsiteY3149" fmla="*/ 5685598 h 6386516"/>
              <a:gd name="connsiteX3150" fmla="*/ 2121501 w 6789110"/>
              <a:gd name="connsiteY3150" fmla="*/ 5675974 h 6386516"/>
              <a:gd name="connsiteX3151" fmla="*/ 2119577 w 6789110"/>
              <a:gd name="connsiteY3151" fmla="*/ 5672124 h 6386516"/>
              <a:gd name="connsiteX3152" fmla="*/ 2113803 w 6789110"/>
              <a:gd name="connsiteY3152" fmla="*/ 5677899 h 6386516"/>
              <a:gd name="connsiteX3153" fmla="*/ 2111877 w 6789110"/>
              <a:gd name="connsiteY3153" fmla="*/ 5674049 h 6386516"/>
              <a:gd name="connsiteX3154" fmla="*/ 2117651 w 6789110"/>
              <a:gd name="connsiteY3154" fmla="*/ 5668275 h 6386516"/>
              <a:gd name="connsiteX3155" fmla="*/ 2115726 w 6789110"/>
              <a:gd name="connsiteY3155" fmla="*/ 5662500 h 6386516"/>
              <a:gd name="connsiteX3156" fmla="*/ 2094554 w 6789110"/>
              <a:gd name="connsiteY3156" fmla="*/ 5650952 h 6386516"/>
              <a:gd name="connsiteX3157" fmla="*/ 2092629 w 6789110"/>
              <a:gd name="connsiteY3157" fmla="*/ 5652876 h 6386516"/>
              <a:gd name="connsiteX3158" fmla="*/ 2100328 w 6789110"/>
              <a:gd name="connsiteY3158" fmla="*/ 5660576 h 6386516"/>
              <a:gd name="connsiteX3159" fmla="*/ 2086855 w 6789110"/>
              <a:gd name="connsiteY3159" fmla="*/ 5672124 h 6386516"/>
              <a:gd name="connsiteX3160" fmla="*/ 2086855 w 6789110"/>
              <a:gd name="connsiteY3160" fmla="*/ 5654801 h 6386516"/>
              <a:gd name="connsiteX3161" fmla="*/ 2086855 w 6789110"/>
              <a:gd name="connsiteY3161" fmla="*/ 5649027 h 6386516"/>
              <a:gd name="connsiteX3162" fmla="*/ 2071456 w 6789110"/>
              <a:gd name="connsiteY3162" fmla="*/ 5645177 h 6386516"/>
              <a:gd name="connsiteX3163" fmla="*/ 2071456 w 6789110"/>
              <a:gd name="connsiteY3163" fmla="*/ 5647102 h 6386516"/>
              <a:gd name="connsiteX3164" fmla="*/ 2057983 w 6789110"/>
              <a:gd name="connsiteY3164" fmla="*/ 5652876 h 6386516"/>
              <a:gd name="connsiteX3165" fmla="*/ 2059633 w 6789110"/>
              <a:gd name="connsiteY3165" fmla="*/ 5644627 h 6386516"/>
              <a:gd name="connsiteX3166" fmla="*/ 2054133 w 6789110"/>
              <a:gd name="connsiteY3166" fmla="*/ 5643252 h 6386516"/>
              <a:gd name="connsiteX3167" fmla="*/ 2045953 w 6789110"/>
              <a:gd name="connsiteY3167" fmla="*/ 5643252 h 6386516"/>
              <a:gd name="connsiteX3168" fmla="*/ 2056058 w 6789110"/>
              <a:gd name="connsiteY3168" fmla="*/ 5649027 h 6386516"/>
              <a:gd name="connsiteX3169" fmla="*/ 2054134 w 6789110"/>
              <a:gd name="connsiteY3169" fmla="*/ 5652876 h 6386516"/>
              <a:gd name="connsiteX3170" fmla="*/ 2046433 w 6789110"/>
              <a:gd name="connsiteY3170" fmla="*/ 5649027 h 6386516"/>
              <a:gd name="connsiteX3171" fmla="*/ 2052209 w 6789110"/>
              <a:gd name="connsiteY3171" fmla="*/ 5662500 h 6386516"/>
              <a:gd name="connsiteX3172" fmla="*/ 2034885 w 6789110"/>
              <a:gd name="connsiteY3172" fmla="*/ 5670200 h 6386516"/>
              <a:gd name="connsiteX3173" fmla="*/ 2032960 w 6789110"/>
              <a:gd name="connsiteY3173" fmla="*/ 5670200 h 6386516"/>
              <a:gd name="connsiteX3174" fmla="*/ 2033559 w 6789110"/>
              <a:gd name="connsiteY3174" fmla="*/ 5666616 h 6386516"/>
              <a:gd name="connsiteX3175" fmla="*/ 2015638 w 6789110"/>
              <a:gd name="connsiteY3175" fmla="*/ 5704846 h 6386516"/>
              <a:gd name="connsiteX3176" fmla="*/ 2019562 w 6789110"/>
              <a:gd name="connsiteY3176" fmla="*/ 5679098 h 6386516"/>
              <a:gd name="connsiteX3177" fmla="*/ 2023512 w 6789110"/>
              <a:gd name="connsiteY3177" fmla="*/ 5673349 h 6386516"/>
              <a:gd name="connsiteX3178" fmla="*/ 2021412 w 6789110"/>
              <a:gd name="connsiteY3178" fmla="*/ 5674049 h 6386516"/>
              <a:gd name="connsiteX3179" fmla="*/ 2031036 w 6789110"/>
              <a:gd name="connsiteY3179" fmla="*/ 5652876 h 6386516"/>
              <a:gd name="connsiteX3180" fmla="*/ 2028350 w 6789110"/>
              <a:gd name="connsiteY3180" fmla="*/ 5666307 h 6386516"/>
              <a:gd name="connsiteX3181" fmla="*/ 2034043 w 6789110"/>
              <a:gd name="connsiteY3181" fmla="*/ 5658019 h 6386516"/>
              <a:gd name="connsiteX3182" fmla="*/ 2036035 w 6789110"/>
              <a:gd name="connsiteY3182" fmla="*/ 5651752 h 6386516"/>
              <a:gd name="connsiteX3183" fmla="*/ 2036809 w 6789110"/>
              <a:gd name="connsiteY3183" fmla="*/ 5647102 h 6386516"/>
              <a:gd name="connsiteX3184" fmla="*/ 2037839 w 6789110"/>
              <a:gd name="connsiteY3184" fmla="*/ 5646072 h 6386516"/>
              <a:gd name="connsiteX3185" fmla="*/ 2038736 w 6789110"/>
              <a:gd name="connsiteY3185" fmla="*/ 5643252 h 6386516"/>
              <a:gd name="connsiteX3186" fmla="*/ 2031036 w 6789110"/>
              <a:gd name="connsiteY3186" fmla="*/ 5645177 h 6386516"/>
              <a:gd name="connsiteX3187" fmla="*/ 2017562 w 6789110"/>
              <a:gd name="connsiteY3187" fmla="*/ 5660576 h 6386516"/>
              <a:gd name="connsiteX3188" fmla="*/ 2017562 w 6789110"/>
              <a:gd name="connsiteY3188" fmla="*/ 5647102 h 6386516"/>
              <a:gd name="connsiteX3189" fmla="*/ 2006014 w 6789110"/>
              <a:gd name="connsiteY3189" fmla="*/ 5650952 h 6386516"/>
              <a:gd name="connsiteX3190" fmla="*/ 1996390 w 6789110"/>
              <a:gd name="connsiteY3190" fmla="*/ 5670200 h 6386516"/>
              <a:gd name="connsiteX3191" fmla="*/ 1988690 w 6789110"/>
              <a:gd name="connsiteY3191" fmla="*/ 5656726 h 6386516"/>
              <a:gd name="connsiteX3192" fmla="*/ 1979067 w 6789110"/>
              <a:gd name="connsiteY3192" fmla="*/ 5660576 h 6386516"/>
              <a:gd name="connsiteX3193" fmla="*/ 2006014 w 6789110"/>
              <a:gd name="connsiteY3193" fmla="*/ 5708696 h 6386516"/>
              <a:gd name="connsiteX3194" fmla="*/ 1996390 w 6789110"/>
              <a:gd name="connsiteY3194" fmla="*/ 5700996 h 6386516"/>
              <a:gd name="connsiteX3195" fmla="*/ 1992540 w 6789110"/>
              <a:gd name="connsiteY3195" fmla="*/ 5704846 h 6386516"/>
              <a:gd name="connsiteX3196" fmla="*/ 1976179 w 6789110"/>
              <a:gd name="connsiteY3196" fmla="*/ 5707734 h 6386516"/>
              <a:gd name="connsiteX3197" fmla="*/ 1972626 w 6789110"/>
              <a:gd name="connsiteY3197" fmla="*/ 5709711 h 6386516"/>
              <a:gd name="connsiteX3198" fmla="*/ 1973292 w 6789110"/>
              <a:gd name="connsiteY3198" fmla="*/ 5720244 h 6386516"/>
              <a:gd name="connsiteX3199" fmla="*/ 1963669 w 6789110"/>
              <a:gd name="connsiteY3199" fmla="*/ 5727943 h 6386516"/>
              <a:gd name="connsiteX3200" fmla="*/ 1957893 w 6789110"/>
              <a:gd name="connsiteY3200" fmla="*/ 5710620 h 6386516"/>
              <a:gd name="connsiteX3201" fmla="*/ 1959818 w 6789110"/>
              <a:gd name="connsiteY3201" fmla="*/ 5724094 h 6386516"/>
              <a:gd name="connsiteX3202" fmla="*/ 1954044 w 6789110"/>
              <a:gd name="connsiteY3202" fmla="*/ 5720244 h 6386516"/>
              <a:gd name="connsiteX3203" fmla="*/ 1950194 w 6789110"/>
              <a:gd name="connsiteY3203" fmla="*/ 5724094 h 6386516"/>
              <a:gd name="connsiteX3204" fmla="*/ 1942495 w 6789110"/>
              <a:gd name="connsiteY3204" fmla="*/ 5704846 h 6386516"/>
              <a:gd name="connsiteX3205" fmla="*/ 1955969 w 6789110"/>
              <a:gd name="connsiteY3205" fmla="*/ 5696127 h 6386516"/>
              <a:gd name="connsiteX3206" fmla="*/ 1955969 w 6789110"/>
              <a:gd name="connsiteY3206" fmla="*/ 5677899 h 6386516"/>
              <a:gd name="connsiteX3207" fmla="*/ 1965593 w 6789110"/>
              <a:gd name="connsiteY3207" fmla="*/ 5672124 h 6386516"/>
              <a:gd name="connsiteX3208" fmla="*/ 1961743 w 6789110"/>
              <a:gd name="connsiteY3208" fmla="*/ 5668275 h 6386516"/>
              <a:gd name="connsiteX3209" fmla="*/ 1938646 w 6789110"/>
              <a:gd name="connsiteY3209" fmla="*/ 5674049 h 6386516"/>
              <a:gd name="connsiteX3210" fmla="*/ 1938646 w 6789110"/>
              <a:gd name="connsiteY3210" fmla="*/ 5675974 h 6386516"/>
              <a:gd name="connsiteX3211" fmla="*/ 1932872 w 6789110"/>
              <a:gd name="connsiteY3211" fmla="*/ 5677899 h 6386516"/>
              <a:gd name="connsiteX3212" fmla="*/ 1932872 w 6789110"/>
              <a:gd name="connsiteY3212" fmla="*/ 5679342 h 6386516"/>
              <a:gd name="connsiteX3213" fmla="*/ 1927098 w 6789110"/>
              <a:gd name="connsiteY3213" fmla="*/ 5693297 h 6386516"/>
              <a:gd name="connsiteX3214" fmla="*/ 1923247 w 6789110"/>
              <a:gd name="connsiteY3214" fmla="*/ 5689447 h 6386516"/>
              <a:gd name="connsiteX3215" fmla="*/ 1925438 w 6789110"/>
              <a:gd name="connsiteY3215" fmla="*/ 5676506 h 6386516"/>
              <a:gd name="connsiteX3216" fmla="*/ 1925172 w 6789110"/>
              <a:gd name="connsiteY3216" fmla="*/ 5675974 h 6386516"/>
              <a:gd name="connsiteX3217" fmla="*/ 1925172 w 6789110"/>
              <a:gd name="connsiteY3217" fmla="*/ 5674049 h 6386516"/>
              <a:gd name="connsiteX3218" fmla="*/ 1921324 w 6789110"/>
              <a:gd name="connsiteY3218" fmla="*/ 5674049 h 6386516"/>
              <a:gd name="connsiteX3219" fmla="*/ 1915548 w 6789110"/>
              <a:gd name="connsiteY3219" fmla="*/ 5674049 h 6386516"/>
              <a:gd name="connsiteX3220" fmla="*/ 1909774 w 6789110"/>
              <a:gd name="connsiteY3220" fmla="*/ 5683673 h 6386516"/>
              <a:gd name="connsiteX3221" fmla="*/ 1905925 w 6789110"/>
              <a:gd name="connsiteY3221" fmla="*/ 5683673 h 6386516"/>
              <a:gd name="connsiteX3222" fmla="*/ 1907849 w 6789110"/>
              <a:gd name="connsiteY3222" fmla="*/ 5685598 h 6386516"/>
              <a:gd name="connsiteX3223" fmla="*/ 1904000 w 6789110"/>
              <a:gd name="connsiteY3223" fmla="*/ 5687523 h 6386516"/>
              <a:gd name="connsiteX3224" fmla="*/ 1904000 w 6789110"/>
              <a:gd name="connsiteY3224" fmla="*/ 5691372 h 6386516"/>
              <a:gd name="connsiteX3225" fmla="*/ 1871278 w 6789110"/>
              <a:gd name="connsiteY3225" fmla="*/ 5731793 h 6386516"/>
              <a:gd name="connsiteX3226" fmla="*/ 1873972 w 6789110"/>
              <a:gd name="connsiteY3226" fmla="*/ 5712933 h 6386516"/>
              <a:gd name="connsiteX3227" fmla="*/ 1863579 w 6789110"/>
              <a:gd name="connsiteY3227" fmla="*/ 5751041 h 6386516"/>
              <a:gd name="connsiteX3228" fmla="*/ 1864323 w 6789110"/>
              <a:gd name="connsiteY3228" fmla="*/ 5752530 h 6386516"/>
              <a:gd name="connsiteX3229" fmla="*/ 1886676 w 6789110"/>
              <a:gd name="connsiteY3229" fmla="*/ 5739490 h 6386516"/>
              <a:gd name="connsiteX3230" fmla="*/ 1888602 w 6789110"/>
              <a:gd name="connsiteY3230" fmla="*/ 5747190 h 6386516"/>
              <a:gd name="connsiteX3231" fmla="*/ 1903999 w 6789110"/>
              <a:gd name="connsiteY3231" fmla="*/ 5752964 h 6386516"/>
              <a:gd name="connsiteX3232" fmla="*/ 1902075 w 6789110"/>
              <a:gd name="connsiteY3232" fmla="*/ 5770287 h 6386516"/>
              <a:gd name="connsiteX3233" fmla="*/ 1884751 w 6789110"/>
              <a:gd name="connsiteY3233" fmla="*/ 5783760 h 6386516"/>
              <a:gd name="connsiteX3234" fmla="*/ 1898225 w 6789110"/>
              <a:gd name="connsiteY3234" fmla="*/ 5785685 h 6386516"/>
              <a:gd name="connsiteX3235" fmla="*/ 1896300 w 6789110"/>
              <a:gd name="connsiteY3235" fmla="*/ 5795309 h 6386516"/>
              <a:gd name="connsiteX3236" fmla="*/ 1892451 w 6789110"/>
              <a:gd name="connsiteY3236" fmla="*/ 5799158 h 6386516"/>
              <a:gd name="connsiteX3237" fmla="*/ 1834707 w 6789110"/>
              <a:gd name="connsiteY3237" fmla="*/ 5876150 h 6386516"/>
              <a:gd name="connsiteX3238" fmla="*/ 1857082 w 6789110"/>
              <a:gd name="connsiteY3238" fmla="*/ 5819610 h 6386516"/>
              <a:gd name="connsiteX3239" fmla="*/ 1862742 w 6789110"/>
              <a:gd name="connsiteY3239" fmla="*/ 5761553 h 6386516"/>
              <a:gd name="connsiteX3240" fmla="*/ 1861414 w 6789110"/>
              <a:gd name="connsiteY3240" fmla="*/ 5762349 h 6386516"/>
              <a:gd name="connsiteX3241" fmla="*/ 1859730 w 6789110"/>
              <a:gd name="connsiteY3241" fmla="*/ 5770289 h 6386516"/>
              <a:gd name="connsiteX3242" fmla="*/ 1763491 w 6789110"/>
              <a:gd name="connsiteY3242" fmla="*/ 5689448 h 6386516"/>
              <a:gd name="connsiteX3243" fmla="*/ 1754683 w 6789110"/>
              <a:gd name="connsiteY3243" fmla="*/ 5697277 h 6386516"/>
              <a:gd name="connsiteX3244" fmla="*/ 1760303 w 6789110"/>
              <a:gd name="connsiteY3244" fmla="*/ 5709387 h 6386516"/>
              <a:gd name="connsiteX3245" fmla="*/ 1732694 w 6789110"/>
              <a:gd name="connsiteY3245" fmla="*/ 5752965 h 6386516"/>
              <a:gd name="connsiteX3246" fmla="*/ 1730769 w 6789110"/>
              <a:gd name="connsiteY3246" fmla="*/ 5702921 h 6386516"/>
              <a:gd name="connsiteX3247" fmla="*/ 1742799 w 6789110"/>
              <a:gd name="connsiteY3247" fmla="*/ 5699312 h 6386516"/>
              <a:gd name="connsiteX3248" fmla="*/ 1746167 w 6789110"/>
              <a:gd name="connsiteY3248" fmla="*/ 5696387 h 6386516"/>
              <a:gd name="connsiteX3249" fmla="*/ 1746167 w 6789110"/>
              <a:gd name="connsiteY3249" fmla="*/ 5675974 h 6386516"/>
              <a:gd name="connsiteX3250" fmla="*/ 1755791 w 6789110"/>
              <a:gd name="connsiteY3250" fmla="*/ 5677899 h 6386516"/>
              <a:gd name="connsiteX3251" fmla="*/ 1701897 w 6789110"/>
              <a:gd name="connsiteY3251" fmla="*/ 5650952 h 6386516"/>
              <a:gd name="connsiteX3252" fmla="*/ 1659552 w 6789110"/>
              <a:gd name="connsiteY3252" fmla="*/ 5575885 h 6386516"/>
              <a:gd name="connsiteX3253" fmla="*/ 1659552 w 6789110"/>
              <a:gd name="connsiteY3253" fmla="*/ 5612456 h 6386516"/>
              <a:gd name="connsiteX3254" fmla="*/ 1649928 w 6789110"/>
              <a:gd name="connsiteY3254" fmla="*/ 5620155 h 6386516"/>
              <a:gd name="connsiteX3255" fmla="*/ 1651853 w 6789110"/>
              <a:gd name="connsiteY3255" fmla="*/ 5564337 h 6386516"/>
              <a:gd name="connsiteX3256" fmla="*/ 1640304 w 6789110"/>
              <a:gd name="connsiteY3256" fmla="*/ 5552788 h 6386516"/>
              <a:gd name="connsiteX3257" fmla="*/ 1632606 w 6789110"/>
              <a:gd name="connsiteY3257" fmla="*/ 5589359 h 6386516"/>
              <a:gd name="connsiteX3258" fmla="*/ 1619131 w 6789110"/>
              <a:gd name="connsiteY3258" fmla="*/ 5658651 h 6386516"/>
              <a:gd name="connsiteX3259" fmla="*/ 1599883 w 6789110"/>
              <a:gd name="connsiteY3259" fmla="*/ 5548938 h 6386516"/>
              <a:gd name="connsiteX3260" fmla="*/ 1586410 w 6789110"/>
              <a:gd name="connsiteY3260" fmla="*/ 5602832 h 6386516"/>
              <a:gd name="connsiteX3261" fmla="*/ 1572936 w 6789110"/>
              <a:gd name="connsiteY3261" fmla="*/ 5541239 h 6386516"/>
              <a:gd name="connsiteX3262" fmla="*/ 1584485 w 6789110"/>
              <a:gd name="connsiteY3262" fmla="*/ 5641328 h 6386516"/>
              <a:gd name="connsiteX3263" fmla="*/ 1551765 w 6789110"/>
              <a:gd name="connsiteY3263" fmla="*/ 5614381 h 6386516"/>
              <a:gd name="connsiteX3264" fmla="*/ 1615282 w 6789110"/>
              <a:gd name="connsiteY3264" fmla="*/ 5677899 h 6386516"/>
              <a:gd name="connsiteX3265" fmla="*/ 1615282 w 6789110"/>
              <a:gd name="connsiteY3265" fmla="*/ 5810709 h 6386516"/>
              <a:gd name="connsiteX3266" fmla="*/ 1588335 w 6789110"/>
              <a:gd name="connsiteY3266" fmla="*/ 5747191 h 6386516"/>
              <a:gd name="connsiteX3267" fmla="*/ 1611432 w 6789110"/>
              <a:gd name="connsiteY3267" fmla="*/ 5697147 h 6386516"/>
              <a:gd name="connsiteX3268" fmla="*/ 1596035 w 6789110"/>
              <a:gd name="connsiteY3268" fmla="*/ 5722169 h 6386516"/>
              <a:gd name="connsiteX3269" fmla="*/ 1588335 w 6789110"/>
              <a:gd name="connsiteY3269" fmla="*/ 5691372 h 6386516"/>
              <a:gd name="connsiteX3270" fmla="*/ 1574861 w 6789110"/>
              <a:gd name="connsiteY3270" fmla="*/ 5745267 h 6386516"/>
              <a:gd name="connsiteX3271" fmla="*/ 1569087 w 6789110"/>
              <a:gd name="connsiteY3271" fmla="*/ 5741417 h 6386516"/>
              <a:gd name="connsiteX3272" fmla="*/ 1567162 w 6789110"/>
              <a:gd name="connsiteY3272" fmla="*/ 5731793 h 6386516"/>
              <a:gd name="connsiteX3273" fmla="*/ 1569087 w 6789110"/>
              <a:gd name="connsiteY3273" fmla="*/ 5726019 h 6386516"/>
              <a:gd name="connsiteX3274" fmla="*/ 1563312 w 6789110"/>
              <a:gd name="connsiteY3274" fmla="*/ 5726019 h 6386516"/>
              <a:gd name="connsiteX3275" fmla="*/ 1565237 w 6789110"/>
              <a:gd name="connsiteY3275" fmla="*/ 5685598 h 6386516"/>
              <a:gd name="connsiteX3276" fmla="*/ 1555613 w 6789110"/>
              <a:gd name="connsiteY3276" fmla="*/ 5704846 h 6386516"/>
              <a:gd name="connsiteX3277" fmla="*/ 1551765 w 6789110"/>
              <a:gd name="connsiteY3277" fmla="*/ 5687523 h 6386516"/>
              <a:gd name="connsiteX3278" fmla="*/ 1553688 w 6789110"/>
              <a:gd name="connsiteY3278" fmla="*/ 5685598 h 6386516"/>
              <a:gd name="connsiteX3279" fmla="*/ 1547914 w 6789110"/>
              <a:gd name="connsiteY3279" fmla="*/ 5670200 h 6386516"/>
              <a:gd name="connsiteX3280" fmla="*/ 1563312 w 6789110"/>
              <a:gd name="connsiteY3280" fmla="*/ 5672124 h 6386516"/>
              <a:gd name="connsiteX3281" fmla="*/ 1549839 w 6789110"/>
              <a:gd name="connsiteY3281" fmla="*/ 5664425 h 6386516"/>
              <a:gd name="connsiteX3282" fmla="*/ 1559463 w 6789110"/>
              <a:gd name="connsiteY3282" fmla="*/ 5660576 h 6386516"/>
              <a:gd name="connsiteX3283" fmla="*/ 1551765 w 6789110"/>
              <a:gd name="connsiteY3283" fmla="*/ 5654801 h 6386516"/>
              <a:gd name="connsiteX3284" fmla="*/ 1545989 w 6789110"/>
              <a:gd name="connsiteY3284" fmla="*/ 5656726 h 6386516"/>
              <a:gd name="connsiteX3285" fmla="*/ 1553688 w 6789110"/>
              <a:gd name="connsiteY3285" fmla="*/ 5637478 h 6386516"/>
              <a:gd name="connsiteX3286" fmla="*/ 1544065 w 6789110"/>
              <a:gd name="connsiteY3286" fmla="*/ 5654801 h 6386516"/>
              <a:gd name="connsiteX3287" fmla="*/ 1542140 w 6789110"/>
              <a:gd name="connsiteY3287" fmla="*/ 5647102 h 6386516"/>
              <a:gd name="connsiteX3288" fmla="*/ 1536365 w 6789110"/>
              <a:gd name="connsiteY3288" fmla="*/ 5649027 h 6386516"/>
              <a:gd name="connsiteX3289" fmla="*/ 1530591 w 6789110"/>
              <a:gd name="connsiteY3289" fmla="*/ 5612456 h 6386516"/>
              <a:gd name="connsiteX3290" fmla="*/ 1530591 w 6789110"/>
              <a:gd name="connsiteY3290" fmla="*/ 5610531 h 6386516"/>
              <a:gd name="connsiteX3291" fmla="*/ 1536365 w 6789110"/>
              <a:gd name="connsiteY3291" fmla="*/ 5585509 h 6386516"/>
              <a:gd name="connsiteX3292" fmla="*/ 1563312 w 6789110"/>
              <a:gd name="connsiteY3292" fmla="*/ 5585509 h 6386516"/>
              <a:gd name="connsiteX3293" fmla="*/ 1544065 w 6789110"/>
              <a:gd name="connsiteY3293" fmla="*/ 5577810 h 6386516"/>
              <a:gd name="connsiteX3294" fmla="*/ 1557539 w 6789110"/>
              <a:gd name="connsiteY3294" fmla="*/ 5564337 h 6386516"/>
              <a:gd name="connsiteX3295" fmla="*/ 1555613 w 6789110"/>
              <a:gd name="connsiteY3295" fmla="*/ 5562412 h 6386516"/>
              <a:gd name="connsiteX3296" fmla="*/ 1544065 w 6789110"/>
              <a:gd name="connsiteY3296" fmla="*/ 5566261 h 6386516"/>
              <a:gd name="connsiteX3297" fmla="*/ 1549839 w 6789110"/>
              <a:gd name="connsiteY3297" fmla="*/ 5554713 h 6386516"/>
              <a:gd name="connsiteX3298" fmla="*/ 1578711 w 6789110"/>
              <a:gd name="connsiteY3298" fmla="*/ 5520066 h 6386516"/>
              <a:gd name="connsiteX3299" fmla="*/ 1569087 w 6789110"/>
              <a:gd name="connsiteY3299" fmla="*/ 5514292 h 6386516"/>
              <a:gd name="connsiteX3300" fmla="*/ 1553688 w 6789110"/>
              <a:gd name="connsiteY3300" fmla="*/ 5527765 h 6386516"/>
              <a:gd name="connsiteX3301" fmla="*/ 1557539 w 6789110"/>
              <a:gd name="connsiteY3301" fmla="*/ 5506593 h 6386516"/>
              <a:gd name="connsiteX3302" fmla="*/ 1553688 w 6789110"/>
              <a:gd name="connsiteY3302" fmla="*/ 5502743 h 6386516"/>
              <a:gd name="connsiteX3303" fmla="*/ 1536365 w 6789110"/>
              <a:gd name="connsiteY3303" fmla="*/ 5543164 h 6386516"/>
              <a:gd name="connsiteX3304" fmla="*/ 1534441 w 6789110"/>
              <a:gd name="connsiteY3304" fmla="*/ 5541239 h 6386516"/>
              <a:gd name="connsiteX3305" fmla="*/ 1519042 w 6789110"/>
              <a:gd name="connsiteY3305" fmla="*/ 5560487 h 6386516"/>
              <a:gd name="connsiteX3306" fmla="*/ 1524817 w 6789110"/>
              <a:gd name="connsiteY3306" fmla="*/ 5510442 h 6386516"/>
              <a:gd name="connsiteX3307" fmla="*/ 1549839 w 6789110"/>
              <a:gd name="connsiteY3307" fmla="*/ 5500818 h 6386516"/>
              <a:gd name="connsiteX3308" fmla="*/ 1542140 w 6789110"/>
              <a:gd name="connsiteY3308" fmla="*/ 5471947 h 6386516"/>
              <a:gd name="connsiteX3309" fmla="*/ 1530591 w 6789110"/>
              <a:gd name="connsiteY3309" fmla="*/ 5475796 h 6386516"/>
              <a:gd name="connsiteX3310" fmla="*/ 1544065 w 6789110"/>
              <a:gd name="connsiteY3310" fmla="*/ 5445000 h 6386516"/>
              <a:gd name="connsiteX3311" fmla="*/ 1578711 w 6789110"/>
              <a:gd name="connsiteY3311" fmla="*/ 5435376 h 6386516"/>
              <a:gd name="connsiteX3312" fmla="*/ 1580636 w 6789110"/>
              <a:gd name="connsiteY3312" fmla="*/ 5448849 h 6386516"/>
              <a:gd name="connsiteX3313" fmla="*/ 1561388 w 6789110"/>
              <a:gd name="connsiteY3313" fmla="*/ 5445000 h 6386516"/>
              <a:gd name="connsiteX3314" fmla="*/ 1565237 w 6789110"/>
              <a:gd name="connsiteY3314" fmla="*/ 5452699 h 6386516"/>
              <a:gd name="connsiteX3315" fmla="*/ 1599883 w 6789110"/>
              <a:gd name="connsiteY3315" fmla="*/ 5448849 h 6386516"/>
              <a:gd name="connsiteX3316" fmla="*/ 1586410 w 6789110"/>
              <a:gd name="connsiteY3316" fmla="*/ 5435376 h 6386516"/>
              <a:gd name="connsiteX3317" fmla="*/ 1603733 w 6789110"/>
              <a:gd name="connsiteY3317" fmla="*/ 5431526 h 6386516"/>
              <a:gd name="connsiteX3318" fmla="*/ 1607583 w 6789110"/>
              <a:gd name="connsiteY3318" fmla="*/ 5433451 h 6386516"/>
              <a:gd name="connsiteX3319" fmla="*/ 1607583 w 6789110"/>
              <a:gd name="connsiteY3319" fmla="*/ 5448849 h 6386516"/>
              <a:gd name="connsiteX3320" fmla="*/ 1603733 w 6789110"/>
              <a:gd name="connsiteY3320" fmla="*/ 5450774 h 6386516"/>
              <a:gd name="connsiteX3321" fmla="*/ 1653777 w 6789110"/>
              <a:gd name="connsiteY3321" fmla="*/ 5458473 h 6386516"/>
              <a:gd name="connsiteX3322" fmla="*/ 1657627 w 6789110"/>
              <a:gd name="connsiteY3322" fmla="*/ 5456548 h 6386516"/>
              <a:gd name="connsiteX3323" fmla="*/ 1649928 w 6789110"/>
              <a:gd name="connsiteY3323" fmla="*/ 5431526 h 6386516"/>
              <a:gd name="connsiteX3324" fmla="*/ 1642229 w 6789110"/>
              <a:gd name="connsiteY3324" fmla="*/ 5433451 h 6386516"/>
              <a:gd name="connsiteX3325" fmla="*/ 1632606 w 6789110"/>
              <a:gd name="connsiteY3325" fmla="*/ 5414203 h 6386516"/>
              <a:gd name="connsiteX3326" fmla="*/ 1640304 w 6789110"/>
              <a:gd name="connsiteY3326" fmla="*/ 5404579 h 6386516"/>
              <a:gd name="connsiteX3327" fmla="*/ 1634529 w 6789110"/>
              <a:gd name="connsiteY3327" fmla="*/ 5391106 h 6386516"/>
              <a:gd name="connsiteX3328" fmla="*/ 1632606 w 6789110"/>
              <a:gd name="connsiteY3328" fmla="*/ 5393030 h 6386516"/>
              <a:gd name="connsiteX3329" fmla="*/ 1630680 w 6789110"/>
              <a:gd name="connsiteY3329" fmla="*/ 5387256 h 6386516"/>
              <a:gd name="connsiteX3330" fmla="*/ 1626830 w 6789110"/>
              <a:gd name="connsiteY3330" fmla="*/ 5377632 h 6386516"/>
              <a:gd name="connsiteX3331" fmla="*/ 1603733 w 6789110"/>
              <a:gd name="connsiteY3331" fmla="*/ 5389181 h 6386516"/>
              <a:gd name="connsiteX3332" fmla="*/ 1617206 w 6789110"/>
              <a:gd name="connsiteY3332" fmla="*/ 5362234 h 6386516"/>
              <a:gd name="connsiteX3333" fmla="*/ 1613357 w 6789110"/>
              <a:gd name="connsiteY3333" fmla="*/ 5356459 h 6386516"/>
              <a:gd name="connsiteX3334" fmla="*/ 1597959 w 6789110"/>
              <a:gd name="connsiteY3334" fmla="*/ 5346835 h 6386516"/>
              <a:gd name="connsiteX3335" fmla="*/ 1597959 w 6789110"/>
              <a:gd name="connsiteY3335" fmla="*/ 5354534 h 6386516"/>
              <a:gd name="connsiteX3336" fmla="*/ 1579263 w 6789110"/>
              <a:gd name="connsiteY3336" fmla="*/ 5361133 h 6386516"/>
              <a:gd name="connsiteX3337" fmla="*/ 1590261 w 6789110"/>
              <a:gd name="connsiteY3337" fmla="*/ 5358383 h 6386516"/>
              <a:gd name="connsiteX3338" fmla="*/ 1588336 w 6789110"/>
              <a:gd name="connsiteY3338" fmla="*/ 5371858 h 6386516"/>
              <a:gd name="connsiteX3339" fmla="*/ 1553689 w 6789110"/>
              <a:gd name="connsiteY3339" fmla="*/ 5402654 h 6386516"/>
              <a:gd name="connsiteX3340" fmla="*/ 1542140 w 6789110"/>
              <a:gd name="connsiteY3340" fmla="*/ 5404579 h 6386516"/>
              <a:gd name="connsiteX3341" fmla="*/ 1544065 w 6789110"/>
              <a:gd name="connsiteY3341" fmla="*/ 5369933 h 6386516"/>
              <a:gd name="connsiteX3342" fmla="*/ 1567658 w 6789110"/>
              <a:gd name="connsiteY3342" fmla="*/ 5364034 h 6386516"/>
              <a:gd name="connsiteX3343" fmla="*/ 1590259 w 6789110"/>
              <a:gd name="connsiteY3343" fmla="*/ 5344910 h 6386516"/>
              <a:gd name="connsiteX3344" fmla="*/ 1567162 w 6789110"/>
              <a:gd name="connsiteY3344" fmla="*/ 5341061 h 6386516"/>
              <a:gd name="connsiteX3345" fmla="*/ 1557539 w 6789110"/>
              <a:gd name="connsiteY3345" fmla="*/ 5350685 h 6386516"/>
              <a:gd name="connsiteX3346" fmla="*/ 1561388 w 6789110"/>
              <a:gd name="connsiteY3346" fmla="*/ 5341061 h 6386516"/>
              <a:gd name="connsiteX3347" fmla="*/ 1538290 w 6789110"/>
              <a:gd name="connsiteY3347" fmla="*/ 5341061 h 6386516"/>
              <a:gd name="connsiteX3348" fmla="*/ 1540697 w 6789110"/>
              <a:gd name="connsiteY3348" fmla="*/ 5357663 h 6386516"/>
              <a:gd name="connsiteX3349" fmla="*/ 1535284 w 6789110"/>
              <a:gd name="connsiteY3349" fmla="*/ 5368278 h 6386516"/>
              <a:gd name="connsiteX3350" fmla="*/ 1528666 w 6789110"/>
              <a:gd name="connsiteY3350" fmla="*/ 5369933 h 6386516"/>
              <a:gd name="connsiteX3351" fmla="*/ 1519042 w 6789110"/>
              <a:gd name="connsiteY3351" fmla="*/ 5344910 h 6386516"/>
              <a:gd name="connsiteX3352" fmla="*/ 1494020 w 6789110"/>
              <a:gd name="connsiteY3352" fmla="*/ 5348760 h 6386516"/>
              <a:gd name="connsiteX3353" fmla="*/ 1492095 w 6789110"/>
              <a:gd name="connsiteY3353" fmla="*/ 5352610 h 6386516"/>
              <a:gd name="connsiteX3354" fmla="*/ 1490170 w 6789110"/>
              <a:gd name="connsiteY3354" fmla="*/ 5348760 h 6386516"/>
              <a:gd name="connsiteX3355" fmla="*/ 1482471 w 6789110"/>
              <a:gd name="connsiteY3355" fmla="*/ 5350685 h 6386516"/>
              <a:gd name="connsiteX3356" fmla="*/ 1484396 w 6789110"/>
              <a:gd name="connsiteY3356" fmla="*/ 5362234 h 6386516"/>
              <a:gd name="connsiteX3357" fmla="*/ 1482471 w 6789110"/>
              <a:gd name="connsiteY3357" fmla="*/ 5364158 h 6386516"/>
              <a:gd name="connsiteX3358" fmla="*/ 1480546 w 6789110"/>
              <a:gd name="connsiteY3358" fmla="*/ 5364158 h 6386516"/>
              <a:gd name="connsiteX3359" fmla="*/ 1478622 w 6789110"/>
              <a:gd name="connsiteY3359" fmla="*/ 5358384 h 6386516"/>
              <a:gd name="connsiteX3360" fmla="*/ 1478622 w 6789110"/>
              <a:gd name="connsiteY3360" fmla="*/ 5350685 h 6386516"/>
              <a:gd name="connsiteX3361" fmla="*/ 1468998 w 6789110"/>
              <a:gd name="connsiteY3361" fmla="*/ 5352610 h 6386516"/>
              <a:gd name="connsiteX3362" fmla="*/ 1467073 w 6789110"/>
              <a:gd name="connsiteY3362" fmla="*/ 5317963 h 6386516"/>
              <a:gd name="connsiteX3363" fmla="*/ 1463223 w 6789110"/>
              <a:gd name="connsiteY3363" fmla="*/ 5312189 h 6386516"/>
              <a:gd name="connsiteX3364" fmla="*/ 1470923 w 6789110"/>
              <a:gd name="connsiteY3364" fmla="*/ 5310264 h 6386516"/>
              <a:gd name="connsiteX3365" fmla="*/ 1499794 w 6789110"/>
              <a:gd name="connsiteY3365" fmla="*/ 5264070 h 6386516"/>
              <a:gd name="connsiteX3366" fmla="*/ 1497870 w 6789110"/>
              <a:gd name="connsiteY3366" fmla="*/ 5260220 h 6386516"/>
              <a:gd name="connsiteX3367" fmla="*/ 1494020 w 6789110"/>
              <a:gd name="connsiteY3367" fmla="*/ 5240972 h 6386516"/>
              <a:gd name="connsiteX3368" fmla="*/ 1490170 w 6789110"/>
              <a:gd name="connsiteY3368" fmla="*/ 5215950 h 6386516"/>
              <a:gd name="connsiteX3369" fmla="*/ 1488246 w 6789110"/>
              <a:gd name="connsiteY3369" fmla="*/ 5214025 h 6386516"/>
              <a:gd name="connsiteX3370" fmla="*/ 1482471 w 6789110"/>
              <a:gd name="connsiteY3370" fmla="*/ 5227499 h 6386516"/>
              <a:gd name="connsiteX3371" fmla="*/ 1474772 w 6789110"/>
              <a:gd name="connsiteY3371" fmla="*/ 5208251 h 6386516"/>
              <a:gd name="connsiteX3372" fmla="*/ 1467073 w 6789110"/>
              <a:gd name="connsiteY3372" fmla="*/ 5204401 h 6386516"/>
              <a:gd name="connsiteX3373" fmla="*/ 1465148 w 6789110"/>
              <a:gd name="connsiteY3373" fmla="*/ 5206326 h 6386516"/>
              <a:gd name="connsiteX3374" fmla="*/ 1467073 w 6789110"/>
              <a:gd name="connsiteY3374" fmla="*/ 5221724 h 6386516"/>
              <a:gd name="connsiteX3375" fmla="*/ 1474772 w 6789110"/>
              <a:gd name="connsiteY3375" fmla="*/ 5252521 h 6386516"/>
              <a:gd name="connsiteX3376" fmla="*/ 1486321 w 6789110"/>
              <a:gd name="connsiteY3376" fmla="*/ 5275618 h 6386516"/>
              <a:gd name="connsiteX3377" fmla="*/ 1484396 w 6789110"/>
              <a:gd name="connsiteY3377" fmla="*/ 5275618 h 6386516"/>
              <a:gd name="connsiteX3378" fmla="*/ 1457449 w 6789110"/>
              <a:gd name="connsiteY3378" fmla="*/ 5277543 h 6386516"/>
              <a:gd name="connsiteX3379" fmla="*/ 1455524 w 6789110"/>
              <a:gd name="connsiteY3379" fmla="*/ 5277543 h 6386516"/>
              <a:gd name="connsiteX3380" fmla="*/ 1455524 w 6789110"/>
              <a:gd name="connsiteY3380" fmla="*/ 5269844 h 6386516"/>
              <a:gd name="connsiteX3381" fmla="*/ 1447825 w 6789110"/>
              <a:gd name="connsiteY3381" fmla="*/ 5273694 h 6386516"/>
              <a:gd name="connsiteX3382" fmla="*/ 1449750 w 6789110"/>
              <a:gd name="connsiteY3382" fmla="*/ 5258295 h 6386516"/>
              <a:gd name="connsiteX3383" fmla="*/ 1443976 w 6789110"/>
              <a:gd name="connsiteY3383" fmla="*/ 5262145 h 6386516"/>
              <a:gd name="connsiteX3384" fmla="*/ 1440126 w 6789110"/>
              <a:gd name="connsiteY3384" fmla="*/ 5252521 h 6386516"/>
              <a:gd name="connsiteX3385" fmla="*/ 1455524 w 6789110"/>
              <a:gd name="connsiteY3385" fmla="*/ 5219799 h 6386516"/>
              <a:gd name="connsiteX3386" fmla="*/ 1455524 w 6789110"/>
              <a:gd name="connsiteY3386" fmla="*/ 5217875 h 6386516"/>
              <a:gd name="connsiteX3387" fmla="*/ 1436276 w 6789110"/>
              <a:gd name="connsiteY3387" fmla="*/ 5244822 h 6386516"/>
              <a:gd name="connsiteX3388" fmla="*/ 1415105 w 6789110"/>
              <a:gd name="connsiteY3388" fmla="*/ 5244365 h 6386516"/>
              <a:gd name="connsiteX3389" fmla="*/ 1415105 w 6789110"/>
              <a:gd name="connsiteY3389" fmla="*/ 5264069 h 6386516"/>
              <a:gd name="connsiteX3390" fmla="*/ 1401630 w 6789110"/>
              <a:gd name="connsiteY3390" fmla="*/ 5248670 h 6386516"/>
              <a:gd name="connsiteX3391" fmla="*/ 1403556 w 6789110"/>
              <a:gd name="connsiteY3391" fmla="*/ 5265994 h 6386516"/>
              <a:gd name="connsiteX3392" fmla="*/ 1386232 w 6789110"/>
              <a:gd name="connsiteY3392" fmla="*/ 5248670 h 6386516"/>
              <a:gd name="connsiteX3393" fmla="*/ 1403556 w 6789110"/>
              <a:gd name="connsiteY3393" fmla="*/ 5244821 h 6386516"/>
              <a:gd name="connsiteX3394" fmla="*/ 1407299 w 6789110"/>
              <a:gd name="connsiteY3394" fmla="*/ 5244197 h 6386516"/>
              <a:gd name="connsiteX3395" fmla="*/ 1402833 w 6789110"/>
              <a:gd name="connsiteY3395" fmla="*/ 5244100 h 6386516"/>
              <a:gd name="connsiteX3396" fmla="*/ 1376608 w 6789110"/>
              <a:gd name="connsiteY3396" fmla="*/ 5227499 h 6386516"/>
              <a:gd name="connsiteX3397" fmla="*/ 1384307 w 6789110"/>
              <a:gd name="connsiteY3397" fmla="*/ 5198627 h 6386516"/>
              <a:gd name="connsiteX3398" fmla="*/ 1380458 w 6789110"/>
              <a:gd name="connsiteY3398" fmla="*/ 5179379 h 6386516"/>
              <a:gd name="connsiteX3399" fmla="*/ 1384307 w 6789110"/>
              <a:gd name="connsiteY3399" fmla="*/ 5175529 h 6386516"/>
              <a:gd name="connsiteX3400" fmla="*/ 1382382 w 6789110"/>
              <a:gd name="connsiteY3400" fmla="*/ 5163980 h 6386516"/>
              <a:gd name="connsiteX3401" fmla="*/ 1370834 w 6789110"/>
              <a:gd name="connsiteY3401" fmla="*/ 5158206 h 6386516"/>
              <a:gd name="connsiteX3402" fmla="*/ 1353511 w 6789110"/>
              <a:gd name="connsiteY3402" fmla="*/ 5146657 h 6386516"/>
              <a:gd name="connsiteX3403" fmla="*/ 1343887 w 6789110"/>
              <a:gd name="connsiteY3403" fmla="*/ 5142808 h 6386516"/>
              <a:gd name="connsiteX3404" fmla="*/ 1345811 w 6789110"/>
              <a:gd name="connsiteY3404" fmla="*/ 5140883 h 6386516"/>
              <a:gd name="connsiteX3405" fmla="*/ 1280369 w 6789110"/>
              <a:gd name="connsiteY3405" fmla="*/ 5092764 h 6386516"/>
              <a:gd name="connsiteX3406" fmla="*/ 1255346 w 6789110"/>
              <a:gd name="connsiteY3406" fmla="*/ 5150507 h 6386516"/>
              <a:gd name="connsiteX3407" fmla="*/ 1253422 w 6789110"/>
              <a:gd name="connsiteY3407" fmla="*/ 5075440 h 6386516"/>
              <a:gd name="connsiteX3408" fmla="*/ 1255346 w 6789110"/>
              <a:gd name="connsiteY3408" fmla="*/ 5073516 h 6386516"/>
              <a:gd name="connsiteX3409" fmla="*/ 1193753 w 6789110"/>
              <a:gd name="connsiteY3409" fmla="*/ 5011922 h 6386516"/>
              <a:gd name="connsiteX3410" fmla="*/ 1078266 w 6789110"/>
              <a:gd name="connsiteY3410" fmla="*/ 4832917 h 6386516"/>
              <a:gd name="connsiteX3411" fmla="*/ 993575 w 6789110"/>
              <a:gd name="connsiteY3411" fmla="*/ 4690483 h 6386516"/>
              <a:gd name="connsiteX3412" fmla="*/ 1155257 w 6789110"/>
              <a:gd name="connsiteY3412" fmla="*/ 4596168 h 6386516"/>
              <a:gd name="connsiteX3413" fmla="*/ 1309240 w 6789110"/>
              <a:gd name="connsiteY3413" fmla="*/ 4574996 h 6386516"/>
              <a:gd name="connsiteX3414" fmla="*/ 1205302 w 6789110"/>
              <a:gd name="connsiteY3414" fmla="*/ 4636589 h 6386516"/>
              <a:gd name="connsiteX3415" fmla="*/ 1184129 w 6789110"/>
              <a:gd name="connsiteY3415" fmla="*/ 4700107 h 6386516"/>
              <a:gd name="connsiteX3416" fmla="*/ 1291917 w 6789110"/>
              <a:gd name="connsiteY3416" fmla="*/ 4711655 h 6386516"/>
              <a:gd name="connsiteX3417" fmla="*/ 1334263 w 6789110"/>
              <a:gd name="connsiteY3417" fmla="*/ 4476831 h 6386516"/>
              <a:gd name="connsiteX3418" fmla="*/ 1297692 w 6789110"/>
              <a:gd name="connsiteY3418" fmla="*/ 4369043 h 6386516"/>
              <a:gd name="connsiteX3419" fmla="*/ 1313090 w 6789110"/>
              <a:gd name="connsiteY3419" fmla="*/ 4380592 h 6386516"/>
              <a:gd name="connsiteX3420" fmla="*/ 1313090 w 6789110"/>
              <a:gd name="connsiteY3420" fmla="*/ 4372893 h 6386516"/>
              <a:gd name="connsiteX3421" fmla="*/ 1340037 w 6789110"/>
              <a:gd name="connsiteY3421" fmla="*/ 4195812 h 6386516"/>
              <a:gd name="connsiteX3422" fmla="*/ 1334263 w 6789110"/>
              <a:gd name="connsiteY3422" fmla="*/ 4197737 h 6386516"/>
              <a:gd name="connsiteX3423" fmla="*/ 1336187 w 6789110"/>
              <a:gd name="connsiteY3423" fmla="*/ 4159241 h 6386516"/>
              <a:gd name="connsiteX3424" fmla="*/ 1311165 w 6789110"/>
              <a:gd name="connsiteY3424" fmla="*/ 4234308 h 6386516"/>
              <a:gd name="connsiteX3425" fmla="*/ 1313090 w 6789110"/>
              <a:gd name="connsiteY3425" fmla="*/ 4172715 h 6386516"/>
              <a:gd name="connsiteX3426" fmla="*/ 1234174 w 6789110"/>
              <a:gd name="connsiteY3426" fmla="*/ 4207361 h 6386516"/>
              <a:gd name="connsiteX3427" fmla="*/ 837667 w 6789110"/>
              <a:gd name="connsiteY3427" fmla="*/ 4320924 h 6386516"/>
              <a:gd name="connsiteX3428" fmla="*/ 793397 w 6789110"/>
              <a:gd name="connsiteY3428" fmla="*/ 4268954 h 6386516"/>
              <a:gd name="connsiteX3429" fmla="*/ 752977 w 6789110"/>
              <a:gd name="connsiteY3429" fmla="*/ 4178489 h 6386516"/>
              <a:gd name="connsiteX3430" fmla="*/ 762601 w 6789110"/>
              <a:gd name="connsiteY3430" fmla="*/ 4099573 h 6386516"/>
              <a:gd name="connsiteX3431" fmla="*/ 616317 w 6789110"/>
              <a:gd name="connsiteY3431" fmla="*/ 4036054 h 6386516"/>
              <a:gd name="connsiteX3432" fmla="*/ 1003199 w 6789110"/>
              <a:gd name="connsiteY3432" fmla="*/ 3266139 h 6386516"/>
              <a:gd name="connsiteX3433" fmla="*/ 3347590 w 6789110"/>
              <a:gd name="connsiteY3433" fmla="*/ 3264214 h 6386516"/>
              <a:gd name="connsiteX3434" fmla="*/ 3391861 w 6789110"/>
              <a:gd name="connsiteY3434" fmla="*/ 3318109 h 6386516"/>
              <a:gd name="connsiteX3435" fmla="*/ 3347590 w 6789110"/>
              <a:gd name="connsiteY3435" fmla="*/ 3264214 h 6386516"/>
              <a:gd name="connsiteX3436" fmla="*/ 3239802 w 6789110"/>
              <a:gd name="connsiteY3436" fmla="*/ 3260364 h 6386516"/>
              <a:gd name="connsiteX3437" fmla="*/ 3257125 w 6789110"/>
              <a:gd name="connsiteY3437" fmla="*/ 3295011 h 6386516"/>
              <a:gd name="connsiteX3438" fmla="*/ 3239802 w 6789110"/>
              <a:gd name="connsiteY3438" fmla="*/ 3260364 h 6386516"/>
              <a:gd name="connsiteX3439" fmla="*/ 3203233 w 6789110"/>
              <a:gd name="connsiteY3439" fmla="*/ 3235342 h 6386516"/>
              <a:gd name="connsiteX3440" fmla="*/ 2872168 w 6789110"/>
              <a:gd name="connsiteY3440" fmla="*/ 3583729 h 6386516"/>
              <a:gd name="connsiteX3441" fmla="*/ 3191684 w 6789110"/>
              <a:gd name="connsiteY3441" fmla="*/ 3314258 h 6386516"/>
              <a:gd name="connsiteX3442" fmla="*/ 3137791 w 6789110"/>
              <a:gd name="connsiteY3442" fmla="*/ 3418197 h 6386516"/>
              <a:gd name="connsiteX3443" fmla="*/ 2931837 w 6789110"/>
              <a:gd name="connsiteY3443" fmla="*/ 3604901 h 6386516"/>
              <a:gd name="connsiteX3444" fmla="*/ 3118542 w 6789110"/>
              <a:gd name="connsiteY3444" fmla="*/ 3462467 h 6386516"/>
              <a:gd name="connsiteX3445" fmla="*/ 2918364 w 6789110"/>
              <a:gd name="connsiteY3445" fmla="*/ 3624149 h 6386516"/>
              <a:gd name="connsiteX3446" fmla="*/ 2854845 w 6789110"/>
              <a:gd name="connsiteY3446" fmla="*/ 3558706 h 6386516"/>
              <a:gd name="connsiteX3447" fmla="*/ 3203233 w 6789110"/>
              <a:gd name="connsiteY3447" fmla="*/ 3235342 h 6386516"/>
              <a:gd name="connsiteX3448" fmla="*/ 2027186 w 6789110"/>
              <a:gd name="connsiteY3448" fmla="*/ 3204545 h 6386516"/>
              <a:gd name="connsiteX3449" fmla="*/ 2011787 w 6789110"/>
              <a:gd name="connsiteY3449" fmla="*/ 3239191 h 6386516"/>
              <a:gd name="connsiteX3450" fmla="*/ 2065681 w 6789110"/>
              <a:gd name="connsiteY3450" fmla="*/ 3219943 h 6386516"/>
              <a:gd name="connsiteX3451" fmla="*/ 2056058 w 6789110"/>
              <a:gd name="connsiteY3451" fmla="*/ 3235341 h 6386516"/>
              <a:gd name="connsiteX3452" fmla="*/ 2094554 w 6789110"/>
              <a:gd name="connsiteY3452" fmla="*/ 3229567 h 6386516"/>
              <a:gd name="connsiteX3453" fmla="*/ 1973292 w 6789110"/>
              <a:gd name="connsiteY3453" fmla="*/ 3289235 h 6386516"/>
              <a:gd name="connsiteX3454" fmla="*/ 1961743 w 6789110"/>
              <a:gd name="connsiteY3454" fmla="*/ 3256514 h 6386516"/>
              <a:gd name="connsiteX3455" fmla="*/ 2027186 w 6789110"/>
              <a:gd name="connsiteY3455" fmla="*/ 3204545 h 6386516"/>
              <a:gd name="connsiteX3456" fmla="*/ 3287922 w 6789110"/>
              <a:gd name="connsiteY3456" fmla="*/ 3202622 h 6386516"/>
              <a:gd name="connsiteX3457" fmla="*/ 3305247 w 6789110"/>
              <a:gd name="connsiteY3457" fmla="*/ 3206471 h 6386516"/>
              <a:gd name="connsiteX3458" fmla="*/ 3309096 w 6789110"/>
              <a:gd name="connsiteY3458" fmla="*/ 3223795 h 6386516"/>
              <a:gd name="connsiteX3459" fmla="*/ 3287922 w 6789110"/>
              <a:gd name="connsiteY3459" fmla="*/ 3202622 h 6386516"/>
              <a:gd name="connsiteX3460" fmla="*/ 1888602 w 6789110"/>
              <a:gd name="connsiteY3460" fmla="*/ 3202621 h 6386516"/>
              <a:gd name="connsiteX3461" fmla="*/ 1913625 w 6789110"/>
              <a:gd name="connsiteY3461" fmla="*/ 3241118 h 6386516"/>
              <a:gd name="connsiteX3462" fmla="*/ 1850106 w 6789110"/>
              <a:gd name="connsiteY3462" fmla="*/ 3218020 h 6386516"/>
              <a:gd name="connsiteX3463" fmla="*/ 1888602 w 6789110"/>
              <a:gd name="connsiteY3463" fmla="*/ 3202621 h 6386516"/>
              <a:gd name="connsiteX3464" fmla="*/ 2158073 w 6789110"/>
              <a:gd name="connsiteY3464" fmla="*/ 3198771 h 6386516"/>
              <a:gd name="connsiteX3465" fmla="*/ 2152298 w 6789110"/>
              <a:gd name="connsiteY3465" fmla="*/ 3210319 h 6386516"/>
              <a:gd name="connsiteX3466" fmla="*/ 2173470 w 6789110"/>
              <a:gd name="connsiteY3466" fmla="*/ 3206470 h 6386516"/>
              <a:gd name="connsiteX3467" fmla="*/ 2152298 w 6789110"/>
              <a:gd name="connsiteY3467" fmla="*/ 3225718 h 6386516"/>
              <a:gd name="connsiteX3468" fmla="*/ 2202342 w 6789110"/>
              <a:gd name="connsiteY3468" fmla="*/ 3223793 h 6386516"/>
              <a:gd name="connsiteX3469" fmla="*/ 2179245 w 6789110"/>
              <a:gd name="connsiteY3469" fmla="*/ 3227643 h 6386516"/>
              <a:gd name="connsiteX3470" fmla="*/ 2054132 w 6789110"/>
              <a:gd name="connsiteY3470" fmla="*/ 3285386 h 6386516"/>
              <a:gd name="connsiteX3471" fmla="*/ 2057983 w 6789110"/>
              <a:gd name="connsiteY3471" fmla="*/ 3295010 h 6386516"/>
              <a:gd name="connsiteX3472" fmla="*/ 1994464 w 6789110"/>
              <a:gd name="connsiteY3472" fmla="*/ 3331581 h 6386516"/>
              <a:gd name="connsiteX3473" fmla="*/ 2077230 w 6789110"/>
              <a:gd name="connsiteY3473" fmla="*/ 3320033 h 6386516"/>
              <a:gd name="connsiteX3474" fmla="*/ 2073380 w 6789110"/>
              <a:gd name="connsiteY3474" fmla="*/ 3335431 h 6386516"/>
              <a:gd name="connsiteX3475" fmla="*/ 2100328 w 6789110"/>
              <a:gd name="connsiteY3475" fmla="*/ 3335431 h 6386516"/>
              <a:gd name="connsiteX3476" fmla="*/ 2057983 w 6789110"/>
              <a:gd name="connsiteY3476" fmla="*/ 3358528 h 6386516"/>
              <a:gd name="connsiteX3477" fmla="*/ 2096478 w 6789110"/>
              <a:gd name="connsiteY3477" fmla="*/ 3385475 h 6386516"/>
              <a:gd name="connsiteX3478" fmla="*/ 1946344 w 6789110"/>
              <a:gd name="connsiteY3478" fmla="*/ 3433595 h 6386516"/>
              <a:gd name="connsiteX3479" fmla="*/ 2004088 w 6789110"/>
              <a:gd name="connsiteY3479" fmla="*/ 3447068 h 6386516"/>
              <a:gd name="connsiteX3480" fmla="*/ 1875127 w 6789110"/>
              <a:gd name="connsiteY3480" fmla="*/ 3462467 h 6386516"/>
              <a:gd name="connsiteX3481" fmla="*/ 1836631 w 6789110"/>
              <a:gd name="connsiteY3481" fmla="*/ 3408573 h 6386516"/>
              <a:gd name="connsiteX3482" fmla="*/ 1952119 w 6789110"/>
              <a:gd name="connsiteY3482" fmla="*/ 3352754 h 6386516"/>
              <a:gd name="connsiteX3483" fmla="*/ 1961743 w 6789110"/>
              <a:gd name="connsiteY3483" fmla="*/ 3337356 h 6386516"/>
              <a:gd name="connsiteX3484" fmla="*/ 2009862 w 6789110"/>
              <a:gd name="connsiteY3484" fmla="*/ 3310409 h 6386516"/>
              <a:gd name="connsiteX3485" fmla="*/ 2023336 w 6789110"/>
              <a:gd name="connsiteY3485" fmla="*/ 3289236 h 6386516"/>
              <a:gd name="connsiteX3486" fmla="*/ 2121501 w 6789110"/>
              <a:gd name="connsiteY3486" fmla="*/ 3218019 h 6386516"/>
              <a:gd name="connsiteX3487" fmla="*/ 2129200 w 6789110"/>
              <a:gd name="connsiteY3487" fmla="*/ 3225718 h 6386516"/>
              <a:gd name="connsiteX3488" fmla="*/ 2158073 w 6789110"/>
              <a:gd name="connsiteY3488" fmla="*/ 3198771 h 6386516"/>
              <a:gd name="connsiteX3489" fmla="*/ 3241727 w 6789110"/>
              <a:gd name="connsiteY3489" fmla="*/ 3191080 h 6386516"/>
              <a:gd name="connsiteX3490" fmla="*/ 3430356 w 6789110"/>
              <a:gd name="connsiteY3490" fmla="*/ 3427822 h 6386516"/>
              <a:gd name="connsiteX3491" fmla="*/ 3422657 w 6789110"/>
              <a:gd name="connsiteY3491" fmla="*/ 3404724 h 6386516"/>
              <a:gd name="connsiteX3492" fmla="*/ 3520821 w 6789110"/>
              <a:gd name="connsiteY3492" fmla="*/ 3547159 h 6386516"/>
              <a:gd name="connsiteX3493" fmla="*/ 3478475 w 6789110"/>
              <a:gd name="connsiteY3493" fmla="*/ 3524061 h 6386516"/>
              <a:gd name="connsiteX3494" fmla="*/ 3239802 w 6789110"/>
              <a:gd name="connsiteY3494" fmla="*/ 3225718 h 6386516"/>
              <a:gd name="connsiteX3495" fmla="*/ 3241727 w 6789110"/>
              <a:gd name="connsiteY3495" fmla="*/ 3191080 h 6386516"/>
              <a:gd name="connsiteX3496" fmla="*/ 5316648 w 6789110"/>
              <a:gd name="connsiteY3496" fmla="*/ 3191079 h 6386516"/>
              <a:gd name="connsiteX3497" fmla="*/ 5320498 w 6789110"/>
              <a:gd name="connsiteY3497" fmla="*/ 3204546 h 6386516"/>
              <a:gd name="connsiteX3498" fmla="*/ 5314723 w 6789110"/>
              <a:gd name="connsiteY3498" fmla="*/ 3202621 h 6386516"/>
              <a:gd name="connsiteX3499" fmla="*/ 5316648 w 6789110"/>
              <a:gd name="connsiteY3499" fmla="*/ 3191079 h 6386516"/>
              <a:gd name="connsiteX3500" fmla="*/ 4028965 w 6789110"/>
              <a:gd name="connsiteY3500" fmla="*/ 3183380 h 6386516"/>
              <a:gd name="connsiteX3501" fmla="*/ 4048214 w 6789110"/>
              <a:gd name="connsiteY3501" fmla="*/ 3231494 h 6386516"/>
              <a:gd name="connsiteX3502" fmla="*/ 4028965 w 6789110"/>
              <a:gd name="connsiteY3502" fmla="*/ 3183380 h 6386516"/>
              <a:gd name="connsiteX3503" fmla="*/ 5029373 w 6789110"/>
              <a:gd name="connsiteY3503" fmla="*/ 3173995 h 6386516"/>
              <a:gd name="connsiteX3504" fmla="*/ 5062576 w 6789110"/>
              <a:gd name="connsiteY3504" fmla="*/ 3181455 h 6386516"/>
              <a:gd name="connsiteX3505" fmla="*/ 5231957 w 6789110"/>
              <a:gd name="connsiteY3505" fmla="*/ 3239191 h 6386516"/>
              <a:gd name="connsiteX3506" fmla="*/ 5237731 w 6789110"/>
              <a:gd name="connsiteY3506" fmla="*/ 3258439 h 6386516"/>
              <a:gd name="connsiteX3507" fmla="*/ 5020230 w 6789110"/>
              <a:gd name="connsiteY3507" fmla="*/ 3194922 h 6386516"/>
              <a:gd name="connsiteX3508" fmla="*/ 5004832 w 6789110"/>
              <a:gd name="connsiteY3508" fmla="*/ 3179530 h 6386516"/>
              <a:gd name="connsiteX3509" fmla="*/ 5029373 w 6789110"/>
              <a:gd name="connsiteY3509" fmla="*/ 3173995 h 6386516"/>
              <a:gd name="connsiteX3510" fmla="*/ 3199383 w 6789110"/>
              <a:gd name="connsiteY3510" fmla="*/ 3173755 h 6386516"/>
              <a:gd name="connsiteX3511" fmla="*/ 3201308 w 6789110"/>
              <a:gd name="connsiteY3511" fmla="*/ 3204546 h 6386516"/>
              <a:gd name="connsiteX3512" fmla="*/ 2854845 w 6789110"/>
              <a:gd name="connsiteY3512" fmla="*/ 3541385 h 6386516"/>
              <a:gd name="connsiteX3513" fmla="*/ 2999205 w 6789110"/>
              <a:gd name="connsiteY3513" fmla="*/ 3393176 h 6386516"/>
              <a:gd name="connsiteX3514" fmla="*/ 3187835 w 6789110"/>
              <a:gd name="connsiteY3514" fmla="*/ 3181455 h 6386516"/>
              <a:gd name="connsiteX3515" fmla="*/ 3193609 w 6789110"/>
              <a:gd name="connsiteY3515" fmla="*/ 3177605 h 6386516"/>
              <a:gd name="connsiteX3516" fmla="*/ 3199383 w 6789110"/>
              <a:gd name="connsiteY3516" fmla="*/ 3173755 h 6386516"/>
              <a:gd name="connsiteX3517" fmla="*/ 1218776 w 6789110"/>
              <a:gd name="connsiteY3517" fmla="*/ 3167975 h 6386516"/>
              <a:gd name="connsiteX3518" fmla="*/ 1147558 w 6789110"/>
              <a:gd name="connsiteY3518" fmla="*/ 3298860 h 6386516"/>
              <a:gd name="connsiteX3519" fmla="*/ 1218776 w 6789110"/>
              <a:gd name="connsiteY3519" fmla="*/ 3167975 h 6386516"/>
              <a:gd name="connsiteX3520" fmla="*/ 3241727 w 6789110"/>
              <a:gd name="connsiteY3520" fmla="*/ 3137182 h 6386516"/>
              <a:gd name="connsiteX3521" fmla="*/ 3257126 w 6789110"/>
              <a:gd name="connsiteY3521" fmla="*/ 3166057 h 6386516"/>
              <a:gd name="connsiteX3522" fmla="*/ 3241727 w 6789110"/>
              <a:gd name="connsiteY3522" fmla="*/ 3137182 h 6386516"/>
              <a:gd name="connsiteX3523" fmla="*/ 4034740 w 6789110"/>
              <a:gd name="connsiteY3523" fmla="*/ 3135255 h 6386516"/>
              <a:gd name="connsiteX3524" fmla="*/ 3988544 w 6789110"/>
              <a:gd name="connsiteY3524" fmla="*/ 3208395 h 6386516"/>
              <a:gd name="connsiteX3525" fmla="*/ 4046288 w 6789110"/>
              <a:gd name="connsiteY3525" fmla="*/ 3254590 h 6386516"/>
              <a:gd name="connsiteX3526" fmla="*/ 4067461 w 6789110"/>
              <a:gd name="connsiteY3526" fmla="*/ 3214169 h 6386516"/>
              <a:gd name="connsiteX3527" fmla="*/ 4048213 w 6789110"/>
              <a:gd name="connsiteY3527" fmla="*/ 3175680 h 6386516"/>
              <a:gd name="connsiteX3528" fmla="*/ 4057837 w 6789110"/>
              <a:gd name="connsiteY3528" fmla="*/ 3169904 h 6386516"/>
              <a:gd name="connsiteX3529" fmla="*/ 4075160 w 6789110"/>
              <a:gd name="connsiteY3529" fmla="*/ 3202621 h 6386516"/>
              <a:gd name="connsiteX3530" fmla="*/ 4077085 w 6789110"/>
              <a:gd name="connsiteY3530" fmla="*/ 3198771 h 6386516"/>
              <a:gd name="connsiteX3531" fmla="*/ 4073235 w 6789110"/>
              <a:gd name="connsiteY3531" fmla="*/ 3175680 h 6386516"/>
              <a:gd name="connsiteX3532" fmla="*/ 4034740 w 6789110"/>
              <a:gd name="connsiteY3532" fmla="*/ 3135255 h 6386516"/>
              <a:gd name="connsiteX3533" fmla="*/ 2042584 w 6789110"/>
              <a:gd name="connsiteY3533" fmla="*/ 3135254 h 6386516"/>
              <a:gd name="connsiteX3534" fmla="*/ 2038734 w 6789110"/>
              <a:gd name="connsiteY3534" fmla="*/ 3156429 h 6386516"/>
              <a:gd name="connsiteX3535" fmla="*/ 2061833 w 6789110"/>
              <a:gd name="connsiteY3535" fmla="*/ 3144878 h 6386516"/>
              <a:gd name="connsiteX3536" fmla="*/ 2036809 w 6789110"/>
              <a:gd name="connsiteY3536" fmla="*/ 3183378 h 6386516"/>
              <a:gd name="connsiteX3537" fmla="*/ 2104178 w 6789110"/>
              <a:gd name="connsiteY3537" fmla="*/ 3175678 h 6386516"/>
              <a:gd name="connsiteX3538" fmla="*/ 1938646 w 6789110"/>
              <a:gd name="connsiteY3538" fmla="*/ 3208395 h 6386516"/>
              <a:gd name="connsiteX3539" fmla="*/ 1940570 w 6789110"/>
              <a:gd name="connsiteY3539" fmla="*/ 3227643 h 6386516"/>
              <a:gd name="connsiteX3540" fmla="*/ 1982916 w 6789110"/>
              <a:gd name="connsiteY3540" fmla="*/ 3223793 h 6386516"/>
              <a:gd name="connsiteX3541" fmla="*/ 1948269 w 6789110"/>
              <a:gd name="connsiteY3541" fmla="*/ 3244966 h 6386516"/>
              <a:gd name="connsiteX3542" fmla="*/ 1932872 w 6789110"/>
              <a:gd name="connsiteY3542" fmla="*/ 3241116 h 6386516"/>
              <a:gd name="connsiteX3543" fmla="*/ 1913623 w 6789110"/>
              <a:gd name="connsiteY3543" fmla="*/ 3198771 h 6386516"/>
              <a:gd name="connsiteX3544" fmla="*/ 1982916 w 6789110"/>
              <a:gd name="connsiteY3544" fmla="*/ 3152578 h 6386516"/>
              <a:gd name="connsiteX3545" fmla="*/ 1957893 w 6789110"/>
              <a:gd name="connsiteY3545" fmla="*/ 3185303 h 6386516"/>
              <a:gd name="connsiteX3546" fmla="*/ 2042584 w 6789110"/>
              <a:gd name="connsiteY3546" fmla="*/ 3135254 h 6386516"/>
              <a:gd name="connsiteX3547" fmla="*/ 1270745 w 6789110"/>
              <a:gd name="connsiteY3547" fmla="*/ 3114081 h 6386516"/>
              <a:gd name="connsiteX3548" fmla="*/ 1157182 w 6789110"/>
              <a:gd name="connsiteY3548" fmla="*/ 3329657 h 6386516"/>
              <a:gd name="connsiteX3549" fmla="*/ 1270745 w 6789110"/>
              <a:gd name="connsiteY3549" fmla="*/ 3114081 h 6386516"/>
              <a:gd name="connsiteX3550" fmla="*/ 5251205 w 6789110"/>
              <a:gd name="connsiteY3550" fmla="*/ 3090988 h 6386516"/>
              <a:gd name="connsiteX3551" fmla="*/ 5370542 w 6789110"/>
              <a:gd name="connsiteY3551" fmla="*/ 3133331 h 6386516"/>
              <a:gd name="connsiteX3552" fmla="*/ 5324347 w 6789110"/>
              <a:gd name="connsiteY3552" fmla="*/ 3125633 h 6386516"/>
              <a:gd name="connsiteX3553" fmla="*/ 5245431 w 6789110"/>
              <a:gd name="connsiteY3553" fmla="*/ 3102536 h 6386516"/>
              <a:gd name="connsiteX3554" fmla="*/ 5251205 w 6789110"/>
              <a:gd name="connsiteY3554" fmla="*/ 3090988 h 6386516"/>
              <a:gd name="connsiteX3555" fmla="*/ 3195533 w 6789110"/>
              <a:gd name="connsiteY3555" fmla="*/ 3079442 h 6386516"/>
              <a:gd name="connsiteX3556" fmla="*/ 3195533 w 6789110"/>
              <a:gd name="connsiteY3556" fmla="*/ 3114082 h 6386516"/>
              <a:gd name="connsiteX3557" fmla="*/ 2962634 w 6789110"/>
              <a:gd name="connsiteY3557" fmla="*/ 3406648 h 6386516"/>
              <a:gd name="connsiteX3558" fmla="*/ 2864469 w 6789110"/>
              <a:gd name="connsiteY3558" fmla="*/ 3466316 h 6386516"/>
              <a:gd name="connsiteX3559" fmla="*/ 3195533 w 6789110"/>
              <a:gd name="connsiteY3559" fmla="*/ 3079442 h 6386516"/>
              <a:gd name="connsiteX3560" fmla="*/ 1742317 w 6789110"/>
              <a:gd name="connsiteY3560" fmla="*/ 3079436 h 6386516"/>
              <a:gd name="connsiteX3561" fmla="*/ 1817384 w 6789110"/>
              <a:gd name="connsiteY3561" fmla="*/ 3160276 h 6386516"/>
              <a:gd name="connsiteX3562" fmla="*/ 1800061 w 6789110"/>
              <a:gd name="connsiteY3562" fmla="*/ 3187224 h 6386516"/>
              <a:gd name="connsiteX3563" fmla="*/ 1736543 w 6789110"/>
              <a:gd name="connsiteY3563" fmla="*/ 3119854 h 6386516"/>
              <a:gd name="connsiteX3564" fmla="*/ 1742317 w 6789110"/>
              <a:gd name="connsiteY3564" fmla="*/ 3079436 h 6386516"/>
              <a:gd name="connsiteX3565" fmla="*/ 3944274 w 6789110"/>
              <a:gd name="connsiteY3565" fmla="*/ 3077516 h 6386516"/>
              <a:gd name="connsiteX3566" fmla="*/ 3961597 w 6789110"/>
              <a:gd name="connsiteY3566" fmla="*/ 3077516 h 6386516"/>
              <a:gd name="connsiteX3567" fmla="*/ 3975071 w 6789110"/>
              <a:gd name="connsiteY3567" fmla="*/ 3114084 h 6386516"/>
              <a:gd name="connsiteX3568" fmla="*/ 3953898 w 6789110"/>
              <a:gd name="connsiteY3568" fmla="*/ 3110235 h 6386516"/>
              <a:gd name="connsiteX3569" fmla="*/ 3944274 w 6789110"/>
              <a:gd name="connsiteY3569" fmla="*/ 3077516 h 6386516"/>
              <a:gd name="connsiteX3570" fmla="*/ 3243653 w 6789110"/>
              <a:gd name="connsiteY3570" fmla="*/ 3071743 h 6386516"/>
              <a:gd name="connsiteX3571" fmla="*/ 3243653 w 6789110"/>
              <a:gd name="connsiteY3571" fmla="*/ 3071743 h 6386516"/>
              <a:gd name="connsiteX3572" fmla="*/ 4002018 w 6789110"/>
              <a:gd name="connsiteY3572" fmla="*/ 3064046 h 6386516"/>
              <a:gd name="connsiteX3573" fmla="*/ 3994319 w 6789110"/>
              <a:gd name="connsiteY3573" fmla="*/ 3073669 h 6386516"/>
              <a:gd name="connsiteX3574" fmla="*/ 4002018 w 6789110"/>
              <a:gd name="connsiteY3574" fmla="*/ 3073669 h 6386516"/>
              <a:gd name="connsiteX3575" fmla="*/ 4003943 w 6789110"/>
              <a:gd name="connsiteY3575" fmla="*/ 3081366 h 6386516"/>
              <a:gd name="connsiteX3576" fmla="*/ 4069386 w 6789110"/>
              <a:gd name="connsiteY3576" fmla="*/ 3156432 h 6386516"/>
              <a:gd name="connsiteX3577" fmla="*/ 4071310 w 6789110"/>
              <a:gd name="connsiteY3577" fmla="*/ 3148730 h 6386516"/>
              <a:gd name="connsiteX3578" fmla="*/ 4069386 w 6789110"/>
              <a:gd name="connsiteY3578" fmla="*/ 3139106 h 6386516"/>
              <a:gd name="connsiteX3579" fmla="*/ 4071310 w 6789110"/>
              <a:gd name="connsiteY3579" fmla="*/ 3141030 h 6386516"/>
              <a:gd name="connsiteX3580" fmla="*/ 4071310 w 6789110"/>
              <a:gd name="connsiteY3580" fmla="*/ 3137180 h 6386516"/>
              <a:gd name="connsiteX3581" fmla="*/ 4002018 w 6789110"/>
              <a:gd name="connsiteY3581" fmla="*/ 3064046 h 6386516"/>
              <a:gd name="connsiteX3582" fmla="*/ 3951974 w 6789110"/>
              <a:gd name="connsiteY3582" fmla="*/ 3050573 h 6386516"/>
              <a:gd name="connsiteX3583" fmla="*/ 3923102 w 6789110"/>
              <a:gd name="connsiteY3583" fmla="*/ 3056346 h 6386516"/>
              <a:gd name="connsiteX3584" fmla="*/ 4030890 w 6789110"/>
              <a:gd name="connsiteY3584" fmla="*/ 3133331 h 6386516"/>
              <a:gd name="connsiteX3585" fmla="*/ 4007792 w 6789110"/>
              <a:gd name="connsiteY3585" fmla="*/ 3110236 h 6386516"/>
              <a:gd name="connsiteX3586" fmla="*/ 3990469 w 6789110"/>
              <a:gd name="connsiteY3586" fmla="*/ 3110236 h 6386516"/>
              <a:gd name="connsiteX3587" fmla="*/ 3982770 w 6789110"/>
              <a:gd name="connsiteY3587" fmla="*/ 3083292 h 6386516"/>
              <a:gd name="connsiteX3588" fmla="*/ 3951974 w 6789110"/>
              <a:gd name="connsiteY3588" fmla="*/ 3050573 h 6386516"/>
              <a:gd name="connsiteX3589" fmla="*/ 1755791 w 6789110"/>
              <a:gd name="connsiteY3589" fmla="*/ 3040945 h 6386516"/>
              <a:gd name="connsiteX3590" fmla="*/ 1863579 w 6789110"/>
              <a:gd name="connsiteY3590" fmla="*/ 3112156 h 6386516"/>
              <a:gd name="connsiteX3591" fmla="*/ 1834707 w 6789110"/>
              <a:gd name="connsiteY3591" fmla="*/ 3137179 h 6386516"/>
              <a:gd name="connsiteX3592" fmla="*/ 1776964 w 6789110"/>
              <a:gd name="connsiteY3592" fmla="*/ 3098685 h 6386516"/>
              <a:gd name="connsiteX3593" fmla="*/ 1746167 w 6789110"/>
              <a:gd name="connsiteY3593" fmla="*/ 3065964 h 6386516"/>
              <a:gd name="connsiteX3594" fmla="*/ 1755791 w 6789110"/>
              <a:gd name="connsiteY3594" fmla="*/ 3040945 h 6386516"/>
              <a:gd name="connsiteX3595" fmla="*/ 3178210 w 6789110"/>
              <a:gd name="connsiteY3595" fmla="*/ 3012084 h 6386516"/>
              <a:gd name="connsiteX3596" fmla="*/ 3185909 w 6789110"/>
              <a:gd name="connsiteY3596" fmla="*/ 3039026 h 6386516"/>
              <a:gd name="connsiteX3597" fmla="*/ 2850995 w 6789110"/>
              <a:gd name="connsiteY3597" fmla="*/ 3441294 h 6386516"/>
              <a:gd name="connsiteX3598" fmla="*/ 2924137 w 6789110"/>
              <a:gd name="connsiteY3598" fmla="*/ 3345054 h 6386516"/>
              <a:gd name="connsiteX3599" fmla="*/ 3174360 w 6789110"/>
              <a:gd name="connsiteY3599" fmla="*/ 3014008 h 6386516"/>
              <a:gd name="connsiteX3600" fmla="*/ 3178210 w 6789110"/>
              <a:gd name="connsiteY3600" fmla="*/ 3012084 h 6386516"/>
              <a:gd name="connsiteX3601" fmla="*/ 1549839 w 6789110"/>
              <a:gd name="connsiteY3601" fmla="*/ 3008221 h 6386516"/>
              <a:gd name="connsiteX3602" fmla="*/ 1549839 w 6789110"/>
              <a:gd name="connsiteY3602" fmla="*/ 3012071 h 6386516"/>
              <a:gd name="connsiteX3603" fmla="*/ 1544065 w 6789110"/>
              <a:gd name="connsiteY3603" fmla="*/ 3031319 h 6386516"/>
              <a:gd name="connsiteX3604" fmla="*/ 1549839 w 6789110"/>
              <a:gd name="connsiteY3604" fmla="*/ 3008221 h 6386516"/>
              <a:gd name="connsiteX3605" fmla="*/ 5126093 w 6789110"/>
              <a:gd name="connsiteY3605" fmla="*/ 3000538 h 6386516"/>
              <a:gd name="connsiteX3606" fmla="*/ 5210785 w 6789110"/>
              <a:gd name="connsiteY3606" fmla="*/ 3027479 h 6386516"/>
              <a:gd name="connsiteX3607" fmla="*/ 5505278 w 6789110"/>
              <a:gd name="connsiteY3607" fmla="*/ 3083292 h 6386516"/>
              <a:gd name="connsiteX3608" fmla="*/ 5493729 w 6789110"/>
              <a:gd name="connsiteY3608" fmla="*/ 3098688 h 6386516"/>
              <a:gd name="connsiteX3609" fmla="*/ 5389790 w 6789110"/>
              <a:gd name="connsiteY3609" fmla="*/ 3077516 h 6386516"/>
              <a:gd name="connsiteX3610" fmla="*/ 5199236 w 6789110"/>
              <a:gd name="connsiteY3610" fmla="*/ 3058272 h 6386516"/>
              <a:gd name="connsiteX3611" fmla="*/ 5039478 w 6789110"/>
              <a:gd name="connsiteY3611" fmla="*/ 3015933 h 6386516"/>
              <a:gd name="connsiteX3612" fmla="*/ 5158816 w 6789110"/>
              <a:gd name="connsiteY3612" fmla="*/ 3017857 h 6386516"/>
              <a:gd name="connsiteX3613" fmla="*/ 5126093 w 6789110"/>
              <a:gd name="connsiteY3613" fmla="*/ 3000538 h 6386516"/>
              <a:gd name="connsiteX3614" fmla="*/ 3230178 w 6789110"/>
              <a:gd name="connsiteY3614" fmla="*/ 3000538 h 6386516"/>
              <a:gd name="connsiteX3615" fmla="*/ 3264825 w 6789110"/>
              <a:gd name="connsiteY3615" fmla="*/ 3060197 h 6386516"/>
              <a:gd name="connsiteX3616" fmla="*/ 3230178 w 6789110"/>
              <a:gd name="connsiteY3616" fmla="*/ 3000538 h 6386516"/>
              <a:gd name="connsiteX3617" fmla="*/ 1711521 w 6789110"/>
              <a:gd name="connsiteY3617" fmla="*/ 2987055 h 6386516"/>
              <a:gd name="connsiteX3618" fmla="*/ 1723071 w 6789110"/>
              <a:gd name="connsiteY3618" fmla="*/ 3031323 h 6386516"/>
              <a:gd name="connsiteX3619" fmla="*/ 1701897 w 6789110"/>
              <a:gd name="connsiteY3619" fmla="*/ 2992829 h 6386516"/>
              <a:gd name="connsiteX3620" fmla="*/ 1711521 w 6789110"/>
              <a:gd name="connsiteY3620" fmla="*/ 2987055 h 6386516"/>
              <a:gd name="connsiteX3621" fmla="*/ 1499794 w 6789110"/>
              <a:gd name="connsiteY3621" fmla="*/ 2985119 h 6386516"/>
              <a:gd name="connsiteX3622" fmla="*/ 1494020 w 6789110"/>
              <a:gd name="connsiteY3622" fmla="*/ 2996668 h 6386516"/>
              <a:gd name="connsiteX3623" fmla="*/ 1540214 w 6789110"/>
              <a:gd name="connsiteY3623" fmla="*/ 3050563 h 6386516"/>
              <a:gd name="connsiteX3624" fmla="*/ 1559462 w 6789110"/>
              <a:gd name="connsiteY3624" fmla="*/ 3304635 h 6386516"/>
              <a:gd name="connsiteX3625" fmla="*/ 1534440 w 6789110"/>
              <a:gd name="connsiteY3625" fmla="*/ 3320033 h 6386516"/>
              <a:gd name="connsiteX3626" fmla="*/ 1467073 w 6789110"/>
              <a:gd name="connsiteY3626" fmla="*/ 3283462 h 6386516"/>
              <a:gd name="connsiteX3627" fmla="*/ 1497869 w 6789110"/>
              <a:gd name="connsiteY3627" fmla="*/ 2987044 h 6386516"/>
              <a:gd name="connsiteX3628" fmla="*/ 1499794 w 6789110"/>
              <a:gd name="connsiteY3628" fmla="*/ 2985119 h 6386516"/>
              <a:gd name="connsiteX3629" fmla="*/ 1459374 w 6789110"/>
              <a:gd name="connsiteY3629" fmla="*/ 2973572 h 6386516"/>
              <a:gd name="connsiteX3630" fmla="*/ 1490171 w 6789110"/>
              <a:gd name="connsiteY3630" fmla="*/ 2992820 h 6386516"/>
              <a:gd name="connsiteX3631" fmla="*/ 1497870 w 6789110"/>
              <a:gd name="connsiteY3631" fmla="*/ 2985119 h 6386516"/>
              <a:gd name="connsiteX3632" fmla="*/ 1443976 w 6789110"/>
              <a:gd name="connsiteY3632" fmla="*/ 3289237 h 6386516"/>
              <a:gd name="connsiteX3633" fmla="*/ 1366983 w 6789110"/>
              <a:gd name="connsiteY3633" fmla="*/ 3341206 h 6386516"/>
              <a:gd name="connsiteX3634" fmla="*/ 1289992 w 6789110"/>
              <a:gd name="connsiteY3634" fmla="*/ 3260365 h 6386516"/>
              <a:gd name="connsiteX3635" fmla="*/ 1459374 w 6789110"/>
              <a:gd name="connsiteY3635" fmla="*/ 2973572 h 6386516"/>
              <a:gd name="connsiteX3636" fmla="*/ 1582560 w 6789110"/>
              <a:gd name="connsiteY3636" fmla="*/ 2963950 h 6386516"/>
              <a:gd name="connsiteX3637" fmla="*/ 1630680 w 6789110"/>
              <a:gd name="connsiteY3637" fmla="*/ 3006294 h 6386516"/>
              <a:gd name="connsiteX3638" fmla="*/ 1646079 w 6789110"/>
              <a:gd name="connsiteY3638" fmla="*/ 2988971 h 6386516"/>
              <a:gd name="connsiteX3639" fmla="*/ 1703821 w 6789110"/>
              <a:gd name="connsiteY3639" fmla="*/ 3094833 h 6386516"/>
              <a:gd name="connsiteX3640" fmla="*/ 1665326 w 6789110"/>
              <a:gd name="connsiteY3640" fmla="*/ 3133329 h 6386516"/>
              <a:gd name="connsiteX3641" fmla="*/ 1680724 w 6789110"/>
              <a:gd name="connsiteY3641" fmla="*/ 3198772 h 6386516"/>
              <a:gd name="connsiteX3642" fmla="*/ 1738468 w 6789110"/>
              <a:gd name="connsiteY3642" fmla="*/ 3150652 h 6386516"/>
              <a:gd name="connsiteX3643" fmla="*/ 1746167 w 6789110"/>
              <a:gd name="connsiteY3643" fmla="*/ 3162201 h 6386516"/>
              <a:gd name="connsiteX3644" fmla="*/ 1794286 w 6789110"/>
              <a:gd name="connsiteY3644" fmla="*/ 3194922 h 6386516"/>
              <a:gd name="connsiteX3645" fmla="*/ 1794286 w 6789110"/>
              <a:gd name="connsiteY3645" fmla="*/ 3239192 h 6386516"/>
              <a:gd name="connsiteX3646" fmla="*/ 1842407 w 6789110"/>
              <a:gd name="connsiteY3646" fmla="*/ 3218020 h 6386516"/>
              <a:gd name="connsiteX3647" fmla="*/ 1878978 w 6789110"/>
              <a:gd name="connsiteY3647" fmla="*/ 3256516 h 6386516"/>
              <a:gd name="connsiteX3648" fmla="*/ 1836633 w 6789110"/>
              <a:gd name="connsiteY3648" fmla="*/ 3295011 h 6386516"/>
              <a:gd name="connsiteX3649" fmla="*/ 1661476 w 6789110"/>
              <a:gd name="connsiteY3649" fmla="*/ 3308485 h 6386516"/>
              <a:gd name="connsiteX3650" fmla="*/ 1626830 w 6789110"/>
              <a:gd name="connsiteY3650" fmla="*/ 3233418 h 6386516"/>
              <a:gd name="connsiteX3651" fmla="*/ 1632604 w 6789110"/>
              <a:gd name="connsiteY3651" fmla="*/ 3285387 h 6386516"/>
              <a:gd name="connsiteX3652" fmla="*/ 1563312 w 6789110"/>
              <a:gd name="connsiteY3652" fmla="*/ 3291162 h 6386516"/>
              <a:gd name="connsiteX3653" fmla="*/ 1545989 w 6789110"/>
              <a:gd name="connsiteY3653" fmla="*/ 3081360 h 6386516"/>
              <a:gd name="connsiteX3654" fmla="*/ 1549838 w 6789110"/>
              <a:gd name="connsiteY3654" fmla="*/ 3046715 h 6386516"/>
              <a:gd name="connsiteX3655" fmla="*/ 1553688 w 6789110"/>
              <a:gd name="connsiteY3655" fmla="*/ 3027467 h 6386516"/>
              <a:gd name="connsiteX3656" fmla="*/ 1561387 w 6789110"/>
              <a:gd name="connsiteY3656" fmla="*/ 3037091 h 6386516"/>
              <a:gd name="connsiteX3657" fmla="*/ 1576786 w 6789110"/>
              <a:gd name="connsiteY3657" fmla="*/ 3008219 h 6386516"/>
              <a:gd name="connsiteX3658" fmla="*/ 1578710 w 6789110"/>
              <a:gd name="connsiteY3658" fmla="*/ 3048638 h 6386516"/>
              <a:gd name="connsiteX3659" fmla="*/ 1611432 w 6789110"/>
              <a:gd name="connsiteY3659" fmla="*/ 3017843 h 6386516"/>
              <a:gd name="connsiteX3660" fmla="*/ 1582560 w 6789110"/>
              <a:gd name="connsiteY3660" fmla="*/ 2963950 h 6386516"/>
              <a:gd name="connsiteX3661" fmla="*/ 3580490 w 6789110"/>
              <a:gd name="connsiteY3661" fmla="*/ 2956274 h 6386516"/>
              <a:gd name="connsiteX3662" fmla="*/ 3563167 w 6789110"/>
              <a:gd name="connsiteY3662" fmla="*/ 2965897 h 6386516"/>
              <a:gd name="connsiteX3663" fmla="*/ 3603587 w 6789110"/>
              <a:gd name="connsiteY3663" fmla="*/ 3052498 h 6386516"/>
              <a:gd name="connsiteX3664" fmla="*/ 3609361 w 6789110"/>
              <a:gd name="connsiteY3664" fmla="*/ 3067894 h 6386516"/>
              <a:gd name="connsiteX3665" fmla="*/ 3638233 w 6789110"/>
              <a:gd name="connsiteY3665" fmla="*/ 3179530 h 6386516"/>
              <a:gd name="connsiteX3666" fmla="*/ 3640158 w 6789110"/>
              <a:gd name="connsiteY3666" fmla="*/ 3158356 h 6386516"/>
              <a:gd name="connsiteX3667" fmla="*/ 3649782 w 6789110"/>
              <a:gd name="connsiteY3667" fmla="*/ 3158356 h 6386516"/>
              <a:gd name="connsiteX3668" fmla="*/ 3597813 w 6789110"/>
              <a:gd name="connsiteY3668" fmla="*/ 2994763 h 6386516"/>
              <a:gd name="connsiteX3669" fmla="*/ 3584339 w 6789110"/>
              <a:gd name="connsiteY3669" fmla="*/ 2994763 h 6386516"/>
              <a:gd name="connsiteX3670" fmla="*/ 3582414 w 6789110"/>
              <a:gd name="connsiteY3670" fmla="*/ 2962047 h 6386516"/>
              <a:gd name="connsiteX3671" fmla="*/ 3580490 w 6789110"/>
              <a:gd name="connsiteY3671" fmla="*/ 2956274 h 6386516"/>
              <a:gd name="connsiteX3672" fmla="*/ 3158961 w 6789110"/>
              <a:gd name="connsiteY3672" fmla="*/ 2950501 h 6386516"/>
              <a:gd name="connsiteX3673" fmla="*/ 3168586 w 6789110"/>
              <a:gd name="connsiteY3673" fmla="*/ 2965897 h 6386516"/>
              <a:gd name="connsiteX3674" fmla="*/ 2943385 w 6789110"/>
              <a:gd name="connsiteY3674" fmla="*/ 3298861 h 6386516"/>
              <a:gd name="connsiteX3675" fmla="*/ 3158961 w 6789110"/>
              <a:gd name="connsiteY3675" fmla="*/ 2950501 h 6386516"/>
              <a:gd name="connsiteX3676" fmla="*/ 3501573 w 6789110"/>
              <a:gd name="connsiteY3676" fmla="*/ 2938954 h 6386516"/>
              <a:gd name="connsiteX3677" fmla="*/ 3486175 w 6789110"/>
              <a:gd name="connsiteY3677" fmla="*/ 2946652 h 6386516"/>
              <a:gd name="connsiteX3678" fmla="*/ 3607437 w 6789110"/>
              <a:gd name="connsiteY3678" fmla="*/ 3183380 h 6386516"/>
              <a:gd name="connsiteX3679" fmla="*/ 3501573 w 6789110"/>
              <a:gd name="connsiteY3679" fmla="*/ 2938954 h 6386516"/>
              <a:gd name="connsiteX3680" fmla="*/ 985876 w 6789110"/>
              <a:gd name="connsiteY3680" fmla="*/ 2938925 h 6386516"/>
              <a:gd name="connsiteX3681" fmla="*/ 939681 w 6789110"/>
              <a:gd name="connsiteY3681" fmla="*/ 3065961 h 6386516"/>
              <a:gd name="connsiteX3682" fmla="*/ 985876 w 6789110"/>
              <a:gd name="connsiteY3682" fmla="*/ 2938925 h 6386516"/>
              <a:gd name="connsiteX3683" fmla="*/ 1417029 w 6789110"/>
              <a:gd name="connsiteY3683" fmla="*/ 2921603 h 6386516"/>
              <a:gd name="connsiteX3684" fmla="*/ 1422803 w 6789110"/>
              <a:gd name="connsiteY3684" fmla="*/ 2929301 h 6386516"/>
              <a:gd name="connsiteX3685" fmla="*/ 1417029 w 6789110"/>
              <a:gd name="connsiteY3685" fmla="*/ 2935077 h 6386516"/>
              <a:gd name="connsiteX3686" fmla="*/ 1417029 w 6789110"/>
              <a:gd name="connsiteY3686" fmla="*/ 2921603 h 6386516"/>
              <a:gd name="connsiteX3687" fmla="*/ 3430356 w 6789110"/>
              <a:gd name="connsiteY3687" fmla="*/ 2910088 h 6386516"/>
              <a:gd name="connsiteX3688" fmla="*/ 3416883 w 6789110"/>
              <a:gd name="connsiteY3688" fmla="*/ 2921633 h 6386516"/>
              <a:gd name="connsiteX3689" fmla="*/ 3445754 w 6789110"/>
              <a:gd name="connsiteY3689" fmla="*/ 2963971 h 6386516"/>
              <a:gd name="connsiteX3690" fmla="*/ 3455378 w 6789110"/>
              <a:gd name="connsiteY3690" fmla="*/ 2944728 h 6386516"/>
              <a:gd name="connsiteX3691" fmla="*/ 3430356 w 6789110"/>
              <a:gd name="connsiteY3691" fmla="*/ 2910088 h 6386516"/>
              <a:gd name="connsiteX3692" fmla="*/ 1640304 w 6789110"/>
              <a:gd name="connsiteY3692" fmla="*/ 2900445 h 6386516"/>
              <a:gd name="connsiteX3693" fmla="*/ 1661476 w 6789110"/>
              <a:gd name="connsiteY3693" fmla="*/ 2933164 h 6386516"/>
              <a:gd name="connsiteX3694" fmla="*/ 1730769 w 6789110"/>
              <a:gd name="connsiteY3694" fmla="*/ 3060192 h 6386516"/>
              <a:gd name="connsiteX3695" fmla="*/ 1726920 w 6789110"/>
              <a:gd name="connsiteY3695" fmla="*/ 3073665 h 6386516"/>
              <a:gd name="connsiteX3696" fmla="*/ 1715370 w 6789110"/>
              <a:gd name="connsiteY3696" fmla="*/ 3087137 h 6386516"/>
              <a:gd name="connsiteX3697" fmla="*/ 1644153 w 6789110"/>
              <a:gd name="connsiteY3697" fmla="*/ 2950485 h 6386516"/>
              <a:gd name="connsiteX3698" fmla="*/ 1673025 w 6789110"/>
              <a:gd name="connsiteY3698" fmla="*/ 2977431 h 6386516"/>
              <a:gd name="connsiteX3699" fmla="*/ 1640304 w 6789110"/>
              <a:gd name="connsiteY3699" fmla="*/ 2900445 h 6386516"/>
              <a:gd name="connsiteX3700" fmla="*/ 1676876 w 6789110"/>
              <a:gd name="connsiteY3700" fmla="*/ 2898522 h 6386516"/>
              <a:gd name="connsiteX3701" fmla="*/ 1674950 w 6789110"/>
              <a:gd name="connsiteY3701" fmla="*/ 2929317 h 6386516"/>
              <a:gd name="connsiteX3702" fmla="*/ 1669176 w 6789110"/>
              <a:gd name="connsiteY3702" fmla="*/ 2913919 h 6386516"/>
              <a:gd name="connsiteX3703" fmla="*/ 1676876 w 6789110"/>
              <a:gd name="connsiteY3703" fmla="*/ 2898522 h 6386516"/>
              <a:gd name="connsiteX3704" fmla="*/ 3207081 w 6789110"/>
              <a:gd name="connsiteY3704" fmla="*/ 2894692 h 6386516"/>
              <a:gd name="connsiteX3705" fmla="*/ 3264825 w 6789110"/>
              <a:gd name="connsiteY3705" fmla="*/ 2998613 h 6386516"/>
              <a:gd name="connsiteX3706" fmla="*/ 3207081 w 6789110"/>
              <a:gd name="connsiteY3706" fmla="*/ 2894692 h 6386516"/>
              <a:gd name="connsiteX3707" fmla="*/ 1538290 w 6789110"/>
              <a:gd name="connsiteY3707" fmla="*/ 2892740 h 6386516"/>
              <a:gd name="connsiteX3708" fmla="*/ 1605657 w 6789110"/>
              <a:gd name="connsiteY3708" fmla="*/ 2935083 h 6386516"/>
              <a:gd name="connsiteX3709" fmla="*/ 1586410 w 6789110"/>
              <a:gd name="connsiteY3709" fmla="*/ 2896589 h 6386516"/>
              <a:gd name="connsiteX3710" fmla="*/ 1603733 w 6789110"/>
              <a:gd name="connsiteY3710" fmla="*/ 2911987 h 6386516"/>
              <a:gd name="connsiteX3711" fmla="*/ 1619131 w 6789110"/>
              <a:gd name="connsiteY3711" fmla="*/ 2898513 h 6386516"/>
              <a:gd name="connsiteX3712" fmla="*/ 1626830 w 6789110"/>
              <a:gd name="connsiteY3712" fmla="*/ 2935083 h 6386516"/>
              <a:gd name="connsiteX3713" fmla="*/ 1630680 w 6789110"/>
              <a:gd name="connsiteY3713" fmla="*/ 2950482 h 6386516"/>
              <a:gd name="connsiteX3714" fmla="*/ 1565237 w 6789110"/>
              <a:gd name="connsiteY3714" fmla="*/ 2944707 h 6386516"/>
              <a:gd name="connsiteX3715" fmla="*/ 1538290 w 6789110"/>
              <a:gd name="connsiteY3715" fmla="*/ 2892740 h 6386516"/>
              <a:gd name="connsiteX3716" fmla="*/ 3139714 w 6789110"/>
              <a:gd name="connsiteY3716" fmla="*/ 2890841 h 6386516"/>
              <a:gd name="connsiteX3717" fmla="*/ 3026150 w 6789110"/>
              <a:gd name="connsiteY3717" fmla="*/ 3144882 h 6386516"/>
              <a:gd name="connsiteX3718" fmla="*/ 2929911 w 6789110"/>
              <a:gd name="connsiteY3718" fmla="*/ 3231493 h 6386516"/>
              <a:gd name="connsiteX3719" fmla="*/ 3126240 w 6789110"/>
              <a:gd name="connsiteY3719" fmla="*/ 2892767 h 6386516"/>
              <a:gd name="connsiteX3720" fmla="*/ 3139714 w 6789110"/>
              <a:gd name="connsiteY3720" fmla="*/ 2890841 h 6386516"/>
              <a:gd name="connsiteX3721" fmla="*/ 1759641 w 6789110"/>
              <a:gd name="connsiteY3721" fmla="*/ 2888898 h 6386516"/>
              <a:gd name="connsiteX3722" fmla="*/ 1775039 w 6789110"/>
              <a:gd name="connsiteY3722" fmla="*/ 2962035 h 6386516"/>
              <a:gd name="connsiteX3723" fmla="*/ 1801987 w 6789110"/>
              <a:gd name="connsiteY3723" fmla="*/ 2911993 h 6386516"/>
              <a:gd name="connsiteX3724" fmla="*/ 1784663 w 6789110"/>
              <a:gd name="connsiteY3724" fmla="*/ 3006302 h 6386516"/>
              <a:gd name="connsiteX3725" fmla="*/ 1823159 w 6789110"/>
              <a:gd name="connsiteY3725" fmla="*/ 2946638 h 6386516"/>
              <a:gd name="connsiteX3726" fmla="*/ 1827008 w 6789110"/>
              <a:gd name="connsiteY3726" fmla="*/ 2981281 h 6386516"/>
              <a:gd name="connsiteX3727" fmla="*/ 1861655 w 6789110"/>
              <a:gd name="connsiteY3727" fmla="*/ 2963960 h 6386516"/>
              <a:gd name="connsiteX3728" fmla="*/ 1819309 w 6789110"/>
              <a:gd name="connsiteY3728" fmla="*/ 3017849 h 6386516"/>
              <a:gd name="connsiteX3729" fmla="*/ 1836632 w 6789110"/>
              <a:gd name="connsiteY3729" fmla="*/ 3040945 h 6386516"/>
              <a:gd name="connsiteX3730" fmla="*/ 1886677 w 6789110"/>
              <a:gd name="connsiteY3730" fmla="*/ 2960110 h 6386516"/>
              <a:gd name="connsiteX3731" fmla="*/ 1873203 w 6789110"/>
              <a:gd name="connsiteY3731" fmla="*/ 3006302 h 6386516"/>
              <a:gd name="connsiteX3732" fmla="*/ 1934796 w 6789110"/>
              <a:gd name="connsiteY3732" fmla="*/ 2971658 h 6386516"/>
              <a:gd name="connsiteX3733" fmla="*/ 1894376 w 6789110"/>
              <a:gd name="connsiteY3733" fmla="*/ 3021699 h 6386516"/>
              <a:gd name="connsiteX3734" fmla="*/ 1954045 w 6789110"/>
              <a:gd name="connsiteY3734" fmla="*/ 2983207 h 6386516"/>
              <a:gd name="connsiteX3735" fmla="*/ 1942496 w 6789110"/>
              <a:gd name="connsiteY3735" fmla="*/ 3010151 h 6386516"/>
              <a:gd name="connsiteX3736" fmla="*/ 1980992 w 6789110"/>
              <a:gd name="connsiteY3736" fmla="*/ 2988979 h 6386516"/>
              <a:gd name="connsiteX3737" fmla="*/ 1984842 w 6789110"/>
              <a:gd name="connsiteY3737" fmla="*/ 2996678 h 6386516"/>
              <a:gd name="connsiteX3738" fmla="*/ 1855880 w 6789110"/>
              <a:gd name="connsiteY3738" fmla="*/ 3044795 h 6386516"/>
              <a:gd name="connsiteX3739" fmla="*/ 1873203 w 6789110"/>
              <a:gd name="connsiteY3739" fmla="*/ 3089061 h 6386516"/>
              <a:gd name="connsiteX3740" fmla="*/ 2011789 w 6789110"/>
              <a:gd name="connsiteY3740" fmla="*/ 3017849 h 6386516"/>
              <a:gd name="connsiteX3741" fmla="*/ 1950195 w 6789110"/>
              <a:gd name="connsiteY3741" fmla="*/ 3060192 h 6386516"/>
              <a:gd name="connsiteX3742" fmla="*/ 2017563 w 6789110"/>
              <a:gd name="connsiteY3742" fmla="*/ 3040945 h 6386516"/>
              <a:gd name="connsiteX3743" fmla="*/ 1979068 w 6789110"/>
              <a:gd name="connsiteY3743" fmla="*/ 3056341 h 6386516"/>
              <a:gd name="connsiteX3744" fmla="*/ 2023338 w 6789110"/>
              <a:gd name="connsiteY3744" fmla="*/ 3052493 h 6386516"/>
              <a:gd name="connsiteX3745" fmla="*/ 1917473 w 6789110"/>
              <a:gd name="connsiteY3745" fmla="*/ 3077513 h 6386516"/>
              <a:gd name="connsiteX3746" fmla="*/ 2046435 w 6789110"/>
              <a:gd name="connsiteY3746" fmla="*/ 3079438 h 6386516"/>
              <a:gd name="connsiteX3747" fmla="*/ 1986767 w 6789110"/>
              <a:gd name="connsiteY3747" fmla="*/ 3110231 h 6386516"/>
              <a:gd name="connsiteX3748" fmla="*/ 2042586 w 6789110"/>
              <a:gd name="connsiteY3748" fmla="*/ 3114081 h 6386516"/>
              <a:gd name="connsiteX3749" fmla="*/ 1980992 w 6789110"/>
              <a:gd name="connsiteY3749" fmla="*/ 3125629 h 6386516"/>
              <a:gd name="connsiteX3750" fmla="*/ 1865504 w 6789110"/>
              <a:gd name="connsiteY3750" fmla="*/ 3110231 h 6386516"/>
              <a:gd name="connsiteX3751" fmla="*/ 1765415 w 6789110"/>
              <a:gd name="connsiteY3751" fmla="*/ 3014000 h 6386516"/>
              <a:gd name="connsiteX3752" fmla="*/ 1769265 w 6789110"/>
              <a:gd name="connsiteY3752" fmla="*/ 2990905 h 6386516"/>
              <a:gd name="connsiteX3753" fmla="*/ 1711521 w 6789110"/>
              <a:gd name="connsiteY3753" fmla="*/ 2894672 h 6386516"/>
              <a:gd name="connsiteX3754" fmla="*/ 1765415 w 6789110"/>
              <a:gd name="connsiteY3754" fmla="*/ 2944714 h 6386516"/>
              <a:gd name="connsiteX3755" fmla="*/ 1759641 w 6789110"/>
              <a:gd name="connsiteY3755" fmla="*/ 2888898 h 6386516"/>
              <a:gd name="connsiteX3756" fmla="*/ 3457303 w 6789110"/>
              <a:gd name="connsiteY3756" fmla="*/ 2886994 h 6386516"/>
              <a:gd name="connsiteX3757" fmla="*/ 3449604 w 6789110"/>
              <a:gd name="connsiteY3757" fmla="*/ 2888917 h 6386516"/>
              <a:gd name="connsiteX3758" fmla="*/ 3459228 w 6789110"/>
              <a:gd name="connsiteY3758" fmla="*/ 2902390 h 6386516"/>
              <a:gd name="connsiteX3759" fmla="*/ 3457303 w 6789110"/>
              <a:gd name="connsiteY3759" fmla="*/ 2886994 h 6386516"/>
              <a:gd name="connsiteX3760" fmla="*/ 2972257 w 6789110"/>
              <a:gd name="connsiteY3760" fmla="*/ 2863899 h 6386516"/>
              <a:gd name="connsiteX3761" fmla="*/ 2929911 w 6789110"/>
              <a:gd name="connsiteY3761" fmla="*/ 2898540 h 6386516"/>
              <a:gd name="connsiteX3762" fmla="*/ 2972257 w 6789110"/>
              <a:gd name="connsiteY3762" fmla="*/ 2863899 h 6386516"/>
              <a:gd name="connsiteX3763" fmla="*/ 3018452 w 6789110"/>
              <a:gd name="connsiteY3763" fmla="*/ 2854277 h 6386516"/>
              <a:gd name="connsiteX3764" fmla="*/ 2945310 w 6789110"/>
              <a:gd name="connsiteY3764" fmla="*/ 3006311 h 6386516"/>
              <a:gd name="connsiteX3765" fmla="*/ 3018452 w 6789110"/>
              <a:gd name="connsiteY3765" fmla="*/ 2854277 h 6386516"/>
              <a:gd name="connsiteX3766" fmla="*/ 3183983 w 6789110"/>
              <a:gd name="connsiteY3766" fmla="*/ 2821561 h 6386516"/>
              <a:gd name="connsiteX3767" fmla="*/ 3262899 w 6789110"/>
              <a:gd name="connsiteY3767" fmla="*/ 2929332 h 6386516"/>
              <a:gd name="connsiteX3768" fmla="*/ 3183983 w 6789110"/>
              <a:gd name="connsiteY3768" fmla="*/ 2821561 h 6386516"/>
              <a:gd name="connsiteX3769" fmla="*/ 3223652 w 6789110"/>
              <a:gd name="connsiteY3769" fmla="*/ 2804120 h 6386516"/>
              <a:gd name="connsiteX3770" fmla="*/ 3262901 w 6789110"/>
              <a:gd name="connsiteY3770" fmla="*/ 2831183 h 6386516"/>
              <a:gd name="connsiteX3771" fmla="*/ 3264826 w 6789110"/>
              <a:gd name="connsiteY3771" fmla="*/ 2879294 h 6386516"/>
              <a:gd name="connsiteX3772" fmla="*/ 3207081 w 6789110"/>
              <a:gd name="connsiteY3772" fmla="*/ 2810014 h 6386516"/>
              <a:gd name="connsiteX3773" fmla="*/ 3223652 w 6789110"/>
              <a:gd name="connsiteY3773" fmla="*/ 2804120 h 6386516"/>
              <a:gd name="connsiteX3774" fmla="*/ 5503353 w 6789110"/>
              <a:gd name="connsiteY3774" fmla="*/ 2788846 h 6386516"/>
              <a:gd name="connsiteX3775" fmla="*/ 5503353 w 6789110"/>
              <a:gd name="connsiteY3775" fmla="*/ 2794618 h 6386516"/>
              <a:gd name="connsiteX3776" fmla="*/ 5376316 w 6789110"/>
              <a:gd name="connsiteY3776" fmla="*/ 2806166 h 6386516"/>
              <a:gd name="connsiteX3777" fmla="*/ 5358993 w 6789110"/>
              <a:gd name="connsiteY3777" fmla="*/ 2802318 h 6386516"/>
              <a:gd name="connsiteX3778" fmla="*/ 5503353 w 6789110"/>
              <a:gd name="connsiteY3778" fmla="*/ 2788846 h 6386516"/>
              <a:gd name="connsiteX3779" fmla="*/ 5568795 w 6789110"/>
              <a:gd name="connsiteY3779" fmla="*/ 2781147 h 6386516"/>
              <a:gd name="connsiteX3780" fmla="*/ 5526449 w 6789110"/>
              <a:gd name="connsiteY3780" fmla="*/ 2790770 h 6386516"/>
              <a:gd name="connsiteX3781" fmla="*/ 5568795 w 6789110"/>
              <a:gd name="connsiteY3781" fmla="*/ 2781147 h 6386516"/>
              <a:gd name="connsiteX3782" fmla="*/ 5591082 w 6789110"/>
              <a:gd name="connsiteY3782" fmla="*/ 2779854 h 6386516"/>
              <a:gd name="connsiteX3783" fmla="*/ 5597668 w 6789110"/>
              <a:gd name="connsiteY3783" fmla="*/ 2784997 h 6386516"/>
              <a:gd name="connsiteX3784" fmla="*/ 5574570 w 6789110"/>
              <a:gd name="connsiteY3784" fmla="*/ 2784997 h 6386516"/>
              <a:gd name="connsiteX3785" fmla="*/ 5591082 w 6789110"/>
              <a:gd name="connsiteY3785" fmla="*/ 2779854 h 6386516"/>
              <a:gd name="connsiteX3786" fmla="*/ 933906 w 6789110"/>
              <a:gd name="connsiteY3786" fmla="*/ 2767675 h 6386516"/>
              <a:gd name="connsiteX3787" fmla="*/ 868463 w 6789110"/>
              <a:gd name="connsiteY3787" fmla="*/ 2890841 h 6386516"/>
              <a:gd name="connsiteX3788" fmla="*/ 862689 w 6789110"/>
              <a:gd name="connsiteY3788" fmla="*/ 2860051 h 6386516"/>
              <a:gd name="connsiteX3789" fmla="*/ 933906 w 6789110"/>
              <a:gd name="connsiteY3789" fmla="*/ 2767675 h 6386516"/>
              <a:gd name="connsiteX3790" fmla="*/ 3030000 w 6789110"/>
              <a:gd name="connsiteY3790" fmla="*/ 2758053 h 6386516"/>
              <a:gd name="connsiteX3791" fmla="*/ 3043475 w 6789110"/>
              <a:gd name="connsiteY3791" fmla="*/ 2761902 h 6386516"/>
              <a:gd name="connsiteX3792" fmla="*/ 3018452 w 6789110"/>
              <a:gd name="connsiteY3792" fmla="*/ 2833107 h 6386516"/>
              <a:gd name="connsiteX3793" fmla="*/ 3030000 w 6789110"/>
              <a:gd name="connsiteY3793" fmla="*/ 2758053 h 6386516"/>
              <a:gd name="connsiteX3794" fmla="*/ 3072347 w 6789110"/>
              <a:gd name="connsiteY3794" fmla="*/ 2756128 h 6386516"/>
              <a:gd name="connsiteX3795" fmla="*/ 2866393 w 6789110"/>
              <a:gd name="connsiteY3795" fmla="*/ 3196847 h 6386516"/>
              <a:gd name="connsiteX3796" fmla="*/ 3091594 w 6789110"/>
              <a:gd name="connsiteY3796" fmla="*/ 2829259 h 6386516"/>
              <a:gd name="connsiteX3797" fmla="*/ 2879867 w 6789110"/>
              <a:gd name="connsiteY3797" fmla="*/ 3221869 h 6386516"/>
              <a:gd name="connsiteX3798" fmla="*/ 2795176 w 6789110"/>
              <a:gd name="connsiteY3798" fmla="*/ 3173756 h 6386516"/>
              <a:gd name="connsiteX3799" fmla="*/ 2870243 w 6789110"/>
              <a:gd name="connsiteY3799" fmla="*/ 3104461 h 6386516"/>
              <a:gd name="connsiteX3800" fmla="*/ 2824048 w 6789110"/>
              <a:gd name="connsiteY3800" fmla="*/ 3175681 h 6386516"/>
              <a:gd name="connsiteX3801" fmla="*/ 2933761 w 6789110"/>
              <a:gd name="connsiteY3801" fmla="*/ 3092915 h 6386516"/>
              <a:gd name="connsiteX3802" fmla="*/ 3072347 w 6789110"/>
              <a:gd name="connsiteY3802" fmla="*/ 2756128 h 6386516"/>
              <a:gd name="connsiteX3803" fmla="*/ 4067461 w 6789110"/>
              <a:gd name="connsiteY3803" fmla="*/ 2754204 h 6386516"/>
              <a:gd name="connsiteX3804" fmla="*/ 4065536 w 6789110"/>
              <a:gd name="connsiteY3804" fmla="*/ 2769601 h 6386516"/>
              <a:gd name="connsiteX3805" fmla="*/ 4079010 w 6789110"/>
              <a:gd name="connsiteY3805" fmla="*/ 2773449 h 6386516"/>
              <a:gd name="connsiteX3806" fmla="*/ 4079010 w 6789110"/>
              <a:gd name="connsiteY3806" fmla="*/ 2771525 h 6386516"/>
              <a:gd name="connsiteX3807" fmla="*/ 4090558 w 6789110"/>
              <a:gd name="connsiteY3807" fmla="*/ 2759978 h 6386516"/>
              <a:gd name="connsiteX3808" fmla="*/ 4082859 w 6789110"/>
              <a:gd name="connsiteY3808" fmla="*/ 2754204 h 6386516"/>
              <a:gd name="connsiteX3809" fmla="*/ 4067461 w 6789110"/>
              <a:gd name="connsiteY3809" fmla="*/ 2754204 h 6386516"/>
              <a:gd name="connsiteX3810" fmla="*/ 3307170 w 6789110"/>
              <a:gd name="connsiteY3810" fmla="*/ 2750356 h 6386516"/>
              <a:gd name="connsiteX3811" fmla="*/ 3355289 w 6789110"/>
              <a:gd name="connsiteY3811" fmla="*/ 2784994 h 6386516"/>
              <a:gd name="connsiteX3812" fmla="*/ 3361065 w 6789110"/>
              <a:gd name="connsiteY3812" fmla="*/ 2771525 h 6386516"/>
              <a:gd name="connsiteX3813" fmla="*/ 3307170 w 6789110"/>
              <a:gd name="connsiteY3813" fmla="*/ 2750356 h 6386516"/>
              <a:gd name="connsiteX3814" fmla="*/ 2594999 w 6789110"/>
              <a:gd name="connsiteY3814" fmla="*/ 2744546 h 6386516"/>
              <a:gd name="connsiteX3815" fmla="*/ 2594999 w 6789110"/>
              <a:gd name="connsiteY3815" fmla="*/ 2748395 h 6386516"/>
              <a:gd name="connsiteX3816" fmla="*/ 2591150 w 6789110"/>
              <a:gd name="connsiteY3816" fmla="*/ 2752246 h 6386516"/>
              <a:gd name="connsiteX3817" fmla="*/ 2498759 w 6789110"/>
              <a:gd name="connsiteY3817" fmla="*/ 2744546 h 6386516"/>
              <a:gd name="connsiteX3818" fmla="*/ 2510309 w 6789110"/>
              <a:gd name="connsiteY3818" fmla="*/ 2746471 h 6386516"/>
              <a:gd name="connsiteX3819" fmla="*/ 2506460 w 6789110"/>
              <a:gd name="connsiteY3819" fmla="*/ 2752245 h 6386516"/>
              <a:gd name="connsiteX3820" fmla="*/ 2510309 w 6789110"/>
              <a:gd name="connsiteY3820" fmla="*/ 2758019 h 6386516"/>
              <a:gd name="connsiteX3821" fmla="*/ 2506460 w 6789110"/>
              <a:gd name="connsiteY3821" fmla="*/ 2759944 h 6386516"/>
              <a:gd name="connsiteX3822" fmla="*/ 2510309 w 6789110"/>
              <a:gd name="connsiteY3822" fmla="*/ 2765719 h 6386516"/>
              <a:gd name="connsiteX3823" fmla="*/ 2498759 w 6789110"/>
              <a:gd name="connsiteY3823" fmla="*/ 2771493 h 6386516"/>
              <a:gd name="connsiteX3824" fmla="*/ 2489135 w 6789110"/>
              <a:gd name="connsiteY3824" fmla="*/ 2759944 h 6386516"/>
              <a:gd name="connsiteX3825" fmla="*/ 2489135 w 6789110"/>
              <a:gd name="connsiteY3825" fmla="*/ 2746471 h 6386516"/>
              <a:gd name="connsiteX3826" fmla="*/ 1028221 w 6789110"/>
              <a:gd name="connsiteY3826" fmla="*/ 2727199 h 6386516"/>
              <a:gd name="connsiteX3827" fmla="*/ 1033995 w 6789110"/>
              <a:gd name="connsiteY3827" fmla="*/ 2948549 h 6386516"/>
              <a:gd name="connsiteX3828" fmla="*/ 1010898 w 6789110"/>
              <a:gd name="connsiteY3828" fmla="*/ 2913903 h 6386516"/>
              <a:gd name="connsiteX3829" fmla="*/ 933906 w 6789110"/>
              <a:gd name="connsiteY3829" fmla="*/ 3142953 h 6386516"/>
              <a:gd name="connsiteX3830" fmla="*/ 1005123 w 6789110"/>
              <a:gd name="connsiteY3830" fmla="*/ 3050563 h 6386516"/>
              <a:gd name="connsiteX3831" fmla="*/ 899260 w 6789110"/>
              <a:gd name="connsiteY3831" fmla="*/ 3206471 h 6386516"/>
              <a:gd name="connsiteX3832" fmla="*/ 1028221 w 6789110"/>
              <a:gd name="connsiteY3832" fmla="*/ 2727199 h 6386516"/>
              <a:gd name="connsiteX3833" fmla="*/ 2596924 w 6789110"/>
              <a:gd name="connsiteY3833" fmla="*/ 2717611 h 6386516"/>
              <a:gd name="connsiteX3834" fmla="*/ 2596924 w 6789110"/>
              <a:gd name="connsiteY3834" fmla="*/ 2719535 h 6386516"/>
              <a:gd name="connsiteX3835" fmla="*/ 2596924 w 6789110"/>
              <a:gd name="connsiteY3835" fmla="*/ 2727234 h 6386516"/>
              <a:gd name="connsiteX3836" fmla="*/ 2593073 w 6789110"/>
              <a:gd name="connsiteY3836" fmla="*/ 2742631 h 6386516"/>
              <a:gd name="connsiteX3837" fmla="*/ 2591149 w 6789110"/>
              <a:gd name="connsiteY3837" fmla="*/ 2731083 h 6386516"/>
              <a:gd name="connsiteX3838" fmla="*/ 2579600 w 6789110"/>
              <a:gd name="connsiteY3838" fmla="*/ 2734932 h 6386516"/>
              <a:gd name="connsiteX3839" fmla="*/ 2596924 w 6789110"/>
              <a:gd name="connsiteY3839" fmla="*/ 2717611 h 6386516"/>
              <a:gd name="connsiteX3840" fmla="*/ 3120977 w 6789110"/>
              <a:gd name="connsiteY3840" fmla="*/ 2708857 h 6386516"/>
              <a:gd name="connsiteX3841" fmla="*/ 3137789 w 6789110"/>
              <a:gd name="connsiteY3841" fmla="*/ 2713791 h 6386516"/>
              <a:gd name="connsiteX3842" fmla="*/ 3083894 w 6789110"/>
              <a:gd name="connsiteY3842" fmla="*/ 2744582 h 6386516"/>
              <a:gd name="connsiteX3843" fmla="*/ 3120977 w 6789110"/>
              <a:gd name="connsiteY3843" fmla="*/ 2708857 h 6386516"/>
              <a:gd name="connsiteX3844" fmla="*/ 2467962 w 6789110"/>
              <a:gd name="connsiteY3844" fmla="*/ 2707987 h 6386516"/>
              <a:gd name="connsiteX3845" fmla="*/ 2475661 w 6789110"/>
              <a:gd name="connsiteY3845" fmla="*/ 2707987 h 6386516"/>
              <a:gd name="connsiteX3846" fmla="*/ 2481437 w 6789110"/>
              <a:gd name="connsiteY3846" fmla="*/ 2713761 h 6386516"/>
              <a:gd name="connsiteX3847" fmla="*/ 2479512 w 6789110"/>
              <a:gd name="connsiteY3847" fmla="*/ 2717610 h 6386516"/>
              <a:gd name="connsiteX3848" fmla="*/ 2462188 w 6789110"/>
              <a:gd name="connsiteY3848" fmla="*/ 2725309 h 6386516"/>
              <a:gd name="connsiteX3849" fmla="*/ 2462188 w 6789110"/>
              <a:gd name="connsiteY3849" fmla="*/ 2713761 h 6386516"/>
              <a:gd name="connsiteX3850" fmla="*/ 2939536 w 6789110"/>
              <a:gd name="connsiteY3850" fmla="*/ 2681073 h 6386516"/>
              <a:gd name="connsiteX3851" fmla="*/ 2914513 w 6789110"/>
              <a:gd name="connsiteY3851" fmla="*/ 2713791 h 6386516"/>
              <a:gd name="connsiteX3852" fmla="*/ 2939536 w 6789110"/>
              <a:gd name="connsiteY3852" fmla="*/ 2681073 h 6386516"/>
              <a:gd name="connsiteX3853" fmla="*/ 2995354 w 6789110"/>
              <a:gd name="connsiteY3853" fmla="*/ 2677222 h 6386516"/>
              <a:gd name="connsiteX3854" fmla="*/ 2993429 w 6789110"/>
              <a:gd name="connsiteY3854" fmla="*/ 2781147 h 6386516"/>
              <a:gd name="connsiteX3855" fmla="*/ 2995354 w 6789110"/>
              <a:gd name="connsiteY3855" fmla="*/ 2677222 h 6386516"/>
              <a:gd name="connsiteX3856" fmla="*/ 4028965 w 6789110"/>
              <a:gd name="connsiteY3856" fmla="*/ 2671449 h 6386516"/>
              <a:gd name="connsiteX3857" fmla="*/ 4021266 w 6789110"/>
              <a:gd name="connsiteY3857" fmla="*/ 2681073 h 6386516"/>
              <a:gd name="connsiteX3858" fmla="*/ 4015492 w 6789110"/>
              <a:gd name="connsiteY3858" fmla="*/ 2673376 h 6386516"/>
              <a:gd name="connsiteX3859" fmla="*/ 4005868 w 6789110"/>
              <a:gd name="connsiteY3859" fmla="*/ 2692620 h 6386516"/>
              <a:gd name="connsiteX3860" fmla="*/ 4019341 w 6789110"/>
              <a:gd name="connsiteY3860" fmla="*/ 2696470 h 6386516"/>
              <a:gd name="connsiteX3861" fmla="*/ 4028965 w 6789110"/>
              <a:gd name="connsiteY3861" fmla="*/ 2671449 h 6386516"/>
              <a:gd name="connsiteX3862" fmla="*/ 2512232 w 6789110"/>
              <a:gd name="connsiteY3862" fmla="*/ 2671420 h 6386516"/>
              <a:gd name="connsiteX3863" fmla="*/ 2523781 w 6789110"/>
              <a:gd name="connsiteY3863" fmla="*/ 2671420 h 6386516"/>
              <a:gd name="connsiteX3864" fmla="*/ 2519931 w 6789110"/>
              <a:gd name="connsiteY3864" fmla="*/ 2675272 h 6386516"/>
              <a:gd name="connsiteX3865" fmla="*/ 4250316 w 6789110"/>
              <a:gd name="connsiteY3865" fmla="*/ 2669525 h 6386516"/>
              <a:gd name="connsiteX3866" fmla="*/ 4186798 w 6789110"/>
              <a:gd name="connsiteY3866" fmla="*/ 2788846 h 6386516"/>
              <a:gd name="connsiteX3867" fmla="*/ 4217594 w 6789110"/>
              <a:gd name="connsiteY3867" fmla="*/ 2744582 h 6386516"/>
              <a:gd name="connsiteX3868" fmla="*/ 4258015 w 6789110"/>
              <a:gd name="connsiteY3868" fmla="*/ 2681073 h 6386516"/>
              <a:gd name="connsiteX3869" fmla="*/ 4250316 w 6789110"/>
              <a:gd name="connsiteY3869" fmla="*/ 2669525 h 6386516"/>
              <a:gd name="connsiteX3870" fmla="*/ 4202196 w 6789110"/>
              <a:gd name="connsiteY3870" fmla="*/ 2667602 h 6386516"/>
              <a:gd name="connsiteX3871" fmla="*/ 4136753 w 6789110"/>
              <a:gd name="connsiteY3871" fmla="*/ 2752279 h 6386516"/>
              <a:gd name="connsiteX3872" fmla="*/ 4130979 w 6789110"/>
              <a:gd name="connsiteY3872" fmla="*/ 2777297 h 6386516"/>
              <a:gd name="connsiteX3873" fmla="*/ 4123280 w 6789110"/>
              <a:gd name="connsiteY3873" fmla="*/ 2777297 h 6386516"/>
              <a:gd name="connsiteX3874" fmla="*/ 4121355 w 6789110"/>
              <a:gd name="connsiteY3874" fmla="*/ 2786921 h 6386516"/>
              <a:gd name="connsiteX3875" fmla="*/ 4146377 w 6789110"/>
              <a:gd name="connsiteY3875" fmla="*/ 2792695 h 6386516"/>
              <a:gd name="connsiteX3876" fmla="*/ 4223369 w 6789110"/>
              <a:gd name="connsiteY3876" fmla="*/ 2669525 h 6386516"/>
              <a:gd name="connsiteX3877" fmla="*/ 2600774 w 6789110"/>
              <a:gd name="connsiteY3877" fmla="*/ 2665639 h 6386516"/>
              <a:gd name="connsiteX3878" fmla="*/ 2600774 w 6789110"/>
              <a:gd name="connsiteY3878" fmla="*/ 2673337 h 6386516"/>
              <a:gd name="connsiteX3879" fmla="*/ 2594999 w 6789110"/>
              <a:gd name="connsiteY3879" fmla="*/ 2673337 h 6386516"/>
              <a:gd name="connsiteX3880" fmla="*/ 2600774 w 6789110"/>
              <a:gd name="connsiteY3880" fmla="*/ 2665639 h 6386516"/>
              <a:gd name="connsiteX3881" fmla="*/ 4365803 w 6789110"/>
              <a:gd name="connsiteY3881" fmla="*/ 2657977 h 6386516"/>
              <a:gd name="connsiteX3882" fmla="*/ 4361953 w 6789110"/>
              <a:gd name="connsiteY3882" fmla="*/ 2675300 h 6386516"/>
              <a:gd name="connsiteX3883" fmla="*/ 4371577 w 6789110"/>
              <a:gd name="connsiteY3883" fmla="*/ 2675300 h 6386516"/>
              <a:gd name="connsiteX3884" fmla="*/ 4365803 w 6789110"/>
              <a:gd name="connsiteY3884" fmla="*/ 2657977 h 6386516"/>
              <a:gd name="connsiteX3885" fmla="*/ 5614989 w 6789110"/>
              <a:gd name="connsiteY3885" fmla="*/ 2646433 h 6386516"/>
              <a:gd name="connsiteX3886" fmla="*/ 5545697 w 6789110"/>
              <a:gd name="connsiteY3886" fmla="*/ 2669525 h 6386516"/>
              <a:gd name="connsiteX3887" fmla="*/ 5614989 w 6789110"/>
              <a:gd name="connsiteY3887" fmla="*/ 2646433 h 6386516"/>
              <a:gd name="connsiteX3888" fmla="*/ 5643863 w 6789110"/>
              <a:gd name="connsiteY3888" fmla="*/ 2640657 h 6386516"/>
              <a:gd name="connsiteX3889" fmla="*/ 5636164 w 6789110"/>
              <a:gd name="connsiteY3889" fmla="*/ 2648356 h 6386516"/>
              <a:gd name="connsiteX3890" fmla="*/ 5616915 w 6789110"/>
              <a:gd name="connsiteY3890" fmla="*/ 2648356 h 6386516"/>
              <a:gd name="connsiteX3891" fmla="*/ 2720110 w 6789110"/>
              <a:gd name="connsiteY3891" fmla="*/ 2636765 h 6386516"/>
              <a:gd name="connsiteX3892" fmla="*/ 2687389 w 6789110"/>
              <a:gd name="connsiteY3892" fmla="*/ 2686809 h 6386516"/>
              <a:gd name="connsiteX3893" fmla="*/ 2685463 w 6789110"/>
              <a:gd name="connsiteY3893" fmla="*/ 2677185 h 6386516"/>
              <a:gd name="connsiteX3894" fmla="*/ 2720110 w 6789110"/>
              <a:gd name="connsiteY3894" fmla="*/ 2636765 h 6386516"/>
              <a:gd name="connsiteX3895" fmla="*/ 4281112 w 6789110"/>
              <a:gd name="connsiteY3895" fmla="*/ 2625263 h 6386516"/>
              <a:gd name="connsiteX3896" fmla="*/ 4254165 w 6789110"/>
              <a:gd name="connsiteY3896" fmla="*/ 2661824 h 6386516"/>
              <a:gd name="connsiteX3897" fmla="*/ 4271488 w 6789110"/>
              <a:gd name="connsiteY3897" fmla="*/ 2663754 h 6386516"/>
              <a:gd name="connsiteX3898" fmla="*/ 4286887 w 6789110"/>
              <a:gd name="connsiteY3898" fmla="*/ 2642581 h 6386516"/>
              <a:gd name="connsiteX3899" fmla="*/ 4281112 w 6789110"/>
              <a:gd name="connsiteY3899" fmla="*/ 2625263 h 6386516"/>
              <a:gd name="connsiteX3900" fmla="*/ 2978032 w 6789110"/>
              <a:gd name="connsiteY3900" fmla="*/ 2625263 h 6386516"/>
              <a:gd name="connsiteX3901" fmla="*/ 2964558 w 6789110"/>
              <a:gd name="connsiteY3901" fmla="*/ 2721488 h 6386516"/>
              <a:gd name="connsiteX3902" fmla="*/ 2978032 w 6789110"/>
              <a:gd name="connsiteY3902" fmla="*/ 2625263 h 6386516"/>
              <a:gd name="connsiteX3903" fmla="*/ 2943387 w 6789110"/>
              <a:gd name="connsiteY3903" fmla="*/ 2625263 h 6386516"/>
              <a:gd name="connsiteX3904" fmla="*/ 2889491 w 6789110"/>
              <a:gd name="connsiteY3904" fmla="*/ 2708015 h 6386516"/>
              <a:gd name="connsiteX3905" fmla="*/ 2943387 w 6789110"/>
              <a:gd name="connsiteY3905" fmla="*/ 2625263 h 6386516"/>
              <a:gd name="connsiteX3906" fmla="*/ 5072832 w 6789110"/>
              <a:gd name="connsiteY3906" fmla="*/ 2621653 h 6386516"/>
              <a:gd name="connsiteX3907" fmla="*/ 5077975 w 6789110"/>
              <a:gd name="connsiteY3907" fmla="*/ 2636805 h 6386516"/>
              <a:gd name="connsiteX3908" fmla="*/ 5014456 w 6789110"/>
              <a:gd name="connsiteY3908" fmla="*/ 2654130 h 6386516"/>
              <a:gd name="connsiteX3909" fmla="*/ 5066426 w 6789110"/>
              <a:gd name="connsiteY3909" fmla="*/ 2625263 h 6386516"/>
              <a:gd name="connsiteX3910" fmla="*/ 5072832 w 6789110"/>
              <a:gd name="connsiteY3910" fmla="*/ 2621653 h 6386516"/>
              <a:gd name="connsiteX3911" fmla="*/ 4891271 w 6789110"/>
              <a:gd name="connsiteY3911" fmla="*/ 2611777 h 6386516"/>
              <a:gd name="connsiteX3912" fmla="*/ 4879722 w 6789110"/>
              <a:gd name="connsiteY3912" fmla="*/ 2625263 h 6386516"/>
              <a:gd name="connsiteX3913" fmla="*/ 4889346 w 6789110"/>
              <a:gd name="connsiteY3913" fmla="*/ 2682996 h 6386516"/>
              <a:gd name="connsiteX3914" fmla="*/ 4879722 w 6789110"/>
              <a:gd name="connsiteY3914" fmla="*/ 2708015 h 6386516"/>
              <a:gd name="connsiteX3915" fmla="*/ 4962488 w 6789110"/>
              <a:gd name="connsiteY3915" fmla="*/ 2667602 h 6386516"/>
              <a:gd name="connsiteX3916" fmla="*/ 4891271 w 6789110"/>
              <a:gd name="connsiteY3916" fmla="*/ 2611777 h 6386516"/>
              <a:gd name="connsiteX3917" fmla="*/ 3122391 w 6789110"/>
              <a:gd name="connsiteY3917" fmla="*/ 2609861 h 6386516"/>
              <a:gd name="connsiteX3918" fmla="*/ 3078120 w 6789110"/>
              <a:gd name="connsiteY3918" fmla="*/ 2638732 h 6386516"/>
              <a:gd name="connsiteX3919" fmla="*/ 3122391 w 6789110"/>
              <a:gd name="connsiteY3919" fmla="*/ 2609861 h 6386516"/>
              <a:gd name="connsiteX3920" fmla="*/ 2652743 w 6789110"/>
              <a:gd name="connsiteY3920" fmla="*/ 2609829 h 6386516"/>
              <a:gd name="connsiteX3921" fmla="*/ 2654668 w 6789110"/>
              <a:gd name="connsiteY3921" fmla="*/ 2617530 h 6386516"/>
              <a:gd name="connsiteX3922" fmla="*/ 2652743 w 6789110"/>
              <a:gd name="connsiteY3922" fmla="*/ 2621376 h 6386516"/>
              <a:gd name="connsiteX3923" fmla="*/ 2646967 w 6789110"/>
              <a:gd name="connsiteY3923" fmla="*/ 2631002 h 6386516"/>
              <a:gd name="connsiteX3924" fmla="*/ 2637343 w 6789110"/>
              <a:gd name="connsiteY3924" fmla="*/ 2632925 h 6386516"/>
              <a:gd name="connsiteX3925" fmla="*/ 2633494 w 6789110"/>
              <a:gd name="connsiteY3925" fmla="*/ 2623301 h 6386516"/>
              <a:gd name="connsiteX3926" fmla="*/ 2652743 w 6789110"/>
              <a:gd name="connsiteY3926" fmla="*/ 2609829 h 6386516"/>
              <a:gd name="connsiteX3927" fmla="*/ 2939535 w 6789110"/>
              <a:gd name="connsiteY3927" fmla="*/ 2594463 h 6386516"/>
              <a:gd name="connsiteX3928" fmla="*/ 2829822 w 6789110"/>
              <a:gd name="connsiteY3928" fmla="*/ 2742659 h 6386516"/>
              <a:gd name="connsiteX3929" fmla="*/ 2939535 w 6789110"/>
              <a:gd name="connsiteY3929" fmla="*/ 2594463 h 6386516"/>
              <a:gd name="connsiteX3930" fmla="*/ 5077974 w 6789110"/>
              <a:gd name="connsiteY3930" fmla="*/ 2590619 h 6386516"/>
              <a:gd name="connsiteX3931" fmla="*/ 5255055 w 6789110"/>
              <a:gd name="connsiteY3931" fmla="*/ 2657977 h 6386516"/>
              <a:gd name="connsiteX3932" fmla="*/ 5305099 w 6789110"/>
              <a:gd name="connsiteY3932" fmla="*/ 2686847 h 6386516"/>
              <a:gd name="connsiteX3933" fmla="*/ 5272378 w 6789110"/>
              <a:gd name="connsiteY3933" fmla="*/ 2692620 h 6386516"/>
              <a:gd name="connsiteX3934" fmla="*/ 5089523 w 6789110"/>
              <a:gd name="connsiteY3934" fmla="*/ 2606012 h 6386516"/>
              <a:gd name="connsiteX3935" fmla="*/ 5077974 w 6789110"/>
              <a:gd name="connsiteY3935" fmla="*/ 2590619 h 6386516"/>
              <a:gd name="connsiteX3936" fmla="*/ 4046288 w 6789110"/>
              <a:gd name="connsiteY3936" fmla="*/ 2586770 h 6386516"/>
              <a:gd name="connsiteX3937" fmla="*/ 4028965 w 6789110"/>
              <a:gd name="connsiteY3937" fmla="*/ 2642581 h 6386516"/>
              <a:gd name="connsiteX3938" fmla="*/ 4038589 w 6789110"/>
              <a:gd name="connsiteY3938" fmla="*/ 2642581 h 6386516"/>
              <a:gd name="connsiteX3939" fmla="*/ 4048213 w 6789110"/>
              <a:gd name="connsiteY3939" fmla="*/ 2586770 h 6386516"/>
              <a:gd name="connsiteX3940" fmla="*/ 4046288 w 6789110"/>
              <a:gd name="connsiteY3940" fmla="*/ 2586770 h 6386516"/>
              <a:gd name="connsiteX3941" fmla="*/ 2829822 w 6789110"/>
              <a:gd name="connsiteY3941" fmla="*/ 2571367 h 6386516"/>
              <a:gd name="connsiteX3942" fmla="*/ 2785552 w 6789110"/>
              <a:gd name="connsiteY3942" fmla="*/ 3065969 h 6386516"/>
              <a:gd name="connsiteX3943" fmla="*/ 2602697 w 6789110"/>
              <a:gd name="connsiteY3943" fmla="*/ 3189155 h 6386516"/>
              <a:gd name="connsiteX3944" fmla="*/ 2671990 w 6789110"/>
              <a:gd name="connsiteY3944" fmla="*/ 3402799 h 6386516"/>
              <a:gd name="connsiteX3945" fmla="*/ 2469887 w 6789110"/>
              <a:gd name="connsiteY3945" fmla="*/ 3499039 h 6386516"/>
              <a:gd name="connsiteX3946" fmla="*/ 2552653 w 6789110"/>
              <a:gd name="connsiteY3946" fmla="*/ 3766584 h 6386516"/>
              <a:gd name="connsiteX3947" fmla="*/ 2444866 w 6789110"/>
              <a:gd name="connsiteY3947" fmla="*/ 3824328 h 6386516"/>
              <a:gd name="connsiteX3948" fmla="*/ 2227364 w 6789110"/>
              <a:gd name="connsiteY3948" fmla="*/ 3641473 h 6386516"/>
              <a:gd name="connsiteX3949" fmla="*/ 2292807 w 6789110"/>
              <a:gd name="connsiteY3949" fmla="*/ 3716540 h 6386516"/>
              <a:gd name="connsiteX3950" fmla="*/ 2236988 w 6789110"/>
              <a:gd name="connsiteY3950" fmla="*/ 3618376 h 6386516"/>
              <a:gd name="connsiteX3951" fmla="*/ 2250462 w 6789110"/>
              <a:gd name="connsiteY3951" fmla="*/ 3595278 h 6386516"/>
              <a:gd name="connsiteX3952" fmla="*/ 2329378 w 6789110"/>
              <a:gd name="connsiteY3952" fmla="*/ 3745411 h 6386516"/>
              <a:gd name="connsiteX3953" fmla="*/ 2271634 w 6789110"/>
              <a:gd name="connsiteY3953" fmla="*/ 3556782 h 6386516"/>
              <a:gd name="connsiteX3954" fmla="*/ 2398670 w 6789110"/>
              <a:gd name="connsiteY3954" fmla="*/ 3774283 h 6386516"/>
              <a:gd name="connsiteX3955" fmla="*/ 2290882 w 6789110"/>
              <a:gd name="connsiteY3955" fmla="*/ 3522136 h 6386516"/>
              <a:gd name="connsiteX3956" fmla="*/ 2439091 w 6789110"/>
              <a:gd name="connsiteY3956" fmla="*/ 3672269 h 6386516"/>
              <a:gd name="connsiteX3957" fmla="*/ 2460263 w 6789110"/>
              <a:gd name="connsiteY3957" fmla="*/ 3710765 h 6386516"/>
              <a:gd name="connsiteX3958" fmla="*/ 2308205 w 6789110"/>
              <a:gd name="connsiteY3958" fmla="*/ 3483640 h 6386516"/>
              <a:gd name="connsiteX3959" fmla="*/ 2494910 w 6789110"/>
              <a:gd name="connsiteY3959" fmla="*/ 3668420 h 6386516"/>
              <a:gd name="connsiteX3960" fmla="*/ 2473737 w 6789110"/>
              <a:gd name="connsiteY3960" fmla="*/ 3629924 h 6386516"/>
              <a:gd name="connsiteX3961" fmla="*/ 2485285 w 6789110"/>
              <a:gd name="connsiteY3961" fmla="*/ 3614526 h 6386516"/>
              <a:gd name="connsiteX3962" fmla="*/ 2385196 w 6789110"/>
              <a:gd name="connsiteY3962" fmla="*/ 3518286 h 6386516"/>
              <a:gd name="connsiteX3963" fmla="*/ 2325529 w 6789110"/>
              <a:gd name="connsiteY3963" fmla="*/ 3422047 h 6386516"/>
              <a:gd name="connsiteX3964" fmla="*/ 2469887 w 6789110"/>
              <a:gd name="connsiteY3964" fmla="*/ 3583729 h 6386516"/>
              <a:gd name="connsiteX3965" fmla="*/ 2335152 w 6789110"/>
              <a:gd name="connsiteY3965" fmla="*/ 3398950 h 6386516"/>
              <a:gd name="connsiteX3966" fmla="*/ 2348625 w 6789110"/>
              <a:gd name="connsiteY3966" fmla="*/ 3354679 h 6386516"/>
              <a:gd name="connsiteX3967" fmla="*/ 2458338 w 6789110"/>
              <a:gd name="connsiteY3967" fmla="*/ 3481716 h 6386516"/>
              <a:gd name="connsiteX3968" fmla="*/ 2369799 w 6789110"/>
              <a:gd name="connsiteY3968" fmla="*/ 3281538 h 6386516"/>
              <a:gd name="connsiteX3969" fmla="*/ 2460263 w 6789110"/>
              <a:gd name="connsiteY3969" fmla="*/ 3397025 h 6386516"/>
              <a:gd name="connsiteX3970" fmla="*/ 2390971 w 6789110"/>
              <a:gd name="connsiteY3970" fmla="*/ 3187230 h 6386516"/>
              <a:gd name="connsiteX3971" fmla="*/ 2516082 w 6789110"/>
              <a:gd name="connsiteY3971" fmla="*/ 3362379 h 6386516"/>
              <a:gd name="connsiteX3972" fmla="*/ 2419843 w 6789110"/>
              <a:gd name="connsiteY3972" fmla="*/ 3116009 h 6386516"/>
              <a:gd name="connsiteX3973" fmla="*/ 2544954 w 6789110"/>
              <a:gd name="connsiteY3973" fmla="*/ 3308485 h 6386516"/>
              <a:gd name="connsiteX3974" fmla="*/ 2444866 w 6789110"/>
              <a:gd name="connsiteY3974" fmla="*/ 3044800 h 6386516"/>
              <a:gd name="connsiteX3975" fmla="*/ 2627720 w 6789110"/>
              <a:gd name="connsiteY3975" fmla="*/ 3310410 h 6386516"/>
              <a:gd name="connsiteX3976" fmla="*/ 2514157 w 6789110"/>
              <a:gd name="connsiteY3976" fmla="*/ 3146807 h 6386516"/>
              <a:gd name="connsiteX3977" fmla="*/ 2475663 w 6789110"/>
              <a:gd name="connsiteY3977" fmla="*/ 2990914 h 6386516"/>
              <a:gd name="connsiteX3978" fmla="*/ 2569976 w 6789110"/>
              <a:gd name="connsiteY3978" fmla="*/ 3144881 h 6386516"/>
              <a:gd name="connsiteX3979" fmla="*/ 2492985 w 6789110"/>
              <a:gd name="connsiteY3979" fmla="*/ 2967820 h 6386516"/>
              <a:gd name="connsiteX3980" fmla="*/ 2518007 w 6789110"/>
              <a:gd name="connsiteY3980" fmla="*/ 2935105 h 6386516"/>
              <a:gd name="connsiteX3981" fmla="*/ 2608472 w 6789110"/>
              <a:gd name="connsiteY3981" fmla="*/ 3106385 h 6386516"/>
              <a:gd name="connsiteX3982" fmla="*/ 2543029 w 6789110"/>
              <a:gd name="connsiteY3982" fmla="*/ 2915859 h 6386516"/>
              <a:gd name="connsiteX3983" fmla="*/ 2573826 w 6789110"/>
              <a:gd name="connsiteY3983" fmla="*/ 2875446 h 6386516"/>
              <a:gd name="connsiteX3984" fmla="*/ 2664291 w 6789110"/>
              <a:gd name="connsiteY3984" fmla="*/ 3071743 h 6386516"/>
              <a:gd name="connsiteX3985" fmla="*/ 2621945 w 6789110"/>
              <a:gd name="connsiteY3985" fmla="*/ 2835032 h 6386516"/>
              <a:gd name="connsiteX3986" fmla="*/ 2710486 w 6789110"/>
              <a:gd name="connsiteY3986" fmla="*/ 3039026 h 6386516"/>
              <a:gd name="connsiteX3987" fmla="*/ 2658516 w 6789110"/>
              <a:gd name="connsiteY3987" fmla="*/ 2790770 h 6386516"/>
              <a:gd name="connsiteX3988" fmla="*/ 2731659 w 6789110"/>
              <a:gd name="connsiteY3988" fmla="*/ 2962047 h 6386516"/>
              <a:gd name="connsiteX3989" fmla="*/ 2700862 w 6789110"/>
              <a:gd name="connsiteY3989" fmla="*/ 2731110 h 6386516"/>
              <a:gd name="connsiteX3990" fmla="*/ 2754756 w 6789110"/>
              <a:gd name="connsiteY3990" fmla="*/ 2898540 h 6386516"/>
              <a:gd name="connsiteX3991" fmla="*/ 2743207 w 6789110"/>
              <a:gd name="connsiteY3991" fmla="*/ 2681073 h 6386516"/>
              <a:gd name="connsiteX3992" fmla="*/ 2781703 w 6789110"/>
              <a:gd name="connsiteY3992" fmla="*/ 2802317 h 6386516"/>
              <a:gd name="connsiteX3993" fmla="*/ 2793253 w 6789110"/>
              <a:gd name="connsiteY3993" fmla="*/ 2619485 h 6386516"/>
              <a:gd name="connsiteX3994" fmla="*/ 2810574 w 6789110"/>
              <a:gd name="connsiteY3994" fmla="*/ 2679149 h 6386516"/>
              <a:gd name="connsiteX3995" fmla="*/ 2829822 w 6789110"/>
              <a:gd name="connsiteY3995" fmla="*/ 2571367 h 6386516"/>
              <a:gd name="connsiteX3996" fmla="*/ 2733584 w 6789110"/>
              <a:gd name="connsiteY3996" fmla="*/ 2569397 h 6386516"/>
              <a:gd name="connsiteX3997" fmla="*/ 2679689 w 6789110"/>
              <a:gd name="connsiteY3997" fmla="*/ 2652161 h 6386516"/>
              <a:gd name="connsiteX3998" fmla="*/ 2677764 w 6789110"/>
              <a:gd name="connsiteY3998" fmla="*/ 2648312 h 6386516"/>
              <a:gd name="connsiteX3999" fmla="*/ 2673915 w 6789110"/>
              <a:gd name="connsiteY3999" fmla="*/ 2636762 h 6386516"/>
              <a:gd name="connsiteX4000" fmla="*/ 2733584 w 6789110"/>
              <a:gd name="connsiteY4000" fmla="*/ 2569397 h 6386516"/>
              <a:gd name="connsiteX4001" fmla="*/ 4277263 w 6789110"/>
              <a:gd name="connsiteY4001" fmla="*/ 2567520 h 6386516"/>
              <a:gd name="connsiteX4002" fmla="*/ 4250316 w 6789110"/>
              <a:gd name="connsiteY4002" fmla="*/ 2615634 h 6386516"/>
              <a:gd name="connsiteX4003" fmla="*/ 4206046 w 6789110"/>
              <a:gd name="connsiteY4003" fmla="*/ 2661824 h 6386516"/>
              <a:gd name="connsiteX4004" fmla="*/ 4227218 w 6789110"/>
              <a:gd name="connsiteY4004" fmla="*/ 2661824 h 6386516"/>
              <a:gd name="connsiteX4005" fmla="*/ 4273413 w 6789110"/>
              <a:gd name="connsiteY4005" fmla="*/ 2596386 h 6386516"/>
              <a:gd name="connsiteX4006" fmla="*/ 4277263 w 6789110"/>
              <a:gd name="connsiteY4006" fmla="*/ 2567520 h 6386516"/>
              <a:gd name="connsiteX4007" fmla="*/ 1180279 w 6789110"/>
              <a:gd name="connsiteY4007" fmla="*/ 2555892 h 6386516"/>
              <a:gd name="connsiteX4008" fmla="*/ 1020522 w 6789110"/>
              <a:gd name="connsiteY4008" fmla="*/ 2675229 h 6386516"/>
              <a:gd name="connsiteX4009" fmla="*/ 1180279 w 6789110"/>
              <a:gd name="connsiteY4009" fmla="*/ 2555892 h 6386516"/>
              <a:gd name="connsiteX4010" fmla="*/ 2529556 w 6789110"/>
              <a:gd name="connsiteY4010" fmla="*/ 2548239 h 6386516"/>
              <a:gd name="connsiteX4011" fmla="*/ 2535330 w 6789110"/>
              <a:gd name="connsiteY4011" fmla="*/ 2554011 h 6386516"/>
              <a:gd name="connsiteX4012" fmla="*/ 2529556 w 6789110"/>
              <a:gd name="connsiteY4012" fmla="*/ 2557865 h 6386516"/>
              <a:gd name="connsiteX4013" fmla="*/ 2525707 w 6789110"/>
              <a:gd name="connsiteY4013" fmla="*/ 2554011 h 6386516"/>
              <a:gd name="connsiteX4014" fmla="*/ 2877582 w 6789110"/>
              <a:gd name="connsiteY4014" fmla="*/ 2548152 h 6386516"/>
              <a:gd name="connsiteX4015" fmla="*/ 2887567 w 6789110"/>
              <a:gd name="connsiteY4015" fmla="*/ 2548276 h 6386516"/>
              <a:gd name="connsiteX4016" fmla="*/ 2845221 w 6789110"/>
              <a:gd name="connsiteY4016" fmla="*/ 2600235 h 6386516"/>
              <a:gd name="connsiteX4017" fmla="*/ 2854845 w 6789110"/>
              <a:gd name="connsiteY4017" fmla="*/ 2557902 h 6386516"/>
              <a:gd name="connsiteX4018" fmla="*/ 2877582 w 6789110"/>
              <a:gd name="connsiteY4018" fmla="*/ 2548152 h 6386516"/>
              <a:gd name="connsiteX4019" fmla="*/ 4236842 w 6789110"/>
              <a:gd name="connsiteY4019" fmla="*/ 2538654 h 6386516"/>
              <a:gd name="connsiteX4020" fmla="*/ 4192572 w 6789110"/>
              <a:gd name="connsiteY4020" fmla="*/ 2619485 h 6386516"/>
              <a:gd name="connsiteX4021" fmla="*/ 4165625 w 6789110"/>
              <a:gd name="connsiteY4021" fmla="*/ 2648356 h 6386516"/>
              <a:gd name="connsiteX4022" fmla="*/ 4177174 w 6789110"/>
              <a:gd name="connsiteY4022" fmla="*/ 2657977 h 6386516"/>
              <a:gd name="connsiteX4023" fmla="*/ 4175249 w 6789110"/>
              <a:gd name="connsiteY4023" fmla="*/ 2657977 h 6386516"/>
              <a:gd name="connsiteX4024" fmla="*/ 4175249 w 6789110"/>
              <a:gd name="connsiteY4024" fmla="*/ 2659078 h 6386516"/>
              <a:gd name="connsiteX4025" fmla="*/ 4158648 w 6789110"/>
              <a:gd name="connsiteY4025" fmla="*/ 2668566 h 6386516"/>
              <a:gd name="connsiteX4026" fmla="*/ 4144452 w 6789110"/>
              <a:gd name="connsiteY4026" fmla="*/ 2673376 h 6386516"/>
              <a:gd name="connsiteX4027" fmla="*/ 4138678 w 6789110"/>
              <a:gd name="connsiteY4027" fmla="*/ 2671449 h 6386516"/>
              <a:gd name="connsiteX4028" fmla="*/ 4098258 w 6789110"/>
              <a:gd name="connsiteY4028" fmla="*/ 2708015 h 6386516"/>
              <a:gd name="connsiteX4029" fmla="*/ 4111731 w 6789110"/>
              <a:gd name="connsiteY4029" fmla="*/ 2719565 h 6386516"/>
              <a:gd name="connsiteX4030" fmla="*/ 4094408 w 6789110"/>
              <a:gd name="connsiteY4030" fmla="*/ 2740734 h 6386516"/>
              <a:gd name="connsiteX4031" fmla="*/ 4109806 w 6789110"/>
              <a:gd name="connsiteY4031" fmla="*/ 2734960 h 6386516"/>
              <a:gd name="connsiteX4032" fmla="*/ 4175249 w 6789110"/>
              <a:gd name="connsiteY4032" fmla="*/ 2659901 h 6386516"/>
              <a:gd name="connsiteX4033" fmla="*/ 4175249 w 6789110"/>
              <a:gd name="connsiteY4033" fmla="*/ 2659078 h 6386516"/>
              <a:gd name="connsiteX4034" fmla="*/ 4177174 w 6789110"/>
              <a:gd name="connsiteY4034" fmla="*/ 2657977 h 6386516"/>
              <a:gd name="connsiteX4035" fmla="*/ 4254165 w 6789110"/>
              <a:gd name="connsiteY4035" fmla="*/ 2540578 h 6386516"/>
              <a:gd name="connsiteX4036" fmla="*/ 4252241 w 6789110"/>
              <a:gd name="connsiteY4036" fmla="*/ 2540578 h 6386516"/>
              <a:gd name="connsiteX4037" fmla="*/ 4236842 w 6789110"/>
              <a:gd name="connsiteY4037" fmla="*/ 2538654 h 6386516"/>
              <a:gd name="connsiteX4038" fmla="*/ 2516082 w 6789110"/>
              <a:gd name="connsiteY4038" fmla="*/ 2534771 h 6386516"/>
              <a:gd name="connsiteX4039" fmla="*/ 2514157 w 6789110"/>
              <a:gd name="connsiteY4039" fmla="*/ 2540543 h 6386516"/>
              <a:gd name="connsiteX4040" fmla="*/ 2506458 w 6789110"/>
              <a:gd name="connsiteY4040" fmla="*/ 2536694 h 6386516"/>
              <a:gd name="connsiteX4041" fmla="*/ 2502609 w 6789110"/>
              <a:gd name="connsiteY4041" fmla="*/ 2527072 h 6386516"/>
              <a:gd name="connsiteX4042" fmla="*/ 2502609 w 6789110"/>
              <a:gd name="connsiteY4042" fmla="*/ 2532846 h 6386516"/>
              <a:gd name="connsiteX4043" fmla="*/ 2494910 w 6789110"/>
              <a:gd name="connsiteY4043" fmla="*/ 2532846 h 6386516"/>
              <a:gd name="connsiteX4044" fmla="*/ 5464646 w 6789110"/>
              <a:gd name="connsiteY4044" fmla="*/ 2524822 h 6386516"/>
              <a:gd name="connsiteX4045" fmla="*/ 5472555 w 6789110"/>
              <a:gd name="connsiteY4045" fmla="*/ 2525181 h 6386516"/>
              <a:gd name="connsiteX4046" fmla="*/ 5678508 w 6789110"/>
              <a:gd name="connsiteY4046" fmla="*/ 2571367 h 6386516"/>
              <a:gd name="connsiteX4047" fmla="*/ 5697756 w 6789110"/>
              <a:gd name="connsiteY4047" fmla="*/ 2594463 h 6386516"/>
              <a:gd name="connsiteX4048" fmla="*/ 5663109 w 6789110"/>
              <a:gd name="connsiteY4048" fmla="*/ 2590619 h 6386516"/>
              <a:gd name="connsiteX4049" fmla="*/ 5649636 w 6789110"/>
              <a:gd name="connsiteY4049" fmla="*/ 2584848 h 6386516"/>
              <a:gd name="connsiteX4050" fmla="*/ 5499502 w 6789110"/>
              <a:gd name="connsiteY4050" fmla="*/ 2554044 h 6386516"/>
              <a:gd name="connsiteX4051" fmla="*/ 5451382 w 6789110"/>
              <a:gd name="connsiteY4051" fmla="*/ 2536732 h 6386516"/>
              <a:gd name="connsiteX4052" fmla="*/ 5464646 w 6789110"/>
              <a:gd name="connsiteY4052" fmla="*/ 2524822 h 6386516"/>
              <a:gd name="connsiteX4053" fmla="*/ 2985732 w 6789110"/>
              <a:gd name="connsiteY4053" fmla="*/ 2515557 h 6386516"/>
              <a:gd name="connsiteX4054" fmla="*/ 2960708 w 6789110"/>
              <a:gd name="connsiteY4054" fmla="*/ 2569444 h 6386516"/>
              <a:gd name="connsiteX4055" fmla="*/ 2985732 w 6789110"/>
              <a:gd name="connsiteY4055" fmla="*/ 2515557 h 6386516"/>
              <a:gd name="connsiteX4056" fmla="*/ 2523242 w 6789110"/>
              <a:gd name="connsiteY4056" fmla="*/ 2499120 h 6386516"/>
              <a:gd name="connsiteX4057" fmla="*/ 2533405 w 6789110"/>
              <a:gd name="connsiteY4057" fmla="*/ 2505899 h 6386516"/>
              <a:gd name="connsiteX4058" fmla="*/ 2529555 w 6789110"/>
              <a:gd name="connsiteY4058" fmla="*/ 2509746 h 6386516"/>
              <a:gd name="connsiteX4059" fmla="*/ 2521856 w 6789110"/>
              <a:gd name="connsiteY4059" fmla="*/ 2503972 h 6386516"/>
              <a:gd name="connsiteX4060" fmla="*/ 2521856 w 6789110"/>
              <a:gd name="connsiteY4060" fmla="*/ 2498201 h 6386516"/>
              <a:gd name="connsiteX4061" fmla="*/ 2523300 w 6789110"/>
              <a:gd name="connsiteY4061" fmla="*/ 2498919 h 6386516"/>
              <a:gd name="connsiteX4062" fmla="*/ 2523242 w 6789110"/>
              <a:gd name="connsiteY4062" fmla="*/ 2499120 h 6386516"/>
              <a:gd name="connsiteX4063" fmla="*/ 2960709 w 6789110"/>
              <a:gd name="connsiteY4063" fmla="*/ 2488613 h 6386516"/>
              <a:gd name="connsiteX4064" fmla="*/ 2931837 w 6789110"/>
              <a:gd name="connsiteY4064" fmla="*/ 2563666 h 6386516"/>
              <a:gd name="connsiteX4065" fmla="*/ 2960709 w 6789110"/>
              <a:gd name="connsiteY4065" fmla="*/ 2488613 h 6386516"/>
              <a:gd name="connsiteX4066" fmla="*/ 2845221 w 6789110"/>
              <a:gd name="connsiteY4066" fmla="*/ 2482835 h 6386516"/>
              <a:gd name="connsiteX4067" fmla="*/ 2833672 w 6789110"/>
              <a:gd name="connsiteY4067" fmla="*/ 2519409 h 6386516"/>
              <a:gd name="connsiteX4068" fmla="*/ 2845221 w 6789110"/>
              <a:gd name="connsiteY4068" fmla="*/ 2482835 h 6386516"/>
              <a:gd name="connsiteX4069" fmla="*/ 4928414 w 6789110"/>
              <a:gd name="connsiteY4069" fmla="*/ 2470444 h 6386516"/>
              <a:gd name="connsiteX4070" fmla="*/ 4923992 w 6789110"/>
              <a:gd name="connsiteY4070" fmla="*/ 2473207 h 6386516"/>
              <a:gd name="connsiteX4071" fmla="*/ 4916293 w 6789110"/>
              <a:gd name="connsiteY4071" fmla="*/ 2482828 h 6386516"/>
              <a:gd name="connsiteX4072" fmla="*/ 4929767 w 6789110"/>
              <a:gd name="connsiteY4072" fmla="*/ 2486679 h 6386516"/>
              <a:gd name="connsiteX4073" fmla="*/ 4928414 w 6789110"/>
              <a:gd name="connsiteY4073" fmla="*/ 2470444 h 6386516"/>
              <a:gd name="connsiteX4074" fmla="*/ 2935686 w 6789110"/>
              <a:gd name="connsiteY4074" fmla="*/ 2469367 h 6386516"/>
              <a:gd name="connsiteX4075" fmla="*/ 2901039 w 6789110"/>
              <a:gd name="connsiteY4075" fmla="*/ 2544426 h 6386516"/>
              <a:gd name="connsiteX4076" fmla="*/ 2935686 w 6789110"/>
              <a:gd name="connsiteY4076" fmla="*/ 2469367 h 6386516"/>
              <a:gd name="connsiteX4077" fmla="*/ 2877943 w 6789110"/>
              <a:gd name="connsiteY4077" fmla="*/ 2469367 h 6386516"/>
              <a:gd name="connsiteX4078" fmla="*/ 2860619 w 6789110"/>
              <a:gd name="connsiteY4078" fmla="*/ 2530961 h 6386516"/>
              <a:gd name="connsiteX4079" fmla="*/ 2877943 w 6789110"/>
              <a:gd name="connsiteY4079" fmla="*/ 2469367 h 6386516"/>
              <a:gd name="connsiteX4080" fmla="*/ 2635419 w 6789110"/>
              <a:gd name="connsiteY4080" fmla="*/ 2461586 h 6386516"/>
              <a:gd name="connsiteX4081" fmla="*/ 2671991 w 6789110"/>
              <a:gd name="connsiteY4081" fmla="*/ 2492412 h 6386516"/>
              <a:gd name="connsiteX4082" fmla="*/ 2639268 w 6789110"/>
              <a:gd name="connsiteY4082" fmla="*/ 2482789 h 6386516"/>
              <a:gd name="connsiteX4083" fmla="*/ 2635419 w 6789110"/>
              <a:gd name="connsiteY4083" fmla="*/ 2461586 h 6386516"/>
              <a:gd name="connsiteX4084" fmla="*/ 3251351 w 6789110"/>
              <a:gd name="connsiteY4084" fmla="*/ 2457781 h 6386516"/>
              <a:gd name="connsiteX4085" fmla="*/ 3245577 w 6789110"/>
              <a:gd name="connsiteY4085" fmla="*/ 2461608 h 6386516"/>
              <a:gd name="connsiteX4086" fmla="*/ 3272524 w 6789110"/>
              <a:gd name="connsiteY4086" fmla="*/ 2478984 h 6386516"/>
              <a:gd name="connsiteX4087" fmla="*/ 3284072 w 6789110"/>
              <a:gd name="connsiteY4087" fmla="*/ 2471284 h 6386516"/>
              <a:gd name="connsiteX4088" fmla="*/ 3251351 w 6789110"/>
              <a:gd name="connsiteY4088" fmla="*/ 2457781 h 6386516"/>
              <a:gd name="connsiteX4089" fmla="*/ 2895265 w 6789110"/>
              <a:gd name="connsiteY4089" fmla="*/ 2455869 h 6386516"/>
              <a:gd name="connsiteX4090" fmla="*/ 2916438 w 6789110"/>
              <a:gd name="connsiteY4090" fmla="*/ 2465490 h 6386516"/>
              <a:gd name="connsiteX4091" fmla="*/ 2883716 w 6789110"/>
              <a:gd name="connsiteY4091" fmla="*/ 2530961 h 6386516"/>
              <a:gd name="connsiteX4092" fmla="*/ 2895265 w 6789110"/>
              <a:gd name="connsiteY4092" fmla="*/ 2455869 h 6386516"/>
              <a:gd name="connsiteX4093" fmla="*/ 2342852 w 6789110"/>
              <a:gd name="connsiteY4093" fmla="*/ 2438507 h 6386516"/>
              <a:gd name="connsiteX4094" fmla="*/ 2348626 w 6789110"/>
              <a:gd name="connsiteY4094" fmla="*/ 2438507 h 6386516"/>
              <a:gd name="connsiteX4095" fmla="*/ 2342852 w 6789110"/>
              <a:gd name="connsiteY4095" fmla="*/ 2444279 h 6386516"/>
              <a:gd name="connsiteX4096" fmla="*/ 2585134 w 6789110"/>
              <a:gd name="connsiteY4096" fmla="*/ 2422377 h 6386516"/>
              <a:gd name="connsiteX4097" fmla="*/ 2593073 w 6789110"/>
              <a:gd name="connsiteY4097" fmla="*/ 2423100 h 6386516"/>
              <a:gd name="connsiteX4098" fmla="*/ 2581525 w 6789110"/>
              <a:gd name="connsiteY4098" fmla="*/ 2428872 h 6386516"/>
              <a:gd name="connsiteX4099" fmla="*/ 2585134 w 6789110"/>
              <a:gd name="connsiteY4099" fmla="*/ 2422377 h 6386516"/>
              <a:gd name="connsiteX4100" fmla="*/ 2458338 w 6789110"/>
              <a:gd name="connsiteY4100" fmla="*/ 2409637 h 6386516"/>
              <a:gd name="connsiteX4101" fmla="*/ 2467963 w 6789110"/>
              <a:gd name="connsiteY4101" fmla="*/ 2415407 h 6386516"/>
              <a:gd name="connsiteX4102" fmla="*/ 2464113 w 6789110"/>
              <a:gd name="connsiteY4102" fmla="*/ 2419255 h 6386516"/>
              <a:gd name="connsiteX4103" fmla="*/ 2448714 w 6789110"/>
              <a:gd name="connsiteY4103" fmla="*/ 2413485 h 6386516"/>
              <a:gd name="connsiteX4104" fmla="*/ 2458338 w 6789110"/>
              <a:gd name="connsiteY4104" fmla="*/ 2409637 h 6386516"/>
              <a:gd name="connsiteX4105" fmla="*/ 3340944 w 6789110"/>
              <a:gd name="connsiteY4105" fmla="*/ 2407464 h 6386516"/>
              <a:gd name="connsiteX4106" fmla="*/ 3332192 w 6789110"/>
              <a:gd name="connsiteY4106" fmla="*/ 2409661 h 6386516"/>
              <a:gd name="connsiteX4107" fmla="*/ 3312944 w 6789110"/>
              <a:gd name="connsiteY4107" fmla="*/ 2413509 h 6386516"/>
              <a:gd name="connsiteX4108" fmla="*/ 3287922 w 6789110"/>
              <a:gd name="connsiteY4108" fmla="*/ 2430822 h 6386516"/>
              <a:gd name="connsiteX4109" fmla="*/ 3324494 w 6789110"/>
              <a:gd name="connsiteY4109" fmla="*/ 2444311 h 6386516"/>
              <a:gd name="connsiteX4110" fmla="*/ 3355289 w 6789110"/>
              <a:gd name="connsiteY4110" fmla="*/ 2425046 h 6386516"/>
              <a:gd name="connsiteX4111" fmla="*/ 3340944 w 6789110"/>
              <a:gd name="connsiteY4111" fmla="*/ 2407464 h 6386516"/>
              <a:gd name="connsiteX4112" fmla="*/ 2539181 w 6789110"/>
              <a:gd name="connsiteY4112" fmla="*/ 2405789 h 6386516"/>
              <a:gd name="connsiteX4113" fmla="*/ 2544956 w 6789110"/>
              <a:gd name="connsiteY4113" fmla="*/ 2411561 h 6386516"/>
              <a:gd name="connsiteX4114" fmla="*/ 2539181 w 6789110"/>
              <a:gd name="connsiteY4114" fmla="*/ 2413485 h 6386516"/>
              <a:gd name="connsiteX4115" fmla="*/ 394966 w 6789110"/>
              <a:gd name="connsiteY4115" fmla="*/ 2405761 h 6386516"/>
              <a:gd name="connsiteX4116" fmla="*/ 162067 w 6789110"/>
              <a:gd name="connsiteY4116" fmla="*/ 2486603 h 6386516"/>
              <a:gd name="connsiteX4117" fmla="*/ 394966 w 6789110"/>
              <a:gd name="connsiteY4117" fmla="*/ 2405761 h 6386516"/>
              <a:gd name="connsiteX4118" fmla="*/ 1596035 w 6789110"/>
              <a:gd name="connsiteY4118" fmla="*/ 2405759 h 6386516"/>
              <a:gd name="connsiteX4119" fmla="*/ 1545991 w 6789110"/>
              <a:gd name="connsiteY4119" fmla="*/ 2746446 h 6386516"/>
              <a:gd name="connsiteX4120" fmla="*/ 1405480 w 6789110"/>
              <a:gd name="connsiteY4120" fmla="*/ 2942775 h 6386516"/>
              <a:gd name="connsiteX4121" fmla="*/ 1293842 w 6789110"/>
              <a:gd name="connsiteY4121" fmla="*/ 3089059 h 6386516"/>
              <a:gd name="connsiteX4122" fmla="*/ 1426653 w 6789110"/>
              <a:gd name="connsiteY4122" fmla="*/ 2942775 h 6386516"/>
              <a:gd name="connsiteX4123" fmla="*/ 1426653 w 6789110"/>
              <a:gd name="connsiteY4123" fmla="*/ 2958173 h 6386516"/>
              <a:gd name="connsiteX4124" fmla="*/ 1447826 w 6789110"/>
              <a:gd name="connsiteY4124" fmla="*/ 2967797 h 6386516"/>
              <a:gd name="connsiteX4125" fmla="*/ 1447826 w 6789110"/>
              <a:gd name="connsiteY4125" fmla="*/ 2960098 h 6386516"/>
              <a:gd name="connsiteX4126" fmla="*/ 1457449 w 6789110"/>
              <a:gd name="connsiteY4126" fmla="*/ 2973571 h 6386516"/>
              <a:gd name="connsiteX4127" fmla="*/ 1459374 w 6789110"/>
              <a:gd name="connsiteY4127" fmla="*/ 2973571 h 6386516"/>
              <a:gd name="connsiteX4128" fmla="*/ 1278444 w 6789110"/>
              <a:gd name="connsiteY4128" fmla="*/ 3258440 h 6386516"/>
              <a:gd name="connsiteX4129" fmla="*/ 1193754 w 6789110"/>
              <a:gd name="connsiteY4129" fmla="*/ 3346980 h 6386516"/>
              <a:gd name="connsiteX4130" fmla="*/ 1045544 w 6789110"/>
              <a:gd name="connsiteY4130" fmla="*/ 3275763 h 6386516"/>
              <a:gd name="connsiteX4131" fmla="*/ 964703 w 6789110"/>
              <a:gd name="connsiteY4131" fmla="*/ 3210320 h 6386516"/>
              <a:gd name="connsiteX4132" fmla="*/ 924282 w 6789110"/>
              <a:gd name="connsiteY4132" fmla="*/ 3235342 h 6386516"/>
              <a:gd name="connsiteX4133" fmla="*/ 926207 w 6789110"/>
              <a:gd name="connsiteY4133" fmla="*/ 3121780 h 6386516"/>
              <a:gd name="connsiteX4134" fmla="*/ 828043 w 6789110"/>
              <a:gd name="connsiteY4134" fmla="*/ 3000518 h 6386516"/>
              <a:gd name="connsiteX4135" fmla="*/ 939681 w 6789110"/>
              <a:gd name="connsiteY4135" fmla="*/ 2788792 h 6386516"/>
              <a:gd name="connsiteX4136" fmla="*/ 949305 w 6789110"/>
              <a:gd name="connsiteY4136" fmla="*/ 2769545 h 6386516"/>
              <a:gd name="connsiteX4137" fmla="*/ 878087 w 6789110"/>
              <a:gd name="connsiteY4137" fmla="*/ 2935076 h 6386516"/>
              <a:gd name="connsiteX4138" fmla="*/ 964703 w 6789110"/>
              <a:gd name="connsiteY4138" fmla="*/ 2738748 h 6386516"/>
              <a:gd name="connsiteX4139" fmla="*/ 1211077 w 6789110"/>
              <a:gd name="connsiteY4139" fmla="*/ 2505849 h 6386516"/>
              <a:gd name="connsiteX4140" fmla="*/ 960853 w 6789110"/>
              <a:gd name="connsiteY4140" fmla="*/ 2721425 h 6386516"/>
              <a:gd name="connsiteX4141" fmla="*/ 972402 w 6789110"/>
              <a:gd name="connsiteY4141" fmla="*/ 2594388 h 6386516"/>
              <a:gd name="connsiteX4142" fmla="*/ 1596035 w 6789110"/>
              <a:gd name="connsiteY4142" fmla="*/ 2405759 h 6386516"/>
              <a:gd name="connsiteX4143" fmla="*/ 3297546 w 6789110"/>
              <a:gd name="connsiteY4143" fmla="*/ 2390420 h 6386516"/>
              <a:gd name="connsiteX4144" fmla="*/ 3226329 w 6789110"/>
              <a:gd name="connsiteY4144" fmla="*/ 2423125 h 6386516"/>
              <a:gd name="connsiteX4145" fmla="*/ 3243653 w 6789110"/>
              <a:gd name="connsiteY4145" fmla="*/ 2432748 h 6386516"/>
              <a:gd name="connsiteX4146" fmla="*/ 3232103 w 6789110"/>
              <a:gd name="connsiteY4146" fmla="*/ 2442389 h 6386516"/>
              <a:gd name="connsiteX4147" fmla="*/ 3234028 w 6789110"/>
              <a:gd name="connsiteY4147" fmla="*/ 2446242 h 6386516"/>
              <a:gd name="connsiteX4148" fmla="*/ 3245577 w 6789110"/>
              <a:gd name="connsiteY4148" fmla="*/ 2436601 h 6386516"/>
              <a:gd name="connsiteX4149" fmla="*/ 3243653 w 6789110"/>
              <a:gd name="connsiteY4149" fmla="*/ 2432748 h 6386516"/>
              <a:gd name="connsiteX4150" fmla="*/ 3268674 w 6789110"/>
              <a:gd name="connsiteY4150" fmla="*/ 2417354 h 6386516"/>
              <a:gd name="connsiteX4151" fmla="*/ 3297546 w 6789110"/>
              <a:gd name="connsiteY4151" fmla="*/ 2390420 h 6386516"/>
              <a:gd name="connsiteX4152" fmla="*/ 5261552 w 6789110"/>
              <a:gd name="connsiteY4152" fmla="*/ 2387056 h 6386516"/>
              <a:gd name="connsiteX4153" fmla="*/ 5262755 w 6789110"/>
              <a:gd name="connsiteY4153" fmla="*/ 2394272 h 6386516"/>
              <a:gd name="connsiteX4154" fmla="*/ 5206935 w 6789110"/>
              <a:gd name="connsiteY4154" fmla="*/ 2421203 h 6386516"/>
              <a:gd name="connsiteX4155" fmla="*/ 5253131 w 6789110"/>
              <a:gd name="connsiteY4155" fmla="*/ 2388500 h 6386516"/>
              <a:gd name="connsiteX4156" fmla="*/ 5261552 w 6789110"/>
              <a:gd name="connsiteY4156" fmla="*/ 2387056 h 6386516"/>
              <a:gd name="connsiteX4157" fmla="*/ 2514157 w 6789110"/>
              <a:gd name="connsiteY4157" fmla="*/ 2384621 h 6386516"/>
              <a:gd name="connsiteX4158" fmla="*/ 2518007 w 6789110"/>
              <a:gd name="connsiteY4158" fmla="*/ 2400013 h 6386516"/>
              <a:gd name="connsiteX4159" fmla="*/ 2504533 w 6789110"/>
              <a:gd name="connsiteY4159" fmla="*/ 2392317 h 6386516"/>
              <a:gd name="connsiteX4160" fmla="*/ 2502608 w 6789110"/>
              <a:gd name="connsiteY4160" fmla="*/ 2390392 h 6386516"/>
              <a:gd name="connsiteX4161" fmla="*/ 2514157 w 6789110"/>
              <a:gd name="connsiteY4161" fmla="*/ 2384621 h 6386516"/>
              <a:gd name="connsiteX4162" fmla="*/ 397433 w 6789110"/>
              <a:gd name="connsiteY4162" fmla="*/ 2368679 h 6386516"/>
              <a:gd name="connsiteX4163" fmla="*/ 171691 w 6789110"/>
              <a:gd name="connsiteY4163" fmla="*/ 2423085 h 6386516"/>
              <a:gd name="connsiteX4164" fmla="*/ 485431 w 6789110"/>
              <a:gd name="connsiteY4164" fmla="*/ 2369191 h 6386516"/>
              <a:gd name="connsiteX4165" fmla="*/ 397433 w 6789110"/>
              <a:gd name="connsiteY4165" fmla="*/ 2368679 h 6386516"/>
              <a:gd name="connsiteX4166" fmla="*/ 2618096 w 6789110"/>
              <a:gd name="connsiteY4166" fmla="*/ 2359601 h 6386516"/>
              <a:gd name="connsiteX4167" fmla="*/ 2670066 w 6789110"/>
              <a:gd name="connsiteY4167" fmla="*/ 2419250 h 6386516"/>
              <a:gd name="connsiteX4168" fmla="*/ 2620021 w 6789110"/>
              <a:gd name="connsiteY4168" fmla="*/ 2371144 h 6386516"/>
              <a:gd name="connsiteX4169" fmla="*/ 2618096 w 6789110"/>
              <a:gd name="connsiteY4169" fmla="*/ 2359601 h 6386516"/>
              <a:gd name="connsiteX4170" fmla="*/ 223419 w 6789110"/>
              <a:gd name="connsiteY4170" fmla="*/ 2353070 h 6386516"/>
              <a:gd name="connsiteX4171" fmla="*/ 79301 w 6789110"/>
              <a:gd name="connsiteY4171" fmla="*/ 2398061 h 6386516"/>
              <a:gd name="connsiteX4172" fmla="*/ 281404 w 6789110"/>
              <a:gd name="connsiteY4172" fmla="*/ 2357641 h 6386516"/>
              <a:gd name="connsiteX4173" fmla="*/ 81226 w 6789110"/>
              <a:gd name="connsiteY4173" fmla="*/ 2442333 h 6386516"/>
              <a:gd name="connsiteX4174" fmla="*/ 394966 w 6789110"/>
              <a:gd name="connsiteY4174" fmla="*/ 2355717 h 6386516"/>
              <a:gd name="connsiteX4175" fmla="*/ 223419 w 6789110"/>
              <a:gd name="connsiteY4175" fmla="*/ 2353070 h 6386516"/>
              <a:gd name="connsiteX4176" fmla="*/ 3503498 w 6789110"/>
              <a:gd name="connsiteY4176" fmla="*/ 2351945 h 6386516"/>
              <a:gd name="connsiteX4177" fmla="*/ 3447679 w 6789110"/>
              <a:gd name="connsiteY4177" fmla="*/ 2390420 h 6386516"/>
              <a:gd name="connsiteX4178" fmla="*/ 3461153 w 6789110"/>
              <a:gd name="connsiteY4178" fmla="*/ 2390420 h 6386516"/>
              <a:gd name="connsiteX4179" fmla="*/ 3497724 w 6789110"/>
              <a:gd name="connsiteY4179" fmla="*/ 2371182 h 6386516"/>
              <a:gd name="connsiteX4180" fmla="*/ 3501573 w 6789110"/>
              <a:gd name="connsiteY4180" fmla="*/ 2363485 h 6386516"/>
              <a:gd name="connsiteX4181" fmla="*/ 3486175 w 6789110"/>
              <a:gd name="connsiteY4181" fmla="*/ 2369259 h 6386516"/>
              <a:gd name="connsiteX4182" fmla="*/ 3503498 w 6789110"/>
              <a:gd name="connsiteY4182" fmla="*/ 2351945 h 6386516"/>
              <a:gd name="connsiteX4183" fmla="*/ 3565091 w 6789110"/>
              <a:gd name="connsiteY4183" fmla="*/ 2330786 h 6386516"/>
              <a:gd name="connsiteX4184" fmla="*/ 3532370 w 6789110"/>
              <a:gd name="connsiteY4184" fmla="*/ 2348097 h 6386516"/>
              <a:gd name="connsiteX4185" fmla="*/ 3559317 w 6789110"/>
              <a:gd name="connsiteY4185" fmla="*/ 2348097 h 6386516"/>
              <a:gd name="connsiteX4186" fmla="*/ 3565091 w 6789110"/>
              <a:gd name="connsiteY4186" fmla="*/ 2330786 h 6386516"/>
              <a:gd name="connsiteX4187" fmla="*/ 2446789 w 6789110"/>
              <a:gd name="connsiteY4187" fmla="*/ 2324975 h 6386516"/>
              <a:gd name="connsiteX4188" fmla="*/ 2452565 w 6789110"/>
              <a:gd name="connsiteY4188" fmla="*/ 2330746 h 6386516"/>
              <a:gd name="connsiteX4189" fmla="*/ 2456414 w 6789110"/>
              <a:gd name="connsiteY4189" fmla="*/ 2342291 h 6386516"/>
              <a:gd name="connsiteX4190" fmla="*/ 2452565 w 6789110"/>
              <a:gd name="connsiteY4190" fmla="*/ 2349988 h 6386516"/>
              <a:gd name="connsiteX4191" fmla="*/ 2446789 w 6789110"/>
              <a:gd name="connsiteY4191" fmla="*/ 2353836 h 6386516"/>
              <a:gd name="connsiteX4192" fmla="*/ 2450640 w 6789110"/>
              <a:gd name="connsiteY4192" fmla="*/ 2359608 h 6386516"/>
              <a:gd name="connsiteX4193" fmla="*/ 2433316 w 6789110"/>
              <a:gd name="connsiteY4193" fmla="*/ 2363456 h 6386516"/>
              <a:gd name="connsiteX4194" fmla="*/ 2427542 w 6789110"/>
              <a:gd name="connsiteY4194" fmla="*/ 2351911 h 6386516"/>
              <a:gd name="connsiteX4195" fmla="*/ 2427542 w 6789110"/>
              <a:gd name="connsiteY4195" fmla="*/ 2346139 h 6386516"/>
              <a:gd name="connsiteX4196" fmla="*/ 2423692 w 6789110"/>
              <a:gd name="connsiteY4196" fmla="*/ 2346139 h 6386516"/>
              <a:gd name="connsiteX4197" fmla="*/ 2423692 w 6789110"/>
              <a:gd name="connsiteY4197" fmla="*/ 2340368 h 6386516"/>
              <a:gd name="connsiteX4198" fmla="*/ 2437166 w 6789110"/>
              <a:gd name="connsiteY4198" fmla="*/ 2348064 h 6386516"/>
              <a:gd name="connsiteX4199" fmla="*/ 2425617 w 6789110"/>
              <a:gd name="connsiteY4199" fmla="*/ 2334595 h 6386516"/>
              <a:gd name="connsiteX4200" fmla="*/ 2427542 w 6789110"/>
              <a:gd name="connsiteY4200" fmla="*/ 2328821 h 6386516"/>
              <a:gd name="connsiteX4201" fmla="*/ 2437166 w 6789110"/>
              <a:gd name="connsiteY4201" fmla="*/ 2326899 h 6386516"/>
              <a:gd name="connsiteX4202" fmla="*/ 2446789 w 6789110"/>
              <a:gd name="connsiteY4202" fmla="*/ 2324975 h 6386516"/>
              <a:gd name="connsiteX4203" fmla="*/ 2323604 w 6789110"/>
              <a:gd name="connsiteY4203" fmla="*/ 2274934 h 6386516"/>
              <a:gd name="connsiteX4204" fmla="*/ 2323604 w 6789110"/>
              <a:gd name="connsiteY4204" fmla="*/ 2284560 h 6386516"/>
              <a:gd name="connsiteX4205" fmla="*/ 2317830 w 6789110"/>
              <a:gd name="connsiteY4205" fmla="*/ 2278784 h 6386516"/>
              <a:gd name="connsiteX4206" fmla="*/ 2554579 w 6789110"/>
              <a:gd name="connsiteY4206" fmla="*/ 2272998 h 6386516"/>
              <a:gd name="connsiteX4207" fmla="*/ 2556504 w 6789110"/>
              <a:gd name="connsiteY4207" fmla="*/ 2278773 h 6386516"/>
              <a:gd name="connsiteX4208" fmla="*/ 2554579 w 6789110"/>
              <a:gd name="connsiteY4208" fmla="*/ 2278773 h 6386516"/>
              <a:gd name="connsiteX4209" fmla="*/ 2552654 w 6789110"/>
              <a:gd name="connsiteY4209" fmla="*/ 2274923 h 6386516"/>
              <a:gd name="connsiteX4210" fmla="*/ 2333227 w 6789110"/>
              <a:gd name="connsiteY4210" fmla="*/ 2271085 h 6386516"/>
              <a:gd name="connsiteX4211" fmla="*/ 2342851 w 6789110"/>
              <a:gd name="connsiteY4211" fmla="*/ 2271085 h 6386516"/>
              <a:gd name="connsiteX4212" fmla="*/ 2337076 w 6789110"/>
              <a:gd name="connsiteY4212" fmla="*/ 2276861 h 6386516"/>
              <a:gd name="connsiteX4213" fmla="*/ 2541104 w 6789110"/>
              <a:gd name="connsiteY4213" fmla="*/ 2267233 h 6386516"/>
              <a:gd name="connsiteX4214" fmla="*/ 2546879 w 6789110"/>
              <a:gd name="connsiteY4214" fmla="*/ 2273008 h 6386516"/>
              <a:gd name="connsiteX4215" fmla="*/ 2537255 w 6789110"/>
              <a:gd name="connsiteY4215" fmla="*/ 2273008 h 6386516"/>
              <a:gd name="connsiteX4216" fmla="*/ 4975962 w 6789110"/>
              <a:gd name="connsiteY4216" fmla="*/ 2263429 h 6386516"/>
              <a:gd name="connsiteX4217" fmla="*/ 4974037 w 6789110"/>
              <a:gd name="connsiteY4217" fmla="*/ 2265356 h 6386516"/>
              <a:gd name="connsiteX4218" fmla="*/ 4979811 w 6789110"/>
              <a:gd name="connsiteY4218" fmla="*/ 2263429 h 6386516"/>
              <a:gd name="connsiteX4219" fmla="*/ 4975962 w 6789110"/>
              <a:gd name="connsiteY4219" fmla="*/ 2263429 h 6386516"/>
              <a:gd name="connsiteX4220" fmla="*/ 2481437 w 6789110"/>
              <a:gd name="connsiteY4220" fmla="*/ 2259580 h 6386516"/>
              <a:gd name="connsiteX4221" fmla="*/ 2660442 w 6789110"/>
              <a:gd name="connsiteY4221" fmla="*/ 2442389 h 6386516"/>
              <a:gd name="connsiteX4222" fmla="*/ 2481437 w 6789110"/>
              <a:gd name="connsiteY4222" fmla="*/ 2259580 h 6386516"/>
              <a:gd name="connsiteX4223" fmla="*/ 2375573 w 6789110"/>
              <a:gd name="connsiteY4223" fmla="*/ 2259523 h 6386516"/>
              <a:gd name="connsiteX4224" fmla="*/ 2381347 w 6789110"/>
              <a:gd name="connsiteY4224" fmla="*/ 2267225 h 6386516"/>
              <a:gd name="connsiteX4225" fmla="*/ 2375573 w 6789110"/>
              <a:gd name="connsiteY4225" fmla="*/ 2267225 h 6386516"/>
              <a:gd name="connsiteX4226" fmla="*/ 6253929 w 6789110"/>
              <a:gd name="connsiteY4226" fmla="*/ 2256811 h 6386516"/>
              <a:gd name="connsiteX4227" fmla="*/ 6296365 w 6789110"/>
              <a:gd name="connsiteY4227" fmla="*/ 2257653 h 6386516"/>
              <a:gd name="connsiteX4228" fmla="*/ 6123133 w 6789110"/>
              <a:gd name="connsiteY4228" fmla="*/ 2278832 h 6386516"/>
              <a:gd name="connsiteX4229" fmla="*/ 6109660 w 6789110"/>
              <a:gd name="connsiteY4229" fmla="*/ 2273059 h 6386516"/>
              <a:gd name="connsiteX4230" fmla="*/ 6253929 w 6789110"/>
              <a:gd name="connsiteY4230" fmla="*/ 2256811 h 6386516"/>
              <a:gd name="connsiteX4231" fmla="*/ 5443684 w 6789110"/>
              <a:gd name="connsiteY4231" fmla="*/ 2251877 h 6386516"/>
              <a:gd name="connsiteX4232" fmla="*/ 5439834 w 6789110"/>
              <a:gd name="connsiteY4232" fmla="*/ 2265356 h 6386516"/>
              <a:gd name="connsiteX4233" fmla="*/ 5357069 w 6789110"/>
              <a:gd name="connsiteY4233" fmla="*/ 2276907 h 6386516"/>
              <a:gd name="connsiteX4234" fmla="*/ 5337821 w 6789110"/>
              <a:gd name="connsiteY4234" fmla="*/ 2267281 h 6386516"/>
              <a:gd name="connsiteX4235" fmla="*/ 6340636 w 6789110"/>
              <a:gd name="connsiteY4235" fmla="*/ 2248025 h 6386516"/>
              <a:gd name="connsiteX4236" fmla="*/ 6329087 w 6789110"/>
              <a:gd name="connsiteY4236" fmla="*/ 2265356 h 6386516"/>
              <a:gd name="connsiteX4237" fmla="*/ 6300214 w 6789110"/>
              <a:gd name="connsiteY4237" fmla="*/ 2257655 h 6386516"/>
              <a:gd name="connsiteX4238" fmla="*/ 6340636 w 6789110"/>
              <a:gd name="connsiteY4238" fmla="*/ 2248025 h 6386516"/>
              <a:gd name="connsiteX4239" fmla="*/ 2246613 w 6789110"/>
              <a:gd name="connsiteY4239" fmla="*/ 2234502 h 6386516"/>
              <a:gd name="connsiteX4240" fmla="*/ 2252387 w 6789110"/>
              <a:gd name="connsiteY4240" fmla="*/ 2249903 h 6386516"/>
              <a:gd name="connsiteX4241" fmla="*/ 2235063 w 6789110"/>
              <a:gd name="connsiteY4241" fmla="*/ 2261457 h 6386516"/>
              <a:gd name="connsiteX4242" fmla="*/ 2225439 w 6789110"/>
              <a:gd name="connsiteY4242" fmla="*/ 2255681 h 6386516"/>
              <a:gd name="connsiteX4243" fmla="*/ 2225439 w 6789110"/>
              <a:gd name="connsiteY4243" fmla="*/ 2247981 h 6386516"/>
              <a:gd name="connsiteX4244" fmla="*/ 2231213 w 6789110"/>
              <a:gd name="connsiteY4244" fmla="*/ 2236427 h 6386516"/>
              <a:gd name="connsiteX4245" fmla="*/ 2236988 w 6789110"/>
              <a:gd name="connsiteY4245" fmla="*/ 2240277 h 6386516"/>
              <a:gd name="connsiteX4246" fmla="*/ 2246613 w 6789110"/>
              <a:gd name="connsiteY4246" fmla="*/ 2234502 h 6386516"/>
              <a:gd name="connsiteX4247" fmla="*/ 2186944 w 6789110"/>
              <a:gd name="connsiteY4247" fmla="*/ 2222957 h 6386516"/>
              <a:gd name="connsiteX4248" fmla="*/ 2192718 w 6789110"/>
              <a:gd name="connsiteY4248" fmla="*/ 2228733 h 6386516"/>
              <a:gd name="connsiteX4249" fmla="*/ 2186944 w 6789110"/>
              <a:gd name="connsiteY4249" fmla="*/ 2232583 h 6386516"/>
              <a:gd name="connsiteX4250" fmla="*/ 2185019 w 6789110"/>
              <a:gd name="connsiteY4250" fmla="*/ 2228733 h 6386516"/>
              <a:gd name="connsiteX4251" fmla="*/ 2337076 w 6789110"/>
              <a:gd name="connsiteY4251" fmla="*/ 2213314 h 6386516"/>
              <a:gd name="connsiteX4252" fmla="*/ 2342851 w 6789110"/>
              <a:gd name="connsiteY4252" fmla="*/ 2219089 h 6386516"/>
              <a:gd name="connsiteX4253" fmla="*/ 2333227 w 6789110"/>
              <a:gd name="connsiteY4253" fmla="*/ 2219089 h 6386516"/>
              <a:gd name="connsiteX4254" fmla="*/ 5091449 w 6789110"/>
              <a:gd name="connsiteY4254" fmla="*/ 2209518 h 6386516"/>
              <a:gd name="connsiteX4255" fmla="*/ 4962488 w 6789110"/>
              <a:gd name="connsiteY4255" fmla="*/ 2326938 h 6386516"/>
              <a:gd name="connsiteX4256" fmla="*/ 5147268 w 6789110"/>
              <a:gd name="connsiteY4256" fmla="*/ 2290384 h 6386516"/>
              <a:gd name="connsiteX4257" fmla="*/ 5183839 w 6789110"/>
              <a:gd name="connsiteY4257" fmla="*/ 2257655 h 6386516"/>
              <a:gd name="connsiteX4258" fmla="*/ 5166516 w 6789110"/>
              <a:gd name="connsiteY4258" fmla="*/ 2244176 h 6386516"/>
              <a:gd name="connsiteX4259" fmla="*/ 5178065 w 6789110"/>
              <a:gd name="connsiteY4259" fmla="*/ 2234548 h 6386516"/>
              <a:gd name="connsiteX4260" fmla="*/ 5095298 w 6789110"/>
              <a:gd name="connsiteY4260" fmla="*/ 2248025 h 6386516"/>
              <a:gd name="connsiteX4261" fmla="*/ 5089524 w 6789110"/>
              <a:gd name="connsiteY4261" fmla="*/ 2234548 h 6386516"/>
              <a:gd name="connsiteX4262" fmla="*/ 5122245 w 6789110"/>
              <a:gd name="connsiteY4262" fmla="*/ 2226847 h 6386516"/>
              <a:gd name="connsiteX4263" fmla="*/ 5091449 w 6789110"/>
              <a:gd name="connsiteY4263" fmla="*/ 2209518 h 6386516"/>
              <a:gd name="connsiteX4264" fmla="*/ 2032962 w 6789110"/>
              <a:gd name="connsiteY4264" fmla="*/ 2203704 h 6386516"/>
              <a:gd name="connsiteX4265" fmla="*/ 2032962 w 6789110"/>
              <a:gd name="connsiteY4265" fmla="*/ 2207555 h 6386516"/>
              <a:gd name="connsiteX4266" fmla="*/ 2027187 w 6789110"/>
              <a:gd name="connsiteY4266" fmla="*/ 2207555 h 6386516"/>
              <a:gd name="connsiteX4267" fmla="*/ 3719074 w 6789110"/>
              <a:gd name="connsiteY4267" fmla="*/ 2199889 h 6386516"/>
              <a:gd name="connsiteX4268" fmla="*/ 3368764 w 6789110"/>
              <a:gd name="connsiteY4268" fmla="*/ 2376958 h 6386516"/>
              <a:gd name="connsiteX4269" fmla="*/ 3418808 w 6789110"/>
              <a:gd name="connsiteY4269" fmla="*/ 2384648 h 6386516"/>
              <a:gd name="connsiteX4270" fmla="*/ 3572791 w 6789110"/>
              <a:gd name="connsiteY4270" fmla="*/ 2292311 h 6386516"/>
              <a:gd name="connsiteX4271" fmla="*/ 3576640 w 6789110"/>
              <a:gd name="connsiteY4271" fmla="*/ 2282683 h 6386516"/>
              <a:gd name="connsiteX4272" fmla="*/ 3601662 w 6789110"/>
              <a:gd name="connsiteY4272" fmla="*/ 2274982 h 6386516"/>
              <a:gd name="connsiteX4273" fmla="*/ 3628609 w 6789110"/>
              <a:gd name="connsiteY4273" fmla="*/ 2257655 h 6386516"/>
              <a:gd name="connsiteX4274" fmla="*/ 3644008 w 6789110"/>
              <a:gd name="connsiteY4274" fmla="*/ 2248025 h 6386516"/>
              <a:gd name="connsiteX4275" fmla="*/ 3719074 w 6789110"/>
              <a:gd name="connsiteY4275" fmla="*/ 2199889 h 6386516"/>
              <a:gd name="connsiteX4276" fmla="*/ 3830712 w 6789110"/>
              <a:gd name="connsiteY4276" fmla="*/ 2197965 h 6386516"/>
              <a:gd name="connsiteX4277" fmla="*/ 3715225 w 6789110"/>
              <a:gd name="connsiteY4277" fmla="*/ 2244176 h 6386516"/>
              <a:gd name="connsiteX4278" fmla="*/ 3715225 w 6789110"/>
              <a:gd name="connsiteY4278" fmla="*/ 2246101 h 6386516"/>
              <a:gd name="connsiteX4279" fmla="*/ 3701751 w 6789110"/>
              <a:gd name="connsiteY4279" fmla="*/ 2276907 h 6386516"/>
              <a:gd name="connsiteX4280" fmla="*/ 3851885 w 6789110"/>
              <a:gd name="connsiteY4280" fmla="*/ 2211443 h 6386516"/>
              <a:gd name="connsiteX4281" fmla="*/ 3849960 w 6789110"/>
              <a:gd name="connsiteY4281" fmla="*/ 2211443 h 6386516"/>
              <a:gd name="connsiteX4282" fmla="*/ 3830712 w 6789110"/>
              <a:gd name="connsiteY4282" fmla="*/ 2197965 h 6386516"/>
              <a:gd name="connsiteX4283" fmla="*/ 2121501 w 6789110"/>
              <a:gd name="connsiteY4283" fmla="*/ 2192153 h 6386516"/>
              <a:gd name="connsiteX4284" fmla="*/ 2127275 w 6789110"/>
              <a:gd name="connsiteY4284" fmla="*/ 2196004 h 6386516"/>
              <a:gd name="connsiteX4285" fmla="*/ 2121501 w 6789110"/>
              <a:gd name="connsiteY4285" fmla="*/ 2199856 h 6386516"/>
              <a:gd name="connsiteX4286" fmla="*/ 2117651 w 6789110"/>
              <a:gd name="connsiteY4286" fmla="*/ 2197929 h 6386516"/>
              <a:gd name="connsiteX4287" fmla="*/ 2496835 w 6789110"/>
              <a:gd name="connsiteY4287" fmla="*/ 2182512 h 6386516"/>
              <a:gd name="connsiteX4288" fmla="*/ 2502609 w 6789110"/>
              <a:gd name="connsiteY4288" fmla="*/ 2184439 h 6386516"/>
              <a:gd name="connsiteX4289" fmla="*/ 2504534 w 6789110"/>
              <a:gd name="connsiteY4289" fmla="*/ 2190215 h 6386516"/>
              <a:gd name="connsiteX4290" fmla="*/ 2500686 w 6789110"/>
              <a:gd name="connsiteY4290" fmla="*/ 2190215 h 6386516"/>
              <a:gd name="connsiteX4291" fmla="*/ 2364025 w 6789110"/>
              <a:gd name="connsiteY4291" fmla="*/ 2178672 h 6386516"/>
              <a:gd name="connsiteX4292" fmla="*/ 2369799 w 6789110"/>
              <a:gd name="connsiteY4292" fmla="*/ 2182521 h 6386516"/>
              <a:gd name="connsiteX4293" fmla="*/ 2364025 w 6789110"/>
              <a:gd name="connsiteY4293" fmla="*/ 2186373 h 6386516"/>
              <a:gd name="connsiteX4294" fmla="*/ 2427543 w 6789110"/>
              <a:gd name="connsiteY4294" fmla="*/ 2178664 h 6386516"/>
              <a:gd name="connsiteX4295" fmla="*/ 2433317 w 6789110"/>
              <a:gd name="connsiteY4295" fmla="*/ 2178664 h 6386516"/>
              <a:gd name="connsiteX4296" fmla="*/ 2427543 w 6789110"/>
              <a:gd name="connsiteY4296" fmla="*/ 2184439 h 6386516"/>
              <a:gd name="connsiteX4297" fmla="*/ 5077975 w 6789110"/>
              <a:gd name="connsiteY4297" fmla="*/ 2171011 h 6386516"/>
              <a:gd name="connsiteX4298" fmla="*/ 5062577 w 6789110"/>
              <a:gd name="connsiteY4298" fmla="*/ 2178714 h 6386516"/>
              <a:gd name="connsiteX4299" fmla="*/ 5095298 w 6789110"/>
              <a:gd name="connsiteY4299" fmla="*/ 2201815 h 6386516"/>
              <a:gd name="connsiteX4300" fmla="*/ 5093373 w 6789110"/>
              <a:gd name="connsiteY4300" fmla="*/ 2203742 h 6386516"/>
              <a:gd name="connsiteX4301" fmla="*/ 5183839 w 6789110"/>
              <a:gd name="connsiteY4301" fmla="*/ 2184490 h 6386516"/>
              <a:gd name="connsiteX4302" fmla="*/ 5176140 w 6789110"/>
              <a:gd name="connsiteY4302" fmla="*/ 2176787 h 6386516"/>
              <a:gd name="connsiteX4303" fmla="*/ 5077975 w 6789110"/>
              <a:gd name="connsiteY4303" fmla="*/ 2171011 h 6386516"/>
              <a:gd name="connsiteX4304" fmla="*/ 1588336 w 6789110"/>
              <a:gd name="connsiteY4304" fmla="*/ 2169013 h 6386516"/>
              <a:gd name="connsiteX4305" fmla="*/ 1586659 w 6789110"/>
              <a:gd name="connsiteY4305" fmla="*/ 2169401 h 6386516"/>
              <a:gd name="connsiteX4306" fmla="*/ 1586629 w 6789110"/>
              <a:gd name="connsiteY4306" fmla="*/ 2169128 h 6386516"/>
              <a:gd name="connsiteX4307" fmla="*/ 2354399 w 6789110"/>
              <a:gd name="connsiteY4307" fmla="*/ 2157486 h 6386516"/>
              <a:gd name="connsiteX4308" fmla="*/ 2358249 w 6789110"/>
              <a:gd name="connsiteY4308" fmla="*/ 2161337 h 6386516"/>
              <a:gd name="connsiteX4309" fmla="*/ 2352475 w 6789110"/>
              <a:gd name="connsiteY4309" fmla="*/ 2165187 h 6386516"/>
              <a:gd name="connsiteX4310" fmla="*/ 2348625 w 6789110"/>
              <a:gd name="connsiteY4310" fmla="*/ 2161337 h 6386516"/>
              <a:gd name="connsiteX4311" fmla="*/ 2140749 w 6789110"/>
              <a:gd name="connsiteY4311" fmla="*/ 2153644 h 6386516"/>
              <a:gd name="connsiteX4312" fmla="*/ 2148448 w 6789110"/>
              <a:gd name="connsiteY4312" fmla="*/ 2155569 h 6386516"/>
              <a:gd name="connsiteX4313" fmla="*/ 2142674 w 6789110"/>
              <a:gd name="connsiteY4313" fmla="*/ 2159420 h 6386516"/>
              <a:gd name="connsiteX4314" fmla="*/ 2277409 w 6789110"/>
              <a:gd name="connsiteY4314" fmla="*/ 2153640 h 6386516"/>
              <a:gd name="connsiteX4315" fmla="*/ 2283183 w 6789110"/>
              <a:gd name="connsiteY4315" fmla="*/ 2159416 h 6386516"/>
              <a:gd name="connsiteX4316" fmla="*/ 2277409 w 6789110"/>
              <a:gd name="connsiteY4316" fmla="*/ 2159416 h 6386516"/>
              <a:gd name="connsiteX4317" fmla="*/ 2475663 w 6789110"/>
              <a:gd name="connsiteY4317" fmla="*/ 2151717 h 6386516"/>
              <a:gd name="connsiteX4318" fmla="*/ 2479512 w 6789110"/>
              <a:gd name="connsiteY4318" fmla="*/ 2159418 h 6386516"/>
              <a:gd name="connsiteX4319" fmla="*/ 2479512 w 6789110"/>
              <a:gd name="connsiteY4319" fmla="*/ 2167119 h 6386516"/>
              <a:gd name="connsiteX4320" fmla="*/ 2489136 w 6789110"/>
              <a:gd name="connsiteY4320" fmla="*/ 2167119 h 6386516"/>
              <a:gd name="connsiteX4321" fmla="*/ 2489136 w 6789110"/>
              <a:gd name="connsiteY4321" fmla="*/ 2180595 h 6386516"/>
              <a:gd name="connsiteX4322" fmla="*/ 2473737 w 6789110"/>
              <a:gd name="connsiteY4322" fmla="*/ 2180595 h 6386516"/>
              <a:gd name="connsiteX4323" fmla="*/ 2473737 w 6789110"/>
              <a:gd name="connsiteY4323" fmla="*/ 2167119 h 6386516"/>
              <a:gd name="connsiteX4324" fmla="*/ 2464113 w 6789110"/>
              <a:gd name="connsiteY4324" fmla="*/ 2167119 h 6386516"/>
              <a:gd name="connsiteX4325" fmla="*/ 2475663 w 6789110"/>
              <a:gd name="connsiteY4325" fmla="*/ 2151717 h 6386516"/>
              <a:gd name="connsiteX4326" fmla="*/ 2300508 w 6789110"/>
              <a:gd name="connsiteY4326" fmla="*/ 2147864 h 6386516"/>
              <a:gd name="connsiteX4327" fmla="*/ 2308206 w 6789110"/>
              <a:gd name="connsiteY4327" fmla="*/ 2153640 h 6386516"/>
              <a:gd name="connsiteX4328" fmla="*/ 2300508 w 6789110"/>
              <a:gd name="connsiteY4328" fmla="*/ 2153640 h 6386516"/>
              <a:gd name="connsiteX4329" fmla="*/ 2398671 w 6789110"/>
              <a:gd name="connsiteY4329" fmla="*/ 2145935 h 6386516"/>
              <a:gd name="connsiteX4330" fmla="*/ 2404445 w 6789110"/>
              <a:gd name="connsiteY4330" fmla="*/ 2145935 h 6386516"/>
              <a:gd name="connsiteX4331" fmla="*/ 2400596 w 6789110"/>
              <a:gd name="connsiteY4331" fmla="*/ 2149788 h 6386516"/>
              <a:gd name="connsiteX4332" fmla="*/ 2398671 w 6789110"/>
              <a:gd name="connsiteY4332" fmla="*/ 2145935 h 6386516"/>
              <a:gd name="connsiteX4333" fmla="*/ 2102253 w 6789110"/>
              <a:gd name="connsiteY4333" fmla="*/ 2142093 h 6386516"/>
              <a:gd name="connsiteX4334" fmla="*/ 2111877 w 6789110"/>
              <a:gd name="connsiteY4334" fmla="*/ 2151721 h 6386516"/>
              <a:gd name="connsiteX4335" fmla="*/ 2102253 w 6789110"/>
              <a:gd name="connsiteY4335" fmla="*/ 2151721 h 6386516"/>
              <a:gd name="connsiteX4336" fmla="*/ 2342851 w 6789110"/>
              <a:gd name="connsiteY4336" fmla="*/ 2138234 h 6386516"/>
              <a:gd name="connsiteX4337" fmla="*/ 2352475 w 6789110"/>
              <a:gd name="connsiteY4337" fmla="*/ 2142084 h 6386516"/>
              <a:gd name="connsiteX4338" fmla="*/ 2339002 w 6789110"/>
              <a:gd name="connsiteY4338" fmla="*/ 2144010 h 6386516"/>
              <a:gd name="connsiteX4339" fmla="*/ 2313981 w 6789110"/>
              <a:gd name="connsiteY4339" fmla="*/ 2132458 h 6386516"/>
              <a:gd name="connsiteX4340" fmla="*/ 2319755 w 6789110"/>
              <a:gd name="connsiteY4340" fmla="*/ 2138234 h 6386516"/>
              <a:gd name="connsiteX4341" fmla="*/ 2312056 w 6789110"/>
              <a:gd name="connsiteY4341" fmla="*/ 2138234 h 6386516"/>
              <a:gd name="connsiteX4342" fmla="*/ 2404444 w 6789110"/>
              <a:gd name="connsiteY4342" fmla="*/ 2128612 h 6386516"/>
              <a:gd name="connsiteX4343" fmla="*/ 2410218 w 6789110"/>
              <a:gd name="connsiteY4343" fmla="*/ 2130540 h 6386516"/>
              <a:gd name="connsiteX4344" fmla="*/ 2423693 w 6789110"/>
              <a:gd name="connsiteY4344" fmla="*/ 2159418 h 6386516"/>
              <a:gd name="connsiteX4345" fmla="*/ 2421768 w 6789110"/>
              <a:gd name="connsiteY4345" fmla="*/ 2157493 h 6386516"/>
              <a:gd name="connsiteX4346" fmla="*/ 2412143 w 6789110"/>
              <a:gd name="connsiteY4346" fmla="*/ 2163268 h 6386516"/>
              <a:gd name="connsiteX4347" fmla="*/ 2415993 w 6789110"/>
              <a:gd name="connsiteY4347" fmla="*/ 2157493 h 6386516"/>
              <a:gd name="connsiteX4348" fmla="*/ 2406370 w 6789110"/>
              <a:gd name="connsiteY4348" fmla="*/ 2140166 h 6386516"/>
              <a:gd name="connsiteX4349" fmla="*/ 2410218 w 6789110"/>
              <a:gd name="connsiteY4349" fmla="*/ 2134388 h 6386516"/>
              <a:gd name="connsiteX4350" fmla="*/ 2404444 w 6789110"/>
              <a:gd name="connsiteY4350" fmla="*/ 2134388 h 6386516"/>
              <a:gd name="connsiteX4351" fmla="*/ 4935541 w 6789110"/>
              <a:gd name="connsiteY4351" fmla="*/ 2126725 h 6386516"/>
              <a:gd name="connsiteX4352" fmla="*/ 4927842 w 6789110"/>
              <a:gd name="connsiteY4352" fmla="*/ 2136351 h 6386516"/>
              <a:gd name="connsiteX4353" fmla="*/ 5047179 w 6789110"/>
              <a:gd name="connsiteY4353" fmla="*/ 2171011 h 6386516"/>
              <a:gd name="connsiteX4354" fmla="*/ 5062577 w 6789110"/>
              <a:gd name="connsiteY4354" fmla="*/ 2163308 h 6386516"/>
              <a:gd name="connsiteX4355" fmla="*/ 4935541 w 6789110"/>
              <a:gd name="connsiteY4355" fmla="*/ 2126725 h 6386516"/>
              <a:gd name="connsiteX4356" fmla="*/ 2279334 w 6789110"/>
              <a:gd name="connsiteY4356" fmla="*/ 2124760 h 6386516"/>
              <a:gd name="connsiteX4357" fmla="*/ 2279334 w 6789110"/>
              <a:gd name="connsiteY4357" fmla="*/ 2132460 h 6386516"/>
              <a:gd name="connsiteX4358" fmla="*/ 2273560 w 6789110"/>
              <a:gd name="connsiteY4358" fmla="*/ 2126685 h 6386516"/>
              <a:gd name="connsiteX4359" fmla="*/ 2267784 w 6789110"/>
              <a:gd name="connsiteY4359" fmla="*/ 2124760 h 6386516"/>
              <a:gd name="connsiteX4360" fmla="*/ 2273559 w 6789110"/>
              <a:gd name="connsiteY4360" fmla="*/ 2126687 h 6386516"/>
              <a:gd name="connsiteX4361" fmla="*/ 2269709 w 6789110"/>
              <a:gd name="connsiteY4361" fmla="*/ 2132462 h 6386516"/>
              <a:gd name="connsiteX4362" fmla="*/ 2263935 w 6789110"/>
              <a:gd name="connsiteY4362" fmla="*/ 2128610 h 6386516"/>
              <a:gd name="connsiteX4363" fmla="*/ 2292807 w 6789110"/>
              <a:gd name="connsiteY4363" fmla="*/ 2124757 h 6386516"/>
              <a:gd name="connsiteX4364" fmla="*/ 2288958 w 6789110"/>
              <a:gd name="connsiteY4364" fmla="*/ 2132458 h 6386516"/>
              <a:gd name="connsiteX4365" fmla="*/ 2281258 w 6789110"/>
              <a:gd name="connsiteY4365" fmla="*/ 2128608 h 6386516"/>
              <a:gd name="connsiteX4366" fmla="*/ 2460263 w 6789110"/>
              <a:gd name="connsiteY4366" fmla="*/ 2124745 h 6386516"/>
              <a:gd name="connsiteX4367" fmla="*/ 2466038 w 6789110"/>
              <a:gd name="connsiteY4367" fmla="*/ 2128595 h 6386516"/>
              <a:gd name="connsiteX4368" fmla="*/ 2456414 w 6789110"/>
              <a:gd name="connsiteY4368" fmla="*/ 2136296 h 6386516"/>
              <a:gd name="connsiteX4369" fmla="*/ 2452564 w 6789110"/>
              <a:gd name="connsiteY4369" fmla="*/ 2130521 h 6386516"/>
              <a:gd name="connsiteX4370" fmla="*/ 2460263 w 6789110"/>
              <a:gd name="connsiteY4370" fmla="*/ 2130521 h 6386516"/>
              <a:gd name="connsiteX4371" fmla="*/ 2077230 w 6789110"/>
              <a:gd name="connsiteY4371" fmla="*/ 2122841 h 6386516"/>
              <a:gd name="connsiteX4372" fmla="*/ 2092630 w 6789110"/>
              <a:gd name="connsiteY4372" fmla="*/ 2126691 h 6386516"/>
              <a:gd name="connsiteX4373" fmla="*/ 2084930 w 6789110"/>
              <a:gd name="connsiteY4373" fmla="*/ 2130542 h 6386516"/>
              <a:gd name="connsiteX4374" fmla="*/ 2090704 w 6789110"/>
              <a:gd name="connsiteY4374" fmla="*/ 2130542 h 6386516"/>
              <a:gd name="connsiteX4375" fmla="*/ 2090704 w 6789110"/>
              <a:gd name="connsiteY4375" fmla="*/ 2138242 h 6386516"/>
              <a:gd name="connsiteX4376" fmla="*/ 2069531 w 6789110"/>
              <a:gd name="connsiteY4376" fmla="*/ 2149796 h 6386516"/>
              <a:gd name="connsiteX4377" fmla="*/ 2073381 w 6789110"/>
              <a:gd name="connsiteY4377" fmla="*/ 2144020 h 6386516"/>
              <a:gd name="connsiteX4378" fmla="*/ 2067606 w 6789110"/>
              <a:gd name="connsiteY4378" fmla="*/ 2142095 h 6386516"/>
              <a:gd name="connsiteX4379" fmla="*/ 2063757 w 6789110"/>
              <a:gd name="connsiteY4379" fmla="*/ 2138242 h 6386516"/>
              <a:gd name="connsiteX4380" fmla="*/ 2067606 w 6789110"/>
              <a:gd name="connsiteY4380" fmla="*/ 2126691 h 6386516"/>
              <a:gd name="connsiteX4381" fmla="*/ 2227364 w 6789110"/>
              <a:gd name="connsiteY4381" fmla="*/ 2122832 h 6386516"/>
              <a:gd name="connsiteX4382" fmla="*/ 2227364 w 6789110"/>
              <a:gd name="connsiteY4382" fmla="*/ 2138232 h 6386516"/>
              <a:gd name="connsiteX4383" fmla="*/ 2219665 w 6789110"/>
              <a:gd name="connsiteY4383" fmla="*/ 2130531 h 6386516"/>
              <a:gd name="connsiteX4384" fmla="*/ 2325529 w 6789110"/>
              <a:gd name="connsiteY4384" fmla="*/ 2120907 h 6386516"/>
              <a:gd name="connsiteX4385" fmla="*/ 2337077 w 6789110"/>
              <a:gd name="connsiteY4385" fmla="*/ 2128608 h 6386516"/>
              <a:gd name="connsiteX4386" fmla="*/ 2333227 w 6789110"/>
              <a:gd name="connsiteY4386" fmla="*/ 2130533 h 6386516"/>
              <a:gd name="connsiteX4387" fmla="*/ 2325529 w 6789110"/>
              <a:gd name="connsiteY4387" fmla="*/ 2120907 h 6386516"/>
              <a:gd name="connsiteX4388" fmla="*/ 2385197 w 6789110"/>
              <a:gd name="connsiteY4388" fmla="*/ 2118982 h 6386516"/>
              <a:gd name="connsiteX4389" fmla="*/ 2390971 w 6789110"/>
              <a:gd name="connsiteY4389" fmla="*/ 2120907 h 6386516"/>
              <a:gd name="connsiteX4390" fmla="*/ 2385197 w 6789110"/>
              <a:gd name="connsiteY4390" fmla="*/ 2124757 h 6386516"/>
              <a:gd name="connsiteX4391" fmla="*/ 2244688 w 6789110"/>
              <a:gd name="connsiteY4391" fmla="*/ 2118975 h 6386516"/>
              <a:gd name="connsiteX4392" fmla="*/ 2262011 w 6789110"/>
              <a:gd name="connsiteY4392" fmla="*/ 2120901 h 6386516"/>
              <a:gd name="connsiteX4393" fmla="*/ 2260086 w 6789110"/>
              <a:gd name="connsiteY4393" fmla="*/ 2126674 h 6386516"/>
              <a:gd name="connsiteX4394" fmla="*/ 2244688 w 6789110"/>
              <a:gd name="connsiteY4394" fmla="*/ 2120901 h 6386516"/>
              <a:gd name="connsiteX4395" fmla="*/ 5330123 w 6789110"/>
              <a:gd name="connsiteY4395" fmla="*/ 2117099 h 6386516"/>
              <a:gd name="connsiteX4396" fmla="*/ 5314724 w 6789110"/>
              <a:gd name="connsiteY4396" fmla="*/ 2126729 h 6386516"/>
              <a:gd name="connsiteX4397" fmla="*/ 5297400 w 6789110"/>
              <a:gd name="connsiteY4397" fmla="*/ 2136351 h 6386516"/>
              <a:gd name="connsiteX4398" fmla="*/ 5303176 w 6789110"/>
              <a:gd name="connsiteY4398" fmla="*/ 2126729 h 6386516"/>
              <a:gd name="connsiteX4399" fmla="*/ 5330123 w 6789110"/>
              <a:gd name="connsiteY4399" fmla="*/ 2117099 h 6386516"/>
              <a:gd name="connsiteX4400" fmla="*/ 2313981 w 6789110"/>
              <a:gd name="connsiteY4400" fmla="*/ 2115131 h 6386516"/>
              <a:gd name="connsiteX4401" fmla="*/ 2319755 w 6789110"/>
              <a:gd name="connsiteY4401" fmla="*/ 2120907 h 6386516"/>
              <a:gd name="connsiteX4402" fmla="*/ 2312056 w 6789110"/>
              <a:gd name="connsiteY4402" fmla="*/ 2124757 h 6386516"/>
              <a:gd name="connsiteX4403" fmla="*/ 2402520 w 6789110"/>
              <a:gd name="connsiteY4403" fmla="*/ 2113208 h 6386516"/>
              <a:gd name="connsiteX4404" fmla="*/ 2404444 w 6789110"/>
              <a:gd name="connsiteY4404" fmla="*/ 2117057 h 6386516"/>
              <a:gd name="connsiteX4405" fmla="*/ 2398670 w 6789110"/>
              <a:gd name="connsiteY4405" fmla="*/ 2130535 h 6386516"/>
              <a:gd name="connsiteX4406" fmla="*/ 2394820 w 6789110"/>
              <a:gd name="connsiteY4406" fmla="*/ 2122834 h 6386516"/>
              <a:gd name="connsiteX4407" fmla="*/ 2390971 w 6789110"/>
              <a:gd name="connsiteY4407" fmla="*/ 2120909 h 6386516"/>
              <a:gd name="connsiteX4408" fmla="*/ 2292808 w 6789110"/>
              <a:gd name="connsiteY4408" fmla="*/ 2113208 h 6386516"/>
              <a:gd name="connsiteX4409" fmla="*/ 2298582 w 6789110"/>
              <a:gd name="connsiteY4409" fmla="*/ 2118984 h 6386516"/>
              <a:gd name="connsiteX4410" fmla="*/ 2290883 w 6789110"/>
              <a:gd name="connsiteY4410" fmla="*/ 2122834 h 6386516"/>
              <a:gd name="connsiteX4411" fmla="*/ 2267784 w 6789110"/>
              <a:gd name="connsiteY4411" fmla="*/ 2113206 h 6386516"/>
              <a:gd name="connsiteX4412" fmla="*/ 2283183 w 6789110"/>
              <a:gd name="connsiteY4412" fmla="*/ 2113206 h 6386516"/>
              <a:gd name="connsiteX4413" fmla="*/ 2279333 w 6789110"/>
              <a:gd name="connsiteY4413" fmla="*/ 2118980 h 6386516"/>
              <a:gd name="connsiteX4414" fmla="*/ 2102254 w 6789110"/>
              <a:gd name="connsiteY4414" fmla="*/ 2111287 h 6386516"/>
              <a:gd name="connsiteX4415" fmla="*/ 2108029 w 6789110"/>
              <a:gd name="connsiteY4415" fmla="*/ 2113214 h 6386516"/>
              <a:gd name="connsiteX4416" fmla="*/ 2106104 w 6789110"/>
              <a:gd name="connsiteY4416" fmla="*/ 2118988 h 6386516"/>
              <a:gd name="connsiteX4417" fmla="*/ 2121501 w 6789110"/>
              <a:gd name="connsiteY4417" fmla="*/ 2118988 h 6386516"/>
              <a:gd name="connsiteX4418" fmla="*/ 2117651 w 6789110"/>
              <a:gd name="connsiteY4418" fmla="*/ 2128614 h 6386516"/>
              <a:gd name="connsiteX4419" fmla="*/ 2113801 w 6789110"/>
              <a:gd name="connsiteY4419" fmla="*/ 2126689 h 6386516"/>
              <a:gd name="connsiteX4420" fmla="*/ 2106103 w 6789110"/>
              <a:gd name="connsiteY4420" fmla="*/ 2118990 h 6386516"/>
              <a:gd name="connsiteX4421" fmla="*/ 2327453 w 6789110"/>
              <a:gd name="connsiteY4421" fmla="*/ 2107431 h 6386516"/>
              <a:gd name="connsiteX4422" fmla="*/ 2331303 w 6789110"/>
              <a:gd name="connsiteY4422" fmla="*/ 2117057 h 6386516"/>
              <a:gd name="connsiteX4423" fmla="*/ 2315904 w 6789110"/>
              <a:gd name="connsiteY4423" fmla="*/ 2113206 h 6386516"/>
              <a:gd name="connsiteX4424" fmla="*/ 2267784 w 6789110"/>
              <a:gd name="connsiteY4424" fmla="*/ 2107431 h 6386516"/>
              <a:gd name="connsiteX4425" fmla="*/ 2268747 w 6789110"/>
              <a:gd name="connsiteY4425" fmla="*/ 2107911 h 6386516"/>
              <a:gd name="connsiteX4426" fmla="*/ 2265860 w 6789110"/>
              <a:gd name="connsiteY4426" fmla="*/ 2109356 h 6386516"/>
              <a:gd name="connsiteX4427" fmla="*/ 2265565 w 6789110"/>
              <a:gd name="connsiteY4427" fmla="*/ 2108169 h 6386516"/>
              <a:gd name="connsiteX4428" fmla="*/ 2279333 w 6789110"/>
              <a:gd name="connsiteY4428" fmla="*/ 2107428 h 6386516"/>
              <a:gd name="connsiteX4429" fmla="*/ 2288958 w 6789110"/>
              <a:gd name="connsiteY4429" fmla="*/ 2107428 h 6386516"/>
              <a:gd name="connsiteX4430" fmla="*/ 2283183 w 6789110"/>
              <a:gd name="connsiteY4430" fmla="*/ 2113204 h 6386516"/>
              <a:gd name="connsiteX4431" fmla="*/ 2442941 w 6789110"/>
              <a:gd name="connsiteY4431" fmla="*/ 2099721 h 6386516"/>
              <a:gd name="connsiteX4432" fmla="*/ 2446791 w 6789110"/>
              <a:gd name="connsiteY4432" fmla="*/ 2105495 h 6386516"/>
              <a:gd name="connsiteX4433" fmla="*/ 2442941 w 6789110"/>
              <a:gd name="connsiteY4433" fmla="*/ 2111270 h 6386516"/>
              <a:gd name="connsiteX4434" fmla="*/ 2431391 w 6789110"/>
              <a:gd name="connsiteY4434" fmla="*/ 2111270 h 6386516"/>
              <a:gd name="connsiteX4435" fmla="*/ 2427542 w 6789110"/>
              <a:gd name="connsiteY4435" fmla="*/ 2103572 h 6386516"/>
              <a:gd name="connsiteX4436" fmla="*/ 2437166 w 6789110"/>
              <a:gd name="connsiteY4436" fmla="*/ 2105495 h 6386516"/>
              <a:gd name="connsiteX4437" fmla="*/ 2393902 w 6789110"/>
              <a:gd name="connsiteY4437" fmla="*/ 2093563 h 6386516"/>
              <a:gd name="connsiteX4438" fmla="*/ 2396746 w 6789110"/>
              <a:gd name="connsiteY4438" fmla="*/ 2099729 h 6386516"/>
              <a:gd name="connsiteX4439" fmla="*/ 2394822 w 6789110"/>
              <a:gd name="connsiteY4439" fmla="*/ 2101655 h 6386516"/>
              <a:gd name="connsiteX4440" fmla="*/ 2391935 w 6789110"/>
              <a:gd name="connsiteY4440" fmla="*/ 2096841 h 6386516"/>
              <a:gd name="connsiteX4441" fmla="*/ 2190792 w 6789110"/>
              <a:gd name="connsiteY4441" fmla="*/ 2092031 h 6386516"/>
              <a:gd name="connsiteX4442" fmla="*/ 2196567 w 6789110"/>
              <a:gd name="connsiteY4442" fmla="*/ 2097806 h 6386516"/>
              <a:gd name="connsiteX4443" fmla="*/ 2204267 w 6789110"/>
              <a:gd name="connsiteY4443" fmla="*/ 2105507 h 6386516"/>
              <a:gd name="connsiteX4444" fmla="*/ 2200418 w 6789110"/>
              <a:gd name="connsiteY4444" fmla="*/ 2105507 h 6386516"/>
              <a:gd name="connsiteX4445" fmla="*/ 2200418 w 6789110"/>
              <a:gd name="connsiteY4445" fmla="*/ 2099732 h 6386516"/>
              <a:gd name="connsiteX4446" fmla="*/ 2188868 w 6789110"/>
              <a:gd name="connsiteY4446" fmla="*/ 2101657 h 6386516"/>
              <a:gd name="connsiteX4447" fmla="*/ 2185018 w 6789110"/>
              <a:gd name="connsiteY4447" fmla="*/ 2097806 h 6386516"/>
              <a:gd name="connsiteX4448" fmla="*/ 2190792 w 6789110"/>
              <a:gd name="connsiteY4448" fmla="*/ 2097806 h 6386516"/>
              <a:gd name="connsiteX4449" fmla="*/ 2392469 w 6789110"/>
              <a:gd name="connsiteY4449" fmla="*/ 2090460 h 6386516"/>
              <a:gd name="connsiteX4450" fmla="*/ 2394822 w 6789110"/>
              <a:gd name="connsiteY4450" fmla="*/ 2092029 h 6386516"/>
              <a:gd name="connsiteX4451" fmla="*/ 2393902 w 6789110"/>
              <a:gd name="connsiteY4451" fmla="*/ 2093563 h 6386516"/>
              <a:gd name="connsiteX4452" fmla="*/ 2121501 w 6789110"/>
              <a:gd name="connsiteY4452" fmla="*/ 2090108 h 6386516"/>
              <a:gd name="connsiteX4453" fmla="*/ 2125351 w 6789110"/>
              <a:gd name="connsiteY4453" fmla="*/ 2090108 h 6386516"/>
              <a:gd name="connsiteX4454" fmla="*/ 2133050 w 6789110"/>
              <a:gd name="connsiteY4454" fmla="*/ 2093960 h 6386516"/>
              <a:gd name="connsiteX4455" fmla="*/ 2121501 w 6789110"/>
              <a:gd name="connsiteY4455" fmla="*/ 2092033 h 6386516"/>
              <a:gd name="connsiteX4456" fmla="*/ 2156148 w 6789110"/>
              <a:gd name="connsiteY4456" fmla="*/ 2090105 h 6386516"/>
              <a:gd name="connsiteX4457" fmla="*/ 2161922 w 6789110"/>
              <a:gd name="connsiteY4457" fmla="*/ 2090105 h 6386516"/>
              <a:gd name="connsiteX4458" fmla="*/ 2161922 w 6789110"/>
              <a:gd name="connsiteY4458" fmla="*/ 2093956 h 6386516"/>
              <a:gd name="connsiteX4459" fmla="*/ 2156148 w 6789110"/>
              <a:gd name="connsiteY4459" fmla="*/ 2090105 h 6386516"/>
              <a:gd name="connsiteX4460" fmla="*/ 2235063 w 6789110"/>
              <a:gd name="connsiteY4460" fmla="*/ 2088174 h 6386516"/>
              <a:gd name="connsiteX4461" fmla="*/ 2244688 w 6789110"/>
              <a:gd name="connsiteY4461" fmla="*/ 2099725 h 6386516"/>
              <a:gd name="connsiteX4462" fmla="*/ 2229289 w 6789110"/>
              <a:gd name="connsiteY4462" fmla="*/ 2099725 h 6386516"/>
              <a:gd name="connsiteX4463" fmla="*/ 2235063 w 6789110"/>
              <a:gd name="connsiteY4463" fmla="*/ 2095875 h 6386516"/>
              <a:gd name="connsiteX4464" fmla="*/ 2235063 w 6789110"/>
              <a:gd name="connsiteY4464" fmla="*/ 2090099 h 6386516"/>
              <a:gd name="connsiteX4465" fmla="*/ 2225439 w 6789110"/>
              <a:gd name="connsiteY4465" fmla="*/ 2086251 h 6386516"/>
              <a:gd name="connsiteX4466" fmla="*/ 2235063 w 6789110"/>
              <a:gd name="connsiteY4466" fmla="*/ 2090099 h 6386516"/>
              <a:gd name="connsiteX4467" fmla="*/ 2229288 w 6789110"/>
              <a:gd name="connsiteY4467" fmla="*/ 2092024 h 6386516"/>
              <a:gd name="connsiteX4468" fmla="*/ 2390099 w 6789110"/>
              <a:gd name="connsiteY4468" fmla="*/ 2085323 h 6386516"/>
              <a:gd name="connsiteX4469" fmla="*/ 2392469 w 6789110"/>
              <a:gd name="connsiteY4469" fmla="*/ 2090460 h 6386516"/>
              <a:gd name="connsiteX4470" fmla="*/ 2389047 w 6789110"/>
              <a:gd name="connsiteY4470" fmla="*/ 2088178 h 6386516"/>
              <a:gd name="connsiteX4471" fmla="*/ 2013715 w 6789110"/>
              <a:gd name="connsiteY4471" fmla="*/ 2084334 h 6386516"/>
              <a:gd name="connsiteX4472" fmla="*/ 2019489 w 6789110"/>
              <a:gd name="connsiteY4472" fmla="*/ 2088185 h 6386516"/>
              <a:gd name="connsiteX4473" fmla="*/ 2011789 w 6789110"/>
              <a:gd name="connsiteY4473" fmla="*/ 2090110 h 6386516"/>
              <a:gd name="connsiteX4474" fmla="*/ 2385198 w 6789110"/>
              <a:gd name="connsiteY4474" fmla="*/ 2084328 h 6386516"/>
              <a:gd name="connsiteX4475" fmla="*/ 2385198 w 6789110"/>
              <a:gd name="connsiteY4475" fmla="*/ 2092029 h 6386516"/>
              <a:gd name="connsiteX4476" fmla="*/ 2389047 w 6789110"/>
              <a:gd name="connsiteY4476" fmla="*/ 2097804 h 6386516"/>
              <a:gd name="connsiteX4477" fmla="*/ 2389047 w 6789110"/>
              <a:gd name="connsiteY4477" fmla="*/ 2103580 h 6386516"/>
              <a:gd name="connsiteX4478" fmla="*/ 2379423 w 6789110"/>
              <a:gd name="connsiteY4478" fmla="*/ 2115131 h 6386516"/>
              <a:gd name="connsiteX4479" fmla="*/ 2377498 w 6789110"/>
              <a:gd name="connsiteY4479" fmla="*/ 2111281 h 6386516"/>
              <a:gd name="connsiteX4480" fmla="*/ 2387122 w 6789110"/>
              <a:gd name="connsiteY4480" fmla="*/ 2101655 h 6386516"/>
              <a:gd name="connsiteX4481" fmla="*/ 2377498 w 6789110"/>
              <a:gd name="connsiteY4481" fmla="*/ 2097804 h 6386516"/>
              <a:gd name="connsiteX4482" fmla="*/ 2367874 w 6789110"/>
              <a:gd name="connsiteY4482" fmla="*/ 2111281 h 6386516"/>
              <a:gd name="connsiteX4483" fmla="*/ 2373649 w 6789110"/>
              <a:gd name="connsiteY4483" fmla="*/ 2107431 h 6386516"/>
              <a:gd name="connsiteX4484" fmla="*/ 2367874 w 6789110"/>
              <a:gd name="connsiteY4484" fmla="*/ 2120905 h 6386516"/>
              <a:gd name="connsiteX4485" fmla="*/ 2362100 w 6789110"/>
              <a:gd name="connsiteY4485" fmla="*/ 2117055 h 6386516"/>
              <a:gd name="connsiteX4486" fmla="*/ 2356326 w 6789110"/>
              <a:gd name="connsiteY4486" fmla="*/ 2122830 h 6386516"/>
              <a:gd name="connsiteX4487" fmla="*/ 2352476 w 6789110"/>
              <a:gd name="connsiteY4487" fmla="*/ 2118980 h 6386516"/>
              <a:gd name="connsiteX4488" fmla="*/ 2358250 w 6789110"/>
              <a:gd name="connsiteY4488" fmla="*/ 2113206 h 6386516"/>
              <a:gd name="connsiteX4489" fmla="*/ 2356326 w 6789110"/>
              <a:gd name="connsiteY4489" fmla="*/ 2109356 h 6386516"/>
              <a:gd name="connsiteX4490" fmla="*/ 2364025 w 6789110"/>
              <a:gd name="connsiteY4490" fmla="*/ 2103580 h 6386516"/>
              <a:gd name="connsiteX4491" fmla="*/ 2360175 w 6789110"/>
              <a:gd name="connsiteY4491" fmla="*/ 2101655 h 6386516"/>
              <a:gd name="connsiteX4492" fmla="*/ 2352476 w 6789110"/>
              <a:gd name="connsiteY4492" fmla="*/ 2107431 h 6386516"/>
              <a:gd name="connsiteX4493" fmla="*/ 2352476 w 6789110"/>
              <a:gd name="connsiteY4493" fmla="*/ 2099729 h 6386516"/>
              <a:gd name="connsiteX4494" fmla="*/ 2342852 w 6789110"/>
              <a:gd name="connsiteY4494" fmla="*/ 2093954 h 6386516"/>
              <a:gd name="connsiteX4495" fmla="*/ 2337078 w 6789110"/>
              <a:gd name="connsiteY4495" fmla="*/ 2093954 h 6386516"/>
              <a:gd name="connsiteX4496" fmla="*/ 2340927 w 6789110"/>
              <a:gd name="connsiteY4496" fmla="*/ 2088178 h 6386516"/>
              <a:gd name="connsiteX4497" fmla="*/ 2352476 w 6789110"/>
              <a:gd name="connsiteY4497" fmla="*/ 2090103 h 6386516"/>
              <a:gd name="connsiteX4498" fmla="*/ 2358250 w 6789110"/>
              <a:gd name="connsiteY4498" fmla="*/ 2086253 h 6386516"/>
              <a:gd name="connsiteX4499" fmla="*/ 2362100 w 6789110"/>
              <a:gd name="connsiteY4499" fmla="*/ 2088178 h 6386516"/>
              <a:gd name="connsiteX4500" fmla="*/ 2356326 w 6789110"/>
              <a:gd name="connsiteY4500" fmla="*/ 2095879 h 6386516"/>
              <a:gd name="connsiteX4501" fmla="*/ 2365950 w 6789110"/>
              <a:gd name="connsiteY4501" fmla="*/ 2092029 h 6386516"/>
              <a:gd name="connsiteX4502" fmla="*/ 2373649 w 6789110"/>
              <a:gd name="connsiteY4502" fmla="*/ 2093954 h 6386516"/>
              <a:gd name="connsiteX4503" fmla="*/ 2375253 w 6789110"/>
              <a:gd name="connsiteY4503" fmla="*/ 2085932 h 6386516"/>
              <a:gd name="connsiteX4504" fmla="*/ 2375575 w 6789110"/>
              <a:gd name="connsiteY4504" fmla="*/ 2086253 h 6386516"/>
              <a:gd name="connsiteX4505" fmla="*/ 2376624 w 6789110"/>
              <a:gd name="connsiteY4505" fmla="*/ 2084678 h 6386516"/>
              <a:gd name="connsiteX4506" fmla="*/ 2381349 w 6789110"/>
              <a:gd name="connsiteY4506" fmla="*/ 2086253 h 6386516"/>
              <a:gd name="connsiteX4507" fmla="*/ 2357608 w 6789110"/>
              <a:gd name="connsiteY4507" fmla="*/ 2084328 h 6386516"/>
              <a:gd name="connsiteX4508" fmla="*/ 2360175 w 6789110"/>
              <a:gd name="connsiteY4508" fmla="*/ 2084328 h 6386516"/>
              <a:gd name="connsiteX4509" fmla="*/ 2361183 w 6789110"/>
              <a:gd name="connsiteY4509" fmla="*/ 2084365 h 6386516"/>
              <a:gd name="connsiteX4510" fmla="*/ 2358250 w 6789110"/>
              <a:gd name="connsiteY4510" fmla="*/ 2086253 h 6386516"/>
              <a:gd name="connsiteX4511" fmla="*/ 2388803 w 6789110"/>
              <a:gd name="connsiteY4511" fmla="*/ 2082516 h 6386516"/>
              <a:gd name="connsiteX4512" fmla="*/ 2390731 w 6789110"/>
              <a:gd name="connsiteY4512" fmla="*/ 2083605 h 6386516"/>
              <a:gd name="connsiteX4513" fmla="*/ 2390099 w 6789110"/>
              <a:gd name="connsiteY4513" fmla="*/ 2085323 h 6386516"/>
              <a:gd name="connsiteX4514" fmla="*/ 2300506 w 6789110"/>
              <a:gd name="connsiteY4514" fmla="*/ 2080477 h 6386516"/>
              <a:gd name="connsiteX4515" fmla="*/ 2310130 w 6789110"/>
              <a:gd name="connsiteY4515" fmla="*/ 2088178 h 6386516"/>
              <a:gd name="connsiteX4516" fmla="*/ 2225439 w 6789110"/>
              <a:gd name="connsiteY4516" fmla="*/ 2076625 h 6386516"/>
              <a:gd name="connsiteX4517" fmla="*/ 2235063 w 6789110"/>
              <a:gd name="connsiteY4517" fmla="*/ 2076625 h 6386516"/>
              <a:gd name="connsiteX4518" fmla="*/ 2229288 w 6789110"/>
              <a:gd name="connsiteY4518" fmla="*/ 2082400 h 6386516"/>
              <a:gd name="connsiteX4519" fmla="*/ 2342852 w 6789110"/>
              <a:gd name="connsiteY4519" fmla="*/ 2074702 h 6386516"/>
              <a:gd name="connsiteX4520" fmla="*/ 2342852 w 6789110"/>
              <a:gd name="connsiteY4520" fmla="*/ 2084328 h 6386516"/>
              <a:gd name="connsiteX4521" fmla="*/ 2348627 w 6789110"/>
              <a:gd name="connsiteY4521" fmla="*/ 2080477 h 6386516"/>
              <a:gd name="connsiteX4522" fmla="*/ 2210040 w 6789110"/>
              <a:gd name="connsiteY4522" fmla="*/ 2070849 h 6386516"/>
              <a:gd name="connsiteX4523" fmla="*/ 2211965 w 6789110"/>
              <a:gd name="connsiteY4523" fmla="*/ 2080475 h 6386516"/>
              <a:gd name="connsiteX4524" fmla="*/ 2221590 w 6789110"/>
              <a:gd name="connsiteY4524" fmla="*/ 2080475 h 6386516"/>
              <a:gd name="connsiteX4525" fmla="*/ 2215815 w 6789110"/>
              <a:gd name="connsiteY4525" fmla="*/ 2092024 h 6386516"/>
              <a:gd name="connsiteX4526" fmla="*/ 2215815 w 6789110"/>
              <a:gd name="connsiteY4526" fmla="*/ 2084326 h 6386516"/>
              <a:gd name="connsiteX4527" fmla="*/ 2211965 w 6789110"/>
              <a:gd name="connsiteY4527" fmla="*/ 2088174 h 6386516"/>
              <a:gd name="connsiteX4528" fmla="*/ 2206191 w 6789110"/>
              <a:gd name="connsiteY4528" fmla="*/ 2090099 h 6386516"/>
              <a:gd name="connsiteX4529" fmla="*/ 2210040 w 6789110"/>
              <a:gd name="connsiteY4529" fmla="*/ 2084326 h 6386516"/>
              <a:gd name="connsiteX4530" fmla="*/ 2206191 w 6789110"/>
              <a:gd name="connsiteY4530" fmla="*/ 2078550 h 6386516"/>
              <a:gd name="connsiteX4531" fmla="*/ 2175395 w 6789110"/>
              <a:gd name="connsiteY4531" fmla="*/ 2065075 h 6386516"/>
              <a:gd name="connsiteX4532" fmla="*/ 2181168 w 6789110"/>
              <a:gd name="connsiteY4532" fmla="*/ 2072774 h 6386516"/>
              <a:gd name="connsiteX4533" fmla="*/ 2175395 w 6789110"/>
              <a:gd name="connsiteY4533" fmla="*/ 2076625 h 6386516"/>
              <a:gd name="connsiteX4534" fmla="*/ 2175395 w 6789110"/>
              <a:gd name="connsiteY4534" fmla="*/ 2070849 h 6386516"/>
              <a:gd name="connsiteX4535" fmla="*/ 2167695 w 6789110"/>
              <a:gd name="connsiteY4535" fmla="*/ 2070849 h 6386516"/>
              <a:gd name="connsiteX4536" fmla="*/ 2181170 w 6789110"/>
              <a:gd name="connsiteY4536" fmla="*/ 2063150 h 6386516"/>
              <a:gd name="connsiteX4537" fmla="*/ 2186944 w 6789110"/>
              <a:gd name="connsiteY4537" fmla="*/ 2066999 h 6386516"/>
              <a:gd name="connsiteX4538" fmla="*/ 2181170 w 6789110"/>
              <a:gd name="connsiteY4538" fmla="*/ 2066999 h 6386516"/>
              <a:gd name="connsiteX4539" fmla="*/ 2260085 w 6789110"/>
              <a:gd name="connsiteY4539" fmla="*/ 2057377 h 6386516"/>
              <a:gd name="connsiteX4540" fmla="*/ 2265860 w 6789110"/>
              <a:gd name="connsiteY4540" fmla="*/ 2063152 h 6386516"/>
              <a:gd name="connsiteX4541" fmla="*/ 2269709 w 6789110"/>
              <a:gd name="connsiteY4541" fmla="*/ 2068928 h 6386516"/>
              <a:gd name="connsiteX4542" fmla="*/ 2275485 w 6789110"/>
              <a:gd name="connsiteY4542" fmla="*/ 2063152 h 6386516"/>
              <a:gd name="connsiteX4543" fmla="*/ 2265860 w 6789110"/>
              <a:gd name="connsiteY4543" fmla="*/ 2063152 h 6386516"/>
              <a:gd name="connsiteX4544" fmla="*/ 2269709 w 6789110"/>
              <a:gd name="connsiteY4544" fmla="*/ 2057377 h 6386516"/>
              <a:gd name="connsiteX4545" fmla="*/ 2131125 w 6789110"/>
              <a:gd name="connsiteY4545" fmla="*/ 2057377 h 6386516"/>
              <a:gd name="connsiteX4546" fmla="*/ 2138824 w 6789110"/>
              <a:gd name="connsiteY4546" fmla="*/ 2057377 h 6386516"/>
              <a:gd name="connsiteX4547" fmla="*/ 2138824 w 6789110"/>
              <a:gd name="connsiteY4547" fmla="*/ 2063152 h 6386516"/>
              <a:gd name="connsiteX4548" fmla="*/ 2171545 w 6789110"/>
              <a:gd name="connsiteY4548" fmla="*/ 2053524 h 6386516"/>
              <a:gd name="connsiteX4549" fmla="*/ 2181169 w 6789110"/>
              <a:gd name="connsiteY4549" fmla="*/ 2063150 h 6386516"/>
              <a:gd name="connsiteX4550" fmla="*/ 2175395 w 6789110"/>
              <a:gd name="connsiteY4550" fmla="*/ 2065075 h 6386516"/>
              <a:gd name="connsiteX4551" fmla="*/ 38881 w 6789110"/>
              <a:gd name="connsiteY4551" fmla="*/ 2049674 h 6386516"/>
              <a:gd name="connsiteX4552" fmla="*/ 25407 w 6789110"/>
              <a:gd name="connsiteY4552" fmla="*/ 2051599 h 6386516"/>
              <a:gd name="connsiteX4553" fmla="*/ 154368 w 6789110"/>
              <a:gd name="connsiteY4553" fmla="*/ 2165162 h 6386516"/>
              <a:gd name="connsiteX4554" fmla="*/ 38881 w 6789110"/>
              <a:gd name="connsiteY4554" fmla="*/ 2049674 h 6386516"/>
              <a:gd name="connsiteX4555" fmla="*/ 2158280 w 6789110"/>
              <a:gd name="connsiteY4555" fmla="*/ 2049170 h 6386516"/>
              <a:gd name="connsiteX4556" fmla="*/ 2160272 w 6789110"/>
              <a:gd name="connsiteY4556" fmla="*/ 2050730 h 6386516"/>
              <a:gd name="connsiteX4557" fmla="*/ 2159996 w 6789110"/>
              <a:gd name="connsiteY4557" fmla="*/ 2051601 h 6386516"/>
              <a:gd name="connsiteX4558" fmla="*/ 2231213 w 6789110"/>
              <a:gd name="connsiteY4558" fmla="*/ 2045825 h 6386516"/>
              <a:gd name="connsiteX4559" fmla="*/ 2231213 w 6789110"/>
              <a:gd name="connsiteY4559" fmla="*/ 2057377 h 6386516"/>
              <a:gd name="connsiteX4560" fmla="*/ 2240837 w 6789110"/>
              <a:gd name="connsiteY4560" fmla="*/ 2053526 h 6386516"/>
              <a:gd name="connsiteX4561" fmla="*/ 2219665 w 6789110"/>
              <a:gd name="connsiteY4561" fmla="*/ 2038125 h 6386516"/>
              <a:gd name="connsiteX4562" fmla="*/ 2219665 w 6789110"/>
              <a:gd name="connsiteY4562" fmla="*/ 2043900 h 6386516"/>
              <a:gd name="connsiteX4563" fmla="*/ 2229289 w 6789110"/>
              <a:gd name="connsiteY4563" fmla="*/ 2041975 h 6386516"/>
              <a:gd name="connsiteX4564" fmla="*/ 2123425 w 6789110"/>
              <a:gd name="connsiteY4564" fmla="*/ 2034275 h 6386516"/>
              <a:gd name="connsiteX4565" fmla="*/ 2146066 w 6789110"/>
              <a:gd name="connsiteY4565" fmla="*/ 2048208 h 6386516"/>
              <a:gd name="connsiteX4566" fmla="*/ 2146523 w 6789110"/>
              <a:gd name="connsiteY4566" fmla="*/ 2047751 h 6386516"/>
              <a:gd name="connsiteX4567" fmla="*/ 2159997 w 6789110"/>
              <a:gd name="connsiteY4567" fmla="*/ 2055451 h 6386516"/>
              <a:gd name="connsiteX4568" fmla="*/ 2156147 w 6789110"/>
              <a:gd name="connsiteY4568" fmla="*/ 2059302 h 6386516"/>
              <a:gd name="connsiteX4569" fmla="*/ 2167697 w 6789110"/>
              <a:gd name="connsiteY4569" fmla="*/ 2078552 h 6386516"/>
              <a:gd name="connsiteX4570" fmla="*/ 2159997 w 6789110"/>
              <a:gd name="connsiteY4570" fmla="*/ 2082402 h 6386516"/>
              <a:gd name="connsiteX4571" fmla="*/ 2150374 w 6789110"/>
              <a:gd name="connsiteY4571" fmla="*/ 2076629 h 6386516"/>
              <a:gd name="connsiteX4572" fmla="*/ 2150374 w 6789110"/>
              <a:gd name="connsiteY4572" fmla="*/ 2084330 h 6386516"/>
              <a:gd name="connsiteX4573" fmla="*/ 2142673 w 6789110"/>
              <a:gd name="connsiteY4573" fmla="*/ 2078552 h 6386516"/>
              <a:gd name="connsiteX4574" fmla="*/ 2142673 w 6789110"/>
              <a:gd name="connsiteY4574" fmla="*/ 2080477 h 6386516"/>
              <a:gd name="connsiteX4575" fmla="*/ 2136899 w 6789110"/>
              <a:gd name="connsiteY4575" fmla="*/ 2076629 h 6386516"/>
              <a:gd name="connsiteX4576" fmla="*/ 2142673 w 6789110"/>
              <a:gd name="connsiteY4576" fmla="*/ 2070853 h 6386516"/>
              <a:gd name="connsiteX4577" fmla="*/ 2133050 w 6789110"/>
              <a:gd name="connsiteY4577" fmla="*/ 2070853 h 6386516"/>
              <a:gd name="connsiteX4578" fmla="*/ 2133050 w 6789110"/>
              <a:gd name="connsiteY4578" fmla="*/ 2072781 h 6386516"/>
              <a:gd name="connsiteX4579" fmla="*/ 2129201 w 6789110"/>
              <a:gd name="connsiteY4579" fmla="*/ 2068928 h 6386516"/>
              <a:gd name="connsiteX4580" fmla="*/ 2131767 w 6789110"/>
              <a:gd name="connsiteY4580" fmla="*/ 2068928 h 6386516"/>
              <a:gd name="connsiteX4581" fmla="*/ 2129200 w 6789110"/>
              <a:gd name="connsiteY4581" fmla="*/ 2065078 h 6386516"/>
              <a:gd name="connsiteX4582" fmla="*/ 2144598 w 6789110"/>
              <a:gd name="connsiteY4582" fmla="*/ 2065078 h 6386516"/>
              <a:gd name="connsiteX4583" fmla="*/ 2140749 w 6789110"/>
              <a:gd name="connsiteY4583" fmla="*/ 2053526 h 6386516"/>
              <a:gd name="connsiteX4584" fmla="*/ 2145700 w 6789110"/>
              <a:gd name="connsiteY4584" fmla="*/ 2048576 h 6386516"/>
              <a:gd name="connsiteX4585" fmla="*/ 2138824 w 6789110"/>
              <a:gd name="connsiteY4585" fmla="*/ 2045825 h 6386516"/>
              <a:gd name="connsiteX4586" fmla="*/ 2138824 w 6789110"/>
              <a:gd name="connsiteY4586" fmla="*/ 2051599 h 6386516"/>
              <a:gd name="connsiteX4587" fmla="*/ 2123425 w 6789110"/>
              <a:gd name="connsiteY4587" fmla="*/ 2057375 h 6386516"/>
              <a:gd name="connsiteX4588" fmla="*/ 2117652 w 6789110"/>
              <a:gd name="connsiteY4588" fmla="*/ 2051601 h 6386516"/>
              <a:gd name="connsiteX4589" fmla="*/ 2119577 w 6789110"/>
              <a:gd name="connsiteY4589" fmla="*/ 2063150 h 6386516"/>
              <a:gd name="connsiteX4590" fmla="*/ 2108027 w 6789110"/>
              <a:gd name="connsiteY4590" fmla="*/ 2051599 h 6386516"/>
              <a:gd name="connsiteX4591" fmla="*/ 2117651 w 6789110"/>
              <a:gd name="connsiteY4591" fmla="*/ 2051599 h 6386516"/>
              <a:gd name="connsiteX4592" fmla="*/ 2123185 w 6789110"/>
              <a:gd name="connsiteY4592" fmla="*/ 2048952 h 6386516"/>
              <a:gd name="connsiteX4593" fmla="*/ 2133050 w 6789110"/>
              <a:gd name="connsiteY4593" fmla="*/ 2047749 h 6386516"/>
              <a:gd name="connsiteX4594" fmla="*/ 2121501 w 6789110"/>
              <a:gd name="connsiteY4594" fmla="*/ 2036200 h 6386516"/>
              <a:gd name="connsiteX4595" fmla="*/ 2138931 w 6789110"/>
              <a:gd name="connsiteY4595" fmla="*/ 2034027 h 6386516"/>
              <a:gd name="connsiteX4596" fmla="*/ 2146570 w 6789110"/>
              <a:gd name="connsiteY4596" fmla="*/ 2040004 h 6386516"/>
              <a:gd name="connsiteX4597" fmla="*/ 2146523 w 6789110"/>
              <a:gd name="connsiteY4597" fmla="*/ 2040050 h 6386516"/>
              <a:gd name="connsiteX4598" fmla="*/ 2138824 w 6789110"/>
              <a:gd name="connsiteY4598" fmla="*/ 2034278 h 6386516"/>
              <a:gd name="connsiteX4599" fmla="*/ 710632 w 6789110"/>
              <a:gd name="connsiteY4599" fmla="*/ 2032351 h 6386516"/>
              <a:gd name="connsiteX4600" fmla="*/ 962779 w 6789110"/>
              <a:gd name="connsiteY4600" fmla="*/ 2118967 h 6386516"/>
              <a:gd name="connsiteX4601" fmla="*/ 1397782 w 6789110"/>
              <a:gd name="connsiteY4601" fmla="*/ 2159388 h 6386516"/>
              <a:gd name="connsiteX4602" fmla="*/ 710632 w 6789110"/>
              <a:gd name="connsiteY4602" fmla="*/ 2032351 h 6386516"/>
              <a:gd name="connsiteX4603" fmla="*/ 2183094 w 6789110"/>
              <a:gd name="connsiteY4603" fmla="*/ 2030428 h 6386516"/>
              <a:gd name="connsiteX4604" fmla="*/ 2186943 w 6789110"/>
              <a:gd name="connsiteY4604" fmla="*/ 2036201 h 6386516"/>
              <a:gd name="connsiteX4605" fmla="*/ 2192718 w 6789110"/>
              <a:gd name="connsiteY4605" fmla="*/ 2030428 h 6386516"/>
              <a:gd name="connsiteX4606" fmla="*/ 2225439 w 6789110"/>
              <a:gd name="connsiteY4606" fmla="*/ 2026579 h 6386516"/>
              <a:gd name="connsiteX4607" fmla="*/ 2210041 w 6789110"/>
              <a:gd name="connsiteY4607" fmla="*/ 2034278 h 6386516"/>
              <a:gd name="connsiteX4608" fmla="*/ 2213891 w 6789110"/>
              <a:gd name="connsiteY4608" fmla="*/ 2038125 h 6386516"/>
              <a:gd name="connsiteX4609" fmla="*/ 2202342 w 6789110"/>
              <a:gd name="connsiteY4609" fmla="*/ 2026579 h 6386516"/>
              <a:gd name="connsiteX4610" fmla="*/ 2196567 w 6789110"/>
              <a:gd name="connsiteY4610" fmla="*/ 2032353 h 6386516"/>
              <a:gd name="connsiteX4611" fmla="*/ 2202342 w 6789110"/>
              <a:gd name="connsiteY4611" fmla="*/ 2032353 h 6386516"/>
              <a:gd name="connsiteX4612" fmla="*/ 2106103 w 6789110"/>
              <a:gd name="connsiteY4612" fmla="*/ 2026579 h 6386516"/>
              <a:gd name="connsiteX4613" fmla="*/ 2100328 w 6789110"/>
              <a:gd name="connsiteY4613" fmla="*/ 2038125 h 6386516"/>
              <a:gd name="connsiteX4614" fmla="*/ 2086854 w 6789110"/>
              <a:gd name="connsiteY4614" fmla="*/ 2034276 h 6386516"/>
              <a:gd name="connsiteX4615" fmla="*/ 2102253 w 6789110"/>
              <a:gd name="connsiteY4615" fmla="*/ 2032353 h 6386516"/>
              <a:gd name="connsiteX4616" fmla="*/ 2106103 w 6789110"/>
              <a:gd name="connsiteY4616" fmla="*/ 2026579 h 6386516"/>
              <a:gd name="connsiteX4617" fmla="*/ 2129225 w 6789110"/>
              <a:gd name="connsiteY4617" fmla="*/ 2026431 h 6386516"/>
              <a:gd name="connsiteX4618" fmla="*/ 2129314 w 6789110"/>
              <a:gd name="connsiteY4618" fmla="*/ 2026500 h 6386516"/>
              <a:gd name="connsiteX4619" fmla="*/ 2129200 w 6789110"/>
              <a:gd name="connsiteY4619" fmla="*/ 2026579 h 6386516"/>
              <a:gd name="connsiteX4620" fmla="*/ 4229143 w 6789110"/>
              <a:gd name="connsiteY4620" fmla="*/ 2024665 h 6386516"/>
              <a:gd name="connsiteX4621" fmla="*/ 4186798 w 6789110"/>
              <a:gd name="connsiteY4621" fmla="*/ 2043913 h 6386516"/>
              <a:gd name="connsiteX4622" fmla="*/ 4188723 w 6789110"/>
              <a:gd name="connsiteY4622" fmla="*/ 2067026 h 6386516"/>
              <a:gd name="connsiteX4623" fmla="*/ 4192572 w 6789110"/>
              <a:gd name="connsiteY4623" fmla="*/ 2074727 h 6386516"/>
              <a:gd name="connsiteX4624" fmla="*/ 4221444 w 6789110"/>
              <a:gd name="connsiteY4624" fmla="*/ 2061250 h 6386516"/>
              <a:gd name="connsiteX4625" fmla="*/ 4229143 w 6789110"/>
              <a:gd name="connsiteY4625" fmla="*/ 2024665 h 6386516"/>
              <a:gd name="connsiteX4626" fmla="*/ 810721 w 6789110"/>
              <a:gd name="connsiteY4626" fmla="*/ 2024652 h 6386516"/>
              <a:gd name="connsiteX4627" fmla="*/ 1228400 w 6789110"/>
              <a:gd name="connsiteY4627" fmla="*/ 2105493 h 6386516"/>
              <a:gd name="connsiteX4628" fmla="*/ 810721 w 6789110"/>
              <a:gd name="connsiteY4628" fmla="*/ 2024652 h 6386516"/>
              <a:gd name="connsiteX4629" fmla="*/ 1994466 w 6789110"/>
              <a:gd name="connsiteY4629" fmla="*/ 2020808 h 6386516"/>
              <a:gd name="connsiteX4630" fmla="*/ 1994466 w 6789110"/>
              <a:gd name="connsiteY4630" fmla="*/ 2026580 h 6386516"/>
              <a:gd name="connsiteX4631" fmla="*/ 1988692 w 6789110"/>
              <a:gd name="connsiteY4631" fmla="*/ 2026580 h 6386516"/>
              <a:gd name="connsiteX4632" fmla="*/ 2144598 w 6789110"/>
              <a:gd name="connsiteY4632" fmla="*/ 2020806 h 6386516"/>
              <a:gd name="connsiteX4633" fmla="*/ 2138931 w 6789110"/>
              <a:gd name="connsiteY4633" fmla="*/ 2034027 h 6386516"/>
              <a:gd name="connsiteX4634" fmla="*/ 2129314 w 6789110"/>
              <a:gd name="connsiteY4634" fmla="*/ 2026500 h 6386516"/>
              <a:gd name="connsiteX4635" fmla="*/ 2135455 w 6789110"/>
              <a:gd name="connsiteY4635" fmla="*/ 2022250 h 6386516"/>
              <a:gd name="connsiteX4636" fmla="*/ 2144598 w 6789110"/>
              <a:gd name="connsiteY4636" fmla="*/ 2020806 h 6386516"/>
              <a:gd name="connsiteX4637" fmla="*/ 5362362 w 6789110"/>
              <a:gd name="connsiteY4637" fmla="*/ 2017693 h 6386516"/>
              <a:gd name="connsiteX4638" fmla="*/ 5372467 w 6789110"/>
              <a:gd name="connsiteY4638" fmla="*/ 2022740 h 6386516"/>
              <a:gd name="connsiteX4639" fmla="*/ 5364768 w 6789110"/>
              <a:gd name="connsiteY4639" fmla="*/ 2036216 h 6386516"/>
              <a:gd name="connsiteX4640" fmla="*/ 5355144 w 6789110"/>
              <a:gd name="connsiteY4640" fmla="*/ 2022740 h 6386516"/>
              <a:gd name="connsiteX4641" fmla="*/ 5362362 w 6789110"/>
              <a:gd name="connsiteY4641" fmla="*/ 2017693 h 6386516"/>
              <a:gd name="connsiteX4642" fmla="*/ 2233138 w 6789110"/>
              <a:gd name="connsiteY4642" fmla="*/ 2016957 h 6386516"/>
              <a:gd name="connsiteX4643" fmla="*/ 2233138 w 6789110"/>
              <a:gd name="connsiteY4643" fmla="*/ 2022731 h 6386516"/>
              <a:gd name="connsiteX4644" fmla="*/ 2238914 w 6789110"/>
              <a:gd name="connsiteY4644" fmla="*/ 2016957 h 6386516"/>
              <a:gd name="connsiteX4645" fmla="*/ 2079155 w 6789110"/>
              <a:gd name="connsiteY4645" fmla="*/ 2013111 h 6386516"/>
              <a:gd name="connsiteX4646" fmla="*/ 2084930 w 6789110"/>
              <a:gd name="connsiteY4646" fmla="*/ 2016959 h 6386516"/>
              <a:gd name="connsiteX4647" fmla="*/ 2079155 w 6789110"/>
              <a:gd name="connsiteY4647" fmla="*/ 2022731 h 6386516"/>
              <a:gd name="connsiteX4648" fmla="*/ 2075306 w 6789110"/>
              <a:gd name="connsiteY4648" fmla="*/ 2018881 h 6386516"/>
              <a:gd name="connsiteX4649" fmla="*/ 2219665 w 6789110"/>
              <a:gd name="connsiteY4649" fmla="*/ 2007338 h 6386516"/>
              <a:gd name="connsiteX4650" fmla="*/ 2229289 w 6789110"/>
              <a:gd name="connsiteY4650" fmla="*/ 2020806 h 6386516"/>
              <a:gd name="connsiteX4651" fmla="*/ 2219665 w 6789110"/>
              <a:gd name="connsiteY4651" fmla="*/ 2007338 h 6386516"/>
              <a:gd name="connsiteX4652" fmla="*/ 4232993 w 6789110"/>
              <a:gd name="connsiteY4652" fmla="*/ 2003502 h 6386516"/>
              <a:gd name="connsiteX4653" fmla="*/ 4200271 w 6789110"/>
              <a:gd name="connsiteY4653" fmla="*/ 2026590 h 6386516"/>
              <a:gd name="connsiteX4654" fmla="*/ 4231068 w 6789110"/>
              <a:gd name="connsiteY4654" fmla="*/ 2011201 h 6386516"/>
              <a:gd name="connsiteX4655" fmla="*/ 4232993 w 6789110"/>
              <a:gd name="connsiteY4655" fmla="*/ 2003502 h 6386516"/>
              <a:gd name="connsiteX4656" fmla="*/ 2856770 w 6789110"/>
              <a:gd name="connsiteY4656" fmla="*/ 1997724 h 6386516"/>
              <a:gd name="connsiteX4657" fmla="*/ 2847146 w 6789110"/>
              <a:gd name="connsiteY4657" fmla="*/ 1999649 h 6386516"/>
              <a:gd name="connsiteX4658" fmla="*/ 2833672 w 6789110"/>
              <a:gd name="connsiteY4658" fmla="*/ 1999649 h 6386516"/>
              <a:gd name="connsiteX4659" fmla="*/ 2845221 w 6789110"/>
              <a:gd name="connsiteY4659" fmla="*/ 2040058 h 6386516"/>
              <a:gd name="connsiteX4660" fmla="*/ 2849070 w 6789110"/>
              <a:gd name="connsiteY4660" fmla="*/ 2018891 h 6386516"/>
              <a:gd name="connsiteX4661" fmla="*/ 2893341 w 6789110"/>
              <a:gd name="connsiteY4661" fmla="*/ 2184490 h 6386516"/>
              <a:gd name="connsiteX4662" fmla="*/ 2912588 w 6789110"/>
              <a:gd name="connsiteY4662" fmla="*/ 2180639 h 6386516"/>
              <a:gd name="connsiteX4663" fmla="*/ 2887567 w 6789110"/>
              <a:gd name="connsiteY4663" fmla="*/ 2063171 h 6386516"/>
              <a:gd name="connsiteX4664" fmla="*/ 2856770 w 6789110"/>
              <a:gd name="connsiteY4664" fmla="*/ 1997724 h 6386516"/>
              <a:gd name="connsiteX4665" fmla="*/ 2115726 w 6789110"/>
              <a:gd name="connsiteY4665" fmla="*/ 1997709 h 6386516"/>
              <a:gd name="connsiteX4666" fmla="*/ 2121501 w 6789110"/>
              <a:gd name="connsiteY4666" fmla="*/ 2001558 h 6386516"/>
              <a:gd name="connsiteX4667" fmla="*/ 2111877 w 6789110"/>
              <a:gd name="connsiteY4667" fmla="*/ 2003483 h 6386516"/>
              <a:gd name="connsiteX4668" fmla="*/ 2032962 w 6789110"/>
              <a:gd name="connsiteY4668" fmla="*/ 1991938 h 6386516"/>
              <a:gd name="connsiteX4669" fmla="*/ 2032962 w 6789110"/>
              <a:gd name="connsiteY4669" fmla="*/ 1999639 h 6386516"/>
              <a:gd name="connsiteX4670" fmla="*/ 2027187 w 6789110"/>
              <a:gd name="connsiteY4670" fmla="*/ 1997714 h 6386516"/>
              <a:gd name="connsiteX4671" fmla="*/ 2092629 w 6789110"/>
              <a:gd name="connsiteY4671" fmla="*/ 1991930 h 6386516"/>
              <a:gd name="connsiteX4672" fmla="*/ 2098403 w 6789110"/>
              <a:gd name="connsiteY4672" fmla="*/ 1997704 h 6386516"/>
              <a:gd name="connsiteX4673" fmla="*/ 2094554 w 6789110"/>
              <a:gd name="connsiteY4673" fmla="*/ 1999630 h 6386516"/>
              <a:gd name="connsiteX4674" fmla="*/ 2088780 w 6789110"/>
              <a:gd name="connsiteY4674" fmla="*/ 1995780 h 6386516"/>
              <a:gd name="connsiteX4675" fmla="*/ 4309984 w 6789110"/>
              <a:gd name="connsiteY4675" fmla="*/ 1990030 h 6386516"/>
              <a:gd name="connsiteX4676" fmla="*/ 4252241 w 6789110"/>
              <a:gd name="connsiteY4676" fmla="*/ 2015047 h 6386516"/>
              <a:gd name="connsiteX4677" fmla="*/ 4250316 w 6789110"/>
              <a:gd name="connsiteY4677" fmla="*/ 2047763 h 6386516"/>
              <a:gd name="connsiteX4678" fmla="*/ 4309984 w 6789110"/>
              <a:gd name="connsiteY4678" fmla="*/ 2020817 h 6386516"/>
              <a:gd name="connsiteX4679" fmla="*/ 4309984 w 6789110"/>
              <a:gd name="connsiteY4679" fmla="*/ 1990030 h 6386516"/>
              <a:gd name="connsiteX4680" fmla="*/ 2267784 w 6789110"/>
              <a:gd name="connsiteY4680" fmla="*/ 1990011 h 6386516"/>
              <a:gd name="connsiteX4681" fmla="*/ 2262010 w 6789110"/>
              <a:gd name="connsiteY4681" fmla="*/ 1995786 h 6386516"/>
              <a:gd name="connsiteX4682" fmla="*/ 2267784 w 6789110"/>
              <a:gd name="connsiteY4682" fmla="*/ 1995786 h 6386516"/>
              <a:gd name="connsiteX4683" fmla="*/ 2186943 w 6789110"/>
              <a:gd name="connsiteY4683" fmla="*/ 1988088 h 6386516"/>
              <a:gd name="connsiteX4684" fmla="*/ 2183094 w 6789110"/>
              <a:gd name="connsiteY4684" fmla="*/ 1990011 h 6386516"/>
              <a:gd name="connsiteX4685" fmla="*/ 2188868 w 6789110"/>
              <a:gd name="connsiteY4685" fmla="*/ 1997712 h 6386516"/>
              <a:gd name="connsiteX4686" fmla="*/ 2186943 w 6789110"/>
              <a:gd name="connsiteY4686" fmla="*/ 2001562 h 6386516"/>
              <a:gd name="connsiteX4687" fmla="*/ 2179244 w 6789110"/>
              <a:gd name="connsiteY4687" fmla="*/ 1995786 h 6386516"/>
              <a:gd name="connsiteX4688" fmla="*/ 2173470 w 6789110"/>
              <a:gd name="connsiteY4688" fmla="*/ 2001562 h 6386516"/>
              <a:gd name="connsiteX4689" fmla="*/ 2169621 w 6789110"/>
              <a:gd name="connsiteY4689" fmla="*/ 1999637 h 6386516"/>
              <a:gd name="connsiteX4690" fmla="*/ 2173470 w 6789110"/>
              <a:gd name="connsiteY4690" fmla="*/ 1993861 h 6386516"/>
              <a:gd name="connsiteX4691" fmla="*/ 2163847 w 6789110"/>
              <a:gd name="connsiteY4691" fmla="*/ 1993861 h 6386516"/>
              <a:gd name="connsiteX4692" fmla="*/ 2167696 w 6789110"/>
              <a:gd name="connsiteY4692" fmla="*/ 2005412 h 6386516"/>
              <a:gd name="connsiteX4693" fmla="*/ 2173470 w 6789110"/>
              <a:gd name="connsiteY4693" fmla="*/ 2001562 h 6386516"/>
              <a:gd name="connsiteX4694" fmla="*/ 2177320 w 6789110"/>
              <a:gd name="connsiteY4694" fmla="*/ 2007338 h 6386516"/>
              <a:gd name="connsiteX4695" fmla="*/ 2165771 w 6789110"/>
              <a:gd name="connsiteY4695" fmla="*/ 2009260 h 6386516"/>
              <a:gd name="connsiteX4696" fmla="*/ 2165771 w 6789110"/>
              <a:gd name="connsiteY4696" fmla="*/ 2011184 h 6386516"/>
              <a:gd name="connsiteX4697" fmla="*/ 2177320 w 6789110"/>
              <a:gd name="connsiteY4697" fmla="*/ 2013108 h 6386516"/>
              <a:gd name="connsiteX4698" fmla="*/ 2186943 w 6789110"/>
              <a:gd name="connsiteY4698" fmla="*/ 2001562 h 6386516"/>
              <a:gd name="connsiteX4699" fmla="*/ 2190153 w 6789110"/>
              <a:gd name="connsiteY4699" fmla="*/ 2003701 h 6386516"/>
              <a:gd name="connsiteX4700" fmla="*/ 2188868 w 6789110"/>
              <a:gd name="connsiteY4700" fmla="*/ 2005412 h 6386516"/>
              <a:gd name="connsiteX4701" fmla="*/ 2191476 w 6789110"/>
              <a:gd name="connsiteY4701" fmla="*/ 2006902 h 6386516"/>
              <a:gd name="connsiteX4702" fmla="*/ 2183094 w 6789110"/>
              <a:gd name="connsiteY4702" fmla="*/ 2016957 h 6386516"/>
              <a:gd name="connsiteX4703" fmla="*/ 2192718 w 6789110"/>
              <a:gd name="connsiteY4703" fmla="*/ 2016957 h 6386516"/>
              <a:gd name="connsiteX4704" fmla="*/ 2188868 w 6789110"/>
              <a:gd name="connsiteY4704" fmla="*/ 2022731 h 6386516"/>
              <a:gd name="connsiteX4705" fmla="*/ 2198492 w 6789110"/>
              <a:gd name="connsiteY4705" fmla="*/ 2018881 h 6386516"/>
              <a:gd name="connsiteX4706" fmla="*/ 2208116 w 6789110"/>
              <a:gd name="connsiteY4706" fmla="*/ 2020806 h 6386516"/>
              <a:gd name="connsiteX4707" fmla="*/ 2208116 w 6789110"/>
              <a:gd name="connsiteY4707" fmla="*/ 2015033 h 6386516"/>
              <a:gd name="connsiteX4708" fmla="*/ 2217740 w 6789110"/>
              <a:gd name="connsiteY4708" fmla="*/ 2015033 h 6386516"/>
              <a:gd name="connsiteX4709" fmla="*/ 2217740 w 6789110"/>
              <a:gd name="connsiteY4709" fmla="*/ 2013108 h 6386516"/>
              <a:gd name="connsiteX4710" fmla="*/ 2208116 w 6789110"/>
              <a:gd name="connsiteY4710" fmla="*/ 2013108 h 6386516"/>
              <a:gd name="connsiteX4711" fmla="*/ 2202342 w 6789110"/>
              <a:gd name="connsiteY4711" fmla="*/ 2013108 h 6386516"/>
              <a:gd name="connsiteX4712" fmla="*/ 2191476 w 6789110"/>
              <a:gd name="connsiteY4712" fmla="*/ 2006902 h 6386516"/>
              <a:gd name="connsiteX4713" fmla="*/ 2192718 w 6789110"/>
              <a:gd name="connsiteY4713" fmla="*/ 2005412 h 6386516"/>
              <a:gd name="connsiteX4714" fmla="*/ 2190153 w 6789110"/>
              <a:gd name="connsiteY4714" fmla="*/ 2003701 h 6386516"/>
              <a:gd name="connsiteX4715" fmla="*/ 2194642 w 6789110"/>
              <a:gd name="connsiteY4715" fmla="*/ 1997712 h 6386516"/>
              <a:gd name="connsiteX4716" fmla="*/ 2186943 w 6789110"/>
              <a:gd name="connsiteY4716" fmla="*/ 1988088 h 6386516"/>
              <a:gd name="connsiteX4717" fmla="*/ 2204266 w 6789110"/>
              <a:gd name="connsiteY4717" fmla="*/ 1984239 h 6386516"/>
              <a:gd name="connsiteX4718" fmla="*/ 2202342 w 6789110"/>
              <a:gd name="connsiteY4718" fmla="*/ 1993861 h 6386516"/>
              <a:gd name="connsiteX4719" fmla="*/ 2211966 w 6789110"/>
              <a:gd name="connsiteY4719" fmla="*/ 1993861 h 6386516"/>
              <a:gd name="connsiteX4720" fmla="*/ 2210041 w 6789110"/>
              <a:gd name="connsiteY4720" fmla="*/ 1988088 h 6386516"/>
              <a:gd name="connsiteX4721" fmla="*/ 2204266 w 6789110"/>
              <a:gd name="connsiteY4721" fmla="*/ 1984239 h 6386516"/>
              <a:gd name="connsiteX4722" fmla="*/ 2129200 w 6789110"/>
              <a:gd name="connsiteY4722" fmla="*/ 1978462 h 6386516"/>
              <a:gd name="connsiteX4723" fmla="*/ 2138826 w 6789110"/>
              <a:gd name="connsiteY4723" fmla="*/ 1978462 h 6386516"/>
              <a:gd name="connsiteX4724" fmla="*/ 2134975 w 6789110"/>
              <a:gd name="connsiteY4724" fmla="*/ 1990011 h 6386516"/>
              <a:gd name="connsiteX4725" fmla="*/ 2127275 w 6789110"/>
              <a:gd name="connsiteY4725" fmla="*/ 1990011 h 6386516"/>
              <a:gd name="connsiteX4726" fmla="*/ 2117651 w 6789110"/>
              <a:gd name="connsiteY4726" fmla="*/ 1986161 h 6386516"/>
              <a:gd name="connsiteX4727" fmla="*/ 2129200 w 6789110"/>
              <a:gd name="connsiteY4727" fmla="*/ 1978462 h 6386516"/>
              <a:gd name="connsiteX4728" fmla="*/ 2100329 w 6789110"/>
              <a:gd name="connsiteY4728" fmla="*/ 1970764 h 6386516"/>
              <a:gd name="connsiteX4729" fmla="*/ 2100329 w 6789110"/>
              <a:gd name="connsiteY4729" fmla="*/ 1976538 h 6386516"/>
              <a:gd name="connsiteX4730" fmla="*/ 2092630 w 6789110"/>
              <a:gd name="connsiteY4730" fmla="*/ 1976538 h 6386516"/>
              <a:gd name="connsiteX4731" fmla="*/ 2133050 w 6789110"/>
              <a:gd name="connsiteY4731" fmla="*/ 1970763 h 6386516"/>
              <a:gd name="connsiteX4732" fmla="*/ 2138824 w 6789110"/>
              <a:gd name="connsiteY4732" fmla="*/ 1974612 h 6386516"/>
              <a:gd name="connsiteX4733" fmla="*/ 2129200 w 6789110"/>
              <a:gd name="connsiteY4733" fmla="*/ 1976537 h 6386516"/>
              <a:gd name="connsiteX4734" fmla="*/ 4300360 w 6789110"/>
              <a:gd name="connsiteY4734" fmla="*/ 1963097 h 6386516"/>
              <a:gd name="connsiteX4735" fmla="*/ 4256090 w 6789110"/>
              <a:gd name="connsiteY4735" fmla="*/ 1984259 h 6386516"/>
              <a:gd name="connsiteX4736" fmla="*/ 4254165 w 6789110"/>
              <a:gd name="connsiteY4736" fmla="*/ 2001579 h 6386516"/>
              <a:gd name="connsiteX4737" fmla="*/ 4306134 w 6789110"/>
              <a:gd name="connsiteY4737" fmla="*/ 1976566 h 6386516"/>
              <a:gd name="connsiteX4738" fmla="*/ 4300360 w 6789110"/>
              <a:gd name="connsiteY4738" fmla="*/ 1963097 h 6386516"/>
              <a:gd name="connsiteX4739" fmla="*/ 5588043 w 6789110"/>
              <a:gd name="connsiteY4739" fmla="*/ 1961192 h 6386516"/>
              <a:gd name="connsiteX4740" fmla="*/ 5512976 w 6789110"/>
              <a:gd name="connsiteY4740" fmla="*/ 2016970 h 6386516"/>
              <a:gd name="connsiteX4741" fmla="*/ 5559171 w 6789110"/>
              <a:gd name="connsiteY4741" fmla="*/ 1976566 h 6386516"/>
              <a:gd name="connsiteX4742" fmla="*/ 5588043 w 6789110"/>
              <a:gd name="connsiteY4742" fmla="*/ 1961192 h 6386516"/>
              <a:gd name="connsiteX4743" fmla="*/ 2183094 w 6789110"/>
              <a:gd name="connsiteY4743" fmla="*/ 1959226 h 6386516"/>
              <a:gd name="connsiteX4744" fmla="*/ 2188868 w 6789110"/>
              <a:gd name="connsiteY4744" fmla="*/ 1970768 h 6386516"/>
              <a:gd name="connsiteX4745" fmla="*/ 2192718 w 6789110"/>
              <a:gd name="connsiteY4745" fmla="*/ 1959226 h 6386516"/>
              <a:gd name="connsiteX4746" fmla="*/ 2158073 w 6789110"/>
              <a:gd name="connsiteY4746" fmla="*/ 1959226 h 6386516"/>
              <a:gd name="connsiteX4747" fmla="*/ 2161921 w 6789110"/>
              <a:gd name="connsiteY4747" fmla="*/ 1970768 h 6386516"/>
              <a:gd name="connsiteX4748" fmla="*/ 2167696 w 6789110"/>
              <a:gd name="connsiteY4748" fmla="*/ 1964993 h 6386516"/>
              <a:gd name="connsiteX4749" fmla="*/ 2161921 w 6789110"/>
              <a:gd name="connsiteY4749" fmla="*/ 1963068 h 6386516"/>
              <a:gd name="connsiteX4750" fmla="*/ 2158073 w 6789110"/>
              <a:gd name="connsiteY4750" fmla="*/ 1959226 h 6386516"/>
              <a:gd name="connsiteX4751" fmla="*/ 1934797 w 6789110"/>
              <a:gd name="connsiteY4751" fmla="*/ 1949612 h 6386516"/>
              <a:gd name="connsiteX4752" fmla="*/ 1940571 w 6789110"/>
              <a:gd name="connsiteY4752" fmla="*/ 1951535 h 6386516"/>
              <a:gd name="connsiteX4753" fmla="*/ 1934797 w 6789110"/>
              <a:gd name="connsiteY4753" fmla="*/ 1957312 h 6386516"/>
              <a:gd name="connsiteX4754" fmla="*/ 1932872 w 6789110"/>
              <a:gd name="connsiteY4754" fmla="*/ 1953461 h 6386516"/>
              <a:gd name="connsiteX4755" fmla="*/ 2133771 w 6789110"/>
              <a:gd name="connsiteY4755" fmla="*/ 1942378 h 6386516"/>
              <a:gd name="connsiteX4756" fmla="*/ 2138824 w 6789110"/>
              <a:gd name="connsiteY4756" fmla="*/ 1947670 h 6386516"/>
              <a:gd name="connsiteX4757" fmla="*/ 2129199 w 6789110"/>
              <a:gd name="connsiteY4757" fmla="*/ 1947670 h 6386516"/>
              <a:gd name="connsiteX4758" fmla="*/ 2123425 w 6789110"/>
              <a:gd name="connsiteY4758" fmla="*/ 1947670 h 6386516"/>
              <a:gd name="connsiteX4759" fmla="*/ 2119577 w 6789110"/>
              <a:gd name="connsiteY4759" fmla="*/ 1959220 h 6386516"/>
              <a:gd name="connsiteX4760" fmla="*/ 2106102 w 6789110"/>
              <a:gd name="connsiteY4760" fmla="*/ 1953444 h 6386516"/>
              <a:gd name="connsiteX4761" fmla="*/ 2117651 w 6789110"/>
              <a:gd name="connsiteY4761" fmla="*/ 1951520 h 6386516"/>
              <a:gd name="connsiteX4762" fmla="*/ 2117651 w 6789110"/>
              <a:gd name="connsiteY4762" fmla="*/ 1945745 h 6386516"/>
              <a:gd name="connsiteX4763" fmla="*/ 2127275 w 6789110"/>
              <a:gd name="connsiteY4763" fmla="*/ 1945745 h 6386516"/>
              <a:gd name="connsiteX4764" fmla="*/ 2133771 w 6789110"/>
              <a:gd name="connsiteY4764" fmla="*/ 1942378 h 6386516"/>
              <a:gd name="connsiteX4765" fmla="*/ 2079156 w 6789110"/>
              <a:gd name="connsiteY4765" fmla="*/ 1941909 h 6386516"/>
              <a:gd name="connsiteX4766" fmla="*/ 2084930 w 6789110"/>
              <a:gd name="connsiteY4766" fmla="*/ 1941909 h 6386516"/>
              <a:gd name="connsiteX4767" fmla="*/ 2084930 w 6789110"/>
              <a:gd name="connsiteY4767" fmla="*/ 1949608 h 6386516"/>
              <a:gd name="connsiteX4768" fmla="*/ 2079156 w 6789110"/>
              <a:gd name="connsiteY4768" fmla="*/ 1941909 h 6386516"/>
              <a:gd name="connsiteX4769" fmla="*/ 4286887 w 6789110"/>
              <a:gd name="connsiteY4769" fmla="*/ 1940018 h 6386516"/>
              <a:gd name="connsiteX4770" fmla="*/ 4269564 w 6789110"/>
              <a:gd name="connsiteY4770" fmla="*/ 1941942 h 6386516"/>
              <a:gd name="connsiteX4771" fmla="*/ 4263789 w 6789110"/>
              <a:gd name="connsiteY4771" fmla="*/ 1949640 h 6386516"/>
              <a:gd name="connsiteX4772" fmla="*/ 4286887 w 6789110"/>
              <a:gd name="connsiteY4772" fmla="*/ 1940018 h 6386516"/>
              <a:gd name="connsiteX4773" fmla="*/ 2067608 w 6789110"/>
              <a:gd name="connsiteY4773" fmla="*/ 1938059 h 6386516"/>
              <a:gd name="connsiteX4774" fmla="*/ 2073382 w 6789110"/>
              <a:gd name="connsiteY4774" fmla="*/ 1943833 h 6386516"/>
              <a:gd name="connsiteX4775" fmla="*/ 2065683 w 6789110"/>
              <a:gd name="connsiteY4775" fmla="*/ 1943833 h 6386516"/>
              <a:gd name="connsiteX4776" fmla="*/ 2111877 w 6789110"/>
              <a:gd name="connsiteY4776" fmla="*/ 1936123 h 6386516"/>
              <a:gd name="connsiteX4777" fmla="*/ 2127276 w 6789110"/>
              <a:gd name="connsiteY4777" fmla="*/ 1936123 h 6386516"/>
              <a:gd name="connsiteX4778" fmla="*/ 2127276 w 6789110"/>
              <a:gd name="connsiteY4778" fmla="*/ 1943822 h 6386516"/>
              <a:gd name="connsiteX4779" fmla="*/ 2111877 w 6789110"/>
              <a:gd name="connsiteY4779" fmla="*/ 1936123 h 6386516"/>
              <a:gd name="connsiteX4780" fmla="*/ 5878685 w 6789110"/>
              <a:gd name="connsiteY4780" fmla="*/ 1934246 h 6386516"/>
              <a:gd name="connsiteX4781" fmla="*/ 5872911 w 6789110"/>
              <a:gd name="connsiteY4781" fmla="*/ 1945796 h 6386516"/>
              <a:gd name="connsiteX4782" fmla="*/ 5799769 w 6789110"/>
              <a:gd name="connsiteY4782" fmla="*/ 1966939 h 6386516"/>
              <a:gd name="connsiteX4783" fmla="*/ 5793995 w 6789110"/>
              <a:gd name="connsiteY4783" fmla="*/ 1961192 h 6386516"/>
              <a:gd name="connsiteX4784" fmla="*/ 5878685 w 6789110"/>
              <a:gd name="connsiteY4784" fmla="*/ 1934246 h 6386516"/>
              <a:gd name="connsiteX4785" fmla="*/ 2198492 w 6789110"/>
              <a:gd name="connsiteY4785" fmla="*/ 1928428 h 6386516"/>
              <a:gd name="connsiteX4786" fmla="*/ 2188868 w 6789110"/>
              <a:gd name="connsiteY4786" fmla="*/ 1932279 h 6386516"/>
              <a:gd name="connsiteX4787" fmla="*/ 2196567 w 6789110"/>
              <a:gd name="connsiteY4787" fmla="*/ 1938052 h 6386516"/>
              <a:gd name="connsiteX4788" fmla="*/ 2186943 w 6789110"/>
              <a:gd name="connsiteY4788" fmla="*/ 1926503 h 6386516"/>
              <a:gd name="connsiteX4789" fmla="*/ 2181169 w 6789110"/>
              <a:gd name="connsiteY4789" fmla="*/ 1932279 h 6386516"/>
              <a:gd name="connsiteX4790" fmla="*/ 2186943 w 6789110"/>
              <a:gd name="connsiteY4790" fmla="*/ 1936127 h 6386516"/>
              <a:gd name="connsiteX4791" fmla="*/ 2115727 w 6789110"/>
              <a:gd name="connsiteY4791" fmla="*/ 1926498 h 6386516"/>
              <a:gd name="connsiteX4792" fmla="*/ 2121501 w 6789110"/>
              <a:gd name="connsiteY4792" fmla="*/ 1932273 h 6386516"/>
              <a:gd name="connsiteX4793" fmla="*/ 2113803 w 6789110"/>
              <a:gd name="connsiteY4793" fmla="*/ 1932273 h 6386516"/>
              <a:gd name="connsiteX4794" fmla="*/ 2188868 w 6789110"/>
              <a:gd name="connsiteY4794" fmla="*/ 1922655 h 6386516"/>
              <a:gd name="connsiteX4795" fmla="*/ 2194642 w 6789110"/>
              <a:gd name="connsiteY4795" fmla="*/ 1926503 h 6386516"/>
              <a:gd name="connsiteX4796" fmla="*/ 2198492 w 6789110"/>
              <a:gd name="connsiteY4796" fmla="*/ 1922655 h 6386516"/>
              <a:gd name="connsiteX4797" fmla="*/ 3289847 w 6789110"/>
              <a:gd name="connsiteY4797" fmla="*/ 1913073 h 6386516"/>
              <a:gd name="connsiteX4798" fmla="*/ 3264825 w 6789110"/>
              <a:gd name="connsiteY4798" fmla="*/ 1940018 h 6386516"/>
              <a:gd name="connsiteX4799" fmla="*/ 3262900 w 6789110"/>
              <a:gd name="connsiteY4799" fmla="*/ 1926545 h 6386516"/>
              <a:gd name="connsiteX4800" fmla="*/ 3210930 w 6789110"/>
              <a:gd name="connsiteY4800" fmla="*/ 1978490 h 6386516"/>
              <a:gd name="connsiteX4801" fmla="*/ 3210930 w 6789110"/>
              <a:gd name="connsiteY4801" fmla="*/ 2005425 h 6386516"/>
              <a:gd name="connsiteX4802" fmla="*/ 3299471 w 6789110"/>
              <a:gd name="connsiteY4802" fmla="*/ 1922695 h 6386516"/>
              <a:gd name="connsiteX4803" fmla="*/ 3289847 w 6789110"/>
              <a:gd name="connsiteY4803" fmla="*/ 1913073 h 6386516"/>
              <a:gd name="connsiteX4804" fmla="*/ 2025261 w 6789110"/>
              <a:gd name="connsiteY4804" fmla="*/ 1913017 h 6386516"/>
              <a:gd name="connsiteX4805" fmla="*/ 2036810 w 6789110"/>
              <a:gd name="connsiteY4805" fmla="*/ 1920717 h 6386516"/>
              <a:gd name="connsiteX4806" fmla="*/ 2025261 w 6789110"/>
              <a:gd name="connsiteY4806" fmla="*/ 1913017 h 6386516"/>
              <a:gd name="connsiteX4807" fmla="*/ 2206191 w 6789110"/>
              <a:gd name="connsiteY4807" fmla="*/ 1911106 h 6386516"/>
              <a:gd name="connsiteX4808" fmla="*/ 2215815 w 6789110"/>
              <a:gd name="connsiteY4808" fmla="*/ 1918805 h 6386516"/>
              <a:gd name="connsiteX4809" fmla="*/ 2219665 w 6789110"/>
              <a:gd name="connsiteY4809" fmla="*/ 1913031 h 6386516"/>
              <a:gd name="connsiteX4810" fmla="*/ 2065682 w 6789110"/>
              <a:gd name="connsiteY4810" fmla="*/ 1909181 h 6386516"/>
              <a:gd name="connsiteX4811" fmla="*/ 2071456 w 6789110"/>
              <a:gd name="connsiteY4811" fmla="*/ 1916880 h 6386516"/>
              <a:gd name="connsiteX4812" fmla="*/ 2077231 w 6789110"/>
              <a:gd name="connsiteY4812" fmla="*/ 1914956 h 6386516"/>
              <a:gd name="connsiteX4813" fmla="*/ 2077231 w 6789110"/>
              <a:gd name="connsiteY4813" fmla="*/ 1922654 h 6386516"/>
              <a:gd name="connsiteX4814" fmla="*/ 2065682 w 6789110"/>
              <a:gd name="connsiteY4814" fmla="*/ 1909181 h 6386516"/>
              <a:gd name="connsiteX4815" fmla="*/ 2138824 w 6789110"/>
              <a:gd name="connsiteY4815" fmla="*/ 1905332 h 6386516"/>
              <a:gd name="connsiteX4816" fmla="*/ 2138824 w 6789110"/>
              <a:gd name="connsiteY4816" fmla="*/ 1911106 h 6386516"/>
              <a:gd name="connsiteX4817" fmla="*/ 2144598 w 6789110"/>
              <a:gd name="connsiteY4817" fmla="*/ 1905332 h 6386516"/>
              <a:gd name="connsiteX4818" fmla="*/ 2094554 w 6789110"/>
              <a:gd name="connsiteY4818" fmla="*/ 1903409 h 6386516"/>
              <a:gd name="connsiteX4819" fmla="*/ 2100328 w 6789110"/>
              <a:gd name="connsiteY4819" fmla="*/ 1903409 h 6386516"/>
              <a:gd name="connsiteX4820" fmla="*/ 2108029 w 6789110"/>
              <a:gd name="connsiteY4820" fmla="*/ 1903409 h 6386516"/>
              <a:gd name="connsiteX4821" fmla="*/ 2113803 w 6789110"/>
              <a:gd name="connsiteY4821" fmla="*/ 1911108 h 6386516"/>
              <a:gd name="connsiteX4822" fmla="*/ 2104177 w 6789110"/>
              <a:gd name="connsiteY4822" fmla="*/ 1914957 h 6386516"/>
              <a:gd name="connsiteX4823" fmla="*/ 2109953 w 6789110"/>
              <a:gd name="connsiteY4823" fmla="*/ 1916881 h 6386516"/>
              <a:gd name="connsiteX4824" fmla="*/ 2106102 w 6789110"/>
              <a:gd name="connsiteY4824" fmla="*/ 1924582 h 6386516"/>
              <a:gd name="connsiteX4825" fmla="*/ 2100328 w 6789110"/>
              <a:gd name="connsiteY4825" fmla="*/ 1924582 h 6386516"/>
              <a:gd name="connsiteX4826" fmla="*/ 2098403 w 6789110"/>
              <a:gd name="connsiteY4826" fmla="*/ 1918807 h 6386516"/>
              <a:gd name="connsiteX4827" fmla="*/ 2094554 w 6789110"/>
              <a:gd name="connsiteY4827" fmla="*/ 1914957 h 6386516"/>
              <a:gd name="connsiteX4828" fmla="*/ 2084929 w 6789110"/>
              <a:gd name="connsiteY4828" fmla="*/ 1918807 h 6386516"/>
              <a:gd name="connsiteX4829" fmla="*/ 2079155 w 6789110"/>
              <a:gd name="connsiteY4829" fmla="*/ 1914957 h 6386516"/>
              <a:gd name="connsiteX4830" fmla="*/ 2079155 w 6789110"/>
              <a:gd name="connsiteY4830" fmla="*/ 1909183 h 6386516"/>
              <a:gd name="connsiteX4831" fmla="*/ 2094554 w 6789110"/>
              <a:gd name="connsiteY4831" fmla="*/ 1911108 h 6386516"/>
              <a:gd name="connsiteX4832" fmla="*/ 2096478 w 6789110"/>
              <a:gd name="connsiteY4832" fmla="*/ 1909183 h 6386516"/>
              <a:gd name="connsiteX4833" fmla="*/ 2054134 w 6789110"/>
              <a:gd name="connsiteY4833" fmla="*/ 1897639 h 6386516"/>
              <a:gd name="connsiteX4834" fmla="*/ 2054134 w 6789110"/>
              <a:gd name="connsiteY4834" fmla="*/ 1905339 h 6386516"/>
              <a:gd name="connsiteX4835" fmla="*/ 2048360 w 6789110"/>
              <a:gd name="connsiteY4835" fmla="*/ 1903413 h 6386516"/>
              <a:gd name="connsiteX4836" fmla="*/ 2144598 w 6789110"/>
              <a:gd name="connsiteY4836" fmla="*/ 1897633 h 6386516"/>
              <a:gd name="connsiteX4837" fmla="*/ 2140749 w 6789110"/>
              <a:gd name="connsiteY4837" fmla="*/ 1903407 h 6386516"/>
              <a:gd name="connsiteX4838" fmla="*/ 2150372 w 6789110"/>
              <a:gd name="connsiteY4838" fmla="*/ 1903407 h 6386516"/>
              <a:gd name="connsiteX4839" fmla="*/ 2131125 w 6789110"/>
              <a:gd name="connsiteY4839" fmla="*/ 1888009 h 6386516"/>
              <a:gd name="connsiteX4840" fmla="*/ 2129200 w 6789110"/>
              <a:gd name="connsiteY4840" fmla="*/ 1897633 h 6386516"/>
              <a:gd name="connsiteX4841" fmla="*/ 2138824 w 6789110"/>
              <a:gd name="connsiteY4841" fmla="*/ 1903407 h 6386516"/>
              <a:gd name="connsiteX4842" fmla="*/ 2134974 w 6789110"/>
              <a:gd name="connsiteY4842" fmla="*/ 1895708 h 6386516"/>
              <a:gd name="connsiteX4843" fmla="*/ 2131125 w 6789110"/>
              <a:gd name="connsiteY4843" fmla="*/ 1888009 h 6386516"/>
              <a:gd name="connsiteX4844" fmla="*/ 2067606 w 6789110"/>
              <a:gd name="connsiteY4844" fmla="*/ 1886080 h 6386516"/>
              <a:gd name="connsiteX4845" fmla="*/ 2077230 w 6789110"/>
              <a:gd name="connsiteY4845" fmla="*/ 1886080 h 6386516"/>
              <a:gd name="connsiteX4846" fmla="*/ 2075305 w 6789110"/>
              <a:gd name="connsiteY4846" fmla="*/ 1897629 h 6386516"/>
              <a:gd name="connsiteX4847" fmla="*/ 2067606 w 6789110"/>
              <a:gd name="connsiteY4847" fmla="*/ 1886080 h 6386516"/>
              <a:gd name="connsiteX4848" fmla="*/ 2032962 w 6789110"/>
              <a:gd name="connsiteY4848" fmla="*/ 1886070 h 6386516"/>
              <a:gd name="connsiteX4849" fmla="*/ 2032962 w 6789110"/>
              <a:gd name="connsiteY4849" fmla="*/ 1891844 h 6386516"/>
              <a:gd name="connsiteX4850" fmla="*/ 2027187 w 6789110"/>
              <a:gd name="connsiteY4850" fmla="*/ 1887995 h 6386516"/>
              <a:gd name="connsiteX4851" fmla="*/ 2038736 w 6789110"/>
              <a:gd name="connsiteY4851" fmla="*/ 1882220 h 6386516"/>
              <a:gd name="connsiteX4852" fmla="*/ 2048359 w 6789110"/>
              <a:gd name="connsiteY4852" fmla="*/ 1882220 h 6386516"/>
              <a:gd name="connsiteX4853" fmla="*/ 2042585 w 6789110"/>
              <a:gd name="connsiteY4853" fmla="*/ 1887994 h 6386516"/>
              <a:gd name="connsiteX4854" fmla="*/ 2054134 w 6789110"/>
              <a:gd name="connsiteY4854" fmla="*/ 1872618 h 6386516"/>
              <a:gd name="connsiteX4855" fmla="*/ 2054134 w 6789110"/>
              <a:gd name="connsiteY4855" fmla="*/ 1891866 h 6386516"/>
              <a:gd name="connsiteX4856" fmla="*/ 2050284 w 6789110"/>
              <a:gd name="connsiteY4856" fmla="*/ 1880317 h 6386516"/>
              <a:gd name="connsiteX4857" fmla="*/ 2140749 w 6789110"/>
              <a:gd name="connsiteY4857" fmla="*/ 1872611 h 6386516"/>
              <a:gd name="connsiteX4858" fmla="*/ 2144598 w 6789110"/>
              <a:gd name="connsiteY4858" fmla="*/ 1878386 h 6386516"/>
              <a:gd name="connsiteX4859" fmla="*/ 2150372 w 6789110"/>
              <a:gd name="connsiteY4859" fmla="*/ 1872611 h 6386516"/>
              <a:gd name="connsiteX4860" fmla="*/ 2154222 w 6789110"/>
              <a:gd name="connsiteY4860" fmla="*/ 1870687 h 6386516"/>
              <a:gd name="connsiteX4861" fmla="*/ 2154222 w 6789110"/>
              <a:gd name="connsiteY4861" fmla="*/ 1880310 h 6386516"/>
              <a:gd name="connsiteX4862" fmla="*/ 2163847 w 6789110"/>
              <a:gd name="connsiteY4862" fmla="*/ 1878386 h 6386516"/>
              <a:gd name="connsiteX4863" fmla="*/ 2025262 w 6789110"/>
              <a:gd name="connsiteY4863" fmla="*/ 1866822 h 6386516"/>
              <a:gd name="connsiteX4864" fmla="*/ 2034886 w 6789110"/>
              <a:gd name="connsiteY4864" fmla="*/ 1872596 h 6386516"/>
              <a:gd name="connsiteX4865" fmla="*/ 2021412 w 6789110"/>
              <a:gd name="connsiteY4865" fmla="*/ 1872596 h 6386516"/>
              <a:gd name="connsiteX4866" fmla="*/ 2056059 w 6789110"/>
              <a:gd name="connsiteY4866" fmla="*/ 1861070 h 6386516"/>
              <a:gd name="connsiteX4867" fmla="*/ 2061833 w 6789110"/>
              <a:gd name="connsiteY4867" fmla="*/ 1866844 h 6386516"/>
              <a:gd name="connsiteX4868" fmla="*/ 2054134 w 6789110"/>
              <a:gd name="connsiteY4868" fmla="*/ 1870694 h 6386516"/>
              <a:gd name="connsiteX4869" fmla="*/ 1984841 w 6789110"/>
              <a:gd name="connsiteY4869" fmla="*/ 1859120 h 6386516"/>
              <a:gd name="connsiteX4870" fmla="*/ 1994466 w 6789110"/>
              <a:gd name="connsiteY4870" fmla="*/ 1861046 h 6386516"/>
              <a:gd name="connsiteX4871" fmla="*/ 1988690 w 6789110"/>
              <a:gd name="connsiteY4871" fmla="*/ 1864895 h 6386516"/>
              <a:gd name="connsiteX4872" fmla="*/ 2069531 w 6789110"/>
              <a:gd name="connsiteY4872" fmla="*/ 1855291 h 6386516"/>
              <a:gd name="connsiteX4873" fmla="*/ 2079155 w 6789110"/>
              <a:gd name="connsiteY4873" fmla="*/ 1855291 h 6386516"/>
              <a:gd name="connsiteX4874" fmla="*/ 2073381 w 6789110"/>
              <a:gd name="connsiteY4874" fmla="*/ 1861065 h 6386516"/>
              <a:gd name="connsiteX4875" fmla="*/ 3620910 w 6789110"/>
              <a:gd name="connsiteY4875" fmla="*/ 1853406 h 6386516"/>
              <a:gd name="connsiteX4876" fmla="*/ 3297546 w 6789110"/>
              <a:gd name="connsiteY4876" fmla="*/ 2197965 h 6386516"/>
              <a:gd name="connsiteX4877" fmla="*/ 3634384 w 6789110"/>
              <a:gd name="connsiteY4877" fmla="*/ 1870731 h 6386516"/>
              <a:gd name="connsiteX4878" fmla="*/ 3620910 w 6789110"/>
              <a:gd name="connsiteY4878" fmla="*/ 1853406 h 6386516"/>
              <a:gd name="connsiteX4879" fmla="*/ 2573825 w 6789110"/>
              <a:gd name="connsiteY4879" fmla="*/ 1851488 h 6386516"/>
              <a:gd name="connsiteX4880" fmla="*/ 2833671 w 6789110"/>
              <a:gd name="connsiteY4880" fmla="*/ 2400043 h 6386516"/>
              <a:gd name="connsiteX4881" fmla="*/ 2573825 w 6789110"/>
              <a:gd name="connsiteY4881" fmla="*/ 1851488 h 6386516"/>
              <a:gd name="connsiteX4882" fmla="*/ 217886 w 6789110"/>
              <a:gd name="connsiteY4882" fmla="*/ 1845647 h 6386516"/>
              <a:gd name="connsiteX4883" fmla="*/ 202488 w 6789110"/>
              <a:gd name="connsiteY4883" fmla="*/ 1859121 h 6386516"/>
              <a:gd name="connsiteX4884" fmla="*/ 252532 w 6789110"/>
              <a:gd name="connsiteY4884" fmla="*/ 2016953 h 6386516"/>
              <a:gd name="connsiteX4885" fmla="*/ 227510 w 6789110"/>
              <a:gd name="connsiteY4885" fmla="*/ 1861045 h 6386516"/>
              <a:gd name="connsiteX4886" fmla="*/ 258307 w 6789110"/>
              <a:gd name="connsiteY4886" fmla="*/ 1918788 h 6386516"/>
              <a:gd name="connsiteX4887" fmla="*/ 217886 w 6789110"/>
              <a:gd name="connsiteY4887" fmla="*/ 1845647 h 6386516"/>
              <a:gd name="connsiteX4888" fmla="*/ 3570866 w 6789110"/>
              <a:gd name="connsiteY4888" fmla="*/ 1843783 h 6386516"/>
              <a:gd name="connsiteX4889" fmla="*/ 3251351 w 6789110"/>
              <a:gd name="connsiteY4889" fmla="*/ 2172934 h 6386516"/>
              <a:gd name="connsiteX4890" fmla="*/ 3570866 w 6789110"/>
              <a:gd name="connsiteY4890" fmla="*/ 1843783 h 6386516"/>
              <a:gd name="connsiteX4891" fmla="*/ 2165771 w 6789110"/>
              <a:gd name="connsiteY4891" fmla="*/ 1828342 h 6386516"/>
              <a:gd name="connsiteX4892" fmla="*/ 2165771 w 6789110"/>
              <a:gd name="connsiteY4892" fmla="*/ 1837966 h 6386516"/>
              <a:gd name="connsiteX4893" fmla="*/ 2175395 w 6789110"/>
              <a:gd name="connsiteY4893" fmla="*/ 1830267 h 6386516"/>
              <a:gd name="connsiteX4894" fmla="*/ 2000239 w 6789110"/>
              <a:gd name="connsiteY4894" fmla="*/ 1826415 h 6386516"/>
              <a:gd name="connsiteX4895" fmla="*/ 1996389 w 6789110"/>
              <a:gd name="connsiteY4895" fmla="*/ 1832189 h 6386516"/>
              <a:gd name="connsiteX4896" fmla="*/ 1990615 w 6789110"/>
              <a:gd name="connsiteY4896" fmla="*/ 1828340 h 6386516"/>
              <a:gd name="connsiteX4897" fmla="*/ 2100329 w 6789110"/>
              <a:gd name="connsiteY4897" fmla="*/ 1826400 h 6386516"/>
              <a:gd name="connsiteX4898" fmla="*/ 2106103 w 6789110"/>
              <a:gd name="connsiteY4898" fmla="*/ 1826400 h 6386516"/>
              <a:gd name="connsiteX4899" fmla="*/ 2100329 w 6789110"/>
              <a:gd name="connsiteY4899" fmla="*/ 1834100 h 6386516"/>
              <a:gd name="connsiteX4900" fmla="*/ 2140749 w 6789110"/>
              <a:gd name="connsiteY4900" fmla="*/ 1815638 h 6386516"/>
              <a:gd name="connsiteX4901" fmla="*/ 2143066 w 6789110"/>
              <a:gd name="connsiteY4901" fmla="*/ 1816565 h 6386516"/>
              <a:gd name="connsiteX4902" fmla="*/ 2140749 w 6789110"/>
              <a:gd name="connsiteY4902" fmla="*/ 1816793 h 6386516"/>
              <a:gd name="connsiteX4903" fmla="*/ 2262010 w 6789110"/>
              <a:gd name="connsiteY4903" fmla="*/ 1812943 h 6386516"/>
              <a:gd name="connsiteX4904" fmla="*/ 2267784 w 6789110"/>
              <a:gd name="connsiteY4904" fmla="*/ 1818718 h 6386516"/>
              <a:gd name="connsiteX4905" fmla="*/ 2267784 w 6789110"/>
              <a:gd name="connsiteY4905" fmla="*/ 1812943 h 6386516"/>
              <a:gd name="connsiteX4906" fmla="*/ 1990616 w 6789110"/>
              <a:gd name="connsiteY4906" fmla="*/ 1811016 h 6386516"/>
              <a:gd name="connsiteX4907" fmla="*/ 1998315 w 6789110"/>
              <a:gd name="connsiteY4907" fmla="*/ 1811016 h 6386516"/>
              <a:gd name="connsiteX4908" fmla="*/ 1996390 w 6789110"/>
              <a:gd name="connsiteY4908" fmla="*/ 1816791 h 6386516"/>
              <a:gd name="connsiteX4909" fmla="*/ 2198492 w 6789110"/>
              <a:gd name="connsiteY4909" fmla="*/ 1809093 h 6386516"/>
              <a:gd name="connsiteX4910" fmla="*/ 2192718 w 6789110"/>
              <a:gd name="connsiteY4910" fmla="*/ 1812943 h 6386516"/>
              <a:gd name="connsiteX4911" fmla="*/ 2198492 w 6789110"/>
              <a:gd name="connsiteY4911" fmla="*/ 1816793 h 6386516"/>
              <a:gd name="connsiteX4912" fmla="*/ 2084931 w 6789110"/>
              <a:gd name="connsiteY4912" fmla="*/ 1805229 h 6386516"/>
              <a:gd name="connsiteX4913" fmla="*/ 2092630 w 6789110"/>
              <a:gd name="connsiteY4913" fmla="*/ 1811003 h 6386516"/>
              <a:gd name="connsiteX4914" fmla="*/ 2092630 w 6789110"/>
              <a:gd name="connsiteY4914" fmla="*/ 1818702 h 6386516"/>
              <a:gd name="connsiteX4915" fmla="*/ 2084931 w 6789110"/>
              <a:gd name="connsiteY4915" fmla="*/ 1824477 h 6386516"/>
              <a:gd name="connsiteX4916" fmla="*/ 2088780 w 6789110"/>
              <a:gd name="connsiteY4916" fmla="*/ 1830251 h 6386516"/>
              <a:gd name="connsiteX4917" fmla="*/ 2079155 w 6789110"/>
              <a:gd name="connsiteY4917" fmla="*/ 1830251 h 6386516"/>
              <a:gd name="connsiteX4918" fmla="*/ 2083006 w 6789110"/>
              <a:gd name="connsiteY4918" fmla="*/ 1824477 h 6386516"/>
              <a:gd name="connsiteX4919" fmla="*/ 2067607 w 6789110"/>
              <a:gd name="connsiteY4919" fmla="*/ 1826402 h 6386516"/>
              <a:gd name="connsiteX4920" fmla="*/ 2065682 w 6789110"/>
              <a:gd name="connsiteY4920" fmla="*/ 1818702 h 6386516"/>
              <a:gd name="connsiteX4921" fmla="*/ 2069531 w 6789110"/>
              <a:gd name="connsiteY4921" fmla="*/ 1816778 h 6386516"/>
              <a:gd name="connsiteX4922" fmla="*/ 2078193 w 6789110"/>
              <a:gd name="connsiteY4922" fmla="*/ 1822462 h 6386516"/>
              <a:gd name="connsiteX4923" fmla="*/ 2083006 w 6789110"/>
              <a:gd name="connsiteY4923" fmla="*/ 1822526 h 6386516"/>
              <a:gd name="connsiteX4924" fmla="*/ 2083006 w 6789110"/>
              <a:gd name="connsiteY4924" fmla="*/ 1822552 h 6386516"/>
              <a:gd name="connsiteX4925" fmla="*/ 2084931 w 6789110"/>
              <a:gd name="connsiteY4925" fmla="*/ 1822552 h 6386516"/>
              <a:gd name="connsiteX4926" fmla="*/ 2083006 w 6789110"/>
              <a:gd name="connsiteY4926" fmla="*/ 1822526 h 6386516"/>
              <a:gd name="connsiteX4927" fmla="*/ 2083006 w 6789110"/>
              <a:gd name="connsiteY4927" fmla="*/ 1814853 h 6386516"/>
              <a:gd name="connsiteX4928" fmla="*/ 2088780 w 6789110"/>
              <a:gd name="connsiteY4928" fmla="*/ 1814853 h 6386516"/>
              <a:gd name="connsiteX4929" fmla="*/ 2081081 w 6789110"/>
              <a:gd name="connsiteY4929" fmla="*/ 1807154 h 6386516"/>
              <a:gd name="connsiteX4930" fmla="*/ 2129521 w 6789110"/>
              <a:gd name="connsiteY4930" fmla="*/ 1804763 h 6386516"/>
              <a:gd name="connsiteX4931" fmla="*/ 2131125 w 6789110"/>
              <a:gd name="connsiteY4931" fmla="*/ 1807169 h 6386516"/>
              <a:gd name="connsiteX4932" fmla="*/ 2130911 w 6789110"/>
              <a:gd name="connsiteY4932" fmla="*/ 1807811 h 6386516"/>
              <a:gd name="connsiteX4933" fmla="*/ 2129200 w 6789110"/>
              <a:gd name="connsiteY4933" fmla="*/ 1805244 h 6386516"/>
              <a:gd name="connsiteX4934" fmla="*/ 2188868 w 6789110"/>
              <a:gd name="connsiteY4934" fmla="*/ 1799470 h 6386516"/>
              <a:gd name="connsiteX4935" fmla="*/ 2177320 w 6789110"/>
              <a:gd name="connsiteY4935" fmla="*/ 1801393 h 6386516"/>
              <a:gd name="connsiteX4936" fmla="*/ 2181169 w 6789110"/>
              <a:gd name="connsiteY4936" fmla="*/ 1812943 h 6386516"/>
              <a:gd name="connsiteX4937" fmla="*/ 2169621 w 6789110"/>
              <a:gd name="connsiteY4937" fmla="*/ 1812943 h 6386516"/>
              <a:gd name="connsiteX4938" fmla="*/ 2175395 w 6789110"/>
              <a:gd name="connsiteY4938" fmla="*/ 1820642 h 6386516"/>
              <a:gd name="connsiteX4939" fmla="*/ 2185019 w 6789110"/>
              <a:gd name="connsiteY4939" fmla="*/ 1822568 h 6386516"/>
              <a:gd name="connsiteX4940" fmla="*/ 2179244 w 6789110"/>
              <a:gd name="connsiteY4940" fmla="*/ 1826417 h 6386516"/>
              <a:gd name="connsiteX4941" fmla="*/ 2185019 w 6789110"/>
              <a:gd name="connsiteY4941" fmla="*/ 1826417 h 6386516"/>
              <a:gd name="connsiteX4942" fmla="*/ 2183094 w 6789110"/>
              <a:gd name="connsiteY4942" fmla="*/ 1837966 h 6386516"/>
              <a:gd name="connsiteX4943" fmla="*/ 2198492 w 6789110"/>
              <a:gd name="connsiteY4943" fmla="*/ 1826417 h 6386516"/>
              <a:gd name="connsiteX4944" fmla="*/ 2183094 w 6789110"/>
              <a:gd name="connsiteY4944" fmla="*/ 1805244 h 6386516"/>
              <a:gd name="connsiteX4945" fmla="*/ 2188868 w 6789110"/>
              <a:gd name="connsiteY4945" fmla="*/ 1805244 h 6386516"/>
              <a:gd name="connsiteX4946" fmla="*/ 2090704 w 6789110"/>
              <a:gd name="connsiteY4946" fmla="*/ 1797529 h 6386516"/>
              <a:gd name="connsiteX4947" fmla="*/ 2096478 w 6789110"/>
              <a:gd name="connsiteY4947" fmla="*/ 1801378 h 6386516"/>
              <a:gd name="connsiteX4948" fmla="*/ 2086854 w 6789110"/>
              <a:gd name="connsiteY4948" fmla="*/ 1803303 h 6386516"/>
              <a:gd name="connsiteX4949" fmla="*/ 2031035 w 6789110"/>
              <a:gd name="connsiteY4949" fmla="*/ 1795602 h 6386516"/>
              <a:gd name="connsiteX4950" fmla="*/ 2034885 w 6789110"/>
              <a:gd name="connsiteY4950" fmla="*/ 1803302 h 6386516"/>
              <a:gd name="connsiteX4951" fmla="*/ 2025261 w 6789110"/>
              <a:gd name="connsiteY4951" fmla="*/ 1799451 h 6386516"/>
              <a:gd name="connsiteX4952" fmla="*/ 2017563 w 6789110"/>
              <a:gd name="connsiteY4952" fmla="*/ 1795602 h 6386516"/>
              <a:gd name="connsiteX4953" fmla="*/ 2025262 w 6789110"/>
              <a:gd name="connsiteY4953" fmla="*/ 1797527 h 6386516"/>
              <a:gd name="connsiteX4954" fmla="*/ 2019489 w 6789110"/>
              <a:gd name="connsiteY4954" fmla="*/ 1799451 h 6386516"/>
              <a:gd name="connsiteX4955" fmla="*/ 2219665 w 6789110"/>
              <a:gd name="connsiteY4955" fmla="*/ 1791770 h 6386516"/>
              <a:gd name="connsiteX4956" fmla="*/ 2219665 w 6789110"/>
              <a:gd name="connsiteY4956" fmla="*/ 1801393 h 6386516"/>
              <a:gd name="connsiteX4957" fmla="*/ 2225439 w 6789110"/>
              <a:gd name="connsiteY4957" fmla="*/ 1797544 h 6386516"/>
              <a:gd name="connsiteX4958" fmla="*/ 2202342 w 6789110"/>
              <a:gd name="connsiteY4958" fmla="*/ 1791770 h 6386516"/>
              <a:gd name="connsiteX4959" fmla="*/ 2206191 w 6789110"/>
              <a:gd name="connsiteY4959" fmla="*/ 1797544 h 6386516"/>
              <a:gd name="connsiteX4960" fmla="*/ 2211966 w 6789110"/>
              <a:gd name="connsiteY4960" fmla="*/ 1791770 h 6386516"/>
              <a:gd name="connsiteX4961" fmla="*/ 3388011 w 6789110"/>
              <a:gd name="connsiteY4961" fmla="*/ 1789888 h 6386516"/>
              <a:gd name="connsiteX4962" fmla="*/ 3309095 w 6789110"/>
              <a:gd name="connsiteY4962" fmla="*/ 1888052 h 6386516"/>
              <a:gd name="connsiteX4963" fmla="*/ 3316794 w 6789110"/>
              <a:gd name="connsiteY4963" fmla="*/ 1897674 h 6386516"/>
              <a:gd name="connsiteX4964" fmla="*/ 3388011 w 6789110"/>
              <a:gd name="connsiteY4964" fmla="*/ 1789888 h 6386516"/>
              <a:gd name="connsiteX4965" fmla="*/ 2244688 w 6789110"/>
              <a:gd name="connsiteY4965" fmla="*/ 1785997 h 6386516"/>
              <a:gd name="connsiteX4966" fmla="*/ 2240837 w 6789110"/>
              <a:gd name="connsiteY4966" fmla="*/ 1791770 h 6386516"/>
              <a:gd name="connsiteX4967" fmla="*/ 2244688 w 6789110"/>
              <a:gd name="connsiteY4967" fmla="*/ 1793694 h 6386516"/>
              <a:gd name="connsiteX4968" fmla="*/ 2250462 w 6789110"/>
              <a:gd name="connsiteY4968" fmla="*/ 1791770 h 6386516"/>
              <a:gd name="connsiteX4969" fmla="*/ 5809395 w 6789110"/>
              <a:gd name="connsiteY4969" fmla="*/ 1784118 h 6386516"/>
              <a:gd name="connsiteX4970" fmla="*/ 5767049 w 6789110"/>
              <a:gd name="connsiteY4970" fmla="*/ 1826461 h 6386516"/>
              <a:gd name="connsiteX4971" fmla="*/ 5607291 w 6789110"/>
              <a:gd name="connsiteY4971" fmla="*/ 1938097 h 6386516"/>
              <a:gd name="connsiteX4972" fmla="*/ 5782448 w 6789110"/>
              <a:gd name="connsiteY4972" fmla="*/ 1801437 h 6386516"/>
              <a:gd name="connsiteX4973" fmla="*/ 5809395 w 6789110"/>
              <a:gd name="connsiteY4973" fmla="*/ 1784118 h 6386516"/>
              <a:gd name="connsiteX4974" fmla="*/ 2290882 w 6789110"/>
              <a:gd name="connsiteY4974" fmla="*/ 1782146 h 6386516"/>
              <a:gd name="connsiteX4975" fmla="*/ 2294732 w 6789110"/>
              <a:gd name="connsiteY4975" fmla="*/ 1787922 h 6386516"/>
              <a:gd name="connsiteX4976" fmla="*/ 2300506 w 6789110"/>
              <a:gd name="connsiteY4976" fmla="*/ 1782146 h 6386516"/>
              <a:gd name="connsiteX4977" fmla="*/ 2052208 w 6789110"/>
              <a:gd name="connsiteY4977" fmla="*/ 1778303 h 6386516"/>
              <a:gd name="connsiteX4978" fmla="*/ 2061832 w 6789110"/>
              <a:gd name="connsiteY4978" fmla="*/ 1778303 h 6386516"/>
              <a:gd name="connsiteX4979" fmla="*/ 2056057 w 6789110"/>
              <a:gd name="connsiteY4979" fmla="*/ 1784080 h 6386516"/>
              <a:gd name="connsiteX4980" fmla="*/ 1998315 w 6789110"/>
              <a:gd name="connsiteY4980" fmla="*/ 1778295 h 6386516"/>
              <a:gd name="connsiteX4981" fmla="*/ 2006014 w 6789110"/>
              <a:gd name="connsiteY4981" fmla="*/ 1778295 h 6386516"/>
              <a:gd name="connsiteX4982" fmla="*/ 2006014 w 6789110"/>
              <a:gd name="connsiteY4982" fmla="*/ 1785997 h 6386516"/>
              <a:gd name="connsiteX4983" fmla="*/ 1998315 w 6789110"/>
              <a:gd name="connsiteY4983" fmla="*/ 1785997 h 6386516"/>
              <a:gd name="connsiteX4984" fmla="*/ 1998315 w 6789110"/>
              <a:gd name="connsiteY4984" fmla="*/ 1778295 h 6386516"/>
              <a:gd name="connsiteX4985" fmla="*/ 2185019 w 6789110"/>
              <a:gd name="connsiteY4985" fmla="*/ 1778148 h 6386516"/>
              <a:gd name="connsiteX4986" fmla="*/ 2184805 w 6789110"/>
              <a:gd name="connsiteY4986" fmla="*/ 1778296 h 6386516"/>
              <a:gd name="connsiteX4987" fmla="*/ 2185019 w 6789110"/>
              <a:gd name="connsiteY4987" fmla="*/ 1778296 h 6386516"/>
              <a:gd name="connsiteX4988" fmla="*/ 2375573 w 6789110"/>
              <a:gd name="connsiteY4988" fmla="*/ 1776357 h 6386516"/>
              <a:gd name="connsiteX4989" fmla="*/ 2375573 w 6789110"/>
              <a:gd name="connsiteY4989" fmla="*/ 1784057 h 6386516"/>
              <a:gd name="connsiteX4990" fmla="*/ 2381347 w 6789110"/>
              <a:gd name="connsiteY4990" fmla="*/ 1782131 h 6386516"/>
              <a:gd name="connsiteX4991" fmla="*/ 2246612 w 6789110"/>
              <a:gd name="connsiteY4991" fmla="*/ 1772522 h 6386516"/>
              <a:gd name="connsiteX4992" fmla="*/ 2252386 w 6789110"/>
              <a:gd name="connsiteY4992" fmla="*/ 1784073 h 6386516"/>
              <a:gd name="connsiteX4993" fmla="*/ 2256236 w 6789110"/>
              <a:gd name="connsiteY4993" fmla="*/ 1778296 h 6386516"/>
              <a:gd name="connsiteX4994" fmla="*/ 2246612 w 6789110"/>
              <a:gd name="connsiteY4994" fmla="*/ 1772522 h 6386516"/>
              <a:gd name="connsiteX4995" fmla="*/ 2104178 w 6789110"/>
              <a:gd name="connsiteY4995" fmla="*/ 1772522 h 6386516"/>
              <a:gd name="connsiteX4996" fmla="*/ 2113801 w 6789110"/>
              <a:gd name="connsiteY4996" fmla="*/ 1772522 h 6386516"/>
              <a:gd name="connsiteX4997" fmla="*/ 2113801 w 6789110"/>
              <a:gd name="connsiteY4997" fmla="*/ 1778296 h 6386516"/>
              <a:gd name="connsiteX4998" fmla="*/ 2113801 w 6789110"/>
              <a:gd name="connsiteY4998" fmla="*/ 1784073 h 6386516"/>
              <a:gd name="connsiteX4999" fmla="*/ 2123425 w 6789110"/>
              <a:gd name="connsiteY4999" fmla="*/ 1784073 h 6386516"/>
              <a:gd name="connsiteX5000" fmla="*/ 2133050 w 6789110"/>
              <a:gd name="connsiteY5000" fmla="*/ 1799470 h 6386516"/>
              <a:gd name="connsiteX5001" fmla="*/ 2129521 w 6789110"/>
              <a:gd name="connsiteY5001" fmla="*/ 1804763 h 6386516"/>
              <a:gd name="connsiteX5002" fmla="*/ 2127275 w 6789110"/>
              <a:gd name="connsiteY5002" fmla="*/ 1801393 h 6386516"/>
              <a:gd name="connsiteX5003" fmla="*/ 2115726 w 6789110"/>
              <a:gd name="connsiteY5003" fmla="*/ 1799470 h 6386516"/>
              <a:gd name="connsiteX5004" fmla="*/ 2104178 w 6789110"/>
              <a:gd name="connsiteY5004" fmla="*/ 1803319 h 6386516"/>
              <a:gd name="connsiteX5005" fmla="*/ 2108027 w 6789110"/>
              <a:gd name="connsiteY5005" fmla="*/ 1797544 h 6386516"/>
              <a:gd name="connsiteX5006" fmla="*/ 2096478 w 6789110"/>
              <a:gd name="connsiteY5006" fmla="*/ 1784073 h 6386516"/>
              <a:gd name="connsiteX5007" fmla="*/ 2102253 w 6789110"/>
              <a:gd name="connsiteY5007" fmla="*/ 1784073 h 6386516"/>
              <a:gd name="connsiteX5008" fmla="*/ 2098403 w 6789110"/>
              <a:gd name="connsiteY5008" fmla="*/ 1778296 h 6386516"/>
              <a:gd name="connsiteX5009" fmla="*/ 2104178 w 6789110"/>
              <a:gd name="connsiteY5009" fmla="*/ 1778296 h 6386516"/>
              <a:gd name="connsiteX5010" fmla="*/ 2127276 w 6789110"/>
              <a:gd name="connsiteY5010" fmla="*/ 1772521 h 6386516"/>
              <a:gd name="connsiteX5011" fmla="*/ 2127276 w 6789110"/>
              <a:gd name="connsiteY5011" fmla="*/ 1782146 h 6386516"/>
              <a:gd name="connsiteX5012" fmla="*/ 2121502 w 6789110"/>
              <a:gd name="connsiteY5012" fmla="*/ 1778295 h 6386516"/>
              <a:gd name="connsiteX5013" fmla="*/ 2123427 w 6789110"/>
              <a:gd name="connsiteY5013" fmla="*/ 1776371 h 6386516"/>
              <a:gd name="connsiteX5014" fmla="*/ 2163845 w 6789110"/>
              <a:gd name="connsiteY5014" fmla="*/ 1770593 h 6386516"/>
              <a:gd name="connsiteX5015" fmla="*/ 2169621 w 6789110"/>
              <a:gd name="connsiteY5015" fmla="*/ 1774442 h 6386516"/>
              <a:gd name="connsiteX5016" fmla="*/ 2159996 w 6789110"/>
              <a:gd name="connsiteY5016" fmla="*/ 1776367 h 6386516"/>
              <a:gd name="connsiteX5017" fmla="*/ 2396745 w 6789110"/>
              <a:gd name="connsiteY5017" fmla="*/ 1770583 h 6386516"/>
              <a:gd name="connsiteX5018" fmla="*/ 2390970 w 6789110"/>
              <a:gd name="connsiteY5018" fmla="*/ 1778282 h 6386516"/>
              <a:gd name="connsiteX5019" fmla="*/ 2396745 w 6789110"/>
              <a:gd name="connsiteY5019" fmla="*/ 1778282 h 6386516"/>
              <a:gd name="connsiteX5020" fmla="*/ 2271634 w 6789110"/>
              <a:gd name="connsiteY5020" fmla="*/ 1766746 h 6386516"/>
              <a:gd name="connsiteX5021" fmla="*/ 2267784 w 6789110"/>
              <a:gd name="connsiteY5021" fmla="*/ 1772522 h 6386516"/>
              <a:gd name="connsiteX5022" fmla="*/ 2271634 w 6789110"/>
              <a:gd name="connsiteY5022" fmla="*/ 1774446 h 6386516"/>
              <a:gd name="connsiteX5023" fmla="*/ 2277408 w 6789110"/>
              <a:gd name="connsiteY5023" fmla="*/ 1772522 h 6386516"/>
              <a:gd name="connsiteX5024" fmla="*/ 6332937 w 6789110"/>
              <a:gd name="connsiteY5024" fmla="*/ 1764866 h 6386516"/>
              <a:gd name="connsiteX5025" fmla="*/ 6313689 w 6789110"/>
              <a:gd name="connsiteY5025" fmla="*/ 1786045 h 6386516"/>
              <a:gd name="connsiteX5026" fmla="*/ 6036518 w 6789110"/>
              <a:gd name="connsiteY5026" fmla="*/ 1938097 h 6386516"/>
              <a:gd name="connsiteX5027" fmla="*/ 6313689 w 6789110"/>
              <a:gd name="connsiteY5027" fmla="*/ 1774492 h 6386516"/>
              <a:gd name="connsiteX5028" fmla="*/ 6332937 w 6789110"/>
              <a:gd name="connsiteY5028" fmla="*/ 1764866 h 6386516"/>
              <a:gd name="connsiteX5029" fmla="*/ 2223514 w 6789110"/>
              <a:gd name="connsiteY5029" fmla="*/ 1764581 h 6386516"/>
              <a:gd name="connsiteX5030" fmla="*/ 2223514 w 6789110"/>
              <a:gd name="connsiteY5030" fmla="*/ 1770594 h 6386516"/>
              <a:gd name="connsiteX5031" fmla="*/ 2223512 w 6789110"/>
              <a:gd name="connsiteY5031" fmla="*/ 1770594 h 6386516"/>
              <a:gd name="connsiteX5032" fmla="*/ 2225439 w 6789110"/>
              <a:gd name="connsiteY5032" fmla="*/ 1772522 h 6386516"/>
              <a:gd name="connsiteX5033" fmla="*/ 2229289 w 6789110"/>
              <a:gd name="connsiteY5033" fmla="*/ 1766746 h 6386516"/>
              <a:gd name="connsiteX5034" fmla="*/ 2188868 w 6789110"/>
              <a:gd name="connsiteY5034" fmla="*/ 1762895 h 6386516"/>
              <a:gd name="connsiteX5035" fmla="*/ 2198492 w 6789110"/>
              <a:gd name="connsiteY5035" fmla="*/ 1762895 h 6386516"/>
              <a:gd name="connsiteX5036" fmla="*/ 2198492 w 6789110"/>
              <a:gd name="connsiteY5036" fmla="*/ 1770596 h 6386516"/>
              <a:gd name="connsiteX5037" fmla="*/ 2106103 w 6789110"/>
              <a:gd name="connsiteY5037" fmla="*/ 1759032 h 6386516"/>
              <a:gd name="connsiteX5038" fmla="*/ 2100328 w 6789110"/>
              <a:gd name="connsiteY5038" fmla="*/ 1770582 h 6386516"/>
              <a:gd name="connsiteX5039" fmla="*/ 2106103 w 6789110"/>
              <a:gd name="connsiteY5039" fmla="*/ 1759032 h 6386516"/>
              <a:gd name="connsiteX5040" fmla="*/ 2183095 w 6789110"/>
              <a:gd name="connsiteY5040" fmla="*/ 1757122 h 6386516"/>
              <a:gd name="connsiteX5041" fmla="*/ 2192718 w 6789110"/>
              <a:gd name="connsiteY5041" fmla="*/ 1757122 h 6386516"/>
              <a:gd name="connsiteX5042" fmla="*/ 2188868 w 6789110"/>
              <a:gd name="connsiteY5042" fmla="*/ 1762895 h 6386516"/>
              <a:gd name="connsiteX5043" fmla="*/ 2077231 w 6789110"/>
              <a:gd name="connsiteY5043" fmla="*/ 1757108 h 6386516"/>
              <a:gd name="connsiteX5044" fmla="*/ 2084930 w 6789110"/>
              <a:gd name="connsiteY5044" fmla="*/ 1757108 h 6386516"/>
              <a:gd name="connsiteX5045" fmla="*/ 2084930 w 6789110"/>
              <a:gd name="connsiteY5045" fmla="*/ 1762882 h 6386516"/>
              <a:gd name="connsiteX5046" fmla="*/ 3449604 w 6789110"/>
              <a:gd name="connsiteY5046" fmla="*/ 1755240 h 6386516"/>
              <a:gd name="connsiteX5047" fmla="*/ 3330268 w 6789110"/>
              <a:gd name="connsiteY5047" fmla="*/ 1922695 h 6386516"/>
              <a:gd name="connsiteX5048" fmla="*/ 3332192 w 6789110"/>
              <a:gd name="connsiteY5048" fmla="*/ 1926545 h 6386516"/>
              <a:gd name="connsiteX5049" fmla="*/ 3316794 w 6789110"/>
              <a:gd name="connsiteY5049" fmla="*/ 1943867 h 6386516"/>
              <a:gd name="connsiteX5050" fmla="*/ 3312944 w 6789110"/>
              <a:gd name="connsiteY5050" fmla="*/ 1940018 h 6386516"/>
              <a:gd name="connsiteX5051" fmla="*/ 3205157 w 6789110"/>
              <a:gd name="connsiteY5051" fmla="*/ 2040058 h 6386516"/>
              <a:gd name="connsiteX5052" fmla="*/ 3201306 w 6789110"/>
              <a:gd name="connsiteY5052" fmla="*/ 2063171 h 6386516"/>
              <a:gd name="connsiteX5053" fmla="*/ 3449604 w 6789110"/>
              <a:gd name="connsiteY5053" fmla="*/ 1755240 h 6386516"/>
              <a:gd name="connsiteX5054" fmla="*/ 2250462 w 6789110"/>
              <a:gd name="connsiteY5054" fmla="*/ 1755197 h 6386516"/>
              <a:gd name="connsiteX5055" fmla="*/ 2260085 w 6789110"/>
              <a:gd name="connsiteY5055" fmla="*/ 1762897 h 6386516"/>
              <a:gd name="connsiteX5056" fmla="*/ 2260085 w 6789110"/>
              <a:gd name="connsiteY5056" fmla="*/ 1755197 h 6386516"/>
              <a:gd name="connsiteX5057" fmla="*/ 2165771 w 6789110"/>
              <a:gd name="connsiteY5057" fmla="*/ 1753270 h 6386516"/>
              <a:gd name="connsiteX5058" fmla="*/ 2167696 w 6789110"/>
              <a:gd name="connsiteY5058" fmla="*/ 1764819 h 6386516"/>
              <a:gd name="connsiteX5059" fmla="*/ 2161922 w 6789110"/>
              <a:gd name="connsiteY5059" fmla="*/ 1766745 h 6386516"/>
              <a:gd name="connsiteX5060" fmla="*/ 2150372 w 6789110"/>
              <a:gd name="connsiteY5060" fmla="*/ 1764819 h 6386516"/>
              <a:gd name="connsiteX5061" fmla="*/ 2150372 w 6789110"/>
              <a:gd name="connsiteY5061" fmla="*/ 1768668 h 6386516"/>
              <a:gd name="connsiteX5062" fmla="*/ 2150374 w 6789110"/>
              <a:gd name="connsiteY5062" fmla="*/ 1768668 h 6386516"/>
              <a:gd name="connsiteX5063" fmla="*/ 2156148 w 6789110"/>
              <a:gd name="connsiteY5063" fmla="*/ 1774442 h 6386516"/>
              <a:gd name="connsiteX5064" fmla="*/ 2134974 w 6789110"/>
              <a:gd name="connsiteY5064" fmla="*/ 1782142 h 6386516"/>
              <a:gd name="connsiteX5065" fmla="*/ 2145260 w 6789110"/>
              <a:gd name="connsiteY5065" fmla="*/ 1774563 h 6386516"/>
              <a:gd name="connsiteX5066" fmla="*/ 2148702 w 6789110"/>
              <a:gd name="connsiteY5066" fmla="*/ 1770594 h 6386516"/>
              <a:gd name="connsiteX5067" fmla="*/ 2140748 w 6789110"/>
              <a:gd name="connsiteY5067" fmla="*/ 1770594 h 6386516"/>
              <a:gd name="connsiteX5068" fmla="*/ 2156147 w 6789110"/>
              <a:gd name="connsiteY5068" fmla="*/ 1757119 h 6386516"/>
              <a:gd name="connsiteX5069" fmla="*/ 2152297 w 6789110"/>
              <a:gd name="connsiteY5069" fmla="*/ 1760968 h 6386516"/>
              <a:gd name="connsiteX5070" fmla="*/ 2161922 w 6789110"/>
              <a:gd name="connsiteY5070" fmla="*/ 1760968 h 6386516"/>
              <a:gd name="connsiteX5071" fmla="*/ 2165771 w 6789110"/>
              <a:gd name="connsiteY5071" fmla="*/ 1753270 h 6386516"/>
              <a:gd name="connsiteX5072" fmla="*/ 2198493 w 6789110"/>
              <a:gd name="connsiteY5072" fmla="*/ 1751349 h 6386516"/>
              <a:gd name="connsiteX5073" fmla="*/ 2198493 w 6789110"/>
              <a:gd name="connsiteY5073" fmla="*/ 1759047 h 6386516"/>
              <a:gd name="connsiteX5074" fmla="*/ 2192719 w 6789110"/>
              <a:gd name="connsiteY5074" fmla="*/ 1757122 h 6386516"/>
              <a:gd name="connsiteX5075" fmla="*/ 2121501 w 6789110"/>
              <a:gd name="connsiteY5075" fmla="*/ 1751346 h 6386516"/>
              <a:gd name="connsiteX5076" fmla="*/ 2136900 w 6789110"/>
              <a:gd name="connsiteY5076" fmla="*/ 1751346 h 6386516"/>
              <a:gd name="connsiteX5077" fmla="*/ 2136900 w 6789110"/>
              <a:gd name="connsiteY5077" fmla="*/ 1759044 h 6386516"/>
              <a:gd name="connsiteX5078" fmla="*/ 2129200 w 6789110"/>
              <a:gd name="connsiteY5078" fmla="*/ 1764819 h 6386516"/>
              <a:gd name="connsiteX5079" fmla="*/ 2133050 w 6789110"/>
              <a:gd name="connsiteY5079" fmla="*/ 1770594 h 6386516"/>
              <a:gd name="connsiteX5080" fmla="*/ 2127275 w 6789110"/>
              <a:gd name="connsiteY5080" fmla="*/ 1772520 h 6386516"/>
              <a:gd name="connsiteX5081" fmla="*/ 2121501 w 6789110"/>
              <a:gd name="connsiteY5081" fmla="*/ 1766745 h 6386516"/>
              <a:gd name="connsiteX5082" fmla="*/ 2125351 w 6789110"/>
              <a:gd name="connsiteY5082" fmla="*/ 1760969 h 6386516"/>
              <a:gd name="connsiteX5083" fmla="*/ 2084931 w 6789110"/>
              <a:gd name="connsiteY5083" fmla="*/ 1751334 h 6386516"/>
              <a:gd name="connsiteX5084" fmla="*/ 2090705 w 6789110"/>
              <a:gd name="connsiteY5084" fmla="*/ 1751334 h 6386516"/>
              <a:gd name="connsiteX5085" fmla="*/ 2084931 w 6789110"/>
              <a:gd name="connsiteY5085" fmla="*/ 1757108 h 6386516"/>
              <a:gd name="connsiteX5086" fmla="*/ 2096479 w 6789110"/>
              <a:gd name="connsiteY5086" fmla="*/ 1749433 h 6386516"/>
              <a:gd name="connsiteX5087" fmla="*/ 2108027 w 6789110"/>
              <a:gd name="connsiteY5087" fmla="*/ 1751357 h 6386516"/>
              <a:gd name="connsiteX5088" fmla="*/ 2108027 w 6789110"/>
              <a:gd name="connsiteY5088" fmla="*/ 1755206 h 6386516"/>
              <a:gd name="connsiteX5089" fmla="*/ 2096479 w 6789110"/>
              <a:gd name="connsiteY5089" fmla="*/ 1757130 h 6386516"/>
              <a:gd name="connsiteX5090" fmla="*/ 2094554 w 6789110"/>
              <a:gd name="connsiteY5090" fmla="*/ 1753281 h 6386516"/>
              <a:gd name="connsiteX5091" fmla="*/ 2262010 w 6789110"/>
              <a:gd name="connsiteY5091" fmla="*/ 1749425 h 6386516"/>
              <a:gd name="connsiteX5092" fmla="*/ 2267784 w 6789110"/>
              <a:gd name="connsiteY5092" fmla="*/ 1755197 h 6386516"/>
              <a:gd name="connsiteX5093" fmla="*/ 2269709 w 6789110"/>
              <a:gd name="connsiteY5093" fmla="*/ 1759047 h 6386516"/>
              <a:gd name="connsiteX5094" fmla="*/ 2273559 w 6789110"/>
              <a:gd name="connsiteY5094" fmla="*/ 1766746 h 6386516"/>
              <a:gd name="connsiteX5095" fmla="*/ 2277408 w 6789110"/>
              <a:gd name="connsiteY5095" fmla="*/ 1755197 h 6386516"/>
              <a:gd name="connsiteX5096" fmla="*/ 2267784 w 6789110"/>
              <a:gd name="connsiteY5096" fmla="*/ 1755197 h 6386516"/>
              <a:gd name="connsiteX5097" fmla="*/ 2267784 w 6789110"/>
              <a:gd name="connsiteY5097" fmla="*/ 1749425 h 6386516"/>
              <a:gd name="connsiteX5098" fmla="*/ 2059907 w 6789110"/>
              <a:gd name="connsiteY5098" fmla="*/ 1745582 h 6386516"/>
              <a:gd name="connsiteX5099" fmla="*/ 2063757 w 6789110"/>
              <a:gd name="connsiteY5099" fmla="*/ 1749431 h 6386516"/>
              <a:gd name="connsiteX5100" fmla="*/ 2057983 w 6789110"/>
              <a:gd name="connsiteY5100" fmla="*/ 1755205 h 6386516"/>
              <a:gd name="connsiteX5101" fmla="*/ 2057983 w 6789110"/>
              <a:gd name="connsiteY5101" fmla="*/ 1762903 h 6386516"/>
              <a:gd name="connsiteX5102" fmla="*/ 2052208 w 6789110"/>
              <a:gd name="connsiteY5102" fmla="*/ 1751356 h 6386516"/>
              <a:gd name="connsiteX5103" fmla="*/ 2210041 w 6789110"/>
              <a:gd name="connsiteY5103" fmla="*/ 1741729 h 6386516"/>
              <a:gd name="connsiteX5104" fmla="*/ 2204266 w 6789110"/>
              <a:gd name="connsiteY5104" fmla="*/ 1747502 h 6386516"/>
              <a:gd name="connsiteX5105" fmla="*/ 2210041 w 6789110"/>
              <a:gd name="connsiteY5105" fmla="*/ 1751352 h 6386516"/>
              <a:gd name="connsiteX5106" fmla="*/ 2229186 w 6789110"/>
              <a:gd name="connsiteY5106" fmla="*/ 1739949 h 6386516"/>
              <a:gd name="connsiteX5107" fmla="*/ 2220407 w 6789110"/>
              <a:gd name="connsiteY5107" fmla="*/ 1752238 h 6386516"/>
              <a:gd name="connsiteX5108" fmla="*/ 2223514 w 6789110"/>
              <a:gd name="connsiteY5108" fmla="*/ 1753274 h 6386516"/>
              <a:gd name="connsiteX5109" fmla="*/ 2233138 w 6789110"/>
              <a:gd name="connsiteY5109" fmla="*/ 1741726 h 6386516"/>
              <a:gd name="connsiteX5110" fmla="*/ 2228326 w 6789110"/>
              <a:gd name="connsiteY5110" fmla="*/ 1739559 h 6386516"/>
              <a:gd name="connsiteX5111" fmla="*/ 2227788 w 6789110"/>
              <a:gd name="connsiteY5111" fmla="*/ 1739801 h 6386516"/>
              <a:gd name="connsiteX5112" fmla="*/ 2228865 w 6789110"/>
              <a:gd name="connsiteY5112" fmla="*/ 1739801 h 6386516"/>
              <a:gd name="connsiteX5113" fmla="*/ 2221271 w 6789110"/>
              <a:gd name="connsiteY5113" fmla="*/ 1737236 h 6386516"/>
              <a:gd name="connsiteX5114" fmla="*/ 2219667 w 6789110"/>
              <a:gd name="connsiteY5114" fmla="*/ 1737876 h 6386516"/>
              <a:gd name="connsiteX5115" fmla="*/ 2219667 w 6789110"/>
              <a:gd name="connsiteY5115" fmla="*/ 1739801 h 6386516"/>
              <a:gd name="connsiteX5116" fmla="*/ 2222554 w 6789110"/>
              <a:gd name="connsiteY5116" fmla="*/ 1739801 h 6386516"/>
              <a:gd name="connsiteX5117" fmla="*/ 2252386 w 6789110"/>
              <a:gd name="connsiteY5117" fmla="*/ 1735952 h 6386516"/>
              <a:gd name="connsiteX5118" fmla="*/ 2240837 w 6789110"/>
              <a:gd name="connsiteY5118" fmla="*/ 1737875 h 6386516"/>
              <a:gd name="connsiteX5119" fmla="*/ 2252386 w 6789110"/>
              <a:gd name="connsiteY5119" fmla="*/ 1745577 h 6386516"/>
              <a:gd name="connsiteX5120" fmla="*/ 2258161 w 6789110"/>
              <a:gd name="connsiteY5120" fmla="*/ 1737875 h 6386516"/>
              <a:gd name="connsiteX5121" fmla="*/ 2252386 w 6789110"/>
              <a:gd name="connsiteY5121" fmla="*/ 1735952 h 6386516"/>
              <a:gd name="connsiteX5122" fmla="*/ 2175395 w 6789110"/>
              <a:gd name="connsiteY5122" fmla="*/ 1732099 h 6386516"/>
              <a:gd name="connsiteX5123" fmla="*/ 2185019 w 6789110"/>
              <a:gd name="connsiteY5123" fmla="*/ 1739801 h 6386516"/>
              <a:gd name="connsiteX5124" fmla="*/ 2177320 w 6789110"/>
              <a:gd name="connsiteY5124" fmla="*/ 1743651 h 6386516"/>
              <a:gd name="connsiteX5125" fmla="*/ 2354399 w 6789110"/>
              <a:gd name="connsiteY5125" fmla="*/ 1732087 h 6386516"/>
              <a:gd name="connsiteX5126" fmla="*/ 2354399 w 6789110"/>
              <a:gd name="connsiteY5126" fmla="*/ 1737861 h 6386516"/>
              <a:gd name="connsiteX5127" fmla="*/ 2360174 w 6789110"/>
              <a:gd name="connsiteY5127" fmla="*/ 1732087 h 6386516"/>
              <a:gd name="connsiteX5128" fmla="*/ 2150372 w 6789110"/>
              <a:gd name="connsiteY5128" fmla="*/ 1730174 h 6386516"/>
              <a:gd name="connsiteX5129" fmla="*/ 2159996 w 6789110"/>
              <a:gd name="connsiteY5129" fmla="*/ 1732098 h 6386516"/>
              <a:gd name="connsiteX5130" fmla="*/ 2156146 w 6789110"/>
              <a:gd name="connsiteY5130" fmla="*/ 1737875 h 6386516"/>
              <a:gd name="connsiteX5131" fmla="*/ 2150372 w 6789110"/>
              <a:gd name="connsiteY5131" fmla="*/ 1735949 h 6386516"/>
              <a:gd name="connsiteX5132" fmla="*/ 2134975 w 6789110"/>
              <a:gd name="connsiteY5132" fmla="*/ 1730174 h 6386516"/>
              <a:gd name="connsiteX5133" fmla="*/ 2140749 w 6789110"/>
              <a:gd name="connsiteY5133" fmla="*/ 1730174 h 6386516"/>
              <a:gd name="connsiteX5134" fmla="*/ 2140749 w 6789110"/>
              <a:gd name="connsiteY5134" fmla="*/ 1735949 h 6386516"/>
              <a:gd name="connsiteX5135" fmla="*/ 2150372 w 6789110"/>
              <a:gd name="connsiteY5135" fmla="*/ 1735949 h 6386516"/>
              <a:gd name="connsiteX5136" fmla="*/ 2146522 w 6789110"/>
              <a:gd name="connsiteY5136" fmla="*/ 1739797 h 6386516"/>
              <a:gd name="connsiteX5137" fmla="*/ 2140749 w 6789110"/>
              <a:gd name="connsiteY5137" fmla="*/ 1739797 h 6386516"/>
              <a:gd name="connsiteX5138" fmla="*/ 2138824 w 6789110"/>
              <a:gd name="connsiteY5138" fmla="*/ 1747497 h 6386516"/>
              <a:gd name="connsiteX5139" fmla="*/ 2127274 w 6789110"/>
              <a:gd name="connsiteY5139" fmla="*/ 1741722 h 6386516"/>
              <a:gd name="connsiteX5140" fmla="*/ 2125351 w 6789110"/>
              <a:gd name="connsiteY5140" fmla="*/ 1747497 h 6386516"/>
              <a:gd name="connsiteX5141" fmla="*/ 2123425 w 6789110"/>
              <a:gd name="connsiteY5141" fmla="*/ 1739797 h 6386516"/>
              <a:gd name="connsiteX5142" fmla="*/ 2131124 w 6789110"/>
              <a:gd name="connsiteY5142" fmla="*/ 1737872 h 6386516"/>
              <a:gd name="connsiteX5143" fmla="*/ 2140748 w 6789110"/>
              <a:gd name="connsiteY5143" fmla="*/ 1739797 h 6386516"/>
              <a:gd name="connsiteX5144" fmla="*/ 2140748 w 6789110"/>
              <a:gd name="connsiteY5144" fmla="*/ 1735949 h 6386516"/>
              <a:gd name="connsiteX5145" fmla="*/ 2077230 w 6789110"/>
              <a:gd name="connsiteY5145" fmla="*/ 1730161 h 6386516"/>
              <a:gd name="connsiteX5146" fmla="*/ 2088780 w 6789110"/>
              <a:gd name="connsiteY5146" fmla="*/ 1734010 h 6386516"/>
              <a:gd name="connsiteX5147" fmla="*/ 2083004 w 6789110"/>
              <a:gd name="connsiteY5147" fmla="*/ 1737860 h 6386516"/>
              <a:gd name="connsiteX5148" fmla="*/ 2364023 w 6789110"/>
              <a:gd name="connsiteY5148" fmla="*/ 1726313 h 6386516"/>
              <a:gd name="connsiteX5149" fmla="*/ 2369799 w 6789110"/>
              <a:gd name="connsiteY5149" fmla="*/ 1732087 h 6386516"/>
              <a:gd name="connsiteX5150" fmla="*/ 2369799 w 6789110"/>
              <a:gd name="connsiteY5150" fmla="*/ 1726313 h 6386516"/>
              <a:gd name="connsiteX5151" fmla="*/ 2279333 w 6789110"/>
              <a:gd name="connsiteY5151" fmla="*/ 1724403 h 6386516"/>
              <a:gd name="connsiteX5152" fmla="*/ 2265860 w 6789110"/>
              <a:gd name="connsiteY5152" fmla="*/ 1726329 h 6386516"/>
              <a:gd name="connsiteX5153" fmla="*/ 2269709 w 6789110"/>
              <a:gd name="connsiteY5153" fmla="*/ 1732102 h 6386516"/>
              <a:gd name="connsiteX5154" fmla="*/ 2279333 w 6789110"/>
              <a:gd name="connsiteY5154" fmla="*/ 1730176 h 6386516"/>
              <a:gd name="connsiteX5155" fmla="*/ 2298581 w 6789110"/>
              <a:gd name="connsiteY5155" fmla="*/ 1720554 h 6386516"/>
              <a:gd name="connsiteX5156" fmla="*/ 2308205 w 6789110"/>
              <a:gd name="connsiteY5156" fmla="*/ 1732102 h 6386516"/>
              <a:gd name="connsiteX5157" fmla="*/ 2312056 w 6789110"/>
              <a:gd name="connsiteY5157" fmla="*/ 1730176 h 6386516"/>
              <a:gd name="connsiteX5158" fmla="*/ 2298581 w 6789110"/>
              <a:gd name="connsiteY5158" fmla="*/ 1720554 h 6386516"/>
              <a:gd name="connsiteX5159" fmla="*/ 2190794 w 6789110"/>
              <a:gd name="connsiteY5159" fmla="*/ 1718628 h 6386516"/>
              <a:gd name="connsiteX5160" fmla="*/ 2196568 w 6789110"/>
              <a:gd name="connsiteY5160" fmla="*/ 1724402 h 6386516"/>
              <a:gd name="connsiteX5161" fmla="*/ 2188870 w 6789110"/>
              <a:gd name="connsiteY5161" fmla="*/ 1728252 h 6386516"/>
              <a:gd name="connsiteX5162" fmla="*/ 2123426 w 6789110"/>
              <a:gd name="connsiteY5162" fmla="*/ 1718626 h 6386516"/>
              <a:gd name="connsiteX5163" fmla="*/ 2131125 w 6789110"/>
              <a:gd name="connsiteY5163" fmla="*/ 1724399 h 6386516"/>
              <a:gd name="connsiteX5164" fmla="*/ 2123426 w 6789110"/>
              <a:gd name="connsiteY5164" fmla="*/ 1728250 h 6386516"/>
              <a:gd name="connsiteX5165" fmla="*/ 2117651 w 6789110"/>
              <a:gd name="connsiteY5165" fmla="*/ 1716709 h 6386516"/>
              <a:gd name="connsiteX5166" fmla="*/ 2117651 w 6789110"/>
              <a:gd name="connsiteY5166" fmla="*/ 1724407 h 6386516"/>
              <a:gd name="connsiteX5167" fmla="*/ 2106102 w 6789110"/>
              <a:gd name="connsiteY5167" fmla="*/ 1718634 h 6386516"/>
              <a:gd name="connsiteX5168" fmla="*/ 2142673 w 6789110"/>
              <a:gd name="connsiteY5168" fmla="*/ 1716701 h 6386516"/>
              <a:gd name="connsiteX5169" fmla="*/ 2138824 w 6789110"/>
              <a:gd name="connsiteY5169" fmla="*/ 1728251 h 6386516"/>
              <a:gd name="connsiteX5170" fmla="*/ 2133050 w 6789110"/>
              <a:gd name="connsiteY5170" fmla="*/ 1718627 h 6386516"/>
              <a:gd name="connsiteX5171" fmla="*/ 2165771 w 6789110"/>
              <a:gd name="connsiteY5171" fmla="*/ 1709004 h 6386516"/>
              <a:gd name="connsiteX5172" fmla="*/ 2175397 w 6789110"/>
              <a:gd name="connsiteY5172" fmla="*/ 1710929 h 6386516"/>
              <a:gd name="connsiteX5173" fmla="*/ 2171546 w 6789110"/>
              <a:gd name="connsiteY5173" fmla="*/ 1714779 h 6386516"/>
              <a:gd name="connsiteX5174" fmla="*/ 2171545 w 6789110"/>
              <a:gd name="connsiteY5174" fmla="*/ 1714779 h 6386516"/>
              <a:gd name="connsiteX5175" fmla="*/ 2165771 w 6789110"/>
              <a:gd name="connsiteY5175" fmla="*/ 1716704 h 6386516"/>
              <a:gd name="connsiteX5176" fmla="*/ 2161921 w 6789110"/>
              <a:gd name="connsiteY5176" fmla="*/ 1724402 h 6386516"/>
              <a:gd name="connsiteX5177" fmla="*/ 2158073 w 6789110"/>
              <a:gd name="connsiteY5177" fmla="*/ 1712854 h 6386516"/>
              <a:gd name="connsiteX5178" fmla="*/ 2167696 w 6789110"/>
              <a:gd name="connsiteY5178" fmla="*/ 1712854 h 6386516"/>
              <a:gd name="connsiteX5179" fmla="*/ 2069531 w 6789110"/>
              <a:gd name="connsiteY5179" fmla="*/ 1707085 h 6386516"/>
              <a:gd name="connsiteX5180" fmla="*/ 2069531 w 6789110"/>
              <a:gd name="connsiteY5180" fmla="*/ 1712862 h 6386516"/>
              <a:gd name="connsiteX5181" fmla="*/ 2059907 w 6789110"/>
              <a:gd name="connsiteY5181" fmla="*/ 1712862 h 6386516"/>
              <a:gd name="connsiteX5182" fmla="*/ 2069531 w 6789110"/>
              <a:gd name="connsiteY5182" fmla="*/ 1707085 h 6386516"/>
              <a:gd name="connsiteX5183" fmla="*/ 2383271 w 6789110"/>
              <a:gd name="connsiteY5183" fmla="*/ 1701291 h 6386516"/>
              <a:gd name="connsiteX5184" fmla="*/ 2381347 w 6789110"/>
              <a:gd name="connsiteY5184" fmla="*/ 1705140 h 6386516"/>
              <a:gd name="connsiteX5185" fmla="*/ 2390970 w 6789110"/>
              <a:gd name="connsiteY5185" fmla="*/ 1716690 h 6386516"/>
              <a:gd name="connsiteX5186" fmla="*/ 2387121 w 6789110"/>
              <a:gd name="connsiteY5186" fmla="*/ 1708991 h 6386516"/>
              <a:gd name="connsiteX5187" fmla="*/ 2383271 w 6789110"/>
              <a:gd name="connsiteY5187" fmla="*/ 1701291 h 6386516"/>
              <a:gd name="connsiteX5188" fmla="*/ 2009864 w 6789110"/>
              <a:gd name="connsiteY5188" fmla="*/ 1699364 h 6386516"/>
              <a:gd name="connsiteX5189" fmla="*/ 2009864 w 6789110"/>
              <a:gd name="connsiteY5189" fmla="*/ 1705138 h 6386516"/>
              <a:gd name="connsiteX5190" fmla="*/ 2004090 w 6789110"/>
              <a:gd name="connsiteY5190" fmla="*/ 1705138 h 6386516"/>
              <a:gd name="connsiteX5191" fmla="*/ 2115726 w 6789110"/>
              <a:gd name="connsiteY5191" fmla="*/ 1697459 h 6386516"/>
              <a:gd name="connsiteX5192" fmla="*/ 2106102 w 6789110"/>
              <a:gd name="connsiteY5192" fmla="*/ 1707083 h 6386516"/>
              <a:gd name="connsiteX5193" fmla="*/ 2102253 w 6789110"/>
              <a:gd name="connsiteY5193" fmla="*/ 1701309 h 6386516"/>
              <a:gd name="connsiteX5194" fmla="*/ 2206191 w 6789110"/>
              <a:gd name="connsiteY5194" fmla="*/ 1697457 h 6386516"/>
              <a:gd name="connsiteX5195" fmla="*/ 2211965 w 6789110"/>
              <a:gd name="connsiteY5195" fmla="*/ 1697457 h 6386516"/>
              <a:gd name="connsiteX5196" fmla="*/ 2217741 w 6789110"/>
              <a:gd name="connsiteY5196" fmla="*/ 1703231 h 6386516"/>
              <a:gd name="connsiteX5197" fmla="*/ 2229290 w 6789110"/>
              <a:gd name="connsiteY5197" fmla="*/ 1701307 h 6386516"/>
              <a:gd name="connsiteX5198" fmla="*/ 2213891 w 6789110"/>
              <a:gd name="connsiteY5198" fmla="*/ 1710932 h 6386516"/>
              <a:gd name="connsiteX5199" fmla="*/ 2208116 w 6789110"/>
              <a:gd name="connsiteY5199" fmla="*/ 1703231 h 6386516"/>
              <a:gd name="connsiteX5200" fmla="*/ 2204266 w 6789110"/>
              <a:gd name="connsiteY5200" fmla="*/ 1714782 h 6386516"/>
              <a:gd name="connsiteX5201" fmla="*/ 2198492 w 6789110"/>
              <a:gd name="connsiteY5201" fmla="*/ 1714782 h 6386516"/>
              <a:gd name="connsiteX5202" fmla="*/ 2192718 w 6789110"/>
              <a:gd name="connsiteY5202" fmla="*/ 1710932 h 6386516"/>
              <a:gd name="connsiteX5203" fmla="*/ 2183094 w 6789110"/>
              <a:gd name="connsiteY5203" fmla="*/ 1714782 h 6386516"/>
              <a:gd name="connsiteX5204" fmla="*/ 2177319 w 6789110"/>
              <a:gd name="connsiteY5204" fmla="*/ 1722481 h 6386516"/>
              <a:gd name="connsiteX5205" fmla="*/ 2171545 w 6789110"/>
              <a:gd name="connsiteY5205" fmla="*/ 1716706 h 6386516"/>
              <a:gd name="connsiteX5206" fmla="*/ 2181169 w 6789110"/>
              <a:gd name="connsiteY5206" fmla="*/ 1716706 h 6386516"/>
              <a:gd name="connsiteX5207" fmla="*/ 2177319 w 6789110"/>
              <a:gd name="connsiteY5207" fmla="*/ 1709007 h 6386516"/>
              <a:gd name="connsiteX5208" fmla="*/ 2183094 w 6789110"/>
              <a:gd name="connsiteY5208" fmla="*/ 1705156 h 6386516"/>
              <a:gd name="connsiteX5209" fmla="*/ 2194642 w 6789110"/>
              <a:gd name="connsiteY5209" fmla="*/ 1709007 h 6386516"/>
              <a:gd name="connsiteX5210" fmla="*/ 2204267 w 6789110"/>
              <a:gd name="connsiteY5210" fmla="*/ 1699382 h 6386516"/>
              <a:gd name="connsiteX5211" fmla="*/ 2067606 w 6789110"/>
              <a:gd name="connsiteY5211" fmla="*/ 1693612 h 6386516"/>
              <a:gd name="connsiteX5212" fmla="*/ 2073381 w 6789110"/>
              <a:gd name="connsiteY5212" fmla="*/ 1699388 h 6386516"/>
              <a:gd name="connsiteX5213" fmla="*/ 2067606 w 6789110"/>
              <a:gd name="connsiteY5213" fmla="*/ 1703237 h 6386516"/>
              <a:gd name="connsiteX5214" fmla="*/ 2063757 w 6789110"/>
              <a:gd name="connsiteY5214" fmla="*/ 1699388 h 6386516"/>
              <a:gd name="connsiteX5215" fmla="*/ 2200418 w 6789110"/>
              <a:gd name="connsiteY5215" fmla="*/ 1693606 h 6386516"/>
              <a:gd name="connsiteX5216" fmla="*/ 2204267 w 6789110"/>
              <a:gd name="connsiteY5216" fmla="*/ 1699382 h 6386516"/>
              <a:gd name="connsiteX5217" fmla="*/ 2196568 w 6789110"/>
              <a:gd name="connsiteY5217" fmla="*/ 1699382 h 6386516"/>
              <a:gd name="connsiteX5218" fmla="*/ 2217741 w 6789110"/>
              <a:gd name="connsiteY5218" fmla="*/ 1693595 h 6386516"/>
              <a:gd name="connsiteX5219" fmla="*/ 2223515 w 6789110"/>
              <a:gd name="connsiteY5219" fmla="*/ 1699369 h 6386516"/>
              <a:gd name="connsiteX5220" fmla="*/ 2215816 w 6789110"/>
              <a:gd name="connsiteY5220" fmla="*/ 1699369 h 6386516"/>
              <a:gd name="connsiteX5221" fmla="*/ 2240838 w 6789110"/>
              <a:gd name="connsiteY5221" fmla="*/ 1691681 h 6386516"/>
              <a:gd name="connsiteX5222" fmla="*/ 2233138 w 6789110"/>
              <a:gd name="connsiteY5222" fmla="*/ 1701306 h 6386516"/>
              <a:gd name="connsiteX5223" fmla="*/ 2229289 w 6789110"/>
              <a:gd name="connsiteY5223" fmla="*/ 1695530 h 6386516"/>
              <a:gd name="connsiteX5224" fmla="*/ 2229289 w 6789110"/>
              <a:gd name="connsiteY5224" fmla="*/ 1685905 h 6386516"/>
              <a:gd name="connsiteX5225" fmla="*/ 2229289 w 6789110"/>
              <a:gd name="connsiteY5225" fmla="*/ 1695530 h 6386516"/>
              <a:gd name="connsiteX5226" fmla="*/ 2229289 w 6789110"/>
              <a:gd name="connsiteY5226" fmla="*/ 1695531 h 6386516"/>
              <a:gd name="connsiteX5227" fmla="*/ 2219665 w 6789110"/>
              <a:gd name="connsiteY5227" fmla="*/ 1687831 h 6386516"/>
              <a:gd name="connsiteX5228" fmla="*/ 2171545 w 6789110"/>
              <a:gd name="connsiteY5228" fmla="*/ 1685896 h 6386516"/>
              <a:gd name="connsiteX5229" fmla="*/ 2181169 w 6789110"/>
              <a:gd name="connsiteY5229" fmla="*/ 1687821 h 6386516"/>
              <a:gd name="connsiteX5230" fmla="*/ 2171545 w 6789110"/>
              <a:gd name="connsiteY5230" fmla="*/ 1695520 h 6386516"/>
              <a:gd name="connsiteX5231" fmla="*/ 2365948 w 6789110"/>
              <a:gd name="connsiteY5231" fmla="*/ 1685892 h 6386516"/>
              <a:gd name="connsiteX5232" fmla="*/ 2365948 w 6789110"/>
              <a:gd name="connsiteY5232" fmla="*/ 1691666 h 6386516"/>
              <a:gd name="connsiteX5233" fmla="*/ 2371722 w 6789110"/>
              <a:gd name="connsiteY5233" fmla="*/ 1691666 h 6386516"/>
              <a:gd name="connsiteX5234" fmla="*/ 3580490 w 6789110"/>
              <a:gd name="connsiteY5234" fmla="*/ 1684022 h 6386516"/>
              <a:gd name="connsiteX5235" fmla="*/ 3185908 w 6789110"/>
              <a:gd name="connsiteY5235" fmla="*/ 2169084 h 6386516"/>
              <a:gd name="connsiteX5236" fmla="*/ 3185908 w 6789110"/>
              <a:gd name="connsiteY5236" fmla="*/ 2171011 h 6386516"/>
              <a:gd name="connsiteX5237" fmla="*/ 3580490 w 6789110"/>
              <a:gd name="connsiteY5237" fmla="*/ 1684022 h 6386516"/>
              <a:gd name="connsiteX5238" fmla="*/ 3561242 w 6789110"/>
              <a:gd name="connsiteY5238" fmla="*/ 1680174 h 6386516"/>
              <a:gd name="connsiteX5239" fmla="*/ 3528520 w 6789110"/>
              <a:gd name="connsiteY5239" fmla="*/ 1745620 h 6386516"/>
              <a:gd name="connsiteX5240" fmla="*/ 3191683 w 6789110"/>
              <a:gd name="connsiteY5240" fmla="*/ 2132505 h 6386516"/>
              <a:gd name="connsiteX5241" fmla="*/ 3191683 w 6789110"/>
              <a:gd name="connsiteY5241" fmla="*/ 2149832 h 6386516"/>
              <a:gd name="connsiteX5242" fmla="*/ 3528520 w 6789110"/>
              <a:gd name="connsiteY5242" fmla="*/ 1766789 h 6386516"/>
              <a:gd name="connsiteX5243" fmla="*/ 3561242 w 6789110"/>
              <a:gd name="connsiteY5243" fmla="*/ 1680174 h 6386516"/>
              <a:gd name="connsiteX5244" fmla="*/ 2250462 w 6789110"/>
              <a:gd name="connsiteY5244" fmla="*/ 1680124 h 6386516"/>
              <a:gd name="connsiteX5245" fmla="*/ 2260086 w 6789110"/>
              <a:gd name="connsiteY5245" fmla="*/ 1687824 h 6386516"/>
              <a:gd name="connsiteX5246" fmla="*/ 2250462 w 6789110"/>
              <a:gd name="connsiteY5246" fmla="*/ 1687824 h 6386516"/>
              <a:gd name="connsiteX5247" fmla="*/ 2246612 w 6789110"/>
              <a:gd name="connsiteY5247" fmla="*/ 1693598 h 6386516"/>
              <a:gd name="connsiteX5248" fmla="*/ 2244688 w 6789110"/>
              <a:gd name="connsiteY5248" fmla="*/ 1685898 h 6386516"/>
              <a:gd name="connsiteX5249" fmla="*/ 2242763 w 6789110"/>
              <a:gd name="connsiteY5249" fmla="*/ 1678200 h 6386516"/>
              <a:gd name="connsiteX5250" fmla="*/ 2242763 w 6789110"/>
              <a:gd name="connsiteY5250" fmla="*/ 1683974 h 6386516"/>
              <a:gd name="connsiteX5251" fmla="*/ 2236989 w 6789110"/>
              <a:gd name="connsiteY5251" fmla="*/ 1683974 h 6386516"/>
              <a:gd name="connsiteX5252" fmla="*/ 2094554 w 6789110"/>
              <a:gd name="connsiteY5252" fmla="*/ 1678191 h 6386516"/>
              <a:gd name="connsiteX5253" fmla="*/ 2090704 w 6789110"/>
              <a:gd name="connsiteY5253" fmla="*/ 1689741 h 6386516"/>
              <a:gd name="connsiteX5254" fmla="*/ 2081080 w 6789110"/>
              <a:gd name="connsiteY5254" fmla="*/ 1682041 h 6386516"/>
              <a:gd name="connsiteX5255" fmla="*/ 2365948 w 6789110"/>
              <a:gd name="connsiteY5255" fmla="*/ 1676268 h 6386516"/>
              <a:gd name="connsiteX5256" fmla="*/ 2369799 w 6789110"/>
              <a:gd name="connsiteY5256" fmla="*/ 1682042 h 6386516"/>
              <a:gd name="connsiteX5257" fmla="*/ 2375573 w 6789110"/>
              <a:gd name="connsiteY5257" fmla="*/ 1676268 h 6386516"/>
              <a:gd name="connsiteX5258" fmla="*/ 2188868 w 6789110"/>
              <a:gd name="connsiteY5258" fmla="*/ 1672422 h 6386516"/>
              <a:gd name="connsiteX5259" fmla="*/ 2185018 w 6789110"/>
              <a:gd name="connsiteY5259" fmla="*/ 1691671 h 6386516"/>
              <a:gd name="connsiteX5260" fmla="*/ 2183093 w 6789110"/>
              <a:gd name="connsiteY5260" fmla="*/ 1687821 h 6386516"/>
              <a:gd name="connsiteX5261" fmla="*/ 2186943 w 6789110"/>
              <a:gd name="connsiteY5261" fmla="*/ 1678196 h 6386516"/>
              <a:gd name="connsiteX5262" fmla="*/ 2177319 w 6789110"/>
              <a:gd name="connsiteY5262" fmla="*/ 1676271 h 6386516"/>
              <a:gd name="connsiteX5263" fmla="*/ 2181168 w 6789110"/>
              <a:gd name="connsiteY5263" fmla="*/ 1662798 h 6386516"/>
              <a:gd name="connsiteX5264" fmla="*/ 2186943 w 6789110"/>
              <a:gd name="connsiteY5264" fmla="*/ 1664723 h 6386516"/>
              <a:gd name="connsiteX5265" fmla="*/ 2177319 w 6789110"/>
              <a:gd name="connsiteY5265" fmla="*/ 1674347 h 6386516"/>
              <a:gd name="connsiteX5266" fmla="*/ 2240837 w 6789110"/>
              <a:gd name="connsiteY5266" fmla="*/ 1660885 h 6386516"/>
              <a:gd name="connsiteX5267" fmla="*/ 2251562 w 6789110"/>
              <a:gd name="connsiteY5267" fmla="*/ 1671608 h 6386516"/>
              <a:gd name="connsiteX5268" fmla="*/ 2265860 w 6789110"/>
              <a:gd name="connsiteY5268" fmla="*/ 1660885 h 6386516"/>
              <a:gd name="connsiteX5269" fmla="*/ 2269711 w 6789110"/>
              <a:gd name="connsiteY5269" fmla="*/ 1664734 h 6386516"/>
              <a:gd name="connsiteX5270" fmla="*/ 2254281 w 6789110"/>
              <a:gd name="connsiteY5270" fmla="*/ 1677184 h 6386516"/>
              <a:gd name="connsiteX5271" fmla="*/ 2251013 w 6789110"/>
              <a:gd name="connsiteY5271" fmla="*/ 1673119 h 6386516"/>
              <a:gd name="connsiteX5272" fmla="*/ 2248537 w 6789110"/>
              <a:gd name="connsiteY5272" fmla="*/ 1674357 h 6386516"/>
              <a:gd name="connsiteX5273" fmla="*/ 2236988 w 6789110"/>
              <a:gd name="connsiteY5273" fmla="*/ 1672433 h 6386516"/>
              <a:gd name="connsiteX5274" fmla="*/ 2240837 w 6789110"/>
              <a:gd name="connsiteY5274" fmla="*/ 1660885 h 6386516"/>
              <a:gd name="connsiteX5275" fmla="*/ 2211965 w 6789110"/>
              <a:gd name="connsiteY5275" fmla="*/ 1660875 h 6386516"/>
              <a:gd name="connsiteX5276" fmla="*/ 2217740 w 6789110"/>
              <a:gd name="connsiteY5276" fmla="*/ 1666649 h 6386516"/>
              <a:gd name="connsiteX5277" fmla="*/ 2208116 w 6789110"/>
              <a:gd name="connsiteY5277" fmla="*/ 1668574 h 6386516"/>
              <a:gd name="connsiteX5278" fmla="*/ 2391612 w 6789110"/>
              <a:gd name="connsiteY5278" fmla="*/ 1656378 h 6386516"/>
              <a:gd name="connsiteX5279" fmla="*/ 2392895 w 6789110"/>
              <a:gd name="connsiteY5279" fmla="*/ 1657021 h 6386516"/>
              <a:gd name="connsiteX5280" fmla="*/ 2390970 w 6789110"/>
              <a:gd name="connsiteY5280" fmla="*/ 1657021 h 6386516"/>
              <a:gd name="connsiteX5281" fmla="*/ 2127276 w 6789110"/>
              <a:gd name="connsiteY5281" fmla="*/ 1655106 h 6386516"/>
              <a:gd name="connsiteX5282" fmla="*/ 2127276 w 6789110"/>
              <a:gd name="connsiteY5282" fmla="*/ 1658957 h 6386516"/>
              <a:gd name="connsiteX5283" fmla="*/ 2121502 w 6789110"/>
              <a:gd name="connsiteY5283" fmla="*/ 1658957 h 6386516"/>
              <a:gd name="connsiteX5284" fmla="*/ 4829678 w 6789110"/>
              <a:gd name="connsiteY5284" fmla="*/ 1653226 h 6386516"/>
              <a:gd name="connsiteX5285" fmla="*/ 4818129 w 6789110"/>
              <a:gd name="connsiteY5285" fmla="*/ 1662852 h 6386516"/>
              <a:gd name="connsiteX5286" fmla="*/ 4816204 w 6789110"/>
              <a:gd name="connsiteY5286" fmla="*/ 1668628 h 6386516"/>
              <a:gd name="connsiteX5287" fmla="*/ 4829678 w 6789110"/>
              <a:gd name="connsiteY5287" fmla="*/ 1653226 h 6386516"/>
              <a:gd name="connsiteX5288" fmla="*/ 2117652 w 6789110"/>
              <a:gd name="connsiteY5288" fmla="*/ 1651263 h 6386516"/>
              <a:gd name="connsiteX5289" fmla="*/ 2117652 w 6789110"/>
              <a:gd name="connsiteY5289" fmla="*/ 1657037 h 6386516"/>
              <a:gd name="connsiteX5290" fmla="*/ 2111878 w 6789110"/>
              <a:gd name="connsiteY5290" fmla="*/ 1657037 h 6386516"/>
              <a:gd name="connsiteX5291" fmla="*/ 2302431 w 6789110"/>
              <a:gd name="connsiteY5291" fmla="*/ 1651260 h 6386516"/>
              <a:gd name="connsiteX5292" fmla="*/ 2319755 w 6789110"/>
              <a:gd name="connsiteY5292" fmla="*/ 1658960 h 6386516"/>
              <a:gd name="connsiteX5293" fmla="*/ 2315905 w 6789110"/>
              <a:gd name="connsiteY5293" fmla="*/ 1664734 h 6386516"/>
              <a:gd name="connsiteX5294" fmla="*/ 2319755 w 6789110"/>
              <a:gd name="connsiteY5294" fmla="*/ 1666659 h 6386516"/>
              <a:gd name="connsiteX5295" fmla="*/ 2317830 w 6789110"/>
              <a:gd name="connsiteY5295" fmla="*/ 1674356 h 6386516"/>
              <a:gd name="connsiteX5296" fmla="*/ 2310130 w 6789110"/>
              <a:gd name="connsiteY5296" fmla="*/ 1672433 h 6386516"/>
              <a:gd name="connsiteX5297" fmla="*/ 2313981 w 6789110"/>
              <a:gd name="connsiteY5297" fmla="*/ 1683980 h 6386516"/>
              <a:gd name="connsiteX5298" fmla="*/ 2317830 w 6789110"/>
              <a:gd name="connsiteY5298" fmla="*/ 1682055 h 6386516"/>
              <a:gd name="connsiteX5299" fmla="*/ 2315905 w 6789110"/>
              <a:gd name="connsiteY5299" fmla="*/ 1691680 h 6386516"/>
              <a:gd name="connsiteX5300" fmla="*/ 2306280 w 6789110"/>
              <a:gd name="connsiteY5300" fmla="*/ 1691680 h 6386516"/>
              <a:gd name="connsiteX5301" fmla="*/ 2310130 w 6789110"/>
              <a:gd name="connsiteY5301" fmla="*/ 1685905 h 6386516"/>
              <a:gd name="connsiteX5302" fmla="*/ 2298581 w 6789110"/>
              <a:gd name="connsiteY5302" fmla="*/ 1683980 h 6386516"/>
              <a:gd name="connsiteX5303" fmla="*/ 2296656 w 6789110"/>
              <a:gd name="connsiteY5303" fmla="*/ 1685905 h 6386516"/>
              <a:gd name="connsiteX5304" fmla="*/ 2298581 w 6789110"/>
              <a:gd name="connsiteY5304" fmla="*/ 1691680 h 6386516"/>
              <a:gd name="connsiteX5305" fmla="*/ 2298581 w 6789110"/>
              <a:gd name="connsiteY5305" fmla="*/ 1697455 h 6386516"/>
              <a:gd name="connsiteX5306" fmla="*/ 2292807 w 6789110"/>
              <a:gd name="connsiteY5306" fmla="*/ 1701305 h 6386516"/>
              <a:gd name="connsiteX5307" fmla="*/ 2300506 w 6789110"/>
              <a:gd name="connsiteY5307" fmla="*/ 1709005 h 6386516"/>
              <a:gd name="connsiteX5308" fmla="*/ 2304355 w 6789110"/>
              <a:gd name="connsiteY5308" fmla="*/ 1705155 h 6386516"/>
              <a:gd name="connsiteX5309" fmla="*/ 2298581 w 6789110"/>
              <a:gd name="connsiteY5309" fmla="*/ 1697455 h 6386516"/>
              <a:gd name="connsiteX5310" fmla="*/ 2302431 w 6789110"/>
              <a:gd name="connsiteY5310" fmla="*/ 1695530 h 6386516"/>
              <a:gd name="connsiteX5311" fmla="*/ 2317830 w 6789110"/>
              <a:gd name="connsiteY5311" fmla="*/ 1701305 h 6386516"/>
              <a:gd name="connsiteX5312" fmla="*/ 2317830 w 6789110"/>
              <a:gd name="connsiteY5312" fmla="*/ 1714781 h 6386516"/>
              <a:gd name="connsiteX5313" fmla="*/ 2315905 w 6789110"/>
              <a:gd name="connsiteY5313" fmla="*/ 1714781 h 6386516"/>
              <a:gd name="connsiteX5314" fmla="*/ 2317830 w 6789110"/>
              <a:gd name="connsiteY5314" fmla="*/ 1716706 h 6386516"/>
              <a:gd name="connsiteX5315" fmla="*/ 2315905 w 6789110"/>
              <a:gd name="connsiteY5315" fmla="*/ 1741726 h 6386516"/>
              <a:gd name="connsiteX5316" fmla="*/ 2315905 w 6789110"/>
              <a:gd name="connsiteY5316" fmla="*/ 1743651 h 6386516"/>
              <a:gd name="connsiteX5317" fmla="*/ 2315905 w 6789110"/>
              <a:gd name="connsiteY5317" fmla="*/ 1753274 h 6386516"/>
              <a:gd name="connsiteX5318" fmla="*/ 2315905 w 6789110"/>
              <a:gd name="connsiteY5318" fmla="*/ 1755197 h 6386516"/>
              <a:gd name="connsiteX5319" fmla="*/ 2383273 w 6789110"/>
              <a:gd name="connsiteY5319" fmla="*/ 2068928 h 6386516"/>
              <a:gd name="connsiteX5320" fmla="*/ 2375575 w 6789110"/>
              <a:gd name="connsiteY5320" fmla="*/ 2067003 h 6386516"/>
              <a:gd name="connsiteX5321" fmla="*/ 2381349 w 6789110"/>
              <a:gd name="connsiteY5321" fmla="*/ 2078554 h 6386516"/>
              <a:gd name="connsiteX5322" fmla="*/ 2385198 w 6789110"/>
              <a:gd name="connsiteY5322" fmla="*/ 2074702 h 6386516"/>
              <a:gd name="connsiteX5323" fmla="*/ 2388803 w 6789110"/>
              <a:gd name="connsiteY5323" fmla="*/ 2082516 h 6386516"/>
              <a:gd name="connsiteX5324" fmla="*/ 2385198 w 6789110"/>
              <a:gd name="connsiteY5324" fmla="*/ 2080477 h 6386516"/>
              <a:gd name="connsiteX5325" fmla="*/ 2385198 w 6789110"/>
              <a:gd name="connsiteY5325" fmla="*/ 2084328 h 6386516"/>
              <a:gd name="connsiteX5326" fmla="*/ 2379423 w 6789110"/>
              <a:gd name="connsiteY5326" fmla="*/ 2080477 h 6386516"/>
              <a:gd name="connsiteX5327" fmla="*/ 2376624 w 6789110"/>
              <a:gd name="connsiteY5327" fmla="*/ 2084678 h 6386516"/>
              <a:gd name="connsiteX5328" fmla="*/ 2375575 w 6789110"/>
              <a:gd name="connsiteY5328" fmla="*/ 2084328 h 6386516"/>
              <a:gd name="connsiteX5329" fmla="*/ 2375253 w 6789110"/>
              <a:gd name="connsiteY5329" fmla="*/ 2085932 h 6386516"/>
              <a:gd name="connsiteX5330" fmla="*/ 2371724 w 6789110"/>
              <a:gd name="connsiteY5330" fmla="*/ 2082402 h 6386516"/>
              <a:gd name="connsiteX5331" fmla="*/ 2365950 w 6789110"/>
              <a:gd name="connsiteY5331" fmla="*/ 2086253 h 6386516"/>
              <a:gd name="connsiteX5332" fmla="*/ 2366671 w 6789110"/>
              <a:gd name="connsiteY5332" fmla="*/ 2084569 h 6386516"/>
              <a:gd name="connsiteX5333" fmla="*/ 2361183 w 6789110"/>
              <a:gd name="connsiteY5333" fmla="*/ 2084365 h 6386516"/>
              <a:gd name="connsiteX5334" fmla="*/ 2363483 w 6789110"/>
              <a:gd name="connsiteY5334" fmla="*/ 2082885 h 6386516"/>
              <a:gd name="connsiteX5335" fmla="*/ 2364025 w 6789110"/>
              <a:gd name="connsiteY5335" fmla="*/ 2078554 h 6386516"/>
              <a:gd name="connsiteX5336" fmla="*/ 2354401 w 6789110"/>
              <a:gd name="connsiteY5336" fmla="*/ 2074702 h 6386516"/>
              <a:gd name="connsiteX5337" fmla="*/ 2357608 w 6789110"/>
              <a:gd name="connsiteY5337" fmla="*/ 2084328 h 6386516"/>
              <a:gd name="connsiteX5338" fmla="*/ 2354401 w 6789110"/>
              <a:gd name="connsiteY5338" fmla="*/ 2084328 h 6386516"/>
              <a:gd name="connsiteX5339" fmla="*/ 2348627 w 6789110"/>
              <a:gd name="connsiteY5339" fmla="*/ 2086253 h 6386516"/>
              <a:gd name="connsiteX5340" fmla="*/ 2339004 w 6789110"/>
              <a:gd name="connsiteY5340" fmla="*/ 2084328 h 6386516"/>
              <a:gd name="connsiteX5341" fmla="*/ 2335153 w 6789110"/>
              <a:gd name="connsiteY5341" fmla="*/ 2082402 h 6386516"/>
              <a:gd name="connsiteX5342" fmla="*/ 2333228 w 6789110"/>
              <a:gd name="connsiteY5342" fmla="*/ 2074702 h 6386516"/>
              <a:gd name="connsiteX5343" fmla="*/ 2329379 w 6789110"/>
              <a:gd name="connsiteY5343" fmla="*/ 2076629 h 6386516"/>
              <a:gd name="connsiteX5344" fmla="*/ 2331304 w 6789110"/>
              <a:gd name="connsiteY5344" fmla="*/ 2084328 h 6386516"/>
              <a:gd name="connsiteX5345" fmla="*/ 2337078 w 6789110"/>
              <a:gd name="connsiteY5345" fmla="*/ 2084328 h 6386516"/>
              <a:gd name="connsiteX5346" fmla="*/ 2327454 w 6789110"/>
              <a:gd name="connsiteY5346" fmla="*/ 2088178 h 6386516"/>
              <a:gd name="connsiteX5347" fmla="*/ 2337078 w 6789110"/>
              <a:gd name="connsiteY5347" fmla="*/ 2095879 h 6386516"/>
              <a:gd name="connsiteX5348" fmla="*/ 2333228 w 6789110"/>
              <a:gd name="connsiteY5348" fmla="*/ 2101655 h 6386516"/>
              <a:gd name="connsiteX5349" fmla="*/ 2327454 w 6789110"/>
              <a:gd name="connsiteY5349" fmla="*/ 2097804 h 6386516"/>
              <a:gd name="connsiteX5350" fmla="*/ 2323604 w 6789110"/>
              <a:gd name="connsiteY5350" fmla="*/ 2099729 h 6386516"/>
              <a:gd name="connsiteX5351" fmla="*/ 2321680 w 6789110"/>
              <a:gd name="connsiteY5351" fmla="*/ 2097804 h 6386516"/>
              <a:gd name="connsiteX5352" fmla="*/ 2315905 w 6789110"/>
              <a:gd name="connsiteY5352" fmla="*/ 2090103 h 6386516"/>
              <a:gd name="connsiteX5353" fmla="*/ 2315905 w 6789110"/>
              <a:gd name="connsiteY5353" fmla="*/ 2097804 h 6386516"/>
              <a:gd name="connsiteX5354" fmla="*/ 2304355 w 6789110"/>
              <a:gd name="connsiteY5354" fmla="*/ 2099729 h 6386516"/>
              <a:gd name="connsiteX5355" fmla="*/ 2298581 w 6789110"/>
              <a:gd name="connsiteY5355" fmla="*/ 2093954 h 6386516"/>
              <a:gd name="connsiteX5356" fmla="*/ 2292807 w 6789110"/>
              <a:gd name="connsiteY5356" fmla="*/ 2093954 h 6386516"/>
              <a:gd name="connsiteX5357" fmla="*/ 2288958 w 6789110"/>
              <a:gd name="connsiteY5357" fmla="*/ 2082402 h 6386516"/>
              <a:gd name="connsiteX5358" fmla="*/ 2281258 w 6789110"/>
              <a:gd name="connsiteY5358" fmla="*/ 2084328 h 6386516"/>
              <a:gd name="connsiteX5359" fmla="*/ 2277408 w 6789110"/>
              <a:gd name="connsiteY5359" fmla="*/ 2092029 h 6386516"/>
              <a:gd name="connsiteX5360" fmla="*/ 2283183 w 6789110"/>
              <a:gd name="connsiteY5360" fmla="*/ 2092029 h 6386516"/>
              <a:gd name="connsiteX5361" fmla="*/ 2283183 w 6789110"/>
              <a:gd name="connsiteY5361" fmla="*/ 2086253 h 6386516"/>
              <a:gd name="connsiteX5362" fmla="*/ 2290882 w 6789110"/>
              <a:gd name="connsiteY5362" fmla="*/ 2092029 h 6386516"/>
              <a:gd name="connsiteX5363" fmla="*/ 2279333 w 6789110"/>
              <a:gd name="connsiteY5363" fmla="*/ 2097804 h 6386516"/>
              <a:gd name="connsiteX5364" fmla="*/ 2283183 w 6789110"/>
              <a:gd name="connsiteY5364" fmla="*/ 2103580 h 6386516"/>
              <a:gd name="connsiteX5365" fmla="*/ 2271634 w 6789110"/>
              <a:gd name="connsiteY5365" fmla="*/ 2109356 h 6386516"/>
              <a:gd name="connsiteX5366" fmla="*/ 2268747 w 6789110"/>
              <a:gd name="connsiteY5366" fmla="*/ 2107911 h 6386516"/>
              <a:gd name="connsiteX5367" fmla="*/ 2269709 w 6789110"/>
              <a:gd name="connsiteY5367" fmla="*/ 2107431 h 6386516"/>
              <a:gd name="connsiteX5368" fmla="*/ 2273559 w 6789110"/>
              <a:gd name="connsiteY5368" fmla="*/ 2101655 h 6386516"/>
              <a:gd name="connsiteX5369" fmla="*/ 2263935 w 6789110"/>
              <a:gd name="connsiteY5369" fmla="*/ 2101655 h 6386516"/>
              <a:gd name="connsiteX5370" fmla="*/ 2265565 w 6789110"/>
              <a:gd name="connsiteY5370" fmla="*/ 2108169 h 6386516"/>
              <a:gd name="connsiteX5371" fmla="*/ 2262010 w 6789110"/>
              <a:gd name="connsiteY5371" fmla="*/ 2109356 h 6386516"/>
              <a:gd name="connsiteX5372" fmla="*/ 2256236 w 6789110"/>
              <a:gd name="connsiteY5372" fmla="*/ 2103580 h 6386516"/>
              <a:gd name="connsiteX5373" fmla="*/ 2262010 w 6789110"/>
              <a:gd name="connsiteY5373" fmla="*/ 2097804 h 6386516"/>
              <a:gd name="connsiteX5374" fmla="*/ 2260085 w 6789110"/>
              <a:gd name="connsiteY5374" fmla="*/ 2088178 h 6386516"/>
              <a:gd name="connsiteX5375" fmla="*/ 2250462 w 6789110"/>
              <a:gd name="connsiteY5375" fmla="*/ 2092029 h 6386516"/>
              <a:gd name="connsiteX5376" fmla="*/ 2248537 w 6789110"/>
              <a:gd name="connsiteY5376" fmla="*/ 2086253 h 6386516"/>
              <a:gd name="connsiteX5377" fmla="*/ 2258161 w 6789110"/>
              <a:gd name="connsiteY5377" fmla="*/ 2082402 h 6386516"/>
              <a:gd name="connsiteX5378" fmla="*/ 2263935 w 6789110"/>
              <a:gd name="connsiteY5378" fmla="*/ 2093954 h 6386516"/>
              <a:gd name="connsiteX5379" fmla="*/ 2267784 w 6789110"/>
              <a:gd name="connsiteY5379" fmla="*/ 2086253 h 6386516"/>
              <a:gd name="connsiteX5380" fmla="*/ 2269709 w 6789110"/>
              <a:gd name="connsiteY5380" fmla="*/ 2078554 h 6386516"/>
              <a:gd name="connsiteX5381" fmla="*/ 2279333 w 6789110"/>
              <a:gd name="connsiteY5381" fmla="*/ 2068928 h 6386516"/>
              <a:gd name="connsiteX5382" fmla="*/ 2273559 w 6789110"/>
              <a:gd name="connsiteY5382" fmla="*/ 2074702 h 6386516"/>
              <a:gd name="connsiteX5383" fmla="*/ 2267784 w 6789110"/>
              <a:gd name="connsiteY5383" fmla="*/ 2070853 h 6386516"/>
              <a:gd name="connsiteX5384" fmla="*/ 2267784 w 6789110"/>
              <a:gd name="connsiteY5384" fmla="*/ 2076629 h 6386516"/>
              <a:gd name="connsiteX5385" fmla="*/ 2258161 w 6789110"/>
              <a:gd name="connsiteY5385" fmla="*/ 2076629 h 6386516"/>
              <a:gd name="connsiteX5386" fmla="*/ 2258161 w 6789110"/>
              <a:gd name="connsiteY5386" fmla="*/ 2082402 h 6386516"/>
              <a:gd name="connsiteX5387" fmla="*/ 2252386 w 6789110"/>
              <a:gd name="connsiteY5387" fmla="*/ 2080477 h 6386516"/>
              <a:gd name="connsiteX5388" fmla="*/ 2248537 w 6789110"/>
              <a:gd name="connsiteY5388" fmla="*/ 2086253 h 6386516"/>
              <a:gd name="connsiteX5389" fmla="*/ 2250462 w 6789110"/>
              <a:gd name="connsiteY5389" fmla="*/ 2076629 h 6386516"/>
              <a:gd name="connsiteX5390" fmla="*/ 2240837 w 6789110"/>
              <a:gd name="connsiteY5390" fmla="*/ 2076629 h 6386516"/>
              <a:gd name="connsiteX5391" fmla="*/ 2258161 w 6789110"/>
              <a:gd name="connsiteY5391" fmla="*/ 2074702 h 6386516"/>
              <a:gd name="connsiteX5392" fmla="*/ 2260085 w 6789110"/>
              <a:gd name="connsiteY5392" fmla="*/ 2067003 h 6386516"/>
              <a:gd name="connsiteX5393" fmla="*/ 2244688 w 6789110"/>
              <a:gd name="connsiteY5393" fmla="*/ 2061227 h 6386516"/>
              <a:gd name="connsiteX5394" fmla="*/ 2244688 w 6789110"/>
              <a:gd name="connsiteY5394" fmla="*/ 2067003 h 6386516"/>
              <a:gd name="connsiteX5395" fmla="*/ 2229289 w 6789110"/>
              <a:gd name="connsiteY5395" fmla="*/ 2055451 h 6386516"/>
              <a:gd name="connsiteX5396" fmla="*/ 2221590 w 6789110"/>
              <a:gd name="connsiteY5396" fmla="*/ 2061227 h 6386516"/>
              <a:gd name="connsiteX5397" fmla="*/ 2221590 w 6789110"/>
              <a:gd name="connsiteY5397" fmla="*/ 2053526 h 6386516"/>
              <a:gd name="connsiteX5398" fmla="*/ 2217740 w 6789110"/>
              <a:gd name="connsiteY5398" fmla="*/ 2061227 h 6386516"/>
              <a:gd name="connsiteX5399" fmla="*/ 2208116 w 6789110"/>
              <a:gd name="connsiteY5399" fmla="*/ 2061227 h 6386516"/>
              <a:gd name="connsiteX5400" fmla="*/ 2208116 w 6789110"/>
              <a:gd name="connsiteY5400" fmla="*/ 2068928 h 6386516"/>
              <a:gd name="connsiteX5401" fmla="*/ 2202342 w 6789110"/>
              <a:gd name="connsiteY5401" fmla="*/ 2057377 h 6386516"/>
              <a:gd name="connsiteX5402" fmla="*/ 2211966 w 6789110"/>
              <a:gd name="connsiteY5402" fmla="*/ 2057377 h 6386516"/>
              <a:gd name="connsiteX5403" fmla="*/ 2208116 w 6789110"/>
              <a:gd name="connsiteY5403" fmla="*/ 2045825 h 6386516"/>
              <a:gd name="connsiteX5404" fmla="*/ 2198492 w 6789110"/>
              <a:gd name="connsiteY5404" fmla="*/ 2053526 h 6386516"/>
              <a:gd name="connsiteX5405" fmla="*/ 2190793 w 6789110"/>
              <a:gd name="connsiteY5405" fmla="*/ 2051601 h 6386516"/>
              <a:gd name="connsiteX5406" fmla="*/ 2181169 w 6789110"/>
              <a:gd name="connsiteY5406" fmla="*/ 2051601 h 6386516"/>
              <a:gd name="connsiteX5407" fmla="*/ 2181169 w 6789110"/>
              <a:gd name="connsiteY5407" fmla="*/ 2043900 h 6386516"/>
              <a:gd name="connsiteX5408" fmla="*/ 2175395 w 6789110"/>
              <a:gd name="connsiteY5408" fmla="*/ 2049676 h 6386516"/>
              <a:gd name="connsiteX5409" fmla="*/ 2167696 w 6789110"/>
              <a:gd name="connsiteY5409" fmla="*/ 2043900 h 6386516"/>
              <a:gd name="connsiteX5410" fmla="*/ 2167696 w 6789110"/>
              <a:gd name="connsiteY5410" fmla="*/ 2051601 h 6386516"/>
              <a:gd name="connsiteX5411" fmla="*/ 2163847 w 6789110"/>
              <a:gd name="connsiteY5411" fmla="*/ 2053526 h 6386516"/>
              <a:gd name="connsiteX5412" fmla="*/ 2160272 w 6789110"/>
              <a:gd name="connsiteY5412" fmla="*/ 2050730 h 6386516"/>
              <a:gd name="connsiteX5413" fmla="*/ 2161440 w 6789110"/>
              <a:gd name="connsiteY5413" fmla="*/ 2047028 h 6386516"/>
              <a:gd name="connsiteX5414" fmla="*/ 2159996 w 6789110"/>
              <a:gd name="connsiteY5414" fmla="*/ 2043900 h 6386516"/>
              <a:gd name="connsiteX5415" fmla="*/ 2165771 w 6789110"/>
              <a:gd name="connsiteY5415" fmla="*/ 2038125 h 6386516"/>
              <a:gd name="connsiteX5416" fmla="*/ 2154222 w 6789110"/>
              <a:gd name="connsiteY5416" fmla="*/ 2043419 h 6386516"/>
              <a:gd name="connsiteX5417" fmla="*/ 2158280 w 6789110"/>
              <a:gd name="connsiteY5417" fmla="*/ 2049170 h 6386516"/>
              <a:gd name="connsiteX5418" fmla="*/ 2146570 w 6789110"/>
              <a:gd name="connsiteY5418" fmla="*/ 2040004 h 6386516"/>
              <a:gd name="connsiteX5419" fmla="*/ 2152297 w 6789110"/>
              <a:gd name="connsiteY5419" fmla="*/ 2034278 h 6386516"/>
              <a:gd name="connsiteX5420" fmla="*/ 2146523 w 6789110"/>
              <a:gd name="connsiteY5420" fmla="*/ 2034278 h 6386516"/>
              <a:gd name="connsiteX5421" fmla="*/ 2146523 w 6789110"/>
              <a:gd name="connsiteY5421" fmla="*/ 2028505 h 6386516"/>
              <a:gd name="connsiteX5422" fmla="*/ 2152297 w 6789110"/>
              <a:gd name="connsiteY5422" fmla="*/ 2030428 h 6386516"/>
              <a:gd name="connsiteX5423" fmla="*/ 2158073 w 6789110"/>
              <a:gd name="connsiteY5423" fmla="*/ 2024656 h 6386516"/>
              <a:gd name="connsiteX5424" fmla="*/ 2154222 w 6789110"/>
              <a:gd name="connsiteY5424" fmla="*/ 2016957 h 6386516"/>
              <a:gd name="connsiteX5425" fmla="*/ 2154222 w 6789110"/>
              <a:gd name="connsiteY5425" fmla="*/ 2009260 h 6386516"/>
              <a:gd name="connsiteX5426" fmla="*/ 2150372 w 6789110"/>
              <a:gd name="connsiteY5426" fmla="*/ 2009260 h 6386516"/>
              <a:gd name="connsiteX5427" fmla="*/ 2150372 w 6789110"/>
              <a:gd name="connsiteY5427" fmla="*/ 2016957 h 6386516"/>
              <a:gd name="connsiteX5428" fmla="*/ 2140749 w 6789110"/>
              <a:gd name="connsiteY5428" fmla="*/ 2016957 h 6386516"/>
              <a:gd name="connsiteX5429" fmla="*/ 2131125 w 6789110"/>
              <a:gd name="connsiteY5429" fmla="*/ 2015033 h 6386516"/>
              <a:gd name="connsiteX5430" fmla="*/ 2129225 w 6789110"/>
              <a:gd name="connsiteY5430" fmla="*/ 2026431 h 6386516"/>
              <a:gd name="connsiteX5431" fmla="*/ 2119577 w 6789110"/>
              <a:gd name="connsiteY5431" fmla="*/ 2018881 h 6386516"/>
              <a:gd name="connsiteX5432" fmla="*/ 2133050 w 6789110"/>
              <a:gd name="connsiteY5432" fmla="*/ 2007338 h 6386516"/>
              <a:gd name="connsiteX5433" fmla="*/ 2140749 w 6789110"/>
              <a:gd name="connsiteY5433" fmla="*/ 2007338 h 6386516"/>
              <a:gd name="connsiteX5434" fmla="*/ 2140749 w 6789110"/>
              <a:gd name="connsiteY5434" fmla="*/ 1999637 h 6386516"/>
              <a:gd name="connsiteX5435" fmla="*/ 2150372 w 6789110"/>
              <a:gd name="connsiteY5435" fmla="*/ 1999637 h 6386516"/>
              <a:gd name="connsiteX5436" fmla="*/ 2156147 w 6789110"/>
              <a:gd name="connsiteY5436" fmla="*/ 1993861 h 6386516"/>
              <a:gd name="connsiteX5437" fmla="*/ 2154222 w 6789110"/>
              <a:gd name="connsiteY5437" fmla="*/ 1980391 h 6386516"/>
              <a:gd name="connsiteX5438" fmla="*/ 2154222 w 6789110"/>
              <a:gd name="connsiteY5438" fmla="*/ 1990011 h 6386516"/>
              <a:gd name="connsiteX5439" fmla="*/ 2142673 w 6789110"/>
              <a:gd name="connsiteY5439" fmla="*/ 1990011 h 6386516"/>
              <a:gd name="connsiteX5440" fmla="*/ 2142673 w 6789110"/>
              <a:gd name="connsiteY5440" fmla="*/ 1982314 h 6386516"/>
              <a:gd name="connsiteX5441" fmla="*/ 2148448 w 6789110"/>
              <a:gd name="connsiteY5441" fmla="*/ 1986164 h 6386516"/>
              <a:gd name="connsiteX5442" fmla="*/ 2154222 w 6789110"/>
              <a:gd name="connsiteY5442" fmla="*/ 1966918 h 6386516"/>
              <a:gd name="connsiteX5443" fmla="*/ 2146523 w 6789110"/>
              <a:gd name="connsiteY5443" fmla="*/ 1972691 h 6386516"/>
              <a:gd name="connsiteX5444" fmla="*/ 2146523 w 6789110"/>
              <a:gd name="connsiteY5444" fmla="*/ 1959226 h 6386516"/>
              <a:gd name="connsiteX5445" fmla="*/ 2158073 w 6789110"/>
              <a:gd name="connsiteY5445" fmla="*/ 1963068 h 6386516"/>
              <a:gd name="connsiteX5446" fmla="*/ 2152297 w 6789110"/>
              <a:gd name="connsiteY5446" fmla="*/ 1955376 h 6386516"/>
              <a:gd name="connsiteX5447" fmla="*/ 2163847 w 6789110"/>
              <a:gd name="connsiteY5447" fmla="*/ 1945752 h 6386516"/>
              <a:gd name="connsiteX5448" fmla="*/ 2162350 w 6789110"/>
              <a:gd name="connsiteY5448" fmla="*/ 1941261 h 6386516"/>
              <a:gd name="connsiteX5449" fmla="*/ 2163205 w 6789110"/>
              <a:gd name="connsiteY5449" fmla="*/ 1939978 h 6386516"/>
              <a:gd name="connsiteX5450" fmla="*/ 2171545 w 6789110"/>
              <a:gd name="connsiteY5450" fmla="*/ 1939978 h 6386516"/>
              <a:gd name="connsiteX5451" fmla="*/ 2165771 w 6789110"/>
              <a:gd name="connsiteY5451" fmla="*/ 1936127 h 6386516"/>
              <a:gd name="connsiteX5452" fmla="*/ 2163205 w 6789110"/>
              <a:gd name="connsiteY5452" fmla="*/ 1939978 h 6386516"/>
              <a:gd name="connsiteX5453" fmla="*/ 2161921 w 6789110"/>
              <a:gd name="connsiteY5453" fmla="*/ 1939978 h 6386516"/>
              <a:gd name="connsiteX5454" fmla="*/ 2162350 w 6789110"/>
              <a:gd name="connsiteY5454" fmla="*/ 1941261 h 6386516"/>
              <a:gd name="connsiteX5455" fmla="*/ 2161921 w 6789110"/>
              <a:gd name="connsiteY5455" fmla="*/ 1941903 h 6386516"/>
              <a:gd name="connsiteX5456" fmla="*/ 2150372 w 6789110"/>
              <a:gd name="connsiteY5456" fmla="*/ 1955376 h 6386516"/>
              <a:gd name="connsiteX5457" fmla="*/ 2146523 w 6789110"/>
              <a:gd name="connsiteY5457" fmla="*/ 1949601 h 6386516"/>
              <a:gd name="connsiteX5458" fmla="*/ 2140749 w 6789110"/>
              <a:gd name="connsiteY5458" fmla="*/ 1941903 h 6386516"/>
              <a:gd name="connsiteX5459" fmla="*/ 2140749 w 6789110"/>
              <a:gd name="connsiteY5459" fmla="*/ 1930353 h 6386516"/>
              <a:gd name="connsiteX5460" fmla="*/ 2146523 w 6789110"/>
              <a:gd name="connsiteY5460" fmla="*/ 1928428 h 6386516"/>
              <a:gd name="connsiteX5461" fmla="*/ 2136899 w 6789110"/>
              <a:gd name="connsiteY5461" fmla="*/ 1926503 h 6386516"/>
              <a:gd name="connsiteX5462" fmla="*/ 2140749 w 6789110"/>
              <a:gd name="connsiteY5462" fmla="*/ 1920730 h 6386516"/>
              <a:gd name="connsiteX5463" fmla="*/ 2131125 w 6789110"/>
              <a:gd name="connsiteY5463" fmla="*/ 1920730 h 6386516"/>
              <a:gd name="connsiteX5464" fmla="*/ 2134974 w 6789110"/>
              <a:gd name="connsiteY5464" fmla="*/ 1914956 h 6386516"/>
              <a:gd name="connsiteX5465" fmla="*/ 2129200 w 6789110"/>
              <a:gd name="connsiteY5465" fmla="*/ 1913031 h 6386516"/>
              <a:gd name="connsiteX5466" fmla="*/ 2133050 w 6789110"/>
              <a:gd name="connsiteY5466" fmla="*/ 1901482 h 6386516"/>
              <a:gd name="connsiteX5467" fmla="*/ 2129200 w 6789110"/>
              <a:gd name="connsiteY5467" fmla="*/ 1905332 h 6386516"/>
              <a:gd name="connsiteX5468" fmla="*/ 2123425 w 6789110"/>
              <a:gd name="connsiteY5468" fmla="*/ 1907257 h 6386516"/>
              <a:gd name="connsiteX5469" fmla="*/ 2129200 w 6789110"/>
              <a:gd name="connsiteY5469" fmla="*/ 1913031 h 6386516"/>
              <a:gd name="connsiteX5470" fmla="*/ 2127275 w 6789110"/>
              <a:gd name="connsiteY5470" fmla="*/ 1916881 h 6386516"/>
              <a:gd name="connsiteX5471" fmla="*/ 2121501 w 6789110"/>
              <a:gd name="connsiteY5471" fmla="*/ 1924580 h 6386516"/>
              <a:gd name="connsiteX5472" fmla="*/ 2115726 w 6789110"/>
              <a:gd name="connsiteY5472" fmla="*/ 1918805 h 6386516"/>
              <a:gd name="connsiteX5473" fmla="*/ 2125351 w 6789110"/>
              <a:gd name="connsiteY5473" fmla="*/ 1918805 h 6386516"/>
              <a:gd name="connsiteX5474" fmla="*/ 2115726 w 6789110"/>
              <a:gd name="connsiteY5474" fmla="*/ 1907257 h 6386516"/>
              <a:gd name="connsiteX5475" fmla="*/ 2109952 w 6789110"/>
              <a:gd name="connsiteY5475" fmla="*/ 1893783 h 6386516"/>
              <a:gd name="connsiteX5476" fmla="*/ 2098403 w 6789110"/>
              <a:gd name="connsiteY5476" fmla="*/ 1901482 h 6386516"/>
              <a:gd name="connsiteX5477" fmla="*/ 2086854 w 6789110"/>
              <a:gd name="connsiteY5477" fmla="*/ 1893783 h 6386516"/>
              <a:gd name="connsiteX5478" fmla="*/ 2088780 w 6789110"/>
              <a:gd name="connsiteY5478" fmla="*/ 1889934 h 6386516"/>
              <a:gd name="connsiteX5479" fmla="*/ 2083006 w 6789110"/>
              <a:gd name="connsiteY5479" fmla="*/ 1888009 h 6386516"/>
              <a:gd name="connsiteX5480" fmla="*/ 2094554 w 6789110"/>
              <a:gd name="connsiteY5480" fmla="*/ 1882234 h 6386516"/>
              <a:gd name="connsiteX5481" fmla="*/ 2090704 w 6789110"/>
              <a:gd name="connsiteY5481" fmla="*/ 1876460 h 6386516"/>
              <a:gd name="connsiteX5482" fmla="*/ 2100328 w 6789110"/>
              <a:gd name="connsiteY5482" fmla="*/ 1882234 h 6386516"/>
              <a:gd name="connsiteX5483" fmla="*/ 2106102 w 6789110"/>
              <a:gd name="connsiteY5483" fmla="*/ 1882234 h 6386516"/>
              <a:gd name="connsiteX5484" fmla="*/ 2102253 w 6789110"/>
              <a:gd name="connsiteY5484" fmla="*/ 1884159 h 6386516"/>
              <a:gd name="connsiteX5485" fmla="*/ 2102253 w 6789110"/>
              <a:gd name="connsiteY5485" fmla="*/ 1891858 h 6386516"/>
              <a:gd name="connsiteX5486" fmla="*/ 2119577 w 6789110"/>
              <a:gd name="connsiteY5486" fmla="*/ 1888009 h 6386516"/>
              <a:gd name="connsiteX5487" fmla="*/ 2133050 w 6789110"/>
              <a:gd name="connsiteY5487" fmla="*/ 1876460 h 6386516"/>
              <a:gd name="connsiteX5488" fmla="*/ 2127275 w 6789110"/>
              <a:gd name="connsiteY5488" fmla="*/ 1870687 h 6386516"/>
              <a:gd name="connsiteX5489" fmla="*/ 2127275 w 6789110"/>
              <a:gd name="connsiteY5489" fmla="*/ 1862988 h 6386516"/>
              <a:gd name="connsiteX5490" fmla="*/ 2136899 w 6789110"/>
              <a:gd name="connsiteY5490" fmla="*/ 1862988 h 6386516"/>
              <a:gd name="connsiteX5491" fmla="*/ 2146523 w 6789110"/>
              <a:gd name="connsiteY5491" fmla="*/ 1861062 h 6386516"/>
              <a:gd name="connsiteX5492" fmla="*/ 2150372 w 6789110"/>
              <a:gd name="connsiteY5492" fmla="*/ 1866837 h 6386516"/>
              <a:gd name="connsiteX5493" fmla="*/ 2158073 w 6789110"/>
              <a:gd name="connsiteY5493" fmla="*/ 1861062 h 6386516"/>
              <a:gd name="connsiteX5494" fmla="*/ 2161921 w 6789110"/>
              <a:gd name="connsiteY5494" fmla="*/ 1849514 h 6386516"/>
              <a:gd name="connsiteX5495" fmla="*/ 2154222 w 6789110"/>
              <a:gd name="connsiteY5495" fmla="*/ 1849514 h 6386516"/>
              <a:gd name="connsiteX5496" fmla="*/ 2159996 w 6789110"/>
              <a:gd name="connsiteY5496" fmla="*/ 1843741 h 6386516"/>
              <a:gd name="connsiteX5497" fmla="*/ 2150372 w 6789110"/>
              <a:gd name="connsiteY5497" fmla="*/ 1841816 h 6386516"/>
              <a:gd name="connsiteX5498" fmla="*/ 2154222 w 6789110"/>
              <a:gd name="connsiteY5498" fmla="*/ 1849514 h 6386516"/>
              <a:gd name="connsiteX5499" fmla="*/ 2152297 w 6789110"/>
              <a:gd name="connsiteY5499" fmla="*/ 1849514 h 6386516"/>
              <a:gd name="connsiteX5500" fmla="*/ 2146523 w 6789110"/>
              <a:gd name="connsiteY5500" fmla="*/ 1861062 h 6386516"/>
              <a:gd name="connsiteX5501" fmla="*/ 2136899 w 6789110"/>
              <a:gd name="connsiteY5501" fmla="*/ 1853364 h 6386516"/>
              <a:gd name="connsiteX5502" fmla="*/ 2121501 w 6789110"/>
              <a:gd name="connsiteY5502" fmla="*/ 1861062 h 6386516"/>
              <a:gd name="connsiteX5503" fmla="*/ 2125351 w 6789110"/>
              <a:gd name="connsiteY5503" fmla="*/ 1868762 h 6386516"/>
              <a:gd name="connsiteX5504" fmla="*/ 2111877 w 6789110"/>
              <a:gd name="connsiteY5504" fmla="*/ 1882234 h 6386516"/>
              <a:gd name="connsiteX5505" fmla="*/ 2106102 w 6789110"/>
              <a:gd name="connsiteY5505" fmla="*/ 1878386 h 6386516"/>
              <a:gd name="connsiteX5506" fmla="*/ 2106102 w 6789110"/>
              <a:gd name="connsiteY5506" fmla="*/ 1872611 h 6386516"/>
              <a:gd name="connsiteX5507" fmla="*/ 2111877 w 6789110"/>
              <a:gd name="connsiteY5507" fmla="*/ 1872611 h 6386516"/>
              <a:gd name="connsiteX5508" fmla="*/ 2111877 w 6789110"/>
              <a:gd name="connsiteY5508" fmla="*/ 1864912 h 6386516"/>
              <a:gd name="connsiteX5509" fmla="*/ 2102253 w 6789110"/>
              <a:gd name="connsiteY5509" fmla="*/ 1864912 h 6386516"/>
              <a:gd name="connsiteX5510" fmla="*/ 2102253 w 6789110"/>
              <a:gd name="connsiteY5510" fmla="*/ 1862988 h 6386516"/>
              <a:gd name="connsiteX5511" fmla="*/ 2111877 w 6789110"/>
              <a:gd name="connsiteY5511" fmla="*/ 1862988 h 6386516"/>
              <a:gd name="connsiteX5512" fmla="*/ 2109952 w 6789110"/>
              <a:gd name="connsiteY5512" fmla="*/ 1851439 h 6386516"/>
              <a:gd name="connsiteX5513" fmla="*/ 2117651 w 6789110"/>
              <a:gd name="connsiteY5513" fmla="*/ 1851439 h 6386516"/>
              <a:gd name="connsiteX5514" fmla="*/ 2123425 w 6789110"/>
              <a:gd name="connsiteY5514" fmla="*/ 1843741 h 6386516"/>
              <a:gd name="connsiteX5515" fmla="*/ 2113801 w 6789110"/>
              <a:gd name="connsiteY5515" fmla="*/ 1836041 h 6386516"/>
              <a:gd name="connsiteX5516" fmla="*/ 2125351 w 6789110"/>
              <a:gd name="connsiteY5516" fmla="*/ 1832192 h 6386516"/>
              <a:gd name="connsiteX5517" fmla="*/ 2109952 w 6789110"/>
              <a:gd name="connsiteY5517" fmla="*/ 1830267 h 6386516"/>
              <a:gd name="connsiteX5518" fmla="*/ 2109952 w 6789110"/>
              <a:gd name="connsiteY5518" fmla="*/ 1822568 h 6386516"/>
              <a:gd name="connsiteX5519" fmla="*/ 2119577 w 6789110"/>
              <a:gd name="connsiteY5519" fmla="*/ 1822568 h 6386516"/>
              <a:gd name="connsiteX5520" fmla="*/ 2109952 w 6789110"/>
              <a:gd name="connsiteY5520" fmla="*/ 1814868 h 6386516"/>
              <a:gd name="connsiteX5521" fmla="*/ 2117892 w 6789110"/>
              <a:gd name="connsiteY5521" fmla="*/ 1815350 h 6386516"/>
              <a:gd name="connsiteX5522" fmla="*/ 2121499 w 6789110"/>
              <a:gd name="connsiteY5522" fmla="*/ 1812944 h 6386516"/>
              <a:gd name="connsiteX5523" fmla="*/ 2111877 w 6789110"/>
              <a:gd name="connsiteY5523" fmla="*/ 1812944 h 6386516"/>
              <a:gd name="connsiteX5524" fmla="*/ 2117651 w 6789110"/>
              <a:gd name="connsiteY5524" fmla="*/ 1807170 h 6386516"/>
              <a:gd name="connsiteX5525" fmla="*/ 2121501 w 6789110"/>
              <a:gd name="connsiteY5525" fmla="*/ 1812944 h 6386516"/>
              <a:gd name="connsiteX5526" fmla="*/ 2121501 w 6789110"/>
              <a:gd name="connsiteY5526" fmla="*/ 1812943 h 6386516"/>
              <a:gd name="connsiteX5527" fmla="*/ 2127275 w 6789110"/>
              <a:gd name="connsiteY5527" fmla="*/ 1816793 h 6386516"/>
              <a:gd name="connsiteX5528" fmla="*/ 2123425 w 6789110"/>
              <a:gd name="connsiteY5528" fmla="*/ 1826417 h 6386516"/>
              <a:gd name="connsiteX5529" fmla="*/ 2129200 w 6789110"/>
              <a:gd name="connsiteY5529" fmla="*/ 1826417 h 6386516"/>
              <a:gd name="connsiteX5530" fmla="*/ 2131125 w 6789110"/>
              <a:gd name="connsiteY5530" fmla="*/ 1818718 h 6386516"/>
              <a:gd name="connsiteX5531" fmla="*/ 2129200 w 6789110"/>
              <a:gd name="connsiteY5531" fmla="*/ 1812943 h 6386516"/>
              <a:gd name="connsiteX5532" fmla="*/ 2130911 w 6789110"/>
              <a:gd name="connsiteY5532" fmla="*/ 1807811 h 6386516"/>
              <a:gd name="connsiteX5533" fmla="*/ 2133050 w 6789110"/>
              <a:gd name="connsiteY5533" fmla="*/ 1811018 h 6386516"/>
              <a:gd name="connsiteX5534" fmla="*/ 2140749 w 6789110"/>
              <a:gd name="connsiteY5534" fmla="*/ 1809093 h 6386516"/>
              <a:gd name="connsiteX5535" fmla="*/ 2140749 w 6789110"/>
              <a:gd name="connsiteY5535" fmla="*/ 1815638 h 6386516"/>
              <a:gd name="connsiteX5536" fmla="*/ 2138824 w 6789110"/>
              <a:gd name="connsiteY5536" fmla="*/ 1814868 h 6386516"/>
              <a:gd name="connsiteX5537" fmla="*/ 2134974 w 6789110"/>
              <a:gd name="connsiteY5537" fmla="*/ 1820642 h 6386516"/>
              <a:gd name="connsiteX5538" fmla="*/ 2144598 w 6789110"/>
              <a:gd name="connsiteY5538" fmla="*/ 1832192 h 6386516"/>
              <a:gd name="connsiteX5539" fmla="*/ 2144598 w 6789110"/>
              <a:gd name="connsiteY5539" fmla="*/ 1839891 h 6386516"/>
              <a:gd name="connsiteX5540" fmla="*/ 2141711 w 6789110"/>
              <a:gd name="connsiteY5540" fmla="*/ 1841816 h 6386516"/>
              <a:gd name="connsiteX5541" fmla="*/ 2136899 w 6789110"/>
              <a:gd name="connsiteY5541" fmla="*/ 1841816 h 6386516"/>
              <a:gd name="connsiteX5542" fmla="*/ 2133050 w 6789110"/>
              <a:gd name="connsiteY5542" fmla="*/ 1834116 h 6386516"/>
              <a:gd name="connsiteX5543" fmla="*/ 2133050 w 6789110"/>
              <a:gd name="connsiteY5543" fmla="*/ 1849514 h 6386516"/>
              <a:gd name="connsiteX5544" fmla="*/ 2142673 w 6789110"/>
              <a:gd name="connsiteY5544" fmla="*/ 1851439 h 6386516"/>
              <a:gd name="connsiteX5545" fmla="*/ 2138824 w 6789110"/>
              <a:gd name="connsiteY5545" fmla="*/ 1843741 h 6386516"/>
              <a:gd name="connsiteX5546" fmla="*/ 2141711 w 6789110"/>
              <a:gd name="connsiteY5546" fmla="*/ 1841816 h 6386516"/>
              <a:gd name="connsiteX5547" fmla="*/ 2144598 w 6789110"/>
              <a:gd name="connsiteY5547" fmla="*/ 1841816 h 6386516"/>
              <a:gd name="connsiteX5548" fmla="*/ 2144598 w 6789110"/>
              <a:gd name="connsiteY5548" fmla="*/ 1839891 h 6386516"/>
              <a:gd name="connsiteX5549" fmla="*/ 2159996 w 6789110"/>
              <a:gd name="connsiteY5549" fmla="*/ 1834116 h 6386516"/>
              <a:gd name="connsiteX5550" fmla="*/ 2150372 w 6789110"/>
              <a:gd name="connsiteY5550" fmla="*/ 1828342 h 6386516"/>
              <a:gd name="connsiteX5551" fmla="*/ 2150372 w 6789110"/>
              <a:gd name="connsiteY5551" fmla="*/ 1834116 h 6386516"/>
              <a:gd name="connsiteX5552" fmla="*/ 2144598 w 6789110"/>
              <a:gd name="connsiteY5552" fmla="*/ 1830267 h 6386516"/>
              <a:gd name="connsiteX5553" fmla="*/ 2148448 w 6789110"/>
              <a:gd name="connsiteY5553" fmla="*/ 1828342 h 6386516"/>
              <a:gd name="connsiteX5554" fmla="*/ 2148448 w 6789110"/>
              <a:gd name="connsiteY5554" fmla="*/ 1818718 h 6386516"/>
              <a:gd name="connsiteX5555" fmla="*/ 2143066 w 6789110"/>
              <a:gd name="connsiteY5555" fmla="*/ 1816565 h 6386516"/>
              <a:gd name="connsiteX5556" fmla="*/ 2147155 w 6789110"/>
              <a:gd name="connsiteY5556" fmla="*/ 1816161 h 6386516"/>
              <a:gd name="connsiteX5557" fmla="*/ 2152297 w 6789110"/>
              <a:gd name="connsiteY5557" fmla="*/ 1811018 h 6386516"/>
              <a:gd name="connsiteX5558" fmla="*/ 2161921 w 6789110"/>
              <a:gd name="connsiteY5558" fmla="*/ 1811018 h 6386516"/>
              <a:gd name="connsiteX5559" fmla="*/ 2167696 w 6789110"/>
              <a:gd name="connsiteY5559" fmla="*/ 1803319 h 6386516"/>
              <a:gd name="connsiteX5560" fmla="*/ 2166595 w 6789110"/>
              <a:gd name="connsiteY5560" fmla="*/ 1801116 h 6386516"/>
              <a:gd name="connsiteX5561" fmla="*/ 2163847 w 6789110"/>
              <a:gd name="connsiteY5561" fmla="*/ 1805240 h 6386516"/>
              <a:gd name="connsiteX5562" fmla="*/ 2159997 w 6789110"/>
              <a:gd name="connsiteY5562" fmla="*/ 1799466 h 6386516"/>
              <a:gd name="connsiteX5563" fmla="*/ 2144598 w 6789110"/>
              <a:gd name="connsiteY5563" fmla="*/ 1805240 h 6386516"/>
              <a:gd name="connsiteX5564" fmla="*/ 2156147 w 6789110"/>
              <a:gd name="connsiteY5564" fmla="*/ 1793690 h 6386516"/>
              <a:gd name="connsiteX5565" fmla="*/ 2152297 w 6789110"/>
              <a:gd name="connsiteY5565" fmla="*/ 1785993 h 6386516"/>
              <a:gd name="connsiteX5566" fmla="*/ 2159997 w 6789110"/>
              <a:gd name="connsiteY5566" fmla="*/ 1778292 h 6386516"/>
              <a:gd name="connsiteX5567" fmla="*/ 2167696 w 6789110"/>
              <a:gd name="connsiteY5567" fmla="*/ 1778292 h 6386516"/>
              <a:gd name="connsiteX5568" fmla="*/ 2159997 w 6789110"/>
              <a:gd name="connsiteY5568" fmla="*/ 1791766 h 6386516"/>
              <a:gd name="connsiteX5569" fmla="*/ 2163847 w 6789110"/>
              <a:gd name="connsiteY5569" fmla="*/ 1797540 h 6386516"/>
              <a:gd name="connsiteX5570" fmla="*/ 2159999 w 6789110"/>
              <a:gd name="connsiteY5570" fmla="*/ 1799465 h 6386516"/>
              <a:gd name="connsiteX5571" fmla="*/ 2165769 w 6789110"/>
              <a:gd name="connsiteY5571" fmla="*/ 1799465 h 6386516"/>
              <a:gd name="connsiteX5572" fmla="*/ 2163847 w 6789110"/>
              <a:gd name="connsiteY5572" fmla="*/ 1795619 h 6386516"/>
              <a:gd name="connsiteX5573" fmla="*/ 2171545 w 6789110"/>
              <a:gd name="connsiteY5573" fmla="*/ 1789846 h 6386516"/>
              <a:gd name="connsiteX5574" fmla="*/ 2167696 w 6789110"/>
              <a:gd name="connsiteY5574" fmla="*/ 1784073 h 6386516"/>
              <a:gd name="connsiteX5575" fmla="*/ 2179244 w 6789110"/>
              <a:gd name="connsiteY5575" fmla="*/ 1789846 h 6386516"/>
              <a:gd name="connsiteX5576" fmla="*/ 2181169 w 6789110"/>
              <a:gd name="connsiteY5576" fmla="*/ 1784073 h 6386516"/>
              <a:gd name="connsiteX5577" fmla="*/ 2180287 w 6789110"/>
              <a:gd name="connsiteY5577" fmla="*/ 1781423 h 6386516"/>
              <a:gd name="connsiteX5578" fmla="*/ 2179244 w 6789110"/>
              <a:gd name="connsiteY5578" fmla="*/ 1782146 h 6386516"/>
              <a:gd name="connsiteX5579" fmla="*/ 2173470 w 6789110"/>
              <a:gd name="connsiteY5579" fmla="*/ 1776371 h 6386516"/>
              <a:gd name="connsiteX5580" fmla="*/ 2175395 w 6789110"/>
              <a:gd name="connsiteY5580" fmla="*/ 1768671 h 6386516"/>
              <a:gd name="connsiteX5581" fmla="*/ 2175395 w 6789110"/>
              <a:gd name="connsiteY5581" fmla="*/ 1762895 h 6386516"/>
              <a:gd name="connsiteX5582" fmla="*/ 2183094 w 6789110"/>
              <a:gd name="connsiteY5582" fmla="*/ 1757121 h 6386516"/>
              <a:gd name="connsiteX5583" fmla="*/ 2183095 w 6789110"/>
              <a:gd name="connsiteY5583" fmla="*/ 1757122 h 6386516"/>
              <a:gd name="connsiteX5584" fmla="*/ 2186944 w 6789110"/>
              <a:gd name="connsiteY5584" fmla="*/ 1768671 h 6386516"/>
              <a:gd name="connsiteX5585" fmla="*/ 2181169 w 6789110"/>
              <a:gd name="connsiteY5585" fmla="*/ 1774446 h 6386516"/>
              <a:gd name="connsiteX5586" fmla="*/ 2185019 w 6789110"/>
              <a:gd name="connsiteY5586" fmla="*/ 1774446 h 6386516"/>
              <a:gd name="connsiteX5587" fmla="*/ 2185019 w 6789110"/>
              <a:gd name="connsiteY5587" fmla="*/ 1772522 h 6386516"/>
              <a:gd name="connsiteX5588" fmla="*/ 2189295 w 6789110"/>
              <a:gd name="connsiteY5588" fmla="*/ 1774446 h 6386516"/>
              <a:gd name="connsiteX5589" fmla="*/ 2190367 w 6789110"/>
              <a:gd name="connsiteY5589" fmla="*/ 1774446 h 6386516"/>
              <a:gd name="connsiteX5590" fmla="*/ 2190695 w 6789110"/>
              <a:gd name="connsiteY5590" fmla="*/ 1774298 h 6386516"/>
              <a:gd name="connsiteX5591" fmla="*/ 2186944 w 6789110"/>
              <a:gd name="connsiteY5591" fmla="*/ 1768671 h 6386516"/>
              <a:gd name="connsiteX5592" fmla="*/ 2192719 w 6789110"/>
              <a:gd name="connsiteY5592" fmla="*/ 1768671 h 6386516"/>
              <a:gd name="connsiteX5593" fmla="*/ 2193779 w 6789110"/>
              <a:gd name="connsiteY5593" fmla="*/ 1772911 h 6386516"/>
              <a:gd name="connsiteX5594" fmla="*/ 2194642 w 6789110"/>
              <a:gd name="connsiteY5594" fmla="*/ 1772522 h 6386516"/>
              <a:gd name="connsiteX5595" fmla="*/ 2198492 w 6789110"/>
              <a:gd name="connsiteY5595" fmla="*/ 1778296 h 6386516"/>
              <a:gd name="connsiteX5596" fmla="*/ 2210041 w 6789110"/>
              <a:gd name="connsiteY5596" fmla="*/ 1780221 h 6386516"/>
              <a:gd name="connsiteX5597" fmla="*/ 2213891 w 6789110"/>
              <a:gd name="connsiteY5597" fmla="*/ 1776371 h 6386516"/>
              <a:gd name="connsiteX5598" fmla="*/ 2208116 w 6789110"/>
              <a:gd name="connsiteY5598" fmla="*/ 1774446 h 6386516"/>
              <a:gd name="connsiteX5599" fmla="*/ 2213891 w 6789110"/>
              <a:gd name="connsiteY5599" fmla="*/ 1770597 h 6386516"/>
              <a:gd name="connsiteX5600" fmla="*/ 2213895 w 6789110"/>
              <a:gd name="connsiteY5600" fmla="*/ 1770594 h 6386516"/>
              <a:gd name="connsiteX5601" fmla="*/ 2213891 w 6789110"/>
              <a:gd name="connsiteY5601" fmla="*/ 1770594 h 6386516"/>
              <a:gd name="connsiteX5602" fmla="*/ 2213891 w 6789110"/>
              <a:gd name="connsiteY5602" fmla="*/ 1762893 h 6386516"/>
              <a:gd name="connsiteX5603" fmla="*/ 2219014 w 6789110"/>
              <a:gd name="connsiteY5603" fmla="*/ 1762893 h 6386516"/>
              <a:gd name="connsiteX5604" fmla="*/ 2213891 w 6789110"/>
              <a:gd name="connsiteY5604" fmla="*/ 1760971 h 6386516"/>
              <a:gd name="connsiteX5605" fmla="*/ 2213891 w 6789110"/>
              <a:gd name="connsiteY5605" fmla="*/ 1759047 h 6386516"/>
              <a:gd name="connsiteX5606" fmla="*/ 2214612 w 6789110"/>
              <a:gd name="connsiteY5606" fmla="*/ 1757605 h 6386516"/>
              <a:gd name="connsiteX5607" fmla="*/ 2213891 w 6789110"/>
              <a:gd name="connsiteY5607" fmla="*/ 1757124 h 6386516"/>
              <a:gd name="connsiteX5608" fmla="*/ 2208116 w 6789110"/>
              <a:gd name="connsiteY5608" fmla="*/ 1762897 h 6386516"/>
              <a:gd name="connsiteX5609" fmla="*/ 2208116 w 6789110"/>
              <a:gd name="connsiteY5609" fmla="*/ 1755200 h 6386516"/>
              <a:gd name="connsiteX5610" fmla="*/ 2192718 w 6789110"/>
              <a:gd name="connsiteY5610" fmla="*/ 1743653 h 6386516"/>
              <a:gd name="connsiteX5611" fmla="*/ 2190793 w 6789110"/>
              <a:gd name="connsiteY5611" fmla="*/ 1732103 h 6386516"/>
              <a:gd name="connsiteX5612" fmla="*/ 2208116 w 6789110"/>
              <a:gd name="connsiteY5612" fmla="*/ 1724405 h 6386516"/>
              <a:gd name="connsiteX5613" fmla="*/ 2208116 w 6789110"/>
              <a:gd name="connsiteY5613" fmla="*/ 1716706 h 6386516"/>
              <a:gd name="connsiteX5614" fmla="*/ 2213891 w 6789110"/>
              <a:gd name="connsiteY5614" fmla="*/ 1722480 h 6386516"/>
              <a:gd name="connsiteX5615" fmla="*/ 2221590 w 6789110"/>
              <a:gd name="connsiteY5615" fmla="*/ 1722480 h 6386516"/>
              <a:gd name="connsiteX5616" fmla="*/ 2231214 w 6789110"/>
              <a:gd name="connsiteY5616" fmla="*/ 1718632 h 6386516"/>
              <a:gd name="connsiteX5617" fmla="*/ 2225441 w 6789110"/>
              <a:gd name="connsiteY5617" fmla="*/ 1724405 h 6386516"/>
              <a:gd name="connsiteX5618" fmla="*/ 2227365 w 6789110"/>
              <a:gd name="connsiteY5618" fmla="*/ 1728256 h 6386516"/>
              <a:gd name="connsiteX5619" fmla="*/ 2225655 w 6789110"/>
              <a:gd name="connsiteY5619" fmla="*/ 1729537 h 6386516"/>
              <a:gd name="connsiteX5620" fmla="*/ 2227364 w 6789110"/>
              <a:gd name="connsiteY5620" fmla="*/ 1732102 h 6386516"/>
              <a:gd name="connsiteX5621" fmla="*/ 2233136 w 6789110"/>
              <a:gd name="connsiteY5621" fmla="*/ 1726330 h 6386516"/>
              <a:gd name="connsiteX5622" fmla="*/ 2231214 w 6789110"/>
              <a:gd name="connsiteY5622" fmla="*/ 1726330 h 6386516"/>
              <a:gd name="connsiteX5623" fmla="*/ 2231214 w 6789110"/>
              <a:gd name="connsiteY5623" fmla="*/ 1718632 h 6386516"/>
              <a:gd name="connsiteX5624" fmla="*/ 2236988 w 6789110"/>
              <a:gd name="connsiteY5624" fmla="*/ 1716706 h 6386516"/>
              <a:gd name="connsiteX5625" fmla="*/ 2238912 w 6789110"/>
              <a:gd name="connsiteY5625" fmla="*/ 1720555 h 6386516"/>
              <a:gd name="connsiteX5626" fmla="*/ 2238914 w 6789110"/>
              <a:gd name="connsiteY5626" fmla="*/ 1720554 h 6386516"/>
              <a:gd name="connsiteX5627" fmla="*/ 2244573 w 6789110"/>
              <a:gd name="connsiteY5627" fmla="*/ 1719422 h 6386516"/>
              <a:gd name="connsiteX5628" fmla="*/ 2242762 w 6789110"/>
              <a:gd name="connsiteY5628" fmla="*/ 1716706 h 6386516"/>
              <a:gd name="connsiteX5629" fmla="*/ 2236988 w 6789110"/>
              <a:gd name="connsiteY5629" fmla="*/ 1716706 h 6386516"/>
              <a:gd name="connsiteX5630" fmla="*/ 2236987 w 6789110"/>
              <a:gd name="connsiteY5630" fmla="*/ 1716706 h 6386516"/>
              <a:gd name="connsiteX5631" fmla="*/ 2240837 w 6789110"/>
              <a:gd name="connsiteY5631" fmla="*/ 1710932 h 6386516"/>
              <a:gd name="connsiteX5632" fmla="*/ 2231213 w 6789110"/>
              <a:gd name="connsiteY5632" fmla="*/ 1710932 h 6386516"/>
              <a:gd name="connsiteX5633" fmla="*/ 2242762 w 6789110"/>
              <a:gd name="connsiteY5633" fmla="*/ 1699382 h 6386516"/>
              <a:gd name="connsiteX5634" fmla="*/ 2240837 w 6789110"/>
              <a:gd name="connsiteY5634" fmla="*/ 1709006 h 6386516"/>
              <a:gd name="connsiteX5635" fmla="*/ 2246612 w 6789110"/>
              <a:gd name="connsiteY5635" fmla="*/ 1709006 h 6386516"/>
              <a:gd name="connsiteX5636" fmla="*/ 2242762 w 6789110"/>
              <a:gd name="connsiteY5636" fmla="*/ 1712855 h 6386516"/>
              <a:gd name="connsiteX5637" fmla="*/ 2248537 w 6789110"/>
              <a:gd name="connsiteY5637" fmla="*/ 1716706 h 6386516"/>
              <a:gd name="connsiteX5638" fmla="*/ 2247850 w 6789110"/>
              <a:gd name="connsiteY5638" fmla="*/ 1718767 h 6386516"/>
              <a:gd name="connsiteX5639" fmla="*/ 2248537 w 6789110"/>
              <a:gd name="connsiteY5639" fmla="*/ 1718630 h 6386516"/>
              <a:gd name="connsiteX5640" fmla="*/ 2248537 w 6789110"/>
              <a:gd name="connsiteY5640" fmla="*/ 1730176 h 6386516"/>
              <a:gd name="connsiteX5641" fmla="*/ 2263935 w 6789110"/>
              <a:gd name="connsiteY5641" fmla="*/ 1718630 h 6386516"/>
              <a:gd name="connsiteX5642" fmla="*/ 2258161 w 6789110"/>
              <a:gd name="connsiteY5642" fmla="*/ 1710929 h 6386516"/>
              <a:gd name="connsiteX5643" fmla="*/ 2250462 w 6789110"/>
              <a:gd name="connsiteY5643" fmla="*/ 1716706 h 6386516"/>
              <a:gd name="connsiteX5644" fmla="*/ 2248537 w 6789110"/>
              <a:gd name="connsiteY5644" fmla="*/ 1712855 h 6386516"/>
              <a:gd name="connsiteX5645" fmla="*/ 2254311 w 6789110"/>
              <a:gd name="connsiteY5645" fmla="*/ 1707079 h 6386516"/>
              <a:gd name="connsiteX5646" fmla="*/ 2250462 w 6789110"/>
              <a:gd name="connsiteY5646" fmla="*/ 1697455 h 6386516"/>
              <a:gd name="connsiteX5647" fmla="*/ 2263935 w 6789110"/>
              <a:gd name="connsiteY5647" fmla="*/ 1697455 h 6386516"/>
              <a:gd name="connsiteX5648" fmla="*/ 2267784 w 6789110"/>
              <a:gd name="connsiteY5648" fmla="*/ 1689756 h 6386516"/>
              <a:gd name="connsiteX5649" fmla="*/ 2277408 w 6789110"/>
              <a:gd name="connsiteY5649" fmla="*/ 1693606 h 6386516"/>
              <a:gd name="connsiteX5650" fmla="*/ 2281258 w 6789110"/>
              <a:gd name="connsiteY5650" fmla="*/ 1701305 h 6386516"/>
              <a:gd name="connsiteX5651" fmla="*/ 2271634 w 6789110"/>
              <a:gd name="connsiteY5651" fmla="*/ 1709005 h 6386516"/>
              <a:gd name="connsiteX5652" fmla="*/ 2277408 w 6789110"/>
              <a:gd name="connsiteY5652" fmla="*/ 1712855 h 6386516"/>
              <a:gd name="connsiteX5653" fmla="*/ 2271634 w 6789110"/>
              <a:gd name="connsiteY5653" fmla="*/ 1720554 h 6386516"/>
              <a:gd name="connsiteX5654" fmla="*/ 2281258 w 6789110"/>
              <a:gd name="connsiteY5654" fmla="*/ 1720554 h 6386516"/>
              <a:gd name="connsiteX5655" fmla="*/ 2281258 w 6789110"/>
              <a:gd name="connsiteY5655" fmla="*/ 1726329 h 6386516"/>
              <a:gd name="connsiteX5656" fmla="*/ 2290882 w 6789110"/>
              <a:gd name="connsiteY5656" fmla="*/ 1728252 h 6386516"/>
              <a:gd name="connsiteX5657" fmla="*/ 2292807 w 6789110"/>
              <a:gd name="connsiteY5657" fmla="*/ 1724403 h 6386516"/>
              <a:gd name="connsiteX5658" fmla="*/ 2285108 w 6789110"/>
              <a:gd name="connsiteY5658" fmla="*/ 1722479 h 6386516"/>
              <a:gd name="connsiteX5659" fmla="*/ 2281258 w 6789110"/>
              <a:gd name="connsiteY5659" fmla="*/ 1720554 h 6386516"/>
              <a:gd name="connsiteX5660" fmla="*/ 2287032 w 6789110"/>
              <a:gd name="connsiteY5660" fmla="*/ 1712855 h 6386516"/>
              <a:gd name="connsiteX5661" fmla="*/ 2277408 w 6789110"/>
              <a:gd name="connsiteY5661" fmla="*/ 1712855 h 6386516"/>
              <a:gd name="connsiteX5662" fmla="*/ 2281258 w 6789110"/>
              <a:gd name="connsiteY5662" fmla="*/ 1707079 h 6386516"/>
              <a:gd name="connsiteX5663" fmla="*/ 2287032 w 6789110"/>
              <a:gd name="connsiteY5663" fmla="*/ 1709005 h 6386516"/>
              <a:gd name="connsiteX5664" fmla="*/ 2285108 w 6789110"/>
              <a:gd name="connsiteY5664" fmla="*/ 1697455 h 6386516"/>
              <a:gd name="connsiteX5665" fmla="*/ 2290882 w 6789110"/>
              <a:gd name="connsiteY5665" fmla="*/ 1695530 h 6386516"/>
              <a:gd name="connsiteX5666" fmla="*/ 2285108 w 6789110"/>
              <a:gd name="connsiteY5666" fmla="*/ 1693606 h 6386516"/>
              <a:gd name="connsiteX5667" fmla="*/ 2288958 w 6789110"/>
              <a:gd name="connsiteY5667" fmla="*/ 1687831 h 6386516"/>
              <a:gd name="connsiteX5668" fmla="*/ 2279333 w 6789110"/>
              <a:gd name="connsiteY5668" fmla="*/ 1687831 h 6386516"/>
              <a:gd name="connsiteX5669" fmla="*/ 2279333 w 6789110"/>
              <a:gd name="connsiteY5669" fmla="*/ 1682055 h 6386516"/>
              <a:gd name="connsiteX5670" fmla="*/ 2269709 w 6789110"/>
              <a:gd name="connsiteY5670" fmla="*/ 1683980 h 6386516"/>
              <a:gd name="connsiteX5671" fmla="*/ 2263935 w 6789110"/>
              <a:gd name="connsiteY5671" fmla="*/ 1672433 h 6386516"/>
              <a:gd name="connsiteX5672" fmla="*/ 2273559 w 6789110"/>
              <a:gd name="connsiteY5672" fmla="*/ 1670508 h 6386516"/>
              <a:gd name="connsiteX5673" fmla="*/ 2294732 w 6789110"/>
              <a:gd name="connsiteY5673" fmla="*/ 1683980 h 6386516"/>
              <a:gd name="connsiteX5674" fmla="*/ 2290882 w 6789110"/>
              <a:gd name="connsiteY5674" fmla="*/ 1678207 h 6386516"/>
              <a:gd name="connsiteX5675" fmla="*/ 2302431 w 6789110"/>
              <a:gd name="connsiteY5675" fmla="*/ 1680131 h 6386516"/>
              <a:gd name="connsiteX5676" fmla="*/ 2302431 w 6789110"/>
              <a:gd name="connsiteY5676" fmla="*/ 1674356 h 6386516"/>
              <a:gd name="connsiteX5677" fmla="*/ 2290882 w 6789110"/>
              <a:gd name="connsiteY5677" fmla="*/ 1674356 h 6386516"/>
              <a:gd name="connsiteX5678" fmla="*/ 2304355 w 6789110"/>
              <a:gd name="connsiteY5678" fmla="*/ 1660885 h 6386516"/>
              <a:gd name="connsiteX5679" fmla="*/ 2312056 w 6789110"/>
              <a:gd name="connsiteY5679" fmla="*/ 1660885 h 6386516"/>
              <a:gd name="connsiteX5680" fmla="*/ 2302431 w 6789110"/>
              <a:gd name="connsiteY5680" fmla="*/ 1658960 h 6386516"/>
              <a:gd name="connsiteX5681" fmla="*/ 2198492 w 6789110"/>
              <a:gd name="connsiteY5681" fmla="*/ 1649335 h 6386516"/>
              <a:gd name="connsiteX5682" fmla="*/ 2202341 w 6789110"/>
              <a:gd name="connsiteY5682" fmla="*/ 1653185 h 6386516"/>
              <a:gd name="connsiteX5683" fmla="*/ 2188868 w 6789110"/>
              <a:gd name="connsiteY5683" fmla="*/ 1657034 h 6386516"/>
              <a:gd name="connsiteX5684" fmla="*/ 2233139 w 6789110"/>
              <a:gd name="connsiteY5684" fmla="*/ 1647402 h 6386516"/>
              <a:gd name="connsiteX5685" fmla="*/ 2238914 w 6789110"/>
              <a:gd name="connsiteY5685" fmla="*/ 1653175 h 6386516"/>
              <a:gd name="connsiteX5686" fmla="*/ 2231214 w 6789110"/>
              <a:gd name="connsiteY5686" fmla="*/ 1657026 h 6386516"/>
              <a:gd name="connsiteX5687" fmla="*/ 2283183 w 6789110"/>
              <a:gd name="connsiteY5687" fmla="*/ 1645477 h 6386516"/>
              <a:gd name="connsiteX5688" fmla="*/ 2298582 w 6789110"/>
              <a:gd name="connsiteY5688" fmla="*/ 1658953 h 6386516"/>
              <a:gd name="connsiteX5689" fmla="*/ 2279333 w 6789110"/>
              <a:gd name="connsiteY5689" fmla="*/ 1647402 h 6386516"/>
              <a:gd name="connsiteX5690" fmla="*/ 2186943 w 6789110"/>
              <a:gd name="connsiteY5690" fmla="*/ 1645475 h 6386516"/>
              <a:gd name="connsiteX5691" fmla="*/ 2183093 w 6789110"/>
              <a:gd name="connsiteY5691" fmla="*/ 1655099 h 6386516"/>
              <a:gd name="connsiteX5692" fmla="*/ 2177319 w 6789110"/>
              <a:gd name="connsiteY5692" fmla="*/ 1649325 h 6386516"/>
              <a:gd name="connsiteX5693" fmla="*/ 5996099 w 6789110"/>
              <a:gd name="connsiteY5693" fmla="*/ 1643604 h 6386516"/>
              <a:gd name="connsiteX5694" fmla="*/ 5999948 w 6789110"/>
              <a:gd name="connsiteY5694" fmla="*/ 1657079 h 6386516"/>
              <a:gd name="connsiteX5695" fmla="*/ 5836340 w 6789110"/>
              <a:gd name="connsiteY5695" fmla="*/ 1772569 h 6386516"/>
              <a:gd name="connsiteX5696" fmla="*/ 5836340 w 6789110"/>
              <a:gd name="connsiteY5696" fmla="*/ 1762939 h 6386516"/>
              <a:gd name="connsiteX5697" fmla="*/ 5969151 w 6789110"/>
              <a:gd name="connsiteY5697" fmla="*/ 1664780 h 6386516"/>
              <a:gd name="connsiteX5698" fmla="*/ 5976851 w 6789110"/>
              <a:gd name="connsiteY5698" fmla="*/ 1651304 h 6386516"/>
              <a:gd name="connsiteX5699" fmla="*/ 5996099 w 6789110"/>
              <a:gd name="connsiteY5699" fmla="*/ 1643604 h 6386516"/>
              <a:gd name="connsiteX5700" fmla="*/ 2321679 w 6789110"/>
              <a:gd name="connsiteY5700" fmla="*/ 1637778 h 6386516"/>
              <a:gd name="connsiteX5701" fmla="*/ 2327453 w 6789110"/>
              <a:gd name="connsiteY5701" fmla="*/ 1637778 h 6386516"/>
              <a:gd name="connsiteX5702" fmla="*/ 2325529 w 6789110"/>
              <a:gd name="connsiteY5702" fmla="*/ 1645476 h 6386516"/>
              <a:gd name="connsiteX5703" fmla="*/ 2321679 w 6789110"/>
              <a:gd name="connsiteY5703" fmla="*/ 1645476 h 6386516"/>
              <a:gd name="connsiteX5704" fmla="*/ 2204266 w 6789110"/>
              <a:gd name="connsiteY5704" fmla="*/ 1635851 h 6386516"/>
              <a:gd name="connsiteX5705" fmla="*/ 2213891 w 6789110"/>
              <a:gd name="connsiteY5705" fmla="*/ 1635851 h 6386516"/>
              <a:gd name="connsiteX5706" fmla="*/ 2204266 w 6789110"/>
              <a:gd name="connsiteY5706" fmla="*/ 1641625 h 6386516"/>
              <a:gd name="connsiteX5707" fmla="*/ 2404444 w 6789110"/>
              <a:gd name="connsiteY5707" fmla="*/ 1635848 h 6386516"/>
              <a:gd name="connsiteX5708" fmla="*/ 2404444 w 6789110"/>
              <a:gd name="connsiteY5708" fmla="*/ 1643547 h 6386516"/>
              <a:gd name="connsiteX5709" fmla="*/ 2414068 w 6789110"/>
              <a:gd name="connsiteY5709" fmla="*/ 1643547 h 6386516"/>
              <a:gd name="connsiteX5710" fmla="*/ 2414068 w 6789110"/>
              <a:gd name="connsiteY5710" fmla="*/ 1635848 h 6386516"/>
              <a:gd name="connsiteX5711" fmla="*/ 2117652 w 6789110"/>
              <a:gd name="connsiteY5711" fmla="*/ 1635846 h 6386516"/>
              <a:gd name="connsiteX5712" fmla="*/ 2106102 w 6789110"/>
              <a:gd name="connsiteY5712" fmla="*/ 1647395 h 6386516"/>
              <a:gd name="connsiteX5713" fmla="*/ 2102253 w 6789110"/>
              <a:gd name="connsiteY5713" fmla="*/ 1641620 h 6386516"/>
              <a:gd name="connsiteX5714" fmla="*/ 2379422 w 6789110"/>
              <a:gd name="connsiteY5714" fmla="*/ 1633923 h 6386516"/>
              <a:gd name="connsiteX5715" fmla="*/ 2373647 w 6789110"/>
              <a:gd name="connsiteY5715" fmla="*/ 1635848 h 6386516"/>
              <a:gd name="connsiteX5716" fmla="*/ 2379422 w 6789110"/>
              <a:gd name="connsiteY5716" fmla="*/ 1637773 h 6386516"/>
              <a:gd name="connsiteX5717" fmla="*/ 2390970 w 6789110"/>
              <a:gd name="connsiteY5717" fmla="*/ 1643547 h 6386516"/>
              <a:gd name="connsiteX5718" fmla="*/ 2390970 w 6789110"/>
              <a:gd name="connsiteY5718" fmla="*/ 1635848 h 6386516"/>
              <a:gd name="connsiteX5719" fmla="*/ 1936722 w 6789110"/>
              <a:gd name="connsiteY5719" fmla="*/ 1632008 h 6386516"/>
              <a:gd name="connsiteX5720" fmla="*/ 1936722 w 6789110"/>
              <a:gd name="connsiteY5720" fmla="*/ 1637782 h 6386516"/>
              <a:gd name="connsiteX5721" fmla="*/ 1930948 w 6789110"/>
              <a:gd name="connsiteY5721" fmla="*/ 1633933 h 6386516"/>
              <a:gd name="connsiteX5722" fmla="*/ 2396745 w 6789110"/>
              <a:gd name="connsiteY5722" fmla="*/ 1628148 h 6386516"/>
              <a:gd name="connsiteX5723" fmla="*/ 2396745 w 6789110"/>
              <a:gd name="connsiteY5723" fmla="*/ 1643547 h 6386516"/>
              <a:gd name="connsiteX5724" fmla="*/ 2400594 w 6789110"/>
              <a:gd name="connsiteY5724" fmla="*/ 1637773 h 6386516"/>
              <a:gd name="connsiteX5725" fmla="*/ 2396745 w 6789110"/>
              <a:gd name="connsiteY5725" fmla="*/ 1628148 h 6386516"/>
              <a:gd name="connsiteX5726" fmla="*/ 2315904 w 6789110"/>
              <a:gd name="connsiteY5726" fmla="*/ 1624302 h 6386516"/>
              <a:gd name="connsiteX5727" fmla="*/ 2319755 w 6789110"/>
              <a:gd name="connsiteY5727" fmla="*/ 1630076 h 6386516"/>
              <a:gd name="connsiteX5728" fmla="*/ 2310130 w 6789110"/>
              <a:gd name="connsiteY5728" fmla="*/ 1628151 h 6386516"/>
              <a:gd name="connsiteX5729" fmla="*/ 2306280 w 6789110"/>
              <a:gd name="connsiteY5729" fmla="*/ 1624302 h 6386516"/>
              <a:gd name="connsiteX5730" fmla="*/ 2310129 w 6789110"/>
              <a:gd name="connsiteY5730" fmla="*/ 1628152 h 6386516"/>
              <a:gd name="connsiteX5731" fmla="*/ 2306280 w 6789110"/>
              <a:gd name="connsiteY5731" fmla="*/ 1630076 h 6386516"/>
              <a:gd name="connsiteX5732" fmla="*/ 2304356 w 6789110"/>
              <a:gd name="connsiteY5732" fmla="*/ 1632001 h 6386516"/>
              <a:gd name="connsiteX5733" fmla="*/ 2310130 w 6789110"/>
              <a:gd name="connsiteY5733" fmla="*/ 1635850 h 6386516"/>
              <a:gd name="connsiteX5734" fmla="*/ 2300506 w 6789110"/>
              <a:gd name="connsiteY5734" fmla="*/ 1645474 h 6386516"/>
              <a:gd name="connsiteX5735" fmla="*/ 2294732 w 6789110"/>
              <a:gd name="connsiteY5735" fmla="*/ 1637775 h 6386516"/>
              <a:gd name="connsiteX5736" fmla="*/ 2304355 w 6789110"/>
              <a:gd name="connsiteY5736" fmla="*/ 1637775 h 6386516"/>
              <a:gd name="connsiteX5737" fmla="*/ 2304355 w 6789110"/>
              <a:gd name="connsiteY5737" fmla="*/ 1632001 h 6386516"/>
              <a:gd name="connsiteX5738" fmla="*/ 2296656 w 6789110"/>
              <a:gd name="connsiteY5738" fmla="*/ 1628152 h 6386516"/>
              <a:gd name="connsiteX5739" fmla="*/ 2156147 w 6789110"/>
              <a:gd name="connsiteY5739" fmla="*/ 1610837 h 6386516"/>
              <a:gd name="connsiteX5740" fmla="*/ 2152297 w 6789110"/>
              <a:gd name="connsiteY5740" fmla="*/ 1616612 h 6386516"/>
              <a:gd name="connsiteX5741" fmla="*/ 2158073 w 6789110"/>
              <a:gd name="connsiteY5741" fmla="*/ 1618536 h 6386516"/>
              <a:gd name="connsiteX5742" fmla="*/ 2146522 w 6789110"/>
              <a:gd name="connsiteY5742" fmla="*/ 1624311 h 6386516"/>
              <a:gd name="connsiteX5743" fmla="*/ 2140748 w 6789110"/>
              <a:gd name="connsiteY5743" fmla="*/ 1616612 h 6386516"/>
              <a:gd name="connsiteX5744" fmla="*/ 2156147 w 6789110"/>
              <a:gd name="connsiteY5744" fmla="*/ 1610837 h 6386516"/>
              <a:gd name="connsiteX5745" fmla="*/ 2236989 w 6789110"/>
              <a:gd name="connsiteY5745" fmla="*/ 1610832 h 6386516"/>
              <a:gd name="connsiteX5746" fmla="*/ 2242763 w 6789110"/>
              <a:gd name="connsiteY5746" fmla="*/ 1610832 h 6386516"/>
              <a:gd name="connsiteX5747" fmla="*/ 2242763 w 6789110"/>
              <a:gd name="connsiteY5747" fmla="*/ 1616605 h 6386516"/>
              <a:gd name="connsiteX5748" fmla="*/ 2371722 w 6789110"/>
              <a:gd name="connsiteY5748" fmla="*/ 1610826 h 6386516"/>
              <a:gd name="connsiteX5749" fmla="*/ 2372389 w 6789110"/>
              <a:gd name="connsiteY5749" fmla="*/ 1611492 h 6386516"/>
              <a:gd name="connsiteX5750" fmla="*/ 2371722 w 6789110"/>
              <a:gd name="connsiteY5750" fmla="*/ 1614294 h 6386516"/>
              <a:gd name="connsiteX5751" fmla="*/ 2521165 w 6789110"/>
              <a:gd name="connsiteY5751" fmla="*/ 1609081 h 6386516"/>
              <a:gd name="connsiteX5752" fmla="*/ 2519933 w 6789110"/>
              <a:gd name="connsiteY5752" fmla="*/ 1626283 h 6386516"/>
              <a:gd name="connsiteX5753" fmla="*/ 2552653 w 6789110"/>
              <a:gd name="connsiteY5753" fmla="*/ 1793740 h 6386516"/>
              <a:gd name="connsiteX5754" fmla="*/ 2772079 w 6789110"/>
              <a:gd name="connsiteY5754" fmla="*/ 2411587 h 6386516"/>
              <a:gd name="connsiteX5755" fmla="*/ 2494910 w 6789110"/>
              <a:gd name="connsiteY5755" fmla="*/ 1720602 h 6386516"/>
              <a:gd name="connsiteX5756" fmla="*/ 2521165 w 6789110"/>
              <a:gd name="connsiteY5756" fmla="*/ 1609081 h 6386516"/>
              <a:gd name="connsiteX5757" fmla="*/ 2269709 w 6789110"/>
              <a:gd name="connsiteY5757" fmla="*/ 1608912 h 6386516"/>
              <a:gd name="connsiteX5758" fmla="*/ 2277408 w 6789110"/>
              <a:gd name="connsiteY5758" fmla="*/ 1612762 h 6386516"/>
              <a:gd name="connsiteX5759" fmla="*/ 2267784 w 6789110"/>
              <a:gd name="connsiteY5759" fmla="*/ 1614686 h 6386516"/>
              <a:gd name="connsiteX5760" fmla="*/ 2036809 w 6789110"/>
              <a:gd name="connsiteY5760" fmla="*/ 1606975 h 6386516"/>
              <a:gd name="connsiteX5761" fmla="*/ 2042584 w 6789110"/>
              <a:gd name="connsiteY5761" fmla="*/ 1612749 h 6386516"/>
              <a:gd name="connsiteX5762" fmla="*/ 2036809 w 6789110"/>
              <a:gd name="connsiteY5762" fmla="*/ 1616600 h 6386516"/>
              <a:gd name="connsiteX5763" fmla="*/ 2032960 w 6789110"/>
              <a:gd name="connsiteY5763" fmla="*/ 1610825 h 6386516"/>
              <a:gd name="connsiteX5764" fmla="*/ 1840482 w 6789110"/>
              <a:gd name="connsiteY5764" fmla="*/ 1605060 h 6386516"/>
              <a:gd name="connsiteX5765" fmla="*/ 1850106 w 6789110"/>
              <a:gd name="connsiteY5765" fmla="*/ 1606985 h 6386516"/>
              <a:gd name="connsiteX5766" fmla="*/ 1844331 w 6789110"/>
              <a:gd name="connsiteY5766" fmla="*/ 1610835 h 6386516"/>
              <a:gd name="connsiteX5767" fmla="*/ 2279334 w 6789110"/>
              <a:gd name="connsiteY5767" fmla="*/ 1605057 h 6386516"/>
              <a:gd name="connsiteX5768" fmla="*/ 2287033 w 6789110"/>
              <a:gd name="connsiteY5768" fmla="*/ 1610831 h 6386516"/>
              <a:gd name="connsiteX5769" fmla="*/ 2279334 w 6789110"/>
              <a:gd name="connsiteY5769" fmla="*/ 1614681 h 6386516"/>
              <a:gd name="connsiteX5770" fmla="*/ 2290882 w 6789110"/>
              <a:gd name="connsiteY5770" fmla="*/ 1605056 h 6386516"/>
              <a:gd name="connsiteX5771" fmla="*/ 2300506 w 6789110"/>
              <a:gd name="connsiteY5771" fmla="*/ 1605056 h 6386516"/>
              <a:gd name="connsiteX5772" fmla="*/ 2290882 w 6789110"/>
              <a:gd name="connsiteY5772" fmla="*/ 1616605 h 6386516"/>
              <a:gd name="connsiteX5773" fmla="*/ 2290882 w 6789110"/>
              <a:gd name="connsiteY5773" fmla="*/ 1605056 h 6386516"/>
              <a:gd name="connsiteX5774" fmla="*/ 1979066 w 6789110"/>
              <a:gd name="connsiteY5774" fmla="*/ 1605049 h 6386516"/>
              <a:gd name="connsiteX5775" fmla="*/ 1984841 w 6789110"/>
              <a:gd name="connsiteY5775" fmla="*/ 1612749 h 6386516"/>
              <a:gd name="connsiteX5776" fmla="*/ 1975217 w 6789110"/>
              <a:gd name="connsiteY5776" fmla="*/ 1612749 h 6386516"/>
              <a:gd name="connsiteX5777" fmla="*/ 2385196 w 6789110"/>
              <a:gd name="connsiteY5777" fmla="*/ 1597352 h 6386516"/>
              <a:gd name="connsiteX5778" fmla="*/ 2381347 w 6789110"/>
              <a:gd name="connsiteY5778" fmla="*/ 1599277 h 6386516"/>
              <a:gd name="connsiteX5779" fmla="*/ 2385196 w 6789110"/>
              <a:gd name="connsiteY5779" fmla="*/ 1599277 h 6386516"/>
              <a:gd name="connsiteX5780" fmla="*/ 2261769 w 6789110"/>
              <a:gd name="connsiteY5780" fmla="*/ 1595195 h 6386516"/>
              <a:gd name="connsiteX5781" fmla="*/ 2267784 w 6789110"/>
              <a:gd name="connsiteY5781" fmla="*/ 1597360 h 6386516"/>
              <a:gd name="connsiteX5782" fmla="*/ 2279334 w 6789110"/>
              <a:gd name="connsiteY5782" fmla="*/ 1597360 h 6386516"/>
              <a:gd name="connsiteX5783" fmla="*/ 2273559 w 6789110"/>
              <a:gd name="connsiteY5783" fmla="*/ 1603135 h 6386516"/>
              <a:gd name="connsiteX5784" fmla="*/ 2275485 w 6789110"/>
              <a:gd name="connsiteY5784" fmla="*/ 1606984 h 6386516"/>
              <a:gd name="connsiteX5785" fmla="*/ 2271634 w 6789110"/>
              <a:gd name="connsiteY5785" fmla="*/ 1608909 h 6386516"/>
              <a:gd name="connsiteX5786" fmla="*/ 2267784 w 6789110"/>
              <a:gd name="connsiteY5786" fmla="*/ 1606984 h 6386516"/>
              <a:gd name="connsiteX5787" fmla="*/ 2262010 w 6789110"/>
              <a:gd name="connsiteY5787" fmla="*/ 1608909 h 6386516"/>
              <a:gd name="connsiteX5788" fmla="*/ 2260085 w 6789110"/>
              <a:gd name="connsiteY5788" fmla="*/ 1597360 h 6386516"/>
              <a:gd name="connsiteX5789" fmla="*/ 2261769 w 6789110"/>
              <a:gd name="connsiteY5789" fmla="*/ 1595195 h 6386516"/>
              <a:gd name="connsiteX5790" fmla="*/ 1852031 w 6789110"/>
              <a:gd name="connsiteY5790" fmla="*/ 1589661 h 6386516"/>
              <a:gd name="connsiteX5791" fmla="*/ 1863579 w 6789110"/>
              <a:gd name="connsiteY5791" fmla="*/ 1589661 h 6386516"/>
              <a:gd name="connsiteX5792" fmla="*/ 1859729 w 6789110"/>
              <a:gd name="connsiteY5792" fmla="*/ 1595435 h 6386516"/>
              <a:gd name="connsiteX5793" fmla="*/ 2213891 w 6789110"/>
              <a:gd name="connsiteY5793" fmla="*/ 1587742 h 6386516"/>
              <a:gd name="connsiteX5794" fmla="*/ 2217741 w 6789110"/>
              <a:gd name="connsiteY5794" fmla="*/ 1589667 h 6386516"/>
              <a:gd name="connsiteX5795" fmla="*/ 2208116 w 6789110"/>
              <a:gd name="connsiteY5795" fmla="*/ 1597366 h 6386516"/>
              <a:gd name="connsiteX5796" fmla="*/ 2200418 w 6789110"/>
              <a:gd name="connsiteY5796" fmla="*/ 1589667 h 6386516"/>
              <a:gd name="connsiteX5797" fmla="*/ 2235063 w 6789110"/>
              <a:gd name="connsiteY5797" fmla="*/ 1585809 h 6386516"/>
              <a:gd name="connsiteX5798" fmla="*/ 2240837 w 6789110"/>
              <a:gd name="connsiteY5798" fmla="*/ 1591583 h 6386516"/>
              <a:gd name="connsiteX5799" fmla="*/ 2235063 w 6789110"/>
              <a:gd name="connsiteY5799" fmla="*/ 1595433 h 6386516"/>
              <a:gd name="connsiteX5800" fmla="*/ 2231213 w 6789110"/>
              <a:gd name="connsiteY5800" fmla="*/ 1591583 h 6386516"/>
              <a:gd name="connsiteX5801" fmla="*/ 6783336 w 6789110"/>
              <a:gd name="connsiteY5801" fmla="*/ 1574312 h 6386516"/>
              <a:gd name="connsiteX5802" fmla="*/ 6789110 w 6789110"/>
              <a:gd name="connsiteY5802" fmla="*/ 1589709 h 6386516"/>
              <a:gd name="connsiteX5803" fmla="*/ 6777561 w 6789110"/>
              <a:gd name="connsiteY5803" fmla="*/ 1587784 h 6386516"/>
              <a:gd name="connsiteX5804" fmla="*/ 6392604 w 6789110"/>
              <a:gd name="connsiteY5804" fmla="*/ 1795664 h 6386516"/>
              <a:gd name="connsiteX5805" fmla="*/ 6413777 w 6789110"/>
              <a:gd name="connsiteY5805" fmla="*/ 1770642 h 6386516"/>
              <a:gd name="connsiteX5806" fmla="*/ 2415992 w 6789110"/>
              <a:gd name="connsiteY5806" fmla="*/ 1572330 h 6386516"/>
              <a:gd name="connsiteX5807" fmla="*/ 2417917 w 6789110"/>
              <a:gd name="connsiteY5807" fmla="*/ 1574254 h 6386516"/>
              <a:gd name="connsiteX5808" fmla="*/ 2419843 w 6789110"/>
              <a:gd name="connsiteY5808" fmla="*/ 1572330 h 6386516"/>
              <a:gd name="connsiteX5809" fmla="*/ 2290882 w 6789110"/>
              <a:gd name="connsiteY5809" fmla="*/ 1570411 h 6386516"/>
              <a:gd name="connsiteX5810" fmla="*/ 2294732 w 6789110"/>
              <a:gd name="connsiteY5810" fmla="*/ 1576185 h 6386516"/>
              <a:gd name="connsiteX5811" fmla="*/ 2279333 w 6789110"/>
              <a:gd name="connsiteY5811" fmla="*/ 1583885 h 6386516"/>
              <a:gd name="connsiteX5812" fmla="*/ 2290882 w 6789110"/>
              <a:gd name="connsiteY5812" fmla="*/ 1570411 h 6386516"/>
              <a:gd name="connsiteX5813" fmla="*/ 2321678 w 6789110"/>
              <a:gd name="connsiteY5813" fmla="*/ 1566555 h 6386516"/>
              <a:gd name="connsiteX5814" fmla="*/ 2325527 w 6789110"/>
              <a:gd name="connsiteY5814" fmla="*/ 1572330 h 6386516"/>
              <a:gd name="connsiteX5815" fmla="*/ 2337076 w 6789110"/>
              <a:gd name="connsiteY5815" fmla="*/ 1574254 h 6386516"/>
              <a:gd name="connsiteX5816" fmla="*/ 2335151 w 6789110"/>
              <a:gd name="connsiteY5816" fmla="*/ 1576179 h 6386516"/>
              <a:gd name="connsiteX5817" fmla="*/ 2337076 w 6789110"/>
              <a:gd name="connsiteY5817" fmla="*/ 1580029 h 6386516"/>
              <a:gd name="connsiteX5818" fmla="*/ 2337076 w 6789110"/>
              <a:gd name="connsiteY5818" fmla="*/ 1578104 h 6386516"/>
              <a:gd name="connsiteX5819" fmla="*/ 2340926 w 6789110"/>
              <a:gd name="connsiteY5819" fmla="*/ 1578104 h 6386516"/>
              <a:gd name="connsiteX5820" fmla="*/ 2339002 w 6789110"/>
              <a:gd name="connsiteY5820" fmla="*/ 1576179 h 6386516"/>
              <a:gd name="connsiteX5821" fmla="*/ 2342851 w 6789110"/>
              <a:gd name="connsiteY5821" fmla="*/ 1572330 h 6386516"/>
              <a:gd name="connsiteX5822" fmla="*/ 2344776 w 6789110"/>
              <a:gd name="connsiteY5822" fmla="*/ 1574254 h 6386516"/>
              <a:gd name="connsiteX5823" fmla="*/ 2348625 w 6789110"/>
              <a:gd name="connsiteY5823" fmla="*/ 1570405 h 6386516"/>
              <a:gd name="connsiteX5824" fmla="*/ 2350550 w 6789110"/>
              <a:gd name="connsiteY5824" fmla="*/ 1570405 h 6386516"/>
              <a:gd name="connsiteX5825" fmla="*/ 2352475 w 6789110"/>
              <a:gd name="connsiteY5825" fmla="*/ 1570405 h 6386516"/>
              <a:gd name="connsiteX5826" fmla="*/ 2339002 w 6789110"/>
              <a:gd name="connsiteY5826" fmla="*/ 1628148 h 6386516"/>
              <a:gd name="connsiteX5827" fmla="*/ 2333227 w 6789110"/>
              <a:gd name="connsiteY5827" fmla="*/ 1622374 h 6386516"/>
              <a:gd name="connsiteX5828" fmla="*/ 2335151 w 6789110"/>
              <a:gd name="connsiteY5828" fmla="*/ 1618524 h 6386516"/>
              <a:gd name="connsiteX5829" fmla="*/ 2325527 w 6789110"/>
              <a:gd name="connsiteY5829" fmla="*/ 1618524 h 6386516"/>
              <a:gd name="connsiteX5830" fmla="*/ 2327452 w 6789110"/>
              <a:gd name="connsiteY5830" fmla="*/ 1614676 h 6386516"/>
              <a:gd name="connsiteX5831" fmla="*/ 2325527 w 6789110"/>
              <a:gd name="connsiteY5831" fmla="*/ 1610826 h 6386516"/>
              <a:gd name="connsiteX5832" fmla="*/ 2327452 w 6789110"/>
              <a:gd name="connsiteY5832" fmla="*/ 1608900 h 6386516"/>
              <a:gd name="connsiteX5833" fmla="*/ 2333227 w 6789110"/>
              <a:gd name="connsiteY5833" fmla="*/ 1608900 h 6386516"/>
              <a:gd name="connsiteX5834" fmla="*/ 2339002 w 6789110"/>
              <a:gd name="connsiteY5834" fmla="*/ 1603126 h 6386516"/>
              <a:gd name="connsiteX5835" fmla="*/ 2335151 w 6789110"/>
              <a:gd name="connsiteY5835" fmla="*/ 1593502 h 6386516"/>
              <a:gd name="connsiteX5836" fmla="*/ 2333227 w 6789110"/>
              <a:gd name="connsiteY5836" fmla="*/ 1593502 h 6386516"/>
              <a:gd name="connsiteX5837" fmla="*/ 2333227 w 6789110"/>
              <a:gd name="connsiteY5837" fmla="*/ 1601201 h 6386516"/>
              <a:gd name="connsiteX5838" fmla="*/ 2325527 w 6789110"/>
              <a:gd name="connsiteY5838" fmla="*/ 1595428 h 6386516"/>
              <a:gd name="connsiteX5839" fmla="*/ 2313979 w 6789110"/>
              <a:gd name="connsiteY5839" fmla="*/ 1601201 h 6386516"/>
              <a:gd name="connsiteX5840" fmla="*/ 2313979 w 6789110"/>
              <a:gd name="connsiteY5840" fmla="*/ 1593502 h 6386516"/>
              <a:gd name="connsiteX5841" fmla="*/ 2319753 w 6789110"/>
              <a:gd name="connsiteY5841" fmla="*/ 1593502 h 6386516"/>
              <a:gd name="connsiteX5842" fmla="*/ 2319753 w 6789110"/>
              <a:gd name="connsiteY5842" fmla="*/ 1591578 h 6386516"/>
              <a:gd name="connsiteX5843" fmla="*/ 2323603 w 6789110"/>
              <a:gd name="connsiteY5843" fmla="*/ 1593502 h 6386516"/>
              <a:gd name="connsiteX5844" fmla="*/ 2327452 w 6789110"/>
              <a:gd name="connsiteY5844" fmla="*/ 1593502 h 6386516"/>
              <a:gd name="connsiteX5845" fmla="*/ 2321678 w 6789110"/>
              <a:gd name="connsiteY5845" fmla="*/ 1587728 h 6386516"/>
              <a:gd name="connsiteX5846" fmla="*/ 2321678 w 6789110"/>
              <a:gd name="connsiteY5846" fmla="*/ 1585803 h 6386516"/>
              <a:gd name="connsiteX5847" fmla="*/ 2327452 w 6789110"/>
              <a:gd name="connsiteY5847" fmla="*/ 1581954 h 6386516"/>
              <a:gd name="connsiteX5848" fmla="*/ 2329377 w 6789110"/>
              <a:gd name="connsiteY5848" fmla="*/ 1581954 h 6386516"/>
              <a:gd name="connsiteX5849" fmla="*/ 2327452 w 6789110"/>
              <a:gd name="connsiteY5849" fmla="*/ 1580029 h 6386516"/>
              <a:gd name="connsiteX5850" fmla="*/ 2327452 w 6789110"/>
              <a:gd name="connsiteY5850" fmla="*/ 1581954 h 6386516"/>
              <a:gd name="connsiteX5851" fmla="*/ 2323603 w 6789110"/>
              <a:gd name="connsiteY5851" fmla="*/ 1580029 h 6386516"/>
              <a:gd name="connsiteX5852" fmla="*/ 2317828 w 6789110"/>
              <a:gd name="connsiteY5852" fmla="*/ 1583878 h 6386516"/>
              <a:gd name="connsiteX5853" fmla="*/ 2312054 w 6789110"/>
              <a:gd name="connsiteY5853" fmla="*/ 1581954 h 6386516"/>
              <a:gd name="connsiteX5854" fmla="*/ 2313979 w 6789110"/>
              <a:gd name="connsiteY5854" fmla="*/ 1587728 h 6386516"/>
              <a:gd name="connsiteX5855" fmla="*/ 2317828 w 6789110"/>
              <a:gd name="connsiteY5855" fmla="*/ 1591578 h 6386516"/>
              <a:gd name="connsiteX5856" fmla="*/ 2306280 w 6789110"/>
              <a:gd name="connsiteY5856" fmla="*/ 1589653 h 6386516"/>
              <a:gd name="connsiteX5857" fmla="*/ 2315904 w 6789110"/>
              <a:gd name="connsiteY5857" fmla="*/ 1568480 h 6386516"/>
              <a:gd name="connsiteX5858" fmla="*/ 2321678 w 6789110"/>
              <a:gd name="connsiteY5858" fmla="*/ 1572330 h 6386516"/>
              <a:gd name="connsiteX5859" fmla="*/ 4960563 w 6789110"/>
              <a:gd name="connsiteY5859" fmla="*/ 1562763 h 6386516"/>
              <a:gd name="connsiteX5860" fmla="*/ 4829678 w 6789110"/>
              <a:gd name="connsiteY5860" fmla="*/ 1689797 h 6386516"/>
              <a:gd name="connsiteX5861" fmla="*/ 4839302 w 6789110"/>
              <a:gd name="connsiteY5861" fmla="*/ 1705197 h 6386516"/>
              <a:gd name="connsiteX5862" fmla="*/ 4854700 w 6789110"/>
              <a:gd name="connsiteY5862" fmla="*/ 1678249 h 6386516"/>
              <a:gd name="connsiteX5863" fmla="*/ 4854700 w 6789110"/>
              <a:gd name="connsiteY5863" fmla="*/ 1684022 h 6386516"/>
              <a:gd name="connsiteX5864" fmla="*/ 4847001 w 6789110"/>
              <a:gd name="connsiteY5864" fmla="*/ 1703274 h 6386516"/>
              <a:gd name="connsiteX5865" fmla="*/ 4966338 w 6789110"/>
              <a:gd name="connsiteY5865" fmla="*/ 1572385 h 6386516"/>
              <a:gd name="connsiteX5866" fmla="*/ 4960563 w 6789110"/>
              <a:gd name="connsiteY5866" fmla="*/ 1562763 h 6386516"/>
              <a:gd name="connsiteX5867" fmla="*/ 2140749 w 6789110"/>
              <a:gd name="connsiteY5867" fmla="*/ 1558868 h 6386516"/>
              <a:gd name="connsiteX5868" fmla="*/ 2146524 w 6789110"/>
              <a:gd name="connsiteY5868" fmla="*/ 1562718 h 6386516"/>
              <a:gd name="connsiteX5869" fmla="*/ 2136899 w 6789110"/>
              <a:gd name="connsiteY5869" fmla="*/ 1570417 h 6386516"/>
              <a:gd name="connsiteX5870" fmla="*/ 2129200 w 6789110"/>
              <a:gd name="connsiteY5870" fmla="*/ 1562718 h 6386516"/>
              <a:gd name="connsiteX5871" fmla="*/ 2140749 w 6789110"/>
              <a:gd name="connsiteY5871" fmla="*/ 1558868 h 6386516"/>
              <a:gd name="connsiteX5872" fmla="*/ 4922067 w 6789110"/>
              <a:gd name="connsiteY5872" fmla="*/ 1556986 h 6386516"/>
              <a:gd name="connsiteX5873" fmla="*/ 4839302 w 6789110"/>
              <a:gd name="connsiteY5873" fmla="*/ 1630130 h 6386516"/>
              <a:gd name="connsiteX5874" fmla="*/ 4858550 w 6789110"/>
              <a:gd name="connsiteY5874" fmla="*/ 1626278 h 6386516"/>
              <a:gd name="connsiteX5875" fmla="*/ 4922067 w 6789110"/>
              <a:gd name="connsiteY5875" fmla="*/ 1556986 h 6386516"/>
              <a:gd name="connsiteX5876" fmla="*/ 2279334 w 6789110"/>
              <a:gd name="connsiteY5876" fmla="*/ 1556938 h 6386516"/>
              <a:gd name="connsiteX5877" fmla="*/ 2287033 w 6789110"/>
              <a:gd name="connsiteY5877" fmla="*/ 1562712 h 6386516"/>
              <a:gd name="connsiteX5878" fmla="*/ 2279334 w 6789110"/>
              <a:gd name="connsiteY5878" fmla="*/ 1562712 h 6386516"/>
              <a:gd name="connsiteX5879" fmla="*/ 3536219 w 6789110"/>
              <a:gd name="connsiteY5879" fmla="*/ 1553138 h 6386516"/>
              <a:gd name="connsiteX5880" fmla="*/ 3199383 w 6789110"/>
              <a:gd name="connsiteY5880" fmla="*/ 2076656 h 6386516"/>
              <a:gd name="connsiteX5881" fmla="*/ 3195532 w 6789110"/>
              <a:gd name="connsiteY5881" fmla="*/ 2105547 h 6386516"/>
              <a:gd name="connsiteX5882" fmla="*/ 3255201 w 6789110"/>
              <a:gd name="connsiteY5882" fmla="*/ 2059325 h 6386516"/>
              <a:gd name="connsiteX5883" fmla="*/ 3543919 w 6789110"/>
              <a:gd name="connsiteY5883" fmla="*/ 1659005 h 6386516"/>
              <a:gd name="connsiteX5884" fmla="*/ 3536219 w 6789110"/>
              <a:gd name="connsiteY5884" fmla="*/ 1653226 h 6386516"/>
              <a:gd name="connsiteX5885" fmla="*/ 3545843 w 6789110"/>
              <a:gd name="connsiteY5885" fmla="*/ 1639755 h 6386516"/>
              <a:gd name="connsiteX5886" fmla="*/ 3547768 w 6789110"/>
              <a:gd name="connsiteY5886" fmla="*/ 1639755 h 6386516"/>
              <a:gd name="connsiteX5887" fmla="*/ 3551618 w 6789110"/>
              <a:gd name="connsiteY5887" fmla="*/ 1616654 h 6386516"/>
              <a:gd name="connsiteX5888" fmla="*/ 3536219 w 6789110"/>
              <a:gd name="connsiteY5888" fmla="*/ 1553138 h 6386516"/>
              <a:gd name="connsiteX5889" fmla="*/ 2288958 w 6789110"/>
              <a:gd name="connsiteY5889" fmla="*/ 1553088 h 6386516"/>
              <a:gd name="connsiteX5890" fmla="*/ 2300506 w 6789110"/>
              <a:gd name="connsiteY5890" fmla="*/ 1556937 h 6386516"/>
              <a:gd name="connsiteX5891" fmla="*/ 2292807 w 6789110"/>
              <a:gd name="connsiteY5891" fmla="*/ 1570411 h 6386516"/>
              <a:gd name="connsiteX5892" fmla="*/ 2292807 w 6789110"/>
              <a:gd name="connsiteY5892" fmla="*/ 1564637 h 6386516"/>
              <a:gd name="connsiteX5893" fmla="*/ 2398669 w 6789110"/>
              <a:gd name="connsiteY5893" fmla="*/ 1553082 h 6386516"/>
              <a:gd name="connsiteX5894" fmla="*/ 2392895 w 6789110"/>
              <a:gd name="connsiteY5894" fmla="*/ 1555007 h 6386516"/>
              <a:gd name="connsiteX5895" fmla="*/ 2398669 w 6789110"/>
              <a:gd name="connsiteY5895" fmla="*/ 1560781 h 6386516"/>
              <a:gd name="connsiteX5896" fmla="*/ 2402519 w 6789110"/>
              <a:gd name="connsiteY5896" fmla="*/ 1556931 h 6386516"/>
              <a:gd name="connsiteX5897" fmla="*/ 2027186 w 6789110"/>
              <a:gd name="connsiteY5897" fmla="*/ 1551154 h 6386516"/>
              <a:gd name="connsiteX5898" fmla="*/ 2036810 w 6789110"/>
              <a:gd name="connsiteY5898" fmla="*/ 1551154 h 6386516"/>
              <a:gd name="connsiteX5899" fmla="*/ 2032960 w 6789110"/>
              <a:gd name="connsiteY5899" fmla="*/ 1556929 h 6386516"/>
              <a:gd name="connsiteX5900" fmla="*/ 2092629 w 6789110"/>
              <a:gd name="connsiteY5900" fmla="*/ 1545385 h 6386516"/>
              <a:gd name="connsiteX5901" fmla="*/ 2102253 w 6789110"/>
              <a:gd name="connsiteY5901" fmla="*/ 1545385 h 6386516"/>
              <a:gd name="connsiteX5902" fmla="*/ 2102253 w 6789110"/>
              <a:gd name="connsiteY5902" fmla="*/ 1551160 h 6386516"/>
              <a:gd name="connsiteX5903" fmla="*/ 2096478 w 6789110"/>
              <a:gd name="connsiteY5903" fmla="*/ 1551160 h 6386516"/>
              <a:gd name="connsiteX5904" fmla="*/ 2092629 w 6789110"/>
              <a:gd name="connsiteY5904" fmla="*/ 1545385 h 6386516"/>
              <a:gd name="connsiteX5905" fmla="*/ 5187689 w 6789110"/>
              <a:gd name="connsiteY5905" fmla="*/ 1543515 h 6386516"/>
              <a:gd name="connsiteX5906" fmla="*/ 5135719 w 6789110"/>
              <a:gd name="connsiteY5906" fmla="*/ 1580082 h 6386516"/>
              <a:gd name="connsiteX5907" fmla="*/ 5143418 w 6789110"/>
              <a:gd name="connsiteY5907" fmla="*/ 1595482 h 6386516"/>
              <a:gd name="connsiteX5908" fmla="*/ 5147268 w 6789110"/>
              <a:gd name="connsiteY5908" fmla="*/ 1583933 h 6386516"/>
              <a:gd name="connsiteX5909" fmla="*/ 5168441 w 6789110"/>
              <a:gd name="connsiteY5909" fmla="*/ 1582008 h 6386516"/>
              <a:gd name="connsiteX5910" fmla="*/ 5187689 w 6789110"/>
              <a:gd name="connsiteY5910" fmla="*/ 1543515 h 6386516"/>
              <a:gd name="connsiteX5911" fmla="*/ 4991360 w 6789110"/>
              <a:gd name="connsiteY5911" fmla="*/ 1541589 h 6386516"/>
              <a:gd name="connsiteX5912" fmla="*/ 4966338 w 6789110"/>
              <a:gd name="connsiteY5912" fmla="*/ 1560837 h 6386516"/>
              <a:gd name="connsiteX5913" fmla="*/ 4972112 w 6789110"/>
              <a:gd name="connsiteY5913" fmla="*/ 1568537 h 6386516"/>
              <a:gd name="connsiteX5914" fmla="*/ 4991360 w 6789110"/>
              <a:gd name="connsiteY5914" fmla="*/ 1541589 h 6386516"/>
              <a:gd name="connsiteX5915" fmla="*/ 2285107 w 6789110"/>
              <a:gd name="connsiteY5915" fmla="*/ 1531915 h 6386516"/>
              <a:gd name="connsiteX5916" fmla="*/ 2288958 w 6789110"/>
              <a:gd name="connsiteY5916" fmla="*/ 1537689 h 6386516"/>
              <a:gd name="connsiteX5917" fmla="*/ 2285107 w 6789110"/>
              <a:gd name="connsiteY5917" fmla="*/ 1539614 h 6386516"/>
              <a:gd name="connsiteX5918" fmla="*/ 2279333 w 6789110"/>
              <a:gd name="connsiteY5918" fmla="*/ 1535765 h 6386516"/>
              <a:gd name="connsiteX5919" fmla="*/ 4902820 w 6789110"/>
              <a:gd name="connsiteY5919" fmla="*/ 1530041 h 6386516"/>
              <a:gd name="connsiteX5920" fmla="*/ 4873948 w 6789110"/>
              <a:gd name="connsiteY5920" fmla="*/ 1533891 h 6386516"/>
              <a:gd name="connsiteX5921" fmla="*/ 4858550 w 6789110"/>
              <a:gd name="connsiteY5921" fmla="*/ 1547362 h 6386516"/>
              <a:gd name="connsiteX5922" fmla="*/ 4843151 w 6789110"/>
              <a:gd name="connsiteY5922" fmla="*/ 1547362 h 6386516"/>
              <a:gd name="connsiteX5923" fmla="*/ 4839302 w 6789110"/>
              <a:gd name="connsiteY5923" fmla="*/ 1551212 h 6386516"/>
              <a:gd name="connsiteX5924" fmla="*/ 4837377 w 6789110"/>
              <a:gd name="connsiteY5924" fmla="*/ 1583933 h 6386516"/>
              <a:gd name="connsiteX5925" fmla="*/ 4800806 w 6789110"/>
              <a:gd name="connsiteY5925" fmla="*/ 1626278 h 6386516"/>
              <a:gd name="connsiteX5926" fmla="*/ 4808505 w 6789110"/>
              <a:gd name="connsiteY5926" fmla="*/ 1628205 h 6386516"/>
              <a:gd name="connsiteX5927" fmla="*/ 4902820 w 6789110"/>
              <a:gd name="connsiteY5927" fmla="*/ 1530041 h 6386516"/>
              <a:gd name="connsiteX5928" fmla="*/ 2298582 w 6789110"/>
              <a:gd name="connsiteY5928" fmla="*/ 1522290 h 6386516"/>
              <a:gd name="connsiteX5929" fmla="*/ 2302432 w 6789110"/>
              <a:gd name="connsiteY5929" fmla="*/ 1533840 h 6386516"/>
              <a:gd name="connsiteX5930" fmla="*/ 2287032 w 6789110"/>
              <a:gd name="connsiteY5930" fmla="*/ 1533840 h 6386516"/>
              <a:gd name="connsiteX5931" fmla="*/ 2283183 w 6789110"/>
              <a:gd name="connsiteY5931" fmla="*/ 1528065 h 6386516"/>
              <a:gd name="connsiteX5932" fmla="*/ 5324348 w 6789110"/>
              <a:gd name="connsiteY5932" fmla="*/ 1510793 h 6386516"/>
              <a:gd name="connsiteX5933" fmla="*/ 5312800 w 6789110"/>
              <a:gd name="connsiteY5933" fmla="*/ 1512717 h 6386516"/>
              <a:gd name="connsiteX5934" fmla="*/ 5308950 w 6789110"/>
              <a:gd name="connsiteY5934" fmla="*/ 1520417 h 6386516"/>
              <a:gd name="connsiteX5935" fmla="*/ 5308950 w 6789110"/>
              <a:gd name="connsiteY5935" fmla="*/ 1541589 h 6386516"/>
              <a:gd name="connsiteX5936" fmla="*/ 5324348 w 6789110"/>
              <a:gd name="connsiteY5936" fmla="*/ 1510793 h 6386516"/>
              <a:gd name="connsiteX5937" fmla="*/ 2425617 w 6789110"/>
              <a:gd name="connsiteY5937" fmla="*/ 1506887 h 6386516"/>
              <a:gd name="connsiteX5938" fmla="*/ 2425617 w 6789110"/>
              <a:gd name="connsiteY5938" fmla="*/ 1512662 h 6386516"/>
              <a:gd name="connsiteX5939" fmla="*/ 2429466 w 6789110"/>
              <a:gd name="connsiteY5939" fmla="*/ 1510737 h 6386516"/>
              <a:gd name="connsiteX5940" fmla="*/ 383418 w 6789110"/>
              <a:gd name="connsiteY5940" fmla="*/ 1499185 h 6386516"/>
              <a:gd name="connsiteX5941" fmla="*/ 373794 w 6789110"/>
              <a:gd name="connsiteY5941" fmla="*/ 1501109 h 6386516"/>
              <a:gd name="connsiteX5942" fmla="*/ 602844 w 6789110"/>
              <a:gd name="connsiteY5942" fmla="*/ 1595424 h 6386516"/>
              <a:gd name="connsiteX5943" fmla="*/ 608618 w 6789110"/>
              <a:gd name="connsiteY5943" fmla="*/ 1670492 h 6386516"/>
              <a:gd name="connsiteX5944" fmla="*/ 610543 w 6789110"/>
              <a:gd name="connsiteY5944" fmla="*/ 1580026 h 6386516"/>
              <a:gd name="connsiteX5945" fmla="*/ 383418 w 6789110"/>
              <a:gd name="connsiteY5945" fmla="*/ 1499185 h 6386516"/>
              <a:gd name="connsiteX5946" fmla="*/ 2439090 w 6789110"/>
              <a:gd name="connsiteY5946" fmla="*/ 1497263 h 6386516"/>
              <a:gd name="connsiteX5947" fmla="*/ 2433316 w 6789110"/>
              <a:gd name="connsiteY5947" fmla="*/ 1503038 h 6386516"/>
              <a:gd name="connsiteX5948" fmla="*/ 2431391 w 6789110"/>
              <a:gd name="connsiteY5948" fmla="*/ 1506887 h 6386516"/>
              <a:gd name="connsiteX5949" fmla="*/ 2437165 w 6789110"/>
              <a:gd name="connsiteY5949" fmla="*/ 1503038 h 6386516"/>
              <a:gd name="connsiteX5950" fmla="*/ 2441015 w 6789110"/>
              <a:gd name="connsiteY5950" fmla="*/ 1499189 h 6386516"/>
              <a:gd name="connsiteX5951" fmla="*/ 1973293 w 6789110"/>
              <a:gd name="connsiteY5951" fmla="*/ 1491486 h 6386516"/>
              <a:gd name="connsiteX5952" fmla="*/ 1980992 w 6789110"/>
              <a:gd name="connsiteY5952" fmla="*/ 1497260 h 6386516"/>
              <a:gd name="connsiteX5953" fmla="*/ 1973293 w 6789110"/>
              <a:gd name="connsiteY5953" fmla="*/ 1501110 h 6386516"/>
              <a:gd name="connsiteX5954" fmla="*/ 4925917 w 6789110"/>
              <a:gd name="connsiteY5954" fmla="*/ 1489622 h 6386516"/>
              <a:gd name="connsiteX5955" fmla="*/ 4927842 w 6789110"/>
              <a:gd name="connsiteY5955" fmla="*/ 1499244 h 6386516"/>
              <a:gd name="connsiteX5956" fmla="*/ 4933616 w 6789110"/>
              <a:gd name="connsiteY5956" fmla="*/ 1489622 h 6386516"/>
              <a:gd name="connsiteX5957" fmla="*/ 4925917 w 6789110"/>
              <a:gd name="connsiteY5957" fmla="*/ 1489622 h 6386516"/>
              <a:gd name="connsiteX5958" fmla="*/ 2429466 w 6789110"/>
              <a:gd name="connsiteY5958" fmla="*/ 1487639 h 6386516"/>
              <a:gd name="connsiteX5959" fmla="*/ 2431391 w 6789110"/>
              <a:gd name="connsiteY5959" fmla="*/ 1491489 h 6386516"/>
              <a:gd name="connsiteX5960" fmla="*/ 2427541 w 6789110"/>
              <a:gd name="connsiteY5960" fmla="*/ 1493414 h 6386516"/>
              <a:gd name="connsiteX5961" fmla="*/ 2425617 w 6789110"/>
              <a:gd name="connsiteY5961" fmla="*/ 1491489 h 6386516"/>
              <a:gd name="connsiteX5962" fmla="*/ 2421767 w 6789110"/>
              <a:gd name="connsiteY5962" fmla="*/ 1497263 h 6386516"/>
              <a:gd name="connsiteX5963" fmla="*/ 2423692 w 6789110"/>
              <a:gd name="connsiteY5963" fmla="*/ 1497263 h 6386516"/>
              <a:gd name="connsiteX5964" fmla="*/ 2425617 w 6789110"/>
              <a:gd name="connsiteY5964" fmla="*/ 1497263 h 6386516"/>
              <a:gd name="connsiteX5965" fmla="*/ 2427541 w 6789110"/>
              <a:gd name="connsiteY5965" fmla="*/ 1493414 h 6386516"/>
              <a:gd name="connsiteX5966" fmla="*/ 2433316 w 6789110"/>
              <a:gd name="connsiteY5966" fmla="*/ 1487639 h 6386516"/>
              <a:gd name="connsiteX5967" fmla="*/ 2444864 w 6789110"/>
              <a:gd name="connsiteY5967" fmla="*/ 1481866 h 6386516"/>
              <a:gd name="connsiteX5968" fmla="*/ 2444864 w 6789110"/>
              <a:gd name="connsiteY5968" fmla="*/ 1483790 h 6386516"/>
              <a:gd name="connsiteX5969" fmla="*/ 2442940 w 6789110"/>
              <a:gd name="connsiteY5969" fmla="*/ 1483790 h 6386516"/>
              <a:gd name="connsiteX5970" fmla="*/ 2444864 w 6789110"/>
              <a:gd name="connsiteY5970" fmla="*/ 1481866 h 6386516"/>
              <a:gd name="connsiteX5971" fmla="*/ 2337076 w 6789110"/>
              <a:gd name="connsiteY5971" fmla="*/ 1478016 h 6386516"/>
              <a:gd name="connsiteX5972" fmla="*/ 2321678 w 6789110"/>
              <a:gd name="connsiteY5972" fmla="*/ 1485715 h 6386516"/>
              <a:gd name="connsiteX5973" fmla="*/ 2333227 w 6789110"/>
              <a:gd name="connsiteY5973" fmla="*/ 1493414 h 6386516"/>
              <a:gd name="connsiteX5974" fmla="*/ 2337076 w 6789110"/>
              <a:gd name="connsiteY5974" fmla="*/ 1485715 h 6386516"/>
              <a:gd name="connsiteX5975" fmla="*/ 2439090 w 6789110"/>
              <a:gd name="connsiteY5975" fmla="*/ 1476091 h 6386516"/>
              <a:gd name="connsiteX5976" fmla="*/ 2441015 w 6789110"/>
              <a:gd name="connsiteY5976" fmla="*/ 1478016 h 6386516"/>
              <a:gd name="connsiteX5977" fmla="*/ 2439090 w 6789110"/>
              <a:gd name="connsiteY5977" fmla="*/ 1479941 h 6386516"/>
              <a:gd name="connsiteX5978" fmla="*/ 2441015 w 6789110"/>
              <a:gd name="connsiteY5978" fmla="*/ 1479941 h 6386516"/>
              <a:gd name="connsiteX5979" fmla="*/ 2439090 w 6789110"/>
              <a:gd name="connsiteY5979" fmla="*/ 1481866 h 6386516"/>
              <a:gd name="connsiteX5980" fmla="*/ 2441015 w 6789110"/>
              <a:gd name="connsiteY5980" fmla="*/ 1481866 h 6386516"/>
              <a:gd name="connsiteX5981" fmla="*/ 2439090 w 6789110"/>
              <a:gd name="connsiteY5981" fmla="*/ 1485715 h 6386516"/>
              <a:gd name="connsiteX5982" fmla="*/ 2444864 w 6789110"/>
              <a:gd name="connsiteY5982" fmla="*/ 1485715 h 6386516"/>
              <a:gd name="connsiteX5983" fmla="*/ 2444864 w 6789110"/>
              <a:gd name="connsiteY5983" fmla="*/ 1483790 h 6386516"/>
              <a:gd name="connsiteX5984" fmla="*/ 2450640 w 6789110"/>
              <a:gd name="connsiteY5984" fmla="*/ 1479941 h 6386516"/>
              <a:gd name="connsiteX5985" fmla="*/ 2442940 w 6789110"/>
              <a:gd name="connsiteY5985" fmla="*/ 1478016 h 6386516"/>
              <a:gd name="connsiteX5986" fmla="*/ 2441015 w 6789110"/>
              <a:gd name="connsiteY5986" fmla="*/ 1476091 h 6386516"/>
              <a:gd name="connsiteX5987" fmla="*/ 2479511 w 6789110"/>
              <a:gd name="connsiteY5987" fmla="*/ 1449144 h 6386516"/>
              <a:gd name="connsiteX5988" fmla="*/ 2477586 w 6789110"/>
              <a:gd name="connsiteY5988" fmla="*/ 1451069 h 6386516"/>
              <a:gd name="connsiteX5989" fmla="*/ 2481435 w 6789110"/>
              <a:gd name="connsiteY5989" fmla="*/ 1451069 h 6386516"/>
              <a:gd name="connsiteX5990" fmla="*/ 2481435 w 6789110"/>
              <a:gd name="connsiteY5990" fmla="*/ 1441445 h 6386516"/>
              <a:gd name="connsiteX5991" fmla="*/ 2483360 w 6789110"/>
              <a:gd name="connsiteY5991" fmla="*/ 1443370 h 6386516"/>
              <a:gd name="connsiteX5992" fmla="*/ 2485285 w 6789110"/>
              <a:gd name="connsiteY5992" fmla="*/ 1441445 h 6386516"/>
              <a:gd name="connsiteX5993" fmla="*/ 2460263 w 6789110"/>
              <a:gd name="connsiteY5993" fmla="*/ 1441445 h 6386516"/>
              <a:gd name="connsiteX5994" fmla="*/ 2462188 w 6789110"/>
              <a:gd name="connsiteY5994" fmla="*/ 1443370 h 6386516"/>
              <a:gd name="connsiteX5995" fmla="*/ 2464112 w 6789110"/>
              <a:gd name="connsiteY5995" fmla="*/ 1445295 h 6386516"/>
              <a:gd name="connsiteX5996" fmla="*/ 2464112 w 6789110"/>
              <a:gd name="connsiteY5996" fmla="*/ 1441445 h 6386516"/>
              <a:gd name="connsiteX5997" fmla="*/ 2487210 w 6789110"/>
              <a:gd name="connsiteY5997" fmla="*/ 1433746 h 6386516"/>
              <a:gd name="connsiteX5998" fmla="*/ 2489134 w 6789110"/>
              <a:gd name="connsiteY5998" fmla="*/ 1437596 h 6386516"/>
              <a:gd name="connsiteX5999" fmla="*/ 2487210 w 6789110"/>
              <a:gd name="connsiteY5999" fmla="*/ 1433746 h 6386516"/>
              <a:gd name="connsiteX6000" fmla="*/ 3174360 w 6789110"/>
              <a:gd name="connsiteY6000" fmla="*/ 1431878 h 6386516"/>
              <a:gd name="connsiteX6001" fmla="*/ 3103142 w 6789110"/>
              <a:gd name="connsiteY6001" fmla="*/ 1503094 h 6386516"/>
              <a:gd name="connsiteX6002" fmla="*/ 3133939 w 6789110"/>
              <a:gd name="connsiteY6002" fmla="*/ 1555062 h 6386516"/>
              <a:gd name="connsiteX6003" fmla="*/ 3197457 w 6789110"/>
              <a:gd name="connsiteY6003" fmla="*/ 1449202 h 6386516"/>
              <a:gd name="connsiteX6004" fmla="*/ 3182059 w 6789110"/>
              <a:gd name="connsiteY6004" fmla="*/ 1437653 h 6386516"/>
              <a:gd name="connsiteX6005" fmla="*/ 3174360 w 6789110"/>
              <a:gd name="connsiteY6005" fmla="*/ 1431878 h 6386516"/>
              <a:gd name="connsiteX6006" fmla="*/ 2508352 w 6789110"/>
              <a:gd name="connsiteY6006" fmla="*/ 1429837 h 6386516"/>
              <a:gd name="connsiteX6007" fmla="*/ 2508382 w 6789110"/>
              <a:gd name="connsiteY6007" fmla="*/ 1429896 h 6386516"/>
              <a:gd name="connsiteX6008" fmla="*/ 2508310 w 6789110"/>
              <a:gd name="connsiteY6008" fmla="*/ 1429896 h 6386516"/>
              <a:gd name="connsiteX6009" fmla="*/ 2496833 w 6789110"/>
              <a:gd name="connsiteY6009" fmla="*/ 1427972 h 6386516"/>
              <a:gd name="connsiteX6010" fmla="*/ 2492984 w 6789110"/>
              <a:gd name="connsiteY6010" fmla="*/ 1429896 h 6386516"/>
              <a:gd name="connsiteX6011" fmla="*/ 2489134 w 6789110"/>
              <a:gd name="connsiteY6011" fmla="*/ 1429896 h 6386516"/>
              <a:gd name="connsiteX6012" fmla="*/ 2491059 w 6789110"/>
              <a:gd name="connsiteY6012" fmla="*/ 1431821 h 6386516"/>
              <a:gd name="connsiteX6013" fmla="*/ 2492984 w 6789110"/>
              <a:gd name="connsiteY6013" fmla="*/ 1429896 h 6386516"/>
              <a:gd name="connsiteX6014" fmla="*/ 2496833 w 6789110"/>
              <a:gd name="connsiteY6014" fmla="*/ 1427972 h 6386516"/>
              <a:gd name="connsiteX6015" fmla="*/ 2489134 w 6789110"/>
              <a:gd name="connsiteY6015" fmla="*/ 1427972 h 6386516"/>
              <a:gd name="connsiteX6016" fmla="*/ 2485285 w 6789110"/>
              <a:gd name="connsiteY6016" fmla="*/ 1431821 h 6386516"/>
              <a:gd name="connsiteX6017" fmla="*/ 2487210 w 6789110"/>
              <a:gd name="connsiteY6017" fmla="*/ 1429896 h 6386516"/>
              <a:gd name="connsiteX6018" fmla="*/ 2471811 w 6789110"/>
              <a:gd name="connsiteY6018" fmla="*/ 1427972 h 6386516"/>
              <a:gd name="connsiteX6019" fmla="*/ 2471811 w 6789110"/>
              <a:gd name="connsiteY6019" fmla="*/ 1429896 h 6386516"/>
              <a:gd name="connsiteX6020" fmla="*/ 2473736 w 6789110"/>
              <a:gd name="connsiteY6020" fmla="*/ 1427972 h 6386516"/>
              <a:gd name="connsiteX6021" fmla="*/ 2104178 w 6789110"/>
              <a:gd name="connsiteY6021" fmla="*/ 1424134 h 6386516"/>
              <a:gd name="connsiteX6022" fmla="*/ 2111877 w 6789110"/>
              <a:gd name="connsiteY6022" fmla="*/ 1429908 h 6386516"/>
              <a:gd name="connsiteX6023" fmla="*/ 2108029 w 6789110"/>
              <a:gd name="connsiteY6023" fmla="*/ 1441458 h 6386516"/>
              <a:gd name="connsiteX6024" fmla="*/ 2096478 w 6789110"/>
              <a:gd name="connsiteY6024" fmla="*/ 1447232 h 6386516"/>
              <a:gd name="connsiteX6025" fmla="*/ 2086854 w 6789110"/>
              <a:gd name="connsiteY6025" fmla="*/ 1441458 h 6386516"/>
              <a:gd name="connsiteX6026" fmla="*/ 2090704 w 6789110"/>
              <a:gd name="connsiteY6026" fmla="*/ 1427984 h 6386516"/>
              <a:gd name="connsiteX6027" fmla="*/ 2104178 w 6789110"/>
              <a:gd name="connsiteY6027" fmla="*/ 1424134 h 6386516"/>
              <a:gd name="connsiteX6028" fmla="*/ 2491059 w 6789110"/>
              <a:gd name="connsiteY6028" fmla="*/ 1420272 h 6386516"/>
              <a:gd name="connsiteX6029" fmla="*/ 2489134 w 6789110"/>
              <a:gd name="connsiteY6029" fmla="*/ 1422197 h 6386516"/>
              <a:gd name="connsiteX6030" fmla="*/ 2489134 w 6789110"/>
              <a:gd name="connsiteY6030" fmla="*/ 1424122 h 6386516"/>
              <a:gd name="connsiteX6031" fmla="*/ 2492984 w 6789110"/>
              <a:gd name="connsiteY6031" fmla="*/ 1424122 h 6386516"/>
              <a:gd name="connsiteX6032" fmla="*/ 2491059 w 6789110"/>
              <a:gd name="connsiteY6032" fmla="*/ 1420272 h 6386516"/>
              <a:gd name="connsiteX6033" fmla="*/ 2483360 w 6789110"/>
              <a:gd name="connsiteY6033" fmla="*/ 1420272 h 6386516"/>
              <a:gd name="connsiteX6034" fmla="*/ 2481435 w 6789110"/>
              <a:gd name="connsiteY6034" fmla="*/ 1422197 h 6386516"/>
              <a:gd name="connsiteX6035" fmla="*/ 2479511 w 6789110"/>
              <a:gd name="connsiteY6035" fmla="*/ 1424122 h 6386516"/>
              <a:gd name="connsiteX6036" fmla="*/ 2483360 w 6789110"/>
              <a:gd name="connsiteY6036" fmla="*/ 1424122 h 6386516"/>
              <a:gd name="connsiteX6037" fmla="*/ 2485285 w 6789110"/>
              <a:gd name="connsiteY6037" fmla="*/ 1424122 h 6386516"/>
              <a:gd name="connsiteX6038" fmla="*/ 2483360 w 6789110"/>
              <a:gd name="connsiteY6038" fmla="*/ 1420272 h 6386516"/>
              <a:gd name="connsiteX6039" fmla="*/ 2454488 w 6789110"/>
              <a:gd name="connsiteY6039" fmla="*/ 1420272 h 6386516"/>
              <a:gd name="connsiteX6040" fmla="*/ 2452563 w 6789110"/>
              <a:gd name="connsiteY6040" fmla="*/ 1422197 h 6386516"/>
              <a:gd name="connsiteX6041" fmla="*/ 2452563 w 6789110"/>
              <a:gd name="connsiteY6041" fmla="*/ 1424122 h 6386516"/>
              <a:gd name="connsiteX6042" fmla="*/ 2450640 w 6789110"/>
              <a:gd name="connsiteY6042" fmla="*/ 1426047 h 6386516"/>
              <a:gd name="connsiteX6043" fmla="*/ 2454488 w 6789110"/>
              <a:gd name="connsiteY6043" fmla="*/ 1426047 h 6386516"/>
              <a:gd name="connsiteX6044" fmla="*/ 2329377 w 6789110"/>
              <a:gd name="connsiteY6044" fmla="*/ 1420272 h 6386516"/>
              <a:gd name="connsiteX6045" fmla="*/ 2325527 w 6789110"/>
              <a:gd name="connsiteY6045" fmla="*/ 1422197 h 6386516"/>
              <a:gd name="connsiteX6046" fmla="*/ 2323603 w 6789110"/>
              <a:gd name="connsiteY6046" fmla="*/ 1424122 h 6386516"/>
              <a:gd name="connsiteX6047" fmla="*/ 2325527 w 6789110"/>
              <a:gd name="connsiteY6047" fmla="*/ 1427972 h 6386516"/>
              <a:gd name="connsiteX6048" fmla="*/ 2325527 w 6789110"/>
              <a:gd name="connsiteY6048" fmla="*/ 1424122 h 6386516"/>
              <a:gd name="connsiteX6049" fmla="*/ 2329377 w 6789110"/>
              <a:gd name="connsiteY6049" fmla="*/ 1422197 h 6386516"/>
              <a:gd name="connsiteX6050" fmla="*/ 2329377 w 6789110"/>
              <a:gd name="connsiteY6050" fmla="*/ 1420272 h 6386516"/>
              <a:gd name="connsiteX6051" fmla="*/ 2508382 w 6789110"/>
              <a:gd name="connsiteY6051" fmla="*/ 1412573 h 6386516"/>
              <a:gd name="connsiteX6052" fmla="*/ 2504533 w 6789110"/>
              <a:gd name="connsiteY6052" fmla="*/ 1414498 h 6386516"/>
              <a:gd name="connsiteX6053" fmla="*/ 2506458 w 6789110"/>
              <a:gd name="connsiteY6053" fmla="*/ 1416423 h 6386516"/>
              <a:gd name="connsiteX6054" fmla="*/ 2506458 w 6789110"/>
              <a:gd name="connsiteY6054" fmla="*/ 1420272 h 6386516"/>
              <a:gd name="connsiteX6055" fmla="*/ 2510307 w 6789110"/>
              <a:gd name="connsiteY6055" fmla="*/ 1416423 h 6386516"/>
              <a:gd name="connsiteX6056" fmla="*/ 2508382 w 6789110"/>
              <a:gd name="connsiteY6056" fmla="*/ 1412573 h 6386516"/>
              <a:gd name="connsiteX6057" fmla="*/ 2489134 w 6789110"/>
              <a:gd name="connsiteY6057" fmla="*/ 1412573 h 6386516"/>
              <a:gd name="connsiteX6058" fmla="*/ 2491059 w 6789110"/>
              <a:gd name="connsiteY6058" fmla="*/ 1414498 h 6386516"/>
              <a:gd name="connsiteX6059" fmla="*/ 2492984 w 6789110"/>
              <a:gd name="connsiteY6059" fmla="*/ 1412573 h 6386516"/>
              <a:gd name="connsiteX6060" fmla="*/ 2333227 w 6789110"/>
              <a:gd name="connsiteY6060" fmla="*/ 1412573 h 6386516"/>
              <a:gd name="connsiteX6061" fmla="*/ 2331303 w 6789110"/>
              <a:gd name="connsiteY6061" fmla="*/ 1414498 h 6386516"/>
              <a:gd name="connsiteX6062" fmla="*/ 2333227 w 6789110"/>
              <a:gd name="connsiteY6062" fmla="*/ 1416423 h 6386516"/>
              <a:gd name="connsiteX6063" fmla="*/ 2462189 w 6789110"/>
              <a:gd name="connsiteY6063" fmla="*/ 1410651 h 6386516"/>
              <a:gd name="connsiteX6064" fmla="*/ 2466038 w 6789110"/>
              <a:gd name="connsiteY6064" fmla="*/ 1410651 h 6386516"/>
              <a:gd name="connsiteX6065" fmla="*/ 2464114 w 6789110"/>
              <a:gd name="connsiteY6065" fmla="*/ 1412576 h 6386516"/>
              <a:gd name="connsiteX6066" fmla="*/ 2044510 w 6789110"/>
              <a:gd name="connsiteY6066" fmla="*/ 1410647 h 6386516"/>
              <a:gd name="connsiteX6067" fmla="*/ 2052209 w 6789110"/>
              <a:gd name="connsiteY6067" fmla="*/ 1410647 h 6386516"/>
              <a:gd name="connsiteX6068" fmla="*/ 2050284 w 6789110"/>
              <a:gd name="connsiteY6068" fmla="*/ 1416422 h 6386516"/>
              <a:gd name="connsiteX6069" fmla="*/ 2325527 w 6789110"/>
              <a:gd name="connsiteY6069" fmla="*/ 1408724 h 6386516"/>
              <a:gd name="connsiteX6070" fmla="*/ 2321678 w 6789110"/>
              <a:gd name="connsiteY6070" fmla="*/ 1410648 h 6386516"/>
              <a:gd name="connsiteX6071" fmla="*/ 2323603 w 6789110"/>
              <a:gd name="connsiteY6071" fmla="*/ 1412573 h 6386516"/>
              <a:gd name="connsiteX6072" fmla="*/ 2325527 w 6789110"/>
              <a:gd name="connsiteY6072" fmla="*/ 1414498 h 6386516"/>
              <a:gd name="connsiteX6073" fmla="*/ 2339002 w 6789110"/>
              <a:gd name="connsiteY6073" fmla="*/ 1406799 h 6386516"/>
              <a:gd name="connsiteX6074" fmla="*/ 2339002 w 6789110"/>
              <a:gd name="connsiteY6074" fmla="*/ 1408724 h 6386516"/>
              <a:gd name="connsiteX6075" fmla="*/ 2339002 w 6789110"/>
              <a:gd name="connsiteY6075" fmla="*/ 1410648 h 6386516"/>
              <a:gd name="connsiteX6076" fmla="*/ 2342851 w 6789110"/>
              <a:gd name="connsiteY6076" fmla="*/ 1410648 h 6386516"/>
              <a:gd name="connsiteX6077" fmla="*/ 2342851 w 6789110"/>
              <a:gd name="connsiteY6077" fmla="*/ 1408724 h 6386516"/>
              <a:gd name="connsiteX6078" fmla="*/ 2340926 w 6789110"/>
              <a:gd name="connsiteY6078" fmla="*/ 1406799 h 6386516"/>
              <a:gd name="connsiteX6079" fmla="*/ 2467964 w 6789110"/>
              <a:gd name="connsiteY6079" fmla="*/ 1404878 h 6386516"/>
              <a:gd name="connsiteX6080" fmla="*/ 2471813 w 6789110"/>
              <a:gd name="connsiteY6080" fmla="*/ 1404878 h 6386516"/>
              <a:gd name="connsiteX6081" fmla="*/ 2466039 w 6789110"/>
              <a:gd name="connsiteY6081" fmla="*/ 1410652 h 6386516"/>
              <a:gd name="connsiteX6082" fmla="*/ 2466039 w 6789110"/>
              <a:gd name="connsiteY6082" fmla="*/ 1406803 h 6386516"/>
              <a:gd name="connsiteX6083" fmla="*/ 2358249 w 6789110"/>
              <a:gd name="connsiteY6083" fmla="*/ 1404874 h 6386516"/>
              <a:gd name="connsiteX6084" fmla="*/ 2356324 w 6789110"/>
              <a:gd name="connsiteY6084" fmla="*/ 1406799 h 6386516"/>
              <a:gd name="connsiteX6085" fmla="*/ 2358249 w 6789110"/>
              <a:gd name="connsiteY6085" fmla="*/ 1408724 h 6386516"/>
              <a:gd name="connsiteX6086" fmla="*/ 2331303 w 6789110"/>
              <a:gd name="connsiteY6086" fmla="*/ 1404874 h 6386516"/>
              <a:gd name="connsiteX6087" fmla="*/ 2331303 w 6789110"/>
              <a:gd name="connsiteY6087" fmla="*/ 1406799 h 6386516"/>
              <a:gd name="connsiteX6088" fmla="*/ 2333227 w 6789110"/>
              <a:gd name="connsiteY6088" fmla="*/ 1404874 h 6386516"/>
              <a:gd name="connsiteX6089" fmla="*/ 2494428 w 6789110"/>
              <a:gd name="connsiteY6089" fmla="*/ 1404633 h 6386516"/>
              <a:gd name="connsiteX6090" fmla="*/ 2492984 w 6789110"/>
              <a:gd name="connsiteY6090" fmla="*/ 1404874 h 6386516"/>
              <a:gd name="connsiteX6091" fmla="*/ 2492984 w 6789110"/>
              <a:gd name="connsiteY6091" fmla="*/ 1408724 h 6386516"/>
              <a:gd name="connsiteX6092" fmla="*/ 2494428 w 6789110"/>
              <a:gd name="connsiteY6092" fmla="*/ 1404633 h 6386516"/>
              <a:gd name="connsiteX6093" fmla="*/ 3120465 w 6789110"/>
              <a:gd name="connsiteY6093" fmla="*/ 1403008 h 6386516"/>
              <a:gd name="connsiteX6094" fmla="*/ 3103142 w 6789110"/>
              <a:gd name="connsiteY6094" fmla="*/ 1429954 h 6386516"/>
              <a:gd name="connsiteX6095" fmla="*/ 3085819 w 6789110"/>
              <a:gd name="connsiteY6095" fmla="*/ 1453052 h 6386516"/>
              <a:gd name="connsiteX6096" fmla="*/ 3087745 w 6789110"/>
              <a:gd name="connsiteY6096" fmla="*/ 1460750 h 6386516"/>
              <a:gd name="connsiteX6097" fmla="*/ 3095443 w 6789110"/>
              <a:gd name="connsiteY6097" fmla="*/ 1491546 h 6386516"/>
              <a:gd name="connsiteX6098" fmla="*/ 3141638 w 6789110"/>
              <a:gd name="connsiteY6098" fmla="*/ 1412631 h 6386516"/>
              <a:gd name="connsiteX6099" fmla="*/ 3120465 w 6789110"/>
              <a:gd name="connsiteY6099" fmla="*/ 1403008 h 6386516"/>
              <a:gd name="connsiteX6100" fmla="*/ 2450640 w 6789110"/>
              <a:gd name="connsiteY6100" fmla="*/ 1399100 h 6386516"/>
              <a:gd name="connsiteX6101" fmla="*/ 2448716 w 6789110"/>
              <a:gd name="connsiteY6101" fmla="*/ 1402950 h 6386516"/>
              <a:gd name="connsiteX6102" fmla="*/ 2446791 w 6789110"/>
              <a:gd name="connsiteY6102" fmla="*/ 1404875 h 6386516"/>
              <a:gd name="connsiteX6103" fmla="*/ 2450640 w 6789110"/>
              <a:gd name="connsiteY6103" fmla="*/ 1399100 h 6386516"/>
              <a:gd name="connsiteX6104" fmla="*/ 1855880 w 6789110"/>
              <a:gd name="connsiteY6104" fmla="*/ 1397183 h 6386516"/>
              <a:gd name="connsiteX6105" fmla="*/ 1863579 w 6789110"/>
              <a:gd name="connsiteY6105" fmla="*/ 1401033 h 6386516"/>
              <a:gd name="connsiteX6106" fmla="*/ 1857805 w 6789110"/>
              <a:gd name="connsiteY6106" fmla="*/ 1406807 h 6386516"/>
              <a:gd name="connsiteX6107" fmla="*/ 1853955 w 6789110"/>
              <a:gd name="connsiteY6107" fmla="*/ 1402957 h 6386516"/>
              <a:gd name="connsiteX6108" fmla="*/ 2358249 w 6789110"/>
              <a:gd name="connsiteY6108" fmla="*/ 1397175 h 6386516"/>
              <a:gd name="connsiteX6109" fmla="*/ 2356324 w 6789110"/>
              <a:gd name="connsiteY6109" fmla="*/ 1399100 h 6386516"/>
              <a:gd name="connsiteX6110" fmla="*/ 2358249 w 6789110"/>
              <a:gd name="connsiteY6110" fmla="*/ 1401025 h 6386516"/>
              <a:gd name="connsiteX6111" fmla="*/ 2486247 w 6789110"/>
              <a:gd name="connsiteY6111" fmla="*/ 1396212 h 6386516"/>
              <a:gd name="connsiteX6112" fmla="*/ 2487210 w 6789110"/>
              <a:gd name="connsiteY6112" fmla="*/ 1397175 h 6386516"/>
              <a:gd name="connsiteX6113" fmla="*/ 2485285 w 6789110"/>
              <a:gd name="connsiteY6113" fmla="*/ 1397175 h 6386516"/>
              <a:gd name="connsiteX6114" fmla="*/ 2481437 w 6789110"/>
              <a:gd name="connsiteY6114" fmla="*/ 1393328 h 6386516"/>
              <a:gd name="connsiteX6115" fmla="*/ 2479512 w 6789110"/>
              <a:gd name="connsiteY6115" fmla="*/ 1399102 h 6386516"/>
              <a:gd name="connsiteX6116" fmla="*/ 2477587 w 6789110"/>
              <a:gd name="connsiteY6116" fmla="*/ 1397177 h 6386516"/>
              <a:gd name="connsiteX6117" fmla="*/ 2481437 w 6789110"/>
              <a:gd name="connsiteY6117" fmla="*/ 1393328 h 6386516"/>
              <a:gd name="connsiteX6118" fmla="*/ 2485285 w 6789110"/>
              <a:gd name="connsiteY6118" fmla="*/ 1393325 h 6386516"/>
              <a:gd name="connsiteX6119" fmla="*/ 2487210 w 6789110"/>
              <a:gd name="connsiteY6119" fmla="*/ 1395250 h 6386516"/>
              <a:gd name="connsiteX6120" fmla="*/ 2486247 w 6789110"/>
              <a:gd name="connsiteY6120" fmla="*/ 1396212 h 6386516"/>
              <a:gd name="connsiteX6121" fmla="*/ 2485285 w 6789110"/>
              <a:gd name="connsiteY6121" fmla="*/ 1395250 h 6386516"/>
              <a:gd name="connsiteX6122" fmla="*/ 2466037 w 6789110"/>
              <a:gd name="connsiteY6122" fmla="*/ 1393325 h 6386516"/>
              <a:gd name="connsiteX6123" fmla="*/ 2466037 w 6789110"/>
              <a:gd name="connsiteY6123" fmla="*/ 1395250 h 6386516"/>
              <a:gd name="connsiteX6124" fmla="*/ 2467962 w 6789110"/>
              <a:gd name="connsiteY6124" fmla="*/ 1395250 h 6386516"/>
              <a:gd name="connsiteX6125" fmla="*/ 2467962 w 6789110"/>
              <a:gd name="connsiteY6125" fmla="*/ 1393325 h 6386516"/>
              <a:gd name="connsiteX6126" fmla="*/ 2054133 w 6789110"/>
              <a:gd name="connsiteY6126" fmla="*/ 1391399 h 6386516"/>
              <a:gd name="connsiteX6127" fmla="*/ 2063757 w 6789110"/>
              <a:gd name="connsiteY6127" fmla="*/ 1393324 h 6386516"/>
              <a:gd name="connsiteX6128" fmla="*/ 2057983 w 6789110"/>
              <a:gd name="connsiteY6128" fmla="*/ 1397173 h 6386516"/>
              <a:gd name="connsiteX6129" fmla="*/ 2512232 w 6789110"/>
              <a:gd name="connsiteY6129" fmla="*/ 1389476 h 6386516"/>
              <a:gd name="connsiteX6130" fmla="*/ 2508382 w 6789110"/>
              <a:gd name="connsiteY6130" fmla="*/ 1393325 h 6386516"/>
              <a:gd name="connsiteX6131" fmla="*/ 2514157 w 6789110"/>
              <a:gd name="connsiteY6131" fmla="*/ 1397175 h 6386516"/>
              <a:gd name="connsiteX6132" fmla="*/ 2514157 w 6789110"/>
              <a:gd name="connsiteY6132" fmla="*/ 1395250 h 6386516"/>
              <a:gd name="connsiteX6133" fmla="*/ 2514157 w 6789110"/>
              <a:gd name="connsiteY6133" fmla="*/ 1393325 h 6386516"/>
              <a:gd name="connsiteX6134" fmla="*/ 2518006 w 6789110"/>
              <a:gd name="connsiteY6134" fmla="*/ 1393325 h 6386516"/>
              <a:gd name="connsiteX6135" fmla="*/ 2518006 w 6789110"/>
              <a:gd name="connsiteY6135" fmla="*/ 1389476 h 6386516"/>
              <a:gd name="connsiteX6136" fmla="*/ 2365948 w 6789110"/>
              <a:gd name="connsiteY6136" fmla="*/ 1387551 h 6386516"/>
              <a:gd name="connsiteX6137" fmla="*/ 2364023 w 6789110"/>
              <a:gd name="connsiteY6137" fmla="*/ 1389476 h 6386516"/>
              <a:gd name="connsiteX6138" fmla="*/ 2362098 w 6789110"/>
              <a:gd name="connsiteY6138" fmla="*/ 1391401 h 6386516"/>
              <a:gd name="connsiteX6139" fmla="*/ 2364023 w 6789110"/>
              <a:gd name="connsiteY6139" fmla="*/ 1391401 h 6386516"/>
              <a:gd name="connsiteX6140" fmla="*/ 2364023 w 6789110"/>
              <a:gd name="connsiteY6140" fmla="*/ 1389476 h 6386516"/>
              <a:gd name="connsiteX6141" fmla="*/ 2365948 w 6789110"/>
              <a:gd name="connsiteY6141" fmla="*/ 1389476 h 6386516"/>
              <a:gd name="connsiteX6142" fmla="*/ 2487210 w 6789110"/>
              <a:gd name="connsiteY6142" fmla="*/ 1385626 h 6386516"/>
              <a:gd name="connsiteX6143" fmla="*/ 2487210 w 6789110"/>
              <a:gd name="connsiteY6143" fmla="*/ 1387551 h 6386516"/>
              <a:gd name="connsiteX6144" fmla="*/ 2483360 w 6789110"/>
              <a:gd name="connsiteY6144" fmla="*/ 1387551 h 6386516"/>
              <a:gd name="connsiteX6145" fmla="*/ 2479511 w 6789110"/>
              <a:gd name="connsiteY6145" fmla="*/ 1391401 h 6386516"/>
              <a:gd name="connsiteX6146" fmla="*/ 2477586 w 6789110"/>
              <a:gd name="connsiteY6146" fmla="*/ 1391401 h 6386516"/>
              <a:gd name="connsiteX6147" fmla="*/ 2471811 w 6789110"/>
              <a:gd name="connsiteY6147" fmla="*/ 1395250 h 6386516"/>
              <a:gd name="connsiteX6148" fmla="*/ 2464112 w 6789110"/>
              <a:gd name="connsiteY6148" fmla="*/ 1406799 h 6386516"/>
              <a:gd name="connsiteX6149" fmla="*/ 2460263 w 6789110"/>
              <a:gd name="connsiteY6149" fmla="*/ 1410648 h 6386516"/>
              <a:gd name="connsiteX6150" fmla="*/ 2456414 w 6789110"/>
              <a:gd name="connsiteY6150" fmla="*/ 1412573 h 6386516"/>
              <a:gd name="connsiteX6151" fmla="*/ 2458338 w 6789110"/>
              <a:gd name="connsiteY6151" fmla="*/ 1412573 h 6386516"/>
              <a:gd name="connsiteX6152" fmla="*/ 2460263 w 6789110"/>
              <a:gd name="connsiteY6152" fmla="*/ 1414498 h 6386516"/>
              <a:gd name="connsiteX6153" fmla="*/ 2460263 w 6789110"/>
              <a:gd name="connsiteY6153" fmla="*/ 1418348 h 6386516"/>
              <a:gd name="connsiteX6154" fmla="*/ 2456894 w 6789110"/>
              <a:gd name="connsiteY6154" fmla="*/ 1419550 h 6386516"/>
              <a:gd name="connsiteX6155" fmla="*/ 2456763 w 6789110"/>
              <a:gd name="connsiteY6155" fmla="*/ 1420272 h 6386516"/>
              <a:gd name="connsiteX6156" fmla="*/ 2456414 w 6789110"/>
              <a:gd name="connsiteY6156" fmla="*/ 1422197 h 6386516"/>
              <a:gd name="connsiteX6157" fmla="*/ 2466037 w 6789110"/>
              <a:gd name="connsiteY6157" fmla="*/ 1422197 h 6386516"/>
              <a:gd name="connsiteX6158" fmla="*/ 2471811 w 6789110"/>
              <a:gd name="connsiteY6158" fmla="*/ 1420272 h 6386516"/>
              <a:gd name="connsiteX6159" fmla="*/ 2469887 w 6789110"/>
              <a:gd name="connsiteY6159" fmla="*/ 1418348 h 6386516"/>
              <a:gd name="connsiteX6160" fmla="*/ 2471811 w 6789110"/>
              <a:gd name="connsiteY6160" fmla="*/ 1418348 h 6386516"/>
              <a:gd name="connsiteX6161" fmla="*/ 2469889 w 6789110"/>
              <a:gd name="connsiteY6161" fmla="*/ 1416424 h 6386516"/>
              <a:gd name="connsiteX6162" fmla="*/ 2471813 w 6789110"/>
              <a:gd name="connsiteY6162" fmla="*/ 1414499 h 6386516"/>
              <a:gd name="connsiteX6163" fmla="*/ 2475663 w 6789110"/>
              <a:gd name="connsiteY6163" fmla="*/ 1416424 h 6386516"/>
              <a:gd name="connsiteX6164" fmla="*/ 2473739 w 6789110"/>
              <a:gd name="connsiteY6164" fmla="*/ 1418348 h 6386516"/>
              <a:gd name="connsiteX6165" fmla="*/ 2477586 w 6789110"/>
              <a:gd name="connsiteY6165" fmla="*/ 1418348 h 6386516"/>
              <a:gd name="connsiteX6166" fmla="*/ 2481435 w 6789110"/>
              <a:gd name="connsiteY6166" fmla="*/ 1416423 h 6386516"/>
              <a:gd name="connsiteX6167" fmla="*/ 2477586 w 6789110"/>
              <a:gd name="connsiteY6167" fmla="*/ 1412573 h 6386516"/>
              <a:gd name="connsiteX6168" fmla="*/ 2479511 w 6789110"/>
              <a:gd name="connsiteY6168" fmla="*/ 1412573 h 6386516"/>
              <a:gd name="connsiteX6169" fmla="*/ 2481435 w 6789110"/>
              <a:gd name="connsiteY6169" fmla="*/ 1414498 h 6386516"/>
              <a:gd name="connsiteX6170" fmla="*/ 2483360 w 6789110"/>
              <a:gd name="connsiteY6170" fmla="*/ 1414498 h 6386516"/>
              <a:gd name="connsiteX6171" fmla="*/ 2485285 w 6789110"/>
              <a:gd name="connsiteY6171" fmla="*/ 1412573 h 6386516"/>
              <a:gd name="connsiteX6172" fmla="*/ 2485285 w 6789110"/>
              <a:gd name="connsiteY6172" fmla="*/ 1410652 h 6386516"/>
              <a:gd name="connsiteX6173" fmla="*/ 2479512 w 6789110"/>
              <a:gd name="connsiteY6173" fmla="*/ 1408727 h 6386516"/>
              <a:gd name="connsiteX6174" fmla="*/ 2479512 w 6789110"/>
              <a:gd name="connsiteY6174" fmla="*/ 1406802 h 6386516"/>
              <a:gd name="connsiteX6175" fmla="*/ 2483361 w 6789110"/>
              <a:gd name="connsiteY6175" fmla="*/ 1406802 h 6386516"/>
              <a:gd name="connsiteX6176" fmla="*/ 2485045 w 6789110"/>
              <a:gd name="connsiteY6176" fmla="*/ 1408005 h 6386516"/>
              <a:gd name="connsiteX6177" fmla="*/ 2485285 w 6789110"/>
              <a:gd name="connsiteY6177" fmla="*/ 1410648 h 6386516"/>
              <a:gd name="connsiteX6178" fmla="*/ 2489134 w 6789110"/>
              <a:gd name="connsiteY6178" fmla="*/ 1408724 h 6386516"/>
              <a:gd name="connsiteX6179" fmla="*/ 2489134 w 6789110"/>
              <a:gd name="connsiteY6179" fmla="*/ 1406799 h 6386516"/>
              <a:gd name="connsiteX6180" fmla="*/ 2487210 w 6789110"/>
              <a:gd name="connsiteY6180" fmla="*/ 1404874 h 6386516"/>
              <a:gd name="connsiteX6181" fmla="*/ 2487210 w 6789110"/>
              <a:gd name="connsiteY6181" fmla="*/ 1402949 h 6386516"/>
              <a:gd name="connsiteX6182" fmla="*/ 2487210 w 6789110"/>
              <a:gd name="connsiteY6182" fmla="*/ 1401025 h 6386516"/>
              <a:gd name="connsiteX6183" fmla="*/ 2485285 w 6789110"/>
              <a:gd name="connsiteY6183" fmla="*/ 1399100 h 6386516"/>
              <a:gd name="connsiteX6184" fmla="*/ 2487210 w 6789110"/>
              <a:gd name="connsiteY6184" fmla="*/ 1397175 h 6386516"/>
              <a:gd name="connsiteX6185" fmla="*/ 2489134 w 6789110"/>
              <a:gd name="connsiteY6185" fmla="*/ 1397175 h 6386516"/>
              <a:gd name="connsiteX6186" fmla="*/ 2492984 w 6789110"/>
              <a:gd name="connsiteY6186" fmla="*/ 1397175 h 6386516"/>
              <a:gd name="connsiteX6187" fmla="*/ 2491059 w 6789110"/>
              <a:gd name="connsiteY6187" fmla="*/ 1395250 h 6386516"/>
              <a:gd name="connsiteX6188" fmla="*/ 2492984 w 6789110"/>
              <a:gd name="connsiteY6188" fmla="*/ 1391401 h 6386516"/>
              <a:gd name="connsiteX6189" fmla="*/ 2494910 w 6789110"/>
              <a:gd name="connsiteY6189" fmla="*/ 1389476 h 6386516"/>
              <a:gd name="connsiteX6190" fmla="*/ 2491059 w 6789110"/>
              <a:gd name="connsiteY6190" fmla="*/ 1387551 h 6386516"/>
              <a:gd name="connsiteX6191" fmla="*/ 2485285 w 6789110"/>
              <a:gd name="connsiteY6191" fmla="*/ 1393325 h 6386516"/>
              <a:gd name="connsiteX6192" fmla="*/ 2485285 w 6789110"/>
              <a:gd name="connsiteY6192" fmla="*/ 1391401 h 6386516"/>
              <a:gd name="connsiteX6193" fmla="*/ 2487210 w 6789110"/>
              <a:gd name="connsiteY6193" fmla="*/ 1389476 h 6386516"/>
              <a:gd name="connsiteX6194" fmla="*/ 2489134 w 6789110"/>
              <a:gd name="connsiteY6194" fmla="*/ 1385626 h 6386516"/>
              <a:gd name="connsiteX6195" fmla="*/ 4962488 w 6789110"/>
              <a:gd name="connsiteY6195" fmla="*/ 1381836 h 6386516"/>
              <a:gd name="connsiteX6196" fmla="*/ 4918218 w 6789110"/>
              <a:gd name="connsiteY6196" fmla="*/ 1453052 h 6386516"/>
              <a:gd name="connsiteX6197" fmla="*/ 4952864 w 6789110"/>
              <a:gd name="connsiteY6197" fmla="*/ 1458825 h 6386516"/>
              <a:gd name="connsiteX6198" fmla="*/ 4981736 w 6789110"/>
              <a:gd name="connsiteY6198" fmla="*/ 1406858 h 6386516"/>
              <a:gd name="connsiteX6199" fmla="*/ 3074270 w 6789110"/>
              <a:gd name="connsiteY6199" fmla="*/ 1379912 h 6386516"/>
              <a:gd name="connsiteX6200" fmla="*/ 3072346 w 6789110"/>
              <a:gd name="connsiteY6200" fmla="*/ 1381836 h 6386516"/>
              <a:gd name="connsiteX6201" fmla="*/ 3070421 w 6789110"/>
              <a:gd name="connsiteY6201" fmla="*/ 1387610 h 6386516"/>
              <a:gd name="connsiteX6202" fmla="*/ 3074270 w 6789110"/>
              <a:gd name="connsiteY6202" fmla="*/ 1379912 h 6386516"/>
              <a:gd name="connsiteX6203" fmla="*/ 2494910 w 6789110"/>
              <a:gd name="connsiteY6203" fmla="*/ 1379852 h 6386516"/>
              <a:gd name="connsiteX6204" fmla="*/ 2496833 w 6789110"/>
              <a:gd name="connsiteY6204" fmla="*/ 1381777 h 6386516"/>
              <a:gd name="connsiteX6205" fmla="*/ 2492984 w 6789110"/>
              <a:gd name="connsiteY6205" fmla="*/ 1381777 h 6386516"/>
              <a:gd name="connsiteX6206" fmla="*/ 2496833 w 6789110"/>
              <a:gd name="connsiteY6206" fmla="*/ 1383701 h 6386516"/>
              <a:gd name="connsiteX6207" fmla="*/ 2500684 w 6789110"/>
              <a:gd name="connsiteY6207" fmla="*/ 1383701 h 6386516"/>
              <a:gd name="connsiteX6208" fmla="*/ 2500684 w 6789110"/>
              <a:gd name="connsiteY6208" fmla="*/ 1379852 h 6386516"/>
              <a:gd name="connsiteX6209" fmla="*/ 2175395 w 6789110"/>
              <a:gd name="connsiteY6209" fmla="*/ 1379852 h 6386516"/>
              <a:gd name="connsiteX6210" fmla="*/ 2179244 w 6789110"/>
              <a:gd name="connsiteY6210" fmla="*/ 1381777 h 6386516"/>
              <a:gd name="connsiteX6211" fmla="*/ 2181169 w 6789110"/>
              <a:gd name="connsiteY6211" fmla="*/ 1387552 h 6386516"/>
              <a:gd name="connsiteX6212" fmla="*/ 2171545 w 6789110"/>
              <a:gd name="connsiteY6212" fmla="*/ 1387552 h 6386516"/>
              <a:gd name="connsiteX6213" fmla="*/ 2510307 w 6789110"/>
              <a:gd name="connsiteY6213" fmla="*/ 1376002 h 6386516"/>
              <a:gd name="connsiteX6214" fmla="*/ 2510307 w 6789110"/>
              <a:gd name="connsiteY6214" fmla="*/ 1379852 h 6386516"/>
              <a:gd name="connsiteX6215" fmla="*/ 2512232 w 6789110"/>
              <a:gd name="connsiteY6215" fmla="*/ 1381777 h 6386516"/>
              <a:gd name="connsiteX6216" fmla="*/ 2512232 w 6789110"/>
              <a:gd name="connsiteY6216" fmla="*/ 1383701 h 6386516"/>
              <a:gd name="connsiteX6217" fmla="*/ 2506458 w 6789110"/>
              <a:gd name="connsiteY6217" fmla="*/ 1387551 h 6386516"/>
              <a:gd name="connsiteX6218" fmla="*/ 2510307 w 6789110"/>
              <a:gd name="connsiteY6218" fmla="*/ 1389476 h 6386516"/>
              <a:gd name="connsiteX6219" fmla="*/ 2512232 w 6789110"/>
              <a:gd name="connsiteY6219" fmla="*/ 1385626 h 6386516"/>
              <a:gd name="connsiteX6220" fmla="*/ 2523781 w 6789110"/>
              <a:gd name="connsiteY6220" fmla="*/ 1385626 h 6386516"/>
              <a:gd name="connsiteX6221" fmla="*/ 2521856 w 6789110"/>
              <a:gd name="connsiteY6221" fmla="*/ 1379852 h 6386516"/>
              <a:gd name="connsiteX6222" fmla="*/ 2519931 w 6789110"/>
              <a:gd name="connsiteY6222" fmla="*/ 1383701 h 6386516"/>
              <a:gd name="connsiteX6223" fmla="*/ 2516081 w 6789110"/>
              <a:gd name="connsiteY6223" fmla="*/ 1383701 h 6386516"/>
              <a:gd name="connsiteX6224" fmla="*/ 2516081 w 6789110"/>
              <a:gd name="connsiteY6224" fmla="*/ 1379852 h 6386516"/>
              <a:gd name="connsiteX6225" fmla="*/ 2519931 w 6789110"/>
              <a:gd name="connsiteY6225" fmla="*/ 1376002 h 6386516"/>
              <a:gd name="connsiteX6226" fmla="*/ 2518006 w 6789110"/>
              <a:gd name="connsiteY6226" fmla="*/ 1376002 h 6386516"/>
              <a:gd name="connsiteX6227" fmla="*/ 2516081 w 6789110"/>
              <a:gd name="connsiteY6227" fmla="*/ 1379852 h 6386516"/>
              <a:gd name="connsiteX6228" fmla="*/ 2512232 w 6789110"/>
              <a:gd name="connsiteY6228" fmla="*/ 1377927 h 6386516"/>
              <a:gd name="connsiteX6229" fmla="*/ 2514157 w 6789110"/>
              <a:gd name="connsiteY6229" fmla="*/ 1376002 h 6386516"/>
              <a:gd name="connsiteX6230" fmla="*/ 2504533 w 6789110"/>
              <a:gd name="connsiteY6230" fmla="*/ 1376002 h 6386516"/>
              <a:gd name="connsiteX6231" fmla="*/ 2504533 w 6789110"/>
              <a:gd name="connsiteY6231" fmla="*/ 1379852 h 6386516"/>
              <a:gd name="connsiteX6232" fmla="*/ 2506458 w 6789110"/>
              <a:gd name="connsiteY6232" fmla="*/ 1381777 h 6386516"/>
              <a:gd name="connsiteX6233" fmla="*/ 2506458 w 6789110"/>
              <a:gd name="connsiteY6233" fmla="*/ 1377927 h 6386516"/>
              <a:gd name="connsiteX6234" fmla="*/ 2491059 w 6789110"/>
              <a:gd name="connsiteY6234" fmla="*/ 1374077 h 6386516"/>
              <a:gd name="connsiteX6235" fmla="*/ 2487210 w 6789110"/>
              <a:gd name="connsiteY6235" fmla="*/ 1377927 h 6386516"/>
              <a:gd name="connsiteX6236" fmla="*/ 2492984 w 6789110"/>
              <a:gd name="connsiteY6236" fmla="*/ 1377927 h 6386516"/>
              <a:gd name="connsiteX6237" fmla="*/ 2527630 w 6789110"/>
              <a:gd name="connsiteY6237" fmla="*/ 1370228 h 6386516"/>
              <a:gd name="connsiteX6238" fmla="*/ 2519931 w 6789110"/>
              <a:gd name="connsiteY6238" fmla="*/ 1374077 h 6386516"/>
              <a:gd name="connsiteX6239" fmla="*/ 2521856 w 6789110"/>
              <a:gd name="connsiteY6239" fmla="*/ 1376002 h 6386516"/>
              <a:gd name="connsiteX6240" fmla="*/ 2523781 w 6789110"/>
              <a:gd name="connsiteY6240" fmla="*/ 1374077 h 6386516"/>
              <a:gd name="connsiteX6241" fmla="*/ 2523781 w 6789110"/>
              <a:gd name="connsiteY6241" fmla="*/ 1372153 h 6386516"/>
              <a:gd name="connsiteX6242" fmla="*/ 2485285 w 6789110"/>
              <a:gd name="connsiteY6242" fmla="*/ 1368303 h 6386516"/>
              <a:gd name="connsiteX6243" fmla="*/ 2485285 w 6789110"/>
              <a:gd name="connsiteY6243" fmla="*/ 1372153 h 6386516"/>
              <a:gd name="connsiteX6244" fmla="*/ 2487210 w 6789110"/>
              <a:gd name="connsiteY6244" fmla="*/ 1370228 h 6386516"/>
              <a:gd name="connsiteX6245" fmla="*/ 2396745 w 6789110"/>
              <a:gd name="connsiteY6245" fmla="*/ 1368303 h 6386516"/>
              <a:gd name="connsiteX6246" fmla="*/ 2392895 w 6789110"/>
              <a:gd name="connsiteY6246" fmla="*/ 1370228 h 6386516"/>
              <a:gd name="connsiteX6247" fmla="*/ 2394820 w 6789110"/>
              <a:gd name="connsiteY6247" fmla="*/ 1372153 h 6386516"/>
              <a:gd name="connsiteX6248" fmla="*/ 2394820 w 6789110"/>
              <a:gd name="connsiteY6248" fmla="*/ 1376002 h 6386516"/>
              <a:gd name="connsiteX6249" fmla="*/ 2398669 w 6789110"/>
              <a:gd name="connsiteY6249" fmla="*/ 1377927 h 6386516"/>
              <a:gd name="connsiteX6250" fmla="*/ 2400594 w 6789110"/>
              <a:gd name="connsiteY6250" fmla="*/ 1374077 h 6386516"/>
              <a:gd name="connsiteX6251" fmla="*/ 2396745 w 6789110"/>
              <a:gd name="connsiteY6251" fmla="*/ 1374077 h 6386516"/>
              <a:gd name="connsiteX6252" fmla="*/ 2425617 w 6789110"/>
              <a:gd name="connsiteY6252" fmla="*/ 1366378 h 6386516"/>
              <a:gd name="connsiteX6253" fmla="*/ 2425617 w 6789110"/>
              <a:gd name="connsiteY6253" fmla="*/ 1368303 h 6386516"/>
              <a:gd name="connsiteX6254" fmla="*/ 2427541 w 6789110"/>
              <a:gd name="connsiteY6254" fmla="*/ 1368303 h 6386516"/>
              <a:gd name="connsiteX6255" fmla="*/ 2544954 w 6789110"/>
              <a:gd name="connsiteY6255" fmla="*/ 1364454 h 6386516"/>
              <a:gd name="connsiteX6256" fmla="*/ 2539179 w 6789110"/>
              <a:gd name="connsiteY6256" fmla="*/ 1368303 h 6386516"/>
              <a:gd name="connsiteX6257" fmla="*/ 2535329 w 6789110"/>
              <a:gd name="connsiteY6257" fmla="*/ 1366378 h 6386516"/>
              <a:gd name="connsiteX6258" fmla="*/ 2533405 w 6789110"/>
              <a:gd name="connsiteY6258" fmla="*/ 1368303 h 6386516"/>
              <a:gd name="connsiteX6259" fmla="*/ 2535329 w 6789110"/>
              <a:gd name="connsiteY6259" fmla="*/ 1370228 h 6386516"/>
              <a:gd name="connsiteX6260" fmla="*/ 2531481 w 6789110"/>
              <a:gd name="connsiteY6260" fmla="*/ 1374077 h 6386516"/>
              <a:gd name="connsiteX6261" fmla="*/ 2531481 w 6789110"/>
              <a:gd name="connsiteY6261" fmla="*/ 1376002 h 6386516"/>
              <a:gd name="connsiteX6262" fmla="*/ 2531481 w 6789110"/>
              <a:gd name="connsiteY6262" fmla="*/ 1377927 h 6386516"/>
              <a:gd name="connsiteX6263" fmla="*/ 2527630 w 6789110"/>
              <a:gd name="connsiteY6263" fmla="*/ 1377927 h 6386516"/>
              <a:gd name="connsiteX6264" fmla="*/ 2529555 w 6789110"/>
              <a:gd name="connsiteY6264" fmla="*/ 1379852 h 6386516"/>
              <a:gd name="connsiteX6265" fmla="*/ 2525705 w 6789110"/>
              <a:gd name="connsiteY6265" fmla="*/ 1379852 h 6386516"/>
              <a:gd name="connsiteX6266" fmla="*/ 2523781 w 6789110"/>
              <a:gd name="connsiteY6266" fmla="*/ 1383701 h 6386516"/>
              <a:gd name="connsiteX6267" fmla="*/ 2525705 w 6789110"/>
              <a:gd name="connsiteY6267" fmla="*/ 1385626 h 6386516"/>
              <a:gd name="connsiteX6268" fmla="*/ 2533405 w 6789110"/>
              <a:gd name="connsiteY6268" fmla="*/ 1377927 h 6386516"/>
              <a:gd name="connsiteX6269" fmla="*/ 2537255 w 6789110"/>
              <a:gd name="connsiteY6269" fmla="*/ 1376002 h 6386516"/>
              <a:gd name="connsiteX6270" fmla="*/ 2535329 w 6789110"/>
              <a:gd name="connsiteY6270" fmla="*/ 1376002 h 6386516"/>
              <a:gd name="connsiteX6271" fmla="*/ 2535329 w 6789110"/>
              <a:gd name="connsiteY6271" fmla="*/ 1370228 h 6386516"/>
              <a:gd name="connsiteX6272" fmla="*/ 2539179 w 6789110"/>
              <a:gd name="connsiteY6272" fmla="*/ 1368303 h 6386516"/>
              <a:gd name="connsiteX6273" fmla="*/ 2539179 w 6789110"/>
              <a:gd name="connsiteY6273" fmla="*/ 1372153 h 6386516"/>
              <a:gd name="connsiteX6274" fmla="*/ 2541104 w 6789110"/>
              <a:gd name="connsiteY6274" fmla="*/ 1370228 h 6386516"/>
              <a:gd name="connsiteX6275" fmla="*/ 2544954 w 6789110"/>
              <a:gd name="connsiteY6275" fmla="*/ 1368303 h 6386516"/>
              <a:gd name="connsiteX6276" fmla="*/ 2546878 w 6789110"/>
              <a:gd name="connsiteY6276" fmla="*/ 1366378 h 6386516"/>
              <a:gd name="connsiteX6277" fmla="*/ 2381347 w 6789110"/>
              <a:gd name="connsiteY6277" fmla="*/ 1364454 h 6386516"/>
              <a:gd name="connsiteX6278" fmla="*/ 2383271 w 6789110"/>
              <a:gd name="connsiteY6278" fmla="*/ 1366378 h 6386516"/>
              <a:gd name="connsiteX6279" fmla="*/ 2383271 w 6789110"/>
              <a:gd name="connsiteY6279" fmla="*/ 1368303 h 6386516"/>
              <a:gd name="connsiteX6280" fmla="*/ 2377497 w 6789110"/>
              <a:gd name="connsiteY6280" fmla="*/ 1374077 h 6386516"/>
              <a:gd name="connsiteX6281" fmla="*/ 2381347 w 6789110"/>
              <a:gd name="connsiteY6281" fmla="*/ 1376002 h 6386516"/>
              <a:gd name="connsiteX6282" fmla="*/ 2377497 w 6789110"/>
              <a:gd name="connsiteY6282" fmla="*/ 1377927 h 6386516"/>
              <a:gd name="connsiteX6283" fmla="*/ 2377497 w 6789110"/>
              <a:gd name="connsiteY6283" fmla="*/ 1379852 h 6386516"/>
              <a:gd name="connsiteX6284" fmla="*/ 2375573 w 6789110"/>
              <a:gd name="connsiteY6284" fmla="*/ 1381777 h 6386516"/>
              <a:gd name="connsiteX6285" fmla="*/ 2379422 w 6789110"/>
              <a:gd name="connsiteY6285" fmla="*/ 1385626 h 6386516"/>
              <a:gd name="connsiteX6286" fmla="*/ 2379422 w 6789110"/>
              <a:gd name="connsiteY6286" fmla="*/ 1383701 h 6386516"/>
              <a:gd name="connsiteX6287" fmla="*/ 2379422 w 6789110"/>
              <a:gd name="connsiteY6287" fmla="*/ 1381777 h 6386516"/>
              <a:gd name="connsiteX6288" fmla="*/ 2381347 w 6789110"/>
              <a:gd name="connsiteY6288" fmla="*/ 1379852 h 6386516"/>
              <a:gd name="connsiteX6289" fmla="*/ 2379422 w 6789110"/>
              <a:gd name="connsiteY6289" fmla="*/ 1377927 h 6386516"/>
              <a:gd name="connsiteX6290" fmla="*/ 2383271 w 6789110"/>
              <a:gd name="connsiteY6290" fmla="*/ 1377927 h 6386516"/>
              <a:gd name="connsiteX6291" fmla="*/ 2381347 w 6789110"/>
              <a:gd name="connsiteY6291" fmla="*/ 1374077 h 6386516"/>
              <a:gd name="connsiteX6292" fmla="*/ 2381347 w 6789110"/>
              <a:gd name="connsiteY6292" fmla="*/ 1370228 h 6386516"/>
              <a:gd name="connsiteX6293" fmla="*/ 2385196 w 6789110"/>
              <a:gd name="connsiteY6293" fmla="*/ 1368303 h 6386516"/>
              <a:gd name="connsiteX6294" fmla="*/ 2383271 w 6789110"/>
              <a:gd name="connsiteY6294" fmla="*/ 1366378 h 6386516"/>
              <a:gd name="connsiteX6295" fmla="*/ 2383271 w 6789110"/>
              <a:gd name="connsiteY6295" fmla="*/ 1364454 h 6386516"/>
              <a:gd name="connsiteX6296" fmla="*/ 2548803 w 6789110"/>
              <a:gd name="connsiteY6296" fmla="*/ 1362529 h 6386516"/>
              <a:gd name="connsiteX6297" fmla="*/ 2548803 w 6789110"/>
              <a:gd name="connsiteY6297" fmla="*/ 1366378 h 6386516"/>
              <a:gd name="connsiteX6298" fmla="*/ 2550728 w 6789110"/>
              <a:gd name="connsiteY6298" fmla="*/ 1364454 h 6386516"/>
              <a:gd name="connsiteX6299" fmla="*/ 2550728 w 6789110"/>
              <a:gd name="connsiteY6299" fmla="*/ 1362529 h 6386516"/>
              <a:gd name="connsiteX6300" fmla="*/ 2548803 w 6789110"/>
              <a:gd name="connsiteY6300" fmla="*/ 1362529 h 6386516"/>
              <a:gd name="connsiteX6301" fmla="*/ 2375573 w 6789110"/>
              <a:gd name="connsiteY6301" fmla="*/ 1362529 h 6386516"/>
              <a:gd name="connsiteX6302" fmla="*/ 2375573 w 6789110"/>
              <a:gd name="connsiteY6302" fmla="*/ 1364454 h 6386516"/>
              <a:gd name="connsiteX6303" fmla="*/ 2377497 w 6789110"/>
              <a:gd name="connsiteY6303" fmla="*/ 1362529 h 6386516"/>
              <a:gd name="connsiteX6304" fmla="*/ 2138824 w 6789110"/>
              <a:gd name="connsiteY6304" fmla="*/ 1362529 h 6386516"/>
              <a:gd name="connsiteX6305" fmla="*/ 2138824 w 6789110"/>
              <a:gd name="connsiteY6305" fmla="*/ 1370228 h 6386516"/>
              <a:gd name="connsiteX6306" fmla="*/ 2133050 w 6789110"/>
              <a:gd name="connsiteY6306" fmla="*/ 1368303 h 6386516"/>
              <a:gd name="connsiteX6307" fmla="*/ 1817384 w 6789110"/>
              <a:gd name="connsiteY6307" fmla="*/ 1362527 h 6386516"/>
              <a:gd name="connsiteX6308" fmla="*/ 1828933 w 6789110"/>
              <a:gd name="connsiteY6308" fmla="*/ 1364452 h 6386516"/>
              <a:gd name="connsiteX6309" fmla="*/ 1825083 w 6789110"/>
              <a:gd name="connsiteY6309" fmla="*/ 1370226 h 6386516"/>
              <a:gd name="connsiteX6310" fmla="*/ 2398669 w 6789110"/>
              <a:gd name="connsiteY6310" fmla="*/ 1360604 h 6386516"/>
              <a:gd name="connsiteX6311" fmla="*/ 2400594 w 6789110"/>
              <a:gd name="connsiteY6311" fmla="*/ 1362529 h 6386516"/>
              <a:gd name="connsiteX6312" fmla="*/ 2402519 w 6789110"/>
              <a:gd name="connsiteY6312" fmla="*/ 1360604 h 6386516"/>
              <a:gd name="connsiteX6313" fmla="*/ 2392895 w 6789110"/>
              <a:gd name="connsiteY6313" fmla="*/ 1360604 h 6386516"/>
              <a:gd name="connsiteX6314" fmla="*/ 2389046 w 6789110"/>
              <a:gd name="connsiteY6314" fmla="*/ 1366378 h 6386516"/>
              <a:gd name="connsiteX6315" fmla="*/ 2394820 w 6789110"/>
              <a:gd name="connsiteY6315" fmla="*/ 1364454 h 6386516"/>
              <a:gd name="connsiteX6316" fmla="*/ 2392895 w 6789110"/>
              <a:gd name="connsiteY6316" fmla="*/ 1360604 h 6386516"/>
              <a:gd name="connsiteX6317" fmla="*/ 2535329 w 6789110"/>
              <a:gd name="connsiteY6317" fmla="*/ 1358679 h 6386516"/>
              <a:gd name="connsiteX6318" fmla="*/ 2531481 w 6789110"/>
              <a:gd name="connsiteY6318" fmla="*/ 1360604 h 6386516"/>
              <a:gd name="connsiteX6319" fmla="*/ 2533405 w 6789110"/>
              <a:gd name="connsiteY6319" fmla="*/ 1362529 h 6386516"/>
              <a:gd name="connsiteX6320" fmla="*/ 2560352 w 6789110"/>
              <a:gd name="connsiteY6320" fmla="*/ 1356754 h 6386516"/>
              <a:gd name="connsiteX6321" fmla="*/ 2560352 w 6789110"/>
              <a:gd name="connsiteY6321" fmla="*/ 1358679 h 6386516"/>
              <a:gd name="connsiteX6322" fmla="*/ 2559389 w 6789110"/>
              <a:gd name="connsiteY6322" fmla="*/ 1357717 h 6386516"/>
              <a:gd name="connsiteX6323" fmla="*/ 4920143 w 6789110"/>
              <a:gd name="connsiteY6323" fmla="*/ 1354890 h 6386516"/>
              <a:gd name="connsiteX6324" fmla="*/ 4887422 w 6789110"/>
              <a:gd name="connsiteY6324" fmla="*/ 1397234 h 6386516"/>
              <a:gd name="connsiteX6325" fmla="*/ 4891271 w 6789110"/>
              <a:gd name="connsiteY6325" fmla="*/ 1426104 h 6386516"/>
              <a:gd name="connsiteX6326" fmla="*/ 4933616 w 6789110"/>
              <a:gd name="connsiteY6326" fmla="*/ 1356815 h 6386516"/>
              <a:gd name="connsiteX6327" fmla="*/ 4933616 w 6789110"/>
              <a:gd name="connsiteY6327" fmla="*/ 1354890 h 6386516"/>
              <a:gd name="connsiteX6328" fmla="*/ 4920143 w 6789110"/>
              <a:gd name="connsiteY6328" fmla="*/ 1354890 h 6386516"/>
              <a:gd name="connsiteX6329" fmla="*/ 2121501 w 6789110"/>
              <a:gd name="connsiteY6329" fmla="*/ 1352919 h 6386516"/>
              <a:gd name="connsiteX6330" fmla="*/ 2117650 w 6789110"/>
              <a:gd name="connsiteY6330" fmla="*/ 1358693 h 6386516"/>
              <a:gd name="connsiteX6331" fmla="*/ 2121501 w 6789110"/>
              <a:gd name="connsiteY6331" fmla="*/ 1364468 h 6386516"/>
              <a:gd name="connsiteX6332" fmla="*/ 2117650 w 6789110"/>
              <a:gd name="connsiteY6332" fmla="*/ 1366392 h 6386516"/>
              <a:gd name="connsiteX6333" fmla="*/ 2119577 w 6789110"/>
              <a:gd name="connsiteY6333" fmla="*/ 1370242 h 6386516"/>
              <a:gd name="connsiteX6334" fmla="*/ 2117650 w 6789110"/>
              <a:gd name="connsiteY6334" fmla="*/ 1372167 h 6386516"/>
              <a:gd name="connsiteX6335" fmla="*/ 2108027 w 6789110"/>
              <a:gd name="connsiteY6335" fmla="*/ 1374092 h 6386516"/>
              <a:gd name="connsiteX6336" fmla="*/ 2104177 w 6789110"/>
              <a:gd name="connsiteY6336" fmla="*/ 1358693 h 6386516"/>
              <a:gd name="connsiteX6337" fmla="*/ 2121501 w 6789110"/>
              <a:gd name="connsiteY6337" fmla="*/ 1352919 h 6386516"/>
              <a:gd name="connsiteX6338" fmla="*/ 2375573 w 6789110"/>
              <a:gd name="connsiteY6338" fmla="*/ 1352905 h 6386516"/>
              <a:gd name="connsiteX6339" fmla="*/ 2377497 w 6789110"/>
              <a:gd name="connsiteY6339" fmla="*/ 1360604 h 6386516"/>
              <a:gd name="connsiteX6340" fmla="*/ 2381347 w 6789110"/>
              <a:gd name="connsiteY6340" fmla="*/ 1360604 h 6386516"/>
              <a:gd name="connsiteX6341" fmla="*/ 2381347 w 6789110"/>
              <a:gd name="connsiteY6341" fmla="*/ 1356754 h 6386516"/>
              <a:gd name="connsiteX6342" fmla="*/ 2377497 w 6789110"/>
              <a:gd name="connsiteY6342" fmla="*/ 1356754 h 6386516"/>
              <a:gd name="connsiteX6343" fmla="*/ 2375573 w 6789110"/>
              <a:gd name="connsiteY6343" fmla="*/ 1352905 h 6386516"/>
              <a:gd name="connsiteX6344" fmla="*/ 2140749 w 6789110"/>
              <a:gd name="connsiteY6344" fmla="*/ 1350982 h 6386516"/>
              <a:gd name="connsiteX6345" fmla="*/ 2140749 w 6789110"/>
              <a:gd name="connsiteY6345" fmla="*/ 1356756 h 6386516"/>
              <a:gd name="connsiteX6346" fmla="*/ 2134975 w 6789110"/>
              <a:gd name="connsiteY6346" fmla="*/ 1352907 h 6386516"/>
              <a:gd name="connsiteX6347" fmla="*/ 2406370 w 6789110"/>
              <a:gd name="connsiteY6347" fmla="*/ 1350980 h 6386516"/>
              <a:gd name="connsiteX6348" fmla="*/ 2406370 w 6789110"/>
              <a:gd name="connsiteY6348" fmla="*/ 1354830 h 6386516"/>
              <a:gd name="connsiteX6349" fmla="*/ 2408293 w 6789110"/>
              <a:gd name="connsiteY6349" fmla="*/ 1352905 h 6386516"/>
              <a:gd name="connsiteX6350" fmla="*/ 2425617 w 6789110"/>
              <a:gd name="connsiteY6350" fmla="*/ 1349055 h 6386516"/>
              <a:gd name="connsiteX6351" fmla="*/ 2425617 w 6789110"/>
              <a:gd name="connsiteY6351" fmla="*/ 1350980 h 6386516"/>
              <a:gd name="connsiteX6352" fmla="*/ 2427541 w 6789110"/>
              <a:gd name="connsiteY6352" fmla="*/ 1349055 h 6386516"/>
              <a:gd name="connsiteX6353" fmla="*/ 2029112 w 6789110"/>
              <a:gd name="connsiteY6353" fmla="*/ 1349051 h 6386516"/>
              <a:gd name="connsiteX6354" fmla="*/ 2036811 w 6789110"/>
              <a:gd name="connsiteY6354" fmla="*/ 1352901 h 6386516"/>
              <a:gd name="connsiteX6355" fmla="*/ 2029112 w 6789110"/>
              <a:gd name="connsiteY6355" fmla="*/ 1360600 h 6386516"/>
              <a:gd name="connsiteX6356" fmla="*/ 2444864 w 6789110"/>
              <a:gd name="connsiteY6356" fmla="*/ 1345206 h 6386516"/>
              <a:gd name="connsiteX6357" fmla="*/ 2441015 w 6789110"/>
              <a:gd name="connsiteY6357" fmla="*/ 1347130 h 6386516"/>
              <a:gd name="connsiteX6358" fmla="*/ 2444864 w 6789110"/>
              <a:gd name="connsiteY6358" fmla="*/ 1347130 h 6386516"/>
              <a:gd name="connsiteX6359" fmla="*/ 1859729 w 6789110"/>
              <a:gd name="connsiteY6359" fmla="*/ 1341366 h 6386516"/>
              <a:gd name="connsiteX6360" fmla="*/ 1869353 w 6789110"/>
              <a:gd name="connsiteY6360" fmla="*/ 1341366 h 6386516"/>
              <a:gd name="connsiteX6361" fmla="*/ 1867428 w 6789110"/>
              <a:gd name="connsiteY6361" fmla="*/ 1349065 h 6386516"/>
              <a:gd name="connsiteX6362" fmla="*/ 2163847 w 6789110"/>
              <a:gd name="connsiteY6362" fmla="*/ 1341357 h 6386516"/>
              <a:gd name="connsiteX6363" fmla="*/ 2173470 w 6789110"/>
              <a:gd name="connsiteY6363" fmla="*/ 1345206 h 6386516"/>
              <a:gd name="connsiteX6364" fmla="*/ 2179245 w 6789110"/>
              <a:gd name="connsiteY6364" fmla="*/ 1352906 h 6386516"/>
              <a:gd name="connsiteX6365" fmla="*/ 2167696 w 6789110"/>
              <a:gd name="connsiteY6365" fmla="*/ 1364454 h 6386516"/>
              <a:gd name="connsiteX6366" fmla="*/ 2148448 w 6789110"/>
              <a:gd name="connsiteY6366" fmla="*/ 1354830 h 6386516"/>
              <a:gd name="connsiteX6367" fmla="*/ 2154222 w 6789110"/>
              <a:gd name="connsiteY6367" fmla="*/ 1349056 h 6386516"/>
              <a:gd name="connsiteX6368" fmla="*/ 2152297 w 6789110"/>
              <a:gd name="connsiteY6368" fmla="*/ 1345206 h 6386516"/>
              <a:gd name="connsiteX6369" fmla="*/ 2154222 w 6789110"/>
              <a:gd name="connsiteY6369" fmla="*/ 1343282 h 6386516"/>
              <a:gd name="connsiteX6370" fmla="*/ 2163847 w 6789110"/>
              <a:gd name="connsiteY6370" fmla="*/ 1341357 h 6386516"/>
              <a:gd name="connsiteX6371" fmla="*/ 2533791 w 6789110"/>
              <a:gd name="connsiteY6371" fmla="*/ 1336737 h 6386516"/>
              <a:gd name="connsiteX6372" fmla="*/ 2535329 w 6789110"/>
              <a:gd name="connsiteY6372" fmla="*/ 1337506 h 6386516"/>
              <a:gd name="connsiteX6373" fmla="*/ 2533405 w 6789110"/>
              <a:gd name="connsiteY6373" fmla="*/ 1337506 h 6386516"/>
              <a:gd name="connsiteX6374" fmla="*/ 2417917 w 6789110"/>
              <a:gd name="connsiteY6374" fmla="*/ 1335582 h 6386516"/>
              <a:gd name="connsiteX6375" fmla="*/ 2414068 w 6789110"/>
              <a:gd name="connsiteY6375" fmla="*/ 1337506 h 6386516"/>
              <a:gd name="connsiteX6376" fmla="*/ 2417917 w 6789110"/>
              <a:gd name="connsiteY6376" fmla="*/ 1337506 h 6386516"/>
              <a:gd name="connsiteX6377" fmla="*/ 2068088 w 6789110"/>
              <a:gd name="connsiteY6377" fmla="*/ 1332934 h 6386516"/>
              <a:gd name="connsiteX6378" fmla="*/ 2075306 w 6789110"/>
              <a:gd name="connsiteY6378" fmla="*/ 1335581 h 6386516"/>
              <a:gd name="connsiteX6379" fmla="*/ 2075306 w 6789110"/>
              <a:gd name="connsiteY6379" fmla="*/ 1345205 h 6386516"/>
              <a:gd name="connsiteX6380" fmla="*/ 2063757 w 6789110"/>
              <a:gd name="connsiteY6380" fmla="*/ 1343280 h 6386516"/>
              <a:gd name="connsiteX6381" fmla="*/ 2068088 w 6789110"/>
              <a:gd name="connsiteY6381" fmla="*/ 1332934 h 6386516"/>
              <a:gd name="connsiteX6382" fmla="*/ 1946346 w 6789110"/>
              <a:gd name="connsiteY6382" fmla="*/ 1331743 h 6386516"/>
              <a:gd name="connsiteX6383" fmla="*/ 1954045 w 6789110"/>
              <a:gd name="connsiteY6383" fmla="*/ 1337517 h 6386516"/>
              <a:gd name="connsiteX6384" fmla="*/ 1946346 w 6789110"/>
              <a:gd name="connsiteY6384" fmla="*/ 1337517 h 6386516"/>
              <a:gd name="connsiteX6385" fmla="*/ 2533405 w 6789110"/>
              <a:gd name="connsiteY6385" fmla="*/ 1331732 h 6386516"/>
              <a:gd name="connsiteX6386" fmla="*/ 2535329 w 6789110"/>
              <a:gd name="connsiteY6386" fmla="*/ 1333657 h 6386516"/>
              <a:gd name="connsiteX6387" fmla="*/ 2533791 w 6789110"/>
              <a:gd name="connsiteY6387" fmla="*/ 1336737 h 6386516"/>
              <a:gd name="connsiteX6388" fmla="*/ 2527630 w 6789110"/>
              <a:gd name="connsiteY6388" fmla="*/ 1333657 h 6386516"/>
              <a:gd name="connsiteX6389" fmla="*/ 2529555 w 6789110"/>
              <a:gd name="connsiteY6389" fmla="*/ 1335582 h 6386516"/>
              <a:gd name="connsiteX6390" fmla="*/ 2531481 w 6789110"/>
              <a:gd name="connsiteY6390" fmla="*/ 1345206 h 6386516"/>
              <a:gd name="connsiteX6391" fmla="*/ 2535329 w 6789110"/>
              <a:gd name="connsiteY6391" fmla="*/ 1339431 h 6386516"/>
              <a:gd name="connsiteX6392" fmla="*/ 2535329 w 6789110"/>
              <a:gd name="connsiteY6392" fmla="*/ 1337506 h 6386516"/>
              <a:gd name="connsiteX6393" fmla="*/ 2539179 w 6789110"/>
              <a:gd name="connsiteY6393" fmla="*/ 1337506 h 6386516"/>
              <a:gd name="connsiteX6394" fmla="*/ 2539179 w 6789110"/>
              <a:gd name="connsiteY6394" fmla="*/ 1333657 h 6386516"/>
              <a:gd name="connsiteX6395" fmla="*/ 2693163 w 6789110"/>
              <a:gd name="connsiteY6395" fmla="*/ 1329871 h 6386516"/>
              <a:gd name="connsiteX6396" fmla="*/ 2608472 w 6789110"/>
              <a:gd name="connsiteY6396" fmla="*/ 1435730 h 6386516"/>
              <a:gd name="connsiteX6397" fmla="*/ 2693163 w 6789110"/>
              <a:gd name="connsiteY6397" fmla="*/ 1329871 h 6386516"/>
              <a:gd name="connsiteX6398" fmla="*/ 2175397 w 6789110"/>
              <a:gd name="connsiteY6398" fmla="*/ 1322109 h 6386516"/>
              <a:gd name="connsiteX6399" fmla="*/ 2181170 w 6789110"/>
              <a:gd name="connsiteY6399" fmla="*/ 1325959 h 6386516"/>
              <a:gd name="connsiteX6400" fmla="*/ 2175397 w 6789110"/>
              <a:gd name="connsiteY6400" fmla="*/ 1327884 h 6386516"/>
              <a:gd name="connsiteX6401" fmla="*/ 1888602 w 6789110"/>
              <a:gd name="connsiteY6401" fmla="*/ 1318268 h 6386516"/>
              <a:gd name="connsiteX6402" fmla="*/ 1896301 w 6789110"/>
              <a:gd name="connsiteY6402" fmla="*/ 1318268 h 6386516"/>
              <a:gd name="connsiteX6403" fmla="*/ 1896301 w 6789110"/>
              <a:gd name="connsiteY6403" fmla="*/ 1324043 h 6386516"/>
              <a:gd name="connsiteX6404" fmla="*/ 2133050 w 6789110"/>
              <a:gd name="connsiteY6404" fmla="*/ 1318258 h 6386516"/>
              <a:gd name="connsiteX6405" fmla="*/ 2138824 w 6789110"/>
              <a:gd name="connsiteY6405" fmla="*/ 1320183 h 6386516"/>
              <a:gd name="connsiteX6406" fmla="*/ 2133050 w 6789110"/>
              <a:gd name="connsiteY6406" fmla="*/ 1325957 h 6386516"/>
              <a:gd name="connsiteX6407" fmla="*/ 2466037 w 6789110"/>
              <a:gd name="connsiteY6407" fmla="*/ 1312484 h 6386516"/>
              <a:gd name="connsiteX6408" fmla="*/ 2467962 w 6789110"/>
              <a:gd name="connsiteY6408" fmla="*/ 1314409 h 6386516"/>
              <a:gd name="connsiteX6409" fmla="*/ 2467962 w 6789110"/>
              <a:gd name="connsiteY6409" fmla="*/ 1312484 h 6386516"/>
              <a:gd name="connsiteX6410" fmla="*/ 1925172 w 6789110"/>
              <a:gd name="connsiteY6410" fmla="*/ 1308645 h 6386516"/>
              <a:gd name="connsiteX6411" fmla="*/ 1934796 w 6789110"/>
              <a:gd name="connsiteY6411" fmla="*/ 1316344 h 6386516"/>
              <a:gd name="connsiteX6412" fmla="*/ 1925172 w 6789110"/>
              <a:gd name="connsiteY6412" fmla="*/ 1316344 h 6386516"/>
              <a:gd name="connsiteX6413" fmla="*/ 5214635 w 6789110"/>
              <a:gd name="connsiteY6413" fmla="*/ 1299074 h 6386516"/>
              <a:gd name="connsiteX6414" fmla="*/ 5131869 w 6789110"/>
              <a:gd name="connsiteY6414" fmla="*/ 1379912 h 6386516"/>
              <a:gd name="connsiteX6415" fmla="*/ 5139569 w 6789110"/>
              <a:gd name="connsiteY6415" fmla="*/ 1379912 h 6386516"/>
              <a:gd name="connsiteX6416" fmla="*/ 5104922 w 6789110"/>
              <a:gd name="connsiteY6416" fmla="*/ 1433804 h 6386516"/>
              <a:gd name="connsiteX6417" fmla="*/ 5235808 w 6789110"/>
              <a:gd name="connsiteY6417" fmla="*/ 1308696 h 6386516"/>
              <a:gd name="connsiteX6418" fmla="*/ 5214635 w 6789110"/>
              <a:gd name="connsiteY6418" fmla="*/ 1299074 h 6386516"/>
              <a:gd name="connsiteX6419" fmla="*/ 2612322 w 6789110"/>
              <a:gd name="connsiteY6419" fmla="*/ 1299011 h 6386516"/>
              <a:gd name="connsiteX6420" fmla="*/ 2612322 w 6789110"/>
              <a:gd name="connsiteY6420" fmla="*/ 1300935 h 6386516"/>
              <a:gd name="connsiteX6421" fmla="*/ 2614246 w 6789110"/>
              <a:gd name="connsiteY6421" fmla="*/ 1300935 h 6386516"/>
              <a:gd name="connsiteX6422" fmla="*/ 2618095 w 6789110"/>
              <a:gd name="connsiteY6422" fmla="*/ 1299011 h 6386516"/>
              <a:gd name="connsiteX6423" fmla="*/ 2616171 w 6789110"/>
              <a:gd name="connsiteY6423" fmla="*/ 1299011 h 6386516"/>
              <a:gd name="connsiteX6424" fmla="*/ 1886676 w 6789110"/>
              <a:gd name="connsiteY6424" fmla="*/ 1297095 h 6386516"/>
              <a:gd name="connsiteX6425" fmla="*/ 1884751 w 6789110"/>
              <a:gd name="connsiteY6425" fmla="*/ 1308644 h 6386516"/>
              <a:gd name="connsiteX6426" fmla="*/ 1877052 w 6789110"/>
              <a:gd name="connsiteY6426" fmla="*/ 1304794 h 6386516"/>
              <a:gd name="connsiteX6427" fmla="*/ 5189613 w 6789110"/>
              <a:gd name="connsiteY6427" fmla="*/ 1295223 h 6386516"/>
              <a:gd name="connsiteX6428" fmla="*/ 5166516 w 6789110"/>
              <a:gd name="connsiteY6428" fmla="*/ 1331794 h 6386516"/>
              <a:gd name="connsiteX6429" fmla="*/ 5203087 w 6789110"/>
              <a:gd name="connsiteY6429" fmla="*/ 1299074 h 6386516"/>
              <a:gd name="connsiteX6430" fmla="*/ 5195388 w 6789110"/>
              <a:gd name="connsiteY6430" fmla="*/ 1300998 h 6386516"/>
              <a:gd name="connsiteX6431" fmla="*/ 5189613 w 6789110"/>
              <a:gd name="connsiteY6431" fmla="*/ 1295223 h 6386516"/>
              <a:gd name="connsiteX6432" fmla="*/ 2044510 w 6789110"/>
              <a:gd name="connsiteY6432" fmla="*/ 1291311 h 6386516"/>
              <a:gd name="connsiteX6433" fmla="*/ 2054133 w 6789110"/>
              <a:gd name="connsiteY6433" fmla="*/ 1291311 h 6386516"/>
              <a:gd name="connsiteX6434" fmla="*/ 2054133 w 6789110"/>
              <a:gd name="connsiteY6434" fmla="*/ 1297085 h 6386516"/>
              <a:gd name="connsiteX6435" fmla="*/ 2044510 w 6789110"/>
              <a:gd name="connsiteY6435" fmla="*/ 1291311 h 6386516"/>
              <a:gd name="connsiteX6436" fmla="*/ 2695087 w 6789110"/>
              <a:gd name="connsiteY6436" fmla="*/ 1287528 h 6386516"/>
              <a:gd name="connsiteX6437" fmla="*/ 2533405 w 6789110"/>
              <a:gd name="connsiteY6437" fmla="*/ 1549292 h 6386516"/>
              <a:gd name="connsiteX6438" fmla="*/ 2654666 w 6789110"/>
              <a:gd name="connsiteY6438" fmla="*/ 2373109 h 6386516"/>
              <a:gd name="connsiteX6439" fmla="*/ 2612322 w 6789110"/>
              <a:gd name="connsiteY6439" fmla="*/ 1329871 h 6386516"/>
              <a:gd name="connsiteX6440" fmla="*/ 2695087 w 6789110"/>
              <a:gd name="connsiteY6440" fmla="*/ 1287528 h 6386516"/>
              <a:gd name="connsiteX6441" fmla="*/ 2795176 w 6789110"/>
              <a:gd name="connsiteY6441" fmla="*/ 1287525 h 6386516"/>
              <a:gd name="connsiteX6442" fmla="*/ 2710486 w 6789110"/>
              <a:gd name="connsiteY6442" fmla="*/ 1428029 h 6386516"/>
              <a:gd name="connsiteX6443" fmla="*/ 2756680 w 6789110"/>
              <a:gd name="connsiteY6443" fmla="*/ 1431878 h 6386516"/>
              <a:gd name="connsiteX6444" fmla="*/ 2774004 w 6789110"/>
              <a:gd name="connsiteY6444" fmla="*/ 1408783 h 6386516"/>
              <a:gd name="connsiteX6445" fmla="*/ 2777853 w 6789110"/>
              <a:gd name="connsiteY6445" fmla="*/ 1389535 h 6386516"/>
              <a:gd name="connsiteX6446" fmla="*/ 2787477 w 6789110"/>
              <a:gd name="connsiteY6446" fmla="*/ 1383761 h 6386516"/>
              <a:gd name="connsiteX6447" fmla="*/ 2810575 w 6789110"/>
              <a:gd name="connsiteY6447" fmla="*/ 1339492 h 6386516"/>
              <a:gd name="connsiteX6448" fmla="*/ 2800951 w 6789110"/>
              <a:gd name="connsiteY6448" fmla="*/ 1300998 h 6386516"/>
              <a:gd name="connsiteX6449" fmla="*/ 2795176 w 6789110"/>
              <a:gd name="connsiteY6449" fmla="*/ 1287525 h 6386516"/>
              <a:gd name="connsiteX6450" fmla="*/ 1963669 w 6789110"/>
              <a:gd name="connsiteY6450" fmla="*/ 1281698 h 6386516"/>
              <a:gd name="connsiteX6451" fmla="*/ 1963669 w 6789110"/>
              <a:gd name="connsiteY6451" fmla="*/ 1287472 h 6386516"/>
              <a:gd name="connsiteX6452" fmla="*/ 1957895 w 6789110"/>
              <a:gd name="connsiteY6452" fmla="*/ 1285549 h 6386516"/>
              <a:gd name="connsiteX6453" fmla="*/ 3135864 w 6789110"/>
              <a:gd name="connsiteY6453" fmla="*/ 1272127 h 6386516"/>
              <a:gd name="connsiteX6454" fmla="*/ 3093519 w 6789110"/>
              <a:gd name="connsiteY6454" fmla="*/ 1279827 h 6386516"/>
              <a:gd name="connsiteX6455" fmla="*/ 3070421 w 6789110"/>
              <a:gd name="connsiteY6455" fmla="*/ 1322170 h 6386516"/>
              <a:gd name="connsiteX6456" fmla="*/ 3095443 w 6789110"/>
              <a:gd name="connsiteY6456" fmla="*/ 1295223 h 6386516"/>
              <a:gd name="connsiteX6457" fmla="*/ 3093519 w 6789110"/>
              <a:gd name="connsiteY6457" fmla="*/ 1318320 h 6386516"/>
              <a:gd name="connsiteX6458" fmla="*/ 3078120 w 6789110"/>
              <a:gd name="connsiteY6458" fmla="*/ 1337567 h 6386516"/>
              <a:gd name="connsiteX6459" fmla="*/ 3083894 w 6789110"/>
              <a:gd name="connsiteY6459" fmla="*/ 1358739 h 6386516"/>
              <a:gd name="connsiteX6460" fmla="*/ 3085819 w 6789110"/>
              <a:gd name="connsiteY6460" fmla="*/ 1360664 h 6386516"/>
              <a:gd name="connsiteX6461" fmla="*/ 3135864 w 6789110"/>
              <a:gd name="connsiteY6461" fmla="*/ 1272127 h 6386516"/>
              <a:gd name="connsiteX6462" fmla="*/ 625941 w 6789110"/>
              <a:gd name="connsiteY6462" fmla="*/ 1270135 h 6386516"/>
              <a:gd name="connsiteX6463" fmla="*/ 839593 w 6789110"/>
              <a:gd name="connsiteY6463" fmla="*/ 1472238 h 6386516"/>
              <a:gd name="connsiteX6464" fmla="*/ 625941 w 6789110"/>
              <a:gd name="connsiteY6464" fmla="*/ 1270135 h 6386516"/>
              <a:gd name="connsiteX6465" fmla="*/ 1979067 w 6789110"/>
              <a:gd name="connsiteY6465" fmla="*/ 1262437 h 6386516"/>
              <a:gd name="connsiteX6466" fmla="*/ 1979067 w 6789110"/>
              <a:gd name="connsiteY6466" fmla="*/ 1268211 h 6386516"/>
              <a:gd name="connsiteX6467" fmla="*/ 1973293 w 6789110"/>
              <a:gd name="connsiteY6467" fmla="*/ 1268211 h 6386516"/>
              <a:gd name="connsiteX6468" fmla="*/ 2774003 w 6789110"/>
              <a:gd name="connsiteY6468" fmla="*/ 1256732 h 6386516"/>
              <a:gd name="connsiteX6469" fmla="*/ 2643118 w 6789110"/>
              <a:gd name="connsiteY6469" fmla="*/ 1460753 h 6386516"/>
              <a:gd name="connsiteX6470" fmla="*/ 2631569 w 6789110"/>
              <a:gd name="connsiteY6470" fmla="*/ 1449205 h 6386516"/>
              <a:gd name="connsiteX6471" fmla="*/ 2774003 w 6789110"/>
              <a:gd name="connsiteY6471" fmla="*/ 1256732 h 6386516"/>
              <a:gd name="connsiteX6472" fmla="*/ 5287777 w 6789110"/>
              <a:gd name="connsiteY6472" fmla="*/ 1254804 h 6386516"/>
              <a:gd name="connsiteX6473" fmla="*/ 5237733 w 6789110"/>
              <a:gd name="connsiteY6473" fmla="*/ 1283675 h 6386516"/>
              <a:gd name="connsiteX6474" fmla="*/ 5253131 w 6789110"/>
              <a:gd name="connsiteY6474" fmla="*/ 1291373 h 6386516"/>
              <a:gd name="connsiteX6475" fmla="*/ 5287777 w 6789110"/>
              <a:gd name="connsiteY6475" fmla="*/ 1254804 h 6386516"/>
              <a:gd name="connsiteX6476" fmla="*/ 3986620 w 6789110"/>
              <a:gd name="connsiteY6476" fmla="*/ 1243257 h 6386516"/>
              <a:gd name="connsiteX6477" fmla="*/ 3984695 w 6789110"/>
              <a:gd name="connsiteY6477" fmla="*/ 1245181 h 6386516"/>
              <a:gd name="connsiteX6478" fmla="*/ 3976996 w 6789110"/>
              <a:gd name="connsiteY6478" fmla="*/ 1264428 h 6386516"/>
              <a:gd name="connsiteX6479" fmla="*/ 3986620 w 6789110"/>
              <a:gd name="connsiteY6479" fmla="*/ 1272127 h 6386516"/>
              <a:gd name="connsiteX6480" fmla="*/ 3986620 w 6789110"/>
              <a:gd name="connsiteY6480" fmla="*/ 1243257 h 6386516"/>
              <a:gd name="connsiteX6481" fmla="*/ 2733582 w 6789110"/>
              <a:gd name="connsiteY6481" fmla="*/ 1237418 h 6386516"/>
              <a:gd name="connsiteX6482" fmla="*/ 2733582 w 6789110"/>
              <a:gd name="connsiteY6482" fmla="*/ 1239342 h 6386516"/>
              <a:gd name="connsiteX6483" fmla="*/ 2735507 w 6789110"/>
              <a:gd name="connsiteY6483" fmla="*/ 1237418 h 6386516"/>
              <a:gd name="connsiteX6484" fmla="*/ 2747056 w 6789110"/>
              <a:gd name="connsiteY6484" fmla="*/ 1235493 h 6386516"/>
              <a:gd name="connsiteX6485" fmla="*/ 2750906 w 6789110"/>
              <a:gd name="connsiteY6485" fmla="*/ 1235493 h 6386516"/>
              <a:gd name="connsiteX6486" fmla="*/ 2754755 w 6789110"/>
              <a:gd name="connsiteY6486" fmla="*/ 1235493 h 6386516"/>
              <a:gd name="connsiteX6487" fmla="*/ 2750906 w 6789110"/>
              <a:gd name="connsiteY6487" fmla="*/ 1237418 h 6386516"/>
              <a:gd name="connsiteX6488" fmla="*/ 2747056 w 6789110"/>
              <a:gd name="connsiteY6488" fmla="*/ 1235493 h 6386516"/>
              <a:gd name="connsiteX6489" fmla="*/ 5255056 w 6789110"/>
              <a:gd name="connsiteY6489" fmla="*/ 1231708 h 6386516"/>
              <a:gd name="connsiteX6490" fmla="*/ 5210786 w 6789110"/>
              <a:gd name="connsiteY6490" fmla="*/ 1268277 h 6386516"/>
              <a:gd name="connsiteX6491" fmla="*/ 5226184 w 6789110"/>
              <a:gd name="connsiteY6491" fmla="*/ 1275976 h 6386516"/>
              <a:gd name="connsiteX6492" fmla="*/ 5274304 w 6789110"/>
              <a:gd name="connsiteY6492" fmla="*/ 1237482 h 6386516"/>
              <a:gd name="connsiteX6493" fmla="*/ 5255056 w 6789110"/>
              <a:gd name="connsiteY6493" fmla="*/ 1231708 h 6386516"/>
              <a:gd name="connsiteX6494" fmla="*/ 5141493 w 6789110"/>
              <a:gd name="connsiteY6494" fmla="*/ 1229783 h 6386516"/>
              <a:gd name="connsiteX6495" fmla="*/ 5054878 w 6789110"/>
              <a:gd name="connsiteY6495" fmla="*/ 1308696 h 6386516"/>
              <a:gd name="connsiteX6496" fmla="*/ 5052799 w 6789110"/>
              <a:gd name="connsiteY6496" fmla="*/ 1311469 h 6386516"/>
              <a:gd name="connsiteX6497" fmla="*/ 5042711 w 6789110"/>
              <a:gd name="connsiteY6497" fmla="*/ 1320206 h 6386516"/>
              <a:gd name="connsiteX6498" fmla="*/ 5037555 w 6789110"/>
              <a:gd name="connsiteY6498" fmla="*/ 1322170 h 6386516"/>
              <a:gd name="connsiteX6499" fmla="*/ 5027931 w 6789110"/>
              <a:gd name="connsiteY6499" fmla="*/ 1329869 h 6386516"/>
              <a:gd name="connsiteX6500" fmla="*/ 5033706 w 6789110"/>
              <a:gd name="connsiteY6500" fmla="*/ 1320245 h 6386516"/>
              <a:gd name="connsiteX6501" fmla="*/ 5041405 w 6789110"/>
              <a:gd name="connsiteY6501" fmla="*/ 1299074 h 6386516"/>
              <a:gd name="connsiteX6502" fmla="*/ 5047179 w 6789110"/>
              <a:gd name="connsiteY6502" fmla="*/ 1295223 h 6386516"/>
              <a:gd name="connsiteX6503" fmla="*/ 5039480 w 6789110"/>
              <a:gd name="connsiteY6503" fmla="*/ 1233633 h 6386516"/>
              <a:gd name="connsiteX6504" fmla="*/ 5035630 w 6789110"/>
              <a:gd name="connsiteY6504" fmla="*/ 1231708 h 6386516"/>
              <a:gd name="connsiteX6505" fmla="*/ 5002909 w 6789110"/>
              <a:gd name="connsiteY6505" fmla="*/ 1308696 h 6386516"/>
              <a:gd name="connsiteX6506" fmla="*/ 5026006 w 6789110"/>
              <a:gd name="connsiteY6506" fmla="*/ 1320245 h 6386516"/>
              <a:gd name="connsiteX6507" fmla="*/ 5010608 w 6789110"/>
              <a:gd name="connsiteY6507" fmla="*/ 1327944 h 6386516"/>
              <a:gd name="connsiteX6508" fmla="*/ 5010608 w 6789110"/>
              <a:gd name="connsiteY6508" fmla="*/ 1339492 h 6386516"/>
              <a:gd name="connsiteX6509" fmla="*/ 4987510 w 6789110"/>
              <a:gd name="connsiteY6509" fmla="*/ 1337567 h 6386516"/>
              <a:gd name="connsiteX6510" fmla="*/ 4974037 w 6789110"/>
              <a:gd name="connsiteY6510" fmla="*/ 1364513 h 6386516"/>
              <a:gd name="connsiteX6511" fmla="*/ 4993285 w 6789110"/>
              <a:gd name="connsiteY6511" fmla="*/ 1387610 h 6386516"/>
              <a:gd name="connsiteX6512" fmla="*/ 5004834 w 6789110"/>
              <a:gd name="connsiteY6512" fmla="*/ 1364513 h 6386516"/>
              <a:gd name="connsiteX6513" fmla="*/ 5028533 w 6789110"/>
              <a:gd name="connsiteY6513" fmla="*/ 1332485 h 6386516"/>
              <a:gd name="connsiteX6514" fmla="*/ 5042711 w 6789110"/>
              <a:gd name="connsiteY6514" fmla="*/ 1320206 h 6386516"/>
              <a:gd name="connsiteX6515" fmla="*/ 5047660 w 6789110"/>
              <a:gd name="connsiteY6515" fmla="*/ 1318320 h 6386516"/>
              <a:gd name="connsiteX6516" fmla="*/ 5052799 w 6789110"/>
              <a:gd name="connsiteY6516" fmla="*/ 1311469 h 6386516"/>
              <a:gd name="connsiteX6517" fmla="*/ 5067389 w 6789110"/>
              <a:gd name="connsiteY6517" fmla="*/ 1298832 h 6386516"/>
              <a:gd name="connsiteX6518" fmla="*/ 5153042 w 6789110"/>
              <a:gd name="connsiteY6518" fmla="*/ 1237482 h 6386516"/>
              <a:gd name="connsiteX6519" fmla="*/ 5141493 w 6789110"/>
              <a:gd name="connsiteY6519" fmla="*/ 1229783 h 6386516"/>
              <a:gd name="connsiteX6520" fmla="*/ 3946199 w 6789110"/>
              <a:gd name="connsiteY6520" fmla="*/ 1225934 h 6386516"/>
              <a:gd name="connsiteX6521" fmla="*/ 3946426 w 6789110"/>
              <a:gd name="connsiteY6521" fmla="*/ 1225934 h 6386516"/>
              <a:gd name="connsiteX6522" fmla="*/ 3946145 w 6789110"/>
              <a:gd name="connsiteY6522" fmla="*/ 1226459 h 6386516"/>
              <a:gd name="connsiteX6523" fmla="*/ 5222334 w 6789110"/>
              <a:gd name="connsiteY6523" fmla="*/ 1222085 h 6386516"/>
              <a:gd name="connsiteX6524" fmla="*/ 5189613 w 6789110"/>
              <a:gd name="connsiteY6524" fmla="*/ 1260579 h 6386516"/>
              <a:gd name="connsiteX6525" fmla="*/ 5193463 w 6789110"/>
              <a:gd name="connsiteY6525" fmla="*/ 1258654 h 6386516"/>
              <a:gd name="connsiteX6526" fmla="*/ 5201162 w 6789110"/>
              <a:gd name="connsiteY6526" fmla="*/ 1264428 h 6386516"/>
              <a:gd name="connsiteX6527" fmla="*/ 5243507 w 6789110"/>
              <a:gd name="connsiteY6527" fmla="*/ 1229783 h 6386516"/>
              <a:gd name="connsiteX6528" fmla="*/ 5222334 w 6789110"/>
              <a:gd name="connsiteY6528" fmla="*/ 1222085 h 6386516"/>
              <a:gd name="connsiteX6529" fmla="*/ 5299326 w 6789110"/>
              <a:gd name="connsiteY6529" fmla="*/ 1218234 h 6386516"/>
              <a:gd name="connsiteX6530" fmla="*/ 5287777 w 6789110"/>
              <a:gd name="connsiteY6530" fmla="*/ 1222085 h 6386516"/>
              <a:gd name="connsiteX6531" fmla="*/ 5291627 w 6789110"/>
              <a:gd name="connsiteY6531" fmla="*/ 1224009 h 6386516"/>
              <a:gd name="connsiteX6532" fmla="*/ 5299326 w 6789110"/>
              <a:gd name="connsiteY6532" fmla="*/ 1218234 h 6386516"/>
              <a:gd name="connsiteX6533" fmla="*/ 2914513 w 6789110"/>
              <a:gd name="connsiteY6533" fmla="*/ 1208612 h 6386516"/>
              <a:gd name="connsiteX6534" fmla="*/ 2841371 w 6789110"/>
              <a:gd name="connsiteY6534" fmla="*/ 1343342 h 6386516"/>
              <a:gd name="connsiteX6535" fmla="*/ 2847146 w 6789110"/>
              <a:gd name="connsiteY6535" fmla="*/ 1356815 h 6386516"/>
              <a:gd name="connsiteX6536" fmla="*/ 2879867 w 6789110"/>
              <a:gd name="connsiteY6536" fmla="*/ 1291373 h 6386516"/>
              <a:gd name="connsiteX6537" fmla="*/ 2920287 w 6789110"/>
              <a:gd name="connsiteY6537" fmla="*/ 1227858 h 6386516"/>
              <a:gd name="connsiteX6538" fmla="*/ 2914513 w 6789110"/>
              <a:gd name="connsiteY6538" fmla="*/ 1208612 h 6386516"/>
              <a:gd name="connsiteX6539" fmla="*/ 4960563 w 6789110"/>
              <a:gd name="connsiteY6539" fmla="*/ 1198988 h 6386516"/>
              <a:gd name="connsiteX6540" fmla="*/ 4956714 w 6789110"/>
              <a:gd name="connsiteY6540" fmla="*/ 1208612 h 6386516"/>
              <a:gd name="connsiteX6541" fmla="*/ 4964413 w 6789110"/>
              <a:gd name="connsiteY6541" fmla="*/ 1200912 h 6386516"/>
              <a:gd name="connsiteX6542" fmla="*/ 2639268 w 6789110"/>
              <a:gd name="connsiteY6542" fmla="*/ 1198922 h 6386516"/>
              <a:gd name="connsiteX6543" fmla="*/ 2639268 w 6789110"/>
              <a:gd name="connsiteY6543" fmla="*/ 1200847 h 6386516"/>
              <a:gd name="connsiteX6544" fmla="*/ 2637343 w 6789110"/>
              <a:gd name="connsiteY6544" fmla="*/ 1200847 h 6386516"/>
              <a:gd name="connsiteX6545" fmla="*/ 2633494 w 6789110"/>
              <a:gd name="connsiteY6545" fmla="*/ 1197960 h 6386516"/>
              <a:gd name="connsiteX6546" fmla="*/ 2635418 w 6789110"/>
              <a:gd name="connsiteY6546" fmla="*/ 1198922 h 6386516"/>
              <a:gd name="connsiteX6547" fmla="*/ 2635418 w 6789110"/>
              <a:gd name="connsiteY6547" fmla="*/ 1200847 h 6386516"/>
              <a:gd name="connsiteX6548" fmla="*/ 2637343 w 6789110"/>
              <a:gd name="connsiteY6548" fmla="*/ 1200847 h 6386516"/>
              <a:gd name="connsiteX6549" fmla="*/ 2637343 w 6789110"/>
              <a:gd name="connsiteY6549" fmla="*/ 1202771 h 6386516"/>
              <a:gd name="connsiteX6550" fmla="*/ 2640232 w 6789110"/>
              <a:gd name="connsiteY6550" fmla="*/ 1201809 h 6386516"/>
              <a:gd name="connsiteX6551" fmla="*/ 2637343 w 6789110"/>
              <a:gd name="connsiteY6551" fmla="*/ 1204696 h 6386516"/>
              <a:gd name="connsiteX6552" fmla="*/ 2633494 w 6789110"/>
              <a:gd name="connsiteY6552" fmla="*/ 1204696 h 6386516"/>
              <a:gd name="connsiteX6553" fmla="*/ 2631569 w 6789110"/>
              <a:gd name="connsiteY6553" fmla="*/ 1204696 h 6386516"/>
              <a:gd name="connsiteX6554" fmla="*/ 2631569 w 6789110"/>
              <a:gd name="connsiteY6554" fmla="*/ 1204522 h 6386516"/>
              <a:gd name="connsiteX6555" fmla="*/ 2635418 w 6789110"/>
              <a:gd name="connsiteY6555" fmla="*/ 1202771 h 6386516"/>
              <a:gd name="connsiteX6556" fmla="*/ 2633494 w 6789110"/>
              <a:gd name="connsiteY6556" fmla="*/ 1200847 h 6386516"/>
              <a:gd name="connsiteX6557" fmla="*/ 2181168 w 6789110"/>
              <a:gd name="connsiteY6557" fmla="*/ 1196999 h 6386516"/>
              <a:gd name="connsiteX6558" fmla="*/ 2186943 w 6789110"/>
              <a:gd name="connsiteY6558" fmla="*/ 1202774 h 6386516"/>
              <a:gd name="connsiteX6559" fmla="*/ 2177319 w 6789110"/>
              <a:gd name="connsiteY6559" fmla="*/ 1202774 h 6386516"/>
              <a:gd name="connsiteX6560" fmla="*/ 2683860 w 6789110"/>
              <a:gd name="connsiteY6560" fmla="*/ 1196570 h 6386516"/>
              <a:gd name="connsiteX6561" fmla="*/ 2684500 w 6789110"/>
              <a:gd name="connsiteY6561" fmla="*/ 1196997 h 6386516"/>
              <a:gd name="connsiteX6562" fmla="*/ 2687389 w 6789110"/>
              <a:gd name="connsiteY6562" fmla="*/ 1198922 h 6386516"/>
              <a:gd name="connsiteX6563" fmla="*/ 2681613 w 6789110"/>
              <a:gd name="connsiteY6563" fmla="*/ 1198922 h 6386516"/>
              <a:gd name="connsiteX6564" fmla="*/ 2681613 w 6789110"/>
              <a:gd name="connsiteY6564" fmla="*/ 1196728 h 6386516"/>
              <a:gd name="connsiteX6565" fmla="*/ 2625795 w 6789110"/>
              <a:gd name="connsiteY6565" fmla="*/ 1195072 h 6386516"/>
              <a:gd name="connsiteX6566" fmla="*/ 2629644 w 6789110"/>
              <a:gd name="connsiteY6566" fmla="*/ 1195072 h 6386516"/>
              <a:gd name="connsiteX6567" fmla="*/ 2733582 w 6789110"/>
              <a:gd name="connsiteY6567" fmla="*/ 1191223 h 6386516"/>
              <a:gd name="connsiteX6568" fmla="*/ 2731659 w 6789110"/>
              <a:gd name="connsiteY6568" fmla="*/ 1193147 h 6386516"/>
              <a:gd name="connsiteX6569" fmla="*/ 2733582 w 6789110"/>
              <a:gd name="connsiteY6569" fmla="*/ 1195072 h 6386516"/>
              <a:gd name="connsiteX6570" fmla="*/ 2735507 w 6789110"/>
              <a:gd name="connsiteY6570" fmla="*/ 1193147 h 6386516"/>
              <a:gd name="connsiteX6571" fmla="*/ 2739357 w 6789110"/>
              <a:gd name="connsiteY6571" fmla="*/ 1191223 h 6386516"/>
              <a:gd name="connsiteX6572" fmla="*/ 2735507 w 6789110"/>
              <a:gd name="connsiteY6572" fmla="*/ 1191223 h 6386516"/>
              <a:gd name="connsiteX6573" fmla="*/ 2664290 w 6789110"/>
              <a:gd name="connsiteY6573" fmla="*/ 1191223 h 6386516"/>
              <a:gd name="connsiteX6574" fmla="*/ 2666215 w 6789110"/>
              <a:gd name="connsiteY6574" fmla="*/ 1193147 h 6386516"/>
              <a:gd name="connsiteX6575" fmla="*/ 2666215 w 6789110"/>
              <a:gd name="connsiteY6575" fmla="*/ 1191223 h 6386516"/>
              <a:gd name="connsiteX6576" fmla="*/ 2675839 w 6789110"/>
              <a:gd name="connsiteY6576" fmla="*/ 1189298 h 6386516"/>
              <a:gd name="connsiteX6577" fmla="*/ 2677764 w 6789110"/>
              <a:gd name="connsiteY6577" fmla="*/ 1193147 h 6386516"/>
              <a:gd name="connsiteX6578" fmla="*/ 2675839 w 6789110"/>
              <a:gd name="connsiteY6578" fmla="*/ 1195072 h 6386516"/>
              <a:gd name="connsiteX6579" fmla="*/ 2677764 w 6789110"/>
              <a:gd name="connsiteY6579" fmla="*/ 1196997 h 6386516"/>
              <a:gd name="connsiteX6580" fmla="*/ 2674104 w 6789110"/>
              <a:gd name="connsiteY6580" fmla="*/ 1194835 h 6386516"/>
              <a:gd name="connsiteX6581" fmla="*/ 2674876 w 6789110"/>
              <a:gd name="connsiteY6581" fmla="*/ 1193869 h 6386516"/>
              <a:gd name="connsiteX6582" fmla="*/ 2675839 w 6789110"/>
              <a:gd name="connsiteY6582" fmla="*/ 1191223 h 6386516"/>
              <a:gd name="connsiteX6583" fmla="*/ 2720109 w 6789110"/>
              <a:gd name="connsiteY6583" fmla="*/ 1187373 h 6386516"/>
              <a:gd name="connsiteX6584" fmla="*/ 2720720 w 6789110"/>
              <a:gd name="connsiteY6584" fmla="*/ 1189409 h 6386516"/>
              <a:gd name="connsiteX6585" fmla="*/ 2720109 w 6789110"/>
              <a:gd name="connsiteY6585" fmla="*/ 1189298 h 6386516"/>
              <a:gd name="connsiteX6586" fmla="*/ 2720831 w 6789110"/>
              <a:gd name="connsiteY6586" fmla="*/ 1189779 h 6386516"/>
              <a:gd name="connsiteX6587" fmla="*/ 2720720 w 6789110"/>
              <a:gd name="connsiteY6587" fmla="*/ 1189409 h 6386516"/>
              <a:gd name="connsiteX6588" fmla="*/ 2722755 w 6789110"/>
              <a:gd name="connsiteY6588" fmla="*/ 1189780 h 6386516"/>
              <a:gd name="connsiteX6589" fmla="*/ 2723958 w 6789110"/>
              <a:gd name="connsiteY6589" fmla="*/ 1187373 h 6386516"/>
              <a:gd name="connsiteX6590" fmla="*/ 2702786 w 6789110"/>
              <a:gd name="connsiteY6590" fmla="*/ 1187373 h 6386516"/>
              <a:gd name="connsiteX6591" fmla="*/ 2698936 w 6789110"/>
              <a:gd name="connsiteY6591" fmla="*/ 1189298 h 6386516"/>
              <a:gd name="connsiteX6592" fmla="*/ 2702786 w 6789110"/>
              <a:gd name="connsiteY6592" fmla="*/ 1191223 h 6386516"/>
              <a:gd name="connsiteX6593" fmla="*/ 2706636 w 6789110"/>
              <a:gd name="connsiteY6593" fmla="*/ 1191223 h 6386516"/>
              <a:gd name="connsiteX6594" fmla="*/ 2702786 w 6789110"/>
              <a:gd name="connsiteY6594" fmla="*/ 1187373 h 6386516"/>
              <a:gd name="connsiteX6595" fmla="*/ 2747056 w 6789110"/>
              <a:gd name="connsiteY6595" fmla="*/ 1185448 h 6386516"/>
              <a:gd name="connsiteX6596" fmla="*/ 2743207 w 6789110"/>
              <a:gd name="connsiteY6596" fmla="*/ 1187373 h 6386516"/>
              <a:gd name="connsiteX6597" fmla="*/ 2747056 w 6789110"/>
              <a:gd name="connsiteY6597" fmla="*/ 1189298 h 6386516"/>
              <a:gd name="connsiteX6598" fmla="*/ 2625795 w 6789110"/>
              <a:gd name="connsiteY6598" fmla="*/ 1185448 h 6386516"/>
              <a:gd name="connsiteX6599" fmla="*/ 2625795 w 6789110"/>
              <a:gd name="connsiteY6599" fmla="*/ 1189298 h 6386516"/>
              <a:gd name="connsiteX6600" fmla="*/ 2629644 w 6789110"/>
              <a:gd name="connsiteY6600" fmla="*/ 1185448 h 6386516"/>
              <a:gd name="connsiteX6601" fmla="*/ 2655869 w 6789110"/>
              <a:gd name="connsiteY6601" fmla="*/ 1182802 h 6386516"/>
              <a:gd name="connsiteX6602" fmla="*/ 2654666 w 6789110"/>
              <a:gd name="connsiteY6602" fmla="*/ 1183523 h 6386516"/>
              <a:gd name="connsiteX6603" fmla="*/ 2656592 w 6789110"/>
              <a:gd name="connsiteY6603" fmla="*/ 1185448 h 6386516"/>
              <a:gd name="connsiteX6604" fmla="*/ 2660440 w 6789110"/>
              <a:gd name="connsiteY6604" fmla="*/ 1185448 h 6386516"/>
              <a:gd name="connsiteX6605" fmla="*/ 2658516 w 6789110"/>
              <a:gd name="connsiteY6605" fmla="*/ 1183523 h 6386516"/>
              <a:gd name="connsiteX6606" fmla="*/ 2655869 w 6789110"/>
              <a:gd name="connsiteY6606" fmla="*/ 1182802 h 6386516"/>
              <a:gd name="connsiteX6607" fmla="*/ 2668140 w 6789110"/>
              <a:gd name="connsiteY6607" fmla="*/ 1181599 h 6386516"/>
              <a:gd name="connsiteX6608" fmla="*/ 2670064 w 6789110"/>
              <a:gd name="connsiteY6608" fmla="*/ 1185448 h 6386516"/>
              <a:gd name="connsiteX6609" fmla="*/ 2671989 w 6789110"/>
              <a:gd name="connsiteY6609" fmla="*/ 1181599 h 6386516"/>
              <a:gd name="connsiteX6610" fmla="*/ 2727808 w 6789110"/>
              <a:gd name="connsiteY6610" fmla="*/ 1177749 h 6386516"/>
              <a:gd name="connsiteX6611" fmla="*/ 2729733 w 6789110"/>
              <a:gd name="connsiteY6611" fmla="*/ 1181599 h 6386516"/>
              <a:gd name="connsiteX6612" fmla="*/ 2737433 w 6789110"/>
              <a:gd name="connsiteY6612" fmla="*/ 1179674 h 6386516"/>
              <a:gd name="connsiteX6613" fmla="*/ 2729733 w 6789110"/>
              <a:gd name="connsiteY6613" fmla="*/ 1177749 h 6386516"/>
              <a:gd name="connsiteX6614" fmla="*/ 2637343 w 6789110"/>
              <a:gd name="connsiteY6614" fmla="*/ 1177749 h 6386516"/>
              <a:gd name="connsiteX6615" fmla="*/ 2643117 w 6789110"/>
              <a:gd name="connsiteY6615" fmla="*/ 1179674 h 6386516"/>
              <a:gd name="connsiteX6616" fmla="*/ 2637343 w 6789110"/>
              <a:gd name="connsiteY6616" fmla="*/ 1177749 h 6386516"/>
              <a:gd name="connsiteX6617" fmla="*/ 2656592 w 6789110"/>
              <a:gd name="connsiteY6617" fmla="*/ 1173899 h 6386516"/>
              <a:gd name="connsiteX6618" fmla="*/ 2654666 w 6789110"/>
              <a:gd name="connsiteY6618" fmla="*/ 1177749 h 6386516"/>
              <a:gd name="connsiteX6619" fmla="*/ 2658516 w 6789110"/>
              <a:gd name="connsiteY6619" fmla="*/ 1177749 h 6386516"/>
              <a:gd name="connsiteX6620" fmla="*/ 2770154 w 6789110"/>
              <a:gd name="connsiteY6620" fmla="*/ 1170050 h 6386516"/>
              <a:gd name="connsiteX6621" fmla="*/ 2768228 w 6789110"/>
              <a:gd name="connsiteY6621" fmla="*/ 1171975 h 6386516"/>
              <a:gd name="connsiteX6622" fmla="*/ 2766304 w 6789110"/>
              <a:gd name="connsiteY6622" fmla="*/ 1171975 h 6386516"/>
              <a:gd name="connsiteX6623" fmla="*/ 2764379 w 6789110"/>
              <a:gd name="connsiteY6623" fmla="*/ 1171975 h 6386516"/>
              <a:gd name="connsiteX6624" fmla="*/ 2762454 w 6789110"/>
              <a:gd name="connsiteY6624" fmla="*/ 1173899 h 6386516"/>
              <a:gd name="connsiteX6625" fmla="*/ 2766304 w 6789110"/>
              <a:gd name="connsiteY6625" fmla="*/ 1173899 h 6386516"/>
              <a:gd name="connsiteX6626" fmla="*/ 2768228 w 6789110"/>
              <a:gd name="connsiteY6626" fmla="*/ 1171975 h 6386516"/>
              <a:gd name="connsiteX6627" fmla="*/ 2768230 w 6789110"/>
              <a:gd name="connsiteY6627" fmla="*/ 1171975 h 6386516"/>
              <a:gd name="connsiteX6628" fmla="*/ 2159998 w 6789110"/>
              <a:gd name="connsiteY6628" fmla="*/ 1170047 h 6386516"/>
              <a:gd name="connsiteX6629" fmla="*/ 2154223 w 6789110"/>
              <a:gd name="connsiteY6629" fmla="*/ 1181597 h 6386516"/>
              <a:gd name="connsiteX6630" fmla="*/ 2159998 w 6789110"/>
              <a:gd name="connsiteY6630" fmla="*/ 1170047 h 6386516"/>
              <a:gd name="connsiteX6631" fmla="*/ 4995210 w 6789110"/>
              <a:gd name="connsiteY6631" fmla="*/ 1168192 h 6386516"/>
              <a:gd name="connsiteX6632" fmla="*/ 4987510 w 6789110"/>
              <a:gd name="connsiteY6632" fmla="*/ 1175891 h 6386516"/>
              <a:gd name="connsiteX6633" fmla="*/ 4995210 w 6789110"/>
              <a:gd name="connsiteY6633" fmla="*/ 1168192 h 6386516"/>
              <a:gd name="connsiteX6634" fmla="*/ 1898226 w 6789110"/>
              <a:gd name="connsiteY6634" fmla="*/ 1168133 h 6386516"/>
              <a:gd name="connsiteX6635" fmla="*/ 1898226 w 6789110"/>
              <a:gd name="connsiteY6635" fmla="*/ 1175833 h 6386516"/>
              <a:gd name="connsiteX6636" fmla="*/ 1892452 w 6789110"/>
              <a:gd name="connsiteY6636" fmla="*/ 1171983 h 6386516"/>
              <a:gd name="connsiteX6637" fmla="*/ 2795176 w 6789110"/>
              <a:gd name="connsiteY6637" fmla="*/ 1168125 h 6386516"/>
              <a:gd name="connsiteX6638" fmla="*/ 2795176 w 6789110"/>
              <a:gd name="connsiteY6638" fmla="*/ 1171975 h 6386516"/>
              <a:gd name="connsiteX6639" fmla="*/ 2799025 w 6789110"/>
              <a:gd name="connsiteY6639" fmla="*/ 1170050 h 6386516"/>
              <a:gd name="connsiteX6640" fmla="*/ 2673914 w 6789110"/>
              <a:gd name="connsiteY6640" fmla="*/ 1166201 h 6386516"/>
              <a:gd name="connsiteX6641" fmla="*/ 2670064 w 6789110"/>
              <a:gd name="connsiteY6641" fmla="*/ 1168125 h 6386516"/>
              <a:gd name="connsiteX6642" fmla="*/ 2673914 w 6789110"/>
              <a:gd name="connsiteY6642" fmla="*/ 1171975 h 6386516"/>
              <a:gd name="connsiteX6643" fmla="*/ 2675839 w 6789110"/>
              <a:gd name="connsiteY6643" fmla="*/ 1170050 h 6386516"/>
              <a:gd name="connsiteX6644" fmla="*/ 2675839 w 6789110"/>
              <a:gd name="connsiteY6644" fmla="*/ 1168125 h 6386516"/>
              <a:gd name="connsiteX6645" fmla="*/ 2715585 w 6789110"/>
              <a:gd name="connsiteY6645" fmla="*/ 1165527 h 6386516"/>
              <a:gd name="connsiteX6646" fmla="*/ 2716259 w 6789110"/>
              <a:gd name="connsiteY6646" fmla="*/ 1166201 h 6386516"/>
              <a:gd name="connsiteX6647" fmla="*/ 2714335 w 6789110"/>
              <a:gd name="connsiteY6647" fmla="*/ 1166201 h 6386516"/>
              <a:gd name="connsiteX6648" fmla="*/ 2756680 w 6789110"/>
              <a:gd name="connsiteY6648" fmla="*/ 1164276 h 6386516"/>
              <a:gd name="connsiteX6649" fmla="*/ 2756680 w 6789110"/>
              <a:gd name="connsiteY6649" fmla="*/ 1166201 h 6386516"/>
              <a:gd name="connsiteX6650" fmla="*/ 2756680 w 6789110"/>
              <a:gd name="connsiteY6650" fmla="*/ 1168125 h 6386516"/>
              <a:gd name="connsiteX6651" fmla="*/ 2762454 w 6789110"/>
              <a:gd name="connsiteY6651" fmla="*/ 1171975 h 6386516"/>
              <a:gd name="connsiteX6652" fmla="*/ 2764379 w 6789110"/>
              <a:gd name="connsiteY6652" fmla="*/ 1170050 h 6386516"/>
              <a:gd name="connsiteX6653" fmla="*/ 2762454 w 6789110"/>
              <a:gd name="connsiteY6653" fmla="*/ 1166201 h 6386516"/>
              <a:gd name="connsiteX6654" fmla="*/ 2764379 w 6789110"/>
              <a:gd name="connsiteY6654" fmla="*/ 1166201 h 6386516"/>
              <a:gd name="connsiteX6655" fmla="*/ 2762454 w 6789110"/>
              <a:gd name="connsiteY6655" fmla="*/ 1164276 h 6386516"/>
              <a:gd name="connsiteX6656" fmla="*/ 2758605 w 6789110"/>
              <a:gd name="connsiteY6656" fmla="*/ 1164276 h 6386516"/>
              <a:gd name="connsiteX6657" fmla="*/ 2681613 w 6789110"/>
              <a:gd name="connsiteY6657" fmla="*/ 1162351 h 6386516"/>
              <a:gd name="connsiteX6658" fmla="*/ 2683538 w 6789110"/>
              <a:gd name="connsiteY6658" fmla="*/ 1166201 h 6386516"/>
              <a:gd name="connsiteX6659" fmla="*/ 2683538 w 6789110"/>
              <a:gd name="connsiteY6659" fmla="*/ 1170050 h 6386516"/>
              <a:gd name="connsiteX6660" fmla="*/ 2687389 w 6789110"/>
              <a:gd name="connsiteY6660" fmla="*/ 1168125 h 6386516"/>
              <a:gd name="connsiteX6661" fmla="*/ 2685463 w 6789110"/>
              <a:gd name="connsiteY6661" fmla="*/ 1164276 h 6386516"/>
              <a:gd name="connsiteX6662" fmla="*/ 2747056 w 6789110"/>
              <a:gd name="connsiteY6662" fmla="*/ 1158501 h 6386516"/>
              <a:gd name="connsiteX6663" fmla="*/ 2745131 w 6789110"/>
              <a:gd name="connsiteY6663" fmla="*/ 1160426 h 6386516"/>
              <a:gd name="connsiteX6664" fmla="*/ 2741282 w 6789110"/>
              <a:gd name="connsiteY6664" fmla="*/ 1160426 h 6386516"/>
              <a:gd name="connsiteX6665" fmla="*/ 2739357 w 6789110"/>
              <a:gd name="connsiteY6665" fmla="*/ 1162351 h 6386516"/>
              <a:gd name="connsiteX6666" fmla="*/ 2739357 w 6789110"/>
              <a:gd name="connsiteY6666" fmla="*/ 1164276 h 6386516"/>
              <a:gd name="connsiteX6667" fmla="*/ 2741282 w 6789110"/>
              <a:gd name="connsiteY6667" fmla="*/ 1164276 h 6386516"/>
              <a:gd name="connsiteX6668" fmla="*/ 2741282 w 6789110"/>
              <a:gd name="connsiteY6668" fmla="*/ 1162351 h 6386516"/>
              <a:gd name="connsiteX6669" fmla="*/ 2743207 w 6789110"/>
              <a:gd name="connsiteY6669" fmla="*/ 1166201 h 6386516"/>
              <a:gd name="connsiteX6670" fmla="*/ 2745131 w 6789110"/>
              <a:gd name="connsiteY6670" fmla="*/ 1168125 h 6386516"/>
              <a:gd name="connsiteX6671" fmla="*/ 2745131 w 6789110"/>
              <a:gd name="connsiteY6671" fmla="*/ 1170050 h 6386516"/>
              <a:gd name="connsiteX6672" fmla="*/ 2747056 w 6789110"/>
              <a:gd name="connsiteY6672" fmla="*/ 1168125 h 6386516"/>
              <a:gd name="connsiteX6673" fmla="*/ 2745131 w 6789110"/>
              <a:gd name="connsiteY6673" fmla="*/ 1164276 h 6386516"/>
              <a:gd name="connsiteX6674" fmla="*/ 2748981 w 6789110"/>
              <a:gd name="connsiteY6674" fmla="*/ 1164276 h 6386516"/>
              <a:gd name="connsiteX6675" fmla="*/ 2750906 w 6789110"/>
              <a:gd name="connsiteY6675" fmla="*/ 1160426 h 6386516"/>
              <a:gd name="connsiteX6676" fmla="*/ 2750906 w 6789110"/>
              <a:gd name="connsiteY6676" fmla="*/ 1158501 h 6386516"/>
              <a:gd name="connsiteX6677" fmla="*/ 2698936 w 6789110"/>
              <a:gd name="connsiteY6677" fmla="*/ 1158501 h 6386516"/>
              <a:gd name="connsiteX6678" fmla="*/ 2702786 w 6789110"/>
              <a:gd name="connsiteY6678" fmla="*/ 1160426 h 6386516"/>
              <a:gd name="connsiteX6679" fmla="*/ 2700862 w 6789110"/>
              <a:gd name="connsiteY6679" fmla="*/ 1162351 h 6386516"/>
              <a:gd name="connsiteX6680" fmla="*/ 2698936 w 6789110"/>
              <a:gd name="connsiteY6680" fmla="*/ 1158501 h 6386516"/>
              <a:gd name="connsiteX6681" fmla="*/ 2666215 w 6789110"/>
              <a:gd name="connsiteY6681" fmla="*/ 1158501 h 6386516"/>
              <a:gd name="connsiteX6682" fmla="*/ 2666215 w 6789110"/>
              <a:gd name="connsiteY6682" fmla="*/ 1160426 h 6386516"/>
              <a:gd name="connsiteX6683" fmla="*/ 2670064 w 6789110"/>
              <a:gd name="connsiteY6683" fmla="*/ 1160426 h 6386516"/>
              <a:gd name="connsiteX6684" fmla="*/ 2670064 w 6789110"/>
              <a:gd name="connsiteY6684" fmla="*/ 1158501 h 6386516"/>
              <a:gd name="connsiteX6685" fmla="*/ 2673914 w 6789110"/>
              <a:gd name="connsiteY6685" fmla="*/ 1156577 h 6386516"/>
              <a:gd name="connsiteX6686" fmla="*/ 2675839 w 6789110"/>
              <a:gd name="connsiteY6686" fmla="*/ 1158501 h 6386516"/>
              <a:gd name="connsiteX6687" fmla="*/ 2675839 w 6789110"/>
              <a:gd name="connsiteY6687" fmla="*/ 1156577 h 6386516"/>
              <a:gd name="connsiteX6688" fmla="*/ 2706636 w 6789110"/>
              <a:gd name="connsiteY6688" fmla="*/ 1154652 h 6386516"/>
              <a:gd name="connsiteX6689" fmla="*/ 2708560 w 6789110"/>
              <a:gd name="connsiteY6689" fmla="*/ 1156577 h 6386516"/>
              <a:gd name="connsiteX6690" fmla="*/ 2710485 w 6789110"/>
              <a:gd name="connsiteY6690" fmla="*/ 1154652 h 6386516"/>
              <a:gd name="connsiteX6691" fmla="*/ 5349371 w 6789110"/>
              <a:gd name="connsiteY6691" fmla="*/ 1152795 h 6386516"/>
              <a:gd name="connsiteX6692" fmla="*/ 5241582 w 6789110"/>
              <a:gd name="connsiteY6692" fmla="*/ 1204761 h 6386516"/>
              <a:gd name="connsiteX6693" fmla="*/ 5266604 w 6789110"/>
              <a:gd name="connsiteY6693" fmla="*/ 1212461 h 6386516"/>
              <a:gd name="connsiteX6694" fmla="*/ 5349371 w 6789110"/>
              <a:gd name="connsiteY6694" fmla="*/ 1152795 h 6386516"/>
              <a:gd name="connsiteX6695" fmla="*/ 2734865 w 6789110"/>
              <a:gd name="connsiteY6695" fmla="*/ 1152086 h 6386516"/>
              <a:gd name="connsiteX6696" fmla="*/ 2735507 w 6789110"/>
              <a:gd name="connsiteY6696" fmla="*/ 1152727 h 6386516"/>
              <a:gd name="connsiteX6697" fmla="*/ 2735507 w 6789110"/>
              <a:gd name="connsiteY6697" fmla="*/ 1154652 h 6386516"/>
              <a:gd name="connsiteX6698" fmla="*/ 2737433 w 6789110"/>
              <a:gd name="connsiteY6698" fmla="*/ 1156577 h 6386516"/>
              <a:gd name="connsiteX6699" fmla="*/ 2733582 w 6789110"/>
              <a:gd name="connsiteY6699" fmla="*/ 1156577 h 6386516"/>
              <a:gd name="connsiteX6700" fmla="*/ 2733582 w 6789110"/>
              <a:gd name="connsiteY6700" fmla="*/ 1152727 h 6386516"/>
              <a:gd name="connsiteX6701" fmla="*/ 2731659 w 6789110"/>
              <a:gd name="connsiteY6701" fmla="*/ 1148877 h 6386516"/>
              <a:gd name="connsiteX6702" fmla="*/ 2733582 w 6789110"/>
              <a:gd name="connsiteY6702" fmla="*/ 1150802 h 6386516"/>
              <a:gd name="connsiteX6703" fmla="*/ 2733582 w 6789110"/>
              <a:gd name="connsiteY6703" fmla="*/ 1152727 h 6386516"/>
              <a:gd name="connsiteX6704" fmla="*/ 2729733 w 6789110"/>
              <a:gd name="connsiteY6704" fmla="*/ 1150803 h 6386516"/>
              <a:gd name="connsiteX6705" fmla="*/ 2695087 w 6789110"/>
              <a:gd name="connsiteY6705" fmla="*/ 1146954 h 6386516"/>
              <a:gd name="connsiteX6706" fmla="*/ 2693162 w 6789110"/>
              <a:gd name="connsiteY6706" fmla="*/ 1148877 h 6386516"/>
              <a:gd name="connsiteX6707" fmla="*/ 2695087 w 6789110"/>
              <a:gd name="connsiteY6707" fmla="*/ 1150803 h 6386516"/>
              <a:gd name="connsiteX6708" fmla="*/ 2698936 w 6789110"/>
              <a:gd name="connsiteY6708" fmla="*/ 1150803 h 6386516"/>
              <a:gd name="connsiteX6709" fmla="*/ 2702786 w 6789110"/>
              <a:gd name="connsiteY6709" fmla="*/ 1148877 h 6386516"/>
              <a:gd name="connsiteX6710" fmla="*/ 2700862 w 6789110"/>
              <a:gd name="connsiteY6710" fmla="*/ 1146954 h 6386516"/>
              <a:gd name="connsiteX6711" fmla="*/ 2697012 w 6789110"/>
              <a:gd name="connsiteY6711" fmla="*/ 1148877 h 6386516"/>
              <a:gd name="connsiteX6712" fmla="*/ 2781703 w 6789110"/>
              <a:gd name="connsiteY6712" fmla="*/ 1145028 h 6386516"/>
              <a:gd name="connsiteX6713" fmla="*/ 2779777 w 6789110"/>
              <a:gd name="connsiteY6713" fmla="*/ 1148877 h 6386516"/>
              <a:gd name="connsiteX6714" fmla="*/ 2781703 w 6789110"/>
              <a:gd name="connsiteY6714" fmla="*/ 1150803 h 6386516"/>
              <a:gd name="connsiteX6715" fmla="*/ 2779777 w 6789110"/>
              <a:gd name="connsiteY6715" fmla="*/ 1152727 h 6386516"/>
              <a:gd name="connsiteX6716" fmla="*/ 2781703 w 6789110"/>
              <a:gd name="connsiteY6716" fmla="*/ 1154652 h 6386516"/>
              <a:gd name="connsiteX6717" fmla="*/ 2783627 w 6789110"/>
              <a:gd name="connsiteY6717" fmla="*/ 1156577 h 6386516"/>
              <a:gd name="connsiteX6718" fmla="*/ 2783627 w 6789110"/>
              <a:gd name="connsiteY6718" fmla="*/ 1150803 h 6386516"/>
              <a:gd name="connsiteX6719" fmla="*/ 2785552 w 6789110"/>
              <a:gd name="connsiteY6719" fmla="*/ 1148877 h 6386516"/>
              <a:gd name="connsiteX6720" fmla="*/ 2785552 w 6789110"/>
              <a:gd name="connsiteY6720" fmla="*/ 1145028 h 6386516"/>
              <a:gd name="connsiteX6721" fmla="*/ 2808649 w 6789110"/>
              <a:gd name="connsiteY6721" fmla="*/ 1141179 h 6386516"/>
              <a:gd name="connsiteX6722" fmla="*/ 2804799 w 6789110"/>
              <a:gd name="connsiteY6722" fmla="*/ 1143103 h 6386516"/>
              <a:gd name="connsiteX6723" fmla="*/ 2808649 w 6789110"/>
              <a:gd name="connsiteY6723" fmla="*/ 1145028 h 6386516"/>
              <a:gd name="connsiteX6724" fmla="*/ 2728714 w 6789110"/>
              <a:gd name="connsiteY6724" fmla="*/ 1139253 h 6386516"/>
              <a:gd name="connsiteX6725" fmla="*/ 2729733 w 6789110"/>
              <a:gd name="connsiteY6725" fmla="*/ 1139253 h 6386516"/>
              <a:gd name="connsiteX6726" fmla="*/ 2728770 w 6789110"/>
              <a:gd name="connsiteY6726" fmla="*/ 1139494 h 6386516"/>
              <a:gd name="connsiteX6727" fmla="*/ 2798545 w 6789110"/>
              <a:gd name="connsiteY6727" fmla="*/ 1138773 h 6386516"/>
              <a:gd name="connsiteX6728" fmla="*/ 2799025 w 6789110"/>
              <a:gd name="connsiteY6728" fmla="*/ 1141179 h 6386516"/>
              <a:gd name="connsiteX6729" fmla="*/ 2799025 w 6789110"/>
              <a:gd name="connsiteY6729" fmla="*/ 1145028 h 6386516"/>
              <a:gd name="connsiteX6730" fmla="*/ 2802875 w 6789110"/>
              <a:gd name="connsiteY6730" fmla="*/ 1141179 h 6386516"/>
              <a:gd name="connsiteX6731" fmla="*/ 2800950 w 6789110"/>
              <a:gd name="connsiteY6731" fmla="*/ 1141179 h 6386516"/>
              <a:gd name="connsiteX6732" fmla="*/ 2800950 w 6789110"/>
              <a:gd name="connsiteY6732" fmla="*/ 1139253 h 6386516"/>
              <a:gd name="connsiteX6733" fmla="*/ 2798545 w 6789110"/>
              <a:gd name="connsiteY6733" fmla="*/ 1138773 h 6386516"/>
              <a:gd name="connsiteX6734" fmla="*/ 2687389 w 6789110"/>
              <a:gd name="connsiteY6734" fmla="*/ 1137330 h 6386516"/>
              <a:gd name="connsiteX6735" fmla="*/ 2685463 w 6789110"/>
              <a:gd name="connsiteY6735" fmla="*/ 1139253 h 6386516"/>
              <a:gd name="connsiteX6736" fmla="*/ 2687389 w 6789110"/>
              <a:gd name="connsiteY6736" fmla="*/ 1141179 h 6386516"/>
              <a:gd name="connsiteX6737" fmla="*/ 2780596 w 6789110"/>
              <a:gd name="connsiteY6737" fmla="*/ 1136224 h 6386516"/>
              <a:gd name="connsiteX6738" fmla="*/ 2779056 w 6789110"/>
              <a:gd name="connsiteY6738" fmla="*/ 1137343 h 6386516"/>
              <a:gd name="connsiteX6739" fmla="*/ 2777853 w 6789110"/>
              <a:gd name="connsiteY6739" fmla="*/ 1139268 h 6386516"/>
              <a:gd name="connsiteX6740" fmla="*/ 2774017 w 6789110"/>
              <a:gd name="connsiteY6740" fmla="*/ 1139268 h 6386516"/>
              <a:gd name="connsiteX6741" fmla="*/ 2775928 w 6789110"/>
              <a:gd name="connsiteY6741" fmla="*/ 1141179 h 6386516"/>
              <a:gd name="connsiteX6742" fmla="*/ 2775904 w 6789110"/>
              <a:gd name="connsiteY6742" fmla="*/ 1141190 h 6386516"/>
              <a:gd name="connsiteX6743" fmla="*/ 2775929 w 6789110"/>
              <a:gd name="connsiteY6743" fmla="*/ 1141193 h 6386516"/>
              <a:gd name="connsiteX6744" fmla="*/ 2775899 w 6789110"/>
              <a:gd name="connsiteY6744" fmla="*/ 1141193 h 6386516"/>
              <a:gd name="connsiteX6745" fmla="*/ 2774004 w 6789110"/>
              <a:gd name="connsiteY6745" fmla="*/ 1142141 h 6386516"/>
              <a:gd name="connsiteX6746" fmla="*/ 2774004 w 6789110"/>
              <a:gd name="connsiteY6746" fmla="*/ 1143118 h 6386516"/>
              <a:gd name="connsiteX6747" fmla="*/ 2772097 w 6789110"/>
              <a:gd name="connsiteY6747" fmla="*/ 1143118 h 6386516"/>
              <a:gd name="connsiteX6748" fmla="*/ 2774243 w 6789110"/>
              <a:gd name="connsiteY6748" fmla="*/ 1144788 h 6386516"/>
              <a:gd name="connsiteX6749" fmla="*/ 2777853 w 6789110"/>
              <a:gd name="connsiteY6749" fmla="*/ 1145028 h 6386516"/>
              <a:gd name="connsiteX6750" fmla="*/ 2781703 w 6789110"/>
              <a:gd name="connsiteY6750" fmla="*/ 1141179 h 6386516"/>
              <a:gd name="connsiteX6751" fmla="*/ 2781703 w 6789110"/>
              <a:gd name="connsiteY6751" fmla="*/ 1137330 h 6386516"/>
              <a:gd name="connsiteX6752" fmla="*/ 2727808 w 6789110"/>
              <a:gd name="connsiteY6752" fmla="*/ 1135405 h 6386516"/>
              <a:gd name="connsiteX6753" fmla="*/ 2729733 w 6789110"/>
              <a:gd name="connsiteY6753" fmla="*/ 1139253 h 6386516"/>
              <a:gd name="connsiteX6754" fmla="*/ 2728400 w 6789110"/>
              <a:gd name="connsiteY6754" fmla="*/ 1137922 h 6386516"/>
              <a:gd name="connsiteX6755" fmla="*/ 3950530 w 6789110"/>
              <a:gd name="connsiteY6755" fmla="*/ 1134751 h 6386516"/>
              <a:gd name="connsiteX6756" fmla="*/ 3971222 w 6789110"/>
              <a:gd name="connsiteY6756" fmla="*/ 1147021 h 6386516"/>
              <a:gd name="connsiteX6757" fmla="*/ 3930800 w 6789110"/>
              <a:gd name="connsiteY6757" fmla="*/ 1150870 h 6386516"/>
              <a:gd name="connsiteX6758" fmla="*/ 3932725 w 6789110"/>
              <a:gd name="connsiteY6758" fmla="*/ 1135473 h 6386516"/>
              <a:gd name="connsiteX6759" fmla="*/ 3950530 w 6789110"/>
              <a:gd name="connsiteY6759" fmla="*/ 1134751 h 6386516"/>
              <a:gd name="connsiteX6760" fmla="*/ 2698936 w 6789110"/>
              <a:gd name="connsiteY6760" fmla="*/ 1133479 h 6386516"/>
              <a:gd name="connsiteX6761" fmla="*/ 2698936 w 6789110"/>
              <a:gd name="connsiteY6761" fmla="*/ 1137330 h 6386516"/>
              <a:gd name="connsiteX6762" fmla="*/ 2702786 w 6789110"/>
              <a:gd name="connsiteY6762" fmla="*/ 1135405 h 6386516"/>
              <a:gd name="connsiteX6763" fmla="*/ 2799025 w 6789110"/>
              <a:gd name="connsiteY6763" fmla="*/ 1131555 h 6386516"/>
              <a:gd name="connsiteX6764" fmla="*/ 2793251 w 6789110"/>
              <a:gd name="connsiteY6764" fmla="*/ 1133479 h 6386516"/>
              <a:gd name="connsiteX6765" fmla="*/ 2795176 w 6789110"/>
              <a:gd name="connsiteY6765" fmla="*/ 1135405 h 6386516"/>
              <a:gd name="connsiteX6766" fmla="*/ 2797100 w 6789110"/>
              <a:gd name="connsiteY6766" fmla="*/ 1137330 h 6386516"/>
              <a:gd name="connsiteX6767" fmla="*/ 2799025 w 6789110"/>
              <a:gd name="connsiteY6767" fmla="*/ 1135405 h 6386516"/>
              <a:gd name="connsiteX6768" fmla="*/ 2802875 w 6789110"/>
              <a:gd name="connsiteY6768" fmla="*/ 1135405 h 6386516"/>
              <a:gd name="connsiteX6769" fmla="*/ 2799025 w 6789110"/>
              <a:gd name="connsiteY6769" fmla="*/ 1131555 h 6386516"/>
              <a:gd name="connsiteX6770" fmla="*/ 2770155 w 6789110"/>
              <a:gd name="connsiteY6770" fmla="*/ 1129631 h 6386516"/>
              <a:gd name="connsiteX6771" fmla="*/ 2770155 w 6789110"/>
              <a:gd name="connsiteY6771" fmla="*/ 1131557 h 6386516"/>
              <a:gd name="connsiteX6772" fmla="*/ 2768230 w 6789110"/>
              <a:gd name="connsiteY6772" fmla="*/ 1131557 h 6386516"/>
              <a:gd name="connsiteX6773" fmla="*/ 2745131 w 6789110"/>
              <a:gd name="connsiteY6773" fmla="*/ 1127706 h 6386516"/>
              <a:gd name="connsiteX6774" fmla="*/ 2739357 w 6789110"/>
              <a:gd name="connsiteY6774" fmla="*/ 1131555 h 6386516"/>
              <a:gd name="connsiteX6775" fmla="*/ 2747056 w 6789110"/>
              <a:gd name="connsiteY6775" fmla="*/ 1127706 h 6386516"/>
              <a:gd name="connsiteX6776" fmla="*/ 2720109 w 6789110"/>
              <a:gd name="connsiteY6776" fmla="*/ 1125781 h 6386516"/>
              <a:gd name="connsiteX6777" fmla="*/ 2722034 w 6789110"/>
              <a:gd name="connsiteY6777" fmla="*/ 1131555 h 6386516"/>
              <a:gd name="connsiteX6778" fmla="*/ 2725883 w 6789110"/>
              <a:gd name="connsiteY6778" fmla="*/ 1129629 h 6386516"/>
              <a:gd name="connsiteX6779" fmla="*/ 2720109 w 6789110"/>
              <a:gd name="connsiteY6779" fmla="*/ 1125781 h 6386516"/>
              <a:gd name="connsiteX6780" fmla="*/ 2772080 w 6789110"/>
              <a:gd name="connsiteY6780" fmla="*/ 1123870 h 6386516"/>
              <a:gd name="connsiteX6781" fmla="*/ 2774004 w 6789110"/>
              <a:gd name="connsiteY6781" fmla="*/ 1123870 h 6386516"/>
              <a:gd name="connsiteX6782" fmla="*/ 2775929 w 6789110"/>
              <a:gd name="connsiteY6782" fmla="*/ 1127719 h 6386516"/>
              <a:gd name="connsiteX6783" fmla="*/ 2772080 w 6789110"/>
              <a:gd name="connsiteY6783" fmla="*/ 1127719 h 6386516"/>
              <a:gd name="connsiteX6784" fmla="*/ 2770155 w 6789110"/>
              <a:gd name="connsiteY6784" fmla="*/ 1125795 h 6386516"/>
              <a:gd name="connsiteX6785" fmla="*/ 2772080 w 6789110"/>
              <a:gd name="connsiteY6785" fmla="*/ 1123870 h 6386516"/>
              <a:gd name="connsiteX6786" fmla="*/ 2756680 w 6789110"/>
              <a:gd name="connsiteY6786" fmla="*/ 1121931 h 6386516"/>
              <a:gd name="connsiteX6787" fmla="*/ 2754755 w 6789110"/>
              <a:gd name="connsiteY6787" fmla="*/ 1125781 h 6386516"/>
              <a:gd name="connsiteX6788" fmla="*/ 2758605 w 6789110"/>
              <a:gd name="connsiteY6788" fmla="*/ 1125781 h 6386516"/>
              <a:gd name="connsiteX6789" fmla="*/ 2747056 w 6789110"/>
              <a:gd name="connsiteY6789" fmla="*/ 1120006 h 6386516"/>
              <a:gd name="connsiteX6790" fmla="*/ 2737433 w 6789110"/>
              <a:gd name="connsiteY6790" fmla="*/ 1121931 h 6386516"/>
              <a:gd name="connsiteX6791" fmla="*/ 2737433 w 6789110"/>
              <a:gd name="connsiteY6791" fmla="*/ 1123856 h 6386516"/>
              <a:gd name="connsiteX6792" fmla="*/ 2735507 w 6789110"/>
              <a:gd name="connsiteY6792" fmla="*/ 1125781 h 6386516"/>
              <a:gd name="connsiteX6793" fmla="*/ 2739357 w 6789110"/>
              <a:gd name="connsiteY6793" fmla="*/ 1125781 h 6386516"/>
              <a:gd name="connsiteX6794" fmla="*/ 2741282 w 6789110"/>
              <a:gd name="connsiteY6794" fmla="*/ 1125781 h 6386516"/>
              <a:gd name="connsiteX6795" fmla="*/ 2747056 w 6789110"/>
              <a:gd name="connsiteY6795" fmla="*/ 1120006 h 6386516"/>
              <a:gd name="connsiteX6796" fmla="*/ 2735507 w 6789110"/>
              <a:gd name="connsiteY6796" fmla="*/ 1116157 h 6386516"/>
              <a:gd name="connsiteX6797" fmla="*/ 2737433 w 6789110"/>
              <a:gd name="connsiteY6797" fmla="*/ 1118082 h 6386516"/>
              <a:gd name="connsiteX6798" fmla="*/ 2739357 w 6789110"/>
              <a:gd name="connsiteY6798" fmla="*/ 1116157 h 6386516"/>
              <a:gd name="connsiteX6799" fmla="*/ 2758605 w 6789110"/>
              <a:gd name="connsiteY6799" fmla="*/ 1112307 h 6386516"/>
              <a:gd name="connsiteX6800" fmla="*/ 2756680 w 6789110"/>
              <a:gd name="connsiteY6800" fmla="*/ 1116157 h 6386516"/>
              <a:gd name="connsiteX6801" fmla="*/ 2760530 w 6789110"/>
              <a:gd name="connsiteY6801" fmla="*/ 1116157 h 6386516"/>
              <a:gd name="connsiteX6802" fmla="*/ 2762454 w 6789110"/>
              <a:gd name="connsiteY6802" fmla="*/ 1114232 h 6386516"/>
              <a:gd name="connsiteX6803" fmla="*/ 2770154 w 6789110"/>
              <a:gd name="connsiteY6803" fmla="*/ 1110383 h 6386516"/>
              <a:gd name="connsiteX6804" fmla="*/ 2764379 w 6789110"/>
              <a:gd name="connsiteY6804" fmla="*/ 1114232 h 6386516"/>
              <a:gd name="connsiteX6805" fmla="*/ 2764379 w 6789110"/>
              <a:gd name="connsiteY6805" fmla="*/ 1116157 h 6386516"/>
              <a:gd name="connsiteX6806" fmla="*/ 2770154 w 6789110"/>
              <a:gd name="connsiteY6806" fmla="*/ 1116157 h 6386516"/>
              <a:gd name="connsiteX6807" fmla="*/ 2768230 w 6789110"/>
              <a:gd name="connsiteY6807" fmla="*/ 1114232 h 6386516"/>
              <a:gd name="connsiteX6808" fmla="*/ 2770154 w 6789110"/>
              <a:gd name="connsiteY6808" fmla="*/ 1112307 h 6386516"/>
              <a:gd name="connsiteX6809" fmla="*/ 2770154 w 6789110"/>
              <a:gd name="connsiteY6809" fmla="*/ 1110383 h 6386516"/>
              <a:gd name="connsiteX6810" fmla="*/ 2774773 w 6789110"/>
              <a:gd name="connsiteY6810" fmla="*/ 1111922 h 6386516"/>
              <a:gd name="connsiteX6811" fmla="*/ 2775928 w 6789110"/>
              <a:gd name="connsiteY6811" fmla="*/ 1114232 h 6386516"/>
              <a:gd name="connsiteX6812" fmla="*/ 2776890 w 6789110"/>
              <a:gd name="connsiteY6812" fmla="*/ 1115194 h 6386516"/>
              <a:gd name="connsiteX6813" fmla="*/ 2775928 w 6789110"/>
              <a:gd name="connsiteY6813" fmla="*/ 1116157 h 6386516"/>
              <a:gd name="connsiteX6814" fmla="*/ 2777853 w 6789110"/>
              <a:gd name="connsiteY6814" fmla="*/ 1116157 h 6386516"/>
              <a:gd name="connsiteX6815" fmla="*/ 2776890 w 6789110"/>
              <a:gd name="connsiteY6815" fmla="*/ 1115194 h 6386516"/>
              <a:gd name="connsiteX6816" fmla="*/ 2777853 w 6789110"/>
              <a:gd name="connsiteY6816" fmla="*/ 1114232 h 6386516"/>
              <a:gd name="connsiteX6817" fmla="*/ 2775928 w 6789110"/>
              <a:gd name="connsiteY6817" fmla="*/ 1112307 h 6386516"/>
              <a:gd name="connsiteX6818" fmla="*/ 2774773 w 6789110"/>
              <a:gd name="connsiteY6818" fmla="*/ 1111922 h 6386516"/>
              <a:gd name="connsiteX6819" fmla="*/ 2774003 w 6789110"/>
              <a:gd name="connsiteY6819" fmla="*/ 1110383 h 6386516"/>
              <a:gd name="connsiteX6820" fmla="*/ 2770154 w 6789110"/>
              <a:gd name="connsiteY6820" fmla="*/ 1110383 h 6386516"/>
              <a:gd name="connsiteX6821" fmla="*/ 2764379 w 6789110"/>
              <a:gd name="connsiteY6821" fmla="*/ 1104608 h 6386516"/>
              <a:gd name="connsiteX6822" fmla="*/ 2760530 w 6789110"/>
              <a:gd name="connsiteY6822" fmla="*/ 1108458 h 6386516"/>
              <a:gd name="connsiteX6823" fmla="*/ 2762454 w 6789110"/>
              <a:gd name="connsiteY6823" fmla="*/ 1108458 h 6386516"/>
              <a:gd name="connsiteX6824" fmla="*/ 2138824 w 6789110"/>
              <a:gd name="connsiteY6824" fmla="*/ 1102684 h 6386516"/>
              <a:gd name="connsiteX6825" fmla="*/ 2127274 w 6789110"/>
              <a:gd name="connsiteY6825" fmla="*/ 1114233 h 6386516"/>
              <a:gd name="connsiteX6826" fmla="*/ 2123425 w 6789110"/>
              <a:gd name="connsiteY6826" fmla="*/ 1110384 h 6386516"/>
              <a:gd name="connsiteX6827" fmla="*/ 2138824 w 6789110"/>
              <a:gd name="connsiteY6827" fmla="*/ 1102684 h 6386516"/>
              <a:gd name="connsiteX6828" fmla="*/ 1902077 w 6789110"/>
              <a:gd name="connsiteY6828" fmla="*/ 1054574 h 6386516"/>
              <a:gd name="connsiteX6829" fmla="*/ 1905925 w 6789110"/>
              <a:gd name="connsiteY6829" fmla="*/ 1056499 h 6386516"/>
              <a:gd name="connsiteX6830" fmla="*/ 1905925 w 6789110"/>
              <a:gd name="connsiteY6830" fmla="*/ 1062273 h 6386516"/>
              <a:gd name="connsiteX6831" fmla="*/ 1902077 w 6789110"/>
              <a:gd name="connsiteY6831" fmla="*/ 1062273 h 6386516"/>
              <a:gd name="connsiteX6832" fmla="*/ 2113803 w 6789110"/>
              <a:gd name="connsiteY6832" fmla="*/ 1046878 h 6386516"/>
              <a:gd name="connsiteX6833" fmla="*/ 2109952 w 6789110"/>
              <a:gd name="connsiteY6833" fmla="*/ 1058428 h 6386516"/>
              <a:gd name="connsiteX6834" fmla="*/ 2102253 w 6789110"/>
              <a:gd name="connsiteY6834" fmla="*/ 1056503 h 6386516"/>
              <a:gd name="connsiteX6835" fmla="*/ 2113803 w 6789110"/>
              <a:gd name="connsiteY6835" fmla="*/ 1046878 h 6386516"/>
              <a:gd name="connsiteX6836" fmla="*/ 5041405 w 6789110"/>
              <a:gd name="connsiteY6836" fmla="*/ 1035384 h 6386516"/>
              <a:gd name="connsiteX6837" fmla="*/ 4991360 w 6789110"/>
              <a:gd name="connsiteY6837" fmla="*/ 1127773 h 6386516"/>
              <a:gd name="connsiteX6838" fmla="*/ 5012533 w 6789110"/>
              <a:gd name="connsiteY6838" fmla="*/ 1110450 h 6386516"/>
              <a:gd name="connsiteX6839" fmla="*/ 4993285 w 6789110"/>
              <a:gd name="connsiteY6839" fmla="*/ 1141246 h 6386516"/>
              <a:gd name="connsiteX6840" fmla="*/ 5006758 w 6789110"/>
              <a:gd name="connsiteY6840" fmla="*/ 1148945 h 6386516"/>
              <a:gd name="connsiteX6841" fmla="*/ 5068351 w 6789110"/>
              <a:gd name="connsiteY6841" fmla="*/ 1037308 h 6386516"/>
              <a:gd name="connsiteX6842" fmla="*/ 5041405 w 6789110"/>
              <a:gd name="connsiteY6842" fmla="*/ 1035384 h 6386516"/>
              <a:gd name="connsiteX6843" fmla="*/ 4975962 w 6789110"/>
              <a:gd name="connsiteY6843" fmla="*/ 1029609 h 6386516"/>
              <a:gd name="connsiteX6844" fmla="*/ 4947090 w 6789110"/>
              <a:gd name="connsiteY6844" fmla="*/ 1096978 h 6386516"/>
              <a:gd name="connsiteX6845" fmla="*/ 4989435 w 6789110"/>
              <a:gd name="connsiteY6845" fmla="*/ 1031534 h 6386516"/>
              <a:gd name="connsiteX6846" fmla="*/ 4975962 w 6789110"/>
              <a:gd name="connsiteY6846" fmla="*/ 1029609 h 6386516"/>
              <a:gd name="connsiteX6847" fmla="*/ 5560856 w 6789110"/>
              <a:gd name="connsiteY6847" fmla="*/ 954780 h 6386516"/>
              <a:gd name="connsiteX6848" fmla="*/ 5574570 w 6789110"/>
              <a:gd name="connsiteY6848" fmla="*/ 964163 h 6386516"/>
              <a:gd name="connsiteX6849" fmla="*/ 5557247 w 6789110"/>
              <a:gd name="connsiteY6849" fmla="*/ 964163 h 6386516"/>
              <a:gd name="connsiteX6850" fmla="*/ 5560856 w 6789110"/>
              <a:gd name="connsiteY6850" fmla="*/ 954780 h 6386516"/>
              <a:gd name="connsiteX6851" fmla="*/ 5056803 w 6789110"/>
              <a:gd name="connsiteY6851" fmla="*/ 946840 h 6386516"/>
              <a:gd name="connsiteX6852" fmla="*/ 5024082 w 6789110"/>
              <a:gd name="connsiteY6852" fmla="*/ 1012285 h 6386516"/>
              <a:gd name="connsiteX6853" fmla="*/ 5024082 w 6789110"/>
              <a:gd name="connsiteY6853" fmla="*/ 1008436 h 6386516"/>
              <a:gd name="connsiteX6854" fmla="*/ 5022157 w 6789110"/>
              <a:gd name="connsiteY6854" fmla="*/ 1012285 h 6386516"/>
              <a:gd name="connsiteX6855" fmla="*/ 5024082 w 6789110"/>
              <a:gd name="connsiteY6855" fmla="*/ 1012285 h 6386516"/>
              <a:gd name="connsiteX6856" fmla="*/ 5027931 w 6789110"/>
              <a:gd name="connsiteY6856" fmla="*/ 1019985 h 6386516"/>
              <a:gd name="connsiteX6857" fmla="*/ 5056803 w 6789110"/>
              <a:gd name="connsiteY6857" fmla="*/ 946840 h 6386516"/>
              <a:gd name="connsiteX6858" fmla="*/ 2579600 w 6789110"/>
              <a:gd name="connsiteY6858" fmla="*/ 937219 h 6386516"/>
              <a:gd name="connsiteX6859" fmla="*/ 2487210 w 6789110"/>
              <a:gd name="connsiteY6859" fmla="*/ 1123927 h 6386516"/>
              <a:gd name="connsiteX6860" fmla="*/ 2579600 w 6789110"/>
              <a:gd name="connsiteY6860" fmla="*/ 937219 h 6386516"/>
              <a:gd name="connsiteX6861" fmla="*/ 1982916 w 6789110"/>
              <a:gd name="connsiteY6861" fmla="*/ 923677 h 6386516"/>
              <a:gd name="connsiteX6862" fmla="*/ 1984840 w 6789110"/>
              <a:gd name="connsiteY6862" fmla="*/ 923677 h 6386516"/>
              <a:gd name="connsiteX6863" fmla="*/ 1984840 w 6789110"/>
              <a:gd name="connsiteY6863" fmla="*/ 929452 h 6386516"/>
              <a:gd name="connsiteX6864" fmla="*/ 1979066 w 6789110"/>
              <a:gd name="connsiteY6864" fmla="*/ 925602 h 6386516"/>
              <a:gd name="connsiteX6865" fmla="*/ 5035630 w 6789110"/>
              <a:gd name="connsiteY6865" fmla="*/ 885226 h 6386516"/>
              <a:gd name="connsiteX6866" fmla="*/ 5020232 w 6789110"/>
              <a:gd name="connsiteY6866" fmla="*/ 891001 h 6386516"/>
              <a:gd name="connsiteX6867" fmla="*/ 4983661 w 6789110"/>
              <a:gd name="connsiteY6867" fmla="*/ 1006511 h 6386516"/>
              <a:gd name="connsiteX6868" fmla="*/ 4987510 w 6789110"/>
              <a:gd name="connsiteY6868" fmla="*/ 1014211 h 6386516"/>
              <a:gd name="connsiteX6869" fmla="*/ 4995210 w 6789110"/>
              <a:gd name="connsiteY6869" fmla="*/ 1018060 h 6386516"/>
              <a:gd name="connsiteX6870" fmla="*/ 5035630 w 6789110"/>
              <a:gd name="connsiteY6870" fmla="*/ 885226 h 6386516"/>
              <a:gd name="connsiteX6871" fmla="*/ 5066427 w 6789110"/>
              <a:gd name="connsiteY6871" fmla="*/ 879452 h 6386516"/>
              <a:gd name="connsiteX6872" fmla="*/ 5051028 w 6789110"/>
              <a:gd name="connsiteY6872" fmla="*/ 885226 h 6386516"/>
              <a:gd name="connsiteX6873" fmla="*/ 5033706 w 6789110"/>
              <a:gd name="connsiteY6873" fmla="*/ 966088 h 6386516"/>
              <a:gd name="connsiteX6874" fmla="*/ 5062577 w 6789110"/>
              <a:gd name="connsiteY6874" fmla="*/ 908324 h 6386516"/>
              <a:gd name="connsiteX6875" fmla="*/ 5066427 w 6789110"/>
              <a:gd name="connsiteY6875" fmla="*/ 879452 h 6386516"/>
              <a:gd name="connsiteX6876" fmla="*/ 5410963 w 6789110"/>
              <a:gd name="connsiteY6876" fmla="*/ 873679 h 6386516"/>
              <a:gd name="connsiteX6877" fmla="*/ 5370543 w 6789110"/>
              <a:gd name="connsiteY6877" fmla="*/ 941067 h 6386516"/>
              <a:gd name="connsiteX6878" fmla="*/ 5376317 w 6789110"/>
              <a:gd name="connsiteY6878" fmla="*/ 917969 h 6386516"/>
              <a:gd name="connsiteX6879" fmla="*/ 5410963 w 6789110"/>
              <a:gd name="connsiteY6879" fmla="*/ 873679 h 6386516"/>
              <a:gd name="connsiteX6880" fmla="*/ 5061374 w 6789110"/>
              <a:gd name="connsiteY6880" fmla="*/ 830851 h 6386516"/>
              <a:gd name="connsiteX6881" fmla="*/ 5049104 w 6789110"/>
              <a:gd name="connsiteY6881" fmla="*/ 837106 h 6386516"/>
              <a:gd name="connsiteX6882" fmla="*/ 5052953 w 6789110"/>
              <a:gd name="connsiteY6882" fmla="*/ 846730 h 6386516"/>
              <a:gd name="connsiteX6883" fmla="*/ 5077975 w 6789110"/>
              <a:gd name="connsiteY6883" fmla="*/ 833257 h 6386516"/>
              <a:gd name="connsiteX6884" fmla="*/ 5061374 w 6789110"/>
              <a:gd name="connsiteY6884" fmla="*/ 830851 h 6386516"/>
              <a:gd name="connsiteX6885" fmla="*/ 1286144 w 6789110"/>
              <a:gd name="connsiteY6885" fmla="*/ 825509 h 6386516"/>
              <a:gd name="connsiteX6886" fmla="*/ 1365060 w 6789110"/>
              <a:gd name="connsiteY6886" fmla="*/ 854381 h 6386516"/>
              <a:gd name="connsiteX6887" fmla="*/ 1349662 w 6789110"/>
              <a:gd name="connsiteY6887" fmla="*/ 950620 h 6386516"/>
              <a:gd name="connsiteX6888" fmla="*/ 1355436 w 6789110"/>
              <a:gd name="connsiteY6888" fmla="*/ 1247037 h 6386516"/>
              <a:gd name="connsiteX6889" fmla="*/ 1359286 w 6789110"/>
              <a:gd name="connsiteY6889" fmla="*/ 1279759 h 6386516"/>
              <a:gd name="connsiteX6890" fmla="*/ 1172582 w 6789110"/>
              <a:gd name="connsiteY6890" fmla="*/ 1135400 h 6386516"/>
              <a:gd name="connsiteX6891" fmla="*/ 1161033 w 6789110"/>
              <a:gd name="connsiteY6891" fmla="*/ 1145024 h 6386516"/>
              <a:gd name="connsiteX6892" fmla="*/ 1355436 w 6789110"/>
              <a:gd name="connsiteY6892" fmla="*/ 1293232 h 6386516"/>
              <a:gd name="connsiteX6893" fmla="*/ 1359286 w 6789110"/>
              <a:gd name="connsiteY6893" fmla="*/ 1306706 h 6386516"/>
              <a:gd name="connsiteX6894" fmla="*/ 1368910 w 6789110"/>
              <a:gd name="connsiteY6894" fmla="*/ 1414494 h 6386516"/>
              <a:gd name="connsiteX6895" fmla="*/ 1361211 w 6789110"/>
              <a:gd name="connsiteY6895" fmla="*/ 1470313 h 6386516"/>
              <a:gd name="connsiteX6896" fmla="*/ 1376609 w 6789110"/>
              <a:gd name="connsiteY6896" fmla="*/ 1558854 h 6386516"/>
              <a:gd name="connsiteX6897" fmla="*/ 1343888 w 6789110"/>
              <a:gd name="connsiteY6897" fmla="*/ 1680116 h 6386516"/>
              <a:gd name="connsiteX6898" fmla="*/ 1351587 w 6789110"/>
              <a:gd name="connsiteY6898" fmla="*/ 1774429 h 6386516"/>
              <a:gd name="connsiteX6899" fmla="*/ 1409331 w 6789110"/>
              <a:gd name="connsiteY6899" fmla="*/ 1897617 h 6386516"/>
              <a:gd name="connsiteX6900" fmla="*/ 1586411 w 6789110"/>
              <a:gd name="connsiteY6900" fmla="*/ 2167087 h 6386516"/>
              <a:gd name="connsiteX6901" fmla="*/ 1586629 w 6789110"/>
              <a:gd name="connsiteY6901" fmla="*/ 2169128 h 6386516"/>
              <a:gd name="connsiteX6902" fmla="*/ 1455615 w 6789110"/>
              <a:gd name="connsiteY6902" fmla="*/ 2178005 h 6386516"/>
              <a:gd name="connsiteX6903" fmla="*/ 1010898 w 6789110"/>
              <a:gd name="connsiteY6903" fmla="*/ 2172861 h 6386516"/>
              <a:gd name="connsiteX6904" fmla="*/ 552800 w 6789110"/>
              <a:gd name="connsiteY6904" fmla="*/ 1907241 h 6386516"/>
              <a:gd name="connsiteX6905" fmla="*/ 543175 w 6789110"/>
              <a:gd name="connsiteY6905" fmla="*/ 1909165 h 6386516"/>
              <a:gd name="connsiteX6906" fmla="*/ 1026298 w 6789110"/>
              <a:gd name="connsiteY6906" fmla="*/ 2194034 h 6386516"/>
              <a:gd name="connsiteX6907" fmla="*/ 1472367 w 6789110"/>
              <a:gd name="connsiteY6907" fmla="*/ 2195930 h 6386516"/>
              <a:gd name="connsiteX6908" fmla="*/ 1586659 w 6789110"/>
              <a:gd name="connsiteY6908" fmla="*/ 2169401 h 6386516"/>
              <a:gd name="connsiteX6909" fmla="*/ 1592185 w 6789110"/>
              <a:gd name="connsiteY6909" fmla="*/ 2220981 h 6386516"/>
              <a:gd name="connsiteX6910" fmla="*/ 803021 w 6789110"/>
              <a:gd name="connsiteY6910" fmla="*/ 2174786 h 6386516"/>
              <a:gd name="connsiteX6911" fmla="*/ 903110 w 6789110"/>
              <a:gd name="connsiteY6911" fmla="*/ 2230605 h 6386516"/>
              <a:gd name="connsiteX6912" fmla="*/ 897336 w 6789110"/>
              <a:gd name="connsiteY6912" fmla="*/ 2220981 h 6386516"/>
              <a:gd name="connsiteX6913" fmla="*/ 1597960 w 6789110"/>
              <a:gd name="connsiteY6913" fmla="*/ 2240229 h 6386516"/>
              <a:gd name="connsiteX6914" fmla="*/ 1599885 w 6789110"/>
              <a:gd name="connsiteY6914" fmla="*/ 2292199 h 6386516"/>
              <a:gd name="connsiteX6915" fmla="*/ 341072 w 6789110"/>
              <a:gd name="connsiteY6915" fmla="*/ 2540496 h 6386516"/>
              <a:gd name="connsiteX6916" fmla="*/ 1597960 w 6789110"/>
              <a:gd name="connsiteY6916" fmla="*/ 2311447 h 6386516"/>
              <a:gd name="connsiteX6917" fmla="*/ 1596035 w 6789110"/>
              <a:gd name="connsiteY6917" fmla="*/ 2376889 h 6386516"/>
              <a:gd name="connsiteX6918" fmla="*/ 1584486 w 6789110"/>
              <a:gd name="connsiteY6918" fmla="*/ 2378815 h 6386516"/>
              <a:gd name="connsiteX6919" fmla="*/ 1351587 w 6789110"/>
              <a:gd name="connsiteY6919" fmla="*/ 2417309 h 6386516"/>
              <a:gd name="connsiteX6920" fmla="*/ 991652 w 6789110"/>
              <a:gd name="connsiteY6920" fmla="*/ 2548196 h 6386516"/>
              <a:gd name="connsiteX6921" fmla="*/ 866539 w 6789110"/>
              <a:gd name="connsiteY6921" fmla="*/ 2838838 h 6386516"/>
              <a:gd name="connsiteX6922" fmla="*/ 685609 w 6789110"/>
              <a:gd name="connsiteY6922" fmla="*/ 2763771 h 6386516"/>
              <a:gd name="connsiteX6923" fmla="*/ 550874 w 6789110"/>
              <a:gd name="connsiteY6923" fmla="*/ 2850387 h 6386516"/>
              <a:gd name="connsiteX6924" fmla="*/ 518153 w 6789110"/>
              <a:gd name="connsiteY6924" fmla="*/ 2783019 h 6386516"/>
              <a:gd name="connsiteX6925" fmla="*/ 701008 w 6789110"/>
              <a:gd name="connsiteY6925" fmla="*/ 2655983 h 6386516"/>
              <a:gd name="connsiteX6926" fmla="*/ 645190 w 6789110"/>
              <a:gd name="connsiteY6926" fmla="*/ 2673307 h 6386516"/>
              <a:gd name="connsiteX6927" fmla="*/ 739504 w 6789110"/>
              <a:gd name="connsiteY6927" fmla="*/ 2617487 h 6386516"/>
              <a:gd name="connsiteX6928" fmla="*/ 591295 w 6789110"/>
              <a:gd name="connsiteY6928" fmla="*/ 2682931 h 6386516"/>
              <a:gd name="connsiteX6929" fmla="*/ 618242 w 6789110"/>
              <a:gd name="connsiteY6929" fmla="*/ 2654059 h 6386516"/>
              <a:gd name="connsiteX6930" fmla="*/ 470033 w 6789110"/>
              <a:gd name="connsiteY6930" fmla="*/ 2754147 h 6386516"/>
              <a:gd name="connsiteX6931" fmla="*/ 572047 w 6789110"/>
              <a:gd name="connsiteY6931" fmla="*/ 2704103 h 6386516"/>
              <a:gd name="connsiteX6932" fmla="*/ 471958 w 6789110"/>
              <a:gd name="connsiteY6932" fmla="*/ 2788792 h 6386516"/>
              <a:gd name="connsiteX6933" fmla="*/ 402666 w 6789110"/>
              <a:gd name="connsiteY6933" fmla="*/ 2769545 h 6386516"/>
              <a:gd name="connsiteX6934" fmla="*/ 321824 w 6789110"/>
              <a:gd name="connsiteY6934" fmla="*/ 2648284 h 6386516"/>
              <a:gd name="connsiteX6935" fmla="*/ 183240 w 6789110"/>
              <a:gd name="connsiteY6935" fmla="*/ 2630961 h 6386516"/>
              <a:gd name="connsiteX6936" fmla="*/ 46580 w 6789110"/>
              <a:gd name="connsiteY6936" fmla="*/ 2475054 h 6386516"/>
              <a:gd name="connsiteX6937" fmla="*/ 2310 w 6789110"/>
              <a:gd name="connsiteY6937" fmla="*/ 2271026 h 6386516"/>
              <a:gd name="connsiteX6938" fmla="*/ 79301 w 6789110"/>
              <a:gd name="connsiteY6938" fmla="*/ 2155538 h 6386516"/>
              <a:gd name="connsiteX6939" fmla="*/ 396891 w 6789110"/>
              <a:gd name="connsiteY6939" fmla="*/ 2261403 h 6386516"/>
              <a:gd name="connsiteX6940" fmla="*/ 90850 w 6789110"/>
              <a:gd name="connsiteY6940" fmla="*/ 2145914 h 6386516"/>
              <a:gd name="connsiteX6941" fmla="*/ 10009 w 6789110"/>
              <a:gd name="connsiteY6941" fmla="*/ 2041975 h 6386516"/>
              <a:gd name="connsiteX6942" fmla="*/ 108173 w 6789110"/>
              <a:gd name="connsiteY6942" fmla="*/ 1887993 h 6386516"/>
              <a:gd name="connsiteX6943" fmla="*/ 237134 w 6789110"/>
              <a:gd name="connsiteY6943" fmla="*/ 1830249 h 6386516"/>
              <a:gd name="connsiteX6944" fmla="*/ 335298 w 6789110"/>
              <a:gd name="connsiteY6944" fmla="*/ 2080471 h 6386516"/>
              <a:gd name="connsiteX6945" fmla="*/ 239059 w 6789110"/>
              <a:gd name="connsiteY6945" fmla="*/ 1816776 h 6386516"/>
              <a:gd name="connsiteX6946" fmla="*/ 231359 w 6789110"/>
              <a:gd name="connsiteY6946" fmla="*/ 1776354 h 6386516"/>
              <a:gd name="connsiteX6947" fmla="*/ 368019 w 6789110"/>
              <a:gd name="connsiteY6947" fmla="*/ 1876444 h 6386516"/>
              <a:gd name="connsiteX6948" fmla="*/ 250607 w 6789110"/>
              <a:gd name="connsiteY6948" fmla="*/ 1764805 h 6386516"/>
              <a:gd name="connsiteX6949" fmla="*/ 267930 w 6789110"/>
              <a:gd name="connsiteY6949" fmla="*/ 1705138 h 6386516"/>
              <a:gd name="connsiteX6950" fmla="*/ 350696 w 6789110"/>
              <a:gd name="connsiteY6950" fmla="*/ 1735935 h 6386516"/>
              <a:gd name="connsiteX6951" fmla="*/ 375719 w 6789110"/>
              <a:gd name="connsiteY6951" fmla="*/ 1703212 h 6386516"/>
              <a:gd name="connsiteX6952" fmla="*/ 466184 w 6789110"/>
              <a:gd name="connsiteY6952" fmla="*/ 1722460 h 6386516"/>
              <a:gd name="connsiteX6953" fmla="*/ 493131 w 6789110"/>
              <a:gd name="connsiteY6953" fmla="*/ 1676266 h 6386516"/>
              <a:gd name="connsiteX6954" fmla="*/ 252532 w 6789110"/>
              <a:gd name="connsiteY6954" fmla="*/ 1597350 h 6386516"/>
              <a:gd name="connsiteX6955" fmla="*/ 371869 w 6789110"/>
              <a:gd name="connsiteY6955" fmla="*/ 1464538 h 6386516"/>
              <a:gd name="connsiteX6956" fmla="*/ 421913 w 6789110"/>
              <a:gd name="connsiteY6956" fmla="*/ 1393321 h 6386516"/>
              <a:gd name="connsiteX6957" fmla="*/ 475807 w 6789110"/>
              <a:gd name="connsiteY6957" fmla="*/ 1404870 h 6386516"/>
              <a:gd name="connsiteX6958" fmla="*/ 518153 w 6789110"/>
              <a:gd name="connsiteY6958" fmla="*/ 1314405 h 6386516"/>
              <a:gd name="connsiteX6959" fmla="*/ 570123 w 6789110"/>
              <a:gd name="connsiteY6959" fmla="*/ 1316330 h 6386516"/>
              <a:gd name="connsiteX6960" fmla="*/ 585521 w 6789110"/>
              <a:gd name="connsiteY6960" fmla="*/ 1264361 h 6386516"/>
              <a:gd name="connsiteX6961" fmla="*/ 735654 w 6789110"/>
              <a:gd name="connsiteY6961" fmla="*/ 1362525 h 6386516"/>
              <a:gd name="connsiteX6962" fmla="*/ 1035922 w 6789110"/>
              <a:gd name="connsiteY6962" fmla="*/ 1468388 h 6386516"/>
              <a:gd name="connsiteX6963" fmla="*/ 687535 w 6789110"/>
              <a:gd name="connsiteY6963" fmla="*/ 1256661 h 6386516"/>
              <a:gd name="connsiteX6964" fmla="*/ 939681 w 6789110"/>
              <a:gd name="connsiteY6964" fmla="*/ 1416419 h 6386516"/>
              <a:gd name="connsiteX6965" fmla="*/ 716406 w 6789110"/>
              <a:gd name="connsiteY6965" fmla="*/ 1241263 h 6386516"/>
              <a:gd name="connsiteX6966" fmla="*/ 702932 w 6789110"/>
              <a:gd name="connsiteY6966" fmla="*/ 1247037 h 6386516"/>
              <a:gd name="connsiteX6967" fmla="*/ 760676 w 6789110"/>
              <a:gd name="connsiteY6967" fmla="*/ 1177745 h 6386516"/>
              <a:gd name="connsiteX6968" fmla="*/ 812645 w 6789110"/>
              <a:gd name="connsiteY6968" fmla="*/ 1237414 h 6386516"/>
              <a:gd name="connsiteX6969" fmla="*/ 914659 w 6789110"/>
              <a:gd name="connsiteY6969" fmla="*/ 1183519 h 6386516"/>
              <a:gd name="connsiteX6970" fmla="*/ 1022447 w 6789110"/>
              <a:gd name="connsiteY6970" fmla="*/ 1108453 h 6386516"/>
              <a:gd name="connsiteX6971" fmla="*/ 1024372 w 6789110"/>
              <a:gd name="connsiteY6971" fmla="*/ 1017988 h 6386516"/>
              <a:gd name="connsiteX6972" fmla="*/ 1320790 w 6789110"/>
              <a:gd name="connsiteY6972" fmla="*/ 1191219 h 6386516"/>
              <a:gd name="connsiteX6973" fmla="*/ 1112913 w 6789110"/>
              <a:gd name="connsiteY6973" fmla="*/ 1023762 h 6386516"/>
              <a:gd name="connsiteX6974" fmla="*/ 1130236 w 6789110"/>
              <a:gd name="connsiteY6974" fmla="*/ 1002589 h 6386516"/>
              <a:gd name="connsiteX6975" fmla="*/ 1286144 w 6789110"/>
              <a:gd name="connsiteY6975" fmla="*/ 825509 h 6386516"/>
              <a:gd name="connsiteX6976" fmla="*/ 5318572 w 6789110"/>
              <a:gd name="connsiteY6976" fmla="*/ 785139 h 6386516"/>
              <a:gd name="connsiteX6977" fmla="*/ 5330121 w 6789110"/>
              <a:gd name="connsiteY6977" fmla="*/ 823635 h 6386516"/>
              <a:gd name="connsiteX6978" fmla="*/ 5226182 w 6789110"/>
              <a:gd name="connsiteY6978" fmla="*/ 858280 h 6386516"/>
              <a:gd name="connsiteX6979" fmla="*/ 5201160 w 6789110"/>
              <a:gd name="connsiteY6979" fmla="*/ 844807 h 6386516"/>
              <a:gd name="connsiteX6980" fmla="*/ 5212709 w 6789110"/>
              <a:gd name="connsiteY6980" fmla="*/ 831334 h 6386516"/>
              <a:gd name="connsiteX6981" fmla="*/ 5220408 w 6789110"/>
              <a:gd name="connsiteY6981" fmla="*/ 817860 h 6386516"/>
              <a:gd name="connsiteX6982" fmla="*/ 5318572 w 6789110"/>
              <a:gd name="connsiteY6982" fmla="*/ 785139 h 6386516"/>
              <a:gd name="connsiteX6983" fmla="*/ 1877052 w 6789110"/>
              <a:gd name="connsiteY6983" fmla="*/ 750454 h 6386516"/>
              <a:gd name="connsiteX6984" fmla="*/ 1973291 w 6789110"/>
              <a:gd name="connsiteY6984" fmla="*/ 923690 h 6386516"/>
              <a:gd name="connsiteX6985" fmla="*/ 1957893 w 6789110"/>
              <a:gd name="connsiteY6985" fmla="*/ 925615 h 6386516"/>
              <a:gd name="connsiteX6986" fmla="*/ 1877052 w 6789110"/>
              <a:gd name="connsiteY6986" fmla="*/ 750454 h 6386516"/>
              <a:gd name="connsiteX6987" fmla="*/ 1816605 w 6789110"/>
              <a:gd name="connsiteY6987" fmla="*/ 737183 h 6386516"/>
              <a:gd name="connsiteX6988" fmla="*/ 1930946 w 6789110"/>
              <a:gd name="connsiteY6988" fmla="*/ 873629 h 6386516"/>
              <a:gd name="connsiteX6989" fmla="*/ 1946345 w 6789110"/>
              <a:gd name="connsiteY6989" fmla="*/ 929447 h 6386516"/>
              <a:gd name="connsiteX6990" fmla="*/ 1938646 w 6789110"/>
              <a:gd name="connsiteY6990" fmla="*/ 933297 h 6386516"/>
              <a:gd name="connsiteX6991" fmla="*/ 1911699 w 6789110"/>
              <a:gd name="connsiteY6991" fmla="*/ 944847 h 6386516"/>
              <a:gd name="connsiteX6992" fmla="*/ 1817384 w 6789110"/>
              <a:gd name="connsiteY6992" fmla="*/ 746593 h 6386516"/>
              <a:gd name="connsiteX6993" fmla="*/ 1811610 w 6789110"/>
              <a:gd name="connsiteY6993" fmla="*/ 750442 h 6386516"/>
              <a:gd name="connsiteX6994" fmla="*/ 1894376 w 6789110"/>
              <a:gd name="connsiteY6994" fmla="*/ 952545 h 6386516"/>
              <a:gd name="connsiteX6995" fmla="*/ 1873203 w 6789110"/>
              <a:gd name="connsiteY6995" fmla="*/ 960245 h 6386516"/>
              <a:gd name="connsiteX6996" fmla="*/ 1825083 w 6789110"/>
              <a:gd name="connsiteY6996" fmla="*/ 825509 h 6386516"/>
              <a:gd name="connsiteX6997" fmla="*/ 1855880 w 6789110"/>
              <a:gd name="connsiteY6997" fmla="*/ 966019 h 6386516"/>
              <a:gd name="connsiteX6998" fmla="*/ 1850105 w 6789110"/>
              <a:gd name="connsiteY6998" fmla="*/ 967944 h 6386516"/>
              <a:gd name="connsiteX6999" fmla="*/ 1803910 w 6789110"/>
              <a:gd name="connsiteY6999" fmla="*/ 989117 h 6386516"/>
              <a:gd name="connsiteX7000" fmla="*/ 1740392 w 6789110"/>
              <a:gd name="connsiteY7000" fmla="*/ 1093055 h 6386516"/>
              <a:gd name="connsiteX7001" fmla="*/ 1686498 w 6789110"/>
              <a:gd name="connsiteY7001" fmla="*/ 1148874 h 6386516"/>
              <a:gd name="connsiteX7002" fmla="*/ 1715370 w 6789110"/>
              <a:gd name="connsiteY7002" fmla="*/ 1266286 h 6386516"/>
              <a:gd name="connsiteX7003" fmla="*/ 1724994 w 6789110"/>
              <a:gd name="connsiteY7003" fmla="*/ 1335578 h 6386516"/>
              <a:gd name="connsiteX7004" fmla="*/ 1792362 w 6789110"/>
              <a:gd name="connsiteY7004" fmla="*/ 1424118 h 6386516"/>
              <a:gd name="connsiteX7005" fmla="*/ 1834707 w 6789110"/>
              <a:gd name="connsiteY7005" fmla="*/ 1476087 h 6386516"/>
              <a:gd name="connsiteX7006" fmla="*/ 1813535 w 6789110"/>
              <a:gd name="connsiteY7006" fmla="*/ 1597349 h 6386516"/>
              <a:gd name="connsiteX7007" fmla="*/ 1690348 w 6789110"/>
              <a:gd name="connsiteY7007" fmla="*/ 1531906 h 6386516"/>
              <a:gd name="connsiteX7008" fmla="*/ 1655702 w 6789110"/>
              <a:gd name="connsiteY7008" fmla="*/ 1364449 h 6386516"/>
              <a:gd name="connsiteX7009" fmla="*/ 1621056 w 6789110"/>
              <a:gd name="connsiteY7009" fmla="*/ 1337503 h 6386516"/>
              <a:gd name="connsiteX7010" fmla="*/ 1557539 w 6789110"/>
              <a:gd name="connsiteY7010" fmla="*/ 1233565 h 6386516"/>
              <a:gd name="connsiteX7011" fmla="*/ 1557539 w 6789110"/>
              <a:gd name="connsiteY7011" fmla="*/ 862080 h 6386516"/>
              <a:gd name="connsiteX7012" fmla="*/ 1545989 w 6789110"/>
              <a:gd name="connsiteY7012" fmla="*/ 792787 h 6386516"/>
              <a:gd name="connsiteX7013" fmla="*/ 1594109 w 6789110"/>
              <a:gd name="connsiteY7013" fmla="*/ 819735 h 6386516"/>
              <a:gd name="connsiteX7014" fmla="*/ 1694197 w 6789110"/>
              <a:gd name="connsiteY7014" fmla="*/ 794712 h 6386516"/>
              <a:gd name="connsiteX7015" fmla="*/ 1821234 w 6789110"/>
              <a:gd name="connsiteY7015" fmla="*/ 823584 h 6386516"/>
              <a:gd name="connsiteX7016" fmla="*/ 1796211 w 6789110"/>
              <a:gd name="connsiteY7016" fmla="*/ 744668 h 6386516"/>
              <a:gd name="connsiteX7017" fmla="*/ 1816605 w 6789110"/>
              <a:gd name="connsiteY7017" fmla="*/ 737183 h 6386516"/>
              <a:gd name="connsiteX7018" fmla="*/ 1979066 w 6789110"/>
              <a:gd name="connsiteY7018" fmla="*/ 735047 h 6386516"/>
              <a:gd name="connsiteX7019" fmla="*/ 2208115 w 6789110"/>
              <a:gd name="connsiteY7019" fmla="*/ 748520 h 6386516"/>
              <a:gd name="connsiteX7020" fmla="*/ 2331303 w 6789110"/>
              <a:gd name="connsiteY7020" fmla="*/ 792791 h 6386516"/>
              <a:gd name="connsiteX7021" fmla="*/ 2415992 w 6789110"/>
              <a:gd name="connsiteY7021" fmla="*/ 854384 h 6386516"/>
              <a:gd name="connsiteX7022" fmla="*/ 2546878 w 6789110"/>
              <a:gd name="connsiteY7022" fmla="*/ 904428 h 6386516"/>
              <a:gd name="connsiteX7023" fmla="*/ 2383271 w 6789110"/>
              <a:gd name="connsiteY7023" fmla="*/ 1208546 h 6386516"/>
              <a:gd name="connsiteX7024" fmla="*/ 2562276 w 6789110"/>
              <a:gd name="connsiteY7024" fmla="*/ 925602 h 6386516"/>
              <a:gd name="connsiteX7025" fmla="*/ 2352475 w 6789110"/>
              <a:gd name="connsiteY7025" fmla="*/ 1308635 h 6386516"/>
              <a:gd name="connsiteX7026" fmla="*/ 2491059 w 6789110"/>
              <a:gd name="connsiteY7026" fmla="*/ 1127706 h 6386516"/>
              <a:gd name="connsiteX7027" fmla="*/ 2600772 w 6789110"/>
              <a:gd name="connsiteY7027" fmla="*/ 867857 h 6386516"/>
              <a:gd name="connsiteX7028" fmla="*/ 2693162 w 6789110"/>
              <a:gd name="connsiteY7028" fmla="*/ 914052 h 6386516"/>
              <a:gd name="connsiteX7029" fmla="*/ 2770154 w 6789110"/>
              <a:gd name="connsiteY7029" fmla="*/ 1089210 h 6386516"/>
              <a:gd name="connsiteX7030" fmla="*/ 2772078 w 6789110"/>
              <a:gd name="connsiteY7030" fmla="*/ 1091135 h 6386516"/>
              <a:gd name="connsiteX7031" fmla="*/ 2774003 w 6789110"/>
              <a:gd name="connsiteY7031" fmla="*/ 1093059 h 6386516"/>
              <a:gd name="connsiteX7032" fmla="*/ 2779777 w 6789110"/>
              <a:gd name="connsiteY7032" fmla="*/ 1098834 h 6386516"/>
              <a:gd name="connsiteX7033" fmla="*/ 2781703 w 6789110"/>
              <a:gd name="connsiteY7033" fmla="*/ 1102683 h 6386516"/>
              <a:gd name="connsiteX7034" fmla="*/ 2783627 w 6789110"/>
              <a:gd name="connsiteY7034" fmla="*/ 1102683 h 6386516"/>
              <a:gd name="connsiteX7035" fmla="*/ 2791326 w 6789110"/>
              <a:gd name="connsiteY7035" fmla="*/ 1110383 h 6386516"/>
              <a:gd name="connsiteX7036" fmla="*/ 2791326 w 6789110"/>
              <a:gd name="connsiteY7036" fmla="*/ 1112307 h 6386516"/>
              <a:gd name="connsiteX7037" fmla="*/ 2787477 w 6789110"/>
              <a:gd name="connsiteY7037" fmla="*/ 1116157 h 6386516"/>
              <a:gd name="connsiteX7038" fmla="*/ 2784843 w 6789110"/>
              <a:gd name="connsiteY7038" fmla="*/ 1117386 h 6386516"/>
              <a:gd name="connsiteX7039" fmla="*/ 2787477 w 6789110"/>
              <a:gd name="connsiteY7039" fmla="*/ 1120020 h 6386516"/>
              <a:gd name="connsiteX7040" fmla="*/ 2783627 w 6789110"/>
              <a:gd name="connsiteY7040" fmla="*/ 1120020 h 6386516"/>
              <a:gd name="connsiteX7041" fmla="*/ 2781703 w 6789110"/>
              <a:gd name="connsiteY7041" fmla="*/ 1121945 h 6386516"/>
              <a:gd name="connsiteX7042" fmla="*/ 2781703 w 6789110"/>
              <a:gd name="connsiteY7042" fmla="*/ 1123870 h 6386516"/>
              <a:gd name="connsiteX7043" fmla="*/ 2777853 w 6789110"/>
              <a:gd name="connsiteY7043" fmla="*/ 1120020 h 6386516"/>
              <a:gd name="connsiteX7044" fmla="*/ 2779778 w 6789110"/>
              <a:gd name="connsiteY7044" fmla="*/ 1118096 h 6386516"/>
              <a:gd name="connsiteX7045" fmla="*/ 2783627 w 6789110"/>
              <a:gd name="connsiteY7045" fmla="*/ 1118096 h 6386516"/>
              <a:gd name="connsiteX7046" fmla="*/ 2783627 w 6789110"/>
              <a:gd name="connsiteY7046" fmla="*/ 1117868 h 6386516"/>
              <a:gd name="connsiteX7047" fmla="*/ 2781703 w 6789110"/>
              <a:gd name="connsiteY7047" fmla="*/ 1118082 h 6386516"/>
              <a:gd name="connsiteX7048" fmla="*/ 2779777 w 6789110"/>
              <a:gd name="connsiteY7048" fmla="*/ 1118082 h 6386516"/>
              <a:gd name="connsiteX7049" fmla="*/ 2775928 w 6789110"/>
              <a:gd name="connsiteY7049" fmla="*/ 1118082 h 6386516"/>
              <a:gd name="connsiteX7050" fmla="*/ 2768230 w 6789110"/>
              <a:gd name="connsiteY7050" fmla="*/ 1121931 h 6386516"/>
              <a:gd name="connsiteX7051" fmla="*/ 2768230 w 6789110"/>
              <a:gd name="connsiteY7051" fmla="*/ 1123856 h 6386516"/>
              <a:gd name="connsiteX7052" fmla="*/ 2766304 w 6789110"/>
              <a:gd name="connsiteY7052" fmla="*/ 1125781 h 6386516"/>
              <a:gd name="connsiteX7053" fmla="*/ 2766304 w 6789110"/>
              <a:gd name="connsiteY7053" fmla="*/ 1129629 h 6386516"/>
              <a:gd name="connsiteX7054" fmla="*/ 2770154 w 6789110"/>
              <a:gd name="connsiteY7054" fmla="*/ 1129629 h 6386516"/>
              <a:gd name="connsiteX7055" fmla="*/ 2766304 w 6789110"/>
              <a:gd name="connsiteY7055" fmla="*/ 1131555 h 6386516"/>
              <a:gd name="connsiteX7056" fmla="*/ 2766304 w 6789110"/>
              <a:gd name="connsiteY7056" fmla="*/ 1133479 h 6386516"/>
              <a:gd name="connsiteX7057" fmla="*/ 2762454 w 6789110"/>
              <a:gd name="connsiteY7057" fmla="*/ 1135405 h 6386516"/>
              <a:gd name="connsiteX7058" fmla="*/ 2762454 w 6789110"/>
              <a:gd name="connsiteY7058" fmla="*/ 1133479 h 6386516"/>
              <a:gd name="connsiteX7059" fmla="*/ 2760530 w 6789110"/>
              <a:gd name="connsiteY7059" fmla="*/ 1133479 h 6386516"/>
              <a:gd name="connsiteX7060" fmla="*/ 2760530 w 6789110"/>
              <a:gd name="connsiteY7060" fmla="*/ 1131555 h 6386516"/>
              <a:gd name="connsiteX7061" fmla="*/ 2760530 w 6789110"/>
              <a:gd name="connsiteY7061" fmla="*/ 1129629 h 6386516"/>
              <a:gd name="connsiteX7062" fmla="*/ 2756680 w 6789110"/>
              <a:gd name="connsiteY7062" fmla="*/ 1129629 h 6386516"/>
              <a:gd name="connsiteX7063" fmla="*/ 2758605 w 6789110"/>
              <a:gd name="connsiteY7063" fmla="*/ 1131555 h 6386516"/>
              <a:gd name="connsiteX7064" fmla="*/ 2754755 w 6789110"/>
              <a:gd name="connsiteY7064" fmla="*/ 1135405 h 6386516"/>
              <a:gd name="connsiteX7065" fmla="*/ 2750906 w 6789110"/>
              <a:gd name="connsiteY7065" fmla="*/ 1135405 h 6386516"/>
              <a:gd name="connsiteX7066" fmla="*/ 2754755 w 6789110"/>
              <a:gd name="connsiteY7066" fmla="*/ 1131555 h 6386516"/>
              <a:gd name="connsiteX7067" fmla="*/ 2754755 w 6789110"/>
              <a:gd name="connsiteY7067" fmla="*/ 1129629 h 6386516"/>
              <a:gd name="connsiteX7068" fmla="*/ 2752830 w 6789110"/>
              <a:gd name="connsiteY7068" fmla="*/ 1129629 h 6386516"/>
              <a:gd name="connsiteX7069" fmla="*/ 2750906 w 6789110"/>
              <a:gd name="connsiteY7069" fmla="*/ 1131555 h 6386516"/>
              <a:gd name="connsiteX7070" fmla="*/ 2750906 w 6789110"/>
              <a:gd name="connsiteY7070" fmla="*/ 1135405 h 6386516"/>
              <a:gd name="connsiteX7071" fmla="*/ 2754230 w 6789110"/>
              <a:gd name="connsiteY7071" fmla="*/ 1138729 h 6386516"/>
              <a:gd name="connsiteX7072" fmla="*/ 2752830 w 6789110"/>
              <a:gd name="connsiteY7072" fmla="*/ 1139253 h 6386516"/>
              <a:gd name="connsiteX7073" fmla="*/ 2748981 w 6789110"/>
              <a:gd name="connsiteY7073" fmla="*/ 1139253 h 6386516"/>
              <a:gd name="connsiteX7074" fmla="*/ 2748981 w 6789110"/>
              <a:gd name="connsiteY7074" fmla="*/ 1137330 h 6386516"/>
              <a:gd name="connsiteX7075" fmla="*/ 2745131 w 6789110"/>
              <a:gd name="connsiteY7075" fmla="*/ 1137330 h 6386516"/>
              <a:gd name="connsiteX7076" fmla="*/ 2743207 w 6789110"/>
              <a:gd name="connsiteY7076" fmla="*/ 1135405 h 6386516"/>
              <a:gd name="connsiteX7077" fmla="*/ 2743207 w 6789110"/>
              <a:gd name="connsiteY7077" fmla="*/ 1131555 h 6386516"/>
              <a:gd name="connsiteX7078" fmla="*/ 2735507 w 6789110"/>
              <a:gd name="connsiteY7078" fmla="*/ 1135405 h 6386516"/>
              <a:gd name="connsiteX7079" fmla="*/ 2737433 w 6789110"/>
              <a:gd name="connsiteY7079" fmla="*/ 1131555 h 6386516"/>
              <a:gd name="connsiteX7080" fmla="*/ 2733582 w 6789110"/>
              <a:gd name="connsiteY7080" fmla="*/ 1131555 h 6386516"/>
              <a:gd name="connsiteX7081" fmla="*/ 2735507 w 6789110"/>
              <a:gd name="connsiteY7081" fmla="*/ 1127706 h 6386516"/>
              <a:gd name="connsiteX7082" fmla="*/ 2727808 w 6789110"/>
              <a:gd name="connsiteY7082" fmla="*/ 1121931 h 6386516"/>
              <a:gd name="connsiteX7083" fmla="*/ 2725883 w 6789110"/>
              <a:gd name="connsiteY7083" fmla="*/ 1125781 h 6386516"/>
              <a:gd name="connsiteX7084" fmla="*/ 2731659 w 6789110"/>
              <a:gd name="connsiteY7084" fmla="*/ 1127706 h 6386516"/>
              <a:gd name="connsiteX7085" fmla="*/ 2729733 w 6789110"/>
              <a:gd name="connsiteY7085" fmla="*/ 1129629 h 6386516"/>
              <a:gd name="connsiteX7086" fmla="*/ 2733582 w 6789110"/>
              <a:gd name="connsiteY7086" fmla="*/ 1131555 h 6386516"/>
              <a:gd name="connsiteX7087" fmla="*/ 2731659 w 6789110"/>
              <a:gd name="connsiteY7087" fmla="*/ 1133479 h 6386516"/>
              <a:gd name="connsiteX7088" fmla="*/ 2729733 w 6789110"/>
              <a:gd name="connsiteY7088" fmla="*/ 1133479 h 6386516"/>
              <a:gd name="connsiteX7089" fmla="*/ 2727808 w 6789110"/>
              <a:gd name="connsiteY7089" fmla="*/ 1135405 h 6386516"/>
              <a:gd name="connsiteX7090" fmla="*/ 2727808 w 6789110"/>
              <a:gd name="connsiteY7090" fmla="*/ 1137330 h 6386516"/>
              <a:gd name="connsiteX7091" fmla="*/ 2728400 w 6789110"/>
              <a:gd name="connsiteY7091" fmla="*/ 1137922 h 6386516"/>
              <a:gd name="connsiteX7092" fmla="*/ 2728714 w 6789110"/>
              <a:gd name="connsiteY7092" fmla="*/ 1139253 h 6386516"/>
              <a:gd name="connsiteX7093" fmla="*/ 2725883 w 6789110"/>
              <a:gd name="connsiteY7093" fmla="*/ 1139253 h 6386516"/>
              <a:gd name="connsiteX7094" fmla="*/ 2723958 w 6789110"/>
              <a:gd name="connsiteY7094" fmla="*/ 1143103 h 6386516"/>
              <a:gd name="connsiteX7095" fmla="*/ 2722034 w 6789110"/>
              <a:gd name="connsiteY7095" fmla="*/ 1145028 h 6386516"/>
              <a:gd name="connsiteX7096" fmla="*/ 2720109 w 6789110"/>
              <a:gd name="connsiteY7096" fmla="*/ 1145028 h 6386516"/>
              <a:gd name="connsiteX7097" fmla="*/ 2720109 w 6789110"/>
              <a:gd name="connsiteY7097" fmla="*/ 1146954 h 6386516"/>
              <a:gd name="connsiteX7098" fmla="*/ 2716259 w 6789110"/>
              <a:gd name="connsiteY7098" fmla="*/ 1146954 h 6386516"/>
              <a:gd name="connsiteX7099" fmla="*/ 2712410 w 6789110"/>
              <a:gd name="connsiteY7099" fmla="*/ 1143103 h 6386516"/>
              <a:gd name="connsiteX7100" fmla="*/ 2716259 w 6789110"/>
              <a:gd name="connsiteY7100" fmla="*/ 1139253 h 6386516"/>
              <a:gd name="connsiteX7101" fmla="*/ 2718184 w 6789110"/>
              <a:gd name="connsiteY7101" fmla="*/ 1137330 h 6386516"/>
              <a:gd name="connsiteX7102" fmla="*/ 2716259 w 6789110"/>
              <a:gd name="connsiteY7102" fmla="*/ 1137330 h 6386516"/>
              <a:gd name="connsiteX7103" fmla="*/ 2716259 w 6789110"/>
              <a:gd name="connsiteY7103" fmla="*/ 1133479 h 6386516"/>
              <a:gd name="connsiteX7104" fmla="*/ 2712410 w 6789110"/>
              <a:gd name="connsiteY7104" fmla="*/ 1135405 h 6386516"/>
              <a:gd name="connsiteX7105" fmla="*/ 2712410 w 6789110"/>
              <a:gd name="connsiteY7105" fmla="*/ 1137330 h 6386516"/>
              <a:gd name="connsiteX7106" fmla="*/ 2716259 w 6789110"/>
              <a:gd name="connsiteY7106" fmla="*/ 1139253 h 6386516"/>
              <a:gd name="connsiteX7107" fmla="*/ 2712410 w 6789110"/>
              <a:gd name="connsiteY7107" fmla="*/ 1139253 h 6386516"/>
              <a:gd name="connsiteX7108" fmla="*/ 2710485 w 6789110"/>
              <a:gd name="connsiteY7108" fmla="*/ 1139253 h 6386516"/>
              <a:gd name="connsiteX7109" fmla="*/ 2708560 w 6789110"/>
              <a:gd name="connsiteY7109" fmla="*/ 1143103 h 6386516"/>
              <a:gd name="connsiteX7110" fmla="*/ 2708560 w 6789110"/>
              <a:gd name="connsiteY7110" fmla="*/ 1146954 h 6386516"/>
              <a:gd name="connsiteX7111" fmla="*/ 2710485 w 6789110"/>
              <a:gd name="connsiteY7111" fmla="*/ 1148877 h 6386516"/>
              <a:gd name="connsiteX7112" fmla="*/ 2712410 w 6789110"/>
              <a:gd name="connsiteY7112" fmla="*/ 1148877 h 6386516"/>
              <a:gd name="connsiteX7113" fmla="*/ 2716259 w 6789110"/>
              <a:gd name="connsiteY7113" fmla="*/ 1150803 h 6386516"/>
              <a:gd name="connsiteX7114" fmla="*/ 2716259 w 6789110"/>
              <a:gd name="connsiteY7114" fmla="*/ 1154652 h 6386516"/>
              <a:gd name="connsiteX7115" fmla="*/ 2718184 w 6789110"/>
              <a:gd name="connsiteY7115" fmla="*/ 1156577 h 6386516"/>
              <a:gd name="connsiteX7116" fmla="*/ 2720109 w 6789110"/>
              <a:gd name="connsiteY7116" fmla="*/ 1154652 h 6386516"/>
              <a:gd name="connsiteX7117" fmla="*/ 2722034 w 6789110"/>
              <a:gd name="connsiteY7117" fmla="*/ 1150803 h 6386516"/>
              <a:gd name="connsiteX7118" fmla="*/ 2725883 w 6789110"/>
              <a:gd name="connsiteY7118" fmla="*/ 1152727 h 6386516"/>
              <a:gd name="connsiteX7119" fmla="*/ 2722034 w 6789110"/>
              <a:gd name="connsiteY7119" fmla="*/ 1156577 h 6386516"/>
              <a:gd name="connsiteX7120" fmla="*/ 2722034 w 6789110"/>
              <a:gd name="connsiteY7120" fmla="*/ 1158501 h 6386516"/>
              <a:gd name="connsiteX7121" fmla="*/ 2718184 w 6789110"/>
              <a:gd name="connsiteY7121" fmla="*/ 1160426 h 6386516"/>
              <a:gd name="connsiteX7122" fmla="*/ 2718184 w 6789110"/>
              <a:gd name="connsiteY7122" fmla="*/ 1162351 h 6386516"/>
              <a:gd name="connsiteX7123" fmla="*/ 2716259 w 6789110"/>
              <a:gd name="connsiteY7123" fmla="*/ 1164276 h 6386516"/>
              <a:gd name="connsiteX7124" fmla="*/ 2719868 w 6789110"/>
              <a:gd name="connsiteY7124" fmla="*/ 1163795 h 6386516"/>
              <a:gd name="connsiteX7125" fmla="*/ 2720380 w 6789110"/>
              <a:gd name="connsiteY7125" fmla="*/ 1164363 h 6386516"/>
              <a:gd name="connsiteX7126" fmla="*/ 2717462 w 6789110"/>
              <a:gd name="connsiteY7126" fmla="*/ 1164517 h 6386516"/>
              <a:gd name="connsiteX7127" fmla="*/ 2715585 w 6789110"/>
              <a:gd name="connsiteY7127" fmla="*/ 1165527 h 6386516"/>
              <a:gd name="connsiteX7128" fmla="*/ 2712410 w 6789110"/>
              <a:gd name="connsiteY7128" fmla="*/ 1162351 h 6386516"/>
              <a:gd name="connsiteX7129" fmla="*/ 2714335 w 6789110"/>
              <a:gd name="connsiteY7129" fmla="*/ 1160426 h 6386516"/>
              <a:gd name="connsiteX7130" fmla="*/ 2716259 w 6789110"/>
              <a:gd name="connsiteY7130" fmla="*/ 1158501 h 6386516"/>
              <a:gd name="connsiteX7131" fmla="*/ 2712410 w 6789110"/>
              <a:gd name="connsiteY7131" fmla="*/ 1158501 h 6386516"/>
              <a:gd name="connsiteX7132" fmla="*/ 2708560 w 6789110"/>
              <a:gd name="connsiteY7132" fmla="*/ 1160426 h 6386516"/>
              <a:gd name="connsiteX7133" fmla="*/ 2704711 w 6789110"/>
              <a:gd name="connsiteY7133" fmla="*/ 1158501 h 6386516"/>
              <a:gd name="connsiteX7134" fmla="*/ 2702786 w 6789110"/>
              <a:gd name="connsiteY7134" fmla="*/ 1156577 h 6386516"/>
              <a:gd name="connsiteX7135" fmla="*/ 2700862 w 6789110"/>
              <a:gd name="connsiteY7135" fmla="*/ 1156577 h 6386516"/>
              <a:gd name="connsiteX7136" fmla="*/ 2698936 w 6789110"/>
              <a:gd name="connsiteY7136" fmla="*/ 1158501 h 6386516"/>
              <a:gd name="connsiteX7137" fmla="*/ 2700862 w 6789110"/>
              <a:gd name="connsiteY7137" fmla="*/ 1154652 h 6386516"/>
              <a:gd name="connsiteX7138" fmla="*/ 2698936 w 6789110"/>
              <a:gd name="connsiteY7138" fmla="*/ 1154652 h 6386516"/>
              <a:gd name="connsiteX7139" fmla="*/ 2695087 w 6789110"/>
              <a:gd name="connsiteY7139" fmla="*/ 1158501 h 6386516"/>
              <a:gd name="connsiteX7140" fmla="*/ 2696531 w 6789110"/>
              <a:gd name="connsiteY7140" fmla="*/ 1161389 h 6386516"/>
              <a:gd name="connsiteX7141" fmla="*/ 2695087 w 6789110"/>
              <a:gd name="connsiteY7141" fmla="*/ 1160426 h 6386516"/>
              <a:gd name="connsiteX7142" fmla="*/ 2693162 w 6789110"/>
              <a:gd name="connsiteY7142" fmla="*/ 1160426 h 6386516"/>
              <a:gd name="connsiteX7143" fmla="*/ 2691237 w 6789110"/>
              <a:gd name="connsiteY7143" fmla="*/ 1164276 h 6386516"/>
              <a:gd name="connsiteX7144" fmla="*/ 2691237 w 6789110"/>
              <a:gd name="connsiteY7144" fmla="*/ 1171975 h 6386516"/>
              <a:gd name="connsiteX7145" fmla="*/ 2689312 w 6789110"/>
              <a:gd name="connsiteY7145" fmla="*/ 1173899 h 6386516"/>
              <a:gd name="connsiteX7146" fmla="*/ 2689313 w 6789110"/>
              <a:gd name="connsiteY7146" fmla="*/ 1173900 h 6386516"/>
              <a:gd name="connsiteX7147" fmla="*/ 2687389 w 6789110"/>
              <a:gd name="connsiteY7147" fmla="*/ 1175824 h 6386516"/>
              <a:gd name="connsiteX7148" fmla="*/ 2685463 w 6789110"/>
              <a:gd name="connsiteY7148" fmla="*/ 1179674 h 6386516"/>
              <a:gd name="connsiteX7149" fmla="*/ 2685463 w 6789110"/>
              <a:gd name="connsiteY7149" fmla="*/ 1181599 h 6386516"/>
              <a:gd name="connsiteX7150" fmla="*/ 2689312 w 6789110"/>
              <a:gd name="connsiteY7150" fmla="*/ 1179674 h 6386516"/>
              <a:gd name="connsiteX7151" fmla="*/ 2693162 w 6789110"/>
              <a:gd name="connsiteY7151" fmla="*/ 1177749 h 6386516"/>
              <a:gd name="connsiteX7152" fmla="*/ 2689313 w 6789110"/>
              <a:gd name="connsiteY7152" fmla="*/ 1173900 h 6386516"/>
              <a:gd name="connsiteX7153" fmla="*/ 2691237 w 6789110"/>
              <a:gd name="connsiteY7153" fmla="*/ 1171975 h 6386516"/>
              <a:gd name="connsiteX7154" fmla="*/ 2693162 w 6789110"/>
              <a:gd name="connsiteY7154" fmla="*/ 1171975 h 6386516"/>
              <a:gd name="connsiteX7155" fmla="*/ 2693162 w 6789110"/>
              <a:gd name="connsiteY7155" fmla="*/ 1162351 h 6386516"/>
              <a:gd name="connsiteX7156" fmla="*/ 2697012 w 6789110"/>
              <a:gd name="connsiteY7156" fmla="*/ 1162351 h 6386516"/>
              <a:gd name="connsiteX7157" fmla="*/ 2696531 w 6789110"/>
              <a:gd name="connsiteY7157" fmla="*/ 1161389 h 6386516"/>
              <a:gd name="connsiteX7158" fmla="*/ 2700862 w 6789110"/>
              <a:gd name="connsiteY7158" fmla="*/ 1162351 h 6386516"/>
              <a:gd name="connsiteX7159" fmla="*/ 2698936 w 6789110"/>
              <a:gd name="connsiteY7159" fmla="*/ 1164276 h 6386516"/>
              <a:gd name="connsiteX7160" fmla="*/ 2700862 w 6789110"/>
              <a:gd name="connsiteY7160" fmla="*/ 1168125 h 6386516"/>
              <a:gd name="connsiteX7161" fmla="*/ 2704711 w 6789110"/>
              <a:gd name="connsiteY7161" fmla="*/ 1164276 h 6386516"/>
              <a:gd name="connsiteX7162" fmla="*/ 2704712 w 6789110"/>
              <a:gd name="connsiteY7162" fmla="*/ 1164276 h 6386516"/>
              <a:gd name="connsiteX7163" fmla="*/ 2706638 w 6789110"/>
              <a:gd name="connsiteY7163" fmla="*/ 1164276 h 6386516"/>
              <a:gd name="connsiteX7164" fmla="*/ 2706638 w 6789110"/>
              <a:gd name="connsiteY7164" fmla="*/ 1164277 h 6386516"/>
              <a:gd name="connsiteX7165" fmla="*/ 2710485 w 6789110"/>
              <a:gd name="connsiteY7165" fmla="*/ 1166201 h 6386516"/>
              <a:gd name="connsiteX7166" fmla="*/ 2708561 w 6789110"/>
              <a:gd name="connsiteY7166" fmla="*/ 1168125 h 6386516"/>
              <a:gd name="connsiteX7167" fmla="*/ 2708560 w 6789110"/>
              <a:gd name="connsiteY7167" fmla="*/ 1168125 h 6386516"/>
              <a:gd name="connsiteX7168" fmla="*/ 2710485 w 6789110"/>
              <a:gd name="connsiteY7168" fmla="*/ 1170050 h 6386516"/>
              <a:gd name="connsiteX7169" fmla="*/ 2710485 w 6789110"/>
              <a:gd name="connsiteY7169" fmla="*/ 1168125 h 6386516"/>
              <a:gd name="connsiteX7170" fmla="*/ 2714335 w 6789110"/>
              <a:gd name="connsiteY7170" fmla="*/ 1168125 h 6386516"/>
              <a:gd name="connsiteX7171" fmla="*/ 2714335 w 6789110"/>
              <a:gd name="connsiteY7171" fmla="*/ 1170050 h 6386516"/>
              <a:gd name="connsiteX7172" fmla="*/ 2714335 w 6789110"/>
              <a:gd name="connsiteY7172" fmla="*/ 1171975 h 6386516"/>
              <a:gd name="connsiteX7173" fmla="*/ 2712410 w 6789110"/>
              <a:gd name="connsiteY7173" fmla="*/ 1173899 h 6386516"/>
              <a:gd name="connsiteX7174" fmla="*/ 2716259 w 6789110"/>
              <a:gd name="connsiteY7174" fmla="*/ 1173899 h 6386516"/>
              <a:gd name="connsiteX7175" fmla="*/ 2718184 w 6789110"/>
              <a:gd name="connsiteY7175" fmla="*/ 1173899 h 6386516"/>
              <a:gd name="connsiteX7176" fmla="*/ 2720109 w 6789110"/>
              <a:gd name="connsiteY7176" fmla="*/ 1173899 h 6386516"/>
              <a:gd name="connsiteX7177" fmla="*/ 2723958 w 6789110"/>
              <a:gd name="connsiteY7177" fmla="*/ 1170050 h 6386516"/>
              <a:gd name="connsiteX7178" fmla="*/ 2723958 w 6789110"/>
              <a:gd name="connsiteY7178" fmla="*/ 1168125 h 6386516"/>
              <a:gd name="connsiteX7179" fmla="*/ 2720109 w 6789110"/>
              <a:gd name="connsiteY7179" fmla="*/ 1168125 h 6386516"/>
              <a:gd name="connsiteX7180" fmla="*/ 2722034 w 6789110"/>
              <a:gd name="connsiteY7180" fmla="*/ 1170050 h 6386516"/>
              <a:gd name="connsiteX7181" fmla="*/ 2716259 w 6789110"/>
              <a:gd name="connsiteY7181" fmla="*/ 1168125 h 6386516"/>
              <a:gd name="connsiteX7182" fmla="*/ 2718184 w 6789110"/>
              <a:gd name="connsiteY7182" fmla="*/ 1166201 h 6386516"/>
              <a:gd name="connsiteX7183" fmla="*/ 2722034 w 6789110"/>
              <a:gd name="connsiteY7183" fmla="*/ 1166201 h 6386516"/>
              <a:gd name="connsiteX7184" fmla="*/ 2720380 w 6789110"/>
              <a:gd name="connsiteY7184" fmla="*/ 1164363 h 6386516"/>
              <a:gd name="connsiteX7185" fmla="*/ 2722034 w 6789110"/>
              <a:gd name="connsiteY7185" fmla="*/ 1164276 h 6386516"/>
              <a:gd name="connsiteX7186" fmla="*/ 2725883 w 6789110"/>
              <a:gd name="connsiteY7186" fmla="*/ 1164276 h 6386516"/>
              <a:gd name="connsiteX7187" fmla="*/ 2725883 w 6789110"/>
              <a:gd name="connsiteY7187" fmla="*/ 1166201 h 6386516"/>
              <a:gd name="connsiteX7188" fmla="*/ 2731659 w 6789110"/>
              <a:gd name="connsiteY7188" fmla="*/ 1164276 h 6386516"/>
              <a:gd name="connsiteX7189" fmla="*/ 2731659 w 6789110"/>
              <a:gd name="connsiteY7189" fmla="*/ 1162351 h 6386516"/>
              <a:gd name="connsiteX7190" fmla="*/ 2731659 w 6789110"/>
              <a:gd name="connsiteY7190" fmla="*/ 1158501 h 6386516"/>
              <a:gd name="connsiteX7191" fmla="*/ 2729733 w 6789110"/>
              <a:gd name="connsiteY7191" fmla="*/ 1160426 h 6386516"/>
              <a:gd name="connsiteX7192" fmla="*/ 2725883 w 6789110"/>
              <a:gd name="connsiteY7192" fmla="*/ 1160426 h 6386516"/>
              <a:gd name="connsiteX7193" fmla="*/ 2723958 w 6789110"/>
              <a:gd name="connsiteY7193" fmla="*/ 1160426 h 6386516"/>
              <a:gd name="connsiteX7194" fmla="*/ 2727808 w 6789110"/>
              <a:gd name="connsiteY7194" fmla="*/ 1156577 h 6386516"/>
              <a:gd name="connsiteX7195" fmla="*/ 2731659 w 6789110"/>
              <a:gd name="connsiteY7195" fmla="*/ 1154652 h 6386516"/>
              <a:gd name="connsiteX7196" fmla="*/ 2733582 w 6789110"/>
              <a:gd name="connsiteY7196" fmla="*/ 1156577 h 6386516"/>
              <a:gd name="connsiteX7197" fmla="*/ 2733582 w 6789110"/>
              <a:gd name="connsiteY7197" fmla="*/ 1158501 h 6386516"/>
              <a:gd name="connsiteX7198" fmla="*/ 2733582 w 6789110"/>
              <a:gd name="connsiteY7198" fmla="*/ 1160426 h 6386516"/>
              <a:gd name="connsiteX7199" fmla="*/ 2737433 w 6789110"/>
              <a:gd name="connsiteY7199" fmla="*/ 1158501 h 6386516"/>
              <a:gd name="connsiteX7200" fmla="*/ 2739357 w 6789110"/>
              <a:gd name="connsiteY7200" fmla="*/ 1158501 h 6386516"/>
              <a:gd name="connsiteX7201" fmla="*/ 2741282 w 6789110"/>
              <a:gd name="connsiteY7201" fmla="*/ 1158501 h 6386516"/>
              <a:gd name="connsiteX7202" fmla="*/ 2743207 w 6789110"/>
              <a:gd name="connsiteY7202" fmla="*/ 1156577 h 6386516"/>
              <a:gd name="connsiteX7203" fmla="*/ 2743207 w 6789110"/>
              <a:gd name="connsiteY7203" fmla="*/ 1154652 h 6386516"/>
              <a:gd name="connsiteX7204" fmla="*/ 2741282 w 6789110"/>
              <a:gd name="connsiteY7204" fmla="*/ 1152727 h 6386516"/>
              <a:gd name="connsiteX7205" fmla="*/ 2737433 w 6789110"/>
              <a:gd name="connsiteY7205" fmla="*/ 1150803 h 6386516"/>
              <a:gd name="connsiteX7206" fmla="*/ 2734865 w 6789110"/>
              <a:gd name="connsiteY7206" fmla="*/ 1152086 h 6386516"/>
              <a:gd name="connsiteX7207" fmla="*/ 2733582 w 6789110"/>
              <a:gd name="connsiteY7207" fmla="*/ 1150802 h 6386516"/>
              <a:gd name="connsiteX7208" fmla="*/ 2733582 w 6789110"/>
              <a:gd name="connsiteY7208" fmla="*/ 1148877 h 6386516"/>
              <a:gd name="connsiteX7209" fmla="*/ 2739357 w 6789110"/>
              <a:gd name="connsiteY7209" fmla="*/ 1148877 h 6386516"/>
              <a:gd name="connsiteX7210" fmla="*/ 2739357 w 6789110"/>
              <a:gd name="connsiteY7210" fmla="*/ 1146954 h 6386516"/>
              <a:gd name="connsiteX7211" fmla="*/ 2733582 w 6789110"/>
              <a:gd name="connsiteY7211" fmla="*/ 1148877 h 6386516"/>
              <a:gd name="connsiteX7212" fmla="*/ 2731659 w 6789110"/>
              <a:gd name="connsiteY7212" fmla="*/ 1148877 h 6386516"/>
              <a:gd name="connsiteX7213" fmla="*/ 2729733 w 6789110"/>
              <a:gd name="connsiteY7213" fmla="*/ 1148877 h 6386516"/>
              <a:gd name="connsiteX7214" fmla="*/ 2729733 w 6789110"/>
              <a:gd name="connsiteY7214" fmla="*/ 1146954 h 6386516"/>
              <a:gd name="connsiteX7215" fmla="*/ 2725883 w 6789110"/>
              <a:gd name="connsiteY7215" fmla="*/ 1148877 h 6386516"/>
              <a:gd name="connsiteX7216" fmla="*/ 2729733 w 6789110"/>
              <a:gd name="connsiteY7216" fmla="*/ 1148877 h 6386516"/>
              <a:gd name="connsiteX7217" fmla="*/ 2723958 w 6789110"/>
              <a:gd name="connsiteY7217" fmla="*/ 1150803 h 6386516"/>
              <a:gd name="connsiteX7218" fmla="*/ 2723958 w 6789110"/>
              <a:gd name="connsiteY7218" fmla="*/ 1145028 h 6386516"/>
              <a:gd name="connsiteX7219" fmla="*/ 2729733 w 6789110"/>
              <a:gd name="connsiteY7219" fmla="*/ 1139253 h 6386516"/>
              <a:gd name="connsiteX7220" fmla="*/ 2729733 w 6789110"/>
              <a:gd name="connsiteY7220" fmla="*/ 1141179 h 6386516"/>
              <a:gd name="connsiteX7221" fmla="*/ 2727808 w 6789110"/>
              <a:gd name="connsiteY7221" fmla="*/ 1142382 h 6386516"/>
              <a:gd name="connsiteX7222" fmla="*/ 2725883 w 6789110"/>
              <a:gd name="connsiteY7222" fmla="*/ 1145028 h 6386516"/>
              <a:gd name="connsiteX7223" fmla="*/ 2729733 w 6789110"/>
              <a:gd name="connsiteY7223" fmla="*/ 1141179 h 6386516"/>
              <a:gd name="connsiteX7224" fmla="*/ 2731659 w 6789110"/>
              <a:gd name="connsiteY7224" fmla="*/ 1139253 h 6386516"/>
              <a:gd name="connsiteX7225" fmla="*/ 2735507 w 6789110"/>
              <a:gd name="connsiteY7225" fmla="*/ 1135405 h 6386516"/>
              <a:gd name="connsiteX7226" fmla="*/ 2737433 w 6789110"/>
              <a:gd name="connsiteY7226" fmla="*/ 1135405 h 6386516"/>
              <a:gd name="connsiteX7227" fmla="*/ 2739357 w 6789110"/>
              <a:gd name="connsiteY7227" fmla="*/ 1139253 h 6386516"/>
              <a:gd name="connsiteX7228" fmla="*/ 2741282 w 6789110"/>
              <a:gd name="connsiteY7228" fmla="*/ 1137330 h 6386516"/>
              <a:gd name="connsiteX7229" fmla="*/ 2743207 w 6789110"/>
              <a:gd name="connsiteY7229" fmla="*/ 1141179 h 6386516"/>
              <a:gd name="connsiteX7230" fmla="*/ 2747056 w 6789110"/>
              <a:gd name="connsiteY7230" fmla="*/ 1139253 h 6386516"/>
              <a:gd name="connsiteX7231" fmla="*/ 2750906 w 6789110"/>
              <a:gd name="connsiteY7231" fmla="*/ 1141179 h 6386516"/>
              <a:gd name="connsiteX7232" fmla="*/ 2752830 w 6789110"/>
              <a:gd name="connsiteY7232" fmla="*/ 1139253 h 6386516"/>
              <a:gd name="connsiteX7233" fmla="*/ 2754755 w 6789110"/>
              <a:gd name="connsiteY7233" fmla="*/ 1139253 h 6386516"/>
              <a:gd name="connsiteX7234" fmla="*/ 2754230 w 6789110"/>
              <a:gd name="connsiteY7234" fmla="*/ 1138729 h 6386516"/>
              <a:gd name="connsiteX7235" fmla="*/ 2754755 w 6789110"/>
              <a:gd name="connsiteY7235" fmla="*/ 1138532 h 6386516"/>
              <a:gd name="connsiteX7236" fmla="*/ 2756680 w 6789110"/>
              <a:gd name="connsiteY7236" fmla="*/ 1139253 h 6386516"/>
              <a:gd name="connsiteX7237" fmla="*/ 2760530 w 6789110"/>
              <a:gd name="connsiteY7237" fmla="*/ 1137330 h 6386516"/>
              <a:gd name="connsiteX7238" fmla="*/ 2764379 w 6789110"/>
              <a:gd name="connsiteY7238" fmla="*/ 1137330 h 6386516"/>
              <a:gd name="connsiteX7239" fmla="*/ 2768230 w 6789110"/>
              <a:gd name="connsiteY7239" fmla="*/ 1133479 h 6386516"/>
              <a:gd name="connsiteX7240" fmla="*/ 2772078 w 6789110"/>
              <a:gd name="connsiteY7240" fmla="*/ 1133479 h 6386516"/>
              <a:gd name="connsiteX7241" fmla="*/ 2772078 w 6789110"/>
              <a:gd name="connsiteY7241" fmla="*/ 1135405 h 6386516"/>
              <a:gd name="connsiteX7242" fmla="*/ 2770154 w 6789110"/>
              <a:gd name="connsiteY7242" fmla="*/ 1137330 h 6386516"/>
              <a:gd name="connsiteX7243" fmla="*/ 2770154 w 6789110"/>
              <a:gd name="connsiteY7243" fmla="*/ 1139253 h 6386516"/>
              <a:gd name="connsiteX7244" fmla="*/ 2768230 w 6789110"/>
              <a:gd name="connsiteY7244" fmla="*/ 1141179 h 6386516"/>
              <a:gd name="connsiteX7245" fmla="*/ 2766304 w 6789110"/>
              <a:gd name="connsiteY7245" fmla="*/ 1139253 h 6386516"/>
              <a:gd name="connsiteX7246" fmla="*/ 2764379 w 6789110"/>
              <a:gd name="connsiteY7246" fmla="*/ 1141179 h 6386516"/>
              <a:gd name="connsiteX7247" fmla="*/ 2762454 w 6789110"/>
              <a:gd name="connsiteY7247" fmla="*/ 1139253 h 6386516"/>
              <a:gd name="connsiteX7248" fmla="*/ 2758605 w 6789110"/>
              <a:gd name="connsiteY7248" fmla="*/ 1143103 h 6386516"/>
              <a:gd name="connsiteX7249" fmla="*/ 2762454 w 6789110"/>
              <a:gd name="connsiteY7249" fmla="*/ 1143103 h 6386516"/>
              <a:gd name="connsiteX7250" fmla="*/ 2766304 w 6789110"/>
              <a:gd name="connsiteY7250" fmla="*/ 1145028 h 6386516"/>
              <a:gd name="connsiteX7251" fmla="*/ 2770154 w 6789110"/>
              <a:gd name="connsiteY7251" fmla="*/ 1143103 h 6386516"/>
              <a:gd name="connsiteX7252" fmla="*/ 2770154 w 6789110"/>
              <a:gd name="connsiteY7252" fmla="*/ 1141179 h 6386516"/>
              <a:gd name="connsiteX7253" fmla="*/ 2772078 w 6789110"/>
              <a:gd name="connsiteY7253" fmla="*/ 1139253 h 6386516"/>
              <a:gd name="connsiteX7254" fmla="*/ 2770154 w 6789110"/>
              <a:gd name="connsiteY7254" fmla="*/ 1137330 h 6386516"/>
              <a:gd name="connsiteX7255" fmla="*/ 2772078 w 6789110"/>
              <a:gd name="connsiteY7255" fmla="*/ 1137330 h 6386516"/>
              <a:gd name="connsiteX7256" fmla="*/ 2772238 w 6789110"/>
              <a:gd name="connsiteY7256" fmla="*/ 1137169 h 6386516"/>
              <a:gd name="connsiteX7257" fmla="*/ 2772079 w 6789110"/>
              <a:gd name="connsiteY7257" fmla="*/ 1135419 h 6386516"/>
              <a:gd name="connsiteX7258" fmla="*/ 2773352 w 6789110"/>
              <a:gd name="connsiteY7258" fmla="*/ 1136055 h 6386516"/>
              <a:gd name="connsiteX7259" fmla="*/ 2775928 w 6789110"/>
              <a:gd name="connsiteY7259" fmla="*/ 1133479 h 6386516"/>
              <a:gd name="connsiteX7260" fmla="*/ 2777853 w 6789110"/>
              <a:gd name="connsiteY7260" fmla="*/ 1133479 h 6386516"/>
              <a:gd name="connsiteX7261" fmla="*/ 2777853 w 6789110"/>
              <a:gd name="connsiteY7261" fmla="*/ 1136140 h 6386516"/>
              <a:gd name="connsiteX7262" fmla="*/ 2779778 w 6789110"/>
              <a:gd name="connsiteY7262" fmla="*/ 1133494 h 6386516"/>
              <a:gd name="connsiteX7263" fmla="*/ 2783598 w 6789110"/>
              <a:gd name="connsiteY7263" fmla="*/ 1133494 h 6386516"/>
              <a:gd name="connsiteX7264" fmla="*/ 2783627 w 6789110"/>
              <a:gd name="connsiteY7264" fmla="*/ 1133479 h 6386516"/>
              <a:gd name="connsiteX7265" fmla="*/ 2781703 w 6789110"/>
              <a:gd name="connsiteY7265" fmla="*/ 1131555 h 6386516"/>
              <a:gd name="connsiteX7266" fmla="*/ 2784007 w 6789110"/>
              <a:gd name="connsiteY7266" fmla="*/ 1130402 h 6386516"/>
              <a:gd name="connsiteX7267" fmla="*/ 2783629 w 6789110"/>
              <a:gd name="connsiteY7267" fmla="*/ 1129646 h 6386516"/>
              <a:gd name="connsiteX7268" fmla="*/ 2785554 w 6789110"/>
              <a:gd name="connsiteY7268" fmla="*/ 1127720 h 6386516"/>
              <a:gd name="connsiteX7269" fmla="*/ 2786941 w 6789110"/>
              <a:gd name="connsiteY7269" fmla="*/ 1129109 h 6386516"/>
              <a:gd name="connsiteX7270" fmla="*/ 2787477 w 6789110"/>
              <a:gd name="connsiteY7270" fmla="*/ 1128908 h 6386516"/>
              <a:gd name="connsiteX7271" fmla="*/ 2789401 w 6789110"/>
              <a:gd name="connsiteY7271" fmla="*/ 1129629 h 6386516"/>
              <a:gd name="connsiteX7272" fmla="*/ 2791326 w 6789110"/>
              <a:gd name="connsiteY7272" fmla="*/ 1127706 h 6386516"/>
              <a:gd name="connsiteX7273" fmla="*/ 2793251 w 6789110"/>
              <a:gd name="connsiteY7273" fmla="*/ 1127706 h 6386516"/>
              <a:gd name="connsiteX7274" fmla="*/ 2791326 w 6789110"/>
              <a:gd name="connsiteY7274" fmla="*/ 1123856 h 6386516"/>
              <a:gd name="connsiteX7275" fmla="*/ 2795176 w 6789110"/>
              <a:gd name="connsiteY7275" fmla="*/ 1120006 h 6386516"/>
              <a:gd name="connsiteX7276" fmla="*/ 2795176 w 6789110"/>
              <a:gd name="connsiteY7276" fmla="*/ 1118082 h 6386516"/>
              <a:gd name="connsiteX7277" fmla="*/ 2793251 w 6789110"/>
              <a:gd name="connsiteY7277" fmla="*/ 1116157 h 6386516"/>
              <a:gd name="connsiteX7278" fmla="*/ 2793251 w 6789110"/>
              <a:gd name="connsiteY7278" fmla="*/ 1114232 h 6386516"/>
              <a:gd name="connsiteX7279" fmla="*/ 2799025 w 6789110"/>
              <a:gd name="connsiteY7279" fmla="*/ 1112307 h 6386516"/>
              <a:gd name="connsiteX7280" fmla="*/ 2808649 w 6789110"/>
              <a:gd name="connsiteY7280" fmla="*/ 1121931 h 6386516"/>
              <a:gd name="connsiteX7281" fmla="*/ 2816348 w 6789110"/>
              <a:gd name="connsiteY7281" fmla="*/ 1129629 h 6386516"/>
              <a:gd name="connsiteX7282" fmla="*/ 2816348 w 6789110"/>
              <a:gd name="connsiteY7282" fmla="*/ 1131555 h 6386516"/>
              <a:gd name="connsiteX7283" fmla="*/ 2818274 w 6789110"/>
              <a:gd name="connsiteY7283" fmla="*/ 1131555 h 6386516"/>
              <a:gd name="connsiteX7284" fmla="*/ 2831747 w 6789110"/>
              <a:gd name="connsiteY7284" fmla="*/ 1145028 h 6386516"/>
              <a:gd name="connsiteX7285" fmla="*/ 2762454 w 6789110"/>
              <a:gd name="connsiteY7285" fmla="*/ 1223944 h 6386516"/>
              <a:gd name="connsiteX7286" fmla="*/ 2752830 w 6789110"/>
              <a:gd name="connsiteY7286" fmla="*/ 1229718 h 6386516"/>
              <a:gd name="connsiteX7287" fmla="*/ 2754755 w 6789110"/>
              <a:gd name="connsiteY7287" fmla="*/ 1227794 h 6386516"/>
              <a:gd name="connsiteX7288" fmla="*/ 2754755 w 6789110"/>
              <a:gd name="connsiteY7288" fmla="*/ 1225869 h 6386516"/>
              <a:gd name="connsiteX7289" fmla="*/ 2752830 w 6789110"/>
              <a:gd name="connsiteY7289" fmla="*/ 1227794 h 6386516"/>
              <a:gd name="connsiteX7290" fmla="*/ 2748981 w 6789110"/>
              <a:gd name="connsiteY7290" fmla="*/ 1229718 h 6386516"/>
              <a:gd name="connsiteX7291" fmla="*/ 2747056 w 6789110"/>
              <a:gd name="connsiteY7291" fmla="*/ 1229718 h 6386516"/>
              <a:gd name="connsiteX7292" fmla="*/ 2745131 w 6789110"/>
              <a:gd name="connsiteY7292" fmla="*/ 1231643 h 6386516"/>
              <a:gd name="connsiteX7293" fmla="*/ 2747056 w 6789110"/>
              <a:gd name="connsiteY7293" fmla="*/ 1233568 h 6386516"/>
              <a:gd name="connsiteX7294" fmla="*/ 2743207 w 6789110"/>
              <a:gd name="connsiteY7294" fmla="*/ 1233568 h 6386516"/>
              <a:gd name="connsiteX7295" fmla="*/ 2745131 w 6789110"/>
              <a:gd name="connsiteY7295" fmla="*/ 1235493 h 6386516"/>
              <a:gd name="connsiteX7296" fmla="*/ 2722034 w 6789110"/>
              <a:gd name="connsiteY7296" fmla="*/ 1248966 h 6386516"/>
              <a:gd name="connsiteX7297" fmla="*/ 2716259 w 6789110"/>
              <a:gd name="connsiteY7297" fmla="*/ 1241267 h 6386516"/>
              <a:gd name="connsiteX7298" fmla="*/ 2610396 w 6789110"/>
              <a:gd name="connsiteY7298" fmla="*/ 1306710 h 6386516"/>
              <a:gd name="connsiteX7299" fmla="*/ 2608471 w 6789110"/>
              <a:gd name="connsiteY7299" fmla="*/ 1308635 h 6386516"/>
              <a:gd name="connsiteX7300" fmla="*/ 2560352 w 6789110"/>
              <a:gd name="connsiteY7300" fmla="*/ 1356754 h 6386516"/>
              <a:gd name="connsiteX7301" fmla="*/ 2560592 w 6789110"/>
              <a:gd name="connsiteY7301" fmla="*/ 1354829 h 6386516"/>
              <a:gd name="connsiteX7302" fmla="*/ 2562276 w 6789110"/>
              <a:gd name="connsiteY7302" fmla="*/ 1352905 h 6386516"/>
              <a:gd name="connsiteX7303" fmla="*/ 2560352 w 6789110"/>
              <a:gd name="connsiteY7303" fmla="*/ 1352905 h 6386516"/>
              <a:gd name="connsiteX7304" fmla="*/ 2558427 w 6789110"/>
              <a:gd name="connsiteY7304" fmla="*/ 1356754 h 6386516"/>
              <a:gd name="connsiteX7305" fmla="*/ 2559389 w 6789110"/>
              <a:gd name="connsiteY7305" fmla="*/ 1357717 h 6386516"/>
              <a:gd name="connsiteX7306" fmla="*/ 2556502 w 6789110"/>
              <a:gd name="connsiteY7306" fmla="*/ 1360604 h 6386516"/>
              <a:gd name="connsiteX7307" fmla="*/ 2556502 w 6789110"/>
              <a:gd name="connsiteY7307" fmla="*/ 1362529 h 6386516"/>
              <a:gd name="connsiteX7308" fmla="*/ 2552652 w 6789110"/>
              <a:gd name="connsiteY7308" fmla="*/ 1366378 h 6386516"/>
              <a:gd name="connsiteX7309" fmla="*/ 2546878 w 6789110"/>
              <a:gd name="connsiteY7309" fmla="*/ 1370228 h 6386516"/>
              <a:gd name="connsiteX7310" fmla="*/ 2550728 w 6789110"/>
              <a:gd name="connsiteY7310" fmla="*/ 1370228 h 6386516"/>
              <a:gd name="connsiteX7311" fmla="*/ 2508352 w 6789110"/>
              <a:gd name="connsiteY7311" fmla="*/ 1429837 h 6386516"/>
              <a:gd name="connsiteX7312" fmla="*/ 2506458 w 6789110"/>
              <a:gd name="connsiteY7312" fmla="*/ 1426047 h 6386516"/>
              <a:gd name="connsiteX7313" fmla="*/ 2502608 w 6789110"/>
              <a:gd name="connsiteY7313" fmla="*/ 1426047 h 6386516"/>
              <a:gd name="connsiteX7314" fmla="*/ 2504533 w 6789110"/>
              <a:gd name="connsiteY7314" fmla="*/ 1429896 h 6386516"/>
              <a:gd name="connsiteX7315" fmla="*/ 2508310 w 6789110"/>
              <a:gd name="connsiteY7315" fmla="*/ 1429896 h 6386516"/>
              <a:gd name="connsiteX7316" fmla="*/ 2500444 w 6789110"/>
              <a:gd name="connsiteY7316" fmla="*/ 1440963 h 6386516"/>
              <a:gd name="connsiteX7317" fmla="*/ 2460263 w 6789110"/>
              <a:gd name="connsiteY7317" fmla="*/ 1520361 h 6386516"/>
              <a:gd name="connsiteX7318" fmla="*/ 2458338 w 6789110"/>
              <a:gd name="connsiteY7318" fmla="*/ 1520361 h 6386516"/>
              <a:gd name="connsiteX7319" fmla="*/ 2454488 w 6789110"/>
              <a:gd name="connsiteY7319" fmla="*/ 1520361 h 6386516"/>
              <a:gd name="connsiteX7320" fmla="*/ 2456414 w 6789110"/>
              <a:gd name="connsiteY7320" fmla="*/ 1522285 h 6386516"/>
              <a:gd name="connsiteX7321" fmla="*/ 2458338 w 6789110"/>
              <a:gd name="connsiteY7321" fmla="*/ 1522285 h 6386516"/>
              <a:gd name="connsiteX7322" fmla="*/ 2406370 w 6789110"/>
              <a:gd name="connsiteY7322" fmla="*/ 1772507 h 6386516"/>
              <a:gd name="connsiteX7323" fmla="*/ 2458338 w 6789110"/>
              <a:gd name="connsiteY7323" fmla="*/ 2068922 h 6386516"/>
              <a:gd name="connsiteX7324" fmla="*/ 2456414 w 6789110"/>
              <a:gd name="connsiteY7324" fmla="*/ 2068922 h 6386516"/>
              <a:gd name="connsiteX7325" fmla="*/ 2460263 w 6789110"/>
              <a:gd name="connsiteY7325" fmla="*/ 2074697 h 6386516"/>
              <a:gd name="connsiteX7326" fmla="*/ 2454488 w 6789110"/>
              <a:gd name="connsiteY7326" fmla="*/ 2074697 h 6386516"/>
              <a:gd name="connsiteX7327" fmla="*/ 2450640 w 6789110"/>
              <a:gd name="connsiteY7327" fmla="*/ 2080471 h 6386516"/>
              <a:gd name="connsiteX7328" fmla="*/ 2450640 w 6789110"/>
              <a:gd name="connsiteY7328" fmla="*/ 2072772 h 6386516"/>
              <a:gd name="connsiteX7329" fmla="*/ 2435240 w 6789110"/>
              <a:gd name="connsiteY7329" fmla="*/ 2074697 h 6386516"/>
              <a:gd name="connsiteX7330" fmla="*/ 2439090 w 6789110"/>
              <a:gd name="connsiteY7330" fmla="*/ 2065073 h 6386516"/>
              <a:gd name="connsiteX7331" fmla="*/ 2433316 w 6789110"/>
              <a:gd name="connsiteY7331" fmla="*/ 2065073 h 6386516"/>
              <a:gd name="connsiteX7332" fmla="*/ 2429466 w 6789110"/>
              <a:gd name="connsiteY7332" fmla="*/ 2057372 h 6386516"/>
              <a:gd name="connsiteX7333" fmla="*/ 2427541 w 6789110"/>
              <a:gd name="connsiteY7333" fmla="*/ 2082396 h 6386516"/>
              <a:gd name="connsiteX7334" fmla="*/ 2437165 w 6789110"/>
              <a:gd name="connsiteY7334" fmla="*/ 2080471 h 6386516"/>
              <a:gd name="connsiteX7335" fmla="*/ 2446789 w 6789110"/>
              <a:gd name="connsiteY7335" fmla="*/ 2080471 h 6386516"/>
              <a:gd name="connsiteX7336" fmla="*/ 2442940 w 6789110"/>
              <a:gd name="connsiteY7336" fmla="*/ 2086247 h 6386516"/>
              <a:gd name="connsiteX7337" fmla="*/ 2448714 w 6789110"/>
              <a:gd name="connsiteY7337" fmla="*/ 2093946 h 6386516"/>
              <a:gd name="connsiteX7338" fmla="*/ 2442940 w 6789110"/>
              <a:gd name="connsiteY7338" fmla="*/ 2093946 h 6386516"/>
              <a:gd name="connsiteX7339" fmla="*/ 2442940 w 6789110"/>
              <a:gd name="connsiteY7339" fmla="*/ 2088172 h 6386516"/>
              <a:gd name="connsiteX7340" fmla="*/ 2433316 w 6789110"/>
              <a:gd name="connsiteY7340" fmla="*/ 2090095 h 6386516"/>
              <a:gd name="connsiteX7341" fmla="*/ 2427541 w 6789110"/>
              <a:gd name="connsiteY7341" fmla="*/ 2088172 h 6386516"/>
              <a:gd name="connsiteX7342" fmla="*/ 2423692 w 6789110"/>
              <a:gd name="connsiteY7342" fmla="*/ 2088172 h 6386516"/>
              <a:gd name="connsiteX7343" fmla="*/ 2421767 w 6789110"/>
              <a:gd name="connsiteY7343" fmla="*/ 2088172 h 6386516"/>
              <a:gd name="connsiteX7344" fmla="*/ 2348625 w 6789110"/>
              <a:gd name="connsiteY7344" fmla="*/ 1699367 h 6386516"/>
              <a:gd name="connsiteX7345" fmla="*/ 2353349 w 6789110"/>
              <a:gd name="connsiteY7345" fmla="*/ 1697792 h 6386516"/>
              <a:gd name="connsiteX7346" fmla="*/ 2354399 w 6789110"/>
              <a:gd name="connsiteY7346" fmla="*/ 1699367 h 6386516"/>
              <a:gd name="connsiteX7347" fmla="*/ 2356176 w 6789110"/>
              <a:gd name="connsiteY7347" fmla="*/ 1699663 h 6386516"/>
              <a:gd name="connsiteX7348" fmla="*/ 2362098 w 6789110"/>
              <a:gd name="connsiteY7348" fmla="*/ 1707065 h 6386516"/>
              <a:gd name="connsiteX7349" fmla="*/ 2365948 w 6789110"/>
              <a:gd name="connsiteY7349" fmla="*/ 1701291 h 6386516"/>
              <a:gd name="connsiteX7350" fmla="*/ 2356176 w 6789110"/>
              <a:gd name="connsiteY7350" fmla="*/ 1699663 h 6386516"/>
              <a:gd name="connsiteX7351" fmla="*/ 2354399 w 6789110"/>
              <a:gd name="connsiteY7351" fmla="*/ 1697442 h 6386516"/>
              <a:gd name="connsiteX7352" fmla="*/ 2353349 w 6789110"/>
              <a:gd name="connsiteY7352" fmla="*/ 1697792 h 6386516"/>
              <a:gd name="connsiteX7353" fmla="*/ 2350550 w 6789110"/>
              <a:gd name="connsiteY7353" fmla="*/ 1693591 h 6386516"/>
              <a:gd name="connsiteX7354" fmla="*/ 2360174 w 6789110"/>
              <a:gd name="connsiteY7354" fmla="*/ 1693591 h 6386516"/>
              <a:gd name="connsiteX7355" fmla="*/ 2356324 w 6789110"/>
              <a:gd name="connsiteY7355" fmla="*/ 1687817 h 6386516"/>
              <a:gd name="connsiteX7356" fmla="*/ 2360174 w 6789110"/>
              <a:gd name="connsiteY7356" fmla="*/ 1680119 h 6386516"/>
              <a:gd name="connsiteX7357" fmla="*/ 2350550 w 6789110"/>
              <a:gd name="connsiteY7357" fmla="*/ 1685892 h 6386516"/>
              <a:gd name="connsiteX7358" fmla="*/ 2354399 w 6789110"/>
              <a:gd name="connsiteY7358" fmla="*/ 1691666 h 6386516"/>
              <a:gd name="connsiteX7359" fmla="*/ 2348625 w 6789110"/>
              <a:gd name="connsiteY7359" fmla="*/ 1693591 h 6386516"/>
              <a:gd name="connsiteX7360" fmla="*/ 2350550 w 6789110"/>
              <a:gd name="connsiteY7360" fmla="*/ 1670494 h 6386516"/>
              <a:gd name="connsiteX7361" fmla="*/ 2352475 w 6789110"/>
              <a:gd name="connsiteY7361" fmla="*/ 1666645 h 6386516"/>
              <a:gd name="connsiteX7362" fmla="*/ 2352475 w 6789110"/>
              <a:gd name="connsiteY7362" fmla="*/ 1664720 h 6386516"/>
              <a:gd name="connsiteX7363" fmla="*/ 2352475 w 6789110"/>
              <a:gd name="connsiteY7363" fmla="*/ 1658945 h 6386516"/>
              <a:gd name="connsiteX7364" fmla="*/ 2354399 w 6789110"/>
              <a:gd name="connsiteY7364" fmla="*/ 1657021 h 6386516"/>
              <a:gd name="connsiteX7365" fmla="*/ 2360174 w 6789110"/>
              <a:gd name="connsiteY7365" fmla="*/ 1657021 h 6386516"/>
              <a:gd name="connsiteX7366" fmla="*/ 2360174 w 6789110"/>
              <a:gd name="connsiteY7366" fmla="*/ 1662796 h 6386516"/>
              <a:gd name="connsiteX7367" fmla="*/ 2356324 w 6789110"/>
              <a:gd name="connsiteY7367" fmla="*/ 1668570 h 6386516"/>
              <a:gd name="connsiteX7368" fmla="*/ 2360174 w 6789110"/>
              <a:gd name="connsiteY7368" fmla="*/ 1670494 h 6386516"/>
              <a:gd name="connsiteX7369" fmla="*/ 2367873 w 6789110"/>
              <a:gd name="connsiteY7369" fmla="*/ 1664720 h 6386516"/>
              <a:gd name="connsiteX7370" fmla="*/ 2385196 w 6789110"/>
              <a:gd name="connsiteY7370" fmla="*/ 1672419 h 6386516"/>
              <a:gd name="connsiteX7371" fmla="*/ 2389046 w 6789110"/>
              <a:gd name="connsiteY7371" fmla="*/ 1683967 h 6386516"/>
              <a:gd name="connsiteX7372" fmla="*/ 2385196 w 6789110"/>
              <a:gd name="connsiteY7372" fmla="*/ 1689743 h 6386516"/>
              <a:gd name="connsiteX7373" fmla="*/ 2394820 w 6789110"/>
              <a:gd name="connsiteY7373" fmla="*/ 1689743 h 6386516"/>
              <a:gd name="connsiteX7374" fmla="*/ 2400594 w 6789110"/>
              <a:gd name="connsiteY7374" fmla="*/ 1695517 h 6386516"/>
              <a:gd name="connsiteX7375" fmla="*/ 2404444 w 6789110"/>
              <a:gd name="connsiteY7375" fmla="*/ 1703215 h 6386516"/>
              <a:gd name="connsiteX7376" fmla="*/ 2408293 w 6789110"/>
              <a:gd name="connsiteY7376" fmla="*/ 1695517 h 6386516"/>
              <a:gd name="connsiteX7377" fmla="*/ 2408293 w 6789110"/>
              <a:gd name="connsiteY7377" fmla="*/ 1687817 h 6386516"/>
              <a:gd name="connsiteX7378" fmla="*/ 2402519 w 6789110"/>
              <a:gd name="connsiteY7378" fmla="*/ 1691666 h 6386516"/>
              <a:gd name="connsiteX7379" fmla="*/ 2402519 w 6789110"/>
              <a:gd name="connsiteY7379" fmla="*/ 1689743 h 6386516"/>
              <a:gd name="connsiteX7380" fmla="*/ 2398669 w 6789110"/>
              <a:gd name="connsiteY7380" fmla="*/ 1680119 h 6386516"/>
              <a:gd name="connsiteX7381" fmla="*/ 2404444 w 6789110"/>
              <a:gd name="connsiteY7381" fmla="*/ 1680119 h 6386516"/>
              <a:gd name="connsiteX7382" fmla="*/ 2404444 w 6789110"/>
              <a:gd name="connsiteY7382" fmla="*/ 1674343 h 6386516"/>
              <a:gd name="connsiteX7383" fmla="*/ 2394820 w 6789110"/>
              <a:gd name="connsiteY7383" fmla="*/ 1674343 h 6386516"/>
              <a:gd name="connsiteX7384" fmla="*/ 2387121 w 6789110"/>
              <a:gd name="connsiteY7384" fmla="*/ 1664720 h 6386516"/>
              <a:gd name="connsiteX7385" fmla="*/ 2392895 w 6789110"/>
              <a:gd name="connsiteY7385" fmla="*/ 1657021 h 6386516"/>
              <a:gd name="connsiteX7386" fmla="*/ 2396745 w 6789110"/>
              <a:gd name="connsiteY7386" fmla="*/ 1657021 h 6386516"/>
              <a:gd name="connsiteX7387" fmla="*/ 2396745 w 6789110"/>
              <a:gd name="connsiteY7387" fmla="*/ 1651246 h 6386516"/>
              <a:gd name="connsiteX7388" fmla="*/ 2391612 w 6789110"/>
              <a:gd name="connsiteY7388" fmla="*/ 1656378 h 6386516"/>
              <a:gd name="connsiteX7389" fmla="*/ 2389046 w 6789110"/>
              <a:gd name="connsiteY7389" fmla="*/ 1655096 h 6386516"/>
              <a:gd name="connsiteX7390" fmla="*/ 2383271 w 6789110"/>
              <a:gd name="connsiteY7390" fmla="*/ 1658945 h 6386516"/>
              <a:gd name="connsiteX7391" fmla="*/ 2375573 w 6789110"/>
              <a:gd name="connsiteY7391" fmla="*/ 1657021 h 6386516"/>
              <a:gd name="connsiteX7392" fmla="*/ 2369799 w 6789110"/>
              <a:gd name="connsiteY7392" fmla="*/ 1660871 h 6386516"/>
              <a:gd name="connsiteX7393" fmla="*/ 2369799 w 6789110"/>
              <a:gd name="connsiteY7393" fmla="*/ 1655096 h 6386516"/>
              <a:gd name="connsiteX7394" fmla="*/ 2375573 w 6789110"/>
              <a:gd name="connsiteY7394" fmla="*/ 1655096 h 6386516"/>
              <a:gd name="connsiteX7395" fmla="*/ 2369799 w 6789110"/>
              <a:gd name="connsiteY7395" fmla="*/ 1643547 h 6386516"/>
              <a:gd name="connsiteX7396" fmla="*/ 2369799 w 6789110"/>
              <a:gd name="connsiteY7396" fmla="*/ 1635848 h 6386516"/>
              <a:gd name="connsiteX7397" fmla="*/ 2365948 w 6789110"/>
              <a:gd name="connsiteY7397" fmla="*/ 1637773 h 6386516"/>
              <a:gd name="connsiteX7398" fmla="*/ 2367873 w 6789110"/>
              <a:gd name="connsiteY7398" fmla="*/ 1628148 h 6386516"/>
              <a:gd name="connsiteX7399" fmla="*/ 2373647 w 6789110"/>
              <a:gd name="connsiteY7399" fmla="*/ 1626224 h 6386516"/>
              <a:gd name="connsiteX7400" fmla="*/ 2373647 w 6789110"/>
              <a:gd name="connsiteY7400" fmla="*/ 1631998 h 6386516"/>
              <a:gd name="connsiteX7401" fmla="*/ 2379422 w 6789110"/>
              <a:gd name="connsiteY7401" fmla="*/ 1626224 h 6386516"/>
              <a:gd name="connsiteX7402" fmla="*/ 2385196 w 6789110"/>
              <a:gd name="connsiteY7402" fmla="*/ 1630074 h 6386516"/>
              <a:gd name="connsiteX7403" fmla="*/ 2389046 w 6789110"/>
              <a:gd name="connsiteY7403" fmla="*/ 1624299 h 6386516"/>
              <a:gd name="connsiteX7404" fmla="*/ 2379422 w 6789110"/>
              <a:gd name="connsiteY7404" fmla="*/ 1626224 h 6386516"/>
              <a:gd name="connsiteX7405" fmla="*/ 2369799 w 6789110"/>
              <a:gd name="connsiteY7405" fmla="*/ 1622374 h 6386516"/>
              <a:gd name="connsiteX7406" fmla="*/ 2371722 w 6789110"/>
              <a:gd name="connsiteY7406" fmla="*/ 1614294 h 6386516"/>
              <a:gd name="connsiteX7407" fmla="*/ 2371722 w 6789110"/>
              <a:gd name="connsiteY7407" fmla="*/ 1616600 h 6386516"/>
              <a:gd name="connsiteX7408" fmla="*/ 2377497 w 6789110"/>
              <a:gd name="connsiteY7408" fmla="*/ 1616600 h 6386516"/>
              <a:gd name="connsiteX7409" fmla="*/ 2372389 w 6789110"/>
              <a:gd name="connsiteY7409" fmla="*/ 1611492 h 6386516"/>
              <a:gd name="connsiteX7410" fmla="*/ 2379422 w 6789110"/>
              <a:gd name="connsiteY7410" fmla="*/ 1581954 h 6386516"/>
              <a:gd name="connsiteX7411" fmla="*/ 2383271 w 6789110"/>
              <a:gd name="connsiteY7411" fmla="*/ 1581954 h 6386516"/>
              <a:gd name="connsiteX7412" fmla="*/ 2381347 w 6789110"/>
              <a:gd name="connsiteY7412" fmla="*/ 1576179 h 6386516"/>
              <a:gd name="connsiteX7413" fmla="*/ 2414067 w 6789110"/>
              <a:gd name="connsiteY7413" fmla="*/ 1484512 h 6386516"/>
              <a:gd name="connsiteX7414" fmla="*/ 2453114 w 6789110"/>
              <a:gd name="connsiteY7414" fmla="*/ 1412573 h 6386516"/>
              <a:gd name="connsiteX7415" fmla="*/ 2458338 w 6789110"/>
              <a:gd name="connsiteY7415" fmla="*/ 1402949 h 6386516"/>
              <a:gd name="connsiteX7416" fmla="*/ 2462188 w 6789110"/>
              <a:gd name="connsiteY7416" fmla="*/ 1402949 h 6386516"/>
              <a:gd name="connsiteX7417" fmla="*/ 2464112 w 6789110"/>
              <a:gd name="connsiteY7417" fmla="*/ 1401025 h 6386516"/>
              <a:gd name="connsiteX7418" fmla="*/ 2462188 w 6789110"/>
              <a:gd name="connsiteY7418" fmla="*/ 1395250 h 6386516"/>
              <a:gd name="connsiteX7419" fmla="*/ 2577675 w 6789110"/>
              <a:gd name="connsiteY7419" fmla="*/ 1262440 h 6386516"/>
              <a:gd name="connsiteX7420" fmla="*/ 2637343 w 6789110"/>
              <a:gd name="connsiteY7420" fmla="*/ 1233568 h 6386516"/>
              <a:gd name="connsiteX7421" fmla="*/ 2754755 w 6789110"/>
              <a:gd name="connsiteY7421" fmla="*/ 1198922 h 6386516"/>
              <a:gd name="connsiteX7422" fmla="*/ 2715537 w 6789110"/>
              <a:gd name="connsiteY7422" fmla="*/ 1194350 h 6386516"/>
              <a:gd name="connsiteX7423" fmla="*/ 2683860 w 6789110"/>
              <a:gd name="connsiteY7423" fmla="*/ 1196570 h 6386516"/>
              <a:gd name="connsiteX7424" fmla="*/ 2681613 w 6789110"/>
              <a:gd name="connsiteY7424" fmla="*/ 1195072 h 6386516"/>
              <a:gd name="connsiteX7425" fmla="*/ 2681613 w 6789110"/>
              <a:gd name="connsiteY7425" fmla="*/ 1196728 h 6386516"/>
              <a:gd name="connsiteX7426" fmla="*/ 2677764 w 6789110"/>
              <a:gd name="connsiteY7426" fmla="*/ 1196997 h 6386516"/>
              <a:gd name="connsiteX7427" fmla="*/ 2677764 w 6789110"/>
              <a:gd name="connsiteY7427" fmla="*/ 1193147 h 6386516"/>
              <a:gd name="connsiteX7428" fmla="*/ 2677764 w 6789110"/>
              <a:gd name="connsiteY7428" fmla="*/ 1191223 h 6386516"/>
              <a:gd name="connsiteX7429" fmla="*/ 2679688 w 6789110"/>
              <a:gd name="connsiteY7429" fmla="*/ 1191223 h 6386516"/>
              <a:gd name="connsiteX7430" fmla="*/ 2677764 w 6789110"/>
              <a:gd name="connsiteY7430" fmla="*/ 1187373 h 6386516"/>
              <a:gd name="connsiteX7431" fmla="*/ 2679688 w 6789110"/>
              <a:gd name="connsiteY7431" fmla="*/ 1187373 h 6386516"/>
              <a:gd name="connsiteX7432" fmla="*/ 2679688 w 6789110"/>
              <a:gd name="connsiteY7432" fmla="*/ 1189298 h 6386516"/>
              <a:gd name="connsiteX7433" fmla="*/ 2685463 w 6789110"/>
              <a:gd name="connsiteY7433" fmla="*/ 1193147 h 6386516"/>
              <a:gd name="connsiteX7434" fmla="*/ 2691237 w 6789110"/>
              <a:gd name="connsiteY7434" fmla="*/ 1191223 h 6386516"/>
              <a:gd name="connsiteX7435" fmla="*/ 2689312 w 6789110"/>
              <a:gd name="connsiteY7435" fmla="*/ 1193147 h 6386516"/>
              <a:gd name="connsiteX7436" fmla="*/ 2695087 w 6789110"/>
              <a:gd name="connsiteY7436" fmla="*/ 1191223 h 6386516"/>
              <a:gd name="connsiteX7437" fmla="*/ 2695087 w 6789110"/>
              <a:gd name="connsiteY7437" fmla="*/ 1189298 h 6386516"/>
              <a:gd name="connsiteX7438" fmla="*/ 2691237 w 6789110"/>
              <a:gd name="connsiteY7438" fmla="*/ 1187373 h 6386516"/>
              <a:gd name="connsiteX7439" fmla="*/ 2691237 w 6789110"/>
              <a:gd name="connsiteY7439" fmla="*/ 1185448 h 6386516"/>
              <a:gd name="connsiteX7440" fmla="*/ 2693162 w 6789110"/>
              <a:gd name="connsiteY7440" fmla="*/ 1183523 h 6386516"/>
              <a:gd name="connsiteX7441" fmla="*/ 2689312 w 6789110"/>
              <a:gd name="connsiteY7441" fmla="*/ 1185448 h 6386516"/>
              <a:gd name="connsiteX7442" fmla="*/ 2691237 w 6789110"/>
              <a:gd name="connsiteY7442" fmla="*/ 1187373 h 6386516"/>
              <a:gd name="connsiteX7443" fmla="*/ 2689312 w 6789110"/>
              <a:gd name="connsiteY7443" fmla="*/ 1189298 h 6386516"/>
              <a:gd name="connsiteX7444" fmla="*/ 2685463 w 6789110"/>
              <a:gd name="connsiteY7444" fmla="*/ 1187373 h 6386516"/>
              <a:gd name="connsiteX7445" fmla="*/ 2685463 w 6789110"/>
              <a:gd name="connsiteY7445" fmla="*/ 1185448 h 6386516"/>
              <a:gd name="connsiteX7446" fmla="*/ 2679688 w 6789110"/>
              <a:gd name="connsiteY7446" fmla="*/ 1181599 h 6386516"/>
              <a:gd name="connsiteX7447" fmla="*/ 2683538 w 6789110"/>
              <a:gd name="connsiteY7447" fmla="*/ 1177749 h 6386516"/>
              <a:gd name="connsiteX7448" fmla="*/ 2681613 w 6789110"/>
              <a:gd name="connsiteY7448" fmla="*/ 1175824 h 6386516"/>
              <a:gd name="connsiteX7449" fmla="*/ 2683538 w 6789110"/>
              <a:gd name="connsiteY7449" fmla="*/ 1173899 h 6386516"/>
              <a:gd name="connsiteX7450" fmla="*/ 2677764 w 6789110"/>
              <a:gd name="connsiteY7450" fmla="*/ 1175824 h 6386516"/>
              <a:gd name="connsiteX7451" fmla="*/ 2675839 w 6789110"/>
              <a:gd name="connsiteY7451" fmla="*/ 1177749 h 6386516"/>
              <a:gd name="connsiteX7452" fmla="*/ 2671989 w 6789110"/>
              <a:gd name="connsiteY7452" fmla="*/ 1173899 h 6386516"/>
              <a:gd name="connsiteX7453" fmla="*/ 2670064 w 6789110"/>
              <a:gd name="connsiteY7453" fmla="*/ 1177749 h 6386516"/>
              <a:gd name="connsiteX7454" fmla="*/ 2671989 w 6789110"/>
              <a:gd name="connsiteY7454" fmla="*/ 1179674 h 6386516"/>
              <a:gd name="connsiteX7455" fmla="*/ 2675839 w 6789110"/>
              <a:gd name="connsiteY7455" fmla="*/ 1179674 h 6386516"/>
              <a:gd name="connsiteX7456" fmla="*/ 2673914 w 6789110"/>
              <a:gd name="connsiteY7456" fmla="*/ 1181599 h 6386516"/>
              <a:gd name="connsiteX7457" fmla="*/ 2677764 w 6789110"/>
              <a:gd name="connsiteY7457" fmla="*/ 1183523 h 6386516"/>
              <a:gd name="connsiteX7458" fmla="*/ 2675839 w 6789110"/>
              <a:gd name="connsiteY7458" fmla="*/ 1185448 h 6386516"/>
              <a:gd name="connsiteX7459" fmla="*/ 2670064 w 6789110"/>
              <a:gd name="connsiteY7459" fmla="*/ 1189298 h 6386516"/>
              <a:gd name="connsiteX7460" fmla="*/ 2672470 w 6789110"/>
              <a:gd name="connsiteY7460" fmla="*/ 1193869 h 6386516"/>
              <a:gd name="connsiteX7461" fmla="*/ 2674104 w 6789110"/>
              <a:gd name="connsiteY7461" fmla="*/ 1194835 h 6386516"/>
              <a:gd name="connsiteX7462" fmla="*/ 2673914 w 6789110"/>
              <a:gd name="connsiteY7462" fmla="*/ 1195072 h 6386516"/>
              <a:gd name="connsiteX7463" fmla="*/ 2670064 w 6789110"/>
              <a:gd name="connsiteY7463" fmla="*/ 1195072 h 6386516"/>
              <a:gd name="connsiteX7464" fmla="*/ 2668140 w 6789110"/>
              <a:gd name="connsiteY7464" fmla="*/ 1195072 h 6386516"/>
              <a:gd name="connsiteX7465" fmla="*/ 2666215 w 6789110"/>
              <a:gd name="connsiteY7465" fmla="*/ 1195072 h 6386516"/>
              <a:gd name="connsiteX7466" fmla="*/ 2643117 w 6789110"/>
              <a:gd name="connsiteY7466" fmla="*/ 1200847 h 6386516"/>
              <a:gd name="connsiteX7467" fmla="*/ 2640232 w 6789110"/>
              <a:gd name="connsiteY7467" fmla="*/ 1201809 h 6386516"/>
              <a:gd name="connsiteX7468" fmla="*/ 2641193 w 6789110"/>
              <a:gd name="connsiteY7468" fmla="*/ 1200847 h 6386516"/>
              <a:gd name="connsiteX7469" fmla="*/ 2639268 w 6789110"/>
              <a:gd name="connsiteY7469" fmla="*/ 1198922 h 6386516"/>
              <a:gd name="connsiteX7470" fmla="*/ 2637343 w 6789110"/>
              <a:gd name="connsiteY7470" fmla="*/ 1195072 h 6386516"/>
              <a:gd name="connsiteX7471" fmla="*/ 2633494 w 6789110"/>
              <a:gd name="connsiteY7471" fmla="*/ 1195072 h 6386516"/>
              <a:gd name="connsiteX7472" fmla="*/ 2633494 w 6789110"/>
              <a:gd name="connsiteY7472" fmla="*/ 1197960 h 6386516"/>
              <a:gd name="connsiteX7473" fmla="*/ 2631569 w 6789110"/>
              <a:gd name="connsiteY7473" fmla="*/ 1196997 h 6386516"/>
              <a:gd name="connsiteX7474" fmla="*/ 2631569 w 6789110"/>
              <a:gd name="connsiteY7474" fmla="*/ 1204522 h 6386516"/>
              <a:gd name="connsiteX7475" fmla="*/ 2588209 w 6789110"/>
              <a:gd name="connsiteY7475" fmla="*/ 1224241 h 6386516"/>
              <a:gd name="connsiteX7476" fmla="*/ 2352475 w 6789110"/>
              <a:gd name="connsiteY7476" fmla="*/ 1564630 h 6386516"/>
              <a:gd name="connsiteX7477" fmla="*/ 2348625 w 6789110"/>
              <a:gd name="connsiteY7477" fmla="*/ 1568480 h 6386516"/>
              <a:gd name="connsiteX7478" fmla="*/ 2342851 w 6789110"/>
              <a:gd name="connsiteY7478" fmla="*/ 1568480 h 6386516"/>
              <a:gd name="connsiteX7479" fmla="*/ 2344776 w 6789110"/>
              <a:gd name="connsiteY7479" fmla="*/ 1570405 h 6386516"/>
              <a:gd name="connsiteX7480" fmla="*/ 2342851 w 6789110"/>
              <a:gd name="connsiteY7480" fmla="*/ 1570405 h 6386516"/>
              <a:gd name="connsiteX7481" fmla="*/ 2342851 w 6789110"/>
              <a:gd name="connsiteY7481" fmla="*/ 1572330 h 6386516"/>
              <a:gd name="connsiteX7482" fmla="*/ 2339002 w 6789110"/>
              <a:gd name="connsiteY7482" fmla="*/ 1574254 h 6386516"/>
              <a:gd name="connsiteX7483" fmla="*/ 2337076 w 6789110"/>
              <a:gd name="connsiteY7483" fmla="*/ 1574254 h 6386516"/>
              <a:gd name="connsiteX7484" fmla="*/ 2338359 w 6789110"/>
              <a:gd name="connsiteY7484" fmla="*/ 1570405 h 6386516"/>
              <a:gd name="connsiteX7485" fmla="*/ 2339002 w 6789110"/>
              <a:gd name="connsiteY7485" fmla="*/ 1570405 h 6386516"/>
              <a:gd name="connsiteX7486" fmla="*/ 2338681 w 6789110"/>
              <a:gd name="connsiteY7486" fmla="*/ 1569443 h 6386516"/>
              <a:gd name="connsiteX7487" fmla="*/ 2339002 w 6789110"/>
              <a:gd name="connsiteY7487" fmla="*/ 1568480 h 6386516"/>
              <a:gd name="connsiteX7488" fmla="*/ 2342851 w 6789110"/>
              <a:gd name="connsiteY7488" fmla="*/ 1560781 h 6386516"/>
              <a:gd name="connsiteX7489" fmla="*/ 2348625 w 6789110"/>
              <a:gd name="connsiteY7489" fmla="*/ 1560781 h 6386516"/>
              <a:gd name="connsiteX7490" fmla="*/ 2348625 w 6789110"/>
              <a:gd name="connsiteY7490" fmla="*/ 1555007 h 6386516"/>
              <a:gd name="connsiteX7491" fmla="*/ 2342851 w 6789110"/>
              <a:gd name="connsiteY7491" fmla="*/ 1560781 h 6386516"/>
              <a:gd name="connsiteX7492" fmla="*/ 2337076 w 6789110"/>
              <a:gd name="connsiteY7492" fmla="*/ 1564630 h 6386516"/>
              <a:gd name="connsiteX7493" fmla="*/ 2338681 w 6789110"/>
              <a:gd name="connsiteY7493" fmla="*/ 1569443 h 6386516"/>
              <a:gd name="connsiteX7494" fmla="*/ 2338359 w 6789110"/>
              <a:gd name="connsiteY7494" fmla="*/ 1570405 h 6386516"/>
              <a:gd name="connsiteX7495" fmla="*/ 2329377 w 6789110"/>
              <a:gd name="connsiteY7495" fmla="*/ 1570405 h 6386516"/>
              <a:gd name="connsiteX7496" fmla="*/ 2333227 w 6789110"/>
              <a:gd name="connsiteY7496" fmla="*/ 1564630 h 6386516"/>
              <a:gd name="connsiteX7497" fmla="*/ 2323603 w 6789110"/>
              <a:gd name="connsiteY7497" fmla="*/ 1564630 h 6386516"/>
              <a:gd name="connsiteX7498" fmla="*/ 2317828 w 6789110"/>
              <a:gd name="connsiteY7498" fmla="*/ 1558856 h 6386516"/>
              <a:gd name="connsiteX7499" fmla="*/ 2325527 w 6789110"/>
              <a:gd name="connsiteY7499" fmla="*/ 1551157 h 6386516"/>
              <a:gd name="connsiteX7500" fmla="*/ 2321678 w 6789110"/>
              <a:gd name="connsiteY7500" fmla="*/ 1543458 h 6386516"/>
              <a:gd name="connsiteX7501" fmla="*/ 2313979 w 6789110"/>
              <a:gd name="connsiteY7501" fmla="*/ 1541533 h 6386516"/>
              <a:gd name="connsiteX7502" fmla="*/ 2313979 w 6789110"/>
              <a:gd name="connsiteY7502" fmla="*/ 1549233 h 6386516"/>
              <a:gd name="connsiteX7503" fmla="*/ 2298580 w 6789110"/>
              <a:gd name="connsiteY7503" fmla="*/ 1535759 h 6386516"/>
              <a:gd name="connsiteX7504" fmla="*/ 2304355 w 6789110"/>
              <a:gd name="connsiteY7504" fmla="*/ 1537683 h 6386516"/>
              <a:gd name="connsiteX7505" fmla="*/ 2313979 w 6789110"/>
              <a:gd name="connsiteY7505" fmla="*/ 1533835 h 6386516"/>
              <a:gd name="connsiteX7506" fmla="*/ 2325527 w 6789110"/>
              <a:gd name="connsiteY7506" fmla="*/ 1535759 h 6386516"/>
              <a:gd name="connsiteX7507" fmla="*/ 2321678 w 6789110"/>
              <a:gd name="connsiteY7507" fmla="*/ 1539609 h 6386516"/>
              <a:gd name="connsiteX7508" fmla="*/ 2339002 w 6789110"/>
              <a:gd name="connsiteY7508" fmla="*/ 1553082 h 6386516"/>
              <a:gd name="connsiteX7509" fmla="*/ 2342851 w 6789110"/>
              <a:gd name="connsiteY7509" fmla="*/ 1549233 h 6386516"/>
              <a:gd name="connsiteX7510" fmla="*/ 2335151 w 6789110"/>
              <a:gd name="connsiteY7510" fmla="*/ 1541533 h 6386516"/>
              <a:gd name="connsiteX7511" fmla="*/ 2337076 w 6789110"/>
              <a:gd name="connsiteY7511" fmla="*/ 1537683 h 6386516"/>
              <a:gd name="connsiteX7512" fmla="*/ 2333227 w 6789110"/>
              <a:gd name="connsiteY7512" fmla="*/ 1529985 h 6386516"/>
              <a:gd name="connsiteX7513" fmla="*/ 2354399 w 6789110"/>
              <a:gd name="connsiteY7513" fmla="*/ 1535759 h 6386516"/>
              <a:gd name="connsiteX7514" fmla="*/ 2344776 w 6789110"/>
              <a:gd name="connsiteY7514" fmla="*/ 1524211 h 6386516"/>
              <a:gd name="connsiteX7515" fmla="*/ 2350550 w 6789110"/>
              <a:gd name="connsiteY7515" fmla="*/ 1518437 h 6386516"/>
              <a:gd name="connsiteX7516" fmla="*/ 2344776 w 6789110"/>
              <a:gd name="connsiteY7516" fmla="*/ 1518437 h 6386516"/>
              <a:gd name="connsiteX7517" fmla="*/ 2344776 w 6789110"/>
              <a:gd name="connsiteY7517" fmla="*/ 1524211 h 6386516"/>
              <a:gd name="connsiteX7518" fmla="*/ 2344776 w 6789110"/>
              <a:gd name="connsiteY7518" fmla="*/ 1528059 h 6386516"/>
              <a:gd name="connsiteX7519" fmla="*/ 2339002 w 6789110"/>
              <a:gd name="connsiteY7519" fmla="*/ 1522285 h 6386516"/>
              <a:gd name="connsiteX7520" fmla="*/ 2329377 w 6789110"/>
              <a:gd name="connsiteY7520" fmla="*/ 1520361 h 6386516"/>
              <a:gd name="connsiteX7521" fmla="*/ 2321678 w 6789110"/>
              <a:gd name="connsiteY7521" fmla="*/ 1522285 h 6386516"/>
              <a:gd name="connsiteX7522" fmla="*/ 2310129 w 6789110"/>
              <a:gd name="connsiteY7522" fmla="*/ 1518437 h 6386516"/>
              <a:gd name="connsiteX7523" fmla="*/ 2306280 w 6789110"/>
              <a:gd name="connsiteY7523" fmla="*/ 1524211 h 6386516"/>
              <a:gd name="connsiteX7524" fmla="*/ 2300506 w 6789110"/>
              <a:gd name="connsiteY7524" fmla="*/ 1512662 h 6386516"/>
              <a:gd name="connsiteX7525" fmla="*/ 2312054 w 6789110"/>
              <a:gd name="connsiteY7525" fmla="*/ 1508813 h 6386516"/>
              <a:gd name="connsiteX7526" fmla="*/ 2317828 w 6789110"/>
              <a:gd name="connsiteY7526" fmla="*/ 1503038 h 6386516"/>
              <a:gd name="connsiteX7527" fmla="*/ 2315904 w 6789110"/>
              <a:gd name="connsiteY7527" fmla="*/ 1499189 h 6386516"/>
              <a:gd name="connsiteX7528" fmla="*/ 2321678 w 6789110"/>
              <a:gd name="connsiteY7528" fmla="*/ 1499189 h 6386516"/>
              <a:gd name="connsiteX7529" fmla="*/ 2313979 w 6789110"/>
              <a:gd name="connsiteY7529" fmla="*/ 1487639 h 6386516"/>
              <a:gd name="connsiteX7530" fmla="*/ 2308204 w 6789110"/>
              <a:gd name="connsiteY7530" fmla="*/ 1491489 h 6386516"/>
              <a:gd name="connsiteX7531" fmla="*/ 2312054 w 6789110"/>
              <a:gd name="connsiteY7531" fmla="*/ 1491489 h 6386516"/>
              <a:gd name="connsiteX7532" fmla="*/ 2312054 w 6789110"/>
              <a:gd name="connsiteY7532" fmla="*/ 1499189 h 6386516"/>
              <a:gd name="connsiteX7533" fmla="*/ 2296656 w 6789110"/>
              <a:gd name="connsiteY7533" fmla="*/ 1506887 h 6386516"/>
              <a:gd name="connsiteX7534" fmla="*/ 2294732 w 6789110"/>
              <a:gd name="connsiteY7534" fmla="*/ 1506887 h 6386516"/>
              <a:gd name="connsiteX7535" fmla="*/ 2290881 w 6789110"/>
              <a:gd name="connsiteY7535" fmla="*/ 1510737 h 6386516"/>
              <a:gd name="connsiteX7536" fmla="*/ 2294732 w 6789110"/>
              <a:gd name="connsiteY7536" fmla="*/ 1514587 h 6386516"/>
              <a:gd name="connsiteX7537" fmla="*/ 2287032 w 6789110"/>
              <a:gd name="connsiteY7537" fmla="*/ 1514587 h 6386516"/>
              <a:gd name="connsiteX7538" fmla="*/ 2279034 w 6789110"/>
              <a:gd name="connsiteY7538" fmla="*/ 1524758 h 6386516"/>
              <a:gd name="connsiteX7539" fmla="*/ 2283183 w 6789110"/>
              <a:gd name="connsiteY7539" fmla="*/ 1526141 h 6386516"/>
              <a:gd name="connsiteX7540" fmla="*/ 2279333 w 6789110"/>
              <a:gd name="connsiteY7540" fmla="*/ 1529990 h 6386516"/>
              <a:gd name="connsiteX7541" fmla="*/ 2273559 w 6789110"/>
              <a:gd name="connsiteY7541" fmla="*/ 1531916 h 6386516"/>
              <a:gd name="connsiteX7542" fmla="*/ 2273828 w 6789110"/>
              <a:gd name="connsiteY7542" fmla="*/ 1531379 h 6386516"/>
              <a:gd name="connsiteX7543" fmla="*/ 2264897 w 6789110"/>
              <a:gd name="connsiteY7543" fmla="*/ 1542737 h 6386516"/>
              <a:gd name="connsiteX7544" fmla="*/ 2252014 w 6789110"/>
              <a:gd name="connsiteY7544" fmla="*/ 1556945 h 6386516"/>
              <a:gd name="connsiteX7545" fmla="*/ 2256237 w 6789110"/>
              <a:gd name="connsiteY7545" fmla="*/ 1556945 h 6386516"/>
              <a:gd name="connsiteX7546" fmla="*/ 2254312 w 6789110"/>
              <a:gd name="connsiteY7546" fmla="*/ 1562719 h 6386516"/>
              <a:gd name="connsiteX7547" fmla="*/ 2250361 w 6789110"/>
              <a:gd name="connsiteY7547" fmla="*/ 1558768 h 6386516"/>
              <a:gd name="connsiteX7548" fmla="*/ 2248536 w 6789110"/>
              <a:gd name="connsiteY7548" fmla="*/ 1560781 h 6386516"/>
              <a:gd name="connsiteX7549" fmla="*/ 2246611 w 6789110"/>
              <a:gd name="connsiteY7549" fmla="*/ 1560781 h 6386516"/>
              <a:gd name="connsiteX7550" fmla="*/ 2246611 w 6789110"/>
              <a:gd name="connsiteY7550" fmla="*/ 1562706 h 6386516"/>
              <a:gd name="connsiteX7551" fmla="*/ 2240837 w 6789110"/>
              <a:gd name="connsiteY7551" fmla="*/ 1566555 h 6386516"/>
              <a:gd name="connsiteX7552" fmla="*/ 2236987 w 6789110"/>
              <a:gd name="connsiteY7552" fmla="*/ 1570405 h 6386516"/>
              <a:gd name="connsiteX7553" fmla="*/ 2236987 w 6789110"/>
              <a:gd name="connsiteY7553" fmla="*/ 1568480 h 6386516"/>
              <a:gd name="connsiteX7554" fmla="*/ 2154221 w 6789110"/>
              <a:gd name="connsiteY7554" fmla="*/ 1493414 h 6386516"/>
              <a:gd name="connsiteX7555" fmla="*/ 2152297 w 6789110"/>
              <a:gd name="connsiteY7555" fmla="*/ 1466467 h 6386516"/>
              <a:gd name="connsiteX7556" fmla="*/ 2136898 w 6789110"/>
              <a:gd name="connsiteY7556" fmla="*/ 1478016 h 6386516"/>
              <a:gd name="connsiteX7557" fmla="*/ 2125351 w 6789110"/>
              <a:gd name="connsiteY7557" fmla="*/ 1474166 h 6386516"/>
              <a:gd name="connsiteX7558" fmla="*/ 2119575 w 6789110"/>
              <a:gd name="connsiteY7558" fmla="*/ 1468392 h 6386516"/>
              <a:gd name="connsiteX7559" fmla="*/ 2117650 w 6789110"/>
              <a:gd name="connsiteY7559" fmla="*/ 1460693 h 6386516"/>
              <a:gd name="connsiteX7560" fmla="*/ 2119575 w 6789110"/>
              <a:gd name="connsiteY7560" fmla="*/ 1451069 h 6386516"/>
              <a:gd name="connsiteX7561" fmla="*/ 2133050 w 6789110"/>
              <a:gd name="connsiteY7561" fmla="*/ 1443370 h 6386516"/>
              <a:gd name="connsiteX7562" fmla="*/ 2148447 w 6789110"/>
              <a:gd name="connsiteY7562" fmla="*/ 1443370 h 6386516"/>
              <a:gd name="connsiteX7563" fmla="*/ 2148447 w 6789110"/>
              <a:gd name="connsiteY7563" fmla="*/ 1449144 h 6386516"/>
              <a:gd name="connsiteX7564" fmla="*/ 2150372 w 6789110"/>
              <a:gd name="connsiteY7564" fmla="*/ 1449144 h 6386516"/>
              <a:gd name="connsiteX7565" fmla="*/ 2183093 w 6789110"/>
              <a:gd name="connsiteY7565" fmla="*/ 1406799 h 6386516"/>
              <a:gd name="connsiteX7566" fmla="*/ 2190792 w 6789110"/>
              <a:gd name="connsiteY7566" fmla="*/ 1331732 h 6386516"/>
              <a:gd name="connsiteX7567" fmla="*/ 2188868 w 6789110"/>
              <a:gd name="connsiteY7567" fmla="*/ 1327883 h 6386516"/>
              <a:gd name="connsiteX7568" fmla="*/ 2188868 w 6789110"/>
              <a:gd name="connsiteY7568" fmla="*/ 1322108 h 6386516"/>
              <a:gd name="connsiteX7569" fmla="*/ 2188868 w 6789110"/>
              <a:gd name="connsiteY7569" fmla="*/ 1287462 h 6386516"/>
              <a:gd name="connsiteX7570" fmla="*/ 2198492 w 6789110"/>
              <a:gd name="connsiteY7570" fmla="*/ 1216245 h 6386516"/>
              <a:gd name="connsiteX7571" fmla="*/ 2198492 w 6789110"/>
              <a:gd name="connsiteY7571" fmla="*/ 1191223 h 6386516"/>
              <a:gd name="connsiteX7572" fmla="*/ 2190792 w 6789110"/>
              <a:gd name="connsiteY7572" fmla="*/ 1191223 h 6386516"/>
              <a:gd name="connsiteX7573" fmla="*/ 2185018 w 6789110"/>
              <a:gd name="connsiteY7573" fmla="*/ 1177749 h 6386516"/>
              <a:gd name="connsiteX7574" fmla="*/ 2198492 w 6789110"/>
              <a:gd name="connsiteY7574" fmla="*/ 1168125 h 6386516"/>
              <a:gd name="connsiteX7575" fmla="*/ 2198492 w 6789110"/>
              <a:gd name="connsiteY7575" fmla="*/ 1170050 h 6386516"/>
              <a:gd name="connsiteX7576" fmla="*/ 2204266 w 6789110"/>
              <a:gd name="connsiteY7576" fmla="*/ 1106533 h 6386516"/>
              <a:gd name="connsiteX7577" fmla="*/ 2169621 w 6789110"/>
              <a:gd name="connsiteY7577" fmla="*/ 1041090 h 6386516"/>
              <a:gd name="connsiteX7578" fmla="*/ 2146522 w 6789110"/>
              <a:gd name="connsiteY7578" fmla="*/ 1002593 h 6386516"/>
              <a:gd name="connsiteX7579" fmla="*/ 2111876 w 6789110"/>
              <a:gd name="connsiteY7579" fmla="*/ 964098 h 6386516"/>
              <a:gd name="connsiteX7580" fmla="*/ 1994464 w 6789110"/>
              <a:gd name="connsiteY7580" fmla="*/ 923677 h 6386516"/>
              <a:gd name="connsiteX7581" fmla="*/ 1990614 w 6789110"/>
              <a:gd name="connsiteY7581" fmla="*/ 923677 h 6386516"/>
              <a:gd name="connsiteX7582" fmla="*/ 1950194 w 6789110"/>
              <a:gd name="connsiteY7582" fmla="*/ 767768 h 6386516"/>
              <a:gd name="connsiteX7583" fmla="*/ 1979066 w 6789110"/>
              <a:gd name="connsiteY7583" fmla="*/ 735047 h 6386516"/>
              <a:gd name="connsiteX7584" fmla="*/ 3239802 w 6789110"/>
              <a:gd name="connsiteY7584" fmla="*/ 681201 h 6386516"/>
              <a:gd name="connsiteX7585" fmla="*/ 3108917 w 6789110"/>
              <a:gd name="connsiteY7585" fmla="*/ 977639 h 6386516"/>
              <a:gd name="connsiteX7586" fmla="*/ 2993429 w 6789110"/>
              <a:gd name="connsiteY7586" fmla="*/ 1193214 h 6386516"/>
              <a:gd name="connsiteX7587" fmla="*/ 2989580 w 6789110"/>
              <a:gd name="connsiteY7587" fmla="*/ 1216310 h 6386516"/>
              <a:gd name="connsiteX7588" fmla="*/ 2997279 w 6789110"/>
              <a:gd name="connsiteY7588" fmla="*/ 1233633 h 6386516"/>
              <a:gd name="connsiteX7589" fmla="*/ 3239802 w 6789110"/>
              <a:gd name="connsiteY7589" fmla="*/ 681201 h 6386516"/>
              <a:gd name="connsiteX7590" fmla="*/ 3162812 w 6789110"/>
              <a:gd name="connsiteY7590" fmla="*/ 681201 h 6386516"/>
              <a:gd name="connsiteX7591" fmla="*/ 2953009 w 6789110"/>
              <a:gd name="connsiteY7591" fmla="*/ 1137396 h 6386516"/>
              <a:gd name="connsiteX7592" fmla="*/ 2953009 w 6789110"/>
              <a:gd name="connsiteY7592" fmla="*/ 1183590 h 6386516"/>
              <a:gd name="connsiteX7593" fmla="*/ 2954934 w 6789110"/>
              <a:gd name="connsiteY7593" fmla="*/ 1197063 h 6386516"/>
              <a:gd name="connsiteX7594" fmla="*/ 2985730 w 6789110"/>
              <a:gd name="connsiteY7594" fmla="*/ 1131623 h 6386516"/>
              <a:gd name="connsiteX7595" fmla="*/ 3001129 w 6789110"/>
              <a:gd name="connsiteY7595" fmla="*/ 1066181 h 6386516"/>
              <a:gd name="connsiteX7596" fmla="*/ 3020377 w 6789110"/>
              <a:gd name="connsiteY7596" fmla="*/ 1052707 h 6386516"/>
              <a:gd name="connsiteX7597" fmla="*/ 3162812 w 6789110"/>
              <a:gd name="connsiteY7597" fmla="*/ 681201 h 6386516"/>
              <a:gd name="connsiteX7598" fmla="*/ 3095443 w 6789110"/>
              <a:gd name="connsiteY7598" fmla="*/ 671577 h 6386516"/>
              <a:gd name="connsiteX7599" fmla="*/ 2956858 w 6789110"/>
              <a:gd name="connsiteY7599" fmla="*/ 979563 h 6386516"/>
              <a:gd name="connsiteX7600" fmla="*/ 2976106 w 6789110"/>
              <a:gd name="connsiteY7600" fmla="*/ 981488 h 6386516"/>
              <a:gd name="connsiteX7601" fmla="*/ 3095443 w 6789110"/>
              <a:gd name="connsiteY7601" fmla="*/ 671577 h 6386516"/>
              <a:gd name="connsiteX7602" fmla="*/ 3316794 w 6789110"/>
              <a:gd name="connsiteY7602" fmla="*/ 642705 h 6386516"/>
              <a:gd name="connsiteX7603" fmla="*/ 3012678 w 6789110"/>
              <a:gd name="connsiteY7603" fmla="*/ 1283675 h 6386516"/>
              <a:gd name="connsiteX7604" fmla="*/ 3016527 w 6789110"/>
              <a:gd name="connsiteY7604" fmla="*/ 1295223 h 6386516"/>
              <a:gd name="connsiteX7605" fmla="*/ 3043475 w 6789110"/>
              <a:gd name="connsiteY7605" fmla="*/ 1287525 h 6386516"/>
              <a:gd name="connsiteX7606" fmla="*/ 3316794 w 6789110"/>
              <a:gd name="connsiteY7606" fmla="*/ 642705 h 6386516"/>
              <a:gd name="connsiteX7607" fmla="*/ 2945310 w 6789110"/>
              <a:gd name="connsiteY7607" fmla="*/ 609990 h 6386516"/>
              <a:gd name="connsiteX7608" fmla="*/ 2741282 w 6789110"/>
              <a:gd name="connsiteY7608" fmla="*/ 1039240 h 6386516"/>
              <a:gd name="connsiteX7609" fmla="*/ 2727808 w 6789110"/>
              <a:gd name="connsiteY7609" fmla="*/ 987269 h 6386516"/>
              <a:gd name="connsiteX7610" fmla="*/ 2797100 w 6789110"/>
              <a:gd name="connsiteY7610" fmla="*/ 869834 h 6386516"/>
              <a:gd name="connsiteX7611" fmla="*/ 2766304 w 6789110"/>
              <a:gd name="connsiteY7611" fmla="*/ 910254 h 6386516"/>
              <a:gd name="connsiteX7612" fmla="*/ 2945310 w 6789110"/>
              <a:gd name="connsiteY7612" fmla="*/ 609990 h 6386516"/>
              <a:gd name="connsiteX7613" fmla="*/ 3413033 w 6789110"/>
              <a:gd name="connsiteY7613" fmla="*/ 583038 h 6386516"/>
              <a:gd name="connsiteX7614" fmla="*/ 3101218 w 6789110"/>
              <a:gd name="connsiteY7614" fmla="*/ 1268277 h 6386516"/>
              <a:gd name="connsiteX7615" fmla="*/ 3141638 w 6789110"/>
              <a:gd name="connsiteY7615" fmla="*/ 1260579 h 6386516"/>
              <a:gd name="connsiteX7616" fmla="*/ 3413033 w 6789110"/>
              <a:gd name="connsiteY7616" fmla="*/ 583038 h 6386516"/>
              <a:gd name="connsiteX7617" fmla="*/ 4650372 w 6789110"/>
              <a:gd name="connsiteY7617" fmla="*/ 577299 h 6386516"/>
              <a:gd name="connsiteX7618" fmla="*/ 4652597 w 6789110"/>
              <a:gd name="connsiteY7618" fmla="*/ 583043 h 6386516"/>
              <a:gd name="connsiteX7619" fmla="*/ 4637199 w 6789110"/>
              <a:gd name="connsiteY7619" fmla="*/ 596518 h 6386516"/>
              <a:gd name="connsiteX7620" fmla="*/ 4631425 w 6789110"/>
              <a:gd name="connsiteY7620" fmla="*/ 579194 h 6386516"/>
              <a:gd name="connsiteX7621" fmla="*/ 4650372 w 6789110"/>
              <a:gd name="connsiteY7621" fmla="*/ 577299 h 6386516"/>
              <a:gd name="connsiteX7622" fmla="*/ 4442794 w 6789110"/>
              <a:gd name="connsiteY7622" fmla="*/ 554167 h 6386516"/>
              <a:gd name="connsiteX7623" fmla="*/ 4446643 w 6789110"/>
              <a:gd name="connsiteY7623" fmla="*/ 567640 h 6386516"/>
              <a:gd name="connsiteX7624" fmla="*/ 4435095 w 6789110"/>
              <a:gd name="connsiteY7624" fmla="*/ 584965 h 6386516"/>
              <a:gd name="connsiteX7625" fmla="*/ 4442794 w 6789110"/>
              <a:gd name="connsiteY7625" fmla="*/ 554167 h 6386516"/>
              <a:gd name="connsiteX7626" fmla="*/ 3087745 w 6789110"/>
              <a:gd name="connsiteY7626" fmla="*/ 413659 h 6386516"/>
              <a:gd name="connsiteX7627" fmla="*/ 2818274 w 6789110"/>
              <a:gd name="connsiteY7627" fmla="*/ 1077735 h 6386516"/>
              <a:gd name="connsiteX7628" fmla="*/ 2770154 w 6789110"/>
              <a:gd name="connsiteY7628" fmla="*/ 1062335 h 6386516"/>
              <a:gd name="connsiteX7629" fmla="*/ 3087745 w 6789110"/>
              <a:gd name="connsiteY7629" fmla="*/ 413659 h 6386516"/>
              <a:gd name="connsiteX7630" fmla="*/ 4458193 w 6789110"/>
              <a:gd name="connsiteY7630" fmla="*/ 290474 h 6386516"/>
              <a:gd name="connsiteX7631" fmla="*/ 4454343 w 6789110"/>
              <a:gd name="connsiteY7631" fmla="*/ 388637 h 6386516"/>
              <a:gd name="connsiteX7632" fmla="*/ 4448569 w 6789110"/>
              <a:gd name="connsiteY7632" fmla="*/ 394411 h 6386516"/>
              <a:gd name="connsiteX7633" fmla="*/ 4454343 w 6789110"/>
              <a:gd name="connsiteY7633" fmla="*/ 409808 h 6386516"/>
              <a:gd name="connsiteX7634" fmla="*/ 4444719 w 6789110"/>
              <a:gd name="connsiteY7634" fmla="*/ 527219 h 6386516"/>
              <a:gd name="connsiteX7635" fmla="*/ 4448569 w 6789110"/>
              <a:gd name="connsiteY7635" fmla="*/ 394410 h 6386516"/>
              <a:gd name="connsiteX7636" fmla="*/ 4450494 w 6789110"/>
              <a:gd name="connsiteY7636" fmla="*/ 342442 h 6386516"/>
              <a:gd name="connsiteX7637" fmla="*/ 4458193 w 6789110"/>
              <a:gd name="connsiteY7637" fmla="*/ 290474 h 6386516"/>
              <a:gd name="connsiteX7638" fmla="*/ 4687243 w 6789110"/>
              <a:gd name="connsiteY7638" fmla="*/ 250053 h 6386516"/>
              <a:gd name="connsiteX7639" fmla="*/ 4700716 w 6789110"/>
              <a:gd name="connsiteY7639" fmla="*/ 303947 h 6386516"/>
              <a:gd name="connsiteX7640" fmla="*/ 4687243 w 6789110"/>
              <a:gd name="connsiteY7640" fmla="*/ 250053 h 6386516"/>
              <a:gd name="connsiteX7641" fmla="*/ 5415655 w 6789110"/>
              <a:gd name="connsiteY7641" fmla="*/ 220640 h 6386516"/>
              <a:gd name="connsiteX7642" fmla="*/ 5416737 w 6789110"/>
              <a:gd name="connsiteY7642" fmla="*/ 238505 h 6386516"/>
              <a:gd name="connsiteX7643" fmla="*/ 5266604 w 6789110"/>
              <a:gd name="connsiteY7643" fmla="*/ 631161 h 6386516"/>
              <a:gd name="connsiteX7644" fmla="*/ 5220408 w 6789110"/>
              <a:gd name="connsiteY7644" fmla="*/ 700452 h 6386516"/>
              <a:gd name="connsiteX7645" fmla="*/ 5345520 w 6789110"/>
              <a:gd name="connsiteY7645" fmla="*/ 380938 h 6386516"/>
              <a:gd name="connsiteX7646" fmla="*/ 5412888 w 6789110"/>
              <a:gd name="connsiteY7646" fmla="*/ 225031 h 6386516"/>
              <a:gd name="connsiteX7647" fmla="*/ 5415655 w 6789110"/>
              <a:gd name="connsiteY7647" fmla="*/ 220640 h 6386516"/>
              <a:gd name="connsiteX7648" fmla="*/ 3478717 w 6789110"/>
              <a:gd name="connsiteY7648" fmla="*/ 76100 h 6386516"/>
              <a:gd name="connsiteX7649" fmla="*/ 3468852 w 6789110"/>
              <a:gd name="connsiteY7649" fmla="*/ 76822 h 6386516"/>
              <a:gd name="connsiteX7650" fmla="*/ 3389936 w 6789110"/>
              <a:gd name="connsiteY7650" fmla="*/ 369387 h 6386516"/>
              <a:gd name="connsiteX7651" fmla="*/ 3490025 w 6789110"/>
              <a:gd name="connsiteY7651" fmla="*/ 76822 h 6386516"/>
              <a:gd name="connsiteX7652" fmla="*/ 3478717 w 6789110"/>
              <a:gd name="connsiteY7652" fmla="*/ 76100 h 6386516"/>
              <a:gd name="connsiteX7653" fmla="*/ 3549693 w 6789110"/>
              <a:gd name="connsiteY7653" fmla="*/ 30627 h 6386516"/>
              <a:gd name="connsiteX7654" fmla="*/ 3499649 w 6789110"/>
              <a:gd name="connsiteY7654" fmla="*/ 234653 h 6386516"/>
              <a:gd name="connsiteX7655" fmla="*/ 3572791 w 6789110"/>
              <a:gd name="connsiteY7655" fmla="*/ 44101 h 6386516"/>
              <a:gd name="connsiteX7656" fmla="*/ 3549693 w 6789110"/>
              <a:gd name="connsiteY7656" fmla="*/ 30627 h 6386516"/>
              <a:gd name="connsiteX7657" fmla="*/ 3617061 w 6789110"/>
              <a:gd name="connsiteY7657" fmla="*/ 17154 h 6386516"/>
              <a:gd name="connsiteX7658" fmla="*/ 3468852 w 6789110"/>
              <a:gd name="connsiteY7658" fmla="*/ 604209 h 6386516"/>
              <a:gd name="connsiteX7659" fmla="*/ 3130089 w 6789110"/>
              <a:gd name="connsiteY7659" fmla="*/ 1389535 h 6386516"/>
              <a:gd name="connsiteX7660" fmla="*/ 3149337 w 6789110"/>
              <a:gd name="connsiteY7660" fmla="*/ 1403008 h 6386516"/>
              <a:gd name="connsiteX7661" fmla="*/ 3618985 w 6789110"/>
              <a:gd name="connsiteY7661" fmla="*/ 67198 h 6386516"/>
              <a:gd name="connsiteX7662" fmla="*/ 3617061 w 6789110"/>
              <a:gd name="connsiteY7662" fmla="*/ 17154 h 6386516"/>
              <a:gd name="connsiteX7663" fmla="*/ 3671553 w 6789110"/>
              <a:gd name="connsiteY7663" fmla="*/ 188 h 6386516"/>
              <a:gd name="connsiteX7664" fmla="*/ 3717150 w 6789110"/>
              <a:gd name="connsiteY7664" fmla="*/ 5605 h 6386516"/>
              <a:gd name="connsiteX7665" fmla="*/ 3786442 w 6789110"/>
              <a:gd name="connsiteY7665" fmla="*/ 1039233 h 6386516"/>
              <a:gd name="connsiteX7666" fmla="*/ 3784517 w 6789110"/>
              <a:gd name="connsiteY7666" fmla="*/ 1035384 h 6386516"/>
              <a:gd name="connsiteX7667" fmla="*/ 3670955 w 6789110"/>
              <a:gd name="connsiteY7667" fmla="*/ 1250955 h 6386516"/>
              <a:gd name="connsiteX7668" fmla="*/ 3732548 w 6789110"/>
              <a:gd name="connsiteY7668" fmla="*/ 1031534 h 6386516"/>
              <a:gd name="connsiteX7669" fmla="*/ 3632459 w 6789110"/>
              <a:gd name="connsiteY7669" fmla="*/ 1264428 h 6386516"/>
              <a:gd name="connsiteX7670" fmla="*/ 3584339 w 6789110"/>
              <a:gd name="connsiteY7670" fmla="*/ 1266353 h 6386516"/>
              <a:gd name="connsiteX7671" fmla="*/ 3705601 w 6789110"/>
              <a:gd name="connsiteY7671" fmla="*/ 952615 h 6386516"/>
              <a:gd name="connsiteX7672" fmla="*/ 3759495 w 6789110"/>
              <a:gd name="connsiteY7672" fmla="*/ 765890 h 6386516"/>
              <a:gd name="connsiteX7673" fmla="*/ 3561242 w 6789110"/>
              <a:gd name="connsiteY7673" fmla="*/ 1268277 h 6386516"/>
              <a:gd name="connsiteX7674" fmla="*/ 3516971 w 6789110"/>
              <a:gd name="connsiteY7674" fmla="*/ 1258654 h 6386516"/>
              <a:gd name="connsiteX7675" fmla="*/ 3586264 w 6789110"/>
              <a:gd name="connsiteY7675" fmla="*/ 1145096 h 6386516"/>
              <a:gd name="connsiteX7676" fmla="*/ 3574715 w 6789110"/>
              <a:gd name="connsiteY7676" fmla="*/ 1120074 h 6386516"/>
              <a:gd name="connsiteX7677" fmla="*/ 3709450 w 6789110"/>
              <a:gd name="connsiteY7677" fmla="*/ 788988 h 6386516"/>
              <a:gd name="connsiteX7678" fmla="*/ 3780668 w 6789110"/>
              <a:gd name="connsiteY7678" fmla="*/ 584961 h 6386516"/>
              <a:gd name="connsiteX7679" fmla="*/ 3757570 w 6789110"/>
              <a:gd name="connsiteY7679" fmla="*/ 532993 h 6386516"/>
              <a:gd name="connsiteX7680" fmla="*/ 3491949 w 6789110"/>
              <a:gd name="connsiteY7680" fmla="*/ 1262504 h 6386516"/>
              <a:gd name="connsiteX7681" fmla="*/ 3439980 w 6789110"/>
              <a:gd name="connsiteY7681" fmla="*/ 1268277 h 6386516"/>
              <a:gd name="connsiteX7682" fmla="*/ 3788367 w 6789110"/>
              <a:gd name="connsiteY7682" fmla="*/ 311644 h 6386516"/>
              <a:gd name="connsiteX7683" fmla="*/ 3765269 w 6789110"/>
              <a:gd name="connsiteY7683" fmla="*/ 336666 h 6386516"/>
              <a:gd name="connsiteX7684" fmla="*/ 3738322 w 6789110"/>
              <a:gd name="connsiteY7684" fmla="*/ 417507 h 6386516"/>
              <a:gd name="connsiteX7685" fmla="*/ 3420732 w 6789110"/>
              <a:gd name="connsiteY7685" fmla="*/ 1260579 h 6386516"/>
              <a:gd name="connsiteX7686" fmla="*/ 3349515 w 6789110"/>
              <a:gd name="connsiteY7686" fmla="*/ 1308696 h 6386516"/>
              <a:gd name="connsiteX7687" fmla="*/ 3730623 w 6789110"/>
              <a:gd name="connsiteY7687" fmla="*/ 123016 h 6386516"/>
              <a:gd name="connsiteX7688" fmla="*/ 3684428 w 6789110"/>
              <a:gd name="connsiteY7688" fmla="*/ 305870 h 6386516"/>
              <a:gd name="connsiteX7689" fmla="*/ 3642083 w 6789110"/>
              <a:gd name="connsiteY7689" fmla="*/ 498347 h 6386516"/>
              <a:gd name="connsiteX7690" fmla="*/ 3359139 w 6789110"/>
              <a:gd name="connsiteY7690" fmla="*/ 1241332 h 6386516"/>
              <a:gd name="connsiteX7691" fmla="*/ 3224404 w 6789110"/>
              <a:gd name="connsiteY7691" fmla="*/ 1418405 h 6386516"/>
              <a:gd name="connsiteX7692" fmla="*/ 3599737 w 6789110"/>
              <a:gd name="connsiteY7692" fmla="*/ 473325 h 6386516"/>
              <a:gd name="connsiteX7693" fmla="*/ 3678654 w 6789110"/>
              <a:gd name="connsiteY7693" fmla="*/ 117242 h 6386516"/>
              <a:gd name="connsiteX7694" fmla="*/ 3665180 w 6789110"/>
              <a:gd name="connsiteY7694" fmla="*/ 19079 h 6386516"/>
              <a:gd name="connsiteX7695" fmla="*/ 3201306 w 6789110"/>
              <a:gd name="connsiteY7695" fmla="*/ 1401083 h 6386516"/>
              <a:gd name="connsiteX7696" fmla="*/ 3187833 w 6789110"/>
              <a:gd name="connsiteY7696" fmla="*/ 1418405 h 6386516"/>
              <a:gd name="connsiteX7697" fmla="*/ 3191683 w 6789110"/>
              <a:gd name="connsiteY7697" fmla="*/ 1422256 h 6386516"/>
              <a:gd name="connsiteX7698" fmla="*/ 3226329 w 6789110"/>
              <a:gd name="connsiteY7698" fmla="*/ 1437653 h 6386516"/>
              <a:gd name="connsiteX7699" fmla="*/ 3280224 w 6789110"/>
              <a:gd name="connsiteY7699" fmla="*/ 1437653 h 6386516"/>
              <a:gd name="connsiteX7700" fmla="*/ 3499649 w 6789110"/>
              <a:gd name="connsiteY7700" fmla="*/ 1287525 h 6386516"/>
              <a:gd name="connsiteX7701" fmla="*/ 3561242 w 6789110"/>
              <a:gd name="connsiteY7701" fmla="*/ 1300998 h 6386516"/>
              <a:gd name="connsiteX7702" fmla="*/ 3905779 w 6789110"/>
              <a:gd name="connsiteY7702" fmla="*/ 1245181 h 6386516"/>
              <a:gd name="connsiteX7703" fmla="*/ 3900004 w 6789110"/>
              <a:gd name="connsiteY7703" fmla="*/ 1308696 h 6386516"/>
              <a:gd name="connsiteX7704" fmla="*/ 3901929 w 6789110"/>
              <a:gd name="connsiteY7704" fmla="*/ 1310621 h 6386516"/>
              <a:gd name="connsiteX7705" fmla="*/ 3915403 w 6789110"/>
              <a:gd name="connsiteY7705" fmla="*/ 1304847 h 6386516"/>
              <a:gd name="connsiteX7706" fmla="*/ 3933688 w 6789110"/>
              <a:gd name="connsiteY7706" fmla="*/ 1249752 h 6386516"/>
              <a:gd name="connsiteX7707" fmla="*/ 3946145 w 6789110"/>
              <a:gd name="connsiteY7707" fmla="*/ 1226459 h 6386516"/>
              <a:gd name="connsiteX7708" fmla="*/ 3940425 w 6789110"/>
              <a:gd name="connsiteY7708" fmla="*/ 1281750 h 6386516"/>
              <a:gd name="connsiteX7709" fmla="*/ 3946199 w 6789110"/>
              <a:gd name="connsiteY7709" fmla="*/ 1249030 h 6386516"/>
              <a:gd name="connsiteX7710" fmla="*/ 3951974 w 6789110"/>
              <a:gd name="connsiteY7710" fmla="*/ 1225934 h 6386516"/>
              <a:gd name="connsiteX7711" fmla="*/ 3946426 w 6789110"/>
              <a:gd name="connsiteY7711" fmla="*/ 1225934 h 6386516"/>
              <a:gd name="connsiteX7712" fmla="*/ 3957748 w 6789110"/>
              <a:gd name="connsiteY7712" fmla="*/ 1204761 h 6386516"/>
              <a:gd name="connsiteX7713" fmla="*/ 3963522 w 6789110"/>
              <a:gd name="connsiteY7713" fmla="*/ 1204761 h 6386516"/>
              <a:gd name="connsiteX7714" fmla="*/ 3994319 w 6789110"/>
              <a:gd name="connsiteY7714" fmla="*/ 1200912 h 6386516"/>
              <a:gd name="connsiteX7715" fmla="*/ 4000093 w 6789110"/>
              <a:gd name="connsiteY7715" fmla="*/ 1216310 h 6386516"/>
              <a:gd name="connsiteX7716" fmla="*/ 4017416 w 6789110"/>
              <a:gd name="connsiteY7716" fmla="*/ 1229783 h 6386516"/>
              <a:gd name="connsiteX7717" fmla="*/ 4005868 w 6789110"/>
              <a:gd name="connsiteY7717" fmla="*/ 1277901 h 6386516"/>
              <a:gd name="connsiteX7718" fmla="*/ 4017416 w 6789110"/>
              <a:gd name="connsiteY7718" fmla="*/ 1279827 h 6386516"/>
              <a:gd name="connsiteX7719" fmla="*/ 4027040 w 6789110"/>
              <a:gd name="connsiteY7719" fmla="*/ 1268277 h 6386516"/>
              <a:gd name="connsiteX7720" fmla="*/ 4028965 w 6789110"/>
              <a:gd name="connsiteY7720" fmla="*/ 1237482 h 6386516"/>
              <a:gd name="connsiteX7721" fmla="*/ 4036664 w 6789110"/>
              <a:gd name="connsiteY7721" fmla="*/ 1258654 h 6386516"/>
              <a:gd name="connsiteX7722" fmla="*/ 4053987 w 6789110"/>
              <a:gd name="connsiteY7722" fmla="*/ 1231708 h 6386516"/>
              <a:gd name="connsiteX7723" fmla="*/ 4052063 w 6789110"/>
              <a:gd name="connsiteY7723" fmla="*/ 1191288 h 6386516"/>
              <a:gd name="connsiteX7724" fmla="*/ 3863433 w 6789110"/>
              <a:gd name="connsiteY7724" fmla="*/ 1066181 h 6386516"/>
              <a:gd name="connsiteX7725" fmla="*/ 3863433 w 6789110"/>
              <a:gd name="connsiteY7725" fmla="*/ 1041158 h 6386516"/>
              <a:gd name="connsiteX7726" fmla="*/ 3905779 w 6789110"/>
              <a:gd name="connsiteY7726" fmla="*/ 1033459 h 6386516"/>
              <a:gd name="connsiteX7727" fmla="*/ 4038589 w 6789110"/>
              <a:gd name="connsiteY7727" fmla="*/ 1125849 h 6386516"/>
              <a:gd name="connsiteX7728" fmla="*/ 4053987 w 6789110"/>
              <a:gd name="connsiteY7728" fmla="*/ 1131623 h 6386516"/>
              <a:gd name="connsiteX7729" fmla="*/ 4055912 w 6789110"/>
              <a:gd name="connsiteY7729" fmla="*/ 1114300 h 6386516"/>
              <a:gd name="connsiteX7730" fmla="*/ 4079010 w 6789110"/>
              <a:gd name="connsiteY7730" fmla="*/ 981488 h 6386516"/>
              <a:gd name="connsiteX7731" fmla="*/ 4073235 w 6789110"/>
              <a:gd name="connsiteY7731" fmla="*/ 981488 h 6386516"/>
              <a:gd name="connsiteX7732" fmla="*/ 4023191 w 6789110"/>
              <a:gd name="connsiteY7732" fmla="*/ 971863 h 6386516"/>
              <a:gd name="connsiteX7733" fmla="*/ 4015492 w 6789110"/>
              <a:gd name="connsiteY7733" fmla="*/ 948765 h 6386516"/>
              <a:gd name="connsiteX7734" fmla="*/ 4090558 w 6789110"/>
              <a:gd name="connsiteY7734" fmla="*/ 931441 h 6386516"/>
              <a:gd name="connsiteX7735" fmla="*/ 4092483 w 6789110"/>
              <a:gd name="connsiteY7735" fmla="*/ 931441 h 6386516"/>
              <a:gd name="connsiteX7736" fmla="*/ 4142527 w 6789110"/>
              <a:gd name="connsiteY7736" fmla="*/ 812084 h 6386516"/>
              <a:gd name="connsiteX7737" fmla="*/ 4121355 w 6789110"/>
              <a:gd name="connsiteY7737" fmla="*/ 806311 h 6386516"/>
              <a:gd name="connsiteX7738" fmla="*/ 4104032 w 6789110"/>
              <a:gd name="connsiteY7738" fmla="*/ 771665 h 6386516"/>
              <a:gd name="connsiteX7739" fmla="*/ 4171399 w 6789110"/>
              <a:gd name="connsiteY7739" fmla="*/ 765890 h 6386516"/>
              <a:gd name="connsiteX7740" fmla="*/ 4398524 w 6789110"/>
              <a:gd name="connsiteY7740" fmla="*/ 638855 h 6386516"/>
              <a:gd name="connsiteX7741" fmla="*/ 4386976 w 6789110"/>
              <a:gd name="connsiteY7741" fmla="*/ 787063 h 6386516"/>
              <a:gd name="connsiteX7742" fmla="*/ 4435095 w 6789110"/>
              <a:gd name="connsiteY7742" fmla="*/ 625382 h 6386516"/>
              <a:gd name="connsiteX7743" fmla="*/ 4423547 w 6789110"/>
              <a:gd name="connsiteY7743" fmla="*/ 777438 h 6386516"/>
              <a:gd name="connsiteX7744" fmla="*/ 4554432 w 6789110"/>
              <a:gd name="connsiteY7744" fmla="*/ 561864 h 6386516"/>
              <a:gd name="connsiteX7745" fmla="*/ 4583304 w 6789110"/>
              <a:gd name="connsiteY7745" fmla="*/ 531067 h 6386516"/>
              <a:gd name="connsiteX7746" fmla="*/ 4594853 w 6789110"/>
              <a:gd name="connsiteY7746" fmla="*/ 559940 h 6386516"/>
              <a:gd name="connsiteX7747" fmla="*/ 4585229 w 6789110"/>
              <a:gd name="connsiteY7747" fmla="*/ 608059 h 6386516"/>
              <a:gd name="connsiteX7748" fmla="*/ 4581379 w 6789110"/>
              <a:gd name="connsiteY7748" fmla="*/ 656178 h 6386516"/>
              <a:gd name="connsiteX7749" fmla="*/ 4600627 w 6789110"/>
              <a:gd name="connsiteY7749" fmla="*/ 700448 h 6386516"/>
              <a:gd name="connsiteX7750" fmla="*/ 4614100 w 6789110"/>
              <a:gd name="connsiteY7750" fmla="*/ 575337 h 6386516"/>
              <a:gd name="connsiteX7751" fmla="*/ 4621801 w 6789110"/>
              <a:gd name="connsiteY7751" fmla="*/ 690824 h 6386516"/>
              <a:gd name="connsiteX7752" fmla="*/ 4656447 w 6789110"/>
              <a:gd name="connsiteY7752" fmla="*/ 629231 h 6386516"/>
              <a:gd name="connsiteX7753" fmla="*/ 4671845 w 6789110"/>
              <a:gd name="connsiteY7753" fmla="*/ 617683 h 6386516"/>
              <a:gd name="connsiteX7754" fmla="*/ 4673770 w 6789110"/>
              <a:gd name="connsiteY7754" fmla="*/ 609984 h 6386516"/>
              <a:gd name="connsiteX7755" fmla="*/ 4673770 w 6789110"/>
              <a:gd name="connsiteY7755" fmla="*/ 575337 h 6386516"/>
              <a:gd name="connsiteX7756" fmla="*/ 4681469 w 6789110"/>
              <a:gd name="connsiteY7756" fmla="*/ 575337 h 6386516"/>
              <a:gd name="connsiteX7757" fmla="*/ 4725739 w 6789110"/>
              <a:gd name="connsiteY7757" fmla="*/ 340515 h 6386516"/>
              <a:gd name="connsiteX7758" fmla="*/ 4725739 w 6789110"/>
              <a:gd name="connsiteY7758" fmla="*/ 321268 h 6386516"/>
              <a:gd name="connsiteX7759" fmla="*/ 4746912 w 6789110"/>
              <a:gd name="connsiteY7759" fmla="*/ 315494 h 6386516"/>
              <a:gd name="connsiteX7760" fmla="*/ 4760385 w 6789110"/>
              <a:gd name="connsiteY7760" fmla="*/ 188459 h 6386516"/>
              <a:gd name="connsiteX7761" fmla="*/ 4785408 w 6789110"/>
              <a:gd name="connsiteY7761" fmla="*/ 157662 h 6386516"/>
              <a:gd name="connsiteX7762" fmla="*/ 4804656 w 6789110"/>
              <a:gd name="connsiteY7762" fmla="*/ 200008 h 6386516"/>
              <a:gd name="connsiteX7763" fmla="*/ 4843151 w 6789110"/>
              <a:gd name="connsiteY7763" fmla="*/ 217331 h 6386516"/>
              <a:gd name="connsiteX7764" fmla="*/ 4821979 w 6789110"/>
              <a:gd name="connsiteY7764" fmla="*/ 290472 h 6386516"/>
              <a:gd name="connsiteX7765" fmla="*/ 4764235 w 6789110"/>
              <a:gd name="connsiteY7765" fmla="*/ 436754 h 6386516"/>
              <a:gd name="connsiteX7766" fmla="*/ 4725739 w 6789110"/>
              <a:gd name="connsiteY7766" fmla="*/ 561864 h 6386516"/>
              <a:gd name="connsiteX7767" fmla="*/ 4779633 w 6789110"/>
              <a:gd name="connsiteY7767" fmla="*/ 519520 h 6386516"/>
              <a:gd name="connsiteX7768" fmla="*/ 4777708 w 6789110"/>
              <a:gd name="connsiteY7768" fmla="*/ 477174 h 6386516"/>
              <a:gd name="connsiteX7769" fmla="*/ 4812355 w 6789110"/>
              <a:gd name="connsiteY7769" fmla="*/ 469475 h 6386516"/>
              <a:gd name="connsiteX7770" fmla="*/ 4818129 w 6789110"/>
              <a:gd name="connsiteY7770" fmla="*/ 502196 h 6386516"/>
              <a:gd name="connsiteX7771" fmla="*/ 4872023 w 6789110"/>
              <a:gd name="connsiteY7771" fmla="*/ 452153 h 6386516"/>
              <a:gd name="connsiteX7772" fmla="*/ 4881647 w 6789110"/>
              <a:gd name="connsiteY7772" fmla="*/ 313569 h 6386516"/>
              <a:gd name="connsiteX7773" fmla="*/ 4947090 w 6789110"/>
              <a:gd name="connsiteY7773" fmla="*/ 300096 h 6386516"/>
              <a:gd name="connsiteX7774" fmla="*/ 4962488 w 6789110"/>
              <a:gd name="connsiteY7774" fmla="*/ 390560 h 6386516"/>
              <a:gd name="connsiteX7775" fmla="*/ 4974037 w 6789110"/>
              <a:gd name="connsiteY7775" fmla="*/ 423281 h 6386516"/>
              <a:gd name="connsiteX7776" fmla="*/ 4987510 w 6789110"/>
              <a:gd name="connsiteY7776" fmla="*/ 496422 h 6386516"/>
              <a:gd name="connsiteX7777" fmla="*/ 5008683 w 6789110"/>
              <a:gd name="connsiteY7777" fmla="*/ 494497 h 6386516"/>
              <a:gd name="connsiteX7778" fmla="*/ 5026006 w 6789110"/>
              <a:gd name="connsiteY7778" fmla="*/ 477174 h 6386516"/>
              <a:gd name="connsiteX7779" fmla="*/ 5043329 w 6789110"/>
              <a:gd name="connsiteY7779" fmla="*/ 473325 h 6386516"/>
              <a:gd name="connsiteX7780" fmla="*/ 5102997 w 6789110"/>
              <a:gd name="connsiteY7780" fmla="*/ 409808 h 6386516"/>
              <a:gd name="connsiteX7781" fmla="*/ 5128020 w 6789110"/>
              <a:gd name="connsiteY7781" fmla="*/ 411732 h 6386516"/>
              <a:gd name="connsiteX7782" fmla="*/ 5131869 w 6789110"/>
              <a:gd name="connsiteY7782" fmla="*/ 446378 h 6386516"/>
              <a:gd name="connsiteX7783" fmla="*/ 5000984 w 6789110"/>
              <a:gd name="connsiteY7783" fmla="*/ 586887 h 6386516"/>
              <a:gd name="connsiteX7784" fmla="*/ 5002909 w 6789110"/>
              <a:gd name="connsiteY7784" fmla="*/ 621532 h 6386516"/>
              <a:gd name="connsiteX7785" fmla="*/ 5024082 w 6789110"/>
              <a:gd name="connsiteY7785" fmla="*/ 613833 h 6386516"/>
              <a:gd name="connsiteX7786" fmla="*/ 5029856 w 6789110"/>
              <a:gd name="connsiteY7786" fmla="*/ 762041 h 6386516"/>
              <a:gd name="connsiteX7787" fmla="*/ 5045254 w 6789110"/>
              <a:gd name="connsiteY7787" fmla="*/ 767815 h 6386516"/>
              <a:gd name="connsiteX7788" fmla="*/ 5058728 w 6789110"/>
              <a:gd name="connsiteY7788" fmla="*/ 742793 h 6386516"/>
              <a:gd name="connsiteX7789" fmla="*/ 5072201 w 6789110"/>
              <a:gd name="connsiteY7789" fmla="*/ 792837 h 6386516"/>
              <a:gd name="connsiteX7790" fmla="*/ 5106847 w 6789110"/>
              <a:gd name="connsiteY7790" fmla="*/ 804385 h 6386516"/>
              <a:gd name="connsiteX7791" fmla="*/ 5108772 w 6789110"/>
              <a:gd name="connsiteY7791" fmla="*/ 856354 h 6386516"/>
              <a:gd name="connsiteX7792" fmla="*/ 5081825 w 6789110"/>
              <a:gd name="connsiteY7792" fmla="*/ 875602 h 6386516"/>
              <a:gd name="connsiteX7793" fmla="*/ 5083750 w 6789110"/>
              <a:gd name="connsiteY7793" fmla="*/ 892925 h 6386516"/>
              <a:gd name="connsiteX7794" fmla="*/ 5095298 w 6789110"/>
              <a:gd name="connsiteY7794" fmla="*/ 881377 h 6386516"/>
              <a:gd name="connsiteX7795" fmla="*/ 5083750 w 6789110"/>
              <a:gd name="connsiteY7795" fmla="*/ 904473 h 6386516"/>
              <a:gd name="connsiteX7796" fmla="*/ 5056803 w 6789110"/>
              <a:gd name="connsiteY7796" fmla="*/ 1019985 h 6386516"/>
              <a:gd name="connsiteX7797" fmla="*/ 5087599 w 6789110"/>
              <a:gd name="connsiteY7797" fmla="*/ 1006511 h 6386516"/>
              <a:gd name="connsiteX7798" fmla="*/ 5102997 w 6789110"/>
              <a:gd name="connsiteY7798" fmla="*/ 939141 h 6386516"/>
              <a:gd name="connsiteX7799" fmla="*/ 5258905 w 6789110"/>
              <a:gd name="connsiteY7799" fmla="*/ 969939 h 6386516"/>
              <a:gd name="connsiteX7800" fmla="*/ 5314724 w 6789110"/>
              <a:gd name="connsiteY7800" fmla="*/ 1068106 h 6386516"/>
              <a:gd name="connsiteX7801" fmla="*/ 5179989 w 6789110"/>
              <a:gd name="connsiteY7801" fmla="*/ 1195138 h 6386516"/>
              <a:gd name="connsiteX7802" fmla="*/ 5193463 w 6789110"/>
              <a:gd name="connsiteY7802" fmla="*/ 1200912 h 6386516"/>
              <a:gd name="connsiteX7803" fmla="*/ 5195388 w 6789110"/>
              <a:gd name="connsiteY7803" fmla="*/ 1202837 h 6386516"/>
              <a:gd name="connsiteX7804" fmla="*/ 5332048 w 6789110"/>
              <a:gd name="connsiteY7804" fmla="*/ 1071956 h 6386516"/>
              <a:gd name="connsiteX7805" fmla="*/ 5414813 w 6789110"/>
              <a:gd name="connsiteY7805" fmla="*/ 1147020 h 6386516"/>
              <a:gd name="connsiteX7806" fmla="*/ 5358994 w 6789110"/>
              <a:gd name="connsiteY7806" fmla="*/ 1218234 h 6386516"/>
              <a:gd name="connsiteX7807" fmla="*/ 5374393 w 6789110"/>
              <a:gd name="connsiteY7807" fmla="*/ 1212461 h 6386516"/>
              <a:gd name="connsiteX7808" fmla="*/ 5387866 w 6789110"/>
              <a:gd name="connsiteY7808" fmla="*/ 1262504 h 6386516"/>
              <a:gd name="connsiteX7809" fmla="*/ 5362844 w 6789110"/>
              <a:gd name="connsiteY7809" fmla="*/ 1270202 h 6386516"/>
              <a:gd name="connsiteX7810" fmla="*/ 5376317 w 6789110"/>
              <a:gd name="connsiteY7810" fmla="*/ 1300998 h 6386516"/>
              <a:gd name="connsiteX7811" fmla="*/ 5320499 w 6789110"/>
              <a:gd name="connsiteY7811" fmla="*/ 1395310 h 6386516"/>
              <a:gd name="connsiteX7812" fmla="*/ 5118396 w 6789110"/>
              <a:gd name="connsiteY7812" fmla="*/ 1487696 h 6386516"/>
              <a:gd name="connsiteX7813" fmla="*/ 5193463 w 6789110"/>
              <a:gd name="connsiteY7813" fmla="*/ 1454974 h 6386516"/>
              <a:gd name="connsiteX7814" fmla="*/ 5199237 w 6789110"/>
              <a:gd name="connsiteY7814" fmla="*/ 1445351 h 6386516"/>
              <a:gd name="connsiteX7815" fmla="*/ 5195388 w 6789110"/>
              <a:gd name="connsiteY7815" fmla="*/ 1454974 h 6386516"/>
              <a:gd name="connsiteX7816" fmla="*/ 5274304 w 6789110"/>
              <a:gd name="connsiteY7816" fmla="*/ 1426104 h 6386516"/>
              <a:gd name="connsiteX7817" fmla="*/ 5278153 w 6789110"/>
              <a:gd name="connsiteY7817" fmla="*/ 1424180 h 6386516"/>
              <a:gd name="connsiteX7818" fmla="*/ 5280078 w 6789110"/>
              <a:gd name="connsiteY7818" fmla="*/ 1424180 h 6386516"/>
              <a:gd name="connsiteX7819" fmla="*/ 5393640 w 6789110"/>
              <a:gd name="connsiteY7819" fmla="*/ 1395310 h 6386516"/>
              <a:gd name="connsiteX7820" fmla="*/ 5389791 w 6789110"/>
              <a:gd name="connsiteY7820" fmla="*/ 1506944 h 6386516"/>
              <a:gd name="connsiteX7821" fmla="*/ 5333972 w 6789110"/>
              <a:gd name="connsiteY7821" fmla="*/ 1508867 h 6386516"/>
              <a:gd name="connsiteX7822" fmla="*/ 5326273 w 6789110"/>
              <a:gd name="connsiteY7822" fmla="*/ 1568537 h 6386516"/>
              <a:gd name="connsiteX7823" fmla="*/ 5307025 w 6789110"/>
              <a:gd name="connsiteY7823" fmla="*/ 1685947 h 6386516"/>
              <a:gd name="connsiteX7824" fmla="*/ 5282003 w 6789110"/>
              <a:gd name="connsiteY7824" fmla="*/ 1757164 h 6386516"/>
              <a:gd name="connsiteX7825" fmla="*/ 5285852 w 6789110"/>
              <a:gd name="connsiteY7825" fmla="*/ 1768715 h 6386516"/>
              <a:gd name="connsiteX7826" fmla="*/ 5276228 w 6789110"/>
              <a:gd name="connsiteY7826" fmla="*/ 1774490 h 6386516"/>
              <a:gd name="connsiteX7827" fmla="*/ 5260830 w 6789110"/>
              <a:gd name="connsiteY7827" fmla="*/ 1811060 h 6386516"/>
              <a:gd name="connsiteX7828" fmla="*/ 5291627 w 6789110"/>
              <a:gd name="connsiteY7828" fmla="*/ 1780265 h 6386516"/>
              <a:gd name="connsiteX7829" fmla="*/ 5266604 w 6789110"/>
              <a:gd name="connsiteY7829" fmla="*/ 1845708 h 6386516"/>
              <a:gd name="connsiteX7830" fmla="*/ 5443685 w 6789110"/>
              <a:gd name="connsiteY7830" fmla="*/ 1770640 h 6386516"/>
              <a:gd name="connsiteX7831" fmla="*/ 5470632 w 6789110"/>
              <a:gd name="connsiteY7831" fmla="*/ 1778340 h 6386516"/>
              <a:gd name="connsiteX7832" fmla="*/ 5457159 w 6789110"/>
              <a:gd name="connsiteY7832" fmla="*/ 1807211 h 6386516"/>
              <a:gd name="connsiteX7833" fmla="*/ 5441760 w 6789110"/>
              <a:gd name="connsiteY7833" fmla="*/ 1799511 h 6386516"/>
              <a:gd name="connsiteX7834" fmla="*/ 5409039 w 6789110"/>
              <a:gd name="connsiteY7834" fmla="*/ 1811060 h 6386516"/>
              <a:gd name="connsiteX7835" fmla="*/ 5320499 w 6789110"/>
              <a:gd name="connsiteY7835" fmla="*/ 1864956 h 6386516"/>
              <a:gd name="connsiteX7836" fmla="*/ 5332048 w 6789110"/>
              <a:gd name="connsiteY7836" fmla="*/ 1884202 h 6386516"/>
              <a:gd name="connsiteX7837" fmla="*/ 5416738 w 6789110"/>
              <a:gd name="connsiteY7837" fmla="*/ 1836083 h 6386516"/>
              <a:gd name="connsiteX7838" fmla="*/ 5407114 w 6789110"/>
              <a:gd name="connsiteY7838" fmla="*/ 1859182 h 6386516"/>
              <a:gd name="connsiteX7839" fmla="*/ 5358994 w 6789110"/>
              <a:gd name="connsiteY7839" fmla="*/ 1888052 h 6386516"/>
              <a:gd name="connsiteX7840" fmla="*/ 5324348 w 6789110"/>
              <a:gd name="connsiteY7840" fmla="*/ 1936169 h 6386516"/>
              <a:gd name="connsiteX7841" fmla="*/ 5285852 w 6789110"/>
              <a:gd name="connsiteY7841" fmla="*/ 1970796 h 6386516"/>
              <a:gd name="connsiteX7842" fmla="*/ 5282003 w 6789110"/>
              <a:gd name="connsiteY7842" fmla="*/ 1966939 h 6386516"/>
              <a:gd name="connsiteX7843" fmla="*/ 5241582 w 6789110"/>
              <a:gd name="connsiteY7843" fmla="*/ 2034289 h 6386516"/>
              <a:gd name="connsiteX7844" fmla="*/ 5267480 w 6789110"/>
              <a:gd name="connsiteY7844" fmla="*/ 2026194 h 6386516"/>
              <a:gd name="connsiteX7845" fmla="*/ 5267325 w 6789110"/>
              <a:gd name="connsiteY7845" fmla="*/ 2026114 h 6386516"/>
              <a:gd name="connsiteX7846" fmla="*/ 5266603 w 6789110"/>
              <a:gd name="connsiteY7846" fmla="*/ 2015047 h 6386516"/>
              <a:gd name="connsiteX7847" fmla="*/ 5287776 w 6789110"/>
              <a:gd name="connsiteY7847" fmla="*/ 2005425 h 6386516"/>
              <a:gd name="connsiteX7848" fmla="*/ 5305912 w 6789110"/>
              <a:gd name="connsiteY7848" fmla="*/ 1995406 h 6386516"/>
              <a:gd name="connsiteX7849" fmla="*/ 5312799 w 6789110"/>
              <a:gd name="connsiteY7849" fmla="*/ 2001579 h 6386516"/>
              <a:gd name="connsiteX7850" fmla="*/ 5278152 w 6789110"/>
              <a:gd name="connsiteY7850" fmla="*/ 2022740 h 6386516"/>
              <a:gd name="connsiteX7851" fmla="*/ 5271746 w 6789110"/>
              <a:gd name="connsiteY7851" fmla="*/ 2028574 h 6386516"/>
              <a:gd name="connsiteX7852" fmla="*/ 5268978 w 6789110"/>
              <a:gd name="connsiteY7852" fmla="*/ 2027031 h 6386516"/>
              <a:gd name="connsiteX7853" fmla="*/ 5228109 w 6789110"/>
              <a:gd name="connsiteY7853" fmla="*/ 2055470 h 6386516"/>
              <a:gd name="connsiteX7854" fmla="*/ 5210786 w 6789110"/>
              <a:gd name="connsiteY7854" fmla="*/ 2099767 h 6386516"/>
              <a:gd name="connsiteX7855" fmla="*/ 5210786 w 6789110"/>
              <a:gd name="connsiteY7855" fmla="*/ 2101692 h 6386516"/>
              <a:gd name="connsiteX7856" fmla="*/ 5235808 w 6789110"/>
              <a:gd name="connsiteY7856" fmla="*/ 2107468 h 6386516"/>
              <a:gd name="connsiteX7857" fmla="*/ 5228109 w 6789110"/>
              <a:gd name="connsiteY7857" fmla="*/ 2134432 h 6386516"/>
              <a:gd name="connsiteX7858" fmla="*/ 5205011 w 6789110"/>
              <a:gd name="connsiteY7858" fmla="*/ 2134432 h 6386516"/>
              <a:gd name="connsiteX7859" fmla="*/ 5206936 w 6789110"/>
              <a:gd name="connsiteY7859" fmla="*/ 2165236 h 6386516"/>
              <a:gd name="connsiteX7860" fmla="*/ 5195388 w 6789110"/>
              <a:gd name="connsiteY7860" fmla="*/ 2174860 h 6386516"/>
              <a:gd name="connsiteX7861" fmla="*/ 5256980 w 6789110"/>
              <a:gd name="connsiteY7861" fmla="*/ 2182565 h 6386516"/>
              <a:gd name="connsiteX7862" fmla="*/ 5480256 w 6789110"/>
              <a:gd name="connsiteY7862" fmla="*/ 2155607 h 6386516"/>
              <a:gd name="connsiteX7863" fmla="*/ 5582270 w 6789110"/>
              <a:gd name="connsiteY7863" fmla="*/ 2138276 h 6386516"/>
              <a:gd name="connsiteX7864" fmla="*/ 5624615 w 6789110"/>
              <a:gd name="connsiteY7864" fmla="*/ 2111319 h 6386516"/>
              <a:gd name="connsiteX7865" fmla="*/ 5659261 w 6789110"/>
              <a:gd name="connsiteY7865" fmla="*/ 2128650 h 6386516"/>
              <a:gd name="connsiteX7866" fmla="*/ 5651562 w 6789110"/>
              <a:gd name="connsiteY7866" fmla="*/ 2153682 h 6386516"/>
              <a:gd name="connsiteX7867" fmla="*/ 5599593 w 6789110"/>
              <a:gd name="connsiteY7867" fmla="*/ 2157532 h 6386516"/>
              <a:gd name="connsiteX7868" fmla="*/ 5362844 w 6789110"/>
              <a:gd name="connsiteY7868" fmla="*/ 2203742 h 6386516"/>
              <a:gd name="connsiteX7869" fmla="*/ 5276228 w 6789110"/>
              <a:gd name="connsiteY7869" fmla="*/ 2224920 h 6386516"/>
              <a:gd name="connsiteX7870" fmla="*/ 5274304 w 6789110"/>
              <a:gd name="connsiteY7870" fmla="*/ 2244176 h 6386516"/>
              <a:gd name="connsiteX7871" fmla="*/ 5231958 w 6789110"/>
              <a:gd name="connsiteY7871" fmla="*/ 2234548 h 6386516"/>
              <a:gd name="connsiteX7872" fmla="*/ 5195388 w 6789110"/>
              <a:gd name="connsiteY7872" fmla="*/ 2265356 h 6386516"/>
              <a:gd name="connsiteX7873" fmla="*/ 5216560 w 6789110"/>
              <a:gd name="connsiteY7873" fmla="*/ 2300012 h 6386516"/>
              <a:gd name="connsiteX7874" fmla="*/ 5299326 w 6789110"/>
              <a:gd name="connsiteY7874" fmla="*/ 2290384 h 6386516"/>
              <a:gd name="connsiteX7875" fmla="*/ 5322424 w 6789110"/>
              <a:gd name="connsiteY7875" fmla="*/ 2276907 h 6386516"/>
              <a:gd name="connsiteX7876" fmla="*/ 5347446 w 6789110"/>
              <a:gd name="connsiteY7876" fmla="*/ 2288458 h 6386516"/>
              <a:gd name="connsiteX7877" fmla="*/ 5462933 w 6789110"/>
              <a:gd name="connsiteY7877" fmla="*/ 2288458 h 6386516"/>
              <a:gd name="connsiteX7878" fmla="*/ 5484106 w 6789110"/>
              <a:gd name="connsiteY7878" fmla="*/ 2284610 h 6386516"/>
              <a:gd name="connsiteX7879" fmla="*/ 5568796 w 6789110"/>
              <a:gd name="connsiteY7879" fmla="*/ 2276907 h 6386516"/>
              <a:gd name="connsiteX7880" fmla="*/ 5578420 w 6789110"/>
              <a:gd name="connsiteY7880" fmla="*/ 2294238 h 6386516"/>
              <a:gd name="connsiteX7881" fmla="*/ 5559172 w 6789110"/>
              <a:gd name="connsiteY7881" fmla="*/ 2313475 h 6386516"/>
              <a:gd name="connsiteX7882" fmla="*/ 5358994 w 6789110"/>
              <a:gd name="connsiteY7882" fmla="*/ 2323093 h 6386516"/>
              <a:gd name="connsiteX7883" fmla="*/ 5366694 w 6789110"/>
              <a:gd name="connsiteY7883" fmla="*/ 2369259 h 6386516"/>
              <a:gd name="connsiteX7884" fmla="*/ 5409039 w 6789110"/>
              <a:gd name="connsiteY7884" fmla="*/ 2430822 h 6386516"/>
              <a:gd name="connsiteX7885" fmla="*/ 5382092 w 6789110"/>
              <a:gd name="connsiteY7885" fmla="*/ 2442389 h 6386516"/>
              <a:gd name="connsiteX7886" fmla="*/ 5368618 w 6789110"/>
              <a:gd name="connsiteY7886" fmla="*/ 2440457 h 6386516"/>
              <a:gd name="connsiteX7887" fmla="*/ 5357070 w 6789110"/>
              <a:gd name="connsiteY7887" fmla="*/ 2388496 h 6386516"/>
              <a:gd name="connsiteX7888" fmla="*/ 5318574 w 6789110"/>
              <a:gd name="connsiteY7888" fmla="*/ 2319245 h 6386516"/>
              <a:gd name="connsiteX7889" fmla="*/ 5126095 w 6789110"/>
              <a:gd name="connsiteY7889" fmla="*/ 2342327 h 6386516"/>
              <a:gd name="connsiteX7890" fmla="*/ 5043329 w 6789110"/>
              <a:gd name="connsiteY7890" fmla="*/ 2407737 h 6386516"/>
              <a:gd name="connsiteX7891" fmla="*/ 5087599 w 6789110"/>
              <a:gd name="connsiteY7891" fmla="*/ 2388496 h 6386516"/>
              <a:gd name="connsiteX7892" fmla="*/ 5153042 w 6789110"/>
              <a:gd name="connsiteY7892" fmla="*/ 2346173 h 6386516"/>
              <a:gd name="connsiteX7893" fmla="*/ 5139569 w 6789110"/>
              <a:gd name="connsiteY7893" fmla="*/ 2365413 h 6386516"/>
              <a:gd name="connsiteX7894" fmla="*/ 5062577 w 6789110"/>
              <a:gd name="connsiteY7894" fmla="*/ 2413509 h 6386516"/>
              <a:gd name="connsiteX7895" fmla="*/ 5126095 w 6789110"/>
              <a:gd name="connsiteY7895" fmla="*/ 2444311 h 6386516"/>
              <a:gd name="connsiteX7896" fmla="*/ 5166516 w 6789110"/>
              <a:gd name="connsiteY7896" fmla="*/ 2436601 h 6386516"/>
              <a:gd name="connsiteX7897" fmla="*/ 5170365 w 6789110"/>
              <a:gd name="connsiteY7897" fmla="*/ 2440457 h 6386516"/>
              <a:gd name="connsiteX7898" fmla="*/ 5241582 w 6789110"/>
              <a:gd name="connsiteY7898" fmla="*/ 2463549 h 6386516"/>
              <a:gd name="connsiteX7899" fmla="*/ 5307025 w 6789110"/>
              <a:gd name="connsiteY7899" fmla="*/ 2490536 h 6386516"/>
              <a:gd name="connsiteX7900" fmla="*/ 5301251 w 6789110"/>
              <a:gd name="connsiteY7900" fmla="*/ 2504006 h 6386516"/>
              <a:gd name="connsiteX7901" fmla="*/ 5176140 w 6789110"/>
              <a:gd name="connsiteY7901" fmla="*/ 2486679 h 6386516"/>
              <a:gd name="connsiteX7902" fmla="*/ 5151117 w 6789110"/>
              <a:gd name="connsiteY7902" fmla="*/ 2477055 h 6386516"/>
              <a:gd name="connsiteX7903" fmla="*/ 5066427 w 6789110"/>
              <a:gd name="connsiteY7903" fmla="*/ 2502083 h 6386516"/>
              <a:gd name="connsiteX7904" fmla="*/ 5083750 w 6789110"/>
              <a:gd name="connsiteY7904" fmla="*/ 2480904 h 6386516"/>
              <a:gd name="connsiteX7905" fmla="*/ 4914368 w 6789110"/>
              <a:gd name="connsiteY7905" fmla="*/ 2502083 h 6386516"/>
              <a:gd name="connsiteX7906" fmla="*/ 5041405 w 6789110"/>
              <a:gd name="connsiteY7906" fmla="*/ 2563666 h 6386516"/>
              <a:gd name="connsiteX7907" fmla="*/ 5064502 w 6789110"/>
              <a:gd name="connsiteY7907" fmla="*/ 2586770 h 6386516"/>
              <a:gd name="connsiteX7908" fmla="*/ 4991360 w 6789110"/>
              <a:gd name="connsiteY7908" fmla="*/ 2563666 h 6386516"/>
              <a:gd name="connsiteX7909" fmla="*/ 4902820 w 6789110"/>
              <a:gd name="connsiteY7909" fmla="*/ 2584848 h 6386516"/>
              <a:gd name="connsiteX7910" fmla="*/ 5000984 w 6789110"/>
              <a:gd name="connsiteY7910" fmla="*/ 2656053 h 6386516"/>
              <a:gd name="connsiteX7911" fmla="*/ 5018307 w 6789110"/>
              <a:gd name="connsiteY7911" fmla="*/ 2656053 h 6386516"/>
              <a:gd name="connsiteX7912" fmla="*/ 5033706 w 6789110"/>
              <a:gd name="connsiteY7912" fmla="*/ 2688771 h 6386516"/>
              <a:gd name="connsiteX7913" fmla="*/ 5101073 w 6789110"/>
              <a:gd name="connsiteY7913" fmla="*/ 2731110 h 6386516"/>
              <a:gd name="connsiteX7914" fmla="*/ 5147268 w 6789110"/>
              <a:gd name="connsiteY7914" fmla="*/ 2719565 h 6386516"/>
              <a:gd name="connsiteX7915" fmla="*/ 5141493 w 6789110"/>
              <a:gd name="connsiteY7915" fmla="*/ 2734960 h 6386516"/>
              <a:gd name="connsiteX7916" fmla="*/ 5104922 w 6789110"/>
              <a:gd name="connsiteY7916" fmla="*/ 2740734 h 6386516"/>
              <a:gd name="connsiteX7917" fmla="*/ 5102997 w 6789110"/>
              <a:gd name="connsiteY7917" fmla="*/ 2761902 h 6386516"/>
              <a:gd name="connsiteX7918" fmla="*/ 5085674 w 6789110"/>
              <a:gd name="connsiteY7918" fmla="*/ 2758055 h 6386516"/>
              <a:gd name="connsiteX7919" fmla="*/ 5066427 w 6789110"/>
              <a:gd name="connsiteY7919" fmla="*/ 2748431 h 6386516"/>
              <a:gd name="connsiteX7920" fmla="*/ 5016382 w 6789110"/>
              <a:gd name="connsiteY7920" fmla="*/ 2758055 h 6386516"/>
              <a:gd name="connsiteX7921" fmla="*/ 5064502 w 6789110"/>
              <a:gd name="connsiteY7921" fmla="*/ 2740734 h 6386516"/>
              <a:gd name="connsiteX7922" fmla="*/ 4997134 w 6789110"/>
              <a:gd name="connsiteY7922" fmla="*/ 2679149 h 6386516"/>
              <a:gd name="connsiteX7923" fmla="*/ 4898970 w 6789110"/>
              <a:gd name="connsiteY7923" fmla="*/ 2713791 h 6386516"/>
              <a:gd name="connsiteX7924" fmla="*/ 4895121 w 6789110"/>
              <a:gd name="connsiteY7924" fmla="*/ 2740734 h 6386516"/>
              <a:gd name="connsiteX7925" fmla="*/ 4925917 w 6789110"/>
              <a:gd name="connsiteY7925" fmla="*/ 2844656 h 6386516"/>
              <a:gd name="connsiteX7926" fmla="*/ 4956714 w 6789110"/>
              <a:gd name="connsiteY7926" fmla="*/ 2842731 h 6386516"/>
              <a:gd name="connsiteX7927" fmla="*/ 4929767 w 6789110"/>
              <a:gd name="connsiteY7927" fmla="*/ 2825410 h 6386516"/>
              <a:gd name="connsiteX7928" fmla="*/ 5039480 w 6789110"/>
              <a:gd name="connsiteY7928" fmla="*/ 2835032 h 6386516"/>
              <a:gd name="connsiteX7929" fmla="*/ 5201162 w 6789110"/>
              <a:gd name="connsiteY7929" fmla="*/ 2823485 h 6386516"/>
              <a:gd name="connsiteX7930" fmla="*/ 5291627 w 6789110"/>
              <a:gd name="connsiteY7930" fmla="*/ 2815788 h 6386516"/>
              <a:gd name="connsiteX7931" fmla="*/ 5299326 w 6789110"/>
              <a:gd name="connsiteY7931" fmla="*/ 2825410 h 6386516"/>
              <a:gd name="connsiteX7932" fmla="*/ 5220410 w 6789110"/>
              <a:gd name="connsiteY7932" fmla="*/ 2833107 h 6386516"/>
              <a:gd name="connsiteX7933" fmla="*/ 5253131 w 6789110"/>
              <a:gd name="connsiteY7933" fmla="*/ 2881219 h 6386516"/>
              <a:gd name="connsiteX7934" fmla="*/ 5216560 w 6789110"/>
              <a:gd name="connsiteY7934" fmla="*/ 2865823 h 6386516"/>
              <a:gd name="connsiteX7935" fmla="*/ 5120321 w 6789110"/>
              <a:gd name="connsiteY7935" fmla="*/ 2840806 h 6386516"/>
              <a:gd name="connsiteX7936" fmla="*/ 4950939 w 6789110"/>
              <a:gd name="connsiteY7936" fmla="*/ 2856203 h 6386516"/>
              <a:gd name="connsiteX7937" fmla="*/ 4931691 w 6789110"/>
              <a:gd name="connsiteY7937" fmla="*/ 2861975 h 6386516"/>
              <a:gd name="connsiteX7938" fmla="*/ 4947090 w 6789110"/>
              <a:gd name="connsiteY7938" fmla="*/ 2885068 h 6386516"/>
              <a:gd name="connsiteX7939" fmla="*/ 5058728 w 6789110"/>
              <a:gd name="connsiteY7939" fmla="*/ 2875447 h 6386516"/>
              <a:gd name="connsiteX7940" fmla="*/ 5102997 w 6789110"/>
              <a:gd name="connsiteY7940" fmla="*/ 2881219 h 6386516"/>
              <a:gd name="connsiteX7941" fmla="*/ 4975962 w 6789110"/>
              <a:gd name="connsiteY7941" fmla="*/ 2902390 h 6386516"/>
              <a:gd name="connsiteX7942" fmla="*/ 4958638 w 6789110"/>
              <a:gd name="connsiteY7942" fmla="*/ 2935104 h 6386516"/>
              <a:gd name="connsiteX7943" fmla="*/ 4956714 w 6789110"/>
              <a:gd name="connsiteY7943" fmla="*/ 3019782 h 6386516"/>
              <a:gd name="connsiteX7944" fmla="*/ 4956714 w 6789110"/>
              <a:gd name="connsiteY7944" fmla="*/ 3079442 h 6386516"/>
              <a:gd name="connsiteX7945" fmla="*/ 5033706 w 6789110"/>
              <a:gd name="connsiteY7945" fmla="*/ 3089065 h 6386516"/>
              <a:gd name="connsiteX7946" fmla="*/ 5135719 w 6789110"/>
              <a:gd name="connsiteY7946" fmla="*/ 3075592 h 6386516"/>
              <a:gd name="connsiteX7947" fmla="*/ 5154967 w 6789110"/>
              <a:gd name="connsiteY7947" fmla="*/ 3079442 h 6386516"/>
              <a:gd name="connsiteX7948" fmla="*/ 5195388 w 6789110"/>
              <a:gd name="connsiteY7948" fmla="*/ 3102536 h 6386516"/>
              <a:gd name="connsiteX7949" fmla="*/ 5280078 w 6789110"/>
              <a:gd name="connsiteY7949" fmla="*/ 3142955 h 6386516"/>
              <a:gd name="connsiteX7950" fmla="*/ 5358994 w 6789110"/>
              <a:gd name="connsiteY7950" fmla="*/ 3175680 h 6386516"/>
              <a:gd name="connsiteX7951" fmla="*/ 5353220 w 6789110"/>
              <a:gd name="connsiteY7951" fmla="*/ 3191080 h 6386516"/>
              <a:gd name="connsiteX7952" fmla="*/ 5258905 w 6789110"/>
              <a:gd name="connsiteY7952" fmla="*/ 3154506 h 6386516"/>
              <a:gd name="connsiteX7953" fmla="*/ 5243507 w 6789110"/>
              <a:gd name="connsiteY7953" fmla="*/ 3152582 h 6386516"/>
              <a:gd name="connsiteX7954" fmla="*/ 5120321 w 6789110"/>
              <a:gd name="connsiteY7954" fmla="*/ 3146807 h 6386516"/>
              <a:gd name="connsiteX7955" fmla="*/ 5076050 w 6789110"/>
              <a:gd name="connsiteY7955" fmla="*/ 3127557 h 6386516"/>
              <a:gd name="connsiteX7956" fmla="*/ 4968262 w 6789110"/>
              <a:gd name="connsiteY7956" fmla="*/ 3116008 h 6386516"/>
              <a:gd name="connsiteX7957" fmla="*/ 4941315 w 6789110"/>
              <a:gd name="connsiteY7957" fmla="*/ 3148730 h 6386516"/>
              <a:gd name="connsiteX7958" fmla="*/ 4897045 w 6789110"/>
              <a:gd name="connsiteY7958" fmla="*/ 3468241 h 6386516"/>
              <a:gd name="connsiteX7959" fmla="*/ 4947090 w 6789110"/>
              <a:gd name="connsiteY7959" fmla="*/ 3510587 h 6386516"/>
              <a:gd name="connsiteX7960" fmla="*/ 4931691 w 6789110"/>
              <a:gd name="connsiteY7960" fmla="*/ 3529834 h 6386516"/>
              <a:gd name="connsiteX7961" fmla="*/ 4906669 w 6789110"/>
              <a:gd name="connsiteY7961" fmla="*/ 3497113 h 6386516"/>
              <a:gd name="connsiteX7962" fmla="*/ 4893196 w 6789110"/>
              <a:gd name="connsiteY7962" fmla="*/ 3500963 h 6386516"/>
              <a:gd name="connsiteX7963" fmla="*/ 4887422 w 6789110"/>
              <a:gd name="connsiteY7963" fmla="*/ 3583729 h 6386516"/>
              <a:gd name="connsiteX7964" fmla="*/ 4887422 w 6789110"/>
              <a:gd name="connsiteY7964" fmla="*/ 3601052 h 6386516"/>
              <a:gd name="connsiteX7965" fmla="*/ 4974037 w 6789110"/>
              <a:gd name="connsiteY7965" fmla="*/ 3737712 h 6386516"/>
              <a:gd name="connsiteX7966" fmla="*/ 4887422 w 6789110"/>
              <a:gd name="connsiteY7966" fmla="*/ 3641472 h 6386516"/>
              <a:gd name="connsiteX7967" fmla="*/ 4887422 w 6789110"/>
              <a:gd name="connsiteY7967" fmla="*/ 3664570 h 6386516"/>
              <a:gd name="connsiteX7968" fmla="*/ 5012533 w 6789110"/>
              <a:gd name="connsiteY7968" fmla="*/ 3822402 h 6386516"/>
              <a:gd name="connsiteX7969" fmla="*/ 4893196 w 6789110"/>
              <a:gd name="connsiteY7969" fmla="*/ 3701140 h 6386516"/>
              <a:gd name="connsiteX7970" fmla="*/ 5070276 w 6789110"/>
              <a:gd name="connsiteY7970" fmla="*/ 3964837 h 6386516"/>
              <a:gd name="connsiteX7971" fmla="*/ 4966338 w 6789110"/>
              <a:gd name="connsiteY7971" fmla="*/ 3855123 h 6386516"/>
              <a:gd name="connsiteX7972" fmla="*/ 4962488 w 6789110"/>
              <a:gd name="connsiteY7972" fmla="*/ 3889770 h 6386516"/>
              <a:gd name="connsiteX7973" fmla="*/ 5104922 w 6789110"/>
              <a:gd name="connsiteY7973" fmla="*/ 4114970 h 6386516"/>
              <a:gd name="connsiteX7974" fmla="*/ 5002909 w 6789110"/>
              <a:gd name="connsiteY7974" fmla="*/ 4032204 h 6386516"/>
              <a:gd name="connsiteX7975" fmla="*/ 5116471 w 6789110"/>
              <a:gd name="connsiteY7975" fmla="*/ 4143842 h 6386516"/>
              <a:gd name="connsiteX7976" fmla="*/ 5114546 w 6789110"/>
              <a:gd name="connsiteY7976" fmla="*/ 4247780 h 6386516"/>
              <a:gd name="connsiteX7977" fmla="*/ 5012533 w 6789110"/>
              <a:gd name="connsiteY7977" fmla="*/ 4130368 h 6386516"/>
              <a:gd name="connsiteX7978" fmla="*/ 4991360 w 6789110"/>
              <a:gd name="connsiteY7978" fmla="*/ 4147691 h 6386516"/>
              <a:gd name="connsiteX7979" fmla="*/ 5124170 w 6789110"/>
              <a:gd name="connsiteY7979" fmla="*/ 4290126 h 6386516"/>
              <a:gd name="connsiteX7980" fmla="*/ 5108772 w 6789110"/>
              <a:gd name="connsiteY7980" fmla="*/ 4355568 h 6386516"/>
              <a:gd name="connsiteX7981" fmla="*/ 4989435 w 6789110"/>
              <a:gd name="connsiteY7981" fmla="*/ 4216984 h 6386516"/>
              <a:gd name="connsiteX7982" fmla="*/ 4972112 w 6789110"/>
              <a:gd name="connsiteY7982" fmla="*/ 4234307 h 6386516"/>
              <a:gd name="connsiteX7983" fmla="*/ 5104922 w 6789110"/>
              <a:gd name="connsiteY7983" fmla="*/ 4394064 h 6386516"/>
              <a:gd name="connsiteX7984" fmla="*/ 5087599 w 6789110"/>
              <a:gd name="connsiteY7984" fmla="*/ 4449883 h 6386516"/>
              <a:gd name="connsiteX7985" fmla="*/ 4852775 w 6789110"/>
              <a:gd name="connsiteY7985" fmla="*/ 4168864 h 6386516"/>
              <a:gd name="connsiteX7986" fmla="*/ 4858550 w 6789110"/>
              <a:gd name="connsiteY7986" fmla="*/ 4211209 h 6386516"/>
              <a:gd name="connsiteX7987" fmla="*/ 5064502 w 6789110"/>
              <a:gd name="connsiteY7987" fmla="*/ 4457582 h 6386516"/>
              <a:gd name="connsiteX7988" fmla="*/ 4935541 w 6789110"/>
              <a:gd name="connsiteY7988" fmla="*/ 4376741 h 6386516"/>
              <a:gd name="connsiteX7989" fmla="*/ 4902820 w 6789110"/>
              <a:gd name="connsiteY7989" fmla="*/ 4342095 h 6386516"/>
              <a:gd name="connsiteX7990" fmla="*/ 4908594 w 6789110"/>
              <a:gd name="connsiteY7990" fmla="*/ 4349794 h 6386516"/>
              <a:gd name="connsiteX7991" fmla="*/ 4893196 w 6789110"/>
              <a:gd name="connsiteY7991" fmla="*/ 4361343 h 6386516"/>
              <a:gd name="connsiteX7992" fmla="*/ 5018307 w 6789110"/>
              <a:gd name="connsiteY7992" fmla="*/ 4549972 h 6386516"/>
              <a:gd name="connsiteX7993" fmla="*/ 4877798 w 6789110"/>
              <a:gd name="connsiteY7993" fmla="*/ 4386365 h 6386516"/>
              <a:gd name="connsiteX7994" fmla="*/ 4866249 w 6789110"/>
              <a:gd name="connsiteY7994" fmla="*/ 4388290 h 6386516"/>
              <a:gd name="connsiteX7995" fmla="*/ 4856625 w 6789110"/>
              <a:gd name="connsiteY7995" fmla="*/ 4388290 h 6386516"/>
              <a:gd name="connsiteX7996" fmla="*/ 4997134 w 6789110"/>
              <a:gd name="connsiteY7996" fmla="*/ 4598092 h 6386516"/>
              <a:gd name="connsiteX7997" fmla="*/ 4864324 w 6789110"/>
              <a:gd name="connsiteY7997" fmla="*/ 4434485 h 6386516"/>
              <a:gd name="connsiteX7998" fmla="*/ 4860474 w 6789110"/>
              <a:gd name="connsiteY7998" fmla="*/ 4446034 h 6386516"/>
              <a:gd name="connsiteX7999" fmla="*/ 4875873 w 6789110"/>
              <a:gd name="connsiteY7999" fmla="*/ 4484529 h 6386516"/>
              <a:gd name="connsiteX8000" fmla="*/ 4970187 w 6789110"/>
              <a:gd name="connsiteY8000" fmla="*/ 4636588 h 6386516"/>
              <a:gd name="connsiteX8001" fmla="*/ 4927842 w 6789110"/>
              <a:gd name="connsiteY8001" fmla="*/ 4596167 h 6386516"/>
              <a:gd name="connsiteX8002" fmla="*/ 4879722 w 6789110"/>
              <a:gd name="connsiteY8002" fmla="*/ 4536499 h 6386516"/>
              <a:gd name="connsiteX8003" fmla="*/ 4873948 w 6789110"/>
              <a:gd name="connsiteY8003" fmla="*/ 4573069 h 6386516"/>
              <a:gd name="connsiteX8004" fmla="*/ 4922067 w 6789110"/>
              <a:gd name="connsiteY8004" fmla="*/ 4659685 h 6386516"/>
              <a:gd name="connsiteX8005" fmla="*/ 4850850 w 6789110"/>
              <a:gd name="connsiteY8005" fmla="*/ 4605791 h 6386516"/>
              <a:gd name="connsiteX8006" fmla="*/ 4841226 w 6789110"/>
              <a:gd name="connsiteY8006" fmla="*/ 4613490 h 6386516"/>
              <a:gd name="connsiteX8007" fmla="*/ 4850850 w 6789110"/>
              <a:gd name="connsiteY8007" fmla="*/ 4632738 h 6386516"/>
              <a:gd name="connsiteX8008" fmla="*/ 4841226 w 6789110"/>
              <a:gd name="connsiteY8008" fmla="*/ 4626964 h 6386516"/>
              <a:gd name="connsiteX8009" fmla="*/ 4868174 w 6789110"/>
              <a:gd name="connsiteY8009" fmla="*/ 4661610 h 6386516"/>
              <a:gd name="connsiteX8010" fmla="*/ 4820054 w 6789110"/>
              <a:gd name="connsiteY8010" fmla="*/ 4663534 h 6386516"/>
              <a:gd name="connsiteX8011" fmla="*/ 4741138 w 6789110"/>
              <a:gd name="connsiteY8011" fmla="*/ 4569220 h 6386516"/>
              <a:gd name="connsiteX8012" fmla="*/ 4729589 w 6789110"/>
              <a:gd name="connsiteY8012" fmla="*/ 4569220 h 6386516"/>
              <a:gd name="connsiteX8013" fmla="*/ 4700717 w 6789110"/>
              <a:gd name="connsiteY8013" fmla="*/ 4526875 h 6386516"/>
              <a:gd name="connsiteX8014" fmla="*/ 4227218 w 6789110"/>
              <a:gd name="connsiteY8014" fmla="*/ 4034129 h 6386516"/>
              <a:gd name="connsiteX8015" fmla="*/ 4211820 w 6789110"/>
              <a:gd name="connsiteY8015" fmla="*/ 4076474 h 6386516"/>
              <a:gd name="connsiteX8016" fmla="*/ 4408148 w 6789110"/>
              <a:gd name="connsiteY8016" fmla="*/ 4245856 h 6386516"/>
              <a:gd name="connsiteX8017" fmla="*/ 4785408 w 6789110"/>
              <a:gd name="connsiteY8017" fmla="*/ 4657760 h 6386516"/>
              <a:gd name="connsiteX8018" fmla="*/ 4710341 w 6789110"/>
              <a:gd name="connsiteY8018" fmla="*/ 4650061 h 6386516"/>
              <a:gd name="connsiteX8019" fmla="*/ 4204121 w 6789110"/>
              <a:gd name="connsiteY8019" fmla="*/ 4107271 h 6386516"/>
              <a:gd name="connsiteX8020" fmla="*/ 4198346 w 6789110"/>
              <a:gd name="connsiteY8020" fmla="*/ 4113045 h 6386516"/>
              <a:gd name="connsiteX8021" fmla="*/ 4194497 w 6789110"/>
              <a:gd name="connsiteY8021" fmla="*/ 4134218 h 6386516"/>
              <a:gd name="connsiteX8022" fmla="*/ 4664146 w 6789110"/>
              <a:gd name="connsiteY8022" fmla="*/ 4630813 h 6386516"/>
              <a:gd name="connsiteX8023" fmla="*/ 4437020 w 6789110"/>
              <a:gd name="connsiteY8023" fmla="*/ 4469131 h 6386516"/>
              <a:gd name="connsiteX8024" fmla="*/ 4184873 w 6789110"/>
              <a:gd name="connsiteY8024" fmla="*/ 4186187 h 6386516"/>
              <a:gd name="connsiteX8025" fmla="*/ 4179099 w 6789110"/>
              <a:gd name="connsiteY8025" fmla="*/ 4216984 h 6386516"/>
              <a:gd name="connsiteX8026" fmla="*/ 4527485 w 6789110"/>
              <a:gd name="connsiteY8026" fmla="*/ 4600017 h 6386516"/>
              <a:gd name="connsiteX8027" fmla="*/ 4323458 w 6789110"/>
              <a:gd name="connsiteY8027" fmla="*/ 4434485 h 6386516"/>
              <a:gd name="connsiteX8028" fmla="*/ 4169475 w 6789110"/>
              <a:gd name="connsiteY8028" fmla="*/ 4267028 h 6386516"/>
              <a:gd name="connsiteX8029" fmla="*/ 4163700 w 6789110"/>
              <a:gd name="connsiteY8029" fmla="*/ 4293975 h 6386516"/>
              <a:gd name="connsiteX8030" fmla="*/ 4369652 w 6789110"/>
              <a:gd name="connsiteY8030" fmla="*/ 4534574 h 6386516"/>
              <a:gd name="connsiteX8031" fmla="*/ 4150227 w 6789110"/>
              <a:gd name="connsiteY8031" fmla="*/ 4372892 h 6386516"/>
              <a:gd name="connsiteX8032" fmla="*/ 4148302 w 6789110"/>
              <a:gd name="connsiteY8032" fmla="*/ 4380591 h 6386516"/>
              <a:gd name="connsiteX8033" fmla="*/ 4152151 w 6789110"/>
              <a:gd name="connsiteY8033" fmla="*/ 4394064 h 6386516"/>
              <a:gd name="connsiteX8034" fmla="*/ 4194497 w 6789110"/>
              <a:gd name="connsiteY8034" fmla="*/ 4447958 h 6386516"/>
              <a:gd name="connsiteX8035" fmla="*/ 4156001 w 6789110"/>
              <a:gd name="connsiteY8035" fmla="*/ 4430635 h 6386516"/>
              <a:gd name="connsiteX8036" fmla="*/ 4157926 w 6789110"/>
              <a:gd name="connsiteY8036" fmla="*/ 4438334 h 6386516"/>
              <a:gd name="connsiteX8037" fmla="*/ 4175249 w 6789110"/>
              <a:gd name="connsiteY8037" fmla="*/ 4719353 h 6386516"/>
              <a:gd name="connsiteX8038" fmla="*/ 4179099 w 6789110"/>
              <a:gd name="connsiteY8038" fmla="*/ 4850239 h 6386516"/>
              <a:gd name="connsiteX8039" fmla="*/ 4169475 w 6789110"/>
              <a:gd name="connsiteY8039" fmla="*/ 4859863 h 6386516"/>
              <a:gd name="connsiteX8040" fmla="*/ 4181023 w 6789110"/>
              <a:gd name="connsiteY8040" fmla="*/ 4881035 h 6386516"/>
              <a:gd name="connsiteX8041" fmla="*/ 4181023 w 6789110"/>
              <a:gd name="connsiteY8041" fmla="*/ 4956102 h 6386516"/>
              <a:gd name="connsiteX8042" fmla="*/ 4130979 w 6789110"/>
              <a:gd name="connsiteY8042" fmla="*/ 4934930 h 6386516"/>
              <a:gd name="connsiteX8043" fmla="*/ 4117505 w 6789110"/>
              <a:gd name="connsiteY8043" fmla="*/ 4958027 h 6386516"/>
              <a:gd name="connsiteX8044" fmla="*/ 4154076 w 6789110"/>
              <a:gd name="connsiteY8044" fmla="*/ 5000372 h 6386516"/>
              <a:gd name="connsiteX8045" fmla="*/ 4169475 w 6789110"/>
              <a:gd name="connsiteY8045" fmla="*/ 5006147 h 6386516"/>
              <a:gd name="connsiteX8046" fmla="*/ 4159851 w 6789110"/>
              <a:gd name="connsiteY8046" fmla="*/ 5019620 h 6386516"/>
              <a:gd name="connsiteX8047" fmla="*/ 4136753 w 6789110"/>
              <a:gd name="connsiteY8047" fmla="*/ 5029244 h 6386516"/>
              <a:gd name="connsiteX8048" fmla="*/ 4132904 w 6789110"/>
              <a:gd name="connsiteY8048" fmla="*/ 5040793 h 6386516"/>
              <a:gd name="connsiteX8049" fmla="*/ 4127129 w 6789110"/>
              <a:gd name="connsiteY8049" fmla="*/ 5085063 h 6386516"/>
              <a:gd name="connsiteX8050" fmla="*/ 4142527 w 6789110"/>
              <a:gd name="connsiteY8050" fmla="*/ 5102386 h 6386516"/>
              <a:gd name="connsiteX8051" fmla="*/ 4102107 w 6789110"/>
              <a:gd name="connsiteY8051" fmla="*/ 5112010 h 6386516"/>
              <a:gd name="connsiteX8052" fmla="*/ 4098258 w 6789110"/>
              <a:gd name="connsiteY8052" fmla="*/ 5133183 h 6386516"/>
              <a:gd name="connsiteX8053" fmla="*/ 4065536 w 6789110"/>
              <a:gd name="connsiteY8053" fmla="*/ 5127408 h 6386516"/>
              <a:gd name="connsiteX8054" fmla="*/ 4030890 w 6789110"/>
              <a:gd name="connsiteY8054" fmla="*/ 5144731 h 6386516"/>
              <a:gd name="connsiteX8055" fmla="*/ 4017416 w 6789110"/>
              <a:gd name="connsiteY8055" fmla="*/ 5152430 h 6386516"/>
              <a:gd name="connsiteX8056" fmla="*/ 3992394 w 6789110"/>
              <a:gd name="connsiteY8056" fmla="*/ 5121634 h 6386516"/>
              <a:gd name="connsiteX8057" fmla="*/ 4000093 w 6789110"/>
              <a:gd name="connsiteY8057" fmla="*/ 5119709 h 6386516"/>
              <a:gd name="connsiteX8058" fmla="*/ 3978921 w 6789110"/>
              <a:gd name="connsiteY8058" fmla="*/ 5086988 h 6386516"/>
              <a:gd name="connsiteX8059" fmla="*/ 3986620 w 6789110"/>
              <a:gd name="connsiteY8059" fmla="*/ 5038868 h 6386516"/>
              <a:gd name="connsiteX8060" fmla="*/ 3978921 w 6789110"/>
              <a:gd name="connsiteY8060" fmla="*/ 5058116 h 6386516"/>
              <a:gd name="connsiteX8061" fmla="*/ 3900004 w 6789110"/>
              <a:gd name="connsiteY8061" fmla="*/ 5121634 h 6386516"/>
              <a:gd name="connsiteX8062" fmla="*/ 3513122 w 6789110"/>
              <a:gd name="connsiteY8062" fmla="*/ 4927231 h 6386516"/>
              <a:gd name="connsiteX8063" fmla="*/ 3874982 w 6789110"/>
              <a:gd name="connsiteY8063" fmla="*/ 5137032 h 6386516"/>
              <a:gd name="connsiteX8064" fmla="*/ 3950049 w 6789110"/>
              <a:gd name="connsiteY8064" fmla="*/ 5171678 h 6386516"/>
              <a:gd name="connsiteX8065" fmla="*/ 3925027 w 6789110"/>
              <a:gd name="connsiteY8065" fmla="*/ 5187077 h 6386516"/>
              <a:gd name="connsiteX8066" fmla="*/ 3751796 w 6789110"/>
              <a:gd name="connsiteY8066" fmla="*/ 5152430 h 6386516"/>
              <a:gd name="connsiteX8067" fmla="*/ 3932726 w 6789110"/>
              <a:gd name="connsiteY8067" fmla="*/ 5214024 h 6386516"/>
              <a:gd name="connsiteX8068" fmla="*/ 3863433 w 6789110"/>
              <a:gd name="connsiteY8068" fmla="*/ 5393029 h 6386516"/>
              <a:gd name="connsiteX8069" fmla="*/ 3811464 w 6789110"/>
              <a:gd name="connsiteY8069" fmla="*/ 5394954 h 6386516"/>
              <a:gd name="connsiteX8070" fmla="*/ 3846110 w 6789110"/>
              <a:gd name="connsiteY8070" fmla="*/ 5468096 h 6386516"/>
              <a:gd name="connsiteX8071" fmla="*/ 3736397 w 6789110"/>
              <a:gd name="connsiteY8071" fmla="*/ 5577809 h 6386516"/>
              <a:gd name="connsiteX8072" fmla="*/ 3755645 w 6789110"/>
              <a:gd name="connsiteY8072" fmla="*/ 5535464 h 6386516"/>
              <a:gd name="connsiteX8073" fmla="*/ 3713300 w 6789110"/>
              <a:gd name="connsiteY8073" fmla="*/ 5491193 h 6386516"/>
              <a:gd name="connsiteX8074" fmla="*/ 3572791 w 6789110"/>
              <a:gd name="connsiteY8074" fmla="*/ 5366082 h 6386516"/>
              <a:gd name="connsiteX8075" fmla="*/ 3087745 w 6789110"/>
              <a:gd name="connsiteY8075" fmla="*/ 4956102 h 6386516"/>
              <a:gd name="connsiteX8076" fmla="*/ 3557392 w 6789110"/>
              <a:gd name="connsiteY8076" fmla="*/ 5379556 h 6386516"/>
              <a:gd name="connsiteX8077" fmla="*/ 3445754 w 6789110"/>
              <a:gd name="connsiteY8077" fmla="*/ 5396879 h 6386516"/>
              <a:gd name="connsiteX8078" fmla="*/ 3605512 w 6789110"/>
              <a:gd name="connsiteY8078" fmla="*/ 5371857 h 6386516"/>
              <a:gd name="connsiteX8079" fmla="*/ 3632459 w 6789110"/>
              <a:gd name="connsiteY8079" fmla="*/ 5485419 h 6386516"/>
              <a:gd name="connsiteX8080" fmla="*/ 3578565 w 6789110"/>
              <a:gd name="connsiteY8080" fmla="*/ 5689447 h 6386516"/>
              <a:gd name="connsiteX8081" fmla="*/ 3461153 w 6789110"/>
              <a:gd name="connsiteY8081" fmla="*/ 5714469 h 6386516"/>
              <a:gd name="connsiteX8082" fmla="*/ 3422657 w 6789110"/>
              <a:gd name="connsiteY8082" fmla="*/ 5829956 h 6386516"/>
              <a:gd name="connsiteX8083" fmla="*/ 3274448 w 6789110"/>
              <a:gd name="connsiteY8083" fmla="*/ 5418051 h 6386516"/>
              <a:gd name="connsiteX8084" fmla="*/ 3012678 w 6789110"/>
              <a:gd name="connsiteY8084" fmla="*/ 5179378 h 6386516"/>
              <a:gd name="connsiteX8085" fmla="*/ 3314869 w 6789110"/>
              <a:gd name="connsiteY8085" fmla="*/ 5525840 h 6386516"/>
              <a:gd name="connsiteX8086" fmla="*/ 3282147 w 6789110"/>
              <a:gd name="connsiteY8086" fmla="*/ 5514291 h 6386516"/>
              <a:gd name="connsiteX8087" fmla="*/ 3099293 w 6789110"/>
              <a:gd name="connsiteY8087" fmla="*/ 5387255 h 6386516"/>
              <a:gd name="connsiteX8088" fmla="*/ 2868318 w 6789110"/>
              <a:gd name="connsiteY8088" fmla="*/ 4934930 h 6386516"/>
              <a:gd name="connsiteX8089" fmla="*/ 2795176 w 6789110"/>
              <a:gd name="connsiteY8089" fmla="*/ 4474905 h 6386516"/>
              <a:gd name="connsiteX8090" fmla="*/ 2818274 w 6789110"/>
              <a:gd name="connsiteY8090" fmla="*/ 4815593 h 6386516"/>
              <a:gd name="connsiteX8091" fmla="*/ 3070421 w 6789110"/>
              <a:gd name="connsiteY8091" fmla="*/ 5368007 h 6386516"/>
              <a:gd name="connsiteX8092" fmla="*/ 3003053 w 6789110"/>
              <a:gd name="connsiteY8092" fmla="*/ 5300639 h 6386516"/>
              <a:gd name="connsiteX8093" fmla="*/ 2912588 w 6789110"/>
              <a:gd name="connsiteY8093" fmla="*/ 5281391 h 6386516"/>
              <a:gd name="connsiteX8094" fmla="*/ 2850995 w 6789110"/>
              <a:gd name="connsiteY8094" fmla="*/ 5229422 h 6386516"/>
              <a:gd name="connsiteX8095" fmla="*/ 2729733 w 6789110"/>
              <a:gd name="connsiteY8095" fmla="*/ 5198626 h 6386516"/>
              <a:gd name="connsiteX8096" fmla="*/ 2716260 w 6789110"/>
              <a:gd name="connsiteY8096" fmla="*/ 5138957 h 6386516"/>
              <a:gd name="connsiteX8097" fmla="*/ 2725885 w 6789110"/>
              <a:gd name="connsiteY8097" fmla="*/ 4496078 h 6386516"/>
              <a:gd name="connsiteX8098" fmla="*/ 2822123 w 6789110"/>
              <a:gd name="connsiteY8098" fmla="*/ 4061076 h 6386516"/>
              <a:gd name="connsiteX8099" fmla="*/ 2991505 w 6789110"/>
              <a:gd name="connsiteY8099" fmla="*/ 4382516 h 6386516"/>
              <a:gd name="connsiteX8100" fmla="*/ 3072346 w 6789110"/>
              <a:gd name="connsiteY8100" fmla="*/ 4636588 h 6386516"/>
              <a:gd name="connsiteX8101" fmla="*/ 3516971 w 6789110"/>
              <a:gd name="connsiteY8101" fmla="*/ 5110085 h 6386516"/>
              <a:gd name="connsiteX8102" fmla="*/ 3047323 w 6789110"/>
              <a:gd name="connsiteY8102" fmla="*/ 4457582 h 6386516"/>
              <a:gd name="connsiteX8103" fmla="*/ 3001129 w 6789110"/>
              <a:gd name="connsiteY8103" fmla="*/ 4374816 h 6386516"/>
              <a:gd name="connsiteX8104" fmla="*/ 2983805 w 6789110"/>
              <a:gd name="connsiteY8104" fmla="*/ 4370967 h 6386516"/>
              <a:gd name="connsiteX8105" fmla="*/ 2906814 w 6789110"/>
              <a:gd name="connsiteY8105" fmla="*/ 4039903 h 6386516"/>
              <a:gd name="connsiteX8106" fmla="*/ 3112766 w 6789110"/>
              <a:gd name="connsiteY8106" fmla="*/ 4392140 h 6386516"/>
              <a:gd name="connsiteX8107" fmla="*/ 2981881 w 6789110"/>
              <a:gd name="connsiteY8107" fmla="*/ 4147691 h 6386516"/>
              <a:gd name="connsiteX8108" fmla="*/ 3207081 w 6789110"/>
              <a:gd name="connsiteY8108" fmla="*/ 4409463 h 6386516"/>
              <a:gd name="connsiteX8109" fmla="*/ 3199383 w 6789110"/>
              <a:gd name="connsiteY8109" fmla="*/ 4292051 h 6386516"/>
              <a:gd name="connsiteX8110" fmla="*/ 3297546 w 6789110"/>
              <a:gd name="connsiteY8110" fmla="*/ 4318998 h 6386516"/>
              <a:gd name="connsiteX8111" fmla="*/ 3436130 w 6789110"/>
              <a:gd name="connsiteY8111" fmla="*/ 4255480 h 6386516"/>
              <a:gd name="connsiteX8112" fmla="*/ 3191683 w 6789110"/>
              <a:gd name="connsiteY8112" fmla="*/ 4097647 h 6386516"/>
              <a:gd name="connsiteX8113" fmla="*/ 3164736 w 6789110"/>
              <a:gd name="connsiteY8113" fmla="*/ 4122669 h 6386516"/>
              <a:gd name="connsiteX8114" fmla="*/ 3185908 w 6789110"/>
              <a:gd name="connsiteY8114" fmla="*/ 4084173 h 6386516"/>
              <a:gd name="connsiteX8115" fmla="*/ 3426507 w 6789110"/>
              <a:gd name="connsiteY8115" fmla="*/ 4163090 h 6386516"/>
              <a:gd name="connsiteX8116" fmla="*/ 3424582 w 6789110"/>
              <a:gd name="connsiteY8116" fmla="*/ 4136143 h 6386516"/>
              <a:gd name="connsiteX8117" fmla="*/ 3272524 w 6789110"/>
              <a:gd name="connsiteY8117" fmla="*/ 4080324 h 6386516"/>
              <a:gd name="connsiteX8118" fmla="*/ 3195532 w 6789110"/>
              <a:gd name="connsiteY8118" fmla="*/ 4016806 h 6386516"/>
              <a:gd name="connsiteX8119" fmla="*/ 3078120 w 6789110"/>
              <a:gd name="connsiteY8119" fmla="*/ 3947513 h 6386516"/>
              <a:gd name="connsiteX8120" fmla="*/ 3301395 w 6789110"/>
              <a:gd name="connsiteY8120" fmla="*/ 4005257 h 6386516"/>
              <a:gd name="connsiteX8121" fmla="*/ 3266749 w 6789110"/>
              <a:gd name="connsiteY8121" fmla="*/ 4028354 h 6386516"/>
              <a:gd name="connsiteX8122" fmla="*/ 3484250 w 6789110"/>
              <a:gd name="connsiteY8122" fmla="*/ 4041828 h 6386516"/>
              <a:gd name="connsiteX8123" fmla="*/ 3372612 w 6789110"/>
              <a:gd name="connsiteY8123" fmla="*/ 4020655 h 6386516"/>
              <a:gd name="connsiteX8124" fmla="*/ 3420732 w 6789110"/>
              <a:gd name="connsiteY8124" fmla="*/ 3976385 h 6386516"/>
              <a:gd name="connsiteX8125" fmla="*/ 3351440 w 6789110"/>
              <a:gd name="connsiteY8125" fmla="*/ 3978310 h 6386516"/>
              <a:gd name="connsiteX8126" fmla="*/ 3401484 w 6789110"/>
              <a:gd name="connsiteY8126" fmla="*/ 3924416 h 6386516"/>
              <a:gd name="connsiteX8127" fmla="*/ 3257125 w 6789110"/>
              <a:gd name="connsiteY8127" fmla="*/ 3918642 h 6386516"/>
              <a:gd name="connsiteX8128" fmla="*/ 3151262 w 6789110"/>
              <a:gd name="connsiteY8128" fmla="*/ 3756959 h 6386516"/>
              <a:gd name="connsiteX8129" fmla="*/ 3245577 w 6789110"/>
              <a:gd name="connsiteY8129" fmla="*/ 3851274 h 6386516"/>
              <a:gd name="connsiteX8130" fmla="*/ 3041549 w 6789110"/>
              <a:gd name="connsiteY8130" fmla="*/ 3585653 h 6386516"/>
              <a:gd name="connsiteX8131" fmla="*/ 3234028 w 6789110"/>
              <a:gd name="connsiteY8131" fmla="*/ 3533684 h 6386516"/>
              <a:gd name="connsiteX8132" fmla="*/ 3257125 w 6789110"/>
              <a:gd name="connsiteY8132" fmla="*/ 3504812 h 6386516"/>
              <a:gd name="connsiteX8133" fmla="*/ 3386086 w 6789110"/>
              <a:gd name="connsiteY8133" fmla="*/ 3701140 h 6386516"/>
              <a:gd name="connsiteX8134" fmla="*/ 3461153 w 6789110"/>
              <a:gd name="connsiteY8134" fmla="*/ 3554857 h 6386516"/>
              <a:gd name="connsiteX8135" fmla="*/ 3611286 w 6789110"/>
              <a:gd name="connsiteY8135" fmla="*/ 3618375 h 6386516"/>
              <a:gd name="connsiteX8136" fmla="*/ 3684428 w 6789110"/>
              <a:gd name="connsiteY8136" fmla="*/ 3695366 h 6386516"/>
              <a:gd name="connsiteX8137" fmla="*/ 3684428 w 6789110"/>
              <a:gd name="connsiteY8137" fmla="*/ 3868597 h 6386516"/>
              <a:gd name="connsiteX8138" fmla="*/ 3774893 w 6789110"/>
              <a:gd name="connsiteY8138" fmla="*/ 3733862 h 6386516"/>
              <a:gd name="connsiteX8139" fmla="*/ 3909628 w 6789110"/>
              <a:gd name="connsiteY8139" fmla="*/ 3918642 h 6386516"/>
              <a:gd name="connsiteX8140" fmla="*/ 3932726 w 6789110"/>
              <a:gd name="connsiteY8140" fmla="*/ 3978310 h 6386516"/>
              <a:gd name="connsiteX8141" fmla="*/ 3942350 w 6789110"/>
              <a:gd name="connsiteY8141" fmla="*/ 3935965 h 6386516"/>
              <a:gd name="connsiteX8142" fmla="*/ 3944275 w 6789110"/>
              <a:gd name="connsiteY8142" fmla="*/ 3909018 h 6386516"/>
              <a:gd name="connsiteX8143" fmla="*/ 3925027 w 6789110"/>
              <a:gd name="connsiteY8143" fmla="*/ 3916717 h 6386516"/>
              <a:gd name="connsiteX8144" fmla="*/ 3882681 w 6789110"/>
              <a:gd name="connsiteY8144" fmla="*/ 3872447 h 6386516"/>
              <a:gd name="connsiteX8145" fmla="*/ 3780668 w 6789110"/>
              <a:gd name="connsiteY8145" fmla="*/ 3712689 h 6386516"/>
              <a:gd name="connsiteX8146" fmla="*/ 3686353 w 6789110"/>
              <a:gd name="connsiteY8146" fmla="*/ 3847424 h 6386516"/>
              <a:gd name="connsiteX8147" fmla="*/ 3705601 w 6789110"/>
              <a:gd name="connsiteY8147" fmla="*/ 3701140 h 6386516"/>
              <a:gd name="connsiteX8148" fmla="*/ 3678654 w 6789110"/>
              <a:gd name="connsiteY8148" fmla="*/ 3664570 h 6386516"/>
              <a:gd name="connsiteX8149" fmla="*/ 3659406 w 6789110"/>
              <a:gd name="connsiteY8149" fmla="*/ 3256515 h 6386516"/>
              <a:gd name="connsiteX8150" fmla="*/ 3640158 w 6789110"/>
              <a:gd name="connsiteY8150" fmla="*/ 3229568 h 6386516"/>
              <a:gd name="connsiteX8151" fmla="*/ 3632459 w 6789110"/>
              <a:gd name="connsiteY8151" fmla="*/ 3202621 h 6386516"/>
              <a:gd name="connsiteX8152" fmla="*/ 3653632 w 6789110"/>
              <a:gd name="connsiteY8152" fmla="*/ 3356604 h 6386516"/>
              <a:gd name="connsiteX8153" fmla="*/ 3603587 w 6789110"/>
              <a:gd name="connsiteY8153" fmla="*/ 3331581 h 6386516"/>
              <a:gd name="connsiteX8154" fmla="*/ 3459228 w 6789110"/>
              <a:gd name="connsiteY8154" fmla="*/ 2971670 h 6386516"/>
              <a:gd name="connsiteX8155" fmla="*/ 3445754 w 6789110"/>
              <a:gd name="connsiteY8155" fmla="*/ 2985141 h 6386516"/>
              <a:gd name="connsiteX8156" fmla="*/ 3595888 w 6789110"/>
              <a:gd name="connsiteY8156" fmla="*/ 3325807 h 6386516"/>
              <a:gd name="connsiteX8157" fmla="*/ 3526595 w 6789110"/>
              <a:gd name="connsiteY8157" fmla="*/ 3310409 h 6386516"/>
              <a:gd name="connsiteX8158" fmla="*/ 3426507 w 6789110"/>
              <a:gd name="connsiteY8158" fmla="*/ 3031330 h 6386516"/>
              <a:gd name="connsiteX8159" fmla="*/ 3418086 w 6789110"/>
              <a:gd name="connsiteY8159" fmla="*/ 3041432 h 6386516"/>
              <a:gd name="connsiteX8160" fmla="*/ 3410135 w 6789110"/>
              <a:gd name="connsiteY8160" fmla="*/ 3042333 h 6386516"/>
              <a:gd name="connsiteX8161" fmla="*/ 3442868 w 6789110"/>
              <a:gd name="connsiteY8161" fmla="*/ 3098207 h 6386516"/>
              <a:gd name="connsiteX8162" fmla="*/ 3518897 w 6789110"/>
              <a:gd name="connsiteY8162" fmla="*/ 3304634 h 6386516"/>
              <a:gd name="connsiteX8163" fmla="*/ 3465003 w 6789110"/>
              <a:gd name="connsiteY8163" fmla="*/ 3296935 h 6386516"/>
              <a:gd name="connsiteX8164" fmla="*/ 3388011 w 6789110"/>
              <a:gd name="connsiteY8164" fmla="*/ 3116008 h 6386516"/>
              <a:gd name="connsiteX8165" fmla="*/ 3384161 w 6789110"/>
              <a:gd name="connsiteY8165" fmla="*/ 3135255 h 6386516"/>
              <a:gd name="connsiteX8166" fmla="*/ 3443830 w 6789110"/>
              <a:gd name="connsiteY8166" fmla="*/ 3291161 h 6386516"/>
              <a:gd name="connsiteX8167" fmla="*/ 3372612 w 6789110"/>
              <a:gd name="connsiteY8167" fmla="*/ 3171830 h 6386516"/>
              <a:gd name="connsiteX8168" fmla="*/ 3368764 w 6789110"/>
              <a:gd name="connsiteY8168" fmla="*/ 3185305 h 6386516"/>
              <a:gd name="connsiteX8169" fmla="*/ 3403409 w 6789110"/>
              <a:gd name="connsiteY8169" fmla="*/ 3277687 h 6386516"/>
              <a:gd name="connsiteX8170" fmla="*/ 3320643 w 6789110"/>
              <a:gd name="connsiteY8170" fmla="*/ 3090989 h 6386516"/>
              <a:gd name="connsiteX8171" fmla="*/ 3351440 w 6789110"/>
              <a:gd name="connsiteY8171" fmla="*/ 3148730 h 6386516"/>
              <a:gd name="connsiteX8172" fmla="*/ 3357214 w 6789110"/>
              <a:gd name="connsiteY8172" fmla="*/ 3133331 h 6386516"/>
              <a:gd name="connsiteX8173" fmla="*/ 3320643 w 6789110"/>
              <a:gd name="connsiteY8173" fmla="*/ 3077516 h 6386516"/>
              <a:gd name="connsiteX8174" fmla="*/ 3324494 w 6789110"/>
              <a:gd name="connsiteY8174" fmla="*/ 3021706 h 6386516"/>
              <a:gd name="connsiteX8175" fmla="*/ 3370688 w 6789110"/>
              <a:gd name="connsiteY8175" fmla="*/ 3110236 h 6386516"/>
              <a:gd name="connsiteX8176" fmla="*/ 3378387 w 6789110"/>
              <a:gd name="connsiteY8176" fmla="*/ 3096764 h 6386516"/>
              <a:gd name="connsiteX8177" fmla="*/ 3322568 w 6789110"/>
              <a:gd name="connsiteY8177" fmla="*/ 2994763 h 6386516"/>
              <a:gd name="connsiteX8178" fmla="*/ 3388011 w 6789110"/>
              <a:gd name="connsiteY8178" fmla="*/ 3083292 h 6386516"/>
              <a:gd name="connsiteX8179" fmla="*/ 3394767 w 6789110"/>
              <a:gd name="connsiteY8179" fmla="*/ 3076534 h 6386516"/>
              <a:gd name="connsiteX8180" fmla="*/ 3395212 w 6789110"/>
              <a:gd name="connsiteY8180" fmla="*/ 3080569 h 6386516"/>
              <a:gd name="connsiteX8181" fmla="*/ 3393785 w 6789110"/>
              <a:gd name="connsiteY8181" fmla="*/ 3094839 h 6386516"/>
              <a:gd name="connsiteX8182" fmla="*/ 3397635 w 6789110"/>
              <a:gd name="connsiteY8182" fmla="*/ 3102536 h 6386516"/>
              <a:gd name="connsiteX8183" fmla="*/ 3395212 w 6789110"/>
              <a:gd name="connsiteY8183" fmla="*/ 3080569 h 6386516"/>
              <a:gd name="connsiteX8184" fmla="*/ 3395710 w 6789110"/>
              <a:gd name="connsiteY8184" fmla="*/ 3075592 h 6386516"/>
              <a:gd name="connsiteX8185" fmla="*/ 3394767 w 6789110"/>
              <a:gd name="connsiteY8185" fmla="*/ 3076534 h 6386516"/>
              <a:gd name="connsiteX8186" fmla="*/ 3394496 w 6789110"/>
              <a:gd name="connsiteY8186" fmla="*/ 3074074 h 6386516"/>
              <a:gd name="connsiteX8187" fmla="*/ 3326418 w 6789110"/>
              <a:gd name="connsiteY8187" fmla="*/ 2917784 h 6386516"/>
              <a:gd name="connsiteX8188" fmla="*/ 3388432 w 6789110"/>
              <a:gd name="connsiteY8188" fmla="*/ 3005288 h 6386516"/>
              <a:gd name="connsiteX8189" fmla="*/ 3406626 w 6789110"/>
              <a:gd name="connsiteY8189" fmla="*/ 3036343 h 6386516"/>
              <a:gd name="connsiteX8190" fmla="*/ 3409665 w 6789110"/>
              <a:gd name="connsiteY8190" fmla="*/ 3020985 h 6386516"/>
              <a:gd name="connsiteX8191" fmla="*/ 3411108 w 6789110"/>
              <a:gd name="connsiteY8191" fmla="*/ 3006310 h 6386516"/>
              <a:gd name="connsiteX8192" fmla="*/ 3413033 w 6789110"/>
              <a:gd name="connsiteY8192" fmla="*/ 3004384 h 6386516"/>
              <a:gd name="connsiteX8193" fmla="*/ 3391860 w 6789110"/>
              <a:gd name="connsiteY8193" fmla="*/ 2969744 h 6386516"/>
              <a:gd name="connsiteX8194" fmla="*/ 3391860 w 6789110"/>
              <a:gd name="connsiteY8194" fmla="*/ 2975520 h 6386516"/>
              <a:gd name="connsiteX8195" fmla="*/ 3361065 w 6789110"/>
              <a:gd name="connsiteY8195" fmla="*/ 2963971 h 6386516"/>
              <a:gd name="connsiteX8196" fmla="*/ 3362988 w 6789110"/>
              <a:gd name="connsiteY8196" fmla="*/ 2931255 h 6386516"/>
              <a:gd name="connsiteX8197" fmla="*/ 3295621 w 6789110"/>
              <a:gd name="connsiteY8197" fmla="*/ 2804240 h 6386516"/>
              <a:gd name="connsiteX8198" fmla="*/ 3382236 w 6789110"/>
              <a:gd name="connsiteY8198" fmla="*/ 2890841 h 6386516"/>
              <a:gd name="connsiteX8199" fmla="*/ 3384161 w 6789110"/>
              <a:gd name="connsiteY8199" fmla="*/ 2883144 h 6386516"/>
              <a:gd name="connsiteX8200" fmla="*/ 3349515 w 6789110"/>
              <a:gd name="connsiteY8200" fmla="*/ 2838881 h 6386516"/>
              <a:gd name="connsiteX8201" fmla="*/ 3349515 w 6789110"/>
              <a:gd name="connsiteY8201" fmla="*/ 2831183 h 6386516"/>
              <a:gd name="connsiteX8202" fmla="*/ 3257125 w 6789110"/>
              <a:gd name="connsiteY8202" fmla="*/ 2752279 h 6386516"/>
              <a:gd name="connsiteX8203" fmla="*/ 3239802 w 6789110"/>
              <a:gd name="connsiteY8203" fmla="*/ 2761902 h 6386516"/>
              <a:gd name="connsiteX8204" fmla="*/ 3235953 w 6789110"/>
              <a:gd name="connsiteY8204" fmla="*/ 2736883 h 6386516"/>
              <a:gd name="connsiteX8205" fmla="*/ 3220554 w 6789110"/>
              <a:gd name="connsiteY8205" fmla="*/ 2727262 h 6386516"/>
              <a:gd name="connsiteX8206" fmla="*/ 3247501 w 6789110"/>
              <a:gd name="connsiteY8206" fmla="*/ 2721488 h 6386516"/>
              <a:gd name="connsiteX8207" fmla="*/ 3276373 w 6789110"/>
              <a:gd name="connsiteY8207" fmla="*/ 2692620 h 6386516"/>
              <a:gd name="connsiteX8208" fmla="*/ 3266749 w 6789110"/>
              <a:gd name="connsiteY8208" fmla="*/ 2690696 h 6386516"/>
              <a:gd name="connsiteX8209" fmla="*/ 3287922 w 6789110"/>
              <a:gd name="connsiteY8209" fmla="*/ 2675300 h 6386516"/>
              <a:gd name="connsiteX8210" fmla="*/ 3276373 w 6789110"/>
              <a:gd name="connsiteY8210" fmla="*/ 2681073 h 6386516"/>
              <a:gd name="connsiteX8211" fmla="*/ 3239802 w 6789110"/>
              <a:gd name="connsiteY8211" fmla="*/ 2661824 h 6386516"/>
              <a:gd name="connsiteX8212" fmla="*/ 3222479 w 6789110"/>
              <a:gd name="connsiteY8212" fmla="*/ 2671449 h 6386516"/>
              <a:gd name="connsiteX8213" fmla="*/ 3220554 w 6789110"/>
              <a:gd name="connsiteY8213" fmla="*/ 2673376 h 6386516"/>
              <a:gd name="connsiteX8214" fmla="*/ 3132014 w 6789110"/>
              <a:gd name="connsiteY8214" fmla="*/ 2704168 h 6386516"/>
              <a:gd name="connsiteX8215" fmla="*/ 3189758 w 6789110"/>
              <a:gd name="connsiteY8215" fmla="*/ 2656053 h 6386516"/>
              <a:gd name="connsiteX8216" fmla="*/ 3162812 w 6789110"/>
              <a:gd name="connsiteY8216" fmla="*/ 2636801 h 6386516"/>
              <a:gd name="connsiteX8217" fmla="*/ 3053098 w 6789110"/>
              <a:gd name="connsiteY8217" fmla="*/ 2713791 h 6386516"/>
              <a:gd name="connsiteX8218" fmla="*/ 3157036 w 6789110"/>
              <a:gd name="connsiteY8218" fmla="*/ 2632957 h 6386516"/>
              <a:gd name="connsiteX8219" fmla="*/ 3126240 w 6789110"/>
              <a:gd name="connsiteY8219" fmla="*/ 2604083 h 6386516"/>
              <a:gd name="connsiteX8220" fmla="*/ 3120465 w 6789110"/>
              <a:gd name="connsiteY8220" fmla="*/ 2607937 h 6386516"/>
              <a:gd name="connsiteX8221" fmla="*/ 3126240 w 6789110"/>
              <a:gd name="connsiteY8221" fmla="*/ 2602161 h 6386516"/>
              <a:gd name="connsiteX8222" fmla="*/ 3105067 w 6789110"/>
              <a:gd name="connsiteY8222" fmla="*/ 2579072 h 6386516"/>
              <a:gd name="connsiteX8223" fmla="*/ 3095443 w 6789110"/>
              <a:gd name="connsiteY8223" fmla="*/ 2588694 h 6386516"/>
              <a:gd name="connsiteX8224" fmla="*/ 3103142 w 6789110"/>
              <a:gd name="connsiteY8224" fmla="*/ 2577142 h 6386516"/>
              <a:gd name="connsiteX8225" fmla="*/ 3089669 w 6789110"/>
              <a:gd name="connsiteY8225" fmla="*/ 2559819 h 6386516"/>
              <a:gd name="connsiteX8226" fmla="*/ 3051173 w 6789110"/>
              <a:gd name="connsiteY8226" fmla="*/ 2594463 h 6386516"/>
              <a:gd name="connsiteX8227" fmla="*/ 3072346 w 6789110"/>
              <a:gd name="connsiteY8227" fmla="*/ 2534807 h 6386516"/>
              <a:gd name="connsiteX8228" fmla="*/ 3064646 w 6789110"/>
              <a:gd name="connsiteY8228" fmla="*/ 2525181 h 6386516"/>
              <a:gd name="connsiteX8229" fmla="*/ 3055022 w 6789110"/>
              <a:gd name="connsiteY8229" fmla="*/ 2538654 h 6386516"/>
              <a:gd name="connsiteX8230" fmla="*/ 3037699 w 6789110"/>
              <a:gd name="connsiteY8230" fmla="*/ 2484750 h 6386516"/>
              <a:gd name="connsiteX8231" fmla="*/ 3028076 w 6789110"/>
              <a:gd name="connsiteY8231" fmla="*/ 2494388 h 6386516"/>
              <a:gd name="connsiteX8232" fmla="*/ 3016527 w 6789110"/>
              <a:gd name="connsiteY8232" fmla="*/ 2571367 h 6386516"/>
              <a:gd name="connsiteX8233" fmla="*/ 2906814 w 6789110"/>
              <a:gd name="connsiteY8233" fmla="*/ 2448183 h 6386516"/>
              <a:gd name="connsiteX8234" fmla="*/ 2862544 w 6789110"/>
              <a:gd name="connsiteY8234" fmla="*/ 2321170 h 6386516"/>
              <a:gd name="connsiteX8235" fmla="*/ 2912588 w 6789110"/>
              <a:gd name="connsiteY8235" fmla="*/ 2255727 h 6386516"/>
              <a:gd name="connsiteX8236" fmla="*/ 2908739 w 6789110"/>
              <a:gd name="connsiteY8236" fmla="*/ 2196041 h 6386516"/>
              <a:gd name="connsiteX8237" fmla="*/ 2891416 w 6789110"/>
              <a:gd name="connsiteY8237" fmla="*/ 2192189 h 6386516"/>
              <a:gd name="connsiteX8238" fmla="*/ 2897190 w 6789110"/>
              <a:gd name="connsiteY8238" fmla="*/ 2209518 h 6386516"/>
              <a:gd name="connsiteX8239" fmla="*/ 2789402 w 6789110"/>
              <a:gd name="connsiteY8239" fmla="*/ 1949640 h 6386516"/>
              <a:gd name="connsiteX8240" fmla="*/ 2770154 w 6789110"/>
              <a:gd name="connsiteY8240" fmla="*/ 1941942 h 6386516"/>
              <a:gd name="connsiteX8241" fmla="*/ 2754756 w 6789110"/>
              <a:gd name="connsiteY8241" fmla="*/ 1916921 h 6386516"/>
              <a:gd name="connsiteX8242" fmla="*/ 2864469 w 6789110"/>
              <a:gd name="connsiteY8242" fmla="*/ 2228772 h 6386516"/>
              <a:gd name="connsiteX8243" fmla="*/ 2720110 w 6789110"/>
              <a:gd name="connsiteY8243" fmla="*/ 1888052 h 6386516"/>
              <a:gd name="connsiteX8244" fmla="*/ 2708561 w 6789110"/>
              <a:gd name="connsiteY8244" fmla="*/ 1882277 h 6386516"/>
              <a:gd name="connsiteX8245" fmla="*/ 2689313 w 6789110"/>
              <a:gd name="connsiteY8245" fmla="*/ 1824536 h 6386516"/>
              <a:gd name="connsiteX8246" fmla="*/ 2856770 w 6789110"/>
              <a:gd name="connsiteY8246" fmla="*/ 2282683 h 6386516"/>
              <a:gd name="connsiteX8247" fmla="*/ 2658516 w 6789110"/>
              <a:gd name="connsiteY8247" fmla="*/ 1701349 h 6386516"/>
              <a:gd name="connsiteX8248" fmla="*/ 2666215 w 6789110"/>
              <a:gd name="connsiteY8248" fmla="*/ 1624354 h 6386516"/>
              <a:gd name="connsiteX8249" fmla="*/ 2645043 w 6789110"/>
              <a:gd name="connsiteY8249" fmla="*/ 1612806 h 6386516"/>
              <a:gd name="connsiteX8250" fmla="*/ 2829822 w 6789110"/>
              <a:gd name="connsiteY8250" fmla="*/ 2317320 h 6386516"/>
              <a:gd name="connsiteX8251" fmla="*/ 2623870 w 6789110"/>
              <a:gd name="connsiteY8251" fmla="*/ 1564686 h 6386516"/>
              <a:gd name="connsiteX8252" fmla="*/ 2594998 w 6789110"/>
              <a:gd name="connsiteY8252" fmla="*/ 1570461 h 6386516"/>
              <a:gd name="connsiteX8253" fmla="*/ 2589224 w 6789110"/>
              <a:gd name="connsiteY8253" fmla="*/ 1560837 h 6386516"/>
              <a:gd name="connsiteX8254" fmla="*/ 2577675 w 6789110"/>
              <a:gd name="connsiteY8254" fmla="*/ 1764862 h 6386516"/>
              <a:gd name="connsiteX8255" fmla="*/ 2604622 w 6789110"/>
              <a:gd name="connsiteY8255" fmla="*/ 1474223 h 6386516"/>
              <a:gd name="connsiteX8256" fmla="*/ 2593073 w 6789110"/>
              <a:gd name="connsiteY8256" fmla="*/ 1535814 h 6386516"/>
              <a:gd name="connsiteX8257" fmla="*/ 2600774 w 6789110"/>
              <a:gd name="connsiteY8257" fmla="*/ 1530041 h 6386516"/>
              <a:gd name="connsiteX8258" fmla="*/ 2621945 w 6789110"/>
              <a:gd name="connsiteY8258" fmla="*/ 1522342 h 6386516"/>
              <a:gd name="connsiteX8259" fmla="*/ 2633494 w 6789110"/>
              <a:gd name="connsiteY8259" fmla="*/ 1530041 h 6386516"/>
              <a:gd name="connsiteX8260" fmla="*/ 2639269 w 6789110"/>
              <a:gd name="connsiteY8260" fmla="*/ 1508867 h 6386516"/>
              <a:gd name="connsiteX8261" fmla="*/ 2664291 w 6789110"/>
              <a:gd name="connsiteY8261" fmla="*/ 1530041 h 6386516"/>
              <a:gd name="connsiteX8262" fmla="*/ 2697012 w 6789110"/>
              <a:gd name="connsiteY8262" fmla="*/ 1514642 h 6386516"/>
              <a:gd name="connsiteX8263" fmla="*/ 2702787 w 6789110"/>
              <a:gd name="connsiteY8263" fmla="*/ 1510793 h 6386516"/>
              <a:gd name="connsiteX8264" fmla="*/ 2687389 w 6789110"/>
              <a:gd name="connsiteY8264" fmla="*/ 1493470 h 6386516"/>
              <a:gd name="connsiteX8265" fmla="*/ 2718185 w 6789110"/>
              <a:gd name="connsiteY8265" fmla="*/ 1478073 h 6386516"/>
              <a:gd name="connsiteX8266" fmla="*/ 2714335 w 6789110"/>
              <a:gd name="connsiteY8266" fmla="*/ 1468449 h 6386516"/>
              <a:gd name="connsiteX8267" fmla="*/ 2687389 w 6789110"/>
              <a:gd name="connsiteY8267" fmla="*/ 1460750 h 6386516"/>
              <a:gd name="connsiteX8268" fmla="*/ 2660441 w 6789110"/>
              <a:gd name="connsiteY8268" fmla="*/ 1478073 h 6386516"/>
              <a:gd name="connsiteX8269" fmla="*/ 2679689 w 6789110"/>
              <a:gd name="connsiteY8269" fmla="*/ 1456900 h 6386516"/>
              <a:gd name="connsiteX8270" fmla="*/ 2673915 w 6789110"/>
              <a:gd name="connsiteY8270" fmla="*/ 1451127 h 6386516"/>
              <a:gd name="connsiteX8271" fmla="*/ 2685463 w 6789110"/>
              <a:gd name="connsiteY8271" fmla="*/ 1431878 h 6386516"/>
              <a:gd name="connsiteX8272" fmla="*/ 2697012 w 6789110"/>
              <a:gd name="connsiteY8272" fmla="*/ 1431878 h 6386516"/>
              <a:gd name="connsiteX8273" fmla="*/ 2795176 w 6789110"/>
              <a:gd name="connsiteY8273" fmla="*/ 1264428 h 6386516"/>
              <a:gd name="connsiteX8274" fmla="*/ 2795176 w 6789110"/>
              <a:gd name="connsiteY8274" fmla="*/ 1245181 h 6386516"/>
              <a:gd name="connsiteX8275" fmla="*/ 2808650 w 6789110"/>
              <a:gd name="connsiteY8275" fmla="*/ 1227858 h 6386516"/>
              <a:gd name="connsiteX8276" fmla="*/ 2820198 w 6789110"/>
              <a:gd name="connsiteY8276" fmla="*/ 1233633 h 6386516"/>
              <a:gd name="connsiteX8277" fmla="*/ 2849070 w 6789110"/>
              <a:gd name="connsiteY8277" fmla="*/ 1210536 h 6386516"/>
              <a:gd name="connsiteX8278" fmla="*/ 2824048 w 6789110"/>
              <a:gd name="connsiteY8278" fmla="*/ 1247105 h 6386516"/>
              <a:gd name="connsiteX8279" fmla="*/ 2824048 w 6789110"/>
              <a:gd name="connsiteY8279" fmla="*/ 1252880 h 6386516"/>
              <a:gd name="connsiteX8280" fmla="*/ 2824048 w 6789110"/>
              <a:gd name="connsiteY8280" fmla="*/ 1314471 h 6386516"/>
              <a:gd name="connsiteX8281" fmla="*/ 2825973 w 6789110"/>
              <a:gd name="connsiteY8281" fmla="*/ 1316396 h 6386516"/>
              <a:gd name="connsiteX8282" fmla="*/ 2847146 w 6789110"/>
              <a:gd name="connsiteY8282" fmla="*/ 1274051 h 6386516"/>
              <a:gd name="connsiteX8283" fmla="*/ 2831747 w 6789110"/>
              <a:gd name="connsiteY8283" fmla="*/ 1283675 h 6386516"/>
              <a:gd name="connsiteX8284" fmla="*/ 2914513 w 6789110"/>
              <a:gd name="connsiteY8284" fmla="*/ 1118149 h 6386516"/>
              <a:gd name="connsiteX8285" fmla="*/ 2941460 w 6789110"/>
              <a:gd name="connsiteY8285" fmla="*/ 1046932 h 6386516"/>
              <a:gd name="connsiteX8286" fmla="*/ 2951084 w 6789110"/>
              <a:gd name="connsiteY8286" fmla="*/ 996887 h 6386516"/>
              <a:gd name="connsiteX8287" fmla="*/ 2856770 w 6789110"/>
              <a:gd name="connsiteY8287" fmla="*/ 1185515 h 6386516"/>
              <a:gd name="connsiteX8288" fmla="*/ 2837523 w 6789110"/>
              <a:gd name="connsiteY8288" fmla="*/ 1098903 h 6386516"/>
              <a:gd name="connsiteX8289" fmla="*/ 3078120 w 6789110"/>
              <a:gd name="connsiteY8289" fmla="*/ 519520 h 6386516"/>
              <a:gd name="connsiteX8290" fmla="*/ 3080045 w 6789110"/>
              <a:gd name="connsiteY8290" fmla="*/ 546467 h 6386516"/>
              <a:gd name="connsiteX8291" fmla="*/ 3212855 w 6789110"/>
              <a:gd name="connsiteY8291" fmla="*/ 278923 h 6386516"/>
              <a:gd name="connsiteX8292" fmla="*/ 3132014 w 6789110"/>
              <a:gd name="connsiteY8292" fmla="*/ 544542 h 6386516"/>
              <a:gd name="connsiteX8293" fmla="*/ 3303320 w 6789110"/>
              <a:gd name="connsiteY8293" fmla="*/ 182685 h 6386516"/>
              <a:gd name="connsiteX8294" fmla="*/ 3228253 w 6789110"/>
              <a:gd name="connsiteY8294" fmla="*/ 502196 h 6386516"/>
              <a:gd name="connsiteX8295" fmla="*/ 3401484 w 6789110"/>
              <a:gd name="connsiteY8295" fmla="*/ 109544 h 6386516"/>
              <a:gd name="connsiteX8296" fmla="*/ 3312944 w 6789110"/>
              <a:gd name="connsiteY8296" fmla="*/ 446378 h 6386516"/>
              <a:gd name="connsiteX8297" fmla="*/ 3411108 w 6789110"/>
              <a:gd name="connsiteY8297" fmla="*/ 101845 h 6386516"/>
              <a:gd name="connsiteX8298" fmla="*/ 3671553 w 6789110"/>
              <a:gd name="connsiteY8298" fmla="*/ 188 h 63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Lst>
            <a:rect l="l" t="t" r="r" b="b"/>
            <a:pathLst>
              <a:path w="6789110" h="6386516">
                <a:moveTo>
                  <a:pt x="1977142" y="6313078"/>
                </a:moveTo>
                <a:cubicBezTo>
                  <a:pt x="1977142" y="6313078"/>
                  <a:pt x="1977142" y="6315003"/>
                  <a:pt x="1977142" y="6315003"/>
                </a:cubicBezTo>
                <a:cubicBezTo>
                  <a:pt x="1977142" y="6320777"/>
                  <a:pt x="1979067" y="6324627"/>
                  <a:pt x="1979067" y="6328476"/>
                </a:cubicBezTo>
                <a:cubicBezTo>
                  <a:pt x="1977142" y="6328476"/>
                  <a:pt x="1977142" y="6328476"/>
                  <a:pt x="1977142" y="6328476"/>
                </a:cubicBezTo>
                <a:cubicBezTo>
                  <a:pt x="1973291" y="6330401"/>
                  <a:pt x="1971367" y="6334251"/>
                  <a:pt x="1967517" y="6336175"/>
                </a:cubicBezTo>
                <a:cubicBezTo>
                  <a:pt x="1965592" y="6336175"/>
                  <a:pt x="1963667" y="6336175"/>
                  <a:pt x="1959818" y="6336175"/>
                </a:cubicBezTo>
                <a:cubicBezTo>
                  <a:pt x="1963667" y="6328476"/>
                  <a:pt x="1971367" y="6320777"/>
                  <a:pt x="1977142" y="6313078"/>
                </a:cubicBezTo>
                <a:close/>
                <a:moveTo>
                  <a:pt x="2006184" y="6295073"/>
                </a:moveTo>
                <a:lnTo>
                  <a:pt x="2006013" y="6295755"/>
                </a:lnTo>
                <a:cubicBezTo>
                  <a:pt x="2006013" y="6301529"/>
                  <a:pt x="2002164" y="6307304"/>
                  <a:pt x="1998314" y="6313078"/>
                </a:cubicBezTo>
                <a:cubicBezTo>
                  <a:pt x="1996389" y="6315003"/>
                  <a:pt x="1992540" y="6315003"/>
                  <a:pt x="1990615" y="6316928"/>
                </a:cubicBezTo>
                <a:cubicBezTo>
                  <a:pt x="1990615" y="6315003"/>
                  <a:pt x="1992540" y="6311153"/>
                  <a:pt x="1992540" y="6309229"/>
                </a:cubicBezTo>
                <a:cubicBezTo>
                  <a:pt x="1990615" y="6309229"/>
                  <a:pt x="1990615" y="6305379"/>
                  <a:pt x="1992540" y="6307304"/>
                </a:cubicBezTo>
                <a:cubicBezTo>
                  <a:pt x="1990615" y="6307304"/>
                  <a:pt x="1992540" y="6305379"/>
                  <a:pt x="1992540" y="6303454"/>
                </a:cubicBezTo>
                <a:cubicBezTo>
                  <a:pt x="1994466" y="6305379"/>
                  <a:pt x="1996389" y="6301529"/>
                  <a:pt x="1994466" y="6301529"/>
                </a:cubicBezTo>
                <a:cubicBezTo>
                  <a:pt x="1996389" y="6301529"/>
                  <a:pt x="1994466" y="6303454"/>
                  <a:pt x="1996389" y="6303454"/>
                </a:cubicBezTo>
                <a:cubicBezTo>
                  <a:pt x="1997352" y="6300567"/>
                  <a:pt x="1999758" y="6299123"/>
                  <a:pt x="2002164" y="6297920"/>
                </a:cubicBezTo>
                <a:close/>
                <a:moveTo>
                  <a:pt x="2007939" y="6293830"/>
                </a:moveTo>
                <a:lnTo>
                  <a:pt x="2006184" y="6295073"/>
                </a:lnTo>
                <a:lnTo>
                  <a:pt x="2006476" y="6293905"/>
                </a:lnTo>
                <a:close/>
                <a:moveTo>
                  <a:pt x="1884752" y="6289981"/>
                </a:moveTo>
                <a:cubicBezTo>
                  <a:pt x="1888602" y="6293831"/>
                  <a:pt x="1894376" y="6295756"/>
                  <a:pt x="1902077" y="6293831"/>
                </a:cubicBezTo>
                <a:cubicBezTo>
                  <a:pt x="1902077" y="6295756"/>
                  <a:pt x="1902077" y="6295756"/>
                  <a:pt x="1902077" y="6295756"/>
                </a:cubicBezTo>
                <a:cubicBezTo>
                  <a:pt x="1900151" y="6299605"/>
                  <a:pt x="1898226" y="6301530"/>
                  <a:pt x="1896301" y="6305380"/>
                </a:cubicBezTo>
                <a:cubicBezTo>
                  <a:pt x="1896301" y="6305380"/>
                  <a:pt x="1894376" y="6305380"/>
                  <a:pt x="1894376" y="6305380"/>
                </a:cubicBezTo>
                <a:cubicBezTo>
                  <a:pt x="1890526" y="6301530"/>
                  <a:pt x="1886677" y="6295756"/>
                  <a:pt x="1884752" y="6289981"/>
                </a:cubicBezTo>
                <a:close/>
                <a:moveTo>
                  <a:pt x="1959819" y="6284206"/>
                </a:moveTo>
                <a:cubicBezTo>
                  <a:pt x="1963669" y="6288055"/>
                  <a:pt x="1965593" y="6289981"/>
                  <a:pt x="1967519" y="6291906"/>
                </a:cubicBezTo>
                <a:cubicBezTo>
                  <a:pt x="1959819" y="6305380"/>
                  <a:pt x="1952119" y="6320778"/>
                  <a:pt x="1946345" y="6334252"/>
                </a:cubicBezTo>
                <a:cubicBezTo>
                  <a:pt x="1944420" y="6332327"/>
                  <a:pt x="1940571" y="6330402"/>
                  <a:pt x="1938646" y="6328477"/>
                </a:cubicBezTo>
                <a:cubicBezTo>
                  <a:pt x="1938646" y="6326552"/>
                  <a:pt x="1940571" y="6324628"/>
                  <a:pt x="1942495" y="6324628"/>
                </a:cubicBezTo>
                <a:cubicBezTo>
                  <a:pt x="1940571" y="6311154"/>
                  <a:pt x="1950195" y="6303455"/>
                  <a:pt x="1955969" y="6291906"/>
                </a:cubicBezTo>
                <a:cubicBezTo>
                  <a:pt x="1957895" y="6291906"/>
                  <a:pt x="1959819" y="6291906"/>
                  <a:pt x="1961743" y="6289981"/>
                </a:cubicBezTo>
                <a:cubicBezTo>
                  <a:pt x="1961743" y="6286131"/>
                  <a:pt x="1959819" y="6286131"/>
                  <a:pt x="1959819" y="6284206"/>
                </a:cubicBezTo>
                <a:close/>
                <a:moveTo>
                  <a:pt x="1940570" y="6274582"/>
                </a:moveTo>
                <a:cubicBezTo>
                  <a:pt x="1944420" y="6274582"/>
                  <a:pt x="1944420" y="6278432"/>
                  <a:pt x="1946344" y="6278432"/>
                </a:cubicBezTo>
                <a:cubicBezTo>
                  <a:pt x="1946344" y="6278432"/>
                  <a:pt x="1944420" y="6282282"/>
                  <a:pt x="1946344" y="6284207"/>
                </a:cubicBezTo>
                <a:cubicBezTo>
                  <a:pt x="1950194" y="6286132"/>
                  <a:pt x="1950194" y="6282282"/>
                  <a:pt x="1952121" y="6282282"/>
                </a:cubicBezTo>
                <a:cubicBezTo>
                  <a:pt x="1950194" y="6284207"/>
                  <a:pt x="1954044" y="6282282"/>
                  <a:pt x="1954044" y="6284207"/>
                </a:cubicBezTo>
                <a:cubicBezTo>
                  <a:pt x="1948269" y="6289981"/>
                  <a:pt x="1948269" y="6295756"/>
                  <a:pt x="1942495" y="6301530"/>
                </a:cubicBezTo>
                <a:cubicBezTo>
                  <a:pt x="1942495" y="6299605"/>
                  <a:pt x="1942495" y="6299605"/>
                  <a:pt x="1940570" y="6299605"/>
                </a:cubicBezTo>
                <a:cubicBezTo>
                  <a:pt x="1942495" y="6301530"/>
                  <a:pt x="1938646" y="6299605"/>
                  <a:pt x="1938646" y="6301530"/>
                </a:cubicBezTo>
                <a:cubicBezTo>
                  <a:pt x="1940570" y="6303455"/>
                  <a:pt x="1938646" y="6303455"/>
                  <a:pt x="1940570" y="6305380"/>
                </a:cubicBezTo>
                <a:cubicBezTo>
                  <a:pt x="1936721" y="6309229"/>
                  <a:pt x="1936721" y="6318853"/>
                  <a:pt x="1930946" y="6318853"/>
                </a:cubicBezTo>
                <a:cubicBezTo>
                  <a:pt x="1930946" y="6318853"/>
                  <a:pt x="1930946" y="6320778"/>
                  <a:pt x="1930946" y="6320778"/>
                </a:cubicBezTo>
                <a:cubicBezTo>
                  <a:pt x="1929021" y="6318853"/>
                  <a:pt x="1927098" y="6316928"/>
                  <a:pt x="1923247" y="6315004"/>
                </a:cubicBezTo>
                <a:cubicBezTo>
                  <a:pt x="1927098" y="6301530"/>
                  <a:pt x="1932872" y="6286132"/>
                  <a:pt x="1940570" y="6276508"/>
                </a:cubicBezTo>
                <a:cubicBezTo>
                  <a:pt x="1940570" y="6278432"/>
                  <a:pt x="1940570" y="6276508"/>
                  <a:pt x="1940570" y="6274582"/>
                </a:cubicBezTo>
                <a:close/>
                <a:moveTo>
                  <a:pt x="1878977" y="6270733"/>
                </a:moveTo>
                <a:cubicBezTo>
                  <a:pt x="1884751" y="6270733"/>
                  <a:pt x="1892450" y="6270733"/>
                  <a:pt x="1898226" y="6270733"/>
                </a:cubicBezTo>
                <a:cubicBezTo>
                  <a:pt x="1900151" y="6270733"/>
                  <a:pt x="1900151" y="6272658"/>
                  <a:pt x="1900151" y="6274583"/>
                </a:cubicBezTo>
                <a:cubicBezTo>
                  <a:pt x="1898226" y="6276508"/>
                  <a:pt x="1898226" y="6276508"/>
                  <a:pt x="1898226" y="6278432"/>
                </a:cubicBezTo>
                <a:cubicBezTo>
                  <a:pt x="1898226" y="6280357"/>
                  <a:pt x="1898226" y="6280357"/>
                  <a:pt x="1900151" y="6284207"/>
                </a:cubicBezTo>
                <a:cubicBezTo>
                  <a:pt x="1890526" y="6282282"/>
                  <a:pt x="1880902" y="6280357"/>
                  <a:pt x="1878977" y="6270733"/>
                </a:cubicBezTo>
                <a:close/>
                <a:moveTo>
                  <a:pt x="1971368" y="6263034"/>
                </a:moveTo>
                <a:cubicBezTo>
                  <a:pt x="1971368" y="6272658"/>
                  <a:pt x="1975218" y="6276508"/>
                  <a:pt x="1973293" y="6284207"/>
                </a:cubicBezTo>
                <a:cubicBezTo>
                  <a:pt x="1969443" y="6280357"/>
                  <a:pt x="1969443" y="6276508"/>
                  <a:pt x="1965594" y="6274583"/>
                </a:cubicBezTo>
                <a:cubicBezTo>
                  <a:pt x="1967519" y="6272658"/>
                  <a:pt x="1967519" y="6270733"/>
                  <a:pt x="1967519" y="6268808"/>
                </a:cubicBezTo>
                <a:cubicBezTo>
                  <a:pt x="1971368" y="6270733"/>
                  <a:pt x="1967519" y="6264959"/>
                  <a:pt x="1971368" y="6263034"/>
                </a:cubicBezTo>
                <a:close/>
                <a:moveTo>
                  <a:pt x="1963669" y="6259184"/>
                </a:moveTo>
                <a:cubicBezTo>
                  <a:pt x="1957895" y="6261109"/>
                  <a:pt x="1957895" y="6268808"/>
                  <a:pt x="1957895" y="6272658"/>
                </a:cubicBezTo>
                <a:cubicBezTo>
                  <a:pt x="1955969" y="6272658"/>
                  <a:pt x="1955969" y="6270733"/>
                  <a:pt x="1955969" y="6270733"/>
                </a:cubicBezTo>
                <a:cubicBezTo>
                  <a:pt x="1955969" y="6264959"/>
                  <a:pt x="1954044" y="6264959"/>
                  <a:pt x="1948270" y="6264959"/>
                </a:cubicBezTo>
                <a:cubicBezTo>
                  <a:pt x="1948270" y="6263034"/>
                  <a:pt x="1948270" y="6263034"/>
                  <a:pt x="1948270" y="6261109"/>
                </a:cubicBezTo>
                <a:cubicBezTo>
                  <a:pt x="1954044" y="6259184"/>
                  <a:pt x="1957895" y="6259184"/>
                  <a:pt x="1963669" y="6259184"/>
                </a:cubicBezTo>
                <a:close/>
                <a:moveTo>
                  <a:pt x="1980991" y="6259183"/>
                </a:moveTo>
                <a:cubicBezTo>
                  <a:pt x="1992540" y="6259183"/>
                  <a:pt x="2002164" y="6263033"/>
                  <a:pt x="2013713" y="6264959"/>
                </a:cubicBezTo>
                <a:lnTo>
                  <a:pt x="2006476" y="6293905"/>
                </a:lnTo>
                <a:lnTo>
                  <a:pt x="1998555" y="6294311"/>
                </a:lnTo>
                <a:cubicBezTo>
                  <a:pt x="1995428" y="6295274"/>
                  <a:pt x="1992540" y="6296717"/>
                  <a:pt x="1990615" y="6297680"/>
                </a:cubicBezTo>
                <a:cubicBezTo>
                  <a:pt x="1994466" y="6293830"/>
                  <a:pt x="1998314" y="6288056"/>
                  <a:pt x="2000239" y="6280357"/>
                </a:cubicBezTo>
                <a:cubicBezTo>
                  <a:pt x="1994466" y="6284207"/>
                  <a:pt x="1990615" y="6284207"/>
                  <a:pt x="1986765" y="6282282"/>
                </a:cubicBezTo>
                <a:cubicBezTo>
                  <a:pt x="1984841" y="6274583"/>
                  <a:pt x="1982916" y="6266884"/>
                  <a:pt x="1980991" y="6259183"/>
                </a:cubicBezTo>
                <a:close/>
                <a:moveTo>
                  <a:pt x="1341962" y="6255334"/>
                </a:moveTo>
                <a:cubicBezTo>
                  <a:pt x="1347737" y="6259184"/>
                  <a:pt x="1351586" y="6263034"/>
                  <a:pt x="1357361" y="6266884"/>
                </a:cubicBezTo>
                <a:cubicBezTo>
                  <a:pt x="1355436" y="6274583"/>
                  <a:pt x="1359286" y="6286132"/>
                  <a:pt x="1357361" y="6291906"/>
                </a:cubicBezTo>
                <a:cubicBezTo>
                  <a:pt x="1353512" y="6288056"/>
                  <a:pt x="1349661" y="6282282"/>
                  <a:pt x="1345812" y="6278432"/>
                </a:cubicBezTo>
                <a:cubicBezTo>
                  <a:pt x="1343887" y="6272658"/>
                  <a:pt x="1341962" y="6264959"/>
                  <a:pt x="1341962" y="6255334"/>
                </a:cubicBezTo>
                <a:close/>
                <a:moveTo>
                  <a:pt x="1952119" y="6241861"/>
                </a:moveTo>
                <a:cubicBezTo>
                  <a:pt x="1954044" y="6241861"/>
                  <a:pt x="1955969" y="6243786"/>
                  <a:pt x="1957895" y="6243786"/>
                </a:cubicBezTo>
                <a:cubicBezTo>
                  <a:pt x="1957895" y="6245711"/>
                  <a:pt x="1965594" y="6249560"/>
                  <a:pt x="1963669" y="6247636"/>
                </a:cubicBezTo>
                <a:cubicBezTo>
                  <a:pt x="1965594" y="6247636"/>
                  <a:pt x="1965594" y="6249560"/>
                  <a:pt x="1965594" y="6253410"/>
                </a:cubicBezTo>
                <a:cubicBezTo>
                  <a:pt x="1959819" y="6253410"/>
                  <a:pt x="1954044" y="6253410"/>
                  <a:pt x="1948270" y="6253410"/>
                </a:cubicBezTo>
                <a:cubicBezTo>
                  <a:pt x="1950195" y="6249560"/>
                  <a:pt x="1950195" y="6245711"/>
                  <a:pt x="1952119" y="6241861"/>
                </a:cubicBezTo>
                <a:close/>
                <a:moveTo>
                  <a:pt x="1900150" y="6241860"/>
                </a:moveTo>
                <a:cubicBezTo>
                  <a:pt x="1909774" y="6245711"/>
                  <a:pt x="1917474" y="6253410"/>
                  <a:pt x="1925173" y="6259184"/>
                </a:cubicBezTo>
                <a:cubicBezTo>
                  <a:pt x="1923248" y="6259184"/>
                  <a:pt x="1923248" y="6263034"/>
                  <a:pt x="1921324" y="6263034"/>
                </a:cubicBezTo>
                <a:cubicBezTo>
                  <a:pt x="1921324" y="6261109"/>
                  <a:pt x="1921324" y="6261109"/>
                  <a:pt x="1919399" y="6261109"/>
                </a:cubicBezTo>
                <a:cubicBezTo>
                  <a:pt x="1915549" y="6263034"/>
                  <a:pt x="1915549" y="6266884"/>
                  <a:pt x="1917474" y="6268808"/>
                </a:cubicBezTo>
                <a:cubicBezTo>
                  <a:pt x="1913623" y="6274583"/>
                  <a:pt x="1911699" y="6280357"/>
                  <a:pt x="1907849" y="6286131"/>
                </a:cubicBezTo>
                <a:cubicBezTo>
                  <a:pt x="1907849" y="6280357"/>
                  <a:pt x="1907849" y="6274583"/>
                  <a:pt x="1905924" y="6268808"/>
                </a:cubicBezTo>
                <a:cubicBezTo>
                  <a:pt x="1907849" y="6268808"/>
                  <a:pt x="1909774" y="6266884"/>
                  <a:pt x="1911699" y="6266884"/>
                </a:cubicBezTo>
                <a:cubicBezTo>
                  <a:pt x="1907849" y="6266884"/>
                  <a:pt x="1905924" y="6264959"/>
                  <a:pt x="1903999" y="6264959"/>
                </a:cubicBezTo>
                <a:cubicBezTo>
                  <a:pt x="1902075" y="6257260"/>
                  <a:pt x="1900150" y="6249560"/>
                  <a:pt x="1900150" y="6241860"/>
                </a:cubicBezTo>
                <a:close/>
                <a:moveTo>
                  <a:pt x="1863579" y="6234162"/>
                </a:moveTo>
                <a:cubicBezTo>
                  <a:pt x="1875128" y="6232237"/>
                  <a:pt x="1884752" y="6234162"/>
                  <a:pt x="1892452" y="6238012"/>
                </a:cubicBezTo>
                <a:cubicBezTo>
                  <a:pt x="1892452" y="6241861"/>
                  <a:pt x="1892452" y="6245711"/>
                  <a:pt x="1890526" y="6249560"/>
                </a:cubicBezTo>
                <a:cubicBezTo>
                  <a:pt x="1894376" y="6251485"/>
                  <a:pt x="1894376" y="6255335"/>
                  <a:pt x="1896301" y="6261109"/>
                </a:cubicBezTo>
                <a:cubicBezTo>
                  <a:pt x="1882828" y="6257260"/>
                  <a:pt x="1871278" y="6251485"/>
                  <a:pt x="1865504" y="6239936"/>
                </a:cubicBezTo>
                <a:cubicBezTo>
                  <a:pt x="1863579" y="6238012"/>
                  <a:pt x="1863579" y="6236087"/>
                  <a:pt x="1863579" y="6234162"/>
                </a:cubicBezTo>
                <a:close/>
                <a:moveTo>
                  <a:pt x="1905924" y="6228388"/>
                </a:moveTo>
                <a:cubicBezTo>
                  <a:pt x="1913623" y="6226463"/>
                  <a:pt x="1923247" y="6230312"/>
                  <a:pt x="1934797" y="6232237"/>
                </a:cubicBezTo>
                <a:cubicBezTo>
                  <a:pt x="1934797" y="6232237"/>
                  <a:pt x="1936722" y="6234162"/>
                  <a:pt x="1936722" y="6234162"/>
                </a:cubicBezTo>
                <a:cubicBezTo>
                  <a:pt x="1934797" y="6236087"/>
                  <a:pt x="1934797" y="6239936"/>
                  <a:pt x="1932872" y="6241861"/>
                </a:cubicBezTo>
                <a:cubicBezTo>
                  <a:pt x="1930946" y="6238012"/>
                  <a:pt x="1929021" y="6245711"/>
                  <a:pt x="1927098" y="6245711"/>
                </a:cubicBezTo>
                <a:cubicBezTo>
                  <a:pt x="1925172" y="6243786"/>
                  <a:pt x="1923247" y="6243786"/>
                  <a:pt x="1919399" y="6245711"/>
                </a:cubicBezTo>
                <a:cubicBezTo>
                  <a:pt x="1913623" y="6241861"/>
                  <a:pt x="1907849" y="6236087"/>
                  <a:pt x="1905924" y="6228388"/>
                </a:cubicBezTo>
                <a:close/>
                <a:moveTo>
                  <a:pt x="1965594" y="6226463"/>
                </a:moveTo>
                <a:cubicBezTo>
                  <a:pt x="1967519" y="6232237"/>
                  <a:pt x="1967519" y="6236087"/>
                  <a:pt x="1965594" y="6239936"/>
                </a:cubicBezTo>
                <a:cubicBezTo>
                  <a:pt x="1965594" y="6238012"/>
                  <a:pt x="1963669" y="6234162"/>
                  <a:pt x="1963669" y="6228388"/>
                </a:cubicBezTo>
                <a:cubicBezTo>
                  <a:pt x="1963669" y="6228388"/>
                  <a:pt x="1965594" y="6226463"/>
                  <a:pt x="1965594" y="6226463"/>
                </a:cubicBezTo>
                <a:close/>
                <a:moveTo>
                  <a:pt x="1930948" y="6218764"/>
                </a:moveTo>
                <a:cubicBezTo>
                  <a:pt x="1930948" y="6218764"/>
                  <a:pt x="1932874" y="6218764"/>
                  <a:pt x="1934797" y="6218764"/>
                </a:cubicBezTo>
                <a:cubicBezTo>
                  <a:pt x="1936722" y="6220688"/>
                  <a:pt x="1936722" y="6220688"/>
                  <a:pt x="1938648" y="6220688"/>
                </a:cubicBezTo>
                <a:cubicBezTo>
                  <a:pt x="1936722" y="6220688"/>
                  <a:pt x="1934797" y="6220688"/>
                  <a:pt x="1932874" y="6220688"/>
                </a:cubicBezTo>
                <a:cubicBezTo>
                  <a:pt x="1930948" y="6220688"/>
                  <a:pt x="1930948" y="6218764"/>
                  <a:pt x="1930948" y="6218764"/>
                </a:cubicBezTo>
                <a:close/>
                <a:moveTo>
                  <a:pt x="1986766" y="6212989"/>
                </a:moveTo>
                <a:cubicBezTo>
                  <a:pt x="1986766" y="6218764"/>
                  <a:pt x="1982916" y="6224538"/>
                  <a:pt x="1980992" y="6230312"/>
                </a:cubicBezTo>
                <a:cubicBezTo>
                  <a:pt x="1979067" y="6226463"/>
                  <a:pt x="1980992" y="6222613"/>
                  <a:pt x="1979067" y="6216839"/>
                </a:cubicBezTo>
                <a:cubicBezTo>
                  <a:pt x="1980992" y="6214914"/>
                  <a:pt x="1982916" y="6214914"/>
                  <a:pt x="1986766" y="6212989"/>
                </a:cubicBezTo>
                <a:close/>
                <a:moveTo>
                  <a:pt x="2023337" y="6203364"/>
                </a:moveTo>
                <a:cubicBezTo>
                  <a:pt x="2023337" y="6205290"/>
                  <a:pt x="2023337" y="6207215"/>
                  <a:pt x="2023337" y="6209140"/>
                </a:cubicBezTo>
                <a:cubicBezTo>
                  <a:pt x="2021412" y="6220688"/>
                  <a:pt x="2019489" y="6232237"/>
                  <a:pt x="2017563" y="6245710"/>
                </a:cubicBezTo>
                <a:cubicBezTo>
                  <a:pt x="2006013" y="6247635"/>
                  <a:pt x="1994466" y="6247635"/>
                  <a:pt x="1980991" y="6249560"/>
                </a:cubicBezTo>
                <a:cubicBezTo>
                  <a:pt x="1980991" y="6245710"/>
                  <a:pt x="1980991" y="6239936"/>
                  <a:pt x="1984841" y="6238011"/>
                </a:cubicBezTo>
                <a:cubicBezTo>
                  <a:pt x="1982916" y="6236087"/>
                  <a:pt x="1986765" y="6230312"/>
                  <a:pt x="1988690" y="6230312"/>
                </a:cubicBezTo>
                <a:cubicBezTo>
                  <a:pt x="1988690" y="6228388"/>
                  <a:pt x="1990615" y="6220688"/>
                  <a:pt x="1994466" y="6222613"/>
                </a:cubicBezTo>
                <a:cubicBezTo>
                  <a:pt x="1996389" y="6218764"/>
                  <a:pt x="1994466" y="6214914"/>
                  <a:pt x="1994466" y="6212989"/>
                </a:cubicBezTo>
                <a:cubicBezTo>
                  <a:pt x="1994466" y="6211064"/>
                  <a:pt x="1994466" y="6211064"/>
                  <a:pt x="1994466" y="6209140"/>
                </a:cubicBezTo>
                <a:cubicBezTo>
                  <a:pt x="1996389" y="6207215"/>
                  <a:pt x="2000239" y="6207215"/>
                  <a:pt x="2000239" y="6205290"/>
                </a:cubicBezTo>
                <a:cubicBezTo>
                  <a:pt x="2007939" y="6203364"/>
                  <a:pt x="2015638" y="6203364"/>
                  <a:pt x="2023337" y="6203364"/>
                </a:cubicBezTo>
                <a:close/>
                <a:moveTo>
                  <a:pt x="1950195" y="6201440"/>
                </a:moveTo>
                <a:cubicBezTo>
                  <a:pt x="1952121" y="6201440"/>
                  <a:pt x="1952121" y="6207215"/>
                  <a:pt x="1950195" y="6203365"/>
                </a:cubicBezTo>
                <a:cubicBezTo>
                  <a:pt x="1952121" y="6203365"/>
                  <a:pt x="1950195" y="6203365"/>
                  <a:pt x="1950195" y="6201440"/>
                </a:cubicBezTo>
                <a:close/>
                <a:moveTo>
                  <a:pt x="1905925" y="6201440"/>
                </a:moveTo>
                <a:cubicBezTo>
                  <a:pt x="1909774" y="6207215"/>
                  <a:pt x="1915549" y="6211064"/>
                  <a:pt x="1919399" y="6216839"/>
                </a:cubicBezTo>
                <a:cubicBezTo>
                  <a:pt x="1913625" y="6214914"/>
                  <a:pt x="1907851" y="6212989"/>
                  <a:pt x="1904000" y="6209140"/>
                </a:cubicBezTo>
                <a:cubicBezTo>
                  <a:pt x="1904000" y="6209140"/>
                  <a:pt x="1904000" y="6207215"/>
                  <a:pt x="1904000" y="6207215"/>
                </a:cubicBezTo>
                <a:cubicBezTo>
                  <a:pt x="1904000" y="6205290"/>
                  <a:pt x="1905925" y="6203365"/>
                  <a:pt x="1905925" y="6201440"/>
                </a:cubicBezTo>
                <a:close/>
                <a:moveTo>
                  <a:pt x="1894377" y="6189892"/>
                </a:moveTo>
                <a:cubicBezTo>
                  <a:pt x="1898227" y="6193741"/>
                  <a:pt x="1900151" y="6195666"/>
                  <a:pt x="1902077" y="6197591"/>
                </a:cubicBezTo>
                <a:cubicBezTo>
                  <a:pt x="1900151" y="6199516"/>
                  <a:pt x="1898227" y="6201440"/>
                  <a:pt x="1896302" y="6203365"/>
                </a:cubicBezTo>
                <a:cubicBezTo>
                  <a:pt x="1896302" y="6199516"/>
                  <a:pt x="1894377" y="6193741"/>
                  <a:pt x="1894377" y="6189892"/>
                </a:cubicBezTo>
                <a:close/>
                <a:moveTo>
                  <a:pt x="1480546" y="6187966"/>
                </a:moveTo>
                <a:cubicBezTo>
                  <a:pt x="1484396" y="6187966"/>
                  <a:pt x="1488245" y="6187966"/>
                  <a:pt x="1492095" y="6189891"/>
                </a:cubicBezTo>
                <a:cubicBezTo>
                  <a:pt x="1497869" y="6205290"/>
                  <a:pt x="1503643" y="6222613"/>
                  <a:pt x="1509419" y="6238012"/>
                </a:cubicBezTo>
                <a:cubicBezTo>
                  <a:pt x="1497869" y="6228388"/>
                  <a:pt x="1482471" y="6224538"/>
                  <a:pt x="1478621" y="6211064"/>
                </a:cubicBezTo>
                <a:cubicBezTo>
                  <a:pt x="1476696" y="6201440"/>
                  <a:pt x="1478621" y="6193741"/>
                  <a:pt x="1480546" y="6187966"/>
                </a:cubicBezTo>
                <a:close/>
                <a:moveTo>
                  <a:pt x="1456728" y="6180749"/>
                </a:moveTo>
                <a:cubicBezTo>
                  <a:pt x="1458412" y="6181231"/>
                  <a:pt x="1460337" y="6182193"/>
                  <a:pt x="1461299" y="6182193"/>
                </a:cubicBezTo>
                <a:cubicBezTo>
                  <a:pt x="1459374" y="6184118"/>
                  <a:pt x="1455525" y="6182193"/>
                  <a:pt x="1453600" y="6182193"/>
                </a:cubicBezTo>
                <a:cubicBezTo>
                  <a:pt x="1453600" y="6180268"/>
                  <a:pt x="1455044" y="6180268"/>
                  <a:pt x="1456728" y="6180749"/>
                </a:cubicBezTo>
                <a:close/>
                <a:moveTo>
                  <a:pt x="1934797" y="6178343"/>
                </a:moveTo>
                <a:cubicBezTo>
                  <a:pt x="1932872" y="6180268"/>
                  <a:pt x="1932872" y="6180268"/>
                  <a:pt x="1932872" y="6180268"/>
                </a:cubicBezTo>
                <a:cubicBezTo>
                  <a:pt x="1932872" y="6184117"/>
                  <a:pt x="1938648" y="6184117"/>
                  <a:pt x="1936722" y="6186042"/>
                </a:cubicBezTo>
                <a:cubicBezTo>
                  <a:pt x="1936722" y="6186042"/>
                  <a:pt x="1934797" y="6182192"/>
                  <a:pt x="1932872" y="6182192"/>
                </a:cubicBezTo>
                <a:cubicBezTo>
                  <a:pt x="1932872" y="6184117"/>
                  <a:pt x="1930948" y="6184117"/>
                  <a:pt x="1930948" y="6186042"/>
                </a:cubicBezTo>
                <a:cubicBezTo>
                  <a:pt x="1932872" y="6187967"/>
                  <a:pt x="1938648" y="6189892"/>
                  <a:pt x="1936722" y="6193741"/>
                </a:cubicBezTo>
                <a:cubicBezTo>
                  <a:pt x="1934797" y="6193741"/>
                  <a:pt x="1932872" y="6191816"/>
                  <a:pt x="1930948" y="6191816"/>
                </a:cubicBezTo>
                <a:cubicBezTo>
                  <a:pt x="1929023" y="6197591"/>
                  <a:pt x="1934797" y="6199516"/>
                  <a:pt x="1934797" y="6205290"/>
                </a:cubicBezTo>
                <a:cubicBezTo>
                  <a:pt x="1925173" y="6203365"/>
                  <a:pt x="1919399" y="6199516"/>
                  <a:pt x="1909774" y="6197591"/>
                </a:cubicBezTo>
                <a:cubicBezTo>
                  <a:pt x="1915548" y="6189892"/>
                  <a:pt x="1927098" y="6184117"/>
                  <a:pt x="1934797" y="6178343"/>
                </a:cubicBezTo>
                <a:close/>
                <a:moveTo>
                  <a:pt x="1492095" y="6176418"/>
                </a:moveTo>
                <a:cubicBezTo>
                  <a:pt x="1492095" y="6178343"/>
                  <a:pt x="1492095" y="6178343"/>
                  <a:pt x="1492095" y="6180268"/>
                </a:cubicBezTo>
                <a:cubicBezTo>
                  <a:pt x="1490171" y="6180268"/>
                  <a:pt x="1490171" y="6180268"/>
                  <a:pt x="1488246" y="6180268"/>
                </a:cubicBezTo>
                <a:cubicBezTo>
                  <a:pt x="1490171" y="6178343"/>
                  <a:pt x="1490171" y="6178343"/>
                  <a:pt x="1492095" y="6176418"/>
                </a:cubicBezTo>
                <a:close/>
                <a:moveTo>
                  <a:pt x="1985805" y="6174974"/>
                </a:moveTo>
                <a:cubicBezTo>
                  <a:pt x="1988210" y="6176899"/>
                  <a:pt x="1990616" y="6180267"/>
                  <a:pt x="1992541" y="6182192"/>
                </a:cubicBezTo>
                <a:cubicBezTo>
                  <a:pt x="1986766" y="6187967"/>
                  <a:pt x="1982916" y="6195666"/>
                  <a:pt x="1980991" y="6205290"/>
                </a:cubicBezTo>
                <a:cubicBezTo>
                  <a:pt x="1979066" y="6205290"/>
                  <a:pt x="1977142" y="6205290"/>
                  <a:pt x="1975217" y="6203365"/>
                </a:cubicBezTo>
                <a:cubicBezTo>
                  <a:pt x="1975217" y="6199516"/>
                  <a:pt x="1973292" y="6193741"/>
                  <a:pt x="1973292" y="6189892"/>
                </a:cubicBezTo>
                <a:cubicBezTo>
                  <a:pt x="1977142" y="6186042"/>
                  <a:pt x="1982916" y="6180268"/>
                  <a:pt x="1979066" y="6176418"/>
                </a:cubicBezTo>
                <a:cubicBezTo>
                  <a:pt x="1980991" y="6172568"/>
                  <a:pt x="1983398" y="6173049"/>
                  <a:pt x="1985805" y="6174974"/>
                </a:cubicBezTo>
                <a:close/>
                <a:moveTo>
                  <a:pt x="2025262" y="6166794"/>
                </a:moveTo>
                <a:cubicBezTo>
                  <a:pt x="2025262" y="6174494"/>
                  <a:pt x="2025262" y="6182193"/>
                  <a:pt x="2025262" y="6187968"/>
                </a:cubicBezTo>
                <a:cubicBezTo>
                  <a:pt x="2017562" y="6193742"/>
                  <a:pt x="2007937" y="6197592"/>
                  <a:pt x="2000238" y="6197592"/>
                </a:cubicBezTo>
                <a:cubicBezTo>
                  <a:pt x="1998314" y="6189893"/>
                  <a:pt x="2009862" y="6182193"/>
                  <a:pt x="2009862" y="6172569"/>
                </a:cubicBezTo>
                <a:cubicBezTo>
                  <a:pt x="2013713" y="6172569"/>
                  <a:pt x="2011787" y="6170645"/>
                  <a:pt x="2013713" y="6168720"/>
                </a:cubicBezTo>
                <a:cubicBezTo>
                  <a:pt x="2017562" y="6168720"/>
                  <a:pt x="2021412" y="6168720"/>
                  <a:pt x="2025262" y="6166794"/>
                </a:cubicBezTo>
                <a:close/>
                <a:moveTo>
                  <a:pt x="1850106" y="6166794"/>
                </a:moveTo>
                <a:cubicBezTo>
                  <a:pt x="1855880" y="6166794"/>
                  <a:pt x="1861655" y="6166794"/>
                  <a:pt x="1869354" y="6166794"/>
                </a:cubicBezTo>
                <a:cubicBezTo>
                  <a:pt x="1878979" y="6170644"/>
                  <a:pt x="1884753" y="6182193"/>
                  <a:pt x="1888604" y="6184118"/>
                </a:cubicBezTo>
                <a:cubicBezTo>
                  <a:pt x="1888604" y="6186043"/>
                  <a:pt x="1884753" y="6184118"/>
                  <a:pt x="1884753" y="6186043"/>
                </a:cubicBezTo>
                <a:cubicBezTo>
                  <a:pt x="1886678" y="6191817"/>
                  <a:pt x="1888604" y="6199517"/>
                  <a:pt x="1890527" y="6209140"/>
                </a:cubicBezTo>
                <a:cubicBezTo>
                  <a:pt x="1884753" y="6212990"/>
                  <a:pt x="1877054" y="6216840"/>
                  <a:pt x="1873203" y="6220689"/>
                </a:cubicBezTo>
                <a:cubicBezTo>
                  <a:pt x="1871279" y="6220689"/>
                  <a:pt x="1867429" y="6220689"/>
                  <a:pt x="1865504" y="6220689"/>
                </a:cubicBezTo>
                <a:cubicBezTo>
                  <a:pt x="1863579" y="6209140"/>
                  <a:pt x="1861655" y="6197592"/>
                  <a:pt x="1855880" y="6184118"/>
                </a:cubicBezTo>
                <a:cubicBezTo>
                  <a:pt x="1853955" y="6178344"/>
                  <a:pt x="1852031" y="6172569"/>
                  <a:pt x="1850106" y="6166794"/>
                </a:cubicBezTo>
                <a:close/>
                <a:moveTo>
                  <a:pt x="1886676" y="6162945"/>
                </a:moveTo>
                <a:cubicBezTo>
                  <a:pt x="1886676" y="6166795"/>
                  <a:pt x="1886676" y="6168720"/>
                  <a:pt x="1886676" y="6172569"/>
                </a:cubicBezTo>
                <a:cubicBezTo>
                  <a:pt x="1882826" y="6170645"/>
                  <a:pt x="1880902" y="6166795"/>
                  <a:pt x="1877052" y="6164870"/>
                </a:cubicBezTo>
                <a:cubicBezTo>
                  <a:pt x="1880902" y="6164870"/>
                  <a:pt x="1884751" y="6162945"/>
                  <a:pt x="1886676" y="6162945"/>
                </a:cubicBezTo>
                <a:close/>
                <a:moveTo>
                  <a:pt x="1863581" y="6153321"/>
                </a:moveTo>
                <a:cubicBezTo>
                  <a:pt x="1863581" y="6153321"/>
                  <a:pt x="1865504" y="6155246"/>
                  <a:pt x="1865504" y="6155246"/>
                </a:cubicBezTo>
                <a:cubicBezTo>
                  <a:pt x="1865504" y="6155246"/>
                  <a:pt x="1863581" y="6155246"/>
                  <a:pt x="1861655" y="6155246"/>
                </a:cubicBezTo>
                <a:cubicBezTo>
                  <a:pt x="1863581" y="6153321"/>
                  <a:pt x="1863581" y="6153321"/>
                  <a:pt x="1863581" y="6153321"/>
                </a:cubicBezTo>
                <a:close/>
                <a:moveTo>
                  <a:pt x="1886677" y="6141773"/>
                </a:moveTo>
                <a:cubicBezTo>
                  <a:pt x="1888602" y="6145622"/>
                  <a:pt x="1888602" y="6149472"/>
                  <a:pt x="1888602" y="6153321"/>
                </a:cubicBezTo>
                <a:cubicBezTo>
                  <a:pt x="1882826" y="6155246"/>
                  <a:pt x="1878977" y="6157171"/>
                  <a:pt x="1873202" y="6157171"/>
                </a:cubicBezTo>
                <a:cubicBezTo>
                  <a:pt x="1871278" y="6155246"/>
                  <a:pt x="1871278" y="6151397"/>
                  <a:pt x="1869353" y="6149472"/>
                </a:cubicBezTo>
                <a:cubicBezTo>
                  <a:pt x="1873202" y="6145622"/>
                  <a:pt x="1878977" y="6143697"/>
                  <a:pt x="1886677" y="6141773"/>
                </a:cubicBezTo>
                <a:close/>
                <a:moveTo>
                  <a:pt x="1538290" y="6137922"/>
                </a:moveTo>
                <a:cubicBezTo>
                  <a:pt x="1545991" y="6159095"/>
                  <a:pt x="1561388" y="6176418"/>
                  <a:pt x="1559463" y="6201441"/>
                </a:cubicBezTo>
                <a:cubicBezTo>
                  <a:pt x="1557539" y="6239936"/>
                  <a:pt x="1553689" y="6284207"/>
                  <a:pt x="1551765" y="6330402"/>
                </a:cubicBezTo>
                <a:cubicBezTo>
                  <a:pt x="1542139" y="6315004"/>
                  <a:pt x="1538290" y="6295756"/>
                  <a:pt x="1534440" y="6278432"/>
                </a:cubicBezTo>
                <a:cubicBezTo>
                  <a:pt x="1526742" y="6263034"/>
                  <a:pt x="1522891" y="6243786"/>
                  <a:pt x="1517117" y="6228388"/>
                </a:cubicBezTo>
                <a:cubicBezTo>
                  <a:pt x="1517117" y="6226463"/>
                  <a:pt x="1517117" y="6224538"/>
                  <a:pt x="1517117" y="6220689"/>
                </a:cubicBezTo>
                <a:cubicBezTo>
                  <a:pt x="1515192" y="6218764"/>
                  <a:pt x="1513268" y="6216839"/>
                  <a:pt x="1511343" y="6214914"/>
                </a:cubicBezTo>
                <a:cubicBezTo>
                  <a:pt x="1505568" y="6203366"/>
                  <a:pt x="1501719" y="6186043"/>
                  <a:pt x="1499794" y="6168719"/>
                </a:cubicBezTo>
                <a:cubicBezTo>
                  <a:pt x="1513268" y="6157170"/>
                  <a:pt x="1530590" y="6147546"/>
                  <a:pt x="1538290" y="6137922"/>
                </a:cubicBezTo>
                <a:close/>
                <a:moveTo>
                  <a:pt x="1890526" y="6128298"/>
                </a:moveTo>
                <a:cubicBezTo>
                  <a:pt x="1902075" y="6135997"/>
                  <a:pt x="1921322" y="6139847"/>
                  <a:pt x="1934797" y="6145621"/>
                </a:cubicBezTo>
                <a:cubicBezTo>
                  <a:pt x="1944422" y="6149471"/>
                  <a:pt x="1946346" y="6151396"/>
                  <a:pt x="1948271" y="6159095"/>
                </a:cubicBezTo>
                <a:cubicBezTo>
                  <a:pt x="1952121" y="6166794"/>
                  <a:pt x="1955970" y="6178343"/>
                  <a:pt x="1955970" y="6187966"/>
                </a:cubicBezTo>
                <a:cubicBezTo>
                  <a:pt x="1954045" y="6184117"/>
                  <a:pt x="1950195" y="6182192"/>
                  <a:pt x="1946346" y="6184117"/>
                </a:cubicBezTo>
                <a:cubicBezTo>
                  <a:pt x="1944422" y="6180267"/>
                  <a:pt x="1946346" y="6174493"/>
                  <a:pt x="1942496" y="6172568"/>
                </a:cubicBezTo>
                <a:cubicBezTo>
                  <a:pt x="1927098" y="6172568"/>
                  <a:pt x="1915548" y="6182192"/>
                  <a:pt x="1903999" y="6195665"/>
                </a:cubicBezTo>
                <a:cubicBezTo>
                  <a:pt x="1902075" y="6193741"/>
                  <a:pt x="1898225" y="6189891"/>
                  <a:pt x="1894376" y="6186042"/>
                </a:cubicBezTo>
                <a:cubicBezTo>
                  <a:pt x="1894376" y="6180267"/>
                  <a:pt x="1892451" y="6166794"/>
                  <a:pt x="1896300" y="6162944"/>
                </a:cubicBezTo>
                <a:cubicBezTo>
                  <a:pt x="1894376" y="6161020"/>
                  <a:pt x="1894376" y="6161020"/>
                  <a:pt x="1894376" y="6159095"/>
                </a:cubicBezTo>
                <a:cubicBezTo>
                  <a:pt x="1894376" y="6159095"/>
                  <a:pt x="1896300" y="6157170"/>
                  <a:pt x="1896300" y="6157170"/>
                </a:cubicBezTo>
                <a:cubicBezTo>
                  <a:pt x="1894376" y="6155245"/>
                  <a:pt x="1894376" y="6155245"/>
                  <a:pt x="1892451" y="6155245"/>
                </a:cubicBezTo>
                <a:cubicBezTo>
                  <a:pt x="1892451" y="6151396"/>
                  <a:pt x="1890526" y="6147546"/>
                  <a:pt x="1890526" y="6143696"/>
                </a:cubicBezTo>
                <a:cubicBezTo>
                  <a:pt x="1896300" y="6143696"/>
                  <a:pt x="1900150" y="6143696"/>
                  <a:pt x="1905924" y="6143696"/>
                </a:cubicBezTo>
                <a:cubicBezTo>
                  <a:pt x="1902075" y="6139847"/>
                  <a:pt x="1896300" y="6139847"/>
                  <a:pt x="1890526" y="6137922"/>
                </a:cubicBezTo>
                <a:cubicBezTo>
                  <a:pt x="1890526" y="6134072"/>
                  <a:pt x="1890526" y="6130223"/>
                  <a:pt x="1890526" y="6128298"/>
                </a:cubicBezTo>
                <a:close/>
                <a:moveTo>
                  <a:pt x="1519043" y="6126373"/>
                </a:moveTo>
                <a:cubicBezTo>
                  <a:pt x="1513268" y="6137923"/>
                  <a:pt x="1505568" y="6147547"/>
                  <a:pt x="1497869" y="6157171"/>
                </a:cubicBezTo>
                <a:cubicBezTo>
                  <a:pt x="1497869" y="6149472"/>
                  <a:pt x="1497869" y="6145622"/>
                  <a:pt x="1501719" y="6139848"/>
                </a:cubicBezTo>
                <a:cubicBezTo>
                  <a:pt x="1507493" y="6135998"/>
                  <a:pt x="1513268" y="6130224"/>
                  <a:pt x="1519043" y="6126373"/>
                </a:cubicBezTo>
                <a:close/>
                <a:moveTo>
                  <a:pt x="2023336" y="6122524"/>
                </a:moveTo>
                <a:cubicBezTo>
                  <a:pt x="2025261" y="6134073"/>
                  <a:pt x="2025261" y="6147547"/>
                  <a:pt x="2025261" y="6159096"/>
                </a:cubicBezTo>
                <a:cubicBezTo>
                  <a:pt x="2023336" y="6159096"/>
                  <a:pt x="2021411" y="6159096"/>
                  <a:pt x="2019487" y="6157171"/>
                </a:cubicBezTo>
                <a:cubicBezTo>
                  <a:pt x="2019487" y="6155246"/>
                  <a:pt x="2019487" y="6155246"/>
                  <a:pt x="2019487" y="6155246"/>
                </a:cubicBezTo>
                <a:cubicBezTo>
                  <a:pt x="2019487" y="6157171"/>
                  <a:pt x="2017561" y="6157171"/>
                  <a:pt x="2017561" y="6157171"/>
                </a:cubicBezTo>
                <a:cubicBezTo>
                  <a:pt x="2015637" y="6157171"/>
                  <a:pt x="2015637" y="6155246"/>
                  <a:pt x="2013713" y="6155246"/>
                </a:cubicBezTo>
                <a:cubicBezTo>
                  <a:pt x="2015637" y="6147547"/>
                  <a:pt x="2019487" y="6141773"/>
                  <a:pt x="2019487" y="6134073"/>
                </a:cubicBezTo>
                <a:cubicBezTo>
                  <a:pt x="2019487" y="6130224"/>
                  <a:pt x="2021411" y="6126374"/>
                  <a:pt x="2023336" y="6122524"/>
                </a:cubicBezTo>
                <a:close/>
                <a:moveTo>
                  <a:pt x="1844332" y="6120600"/>
                </a:moveTo>
                <a:cubicBezTo>
                  <a:pt x="1844332" y="6122525"/>
                  <a:pt x="1846257" y="6126374"/>
                  <a:pt x="1848181" y="6128299"/>
                </a:cubicBezTo>
                <a:cubicBezTo>
                  <a:pt x="1846257" y="6128299"/>
                  <a:pt x="1846257" y="6130224"/>
                  <a:pt x="1844332" y="6132149"/>
                </a:cubicBezTo>
                <a:cubicBezTo>
                  <a:pt x="1844332" y="6128299"/>
                  <a:pt x="1844332" y="6124449"/>
                  <a:pt x="1844332" y="6120600"/>
                </a:cubicBezTo>
                <a:close/>
                <a:moveTo>
                  <a:pt x="1996390" y="6112901"/>
                </a:moveTo>
                <a:cubicBezTo>
                  <a:pt x="1998314" y="6112901"/>
                  <a:pt x="2000239" y="6112901"/>
                  <a:pt x="2002164" y="6114825"/>
                </a:cubicBezTo>
                <a:cubicBezTo>
                  <a:pt x="2000239" y="6118675"/>
                  <a:pt x="1996390" y="6122525"/>
                  <a:pt x="1994466" y="6126374"/>
                </a:cubicBezTo>
                <a:cubicBezTo>
                  <a:pt x="1994466" y="6124449"/>
                  <a:pt x="1992540" y="6122525"/>
                  <a:pt x="1992540" y="6122525"/>
                </a:cubicBezTo>
                <a:cubicBezTo>
                  <a:pt x="1994466" y="6120600"/>
                  <a:pt x="1994466" y="6116750"/>
                  <a:pt x="1996390" y="6112901"/>
                </a:cubicBezTo>
                <a:close/>
                <a:moveTo>
                  <a:pt x="2019487" y="6109050"/>
                </a:moveTo>
                <a:cubicBezTo>
                  <a:pt x="2015638" y="6124449"/>
                  <a:pt x="2013713" y="6139848"/>
                  <a:pt x="2004088" y="6149472"/>
                </a:cubicBezTo>
                <a:cubicBezTo>
                  <a:pt x="2006013" y="6145622"/>
                  <a:pt x="2000238" y="6143697"/>
                  <a:pt x="1998314" y="6145622"/>
                </a:cubicBezTo>
                <a:cubicBezTo>
                  <a:pt x="1998314" y="6143697"/>
                  <a:pt x="1996389" y="6141773"/>
                  <a:pt x="1996389" y="6139848"/>
                </a:cubicBezTo>
                <a:cubicBezTo>
                  <a:pt x="1996389" y="6137923"/>
                  <a:pt x="1998314" y="6137923"/>
                  <a:pt x="1998314" y="6137923"/>
                </a:cubicBezTo>
                <a:cubicBezTo>
                  <a:pt x="1998314" y="6135998"/>
                  <a:pt x="1998314" y="6135998"/>
                  <a:pt x="1998314" y="6135998"/>
                </a:cubicBezTo>
                <a:cubicBezTo>
                  <a:pt x="2000238" y="6135998"/>
                  <a:pt x="2000238" y="6135998"/>
                  <a:pt x="2002163" y="6135998"/>
                </a:cubicBezTo>
                <a:cubicBezTo>
                  <a:pt x="2002163" y="6134073"/>
                  <a:pt x="2000238" y="6134073"/>
                  <a:pt x="2000238" y="6132149"/>
                </a:cubicBezTo>
                <a:cubicBezTo>
                  <a:pt x="2004088" y="6128299"/>
                  <a:pt x="2009862" y="6124449"/>
                  <a:pt x="2011788" y="6118675"/>
                </a:cubicBezTo>
                <a:cubicBezTo>
                  <a:pt x="2011788" y="6116750"/>
                  <a:pt x="2011788" y="6116750"/>
                  <a:pt x="2011788" y="6116750"/>
                </a:cubicBezTo>
                <a:cubicBezTo>
                  <a:pt x="2013713" y="6116750"/>
                  <a:pt x="2013713" y="6116750"/>
                  <a:pt x="2015638" y="6116750"/>
                </a:cubicBezTo>
                <a:cubicBezTo>
                  <a:pt x="2015638" y="6116750"/>
                  <a:pt x="2013713" y="6114825"/>
                  <a:pt x="2013713" y="6114825"/>
                </a:cubicBezTo>
                <a:cubicBezTo>
                  <a:pt x="2015638" y="6112901"/>
                  <a:pt x="2015638" y="6110976"/>
                  <a:pt x="2019487" y="6109050"/>
                </a:cubicBezTo>
                <a:close/>
                <a:moveTo>
                  <a:pt x="1979067" y="6109050"/>
                </a:moveTo>
                <a:cubicBezTo>
                  <a:pt x="1979067" y="6110976"/>
                  <a:pt x="1979067" y="6114825"/>
                  <a:pt x="1979067" y="6118675"/>
                </a:cubicBezTo>
                <a:cubicBezTo>
                  <a:pt x="1979067" y="6118675"/>
                  <a:pt x="1979067" y="6120600"/>
                  <a:pt x="1979067" y="6120600"/>
                </a:cubicBezTo>
                <a:cubicBezTo>
                  <a:pt x="1979067" y="6126374"/>
                  <a:pt x="1977142" y="6134073"/>
                  <a:pt x="1975218" y="6137923"/>
                </a:cubicBezTo>
                <a:cubicBezTo>
                  <a:pt x="1973293" y="6139848"/>
                  <a:pt x="1973293" y="6143697"/>
                  <a:pt x="1971368" y="6143697"/>
                </a:cubicBezTo>
                <a:cubicBezTo>
                  <a:pt x="1975218" y="6134073"/>
                  <a:pt x="1975218" y="6120600"/>
                  <a:pt x="1979067" y="6109050"/>
                </a:cubicBezTo>
                <a:close/>
                <a:moveTo>
                  <a:pt x="1880903" y="6107126"/>
                </a:moveTo>
                <a:cubicBezTo>
                  <a:pt x="1880903" y="6107126"/>
                  <a:pt x="1882828" y="6107126"/>
                  <a:pt x="1882828" y="6109051"/>
                </a:cubicBezTo>
                <a:lnTo>
                  <a:pt x="1878978" y="6109051"/>
                </a:lnTo>
                <a:cubicBezTo>
                  <a:pt x="1878978" y="6109051"/>
                  <a:pt x="1878978" y="6107126"/>
                  <a:pt x="1880903" y="6107126"/>
                </a:cubicBezTo>
                <a:close/>
                <a:moveTo>
                  <a:pt x="1971368" y="6101351"/>
                </a:moveTo>
                <a:cubicBezTo>
                  <a:pt x="1969443" y="6122525"/>
                  <a:pt x="1965593" y="6139848"/>
                  <a:pt x="1963669" y="6162945"/>
                </a:cubicBezTo>
                <a:cubicBezTo>
                  <a:pt x="1955969" y="6147547"/>
                  <a:pt x="1954044" y="6132149"/>
                  <a:pt x="1954044" y="6110976"/>
                </a:cubicBezTo>
                <a:cubicBezTo>
                  <a:pt x="1955969" y="6110976"/>
                  <a:pt x="1957895" y="6110976"/>
                  <a:pt x="1959818" y="6109051"/>
                </a:cubicBezTo>
                <a:cubicBezTo>
                  <a:pt x="1961743" y="6109051"/>
                  <a:pt x="1961743" y="6112901"/>
                  <a:pt x="1965593" y="6112901"/>
                </a:cubicBezTo>
                <a:cubicBezTo>
                  <a:pt x="1969443" y="6112901"/>
                  <a:pt x="1969443" y="6105200"/>
                  <a:pt x="1971368" y="6101351"/>
                </a:cubicBezTo>
                <a:close/>
                <a:moveTo>
                  <a:pt x="1842406" y="6101351"/>
                </a:moveTo>
                <a:cubicBezTo>
                  <a:pt x="1852031" y="6107126"/>
                  <a:pt x="1859729" y="6112901"/>
                  <a:pt x="1869353" y="6116750"/>
                </a:cubicBezTo>
                <a:cubicBezTo>
                  <a:pt x="1869353" y="6118675"/>
                  <a:pt x="1869353" y="6120600"/>
                  <a:pt x="1871279" y="6120600"/>
                </a:cubicBezTo>
                <a:cubicBezTo>
                  <a:pt x="1875128" y="6120600"/>
                  <a:pt x="1880903" y="6120600"/>
                  <a:pt x="1882828" y="6124449"/>
                </a:cubicBezTo>
                <a:cubicBezTo>
                  <a:pt x="1882828" y="6128299"/>
                  <a:pt x="1884752" y="6132149"/>
                  <a:pt x="1884752" y="6135998"/>
                </a:cubicBezTo>
                <a:cubicBezTo>
                  <a:pt x="1877054" y="6135998"/>
                  <a:pt x="1869353" y="6137923"/>
                  <a:pt x="1861654" y="6137923"/>
                </a:cubicBezTo>
                <a:cubicBezTo>
                  <a:pt x="1855879" y="6128299"/>
                  <a:pt x="1848180" y="6118675"/>
                  <a:pt x="1842406" y="6109051"/>
                </a:cubicBezTo>
                <a:cubicBezTo>
                  <a:pt x="1842406" y="6107126"/>
                  <a:pt x="1842406" y="6103277"/>
                  <a:pt x="1842406" y="6101351"/>
                </a:cubicBezTo>
                <a:close/>
                <a:moveTo>
                  <a:pt x="1486321" y="6095576"/>
                </a:moveTo>
                <a:cubicBezTo>
                  <a:pt x="1495945" y="6103277"/>
                  <a:pt x="1505568" y="6110976"/>
                  <a:pt x="1515194" y="6118675"/>
                </a:cubicBezTo>
                <a:cubicBezTo>
                  <a:pt x="1507493" y="6122524"/>
                  <a:pt x="1501719" y="6130223"/>
                  <a:pt x="1495945" y="6132148"/>
                </a:cubicBezTo>
                <a:cubicBezTo>
                  <a:pt x="1490171" y="6122524"/>
                  <a:pt x="1486321" y="6110976"/>
                  <a:pt x="1482471" y="6099427"/>
                </a:cubicBezTo>
                <a:cubicBezTo>
                  <a:pt x="1482471" y="6097502"/>
                  <a:pt x="1484396" y="6097502"/>
                  <a:pt x="1486321" y="6095576"/>
                </a:cubicBezTo>
                <a:close/>
                <a:moveTo>
                  <a:pt x="1478622" y="6089803"/>
                </a:moveTo>
                <a:cubicBezTo>
                  <a:pt x="1478622" y="6089803"/>
                  <a:pt x="1480547" y="6091728"/>
                  <a:pt x="1480547" y="6091728"/>
                </a:cubicBezTo>
                <a:cubicBezTo>
                  <a:pt x="1478622" y="6091728"/>
                  <a:pt x="1478622" y="6091728"/>
                  <a:pt x="1478622" y="6091728"/>
                </a:cubicBezTo>
                <a:cubicBezTo>
                  <a:pt x="1478622" y="6091728"/>
                  <a:pt x="1478622" y="6089803"/>
                  <a:pt x="1478622" y="6089803"/>
                </a:cubicBezTo>
                <a:close/>
                <a:moveTo>
                  <a:pt x="1463224" y="6089803"/>
                </a:moveTo>
                <a:cubicBezTo>
                  <a:pt x="1463224" y="6091728"/>
                  <a:pt x="1468998" y="6089803"/>
                  <a:pt x="1468998" y="6091728"/>
                </a:cubicBezTo>
                <a:cubicBezTo>
                  <a:pt x="1467074" y="6091728"/>
                  <a:pt x="1465149" y="6091728"/>
                  <a:pt x="1463224" y="6091728"/>
                </a:cubicBezTo>
                <a:cubicBezTo>
                  <a:pt x="1463224" y="6091728"/>
                  <a:pt x="1463224" y="6089803"/>
                  <a:pt x="1463224" y="6089803"/>
                </a:cubicBezTo>
                <a:close/>
                <a:moveTo>
                  <a:pt x="1413179" y="6089802"/>
                </a:moveTo>
                <a:cubicBezTo>
                  <a:pt x="1411254" y="6099426"/>
                  <a:pt x="1415104" y="6109050"/>
                  <a:pt x="1422803" y="6109050"/>
                </a:cubicBezTo>
                <a:cubicBezTo>
                  <a:pt x="1430503" y="6109050"/>
                  <a:pt x="1434352" y="6097501"/>
                  <a:pt x="1440127" y="6091727"/>
                </a:cubicBezTo>
                <a:cubicBezTo>
                  <a:pt x="1445900" y="6091727"/>
                  <a:pt x="1453599" y="6091727"/>
                  <a:pt x="1453599" y="6097501"/>
                </a:cubicBezTo>
                <a:cubicBezTo>
                  <a:pt x="1451676" y="6095576"/>
                  <a:pt x="1447826" y="6095576"/>
                  <a:pt x="1445900" y="6097501"/>
                </a:cubicBezTo>
                <a:cubicBezTo>
                  <a:pt x="1445900" y="6099426"/>
                  <a:pt x="1447826" y="6099426"/>
                  <a:pt x="1449751" y="6101351"/>
                </a:cubicBezTo>
                <a:cubicBezTo>
                  <a:pt x="1443976" y="6109050"/>
                  <a:pt x="1438202" y="6116749"/>
                  <a:pt x="1438202" y="6130223"/>
                </a:cubicBezTo>
                <a:cubicBezTo>
                  <a:pt x="1440127" y="6132147"/>
                  <a:pt x="1443976" y="6134072"/>
                  <a:pt x="1445900" y="6134072"/>
                </a:cubicBezTo>
                <a:cubicBezTo>
                  <a:pt x="1455525" y="6128298"/>
                  <a:pt x="1463223" y="6120599"/>
                  <a:pt x="1472848" y="6112900"/>
                </a:cubicBezTo>
                <a:cubicBezTo>
                  <a:pt x="1482472" y="6128298"/>
                  <a:pt x="1488247" y="6147546"/>
                  <a:pt x="1490171" y="6168718"/>
                </a:cubicBezTo>
                <a:cubicBezTo>
                  <a:pt x="1484397" y="6174492"/>
                  <a:pt x="1480547" y="6178342"/>
                  <a:pt x="1474772" y="6182191"/>
                </a:cubicBezTo>
                <a:cubicBezTo>
                  <a:pt x="1472848" y="6182191"/>
                  <a:pt x="1470923" y="6180267"/>
                  <a:pt x="1468998" y="6180267"/>
                </a:cubicBezTo>
                <a:cubicBezTo>
                  <a:pt x="1470923" y="6178342"/>
                  <a:pt x="1470923" y="6170643"/>
                  <a:pt x="1467073" y="6166793"/>
                </a:cubicBezTo>
                <a:cubicBezTo>
                  <a:pt x="1465149" y="6168718"/>
                  <a:pt x="1465149" y="6174492"/>
                  <a:pt x="1463223" y="6176417"/>
                </a:cubicBezTo>
                <a:cubicBezTo>
                  <a:pt x="1461299" y="6174492"/>
                  <a:pt x="1459374" y="6176417"/>
                  <a:pt x="1457450" y="6176417"/>
                </a:cubicBezTo>
                <a:cubicBezTo>
                  <a:pt x="1455525" y="6174492"/>
                  <a:pt x="1457450" y="6168718"/>
                  <a:pt x="1449751" y="6168718"/>
                </a:cubicBezTo>
                <a:cubicBezTo>
                  <a:pt x="1447826" y="6168718"/>
                  <a:pt x="1453599" y="6172568"/>
                  <a:pt x="1449751" y="6172568"/>
                </a:cubicBezTo>
                <a:cubicBezTo>
                  <a:pt x="1440127" y="6161019"/>
                  <a:pt x="1438202" y="6141771"/>
                  <a:pt x="1428577" y="6130223"/>
                </a:cubicBezTo>
                <a:cubicBezTo>
                  <a:pt x="1424728" y="6134072"/>
                  <a:pt x="1430503" y="6141771"/>
                  <a:pt x="1430503" y="6147546"/>
                </a:cubicBezTo>
                <a:cubicBezTo>
                  <a:pt x="1422803" y="6143696"/>
                  <a:pt x="1411254" y="6132147"/>
                  <a:pt x="1397782" y="6135997"/>
                </a:cubicBezTo>
                <a:cubicBezTo>
                  <a:pt x="1397782" y="6143696"/>
                  <a:pt x="1403555" y="6149470"/>
                  <a:pt x="1407405" y="6155245"/>
                </a:cubicBezTo>
                <a:cubicBezTo>
                  <a:pt x="1407405" y="6155245"/>
                  <a:pt x="1411254" y="6157169"/>
                  <a:pt x="1409329" y="6159094"/>
                </a:cubicBezTo>
                <a:cubicBezTo>
                  <a:pt x="1399706" y="6159094"/>
                  <a:pt x="1384307" y="6157169"/>
                  <a:pt x="1382382" y="6166793"/>
                </a:cubicBezTo>
                <a:cubicBezTo>
                  <a:pt x="1395856" y="6174492"/>
                  <a:pt x="1420878" y="6168718"/>
                  <a:pt x="1432428" y="6176417"/>
                </a:cubicBezTo>
                <a:cubicBezTo>
                  <a:pt x="1436277" y="6174492"/>
                  <a:pt x="1436277" y="6172568"/>
                  <a:pt x="1440127" y="6174492"/>
                </a:cubicBezTo>
                <a:cubicBezTo>
                  <a:pt x="1440127" y="6176417"/>
                  <a:pt x="1438202" y="6176417"/>
                  <a:pt x="1438202" y="6178342"/>
                </a:cubicBezTo>
                <a:cubicBezTo>
                  <a:pt x="1430503" y="6178342"/>
                  <a:pt x="1417029" y="6178342"/>
                  <a:pt x="1409329" y="6180267"/>
                </a:cubicBezTo>
                <a:cubicBezTo>
                  <a:pt x="1415104" y="6182191"/>
                  <a:pt x="1424728" y="6182191"/>
                  <a:pt x="1434352" y="6182191"/>
                </a:cubicBezTo>
                <a:cubicBezTo>
                  <a:pt x="1438202" y="6182191"/>
                  <a:pt x="1443976" y="6180267"/>
                  <a:pt x="1445900" y="6184116"/>
                </a:cubicBezTo>
                <a:cubicBezTo>
                  <a:pt x="1440127" y="6184116"/>
                  <a:pt x="1428577" y="6187966"/>
                  <a:pt x="1428577" y="6193740"/>
                </a:cubicBezTo>
                <a:cubicBezTo>
                  <a:pt x="1432428" y="6195665"/>
                  <a:pt x="1438202" y="6195665"/>
                  <a:pt x="1442051" y="6195665"/>
                </a:cubicBezTo>
                <a:cubicBezTo>
                  <a:pt x="1434352" y="6199515"/>
                  <a:pt x="1424728" y="6201439"/>
                  <a:pt x="1415104" y="6201439"/>
                </a:cubicBezTo>
                <a:cubicBezTo>
                  <a:pt x="1413179" y="6207214"/>
                  <a:pt x="1401630" y="6220687"/>
                  <a:pt x="1413179" y="6222612"/>
                </a:cubicBezTo>
                <a:cubicBezTo>
                  <a:pt x="1418953" y="6207214"/>
                  <a:pt x="1442051" y="6197590"/>
                  <a:pt x="1459374" y="6197590"/>
                </a:cubicBezTo>
                <a:cubicBezTo>
                  <a:pt x="1467073" y="6203364"/>
                  <a:pt x="1461299" y="6212988"/>
                  <a:pt x="1459374" y="6220687"/>
                </a:cubicBezTo>
                <a:cubicBezTo>
                  <a:pt x="1428577" y="6232236"/>
                  <a:pt x="1405480" y="6280356"/>
                  <a:pt x="1426653" y="6315002"/>
                </a:cubicBezTo>
                <a:cubicBezTo>
                  <a:pt x="1428577" y="6274582"/>
                  <a:pt x="1434352" y="6236086"/>
                  <a:pt x="1467073" y="6224537"/>
                </a:cubicBezTo>
                <a:cubicBezTo>
                  <a:pt x="1492095" y="6249559"/>
                  <a:pt x="1449751" y="6293830"/>
                  <a:pt x="1472848" y="6322701"/>
                </a:cubicBezTo>
                <a:cubicBezTo>
                  <a:pt x="1478622" y="6305378"/>
                  <a:pt x="1472848" y="6276507"/>
                  <a:pt x="1486322" y="6264958"/>
                </a:cubicBezTo>
                <a:cubicBezTo>
                  <a:pt x="1490171" y="6276507"/>
                  <a:pt x="1494020" y="6289980"/>
                  <a:pt x="1501719" y="6299604"/>
                </a:cubicBezTo>
                <a:cubicBezTo>
                  <a:pt x="1515194" y="6278431"/>
                  <a:pt x="1482472" y="6259183"/>
                  <a:pt x="1492095" y="6241860"/>
                </a:cubicBezTo>
                <a:cubicBezTo>
                  <a:pt x="1501719" y="6238011"/>
                  <a:pt x="1505569" y="6257259"/>
                  <a:pt x="1515194" y="6257259"/>
                </a:cubicBezTo>
                <a:cubicBezTo>
                  <a:pt x="1520968" y="6272657"/>
                  <a:pt x="1526742" y="6288055"/>
                  <a:pt x="1530592" y="6303453"/>
                </a:cubicBezTo>
                <a:cubicBezTo>
                  <a:pt x="1530592" y="6305378"/>
                  <a:pt x="1528667" y="6305378"/>
                  <a:pt x="1528667" y="6307303"/>
                </a:cubicBezTo>
                <a:cubicBezTo>
                  <a:pt x="1534442" y="6316927"/>
                  <a:pt x="1540217" y="6326551"/>
                  <a:pt x="1544066" y="6338099"/>
                </a:cubicBezTo>
                <a:cubicBezTo>
                  <a:pt x="1545991" y="6341949"/>
                  <a:pt x="1547915" y="6345798"/>
                  <a:pt x="1549840" y="6349648"/>
                </a:cubicBezTo>
                <a:cubicBezTo>
                  <a:pt x="1547915" y="6357347"/>
                  <a:pt x="1547915" y="6366971"/>
                  <a:pt x="1547915" y="6374670"/>
                </a:cubicBezTo>
                <a:cubicBezTo>
                  <a:pt x="1542141" y="6382370"/>
                  <a:pt x="1536366" y="6386219"/>
                  <a:pt x="1532518" y="6386219"/>
                </a:cubicBezTo>
                <a:cubicBezTo>
                  <a:pt x="1520968" y="6384294"/>
                  <a:pt x="1492095" y="6372746"/>
                  <a:pt x="1472848" y="6384294"/>
                </a:cubicBezTo>
                <a:cubicBezTo>
                  <a:pt x="1465149" y="6388144"/>
                  <a:pt x="1457450" y="6386219"/>
                  <a:pt x="1449751" y="6384294"/>
                </a:cubicBezTo>
                <a:cubicBezTo>
                  <a:pt x="1428577" y="6357347"/>
                  <a:pt x="1409329" y="6328475"/>
                  <a:pt x="1393931" y="6297679"/>
                </a:cubicBezTo>
                <a:cubicBezTo>
                  <a:pt x="1397782" y="6295754"/>
                  <a:pt x="1401630" y="6293830"/>
                  <a:pt x="1405480" y="6291905"/>
                </a:cubicBezTo>
                <a:cubicBezTo>
                  <a:pt x="1407405" y="6289980"/>
                  <a:pt x="1409329" y="6293830"/>
                  <a:pt x="1411254" y="6291905"/>
                </a:cubicBezTo>
                <a:cubicBezTo>
                  <a:pt x="1411254" y="6291905"/>
                  <a:pt x="1409329" y="6289980"/>
                  <a:pt x="1407405" y="6289980"/>
                </a:cubicBezTo>
                <a:cubicBezTo>
                  <a:pt x="1401630" y="6291905"/>
                  <a:pt x="1397782" y="6295754"/>
                  <a:pt x="1392006" y="6297679"/>
                </a:cubicBezTo>
                <a:cubicBezTo>
                  <a:pt x="1384307" y="6280356"/>
                  <a:pt x="1376608" y="6261108"/>
                  <a:pt x="1370834" y="6239935"/>
                </a:cubicBezTo>
                <a:cubicBezTo>
                  <a:pt x="1368909" y="6230311"/>
                  <a:pt x="1363135" y="6209139"/>
                  <a:pt x="1365059" y="6195665"/>
                </a:cubicBezTo>
                <a:cubicBezTo>
                  <a:pt x="1366984" y="6182191"/>
                  <a:pt x="1384307" y="6162944"/>
                  <a:pt x="1392006" y="6145621"/>
                </a:cubicBezTo>
                <a:cubicBezTo>
                  <a:pt x="1401630" y="6126373"/>
                  <a:pt x="1407405" y="6109050"/>
                  <a:pt x="1411254" y="6091727"/>
                </a:cubicBezTo>
                <a:cubicBezTo>
                  <a:pt x="1411254" y="6091727"/>
                  <a:pt x="1413179" y="6089802"/>
                  <a:pt x="1413179" y="6089802"/>
                </a:cubicBezTo>
                <a:close/>
                <a:moveTo>
                  <a:pt x="1946346" y="6084029"/>
                </a:moveTo>
                <a:cubicBezTo>
                  <a:pt x="1950195" y="6084029"/>
                  <a:pt x="1952121" y="6084029"/>
                  <a:pt x="1954045" y="6085953"/>
                </a:cubicBezTo>
                <a:cubicBezTo>
                  <a:pt x="1954045" y="6087878"/>
                  <a:pt x="1954045" y="6087878"/>
                  <a:pt x="1954045" y="6087878"/>
                </a:cubicBezTo>
                <a:cubicBezTo>
                  <a:pt x="1950195" y="6087878"/>
                  <a:pt x="1948271" y="6087878"/>
                  <a:pt x="1946346" y="6087878"/>
                </a:cubicBezTo>
                <a:cubicBezTo>
                  <a:pt x="1946346" y="6085953"/>
                  <a:pt x="1946346" y="6085953"/>
                  <a:pt x="1946346" y="6084029"/>
                </a:cubicBezTo>
                <a:close/>
                <a:moveTo>
                  <a:pt x="1992541" y="6080179"/>
                </a:moveTo>
                <a:cubicBezTo>
                  <a:pt x="1990616" y="6084029"/>
                  <a:pt x="1988692" y="6089803"/>
                  <a:pt x="1986767" y="6093653"/>
                </a:cubicBezTo>
                <a:cubicBezTo>
                  <a:pt x="1986767" y="6091728"/>
                  <a:pt x="1984842" y="6091728"/>
                  <a:pt x="1984842" y="6089803"/>
                </a:cubicBezTo>
                <a:cubicBezTo>
                  <a:pt x="1988692" y="6087878"/>
                  <a:pt x="1988692" y="6084029"/>
                  <a:pt x="1986767" y="6082104"/>
                </a:cubicBezTo>
                <a:cubicBezTo>
                  <a:pt x="1988692" y="6082104"/>
                  <a:pt x="1992541" y="6080179"/>
                  <a:pt x="1992541" y="6080179"/>
                </a:cubicBezTo>
                <a:close/>
                <a:moveTo>
                  <a:pt x="1884752" y="6080178"/>
                </a:moveTo>
                <a:cubicBezTo>
                  <a:pt x="1898226" y="6080178"/>
                  <a:pt x="1917473" y="6082103"/>
                  <a:pt x="1934797" y="6084028"/>
                </a:cubicBezTo>
                <a:cubicBezTo>
                  <a:pt x="1936722" y="6085953"/>
                  <a:pt x="1936722" y="6085953"/>
                  <a:pt x="1936722" y="6087878"/>
                </a:cubicBezTo>
                <a:cubicBezTo>
                  <a:pt x="1927098" y="6087878"/>
                  <a:pt x="1919399" y="6089803"/>
                  <a:pt x="1915548" y="6097502"/>
                </a:cubicBezTo>
                <a:cubicBezTo>
                  <a:pt x="1919399" y="6099427"/>
                  <a:pt x="1923248" y="6101352"/>
                  <a:pt x="1923248" y="6105201"/>
                </a:cubicBezTo>
                <a:cubicBezTo>
                  <a:pt x="1927098" y="6105201"/>
                  <a:pt x="1930948" y="6103277"/>
                  <a:pt x="1934797" y="6101352"/>
                </a:cubicBezTo>
                <a:cubicBezTo>
                  <a:pt x="1932874" y="6107126"/>
                  <a:pt x="1936722" y="6110976"/>
                  <a:pt x="1940572" y="6109051"/>
                </a:cubicBezTo>
                <a:cubicBezTo>
                  <a:pt x="1940572" y="6118675"/>
                  <a:pt x="1944422" y="6130224"/>
                  <a:pt x="1942497" y="6137923"/>
                </a:cubicBezTo>
                <a:cubicBezTo>
                  <a:pt x="1932874" y="6139847"/>
                  <a:pt x="1923248" y="6134073"/>
                  <a:pt x="1911699" y="6130224"/>
                </a:cubicBezTo>
                <a:cubicBezTo>
                  <a:pt x="1902075" y="6128299"/>
                  <a:pt x="1894376" y="6124449"/>
                  <a:pt x="1888602" y="6120600"/>
                </a:cubicBezTo>
                <a:cubicBezTo>
                  <a:pt x="1888602" y="6109051"/>
                  <a:pt x="1886677" y="6095577"/>
                  <a:pt x="1884752" y="6080178"/>
                </a:cubicBezTo>
                <a:close/>
                <a:moveTo>
                  <a:pt x="1422803" y="6074405"/>
                </a:moveTo>
                <a:cubicBezTo>
                  <a:pt x="1424728" y="6074405"/>
                  <a:pt x="1426653" y="6074405"/>
                  <a:pt x="1426653" y="6076329"/>
                </a:cubicBezTo>
                <a:cubicBezTo>
                  <a:pt x="1420878" y="6076329"/>
                  <a:pt x="1420878" y="6082104"/>
                  <a:pt x="1417028" y="6084029"/>
                </a:cubicBezTo>
                <a:cubicBezTo>
                  <a:pt x="1418953" y="6080179"/>
                  <a:pt x="1420878" y="6078254"/>
                  <a:pt x="1422803" y="6074405"/>
                </a:cubicBezTo>
                <a:close/>
                <a:moveTo>
                  <a:pt x="2007939" y="6074404"/>
                </a:moveTo>
                <a:cubicBezTo>
                  <a:pt x="2007939" y="6074404"/>
                  <a:pt x="2009863" y="6074404"/>
                  <a:pt x="2009863" y="6074404"/>
                </a:cubicBezTo>
                <a:cubicBezTo>
                  <a:pt x="2011787" y="6076329"/>
                  <a:pt x="2013713" y="6078254"/>
                  <a:pt x="2013713" y="6078254"/>
                </a:cubicBezTo>
                <a:cubicBezTo>
                  <a:pt x="2013713" y="6084029"/>
                  <a:pt x="2013713" y="6087878"/>
                  <a:pt x="2015638" y="6091728"/>
                </a:cubicBezTo>
                <a:cubicBezTo>
                  <a:pt x="2013713" y="6097502"/>
                  <a:pt x="2009863" y="6103277"/>
                  <a:pt x="2006013" y="6107126"/>
                </a:cubicBezTo>
                <a:cubicBezTo>
                  <a:pt x="2004088" y="6107126"/>
                  <a:pt x="2000239" y="6105201"/>
                  <a:pt x="1998314" y="6103277"/>
                </a:cubicBezTo>
                <a:cubicBezTo>
                  <a:pt x="2002163" y="6093653"/>
                  <a:pt x="2004088" y="6084029"/>
                  <a:pt x="2007939" y="6074404"/>
                </a:cubicBezTo>
                <a:close/>
                <a:moveTo>
                  <a:pt x="1844331" y="6072479"/>
                </a:moveTo>
                <a:cubicBezTo>
                  <a:pt x="1853955" y="6072479"/>
                  <a:pt x="1863579" y="6072479"/>
                  <a:pt x="1873204" y="6074405"/>
                </a:cubicBezTo>
                <a:cubicBezTo>
                  <a:pt x="1875128" y="6076329"/>
                  <a:pt x="1877054" y="6076329"/>
                  <a:pt x="1878978" y="6076329"/>
                </a:cubicBezTo>
                <a:cubicBezTo>
                  <a:pt x="1878978" y="6078254"/>
                  <a:pt x="1878978" y="6080179"/>
                  <a:pt x="1878978" y="6082104"/>
                </a:cubicBezTo>
                <a:cubicBezTo>
                  <a:pt x="1877054" y="6084029"/>
                  <a:pt x="1875128" y="6085953"/>
                  <a:pt x="1873204" y="6087878"/>
                </a:cubicBezTo>
                <a:cubicBezTo>
                  <a:pt x="1869353" y="6085953"/>
                  <a:pt x="1871278" y="6080179"/>
                  <a:pt x="1865504" y="6080179"/>
                </a:cubicBezTo>
                <a:cubicBezTo>
                  <a:pt x="1861654" y="6080179"/>
                  <a:pt x="1863579" y="6085953"/>
                  <a:pt x="1863579" y="6085953"/>
                </a:cubicBezTo>
                <a:cubicBezTo>
                  <a:pt x="1859729" y="6087878"/>
                  <a:pt x="1855880" y="6091728"/>
                  <a:pt x="1853955" y="6095577"/>
                </a:cubicBezTo>
                <a:cubicBezTo>
                  <a:pt x="1857805" y="6099427"/>
                  <a:pt x="1867428" y="6099427"/>
                  <a:pt x="1871278" y="6105201"/>
                </a:cubicBezTo>
                <a:cubicBezTo>
                  <a:pt x="1869353" y="6107126"/>
                  <a:pt x="1867428" y="6103277"/>
                  <a:pt x="1863579" y="6105201"/>
                </a:cubicBezTo>
                <a:cubicBezTo>
                  <a:pt x="1857805" y="6101352"/>
                  <a:pt x="1852031" y="6097502"/>
                  <a:pt x="1844331" y="6093653"/>
                </a:cubicBezTo>
                <a:cubicBezTo>
                  <a:pt x="1844331" y="6085953"/>
                  <a:pt x="1844331" y="6080179"/>
                  <a:pt x="1844331" y="6072479"/>
                </a:cubicBezTo>
                <a:close/>
                <a:moveTo>
                  <a:pt x="1522893" y="6064781"/>
                </a:moveTo>
                <a:cubicBezTo>
                  <a:pt x="1526742" y="6068630"/>
                  <a:pt x="1530592" y="6076329"/>
                  <a:pt x="1528667" y="6080179"/>
                </a:cubicBezTo>
                <a:cubicBezTo>
                  <a:pt x="1528667" y="6076329"/>
                  <a:pt x="1524818" y="6076329"/>
                  <a:pt x="1520968" y="6074405"/>
                </a:cubicBezTo>
                <a:cubicBezTo>
                  <a:pt x="1520968" y="6070555"/>
                  <a:pt x="1520968" y="6068630"/>
                  <a:pt x="1522893" y="6064781"/>
                </a:cubicBezTo>
                <a:close/>
                <a:moveTo>
                  <a:pt x="1428578" y="6064781"/>
                </a:moveTo>
                <a:cubicBezTo>
                  <a:pt x="1430502" y="6066705"/>
                  <a:pt x="1434352" y="6068630"/>
                  <a:pt x="1432427" y="6070555"/>
                </a:cubicBezTo>
                <a:cubicBezTo>
                  <a:pt x="1428578" y="6070555"/>
                  <a:pt x="1428578" y="6068630"/>
                  <a:pt x="1424728" y="6068630"/>
                </a:cubicBezTo>
                <a:cubicBezTo>
                  <a:pt x="1424728" y="6066705"/>
                  <a:pt x="1426653" y="6064781"/>
                  <a:pt x="1428578" y="6064781"/>
                </a:cubicBezTo>
                <a:close/>
                <a:moveTo>
                  <a:pt x="1366984" y="6064780"/>
                </a:moveTo>
                <a:cubicBezTo>
                  <a:pt x="1376609" y="6066704"/>
                  <a:pt x="1388158" y="6064780"/>
                  <a:pt x="1395857" y="6068629"/>
                </a:cubicBezTo>
                <a:cubicBezTo>
                  <a:pt x="1393932" y="6070554"/>
                  <a:pt x="1392007" y="6074404"/>
                  <a:pt x="1390083" y="6078253"/>
                </a:cubicBezTo>
                <a:cubicBezTo>
                  <a:pt x="1388158" y="6076328"/>
                  <a:pt x="1386233" y="6074404"/>
                  <a:pt x="1382383" y="6074404"/>
                </a:cubicBezTo>
                <a:cubicBezTo>
                  <a:pt x="1380459" y="6082103"/>
                  <a:pt x="1380459" y="6093652"/>
                  <a:pt x="1380459" y="6105200"/>
                </a:cubicBezTo>
                <a:cubicBezTo>
                  <a:pt x="1380459" y="6107125"/>
                  <a:pt x="1380459" y="6110975"/>
                  <a:pt x="1380459" y="6112900"/>
                </a:cubicBezTo>
                <a:cubicBezTo>
                  <a:pt x="1382383" y="6139847"/>
                  <a:pt x="1382383" y="6166793"/>
                  <a:pt x="1357360" y="6168718"/>
                </a:cubicBezTo>
                <a:cubicBezTo>
                  <a:pt x="1355435" y="6159094"/>
                  <a:pt x="1353511" y="6149470"/>
                  <a:pt x="1351586" y="6139847"/>
                </a:cubicBezTo>
                <a:cubicBezTo>
                  <a:pt x="1353511" y="6122524"/>
                  <a:pt x="1357360" y="6105200"/>
                  <a:pt x="1359286" y="6093652"/>
                </a:cubicBezTo>
                <a:cubicBezTo>
                  <a:pt x="1361210" y="6084028"/>
                  <a:pt x="1363136" y="6074404"/>
                  <a:pt x="1366984" y="6064780"/>
                </a:cubicBezTo>
                <a:close/>
                <a:moveTo>
                  <a:pt x="1977142" y="6055157"/>
                </a:moveTo>
                <a:cubicBezTo>
                  <a:pt x="1977142" y="6059006"/>
                  <a:pt x="1977142" y="6060931"/>
                  <a:pt x="1977142" y="6064781"/>
                </a:cubicBezTo>
                <a:cubicBezTo>
                  <a:pt x="1965593" y="6064781"/>
                  <a:pt x="1954044" y="6064781"/>
                  <a:pt x="1944420" y="6064781"/>
                </a:cubicBezTo>
                <a:cubicBezTo>
                  <a:pt x="1957895" y="6062856"/>
                  <a:pt x="1967517" y="6059006"/>
                  <a:pt x="1977142" y="6055157"/>
                </a:cubicBezTo>
                <a:close/>
                <a:moveTo>
                  <a:pt x="1877054" y="6049382"/>
                </a:moveTo>
                <a:cubicBezTo>
                  <a:pt x="1877054" y="6051307"/>
                  <a:pt x="1877054" y="6053232"/>
                  <a:pt x="1877054" y="6055157"/>
                </a:cubicBezTo>
                <a:cubicBezTo>
                  <a:pt x="1873203" y="6053232"/>
                  <a:pt x="1869354" y="6051307"/>
                  <a:pt x="1867429" y="6051307"/>
                </a:cubicBezTo>
                <a:cubicBezTo>
                  <a:pt x="1873203" y="6051307"/>
                  <a:pt x="1873203" y="6049382"/>
                  <a:pt x="1877054" y="6049382"/>
                </a:cubicBezTo>
                <a:close/>
                <a:moveTo>
                  <a:pt x="1488245" y="6035908"/>
                </a:moveTo>
                <a:cubicBezTo>
                  <a:pt x="1494020" y="6047457"/>
                  <a:pt x="1507493" y="6049382"/>
                  <a:pt x="1522893" y="6053232"/>
                </a:cubicBezTo>
                <a:cubicBezTo>
                  <a:pt x="1519043" y="6057081"/>
                  <a:pt x="1522893" y="6066705"/>
                  <a:pt x="1519043" y="6072480"/>
                </a:cubicBezTo>
                <a:cubicBezTo>
                  <a:pt x="1515194" y="6068630"/>
                  <a:pt x="1509418" y="6066705"/>
                  <a:pt x="1501719" y="6064781"/>
                </a:cubicBezTo>
                <a:cubicBezTo>
                  <a:pt x="1501719" y="6062856"/>
                  <a:pt x="1501719" y="6057081"/>
                  <a:pt x="1497869" y="6055157"/>
                </a:cubicBezTo>
                <a:cubicBezTo>
                  <a:pt x="1494020" y="6053232"/>
                  <a:pt x="1492095" y="6059006"/>
                  <a:pt x="1490171" y="6057081"/>
                </a:cubicBezTo>
                <a:cubicBezTo>
                  <a:pt x="1488245" y="6055157"/>
                  <a:pt x="1495945" y="6055157"/>
                  <a:pt x="1494020" y="6051307"/>
                </a:cubicBezTo>
                <a:cubicBezTo>
                  <a:pt x="1492095" y="6047457"/>
                  <a:pt x="1486321" y="6047457"/>
                  <a:pt x="1482471" y="6045533"/>
                </a:cubicBezTo>
                <a:cubicBezTo>
                  <a:pt x="1484396" y="6043608"/>
                  <a:pt x="1486321" y="6039758"/>
                  <a:pt x="1488245" y="6035908"/>
                </a:cubicBezTo>
                <a:close/>
                <a:moveTo>
                  <a:pt x="1465149" y="6030134"/>
                </a:moveTo>
                <a:cubicBezTo>
                  <a:pt x="1468997" y="6037833"/>
                  <a:pt x="1472848" y="6041683"/>
                  <a:pt x="1476697" y="6047457"/>
                </a:cubicBezTo>
                <a:cubicBezTo>
                  <a:pt x="1474773" y="6047457"/>
                  <a:pt x="1472848" y="6047457"/>
                  <a:pt x="1472848" y="6051307"/>
                </a:cubicBezTo>
                <a:cubicBezTo>
                  <a:pt x="1470923" y="6051307"/>
                  <a:pt x="1470923" y="6047457"/>
                  <a:pt x="1467072" y="6049382"/>
                </a:cubicBezTo>
                <a:cubicBezTo>
                  <a:pt x="1467072" y="6045533"/>
                  <a:pt x="1465149" y="6043608"/>
                  <a:pt x="1461298" y="6043608"/>
                </a:cubicBezTo>
                <a:cubicBezTo>
                  <a:pt x="1459373" y="6037833"/>
                  <a:pt x="1459373" y="6032059"/>
                  <a:pt x="1465149" y="6030134"/>
                </a:cubicBezTo>
                <a:close/>
                <a:moveTo>
                  <a:pt x="1499794" y="6028210"/>
                </a:moveTo>
                <a:cubicBezTo>
                  <a:pt x="1501719" y="6033985"/>
                  <a:pt x="1505569" y="6037834"/>
                  <a:pt x="1503644" y="6041684"/>
                </a:cubicBezTo>
                <a:cubicBezTo>
                  <a:pt x="1501719" y="6037834"/>
                  <a:pt x="1495945" y="6035910"/>
                  <a:pt x="1490171" y="6035910"/>
                </a:cubicBezTo>
                <a:cubicBezTo>
                  <a:pt x="1492095" y="6032060"/>
                  <a:pt x="1495945" y="6028210"/>
                  <a:pt x="1499794" y="6028210"/>
                </a:cubicBezTo>
                <a:close/>
                <a:moveTo>
                  <a:pt x="1384306" y="6026285"/>
                </a:moveTo>
                <a:cubicBezTo>
                  <a:pt x="1384306" y="6028209"/>
                  <a:pt x="1386231" y="6030134"/>
                  <a:pt x="1388157" y="6032059"/>
                </a:cubicBezTo>
                <a:cubicBezTo>
                  <a:pt x="1390081" y="6032059"/>
                  <a:pt x="1390081" y="6033984"/>
                  <a:pt x="1390081" y="6035909"/>
                </a:cubicBezTo>
                <a:cubicBezTo>
                  <a:pt x="1386231" y="6033984"/>
                  <a:pt x="1382382" y="6032059"/>
                  <a:pt x="1380458" y="6032059"/>
                </a:cubicBezTo>
                <a:cubicBezTo>
                  <a:pt x="1380458" y="6032059"/>
                  <a:pt x="1380458" y="6030134"/>
                  <a:pt x="1380458" y="6030134"/>
                </a:cubicBezTo>
                <a:cubicBezTo>
                  <a:pt x="1380458" y="6028209"/>
                  <a:pt x="1382382" y="6026285"/>
                  <a:pt x="1384306" y="6026285"/>
                </a:cubicBezTo>
                <a:close/>
                <a:moveTo>
                  <a:pt x="1944420" y="6024360"/>
                </a:moveTo>
                <a:cubicBezTo>
                  <a:pt x="1954044" y="6028209"/>
                  <a:pt x="1963669" y="6028209"/>
                  <a:pt x="1975217" y="6030134"/>
                </a:cubicBezTo>
                <a:cubicBezTo>
                  <a:pt x="1975217" y="6032059"/>
                  <a:pt x="1975217" y="6032059"/>
                  <a:pt x="1975217" y="6033984"/>
                </a:cubicBezTo>
                <a:cubicBezTo>
                  <a:pt x="1969443" y="6043608"/>
                  <a:pt x="1955969" y="6047457"/>
                  <a:pt x="1942495" y="6051307"/>
                </a:cubicBezTo>
                <a:cubicBezTo>
                  <a:pt x="1942495" y="6047457"/>
                  <a:pt x="1942495" y="6041683"/>
                  <a:pt x="1942495" y="6035909"/>
                </a:cubicBezTo>
                <a:cubicBezTo>
                  <a:pt x="1942495" y="6033984"/>
                  <a:pt x="1946345" y="6033984"/>
                  <a:pt x="1946345" y="6032059"/>
                </a:cubicBezTo>
                <a:cubicBezTo>
                  <a:pt x="1944420" y="6030134"/>
                  <a:pt x="1940570" y="6026285"/>
                  <a:pt x="1944420" y="6024360"/>
                </a:cubicBezTo>
                <a:close/>
                <a:moveTo>
                  <a:pt x="1461299" y="6022435"/>
                </a:moveTo>
                <a:lnTo>
                  <a:pt x="1461299" y="6024360"/>
                </a:lnTo>
                <a:cubicBezTo>
                  <a:pt x="1459375" y="6024360"/>
                  <a:pt x="1459375" y="6024360"/>
                  <a:pt x="1457450" y="6024360"/>
                </a:cubicBezTo>
                <a:close/>
                <a:moveTo>
                  <a:pt x="1538291" y="6020511"/>
                </a:moveTo>
                <a:cubicBezTo>
                  <a:pt x="1540215" y="6024361"/>
                  <a:pt x="1540215" y="6028210"/>
                  <a:pt x="1542140" y="6032060"/>
                </a:cubicBezTo>
                <a:cubicBezTo>
                  <a:pt x="1540215" y="6032060"/>
                  <a:pt x="1538291" y="6033985"/>
                  <a:pt x="1536366" y="6032060"/>
                </a:cubicBezTo>
                <a:cubicBezTo>
                  <a:pt x="1536366" y="6030135"/>
                  <a:pt x="1538291" y="6024361"/>
                  <a:pt x="1538291" y="6020511"/>
                </a:cubicBezTo>
                <a:close/>
                <a:moveTo>
                  <a:pt x="1413179" y="6016661"/>
                </a:moveTo>
                <a:cubicBezTo>
                  <a:pt x="1411255" y="6018585"/>
                  <a:pt x="1413179" y="6020510"/>
                  <a:pt x="1413179" y="6022435"/>
                </a:cubicBezTo>
                <a:cubicBezTo>
                  <a:pt x="1411255" y="6020510"/>
                  <a:pt x="1411255" y="6020510"/>
                  <a:pt x="1409330" y="6018585"/>
                </a:cubicBezTo>
                <a:cubicBezTo>
                  <a:pt x="1411255" y="6018585"/>
                  <a:pt x="1411255" y="6014736"/>
                  <a:pt x="1413179" y="6016661"/>
                </a:cubicBezTo>
                <a:close/>
                <a:moveTo>
                  <a:pt x="1863581" y="6005111"/>
                </a:moveTo>
                <a:cubicBezTo>
                  <a:pt x="1867430" y="6007037"/>
                  <a:pt x="1871279" y="6010886"/>
                  <a:pt x="1873204" y="6014736"/>
                </a:cubicBezTo>
                <a:cubicBezTo>
                  <a:pt x="1873204" y="6020510"/>
                  <a:pt x="1875129" y="6026285"/>
                  <a:pt x="1875129" y="6033984"/>
                </a:cubicBezTo>
                <a:cubicBezTo>
                  <a:pt x="1869355" y="6037833"/>
                  <a:pt x="1863581" y="6039758"/>
                  <a:pt x="1853955" y="6037833"/>
                </a:cubicBezTo>
                <a:cubicBezTo>
                  <a:pt x="1852031" y="6039758"/>
                  <a:pt x="1848181" y="6041683"/>
                  <a:pt x="1848181" y="6041683"/>
                </a:cubicBezTo>
                <a:cubicBezTo>
                  <a:pt x="1848181" y="6032059"/>
                  <a:pt x="1850106" y="6022435"/>
                  <a:pt x="1852031" y="6012811"/>
                </a:cubicBezTo>
                <a:cubicBezTo>
                  <a:pt x="1855880" y="6010886"/>
                  <a:pt x="1859730" y="6007037"/>
                  <a:pt x="1863581" y="6005111"/>
                </a:cubicBezTo>
                <a:close/>
                <a:moveTo>
                  <a:pt x="2002164" y="5997413"/>
                </a:moveTo>
                <a:cubicBezTo>
                  <a:pt x="2002164" y="5999337"/>
                  <a:pt x="2004089" y="5999337"/>
                  <a:pt x="2004089" y="5999337"/>
                </a:cubicBezTo>
                <a:cubicBezTo>
                  <a:pt x="2004089" y="6005112"/>
                  <a:pt x="2002164" y="6010886"/>
                  <a:pt x="2002164" y="6016661"/>
                </a:cubicBezTo>
                <a:cubicBezTo>
                  <a:pt x="1998314" y="6016661"/>
                  <a:pt x="1996390" y="6014736"/>
                  <a:pt x="1994466" y="6014736"/>
                </a:cubicBezTo>
                <a:cubicBezTo>
                  <a:pt x="1994466" y="6008961"/>
                  <a:pt x="1996390" y="6005112"/>
                  <a:pt x="2000239" y="6001262"/>
                </a:cubicBezTo>
                <a:cubicBezTo>
                  <a:pt x="2000239" y="6001262"/>
                  <a:pt x="1998314" y="5999337"/>
                  <a:pt x="1998314" y="5999337"/>
                </a:cubicBezTo>
                <a:cubicBezTo>
                  <a:pt x="2000239" y="5999337"/>
                  <a:pt x="2000239" y="5997413"/>
                  <a:pt x="2002164" y="5997413"/>
                </a:cubicBezTo>
                <a:close/>
                <a:moveTo>
                  <a:pt x="1875128" y="5995489"/>
                </a:moveTo>
                <a:cubicBezTo>
                  <a:pt x="1873203" y="5999338"/>
                  <a:pt x="1873203" y="6003188"/>
                  <a:pt x="1873203" y="6007038"/>
                </a:cubicBezTo>
                <a:cubicBezTo>
                  <a:pt x="1869354" y="6007038"/>
                  <a:pt x="1867429" y="6007038"/>
                  <a:pt x="1865504" y="6005113"/>
                </a:cubicBezTo>
                <a:cubicBezTo>
                  <a:pt x="1869354" y="6001263"/>
                  <a:pt x="1871278" y="5999338"/>
                  <a:pt x="1875128" y="5995489"/>
                </a:cubicBezTo>
                <a:close/>
                <a:moveTo>
                  <a:pt x="1451674" y="5995489"/>
                </a:moveTo>
                <a:cubicBezTo>
                  <a:pt x="1453599" y="6001263"/>
                  <a:pt x="1455525" y="6007038"/>
                  <a:pt x="1455525" y="6010887"/>
                </a:cubicBezTo>
                <a:cubicBezTo>
                  <a:pt x="1453599" y="6010887"/>
                  <a:pt x="1451674" y="6012812"/>
                  <a:pt x="1447826" y="6012812"/>
                </a:cubicBezTo>
                <a:cubicBezTo>
                  <a:pt x="1447826" y="6010887"/>
                  <a:pt x="1445900" y="6008962"/>
                  <a:pt x="1445900" y="6007038"/>
                </a:cubicBezTo>
                <a:cubicBezTo>
                  <a:pt x="1445900" y="6003188"/>
                  <a:pt x="1449749" y="5999338"/>
                  <a:pt x="1451674" y="5995489"/>
                </a:cubicBezTo>
                <a:close/>
                <a:moveTo>
                  <a:pt x="1501719" y="5993564"/>
                </a:moveTo>
                <a:cubicBezTo>
                  <a:pt x="1505569" y="6001263"/>
                  <a:pt x="1509418" y="6008962"/>
                  <a:pt x="1511344" y="6016662"/>
                </a:cubicBezTo>
                <a:cubicBezTo>
                  <a:pt x="1509418" y="6016662"/>
                  <a:pt x="1507495" y="6016662"/>
                  <a:pt x="1507495" y="6016662"/>
                </a:cubicBezTo>
                <a:cubicBezTo>
                  <a:pt x="1505569" y="6012812"/>
                  <a:pt x="1503644" y="6008962"/>
                  <a:pt x="1499794" y="6008962"/>
                </a:cubicBezTo>
                <a:cubicBezTo>
                  <a:pt x="1497870" y="6010887"/>
                  <a:pt x="1497870" y="6010887"/>
                  <a:pt x="1497870" y="6012812"/>
                </a:cubicBezTo>
                <a:cubicBezTo>
                  <a:pt x="1494020" y="6012812"/>
                  <a:pt x="1488246" y="6016662"/>
                  <a:pt x="1482471" y="6014737"/>
                </a:cubicBezTo>
                <a:cubicBezTo>
                  <a:pt x="1482471" y="6010887"/>
                  <a:pt x="1480547" y="6008962"/>
                  <a:pt x="1482471" y="6010887"/>
                </a:cubicBezTo>
                <a:cubicBezTo>
                  <a:pt x="1482471" y="6008962"/>
                  <a:pt x="1482471" y="6007038"/>
                  <a:pt x="1484396" y="6005113"/>
                </a:cubicBezTo>
                <a:cubicBezTo>
                  <a:pt x="1484396" y="6003188"/>
                  <a:pt x="1484396" y="6003188"/>
                  <a:pt x="1484396" y="6003188"/>
                </a:cubicBezTo>
                <a:cubicBezTo>
                  <a:pt x="1488246" y="5997414"/>
                  <a:pt x="1495945" y="5997414"/>
                  <a:pt x="1501719" y="5993564"/>
                </a:cubicBezTo>
                <a:close/>
                <a:moveTo>
                  <a:pt x="1472848" y="5989714"/>
                </a:moveTo>
                <a:cubicBezTo>
                  <a:pt x="1474773" y="5989714"/>
                  <a:pt x="1474773" y="5989714"/>
                  <a:pt x="1476698" y="5989714"/>
                </a:cubicBezTo>
                <a:cubicBezTo>
                  <a:pt x="1476698" y="5989714"/>
                  <a:pt x="1474773" y="5991639"/>
                  <a:pt x="1474773" y="5993564"/>
                </a:cubicBezTo>
                <a:cubicBezTo>
                  <a:pt x="1472848" y="5991639"/>
                  <a:pt x="1472848" y="5991639"/>
                  <a:pt x="1472848" y="5989714"/>
                </a:cubicBezTo>
                <a:close/>
                <a:moveTo>
                  <a:pt x="1407404" y="5987789"/>
                </a:moveTo>
                <a:cubicBezTo>
                  <a:pt x="1411254" y="5987789"/>
                  <a:pt x="1413180" y="5989713"/>
                  <a:pt x="1417029" y="5989713"/>
                </a:cubicBezTo>
                <a:cubicBezTo>
                  <a:pt x="1417029" y="5997413"/>
                  <a:pt x="1417029" y="6005112"/>
                  <a:pt x="1413180" y="6010886"/>
                </a:cubicBezTo>
                <a:cubicBezTo>
                  <a:pt x="1405479" y="6007037"/>
                  <a:pt x="1405479" y="5997413"/>
                  <a:pt x="1407404" y="5987789"/>
                </a:cubicBezTo>
                <a:close/>
                <a:moveTo>
                  <a:pt x="1948270" y="5982014"/>
                </a:moveTo>
                <a:cubicBezTo>
                  <a:pt x="1959819" y="5985865"/>
                  <a:pt x="1973292" y="5989714"/>
                  <a:pt x="1982918" y="5995489"/>
                </a:cubicBezTo>
                <a:cubicBezTo>
                  <a:pt x="1980992" y="6001263"/>
                  <a:pt x="1980992" y="6007038"/>
                  <a:pt x="1979068" y="6012812"/>
                </a:cubicBezTo>
                <a:cubicBezTo>
                  <a:pt x="1967518" y="6010887"/>
                  <a:pt x="1955969" y="6012812"/>
                  <a:pt x="1946345" y="6014737"/>
                </a:cubicBezTo>
                <a:cubicBezTo>
                  <a:pt x="1944420" y="6008962"/>
                  <a:pt x="1946345" y="5999338"/>
                  <a:pt x="1948270" y="5993564"/>
                </a:cubicBezTo>
                <a:cubicBezTo>
                  <a:pt x="1950195" y="5991639"/>
                  <a:pt x="1952121" y="5989714"/>
                  <a:pt x="1957895" y="5987790"/>
                </a:cubicBezTo>
                <a:cubicBezTo>
                  <a:pt x="1954044" y="5985865"/>
                  <a:pt x="1952121" y="5987790"/>
                  <a:pt x="1948270" y="5987790"/>
                </a:cubicBezTo>
                <a:cubicBezTo>
                  <a:pt x="1948270" y="5985865"/>
                  <a:pt x="1948270" y="5983940"/>
                  <a:pt x="1948270" y="5982014"/>
                </a:cubicBezTo>
                <a:close/>
                <a:moveTo>
                  <a:pt x="1393931" y="5978166"/>
                </a:moveTo>
                <a:cubicBezTo>
                  <a:pt x="1393931" y="5978166"/>
                  <a:pt x="1395856" y="5980090"/>
                  <a:pt x="1395856" y="5980090"/>
                </a:cubicBezTo>
                <a:cubicBezTo>
                  <a:pt x="1393931" y="5987790"/>
                  <a:pt x="1401630" y="5993564"/>
                  <a:pt x="1403556" y="5999338"/>
                </a:cubicBezTo>
                <a:cubicBezTo>
                  <a:pt x="1401630" y="5999338"/>
                  <a:pt x="1401630" y="5997414"/>
                  <a:pt x="1399705" y="5999338"/>
                </a:cubicBezTo>
                <a:cubicBezTo>
                  <a:pt x="1399705" y="6001263"/>
                  <a:pt x="1397782" y="6001263"/>
                  <a:pt x="1397782" y="6003188"/>
                </a:cubicBezTo>
                <a:cubicBezTo>
                  <a:pt x="1395856" y="5999338"/>
                  <a:pt x="1393931" y="5993564"/>
                  <a:pt x="1393931" y="5989714"/>
                </a:cubicBezTo>
                <a:cubicBezTo>
                  <a:pt x="1393931" y="5985865"/>
                  <a:pt x="1393931" y="5982015"/>
                  <a:pt x="1393931" y="5978166"/>
                </a:cubicBezTo>
                <a:close/>
                <a:moveTo>
                  <a:pt x="1875129" y="5972391"/>
                </a:moveTo>
                <a:cubicBezTo>
                  <a:pt x="1875129" y="5974316"/>
                  <a:pt x="1875129" y="5976241"/>
                  <a:pt x="1875129" y="5978166"/>
                </a:cubicBezTo>
                <a:cubicBezTo>
                  <a:pt x="1869355" y="5985865"/>
                  <a:pt x="1863579" y="5993564"/>
                  <a:pt x="1853955" y="5997414"/>
                </a:cubicBezTo>
                <a:cubicBezTo>
                  <a:pt x="1853955" y="5989714"/>
                  <a:pt x="1852031" y="5982015"/>
                  <a:pt x="1850106" y="5976241"/>
                </a:cubicBezTo>
                <a:cubicBezTo>
                  <a:pt x="1857805" y="5972391"/>
                  <a:pt x="1865505" y="5972391"/>
                  <a:pt x="1875129" y="5972391"/>
                </a:cubicBezTo>
                <a:close/>
                <a:moveTo>
                  <a:pt x="1927098" y="5968541"/>
                </a:moveTo>
                <a:cubicBezTo>
                  <a:pt x="1929022" y="5970465"/>
                  <a:pt x="1932872" y="5974315"/>
                  <a:pt x="1936722" y="5976240"/>
                </a:cubicBezTo>
                <a:cubicBezTo>
                  <a:pt x="1938646" y="5989713"/>
                  <a:pt x="1936722" y="6003186"/>
                  <a:pt x="1934797" y="6018585"/>
                </a:cubicBezTo>
                <a:cubicBezTo>
                  <a:pt x="1932872" y="6020509"/>
                  <a:pt x="1929022" y="6020509"/>
                  <a:pt x="1929022" y="6022434"/>
                </a:cubicBezTo>
                <a:cubicBezTo>
                  <a:pt x="1929022" y="6024359"/>
                  <a:pt x="1930947" y="6026284"/>
                  <a:pt x="1932872" y="6028208"/>
                </a:cubicBezTo>
                <a:cubicBezTo>
                  <a:pt x="1929022" y="6035908"/>
                  <a:pt x="1932872" y="6045532"/>
                  <a:pt x="1932872" y="6055156"/>
                </a:cubicBezTo>
                <a:cubicBezTo>
                  <a:pt x="1927098" y="6057080"/>
                  <a:pt x="1921322" y="6060930"/>
                  <a:pt x="1917473" y="6066704"/>
                </a:cubicBezTo>
                <a:cubicBezTo>
                  <a:pt x="1907849" y="6062855"/>
                  <a:pt x="1896300" y="6060930"/>
                  <a:pt x="1886676" y="6055156"/>
                </a:cubicBezTo>
                <a:cubicBezTo>
                  <a:pt x="1886676" y="6053231"/>
                  <a:pt x="1886676" y="6051306"/>
                  <a:pt x="1886676" y="6049381"/>
                </a:cubicBezTo>
                <a:cubicBezTo>
                  <a:pt x="1886676" y="6047456"/>
                  <a:pt x="1882826" y="6047456"/>
                  <a:pt x="1882826" y="6045532"/>
                </a:cubicBezTo>
                <a:cubicBezTo>
                  <a:pt x="1896300" y="6032058"/>
                  <a:pt x="1915548" y="6016660"/>
                  <a:pt x="1923248" y="6003186"/>
                </a:cubicBezTo>
                <a:cubicBezTo>
                  <a:pt x="1902075" y="5997412"/>
                  <a:pt x="1896300" y="6020509"/>
                  <a:pt x="1880902" y="6032058"/>
                </a:cubicBezTo>
                <a:cubicBezTo>
                  <a:pt x="1878977" y="6026284"/>
                  <a:pt x="1878977" y="6020509"/>
                  <a:pt x="1878977" y="6014735"/>
                </a:cubicBezTo>
                <a:cubicBezTo>
                  <a:pt x="1878977" y="6008961"/>
                  <a:pt x="1878977" y="5997412"/>
                  <a:pt x="1880902" y="5989713"/>
                </a:cubicBezTo>
                <a:cubicBezTo>
                  <a:pt x="1892450" y="5976240"/>
                  <a:pt x="1905924" y="5964691"/>
                  <a:pt x="1927098" y="5968541"/>
                </a:cubicBezTo>
                <a:close/>
                <a:moveTo>
                  <a:pt x="1982916" y="5964692"/>
                </a:moveTo>
                <a:cubicBezTo>
                  <a:pt x="1984841" y="5970466"/>
                  <a:pt x="1988692" y="5976241"/>
                  <a:pt x="1988692" y="5983940"/>
                </a:cubicBezTo>
                <a:cubicBezTo>
                  <a:pt x="1975216" y="5980090"/>
                  <a:pt x="1961743" y="5978166"/>
                  <a:pt x="1952119" y="5970466"/>
                </a:cubicBezTo>
                <a:cubicBezTo>
                  <a:pt x="1955969" y="5970466"/>
                  <a:pt x="1959818" y="5968542"/>
                  <a:pt x="1963669" y="5966617"/>
                </a:cubicBezTo>
                <a:cubicBezTo>
                  <a:pt x="1971367" y="5964692"/>
                  <a:pt x="1977141" y="5964692"/>
                  <a:pt x="1982916" y="5964692"/>
                </a:cubicBezTo>
                <a:close/>
                <a:moveTo>
                  <a:pt x="1519042" y="5962766"/>
                </a:moveTo>
                <a:cubicBezTo>
                  <a:pt x="1522892" y="5972391"/>
                  <a:pt x="1524817" y="5982015"/>
                  <a:pt x="1528667" y="5991639"/>
                </a:cubicBezTo>
                <a:cubicBezTo>
                  <a:pt x="1524817" y="5995489"/>
                  <a:pt x="1522892" y="6003188"/>
                  <a:pt x="1520968" y="6008962"/>
                </a:cubicBezTo>
                <a:cubicBezTo>
                  <a:pt x="1520968" y="6008962"/>
                  <a:pt x="1519042" y="6007037"/>
                  <a:pt x="1519042" y="6007037"/>
                </a:cubicBezTo>
                <a:cubicBezTo>
                  <a:pt x="1515194" y="5993564"/>
                  <a:pt x="1507493" y="5982015"/>
                  <a:pt x="1515194" y="5968542"/>
                </a:cubicBezTo>
                <a:cubicBezTo>
                  <a:pt x="1515194" y="5966617"/>
                  <a:pt x="1511343" y="5968542"/>
                  <a:pt x="1511343" y="5966617"/>
                </a:cubicBezTo>
                <a:cubicBezTo>
                  <a:pt x="1513268" y="5964692"/>
                  <a:pt x="1517117" y="5962766"/>
                  <a:pt x="1519042" y="5962766"/>
                </a:cubicBezTo>
                <a:close/>
                <a:moveTo>
                  <a:pt x="1486322" y="5956992"/>
                </a:moveTo>
                <a:cubicBezTo>
                  <a:pt x="1488247" y="5962767"/>
                  <a:pt x="1492096" y="5966617"/>
                  <a:pt x="1494021" y="5970466"/>
                </a:cubicBezTo>
                <a:cubicBezTo>
                  <a:pt x="1492096" y="5970466"/>
                  <a:pt x="1492096" y="5972391"/>
                  <a:pt x="1490171" y="5972391"/>
                </a:cubicBezTo>
                <a:cubicBezTo>
                  <a:pt x="1490171" y="5972391"/>
                  <a:pt x="1490171" y="5970466"/>
                  <a:pt x="1490171" y="5970466"/>
                </a:cubicBezTo>
                <a:cubicBezTo>
                  <a:pt x="1484397" y="5974316"/>
                  <a:pt x="1482472" y="5980090"/>
                  <a:pt x="1476697" y="5983940"/>
                </a:cubicBezTo>
                <a:cubicBezTo>
                  <a:pt x="1474772" y="5983940"/>
                  <a:pt x="1474772" y="5985865"/>
                  <a:pt x="1470923" y="5985865"/>
                </a:cubicBezTo>
                <a:cubicBezTo>
                  <a:pt x="1468998" y="5982015"/>
                  <a:pt x="1468998" y="5978166"/>
                  <a:pt x="1467073" y="5974316"/>
                </a:cubicBezTo>
                <a:cubicBezTo>
                  <a:pt x="1470923" y="5970466"/>
                  <a:pt x="1470923" y="5966617"/>
                  <a:pt x="1470923" y="5960842"/>
                </a:cubicBezTo>
                <a:cubicBezTo>
                  <a:pt x="1476697" y="5960842"/>
                  <a:pt x="1482472" y="5958918"/>
                  <a:pt x="1486322" y="5956992"/>
                </a:cubicBezTo>
                <a:close/>
                <a:moveTo>
                  <a:pt x="1499795" y="5953143"/>
                </a:moveTo>
                <a:cubicBezTo>
                  <a:pt x="1501721" y="5951218"/>
                  <a:pt x="1503645" y="5955068"/>
                  <a:pt x="1505569" y="5955068"/>
                </a:cubicBezTo>
                <a:cubicBezTo>
                  <a:pt x="1503645" y="5958918"/>
                  <a:pt x="1505569" y="5962767"/>
                  <a:pt x="1501721" y="5964692"/>
                </a:cubicBezTo>
                <a:cubicBezTo>
                  <a:pt x="1501721" y="5960842"/>
                  <a:pt x="1501721" y="5956993"/>
                  <a:pt x="1499795" y="5953143"/>
                </a:cubicBezTo>
                <a:close/>
                <a:moveTo>
                  <a:pt x="1515194" y="5947369"/>
                </a:moveTo>
                <a:cubicBezTo>
                  <a:pt x="1517118" y="5949294"/>
                  <a:pt x="1517118" y="5949294"/>
                  <a:pt x="1517118" y="5951218"/>
                </a:cubicBezTo>
                <a:cubicBezTo>
                  <a:pt x="1515194" y="5953143"/>
                  <a:pt x="1515194" y="5955068"/>
                  <a:pt x="1513269" y="5956993"/>
                </a:cubicBezTo>
                <a:cubicBezTo>
                  <a:pt x="1513269" y="5955068"/>
                  <a:pt x="1515194" y="5953143"/>
                  <a:pt x="1515194" y="5947369"/>
                </a:cubicBezTo>
                <a:close/>
                <a:moveTo>
                  <a:pt x="1411254" y="5943518"/>
                </a:moveTo>
                <a:cubicBezTo>
                  <a:pt x="1415105" y="5951218"/>
                  <a:pt x="1418955" y="5960842"/>
                  <a:pt x="1422804" y="5968542"/>
                </a:cubicBezTo>
                <a:cubicBezTo>
                  <a:pt x="1420879" y="5970466"/>
                  <a:pt x="1420879" y="5974316"/>
                  <a:pt x="1418955" y="5976241"/>
                </a:cubicBezTo>
                <a:cubicBezTo>
                  <a:pt x="1418955" y="5964692"/>
                  <a:pt x="1411254" y="5958918"/>
                  <a:pt x="1409330" y="5949294"/>
                </a:cubicBezTo>
                <a:cubicBezTo>
                  <a:pt x="1409330" y="5949294"/>
                  <a:pt x="1409330" y="5949294"/>
                  <a:pt x="1405481" y="5949294"/>
                </a:cubicBezTo>
                <a:cubicBezTo>
                  <a:pt x="1407406" y="5947369"/>
                  <a:pt x="1409330" y="5945444"/>
                  <a:pt x="1411254" y="5943518"/>
                </a:cubicBezTo>
                <a:close/>
                <a:moveTo>
                  <a:pt x="1332338" y="5943518"/>
                </a:moveTo>
                <a:cubicBezTo>
                  <a:pt x="1340037" y="5951218"/>
                  <a:pt x="1349661" y="5956993"/>
                  <a:pt x="1357361" y="5964692"/>
                </a:cubicBezTo>
                <a:cubicBezTo>
                  <a:pt x="1359286" y="5968542"/>
                  <a:pt x="1361211" y="5974316"/>
                  <a:pt x="1365060" y="5978165"/>
                </a:cubicBezTo>
                <a:cubicBezTo>
                  <a:pt x="1347737" y="5976241"/>
                  <a:pt x="1340037" y="5964692"/>
                  <a:pt x="1332338" y="5943518"/>
                </a:cubicBezTo>
                <a:close/>
                <a:moveTo>
                  <a:pt x="1996391" y="5939670"/>
                </a:moveTo>
                <a:cubicBezTo>
                  <a:pt x="1996391" y="5941594"/>
                  <a:pt x="1996391" y="5941594"/>
                  <a:pt x="1996391" y="5943519"/>
                </a:cubicBezTo>
                <a:cubicBezTo>
                  <a:pt x="1994466" y="5941594"/>
                  <a:pt x="1994466" y="5941594"/>
                  <a:pt x="1992541" y="5941594"/>
                </a:cubicBezTo>
                <a:cubicBezTo>
                  <a:pt x="1992541" y="5941594"/>
                  <a:pt x="1994466" y="5939670"/>
                  <a:pt x="1996391" y="5939670"/>
                </a:cubicBezTo>
                <a:close/>
                <a:moveTo>
                  <a:pt x="2009863" y="5933895"/>
                </a:moveTo>
                <a:cubicBezTo>
                  <a:pt x="2007939" y="5937745"/>
                  <a:pt x="2007939" y="5943519"/>
                  <a:pt x="2007939" y="5949294"/>
                </a:cubicBezTo>
                <a:cubicBezTo>
                  <a:pt x="2007939" y="5951218"/>
                  <a:pt x="2007939" y="5951218"/>
                  <a:pt x="2007939" y="5953143"/>
                </a:cubicBezTo>
                <a:cubicBezTo>
                  <a:pt x="2007939" y="5953143"/>
                  <a:pt x="2006013" y="5953143"/>
                  <a:pt x="2004089" y="5953143"/>
                </a:cubicBezTo>
                <a:cubicBezTo>
                  <a:pt x="2002164" y="5951218"/>
                  <a:pt x="2002164" y="5949294"/>
                  <a:pt x="2000239" y="5947369"/>
                </a:cubicBezTo>
                <a:cubicBezTo>
                  <a:pt x="2002164" y="5943519"/>
                  <a:pt x="2002164" y="5939670"/>
                  <a:pt x="2002164" y="5935820"/>
                </a:cubicBezTo>
                <a:cubicBezTo>
                  <a:pt x="2004089" y="5935820"/>
                  <a:pt x="2007939" y="5933895"/>
                  <a:pt x="2009863" y="5933895"/>
                </a:cubicBezTo>
                <a:close/>
                <a:moveTo>
                  <a:pt x="1936721" y="5930046"/>
                </a:moveTo>
                <a:cubicBezTo>
                  <a:pt x="1936721" y="5933895"/>
                  <a:pt x="1936721" y="5937745"/>
                  <a:pt x="1936721" y="5941594"/>
                </a:cubicBezTo>
                <a:cubicBezTo>
                  <a:pt x="1930947" y="5943519"/>
                  <a:pt x="1927098" y="5943519"/>
                  <a:pt x="1925172" y="5947369"/>
                </a:cubicBezTo>
                <a:cubicBezTo>
                  <a:pt x="1923248" y="5937745"/>
                  <a:pt x="1930947" y="5933895"/>
                  <a:pt x="1936721" y="5930046"/>
                </a:cubicBezTo>
                <a:close/>
                <a:moveTo>
                  <a:pt x="1480547" y="5922346"/>
                </a:moveTo>
                <a:cubicBezTo>
                  <a:pt x="1482472" y="5931970"/>
                  <a:pt x="1486322" y="5937745"/>
                  <a:pt x="1488246" y="5947369"/>
                </a:cubicBezTo>
                <a:cubicBezTo>
                  <a:pt x="1486322" y="5941594"/>
                  <a:pt x="1476697" y="5931970"/>
                  <a:pt x="1480547" y="5922346"/>
                </a:cubicBezTo>
                <a:close/>
                <a:moveTo>
                  <a:pt x="2002165" y="5906947"/>
                </a:moveTo>
                <a:cubicBezTo>
                  <a:pt x="2002165" y="5914647"/>
                  <a:pt x="2000240" y="5922346"/>
                  <a:pt x="1998315" y="5930046"/>
                </a:cubicBezTo>
                <a:cubicBezTo>
                  <a:pt x="1996390" y="5931970"/>
                  <a:pt x="1992541" y="5931970"/>
                  <a:pt x="1988690" y="5931970"/>
                </a:cubicBezTo>
                <a:cubicBezTo>
                  <a:pt x="1982916" y="5933895"/>
                  <a:pt x="1977141" y="5935820"/>
                  <a:pt x="1969443" y="5937745"/>
                </a:cubicBezTo>
                <a:cubicBezTo>
                  <a:pt x="1967518" y="5930046"/>
                  <a:pt x="1965593" y="5924271"/>
                  <a:pt x="1957895" y="5922346"/>
                </a:cubicBezTo>
                <a:cubicBezTo>
                  <a:pt x="1952119" y="5926196"/>
                  <a:pt x="1954044" y="5931970"/>
                  <a:pt x="1955969" y="5937745"/>
                </a:cubicBezTo>
                <a:cubicBezTo>
                  <a:pt x="1954044" y="5935820"/>
                  <a:pt x="1950194" y="5933895"/>
                  <a:pt x="1946345" y="5933895"/>
                </a:cubicBezTo>
                <a:cubicBezTo>
                  <a:pt x="1946345" y="5928121"/>
                  <a:pt x="1946345" y="5922346"/>
                  <a:pt x="1948270" y="5922346"/>
                </a:cubicBezTo>
                <a:cubicBezTo>
                  <a:pt x="1967518" y="5918497"/>
                  <a:pt x="1984841" y="5910798"/>
                  <a:pt x="2002165" y="5906947"/>
                </a:cubicBezTo>
                <a:close/>
                <a:moveTo>
                  <a:pt x="1484396" y="5905022"/>
                </a:moveTo>
                <a:cubicBezTo>
                  <a:pt x="1488245" y="5905022"/>
                  <a:pt x="1494020" y="5906947"/>
                  <a:pt x="1499795" y="5910798"/>
                </a:cubicBezTo>
                <a:cubicBezTo>
                  <a:pt x="1501721" y="5918497"/>
                  <a:pt x="1505570" y="5926196"/>
                  <a:pt x="1507495" y="5933895"/>
                </a:cubicBezTo>
                <a:cubicBezTo>
                  <a:pt x="1507495" y="5933895"/>
                  <a:pt x="1505570" y="5933895"/>
                  <a:pt x="1505570" y="5935820"/>
                </a:cubicBezTo>
                <a:cubicBezTo>
                  <a:pt x="1505570" y="5937745"/>
                  <a:pt x="1505570" y="5939669"/>
                  <a:pt x="1509419" y="5939669"/>
                </a:cubicBezTo>
                <a:cubicBezTo>
                  <a:pt x="1507495" y="5943519"/>
                  <a:pt x="1507495" y="5949293"/>
                  <a:pt x="1505570" y="5951218"/>
                </a:cubicBezTo>
                <a:cubicBezTo>
                  <a:pt x="1507495" y="5945444"/>
                  <a:pt x="1501721" y="5945444"/>
                  <a:pt x="1497869" y="5945444"/>
                </a:cubicBezTo>
                <a:cubicBezTo>
                  <a:pt x="1497869" y="5949293"/>
                  <a:pt x="1501721" y="5949293"/>
                  <a:pt x="1503645" y="5953143"/>
                </a:cubicBezTo>
                <a:cubicBezTo>
                  <a:pt x="1501721" y="5953143"/>
                  <a:pt x="1499795" y="5951218"/>
                  <a:pt x="1497869" y="5951218"/>
                </a:cubicBezTo>
                <a:cubicBezTo>
                  <a:pt x="1497869" y="5947368"/>
                  <a:pt x="1497869" y="5943519"/>
                  <a:pt x="1495945" y="5939669"/>
                </a:cubicBezTo>
                <a:cubicBezTo>
                  <a:pt x="1503645" y="5935820"/>
                  <a:pt x="1497869" y="5920422"/>
                  <a:pt x="1490171" y="5924271"/>
                </a:cubicBezTo>
                <a:cubicBezTo>
                  <a:pt x="1488245" y="5916572"/>
                  <a:pt x="1486321" y="5910798"/>
                  <a:pt x="1484396" y="5905022"/>
                </a:cubicBezTo>
                <a:close/>
                <a:moveTo>
                  <a:pt x="1442050" y="5903097"/>
                </a:moveTo>
                <a:cubicBezTo>
                  <a:pt x="1443975" y="5905022"/>
                  <a:pt x="1445900" y="5905022"/>
                  <a:pt x="1447825" y="5906947"/>
                </a:cubicBezTo>
                <a:cubicBezTo>
                  <a:pt x="1453600" y="5910797"/>
                  <a:pt x="1455525" y="5918496"/>
                  <a:pt x="1459374" y="5924270"/>
                </a:cubicBezTo>
                <a:cubicBezTo>
                  <a:pt x="1451675" y="5922345"/>
                  <a:pt x="1442050" y="5918496"/>
                  <a:pt x="1436276" y="5922345"/>
                </a:cubicBezTo>
                <a:cubicBezTo>
                  <a:pt x="1442050" y="5931969"/>
                  <a:pt x="1457449" y="5928120"/>
                  <a:pt x="1467073" y="5931969"/>
                </a:cubicBezTo>
                <a:cubicBezTo>
                  <a:pt x="1468998" y="5937743"/>
                  <a:pt x="1474772" y="5939668"/>
                  <a:pt x="1474772" y="5945442"/>
                </a:cubicBezTo>
                <a:cubicBezTo>
                  <a:pt x="1468998" y="5945442"/>
                  <a:pt x="1463224" y="5945442"/>
                  <a:pt x="1455525" y="5947367"/>
                </a:cubicBezTo>
                <a:cubicBezTo>
                  <a:pt x="1453600" y="5941593"/>
                  <a:pt x="1451675" y="5939668"/>
                  <a:pt x="1445900" y="5939668"/>
                </a:cubicBezTo>
                <a:cubicBezTo>
                  <a:pt x="1449750" y="5956991"/>
                  <a:pt x="1443975" y="5970464"/>
                  <a:pt x="1438201" y="5983938"/>
                </a:cubicBezTo>
                <a:cubicBezTo>
                  <a:pt x="1436276" y="5978164"/>
                  <a:pt x="1434351" y="5972389"/>
                  <a:pt x="1430502" y="5966615"/>
                </a:cubicBezTo>
                <a:cubicBezTo>
                  <a:pt x="1430502" y="5964690"/>
                  <a:pt x="1430502" y="5960841"/>
                  <a:pt x="1430502" y="5958916"/>
                </a:cubicBezTo>
                <a:cubicBezTo>
                  <a:pt x="1430502" y="5956991"/>
                  <a:pt x="1432426" y="5956991"/>
                  <a:pt x="1432426" y="5953142"/>
                </a:cubicBezTo>
                <a:cubicBezTo>
                  <a:pt x="1430502" y="5953142"/>
                  <a:pt x="1430502" y="5951217"/>
                  <a:pt x="1428577" y="5951217"/>
                </a:cubicBezTo>
                <a:cubicBezTo>
                  <a:pt x="1426652" y="5951217"/>
                  <a:pt x="1424727" y="5953142"/>
                  <a:pt x="1424727" y="5955066"/>
                </a:cubicBezTo>
                <a:cubicBezTo>
                  <a:pt x="1420877" y="5949292"/>
                  <a:pt x="1418953" y="5943518"/>
                  <a:pt x="1415103" y="5935819"/>
                </a:cubicBezTo>
                <a:cubicBezTo>
                  <a:pt x="1426652" y="5926195"/>
                  <a:pt x="1436276" y="5916571"/>
                  <a:pt x="1442050" y="5903097"/>
                </a:cubicBezTo>
                <a:close/>
                <a:moveTo>
                  <a:pt x="2518008" y="5899249"/>
                </a:moveTo>
                <a:cubicBezTo>
                  <a:pt x="2519933" y="5901174"/>
                  <a:pt x="2521857" y="5905023"/>
                  <a:pt x="2521857" y="5906948"/>
                </a:cubicBezTo>
                <a:cubicBezTo>
                  <a:pt x="2516082" y="5912722"/>
                  <a:pt x="2510308" y="5918497"/>
                  <a:pt x="2504533" y="5924271"/>
                </a:cubicBezTo>
                <a:cubicBezTo>
                  <a:pt x="2500684" y="5918497"/>
                  <a:pt x="2494910" y="5916572"/>
                  <a:pt x="2489135" y="5916572"/>
                </a:cubicBezTo>
                <a:cubicBezTo>
                  <a:pt x="2489135" y="5910798"/>
                  <a:pt x="2494910" y="5910798"/>
                  <a:pt x="2491060" y="5906948"/>
                </a:cubicBezTo>
                <a:cubicBezTo>
                  <a:pt x="2494910" y="5908873"/>
                  <a:pt x="2494910" y="5905023"/>
                  <a:pt x="2498759" y="5905023"/>
                </a:cubicBezTo>
                <a:cubicBezTo>
                  <a:pt x="2500684" y="5905023"/>
                  <a:pt x="2502608" y="5908873"/>
                  <a:pt x="2506458" y="5906948"/>
                </a:cubicBezTo>
                <a:cubicBezTo>
                  <a:pt x="2508383" y="5906948"/>
                  <a:pt x="2506458" y="5905023"/>
                  <a:pt x="2506458" y="5903098"/>
                </a:cubicBezTo>
                <a:cubicBezTo>
                  <a:pt x="2508383" y="5903098"/>
                  <a:pt x="2512232" y="5901174"/>
                  <a:pt x="2518008" y="5899249"/>
                </a:cubicBezTo>
                <a:close/>
                <a:moveTo>
                  <a:pt x="2019489" y="5899249"/>
                </a:moveTo>
                <a:cubicBezTo>
                  <a:pt x="2021413" y="5899249"/>
                  <a:pt x="2021413" y="5899249"/>
                  <a:pt x="2021413" y="5903098"/>
                </a:cubicBezTo>
                <a:cubicBezTo>
                  <a:pt x="2021413" y="5903098"/>
                  <a:pt x="2023338" y="5905023"/>
                  <a:pt x="2025263" y="5906948"/>
                </a:cubicBezTo>
                <a:cubicBezTo>
                  <a:pt x="2021413" y="5908873"/>
                  <a:pt x="2017562" y="5916572"/>
                  <a:pt x="2013713" y="5924271"/>
                </a:cubicBezTo>
                <a:cubicBezTo>
                  <a:pt x="2009863" y="5924271"/>
                  <a:pt x="2007939" y="5924271"/>
                  <a:pt x="2004089" y="5926196"/>
                </a:cubicBezTo>
                <a:cubicBezTo>
                  <a:pt x="2006014" y="5914647"/>
                  <a:pt x="2007939" y="5903098"/>
                  <a:pt x="2019489" y="5899249"/>
                </a:cubicBezTo>
                <a:close/>
                <a:moveTo>
                  <a:pt x="1936722" y="5899248"/>
                </a:moveTo>
                <a:cubicBezTo>
                  <a:pt x="1936722" y="5906948"/>
                  <a:pt x="1936722" y="5912722"/>
                  <a:pt x="1936722" y="5920422"/>
                </a:cubicBezTo>
                <a:cubicBezTo>
                  <a:pt x="1915548" y="5924271"/>
                  <a:pt x="1911698" y="5947369"/>
                  <a:pt x="1886676" y="5941594"/>
                </a:cubicBezTo>
                <a:cubicBezTo>
                  <a:pt x="1898225" y="5924271"/>
                  <a:pt x="1915548" y="5908873"/>
                  <a:pt x="1936722" y="5899248"/>
                </a:cubicBezTo>
                <a:close/>
                <a:moveTo>
                  <a:pt x="1334263" y="5899248"/>
                </a:moveTo>
                <a:cubicBezTo>
                  <a:pt x="1349661" y="5910798"/>
                  <a:pt x="1361210" y="5926196"/>
                  <a:pt x="1359285" y="5947369"/>
                </a:cubicBezTo>
                <a:cubicBezTo>
                  <a:pt x="1357360" y="5945444"/>
                  <a:pt x="1355436" y="5943519"/>
                  <a:pt x="1353511" y="5941594"/>
                </a:cubicBezTo>
                <a:cubicBezTo>
                  <a:pt x="1353511" y="5943519"/>
                  <a:pt x="1353511" y="5945444"/>
                  <a:pt x="1353511" y="5947369"/>
                </a:cubicBezTo>
                <a:cubicBezTo>
                  <a:pt x="1345812" y="5941594"/>
                  <a:pt x="1340037" y="5933895"/>
                  <a:pt x="1330414" y="5935820"/>
                </a:cubicBezTo>
                <a:cubicBezTo>
                  <a:pt x="1328489" y="5931970"/>
                  <a:pt x="1328489" y="5928121"/>
                  <a:pt x="1326563" y="5924271"/>
                </a:cubicBezTo>
                <a:cubicBezTo>
                  <a:pt x="1328489" y="5922346"/>
                  <a:pt x="1328489" y="5920422"/>
                  <a:pt x="1330414" y="5918497"/>
                </a:cubicBezTo>
                <a:cubicBezTo>
                  <a:pt x="1332337" y="5916572"/>
                  <a:pt x="1336187" y="5914647"/>
                  <a:pt x="1336187" y="5910798"/>
                </a:cubicBezTo>
                <a:cubicBezTo>
                  <a:pt x="1336187" y="5908873"/>
                  <a:pt x="1332337" y="5910798"/>
                  <a:pt x="1332337" y="5908873"/>
                </a:cubicBezTo>
                <a:cubicBezTo>
                  <a:pt x="1332337" y="5905023"/>
                  <a:pt x="1334263" y="5903097"/>
                  <a:pt x="1334263" y="5899248"/>
                </a:cubicBezTo>
                <a:close/>
                <a:moveTo>
                  <a:pt x="1584485" y="5895398"/>
                </a:moveTo>
                <a:cubicBezTo>
                  <a:pt x="1584485" y="5895398"/>
                  <a:pt x="1584485" y="5897323"/>
                  <a:pt x="1584485" y="5899248"/>
                </a:cubicBezTo>
                <a:cubicBezTo>
                  <a:pt x="1576786" y="5918497"/>
                  <a:pt x="1567161" y="5939669"/>
                  <a:pt x="1559462" y="5955067"/>
                </a:cubicBezTo>
                <a:cubicBezTo>
                  <a:pt x="1559462" y="5939669"/>
                  <a:pt x="1555613" y="5924271"/>
                  <a:pt x="1553688" y="5908873"/>
                </a:cubicBezTo>
                <a:cubicBezTo>
                  <a:pt x="1565237" y="5905023"/>
                  <a:pt x="1576786" y="5903098"/>
                  <a:pt x="1584485" y="5895398"/>
                </a:cubicBezTo>
                <a:close/>
                <a:moveTo>
                  <a:pt x="2052209" y="5893474"/>
                </a:moveTo>
                <a:cubicBezTo>
                  <a:pt x="2052209" y="5893474"/>
                  <a:pt x="2054133" y="5893474"/>
                  <a:pt x="2054133" y="5893474"/>
                </a:cubicBezTo>
                <a:cubicBezTo>
                  <a:pt x="2056058" y="5895399"/>
                  <a:pt x="2056058" y="5897324"/>
                  <a:pt x="2056058" y="5899249"/>
                </a:cubicBezTo>
                <a:cubicBezTo>
                  <a:pt x="2059908" y="5897324"/>
                  <a:pt x="2059908" y="5899249"/>
                  <a:pt x="2061833" y="5901174"/>
                </a:cubicBezTo>
                <a:cubicBezTo>
                  <a:pt x="2057983" y="5903098"/>
                  <a:pt x="2056058" y="5899249"/>
                  <a:pt x="2056058" y="5903098"/>
                </a:cubicBezTo>
                <a:cubicBezTo>
                  <a:pt x="2056058" y="5905023"/>
                  <a:pt x="2057983" y="5906948"/>
                  <a:pt x="2059908" y="5906948"/>
                </a:cubicBezTo>
                <a:cubicBezTo>
                  <a:pt x="2056058" y="5908873"/>
                  <a:pt x="2052209" y="5908873"/>
                  <a:pt x="2048359" y="5908873"/>
                </a:cubicBezTo>
                <a:cubicBezTo>
                  <a:pt x="2048359" y="5906948"/>
                  <a:pt x="2048359" y="5906948"/>
                  <a:pt x="2048359" y="5906948"/>
                </a:cubicBezTo>
                <a:cubicBezTo>
                  <a:pt x="2048359" y="5903098"/>
                  <a:pt x="2050284" y="5897324"/>
                  <a:pt x="2052209" y="5893474"/>
                </a:cubicBezTo>
                <a:close/>
                <a:moveTo>
                  <a:pt x="1453599" y="5889625"/>
                </a:moveTo>
                <a:cubicBezTo>
                  <a:pt x="1459373" y="5893474"/>
                  <a:pt x="1457450" y="5903098"/>
                  <a:pt x="1467074" y="5903098"/>
                </a:cubicBezTo>
                <a:cubicBezTo>
                  <a:pt x="1467074" y="5905023"/>
                  <a:pt x="1470923" y="5906948"/>
                  <a:pt x="1468998" y="5908873"/>
                </a:cubicBezTo>
                <a:cubicBezTo>
                  <a:pt x="1467074" y="5908873"/>
                  <a:pt x="1465149" y="5906948"/>
                  <a:pt x="1463223" y="5906948"/>
                </a:cubicBezTo>
                <a:cubicBezTo>
                  <a:pt x="1463223" y="5906948"/>
                  <a:pt x="1465149" y="5910798"/>
                  <a:pt x="1463223" y="5910798"/>
                </a:cubicBezTo>
                <a:cubicBezTo>
                  <a:pt x="1461298" y="5905023"/>
                  <a:pt x="1453599" y="5897324"/>
                  <a:pt x="1453599" y="5889625"/>
                </a:cubicBezTo>
                <a:close/>
                <a:moveTo>
                  <a:pt x="2006014" y="5887700"/>
                </a:moveTo>
                <a:cubicBezTo>
                  <a:pt x="2007939" y="5887700"/>
                  <a:pt x="2009863" y="5887700"/>
                  <a:pt x="2011788" y="5887700"/>
                </a:cubicBezTo>
                <a:cubicBezTo>
                  <a:pt x="2011788" y="5891550"/>
                  <a:pt x="2011788" y="5895399"/>
                  <a:pt x="2013713" y="5897324"/>
                </a:cubicBezTo>
                <a:cubicBezTo>
                  <a:pt x="2011788" y="5899249"/>
                  <a:pt x="2009863" y="5899249"/>
                  <a:pt x="2007939" y="5899249"/>
                </a:cubicBezTo>
                <a:cubicBezTo>
                  <a:pt x="2006014" y="5895399"/>
                  <a:pt x="2006014" y="5891550"/>
                  <a:pt x="2006014" y="5887700"/>
                </a:cubicBezTo>
                <a:close/>
                <a:moveTo>
                  <a:pt x="1318864" y="5887700"/>
                </a:moveTo>
                <a:cubicBezTo>
                  <a:pt x="1320790" y="5889625"/>
                  <a:pt x="1324638" y="5891550"/>
                  <a:pt x="1330414" y="5891550"/>
                </a:cubicBezTo>
                <a:cubicBezTo>
                  <a:pt x="1330414" y="5893474"/>
                  <a:pt x="1330414" y="5895399"/>
                  <a:pt x="1330414" y="5897324"/>
                </a:cubicBezTo>
                <a:cubicBezTo>
                  <a:pt x="1328489" y="5901174"/>
                  <a:pt x="1328489" y="5906948"/>
                  <a:pt x="1326563" y="5910798"/>
                </a:cubicBezTo>
                <a:cubicBezTo>
                  <a:pt x="1324638" y="5906948"/>
                  <a:pt x="1324638" y="5903098"/>
                  <a:pt x="1322714" y="5897324"/>
                </a:cubicBezTo>
                <a:cubicBezTo>
                  <a:pt x="1320790" y="5895399"/>
                  <a:pt x="1320790" y="5891550"/>
                  <a:pt x="1318864" y="5887700"/>
                </a:cubicBezTo>
                <a:close/>
                <a:moveTo>
                  <a:pt x="1392006" y="5887699"/>
                </a:moveTo>
                <a:cubicBezTo>
                  <a:pt x="1393931" y="5897324"/>
                  <a:pt x="1397781" y="5905023"/>
                  <a:pt x="1401630" y="5912722"/>
                </a:cubicBezTo>
                <a:cubicBezTo>
                  <a:pt x="1401630" y="5914647"/>
                  <a:pt x="1399705" y="5914647"/>
                  <a:pt x="1399705" y="5918497"/>
                </a:cubicBezTo>
                <a:cubicBezTo>
                  <a:pt x="1403556" y="5924271"/>
                  <a:pt x="1405480" y="5930045"/>
                  <a:pt x="1411255" y="5937745"/>
                </a:cubicBezTo>
                <a:cubicBezTo>
                  <a:pt x="1409330" y="5939669"/>
                  <a:pt x="1407405" y="5943519"/>
                  <a:pt x="1403556" y="5945444"/>
                </a:cubicBezTo>
                <a:cubicBezTo>
                  <a:pt x="1395856" y="5937745"/>
                  <a:pt x="1390081" y="5931970"/>
                  <a:pt x="1382382" y="5928121"/>
                </a:cubicBezTo>
                <a:cubicBezTo>
                  <a:pt x="1382382" y="5912722"/>
                  <a:pt x="1386231" y="5901174"/>
                  <a:pt x="1392006" y="5887699"/>
                </a:cubicBezTo>
                <a:close/>
                <a:moveTo>
                  <a:pt x="2000240" y="5885775"/>
                </a:moveTo>
                <a:cubicBezTo>
                  <a:pt x="2002165" y="5889625"/>
                  <a:pt x="2002165" y="5895399"/>
                  <a:pt x="2002165" y="5899249"/>
                </a:cubicBezTo>
                <a:cubicBezTo>
                  <a:pt x="1982916" y="5903098"/>
                  <a:pt x="1967517" y="5912722"/>
                  <a:pt x="1946345" y="5912722"/>
                </a:cubicBezTo>
                <a:cubicBezTo>
                  <a:pt x="1946345" y="5906948"/>
                  <a:pt x="1944420" y="5901174"/>
                  <a:pt x="1944420" y="5895399"/>
                </a:cubicBezTo>
                <a:cubicBezTo>
                  <a:pt x="1961743" y="5889625"/>
                  <a:pt x="1979066" y="5885775"/>
                  <a:pt x="2000240" y="5885775"/>
                </a:cubicBezTo>
                <a:close/>
                <a:moveTo>
                  <a:pt x="1478622" y="5885775"/>
                </a:moveTo>
                <a:cubicBezTo>
                  <a:pt x="1480547" y="5887700"/>
                  <a:pt x="1482472" y="5889625"/>
                  <a:pt x="1484397" y="5891550"/>
                </a:cubicBezTo>
                <a:cubicBezTo>
                  <a:pt x="1482472" y="5891550"/>
                  <a:pt x="1482472" y="5893474"/>
                  <a:pt x="1480547" y="5893474"/>
                </a:cubicBezTo>
                <a:cubicBezTo>
                  <a:pt x="1478622" y="5891550"/>
                  <a:pt x="1476697" y="5885775"/>
                  <a:pt x="1478622" y="5885775"/>
                </a:cubicBezTo>
                <a:close/>
                <a:moveTo>
                  <a:pt x="2063757" y="5880002"/>
                </a:moveTo>
                <a:cubicBezTo>
                  <a:pt x="2063757" y="5881927"/>
                  <a:pt x="2063757" y="5881927"/>
                  <a:pt x="2063757" y="5883851"/>
                </a:cubicBezTo>
                <a:cubicBezTo>
                  <a:pt x="2061832" y="5883851"/>
                  <a:pt x="2061832" y="5883851"/>
                  <a:pt x="2061832" y="5883851"/>
                </a:cubicBezTo>
                <a:cubicBezTo>
                  <a:pt x="2061832" y="5881927"/>
                  <a:pt x="2063757" y="5881927"/>
                  <a:pt x="2063757" y="5880002"/>
                </a:cubicBezTo>
                <a:close/>
                <a:moveTo>
                  <a:pt x="2000238" y="5854979"/>
                </a:moveTo>
                <a:cubicBezTo>
                  <a:pt x="2000238" y="5858829"/>
                  <a:pt x="2000238" y="5862679"/>
                  <a:pt x="2000238" y="5866528"/>
                </a:cubicBezTo>
                <a:cubicBezTo>
                  <a:pt x="1994464" y="5864603"/>
                  <a:pt x="1990614" y="5864603"/>
                  <a:pt x="1986765" y="5862679"/>
                </a:cubicBezTo>
                <a:cubicBezTo>
                  <a:pt x="1990614" y="5860754"/>
                  <a:pt x="1996389" y="5856904"/>
                  <a:pt x="2000238" y="5854979"/>
                </a:cubicBezTo>
                <a:close/>
                <a:moveTo>
                  <a:pt x="1405481" y="5851128"/>
                </a:moveTo>
                <a:cubicBezTo>
                  <a:pt x="1411254" y="5856902"/>
                  <a:pt x="1415105" y="5862677"/>
                  <a:pt x="1417029" y="5868451"/>
                </a:cubicBezTo>
                <a:cubicBezTo>
                  <a:pt x="1415105" y="5868451"/>
                  <a:pt x="1415105" y="5868451"/>
                  <a:pt x="1415105" y="5868451"/>
                </a:cubicBezTo>
                <a:cubicBezTo>
                  <a:pt x="1415105" y="5872301"/>
                  <a:pt x="1409329" y="5870376"/>
                  <a:pt x="1409329" y="5874225"/>
                </a:cubicBezTo>
                <a:cubicBezTo>
                  <a:pt x="1409329" y="5880000"/>
                  <a:pt x="1418954" y="5881925"/>
                  <a:pt x="1420879" y="5885774"/>
                </a:cubicBezTo>
                <a:cubicBezTo>
                  <a:pt x="1418954" y="5885774"/>
                  <a:pt x="1417029" y="5883849"/>
                  <a:pt x="1415105" y="5885774"/>
                </a:cubicBezTo>
                <a:cubicBezTo>
                  <a:pt x="1413180" y="5887699"/>
                  <a:pt x="1420879" y="5889624"/>
                  <a:pt x="1417029" y="5889624"/>
                </a:cubicBezTo>
                <a:cubicBezTo>
                  <a:pt x="1413180" y="5889624"/>
                  <a:pt x="1411254" y="5889624"/>
                  <a:pt x="1409329" y="5891549"/>
                </a:cubicBezTo>
                <a:cubicBezTo>
                  <a:pt x="1413180" y="5893473"/>
                  <a:pt x="1418954" y="5895398"/>
                  <a:pt x="1422804" y="5895398"/>
                </a:cubicBezTo>
                <a:cubicBezTo>
                  <a:pt x="1422804" y="5906947"/>
                  <a:pt x="1420879" y="5918495"/>
                  <a:pt x="1415105" y="5928119"/>
                </a:cubicBezTo>
                <a:cubicBezTo>
                  <a:pt x="1409329" y="5916571"/>
                  <a:pt x="1405481" y="5903097"/>
                  <a:pt x="1399705" y="5891549"/>
                </a:cubicBezTo>
                <a:cubicBezTo>
                  <a:pt x="1397782" y="5887699"/>
                  <a:pt x="1395856" y="5881925"/>
                  <a:pt x="1393931" y="5878075"/>
                </a:cubicBezTo>
                <a:cubicBezTo>
                  <a:pt x="1397782" y="5868451"/>
                  <a:pt x="1401630" y="5858827"/>
                  <a:pt x="1405481" y="5851128"/>
                </a:cubicBezTo>
                <a:close/>
                <a:moveTo>
                  <a:pt x="1388158" y="5849205"/>
                </a:moveTo>
                <a:cubicBezTo>
                  <a:pt x="1388158" y="5849205"/>
                  <a:pt x="1388158" y="5851130"/>
                  <a:pt x="1386233" y="5853055"/>
                </a:cubicBezTo>
                <a:cubicBezTo>
                  <a:pt x="1386233" y="5853055"/>
                  <a:pt x="1386233" y="5851130"/>
                  <a:pt x="1386233" y="5851130"/>
                </a:cubicBezTo>
                <a:cubicBezTo>
                  <a:pt x="1386233" y="5849205"/>
                  <a:pt x="1388158" y="5849205"/>
                  <a:pt x="1388158" y="5849205"/>
                </a:cubicBezTo>
                <a:close/>
                <a:moveTo>
                  <a:pt x="1930947" y="5845354"/>
                </a:moveTo>
                <a:cubicBezTo>
                  <a:pt x="1932872" y="5854979"/>
                  <a:pt x="1932872" y="5862678"/>
                  <a:pt x="1932872" y="5868453"/>
                </a:cubicBezTo>
                <a:cubicBezTo>
                  <a:pt x="1929022" y="5872302"/>
                  <a:pt x="1925172" y="5874227"/>
                  <a:pt x="1921323" y="5876152"/>
                </a:cubicBezTo>
                <a:cubicBezTo>
                  <a:pt x="1923248" y="5864603"/>
                  <a:pt x="1925172" y="5853055"/>
                  <a:pt x="1930947" y="5845354"/>
                </a:cubicBezTo>
                <a:close/>
                <a:moveTo>
                  <a:pt x="1443976" y="5843430"/>
                </a:moveTo>
                <a:cubicBezTo>
                  <a:pt x="1447826" y="5845354"/>
                  <a:pt x="1451676" y="5847279"/>
                  <a:pt x="1451676" y="5853054"/>
                </a:cubicBezTo>
                <a:cubicBezTo>
                  <a:pt x="1449751" y="5853054"/>
                  <a:pt x="1449751" y="5851129"/>
                  <a:pt x="1447826" y="5851129"/>
                </a:cubicBezTo>
                <a:cubicBezTo>
                  <a:pt x="1447826" y="5853054"/>
                  <a:pt x="1447826" y="5854978"/>
                  <a:pt x="1445901" y="5858828"/>
                </a:cubicBezTo>
                <a:cubicBezTo>
                  <a:pt x="1445901" y="5856903"/>
                  <a:pt x="1443976" y="5856903"/>
                  <a:pt x="1442051" y="5856903"/>
                </a:cubicBezTo>
                <a:cubicBezTo>
                  <a:pt x="1442051" y="5853054"/>
                  <a:pt x="1442051" y="5847279"/>
                  <a:pt x="1443976" y="5843430"/>
                </a:cubicBezTo>
                <a:close/>
                <a:moveTo>
                  <a:pt x="1890526" y="5839580"/>
                </a:moveTo>
                <a:cubicBezTo>
                  <a:pt x="1888602" y="5845354"/>
                  <a:pt x="1886676" y="5849204"/>
                  <a:pt x="1884752" y="5853054"/>
                </a:cubicBezTo>
                <a:cubicBezTo>
                  <a:pt x="1882828" y="5874226"/>
                  <a:pt x="1878977" y="5893474"/>
                  <a:pt x="1877052" y="5912722"/>
                </a:cubicBezTo>
                <a:cubicBezTo>
                  <a:pt x="1863579" y="5926195"/>
                  <a:pt x="1852031" y="5939669"/>
                  <a:pt x="1834707" y="5951217"/>
                </a:cubicBezTo>
                <a:cubicBezTo>
                  <a:pt x="1830858" y="5926195"/>
                  <a:pt x="1852031" y="5924270"/>
                  <a:pt x="1852031" y="5905023"/>
                </a:cubicBezTo>
                <a:cubicBezTo>
                  <a:pt x="1834707" y="5910797"/>
                  <a:pt x="1827008" y="5924270"/>
                  <a:pt x="1821234" y="5941593"/>
                </a:cubicBezTo>
                <a:cubicBezTo>
                  <a:pt x="1817384" y="5937744"/>
                  <a:pt x="1813535" y="5933894"/>
                  <a:pt x="1809685" y="5931969"/>
                </a:cubicBezTo>
                <a:cubicBezTo>
                  <a:pt x="1823159" y="5916571"/>
                  <a:pt x="1836632" y="5901173"/>
                  <a:pt x="1852031" y="5885775"/>
                </a:cubicBezTo>
                <a:cubicBezTo>
                  <a:pt x="1867429" y="5870377"/>
                  <a:pt x="1878977" y="5854978"/>
                  <a:pt x="1890526" y="5839580"/>
                </a:cubicBezTo>
                <a:close/>
                <a:moveTo>
                  <a:pt x="1422804" y="5839580"/>
                </a:moveTo>
                <a:cubicBezTo>
                  <a:pt x="1424728" y="5837655"/>
                  <a:pt x="1428577" y="5839580"/>
                  <a:pt x="1432428" y="5841505"/>
                </a:cubicBezTo>
                <a:cubicBezTo>
                  <a:pt x="1432428" y="5845354"/>
                  <a:pt x="1432428" y="5849204"/>
                  <a:pt x="1432428" y="5854978"/>
                </a:cubicBezTo>
                <a:cubicBezTo>
                  <a:pt x="1428577" y="5851129"/>
                  <a:pt x="1426653" y="5845354"/>
                  <a:pt x="1422804" y="5839580"/>
                </a:cubicBezTo>
                <a:close/>
                <a:moveTo>
                  <a:pt x="1411254" y="5837655"/>
                </a:moveTo>
                <a:cubicBezTo>
                  <a:pt x="1417029" y="5841506"/>
                  <a:pt x="1418953" y="5847280"/>
                  <a:pt x="1424728" y="5854979"/>
                </a:cubicBezTo>
                <a:cubicBezTo>
                  <a:pt x="1428578" y="5858829"/>
                  <a:pt x="1430503" y="5862679"/>
                  <a:pt x="1432428" y="5866528"/>
                </a:cubicBezTo>
                <a:cubicBezTo>
                  <a:pt x="1432428" y="5868453"/>
                  <a:pt x="1432428" y="5870378"/>
                  <a:pt x="1432428" y="5872302"/>
                </a:cubicBezTo>
                <a:cubicBezTo>
                  <a:pt x="1430503" y="5870378"/>
                  <a:pt x="1428578" y="5868453"/>
                  <a:pt x="1426653" y="5870378"/>
                </a:cubicBezTo>
                <a:cubicBezTo>
                  <a:pt x="1426653" y="5872302"/>
                  <a:pt x="1428578" y="5874227"/>
                  <a:pt x="1430503" y="5876152"/>
                </a:cubicBezTo>
                <a:cubicBezTo>
                  <a:pt x="1428578" y="5876152"/>
                  <a:pt x="1428578" y="5874227"/>
                  <a:pt x="1426653" y="5874227"/>
                </a:cubicBezTo>
                <a:cubicBezTo>
                  <a:pt x="1422804" y="5862679"/>
                  <a:pt x="1418953" y="5849205"/>
                  <a:pt x="1407405" y="5843431"/>
                </a:cubicBezTo>
                <a:cubicBezTo>
                  <a:pt x="1407405" y="5847280"/>
                  <a:pt x="1405480" y="5849205"/>
                  <a:pt x="1403555" y="5849205"/>
                </a:cubicBezTo>
                <a:cubicBezTo>
                  <a:pt x="1403555" y="5847280"/>
                  <a:pt x="1403555" y="5843431"/>
                  <a:pt x="1403555" y="5841506"/>
                </a:cubicBezTo>
                <a:cubicBezTo>
                  <a:pt x="1405480" y="5839581"/>
                  <a:pt x="1409329" y="5837655"/>
                  <a:pt x="1411254" y="5837655"/>
                </a:cubicBezTo>
                <a:close/>
                <a:moveTo>
                  <a:pt x="1467074" y="5833806"/>
                </a:moveTo>
                <a:cubicBezTo>
                  <a:pt x="1468999" y="5835730"/>
                  <a:pt x="1470923" y="5839580"/>
                  <a:pt x="1472848" y="5843430"/>
                </a:cubicBezTo>
                <a:cubicBezTo>
                  <a:pt x="1470923" y="5843430"/>
                  <a:pt x="1468999" y="5843430"/>
                  <a:pt x="1467074" y="5843430"/>
                </a:cubicBezTo>
                <a:cubicBezTo>
                  <a:pt x="1467074" y="5841505"/>
                  <a:pt x="1467074" y="5837655"/>
                  <a:pt x="1467074" y="5833806"/>
                </a:cubicBezTo>
                <a:close/>
                <a:moveTo>
                  <a:pt x="1407406" y="5822258"/>
                </a:moveTo>
                <a:cubicBezTo>
                  <a:pt x="1407406" y="5824183"/>
                  <a:pt x="1409331" y="5826107"/>
                  <a:pt x="1409331" y="5828032"/>
                </a:cubicBezTo>
                <a:cubicBezTo>
                  <a:pt x="1407406" y="5828032"/>
                  <a:pt x="1407406" y="5828032"/>
                  <a:pt x="1405481" y="5826107"/>
                </a:cubicBezTo>
                <a:cubicBezTo>
                  <a:pt x="1405481" y="5826107"/>
                  <a:pt x="1407406" y="5824183"/>
                  <a:pt x="1407406" y="5822258"/>
                </a:cubicBezTo>
                <a:close/>
                <a:moveTo>
                  <a:pt x="1413180" y="5820332"/>
                </a:moveTo>
                <a:cubicBezTo>
                  <a:pt x="1415105" y="5820332"/>
                  <a:pt x="1417029" y="5820332"/>
                  <a:pt x="1418953" y="5820332"/>
                </a:cubicBezTo>
                <a:cubicBezTo>
                  <a:pt x="1426653" y="5814558"/>
                  <a:pt x="1432428" y="5824182"/>
                  <a:pt x="1434352" y="5831881"/>
                </a:cubicBezTo>
                <a:cubicBezTo>
                  <a:pt x="1434352" y="5831881"/>
                  <a:pt x="1432428" y="5831881"/>
                  <a:pt x="1428578" y="5831881"/>
                </a:cubicBezTo>
                <a:cubicBezTo>
                  <a:pt x="1426653" y="5833806"/>
                  <a:pt x="1428578" y="5835730"/>
                  <a:pt x="1426653" y="5835730"/>
                </a:cubicBezTo>
                <a:cubicBezTo>
                  <a:pt x="1426653" y="5835730"/>
                  <a:pt x="1426653" y="5833806"/>
                  <a:pt x="1424729" y="5833806"/>
                </a:cubicBezTo>
                <a:cubicBezTo>
                  <a:pt x="1424729" y="5829956"/>
                  <a:pt x="1426653" y="5831881"/>
                  <a:pt x="1426653" y="5828031"/>
                </a:cubicBezTo>
                <a:cubicBezTo>
                  <a:pt x="1424729" y="5828031"/>
                  <a:pt x="1424729" y="5828031"/>
                  <a:pt x="1424729" y="5828031"/>
                </a:cubicBezTo>
                <a:cubicBezTo>
                  <a:pt x="1420878" y="5828031"/>
                  <a:pt x="1418953" y="5829956"/>
                  <a:pt x="1415105" y="5829956"/>
                </a:cubicBezTo>
                <a:cubicBezTo>
                  <a:pt x="1415105" y="5826106"/>
                  <a:pt x="1411254" y="5822257"/>
                  <a:pt x="1413180" y="5820332"/>
                </a:cubicBezTo>
                <a:close/>
                <a:moveTo>
                  <a:pt x="1347737" y="5818407"/>
                </a:moveTo>
                <a:cubicBezTo>
                  <a:pt x="1349661" y="5818407"/>
                  <a:pt x="1351586" y="5820332"/>
                  <a:pt x="1353511" y="5820332"/>
                </a:cubicBezTo>
                <a:cubicBezTo>
                  <a:pt x="1355436" y="5822257"/>
                  <a:pt x="1355436" y="5824182"/>
                  <a:pt x="1357361" y="5826106"/>
                </a:cubicBezTo>
                <a:cubicBezTo>
                  <a:pt x="1355436" y="5829956"/>
                  <a:pt x="1353511" y="5833806"/>
                  <a:pt x="1355436" y="5837655"/>
                </a:cubicBezTo>
                <a:cubicBezTo>
                  <a:pt x="1357361" y="5839580"/>
                  <a:pt x="1361210" y="5839580"/>
                  <a:pt x="1363135" y="5839580"/>
                </a:cubicBezTo>
                <a:cubicBezTo>
                  <a:pt x="1363135" y="5843430"/>
                  <a:pt x="1365060" y="5847279"/>
                  <a:pt x="1363135" y="5853053"/>
                </a:cubicBezTo>
                <a:cubicBezTo>
                  <a:pt x="1366985" y="5858828"/>
                  <a:pt x="1372759" y="5862677"/>
                  <a:pt x="1378534" y="5866527"/>
                </a:cubicBezTo>
                <a:cubicBezTo>
                  <a:pt x="1378534" y="5866527"/>
                  <a:pt x="1378534" y="5868452"/>
                  <a:pt x="1378534" y="5868452"/>
                </a:cubicBezTo>
                <a:cubicBezTo>
                  <a:pt x="1380458" y="5870376"/>
                  <a:pt x="1382383" y="5870376"/>
                  <a:pt x="1384308" y="5872301"/>
                </a:cubicBezTo>
                <a:cubicBezTo>
                  <a:pt x="1378534" y="5885774"/>
                  <a:pt x="1374684" y="5899248"/>
                  <a:pt x="1365060" y="5906947"/>
                </a:cubicBezTo>
                <a:cubicBezTo>
                  <a:pt x="1351586" y="5897323"/>
                  <a:pt x="1345811" y="5878075"/>
                  <a:pt x="1340037" y="5860752"/>
                </a:cubicBezTo>
                <a:cubicBezTo>
                  <a:pt x="1341962" y="5853053"/>
                  <a:pt x="1343886" y="5847279"/>
                  <a:pt x="1345811" y="5839580"/>
                </a:cubicBezTo>
                <a:cubicBezTo>
                  <a:pt x="1343886" y="5833806"/>
                  <a:pt x="1343886" y="5822257"/>
                  <a:pt x="1347737" y="5818407"/>
                </a:cubicBezTo>
                <a:close/>
                <a:moveTo>
                  <a:pt x="1913625" y="5816482"/>
                </a:moveTo>
                <a:cubicBezTo>
                  <a:pt x="1917474" y="5818407"/>
                  <a:pt x="1919399" y="5816482"/>
                  <a:pt x="1921323" y="5816482"/>
                </a:cubicBezTo>
                <a:cubicBezTo>
                  <a:pt x="1921323" y="5822257"/>
                  <a:pt x="1921323" y="5829956"/>
                  <a:pt x="1923248" y="5835730"/>
                </a:cubicBezTo>
                <a:cubicBezTo>
                  <a:pt x="1907849" y="5849204"/>
                  <a:pt x="1907849" y="5876150"/>
                  <a:pt x="1898225" y="5895398"/>
                </a:cubicBezTo>
                <a:cubicBezTo>
                  <a:pt x="1892451" y="5899248"/>
                  <a:pt x="1888602" y="5903097"/>
                  <a:pt x="1880902" y="5905022"/>
                </a:cubicBezTo>
                <a:cubicBezTo>
                  <a:pt x="1880902" y="5895398"/>
                  <a:pt x="1882828" y="5887699"/>
                  <a:pt x="1886676" y="5881925"/>
                </a:cubicBezTo>
                <a:cubicBezTo>
                  <a:pt x="1886676" y="5880000"/>
                  <a:pt x="1884751" y="5880000"/>
                  <a:pt x="1884751" y="5878075"/>
                </a:cubicBezTo>
                <a:cubicBezTo>
                  <a:pt x="1884751" y="5870376"/>
                  <a:pt x="1888602" y="5860752"/>
                  <a:pt x="1890526" y="5851128"/>
                </a:cubicBezTo>
                <a:cubicBezTo>
                  <a:pt x="1894376" y="5843429"/>
                  <a:pt x="1894376" y="5831881"/>
                  <a:pt x="1898225" y="5826106"/>
                </a:cubicBezTo>
                <a:cubicBezTo>
                  <a:pt x="1902075" y="5822257"/>
                  <a:pt x="1905924" y="5824182"/>
                  <a:pt x="1907849" y="5822257"/>
                </a:cubicBezTo>
                <a:cubicBezTo>
                  <a:pt x="1911699" y="5820332"/>
                  <a:pt x="1909775" y="5816482"/>
                  <a:pt x="1913625" y="5816482"/>
                </a:cubicBezTo>
                <a:close/>
                <a:moveTo>
                  <a:pt x="1453599" y="5814558"/>
                </a:moveTo>
                <a:cubicBezTo>
                  <a:pt x="1453599" y="5814558"/>
                  <a:pt x="1455525" y="5816483"/>
                  <a:pt x="1455525" y="5816483"/>
                </a:cubicBezTo>
                <a:cubicBezTo>
                  <a:pt x="1457450" y="5826107"/>
                  <a:pt x="1459374" y="5833807"/>
                  <a:pt x="1459374" y="5843431"/>
                </a:cubicBezTo>
                <a:cubicBezTo>
                  <a:pt x="1451674" y="5839581"/>
                  <a:pt x="1445900" y="5833807"/>
                  <a:pt x="1445900" y="5822258"/>
                </a:cubicBezTo>
                <a:cubicBezTo>
                  <a:pt x="1447826" y="5820333"/>
                  <a:pt x="1451674" y="5818408"/>
                  <a:pt x="1455525" y="5818408"/>
                </a:cubicBezTo>
                <a:cubicBezTo>
                  <a:pt x="1455525" y="5816483"/>
                  <a:pt x="1453599" y="5814558"/>
                  <a:pt x="1453599" y="5814558"/>
                </a:cubicBezTo>
                <a:close/>
                <a:moveTo>
                  <a:pt x="1447826" y="5812634"/>
                </a:moveTo>
                <a:cubicBezTo>
                  <a:pt x="1449750" y="5812634"/>
                  <a:pt x="1449750" y="5814559"/>
                  <a:pt x="1449750" y="5814559"/>
                </a:cubicBezTo>
                <a:lnTo>
                  <a:pt x="1447661" y="5812768"/>
                </a:lnTo>
                <a:close/>
                <a:moveTo>
                  <a:pt x="1322714" y="5812633"/>
                </a:moveTo>
                <a:cubicBezTo>
                  <a:pt x="1328489" y="5814559"/>
                  <a:pt x="1334264" y="5816483"/>
                  <a:pt x="1341963" y="5818408"/>
                </a:cubicBezTo>
                <a:cubicBezTo>
                  <a:pt x="1340038" y="5828032"/>
                  <a:pt x="1340038" y="5835731"/>
                  <a:pt x="1338113" y="5845355"/>
                </a:cubicBezTo>
                <a:cubicBezTo>
                  <a:pt x="1332338" y="5831882"/>
                  <a:pt x="1328489" y="5820333"/>
                  <a:pt x="1322714" y="5812633"/>
                </a:cubicBezTo>
                <a:close/>
                <a:moveTo>
                  <a:pt x="1411254" y="5810709"/>
                </a:moveTo>
                <a:cubicBezTo>
                  <a:pt x="1415103" y="5812634"/>
                  <a:pt x="1418953" y="5814559"/>
                  <a:pt x="1422803" y="5816483"/>
                </a:cubicBezTo>
                <a:cubicBezTo>
                  <a:pt x="1418953" y="5814559"/>
                  <a:pt x="1417028" y="5816483"/>
                  <a:pt x="1413179" y="5818408"/>
                </a:cubicBezTo>
                <a:cubicBezTo>
                  <a:pt x="1413179" y="5816483"/>
                  <a:pt x="1413179" y="5814559"/>
                  <a:pt x="1409329" y="5812634"/>
                </a:cubicBezTo>
                <a:cubicBezTo>
                  <a:pt x="1411254" y="5812634"/>
                  <a:pt x="1411254" y="5810709"/>
                  <a:pt x="1411254" y="5810709"/>
                </a:cubicBezTo>
                <a:close/>
                <a:moveTo>
                  <a:pt x="1982918" y="5810708"/>
                </a:moveTo>
                <a:cubicBezTo>
                  <a:pt x="1984842" y="5810708"/>
                  <a:pt x="1984842" y="5810708"/>
                  <a:pt x="1984842" y="5810708"/>
                </a:cubicBezTo>
                <a:cubicBezTo>
                  <a:pt x="1982918" y="5810708"/>
                  <a:pt x="1984842" y="5812633"/>
                  <a:pt x="1984842" y="5812633"/>
                </a:cubicBezTo>
                <a:cubicBezTo>
                  <a:pt x="1986766" y="5812633"/>
                  <a:pt x="1986766" y="5812633"/>
                  <a:pt x="1986766" y="5812633"/>
                </a:cubicBezTo>
                <a:cubicBezTo>
                  <a:pt x="1979067" y="5822258"/>
                  <a:pt x="1971367" y="5831882"/>
                  <a:pt x="1975218" y="5843431"/>
                </a:cubicBezTo>
                <a:cubicBezTo>
                  <a:pt x="1965593" y="5851130"/>
                  <a:pt x="1954044" y="5856904"/>
                  <a:pt x="1944420" y="5862678"/>
                </a:cubicBezTo>
                <a:cubicBezTo>
                  <a:pt x="1944420" y="5854979"/>
                  <a:pt x="1944420" y="5847280"/>
                  <a:pt x="1944420" y="5841506"/>
                </a:cubicBezTo>
                <a:cubicBezTo>
                  <a:pt x="1959818" y="5833807"/>
                  <a:pt x="1969443" y="5820333"/>
                  <a:pt x="1982918" y="5810708"/>
                </a:cubicBezTo>
                <a:close/>
                <a:moveTo>
                  <a:pt x="1934797" y="5808784"/>
                </a:moveTo>
                <a:cubicBezTo>
                  <a:pt x="1936722" y="5808784"/>
                  <a:pt x="1938648" y="5808784"/>
                  <a:pt x="1940571" y="5808784"/>
                </a:cubicBezTo>
                <a:cubicBezTo>
                  <a:pt x="1940571" y="5810709"/>
                  <a:pt x="1938648" y="5808784"/>
                  <a:pt x="1938648" y="5810709"/>
                </a:cubicBezTo>
                <a:cubicBezTo>
                  <a:pt x="1936722" y="5810709"/>
                  <a:pt x="1934797" y="5810709"/>
                  <a:pt x="1934797" y="5808784"/>
                </a:cubicBezTo>
                <a:close/>
                <a:moveTo>
                  <a:pt x="1996390" y="5799160"/>
                </a:moveTo>
                <a:cubicBezTo>
                  <a:pt x="1994466" y="5803010"/>
                  <a:pt x="1992541" y="5804935"/>
                  <a:pt x="1990616" y="5806859"/>
                </a:cubicBezTo>
                <a:cubicBezTo>
                  <a:pt x="1990616" y="5804935"/>
                  <a:pt x="1990616" y="5804935"/>
                  <a:pt x="1990616" y="5803010"/>
                </a:cubicBezTo>
                <a:cubicBezTo>
                  <a:pt x="1992541" y="5801085"/>
                  <a:pt x="1996390" y="5801085"/>
                  <a:pt x="1996390" y="5799160"/>
                </a:cubicBezTo>
                <a:close/>
                <a:moveTo>
                  <a:pt x="1984842" y="5795311"/>
                </a:moveTo>
                <a:cubicBezTo>
                  <a:pt x="1986767" y="5795311"/>
                  <a:pt x="1986767" y="5797235"/>
                  <a:pt x="1986767" y="5799160"/>
                </a:cubicBezTo>
                <a:cubicBezTo>
                  <a:pt x="1984842" y="5799160"/>
                  <a:pt x="1984842" y="5797235"/>
                  <a:pt x="1982918" y="5801085"/>
                </a:cubicBezTo>
                <a:cubicBezTo>
                  <a:pt x="1982918" y="5801085"/>
                  <a:pt x="1982918" y="5799160"/>
                  <a:pt x="1982918" y="5799160"/>
                </a:cubicBezTo>
                <a:cubicBezTo>
                  <a:pt x="1982918" y="5797235"/>
                  <a:pt x="1984842" y="5797235"/>
                  <a:pt x="1984842" y="5795311"/>
                </a:cubicBezTo>
                <a:close/>
                <a:moveTo>
                  <a:pt x="1574861" y="5795310"/>
                </a:moveTo>
                <a:cubicBezTo>
                  <a:pt x="1578710" y="5799159"/>
                  <a:pt x="1584485" y="5801085"/>
                  <a:pt x="1586410" y="5804935"/>
                </a:cubicBezTo>
                <a:cubicBezTo>
                  <a:pt x="1594110" y="5814559"/>
                  <a:pt x="1596035" y="5835731"/>
                  <a:pt x="1594110" y="5853055"/>
                </a:cubicBezTo>
                <a:cubicBezTo>
                  <a:pt x="1586410" y="5837656"/>
                  <a:pt x="1580635" y="5820333"/>
                  <a:pt x="1578710" y="5801085"/>
                </a:cubicBezTo>
                <a:lnTo>
                  <a:pt x="1576786" y="5801085"/>
                </a:lnTo>
                <a:cubicBezTo>
                  <a:pt x="1576786" y="5799159"/>
                  <a:pt x="1574861" y="5797234"/>
                  <a:pt x="1574861" y="5795310"/>
                </a:cubicBezTo>
                <a:close/>
                <a:moveTo>
                  <a:pt x="1388158" y="5791461"/>
                </a:moveTo>
                <a:cubicBezTo>
                  <a:pt x="1390083" y="5797235"/>
                  <a:pt x="1392007" y="5801085"/>
                  <a:pt x="1392007" y="5804935"/>
                </a:cubicBezTo>
                <a:cubicBezTo>
                  <a:pt x="1392007" y="5804935"/>
                  <a:pt x="1392007" y="5804935"/>
                  <a:pt x="1390083" y="5804935"/>
                </a:cubicBezTo>
                <a:cubicBezTo>
                  <a:pt x="1388158" y="5803010"/>
                  <a:pt x="1388158" y="5801085"/>
                  <a:pt x="1384307" y="5801085"/>
                </a:cubicBezTo>
                <a:cubicBezTo>
                  <a:pt x="1382382" y="5803010"/>
                  <a:pt x="1382382" y="5804935"/>
                  <a:pt x="1382382" y="5806859"/>
                </a:cubicBezTo>
                <a:cubicBezTo>
                  <a:pt x="1380459" y="5806859"/>
                  <a:pt x="1380459" y="5806859"/>
                  <a:pt x="1378533" y="5806859"/>
                </a:cubicBezTo>
                <a:cubicBezTo>
                  <a:pt x="1382382" y="5801085"/>
                  <a:pt x="1382382" y="5793386"/>
                  <a:pt x="1388158" y="5791461"/>
                </a:cubicBezTo>
                <a:close/>
                <a:moveTo>
                  <a:pt x="1422802" y="5791460"/>
                </a:moveTo>
                <a:lnTo>
                  <a:pt x="1447661" y="5812768"/>
                </a:lnTo>
                <a:lnTo>
                  <a:pt x="1445179" y="5814799"/>
                </a:lnTo>
                <a:cubicBezTo>
                  <a:pt x="1444938" y="5816002"/>
                  <a:pt x="1444938" y="5817445"/>
                  <a:pt x="1443976" y="5818408"/>
                </a:cubicBezTo>
                <a:cubicBezTo>
                  <a:pt x="1443013" y="5816483"/>
                  <a:pt x="1442051" y="5816483"/>
                  <a:pt x="1440848" y="5816724"/>
                </a:cubicBezTo>
                <a:lnTo>
                  <a:pt x="1438202" y="5816584"/>
                </a:lnTo>
                <a:lnTo>
                  <a:pt x="1438202" y="5816483"/>
                </a:lnTo>
                <a:lnTo>
                  <a:pt x="1436276" y="5816483"/>
                </a:lnTo>
                <a:lnTo>
                  <a:pt x="1438202" y="5816584"/>
                </a:lnTo>
                <a:lnTo>
                  <a:pt x="1438202" y="5824183"/>
                </a:lnTo>
                <a:cubicBezTo>
                  <a:pt x="1434351" y="5818408"/>
                  <a:pt x="1428577" y="5812634"/>
                  <a:pt x="1428577" y="5804935"/>
                </a:cubicBezTo>
                <a:cubicBezTo>
                  <a:pt x="1424727" y="5803010"/>
                  <a:pt x="1424727" y="5804935"/>
                  <a:pt x="1422802" y="5804935"/>
                </a:cubicBezTo>
                <a:cubicBezTo>
                  <a:pt x="1420878" y="5803010"/>
                  <a:pt x="1418953" y="5801085"/>
                  <a:pt x="1418953" y="5799160"/>
                </a:cubicBezTo>
                <a:cubicBezTo>
                  <a:pt x="1418953" y="5797235"/>
                  <a:pt x="1420878" y="5795311"/>
                  <a:pt x="1420878" y="5793386"/>
                </a:cubicBezTo>
                <a:cubicBezTo>
                  <a:pt x="1420878" y="5791460"/>
                  <a:pt x="1422802" y="5791460"/>
                  <a:pt x="1422802" y="5791460"/>
                </a:cubicBezTo>
                <a:close/>
                <a:moveTo>
                  <a:pt x="1382383" y="5789536"/>
                </a:moveTo>
                <a:lnTo>
                  <a:pt x="1384308" y="5789536"/>
                </a:lnTo>
                <a:cubicBezTo>
                  <a:pt x="1384308" y="5789536"/>
                  <a:pt x="1382383" y="5791461"/>
                  <a:pt x="1382383" y="5793386"/>
                </a:cubicBezTo>
                <a:cubicBezTo>
                  <a:pt x="1380459" y="5791461"/>
                  <a:pt x="1382383" y="5791461"/>
                  <a:pt x="1382383" y="5789536"/>
                </a:cubicBezTo>
                <a:close/>
                <a:moveTo>
                  <a:pt x="1980992" y="5787611"/>
                </a:moveTo>
                <a:cubicBezTo>
                  <a:pt x="1982918" y="5787611"/>
                  <a:pt x="1982918" y="5787611"/>
                  <a:pt x="1982918" y="5787611"/>
                </a:cubicBezTo>
                <a:cubicBezTo>
                  <a:pt x="1982918" y="5787611"/>
                  <a:pt x="1982918" y="5789536"/>
                  <a:pt x="1982918" y="5789536"/>
                </a:cubicBezTo>
                <a:cubicBezTo>
                  <a:pt x="1982918" y="5789536"/>
                  <a:pt x="1980992" y="5791461"/>
                  <a:pt x="1980992" y="5791461"/>
                </a:cubicBezTo>
                <a:cubicBezTo>
                  <a:pt x="1980992" y="5789536"/>
                  <a:pt x="1980992" y="5789536"/>
                  <a:pt x="1980992" y="5787611"/>
                </a:cubicBezTo>
                <a:close/>
                <a:moveTo>
                  <a:pt x="1907851" y="5783762"/>
                </a:moveTo>
                <a:cubicBezTo>
                  <a:pt x="1905925" y="5785687"/>
                  <a:pt x="1904001" y="5787611"/>
                  <a:pt x="1902077" y="5789536"/>
                </a:cubicBezTo>
                <a:cubicBezTo>
                  <a:pt x="1902077" y="5787611"/>
                  <a:pt x="1902077" y="5785687"/>
                  <a:pt x="1902077" y="5785687"/>
                </a:cubicBezTo>
                <a:cubicBezTo>
                  <a:pt x="1904001" y="5783762"/>
                  <a:pt x="1905925" y="5783762"/>
                  <a:pt x="1907851" y="5783762"/>
                </a:cubicBezTo>
                <a:close/>
                <a:moveTo>
                  <a:pt x="1946346" y="5781837"/>
                </a:moveTo>
                <a:cubicBezTo>
                  <a:pt x="1948271" y="5787611"/>
                  <a:pt x="1954045" y="5795311"/>
                  <a:pt x="1948271" y="5801085"/>
                </a:cubicBezTo>
                <a:cubicBezTo>
                  <a:pt x="1946346" y="5795311"/>
                  <a:pt x="1944420" y="5787611"/>
                  <a:pt x="1946346" y="5781837"/>
                </a:cubicBezTo>
                <a:close/>
                <a:moveTo>
                  <a:pt x="1447826" y="5779912"/>
                </a:moveTo>
                <a:cubicBezTo>
                  <a:pt x="1449751" y="5783762"/>
                  <a:pt x="1449751" y="5785687"/>
                  <a:pt x="1449751" y="5787611"/>
                </a:cubicBezTo>
                <a:cubicBezTo>
                  <a:pt x="1447826" y="5785687"/>
                  <a:pt x="1443977" y="5783762"/>
                  <a:pt x="1442052" y="5781837"/>
                </a:cubicBezTo>
                <a:cubicBezTo>
                  <a:pt x="1443977" y="5781837"/>
                  <a:pt x="1445902" y="5779912"/>
                  <a:pt x="1447826" y="5779912"/>
                </a:cubicBezTo>
                <a:close/>
                <a:moveTo>
                  <a:pt x="1351587" y="5774138"/>
                </a:moveTo>
                <a:cubicBezTo>
                  <a:pt x="1351587" y="5774138"/>
                  <a:pt x="1353512" y="5781837"/>
                  <a:pt x="1349662" y="5779912"/>
                </a:cubicBezTo>
                <a:cubicBezTo>
                  <a:pt x="1349662" y="5777987"/>
                  <a:pt x="1347737" y="5774138"/>
                  <a:pt x="1351587" y="5774138"/>
                </a:cubicBezTo>
                <a:close/>
                <a:moveTo>
                  <a:pt x="1388158" y="5772213"/>
                </a:moveTo>
                <a:cubicBezTo>
                  <a:pt x="1388158" y="5776063"/>
                  <a:pt x="1392007" y="5779912"/>
                  <a:pt x="1392007" y="5783762"/>
                </a:cubicBezTo>
                <a:cubicBezTo>
                  <a:pt x="1388158" y="5785687"/>
                  <a:pt x="1388158" y="5783762"/>
                  <a:pt x="1386233" y="5781837"/>
                </a:cubicBezTo>
                <a:cubicBezTo>
                  <a:pt x="1386233" y="5777987"/>
                  <a:pt x="1386233" y="5774138"/>
                  <a:pt x="1388158" y="5772213"/>
                </a:cubicBezTo>
                <a:close/>
                <a:moveTo>
                  <a:pt x="1960782" y="5768844"/>
                </a:moveTo>
                <a:cubicBezTo>
                  <a:pt x="1962706" y="5768363"/>
                  <a:pt x="1964631" y="5768363"/>
                  <a:pt x="1965593" y="5770288"/>
                </a:cubicBezTo>
                <a:cubicBezTo>
                  <a:pt x="1963669" y="5772213"/>
                  <a:pt x="1963669" y="5770288"/>
                  <a:pt x="1959818" y="5770288"/>
                </a:cubicBezTo>
                <a:cubicBezTo>
                  <a:pt x="1959818" y="5770288"/>
                  <a:pt x="1959818" y="5770288"/>
                  <a:pt x="1957895" y="5772213"/>
                </a:cubicBezTo>
                <a:cubicBezTo>
                  <a:pt x="1955969" y="5772213"/>
                  <a:pt x="1957895" y="5770288"/>
                  <a:pt x="1955969" y="5770288"/>
                </a:cubicBezTo>
                <a:cubicBezTo>
                  <a:pt x="1956932" y="5770288"/>
                  <a:pt x="1958857" y="5769326"/>
                  <a:pt x="1960782" y="5768844"/>
                </a:cubicBezTo>
                <a:close/>
                <a:moveTo>
                  <a:pt x="1439645" y="5768844"/>
                </a:moveTo>
                <a:cubicBezTo>
                  <a:pt x="1442532" y="5768363"/>
                  <a:pt x="1444938" y="5768363"/>
                  <a:pt x="1445901" y="5770288"/>
                </a:cubicBezTo>
                <a:cubicBezTo>
                  <a:pt x="1443976" y="5770288"/>
                  <a:pt x="1443976" y="5772213"/>
                  <a:pt x="1443976" y="5772213"/>
                </a:cubicBezTo>
                <a:cubicBezTo>
                  <a:pt x="1443976" y="5774137"/>
                  <a:pt x="1440127" y="5770288"/>
                  <a:pt x="1440127" y="5772213"/>
                </a:cubicBezTo>
                <a:cubicBezTo>
                  <a:pt x="1440127" y="5774137"/>
                  <a:pt x="1440127" y="5774137"/>
                  <a:pt x="1440127" y="5774137"/>
                </a:cubicBezTo>
                <a:cubicBezTo>
                  <a:pt x="1440127" y="5777987"/>
                  <a:pt x="1445901" y="5776062"/>
                  <a:pt x="1445901" y="5779912"/>
                </a:cubicBezTo>
                <a:cubicBezTo>
                  <a:pt x="1443976" y="5779912"/>
                  <a:pt x="1440127" y="5779912"/>
                  <a:pt x="1438202" y="5779912"/>
                </a:cubicBezTo>
                <a:cubicBezTo>
                  <a:pt x="1438202" y="5779912"/>
                  <a:pt x="1436276" y="5777987"/>
                  <a:pt x="1434351" y="5779912"/>
                </a:cubicBezTo>
                <a:cubicBezTo>
                  <a:pt x="1434351" y="5776062"/>
                  <a:pt x="1430503" y="5774137"/>
                  <a:pt x="1430503" y="5770288"/>
                </a:cubicBezTo>
                <a:cubicBezTo>
                  <a:pt x="1433389" y="5770288"/>
                  <a:pt x="1436758" y="5769325"/>
                  <a:pt x="1439645" y="5768844"/>
                </a:cubicBezTo>
                <a:close/>
                <a:moveTo>
                  <a:pt x="1948270" y="5768363"/>
                </a:moveTo>
                <a:cubicBezTo>
                  <a:pt x="1948270" y="5768363"/>
                  <a:pt x="1950194" y="5768363"/>
                  <a:pt x="1952119" y="5768363"/>
                </a:cubicBezTo>
                <a:cubicBezTo>
                  <a:pt x="1954044" y="5772213"/>
                  <a:pt x="1955969" y="5776063"/>
                  <a:pt x="1955969" y="5777987"/>
                </a:cubicBezTo>
                <a:lnTo>
                  <a:pt x="1955969" y="5781115"/>
                </a:lnTo>
                <a:cubicBezTo>
                  <a:pt x="1956451" y="5782799"/>
                  <a:pt x="1956932" y="5784724"/>
                  <a:pt x="1955969" y="5787611"/>
                </a:cubicBezTo>
                <a:lnTo>
                  <a:pt x="1952119" y="5787611"/>
                </a:lnTo>
                <a:cubicBezTo>
                  <a:pt x="1952119" y="5781837"/>
                  <a:pt x="1948270" y="5776063"/>
                  <a:pt x="1946345" y="5772213"/>
                </a:cubicBezTo>
                <a:cubicBezTo>
                  <a:pt x="1946345" y="5770288"/>
                  <a:pt x="1948270" y="5770288"/>
                  <a:pt x="1948270" y="5768363"/>
                </a:cubicBezTo>
                <a:close/>
                <a:moveTo>
                  <a:pt x="1561387" y="5764514"/>
                </a:moveTo>
                <a:cubicBezTo>
                  <a:pt x="1567161" y="5772213"/>
                  <a:pt x="1571012" y="5777987"/>
                  <a:pt x="1574860" y="5783762"/>
                </a:cubicBezTo>
                <a:cubicBezTo>
                  <a:pt x="1572936" y="5783762"/>
                  <a:pt x="1572936" y="5781837"/>
                  <a:pt x="1569086" y="5781837"/>
                </a:cubicBezTo>
                <a:cubicBezTo>
                  <a:pt x="1567161" y="5777987"/>
                  <a:pt x="1563312" y="5770288"/>
                  <a:pt x="1561387" y="5764514"/>
                </a:cubicBezTo>
                <a:close/>
                <a:moveTo>
                  <a:pt x="1365060" y="5762589"/>
                </a:moveTo>
                <a:cubicBezTo>
                  <a:pt x="1365060" y="5764514"/>
                  <a:pt x="1366985" y="5766439"/>
                  <a:pt x="1368910" y="5768363"/>
                </a:cubicBezTo>
                <a:cubicBezTo>
                  <a:pt x="1366985" y="5768363"/>
                  <a:pt x="1368910" y="5770288"/>
                  <a:pt x="1366985" y="5770288"/>
                </a:cubicBezTo>
                <a:cubicBezTo>
                  <a:pt x="1363135" y="5768363"/>
                  <a:pt x="1363135" y="5764514"/>
                  <a:pt x="1365060" y="5762589"/>
                </a:cubicBezTo>
                <a:close/>
                <a:moveTo>
                  <a:pt x="1909775" y="5754890"/>
                </a:moveTo>
                <a:cubicBezTo>
                  <a:pt x="1909775" y="5758739"/>
                  <a:pt x="1911699" y="5762589"/>
                  <a:pt x="1911699" y="5766439"/>
                </a:cubicBezTo>
                <a:cubicBezTo>
                  <a:pt x="1909775" y="5766439"/>
                  <a:pt x="1907851" y="5768363"/>
                  <a:pt x="1905925" y="5768363"/>
                </a:cubicBezTo>
                <a:cubicBezTo>
                  <a:pt x="1907851" y="5764514"/>
                  <a:pt x="1907851" y="5758739"/>
                  <a:pt x="1909775" y="5754890"/>
                </a:cubicBezTo>
                <a:close/>
                <a:moveTo>
                  <a:pt x="1430502" y="5754890"/>
                </a:moveTo>
                <a:cubicBezTo>
                  <a:pt x="1428578" y="5754890"/>
                  <a:pt x="1426653" y="5758739"/>
                  <a:pt x="1424728" y="5756815"/>
                </a:cubicBezTo>
                <a:cubicBezTo>
                  <a:pt x="1426653" y="5756815"/>
                  <a:pt x="1428578" y="5752965"/>
                  <a:pt x="1430502" y="5754890"/>
                </a:cubicBezTo>
                <a:close/>
                <a:moveTo>
                  <a:pt x="1355436" y="5754890"/>
                </a:moveTo>
                <a:cubicBezTo>
                  <a:pt x="1355436" y="5754890"/>
                  <a:pt x="1357361" y="5760664"/>
                  <a:pt x="1355436" y="5760664"/>
                </a:cubicBezTo>
                <a:cubicBezTo>
                  <a:pt x="1353512" y="5758739"/>
                  <a:pt x="1351587" y="5754890"/>
                  <a:pt x="1355436" y="5754890"/>
                </a:cubicBezTo>
                <a:close/>
                <a:moveTo>
                  <a:pt x="1917473" y="5749115"/>
                </a:moveTo>
                <a:cubicBezTo>
                  <a:pt x="1919397" y="5751040"/>
                  <a:pt x="1923247" y="5752965"/>
                  <a:pt x="1925172" y="5754890"/>
                </a:cubicBezTo>
                <a:cubicBezTo>
                  <a:pt x="1925172" y="5756815"/>
                  <a:pt x="1925172" y="5756815"/>
                  <a:pt x="1925172" y="5758739"/>
                </a:cubicBezTo>
                <a:cubicBezTo>
                  <a:pt x="1923247" y="5758739"/>
                  <a:pt x="1919397" y="5760664"/>
                  <a:pt x="1919397" y="5762589"/>
                </a:cubicBezTo>
                <a:cubicBezTo>
                  <a:pt x="1919397" y="5764514"/>
                  <a:pt x="1921322" y="5764514"/>
                  <a:pt x="1923247" y="5764514"/>
                </a:cubicBezTo>
                <a:cubicBezTo>
                  <a:pt x="1923247" y="5764514"/>
                  <a:pt x="1923247" y="5766438"/>
                  <a:pt x="1923247" y="5766438"/>
                </a:cubicBezTo>
                <a:cubicBezTo>
                  <a:pt x="1921322" y="5766438"/>
                  <a:pt x="1919397" y="5766438"/>
                  <a:pt x="1917473" y="5766438"/>
                </a:cubicBezTo>
                <a:cubicBezTo>
                  <a:pt x="1915548" y="5760664"/>
                  <a:pt x="1911698" y="5751040"/>
                  <a:pt x="1917473" y="5749115"/>
                </a:cubicBezTo>
                <a:close/>
                <a:moveTo>
                  <a:pt x="1443976" y="5747191"/>
                </a:moveTo>
                <a:cubicBezTo>
                  <a:pt x="1443976" y="5747191"/>
                  <a:pt x="1443976" y="5749115"/>
                  <a:pt x="1443976" y="5749115"/>
                </a:cubicBezTo>
                <a:cubicBezTo>
                  <a:pt x="1442052" y="5749115"/>
                  <a:pt x="1442052" y="5749115"/>
                  <a:pt x="1440127" y="5749115"/>
                </a:cubicBezTo>
                <a:cubicBezTo>
                  <a:pt x="1440127" y="5747191"/>
                  <a:pt x="1442052" y="5747191"/>
                  <a:pt x="1443976" y="5747191"/>
                </a:cubicBezTo>
                <a:close/>
                <a:moveTo>
                  <a:pt x="1808783" y="5741055"/>
                </a:moveTo>
                <a:cubicBezTo>
                  <a:pt x="1828452" y="5749356"/>
                  <a:pt x="1835669" y="5780393"/>
                  <a:pt x="1838558" y="5804935"/>
                </a:cubicBezTo>
                <a:cubicBezTo>
                  <a:pt x="1830858" y="5804935"/>
                  <a:pt x="1825083" y="5804935"/>
                  <a:pt x="1817384" y="5804935"/>
                </a:cubicBezTo>
                <a:cubicBezTo>
                  <a:pt x="1813535" y="5795311"/>
                  <a:pt x="1815459" y="5779912"/>
                  <a:pt x="1815459" y="5768362"/>
                </a:cubicBezTo>
                <a:cubicBezTo>
                  <a:pt x="1805835" y="5772212"/>
                  <a:pt x="1807761" y="5783762"/>
                  <a:pt x="1798136" y="5787611"/>
                </a:cubicBezTo>
                <a:cubicBezTo>
                  <a:pt x="1794287" y="5781837"/>
                  <a:pt x="1790437" y="5776063"/>
                  <a:pt x="1786588" y="5770287"/>
                </a:cubicBezTo>
                <a:cubicBezTo>
                  <a:pt x="1778888" y="5785687"/>
                  <a:pt x="1792362" y="5797235"/>
                  <a:pt x="1796212" y="5806859"/>
                </a:cubicBezTo>
                <a:cubicBezTo>
                  <a:pt x="1780813" y="5808784"/>
                  <a:pt x="1771189" y="5806859"/>
                  <a:pt x="1761565" y="5801085"/>
                </a:cubicBezTo>
                <a:cubicBezTo>
                  <a:pt x="1755791" y="5831881"/>
                  <a:pt x="1801987" y="5814558"/>
                  <a:pt x="1827008" y="5814558"/>
                </a:cubicBezTo>
                <a:cubicBezTo>
                  <a:pt x="1827008" y="5816483"/>
                  <a:pt x="1827008" y="5818408"/>
                  <a:pt x="1830858" y="5818408"/>
                </a:cubicBezTo>
                <a:cubicBezTo>
                  <a:pt x="1834707" y="5845355"/>
                  <a:pt x="1815459" y="5864602"/>
                  <a:pt x="1801987" y="5876151"/>
                </a:cubicBezTo>
                <a:cubicBezTo>
                  <a:pt x="1780813" y="5870377"/>
                  <a:pt x="1805835" y="5835731"/>
                  <a:pt x="1788512" y="5829957"/>
                </a:cubicBezTo>
                <a:cubicBezTo>
                  <a:pt x="1784663" y="5835731"/>
                  <a:pt x="1788512" y="5851129"/>
                  <a:pt x="1780813" y="5853054"/>
                </a:cubicBezTo>
                <a:cubicBezTo>
                  <a:pt x="1771189" y="5849204"/>
                  <a:pt x="1769264" y="5835731"/>
                  <a:pt x="1757717" y="5831881"/>
                </a:cubicBezTo>
                <a:cubicBezTo>
                  <a:pt x="1746167" y="5856903"/>
                  <a:pt x="1788512" y="5858828"/>
                  <a:pt x="1792362" y="5881926"/>
                </a:cubicBezTo>
                <a:cubicBezTo>
                  <a:pt x="1792362" y="5891550"/>
                  <a:pt x="1790437" y="5901174"/>
                  <a:pt x="1784663" y="5908873"/>
                </a:cubicBezTo>
                <a:cubicBezTo>
                  <a:pt x="1780813" y="5895399"/>
                  <a:pt x="1790437" y="5876151"/>
                  <a:pt x="1784663" y="5876151"/>
                </a:cubicBezTo>
                <a:cubicBezTo>
                  <a:pt x="1775039" y="5874226"/>
                  <a:pt x="1742317" y="5847280"/>
                  <a:pt x="1740393" y="5833806"/>
                </a:cubicBezTo>
                <a:cubicBezTo>
                  <a:pt x="1740393" y="5831881"/>
                  <a:pt x="1738468" y="5826107"/>
                  <a:pt x="1738468" y="5816483"/>
                </a:cubicBezTo>
                <a:cubicBezTo>
                  <a:pt x="1740393" y="5814558"/>
                  <a:pt x="1742317" y="5810709"/>
                  <a:pt x="1742317" y="5808784"/>
                </a:cubicBezTo>
                <a:cubicBezTo>
                  <a:pt x="1767340" y="5795311"/>
                  <a:pt x="1757717" y="5751039"/>
                  <a:pt x="1784663" y="5741415"/>
                </a:cubicBezTo>
                <a:cubicBezTo>
                  <a:pt x="1794287" y="5738047"/>
                  <a:pt x="1802227" y="5738288"/>
                  <a:pt x="1808783" y="5741055"/>
                </a:cubicBezTo>
                <a:close/>
                <a:moveTo>
                  <a:pt x="1888602" y="5735642"/>
                </a:moveTo>
                <a:cubicBezTo>
                  <a:pt x="1890527" y="5735642"/>
                  <a:pt x="1890527" y="5735642"/>
                  <a:pt x="1890527" y="5737567"/>
                </a:cubicBezTo>
                <a:cubicBezTo>
                  <a:pt x="1890527" y="5737567"/>
                  <a:pt x="1888602" y="5737567"/>
                  <a:pt x="1886677" y="5737567"/>
                </a:cubicBezTo>
                <a:cubicBezTo>
                  <a:pt x="1886677" y="5737567"/>
                  <a:pt x="1888602" y="5735642"/>
                  <a:pt x="1888602" y="5735642"/>
                </a:cubicBezTo>
                <a:close/>
                <a:moveTo>
                  <a:pt x="1226474" y="5731792"/>
                </a:moveTo>
                <a:cubicBezTo>
                  <a:pt x="1228400" y="5739491"/>
                  <a:pt x="1232249" y="5745266"/>
                  <a:pt x="1234175" y="5752965"/>
                </a:cubicBezTo>
                <a:cubicBezTo>
                  <a:pt x="1230324" y="5747191"/>
                  <a:pt x="1226474" y="5743341"/>
                  <a:pt x="1222626" y="5739491"/>
                </a:cubicBezTo>
                <a:cubicBezTo>
                  <a:pt x="1224550" y="5737567"/>
                  <a:pt x="1226474" y="5733717"/>
                  <a:pt x="1226474" y="5731792"/>
                </a:cubicBezTo>
                <a:close/>
                <a:moveTo>
                  <a:pt x="1900150" y="5729867"/>
                </a:moveTo>
                <a:cubicBezTo>
                  <a:pt x="1900150" y="5731792"/>
                  <a:pt x="1902075" y="5731792"/>
                  <a:pt x="1902075" y="5733717"/>
                </a:cubicBezTo>
                <a:cubicBezTo>
                  <a:pt x="1900150" y="5733717"/>
                  <a:pt x="1898226" y="5731792"/>
                  <a:pt x="1898226" y="5733717"/>
                </a:cubicBezTo>
                <a:cubicBezTo>
                  <a:pt x="1898226" y="5739491"/>
                  <a:pt x="1904000" y="5741416"/>
                  <a:pt x="1909775" y="5745266"/>
                </a:cubicBezTo>
                <a:cubicBezTo>
                  <a:pt x="1907851" y="5747190"/>
                  <a:pt x="1907851" y="5749115"/>
                  <a:pt x="1907851" y="5751040"/>
                </a:cubicBezTo>
                <a:cubicBezTo>
                  <a:pt x="1900150" y="5747190"/>
                  <a:pt x="1902075" y="5735642"/>
                  <a:pt x="1894376" y="5733717"/>
                </a:cubicBezTo>
                <a:cubicBezTo>
                  <a:pt x="1896301" y="5731792"/>
                  <a:pt x="1898226" y="5731792"/>
                  <a:pt x="1900150" y="5729867"/>
                </a:cubicBezTo>
                <a:close/>
                <a:moveTo>
                  <a:pt x="1301542" y="5726017"/>
                </a:moveTo>
                <a:cubicBezTo>
                  <a:pt x="1301542" y="5729866"/>
                  <a:pt x="1299617" y="5731791"/>
                  <a:pt x="1299617" y="5737566"/>
                </a:cubicBezTo>
                <a:cubicBezTo>
                  <a:pt x="1301542" y="5737566"/>
                  <a:pt x="1301542" y="5737566"/>
                  <a:pt x="1303467" y="5737566"/>
                </a:cubicBezTo>
                <a:cubicBezTo>
                  <a:pt x="1307316" y="5756815"/>
                  <a:pt x="1320790" y="5764514"/>
                  <a:pt x="1340038" y="5768363"/>
                </a:cubicBezTo>
                <a:cubicBezTo>
                  <a:pt x="1334264" y="5774138"/>
                  <a:pt x="1326565" y="5762589"/>
                  <a:pt x="1318864" y="5766439"/>
                </a:cubicBezTo>
                <a:cubicBezTo>
                  <a:pt x="1320790" y="5776063"/>
                  <a:pt x="1330414" y="5777987"/>
                  <a:pt x="1336189" y="5783762"/>
                </a:cubicBezTo>
                <a:cubicBezTo>
                  <a:pt x="1326565" y="5783762"/>
                  <a:pt x="1324640" y="5776063"/>
                  <a:pt x="1313091" y="5776063"/>
                </a:cubicBezTo>
                <a:cubicBezTo>
                  <a:pt x="1313091" y="5776063"/>
                  <a:pt x="1311166" y="5777987"/>
                  <a:pt x="1311166" y="5777987"/>
                </a:cubicBezTo>
                <a:cubicBezTo>
                  <a:pt x="1311166" y="5785686"/>
                  <a:pt x="1315016" y="5787611"/>
                  <a:pt x="1316940" y="5793385"/>
                </a:cubicBezTo>
                <a:cubicBezTo>
                  <a:pt x="1315016" y="5797235"/>
                  <a:pt x="1305392" y="5795310"/>
                  <a:pt x="1303467" y="5797235"/>
                </a:cubicBezTo>
                <a:cubicBezTo>
                  <a:pt x="1307316" y="5803009"/>
                  <a:pt x="1311166" y="5806859"/>
                  <a:pt x="1316940" y="5808784"/>
                </a:cubicBezTo>
                <a:cubicBezTo>
                  <a:pt x="1318864" y="5831881"/>
                  <a:pt x="1330414" y="5856903"/>
                  <a:pt x="1330414" y="5876151"/>
                </a:cubicBezTo>
                <a:cubicBezTo>
                  <a:pt x="1328489" y="5876151"/>
                  <a:pt x="1328489" y="5876151"/>
                  <a:pt x="1328489" y="5874226"/>
                </a:cubicBezTo>
                <a:cubicBezTo>
                  <a:pt x="1320790" y="5868452"/>
                  <a:pt x="1313091" y="5860753"/>
                  <a:pt x="1305392" y="5853054"/>
                </a:cubicBezTo>
                <a:cubicBezTo>
                  <a:pt x="1301542" y="5847279"/>
                  <a:pt x="1299617" y="5841505"/>
                  <a:pt x="1295767" y="5835730"/>
                </a:cubicBezTo>
                <a:cubicBezTo>
                  <a:pt x="1288068" y="5803009"/>
                  <a:pt x="1297692" y="5756815"/>
                  <a:pt x="1288068" y="5727942"/>
                </a:cubicBezTo>
                <a:cubicBezTo>
                  <a:pt x="1293842" y="5727942"/>
                  <a:pt x="1297692" y="5727942"/>
                  <a:pt x="1301542" y="5726017"/>
                </a:cubicBezTo>
                <a:close/>
                <a:moveTo>
                  <a:pt x="1330414" y="5724093"/>
                </a:moveTo>
                <a:cubicBezTo>
                  <a:pt x="1332339" y="5726018"/>
                  <a:pt x="1332339" y="5724093"/>
                  <a:pt x="1334263" y="5724093"/>
                </a:cubicBezTo>
                <a:cubicBezTo>
                  <a:pt x="1334263" y="5726018"/>
                  <a:pt x="1336188" y="5727943"/>
                  <a:pt x="1338113" y="5729867"/>
                </a:cubicBezTo>
                <a:cubicBezTo>
                  <a:pt x="1338113" y="5729867"/>
                  <a:pt x="1336188" y="5729867"/>
                  <a:pt x="1334263" y="5729867"/>
                </a:cubicBezTo>
                <a:cubicBezTo>
                  <a:pt x="1332339" y="5729867"/>
                  <a:pt x="1330414" y="5727943"/>
                  <a:pt x="1330414" y="5724093"/>
                </a:cubicBezTo>
                <a:close/>
                <a:moveTo>
                  <a:pt x="1316218" y="5723853"/>
                </a:moveTo>
                <a:cubicBezTo>
                  <a:pt x="1319827" y="5724575"/>
                  <a:pt x="1324639" y="5726018"/>
                  <a:pt x="1328489" y="5724093"/>
                </a:cubicBezTo>
                <a:cubicBezTo>
                  <a:pt x="1330414" y="5726018"/>
                  <a:pt x="1328489" y="5727943"/>
                  <a:pt x="1326564" y="5729867"/>
                </a:cubicBezTo>
                <a:cubicBezTo>
                  <a:pt x="1320790" y="5729867"/>
                  <a:pt x="1316939" y="5726018"/>
                  <a:pt x="1311166" y="5727943"/>
                </a:cubicBezTo>
                <a:cubicBezTo>
                  <a:pt x="1310203" y="5723131"/>
                  <a:pt x="1312609" y="5723131"/>
                  <a:pt x="1316218" y="5723853"/>
                </a:cubicBezTo>
                <a:close/>
                <a:moveTo>
                  <a:pt x="1434351" y="5712545"/>
                </a:moveTo>
                <a:cubicBezTo>
                  <a:pt x="1434351" y="5714470"/>
                  <a:pt x="1436276" y="5716395"/>
                  <a:pt x="1436276" y="5718320"/>
                </a:cubicBezTo>
                <a:cubicBezTo>
                  <a:pt x="1436276" y="5722169"/>
                  <a:pt x="1438202" y="5726019"/>
                  <a:pt x="1438202" y="5729868"/>
                </a:cubicBezTo>
                <a:cubicBezTo>
                  <a:pt x="1434351" y="5727944"/>
                  <a:pt x="1430502" y="5727944"/>
                  <a:pt x="1426653" y="5727944"/>
                </a:cubicBezTo>
                <a:cubicBezTo>
                  <a:pt x="1428577" y="5722169"/>
                  <a:pt x="1432426" y="5718320"/>
                  <a:pt x="1434351" y="5712545"/>
                </a:cubicBezTo>
                <a:close/>
                <a:moveTo>
                  <a:pt x="1313091" y="5710619"/>
                </a:moveTo>
                <a:lnTo>
                  <a:pt x="1313861" y="5710619"/>
                </a:lnTo>
                <a:lnTo>
                  <a:pt x="1313091" y="5714469"/>
                </a:lnTo>
                <a:cubicBezTo>
                  <a:pt x="1316941" y="5714469"/>
                  <a:pt x="1315016" y="5712544"/>
                  <a:pt x="1313091" y="5710619"/>
                </a:cubicBezTo>
                <a:close/>
                <a:moveTo>
                  <a:pt x="1934797" y="5708695"/>
                </a:moveTo>
                <a:cubicBezTo>
                  <a:pt x="1934797" y="5712544"/>
                  <a:pt x="1934797" y="5718319"/>
                  <a:pt x="1934797" y="5724093"/>
                </a:cubicBezTo>
                <a:cubicBezTo>
                  <a:pt x="1934797" y="5726018"/>
                  <a:pt x="1932872" y="5726018"/>
                  <a:pt x="1932872" y="5727943"/>
                </a:cubicBezTo>
                <a:cubicBezTo>
                  <a:pt x="1927098" y="5726018"/>
                  <a:pt x="1921322" y="5724093"/>
                  <a:pt x="1917473" y="5722168"/>
                </a:cubicBezTo>
                <a:cubicBezTo>
                  <a:pt x="1917473" y="5722168"/>
                  <a:pt x="1917473" y="5720243"/>
                  <a:pt x="1919399" y="5718319"/>
                </a:cubicBezTo>
                <a:cubicBezTo>
                  <a:pt x="1923247" y="5714469"/>
                  <a:pt x="1929022" y="5712544"/>
                  <a:pt x="1934797" y="5708695"/>
                </a:cubicBezTo>
                <a:close/>
                <a:moveTo>
                  <a:pt x="1284219" y="5706769"/>
                </a:moveTo>
                <a:cubicBezTo>
                  <a:pt x="1286144" y="5708694"/>
                  <a:pt x="1291918" y="5710618"/>
                  <a:pt x="1297693" y="5712543"/>
                </a:cubicBezTo>
                <a:cubicBezTo>
                  <a:pt x="1293843" y="5712543"/>
                  <a:pt x="1289993" y="5714468"/>
                  <a:pt x="1289993" y="5716393"/>
                </a:cubicBezTo>
                <a:cubicBezTo>
                  <a:pt x="1280370" y="5714468"/>
                  <a:pt x="1272670" y="5722167"/>
                  <a:pt x="1280370" y="5731791"/>
                </a:cubicBezTo>
                <a:cubicBezTo>
                  <a:pt x="1282294" y="5731791"/>
                  <a:pt x="1284219" y="5731791"/>
                  <a:pt x="1286144" y="5731791"/>
                </a:cubicBezTo>
                <a:cubicBezTo>
                  <a:pt x="1282294" y="5751039"/>
                  <a:pt x="1282294" y="5774136"/>
                  <a:pt x="1278445" y="5793384"/>
                </a:cubicBezTo>
                <a:cubicBezTo>
                  <a:pt x="1270746" y="5783760"/>
                  <a:pt x="1264970" y="5772212"/>
                  <a:pt x="1259196" y="5760663"/>
                </a:cubicBezTo>
                <a:cubicBezTo>
                  <a:pt x="1261121" y="5743340"/>
                  <a:pt x="1264970" y="5722167"/>
                  <a:pt x="1270746" y="5716393"/>
                </a:cubicBezTo>
                <a:cubicBezTo>
                  <a:pt x="1274594" y="5712543"/>
                  <a:pt x="1282294" y="5710618"/>
                  <a:pt x="1284219" y="5706769"/>
                </a:cubicBezTo>
                <a:close/>
                <a:moveTo>
                  <a:pt x="1266896" y="5706769"/>
                </a:moveTo>
                <a:cubicBezTo>
                  <a:pt x="1264971" y="5716394"/>
                  <a:pt x="1263047" y="5727943"/>
                  <a:pt x="1257271" y="5735642"/>
                </a:cubicBezTo>
                <a:cubicBezTo>
                  <a:pt x="1255346" y="5733717"/>
                  <a:pt x="1251497" y="5733717"/>
                  <a:pt x="1249572" y="5729867"/>
                </a:cubicBezTo>
                <a:cubicBezTo>
                  <a:pt x="1249572" y="5727943"/>
                  <a:pt x="1249572" y="5726018"/>
                  <a:pt x="1249572" y="5722168"/>
                </a:cubicBezTo>
                <a:cubicBezTo>
                  <a:pt x="1255346" y="5718319"/>
                  <a:pt x="1261122" y="5714469"/>
                  <a:pt x="1266896" y="5706769"/>
                </a:cubicBezTo>
                <a:close/>
                <a:moveTo>
                  <a:pt x="1315016" y="5704845"/>
                </a:moveTo>
                <a:cubicBezTo>
                  <a:pt x="1316941" y="5706770"/>
                  <a:pt x="1318865" y="5708695"/>
                  <a:pt x="1318865" y="5710619"/>
                </a:cubicBezTo>
                <a:lnTo>
                  <a:pt x="1313861" y="5710619"/>
                </a:lnTo>
                <a:close/>
                <a:moveTo>
                  <a:pt x="1193753" y="5704845"/>
                </a:moveTo>
                <a:cubicBezTo>
                  <a:pt x="1197602" y="5708695"/>
                  <a:pt x="1207226" y="5710619"/>
                  <a:pt x="1211077" y="5714469"/>
                </a:cubicBezTo>
                <a:cubicBezTo>
                  <a:pt x="1214926" y="5714469"/>
                  <a:pt x="1216851" y="5714469"/>
                  <a:pt x="1220701" y="5714469"/>
                </a:cubicBezTo>
                <a:cubicBezTo>
                  <a:pt x="1220701" y="5716394"/>
                  <a:pt x="1222626" y="5718319"/>
                  <a:pt x="1224550" y="5720243"/>
                </a:cubicBezTo>
                <a:cubicBezTo>
                  <a:pt x="1218776" y="5722168"/>
                  <a:pt x="1213001" y="5724093"/>
                  <a:pt x="1209151" y="5727943"/>
                </a:cubicBezTo>
                <a:cubicBezTo>
                  <a:pt x="1207226" y="5726018"/>
                  <a:pt x="1205302" y="5724093"/>
                  <a:pt x="1203378" y="5724093"/>
                </a:cubicBezTo>
                <a:cubicBezTo>
                  <a:pt x="1201452" y="5724093"/>
                  <a:pt x="1199527" y="5722168"/>
                  <a:pt x="1197602" y="5720243"/>
                </a:cubicBezTo>
                <a:cubicBezTo>
                  <a:pt x="1195678" y="5714469"/>
                  <a:pt x="1195678" y="5710619"/>
                  <a:pt x="1193753" y="5704845"/>
                </a:cubicBezTo>
                <a:close/>
                <a:moveTo>
                  <a:pt x="1515192" y="5702920"/>
                </a:moveTo>
                <a:cubicBezTo>
                  <a:pt x="1520966" y="5708695"/>
                  <a:pt x="1528665" y="5712544"/>
                  <a:pt x="1536365" y="5712544"/>
                </a:cubicBezTo>
                <a:cubicBezTo>
                  <a:pt x="1536365" y="5716394"/>
                  <a:pt x="1538289" y="5722168"/>
                  <a:pt x="1540214" y="5726018"/>
                </a:cubicBezTo>
                <a:cubicBezTo>
                  <a:pt x="1540214" y="5724093"/>
                  <a:pt x="1540214" y="5724093"/>
                  <a:pt x="1538289" y="5722168"/>
                </a:cubicBezTo>
                <a:cubicBezTo>
                  <a:pt x="1536365" y="5722168"/>
                  <a:pt x="1536365" y="5726018"/>
                  <a:pt x="1536365" y="5727943"/>
                </a:cubicBezTo>
                <a:cubicBezTo>
                  <a:pt x="1534440" y="5724093"/>
                  <a:pt x="1530590" y="5727943"/>
                  <a:pt x="1530590" y="5729867"/>
                </a:cubicBezTo>
                <a:cubicBezTo>
                  <a:pt x="1530590" y="5731792"/>
                  <a:pt x="1532516" y="5731792"/>
                  <a:pt x="1532516" y="5733717"/>
                </a:cubicBezTo>
                <a:cubicBezTo>
                  <a:pt x="1530590" y="5733717"/>
                  <a:pt x="1524816" y="5731792"/>
                  <a:pt x="1524816" y="5735642"/>
                </a:cubicBezTo>
                <a:cubicBezTo>
                  <a:pt x="1526742" y="5739491"/>
                  <a:pt x="1534440" y="5737566"/>
                  <a:pt x="1536365" y="5741416"/>
                </a:cubicBezTo>
                <a:cubicBezTo>
                  <a:pt x="1532516" y="5741416"/>
                  <a:pt x="1526742" y="5737566"/>
                  <a:pt x="1526742" y="5743342"/>
                </a:cubicBezTo>
                <a:cubicBezTo>
                  <a:pt x="1530590" y="5743342"/>
                  <a:pt x="1544064" y="5739491"/>
                  <a:pt x="1542139" y="5747191"/>
                </a:cubicBezTo>
                <a:cubicBezTo>
                  <a:pt x="1538289" y="5743342"/>
                  <a:pt x="1528665" y="5745266"/>
                  <a:pt x="1530590" y="5751041"/>
                </a:cubicBezTo>
                <a:cubicBezTo>
                  <a:pt x="1540214" y="5743342"/>
                  <a:pt x="1547913" y="5751041"/>
                  <a:pt x="1555612" y="5756815"/>
                </a:cubicBezTo>
                <a:cubicBezTo>
                  <a:pt x="1559462" y="5764514"/>
                  <a:pt x="1561387" y="5772213"/>
                  <a:pt x="1565236" y="5779912"/>
                </a:cubicBezTo>
                <a:cubicBezTo>
                  <a:pt x="1551763" y="5774138"/>
                  <a:pt x="1545989" y="5760665"/>
                  <a:pt x="1536365" y="5752966"/>
                </a:cubicBezTo>
                <a:cubicBezTo>
                  <a:pt x="1532516" y="5777988"/>
                  <a:pt x="1551763" y="5783762"/>
                  <a:pt x="1569086" y="5791461"/>
                </a:cubicBezTo>
                <a:cubicBezTo>
                  <a:pt x="1574860" y="5808784"/>
                  <a:pt x="1580635" y="5826107"/>
                  <a:pt x="1584484" y="5843431"/>
                </a:cubicBezTo>
                <a:cubicBezTo>
                  <a:pt x="1582560" y="5845355"/>
                  <a:pt x="1582560" y="5845355"/>
                  <a:pt x="1580635" y="5847280"/>
                </a:cubicBezTo>
                <a:cubicBezTo>
                  <a:pt x="1586409" y="5851130"/>
                  <a:pt x="1588334" y="5854979"/>
                  <a:pt x="1592183" y="5860754"/>
                </a:cubicBezTo>
                <a:cubicBezTo>
                  <a:pt x="1592183" y="5862679"/>
                  <a:pt x="1592183" y="5864603"/>
                  <a:pt x="1592183" y="5866528"/>
                </a:cubicBezTo>
                <a:cubicBezTo>
                  <a:pt x="1592183" y="5866528"/>
                  <a:pt x="1592183" y="5868453"/>
                  <a:pt x="1592183" y="5868453"/>
                </a:cubicBezTo>
                <a:cubicBezTo>
                  <a:pt x="1592183" y="5868453"/>
                  <a:pt x="1590259" y="5870378"/>
                  <a:pt x="1590259" y="5870378"/>
                </a:cubicBezTo>
                <a:cubicBezTo>
                  <a:pt x="1588334" y="5872303"/>
                  <a:pt x="1586409" y="5876152"/>
                  <a:pt x="1586409" y="5881927"/>
                </a:cubicBezTo>
                <a:cubicBezTo>
                  <a:pt x="1584484" y="5881927"/>
                  <a:pt x="1582560" y="5881927"/>
                  <a:pt x="1580635" y="5881927"/>
                </a:cubicBezTo>
                <a:cubicBezTo>
                  <a:pt x="1571012" y="5883851"/>
                  <a:pt x="1559462" y="5887701"/>
                  <a:pt x="1551763" y="5891550"/>
                </a:cubicBezTo>
                <a:cubicBezTo>
                  <a:pt x="1551763" y="5891550"/>
                  <a:pt x="1551763" y="5889626"/>
                  <a:pt x="1551763" y="5887701"/>
                </a:cubicBezTo>
                <a:cubicBezTo>
                  <a:pt x="1557537" y="5881927"/>
                  <a:pt x="1567161" y="5880002"/>
                  <a:pt x="1572936" y="5874227"/>
                </a:cubicBezTo>
                <a:cubicBezTo>
                  <a:pt x="1565236" y="5870378"/>
                  <a:pt x="1557537" y="5874227"/>
                  <a:pt x="1549838" y="5876152"/>
                </a:cubicBezTo>
                <a:cubicBezTo>
                  <a:pt x="1553688" y="5862679"/>
                  <a:pt x="1547913" y="5849205"/>
                  <a:pt x="1547913" y="5835731"/>
                </a:cubicBezTo>
                <a:cubicBezTo>
                  <a:pt x="1545989" y="5837656"/>
                  <a:pt x="1544064" y="5839581"/>
                  <a:pt x="1542139" y="5841506"/>
                </a:cubicBezTo>
                <a:cubicBezTo>
                  <a:pt x="1530590" y="5797235"/>
                  <a:pt x="1519041" y="5751041"/>
                  <a:pt x="1515192" y="5702920"/>
                </a:cubicBezTo>
                <a:close/>
                <a:moveTo>
                  <a:pt x="1921324" y="5695222"/>
                </a:moveTo>
                <a:cubicBezTo>
                  <a:pt x="1923249" y="5695222"/>
                  <a:pt x="1923249" y="5695222"/>
                  <a:pt x="1925173" y="5695222"/>
                </a:cubicBezTo>
                <a:lnTo>
                  <a:pt x="1925173" y="5697147"/>
                </a:lnTo>
                <a:lnTo>
                  <a:pt x="1923247" y="5697147"/>
                </a:lnTo>
                <a:lnTo>
                  <a:pt x="1919399" y="5700995"/>
                </a:lnTo>
                <a:cubicBezTo>
                  <a:pt x="1919399" y="5700995"/>
                  <a:pt x="1919399" y="5699071"/>
                  <a:pt x="1919399" y="5697146"/>
                </a:cubicBezTo>
                <a:lnTo>
                  <a:pt x="1921324" y="5697146"/>
                </a:lnTo>
                <a:close/>
                <a:moveTo>
                  <a:pt x="1280368" y="5693297"/>
                </a:moveTo>
                <a:cubicBezTo>
                  <a:pt x="1291917" y="5691372"/>
                  <a:pt x="1299616" y="5695222"/>
                  <a:pt x="1305391" y="5700996"/>
                </a:cubicBezTo>
                <a:cubicBezTo>
                  <a:pt x="1305391" y="5704845"/>
                  <a:pt x="1305391" y="5708695"/>
                  <a:pt x="1309241" y="5710620"/>
                </a:cubicBezTo>
                <a:cubicBezTo>
                  <a:pt x="1301541" y="5710620"/>
                  <a:pt x="1301541" y="5702921"/>
                  <a:pt x="1295767" y="5699071"/>
                </a:cubicBezTo>
                <a:cubicBezTo>
                  <a:pt x="1291917" y="5695222"/>
                  <a:pt x="1288068" y="5693297"/>
                  <a:pt x="1280368" y="5693297"/>
                </a:cubicBezTo>
                <a:close/>
                <a:moveTo>
                  <a:pt x="1913625" y="5691372"/>
                </a:moveTo>
                <a:cubicBezTo>
                  <a:pt x="1915549" y="5691372"/>
                  <a:pt x="1915549" y="5691372"/>
                  <a:pt x="1917474" y="5691372"/>
                </a:cubicBezTo>
                <a:cubicBezTo>
                  <a:pt x="1915549" y="5691372"/>
                  <a:pt x="1913625" y="5693297"/>
                  <a:pt x="1913625" y="5693297"/>
                </a:cubicBezTo>
                <a:cubicBezTo>
                  <a:pt x="1913625" y="5693297"/>
                  <a:pt x="1913625" y="5691372"/>
                  <a:pt x="1913625" y="5691372"/>
                </a:cubicBezTo>
                <a:close/>
                <a:moveTo>
                  <a:pt x="1461299" y="5683673"/>
                </a:moveTo>
                <a:cubicBezTo>
                  <a:pt x="1461299" y="5683673"/>
                  <a:pt x="1461299" y="5685598"/>
                  <a:pt x="1463224" y="5687523"/>
                </a:cubicBezTo>
                <a:cubicBezTo>
                  <a:pt x="1463224" y="5687523"/>
                  <a:pt x="1461299" y="5687523"/>
                  <a:pt x="1461299" y="5687523"/>
                </a:cubicBezTo>
                <a:cubicBezTo>
                  <a:pt x="1461299" y="5685598"/>
                  <a:pt x="1461299" y="5685598"/>
                  <a:pt x="1461299" y="5683673"/>
                </a:cubicBezTo>
                <a:close/>
                <a:moveTo>
                  <a:pt x="1480547" y="5683672"/>
                </a:moveTo>
                <a:cubicBezTo>
                  <a:pt x="1480547" y="5689447"/>
                  <a:pt x="1482472" y="5695221"/>
                  <a:pt x="1484397" y="5700995"/>
                </a:cubicBezTo>
                <a:cubicBezTo>
                  <a:pt x="1486322" y="5745265"/>
                  <a:pt x="1490171" y="5787610"/>
                  <a:pt x="1497871" y="5826106"/>
                </a:cubicBezTo>
                <a:cubicBezTo>
                  <a:pt x="1490171" y="5795310"/>
                  <a:pt x="1470923" y="5762588"/>
                  <a:pt x="1461299" y="5726017"/>
                </a:cubicBezTo>
                <a:cubicBezTo>
                  <a:pt x="1465149" y="5722168"/>
                  <a:pt x="1470923" y="5718318"/>
                  <a:pt x="1468998" y="5712544"/>
                </a:cubicBezTo>
                <a:cubicBezTo>
                  <a:pt x="1467073" y="5714469"/>
                  <a:pt x="1463223" y="5718318"/>
                  <a:pt x="1461299" y="5720243"/>
                </a:cubicBezTo>
                <a:cubicBezTo>
                  <a:pt x="1461299" y="5714469"/>
                  <a:pt x="1459374" y="5710619"/>
                  <a:pt x="1459374" y="5704845"/>
                </a:cubicBezTo>
                <a:cubicBezTo>
                  <a:pt x="1461299" y="5700995"/>
                  <a:pt x="1461299" y="5699071"/>
                  <a:pt x="1461299" y="5697146"/>
                </a:cubicBezTo>
                <a:cubicBezTo>
                  <a:pt x="1468998" y="5693296"/>
                  <a:pt x="1476697" y="5689447"/>
                  <a:pt x="1480547" y="5683672"/>
                </a:cubicBezTo>
                <a:close/>
                <a:moveTo>
                  <a:pt x="1977142" y="5681748"/>
                </a:moveTo>
                <a:lnTo>
                  <a:pt x="1975217" y="5683674"/>
                </a:lnTo>
                <a:lnTo>
                  <a:pt x="1973549" y="5693042"/>
                </a:lnTo>
                <a:close/>
                <a:moveTo>
                  <a:pt x="1536366" y="5681747"/>
                </a:moveTo>
                <a:cubicBezTo>
                  <a:pt x="1536366" y="5681747"/>
                  <a:pt x="1536366" y="5683673"/>
                  <a:pt x="1536366" y="5683673"/>
                </a:cubicBezTo>
                <a:cubicBezTo>
                  <a:pt x="1534442" y="5687523"/>
                  <a:pt x="1534442" y="5693297"/>
                  <a:pt x="1534442" y="5697147"/>
                </a:cubicBezTo>
                <a:cubicBezTo>
                  <a:pt x="1534442" y="5699071"/>
                  <a:pt x="1534442" y="5699071"/>
                  <a:pt x="1534442" y="5699071"/>
                </a:cubicBezTo>
                <a:cubicBezTo>
                  <a:pt x="1534442" y="5702921"/>
                  <a:pt x="1534442" y="5706771"/>
                  <a:pt x="1534442" y="5710620"/>
                </a:cubicBezTo>
                <a:cubicBezTo>
                  <a:pt x="1528667" y="5704846"/>
                  <a:pt x="1520968" y="5699071"/>
                  <a:pt x="1513268" y="5693297"/>
                </a:cubicBezTo>
                <a:cubicBezTo>
                  <a:pt x="1513268" y="5691372"/>
                  <a:pt x="1513268" y="5687523"/>
                  <a:pt x="1515194" y="5683673"/>
                </a:cubicBezTo>
                <a:cubicBezTo>
                  <a:pt x="1522892" y="5683673"/>
                  <a:pt x="1530592" y="5683673"/>
                  <a:pt x="1536366" y="5681747"/>
                </a:cubicBezTo>
                <a:close/>
                <a:moveTo>
                  <a:pt x="1399706" y="5677899"/>
                </a:moveTo>
                <a:cubicBezTo>
                  <a:pt x="1399706" y="5679824"/>
                  <a:pt x="1401631" y="5677899"/>
                  <a:pt x="1403556" y="5679824"/>
                </a:cubicBezTo>
                <a:cubicBezTo>
                  <a:pt x="1403556" y="5681748"/>
                  <a:pt x="1401631" y="5681748"/>
                  <a:pt x="1401631" y="5685598"/>
                </a:cubicBezTo>
                <a:cubicBezTo>
                  <a:pt x="1401631" y="5687523"/>
                  <a:pt x="1403556" y="5687523"/>
                  <a:pt x="1403556" y="5687523"/>
                </a:cubicBezTo>
                <a:cubicBezTo>
                  <a:pt x="1403556" y="5689448"/>
                  <a:pt x="1403556" y="5693297"/>
                  <a:pt x="1401631" y="5693297"/>
                </a:cubicBezTo>
                <a:cubicBezTo>
                  <a:pt x="1399706" y="5689448"/>
                  <a:pt x="1397781" y="5681748"/>
                  <a:pt x="1399706" y="5677899"/>
                </a:cubicBezTo>
                <a:close/>
                <a:moveTo>
                  <a:pt x="1921324" y="5674049"/>
                </a:moveTo>
                <a:cubicBezTo>
                  <a:pt x="1921324" y="5677899"/>
                  <a:pt x="1919399" y="5679824"/>
                  <a:pt x="1919399" y="5681748"/>
                </a:cubicBezTo>
                <a:cubicBezTo>
                  <a:pt x="1919399" y="5679824"/>
                  <a:pt x="1919399" y="5679824"/>
                  <a:pt x="1919399" y="5677899"/>
                </a:cubicBezTo>
                <a:cubicBezTo>
                  <a:pt x="1919399" y="5677899"/>
                  <a:pt x="1921324" y="5675974"/>
                  <a:pt x="1921324" y="5674049"/>
                </a:cubicBezTo>
                <a:close/>
                <a:moveTo>
                  <a:pt x="1478621" y="5662500"/>
                </a:moveTo>
                <a:cubicBezTo>
                  <a:pt x="1480547" y="5666350"/>
                  <a:pt x="1480547" y="5668275"/>
                  <a:pt x="1482472" y="5672124"/>
                </a:cubicBezTo>
                <a:cubicBezTo>
                  <a:pt x="1478621" y="5672124"/>
                  <a:pt x="1482472" y="5670200"/>
                  <a:pt x="1478621" y="5670200"/>
                </a:cubicBezTo>
                <a:cubicBezTo>
                  <a:pt x="1476697" y="5670200"/>
                  <a:pt x="1474772" y="5670200"/>
                  <a:pt x="1474772" y="5674049"/>
                </a:cubicBezTo>
                <a:cubicBezTo>
                  <a:pt x="1472848" y="5674049"/>
                  <a:pt x="1472848" y="5672124"/>
                  <a:pt x="1472848" y="5670200"/>
                </a:cubicBezTo>
                <a:cubicBezTo>
                  <a:pt x="1476697" y="5670200"/>
                  <a:pt x="1474772" y="5666350"/>
                  <a:pt x="1474772" y="5664425"/>
                </a:cubicBezTo>
                <a:cubicBezTo>
                  <a:pt x="1476697" y="5662500"/>
                  <a:pt x="1476697" y="5662500"/>
                  <a:pt x="1478621" y="5662500"/>
                </a:cubicBezTo>
                <a:close/>
                <a:moveTo>
                  <a:pt x="1511343" y="5660576"/>
                </a:moveTo>
                <a:cubicBezTo>
                  <a:pt x="1515194" y="5660576"/>
                  <a:pt x="1517117" y="5660576"/>
                  <a:pt x="1520968" y="5660576"/>
                </a:cubicBezTo>
                <a:cubicBezTo>
                  <a:pt x="1520968" y="5664425"/>
                  <a:pt x="1517117" y="5660576"/>
                  <a:pt x="1515194" y="5662500"/>
                </a:cubicBezTo>
                <a:cubicBezTo>
                  <a:pt x="1513268" y="5662500"/>
                  <a:pt x="1513268" y="5664425"/>
                  <a:pt x="1513268" y="5666350"/>
                </a:cubicBezTo>
                <a:cubicBezTo>
                  <a:pt x="1513268" y="5666350"/>
                  <a:pt x="1511343" y="5666350"/>
                  <a:pt x="1511343" y="5666350"/>
                </a:cubicBezTo>
                <a:cubicBezTo>
                  <a:pt x="1511343" y="5664425"/>
                  <a:pt x="1511343" y="5664425"/>
                  <a:pt x="1511343" y="5662500"/>
                </a:cubicBezTo>
                <a:cubicBezTo>
                  <a:pt x="1511343" y="5662500"/>
                  <a:pt x="1511343" y="5660576"/>
                  <a:pt x="1511343" y="5660576"/>
                </a:cubicBezTo>
                <a:close/>
                <a:moveTo>
                  <a:pt x="2083006" y="5650952"/>
                </a:moveTo>
                <a:cubicBezTo>
                  <a:pt x="2083006" y="5650952"/>
                  <a:pt x="2084930" y="5650952"/>
                  <a:pt x="2084930" y="5650952"/>
                </a:cubicBezTo>
                <a:cubicBezTo>
                  <a:pt x="2084930" y="5652876"/>
                  <a:pt x="2086855" y="5652876"/>
                  <a:pt x="2086855" y="5654801"/>
                </a:cubicBezTo>
                <a:cubicBezTo>
                  <a:pt x="2084930" y="5658651"/>
                  <a:pt x="2084930" y="5662500"/>
                  <a:pt x="2083006" y="5664425"/>
                </a:cubicBezTo>
                <a:cubicBezTo>
                  <a:pt x="2081081" y="5660576"/>
                  <a:pt x="2083006" y="5656726"/>
                  <a:pt x="2083006" y="5654801"/>
                </a:cubicBezTo>
                <a:cubicBezTo>
                  <a:pt x="2081081" y="5654801"/>
                  <a:pt x="2081081" y="5654801"/>
                  <a:pt x="2079156" y="5654801"/>
                </a:cubicBezTo>
                <a:cubicBezTo>
                  <a:pt x="2081081" y="5654801"/>
                  <a:pt x="2083006" y="5652876"/>
                  <a:pt x="2083006" y="5650952"/>
                </a:cubicBezTo>
                <a:close/>
                <a:moveTo>
                  <a:pt x="1332341" y="5647107"/>
                </a:moveTo>
                <a:lnTo>
                  <a:pt x="1336188" y="5658650"/>
                </a:lnTo>
                <a:cubicBezTo>
                  <a:pt x="1338113" y="5664424"/>
                  <a:pt x="1338113" y="5668274"/>
                  <a:pt x="1338113" y="5672123"/>
                </a:cubicBezTo>
                <a:close/>
                <a:moveTo>
                  <a:pt x="1511344" y="5647102"/>
                </a:moveTo>
                <a:cubicBezTo>
                  <a:pt x="1513269" y="5649027"/>
                  <a:pt x="1515194" y="5649027"/>
                  <a:pt x="1515194" y="5650952"/>
                </a:cubicBezTo>
                <a:cubicBezTo>
                  <a:pt x="1513269" y="5650952"/>
                  <a:pt x="1513269" y="5650952"/>
                  <a:pt x="1511344" y="5650952"/>
                </a:cubicBezTo>
                <a:cubicBezTo>
                  <a:pt x="1511344" y="5649027"/>
                  <a:pt x="1511344" y="5649027"/>
                  <a:pt x="1511344" y="5647102"/>
                </a:cubicBezTo>
                <a:close/>
                <a:moveTo>
                  <a:pt x="1332339" y="5647101"/>
                </a:moveTo>
                <a:lnTo>
                  <a:pt x="1332341" y="5647107"/>
                </a:lnTo>
                <a:lnTo>
                  <a:pt x="1332339" y="5647102"/>
                </a:lnTo>
                <a:close/>
                <a:moveTo>
                  <a:pt x="1634530" y="5645176"/>
                </a:moveTo>
                <a:cubicBezTo>
                  <a:pt x="1632606" y="5654801"/>
                  <a:pt x="1630681" y="5666350"/>
                  <a:pt x="1628756" y="5679823"/>
                </a:cubicBezTo>
                <a:cubicBezTo>
                  <a:pt x="1628756" y="5675974"/>
                  <a:pt x="1628756" y="5672124"/>
                  <a:pt x="1628756" y="5668275"/>
                </a:cubicBezTo>
                <a:cubicBezTo>
                  <a:pt x="1628756" y="5660576"/>
                  <a:pt x="1630681" y="5652876"/>
                  <a:pt x="1634530" y="5645176"/>
                </a:cubicBezTo>
                <a:close/>
                <a:moveTo>
                  <a:pt x="1193754" y="5643251"/>
                </a:moveTo>
                <a:cubicBezTo>
                  <a:pt x="1201452" y="5662500"/>
                  <a:pt x="1207227" y="5681748"/>
                  <a:pt x="1214927" y="5700996"/>
                </a:cubicBezTo>
                <a:cubicBezTo>
                  <a:pt x="1209152" y="5697146"/>
                  <a:pt x="1197603" y="5693297"/>
                  <a:pt x="1189903" y="5697146"/>
                </a:cubicBezTo>
                <a:cubicBezTo>
                  <a:pt x="1189903" y="5691372"/>
                  <a:pt x="1187979" y="5685597"/>
                  <a:pt x="1186054" y="5679823"/>
                </a:cubicBezTo>
                <a:cubicBezTo>
                  <a:pt x="1186054" y="5674049"/>
                  <a:pt x="1186054" y="5668275"/>
                  <a:pt x="1186054" y="5660575"/>
                </a:cubicBezTo>
                <a:cubicBezTo>
                  <a:pt x="1187979" y="5658651"/>
                  <a:pt x="1189903" y="5654801"/>
                  <a:pt x="1189903" y="5652876"/>
                </a:cubicBezTo>
                <a:cubicBezTo>
                  <a:pt x="1191828" y="5649027"/>
                  <a:pt x="1191828" y="5647101"/>
                  <a:pt x="1193754" y="5643251"/>
                </a:cubicBezTo>
                <a:close/>
                <a:moveTo>
                  <a:pt x="1515194" y="5631704"/>
                </a:moveTo>
                <a:cubicBezTo>
                  <a:pt x="1517118" y="5637478"/>
                  <a:pt x="1519043" y="5641328"/>
                  <a:pt x="1520968" y="5647102"/>
                </a:cubicBezTo>
                <a:cubicBezTo>
                  <a:pt x="1519043" y="5645177"/>
                  <a:pt x="1515194" y="5643252"/>
                  <a:pt x="1513269" y="5643252"/>
                </a:cubicBezTo>
                <a:cubicBezTo>
                  <a:pt x="1513269" y="5639403"/>
                  <a:pt x="1513269" y="5635553"/>
                  <a:pt x="1515194" y="5631704"/>
                </a:cubicBezTo>
                <a:close/>
                <a:moveTo>
                  <a:pt x="1189905" y="5631704"/>
                </a:moveTo>
                <a:cubicBezTo>
                  <a:pt x="1189905" y="5633628"/>
                  <a:pt x="1189905" y="5633628"/>
                  <a:pt x="1191829" y="5637478"/>
                </a:cubicBezTo>
                <a:cubicBezTo>
                  <a:pt x="1189905" y="5639403"/>
                  <a:pt x="1189905" y="5643252"/>
                  <a:pt x="1187980" y="5645177"/>
                </a:cubicBezTo>
                <a:cubicBezTo>
                  <a:pt x="1187980" y="5641328"/>
                  <a:pt x="1189905" y="5635553"/>
                  <a:pt x="1189905" y="5631704"/>
                </a:cubicBezTo>
                <a:close/>
                <a:moveTo>
                  <a:pt x="1484397" y="5618230"/>
                </a:moveTo>
                <a:cubicBezTo>
                  <a:pt x="1484397" y="5624004"/>
                  <a:pt x="1484397" y="5627854"/>
                  <a:pt x="1484397" y="5631704"/>
                </a:cubicBezTo>
                <a:cubicBezTo>
                  <a:pt x="1484397" y="5631704"/>
                  <a:pt x="1482472" y="5631704"/>
                  <a:pt x="1482472" y="5631704"/>
                </a:cubicBezTo>
                <a:cubicBezTo>
                  <a:pt x="1476697" y="5633628"/>
                  <a:pt x="1474772" y="5635553"/>
                  <a:pt x="1470923" y="5639403"/>
                </a:cubicBezTo>
                <a:cubicBezTo>
                  <a:pt x="1468998" y="5639403"/>
                  <a:pt x="1468998" y="5637478"/>
                  <a:pt x="1468998" y="5637478"/>
                </a:cubicBezTo>
                <a:cubicBezTo>
                  <a:pt x="1470923" y="5637478"/>
                  <a:pt x="1472848" y="5635553"/>
                  <a:pt x="1472848" y="5631704"/>
                </a:cubicBezTo>
                <a:cubicBezTo>
                  <a:pt x="1468998" y="5629779"/>
                  <a:pt x="1467073" y="5635553"/>
                  <a:pt x="1467073" y="5631704"/>
                </a:cubicBezTo>
                <a:cubicBezTo>
                  <a:pt x="1468998" y="5631704"/>
                  <a:pt x="1468998" y="5629779"/>
                  <a:pt x="1470923" y="5629779"/>
                </a:cubicBezTo>
                <a:cubicBezTo>
                  <a:pt x="1472848" y="5631704"/>
                  <a:pt x="1476697" y="5631704"/>
                  <a:pt x="1478623" y="5633628"/>
                </a:cubicBezTo>
                <a:cubicBezTo>
                  <a:pt x="1478623" y="5633628"/>
                  <a:pt x="1480547" y="5631704"/>
                  <a:pt x="1480547" y="5631704"/>
                </a:cubicBezTo>
                <a:cubicBezTo>
                  <a:pt x="1480547" y="5627854"/>
                  <a:pt x="1476697" y="5625929"/>
                  <a:pt x="1476697" y="5622080"/>
                </a:cubicBezTo>
                <a:cubicBezTo>
                  <a:pt x="1478623" y="5620155"/>
                  <a:pt x="1482472" y="5620155"/>
                  <a:pt x="1484397" y="5618230"/>
                </a:cubicBezTo>
                <a:close/>
                <a:moveTo>
                  <a:pt x="1286144" y="5614380"/>
                </a:moveTo>
                <a:cubicBezTo>
                  <a:pt x="1286144" y="5614380"/>
                  <a:pt x="1288069" y="5614380"/>
                  <a:pt x="1288069" y="5614380"/>
                </a:cubicBezTo>
                <a:cubicBezTo>
                  <a:pt x="1288069" y="5614380"/>
                  <a:pt x="1288069" y="5616305"/>
                  <a:pt x="1286144" y="5616305"/>
                </a:cubicBezTo>
                <a:cubicBezTo>
                  <a:pt x="1286144" y="5616305"/>
                  <a:pt x="1286144" y="5614380"/>
                  <a:pt x="1286144" y="5614380"/>
                </a:cubicBezTo>
                <a:close/>
                <a:moveTo>
                  <a:pt x="1295768" y="5612455"/>
                </a:moveTo>
                <a:cubicBezTo>
                  <a:pt x="1303467" y="5614379"/>
                  <a:pt x="1309240" y="5616304"/>
                  <a:pt x="1316940" y="5616304"/>
                </a:cubicBezTo>
                <a:cubicBezTo>
                  <a:pt x="1318865" y="5620154"/>
                  <a:pt x="1301541" y="5629778"/>
                  <a:pt x="1307315" y="5635552"/>
                </a:cubicBezTo>
                <a:cubicBezTo>
                  <a:pt x="1316940" y="5631703"/>
                  <a:pt x="1324640" y="5625928"/>
                  <a:pt x="1330414" y="5618229"/>
                </a:cubicBezTo>
                <a:cubicBezTo>
                  <a:pt x="1330414" y="5622079"/>
                  <a:pt x="1332339" y="5627853"/>
                  <a:pt x="1332339" y="5631703"/>
                </a:cubicBezTo>
                <a:cubicBezTo>
                  <a:pt x="1330414" y="5633627"/>
                  <a:pt x="1328489" y="5633627"/>
                  <a:pt x="1328489" y="5635552"/>
                </a:cubicBezTo>
                <a:lnTo>
                  <a:pt x="1332339" y="5647102"/>
                </a:lnTo>
                <a:lnTo>
                  <a:pt x="1330414" y="5664424"/>
                </a:lnTo>
                <a:cubicBezTo>
                  <a:pt x="1320790" y="5662499"/>
                  <a:pt x="1301541" y="5647101"/>
                  <a:pt x="1295768" y="5662499"/>
                </a:cubicBezTo>
                <a:cubicBezTo>
                  <a:pt x="1307315" y="5666349"/>
                  <a:pt x="1318865" y="5670199"/>
                  <a:pt x="1326564" y="5675973"/>
                </a:cubicBezTo>
                <a:cubicBezTo>
                  <a:pt x="1324640" y="5679822"/>
                  <a:pt x="1324640" y="5685597"/>
                  <a:pt x="1324640" y="5691371"/>
                </a:cubicBezTo>
                <a:cubicBezTo>
                  <a:pt x="1322715" y="5691371"/>
                  <a:pt x="1320790" y="5689446"/>
                  <a:pt x="1318865" y="5689446"/>
                </a:cubicBezTo>
                <a:cubicBezTo>
                  <a:pt x="1316940" y="5683672"/>
                  <a:pt x="1316940" y="5674048"/>
                  <a:pt x="1313091" y="5670199"/>
                </a:cubicBezTo>
                <a:cubicBezTo>
                  <a:pt x="1307315" y="5674048"/>
                  <a:pt x="1309240" y="5681747"/>
                  <a:pt x="1309240" y="5687522"/>
                </a:cubicBezTo>
                <a:cubicBezTo>
                  <a:pt x="1295768" y="5683672"/>
                  <a:pt x="1284218" y="5677898"/>
                  <a:pt x="1276519" y="5683672"/>
                </a:cubicBezTo>
                <a:cubicBezTo>
                  <a:pt x="1276519" y="5677898"/>
                  <a:pt x="1278444" y="5674048"/>
                  <a:pt x="1280368" y="5670199"/>
                </a:cubicBezTo>
                <a:cubicBezTo>
                  <a:pt x="1280368" y="5668274"/>
                  <a:pt x="1278444" y="5668274"/>
                  <a:pt x="1278444" y="5666349"/>
                </a:cubicBezTo>
                <a:cubicBezTo>
                  <a:pt x="1282293" y="5650951"/>
                  <a:pt x="1286143" y="5633627"/>
                  <a:pt x="1289992" y="5618229"/>
                </a:cubicBezTo>
                <a:cubicBezTo>
                  <a:pt x="1293842" y="5618229"/>
                  <a:pt x="1295768" y="5614379"/>
                  <a:pt x="1295768" y="5612455"/>
                </a:cubicBezTo>
                <a:close/>
                <a:moveTo>
                  <a:pt x="1366983" y="5598981"/>
                </a:moveTo>
                <a:cubicBezTo>
                  <a:pt x="1395855" y="5608605"/>
                  <a:pt x="1411254" y="5631703"/>
                  <a:pt x="1420878" y="5658649"/>
                </a:cubicBezTo>
                <a:cubicBezTo>
                  <a:pt x="1417028" y="5662499"/>
                  <a:pt x="1415103" y="5666348"/>
                  <a:pt x="1411254" y="5672123"/>
                </a:cubicBezTo>
                <a:cubicBezTo>
                  <a:pt x="1405479" y="5672123"/>
                  <a:pt x="1401630" y="5674048"/>
                  <a:pt x="1397780" y="5674048"/>
                </a:cubicBezTo>
                <a:cubicBezTo>
                  <a:pt x="1395855" y="5674048"/>
                  <a:pt x="1397780" y="5668273"/>
                  <a:pt x="1395855" y="5668273"/>
                </a:cubicBezTo>
                <a:cubicBezTo>
                  <a:pt x="1393931" y="5645176"/>
                  <a:pt x="1372758" y="5631703"/>
                  <a:pt x="1365059" y="5612455"/>
                </a:cubicBezTo>
                <a:cubicBezTo>
                  <a:pt x="1359284" y="5620154"/>
                  <a:pt x="1361209" y="5625928"/>
                  <a:pt x="1365059" y="5631703"/>
                </a:cubicBezTo>
                <a:cubicBezTo>
                  <a:pt x="1361209" y="5633627"/>
                  <a:pt x="1357360" y="5643251"/>
                  <a:pt x="1357360" y="5649026"/>
                </a:cubicBezTo>
                <a:cubicBezTo>
                  <a:pt x="1357360" y="5649026"/>
                  <a:pt x="1357360" y="5650950"/>
                  <a:pt x="1357360" y="5650950"/>
                </a:cubicBezTo>
                <a:cubicBezTo>
                  <a:pt x="1353510" y="5647101"/>
                  <a:pt x="1349661" y="5643251"/>
                  <a:pt x="1345811" y="5643251"/>
                </a:cubicBezTo>
                <a:cubicBezTo>
                  <a:pt x="1341961" y="5654800"/>
                  <a:pt x="1349661" y="5662499"/>
                  <a:pt x="1359284" y="5668273"/>
                </a:cubicBezTo>
                <a:cubicBezTo>
                  <a:pt x="1363134" y="5679822"/>
                  <a:pt x="1368908" y="5689446"/>
                  <a:pt x="1372758" y="5695220"/>
                </a:cubicBezTo>
                <a:cubicBezTo>
                  <a:pt x="1363134" y="5691370"/>
                  <a:pt x="1361209" y="5679822"/>
                  <a:pt x="1347736" y="5677897"/>
                </a:cubicBezTo>
                <a:cubicBezTo>
                  <a:pt x="1347736" y="5662499"/>
                  <a:pt x="1340037" y="5649026"/>
                  <a:pt x="1341961" y="5633627"/>
                </a:cubicBezTo>
                <a:cubicBezTo>
                  <a:pt x="1336187" y="5625928"/>
                  <a:pt x="1347736" y="5616304"/>
                  <a:pt x="1340037" y="5612455"/>
                </a:cubicBezTo>
                <a:cubicBezTo>
                  <a:pt x="1338112" y="5610530"/>
                  <a:pt x="1338112" y="5614379"/>
                  <a:pt x="1336187" y="5614379"/>
                </a:cubicBezTo>
                <a:cubicBezTo>
                  <a:pt x="1336187" y="5612455"/>
                  <a:pt x="1336187" y="5612455"/>
                  <a:pt x="1336187" y="5610530"/>
                </a:cubicBezTo>
                <a:cubicBezTo>
                  <a:pt x="1338112" y="5606680"/>
                  <a:pt x="1340037" y="5604755"/>
                  <a:pt x="1341961" y="5600906"/>
                </a:cubicBezTo>
                <a:cubicBezTo>
                  <a:pt x="1349661" y="5598981"/>
                  <a:pt x="1357360" y="5598981"/>
                  <a:pt x="1366983" y="5598981"/>
                </a:cubicBezTo>
                <a:close/>
                <a:moveTo>
                  <a:pt x="1486322" y="5597057"/>
                </a:moveTo>
                <a:cubicBezTo>
                  <a:pt x="1486322" y="5600907"/>
                  <a:pt x="1486322" y="5602832"/>
                  <a:pt x="1486322" y="5604756"/>
                </a:cubicBezTo>
                <a:cubicBezTo>
                  <a:pt x="1484397" y="5606681"/>
                  <a:pt x="1482472" y="5606681"/>
                  <a:pt x="1482472" y="5606681"/>
                </a:cubicBezTo>
                <a:cubicBezTo>
                  <a:pt x="1484397" y="5602832"/>
                  <a:pt x="1486322" y="5600907"/>
                  <a:pt x="1486322" y="5597057"/>
                </a:cubicBezTo>
                <a:close/>
                <a:moveTo>
                  <a:pt x="1203378" y="5587433"/>
                </a:moveTo>
                <a:cubicBezTo>
                  <a:pt x="1203378" y="5589358"/>
                  <a:pt x="1203378" y="5589358"/>
                  <a:pt x="1201453" y="5591283"/>
                </a:cubicBezTo>
                <a:cubicBezTo>
                  <a:pt x="1201453" y="5593208"/>
                  <a:pt x="1201453" y="5595132"/>
                  <a:pt x="1201453" y="5597057"/>
                </a:cubicBezTo>
                <a:cubicBezTo>
                  <a:pt x="1199528" y="5595132"/>
                  <a:pt x="1197604" y="5591283"/>
                  <a:pt x="1195679" y="5589358"/>
                </a:cubicBezTo>
                <a:cubicBezTo>
                  <a:pt x="1199528" y="5589358"/>
                  <a:pt x="1201453" y="5587433"/>
                  <a:pt x="1203378" y="5587433"/>
                </a:cubicBezTo>
                <a:close/>
                <a:moveTo>
                  <a:pt x="1220701" y="5585507"/>
                </a:moveTo>
                <a:cubicBezTo>
                  <a:pt x="1218776" y="5598982"/>
                  <a:pt x="1213001" y="5614380"/>
                  <a:pt x="1209151" y="5624004"/>
                </a:cubicBezTo>
                <a:cubicBezTo>
                  <a:pt x="1207226" y="5618230"/>
                  <a:pt x="1205302" y="5612455"/>
                  <a:pt x="1203378" y="5606681"/>
                </a:cubicBezTo>
                <a:cubicBezTo>
                  <a:pt x="1205302" y="5598982"/>
                  <a:pt x="1207226" y="5593208"/>
                  <a:pt x="1209151" y="5587433"/>
                </a:cubicBezTo>
                <a:cubicBezTo>
                  <a:pt x="1213001" y="5587433"/>
                  <a:pt x="1216851" y="5585507"/>
                  <a:pt x="1220701" y="5585507"/>
                </a:cubicBezTo>
                <a:close/>
                <a:moveTo>
                  <a:pt x="1284218" y="5579733"/>
                </a:moveTo>
                <a:cubicBezTo>
                  <a:pt x="1297691" y="5583584"/>
                  <a:pt x="1311166" y="5585508"/>
                  <a:pt x="1322715" y="5579733"/>
                </a:cubicBezTo>
                <a:cubicBezTo>
                  <a:pt x="1324639" y="5585508"/>
                  <a:pt x="1324639" y="5591283"/>
                  <a:pt x="1326564" y="5597057"/>
                </a:cubicBezTo>
                <a:cubicBezTo>
                  <a:pt x="1315015" y="5600907"/>
                  <a:pt x="1303467" y="5604756"/>
                  <a:pt x="1289992" y="5608606"/>
                </a:cubicBezTo>
                <a:cubicBezTo>
                  <a:pt x="1288067" y="5608606"/>
                  <a:pt x="1288067" y="5606681"/>
                  <a:pt x="1286143" y="5606681"/>
                </a:cubicBezTo>
                <a:cubicBezTo>
                  <a:pt x="1286143" y="5598982"/>
                  <a:pt x="1286143" y="5591283"/>
                  <a:pt x="1288067" y="5585508"/>
                </a:cubicBezTo>
                <a:cubicBezTo>
                  <a:pt x="1286143" y="5583584"/>
                  <a:pt x="1284218" y="5581659"/>
                  <a:pt x="1284218" y="5579733"/>
                </a:cubicBezTo>
                <a:close/>
                <a:moveTo>
                  <a:pt x="1332338" y="5573960"/>
                </a:moveTo>
                <a:cubicBezTo>
                  <a:pt x="1336187" y="5577809"/>
                  <a:pt x="1343888" y="5579734"/>
                  <a:pt x="1347737" y="5583584"/>
                </a:cubicBezTo>
                <a:cubicBezTo>
                  <a:pt x="1343888" y="5585508"/>
                  <a:pt x="1340037" y="5587433"/>
                  <a:pt x="1338113" y="5591283"/>
                </a:cubicBezTo>
                <a:cubicBezTo>
                  <a:pt x="1338113" y="5591283"/>
                  <a:pt x="1338113" y="5589358"/>
                  <a:pt x="1338113" y="5589358"/>
                </a:cubicBezTo>
                <a:cubicBezTo>
                  <a:pt x="1334263" y="5585508"/>
                  <a:pt x="1334263" y="5579734"/>
                  <a:pt x="1332338" y="5573960"/>
                </a:cubicBezTo>
                <a:close/>
                <a:moveTo>
                  <a:pt x="1459374" y="5572034"/>
                </a:moveTo>
                <a:cubicBezTo>
                  <a:pt x="1461299" y="5585508"/>
                  <a:pt x="1461299" y="5598982"/>
                  <a:pt x="1459374" y="5610531"/>
                </a:cubicBezTo>
                <a:cubicBezTo>
                  <a:pt x="1457450" y="5608606"/>
                  <a:pt x="1457450" y="5606681"/>
                  <a:pt x="1455525" y="5602832"/>
                </a:cubicBezTo>
                <a:cubicBezTo>
                  <a:pt x="1455525" y="5593208"/>
                  <a:pt x="1457450" y="5581659"/>
                  <a:pt x="1459374" y="5572034"/>
                </a:cubicBezTo>
                <a:close/>
                <a:moveTo>
                  <a:pt x="1264971" y="5572034"/>
                </a:moveTo>
                <a:cubicBezTo>
                  <a:pt x="1270745" y="5573959"/>
                  <a:pt x="1274595" y="5573959"/>
                  <a:pt x="1278445" y="5575883"/>
                </a:cubicBezTo>
                <a:cubicBezTo>
                  <a:pt x="1278445" y="5583583"/>
                  <a:pt x="1282294" y="5593207"/>
                  <a:pt x="1278445" y="5600906"/>
                </a:cubicBezTo>
                <a:cubicBezTo>
                  <a:pt x="1270745" y="5598981"/>
                  <a:pt x="1261121" y="5597056"/>
                  <a:pt x="1259196" y="5604756"/>
                </a:cubicBezTo>
                <a:cubicBezTo>
                  <a:pt x="1264971" y="5606681"/>
                  <a:pt x="1272670" y="5608606"/>
                  <a:pt x="1280369" y="5610531"/>
                </a:cubicBezTo>
                <a:cubicBezTo>
                  <a:pt x="1282294" y="5624004"/>
                  <a:pt x="1280369" y="5637478"/>
                  <a:pt x="1276520" y="5649026"/>
                </a:cubicBezTo>
                <a:cubicBezTo>
                  <a:pt x="1276520" y="5650951"/>
                  <a:pt x="1272670" y="5649026"/>
                  <a:pt x="1272670" y="5650951"/>
                </a:cubicBezTo>
                <a:cubicBezTo>
                  <a:pt x="1274595" y="5658650"/>
                  <a:pt x="1272670" y="5670199"/>
                  <a:pt x="1268821" y="5674048"/>
                </a:cubicBezTo>
                <a:cubicBezTo>
                  <a:pt x="1272670" y="5681747"/>
                  <a:pt x="1268821" y="5693296"/>
                  <a:pt x="1266896" y="5702920"/>
                </a:cubicBezTo>
                <a:cubicBezTo>
                  <a:pt x="1255346" y="5695221"/>
                  <a:pt x="1245723" y="5708695"/>
                  <a:pt x="1245723" y="5718319"/>
                </a:cubicBezTo>
                <a:cubicBezTo>
                  <a:pt x="1243797" y="5718319"/>
                  <a:pt x="1245723" y="5716394"/>
                  <a:pt x="1243797" y="5716394"/>
                </a:cubicBezTo>
                <a:cubicBezTo>
                  <a:pt x="1241873" y="5714469"/>
                  <a:pt x="1241873" y="5714469"/>
                  <a:pt x="1241873" y="5712544"/>
                </a:cubicBezTo>
                <a:cubicBezTo>
                  <a:pt x="1241873" y="5710619"/>
                  <a:pt x="1241873" y="5706770"/>
                  <a:pt x="1243797" y="5704845"/>
                </a:cubicBezTo>
                <a:cubicBezTo>
                  <a:pt x="1241873" y="5704845"/>
                  <a:pt x="1239948" y="5706770"/>
                  <a:pt x="1239948" y="5706770"/>
                </a:cubicBezTo>
                <a:cubicBezTo>
                  <a:pt x="1239948" y="5706770"/>
                  <a:pt x="1239948" y="5704845"/>
                  <a:pt x="1239948" y="5704845"/>
                </a:cubicBezTo>
                <a:cubicBezTo>
                  <a:pt x="1243797" y="5699071"/>
                  <a:pt x="1247647" y="5693296"/>
                  <a:pt x="1249572" y="5683672"/>
                </a:cubicBezTo>
                <a:cubicBezTo>
                  <a:pt x="1243797" y="5679823"/>
                  <a:pt x="1239948" y="5687522"/>
                  <a:pt x="1236099" y="5691371"/>
                </a:cubicBezTo>
                <a:cubicBezTo>
                  <a:pt x="1228399" y="5654801"/>
                  <a:pt x="1228399" y="5616305"/>
                  <a:pt x="1236099" y="5579733"/>
                </a:cubicBezTo>
                <a:cubicBezTo>
                  <a:pt x="1245723" y="5575883"/>
                  <a:pt x="1255346" y="5573959"/>
                  <a:pt x="1264971" y="5572034"/>
                </a:cubicBezTo>
                <a:close/>
                <a:moveTo>
                  <a:pt x="1859730" y="5568186"/>
                </a:moveTo>
                <a:cubicBezTo>
                  <a:pt x="1859730" y="5572036"/>
                  <a:pt x="1861655" y="5575885"/>
                  <a:pt x="1861655" y="5579735"/>
                </a:cubicBezTo>
                <a:cubicBezTo>
                  <a:pt x="1865504" y="5606682"/>
                  <a:pt x="1852031" y="5606682"/>
                  <a:pt x="1840482" y="5625930"/>
                </a:cubicBezTo>
                <a:cubicBezTo>
                  <a:pt x="1830858" y="5641328"/>
                  <a:pt x="1823159" y="5664425"/>
                  <a:pt x="1813535" y="5683673"/>
                </a:cubicBezTo>
                <a:cubicBezTo>
                  <a:pt x="1817384" y="5689448"/>
                  <a:pt x="1821234" y="5695222"/>
                  <a:pt x="1827008" y="5700996"/>
                </a:cubicBezTo>
                <a:cubicBezTo>
                  <a:pt x="1828933" y="5699072"/>
                  <a:pt x="1828933" y="5697147"/>
                  <a:pt x="1830858" y="5697147"/>
                </a:cubicBezTo>
                <a:cubicBezTo>
                  <a:pt x="1830858" y="5699072"/>
                  <a:pt x="1830858" y="5702921"/>
                  <a:pt x="1830858" y="5704846"/>
                </a:cubicBezTo>
                <a:cubicBezTo>
                  <a:pt x="1838558" y="5716395"/>
                  <a:pt x="1848181" y="5726019"/>
                  <a:pt x="1855880" y="5737568"/>
                </a:cubicBezTo>
                <a:cubicBezTo>
                  <a:pt x="1859730" y="5727944"/>
                  <a:pt x="1865504" y="5720244"/>
                  <a:pt x="1865504" y="5708696"/>
                </a:cubicBezTo>
                <a:lnTo>
                  <a:pt x="1874578" y="5708696"/>
                </a:lnTo>
                <a:lnTo>
                  <a:pt x="1874887" y="5706530"/>
                </a:lnTo>
                <a:cubicBezTo>
                  <a:pt x="1876090" y="5698109"/>
                  <a:pt x="1878015" y="5690409"/>
                  <a:pt x="1882828" y="5685597"/>
                </a:cubicBezTo>
                <a:lnTo>
                  <a:pt x="1892742" y="5684696"/>
                </a:lnTo>
                <a:lnTo>
                  <a:pt x="1893414" y="5669237"/>
                </a:lnTo>
                <a:cubicBezTo>
                  <a:pt x="1896301" y="5662981"/>
                  <a:pt x="1901113" y="5657688"/>
                  <a:pt x="1905925" y="5652876"/>
                </a:cubicBezTo>
                <a:cubicBezTo>
                  <a:pt x="1905925" y="5647102"/>
                  <a:pt x="1905925" y="5641328"/>
                  <a:pt x="1905925" y="5635553"/>
                </a:cubicBezTo>
                <a:cubicBezTo>
                  <a:pt x="1902075" y="5641328"/>
                  <a:pt x="1896301" y="5649027"/>
                  <a:pt x="1890526" y="5654801"/>
                </a:cubicBezTo>
                <a:cubicBezTo>
                  <a:pt x="1888602" y="5643252"/>
                  <a:pt x="1898226" y="5635553"/>
                  <a:pt x="1890526" y="5629779"/>
                </a:cubicBezTo>
                <a:cubicBezTo>
                  <a:pt x="1873203" y="5641328"/>
                  <a:pt x="1877054" y="5672124"/>
                  <a:pt x="1871278" y="5695222"/>
                </a:cubicBezTo>
                <a:cubicBezTo>
                  <a:pt x="1869354" y="5691372"/>
                  <a:pt x="1869354" y="5685598"/>
                  <a:pt x="1863579" y="5685598"/>
                </a:cubicBezTo>
                <a:cubicBezTo>
                  <a:pt x="1859730" y="5695222"/>
                  <a:pt x="1857805" y="5708696"/>
                  <a:pt x="1844331" y="5712545"/>
                </a:cubicBezTo>
                <a:cubicBezTo>
                  <a:pt x="1844331" y="5702921"/>
                  <a:pt x="1844331" y="5695222"/>
                  <a:pt x="1844331" y="5685598"/>
                </a:cubicBezTo>
                <a:cubicBezTo>
                  <a:pt x="1840482" y="5683673"/>
                  <a:pt x="1838558" y="5679824"/>
                  <a:pt x="1834707" y="5683673"/>
                </a:cubicBezTo>
                <a:cubicBezTo>
                  <a:pt x="1850106" y="5656726"/>
                  <a:pt x="1867429" y="5616306"/>
                  <a:pt x="1896301" y="5598983"/>
                </a:cubicBezTo>
                <a:cubicBezTo>
                  <a:pt x="1892451" y="5591284"/>
                  <a:pt x="1886677" y="5585509"/>
                  <a:pt x="1878978" y="5579735"/>
                </a:cubicBezTo>
                <a:cubicBezTo>
                  <a:pt x="1878978" y="5579735"/>
                  <a:pt x="1877054" y="5581660"/>
                  <a:pt x="1877054" y="5581660"/>
                </a:cubicBezTo>
                <a:cubicBezTo>
                  <a:pt x="1875128" y="5577810"/>
                  <a:pt x="1875128" y="5575885"/>
                  <a:pt x="1873203" y="5573961"/>
                </a:cubicBezTo>
                <a:cubicBezTo>
                  <a:pt x="1869354" y="5572036"/>
                  <a:pt x="1863579" y="5570111"/>
                  <a:pt x="1859730" y="5568186"/>
                </a:cubicBezTo>
                <a:close/>
                <a:moveTo>
                  <a:pt x="1792362" y="5562412"/>
                </a:moveTo>
                <a:cubicBezTo>
                  <a:pt x="1790437" y="5562412"/>
                  <a:pt x="1790437" y="5562412"/>
                  <a:pt x="1788514" y="5564337"/>
                </a:cubicBezTo>
                <a:cubicBezTo>
                  <a:pt x="1788514" y="5566261"/>
                  <a:pt x="1786588" y="5566261"/>
                  <a:pt x="1786588" y="5568186"/>
                </a:cubicBezTo>
                <a:cubicBezTo>
                  <a:pt x="1780813" y="5579735"/>
                  <a:pt x="1780813" y="5602832"/>
                  <a:pt x="1773114" y="5616306"/>
                </a:cubicBezTo>
                <a:cubicBezTo>
                  <a:pt x="1775039" y="5620155"/>
                  <a:pt x="1775039" y="5622080"/>
                  <a:pt x="1775039" y="5625930"/>
                </a:cubicBezTo>
                <a:cubicBezTo>
                  <a:pt x="1786588" y="5608607"/>
                  <a:pt x="1792362" y="5583585"/>
                  <a:pt x="1809685" y="5570111"/>
                </a:cubicBezTo>
                <a:cubicBezTo>
                  <a:pt x="1803911" y="5573961"/>
                  <a:pt x="1798136" y="5577810"/>
                  <a:pt x="1788514" y="5577810"/>
                </a:cubicBezTo>
                <a:cubicBezTo>
                  <a:pt x="1784663" y="5575885"/>
                  <a:pt x="1790437" y="5566261"/>
                  <a:pt x="1792362" y="5562412"/>
                </a:cubicBezTo>
                <a:close/>
                <a:moveTo>
                  <a:pt x="1305392" y="5562411"/>
                </a:moveTo>
                <a:cubicBezTo>
                  <a:pt x="1307317" y="5564336"/>
                  <a:pt x="1307317" y="5566260"/>
                  <a:pt x="1309241" y="5568185"/>
                </a:cubicBezTo>
                <a:cubicBezTo>
                  <a:pt x="1297692" y="5572035"/>
                  <a:pt x="1286143" y="5572035"/>
                  <a:pt x="1278444" y="5568185"/>
                </a:cubicBezTo>
                <a:cubicBezTo>
                  <a:pt x="1288069" y="5566260"/>
                  <a:pt x="1295768" y="5564336"/>
                  <a:pt x="1305392" y="5562411"/>
                </a:cubicBezTo>
                <a:close/>
                <a:moveTo>
                  <a:pt x="1345812" y="5552787"/>
                </a:moveTo>
                <a:cubicBezTo>
                  <a:pt x="1345812" y="5554712"/>
                  <a:pt x="1347737" y="5556636"/>
                  <a:pt x="1347737" y="5556636"/>
                </a:cubicBezTo>
                <a:cubicBezTo>
                  <a:pt x="1345812" y="5556636"/>
                  <a:pt x="1343888" y="5556636"/>
                  <a:pt x="1341963" y="5554712"/>
                </a:cubicBezTo>
                <a:cubicBezTo>
                  <a:pt x="1341963" y="5554712"/>
                  <a:pt x="1343888" y="5554712"/>
                  <a:pt x="1345812" y="5552787"/>
                </a:cubicBezTo>
                <a:close/>
                <a:moveTo>
                  <a:pt x="1216851" y="5543163"/>
                </a:moveTo>
                <a:cubicBezTo>
                  <a:pt x="1218776" y="5545088"/>
                  <a:pt x="1218776" y="5548937"/>
                  <a:pt x="1218776" y="5550862"/>
                </a:cubicBezTo>
                <a:cubicBezTo>
                  <a:pt x="1218776" y="5550862"/>
                  <a:pt x="1216851" y="5550862"/>
                  <a:pt x="1216851" y="5550862"/>
                </a:cubicBezTo>
                <a:cubicBezTo>
                  <a:pt x="1216851" y="5548937"/>
                  <a:pt x="1216851" y="5545088"/>
                  <a:pt x="1216851" y="5543163"/>
                </a:cubicBezTo>
                <a:close/>
                <a:moveTo>
                  <a:pt x="1397782" y="5539313"/>
                </a:moveTo>
                <a:cubicBezTo>
                  <a:pt x="1403556" y="5554713"/>
                  <a:pt x="1407405" y="5570111"/>
                  <a:pt x="1407405" y="5585509"/>
                </a:cubicBezTo>
                <a:cubicBezTo>
                  <a:pt x="1405481" y="5585509"/>
                  <a:pt x="1405481" y="5583584"/>
                  <a:pt x="1403556" y="5583584"/>
                </a:cubicBezTo>
                <a:cubicBezTo>
                  <a:pt x="1401631" y="5585509"/>
                  <a:pt x="1401631" y="5585509"/>
                  <a:pt x="1401631" y="5587434"/>
                </a:cubicBezTo>
                <a:cubicBezTo>
                  <a:pt x="1386233" y="5575885"/>
                  <a:pt x="1366984" y="5570111"/>
                  <a:pt x="1347736" y="5560487"/>
                </a:cubicBezTo>
                <a:cubicBezTo>
                  <a:pt x="1347736" y="5560487"/>
                  <a:pt x="1347736" y="5558562"/>
                  <a:pt x="1347736" y="5558562"/>
                </a:cubicBezTo>
                <a:cubicBezTo>
                  <a:pt x="1351586" y="5558562"/>
                  <a:pt x="1351586" y="5562412"/>
                  <a:pt x="1355435" y="5560487"/>
                </a:cubicBezTo>
                <a:cubicBezTo>
                  <a:pt x="1357360" y="5558562"/>
                  <a:pt x="1357360" y="5554713"/>
                  <a:pt x="1355435" y="5550863"/>
                </a:cubicBezTo>
                <a:cubicBezTo>
                  <a:pt x="1368909" y="5547013"/>
                  <a:pt x="1384308" y="5543163"/>
                  <a:pt x="1397782" y="5539313"/>
                </a:cubicBezTo>
                <a:close/>
                <a:moveTo>
                  <a:pt x="1850106" y="5533540"/>
                </a:moveTo>
                <a:cubicBezTo>
                  <a:pt x="1846256" y="5533540"/>
                  <a:pt x="1842407" y="5533540"/>
                  <a:pt x="1838558" y="5535465"/>
                </a:cubicBezTo>
                <a:cubicBezTo>
                  <a:pt x="1842407" y="5533540"/>
                  <a:pt x="1846256" y="5533540"/>
                  <a:pt x="1850106" y="5535465"/>
                </a:cubicBezTo>
                <a:cubicBezTo>
                  <a:pt x="1850106" y="5533540"/>
                  <a:pt x="1850106" y="5533540"/>
                  <a:pt x="1850106" y="5533540"/>
                </a:cubicBezTo>
                <a:close/>
                <a:moveTo>
                  <a:pt x="1207227" y="5533539"/>
                </a:moveTo>
                <a:cubicBezTo>
                  <a:pt x="1207227" y="5533539"/>
                  <a:pt x="1209152" y="5535464"/>
                  <a:pt x="1209152" y="5535464"/>
                </a:cubicBezTo>
                <a:cubicBezTo>
                  <a:pt x="1209152" y="5541238"/>
                  <a:pt x="1209152" y="5547012"/>
                  <a:pt x="1209152" y="5552787"/>
                </a:cubicBezTo>
                <a:cubicBezTo>
                  <a:pt x="1207227" y="5552787"/>
                  <a:pt x="1205303" y="5552787"/>
                  <a:pt x="1203378" y="5552787"/>
                </a:cubicBezTo>
                <a:cubicBezTo>
                  <a:pt x="1205303" y="5545088"/>
                  <a:pt x="1207227" y="5539313"/>
                  <a:pt x="1207227" y="5533539"/>
                </a:cubicBezTo>
                <a:close/>
                <a:moveTo>
                  <a:pt x="1671102" y="5531615"/>
                </a:moveTo>
                <a:cubicBezTo>
                  <a:pt x="1665326" y="5535465"/>
                  <a:pt x="1659552" y="5539314"/>
                  <a:pt x="1653777" y="5543164"/>
                </a:cubicBezTo>
                <a:cubicBezTo>
                  <a:pt x="1659552" y="5541239"/>
                  <a:pt x="1665326" y="5539314"/>
                  <a:pt x="1673025" y="5537389"/>
                </a:cubicBezTo>
                <a:cubicBezTo>
                  <a:pt x="1673025" y="5535465"/>
                  <a:pt x="1671102" y="5533540"/>
                  <a:pt x="1671102" y="5531615"/>
                </a:cubicBezTo>
                <a:close/>
                <a:moveTo>
                  <a:pt x="1428578" y="5529689"/>
                </a:moveTo>
                <a:cubicBezTo>
                  <a:pt x="1432427" y="5543164"/>
                  <a:pt x="1440126" y="5558562"/>
                  <a:pt x="1432427" y="5570111"/>
                </a:cubicBezTo>
                <a:cubicBezTo>
                  <a:pt x="1424728" y="5560487"/>
                  <a:pt x="1420878" y="5548938"/>
                  <a:pt x="1417028" y="5533540"/>
                </a:cubicBezTo>
                <a:cubicBezTo>
                  <a:pt x="1420878" y="5531615"/>
                  <a:pt x="1424728" y="5531615"/>
                  <a:pt x="1428578" y="5529689"/>
                </a:cubicBezTo>
                <a:close/>
                <a:moveTo>
                  <a:pt x="1952119" y="5527765"/>
                </a:moveTo>
                <a:cubicBezTo>
                  <a:pt x="1952119" y="5529690"/>
                  <a:pt x="1950195" y="5529690"/>
                  <a:pt x="1948270" y="5529690"/>
                </a:cubicBezTo>
                <a:cubicBezTo>
                  <a:pt x="1948270" y="5529690"/>
                  <a:pt x="1948270" y="5531615"/>
                  <a:pt x="1948270" y="5531615"/>
                </a:cubicBezTo>
                <a:cubicBezTo>
                  <a:pt x="1950195" y="5531615"/>
                  <a:pt x="1952119" y="5529690"/>
                  <a:pt x="1952119" y="5529690"/>
                </a:cubicBezTo>
                <a:cubicBezTo>
                  <a:pt x="1952119" y="5529690"/>
                  <a:pt x="1952119" y="5527765"/>
                  <a:pt x="1952119" y="5527765"/>
                </a:cubicBezTo>
                <a:close/>
                <a:moveTo>
                  <a:pt x="1686499" y="5523916"/>
                </a:moveTo>
                <a:cubicBezTo>
                  <a:pt x="1684574" y="5525841"/>
                  <a:pt x="1682650" y="5529690"/>
                  <a:pt x="1680724" y="5535465"/>
                </a:cubicBezTo>
                <a:cubicBezTo>
                  <a:pt x="1686499" y="5531615"/>
                  <a:pt x="1694198" y="5527765"/>
                  <a:pt x="1701897" y="5523916"/>
                </a:cubicBezTo>
                <a:cubicBezTo>
                  <a:pt x="1696123" y="5523916"/>
                  <a:pt x="1692273" y="5521991"/>
                  <a:pt x="1686499" y="5523916"/>
                </a:cubicBezTo>
                <a:close/>
                <a:moveTo>
                  <a:pt x="1449751" y="5523916"/>
                </a:moveTo>
                <a:cubicBezTo>
                  <a:pt x="1447826" y="5527765"/>
                  <a:pt x="1443975" y="5533540"/>
                  <a:pt x="1438202" y="5537389"/>
                </a:cubicBezTo>
                <a:cubicBezTo>
                  <a:pt x="1438202" y="5533540"/>
                  <a:pt x="1438202" y="5531615"/>
                  <a:pt x="1438202" y="5527765"/>
                </a:cubicBezTo>
                <a:cubicBezTo>
                  <a:pt x="1442050" y="5525841"/>
                  <a:pt x="1445900" y="5525841"/>
                  <a:pt x="1449751" y="5523916"/>
                </a:cubicBezTo>
                <a:close/>
                <a:moveTo>
                  <a:pt x="1917473" y="5518141"/>
                </a:moveTo>
                <a:cubicBezTo>
                  <a:pt x="1911699" y="5520066"/>
                  <a:pt x="1905925" y="5521991"/>
                  <a:pt x="1898226" y="5521991"/>
                </a:cubicBezTo>
                <a:cubicBezTo>
                  <a:pt x="1898226" y="5521991"/>
                  <a:pt x="1896301" y="5523916"/>
                  <a:pt x="1896301" y="5525841"/>
                </a:cubicBezTo>
                <a:cubicBezTo>
                  <a:pt x="1902075" y="5525841"/>
                  <a:pt x="1907849" y="5525841"/>
                  <a:pt x="1913625" y="5523916"/>
                </a:cubicBezTo>
                <a:cubicBezTo>
                  <a:pt x="1913625" y="5521991"/>
                  <a:pt x="1915548" y="5520066"/>
                  <a:pt x="1917473" y="5518141"/>
                </a:cubicBezTo>
                <a:close/>
                <a:moveTo>
                  <a:pt x="1921323" y="5516217"/>
                </a:moveTo>
                <a:cubicBezTo>
                  <a:pt x="1921323" y="5518141"/>
                  <a:pt x="1921323" y="5520066"/>
                  <a:pt x="1921323" y="5521991"/>
                </a:cubicBezTo>
                <a:cubicBezTo>
                  <a:pt x="1921323" y="5521991"/>
                  <a:pt x="1923248" y="5521991"/>
                  <a:pt x="1925172" y="5521991"/>
                </a:cubicBezTo>
                <a:cubicBezTo>
                  <a:pt x="1927098" y="5520066"/>
                  <a:pt x="1927098" y="5518141"/>
                  <a:pt x="1927098" y="5516217"/>
                </a:cubicBezTo>
                <a:cubicBezTo>
                  <a:pt x="1925172" y="5516217"/>
                  <a:pt x="1923248" y="5518141"/>
                  <a:pt x="1921323" y="5516217"/>
                </a:cubicBezTo>
                <a:close/>
                <a:moveTo>
                  <a:pt x="2006014" y="5514292"/>
                </a:moveTo>
                <a:cubicBezTo>
                  <a:pt x="1994466" y="5518141"/>
                  <a:pt x="1984841" y="5520066"/>
                  <a:pt x="1975217" y="5521991"/>
                </a:cubicBezTo>
                <a:cubicBezTo>
                  <a:pt x="1975217" y="5523916"/>
                  <a:pt x="1975217" y="5523916"/>
                  <a:pt x="1975217" y="5525841"/>
                </a:cubicBezTo>
                <a:cubicBezTo>
                  <a:pt x="1982916" y="5523916"/>
                  <a:pt x="1988690" y="5523916"/>
                  <a:pt x="1996390" y="5521991"/>
                </a:cubicBezTo>
                <a:cubicBezTo>
                  <a:pt x="2000239" y="5520066"/>
                  <a:pt x="2004089" y="5518141"/>
                  <a:pt x="2006014" y="5514292"/>
                </a:cubicBezTo>
                <a:close/>
                <a:moveTo>
                  <a:pt x="1236099" y="5512367"/>
                </a:moveTo>
                <a:cubicBezTo>
                  <a:pt x="1238024" y="5518141"/>
                  <a:pt x="1238024" y="5523916"/>
                  <a:pt x="1232248" y="5529690"/>
                </a:cubicBezTo>
                <a:cubicBezTo>
                  <a:pt x="1230323" y="5523916"/>
                  <a:pt x="1228400" y="5518141"/>
                  <a:pt x="1226474" y="5514292"/>
                </a:cubicBezTo>
                <a:cubicBezTo>
                  <a:pt x="1230323" y="5514292"/>
                  <a:pt x="1232248" y="5512367"/>
                  <a:pt x="1236099" y="5512367"/>
                </a:cubicBezTo>
                <a:close/>
                <a:moveTo>
                  <a:pt x="1497870" y="5512366"/>
                </a:moveTo>
                <a:cubicBezTo>
                  <a:pt x="1497870" y="5516216"/>
                  <a:pt x="1495945" y="5520065"/>
                  <a:pt x="1495945" y="5523915"/>
                </a:cubicBezTo>
                <a:cubicBezTo>
                  <a:pt x="1495945" y="5523915"/>
                  <a:pt x="1494021" y="5521990"/>
                  <a:pt x="1494021" y="5523915"/>
                </a:cubicBezTo>
                <a:cubicBezTo>
                  <a:pt x="1495945" y="5523915"/>
                  <a:pt x="1495945" y="5525840"/>
                  <a:pt x="1495945" y="5525840"/>
                </a:cubicBezTo>
                <a:cubicBezTo>
                  <a:pt x="1494021" y="5535464"/>
                  <a:pt x="1492095" y="5543163"/>
                  <a:pt x="1492095" y="5552787"/>
                </a:cubicBezTo>
                <a:cubicBezTo>
                  <a:pt x="1490171" y="5552787"/>
                  <a:pt x="1490171" y="5552787"/>
                  <a:pt x="1488246" y="5552787"/>
                </a:cubicBezTo>
                <a:cubicBezTo>
                  <a:pt x="1486321" y="5556636"/>
                  <a:pt x="1488246" y="5558561"/>
                  <a:pt x="1490171" y="5560486"/>
                </a:cubicBezTo>
                <a:cubicBezTo>
                  <a:pt x="1488246" y="5564335"/>
                  <a:pt x="1488246" y="5570110"/>
                  <a:pt x="1488246" y="5573959"/>
                </a:cubicBezTo>
                <a:cubicBezTo>
                  <a:pt x="1488246" y="5570110"/>
                  <a:pt x="1486321" y="5566260"/>
                  <a:pt x="1484396" y="5564335"/>
                </a:cubicBezTo>
                <a:cubicBezTo>
                  <a:pt x="1474772" y="5568185"/>
                  <a:pt x="1474772" y="5577809"/>
                  <a:pt x="1468997" y="5583583"/>
                </a:cubicBezTo>
                <a:cubicBezTo>
                  <a:pt x="1467073" y="5572034"/>
                  <a:pt x="1465149" y="5560486"/>
                  <a:pt x="1465149" y="5547012"/>
                </a:cubicBezTo>
                <a:cubicBezTo>
                  <a:pt x="1467073" y="5537388"/>
                  <a:pt x="1468997" y="5525840"/>
                  <a:pt x="1474772" y="5520065"/>
                </a:cubicBezTo>
                <a:cubicBezTo>
                  <a:pt x="1482472" y="5516216"/>
                  <a:pt x="1490171" y="5514291"/>
                  <a:pt x="1497870" y="5512366"/>
                </a:cubicBezTo>
                <a:close/>
                <a:moveTo>
                  <a:pt x="1950195" y="5510442"/>
                </a:moveTo>
                <a:cubicBezTo>
                  <a:pt x="1950195" y="5514292"/>
                  <a:pt x="1950195" y="5516217"/>
                  <a:pt x="1950195" y="5518141"/>
                </a:cubicBezTo>
                <a:cubicBezTo>
                  <a:pt x="1952119" y="5518141"/>
                  <a:pt x="1952119" y="5518141"/>
                  <a:pt x="1954044" y="5518141"/>
                </a:cubicBezTo>
                <a:cubicBezTo>
                  <a:pt x="1954044" y="5514292"/>
                  <a:pt x="1954044" y="5512367"/>
                  <a:pt x="1954044" y="5510442"/>
                </a:cubicBezTo>
                <a:cubicBezTo>
                  <a:pt x="1952119" y="5510442"/>
                  <a:pt x="1952119" y="5510442"/>
                  <a:pt x="1950195" y="5510442"/>
                </a:cubicBezTo>
                <a:close/>
                <a:moveTo>
                  <a:pt x="1309241" y="5510442"/>
                </a:moveTo>
                <a:cubicBezTo>
                  <a:pt x="1309241" y="5514292"/>
                  <a:pt x="1311166" y="5516217"/>
                  <a:pt x="1311166" y="5520066"/>
                </a:cubicBezTo>
                <a:cubicBezTo>
                  <a:pt x="1309241" y="5520066"/>
                  <a:pt x="1309241" y="5521991"/>
                  <a:pt x="1309241" y="5523916"/>
                </a:cubicBezTo>
                <a:cubicBezTo>
                  <a:pt x="1309241" y="5523916"/>
                  <a:pt x="1309241" y="5523916"/>
                  <a:pt x="1305392" y="5521991"/>
                </a:cubicBezTo>
                <a:cubicBezTo>
                  <a:pt x="1305392" y="5520066"/>
                  <a:pt x="1309241" y="5518141"/>
                  <a:pt x="1307317" y="5516217"/>
                </a:cubicBezTo>
                <a:cubicBezTo>
                  <a:pt x="1307317" y="5516217"/>
                  <a:pt x="1307317" y="5516217"/>
                  <a:pt x="1305392" y="5516217"/>
                </a:cubicBezTo>
                <a:cubicBezTo>
                  <a:pt x="1307317" y="5514292"/>
                  <a:pt x="1307317" y="5510442"/>
                  <a:pt x="1309241" y="5510442"/>
                </a:cubicBezTo>
                <a:close/>
                <a:moveTo>
                  <a:pt x="1264971" y="5504667"/>
                </a:moveTo>
                <a:cubicBezTo>
                  <a:pt x="1266896" y="5510442"/>
                  <a:pt x="1270746" y="5514292"/>
                  <a:pt x="1272671" y="5518141"/>
                </a:cubicBezTo>
                <a:cubicBezTo>
                  <a:pt x="1270746" y="5518141"/>
                  <a:pt x="1268821" y="5518141"/>
                  <a:pt x="1266896" y="5520066"/>
                </a:cubicBezTo>
                <a:cubicBezTo>
                  <a:pt x="1270746" y="5521991"/>
                  <a:pt x="1274595" y="5525841"/>
                  <a:pt x="1280370" y="5527765"/>
                </a:cubicBezTo>
                <a:cubicBezTo>
                  <a:pt x="1284219" y="5531615"/>
                  <a:pt x="1286144" y="5533540"/>
                  <a:pt x="1288069" y="5537389"/>
                </a:cubicBezTo>
                <a:cubicBezTo>
                  <a:pt x="1276520" y="5539314"/>
                  <a:pt x="1263047" y="5543164"/>
                  <a:pt x="1251497" y="5545089"/>
                </a:cubicBezTo>
                <a:cubicBezTo>
                  <a:pt x="1245723" y="5535465"/>
                  <a:pt x="1243798" y="5523916"/>
                  <a:pt x="1241873" y="5510442"/>
                </a:cubicBezTo>
                <a:cubicBezTo>
                  <a:pt x="1249572" y="5508517"/>
                  <a:pt x="1257271" y="5506593"/>
                  <a:pt x="1264971" y="5504667"/>
                </a:cubicBezTo>
                <a:close/>
                <a:moveTo>
                  <a:pt x="2390971" y="5500818"/>
                </a:moveTo>
                <a:cubicBezTo>
                  <a:pt x="2371723" y="5514292"/>
                  <a:pt x="2356326" y="5535465"/>
                  <a:pt x="2342851" y="5562412"/>
                </a:cubicBezTo>
                <a:cubicBezTo>
                  <a:pt x="2246612" y="5572036"/>
                  <a:pt x="2267785" y="5812634"/>
                  <a:pt x="2206192" y="5858829"/>
                </a:cubicBezTo>
                <a:cubicBezTo>
                  <a:pt x="2159997" y="5876152"/>
                  <a:pt x="2190793" y="5754891"/>
                  <a:pt x="2202342" y="5724094"/>
                </a:cubicBezTo>
                <a:cubicBezTo>
                  <a:pt x="2229289" y="5649028"/>
                  <a:pt x="2280296" y="5595133"/>
                  <a:pt x="2333708" y="5545089"/>
                </a:cubicBezTo>
                <a:lnTo>
                  <a:pt x="2376124" y="5505282"/>
                </a:lnTo>
                <a:lnTo>
                  <a:pt x="2376926" y="5504848"/>
                </a:lnTo>
                <a:cubicBezTo>
                  <a:pt x="2382309" y="5502382"/>
                  <a:pt x="2387121" y="5500818"/>
                  <a:pt x="2390971" y="5500818"/>
                </a:cubicBezTo>
                <a:close/>
                <a:moveTo>
                  <a:pt x="1984841" y="5500818"/>
                </a:moveTo>
                <a:cubicBezTo>
                  <a:pt x="1980991" y="5502743"/>
                  <a:pt x="1977142" y="5502743"/>
                  <a:pt x="1973292" y="5504668"/>
                </a:cubicBezTo>
                <a:cubicBezTo>
                  <a:pt x="1973292" y="5506593"/>
                  <a:pt x="1973292" y="5510442"/>
                  <a:pt x="1973292" y="5512367"/>
                </a:cubicBezTo>
                <a:cubicBezTo>
                  <a:pt x="1977142" y="5512367"/>
                  <a:pt x="1980991" y="5510442"/>
                  <a:pt x="1984841" y="5508517"/>
                </a:cubicBezTo>
                <a:cubicBezTo>
                  <a:pt x="1984841" y="5506593"/>
                  <a:pt x="1984841" y="5502743"/>
                  <a:pt x="1984841" y="5500818"/>
                </a:cubicBezTo>
                <a:close/>
                <a:moveTo>
                  <a:pt x="1320790" y="5500818"/>
                </a:moveTo>
                <a:cubicBezTo>
                  <a:pt x="1320790" y="5502743"/>
                  <a:pt x="1320790" y="5502743"/>
                  <a:pt x="1320790" y="5504668"/>
                </a:cubicBezTo>
                <a:cubicBezTo>
                  <a:pt x="1320790" y="5506593"/>
                  <a:pt x="1318865" y="5506593"/>
                  <a:pt x="1318865" y="5508517"/>
                </a:cubicBezTo>
                <a:cubicBezTo>
                  <a:pt x="1318865" y="5504668"/>
                  <a:pt x="1320790" y="5502743"/>
                  <a:pt x="1320790" y="5500818"/>
                </a:cubicBezTo>
                <a:close/>
                <a:moveTo>
                  <a:pt x="1388158" y="5498893"/>
                </a:moveTo>
                <a:cubicBezTo>
                  <a:pt x="1388158" y="5502743"/>
                  <a:pt x="1388158" y="5508517"/>
                  <a:pt x="1390082" y="5512367"/>
                </a:cubicBezTo>
                <a:cubicBezTo>
                  <a:pt x="1382383" y="5516216"/>
                  <a:pt x="1374683" y="5518141"/>
                  <a:pt x="1366984" y="5518141"/>
                </a:cubicBezTo>
                <a:cubicBezTo>
                  <a:pt x="1374683" y="5512367"/>
                  <a:pt x="1382383" y="5506593"/>
                  <a:pt x="1388158" y="5498893"/>
                </a:cubicBezTo>
                <a:close/>
                <a:moveTo>
                  <a:pt x="2383752" y="5498123"/>
                </a:moveTo>
                <a:lnTo>
                  <a:pt x="2376124" y="5505282"/>
                </a:lnTo>
                <a:lnTo>
                  <a:pt x="2359453" y="5514292"/>
                </a:lnTo>
                <a:cubicBezTo>
                  <a:pt x="2347182" y="5521510"/>
                  <a:pt x="2334190" y="5529691"/>
                  <a:pt x="2323604" y="5533540"/>
                </a:cubicBezTo>
                <a:cubicBezTo>
                  <a:pt x="2342852" y="5524157"/>
                  <a:pt x="2362550" y="5512698"/>
                  <a:pt x="2382238" y="5499308"/>
                </a:cubicBezTo>
                <a:close/>
                <a:moveTo>
                  <a:pt x="1825084" y="5496969"/>
                </a:moveTo>
                <a:cubicBezTo>
                  <a:pt x="1823159" y="5498893"/>
                  <a:pt x="1821234" y="5500818"/>
                  <a:pt x="1819309" y="5502743"/>
                </a:cubicBezTo>
                <a:cubicBezTo>
                  <a:pt x="1821234" y="5506593"/>
                  <a:pt x="1823159" y="5508517"/>
                  <a:pt x="1825084" y="5508517"/>
                </a:cubicBezTo>
                <a:cubicBezTo>
                  <a:pt x="1827008" y="5508517"/>
                  <a:pt x="1827008" y="5506593"/>
                  <a:pt x="1828933" y="5506593"/>
                </a:cubicBezTo>
                <a:cubicBezTo>
                  <a:pt x="1827008" y="5504668"/>
                  <a:pt x="1825084" y="5500818"/>
                  <a:pt x="1825084" y="5496969"/>
                </a:cubicBezTo>
                <a:close/>
                <a:moveTo>
                  <a:pt x="1309241" y="5496969"/>
                </a:moveTo>
                <a:cubicBezTo>
                  <a:pt x="1309241" y="5500818"/>
                  <a:pt x="1309241" y="5504668"/>
                  <a:pt x="1311166" y="5508517"/>
                </a:cubicBezTo>
                <a:cubicBezTo>
                  <a:pt x="1309241" y="5508517"/>
                  <a:pt x="1309241" y="5506593"/>
                  <a:pt x="1307316" y="5506593"/>
                </a:cubicBezTo>
                <a:cubicBezTo>
                  <a:pt x="1309241" y="5504668"/>
                  <a:pt x="1307316" y="5498893"/>
                  <a:pt x="1309241" y="5496969"/>
                </a:cubicBezTo>
                <a:close/>
                <a:moveTo>
                  <a:pt x="2079155" y="5495044"/>
                </a:moveTo>
                <a:cubicBezTo>
                  <a:pt x="2059908" y="5500818"/>
                  <a:pt x="2040660" y="5504668"/>
                  <a:pt x="2021412" y="5510442"/>
                </a:cubicBezTo>
                <a:cubicBezTo>
                  <a:pt x="2021412" y="5510442"/>
                  <a:pt x="2019487" y="5510442"/>
                  <a:pt x="2019487" y="5512367"/>
                </a:cubicBezTo>
                <a:cubicBezTo>
                  <a:pt x="2019487" y="5512367"/>
                  <a:pt x="2019487" y="5514292"/>
                  <a:pt x="2021412" y="5514292"/>
                </a:cubicBezTo>
                <a:cubicBezTo>
                  <a:pt x="2025261" y="5514292"/>
                  <a:pt x="2027186" y="5512367"/>
                  <a:pt x="2029111" y="5510442"/>
                </a:cubicBezTo>
                <a:cubicBezTo>
                  <a:pt x="2029111" y="5510442"/>
                  <a:pt x="2031036" y="5512367"/>
                  <a:pt x="2031036" y="5514292"/>
                </a:cubicBezTo>
                <a:cubicBezTo>
                  <a:pt x="2048359" y="5510442"/>
                  <a:pt x="2065682" y="5506593"/>
                  <a:pt x="2083006" y="5500818"/>
                </a:cubicBezTo>
                <a:cubicBezTo>
                  <a:pt x="2081080" y="5498893"/>
                  <a:pt x="2081080" y="5496969"/>
                  <a:pt x="2079155" y="5495044"/>
                </a:cubicBezTo>
                <a:close/>
                <a:moveTo>
                  <a:pt x="1326564" y="5491194"/>
                </a:moveTo>
                <a:cubicBezTo>
                  <a:pt x="1326564" y="5491194"/>
                  <a:pt x="1328488" y="5491194"/>
                  <a:pt x="1328488" y="5491194"/>
                </a:cubicBezTo>
                <a:cubicBezTo>
                  <a:pt x="1328488" y="5493119"/>
                  <a:pt x="1328488" y="5495044"/>
                  <a:pt x="1328488" y="5496969"/>
                </a:cubicBezTo>
                <a:cubicBezTo>
                  <a:pt x="1328488" y="5496969"/>
                  <a:pt x="1328488" y="5496969"/>
                  <a:pt x="1326564" y="5496969"/>
                </a:cubicBezTo>
                <a:cubicBezTo>
                  <a:pt x="1326564" y="5496969"/>
                  <a:pt x="1324639" y="5495044"/>
                  <a:pt x="1324639" y="5493119"/>
                </a:cubicBezTo>
                <a:cubicBezTo>
                  <a:pt x="1324639" y="5493119"/>
                  <a:pt x="1326564" y="5491194"/>
                  <a:pt x="1326564" y="5491194"/>
                </a:cubicBezTo>
                <a:close/>
                <a:moveTo>
                  <a:pt x="2031036" y="5487345"/>
                </a:moveTo>
                <a:cubicBezTo>
                  <a:pt x="2023337" y="5491194"/>
                  <a:pt x="2017562" y="5493119"/>
                  <a:pt x="2009863" y="5495044"/>
                </a:cubicBezTo>
                <a:cubicBezTo>
                  <a:pt x="2011788" y="5496969"/>
                  <a:pt x="2015638" y="5498893"/>
                  <a:pt x="2017562" y="5500818"/>
                </a:cubicBezTo>
                <a:cubicBezTo>
                  <a:pt x="2025261" y="5498893"/>
                  <a:pt x="2031036" y="5496969"/>
                  <a:pt x="2038736" y="5495044"/>
                </a:cubicBezTo>
                <a:cubicBezTo>
                  <a:pt x="2038736" y="5493119"/>
                  <a:pt x="2036810" y="5491194"/>
                  <a:pt x="2034885" y="5489269"/>
                </a:cubicBezTo>
                <a:cubicBezTo>
                  <a:pt x="2034885" y="5489269"/>
                  <a:pt x="2034885" y="5491194"/>
                  <a:pt x="2034885" y="5491194"/>
                </a:cubicBezTo>
                <a:cubicBezTo>
                  <a:pt x="2032962" y="5489269"/>
                  <a:pt x="2032962" y="5489269"/>
                  <a:pt x="2031036" y="5487345"/>
                </a:cubicBezTo>
                <a:close/>
                <a:moveTo>
                  <a:pt x="1796212" y="5485420"/>
                </a:moveTo>
                <a:cubicBezTo>
                  <a:pt x="1794287" y="5485420"/>
                  <a:pt x="1790437" y="5485420"/>
                  <a:pt x="1788514" y="5487345"/>
                </a:cubicBezTo>
                <a:cubicBezTo>
                  <a:pt x="1751943" y="5518141"/>
                  <a:pt x="1717295" y="5550863"/>
                  <a:pt x="1684574" y="5579735"/>
                </a:cubicBezTo>
                <a:cubicBezTo>
                  <a:pt x="1707673" y="5568186"/>
                  <a:pt x="1726920" y="5552788"/>
                  <a:pt x="1744243" y="5537389"/>
                </a:cubicBezTo>
                <a:cubicBezTo>
                  <a:pt x="1746167" y="5535465"/>
                  <a:pt x="1746167" y="5533540"/>
                  <a:pt x="1746167" y="5533540"/>
                </a:cubicBezTo>
                <a:cubicBezTo>
                  <a:pt x="1748092" y="5533540"/>
                  <a:pt x="1748092" y="5533540"/>
                  <a:pt x="1750017" y="5533540"/>
                </a:cubicBezTo>
                <a:cubicBezTo>
                  <a:pt x="1753866" y="5529690"/>
                  <a:pt x="1755791" y="5527765"/>
                  <a:pt x="1759641" y="5525841"/>
                </a:cubicBezTo>
                <a:cubicBezTo>
                  <a:pt x="1757717" y="5527765"/>
                  <a:pt x="1753866" y="5527765"/>
                  <a:pt x="1751943" y="5525841"/>
                </a:cubicBezTo>
                <a:cubicBezTo>
                  <a:pt x="1755791" y="5521991"/>
                  <a:pt x="1757717" y="5516217"/>
                  <a:pt x="1761565" y="5512367"/>
                </a:cubicBezTo>
                <a:cubicBezTo>
                  <a:pt x="1775039" y="5504668"/>
                  <a:pt x="1790437" y="5498893"/>
                  <a:pt x="1796212" y="5485420"/>
                </a:cubicBezTo>
                <a:close/>
                <a:moveTo>
                  <a:pt x="1386232" y="5477720"/>
                </a:moveTo>
                <a:cubicBezTo>
                  <a:pt x="1380458" y="5491194"/>
                  <a:pt x="1374683" y="5502743"/>
                  <a:pt x="1366984" y="5510442"/>
                </a:cubicBezTo>
                <a:cubicBezTo>
                  <a:pt x="1359284" y="5502743"/>
                  <a:pt x="1343886" y="5512367"/>
                  <a:pt x="1343886" y="5523916"/>
                </a:cubicBezTo>
                <a:cubicBezTo>
                  <a:pt x="1338111" y="5506593"/>
                  <a:pt x="1343886" y="5495044"/>
                  <a:pt x="1353511" y="5485420"/>
                </a:cubicBezTo>
                <a:cubicBezTo>
                  <a:pt x="1363135" y="5483495"/>
                  <a:pt x="1374683" y="5479645"/>
                  <a:pt x="1386232" y="5477720"/>
                </a:cubicBezTo>
                <a:close/>
                <a:moveTo>
                  <a:pt x="2596923" y="5466172"/>
                </a:moveTo>
                <a:cubicBezTo>
                  <a:pt x="2552653" y="5535465"/>
                  <a:pt x="2429466" y="5595133"/>
                  <a:pt x="2460263" y="5710620"/>
                </a:cubicBezTo>
                <a:cubicBezTo>
                  <a:pt x="2464113" y="5585509"/>
                  <a:pt x="2569976" y="5572036"/>
                  <a:pt x="2596923" y="5466172"/>
                </a:cubicBezTo>
                <a:close/>
                <a:moveTo>
                  <a:pt x="2165771" y="5466172"/>
                </a:moveTo>
                <a:cubicBezTo>
                  <a:pt x="2142673" y="5473871"/>
                  <a:pt x="2117651" y="5483495"/>
                  <a:pt x="2094554" y="5489269"/>
                </a:cubicBezTo>
                <a:cubicBezTo>
                  <a:pt x="2090704" y="5491194"/>
                  <a:pt x="2088780" y="5495044"/>
                  <a:pt x="2086855" y="5498893"/>
                </a:cubicBezTo>
                <a:cubicBezTo>
                  <a:pt x="2092629" y="5496969"/>
                  <a:pt x="2096479" y="5496969"/>
                  <a:pt x="2102253" y="5495044"/>
                </a:cubicBezTo>
                <a:cubicBezTo>
                  <a:pt x="2119577" y="5491194"/>
                  <a:pt x="2136899" y="5483495"/>
                  <a:pt x="2154222" y="5477721"/>
                </a:cubicBezTo>
                <a:cubicBezTo>
                  <a:pt x="2156147" y="5477721"/>
                  <a:pt x="2158073" y="5475796"/>
                  <a:pt x="2159997" y="5473871"/>
                </a:cubicBezTo>
                <a:cubicBezTo>
                  <a:pt x="2161921" y="5473871"/>
                  <a:pt x="2165771" y="5473871"/>
                  <a:pt x="2167696" y="5473871"/>
                </a:cubicBezTo>
                <a:cubicBezTo>
                  <a:pt x="2171545" y="5473871"/>
                  <a:pt x="2175395" y="5471947"/>
                  <a:pt x="2179244" y="5470022"/>
                </a:cubicBezTo>
                <a:cubicBezTo>
                  <a:pt x="2173470" y="5470022"/>
                  <a:pt x="2169621" y="5470022"/>
                  <a:pt x="2163847" y="5470022"/>
                </a:cubicBezTo>
                <a:cubicBezTo>
                  <a:pt x="2163847" y="5468097"/>
                  <a:pt x="2165771" y="5468097"/>
                  <a:pt x="2165771" y="5466172"/>
                </a:cubicBezTo>
                <a:close/>
                <a:moveTo>
                  <a:pt x="1442051" y="5462321"/>
                </a:moveTo>
                <a:cubicBezTo>
                  <a:pt x="1447826" y="5471946"/>
                  <a:pt x="1451675" y="5483495"/>
                  <a:pt x="1453600" y="5493119"/>
                </a:cubicBezTo>
                <a:cubicBezTo>
                  <a:pt x="1440127" y="5498893"/>
                  <a:pt x="1426653" y="5502743"/>
                  <a:pt x="1413179" y="5506592"/>
                </a:cubicBezTo>
                <a:cubicBezTo>
                  <a:pt x="1413179" y="5495044"/>
                  <a:pt x="1413179" y="5481570"/>
                  <a:pt x="1411254" y="5470021"/>
                </a:cubicBezTo>
                <a:cubicBezTo>
                  <a:pt x="1422804" y="5468097"/>
                  <a:pt x="1432428" y="5464247"/>
                  <a:pt x="1442051" y="5462321"/>
                </a:cubicBezTo>
                <a:close/>
                <a:moveTo>
                  <a:pt x="1823159" y="5458473"/>
                </a:moveTo>
                <a:cubicBezTo>
                  <a:pt x="1817384" y="5464247"/>
                  <a:pt x="1809685" y="5470022"/>
                  <a:pt x="1800061" y="5477721"/>
                </a:cubicBezTo>
                <a:cubicBezTo>
                  <a:pt x="1803911" y="5481570"/>
                  <a:pt x="1805836" y="5483495"/>
                  <a:pt x="1807761" y="5487345"/>
                </a:cubicBezTo>
                <a:cubicBezTo>
                  <a:pt x="1811610" y="5483495"/>
                  <a:pt x="1817384" y="5477721"/>
                  <a:pt x="1821234" y="5473871"/>
                </a:cubicBezTo>
                <a:cubicBezTo>
                  <a:pt x="1821234" y="5468097"/>
                  <a:pt x="1823159" y="5464247"/>
                  <a:pt x="1823159" y="5458473"/>
                </a:cubicBezTo>
                <a:close/>
                <a:moveTo>
                  <a:pt x="1299616" y="5458473"/>
                </a:moveTo>
                <a:cubicBezTo>
                  <a:pt x="1301541" y="5460397"/>
                  <a:pt x="1301541" y="5462322"/>
                  <a:pt x="1303467" y="5464247"/>
                </a:cubicBezTo>
                <a:cubicBezTo>
                  <a:pt x="1299616" y="5466172"/>
                  <a:pt x="1297691" y="5462322"/>
                  <a:pt x="1295767" y="5466172"/>
                </a:cubicBezTo>
                <a:cubicBezTo>
                  <a:pt x="1293842" y="5468097"/>
                  <a:pt x="1295767" y="5468097"/>
                  <a:pt x="1295767" y="5470021"/>
                </a:cubicBezTo>
                <a:cubicBezTo>
                  <a:pt x="1293842" y="5470021"/>
                  <a:pt x="1293842" y="5470021"/>
                  <a:pt x="1293842" y="5470021"/>
                </a:cubicBezTo>
                <a:cubicBezTo>
                  <a:pt x="1293842" y="5466172"/>
                  <a:pt x="1293842" y="5464247"/>
                  <a:pt x="1291917" y="5460397"/>
                </a:cubicBezTo>
                <a:cubicBezTo>
                  <a:pt x="1291917" y="5460397"/>
                  <a:pt x="1291917" y="5462322"/>
                  <a:pt x="1293842" y="5462322"/>
                </a:cubicBezTo>
                <a:cubicBezTo>
                  <a:pt x="1295767" y="5460397"/>
                  <a:pt x="1297691" y="5460397"/>
                  <a:pt x="1299616" y="5458473"/>
                </a:cubicBezTo>
                <a:close/>
                <a:moveTo>
                  <a:pt x="3393785" y="5448848"/>
                </a:moveTo>
                <a:cubicBezTo>
                  <a:pt x="3428431" y="5495043"/>
                  <a:pt x="3495799" y="5541238"/>
                  <a:pt x="3543919" y="5568185"/>
                </a:cubicBezTo>
                <a:cubicBezTo>
                  <a:pt x="3511197" y="5516216"/>
                  <a:pt x="3449604" y="5485419"/>
                  <a:pt x="3393785" y="5448848"/>
                </a:cubicBezTo>
                <a:close/>
                <a:moveTo>
                  <a:pt x="1494021" y="5448848"/>
                </a:moveTo>
                <a:cubicBezTo>
                  <a:pt x="1494021" y="5450773"/>
                  <a:pt x="1492096" y="5452698"/>
                  <a:pt x="1490171" y="5452698"/>
                </a:cubicBezTo>
                <a:cubicBezTo>
                  <a:pt x="1492096" y="5458473"/>
                  <a:pt x="1494021" y="5471946"/>
                  <a:pt x="1490171" y="5475796"/>
                </a:cubicBezTo>
                <a:cubicBezTo>
                  <a:pt x="1492096" y="5475796"/>
                  <a:pt x="1492096" y="5477721"/>
                  <a:pt x="1492096" y="5479645"/>
                </a:cubicBezTo>
                <a:cubicBezTo>
                  <a:pt x="1486321" y="5481570"/>
                  <a:pt x="1482472" y="5483495"/>
                  <a:pt x="1476697" y="5485420"/>
                </a:cubicBezTo>
                <a:cubicBezTo>
                  <a:pt x="1480547" y="5473871"/>
                  <a:pt x="1480547" y="5464247"/>
                  <a:pt x="1480547" y="5452698"/>
                </a:cubicBezTo>
                <a:cubicBezTo>
                  <a:pt x="1484396" y="5450773"/>
                  <a:pt x="1490171" y="5450773"/>
                  <a:pt x="1494021" y="5448848"/>
                </a:cubicBezTo>
                <a:close/>
                <a:moveTo>
                  <a:pt x="1792362" y="5446924"/>
                </a:moveTo>
                <a:cubicBezTo>
                  <a:pt x="1790437" y="5448849"/>
                  <a:pt x="1786588" y="5450774"/>
                  <a:pt x="1782738" y="5452699"/>
                </a:cubicBezTo>
                <a:cubicBezTo>
                  <a:pt x="1782738" y="5454624"/>
                  <a:pt x="1780813" y="5456548"/>
                  <a:pt x="1780813" y="5456548"/>
                </a:cubicBezTo>
                <a:cubicBezTo>
                  <a:pt x="1771189" y="5466172"/>
                  <a:pt x="1753866" y="5470022"/>
                  <a:pt x="1744243" y="5479646"/>
                </a:cubicBezTo>
                <a:cubicBezTo>
                  <a:pt x="1740393" y="5485420"/>
                  <a:pt x="1740393" y="5493119"/>
                  <a:pt x="1736543" y="5496969"/>
                </a:cubicBezTo>
                <a:cubicBezTo>
                  <a:pt x="1755791" y="5483495"/>
                  <a:pt x="1775039" y="5466172"/>
                  <a:pt x="1794287" y="5450774"/>
                </a:cubicBezTo>
                <a:cubicBezTo>
                  <a:pt x="1794287" y="5450774"/>
                  <a:pt x="1792362" y="5450774"/>
                  <a:pt x="1792362" y="5450774"/>
                </a:cubicBezTo>
                <a:cubicBezTo>
                  <a:pt x="1792362" y="5448849"/>
                  <a:pt x="1792362" y="5448849"/>
                  <a:pt x="1792362" y="5446924"/>
                </a:cubicBezTo>
                <a:close/>
                <a:moveTo>
                  <a:pt x="3347590" y="5446923"/>
                </a:moveTo>
                <a:cubicBezTo>
                  <a:pt x="3401484" y="5506592"/>
                  <a:pt x="3453454" y="5568185"/>
                  <a:pt x="3524671" y="5616304"/>
                </a:cubicBezTo>
                <a:cubicBezTo>
                  <a:pt x="3482326" y="5548937"/>
                  <a:pt x="3414958" y="5496968"/>
                  <a:pt x="3347590" y="5446923"/>
                </a:cubicBezTo>
                <a:close/>
                <a:moveTo>
                  <a:pt x="1507493" y="5444998"/>
                </a:moveTo>
                <a:cubicBezTo>
                  <a:pt x="1503644" y="5456548"/>
                  <a:pt x="1501719" y="5466172"/>
                  <a:pt x="1499794" y="5477721"/>
                </a:cubicBezTo>
                <a:cubicBezTo>
                  <a:pt x="1499794" y="5477721"/>
                  <a:pt x="1497869" y="5479645"/>
                  <a:pt x="1495945" y="5479645"/>
                </a:cubicBezTo>
                <a:cubicBezTo>
                  <a:pt x="1495945" y="5473871"/>
                  <a:pt x="1495945" y="5468097"/>
                  <a:pt x="1497869" y="5464247"/>
                </a:cubicBezTo>
                <a:cubicBezTo>
                  <a:pt x="1492095" y="5460397"/>
                  <a:pt x="1497869" y="5454623"/>
                  <a:pt x="1499794" y="5446924"/>
                </a:cubicBezTo>
                <a:cubicBezTo>
                  <a:pt x="1501719" y="5446924"/>
                  <a:pt x="1505568" y="5444998"/>
                  <a:pt x="1507493" y="5444998"/>
                </a:cubicBezTo>
                <a:close/>
                <a:moveTo>
                  <a:pt x="1809685" y="5439225"/>
                </a:moveTo>
                <a:cubicBezTo>
                  <a:pt x="1805836" y="5441150"/>
                  <a:pt x="1801987" y="5443075"/>
                  <a:pt x="1798136" y="5445000"/>
                </a:cubicBezTo>
                <a:cubicBezTo>
                  <a:pt x="1798136" y="5446924"/>
                  <a:pt x="1796212" y="5448849"/>
                  <a:pt x="1796212" y="5450774"/>
                </a:cubicBezTo>
                <a:cubicBezTo>
                  <a:pt x="1801987" y="5446924"/>
                  <a:pt x="1805836" y="5443075"/>
                  <a:pt x="1809685" y="5439225"/>
                </a:cubicBezTo>
                <a:close/>
                <a:moveTo>
                  <a:pt x="1861655" y="5429602"/>
                </a:moveTo>
                <a:cubicBezTo>
                  <a:pt x="1852031" y="5435376"/>
                  <a:pt x="1844331" y="5441150"/>
                  <a:pt x="1834707" y="5448849"/>
                </a:cubicBezTo>
                <a:cubicBezTo>
                  <a:pt x="1836632" y="5450774"/>
                  <a:pt x="1840482" y="5450774"/>
                  <a:pt x="1844331" y="5452699"/>
                </a:cubicBezTo>
                <a:cubicBezTo>
                  <a:pt x="1850106" y="5446924"/>
                  <a:pt x="1855880" y="5443075"/>
                  <a:pt x="1863579" y="5437301"/>
                </a:cubicBezTo>
                <a:cubicBezTo>
                  <a:pt x="1861655" y="5437301"/>
                  <a:pt x="1861655" y="5437301"/>
                  <a:pt x="1861655" y="5437301"/>
                </a:cubicBezTo>
                <a:cubicBezTo>
                  <a:pt x="1861655" y="5435376"/>
                  <a:pt x="1861655" y="5431526"/>
                  <a:pt x="1861655" y="5429602"/>
                </a:cubicBezTo>
                <a:close/>
                <a:moveTo>
                  <a:pt x="2167696" y="5427677"/>
                </a:moveTo>
                <a:cubicBezTo>
                  <a:pt x="2163847" y="5429602"/>
                  <a:pt x="2161921" y="5429602"/>
                  <a:pt x="2159997" y="5431526"/>
                </a:cubicBezTo>
                <a:cubicBezTo>
                  <a:pt x="2154222" y="5443075"/>
                  <a:pt x="2144598" y="5448849"/>
                  <a:pt x="2125351" y="5448849"/>
                </a:cubicBezTo>
                <a:cubicBezTo>
                  <a:pt x="2115726" y="5454624"/>
                  <a:pt x="2106102" y="5458473"/>
                  <a:pt x="2096479" y="5462323"/>
                </a:cubicBezTo>
                <a:cubicBezTo>
                  <a:pt x="2098403" y="5464247"/>
                  <a:pt x="2098403" y="5464247"/>
                  <a:pt x="2100328" y="5464247"/>
                </a:cubicBezTo>
                <a:cubicBezTo>
                  <a:pt x="2100328" y="5464247"/>
                  <a:pt x="2100328" y="5466172"/>
                  <a:pt x="2100328" y="5466172"/>
                </a:cubicBezTo>
                <a:cubicBezTo>
                  <a:pt x="2098403" y="5466172"/>
                  <a:pt x="2096479" y="5464247"/>
                  <a:pt x="2094554" y="5464247"/>
                </a:cubicBezTo>
                <a:cubicBezTo>
                  <a:pt x="2079155" y="5471947"/>
                  <a:pt x="2061832" y="5477721"/>
                  <a:pt x="2044510" y="5483495"/>
                </a:cubicBezTo>
                <a:cubicBezTo>
                  <a:pt x="2044510" y="5485420"/>
                  <a:pt x="2044510" y="5489269"/>
                  <a:pt x="2044510" y="5493119"/>
                </a:cubicBezTo>
                <a:cubicBezTo>
                  <a:pt x="2052209" y="5491194"/>
                  <a:pt x="2061832" y="5487345"/>
                  <a:pt x="2069531" y="5485420"/>
                </a:cubicBezTo>
                <a:cubicBezTo>
                  <a:pt x="2067607" y="5483495"/>
                  <a:pt x="2063757" y="5481570"/>
                  <a:pt x="2059908" y="5479646"/>
                </a:cubicBezTo>
                <a:cubicBezTo>
                  <a:pt x="2065682" y="5479646"/>
                  <a:pt x="2073381" y="5479646"/>
                  <a:pt x="2081080" y="5481570"/>
                </a:cubicBezTo>
                <a:cubicBezTo>
                  <a:pt x="2096479" y="5477721"/>
                  <a:pt x="2109952" y="5471947"/>
                  <a:pt x="2123426" y="5466172"/>
                </a:cubicBezTo>
                <a:cubicBezTo>
                  <a:pt x="2123426" y="5466172"/>
                  <a:pt x="2123426" y="5464247"/>
                  <a:pt x="2123426" y="5464247"/>
                </a:cubicBezTo>
                <a:cubicBezTo>
                  <a:pt x="2127275" y="5464247"/>
                  <a:pt x="2129200" y="5464247"/>
                  <a:pt x="2131125" y="5464247"/>
                </a:cubicBezTo>
                <a:cubicBezTo>
                  <a:pt x="2148448" y="5456548"/>
                  <a:pt x="2165771" y="5448849"/>
                  <a:pt x="2181169" y="5441150"/>
                </a:cubicBezTo>
                <a:cubicBezTo>
                  <a:pt x="2175395" y="5441150"/>
                  <a:pt x="2171545" y="5443075"/>
                  <a:pt x="2165771" y="5439225"/>
                </a:cubicBezTo>
                <a:cubicBezTo>
                  <a:pt x="2165771" y="5435376"/>
                  <a:pt x="2167696" y="5431526"/>
                  <a:pt x="2167696" y="5427677"/>
                </a:cubicBezTo>
                <a:close/>
                <a:moveTo>
                  <a:pt x="1415105" y="5427676"/>
                </a:moveTo>
                <a:cubicBezTo>
                  <a:pt x="1418953" y="5431525"/>
                  <a:pt x="1422804" y="5435375"/>
                  <a:pt x="1426654" y="5441149"/>
                </a:cubicBezTo>
                <a:cubicBezTo>
                  <a:pt x="1422804" y="5443074"/>
                  <a:pt x="1417029" y="5443074"/>
                  <a:pt x="1413180" y="5444999"/>
                </a:cubicBezTo>
                <a:cubicBezTo>
                  <a:pt x="1415105" y="5439225"/>
                  <a:pt x="1415105" y="5433450"/>
                  <a:pt x="1415105" y="5427676"/>
                </a:cubicBezTo>
                <a:close/>
                <a:moveTo>
                  <a:pt x="1984841" y="5425752"/>
                </a:moveTo>
                <a:cubicBezTo>
                  <a:pt x="1980991" y="5427677"/>
                  <a:pt x="1975217" y="5427677"/>
                  <a:pt x="1971367" y="5427677"/>
                </a:cubicBezTo>
                <a:cubicBezTo>
                  <a:pt x="1965593" y="5431526"/>
                  <a:pt x="1957895" y="5433451"/>
                  <a:pt x="1952119" y="5437301"/>
                </a:cubicBezTo>
                <a:cubicBezTo>
                  <a:pt x="1963669" y="5433451"/>
                  <a:pt x="1975217" y="5429602"/>
                  <a:pt x="1984841" y="5425752"/>
                </a:cubicBezTo>
                <a:close/>
                <a:moveTo>
                  <a:pt x="1605657" y="5425751"/>
                </a:moveTo>
                <a:cubicBezTo>
                  <a:pt x="1611431" y="5425751"/>
                  <a:pt x="1617206" y="5427676"/>
                  <a:pt x="1617206" y="5431525"/>
                </a:cubicBezTo>
                <a:cubicBezTo>
                  <a:pt x="1615281" y="5433450"/>
                  <a:pt x="1611431" y="5433450"/>
                  <a:pt x="1609507" y="5435375"/>
                </a:cubicBezTo>
                <a:cubicBezTo>
                  <a:pt x="1609507" y="5431525"/>
                  <a:pt x="1607583" y="5429601"/>
                  <a:pt x="1605657" y="5425751"/>
                </a:cubicBezTo>
                <a:close/>
                <a:moveTo>
                  <a:pt x="1461300" y="5416127"/>
                </a:moveTo>
                <a:cubicBezTo>
                  <a:pt x="1461300" y="5419977"/>
                  <a:pt x="1461300" y="5421901"/>
                  <a:pt x="1461300" y="5427676"/>
                </a:cubicBezTo>
                <a:cubicBezTo>
                  <a:pt x="1459375" y="5427676"/>
                  <a:pt x="1459375" y="5427676"/>
                  <a:pt x="1459375" y="5427676"/>
                </a:cubicBezTo>
                <a:cubicBezTo>
                  <a:pt x="1461300" y="5423826"/>
                  <a:pt x="1461300" y="5419977"/>
                  <a:pt x="1461300" y="5416127"/>
                </a:cubicBezTo>
                <a:close/>
                <a:moveTo>
                  <a:pt x="1438202" y="5410353"/>
                </a:moveTo>
                <a:cubicBezTo>
                  <a:pt x="1440127" y="5414202"/>
                  <a:pt x="1443976" y="5416127"/>
                  <a:pt x="1447826" y="5418052"/>
                </a:cubicBezTo>
                <a:cubicBezTo>
                  <a:pt x="1447826" y="5414202"/>
                  <a:pt x="1445901" y="5410353"/>
                  <a:pt x="1447826" y="5410353"/>
                </a:cubicBezTo>
                <a:cubicBezTo>
                  <a:pt x="1451676" y="5416127"/>
                  <a:pt x="1451676" y="5423826"/>
                  <a:pt x="1451676" y="5431525"/>
                </a:cubicBezTo>
                <a:cubicBezTo>
                  <a:pt x="1449751" y="5431525"/>
                  <a:pt x="1445901" y="5433450"/>
                  <a:pt x="1442052" y="5435375"/>
                </a:cubicBezTo>
                <a:cubicBezTo>
                  <a:pt x="1438202" y="5429601"/>
                  <a:pt x="1434351" y="5425751"/>
                  <a:pt x="1430503" y="5421901"/>
                </a:cubicBezTo>
                <a:cubicBezTo>
                  <a:pt x="1432428" y="5418052"/>
                  <a:pt x="1436276" y="5414202"/>
                  <a:pt x="1438202" y="5410353"/>
                </a:cubicBezTo>
                <a:close/>
                <a:moveTo>
                  <a:pt x="1894376" y="5406504"/>
                </a:moveTo>
                <a:cubicBezTo>
                  <a:pt x="1890526" y="5408429"/>
                  <a:pt x="1886677" y="5412278"/>
                  <a:pt x="1882828" y="5414203"/>
                </a:cubicBezTo>
                <a:cubicBezTo>
                  <a:pt x="1884752" y="5414203"/>
                  <a:pt x="1884752" y="5414203"/>
                  <a:pt x="1886677" y="5414203"/>
                </a:cubicBezTo>
                <a:cubicBezTo>
                  <a:pt x="1888602" y="5412278"/>
                  <a:pt x="1892451" y="5410354"/>
                  <a:pt x="1894376" y="5406504"/>
                </a:cubicBezTo>
                <a:close/>
                <a:moveTo>
                  <a:pt x="1434352" y="5398804"/>
                </a:moveTo>
                <a:cubicBezTo>
                  <a:pt x="1434352" y="5398804"/>
                  <a:pt x="1432428" y="5400729"/>
                  <a:pt x="1434352" y="5402653"/>
                </a:cubicBezTo>
                <a:cubicBezTo>
                  <a:pt x="1432428" y="5402653"/>
                  <a:pt x="1432428" y="5404578"/>
                  <a:pt x="1430503" y="5404578"/>
                </a:cubicBezTo>
                <a:cubicBezTo>
                  <a:pt x="1430503" y="5404578"/>
                  <a:pt x="1432428" y="5396879"/>
                  <a:pt x="1434352" y="5398804"/>
                </a:cubicBezTo>
                <a:close/>
                <a:moveTo>
                  <a:pt x="1295767" y="5394954"/>
                </a:moveTo>
                <a:cubicBezTo>
                  <a:pt x="1307316" y="5400729"/>
                  <a:pt x="1316940" y="5406503"/>
                  <a:pt x="1330413" y="5408428"/>
                </a:cubicBezTo>
                <a:cubicBezTo>
                  <a:pt x="1328488" y="5408428"/>
                  <a:pt x="1324639" y="5414202"/>
                  <a:pt x="1328488" y="5414202"/>
                </a:cubicBezTo>
                <a:cubicBezTo>
                  <a:pt x="1340037" y="5414202"/>
                  <a:pt x="1351586" y="5410353"/>
                  <a:pt x="1363134" y="5406503"/>
                </a:cubicBezTo>
                <a:cubicBezTo>
                  <a:pt x="1365059" y="5408428"/>
                  <a:pt x="1365059" y="5408428"/>
                  <a:pt x="1366984" y="5408428"/>
                </a:cubicBezTo>
                <a:cubicBezTo>
                  <a:pt x="1366984" y="5408428"/>
                  <a:pt x="1366984" y="5406503"/>
                  <a:pt x="1366984" y="5406503"/>
                </a:cubicBezTo>
                <a:cubicBezTo>
                  <a:pt x="1374683" y="5404578"/>
                  <a:pt x="1380458" y="5404578"/>
                  <a:pt x="1386232" y="5406503"/>
                </a:cubicBezTo>
                <a:cubicBezTo>
                  <a:pt x="1386232" y="5408428"/>
                  <a:pt x="1386232" y="5408428"/>
                  <a:pt x="1386232" y="5410353"/>
                </a:cubicBezTo>
                <a:cubicBezTo>
                  <a:pt x="1388157" y="5412277"/>
                  <a:pt x="1390082" y="5414202"/>
                  <a:pt x="1393931" y="5414202"/>
                </a:cubicBezTo>
                <a:cubicBezTo>
                  <a:pt x="1393931" y="5427676"/>
                  <a:pt x="1393931" y="5441149"/>
                  <a:pt x="1392006" y="5454622"/>
                </a:cubicBezTo>
                <a:cubicBezTo>
                  <a:pt x="1390082" y="5454622"/>
                  <a:pt x="1386232" y="5456547"/>
                  <a:pt x="1384307" y="5456547"/>
                </a:cubicBezTo>
                <a:cubicBezTo>
                  <a:pt x="1380458" y="5456547"/>
                  <a:pt x="1378533" y="5458472"/>
                  <a:pt x="1374683" y="5458472"/>
                </a:cubicBezTo>
                <a:cubicBezTo>
                  <a:pt x="1374683" y="5452698"/>
                  <a:pt x="1374683" y="5446923"/>
                  <a:pt x="1372758" y="5441149"/>
                </a:cubicBezTo>
                <a:cubicBezTo>
                  <a:pt x="1370834" y="5446923"/>
                  <a:pt x="1366984" y="5454622"/>
                  <a:pt x="1363134" y="5460397"/>
                </a:cubicBezTo>
                <a:cubicBezTo>
                  <a:pt x="1357360" y="5460397"/>
                  <a:pt x="1349661" y="5462321"/>
                  <a:pt x="1343887" y="5464246"/>
                </a:cubicBezTo>
                <a:cubicBezTo>
                  <a:pt x="1347736" y="5454622"/>
                  <a:pt x="1353511" y="5446923"/>
                  <a:pt x="1349661" y="5437299"/>
                </a:cubicBezTo>
                <a:cubicBezTo>
                  <a:pt x="1343887" y="5444999"/>
                  <a:pt x="1340037" y="5454622"/>
                  <a:pt x="1336187" y="5466171"/>
                </a:cubicBezTo>
                <a:cubicBezTo>
                  <a:pt x="1336187" y="5466171"/>
                  <a:pt x="1334263" y="5466171"/>
                  <a:pt x="1334263" y="5466171"/>
                </a:cubicBezTo>
                <a:cubicBezTo>
                  <a:pt x="1330413" y="5462321"/>
                  <a:pt x="1326563" y="5458472"/>
                  <a:pt x="1324639" y="5454622"/>
                </a:cubicBezTo>
                <a:cubicBezTo>
                  <a:pt x="1320789" y="5456547"/>
                  <a:pt x="1320789" y="5462321"/>
                  <a:pt x="1320789" y="5468096"/>
                </a:cubicBezTo>
                <a:cubicBezTo>
                  <a:pt x="1318864" y="5468096"/>
                  <a:pt x="1318864" y="5468096"/>
                  <a:pt x="1316940" y="5468096"/>
                </a:cubicBezTo>
                <a:cubicBezTo>
                  <a:pt x="1315015" y="5466171"/>
                  <a:pt x="1313090" y="5464246"/>
                  <a:pt x="1311165" y="5464246"/>
                </a:cubicBezTo>
                <a:cubicBezTo>
                  <a:pt x="1307316" y="5450773"/>
                  <a:pt x="1309240" y="5437299"/>
                  <a:pt x="1318864" y="5433450"/>
                </a:cubicBezTo>
                <a:cubicBezTo>
                  <a:pt x="1318864" y="5431525"/>
                  <a:pt x="1315015" y="5431525"/>
                  <a:pt x="1315015" y="5429600"/>
                </a:cubicBezTo>
                <a:cubicBezTo>
                  <a:pt x="1318864" y="5423826"/>
                  <a:pt x="1328488" y="5418052"/>
                  <a:pt x="1324639" y="5412277"/>
                </a:cubicBezTo>
                <a:cubicBezTo>
                  <a:pt x="1320789" y="5412277"/>
                  <a:pt x="1318864" y="5416127"/>
                  <a:pt x="1316940" y="5418052"/>
                </a:cubicBezTo>
                <a:cubicBezTo>
                  <a:pt x="1315015" y="5414202"/>
                  <a:pt x="1313090" y="5408428"/>
                  <a:pt x="1307316" y="5408428"/>
                </a:cubicBezTo>
                <a:cubicBezTo>
                  <a:pt x="1305391" y="5408428"/>
                  <a:pt x="1303466" y="5410353"/>
                  <a:pt x="1301541" y="5412277"/>
                </a:cubicBezTo>
                <a:cubicBezTo>
                  <a:pt x="1301541" y="5419977"/>
                  <a:pt x="1307316" y="5425751"/>
                  <a:pt x="1307316" y="5431525"/>
                </a:cubicBezTo>
                <a:cubicBezTo>
                  <a:pt x="1301541" y="5433450"/>
                  <a:pt x="1303466" y="5427676"/>
                  <a:pt x="1303466" y="5423826"/>
                </a:cubicBezTo>
                <a:cubicBezTo>
                  <a:pt x="1299616" y="5414202"/>
                  <a:pt x="1297692" y="5404578"/>
                  <a:pt x="1295767" y="5394954"/>
                </a:cubicBezTo>
                <a:close/>
                <a:moveTo>
                  <a:pt x="1622982" y="5393030"/>
                </a:moveTo>
                <a:cubicBezTo>
                  <a:pt x="1622982" y="5393030"/>
                  <a:pt x="1622982" y="5394955"/>
                  <a:pt x="1622982" y="5394955"/>
                </a:cubicBezTo>
                <a:cubicBezTo>
                  <a:pt x="1622982" y="5394955"/>
                  <a:pt x="1621058" y="5394955"/>
                  <a:pt x="1621058" y="5394955"/>
                </a:cubicBezTo>
                <a:cubicBezTo>
                  <a:pt x="1621058" y="5394955"/>
                  <a:pt x="1622982" y="5393030"/>
                  <a:pt x="1622982" y="5393030"/>
                </a:cubicBezTo>
                <a:close/>
                <a:moveTo>
                  <a:pt x="1486322" y="5391105"/>
                </a:moveTo>
                <a:cubicBezTo>
                  <a:pt x="1486322" y="5394954"/>
                  <a:pt x="1490171" y="5394954"/>
                  <a:pt x="1492096" y="5398804"/>
                </a:cubicBezTo>
                <a:cubicBezTo>
                  <a:pt x="1488247" y="5396879"/>
                  <a:pt x="1486322" y="5398804"/>
                  <a:pt x="1486322" y="5398804"/>
                </a:cubicBezTo>
                <a:cubicBezTo>
                  <a:pt x="1486322" y="5396879"/>
                  <a:pt x="1486322" y="5393029"/>
                  <a:pt x="1486322" y="5391105"/>
                </a:cubicBezTo>
                <a:close/>
                <a:moveTo>
                  <a:pt x="1520968" y="5389180"/>
                </a:moveTo>
                <a:cubicBezTo>
                  <a:pt x="1520968" y="5396879"/>
                  <a:pt x="1519043" y="5404578"/>
                  <a:pt x="1517118" y="5412277"/>
                </a:cubicBezTo>
                <a:cubicBezTo>
                  <a:pt x="1515194" y="5414202"/>
                  <a:pt x="1515194" y="5414202"/>
                  <a:pt x="1513269" y="5414202"/>
                </a:cubicBezTo>
                <a:cubicBezTo>
                  <a:pt x="1513269" y="5404578"/>
                  <a:pt x="1517118" y="5394954"/>
                  <a:pt x="1520968" y="5389180"/>
                </a:cubicBezTo>
                <a:close/>
                <a:moveTo>
                  <a:pt x="1459374" y="5387256"/>
                </a:moveTo>
                <a:lnTo>
                  <a:pt x="1459374" y="5389181"/>
                </a:lnTo>
                <a:cubicBezTo>
                  <a:pt x="1459374" y="5389181"/>
                  <a:pt x="1457450" y="5389181"/>
                  <a:pt x="1455525" y="5389181"/>
                </a:cubicBezTo>
                <a:cubicBezTo>
                  <a:pt x="1455525" y="5387256"/>
                  <a:pt x="1457450" y="5387256"/>
                  <a:pt x="1459374" y="5387256"/>
                </a:cubicBezTo>
                <a:close/>
                <a:moveTo>
                  <a:pt x="1359284" y="5383406"/>
                </a:moveTo>
                <a:cubicBezTo>
                  <a:pt x="1363135" y="5383406"/>
                  <a:pt x="1366985" y="5387256"/>
                  <a:pt x="1368909" y="5391106"/>
                </a:cubicBezTo>
                <a:cubicBezTo>
                  <a:pt x="1366985" y="5391106"/>
                  <a:pt x="1363135" y="5393030"/>
                  <a:pt x="1361209" y="5393030"/>
                </a:cubicBezTo>
                <a:cubicBezTo>
                  <a:pt x="1355435" y="5389181"/>
                  <a:pt x="1353510" y="5383406"/>
                  <a:pt x="1359284" y="5383406"/>
                </a:cubicBezTo>
                <a:close/>
                <a:moveTo>
                  <a:pt x="2658516" y="5379557"/>
                </a:moveTo>
                <a:cubicBezTo>
                  <a:pt x="2623870" y="5433451"/>
                  <a:pt x="2623870" y="5550863"/>
                  <a:pt x="2658516" y="5595133"/>
                </a:cubicBezTo>
                <a:cubicBezTo>
                  <a:pt x="2658516" y="5537389"/>
                  <a:pt x="2646967" y="5456548"/>
                  <a:pt x="2658516" y="5379557"/>
                </a:cubicBezTo>
                <a:close/>
                <a:moveTo>
                  <a:pt x="1951271" y="5377109"/>
                </a:moveTo>
                <a:lnTo>
                  <a:pt x="1951638" y="5379557"/>
                </a:lnTo>
                <a:lnTo>
                  <a:pt x="1950499" y="5387156"/>
                </a:lnTo>
                <a:close/>
                <a:moveTo>
                  <a:pt x="1417028" y="5373782"/>
                </a:moveTo>
                <a:cubicBezTo>
                  <a:pt x="1418953" y="5377632"/>
                  <a:pt x="1424728" y="5381482"/>
                  <a:pt x="1426653" y="5381482"/>
                </a:cubicBezTo>
                <a:cubicBezTo>
                  <a:pt x="1430502" y="5381482"/>
                  <a:pt x="1436277" y="5383406"/>
                  <a:pt x="1434352" y="5385331"/>
                </a:cubicBezTo>
                <a:cubicBezTo>
                  <a:pt x="1430502" y="5383406"/>
                  <a:pt x="1426653" y="5385331"/>
                  <a:pt x="1424728" y="5387256"/>
                </a:cubicBezTo>
                <a:cubicBezTo>
                  <a:pt x="1422803" y="5385331"/>
                  <a:pt x="1418953" y="5383406"/>
                  <a:pt x="1415103" y="5383406"/>
                </a:cubicBezTo>
                <a:cubicBezTo>
                  <a:pt x="1417028" y="5379557"/>
                  <a:pt x="1417028" y="5377632"/>
                  <a:pt x="1417028" y="5373782"/>
                </a:cubicBezTo>
                <a:close/>
                <a:moveTo>
                  <a:pt x="1309240" y="5373782"/>
                </a:moveTo>
                <a:cubicBezTo>
                  <a:pt x="1309240" y="5375707"/>
                  <a:pt x="1311165" y="5375707"/>
                  <a:pt x="1313090" y="5377632"/>
                </a:cubicBezTo>
                <a:cubicBezTo>
                  <a:pt x="1324638" y="5387256"/>
                  <a:pt x="1334263" y="5391105"/>
                  <a:pt x="1347737" y="5396880"/>
                </a:cubicBezTo>
                <a:cubicBezTo>
                  <a:pt x="1338113" y="5396880"/>
                  <a:pt x="1330414" y="5396880"/>
                  <a:pt x="1320790" y="5394955"/>
                </a:cubicBezTo>
                <a:cubicBezTo>
                  <a:pt x="1316939" y="5389181"/>
                  <a:pt x="1313090" y="5381482"/>
                  <a:pt x="1309240" y="5373782"/>
                </a:cubicBezTo>
                <a:close/>
                <a:moveTo>
                  <a:pt x="1536365" y="5368008"/>
                </a:moveTo>
                <a:cubicBezTo>
                  <a:pt x="1536365" y="5369933"/>
                  <a:pt x="1534441" y="5369933"/>
                  <a:pt x="1534441" y="5369933"/>
                </a:cubicBezTo>
                <a:lnTo>
                  <a:pt x="1535284" y="5368278"/>
                </a:lnTo>
                <a:close/>
                <a:moveTo>
                  <a:pt x="1428577" y="5366083"/>
                </a:moveTo>
                <a:cubicBezTo>
                  <a:pt x="1432426" y="5368008"/>
                  <a:pt x="1434351" y="5369933"/>
                  <a:pt x="1438202" y="5371858"/>
                </a:cubicBezTo>
                <a:cubicBezTo>
                  <a:pt x="1438202" y="5373782"/>
                  <a:pt x="1438202" y="5375707"/>
                  <a:pt x="1438202" y="5379557"/>
                </a:cubicBezTo>
                <a:cubicBezTo>
                  <a:pt x="1440127" y="5381482"/>
                  <a:pt x="1442051" y="5383406"/>
                  <a:pt x="1440127" y="5385331"/>
                </a:cubicBezTo>
                <a:cubicBezTo>
                  <a:pt x="1432426" y="5385331"/>
                  <a:pt x="1434351" y="5379557"/>
                  <a:pt x="1434351" y="5375707"/>
                </a:cubicBezTo>
                <a:cubicBezTo>
                  <a:pt x="1434351" y="5371858"/>
                  <a:pt x="1432426" y="5368008"/>
                  <a:pt x="1428577" y="5366083"/>
                </a:cubicBezTo>
                <a:close/>
                <a:moveTo>
                  <a:pt x="2127275" y="5358384"/>
                </a:moveTo>
                <a:cubicBezTo>
                  <a:pt x="2125351" y="5360309"/>
                  <a:pt x="2123426" y="5360309"/>
                  <a:pt x="2121501" y="5362234"/>
                </a:cubicBezTo>
                <a:cubicBezTo>
                  <a:pt x="2119577" y="5366083"/>
                  <a:pt x="2117651" y="5371858"/>
                  <a:pt x="2115726" y="5375707"/>
                </a:cubicBezTo>
                <a:cubicBezTo>
                  <a:pt x="2106102" y="5377632"/>
                  <a:pt x="2096479" y="5381482"/>
                  <a:pt x="2084930" y="5383406"/>
                </a:cubicBezTo>
                <a:cubicBezTo>
                  <a:pt x="2084930" y="5381482"/>
                  <a:pt x="2084930" y="5379557"/>
                  <a:pt x="2084930" y="5377632"/>
                </a:cubicBezTo>
                <a:cubicBezTo>
                  <a:pt x="2083006" y="5377632"/>
                  <a:pt x="2081080" y="5379557"/>
                  <a:pt x="2079155" y="5379557"/>
                </a:cubicBezTo>
                <a:cubicBezTo>
                  <a:pt x="2081080" y="5381482"/>
                  <a:pt x="2081080" y="5381482"/>
                  <a:pt x="2081080" y="5383406"/>
                </a:cubicBezTo>
                <a:cubicBezTo>
                  <a:pt x="2077231" y="5385331"/>
                  <a:pt x="2073381" y="5385331"/>
                  <a:pt x="2069531" y="5385331"/>
                </a:cubicBezTo>
                <a:cubicBezTo>
                  <a:pt x="2056058" y="5393030"/>
                  <a:pt x="2042585" y="5398805"/>
                  <a:pt x="2029111" y="5404579"/>
                </a:cubicBezTo>
                <a:cubicBezTo>
                  <a:pt x="2031036" y="5408429"/>
                  <a:pt x="2032962" y="5410354"/>
                  <a:pt x="2032962" y="5414203"/>
                </a:cubicBezTo>
                <a:cubicBezTo>
                  <a:pt x="2042585" y="5410354"/>
                  <a:pt x="2052209" y="5406504"/>
                  <a:pt x="2061832" y="5402654"/>
                </a:cubicBezTo>
                <a:cubicBezTo>
                  <a:pt x="2061832" y="5400730"/>
                  <a:pt x="2061832" y="5400730"/>
                  <a:pt x="2061832" y="5398805"/>
                </a:cubicBezTo>
                <a:cubicBezTo>
                  <a:pt x="2067607" y="5398805"/>
                  <a:pt x="2071456" y="5396880"/>
                  <a:pt x="2075306" y="5396880"/>
                </a:cubicBezTo>
                <a:cubicBezTo>
                  <a:pt x="2094554" y="5389181"/>
                  <a:pt x="2113803" y="5381482"/>
                  <a:pt x="2133050" y="5371858"/>
                </a:cubicBezTo>
                <a:cubicBezTo>
                  <a:pt x="2133050" y="5369933"/>
                  <a:pt x="2134974" y="5368008"/>
                  <a:pt x="2134974" y="5366083"/>
                </a:cubicBezTo>
                <a:cubicBezTo>
                  <a:pt x="2129200" y="5368008"/>
                  <a:pt x="2125351" y="5369933"/>
                  <a:pt x="2121501" y="5373782"/>
                </a:cubicBezTo>
                <a:cubicBezTo>
                  <a:pt x="2123426" y="5368008"/>
                  <a:pt x="2125351" y="5364158"/>
                  <a:pt x="2127275" y="5358384"/>
                </a:cubicBezTo>
                <a:close/>
                <a:moveTo>
                  <a:pt x="1965593" y="5358384"/>
                </a:moveTo>
                <a:cubicBezTo>
                  <a:pt x="1963669" y="5364158"/>
                  <a:pt x="1963669" y="5368008"/>
                  <a:pt x="1959819" y="5369933"/>
                </a:cubicBezTo>
                <a:cubicBezTo>
                  <a:pt x="1959819" y="5368008"/>
                  <a:pt x="1959819" y="5368008"/>
                  <a:pt x="1959819" y="5368008"/>
                </a:cubicBezTo>
                <a:cubicBezTo>
                  <a:pt x="1961744" y="5366083"/>
                  <a:pt x="1963669" y="5362234"/>
                  <a:pt x="1965593" y="5358384"/>
                </a:cubicBezTo>
                <a:close/>
                <a:moveTo>
                  <a:pt x="1503644" y="5358384"/>
                </a:moveTo>
                <a:cubicBezTo>
                  <a:pt x="1505569" y="5360309"/>
                  <a:pt x="1507495" y="5360309"/>
                  <a:pt x="1511344" y="5364158"/>
                </a:cubicBezTo>
                <a:cubicBezTo>
                  <a:pt x="1505569" y="5366083"/>
                  <a:pt x="1501719" y="5368008"/>
                  <a:pt x="1497870" y="5371858"/>
                </a:cubicBezTo>
                <a:cubicBezTo>
                  <a:pt x="1497870" y="5369933"/>
                  <a:pt x="1495945" y="5369933"/>
                  <a:pt x="1495945" y="5368008"/>
                </a:cubicBezTo>
                <a:cubicBezTo>
                  <a:pt x="1497870" y="5366083"/>
                  <a:pt x="1501719" y="5362234"/>
                  <a:pt x="1503644" y="5358384"/>
                </a:cubicBezTo>
                <a:close/>
                <a:moveTo>
                  <a:pt x="1975217" y="5342986"/>
                </a:moveTo>
                <a:cubicBezTo>
                  <a:pt x="1975217" y="5342986"/>
                  <a:pt x="1975217" y="5342986"/>
                  <a:pt x="1973292" y="5344910"/>
                </a:cubicBezTo>
                <a:lnTo>
                  <a:pt x="1973292" y="5344911"/>
                </a:lnTo>
                <a:lnTo>
                  <a:pt x="1952119" y="5366083"/>
                </a:lnTo>
                <a:lnTo>
                  <a:pt x="1951271" y="5377109"/>
                </a:lnTo>
                <a:lnTo>
                  <a:pt x="1950195" y="5369933"/>
                </a:lnTo>
                <a:cubicBezTo>
                  <a:pt x="1946345" y="5373782"/>
                  <a:pt x="1944420" y="5375707"/>
                  <a:pt x="1942496" y="5377632"/>
                </a:cubicBezTo>
                <a:cubicBezTo>
                  <a:pt x="1942496" y="5381482"/>
                  <a:pt x="1944420" y="5387256"/>
                  <a:pt x="1950195" y="5389181"/>
                </a:cubicBezTo>
                <a:lnTo>
                  <a:pt x="1950499" y="5387156"/>
                </a:lnTo>
                <a:lnTo>
                  <a:pt x="1950195" y="5391106"/>
                </a:lnTo>
                <a:cubicBezTo>
                  <a:pt x="1942496" y="5391106"/>
                  <a:pt x="1934796" y="5391106"/>
                  <a:pt x="1927098" y="5391106"/>
                </a:cubicBezTo>
                <a:cubicBezTo>
                  <a:pt x="1915548" y="5402654"/>
                  <a:pt x="1904000" y="5416128"/>
                  <a:pt x="1892451" y="5427677"/>
                </a:cubicBezTo>
                <a:cubicBezTo>
                  <a:pt x="1894376" y="5433451"/>
                  <a:pt x="1896301" y="5437301"/>
                  <a:pt x="1896301" y="5443075"/>
                </a:cubicBezTo>
                <a:cubicBezTo>
                  <a:pt x="1896301" y="5443075"/>
                  <a:pt x="1894376" y="5445000"/>
                  <a:pt x="1894376" y="5445000"/>
                </a:cubicBezTo>
                <a:cubicBezTo>
                  <a:pt x="1888602" y="5443075"/>
                  <a:pt x="1884752" y="5441150"/>
                  <a:pt x="1878978" y="5441150"/>
                </a:cubicBezTo>
                <a:cubicBezTo>
                  <a:pt x="1867429" y="5454624"/>
                  <a:pt x="1853955" y="5468097"/>
                  <a:pt x="1840482" y="5481570"/>
                </a:cubicBezTo>
                <a:cubicBezTo>
                  <a:pt x="1840482" y="5487345"/>
                  <a:pt x="1838558" y="5495044"/>
                  <a:pt x="1836632" y="5500818"/>
                </a:cubicBezTo>
                <a:cubicBezTo>
                  <a:pt x="1844331" y="5495044"/>
                  <a:pt x="1850106" y="5489269"/>
                  <a:pt x="1857805" y="5483495"/>
                </a:cubicBezTo>
                <a:cubicBezTo>
                  <a:pt x="1859730" y="5473871"/>
                  <a:pt x="1863579" y="5464247"/>
                  <a:pt x="1867429" y="5454624"/>
                </a:cubicBezTo>
                <a:cubicBezTo>
                  <a:pt x="1873203" y="5454624"/>
                  <a:pt x="1877054" y="5456548"/>
                  <a:pt x="1882828" y="5456548"/>
                </a:cubicBezTo>
                <a:cubicBezTo>
                  <a:pt x="1884752" y="5456548"/>
                  <a:pt x="1884752" y="5456548"/>
                  <a:pt x="1886677" y="5458473"/>
                </a:cubicBezTo>
                <a:cubicBezTo>
                  <a:pt x="1898226" y="5448849"/>
                  <a:pt x="1907849" y="5439225"/>
                  <a:pt x="1917473" y="5429602"/>
                </a:cubicBezTo>
                <a:cubicBezTo>
                  <a:pt x="1915548" y="5431526"/>
                  <a:pt x="1913625" y="5431526"/>
                  <a:pt x="1911699" y="5433451"/>
                </a:cubicBezTo>
                <a:cubicBezTo>
                  <a:pt x="1911699" y="5433451"/>
                  <a:pt x="1911699" y="5433451"/>
                  <a:pt x="1909774" y="5433451"/>
                </a:cubicBezTo>
                <a:cubicBezTo>
                  <a:pt x="1909774" y="5429602"/>
                  <a:pt x="1911699" y="5427677"/>
                  <a:pt x="1911699" y="5425752"/>
                </a:cubicBezTo>
                <a:cubicBezTo>
                  <a:pt x="1911699" y="5425752"/>
                  <a:pt x="1913625" y="5427677"/>
                  <a:pt x="1913625" y="5427677"/>
                </a:cubicBezTo>
                <a:cubicBezTo>
                  <a:pt x="1915548" y="5423827"/>
                  <a:pt x="1919399" y="5423827"/>
                  <a:pt x="1923248" y="5419978"/>
                </a:cubicBezTo>
                <a:cubicBezTo>
                  <a:pt x="1923248" y="5418053"/>
                  <a:pt x="1923248" y="5416128"/>
                  <a:pt x="1923248" y="5414203"/>
                </a:cubicBezTo>
                <a:cubicBezTo>
                  <a:pt x="1927098" y="5414203"/>
                  <a:pt x="1929022" y="5414203"/>
                  <a:pt x="1932872" y="5414203"/>
                </a:cubicBezTo>
                <a:cubicBezTo>
                  <a:pt x="1938646" y="5408429"/>
                  <a:pt x="1946345" y="5400730"/>
                  <a:pt x="1954044" y="5393030"/>
                </a:cubicBezTo>
                <a:cubicBezTo>
                  <a:pt x="1955969" y="5391106"/>
                  <a:pt x="1955969" y="5391106"/>
                  <a:pt x="1957895" y="5389181"/>
                </a:cubicBezTo>
                <a:cubicBezTo>
                  <a:pt x="1961743" y="5379557"/>
                  <a:pt x="1965593" y="5369933"/>
                  <a:pt x="1969443" y="5362234"/>
                </a:cubicBezTo>
                <a:cubicBezTo>
                  <a:pt x="1975217" y="5360309"/>
                  <a:pt x="1980991" y="5360309"/>
                  <a:pt x="1984841" y="5354534"/>
                </a:cubicBezTo>
                <a:cubicBezTo>
                  <a:pt x="1980991" y="5352610"/>
                  <a:pt x="1973292" y="5354534"/>
                  <a:pt x="1969443" y="5352610"/>
                </a:cubicBezTo>
                <a:cubicBezTo>
                  <a:pt x="1969443" y="5348760"/>
                  <a:pt x="1973292" y="5348760"/>
                  <a:pt x="1975217" y="5346835"/>
                </a:cubicBezTo>
                <a:lnTo>
                  <a:pt x="1973292" y="5344911"/>
                </a:lnTo>
                <a:close/>
                <a:moveTo>
                  <a:pt x="1426653" y="5341061"/>
                </a:moveTo>
                <a:cubicBezTo>
                  <a:pt x="1428577" y="5342986"/>
                  <a:pt x="1430502" y="5342986"/>
                  <a:pt x="1434351" y="5342986"/>
                </a:cubicBezTo>
                <a:cubicBezTo>
                  <a:pt x="1436277" y="5344910"/>
                  <a:pt x="1436277" y="5346835"/>
                  <a:pt x="1438202" y="5348760"/>
                </a:cubicBezTo>
                <a:cubicBezTo>
                  <a:pt x="1432426" y="5346835"/>
                  <a:pt x="1428577" y="5346835"/>
                  <a:pt x="1424728" y="5344910"/>
                </a:cubicBezTo>
                <a:cubicBezTo>
                  <a:pt x="1424728" y="5344910"/>
                  <a:pt x="1426653" y="5342986"/>
                  <a:pt x="1426653" y="5341061"/>
                </a:cubicBezTo>
                <a:close/>
                <a:moveTo>
                  <a:pt x="2083006" y="5337211"/>
                </a:moveTo>
                <a:cubicBezTo>
                  <a:pt x="2081080" y="5339136"/>
                  <a:pt x="2081080" y="5341061"/>
                  <a:pt x="2079155" y="5342986"/>
                </a:cubicBezTo>
                <a:cubicBezTo>
                  <a:pt x="2079155" y="5342986"/>
                  <a:pt x="2081080" y="5341061"/>
                  <a:pt x="2083006" y="5341061"/>
                </a:cubicBezTo>
                <a:cubicBezTo>
                  <a:pt x="2083006" y="5339136"/>
                  <a:pt x="2083006" y="5339136"/>
                  <a:pt x="2083006" y="5337211"/>
                </a:cubicBezTo>
                <a:close/>
                <a:moveTo>
                  <a:pt x="1380458" y="5337210"/>
                </a:moveTo>
                <a:cubicBezTo>
                  <a:pt x="1384308" y="5341060"/>
                  <a:pt x="1390082" y="5342986"/>
                  <a:pt x="1395857" y="5346835"/>
                </a:cubicBezTo>
                <a:cubicBezTo>
                  <a:pt x="1399706" y="5356459"/>
                  <a:pt x="1399706" y="5369933"/>
                  <a:pt x="1397782" y="5383406"/>
                </a:cubicBezTo>
                <a:cubicBezTo>
                  <a:pt x="1395857" y="5383406"/>
                  <a:pt x="1395857" y="5385331"/>
                  <a:pt x="1393932" y="5385331"/>
                </a:cubicBezTo>
                <a:cubicBezTo>
                  <a:pt x="1393932" y="5387256"/>
                  <a:pt x="1395857" y="5389180"/>
                  <a:pt x="1397782" y="5389180"/>
                </a:cubicBezTo>
                <a:cubicBezTo>
                  <a:pt x="1397782" y="5391105"/>
                  <a:pt x="1397782" y="5391105"/>
                  <a:pt x="1397782" y="5391105"/>
                </a:cubicBezTo>
                <a:cubicBezTo>
                  <a:pt x="1386233" y="5391105"/>
                  <a:pt x="1378533" y="5389180"/>
                  <a:pt x="1374683" y="5383406"/>
                </a:cubicBezTo>
                <a:cubicBezTo>
                  <a:pt x="1380458" y="5385331"/>
                  <a:pt x="1386233" y="5387256"/>
                  <a:pt x="1388158" y="5381481"/>
                </a:cubicBezTo>
                <a:cubicBezTo>
                  <a:pt x="1382383" y="5377632"/>
                  <a:pt x="1376608" y="5375707"/>
                  <a:pt x="1370834" y="5371857"/>
                </a:cubicBezTo>
                <a:cubicBezTo>
                  <a:pt x="1368909" y="5362234"/>
                  <a:pt x="1374683" y="5346835"/>
                  <a:pt x="1380458" y="5337210"/>
                </a:cubicBezTo>
                <a:close/>
                <a:moveTo>
                  <a:pt x="1432427" y="5333362"/>
                </a:moveTo>
                <a:cubicBezTo>
                  <a:pt x="1434352" y="5337211"/>
                  <a:pt x="1434352" y="5339136"/>
                  <a:pt x="1436277" y="5342986"/>
                </a:cubicBezTo>
                <a:cubicBezTo>
                  <a:pt x="1434352" y="5341061"/>
                  <a:pt x="1430503" y="5339136"/>
                  <a:pt x="1428578" y="5337211"/>
                </a:cubicBezTo>
                <a:cubicBezTo>
                  <a:pt x="1430503" y="5335286"/>
                  <a:pt x="1432427" y="5335286"/>
                  <a:pt x="1432427" y="5333362"/>
                </a:cubicBezTo>
                <a:close/>
                <a:moveTo>
                  <a:pt x="1438202" y="5329512"/>
                </a:moveTo>
                <a:cubicBezTo>
                  <a:pt x="1440127" y="5331437"/>
                  <a:pt x="1442051" y="5335286"/>
                  <a:pt x="1443976" y="5337211"/>
                </a:cubicBezTo>
                <a:cubicBezTo>
                  <a:pt x="1443976" y="5339136"/>
                  <a:pt x="1443976" y="5339136"/>
                  <a:pt x="1443976" y="5339136"/>
                </a:cubicBezTo>
                <a:cubicBezTo>
                  <a:pt x="1440127" y="5337211"/>
                  <a:pt x="1440127" y="5333362"/>
                  <a:pt x="1438202" y="5329512"/>
                </a:cubicBezTo>
                <a:close/>
                <a:moveTo>
                  <a:pt x="1800061" y="5327587"/>
                </a:moveTo>
                <a:cubicBezTo>
                  <a:pt x="1792362" y="5333362"/>
                  <a:pt x="1786588" y="5339136"/>
                  <a:pt x="1778889" y="5344910"/>
                </a:cubicBezTo>
                <a:cubicBezTo>
                  <a:pt x="1778889" y="5346835"/>
                  <a:pt x="1778889" y="5350685"/>
                  <a:pt x="1780813" y="5352610"/>
                </a:cubicBezTo>
                <a:cubicBezTo>
                  <a:pt x="1782738" y="5356459"/>
                  <a:pt x="1784663" y="5358384"/>
                  <a:pt x="1786588" y="5362234"/>
                </a:cubicBezTo>
                <a:cubicBezTo>
                  <a:pt x="1792362" y="5358384"/>
                  <a:pt x="1798136" y="5352610"/>
                  <a:pt x="1801987" y="5348760"/>
                </a:cubicBezTo>
                <a:cubicBezTo>
                  <a:pt x="1800061" y="5348760"/>
                  <a:pt x="1800061" y="5348760"/>
                  <a:pt x="1800061" y="5348760"/>
                </a:cubicBezTo>
                <a:cubicBezTo>
                  <a:pt x="1800061" y="5342986"/>
                  <a:pt x="1800061" y="5339136"/>
                  <a:pt x="1800061" y="5333362"/>
                </a:cubicBezTo>
                <a:cubicBezTo>
                  <a:pt x="1801987" y="5333362"/>
                  <a:pt x="1803911" y="5333362"/>
                  <a:pt x="1805836" y="5333362"/>
                </a:cubicBezTo>
                <a:cubicBezTo>
                  <a:pt x="1803911" y="5333362"/>
                  <a:pt x="1803911" y="5331437"/>
                  <a:pt x="1803911" y="5331437"/>
                </a:cubicBezTo>
                <a:cubicBezTo>
                  <a:pt x="1801987" y="5329512"/>
                  <a:pt x="1801987" y="5329512"/>
                  <a:pt x="1800061" y="5327587"/>
                </a:cubicBezTo>
                <a:close/>
                <a:moveTo>
                  <a:pt x="1253422" y="5319887"/>
                </a:moveTo>
                <a:cubicBezTo>
                  <a:pt x="1291918" y="5310263"/>
                  <a:pt x="1289993" y="5346834"/>
                  <a:pt x="1305391" y="5369933"/>
                </a:cubicBezTo>
                <a:cubicBezTo>
                  <a:pt x="1303466" y="5366083"/>
                  <a:pt x="1301541" y="5366083"/>
                  <a:pt x="1297692" y="5364158"/>
                </a:cubicBezTo>
                <a:cubicBezTo>
                  <a:pt x="1295767" y="5377632"/>
                  <a:pt x="1305391" y="5379557"/>
                  <a:pt x="1307316" y="5389180"/>
                </a:cubicBezTo>
                <a:cubicBezTo>
                  <a:pt x="1305391" y="5389180"/>
                  <a:pt x="1301541" y="5387256"/>
                  <a:pt x="1299617" y="5389180"/>
                </a:cubicBezTo>
                <a:cubicBezTo>
                  <a:pt x="1299617" y="5385331"/>
                  <a:pt x="1297692" y="5381481"/>
                  <a:pt x="1297692" y="5377632"/>
                </a:cubicBezTo>
                <a:cubicBezTo>
                  <a:pt x="1291918" y="5369933"/>
                  <a:pt x="1289993" y="5360309"/>
                  <a:pt x="1289993" y="5348760"/>
                </a:cubicBezTo>
                <a:cubicBezTo>
                  <a:pt x="1286143" y="5346834"/>
                  <a:pt x="1288068" y="5342985"/>
                  <a:pt x="1284218" y="5341060"/>
                </a:cubicBezTo>
                <a:cubicBezTo>
                  <a:pt x="1282294" y="5344909"/>
                  <a:pt x="1286143" y="5348760"/>
                  <a:pt x="1286143" y="5350685"/>
                </a:cubicBezTo>
                <a:cubicBezTo>
                  <a:pt x="1286143" y="5352610"/>
                  <a:pt x="1286143" y="5356459"/>
                  <a:pt x="1286143" y="5360309"/>
                </a:cubicBezTo>
                <a:cubicBezTo>
                  <a:pt x="1288068" y="5369933"/>
                  <a:pt x="1293842" y="5381481"/>
                  <a:pt x="1293842" y="5391105"/>
                </a:cubicBezTo>
                <a:cubicBezTo>
                  <a:pt x="1293842" y="5393030"/>
                  <a:pt x="1291918" y="5394955"/>
                  <a:pt x="1291918" y="5396879"/>
                </a:cubicBezTo>
                <a:cubicBezTo>
                  <a:pt x="1291918" y="5406503"/>
                  <a:pt x="1299617" y="5419977"/>
                  <a:pt x="1299617" y="5429601"/>
                </a:cubicBezTo>
                <a:cubicBezTo>
                  <a:pt x="1299617" y="5431525"/>
                  <a:pt x="1295767" y="5429601"/>
                  <a:pt x="1295767" y="5433450"/>
                </a:cubicBezTo>
                <a:cubicBezTo>
                  <a:pt x="1297692" y="5433450"/>
                  <a:pt x="1297692" y="5431525"/>
                  <a:pt x="1299617" y="5431525"/>
                </a:cubicBezTo>
                <a:cubicBezTo>
                  <a:pt x="1299617" y="5437300"/>
                  <a:pt x="1303466" y="5443074"/>
                  <a:pt x="1301541" y="5448849"/>
                </a:cubicBezTo>
                <a:cubicBezTo>
                  <a:pt x="1301541" y="5441149"/>
                  <a:pt x="1291918" y="5444999"/>
                  <a:pt x="1289993" y="5448849"/>
                </a:cubicBezTo>
                <a:cubicBezTo>
                  <a:pt x="1291918" y="5450773"/>
                  <a:pt x="1291918" y="5452698"/>
                  <a:pt x="1293842" y="5452698"/>
                </a:cubicBezTo>
                <a:cubicBezTo>
                  <a:pt x="1293842" y="5454623"/>
                  <a:pt x="1291918" y="5454623"/>
                  <a:pt x="1291918" y="5456548"/>
                </a:cubicBezTo>
                <a:cubicBezTo>
                  <a:pt x="1289993" y="5452698"/>
                  <a:pt x="1288068" y="5450773"/>
                  <a:pt x="1286143" y="5448849"/>
                </a:cubicBezTo>
                <a:cubicBezTo>
                  <a:pt x="1284218" y="5456548"/>
                  <a:pt x="1288068" y="5466172"/>
                  <a:pt x="1284218" y="5470021"/>
                </a:cubicBezTo>
                <a:cubicBezTo>
                  <a:pt x="1280369" y="5460397"/>
                  <a:pt x="1278444" y="5450773"/>
                  <a:pt x="1268820" y="5444999"/>
                </a:cubicBezTo>
                <a:cubicBezTo>
                  <a:pt x="1266895" y="5456548"/>
                  <a:pt x="1270745" y="5464247"/>
                  <a:pt x="1274594" y="5471946"/>
                </a:cubicBezTo>
                <a:cubicBezTo>
                  <a:pt x="1272670" y="5471946"/>
                  <a:pt x="1268820" y="5473871"/>
                  <a:pt x="1266895" y="5473871"/>
                </a:cubicBezTo>
                <a:cubicBezTo>
                  <a:pt x="1259196" y="5458473"/>
                  <a:pt x="1251497" y="5444999"/>
                  <a:pt x="1247647" y="5425751"/>
                </a:cubicBezTo>
                <a:cubicBezTo>
                  <a:pt x="1245723" y="5446924"/>
                  <a:pt x="1249572" y="5462322"/>
                  <a:pt x="1253422" y="5477721"/>
                </a:cubicBezTo>
                <a:cubicBezTo>
                  <a:pt x="1243798" y="5479645"/>
                  <a:pt x="1234174" y="5479645"/>
                  <a:pt x="1224550" y="5481570"/>
                </a:cubicBezTo>
                <a:cubicBezTo>
                  <a:pt x="1224550" y="5477721"/>
                  <a:pt x="1224550" y="5471946"/>
                  <a:pt x="1224550" y="5468097"/>
                </a:cubicBezTo>
                <a:cubicBezTo>
                  <a:pt x="1226475" y="5454623"/>
                  <a:pt x="1230324" y="5441149"/>
                  <a:pt x="1236099" y="5429601"/>
                </a:cubicBezTo>
                <a:cubicBezTo>
                  <a:pt x="1245723" y="5419977"/>
                  <a:pt x="1249572" y="5408428"/>
                  <a:pt x="1253422" y="5394955"/>
                </a:cubicBezTo>
                <a:cubicBezTo>
                  <a:pt x="1247647" y="5400729"/>
                  <a:pt x="1243798" y="5404579"/>
                  <a:pt x="1239948" y="5410353"/>
                </a:cubicBezTo>
                <a:cubicBezTo>
                  <a:pt x="1243798" y="5385331"/>
                  <a:pt x="1247647" y="5356459"/>
                  <a:pt x="1251497" y="5329511"/>
                </a:cubicBezTo>
                <a:cubicBezTo>
                  <a:pt x="1251497" y="5325661"/>
                  <a:pt x="1253422" y="5323737"/>
                  <a:pt x="1253422" y="5319887"/>
                </a:cubicBezTo>
                <a:close/>
                <a:moveTo>
                  <a:pt x="2117651" y="5312189"/>
                </a:moveTo>
                <a:cubicBezTo>
                  <a:pt x="2115726" y="5312189"/>
                  <a:pt x="2115726" y="5314114"/>
                  <a:pt x="2113803" y="5314114"/>
                </a:cubicBezTo>
                <a:cubicBezTo>
                  <a:pt x="2113803" y="5314114"/>
                  <a:pt x="2115726" y="5314114"/>
                  <a:pt x="2115726" y="5314114"/>
                </a:cubicBezTo>
                <a:cubicBezTo>
                  <a:pt x="2121501" y="5316039"/>
                  <a:pt x="2121501" y="5314114"/>
                  <a:pt x="2117651" y="5312189"/>
                </a:cubicBezTo>
                <a:close/>
                <a:moveTo>
                  <a:pt x="1445900" y="5312189"/>
                </a:moveTo>
                <a:cubicBezTo>
                  <a:pt x="1449749" y="5312189"/>
                  <a:pt x="1453599" y="5316038"/>
                  <a:pt x="1457450" y="5317963"/>
                </a:cubicBezTo>
                <a:cubicBezTo>
                  <a:pt x="1455525" y="5317963"/>
                  <a:pt x="1453599" y="5319888"/>
                  <a:pt x="1453599" y="5321813"/>
                </a:cubicBezTo>
                <a:cubicBezTo>
                  <a:pt x="1451674" y="5317963"/>
                  <a:pt x="1447826" y="5316038"/>
                  <a:pt x="1445900" y="5312189"/>
                </a:cubicBezTo>
                <a:close/>
                <a:moveTo>
                  <a:pt x="1340037" y="5308338"/>
                </a:moveTo>
                <a:cubicBezTo>
                  <a:pt x="1341961" y="5310263"/>
                  <a:pt x="1343886" y="5314114"/>
                  <a:pt x="1341961" y="5321813"/>
                </a:cubicBezTo>
                <a:cubicBezTo>
                  <a:pt x="1361209" y="5325662"/>
                  <a:pt x="1370833" y="5348760"/>
                  <a:pt x="1359284" y="5366083"/>
                </a:cubicBezTo>
                <a:cubicBezTo>
                  <a:pt x="1345811" y="5358384"/>
                  <a:pt x="1345811" y="5339136"/>
                  <a:pt x="1334262" y="5329512"/>
                </a:cubicBezTo>
                <a:cubicBezTo>
                  <a:pt x="1334262" y="5342985"/>
                  <a:pt x="1343886" y="5352609"/>
                  <a:pt x="1343886" y="5366083"/>
                </a:cubicBezTo>
                <a:cubicBezTo>
                  <a:pt x="1318864" y="5356459"/>
                  <a:pt x="1297691" y="5348760"/>
                  <a:pt x="1291917" y="5329512"/>
                </a:cubicBezTo>
                <a:cubicBezTo>
                  <a:pt x="1305390" y="5316038"/>
                  <a:pt x="1322713" y="5312188"/>
                  <a:pt x="1340037" y="5308338"/>
                </a:cubicBezTo>
                <a:close/>
                <a:moveTo>
                  <a:pt x="1832784" y="5306415"/>
                </a:moveTo>
                <a:cubicBezTo>
                  <a:pt x="1832784" y="5306415"/>
                  <a:pt x="1834707" y="5308339"/>
                  <a:pt x="1836632" y="5308339"/>
                </a:cubicBezTo>
                <a:cubicBezTo>
                  <a:pt x="1838558" y="5308339"/>
                  <a:pt x="1838558" y="5306415"/>
                  <a:pt x="1838558" y="5306415"/>
                </a:cubicBezTo>
                <a:cubicBezTo>
                  <a:pt x="1836632" y="5306415"/>
                  <a:pt x="1834707" y="5306415"/>
                  <a:pt x="1832784" y="5306415"/>
                </a:cubicBezTo>
                <a:close/>
                <a:moveTo>
                  <a:pt x="1386486" y="5304631"/>
                </a:moveTo>
                <a:lnTo>
                  <a:pt x="1400428" y="5312429"/>
                </a:lnTo>
                <a:cubicBezTo>
                  <a:pt x="1405962" y="5314594"/>
                  <a:pt x="1412217" y="5316038"/>
                  <a:pt x="1418954" y="5316038"/>
                </a:cubicBezTo>
                <a:cubicBezTo>
                  <a:pt x="1417030" y="5321813"/>
                  <a:pt x="1415105" y="5327587"/>
                  <a:pt x="1411255" y="5335286"/>
                </a:cubicBezTo>
                <a:cubicBezTo>
                  <a:pt x="1402593" y="5329512"/>
                  <a:pt x="1395856" y="5321813"/>
                  <a:pt x="1390322" y="5312911"/>
                </a:cubicBezTo>
                <a:close/>
                <a:moveTo>
                  <a:pt x="1386232" y="5304490"/>
                </a:moveTo>
                <a:lnTo>
                  <a:pt x="1386420" y="5304490"/>
                </a:lnTo>
                <a:lnTo>
                  <a:pt x="1386486" y="5304631"/>
                </a:lnTo>
                <a:close/>
                <a:moveTo>
                  <a:pt x="1405481" y="5291016"/>
                </a:moveTo>
                <a:cubicBezTo>
                  <a:pt x="1407406" y="5291016"/>
                  <a:pt x="1409330" y="5292941"/>
                  <a:pt x="1413180" y="5292941"/>
                </a:cubicBezTo>
                <a:cubicBezTo>
                  <a:pt x="1415105" y="5294866"/>
                  <a:pt x="1415105" y="5298715"/>
                  <a:pt x="1417030" y="5302565"/>
                </a:cubicBezTo>
                <a:cubicBezTo>
                  <a:pt x="1417030" y="5304490"/>
                  <a:pt x="1417030" y="5304490"/>
                  <a:pt x="1417030" y="5304490"/>
                </a:cubicBezTo>
                <a:cubicBezTo>
                  <a:pt x="1411254" y="5300640"/>
                  <a:pt x="1411254" y="5294866"/>
                  <a:pt x="1405481" y="5291016"/>
                </a:cubicBezTo>
                <a:close/>
                <a:moveTo>
                  <a:pt x="1376608" y="5283316"/>
                </a:moveTo>
                <a:cubicBezTo>
                  <a:pt x="1386232" y="5294866"/>
                  <a:pt x="1405481" y="5296790"/>
                  <a:pt x="1418954" y="5306414"/>
                </a:cubicBezTo>
                <a:cubicBezTo>
                  <a:pt x="1418954" y="5310264"/>
                  <a:pt x="1418954" y="5312189"/>
                  <a:pt x="1418954" y="5314114"/>
                </a:cubicBezTo>
                <a:cubicBezTo>
                  <a:pt x="1411255" y="5312189"/>
                  <a:pt x="1405481" y="5304490"/>
                  <a:pt x="1395856" y="5304490"/>
                </a:cubicBezTo>
                <a:lnTo>
                  <a:pt x="1386420" y="5304490"/>
                </a:lnTo>
                <a:close/>
                <a:moveTo>
                  <a:pt x="2664291" y="5277543"/>
                </a:moveTo>
                <a:cubicBezTo>
                  <a:pt x="2602697" y="5416128"/>
                  <a:pt x="2494910" y="5487345"/>
                  <a:pt x="2396745" y="5570111"/>
                </a:cubicBezTo>
                <a:cubicBezTo>
                  <a:pt x="2364024" y="5622080"/>
                  <a:pt x="2292807" y="5722169"/>
                  <a:pt x="2321678" y="5795311"/>
                </a:cubicBezTo>
                <a:cubicBezTo>
                  <a:pt x="2348625" y="5512367"/>
                  <a:pt x="2612322" y="5521991"/>
                  <a:pt x="2664291" y="5277543"/>
                </a:cubicBezTo>
                <a:close/>
                <a:moveTo>
                  <a:pt x="1366984" y="5275618"/>
                </a:moveTo>
                <a:cubicBezTo>
                  <a:pt x="1368909" y="5281392"/>
                  <a:pt x="1374684" y="5289091"/>
                  <a:pt x="1366984" y="5292941"/>
                </a:cubicBezTo>
                <a:cubicBezTo>
                  <a:pt x="1363135" y="5289091"/>
                  <a:pt x="1359284" y="5287166"/>
                  <a:pt x="1353511" y="5285242"/>
                </a:cubicBezTo>
                <a:cubicBezTo>
                  <a:pt x="1357359" y="5281392"/>
                  <a:pt x="1361209" y="5277542"/>
                  <a:pt x="1366984" y="5275618"/>
                </a:cubicBezTo>
                <a:close/>
                <a:moveTo>
                  <a:pt x="1374683" y="5273693"/>
                </a:moveTo>
                <a:cubicBezTo>
                  <a:pt x="1388157" y="5277542"/>
                  <a:pt x="1399706" y="5283317"/>
                  <a:pt x="1409330" y="5289091"/>
                </a:cubicBezTo>
                <a:cubicBezTo>
                  <a:pt x="1395856" y="5289091"/>
                  <a:pt x="1386231" y="5275618"/>
                  <a:pt x="1372759" y="5277542"/>
                </a:cubicBezTo>
                <a:cubicBezTo>
                  <a:pt x="1372759" y="5275618"/>
                  <a:pt x="1372759" y="5275618"/>
                  <a:pt x="1374683" y="5273693"/>
                </a:cubicBezTo>
                <a:close/>
                <a:moveTo>
                  <a:pt x="2073140" y="5267679"/>
                </a:moveTo>
                <a:cubicBezTo>
                  <a:pt x="2070494" y="5267920"/>
                  <a:pt x="2065682" y="5269845"/>
                  <a:pt x="2063757" y="5273694"/>
                </a:cubicBezTo>
                <a:cubicBezTo>
                  <a:pt x="2056058" y="5275618"/>
                  <a:pt x="2050284" y="5279468"/>
                  <a:pt x="2042585" y="5281393"/>
                </a:cubicBezTo>
                <a:cubicBezTo>
                  <a:pt x="2027186" y="5292941"/>
                  <a:pt x="2011788" y="5306415"/>
                  <a:pt x="1996390" y="5323738"/>
                </a:cubicBezTo>
                <a:cubicBezTo>
                  <a:pt x="2000239" y="5329512"/>
                  <a:pt x="2004089" y="5335286"/>
                  <a:pt x="2006014" y="5341061"/>
                </a:cubicBezTo>
                <a:cubicBezTo>
                  <a:pt x="2009863" y="5337211"/>
                  <a:pt x="2013713" y="5333362"/>
                  <a:pt x="2017562" y="5329512"/>
                </a:cubicBezTo>
                <a:cubicBezTo>
                  <a:pt x="2017562" y="5329512"/>
                  <a:pt x="2017562" y="5327587"/>
                  <a:pt x="2017562" y="5327587"/>
                </a:cubicBezTo>
                <a:cubicBezTo>
                  <a:pt x="2017562" y="5327587"/>
                  <a:pt x="2017562" y="5325662"/>
                  <a:pt x="2015638" y="5325662"/>
                </a:cubicBezTo>
                <a:cubicBezTo>
                  <a:pt x="2011788" y="5323738"/>
                  <a:pt x="2013713" y="5327587"/>
                  <a:pt x="2009863" y="5327587"/>
                </a:cubicBezTo>
                <a:cubicBezTo>
                  <a:pt x="2007939" y="5325662"/>
                  <a:pt x="2007939" y="5321813"/>
                  <a:pt x="2006014" y="5319888"/>
                </a:cubicBezTo>
                <a:cubicBezTo>
                  <a:pt x="2013713" y="5319888"/>
                  <a:pt x="2019487" y="5319888"/>
                  <a:pt x="2027186" y="5319888"/>
                </a:cubicBezTo>
                <a:cubicBezTo>
                  <a:pt x="2031036" y="5316039"/>
                  <a:pt x="2032962" y="5314114"/>
                  <a:pt x="2036810" y="5310264"/>
                </a:cubicBezTo>
                <a:cubicBezTo>
                  <a:pt x="2032962" y="5310264"/>
                  <a:pt x="2031036" y="5308339"/>
                  <a:pt x="2029111" y="5308339"/>
                </a:cubicBezTo>
                <a:cubicBezTo>
                  <a:pt x="2032962" y="5306415"/>
                  <a:pt x="2038736" y="5306415"/>
                  <a:pt x="2042585" y="5304490"/>
                </a:cubicBezTo>
                <a:cubicBezTo>
                  <a:pt x="2050284" y="5298716"/>
                  <a:pt x="2056058" y="5292941"/>
                  <a:pt x="2061832" y="5287167"/>
                </a:cubicBezTo>
                <a:cubicBezTo>
                  <a:pt x="2057983" y="5287167"/>
                  <a:pt x="2056058" y="5285242"/>
                  <a:pt x="2054133" y="5285242"/>
                </a:cubicBezTo>
                <a:cubicBezTo>
                  <a:pt x="2050284" y="5277543"/>
                  <a:pt x="2065682" y="5277543"/>
                  <a:pt x="2069531" y="5271769"/>
                </a:cubicBezTo>
                <a:cubicBezTo>
                  <a:pt x="2076268" y="5268882"/>
                  <a:pt x="2075787" y="5267439"/>
                  <a:pt x="2073140" y="5267679"/>
                </a:cubicBezTo>
                <a:close/>
                <a:moveTo>
                  <a:pt x="1428577" y="5252519"/>
                </a:moveTo>
                <a:cubicBezTo>
                  <a:pt x="1428577" y="5256370"/>
                  <a:pt x="1430503" y="5258294"/>
                  <a:pt x="1432428" y="5262144"/>
                </a:cubicBezTo>
                <a:cubicBezTo>
                  <a:pt x="1428577" y="5267918"/>
                  <a:pt x="1424728" y="5273693"/>
                  <a:pt x="1422804" y="5281392"/>
                </a:cubicBezTo>
                <a:cubicBezTo>
                  <a:pt x="1422804" y="5279467"/>
                  <a:pt x="1422804" y="5279467"/>
                  <a:pt x="1422804" y="5277542"/>
                </a:cubicBezTo>
                <a:cubicBezTo>
                  <a:pt x="1420878" y="5267918"/>
                  <a:pt x="1424728" y="5260219"/>
                  <a:pt x="1428577" y="5252519"/>
                </a:cubicBezTo>
                <a:close/>
                <a:moveTo>
                  <a:pt x="1376608" y="5250595"/>
                </a:moveTo>
                <a:cubicBezTo>
                  <a:pt x="1380459" y="5256370"/>
                  <a:pt x="1386233" y="5262144"/>
                  <a:pt x="1390083" y="5265994"/>
                </a:cubicBezTo>
                <a:cubicBezTo>
                  <a:pt x="1388158" y="5265994"/>
                  <a:pt x="1388158" y="5265994"/>
                  <a:pt x="1386233" y="5265994"/>
                </a:cubicBezTo>
                <a:cubicBezTo>
                  <a:pt x="1378533" y="5262144"/>
                  <a:pt x="1372759" y="5258294"/>
                  <a:pt x="1368909" y="5254445"/>
                </a:cubicBezTo>
                <a:cubicBezTo>
                  <a:pt x="1372759" y="5252520"/>
                  <a:pt x="1374683" y="5252520"/>
                  <a:pt x="1376608" y="5250595"/>
                </a:cubicBezTo>
                <a:close/>
                <a:moveTo>
                  <a:pt x="1266895" y="5248670"/>
                </a:moveTo>
                <a:cubicBezTo>
                  <a:pt x="1289993" y="5254446"/>
                  <a:pt x="1311165" y="5275618"/>
                  <a:pt x="1328488" y="5283317"/>
                </a:cubicBezTo>
                <a:cubicBezTo>
                  <a:pt x="1330413" y="5285242"/>
                  <a:pt x="1330413" y="5287167"/>
                  <a:pt x="1332338" y="5289092"/>
                </a:cubicBezTo>
                <a:cubicBezTo>
                  <a:pt x="1330413" y="5291016"/>
                  <a:pt x="1328488" y="5291016"/>
                  <a:pt x="1326564" y="5292941"/>
                </a:cubicBezTo>
                <a:cubicBezTo>
                  <a:pt x="1305391" y="5306415"/>
                  <a:pt x="1284218" y="5302565"/>
                  <a:pt x="1251497" y="5300640"/>
                </a:cubicBezTo>
                <a:cubicBezTo>
                  <a:pt x="1251497" y="5298716"/>
                  <a:pt x="1251497" y="5294866"/>
                  <a:pt x="1251497" y="5292941"/>
                </a:cubicBezTo>
                <a:cubicBezTo>
                  <a:pt x="1255347" y="5279468"/>
                  <a:pt x="1259196" y="5264070"/>
                  <a:pt x="1266895" y="5248670"/>
                </a:cubicBezTo>
                <a:close/>
                <a:moveTo>
                  <a:pt x="2111877" y="5233273"/>
                </a:moveTo>
                <a:cubicBezTo>
                  <a:pt x="2109952" y="5235198"/>
                  <a:pt x="2106102" y="5237123"/>
                  <a:pt x="2102253" y="5239047"/>
                </a:cubicBezTo>
                <a:cubicBezTo>
                  <a:pt x="2104178" y="5240972"/>
                  <a:pt x="2106102" y="5240972"/>
                  <a:pt x="2108027" y="5242897"/>
                </a:cubicBezTo>
                <a:cubicBezTo>
                  <a:pt x="2109952" y="5239047"/>
                  <a:pt x="2113803" y="5237123"/>
                  <a:pt x="2115726" y="5235198"/>
                </a:cubicBezTo>
                <a:cubicBezTo>
                  <a:pt x="2113803" y="5235198"/>
                  <a:pt x="2111877" y="5233273"/>
                  <a:pt x="2111877" y="5233273"/>
                </a:cubicBezTo>
                <a:close/>
                <a:moveTo>
                  <a:pt x="1538290" y="5229423"/>
                </a:moveTo>
                <a:cubicBezTo>
                  <a:pt x="1538290" y="5229423"/>
                  <a:pt x="1536365" y="5231348"/>
                  <a:pt x="1536365" y="5231348"/>
                </a:cubicBezTo>
                <a:cubicBezTo>
                  <a:pt x="1534441" y="5233273"/>
                  <a:pt x="1534441" y="5233273"/>
                  <a:pt x="1534441" y="5235198"/>
                </a:cubicBezTo>
                <a:cubicBezTo>
                  <a:pt x="1532516" y="5235198"/>
                  <a:pt x="1532516" y="5235198"/>
                  <a:pt x="1532516" y="5235198"/>
                </a:cubicBezTo>
                <a:cubicBezTo>
                  <a:pt x="1530591" y="5237123"/>
                  <a:pt x="1528666" y="5237123"/>
                  <a:pt x="1528666" y="5239047"/>
                </a:cubicBezTo>
                <a:cubicBezTo>
                  <a:pt x="1530591" y="5237123"/>
                  <a:pt x="1534441" y="5235198"/>
                  <a:pt x="1542140" y="5231348"/>
                </a:cubicBezTo>
                <a:cubicBezTo>
                  <a:pt x="1540215" y="5231348"/>
                  <a:pt x="1540215" y="5229423"/>
                  <a:pt x="1538290" y="5229423"/>
                </a:cubicBezTo>
                <a:close/>
                <a:moveTo>
                  <a:pt x="1501719" y="5214025"/>
                </a:moveTo>
                <a:cubicBezTo>
                  <a:pt x="1499794" y="5215950"/>
                  <a:pt x="1497870" y="5219799"/>
                  <a:pt x="1497870" y="5223649"/>
                </a:cubicBezTo>
                <a:cubicBezTo>
                  <a:pt x="1499794" y="5219799"/>
                  <a:pt x="1503644" y="5217875"/>
                  <a:pt x="1507495" y="5215950"/>
                </a:cubicBezTo>
                <a:cubicBezTo>
                  <a:pt x="1505569" y="5215950"/>
                  <a:pt x="1503644" y="5214025"/>
                  <a:pt x="1501719" y="5214025"/>
                </a:cubicBezTo>
                <a:close/>
                <a:moveTo>
                  <a:pt x="1366984" y="5204400"/>
                </a:moveTo>
                <a:cubicBezTo>
                  <a:pt x="1365060" y="5217874"/>
                  <a:pt x="1366984" y="5227498"/>
                  <a:pt x="1370834" y="5237122"/>
                </a:cubicBezTo>
                <a:cubicBezTo>
                  <a:pt x="1365060" y="5239046"/>
                  <a:pt x="1357360" y="5244821"/>
                  <a:pt x="1353511" y="5250595"/>
                </a:cubicBezTo>
                <a:cubicBezTo>
                  <a:pt x="1345812" y="5260219"/>
                  <a:pt x="1341961" y="5271767"/>
                  <a:pt x="1338112" y="5279467"/>
                </a:cubicBezTo>
                <a:cubicBezTo>
                  <a:pt x="1336187" y="5277542"/>
                  <a:pt x="1332337" y="5275617"/>
                  <a:pt x="1332337" y="5271767"/>
                </a:cubicBezTo>
                <a:cubicBezTo>
                  <a:pt x="1330412" y="5262144"/>
                  <a:pt x="1340036" y="5258294"/>
                  <a:pt x="1345812" y="5244821"/>
                </a:cubicBezTo>
                <a:cubicBezTo>
                  <a:pt x="1355436" y="5225573"/>
                  <a:pt x="1351585" y="5206325"/>
                  <a:pt x="1366984" y="5204400"/>
                </a:cubicBezTo>
                <a:close/>
                <a:moveTo>
                  <a:pt x="3638233" y="5202475"/>
                </a:moveTo>
                <a:cubicBezTo>
                  <a:pt x="3667105" y="5267918"/>
                  <a:pt x="3749871" y="5329511"/>
                  <a:pt x="3803765" y="5389180"/>
                </a:cubicBezTo>
                <a:cubicBezTo>
                  <a:pt x="3782592" y="5319887"/>
                  <a:pt x="3680578" y="5271767"/>
                  <a:pt x="3638233" y="5202475"/>
                </a:cubicBezTo>
                <a:close/>
                <a:moveTo>
                  <a:pt x="1803911" y="5200551"/>
                </a:moveTo>
                <a:cubicBezTo>
                  <a:pt x="1801987" y="5204401"/>
                  <a:pt x="1796212" y="5206326"/>
                  <a:pt x="1792362" y="5208251"/>
                </a:cubicBezTo>
                <a:cubicBezTo>
                  <a:pt x="1794287" y="5208251"/>
                  <a:pt x="1794287" y="5210175"/>
                  <a:pt x="1796212" y="5212100"/>
                </a:cubicBezTo>
                <a:cubicBezTo>
                  <a:pt x="1800061" y="5208251"/>
                  <a:pt x="1803911" y="5206326"/>
                  <a:pt x="1803911" y="5200551"/>
                </a:cubicBezTo>
                <a:close/>
                <a:moveTo>
                  <a:pt x="1792362" y="5198627"/>
                </a:moveTo>
                <a:cubicBezTo>
                  <a:pt x="1790437" y="5200551"/>
                  <a:pt x="1788514" y="5200551"/>
                  <a:pt x="1788514" y="5202476"/>
                </a:cubicBezTo>
                <a:cubicBezTo>
                  <a:pt x="1788514" y="5202476"/>
                  <a:pt x="1790437" y="5204401"/>
                  <a:pt x="1790437" y="5204401"/>
                </a:cubicBezTo>
                <a:cubicBezTo>
                  <a:pt x="1792362" y="5202476"/>
                  <a:pt x="1794287" y="5200551"/>
                  <a:pt x="1792362" y="5198627"/>
                </a:cubicBezTo>
                <a:close/>
                <a:moveTo>
                  <a:pt x="1886677" y="5175529"/>
                </a:moveTo>
                <a:cubicBezTo>
                  <a:pt x="1884752" y="5177454"/>
                  <a:pt x="1880902" y="5179379"/>
                  <a:pt x="1878978" y="5181303"/>
                </a:cubicBezTo>
                <a:cubicBezTo>
                  <a:pt x="1882828" y="5185153"/>
                  <a:pt x="1884752" y="5189003"/>
                  <a:pt x="1888602" y="5190927"/>
                </a:cubicBezTo>
                <a:cubicBezTo>
                  <a:pt x="1890526" y="5190927"/>
                  <a:pt x="1894376" y="5189003"/>
                  <a:pt x="1896301" y="5187078"/>
                </a:cubicBezTo>
                <a:cubicBezTo>
                  <a:pt x="1892451" y="5183228"/>
                  <a:pt x="1888602" y="5179379"/>
                  <a:pt x="1886677" y="5175529"/>
                </a:cubicBezTo>
                <a:close/>
                <a:moveTo>
                  <a:pt x="1907849" y="5163980"/>
                </a:moveTo>
                <a:cubicBezTo>
                  <a:pt x="1904000" y="5167830"/>
                  <a:pt x="1900150" y="5169755"/>
                  <a:pt x="1896301" y="5171679"/>
                </a:cubicBezTo>
                <a:cubicBezTo>
                  <a:pt x="1904000" y="5173604"/>
                  <a:pt x="1909774" y="5175529"/>
                  <a:pt x="1915548" y="5179379"/>
                </a:cubicBezTo>
                <a:cubicBezTo>
                  <a:pt x="1917473" y="5177454"/>
                  <a:pt x="1921323" y="5175529"/>
                  <a:pt x="1923248" y="5173604"/>
                </a:cubicBezTo>
                <a:cubicBezTo>
                  <a:pt x="1917473" y="5169755"/>
                  <a:pt x="1911699" y="5167830"/>
                  <a:pt x="1907849" y="5163980"/>
                </a:cubicBezTo>
                <a:close/>
                <a:moveTo>
                  <a:pt x="1934796" y="5146657"/>
                </a:moveTo>
                <a:cubicBezTo>
                  <a:pt x="1930947" y="5148582"/>
                  <a:pt x="1927098" y="5150507"/>
                  <a:pt x="1925172" y="5152432"/>
                </a:cubicBezTo>
                <a:cubicBezTo>
                  <a:pt x="1934796" y="5156281"/>
                  <a:pt x="1946345" y="5158206"/>
                  <a:pt x="1954044" y="5150507"/>
                </a:cubicBezTo>
                <a:cubicBezTo>
                  <a:pt x="1948270" y="5150507"/>
                  <a:pt x="1940571" y="5148582"/>
                  <a:pt x="1934796" y="5146657"/>
                </a:cubicBezTo>
                <a:close/>
                <a:moveTo>
                  <a:pt x="1878978" y="5146657"/>
                </a:moveTo>
                <a:cubicBezTo>
                  <a:pt x="1873203" y="5150507"/>
                  <a:pt x="1867429" y="5154356"/>
                  <a:pt x="1861655" y="5156281"/>
                </a:cubicBezTo>
                <a:cubicBezTo>
                  <a:pt x="1863579" y="5158206"/>
                  <a:pt x="1863579" y="5158206"/>
                  <a:pt x="1865504" y="5160131"/>
                </a:cubicBezTo>
                <a:cubicBezTo>
                  <a:pt x="1867429" y="5163980"/>
                  <a:pt x="1869354" y="5165905"/>
                  <a:pt x="1871278" y="5169755"/>
                </a:cubicBezTo>
                <a:cubicBezTo>
                  <a:pt x="1877054" y="5165905"/>
                  <a:pt x="1884752" y="5160131"/>
                  <a:pt x="1892451" y="5154356"/>
                </a:cubicBezTo>
                <a:cubicBezTo>
                  <a:pt x="1886677" y="5152432"/>
                  <a:pt x="1882828" y="5148582"/>
                  <a:pt x="1878978" y="5146657"/>
                </a:cubicBezTo>
                <a:close/>
                <a:moveTo>
                  <a:pt x="1347736" y="5144731"/>
                </a:moveTo>
                <a:cubicBezTo>
                  <a:pt x="1365059" y="5148581"/>
                  <a:pt x="1368909" y="5175528"/>
                  <a:pt x="1357360" y="5187076"/>
                </a:cubicBezTo>
                <a:cubicBezTo>
                  <a:pt x="1332338" y="5189001"/>
                  <a:pt x="1326563" y="5175528"/>
                  <a:pt x="1311165" y="5167829"/>
                </a:cubicBezTo>
                <a:cubicBezTo>
                  <a:pt x="1307315" y="5187076"/>
                  <a:pt x="1338112" y="5189001"/>
                  <a:pt x="1347736" y="5200550"/>
                </a:cubicBezTo>
                <a:cubicBezTo>
                  <a:pt x="1345811" y="5212098"/>
                  <a:pt x="1343886" y="5225572"/>
                  <a:pt x="1334262" y="5231346"/>
                </a:cubicBezTo>
                <a:cubicBezTo>
                  <a:pt x="1326563" y="5223647"/>
                  <a:pt x="1324639" y="5212098"/>
                  <a:pt x="1320789" y="5202474"/>
                </a:cubicBezTo>
                <a:cubicBezTo>
                  <a:pt x="1316939" y="5208249"/>
                  <a:pt x="1320789" y="5221722"/>
                  <a:pt x="1318864" y="5229421"/>
                </a:cubicBezTo>
                <a:cubicBezTo>
                  <a:pt x="1309240" y="5225572"/>
                  <a:pt x="1307315" y="5215948"/>
                  <a:pt x="1301541" y="5208249"/>
                </a:cubicBezTo>
                <a:cubicBezTo>
                  <a:pt x="1293842" y="5233271"/>
                  <a:pt x="1336187" y="5242895"/>
                  <a:pt x="1318864" y="5269842"/>
                </a:cubicBezTo>
                <a:cubicBezTo>
                  <a:pt x="1297691" y="5262143"/>
                  <a:pt x="1286143" y="5244820"/>
                  <a:pt x="1276519" y="5225572"/>
                </a:cubicBezTo>
                <a:cubicBezTo>
                  <a:pt x="1272669" y="5225572"/>
                  <a:pt x="1282293" y="5239045"/>
                  <a:pt x="1280368" y="5248669"/>
                </a:cubicBezTo>
                <a:cubicBezTo>
                  <a:pt x="1274594" y="5248669"/>
                  <a:pt x="1270744" y="5246745"/>
                  <a:pt x="1266895" y="5242895"/>
                </a:cubicBezTo>
                <a:cubicBezTo>
                  <a:pt x="1278444" y="5214023"/>
                  <a:pt x="1291917" y="5185151"/>
                  <a:pt x="1303466" y="5156280"/>
                </a:cubicBezTo>
                <a:cubicBezTo>
                  <a:pt x="1320789" y="5154355"/>
                  <a:pt x="1330413" y="5140882"/>
                  <a:pt x="1347736" y="5144731"/>
                </a:cubicBezTo>
                <a:close/>
                <a:moveTo>
                  <a:pt x="1902075" y="5131259"/>
                </a:moveTo>
                <a:cubicBezTo>
                  <a:pt x="1900150" y="5133184"/>
                  <a:pt x="1896301" y="5135109"/>
                  <a:pt x="1890526" y="5137034"/>
                </a:cubicBezTo>
                <a:cubicBezTo>
                  <a:pt x="1896301" y="5140883"/>
                  <a:pt x="1900150" y="5142808"/>
                  <a:pt x="1904000" y="5144733"/>
                </a:cubicBezTo>
                <a:cubicBezTo>
                  <a:pt x="1907849" y="5140883"/>
                  <a:pt x="1909774" y="5138958"/>
                  <a:pt x="1913625" y="5137034"/>
                </a:cubicBezTo>
                <a:cubicBezTo>
                  <a:pt x="1909774" y="5135109"/>
                  <a:pt x="1905925" y="5133184"/>
                  <a:pt x="1902075" y="5131259"/>
                </a:cubicBezTo>
                <a:close/>
                <a:moveTo>
                  <a:pt x="1963669" y="5129334"/>
                </a:moveTo>
                <a:cubicBezTo>
                  <a:pt x="1961743" y="5129334"/>
                  <a:pt x="1961743" y="5131259"/>
                  <a:pt x="1959819" y="5131259"/>
                </a:cubicBezTo>
                <a:cubicBezTo>
                  <a:pt x="1959819" y="5137034"/>
                  <a:pt x="1959819" y="5142808"/>
                  <a:pt x="1957895" y="5150507"/>
                </a:cubicBezTo>
                <a:cubicBezTo>
                  <a:pt x="1959819" y="5148582"/>
                  <a:pt x="1961743" y="5148582"/>
                  <a:pt x="1961743" y="5150507"/>
                </a:cubicBezTo>
                <a:cubicBezTo>
                  <a:pt x="1961743" y="5146657"/>
                  <a:pt x="1963669" y="5142808"/>
                  <a:pt x="1963669" y="5138958"/>
                </a:cubicBezTo>
                <a:cubicBezTo>
                  <a:pt x="1965593" y="5137034"/>
                  <a:pt x="1969443" y="5135109"/>
                  <a:pt x="1967518" y="5131259"/>
                </a:cubicBezTo>
                <a:cubicBezTo>
                  <a:pt x="1965593" y="5129334"/>
                  <a:pt x="1963669" y="5135109"/>
                  <a:pt x="1963669" y="5131259"/>
                </a:cubicBezTo>
                <a:cubicBezTo>
                  <a:pt x="1963669" y="5129334"/>
                  <a:pt x="1963669" y="5129334"/>
                  <a:pt x="1963669" y="5129334"/>
                </a:cubicBezTo>
                <a:close/>
                <a:moveTo>
                  <a:pt x="2762456" y="5110085"/>
                </a:moveTo>
                <a:cubicBezTo>
                  <a:pt x="2747056" y="5131258"/>
                  <a:pt x="2764380" y="5162054"/>
                  <a:pt x="2772079" y="5181302"/>
                </a:cubicBezTo>
                <a:cubicBezTo>
                  <a:pt x="2785552" y="5162054"/>
                  <a:pt x="2764380" y="5133183"/>
                  <a:pt x="2762456" y="5110085"/>
                </a:cubicBezTo>
                <a:close/>
                <a:moveTo>
                  <a:pt x="1767340" y="5108162"/>
                </a:moveTo>
                <a:cubicBezTo>
                  <a:pt x="1765415" y="5108162"/>
                  <a:pt x="1763491" y="5108162"/>
                  <a:pt x="1759641" y="5110087"/>
                </a:cubicBezTo>
                <a:cubicBezTo>
                  <a:pt x="1759641" y="5112012"/>
                  <a:pt x="1759641" y="5112012"/>
                  <a:pt x="1759641" y="5113936"/>
                </a:cubicBezTo>
                <a:cubicBezTo>
                  <a:pt x="1761565" y="5112012"/>
                  <a:pt x="1765415" y="5110087"/>
                  <a:pt x="1767340" y="5108162"/>
                </a:cubicBezTo>
                <a:close/>
                <a:moveTo>
                  <a:pt x="2019487" y="5106237"/>
                </a:moveTo>
                <a:cubicBezTo>
                  <a:pt x="2009863" y="5106237"/>
                  <a:pt x="1998314" y="5108162"/>
                  <a:pt x="1990615" y="5110087"/>
                </a:cubicBezTo>
                <a:cubicBezTo>
                  <a:pt x="1984841" y="5113936"/>
                  <a:pt x="1979067" y="5117786"/>
                  <a:pt x="1973292" y="5121635"/>
                </a:cubicBezTo>
                <a:cubicBezTo>
                  <a:pt x="1977142" y="5125485"/>
                  <a:pt x="1980991" y="5129334"/>
                  <a:pt x="1984841" y="5133184"/>
                </a:cubicBezTo>
                <a:cubicBezTo>
                  <a:pt x="1990615" y="5129334"/>
                  <a:pt x="1994466" y="5125485"/>
                  <a:pt x="2000239" y="5121635"/>
                </a:cubicBezTo>
                <a:cubicBezTo>
                  <a:pt x="2002164" y="5119711"/>
                  <a:pt x="2004089" y="5115861"/>
                  <a:pt x="2007939" y="5115861"/>
                </a:cubicBezTo>
                <a:cubicBezTo>
                  <a:pt x="2011788" y="5112012"/>
                  <a:pt x="2015638" y="5110087"/>
                  <a:pt x="2019487" y="5106237"/>
                </a:cubicBezTo>
                <a:close/>
                <a:moveTo>
                  <a:pt x="3309095" y="5098537"/>
                </a:moveTo>
                <a:cubicBezTo>
                  <a:pt x="3359139" y="5194776"/>
                  <a:pt x="3474626" y="5283316"/>
                  <a:pt x="3603587" y="5344909"/>
                </a:cubicBezTo>
                <a:cubicBezTo>
                  <a:pt x="3516971" y="5269843"/>
                  <a:pt x="3378387" y="5196701"/>
                  <a:pt x="3309095" y="5098537"/>
                </a:cubicBezTo>
                <a:close/>
                <a:moveTo>
                  <a:pt x="1961744" y="5092763"/>
                </a:moveTo>
                <a:cubicBezTo>
                  <a:pt x="1963669" y="5092763"/>
                  <a:pt x="1963669" y="5092763"/>
                  <a:pt x="1965594" y="5092763"/>
                </a:cubicBezTo>
                <a:cubicBezTo>
                  <a:pt x="1965594" y="5094687"/>
                  <a:pt x="1965594" y="5094687"/>
                  <a:pt x="1965594" y="5096612"/>
                </a:cubicBezTo>
                <a:cubicBezTo>
                  <a:pt x="1963669" y="5096612"/>
                  <a:pt x="1963669" y="5094687"/>
                  <a:pt x="1961744" y="5092763"/>
                </a:cubicBezTo>
                <a:close/>
                <a:moveTo>
                  <a:pt x="1969443" y="5085064"/>
                </a:moveTo>
                <a:cubicBezTo>
                  <a:pt x="1967518" y="5086989"/>
                  <a:pt x="1965593" y="5088914"/>
                  <a:pt x="1961743" y="5090839"/>
                </a:cubicBezTo>
                <a:cubicBezTo>
                  <a:pt x="1955969" y="5094688"/>
                  <a:pt x="1950195" y="5098538"/>
                  <a:pt x="1944420" y="5102388"/>
                </a:cubicBezTo>
                <a:cubicBezTo>
                  <a:pt x="1948270" y="5104312"/>
                  <a:pt x="1952119" y="5106237"/>
                  <a:pt x="1954044" y="5108162"/>
                </a:cubicBezTo>
                <a:cubicBezTo>
                  <a:pt x="1959819" y="5104312"/>
                  <a:pt x="1965593" y="5098538"/>
                  <a:pt x="1971367" y="5094688"/>
                </a:cubicBezTo>
                <a:cubicBezTo>
                  <a:pt x="1971367" y="5094688"/>
                  <a:pt x="1971367" y="5092764"/>
                  <a:pt x="1971367" y="5090839"/>
                </a:cubicBezTo>
                <a:cubicBezTo>
                  <a:pt x="1975217" y="5090839"/>
                  <a:pt x="1977142" y="5088914"/>
                  <a:pt x="1979067" y="5086989"/>
                </a:cubicBezTo>
                <a:cubicBezTo>
                  <a:pt x="1977142" y="5086989"/>
                  <a:pt x="1979067" y="5085064"/>
                  <a:pt x="1977142" y="5085064"/>
                </a:cubicBezTo>
                <a:cubicBezTo>
                  <a:pt x="1973292" y="5085064"/>
                  <a:pt x="1971367" y="5086989"/>
                  <a:pt x="1969443" y="5088914"/>
                </a:cubicBezTo>
                <a:cubicBezTo>
                  <a:pt x="1969443" y="5086989"/>
                  <a:pt x="1969443" y="5086989"/>
                  <a:pt x="1969443" y="5085064"/>
                </a:cubicBezTo>
                <a:close/>
                <a:moveTo>
                  <a:pt x="1998314" y="5060042"/>
                </a:moveTo>
                <a:cubicBezTo>
                  <a:pt x="1994466" y="5061967"/>
                  <a:pt x="1992540" y="5063892"/>
                  <a:pt x="1990615" y="5065816"/>
                </a:cubicBezTo>
                <a:cubicBezTo>
                  <a:pt x="1996390" y="5065816"/>
                  <a:pt x="2000239" y="5065816"/>
                  <a:pt x="2006014" y="5065816"/>
                </a:cubicBezTo>
                <a:cubicBezTo>
                  <a:pt x="2006014" y="5065816"/>
                  <a:pt x="2007939" y="5063892"/>
                  <a:pt x="2007939" y="5063892"/>
                </a:cubicBezTo>
                <a:cubicBezTo>
                  <a:pt x="2006014" y="5061967"/>
                  <a:pt x="2002164" y="5060042"/>
                  <a:pt x="1998314" y="5060042"/>
                </a:cubicBezTo>
                <a:close/>
                <a:moveTo>
                  <a:pt x="3318720" y="5052342"/>
                </a:moveTo>
                <a:cubicBezTo>
                  <a:pt x="3434206" y="5206325"/>
                  <a:pt x="3665180" y="5287166"/>
                  <a:pt x="3759495" y="5452697"/>
                </a:cubicBezTo>
                <a:cubicBezTo>
                  <a:pt x="3686353" y="5271767"/>
                  <a:pt x="3455378" y="5192851"/>
                  <a:pt x="3318720" y="5052342"/>
                </a:cubicBezTo>
                <a:close/>
                <a:moveTo>
                  <a:pt x="2031036" y="5031170"/>
                </a:moveTo>
                <a:cubicBezTo>
                  <a:pt x="2025261" y="5036944"/>
                  <a:pt x="2021412" y="5040794"/>
                  <a:pt x="2015638" y="5046568"/>
                </a:cubicBezTo>
                <a:cubicBezTo>
                  <a:pt x="2013713" y="5048493"/>
                  <a:pt x="2013713" y="5048493"/>
                  <a:pt x="2011788" y="5050418"/>
                </a:cubicBezTo>
                <a:cubicBezTo>
                  <a:pt x="2019487" y="5046568"/>
                  <a:pt x="2027186" y="5044644"/>
                  <a:pt x="2034885" y="5040794"/>
                </a:cubicBezTo>
                <a:cubicBezTo>
                  <a:pt x="2036810" y="5038869"/>
                  <a:pt x="2038736" y="5036944"/>
                  <a:pt x="2040660" y="5035020"/>
                </a:cubicBezTo>
                <a:cubicBezTo>
                  <a:pt x="2036810" y="5035020"/>
                  <a:pt x="2032962" y="5033095"/>
                  <a:pt x="2031036" y="5031170"/>
                </a:cubicBezTo>
                <a:close/>
                <a:moveTo>
                  <a:pt x="2117651" y="5000373"/>
                </a:moveTo>
                <a:cubicBezTo>
                  <a:pt x="2115726" y="5000373"/>
                  <a:pt x="2113803" y="5002298"/>
                  <a:pt x="2111877" y="5002298"/>
                </a:cubicBezTo>
                <a:cubicBezTo>
                  <a:pt x="2111877" y="5002298"/>
                  <a:pt x="2113803" y="5004223"/>
                  <a:pt x="2113803" y="5004223"/>
                </a:cubicBezTo>
                <a:cubicBezTo>
                  <a:pt x="2115726" y="5004223"/>
                  <a:pt x="2115726" y="5002298"/>
                  <a:pt x="2117651" y="5000373"/>
                </a:cubicBezTo>
                <a:close/>
                <a:moveTo>
                  <a:pt x="4003943" y="4996523"/>
                </a:moveTo>
                <a:cubicBezTo>
                  <a:pt x="4003943" y="5004222"/>
                  <a:pt x="4002018" y="5013846"/>
                  <a:pt x="3998168" y="5021545"/>
                </a:cubicBezTo>
                <a:cubicBezTo>
                  <a:pt x="4007792" y="5019620"/>
                  <a:pt x="4013567" y="5011921"/>
                  <a:pt x="4011642" y="5004222"/>
                </a:cubicBezTo>
                <a:cubicBezTo>
                  <a:pt x="4007792" y="5004222"/>
                  <a:pt x="4005868" y="5000372"/>
                  <a:pt x="4003943" y="4996523"/>
                </a:cubicBezTo>
                <a:close/>
                <a:moveTo>
                  <a:pt x="2079155" y="4979201"/>
                </a:moveTo>
                <a:cubicBezTo>
                  <a:pt x="2079155" y="4979201"/>
                  <a:pt x="2077231" y="4981126"/>
                  <a:pt x="2077231" y="4981126"/>
                </a:cubicBezTo>
                <a:cubicBezTo>
                  <a:pt x="2081080" y="4983050"/>
                  <a:pt x="2084930" y="4986900"/>
                  <a:pt x="2088780" y="4988825"/>
                </a:cubicBezTo>
                <a:cubicBezTo>
                  <a:pt x="2090704" y="4988825"/>
                  <a:pt x="2090704" y="4986900"/>
                  <a:pt x="2092629" y="4984975"/>
                </a:cubicBezTo>
                <a:cubicBezTo>
                  <a:pt x="2088780" y="4983050"/>
                  <a:pt x="2083006" y="4981126"/>
                  <a:pt x="2079155" y="4979201"/>
                </a:cubicBezTo>
                <a:close/>
                <a:moveTo>
                  <a:pt x="2102253" y="4954179"/>
                </a:moveTo>
                <a:cubicBezTo>
                  <a:pt x="2100328" y="4954179"/>
                  <a:pt x="2100328" y="4956104"/>
                  <a:pt x="2100328" y="4956104"/>
                </a:cubicBezTo>
                <a:cubicBezTo>
                  <a:pt x="2104178" y="4958028"/>
                  <a:pt x="2106102" y="4958028"/>
                  <a:pt x="2109952" y="4959953"/>
                </a:cubicBezTo>
                <a:cubicBezTo>
                  <a:pt x="2117651" y="4963803"/>
                  <a:pt x="2113803" y="4958028"/>
                  <a:pt x="2108027" y="4958028"/>
                </a:cubicBezTo>
                <a:cubicBezTo>
                  <a:pt x="2106102" y="4956104"/>
                  <a:pt x="2104178" y="4956104"/>
                  <a:pt x="2102253" y="4954179"/>
                </a:cubicBezTo>
                <a:close/>
                <a:moveTo>
                  <a:pt x="1838558" y="4940705"/>
                </a:moveTo>
                <a:cubicBezTo>
                  <a:pt x="1811610" y="4961878"/>
                  <a:pt x="1782738" y="4983050"/>
                  <a:pt x="1748092" y="4996524"/>
                </a:cubicBezTo>
                <a:cubicBezTo>
                  <a:pt x="1751943" y="5004223"/>
                  <a:pt x="1753866" y="5011922"/>
                  <a:pt x="1755791" y="5017696"/>
                </a:cubicBezTo>
                <a:cubicBezTo>
                  <a:pt x="1782738" y="5006148"/>
                  <a:pt x="1809685" y="4990750"/>
                  <a:pt x="1832784" y="4971502"/>
                </a:cubicBezTo>
                <a:cubicBezTo>
                  <a:pt x="1834707" y="4967652"/>
                  <a:pt x="1836632" y="4963803"/>
                  <a:pt x="1836632" y="4959953"/>
                </a:cubicBezTo>
                <a:cubicBezTo>
                  <a:pt x="1838558" y="4959953"/>
                  <a:pt x="1840482" y="4961878"/>
                  <a:pt x="1842407" y="4963803"/>
                </a:cubicBezTo>
                <a:cubicBezTo>
                  <a:pt x="1846256" y="4961878"/>
                  <a:pt x="1850106" y="4958028"/>
                  <a:pt x="1853955" y="4954179"/>
                </a:cubicBezTo>
                <a:cubicBezTo>
                  <a:pt x="1848181" y="4950329"/>
                  <a:pt x="1844331" y="4948405"/>
                  <a:pt x="1838558" y="4944555"/>
                </a:cubicBezTo>
                <a:cubicBezTo>
                  <a:pt x="1838558" y="4942630"/>
                  <a:pt x="1838558" y="4942630"/>
                  <a:pt x="1838558" y="4940705"/>
                </a:cubicBezTo>
                <a:close/>
                <a:moveTo>
                  <a:pt x="2119577" y="4933006"/>
                </a:moveTo>
                <a:cubicBezTo>
                  <a:pt x="2117651" y="4934931"/>
                  <a:pt x="2117651" y="4934931"/>
                  <a:pt x="2115726" y="4936856"/>
                </a:cubicBezTo>
                <a:cubicBezTo>
                  <a:pt x="2117651" y="4936856"/>
                  <a:pt x="2121501" y="4938781"/>
                  <a:pt x="2123426" y="4938781"/>
                </a:cubicBezTo>
                <a:cubicBezTo>
                  <a:pt x="2121501" y="4936856"/>
                  <a:pt x="2119577" y="4936856"/>
                  <a:pt x="2119577" y="4933006"/>
                </a:cubicBezTo>
                <a:close/>
                <a:moveTo>
                  <a:pt x="4013567" y="4931080"/>
                </a:moveTo>
                <a:cubicBezTo>
                  <a:pt x="4002018" y="4938779"/>
                  <a:pt x="3992394" y="4948403"/>
                  <a:pt x="3990469" y="4971500"/>
                </a:cubicBezTo>
                <a:cubicBezTo>
                  <a:pt x="3996244" y="4975350"/>
                  <a:pt x="4000093" y="4981124"/>
                  <a:pt x="4002018" y="4986899"/>
                </a:cubicBezTo>
                <a:cubicBezTo>
                  <a:pt x="4003943" y="4984974"/>
                  <a:pt x="4003943" y="4983049"/>
                  <a:pt x="4005868" y="4981124"/>
                </a:cubicBezTo>
                <a:cubicBezTo>
                  <a:pt x="4015492" y="4969576"/>
                  <a:pt x="4009717" y="4952253"/>
                  <a:pt x="4011642" y="4942629"/>
                </a:cubicBezTo>
                <a:cubicBezTo>
                  <a:pt x="4013567" y="4938779"/>
                  <a:pt x="4013567" y="4934930"/>
                  <a:pt x="4013567" y="4931080"/>
                </a:cubicBezTo>
                <a:close/>
                <a:moveTo>
                  <a:pt x="1761565" y="4925307"/>
                </a:moveTo>
                <a:cubicBezTo>
                  <a:pt x="1751943" y="4925307"/>
                  <a:pt x="1740393" y="4929157"/>
                  <a:pt x="1730769" y="4931081"/>
                </a:cubicBezTo>
                <a:cubicBezTo>
                  <a:pt x="1730769" y="4934931"/>
                  <a:pt x="1732694" y="4936856"/>
                  <a:pt x="1732694" y="4940705"/>
                </a:cubicBezTo>
                <a:cubicBezTo>
                  <a:pt x="1742318" y="4934931"/>
                  <a:pt x="1751943" y="4931081"/>
                  <a:pt x="1761565" y="4925307"/>
                </a:cubicBezTo>
                <a:close/>
                <a:moveTo>
                  <a:pt x="1890526" y="4898360"/>
                </a:moveTo>
                <a:cubicBezTo>
                  <a:pt x="1886677" y="4902209"/>
                  <a:pt x="1880902" y="4906059"/>
                  <a:pt x="1877054" y="4909909"/>
                </a:cubicBezTo>
                <a:cubicBezTo>
                  <a:pt x="1880902" y="4913758"/>
                  <a:pt x="1884752" y="4917608"/>
                  <a:pt x="1888602" y="4921457"/>
                </a:cubicBezTo>
                <a:cubicBezTo>
                  <a:pt x="1894376" y="4913758"/>
                  <a:pt x="1900150" y="4907984"/>
                  <a:pt x="1905925" y="4902209"/>
                </a:cubicBezTo>
                <a:cubicBezTo>
                  <a:pt x="1900150" y="4900285"/>
                  <a:pt x="1894376" y="4900285"/>
                  <a:pt x="1890526" y="4898360"/>
                </a:cubicBezTo>
                <a:close/>
                <a:moveTo>
                  <a:pt x="1844331" y="4898360"/>
                </a:moveTo>
                <a:cubicBezTo>
                  <a:pt x="1811610" y="4923382"/>
                  <a:pt x="1776964" y="4946480"/>
                  <a:pt x="1738468" y="4963803"/>
                </a:cubicBezTo>
                <a:cubicBezTo>
                  <a:pt x="1738468" y="4969577"/>
                  <a:pt x="1740393" y="4975351"/>
                  <a:pt x="1742318" y="4981126"/>
                </a:cubicBezTo>
                <a:cubicBezTo>
                  <a:pt x="1776964" y="4967652"/>
                  <a:pt x="1809685" y="4948405"/>
                  <a:pt x="1840482" y="4925307"/>
                </a:cubicBezTo>
                <a:cubicBezTo>
                  <a:pt x="1842407" y="4915683"/>
                  <a:pt x="1844331" y="4906059"/>
                  <a:pt x="1844331" y="4898360"/>
                </a:cubicBezTo>
                <a:close/>
                <a:moveTo>
                  <a:pt x="1869354" y="4879112"/>
                </a:moveTo>
                <a:cubicBezTo>
                  <a:pt x="1865504" y="4882962"/>
                  <a:pt x="1861655" y="4886811"/>
                  <a:pt x="1855880" y="4888736"/>
                </a:cubicBezTo>
                <a:cubicBezTo>
                  <a:pt x="1859730" y="4894510"/>
                  <a:pt x="1865504" y="4900285"/>
                  <a:pt x="1869354" y="4904134"/>
                </a:cubicBezTo>
                <a:cubicBezTo>
                  <a:pt x="1873203" y="4900285"/>
                  <a:pt x="1877054" y="4898360"/>
                  <a:pt x="1880902" y="4894510"/>
                </a:cubicBezTo>
                <a:cubicBezTo>
                  <a:pt x="1878978" y="4892586"/>
                  <a:pt x="1875128" y="4892586"/>
                  <a:pt x="1873203" y="4890661"/>
                </a:cubicBezTo>
                <a:cubicBezTo>
                  <a:pt x="1871278" y="4888736"/>
                  <a:pt x="1871278" y="4884886"/>
                  <a:pt x="1869354" y="4879112"/>
                </a:cubicBezTo>
                <a:close/>
                <a:moveTo>
                  <a:pt x="1923248" y="4869488"/>
                </a:moveTo>
                <a:cubicBezTo>
                  <a:pt x="1919399" y="4873338"/>
                  <a:pt x="1913625" y="4877187"/>
                  <a:pt x="1909774" y="4881037"/>
                </a:cubicBezTo>
                <a:cubicBezTo>
                  <a:pt x="1913625" y="4882962"/>
                  <a:pt x="1917473" y="4882962"/>
                  <a:pt x="1921323" y="4884886"/>
                </a:cubicBezTo>
                <a:cubicBezTo>
                  <a:pt x="1925172" y="4879112"/>
                  <a:pt x="1930947" y="4875262"/>
                  <a:pt x="1934796" y="4869488"/>
                </a:cubicBezTo>
                <a:cubicBezTo>
                  <a:pt x="1930947" y="4869488"/>
                  <a:pt x="1927098" y="4869488"/>
                  <a:pt x="1923248" y="4869488"/>
                </a:cubicBezTo>
                <a:close/>
                <a:moveTo>
                  <a:pt x="1896301" y="4856014"/>
                </a:moveTo>
                <a:cubicBezTo>
                  <a:pt x="1892451" y="4861789"/>
                  <a:pt x="1886677" y="4865638"/>
                  <a:pt x="1882828" y="4867563"/>
                </a:cubicBezTo>
                <a:cubicBezTo>
                  <a:pt x="1888602" y="4869488"/>
                  <a:pt x="1894376" y="4873338"/>
                  <a:pt x="1902075" y="4875262"/>
                </a:cubicBezTo>
                <a:cubicBezTo>
                  <a:pt x="1905925" y="4873338"/>
                  <a:pt x="1909774" y="4869488"/>
                  <a:pt x="1913625" y="4865638"/>
                </a:cubicBezTo>
                <a:cubicBezTo>
                  <a:pt x="1907849" y="4863714"/>
                  <a:pt x="1902075" y="4859864"/>
                  <a:pt x="1896301" y="4856014"/>
                </a:cubicBezTo>
                <a:close/>
                <a:moveTo>
                  <a:pt x="2198492" y="4836767"/>
                </a:moveTo>
                <a:cubicBezTo>
                  <a:pt x="2196568" y="4838691"/>
                  <a:pt x="2194644" y="4842541"/>
                  <a:pt x="2192718" y="4844466"/>
                </a:cubicBezTo>
                <a:cubicBezTo>
                  <a:pt x="2198492" y="4848315"/>
                  <a:pt x="2206192" y="4852165"/>
                  <a:pt x="2211966" y="4854090"/>
                </a:cubicBezTo>
                <a:cubicBezTo>
                  <a:pt x="2213891" y="4854090"/>
                  <a:pt x="2213891" y="4852165"/>
                  <a:pt x="2215815" y="4850240"/>
                </a:cubicBezTo>
                <a:cubicBezTo>
                  <a:pt x="2208116" y="4846390"/>
                  <a:pt x="2202342" y="4842541"/>
                  <a:pt x="2198492" y="4836767"/>
                </a:cubicBezTo>
                <a:close/>
                <a:moveTo>
                  <a:pt x="2747056" y="4817517"/>
                </a:moveTo>
                <a:cubicBezTo>
                  <a:pt x="2743207" y="4819442"/>
                  <a:pt x="2739357" y="4821367"/>
                  <a:pt x="2733583" y="4819442"/>
                </a:cubicBezTo>
                <a:cubicBezTo>
                  <a:pt x="2741282" y="4965726"/>
                  <a:pt x="2787477" y="5086988"/>
                  <a:pt x="2835597" y="5208250"/>
                </a:cubicBezTo>
                <a:cubicBezTo>
                  <a:pt x="2804800" y="5092762"/>
                  <a:pt x="2772079" y="4948403"/>
                  <a:pt x="2747056" y="4817517"/>
                </a:cubicBezTo>
                <a:close/>
                <a:moveTo>
                  <a:pt x="2219665" y="4811745"/>
                </a:moveTo>
                <a:cubicBezTo>
                  <a:pt x="2217740" y="4813669"/>
                  <a:pt x="2217740" y="4813669"/>
                  <a:pt x="2215815" y="4815594"/>
                </a:cubicBezTo>
                <a:cubicBezTo>
                  <a:pt x="2221590" y="4819444"/>
                  <a:pt x="2227364" y="4825218"/>
                  <a:pt x="2233138" y="4827143"/>
                </a:cubicBezTo>
                <a:cubicBezTo>
                  <a:pt x="2235063" y="4827143"/>
                  <a:pt x="2235063" y="4825218"/>
                  <a:pt x="2236988" y="4821368"/>
                </a:cubicBezTo>
                <a:cubicBezTo>
                  <a:pt x="2229289" y="4821368"/>
                  <a:pt x="2221590" y="4817519"/>
                  <a:pt x="2219665" y="4811745"/>
                </a:cubicBezTo>
                <a:close/>
                <a:moveTo>
                  <a:pt x="3193607" y="4805969"/>
                </a:moveTo>
                <a:cubicBezTo>
                  <a:pt x="3201306" y="4817518"/>
                  <a:pt x="3210931" y="4827142"/>
                  <a:pt x="3216706" y="4840616"/>
                </a:cubicBezTo>
                <a:cubicBezTo>
                  <a:pt x="3203231" y="4834842"/>
                  <a:pt x="3187833" y="4811744"/>
                  <a:pt x="3193607" y="4805969"/>
                </a:cubicBezTo>
                <a:close/>
                <a:moveTo>
                  <a:pt x="2233138" y="4796346"/>
                </a:moveTo>
                <a:cubicBezTo>
                  <a:pt x="2231214" y="4798271"/>
                  <a:pt x="2231214" y="4798271"/>
                  <a:pt x="2229289" y="4800196"/>
                </a:cubicBezTo>
                <a:cubicBezTo>
                  <a:pt x="2235063" y="4800196"/>
                  <a:pt x="2240838" y="4800196"/>
                  <a:pt x="2244688" y="4796346"/>
                </a:cubicBezTo>
                <a:cubicBezTo>
                  <a:pt x="2240838" y="4798271"/>
                  <a:pt x="2236988" y="4798271"/>
                  <a:pt x="2233138" y="4796346"/>
                </a:cubicBezTo>
                <a:close/>
                <a:moveTo>
                  <a:pt x="1986766" y="4775173"/>
                </a:moveTo>
                <a:cubicBezTo>
                  <a:pt x="1984841" y="4777098"/>
                  <a:pt x="1984841" y="4779023"/>
                  <a:pt x="1982916" y="4780948"/>
                </a:cubicBezTo>
                <a:cubicBezTo>
                  <a:pt x="1980991" y="4782873"/>
                  <a:pt x="1977142" y="4786722"/>
                  <a:pt x="1973292" y="4788647"/>
                </a:cubicBezTo>
                <a:cubicBezTo>
                  <a:pt x="1979067" y="4788647"/>
                  <a:pt x="1982916" y="4790572"/>
                  <a:pt x="1988690" y="4790572"/>
                </a:cubicBezTo>
                <a:cubicBezTo>
                  <a:pt x="1992540" y="4786722"/>
                  <a:pt x="1996390" y="4782873"/>
                  <a:pt x="2000239" y="4779023"/>
                </a:cubicBezTo>
                <a:cubicBezTo>
                  <a:pt x="1994466" y="4777098"/>
                  <a:pt x="1990615" y="4777098"/>
                  <a:pt x="1986766" y="4775173"/>
                </a:cubicBezTo>
                <a:close/>
                <a:moveTo>
                  <a:pt x="1657627" y="4730903"/>
                </a:moveTo>
                <a:cubicBezTo>
                  <a:pt x="1646079" y="4734753"/>
                  <a:pt x="1632606" y="4736678"/>
                  <a:pt x="1621056" y="4738603"/>
                </a:cubicBezTo>
                <a:cubicBezTo>
                  <a:pt x="1622981" y="4744377"/>
                  <a:pt x="1624906" y="4752076"/>
                  <a:pt x="1626830" y="4757850"/>
                </a:cubicBezTo>
                <a:cubicBezTo>
                  <a:pt x="1628755" y="4755925"/>
                  <a:pt x="1630680" y="4755925"/>
                  <a:pt x="1632606" y="4755925"/>
                </a:cubicBezTo>
                <a:cubicBezTo>
                  <a:pt x="1640304" y="4748226"/>
                  <a:pt x="1649928" y="4740527"/>
                  <a:pt x="1657627" y="4730903"/>
                </a:cubicBezTo>
                <a:close/>
                <a:moveTo>
                  <a:pt x="4148302" y="4725128"/>
                </a:moveTo>
                <a:cubicBezTo>
                  <a:pt x="4148302" y="4732827"/>
                  <a:pt x="4140603" y="4740526"/>
                  <a:pt x="4150227" y="4746300"/>
                </a:cubicBezTo>
                <a:cubicBezTo>
                  <a:pt x="4157926" y="4742451"/>
                  <a:pt x="4159851" y="4727052"/>
                  <a:pt x="4148302" y="4725128"/>
                </a:cubicBezTo>
                <a:close/>
                <a:moveTo>
                  <a:pt x="2057983" y="4713580"/>
                </a:moveTo>
                <a:cubicBezTo>
                  <a:pt x="2046434" y="4719355"/>
                  <a:pt x="2032962" y="4725129"/>
                  <a:pt x="2019487" y="4728979"/>
                </a:cubicBezTo>
                <a:cubicBezTo>
                  <a:pt x="2015638" y="4732828"/>
                  <a:pt x="2013713" y="4738603"/>
                  <a:pt x="2009863" y="4742452"/>
                </a:cubicBezTo>
                <a:cubicBezTo>
                  <a:pt x="2017562" y="4742452"/>
                  <a:pt x="2025261" y="4742452"/>
                  <a:pt x="2032962" y="4742452"/>
                </a:cubicBezTo>
                <a:cubicBezTo>
                  <a:pt x="2042585" y="4732828"/>
                  <a:pt x="2050284" y="4723204"/>
                  <a:pt x="2057983" y="4713580"/>
                </a:cubicBezTo>
                <a:close/>
                <a:moveTo>
                  <a:pt x="1386232" y="4700107"/>
                </a:moveTo>
                <a:cubicBezTo>
                  <a:pt x="1384307" y="4705881"/>
                  <a:pt x="1384307" y="4713580"/>
                  <a:pt x="1384307" y="4719355"/>
                </a:cubicBezTo>
                <a:cubicBezTo>
                  <a:pt x="1384307" y="4723204"/>
                  <a:pt x="1384307" y="4727054"/>
                  <a:pt x="1388157" y="4730903"/>
                </a:cubicBezTo>
                <a:cubicBezTo>
                  <a:pt x="1405480" y="4738603"/>
                  <a:pt x="1420878" y="4748226"/>
                  <a:pt x="1440126" y="4754001"/>
                </a:cubicBezTo>
                <a:cubicBezTo>
                  <a:pt x="1440126" y="4742452"/>
                  <a:pt x="1440126" y="4730903"/>
                  <a:pt x="1438201" y="4719355"/>
                </a:cubicBezTo>
                <a:cubicBezTo>
                  <a:pt x="1428577" y="4717430"/>
                  <a:pt x="1420878" y="4713580"/>
                  <a:pt x="1411254" y="4709731"/>
                </a:cubicBezTo>
                <a:cubicBezTo>
                  <a:pt x="1409329" y="4713580"/>
                  <a:pt x="1407405" y="4717430"/>
                  <a:pt x="1405480" y="4721279"/>
                </a:cubicBezTo>
                <a:cubicBezTo>
                  <a:pt x="1403555" y="4717430"/>
                  <a:pt x="1403555" y="4713580"/>
                  <a:pt x="1403555" y="4707806"/>
                </a:cubicBezTo>
                <a:cubicBezTo>
                  <a:pt x="1397781" y="4705881"/>
                  <a:pt x="1392006" y="4702031"/>
                  <a:pt x="1386232" y="4700107"/>
                </a:cubicBezTo>
                <a:close/>
                <a:moveTo>
                  <a:pt x="3946921" y="4695053"/>
                </a:moveTo>
                <a:cubicBezTo>
                  <a:pt x="3934651" y="4692888"/>
                  <a:pt x="3922140" y="4693369"/>
                  <a:pt x="3909628" y="4698181"/>
                </a:cubicBezTo>
                <a:cubicBezTo>
                  <a:pt x="3926951" y="4711654"/>
                  <a:pt x="3959673" y="4711654"/>
                  <a:pt x="3984695" y="4719353"/>
                </a:cubicBezTo>
                <a:lnTo>
                  <a:pt x="3982770" y="4707805"/>
                </a:lnTo>
                <a:cubicBezTo>
                  <a:pt x="3971222" y="4702031"/>
                  <a:pt x="3959192" y="4697219"/>
                  <a:pt x="3946921" y="4695053"/>
                </a:cubicBezTo>
                <a:close/>
                <a:moveTo>
                  <a:pt x="1688424" y="4694332"/>
                </a:moveTo>
                <a:cubicBezTo>
                  <a:pt x="1676876" y="4694332"/>
                  <a:pt x="1665326" y="4696257"/>
                  <a:pt x="1653777" y="4696257"/>
                </a:cubicBezTo>
                <a:cubicBezTo>
                  <a:pt x="1651853" y="4700107"/>
                  <a:pt x="1649928" y="4703956"/>
                  <a:pt x="1648003" y="4707806"/>
                </a:cubicBezTo>
                <a:cubicBezTo>
                  <a:pt x="1661477" y="4703956"/>
                  <a:pt x="1673025" y="4702031"/>
                  <a:pt x="1684574" y="4700107"/>
                </a:cubicBezTo>
                <a:cubicBezTo>
                  <a:pt x="1684574" y="4698182"/>
                  <a:pt x="1686499" y="4696257"/>
                  <a:pt x="1688424" y="4694332"/>
                </a:cubicBezTo>
                <a:close/>
                <a:moveTo>
                  <a:pt x="1420878" y="4684708"/>
                </a:moveTo>
                <a:cubicBezTo>
                  <a:pt x="1418953" y="4686633"/>
                  <a:pt x="1418953" y="4690483"/>
                  <a:pt x="1417029" y="4692407"/>
                </a:cubicBezTo>
                <a:cubicBezTo>
                  <a:pt x="1420878" y="4696257"/>
                  <a:pt x="1424728" y="4698182"/>
                  <a:pt x="1430502" y="4700107"/>
                </a:cubicBezTo>
                <a:cubicBezTo>
                  <a:pt x="1428577" y="4694332"/>
                  <a:pt x="1428577" y="4690483"/>
                  <a:pt x="1426653" y="4686633"/>
                </a:cubicBezTo>
                <a:cubicBezTo>
                  <a:pt x="1424728" y="4684708"/>
                  <a:pt x="1422803" y="4684708"/>
                  <a:pt x="1420878" y="4684708"/>
                </a:cubicBezTo>
                <a:close/>
                <a:moveTo>
                  <a:pt x="1393931" y="4669310"/>
                </a:moveTo>
                <a:cubicBezTo>
                  <a:pt x="1393931" y="4671235"/>
                  <a:pt x="1392006" y="4673160"/>
                  <a:pt x="1390082" y="4675084"/>
                </a:cubicBezTo>
                <a:cubicBezTo>
                  <a:pt x="1393931" y="4678934"/>
                  <a:pt x="1399705" y="4680859"/>
                  <a:pt x="1403555" y="4684708"/>
                </a:cubicBezTo>
                <a:cubicBezTo>
                  <a:pt x="1403555" y="4682784"/>
                  <a:pt x="1405480" y="4678934"/>
                  <a:pt x="1405480" y="4677009"/>
                </a:cubicBezTo>
                <a:cubicBezTo>
                  <a:pt x="1401630" y="4675084"/>
                  <a:pt x="1397781" y="4671235"/>
                  <a:pt x="1393931" y="4669310"/>
                </a:cubicBezTo>
                <a:close/>
                <a:moveTo>
                  <a:pt x="1341962" y="4667385"/>
                </a:moveTo>
                <a:cubicBezTo>
                  <a:pt x="1336187" y="4673160"/>
                  <a:pt x="1332338" y="4678934"/>
                  <a:pt x="1326563" y="4684708"/>
                </a:cubicBezTo>
                <a:cubicBezTo>
                  <a:pt x="1336187" y="4694332"/>
                  <a:pt x="1345811" y="4702031"/>
                  <a:pt x="1357360" y="4709731"/>
                </a:cubicBezTo>
                <a:cubicBezTo>
                  <a:pt x="1361210" y="4703956"/>
                  <a:pt x="1365059" y="4696257"/>
                  <a:pt x="1368909" y="4690483"/>
                </a:cubicBezTo>
                <a:cubicBezTo>
                  <a:pt x="1359285" y="4686633"/>
                  <a:pt x="1349661" y="4680859"/>
                  <a:pt x="1340037" y="4675084"/>
                </a:cubicBezTo>
                <a:cubicBezTo>
                  <a:pt x="1340037" y="4673160"/>
                  <a:pt x="1340037" y="4671235"/>
                  <a:pt x="1341962" y="4667385"/>
                </a:cubicBezTo>
                <a:close/>
                <a:moveTo>
                  <a:pt x="1649928" y="4657762"/>
                </a:moveTo>
                <a:cubicBezTo>
                  <a:pt x="1632606" y="4661611"/>
                  <a:pt x="1615282" y="4663536"/>
                  <a:pt x="1596035" y="4665461"/>
                </a:cubicBezTo>
                <a:cubicBezTo>
                  <a:pt x="1609507" y="4671235"/>
                  <a:pt x="1628755" y="4673160"/>
                  <a:pt x="1644153" y="4677009"/>
                </a:cubicBezTo>
                <a:cubicBezTo>
                  <a:pt x="1651853" y="4675084"/>
                  <a:pt x="1661477" y="4673160"/>
                  <a:pt x="1669176" y="4671235"/>
                </a:cubicBezTo>
                <a:cubicBezTo>
                  <a:pt x="1661477" y="4669310"/>
                  <a:pt x="1655702" y="4667385"/>
                  <a:pt x="1648003" y="4663536"/>
                </a:cubicBezTo>
                <a:cubicBezTo>
                  <a:pt x="1648003" y="4661611"/>
                  <a:pt x="1649928" y="4659686"/>
                  <a:pt x="1649928" y="4657762"/>
                </a:cubicBezTo>
                <a:close/>
                <a:moveTo>
                  <a:pt x="1366984" y="4648138"/>
                </a:moveTo>
                <a:cubicBezTo>
                  <a:pt x="1372758" y="4655837"/>
                  <a:pt x="1378533" y="4661611"/>
                  <a:pt x="1384307" y="4669310"/>
                </a:cubicBezTo>
                <a:cubicBezTo>
                  <a:pt x="1384307" y="4667385"/>
                  <a:pt x="1386232" y="4667385"/>
                  <a:pt x="1386232" y="4665461"/>
                </a:cubicBezTo>
                <a:cubicBezTo>
                  <a:pt x="1380458" y="4659686"/>
                  <a:pt x="1372758" y="4653912"/>
                  <a:pt x="1366984" y="4648138"/>
                </a:cubicBezTo>
                <a:close/>
                <a:moveTo>
                  <a:pt x="1717295" y="4640438"/>
                </a:moveTo>
                <a:cubicBezTo>
                  <a:pt x="1705747" y="4644288"/>
                  <a:pt x="1692273" y="4648138"/>
                  <a:pt x="1676876" y="4651987"/>
                </a:cubicBezTo>
                <a:cubicBezTo>
                  <a:pt x="1676876" y="4657762"/>
                  <a:pt x="1674950" y="4665461"/>
                  <a:pt x="1673025" y="4671235"/>
                </a:cubicBezTo>
                <a:cubicBezTo>
                  <a:pt x="1684574" y="4669310"/>
                  <a:pt x="1696123" y="4665461"/>
                  <a:pt x="1707673" y="4661611"/>
                </a:cubicBezTo>
                <a:cubicBezTo>
                  <a:pt x="1711521" y="4653912"/>
                  <a:pt x="1715371" y="4648138"/>
                  <a:pt x="1717295" y="4640438"/>
                </a:cubicBezTo>
                <a:close/>
                <a:moveTo>
                  <a:pt x="2134974" y="4632739"/>
                </a:moveTo>
                <a:cubicBezTo>
                  <a:pt x="2125351" y="4634664"/>
                  <a:pt x="2117651" y="4634664"/>
                  <a:pt x="2108027" y="4634664"/>
                </a:cubicBezTo>
                <a:cubicBezTo>
                  <a:pt x="2106102" y="4636589"/>
                  <a:pt x="2104178" y="4638514"/>
                  <a:pt x="2102253" y="4640438"/>
                </a:cubicBezTo>
                <a:cubicBezTo>
                  <a:pt x="2109952" y="4640438"/>
                  <a:pt x="2117651" y="4642363"/>
                  <a:pt x="2125351" y="4642363"/>
                </a:cubicBezTo>
                <a:cubicBezTo>
                  <a:pt x="2127275" y="4638514"/>
                  <a:pt x="2131125" y="4636589"/>
                  <a:pt x="2134974" y="4632739"/>
                </a:cubicBezTo>
                <a:close/>
                <a:moveTo>
                  <a:pt x="3538144" y="4628888"/>
                </a:moveTo>
                <a:cubicBezTo>
                  <a:pt x="3582414" y="4717429"/>
                  <a:pt x="3832637" y="4809818"/>
                  <a:pt x="3936575" y="4734752"/>
                </a:cubicBezTo>
                <a:cubicBezTo>
                  <a:pt x="3805690" y="4769398"/>
                  <a:pt x="3628609" y="4711654"/>
                  <a:pt x="3538144" y="4628888"/>
                </a:cubicBezTo>
                <a:close/>
                <a:moveTo>
                  <a:pt x="3401484" y="4628888"/>
                </a:moveTo>
                <a:cubicBezTo>
                  <a:pt x="3395710" y="4628888"/>
                  <a:pt x="3395710" y="4634663"/>
                  <a:pt x="3399560" y="4636588"/>
                </a:cubicBezTo>
                <a:cubicBezTo>
                  <a:pt x="3493874" y="4700106"/>
                  <a:pt x="3644008" y="4800194"/>
                  <a:pt x="3797991" y="4815593"/>
                </a:cubicBezTo>
                <a:cubicBezTo>
                  <a:pt x="3859584" y="4821367"/>
                  <a:pt x="3921177" y="4794420"/>
                  <a:pt x="3975071" y="4817517"/>
                </a:cubicBezTo>
                <a:cubicBezTo>
                  <a:pt x="3936575" y="4763624"/>
                  <a:pt x="3859584" y="4805969"/>
                  <a:pt x="3801840" y="4800194"/>
                </a:cubicBezTo>
                <a:cubicBezTo>
                  <a:pt x="3651707" y="4786721"/>
                  <a:pt x="3513122" y="4680858"/>
                  <a:pt x="3401484" y="4628888"/>
                </a:cubicBezTo>
                <a:close/>
                <a:moveTo>
                  <a:pt x="4145054" y="4589250"/>
                </a:moveTo>
                <a:cubicBezTo>
                  <a:pt x="4143611" y="4589069"/>
                  <a:pt x="4142047" y="4589911"/>
                  <a:pt x="4140603" y="4592317"/>
                </a:cubicBezTo>
                <a:cubicBezTo>
                  <a:pt x="4134828" y="4601941"/>
                  <a:pt x="4134828" y="4619265"/>
                  <a:pt x="4136753" y="4621189"/>
                </a:cubicBezTo>
                <a:cubicBezTo>
                  <a:pt x="4144452" y="4630813"/>
                  <a:pt x="4159851" y="4640437"/>
                  <a:pt x="4163700" y="4625039"/>
                </a:cubicBezTo>
                <a:cubicBezTo>
                  <a:pt x="4142527" y="4630813"/>
                  <a:pt x="4159851" y="4615415"/>
                  <a:pt x="4148302" y="4603866"/>
                </a:cubicBezTo>
                <a:cubicBezTo>
                  <a:pt x="4152633" y="4599536"/>
                  <a:pt x="4149385" y="4589791"/>
                  <a:pt x="4145054" y="4589250"/>
                </a:cubicBezTo>
                <a:close/>
                <a:moveTo>
                  <a:pt x="1380458" y="4580770"/>
                </a:moveTo>
                <a:cubicBezTo>
                  <a:pt x="1380458" y="4592319"/>
                  <a:pt x="1376608" y="4605792"/>
                  <a:pt x="1370834" y="4617341"/>
                </a:cubicBezTo>
                <a:cubicBezTo>
                  <a:pt x="1376608" y="4613491"/>
                  <a:pt x="1384307" y="4609642"/>
                  <a:pt x="1392006" y="4605792"/>
                </a:cubicBezTo>
                <a:cubicBezTo>
                  <a:pt x="1388157" y="4598093"/>
                  <a:pt x="1382382" y="4590394"/>
                  <a:pt x="1380458" y="4580770"/>
                </a:cubicBezTo>
                <a:close/>
                <a:moveTo>
                  <a:pt x="2183094" y="4578845"/>
                </a:moveTo>
                <a:cubicBezTo>
                  <a:pt x="2175395" y="4578845"/>
                  <a:pt x="2167696" y="4582695"/>
                  <a:pt x="2159997" y="4582695"/>
                </a:cubicBezTo>
                <a:cubicBezTo>
                  <a:pt x="2152297" y="4592319"/>
                  <a:pt x="2142673" y="4600018"/>
                  <a:pt x="2134974" y="4607717"/>
                </a:cubicBezTo>
                <a:cubicBezTo>
                  <a:pt x="2142673" y="4609642"/>
                  <a:pt x="2152297" y="4607717"/>
                  <a:pt x="2159997" y="4607717"/>
                </a:cubicBezTo>
                <a:cubicBezTo>
                  <a:pt x="2161921" y="4605792"/>
                  <a:pt x="2163847" y="4603867"/>
                  <a:pt x="2165771" y="4601942"/>
                </a:cubicBezTo>
                <a:cubicBezTo>
                  <a:pt x="2163847" y="4601942"/>
                  <a:pt x="2159997" y="4601942"/>
                  <a:pt x="2158073" y="4598093"/>
                </a:cubicBezTo>
                <a:cubicBezTo>
                  <a:pt x="2165771" y="4590394"/>
                  <a:pt x="2173470" y="4580770"/>
                  <a:pt x="2183094" y="4578845"/>
                </a:cubicBezTo>
                <a:close/>
                <a:moveTo>
                  <a:pt x="1884752" y="4569221"/>
                </a:moveTo>
                <a:cubicBezTo>
                  <a:pt x="1853955" y="4584620"/>
                  <a:pt x="1819309" y="4601942"/>
                  <a:pt x="1780813" y="4617341"/>
                </a:cubicBezTo>
                <a:cubicBezTo>
                  <a:pt x="1780813" y="4619266"/>
                  <a:pt x="1780813" y="4623115"/>
                  <a:pt x="1780813" y="4625040"/>
                </a:cubicBezTo>
                <a:cubicBezTo>
                  <a:pt x="1780813" y="4626965"/>
                  <a:pt x="1780813" y="4628890"/>
                  <a:pt x="1780813" y="4630814"/>
                </a:cubicBezTo>
                <a:cubicBezTo>
                  <a:pt x="1819309" y="4611566"/>
                  <a:pt x="1853955" y="4590394"/>
                  <a:pt x="1884752" y="4569221"/>
                </a:cubicBezTo>
                <a:close/>
                <a:moveTo>
                  <a:pt x="2225439" y="4542274"/>
                </a:moveTo>
                <a:cubicBezTo>
                  <a:pt x="2217740" y="4546124"/>
                  <a:pt x="2210041" y="4549973"/>
                  <a:pt x="2202342" y="4551898"/>
                </a:cubicBezTo>
                <a:cubicBezTo>
                  <a:pt x="2198492" y="4551898"/>
                  <a:pt x="2196568" y="4551898"/>
                  <a:pt x="2192718" y="4549973"/>
                </a:cubicBezTo>
                <a:cubicBezTo>
                  <a:pt x="2190793" y="4553823"/>
                  <a:pt x="2186944" y="4555748"/>
                  <a:pt x="2185019" y="4559597"/>
                </a:cubicBezTo>
                <a:cubicBezTo>
                  <a:pt x="2192718" y="4559597"/>
                  <a:pt x="2198492" y="4561522"/>
                  <a:pt x="2206192" y="4561522"/>
                </a:cubicBezTo>
                <a:cubicBezTo>
                  <a:pt x="2213891" y="4555748"/>
                  <a:pt x="2219665" y="4549973"/>
                  <a:pt x="2225439" y="4542274"/>
                </a:cubicBezTo>
                <a:close/>
                <a:moveTo>
                  <a:pt x="3058872" y="4534575"/>
                </a:moveTo>
                <a:cubicBezTo>
                  <a:pt x="3058872" y="4549973"/>
                  <a:pt x="3081971" y="4567296"/>
                  <a:pt x="3066571" y="4578845"/>
                </a:cubicBezTo>
                <a:cubicBezTo>
                  <a:pt x="3068496" y="4565371"/>
                  <a:pt x="3049249" y="4530724"/>
                  <a:pt x="3058872" y="4534575"/>
                </a:cubicBezTo>
                <a:close/>
                <a:moveTo>
                  <a:pt x="3164736" y="4523025"/>
                </a:moveTo>
                <a:cubicBezTo>
                  <a:pt x="3336042" y="4696256"/>
                  <a:pt x="3618985" y="4898359"/>
                  <a:pt x="3944275" y="4875261"/>
                </a:cubicBezTo>
                <a:cubicBezTo>
                  <a:pt x="3853809" y="4842540"/>
                  <a:pt x="3757570" y="4859863"/>
                  <a:pt x="3661331" y="4829066"/>
                </a:cubicBezTo>
                <a:cubicBezTo>
                  <a:pt x="3501573" y="4777097"/>
                  <a:pt x="3345666" y="4653910"/>
                  <a:pt x="3230178" y="4576919"/>
                </a:cubicBezTo>
                <a:cubicBezTo>
                  <a:pt x="3205157" y="4559596"/>
                  <a:pt x="3187833" y="4542273"/>
                  <a:pt x="3172435" y="4524950"/>
                </a:cubicBezTo>
                <a:cubicBezTo>
                  <a:pt x="3170510" y="4524950"/>
                  <a:pt x="3166660" y="4523025"/>
                  <a:pt x="3164736" y="4523025"/>
                </a:cubicBezTo>
                <a:close/>
                <a:moveTo>
                  <a:pt x="2748981" y="4511476"/>
                </a:moveTo>
                <a:cubicBezTo>
                  <a:pt x="2743207" y="4509551"/>
                  <a:pt x="2741282" y="4509551"/>
                  <a:pt x="2739357" y="4513401"/>
                </a:cubicBezTo>
                <a:cubicBezTo>
                  <a:pt x="2695087" y="4825217"/>
                  <a:pt x="2825973" y="5033094"/>
                  <a:pt x="2941460" y="5252520"/>
                </a:cubicBezTo>
                <a:cubicBezTo>
                  <a:pt x="2835597" y="5033094"/>
                  <a:pt x="2741282" y="4805969"/>
                  <a:pt x="2748981" y="4511476"/>
                </a:cubicBezTo>
                <a:close/>
                <a:moveTo>
                  <a:pt x="2265860" y="4492230"/>
                </a:moveTo>
                <a:cubicBezTo>
                  <a:pt x="2258161" y="4494155"/>
                  <a:pt x="2250462" y="4496079"/>
                  <a:pt x="2240838" y="4496079"/>
                </a:cubicBezTo>
                <a:cubicBezTo>
                  <a:pt x="2236988" y="4499929"/>
                  <a:pt x="2235063" y="4501854"/>
                  <a:pt x="2233138" y="4505703"/>
                </a:cubicBezTo>
                <a:cubicBezTo>
                  <a:pt x="2240838" y="4505703"/>
                  <a:pt x="2248537" y="4507628"/>
                  <a:pt x="2256236" y="4507628"/>
                </a:cubicBezTo>
                <a:cubicBezTo>
                  <a:pt x="2258161" y="4501854"/>
                  <a:pt x="2262010" y="4498004"/>
                  <a:pt x="2265860" y="4492230"/>
                </a:cubicBezTo>
                <a:close/>
                <a:moveTo>
                  <a:pt x="1336187" y="4492230"/>
                </a:moveTo>
                <a:cubicBezTo>
                  <a:pt x="1326563" y="4517252"/>
                  <a:pt x="1345811" y="4530725"/>
                  <a:pt x="1361210" y="4546124"/>
                </a:cubicBezTo>
                <a:cubicBezTo>
                  <a:pt x="1359285" y="4542274"/>
                  <a:pt x="1357360" y="4536500"/>
                  <a:pt x="1355435" y="4530725"/>
                </a:cubicBezTo>
                <a:cubicBezTo>
                  <a:pt x="1351586" y="4519177"/>
                  <a:pt x="1343887" y="4505703"/>
                  <a:pt x="1336187" y="4492230"/>
                </a:cubicBezTo>
                <a:close/>
                <a:moveTo>
                  <a:pt x="3955823" y="4478755"/>
                </a:moveTo>
                <a:cubicBezTo>
                  <a:pt x="3859584" y="4542273"/>
                  <a:pt x="3740247" y="4567295"/>
                  <a:pt x="3590114" y="4546123"/>
                </a:cubicBezTo>
                <a:cubicBezTo>
                  <a:pt x="3761420" y="4605791"/>
                  <a:pt x="3857659" y="4549972"/>
                  <a:pt x="3957748" y="4498003"/>
                </a:cubicBezTo>
                <a:close/>
                <a:moveTo>
                  <a:pt x="2083006" y="4447959"/>
                </a:moveTo>
                <a:cubicBezTo>
                  <a:pt x="2056058" y="4442185"/>
                  <a:pt x="2042585" y="4478756"/>
                  <a:pt x="2017562" y="4492230"/>
                </a:cubicBezTo>
                <a:cubicBezTo>
                  <a:pt x="2009863" y="4499929"/>
                  <a:pt x="2004089" y="4505703"/>
                  <a:pt x="1996390" y="4513402"/>
                </a:cubicBezTo>
                <a:cubicBezTo>
                  <a:pt x="1998314" y="4513402"/>
                  <a:pt x="2000239" y="4513402"/>
                  <a:pt x="2002164" y="4513402"/>
                </a:cubicBezTo>
                <a:cubicBezTo>
                  <a:pt x="1977142" y="4549973"/>
                  <a:pt x="1950195" y="4582695"/>
                  <a:pt x="1917473" y="4601942"/>
                </a:cubicBezTo>
                <a:cubicBezTo>
                  <a:pt x="1921323" y="4565372"/>
                  <a:pt x="1973292" y="4563447"/>
                  <a:pt x="1975217" y="4532650"/>
                </a:cubicBezTo>
                <a:cubicBezTo>
                  <a:pt x="1952119" y="4553823"/>
                  <a:pt x="1929022" y="4574996"/>
                  <a:pt x="1905925" y="4594243"/>
                </a:cubicBezTo>
                <a:cubicBezTo>
                  <a:pt x="1905925" y="4598093"/>
                  <a:pt x="1904000" y="4600018"/>
                  <a:pt x="1904000" y="4603867"/>
                </a:cubicBezTo>
                <a:cubicBezTo>
                  <a:pt x="1902075" y="4611566"/>
                  <a:pt x="1898226" y="4617341"/>
                  <a:pt x="1894376" y="4621190"/>
                </a:cubicBezTo>
                <a:cubicBezTo>
                  <a:pt x="1894376" y="4615416"/>
                  <a:pt x="1894376" y="4609642"/>
                  <a:pt x="1892451" y="4603867"/>
                </a:cubicBezTo>
                <a:cubicBezTo>
                  <a:pt x="1828933" y="4653912"/>
                  <a:pt x="1761565" y="4696257"/>
                  <a:pt x="1694198" y="4719355"/>
                </a:cubicBezTo>
                <a:cubicBezTo>
                  <a:pt x="1674950" y="4734753"/>
                  <a:pt x="1653777" y="4748226"/>
                  <a:pt x="1634529" y="4755925"/>
                </a:cubicBezTo>
                <a:cubicBezTo>
                  <a:pt x="1780813" y="4721279"/>
                  <a:pt x="1904000" y="4619266"/>
                  <a:pt x="2002164" y="4540349"/>
                </a:cubicBezTo>
                <a:cubicBezTo>
                  <a:pt x="2011788" y="4530725"/>
                  <a:pt x="2019487" y="4519177"/>
                  <a:pt x="2029111" y="4509553"/>
                </a:cubicBezTo>
                <a:cubicBezTo>
                  <a:pt x="2032962" y="4488380"/>
                  <a:pt x="2044510" y="4478756"/>
                  <a:pt x="2059908" y="4472982"/>
                </a:cubicBezTo>
                <a:cubicBezTo>
                  <a:pt x="2067607" y="4463358"/>
                  <a:pt x="2075306" y="4455659"/>
                  <a:pt x="2083006" y="4447959"/>
                </a:cubicBezTo>
                <a:close/>
                <a:moveTo>
                  <a:pt x="2281258" y="4440260"/>
                </a:moveTo>
                <a:cubicBezTo>
                  <a:pt x="2279333" y="4442185"/>
                  <a:pt x="2277409" y="4446035"/>
                  <a:pt x="2275485" y="4449884"/>
                </a:cubicBezTo>
                <a:cubicBezTo>
                  <a:pt x="2275485" y="4451809"/>
                  <a:pt x="2279333" y="4455659"/>
                  <a:pt x="2281258" y="4459508"/>
                </a:cubicBezTo>
                <a:cubicBezTo>
                  <a:pt x="2275485" y="4463358"/>
                  <a:pt x="2269709" y="4465283"/>
                  <a:pt x="2263935" y="4465283"/>
                </a:cubicBezTo>
                <a:cubicBezTo>
                  <a:pt x="2262010" y="4467207"/>
                  <a:pt x="2260085" y="4471057"/>
                  <a:pt x="2258161" y="4472982"/>
                </a:cubicBezTo>
                <a:cubicBezTo>
                  <a:pt x="2265860" y="4471057"/>
                  <a:pt x="2275485" y="4469132"/>
                  <a:pt x="2283183" y="4467207"/>
                </a:cubicBezTo>
                <a:cubicBezTo>
                  <a:pt x="2285108" y="4463358"/>
                  <a:pt x="2288958" y="4459508"/>
                  <a:pt x="2292807" y="4457583"/>
                </a:cubicBezTo>
                <a:cubicBezTo>
                  <a:pt x="2290882" y="4449884"/>
                  <a:pt x="2285108" y="4446035"/>
                  <a:pt x="2281258" y="4440260"/>
                </a:cubicBezTo>
                <a:close/>
                <a:moveTo>
                  <a:pt x="1366984" y="4421013"/>
                </a:moveTo>
                <a:cubicBezTo>
                  <a:pt x="1365059" y="4422937"/>
                  <a:pt x="1365059" y="4426787"/>
                  <a:pt x="1363134" y="4430636"/>
                </a:cubicBezTo>
                <a:cubicBezTo>
                  <a:pt x="1365059" y="4434486"/>
                  <a:pt x="1368909" y="4436411"/>
                  <a:pt x="1370834" y="4436411"/>
                </a:cubicBezTo>
                <a:cubicBezTo>
                  <a:pt x="1368909" y="4430636"/>
                  <a:pt x="1366984" y="4424862"/>
                  <a:pt x="1366984" y="4421013"/>
                </a:cubicBezTo>
                <a:close/>
                <a:moveTo>
                  <a:pt x="3797179" y="4384982"/>
                </a:moveTo>
                <a:cubicBezTo>
                  <a:pt x="3691526" y="4380832"/>
                  <a:pt x="3591558" y="4433523"/>
                  <a:pt x="3468852" y="4401763"/>
                </a:cubicBezTo>
                <a:cubicBezTo>
                  <a:pt x="3626685" y="4472981"/>
                  <a:pt x="3740247" y="4351719"/>
                  <a:pt x="3905779" y="4413312"/>
                </a:cubicBezTo>
                <a:cubicBezTo>
                  <a:pt x="3868246" y="4394065"/>
                  <a:pt x="3832397" y="4386365"/>
                  <a:pt x="3797179" y="4384982"/>
                </a:cubicBezTo>
                <a:close/>
                <a:moveTo>
                  <a:pt x="1326563" y="4384441"/>
                </a:moveTo>
                <a:cubicBezTo>
                  <a:pt x="1332338" y="4392141"/>
                  <a:pt x="1338112" y="4401765"/>
                  <a:pt x="1343887" y="4407539"/>
                </a:cubicBezTo>
                <a:cubicBezTo>
                  <a:pt x="1345811" y="4401765"/>
                  <a:pt x="1347736" y="4394065"/>
                  <a:pt x="1349661" y="4388291"/>
                </a:cubicBezTo>
                <a:cubicBezTo>
                  <a:pt x="1341962" y="4388291"/>
                  <a:pt x="1334263" y="4386366"/>
                  <a:pt x="1326563" y="4384441"/>
                </a:cubicBezTo>
                <a:close/>
                <a:moveTo>
                  <a:pt x="2916438" y="4365192"/>
                </a:moveTo>
                <a:cubicBezTo>
                  <a:pt x="2993429" y="4536499"/>
                  <a:pt x="2949159" y="4817517"/>
                  <a:pt x="3016527" y="4994598"/>
                </a:cubicBezTo>
                <a:cubicBezTo>
                  <a:pt x="3070421" y="5158205"/>
                  <a:pt x="3205157" y="5269843"/>
                  <a:pt x="3314869" y="5396879"/>
                </a:cubicBezTo>
                <a:cubicBezTo>
                  <a:pt x="3270599" y="5302564"/>
                  <a:pt x="3166660" y="5215949"/>
                  <a:pt x="3095443" y="5127408"/>
                </a:cubicBezTo>
                <a:cubicBezTo>
                  <a:pt x="3043475" y="4990748"/>
                  <a:pt x="2970332" y="4809818"/>
                  <a:pt x="2978031" y="4632738"/>
                </a:cubicBezTo>
                <a:cubicBezTo>
                  <a:pt x="2981881" y="4526875"/>
                  <a:pt x="2981881" y="4434485"/>
                  <a:pt x="2916438" y="4365192"/>
                </a:cubicBezTo>
                <a:close/>
                <a:moveTo>
                  <a:pt x="2186944" y="4359419"/>
                </a:moveTo>
                <a:cubicBezTo>
                  <a:pt x="2169621" y="4361344"/>
                  <a:pt x="2152297" y="4367118"/>
                  <a:pt x="2133050" y="4363269"/>
                </a:cubicBezTo>
                <a:cubicBezTo>
                  <a:pt x="2129200" y="4367118"/>
                  <a:pt x="2125351" y="4372893"/>
                  <a:pt x="2121501" y="4376742"/>
                </a:cubicBezTo>
                <a:cubicBezTo>
                  <a:pt x="2131125" y="4382517"/>
                  <a:pt x="2136899" y="4386366"/>
                  <a:pt x="2142673" y="4392141"/>
                </a:cubicBezTo>
                <a:cubicBezTo>
                  <a:pt x="2158073" y="4378667"/>
                  <a:pt x="2171545" y="4369043"/>
                  <a:pt x="2186944" y="4359419"/>
                </a:cubicBezTo>
                <a:close/>
                <a:moveTo>
                  <a:pt x="2331303" y="4357495"/>
                </a:moveTo>
                <a:cubicBezTo>
                  <a:pt x="2325529" y="4355570"/>
                  <a:pt x="2323604" y="4359419"/>
                  <a:pt x="2317829" y="4359419"/>
                </a:cubicBezTo>
                <a:cubicBezTo>
                  <a:pt x="2310130" y="4380592"/>
                  <a:pt x="2302431" y="4399840"/>
                  <a:pt x="2290882" y="4417163"/>
                </a:cubicBezTo>
                <a:cubicBezTo>
                  <a:pt x="2296656" y="4419088"/>
                  <a:pt x="2300506" y="4422937"/>
                  <a:pt x="2306280" y="4424862"/>
                </a:cubicBezTo>
                <a:cubicBezTo>
                  <a:pt x="2315904" y="4403689"/>
                  <a:pt x="2325529" y="4380592"/>
                  <a:pt x="2331303" y="4357495"/>
                </a:cubicBezTo>
                <a:close/>
                <a:moveTo>
                  <a:pt x="1363134" y="4357495"/>
                </a:moveTo>
                <a:cubicBezTo>
                  <a:pt x="1361210" y="4359419"/>
                  <a:pt x="1357360" y="4359419"/>
                  <a:pt x="1355435" y="4361344"/>
                </a:cubicBezTo>
                <a:cubicBezTo>
                  <a:pt x="1355435" y="4363269"/>
                  <a:pt x="1357360" y="4363269"/>
                  <a:pt x="1357360" y="4363269"/>
                </a:cubicBezTo>
                <a:cubicBezTo>
                  <a:pt x="1359285" y="4361344"/>
                  <a:pt x="1359285" y="4361344"/>
                  <a:pt x="1361210" y="4361344"/>
                </a:cubicBezTo>
                <a:cubicBezTo>
                  <a:pt x="1361210" y="4359419"/>
                  <a:pt x="1363134" y="4359419"/>
                  <a:pt x="1363134" y="4357495"/>
                </a:cubicBezTo>
                <a:close/>
                <a:moveTo>
                  <a:pt x="1888602" y="4355570"/>
                </a:moveTo>
                <a:cubicBezTo>
                  <a:pt x="1780813" y="4395990"/>
                  <a:pt x="1628755" y="4365194"/>
                  <a:pt x="1494020" y="4365194"/>
                </a:cubicBezTo>
                <a:cubicBezTo>
                  <a:pt x="1497870" y="4369043"/>
                  <a:pt x="1501719" y="4374817"/>
                  <a:pt x="1503644" y="4380592"/>
                </a:cubicBezTo>
                <a:cubicBezTo>
                  <a:pt x="1642229" y="4394065"/>
                  <a:pt x="1796212" y="4415238"/>
                  <a:pt x="1888602" y="4355570"/>
                </a:cubicBezTo>
                <a:close/>
                <a:moveTo>
                  <a:pt x="3409184" y="4338245"/>
                </a:moveTo>
                <a:cubicBezTo>
                  <a:pt x="3572791" y="4434485"/>
                  <a:pt x="3720999" y="4326697"/>
                  <a:pt x="3898080" y="4382516"/>
                </a:cubicBezTo>
                <a:cubicBezTo>
                  <a:pt x="3734473" y="4292051"/>
                  <a:pt x="3578565" y="4413312"/>
                  <a:pt x="3409184" y="4338245"/>
                </a:cubicBezTo>
                <a:close/>
                <a:moveTo>
                  <a:pt x="3278298" y="4338245"/>
                </a:moveTo>
                <a:cubicBezTo>
                  <a:pt x="3334117" y="4417162"/>
                  <a:pt x="3445754" y="4478755"/>
                  <a:pt x="3549693" y="4515326"/>
                </a:cubicBezTo>
                <a:cubicBezTo>
                  <a:pt x="3457303" y="4457582"/>
                  <a:pt x="3355289" y="4407538"/>
                  <a:pt x="3278298" y="4338245"/>
                </a:cubicBezTo>
                <a:close/>
                <a:moveTo>
                  <a:pt x="1422803" y="4334397"/>
                </a:moveTo>
                <a:cubicBezTo>
                  <a:pt x="1418953" y="4334397"/>
                  <a:pt x="1415104" y="4336322"/>
                  <a:pt x="1411254" y="4336322"/>
                </a:cubicBezTo>
                <a:cubicBezTo>
                  <a:pt x="1411254" y="4340172"/>
                  <a:pt x="1413179" y="4342096"/>
                  <a:pt x="1413179" y="4345946"/>
                </a:cubicBezTo>
                <a:cubicBezTo>
                  <a:pt x="1413179" y="4345946"/>
                  <a:pt x="1415104" y="4345946"/>
                  <a:pt x="1417029" y="4345946"/>
                </a:cubicBezTo>
                <a:cubicBezTo>
                  <a:pt x="1418953" y="4344021"/>
                  <a:pt x="1422803" y="4344021"/>
                  <a:pt x="1424728" y="4344021"/>
                </a:cubicBezTo>
                <a:cubicBezTo>
                  <a:pt x="1424728" y="4340172"/>
                  <a:pt x="1422803" y="4338247"/>
                  <a:pt x="1422803" y="4334397"/>
                </a:cubicBezTo>
                <a:close/>
                <a:moveTo>
                  <a:pt x="1513268" y="4332472"/>
                </a:moveTo>
                <a:cubicBezTo>
                  <a:pt x="1509418" y="4336322"/>
                  <a:pt x="1505569" y="4342096"/>
                  <a:pt x="1503644" y="4345946"/>
                </a:cubicBezTo>
                <a:cubicBezTo>
                  <a:pt x="1597959" y="4351720"/>
                  <a:pt x="1701897" y="4374817"/>
                  <a:pt x="1771189" y="4342096"/>
                </a:cubicBezTo>
                <a:cubicBezTo>
                  <a:pt x="1713447" y="4359419"/>
                  <a:pt x="1607583" y="4336322"/>
                  <a:pt x="1513268" y="4332472"/>
                </a:cubicBezTo>
                <a:close/>
                <a:moveTo>
                  <a:pt x="1467073" y="4332472"/>
                </a:moveTo>
                <a:cubicBezTo>
                  <a:pt x="1457449" y="4332472"/>
                  <a:pt x="1447825" y="4334397"/>
                  <a:pt x="1440126" y="4334397"/>
                </a:cubicBezTo>
                <a:cubicBezTo>
                  <a:pt x="1440126" y="4336322"/>
                  <a:pt x="1440126" y="4340172"/>
                  <a:pt x="1440126" y="4344021"/>
                </a:cubicBezTo>
                <a:cubicBezTo>
                  <a:pt x="1449750" y="4342096"/>
                  <a:pt x="1457449" y="4342096"/>
                  <a:pt x="1463223" y="4344021"/>
                </a:cubicBezTo>
                <a:cubicBezTo>
                  <a:pt x="1463223" y="4338247"/>
                  <a:pt x="1465148" y="4334397"/>
                  <a:pt x="1467073" y="4332472"/>
                </a:cubicBezTo>
                <a:close/>
                <a:moveTo>
                  <a:pt x="3728939" y="4317554"/>
                </a:moveTo>
                <a:cubicBezTo>
                  <a:pt x="3657963" y="4316592"/>
                  <a:pt x="3590114" y="4321885"/>
                  <a:pt x="3538144" y="4344020"/>
                </a:cubicBezTo>
                <a:cubicBezTo>
                  <a:pt x="3651707" y="4332471"/>
                  <a:pt x="3801840" y="4332471"/>
                  <a:pt x="3940425" y="4340170"/>
                </a:cubicBezTo>
                <a:lnTo>
                  <a:pt x="3938500" y="4328621"/>
                </a:lnTo>
                <a:cubicBezTo>
                  <a:pt x="3874020" y="4325734"/>
                  <a:pt x="3799916" y="4318517"/>
                  <a:pt x="3728939" y="4317554"/>
                </a:cubicBezTo>
                <a:close/>
                <a:moveTo>
                  <a:pt x="1411254" y="4315149"/>
                </a:moveTo>
                <a:cubicBezTo>
                  <a:pt x="1411254" y="4317074"/>
                  <a:pt x="1411254" y="4317074"/>
                  <a:pt x="1411254" y="4318999"/>
                </a:cubicBezTo>
                <a:cubicBezTo>
                  <a:pt x="1413179" y="4318999"/>
                  <a:pt x="1413179" y="4318999"/>
                  <a:pt x="1415104" y="4318999"/>
                </a:cubicBezTo>
                <a:cubicBezTo>
                  <a:pt x="1413179" y="4318999"/>
                  <a:pt x="1413179" y="4317074"/>
                  <a:pt x="1411254" y="4315149"/>
                </a:cubicBezTo>
                <a:close/>
                <a:moveTo>
                  <a:pt x="1386232" y="4311300"/>
                </a:moveTo>
                <a:cubicBezTo>
                  <a:pt x="1365059" y="4320924"/>
                  <a:pt x="1343887" y="4332472"/>
                  <a:pt x="1328488" y="4349795"/>
                </a:cubicBezTo>
                <a:cubicBezTo>
                  <a:pt x="1328488" y="4349795"/>
                  <a:pt x="1328488" y="4351720"/>
                  <a:pt x="1326563" y="4351720"/>
                </a:cubicBezTo>
                <a:cubicBezTo>
                  <a:pt x="1341962" y="4344021"/>
                  <a:pt x="1357360" y="4336322"/>
                  <a:pt x="1374683" y="4330548"/>
                </a:cubicBezTo>
                <a:cubicBezTo>
                  <a:pt x="1378533" y="4322848"/>
                  <a:pt x="1382382" y="4317074"/>
                  <a:pt x="1386232" y="4311300"/>
                </a:cubicBezTo>
                <a:close/>
                <a:moveTo>
                  <a:pt x="2394822" y="4309375"/>
                </a:moveTo>
                <a:cubicBezTo>
                  <a:pt x="2389046" y="4307450"/>
                  <a:pt x="2387121" y="4307450"/>
                  <a:pt x="2385197" y="4311300"/>
                </a:cubicBezTo>
                <a:cubicBezTo>
                  <a:pt x="2396745" y="4532650"/>
                  <a:pt x="2466038" y="4836767"/>
                  <a:pt x="2362099" y="5071591"/>
                </a:cubicBezTo>
                <a:cubicBezTo>
                  <a:pt x="2323604" y="5162056"/>
                  <a:pt x="2254311" y="5217875"/>
                  <a:pt x="2183094" y="5267919"/>
                </a:cubicBezTo>
                <a:cubicBezTo>
                  <a:pt x="2183094" y="5273694"/>
                  <a:pt x="2183094" y="5279468"/>
                  <a:pt x="2183094" y="5285242"/>
                </a:cubicBezTo>
                <a:cubicBezTo>
                  <a:pt x="2275485" y="5225574"/>
                  <a:pt x="2358250" y="5146657"/>
                  <a:pt x="2402520" y="5025396"/>
                </a:cubicBezTo>
                <a:cubicBezTo>
                  <a:pt x="2494910" y="4773249"/>
                  <a:pt x="2400596" y="4523026"/>
                  <a:pt x="2394822" y="4309375"/>
                </a:cubicBezTo>
                <a:close/>
                <a:moveTo>
                  <a:pt x="1526742" y="4307450"/>
                </a:moveTo>
                <a:cubicBezTo>
                  <a:pt x="1524817" y="4311300"/>
                  <a:pt x="1522892" y="4313224"/>
                  <a:pt x="1522892" y="4315149"/>
                </a:cubicBezTo>
                <a:cubicBezTo>
                  <a:pt x="1540215" y="4317074"/>
                  <a:pt x="1559463" y="4322848"/>
                  <a:pt x="1580636" y="4328623"/>
                </a:cubicBezTo>
                <a:cubicBezTo>
                  <a:pt x="1563312" y="4318999"/>
                  <a:pt x="1544065" y="4313224"/>
                  <a:pt x="1526742" y="4307450"/>
                </a:cubicBezTo>
                <a:close/>
                <a:moveTo>
                  <a:pt x="1467073" y="4299751"/>
                </a:moveTo>
                <a:cubicBezTo>
                  <a:pt x="1465148" y="4303600"/>
                  <a:pt x="1461299" y="4307450"/>
                  <a:pt x="1459374" y="4313224"/>
                </a:cubicBezTo>
                <a:cubicBezTo>
                  <a:pt x="1465148" y="4313224"/>
                  <a:pt x="1470923" y="4311300"/>
                  <a:pt x="1474772" y="4311300"/>
                </a:cubicBezTo>
                <a:cubicBezTo>
                  <a:pt x="1476697" y="4307450"/>
                  <a:pt x="1478622" y="4303600"/>
                  <a:pt x="1480546" y="4299751"/>
                </a:cubicBezTo>
                <a:cubicBezTo>
                  <a:pt x="1476697" y="4299751"/>
                  <a:pt x="1470923" y="4299751"/>
                  <a:pt x="1467073" y="4299751"/>
                </a:cubicBezTo>
                <a:close/>
                <a:moveTo>
                  <a:pt x="1442051" y="4297826"/>
                </a:moveTo>
                <a:cubicBezTo>
                  <a:pt x="1442051" y="4303600"/>
                  <a:pt x="1442051" y="4307450"/>
                  <a:pt x="1442051" y="4313224"/>
                </a:cubicBezTo>
                <a:cubicBezTo>
                  <a:pt x="1445900" y="4311300"/>
                  <a:pt x="1451675" y="4311300"/>
                  <a:pt x="1455524" y="4311300"/>
                </a:cubicBezTo>
                <a:cubicBezTo>
                  <a:pt x="1453599" y="4307450"/>
                  <a:pt x="1453599" y="4303600"/>
                  <a:pt x="1453599" y="4297826"/>
                </a:cubicBezTo>
                <a:cubicBezTo>
                  <a:pt x="1449750" y="4299751"/>
                  <a:pt x="1445900" y="4299751"/>
                  <a:pt x="1442051" y="4297826"/>
                </a:cubicBezTo>
                <a:close/>
                <a:moveTo>
                  <a:pt x="2510308" y="4282428"/>
                </a:moveTo>
                <a:cubicBezTo>
                  <a:pt x="2477586" y="4544199"/>
                  <a:pt x="2623870" y="4869488"/>
                  <a:pt x="2471812" y="5165905"/>
                </a:cubicBezTo>
                <a:cubicBezTo>
                  <a:pt x="2462188" y="5179379"/>
                  <a:pt x="2489135" y="5171679"/>
                  <a:pt x="2479511" y="5185153"/>
                </a:cubicBezTo>
                <a:cubicBezTo>
                  <a:pt x="2414068" y="5323738"/>
                  <a:pt x="2310130" y="5404579"/>
                  <a:pt x="2192718" y="5456548"/>
                </a:cubicBezTo>
                <a:cubicBezTo>
                  <a:pt x="2190793" y="5458473"/>
                  <a:pt x="2190793" y="5462323"/>
                  <a:pt x="2188868" y="5466172"/>
                </a:cubicBezTo>
                <a:cubicBezTo>
                  <a:pt x="2335152" y="5404579"/>
                  <a:pt x="2456414" y="5300640"/>
                  <a:pt x="2529556" y="5129334"/>
                </a:cubicBezTo>
                <a:cubicBezTo>
                  <a:pt x="2546879" y="5088914"/>
                  <a:pt x="2554578" y="5038869"/>
                  <a:pt x="2560352" y="4990750"/>
                </a:cubicBezTo>
                <a:cubicBezTo>
                  <a:pt x="2579600" y="4804045"/>
                  <a:pt x="2525707" y="4601942"/>
                  <a:pt x="2523781" y="4419088"/>
                </a:cubicBezTo>
                <a:cubicBezTo>
                  <a:pt x="2521857" y="4370968"/>
                  <a:pt x="2546879" y="4324773"/>
                  <a:pt x="2510308" y="4282428"/>
                </a:cubicBezTo>
                <a:close/>
                <a:moveTo>
                  <a:pt x="2683538" y="4270878"/>
                </a:moveTo>
                <a:cubicBezTo>
                  <a:pt x="2633494" y="4361343"/>
                  <a:pt x="2677764" y="4415237"/>
                  <a:pt x="2693162" y="4474906"/>
                </a:cubicBezTo>
                <a:cubicBezTo>
                  <a:pt x="2704711" y="4523025"/>
                  <a:pt x="2683538" y="4592317"/>
                  <a:pt x="2679689" y="4648136"/>
                </a:cubicBezTo>
                <a:cubicBezTo>
                  <a:pt x="2668140" y="4802120"/>
                  <a:pt x="2729733" y="4977276"/>
                  <a:pt x="2698937" y="5121635"/>
                </a:cubicBezTo>
                <a:cubicBezTo>
                  <a:pt x="2677764" y="5125485"/>
                  <a:pt x="2671990" y="5208251"/>
                  <a:pt x="2677764" y="5237123"/>
                </a:cubicBezTo>
                <a:cubicBezTo>
                  <a:pt x="2766304" y="5260220"/>
                  <a:pt x="2689313" y="5366083"/>
                  <a:pt x="2723959" y="5416128"/>
                </a:cubicBezTo>
                <a:cubicBezTo>
                  <a:pt x="2747056" y="5448849"/>
                  <a:pt x="2785552" y="5433451"/>
                  <a:pt x="2783627" y="5481570"/>
                </a:cubicBezTo>
                <a:cubicBezTo>
                  <a:pt x="2745132" y="5512367"/>
                  <a:pt x="2706636" y="5539314"/>
                  <a:pt x="2700862" y="5622080"/>
                </a:cubicBezTo>
                <a:cubicBezTo>
                  <a:pt x="2683538" y="5645177"/>
                  <a:pt x="2650818" y="5641328"/>
                  <a:pt x="2631569" y="5658651"/>
                </a:cubicBezTo>
                <a:cubicBezTo>
                  <a:pt x="2623870" y="5726019"/>
                  <a:pt x="2587299" y="5747191"/>
                  <a:pt x="2550728" y="5766439"/>
                </a:cubicBezTo>
                <a:cubicBezTo>
                  <a:pt x="2506458" y="5727943"/>
                  <a:pt x="2460263" y="5783762"/>
                  <a:pt x="2429466" y="5770288"/>
                </a:cubicBezTo>
                <a:cubicBezTo>
                  <a:pt x="2404444" y="5758740"/>
                  <a:pt x="2429466" y="5739492"/>
                  <a:pt x="2400596" y="5726019"/>
                </a:cubicBezTo>
                <a:cubicBezTo>
                  <a:pt x="2385196" y="5824183"/>
                  <a:pt x="2327453" y="5906948"/>
                  <a:pt x="2235063" y="5849205"/>
                </a:cubicBezTo>
                <a:cubicBezTo>
                  <a:pt x="2252386" y="5766439"/>
                  <a:pt x="2275483" y="5679824"/>
                  <a:pt x="2317829" y="5614381"/>
                </a:cubicBezTo>
                <a:cubicBezTo>
                  <a:pt x="2427542" y="5444999"/>
                  <a:pt x="2668140" y="5348760"/>
                  <a:pt x="2660441" y="5083140"/>
                </a:cubicBezTo>
                <a:cubicBezTo>
                  <a:pt x="2654667" y="4829067"/>
                  <a:pt x="2621945" y="4555747"/>
                  <a:pt x="2627719" y="4288201"/>
                </a:cubicBezTo>
                <a:cubicBezTo>
                  <a:pt x="2652742" y="4293975"/>
                  <a:pt x="2668140" y="4280502"/>
                  <a:pt x="2683538" y="4270878"/>
                </a:cubicBezTo>
                <a:close/>
                <a:moveTo>
                  <a:pt x="901185" y="4242007"/>
                </a:moveTo>
                <a:cubicBezTo>
                  <a:pt x="889637" y="4238158"/>
                  <a:pt x="881938" y="4242007"/>
                  <a:pt x="881938" y="4255481"/>
                </a:cubicBezTo>
                <a:cubicBezTo>
                  <a:pt x="891562" y="4257406"/>
                  <a:pt x="899261" y="4251631"/>
                  <a:pt x="901185" y="4242007"/>
                </a:cubicBezTo>
                <a:close/>
                <a:moveTo>
                  <a:pt x="3919252" y="4151541"/>
                </a:moveTo>
                <a:cubicBezTo>
                  <a:pt x="3900004" y="4159240"/>
                  <a:pt x="3880757" y="4170789"/>
                  <a:pt x="3871133" y="4195811"/>
                </a:cubicBezTo>
                <a:cubicBezTo>
                  <a:pt x="3884606" y="4186187"/>
                  <a:pt x="3901929" y="4178488"/>
                  <a:pt x="3917327" y="4170789"/>
                </a:cubicBezTo>
                <a:lnTo>
                  <a:pt x="3917327" y="4166939"/>
                </a:lnTo>
                <a:cubicBezTo>
                  <a:pt x="3919252" y="4161165"/>
                  <a:pt x="3919252" y="4157315"/>
                  <a:pt x="3919252" y="4151541"/>
                </a:cubicBezTo>
                <a:close/>
                <a:moveTo>
                  <a:pt x="3176284" y="4126519"/>
                </a:moveTo>
                <a:cubicBezTo>
                  <a:pt x="3182058" y="4166940"/>
                  <a:pt x="3197457" y="4201586"/>
                  <a:pt x="3216704" y="4234307"/>
                </a:cubicBezTo>
                <a:cubicBezTo>
                  <a:pt x="3197457" y="4220833"/>
                  <a:pt x="3185908" y="4226608"/>
                  <a:pt x="3166660" y="4226608"/>
                </a:cubicBezTo>
                <a:cubicBezTo>
                  <a:pt x="3160885" y="4216984"/>
                  <a:pt x="3155111" y="4205435"/>
                  <a:pt x="3147412" y="4195811"/>
                </a:cubicBezTo>
                <a:lnTo>
                  <a:pt x="3147413" y="4195812"/>
                </a:lnTo>
                <a:lnTo>
                  <a:pt x="3166660" y="4205435"/>
                </a:lnTo>
                <a:cubicBezTo>
                  <a:pt x="3189757" y="4182338"/>
                  <a:pt x="3157036" y="4147692"/>
                  <a:pt x="3176284" y="4126519"/>
                </a:cubicBezTo>
                <a:close/>
                <a:moveTo>
                  <a:pt x="1755791" y="4111122"/>
                </a:moveTo>
                <a:cubicBezTo>
                  <a:pt x="1751943" y="4114971"/>
                  <a:pt x="1750017" y="4116896"/>
                  <a:pt x="1746167" y="4120746"/>
                </a:cubicBezTo>
                <a:cubicBezTo>
                  <a:pt x="1751943" y="4122670"/>
                  <a:pt x="1757717" y="4122670"/>
                  <a:pt x="1763491" y="4122670"/>
                </a:cubicBezTo>
                <a:cubicBezTo>
                  <a:pt x="1765415" y="4120746"/>
                  <a:pt x="1767340" y="4118821"/>
                  <a:pt x="1769265" y="4116896"/>
                </a:cubicBezTo>
                <a:cubicBezTo>
                  <a:pt x="1765415" y="4116896"/>
                  <a:pt x="1759641" y="4114971"/>
                  <a:pt x="1755791" y="4111122"/>
                </a:cubicBezTo>
                <a:close/>
                <a:moveTo>
                  <a:pt x="1734619" y="4107272"/>
                </a:moveTo>
                <a:cubicBezTo>
                  <a:pt x="1730769" y="4111122"/>
                  <a:pt x="1726920" y="4114971"/>
                  <a:pt x="1723070" y="4118821"/>
                </a:cubicBezTo>
                <a:cubicBezTo>
                  <a:pt x="1726920" y="4118821"/>
                  <a:pt x="1730769" y="4120746"/>
                  <a:pt x="1734619" y="4120746"/>
                </a:cubicBezTo>
                <a:cubicBezTo>
                  <a:pt x="1736543" y="4116896"/>
                  <a:pt x="1736543" y="4113047"/>
                  <a:pt x="1736543" y="4107272"/>
                </a:cubicBezTo>
                <a:cubicBezTo>
                  <a:pt x="1736543" y="4107272"/>
                  <a:pt x="1734619" y="4107272"/>
                  <a:pt x="1734619" y="4107272"/>
                </a:cubicBezTo>
                <a:close/>
                <a:moveTo>
                  <a:pt x="2818274" y="4105346"/>
                </a:moveTo>
                <a:cubicBezTo>
                  <a:pt x="2756680" y="4182338"/>
                  <a:pt x="2723959" y="4380591"/>
                  <a:pt x="2750906" y="4465282"/>
                </a:cubicBezTo>
                <a:cubicBezTo>
                  <a:pt x="2795176" y="4478755"/>
                  <a:pt x="2793253" y="4421011"/>
                  <a:pt x="2804800" y="4382516"/>
                </a:cubicBezTo>
                <a:cubicBezTo>
                  <a:pt x="2822123" y="4388290"/>
                  <a:pt x="2822123" y="4436410"/>
                  <a:pt x="2854845" y="4446034"/>
                </a:cubicBezTo>
                <a:cubicBezTo>
                  <a:pt x="2785552" y="4752075"/>
                  <a:pt x="2910663" y="4967651"/>
                  <a:pt x="3030000" y="5165904"/>
                </a:cubicBezTo>
                <a:cubicBezTo>
                  <a:pt x="2951084" y="4965726"/>
                  <a:pt x="2833672" y="4759774"/>
                  <a:pt x="2852920" y="4482605"/>
                </a:cubicBezTo>
                <a:cubicBezTo>
                  <a:pt x="2864469" y="4474905"/>
                  <a:pt x="2856770" y="4509551"/>
                  <a:pt x="2877942" y="4505702"/>
                </a:cubicBezTo>
                <a:cubicBezTo>
                  <a:pt x="2879867" y="4752075"/>
                  <a:pt x="2941460" y="4959952"/>
                  <a:pt x="3066571" y="5129333"/>
                </a:cubicBezTo>
                <a:cubicBezTo>
                  <a:pt x="2987655" y="4936855"/>
                  <a:pt x="2868318" y="4730902"/>
                  <a:pt x="2904889" y="4486454"/>
                </a:cubicBezTo>
                <a:cubicBezTo>
                  <a:pt x="2931837" y="4355568"/>
                  <a:pt x="2820198" y="4297825"/>
                  <a:pt x="2808650" y="4184262"/>
                </a:cubicBezTo>
                <a:cubicBezTo>
                  <a:pt x="2810575" y="4151541"/>
                  <a:pt x="2839446" y="4122669"/>
                  <a:pt x="2818274" y="4105346"/>
                </a:cubicBezTo>
                <a:close/>
                <a:moveTo>
                  <a:pt x="4379276" y="4086098"/>
                </a:moveTo>
                <a:cubicBezTo>
                  <a:pt x="4375427" y="4093797"/>
                  <a:pt x="4371577" y="4103421"/>
                  <a:pt x="4371577" y="4111120"/>
                </a:cubicBezTo>
                <a:cubicBezTo>
                  <a:pt x="4371577" y="4114970"/>
                  <a:pt x="4379276" y="4130368"/>
                  <a:pt x="4379276" y="4138068"/>
                </a:cubicBezTo>
                <a:cubicBezTo>
                  <a:pt x="4458193" y="4216984"/>
                  <a:pt x="4540959" y="4293975"/>
                  <a:pt x="4621801" y="4372892"/>
                </a:cubicBezTo>
                <a:cubicBezTo>
                  <a:pt x="4614100" y="4357493"/>
                  <a:pt x="4606401" y="4340170"/>
                  <a:pt x="4600627" y="4322847"/>
                </a:cubicBezTo>
                <a:cubicBezTo>
                  <a:pt x="4567906" y="4292051"/>
                  <a:pt x="4537109" y="4267028"/>
                  <a:pt x="4514012" y="4228533"/>
                </a:cubicBezTo>
                <a:cubicBezTo>
                  <a:pt x="4504388" y="4220833"/>
                  <a:pt x="4496689" y="4211209"/>
                  <a:pt x="4487065" y="4201585"/>
                </a:cubicBezTo>
                <a:cubicBezTo>
                  <a:pt x="4485140" y="4201585"/>
                  <a:pt x="4483215" y="4203510"/>
                  <a:pt x="4481290" y="4207360"/>
                </a:cubicBezTo>
                <a:cubicBezTo>
                  <a:pt x="4477441" y="4199661"/>
                  <a:pt x="4475516" y="4193886"/>
                  <a:pt x="4471666" y="4186187"/>
                </a:cubicBezTo>
                <a:cubicBezTo>
                  <a:pt x="4450493" y="4163090"/>
                  <a:pt x="4427396" y="4138068"/>
                  <a:pt x="4406224" y="4114970"/>
                </a:cubicBezTo>
                <a:lnTo>
                  <a:pt x="4411998" y="4138068"/>
                </a:lnTo>
                <a:cubicBezTo>
                  <a:pt x="4406224" y="4130368"/>
                  <a:pt x="4400449" y="4118820"/>
                  <a:pt x="4396600" y="4105346"/>
                </a:cubicBezTo>
                <a:cubicBezTo>
                  <a:pt x="4390825" y="4099572"/>
                  <a:pt x="4385051" y="4091872"/>
                  <a:pt x="4379276" y="4086098"/>
                </a:cubicBezTo>
                <a:close/>
                <a:moveTo>
                  <a:pt x="1648003" y="4068776"/>
                </a:moveTo>
                <a:cubicBezTo>
                  <a:pt x="1640304" y="4072626"/>
                  <a:pt x="1628755" y="4074551"/>
                  <a:pt x="1619131" y="4074551"/>
                </a:cubicBezTo>
                <a:cubicBezTo>
                  <a:pt x="1624906" y="4076475"/>
                  <a:pt x="1628755" y="4080325"/>
                  <a:pt x="1634529" y="4082250"/>
                </a:cubicBezTo>
                <a:cubicBezTo>
                  <a:pt x="1634529" y="4080325"/>
                  <a:pt x="1634529" y="4080325"/>
                  <a:pt x="1636454" y="4078400"/>
                </a:cubicBezTo>
                <a:cubicBezTo>
                  <a:pt x="1651853" y="4076475"/>
                  <a:pt x="1655702" y="4084175"/>
                  <a:pt x="1653777" y="4091874"/>
                </a:cubicBezTo>
                <a:cubicBezTo>
                  <a:pt x="1663401" y="4097648"/>
                  <a:pt x="1674950" y="4103423"/>
                  <a:pt x="1686499" y="4107272"/>
                </a:cubicBezTo>
                <a:cubicBezTo>
                  <a:pt x="1692273" y="4103423"/>
                  <a:pt x="1699972" y="4099573"/>
                  <a:pt x="1709596" y="4097648"/>
                </a:cubicBezTo>
                <a:cubicBezTo>
                  <a:pt x="1688424" y="4089949"/>
                  <a:pt x="1667251" y="4078400"/>
                  <a:pt x="1648003" y="4068776"/>
                </a:cubicBezTo>
                <a:close/>
                <a:moveTo>
                  <a:pt x="1295767" y="4066851"/>
                </a:moveTo>
                <a:cubicBezTo>
                  <a:pt x="1270745" y="4089949"/>
                  <a:pt x="1247647" y="4111122"/>
                  <a:pt x="1224550" y="4134219"/>
                </a:cubicBezTo>
                <a:cubicBezTo>
                  <a:pt x="1116762" y="4197737"/>
                  <a:pt x="1010898" y="4232383"/>
                  <a:pt x="881938" y="4259330"/>
                </a:cubicBezTo>
                <a:cubicBezTo>
                  <a:pt x="874238" y="4259330"/>
                  <a:pt x="858840" y="4261255"/>
                  <a:pt x="854991" y="4278578"/>
                </a:cubicBezTo>
                <a:cubicBezTo>
                  <a:pt x="1022447" y="4265105"/>
                  <a:pt x="1166806" y="4190038"/>
                  <a:pt x="1288068" y="4105347"/>
                </a:cubicBezTo>
                <a:cubicBezTo>
                  <a:pt x="1286143" y="4093799"/>
                  <a:pt x="1284218" y="4086099"/>
                  <a:pt x="1284218" y="4080325"/>
                </a:cubicBezTo>
                <a:cubicBezTo>
                  <a:pt x="1288068" y="4076475"/>
                  <a:pt x="1291917" y="4072626"/>
                  <a:pt x="1295767" y="4066851"/>
                </a:cubicBezTo>
                <a:close/>
                <a:moveTo>
                  <a:pt x="4852775" y="4064926"/>
                </a:moveTo>
                <a:cubicBezTo>
                  <a:pt x="4852775" y="4066850"/>
                  <a:pt x="4852775" y="4070700"/>
                  <a:pt x="4852775" y="4072625"/>
                </a:cubicBezTo>
                <a:cubicBezTo>
                  <a:pt x="4854700" y="4074549"/>
                  <a:pt x="4856625" y="4076474"/>
                  <a:pt x="4858550" y="4078399"/>
                </a:cubicBezTo>
                <a:cubicBezTo>
                  <a:pt x="4856625" y="4074549"/>
                  <a:pt x="4854700" y="4068775"/>
                  <a:pt x="4852775" y="4064926"/>
                </a:cubicBezTo>
                <a:close/>
                <a:moveTo>
                  <a:pt x="2958783" y="4043753"/>
                </a:moveTo>
                <a:cubicBezTo>
                  <a:pt x="2960708" y="4074550"/>
                  <a:pt x="2985731" y="4107271"/>
                  <a:pt x="2981883" y="4130368"/>
                </a:cubicBezTo>
                <a:cubicBezTo>
                  <a:pt x="2974184" y="4103421"/>
                  <a:pt x="2947235" y="4068775"/>
                  <a:pt x="2958783" y="4043753"/>
                </a:cubicBezTo>
                <a:close/>
                <a:moveTo>
                  <a:pt x="1592184" y="4039904"/>
                </a:moveTo>
                <a:cubicBezTo>
                  <a:pt x="1590259" y="4045678"/>
                  <a:pt x="1586410" y="4051452"/>
                  <a:pt x="1584485" y="4055302"/>
                </a:cubicBezTo>
                <a:cubicBezTo>
                  <a:pt x="1588335" y="4059151"/>
                  <a:pt x="1594109" y="4061077"/>
                  <a:pt x="1597959" y="4063002"/>
                </a:cubicBezTo>
                <a:cubicBezTo>
                  <a:pt x="1603733" y="4057226"/>
                  <a:pt x="1607583" y="4053377"/>
                  <a:pt x="1613357" y="4049527"/>
                </a:cubicBezTo>
                <a:cubicBezTo>
                  <a:pt x="1607583" y="4047603"/>
                  <a:pt x="1599883" y="4043753"/>
                  <a:pt x="1592184" y="4039904"/>
                </a:cubicBezTo>
                <a:close/>
                <a:moveTo>
                  <a:pt x="1353511" y="4020897"/>
                </a:moveTo>
                <a:cubicBezTo>
                  <a:pt x="1351105" y="4019694"/>
                  <a:pt x="1348699" y="4019694"/>
                  <a:pt x="1343887" y="4022581"/>
                </a:cubicBezTo>
                <a:cubicBezTo>
                  <a:pt x="1340037" y="4024505"/>
                  <a:pt x="1338112" y="4028355"/>
                  <a:pt x="1334263" y="4030280"/>
                </a:cubicBezTo>
                <a:cubicBezTo>
                  <a:pt x="1324639" y="4055302"/>
                  <a:pt x="1313090" y="4078400"/>
                  <a:pt x="1299616" y="4095723"/>
                </a:cubicBezTo>
                <a:cubicBezTo>
                  <a:pt x="1307316" y="4089949"/>
                  <a:pt x="1315015" y="4084175"/>
                  <a:pt x="1322714" y="4078400"/>
                </a:cubicBezTo>
                <a:cubicBezTo>
                  <a:pt x="1318864" y="4088024"/>
                  <a:pt x="1328488" y="4099573"/>
                  <a:pt x="1322714" y="4113047"/>
                </a:cubicBezTo>
                <a:cubicBezTo>
                  <a:pt x="1232249" y="4199662"/>
                  <a:pt x="1085965" y="4228534"/>
                  <a:pt x="983951" y="4278578"/>
                </a:cubicBezTo>
                <a:cubicBezTo>
                  <a:pt x="1105213" y="4263180"/>
                  <a:pt x="1230324" y="4184264"/>
                  <a:pt x="1318864" y="4143843"/>
                </a:cubicBezTo>
                <a:cubicBezTo>
                  <a:pt x="1326563" y="4114971"/>
                  <a:pt x="1341962" y="4082250"/>
                  <a:pt x="1355435" y="4055302"/>
                </a:cubicBezTo>
                <a:cubicBezTo>
                  <a:pt x="1357360" y="4061077"/>
                  <a:pt x="1361210" y="4066851"/>
                  <a:pt x="1363134" y="4074551"/>
                </a:cubicBezTo>
                <a:cubicBezTo>
                  <a:pt x="1368909" y="4070701"/>
                  <a:pt x="1374683" y="4068776"/>
                  <a:pt x="1380458" y="4066851"/>
                </a:cubicBezTo>
                <a:cubicBezTo>
                  <a:pt x="1374683" y="4053377"/>
                  <a:pt x="1366984" y="4039904"/>
                  <a:pt x="1363134" y="4026430"/>
                </a:cubicBezTo>
                <a:cubicBezTo>
                  <a:pt x="1358322" y="4024506"/>
                  <a:pt x="1355917" y="4022100"/>
                  <a:pt x="1353511" y="4020897"/>
                </a:cubicBezTo>
                <a:close/>
                <a:moveTo>
                  <a:pt x="1490170" y="4009107"/>
                </a:moveTo>
                <a:cubicBezTo>
                  <a:pt x="1492095" y="4012957"/>
                  <a:pt x="1494020" y="4016806"/>
                  <a:pt x="1495945" y="4020656"/>
                </a:cubicBezTo>
                <a:cubicBezTo>
                  <a:pt x="1509418" y="4022581"/>
                  <a:pt x="1522892" y="4026430"/>
                  <a:pt x="1536365" y="4032204"/>
                </a:cubicBezTo>
                <a:cubicBezTo>
                  <a:pt x="1538290" y="4028355"/>
                  <a:pt x="1542140" y="4024505"/>
                  <a:pt x="1544065" y="4020656"/>
                </a:cubicBezTo>
                <a:cubicBezTo>
                  <a:pt x="1538290" y="4018731"/>
                  <a:pt x="1534441" y="4018731"/>
                  <a:pt x="1528666" y="4016806"/>
                </a:cubicBezTo>
                <a:cubicBezTo>
                  <a:pt x="1524817" y="4020656"/>
                  <a:pt x="1520968" y="4024505"/>
                  <a:pt x="1515194" y="4024505"/>
                </a:cubicBezTo>
                <a:cubicBezTo>
                  <a:pt x="1511343" y="4022581"/>
                  <a:pt x="1509418" y="4016806"/>
                  <a:pt x="1507495" y="4012957"/>
                </a:cubicBezTo>
                <a:cubicBezTo>
                  <a:pt x="1501719" y="4011032"/>
                  <a:pt x="1495945" y="4011032"/>
                  <a:pt x="1490170" y="4009107"/>
                </a:cubicBezTo>
                <a:close/>
                <a:moveTo>
                  <a:pt x="1330413" y="3993709"/>
                </a:moveTo>
                <a:cubicBezTo>
                  <a:pt x="1326563" y="3995633"/>
                  <a:pt x="1324639" y="3999483"/>
                  <a:pt x="1320789" y="4003333"/>
                </a:cubicBezTo>
                <a:cubicBezTo>
                  <a:pt x="1326563" y="4003333"/>
                  <a:pt x="1332338" y="4001408"/>
                  <a:pt x="1338112" y="3999483"/>
                </a:cubicBezTo>
                <a:cubicBezTo>
                  <a:pt x="1334263" y="3997558"/>
                  <a:pt x="1332338" y="3995633"/>
                  <a:pt x="1330413" y="3993709"/>
                </a:cubicBezTo>
                <a:close/>
                <a:moveTo>
                  <a:pt x="3882681" y="3993708"/>
                </a:moveTo>
                <a:cubicBezTo>
                  <a:pt x="3842261" y="4009107"/>
                  <a:pt x="3799916" y="4020655"/>
                  <a:pt x="3767194" y="4045678"/>
                </a:cubicBezTo>
                <a:cubicBezTo>
                  <a:pt x="3809539" y="4036054"/>
                  <a:pt x="3859584" y="4036054"/>
                  <a:pt x="3882681" y="3993708"/>
                </a:cubicBezTo>
                <a:close/>
                <a:moveTo>
                  <a:pt x="3876907" y="3953288"/>
                </a:moveTo>
                <a:cubicBezTo>
                  <a:pt x="3811464" y="3986009"/>
                  <a:pt x="3746021" y="4022580"/>
                  <a:pt x="3672879" y="4041828"/>
                </a:cubicBezTo>
                <a:cubicBezTo>
                  <a:pt x="3744097" y="4041828"/>
                  <a:pt x="3830712" y="4012956"/>
                  <a:pt x="3876907" y="3953288"/>
                </a:cubicBezTo>
                <a:close/>
                <a:moveTo>
                  <a:pt x="910809" y="3951363"/>
                </a:moveTo>
                <a:cubicBezTo>
                  <a:pt x="851141" y="3995633"/>
                  <a:pt x="737579" y="3951363"/>
                  <a:pt x="699083" y="4028355"/>
                </a:cubicBezTo>
                <a:cubicBezTo>
                  <a:pt x="758751" y="3987934"/>
                  <a:pt x="880013" y="4018731"/>
                  <a:pt x="910809" y="3951363"/>
                </a:cubicBezTo>
                <a:close/>
                <a:moveTo>
                  <a:pt x="4265714" y="3949438"/>
                </a:moveTo>
                <a:cubicBezTo>
                  <a:pt x="4258015" y="3962912"/>
                  <a:pt x="4248391" y="3978310"/>
                  <a:pt x="4242617" y="3991784"/>
                </a:cubicBezTo>
                <a:cubicBezTo>
                  <a:pt x="4283037" y="4036054"/>
                  <a:pt x="4323458" y="4080324"/>
                  <a:pt x="4365803" y="4122669"/>
                </a:cubicBezTo>
                <a:cubicBezTo>
                  <a:pt x="4363878" y="4120744"/>
                  <a:pt x="4363878" y="4118820"/>
                  <a:pt x="4363878" y="4116895"/>
                </a:cubicBezTo>
                <a:cubicBezTo>
                  <a:pt x="4358104" y="4099572"/>
                  <a:pt x="4358104" y="4080324"/>
                  <a:pt x="4358104" y="4061076"/>
                </a:cubicBezTo>
                <a:cubicBezTo>
                  <a:pt x="4327307" y="4024505"/>
                  <a:pt x="4294586" y="3987934"/>
                  <a:pt x="4265714" y="3949438"/>
                </a:cubicBezTo>
                <a:close/>
                <a:moveTo>
                  <a:pt x="4291218" y="3916145"/>
                </a:moveTo>
                <a:cubicBezTo>
                  <a:pt x="4289052" y="3916356"/>
                  <a:pt x="4286887" y="3917679"/>
                  <a:pt x="4284962" y="3920566"/>
                </a:cubicBezTo>
                <a:cubicBezTo>
                  <a:pt x="4283037" y="3920566"/>
                  <a:pt x="4283037" y="3922491"/>
                  <a:pt x="4283037" y="3922491"/>
                </a:cubicBezTo>
                <a:cubicBezTo>
                  <a:pt x="4309984" y="3949438"/>
                  <a:pt x="4336931" y="3976385"/>
                  <a:pt x="4363878" y="4005257"/>
                </a:cubicBezTo>
                <a:cubicBezTo>
                  <a:pt x="4361953" y="3997558"/>
                  <a:pt x="4354254" y="3980235"/>
                  <a:pt x="4352329" y="3974461"/>
                </a:cubicBezTo>
                <a:cubicBezTo>
                  <a:pt x="4356179" y="3974461"/>
                  <a:pt x="4367728" y="3976385"/>
                  <a:pt x="4365803" y="3986009"/>
                </a:cubicBezTo>
                <a:cubicBezTo>
                  <a:pt x="4363878" y="3997558"/>
                  <a:pt x="4367728" y="4007182"/>
                  <a:pt x="4373502" y="4016806"/>
                </a:cubicBezTo>
                <a:cubicBezTo>
                  <a:pt x="4390825" y="4036054"/>
                  <a:pt x="4408148" y="4053377"/>
                  <a:pt x="4427396" y="4070700"/>
                </a:cubicBezTo>
                <a:cubicBezTo>
                  <a:pt x="4417772" y="4049527"/>
                  <a:pt x="4410073" y="4026430"/>
                  <a:pt x="4400449" y="4003332"/>
                </a:cubicBezTo>
                <a:cubicBezTo>
                  <a:pt x="4375427" y="3978310"/>
                  <a:pt x="4350405" y="3953288"/>
                  <a:pt x="4325382" y="3928265"/>
                </a:cubicBezTo>
                <a:lnTo>
                  <a:pt x="4304210" y="3932115"/>
                </a:lnTo>
                <a:cubicBezTo>
                  <a:pt x="4304210" y="3924897"/>
                  <a:pt x="4297714" y="3915514"/>
                  <a:pt x="4291218" y="3916145"/>
                </a:cubicBezTo>
                <a:close/>
                <a:moveTo>
                  <a:pt x="1311165" y="3914792"/>
                </a:moveTo>
                <a:cubicBezTo>
                  <a:pt x="1311165" y="3920567"/>
                  <a:pt x="1311165" y="3924416"/>
                  <a:pt x="1309240" y="3928266"/>
                </a:cubicBezTo>
                <a:cubicBezTo>
                  <a:pt x="1274594" y="4047603"/>
                  <a:pt x="1093664" y="4088024"/>
                  <a:pt x="991650" y="4093799"/>
                </a:cubicBezTo>
                <a:cubicBezTo>
                  <a:pt x="976252" y="4093799"/>
                  <a:pt x="926208" y="4099573"/>
                  <a:pt x="922358" y="4101498"/>
                </a:cubicBezTo>
                <a:cubicBezTo>
                  <a:pt x="878088" y="4099573"/>
                  <a:pt x="829968" y="4070701"/>
                  <a:pt x="795322" y="4084175"/>
                </a:cubicBezTo>
                <a:cubicBezTo>
                  <a:pt x="964703" y="4157317"/>
                  <a:pt x="1213001" y="4107272"/>
                  <a:pt x="1299616" y="3984085"/>
                </a:cubicBezTo>
                <a:cubicBezTo>
                  <a:pt x="1299616" y="3978310"/>
                  <a:pt x="1301541" y="3974461"/>
                  <a:pt x="1301541" y="3970611"/>
                </a:cubicBezTo>
                <a:cubicBezTo>
                  <a:pt x="1303466" y="3972536"/>
                  <a:pt x="1303466" y="3972536"/>
                  <a:pt x="1305391" y="3974461"/>
                </a:cubicBezTo>
                <a:cubicBezTo>
                  <a:pt x="1309240" y="3968686"/>
                  <a:pt x="1313090" y="3960987"/>
                  <a:pt x="1316940" y="3953288"/>
                </a:cubicBezTo>
                <a:cubicBezTo>
                  <a:pt x="1311165" y="3941739"/>
                  <a:pt x="1315015" y="3926341"/>
                  <a:pt x="1311165" y="3914792"/>
                </a:cubicBezTo>
                <a:close/>
                <a:moveTo>
                  <a:pt x="3880757" y="3907093"/>
                </a:moveTo>
                <a:cubicBezTo>
                  <a:pt x="3784517" y="3970611"/>
                  <a:pt x="3670955" y="4003332"/>
                  <a:pt x="3561242" y="4041828"/>
                </a:cubicBezTo>
                <a:cubicBezTo>
                  <a:pt x="3688278" y="4030279"/>
                  <a:pt x="3803765" y="3997558"/>
                  <a:pt x="3880757" y="3907093"/>
                </a:cubicBezTo>
                <a:close/>
                <a:moveTo>
                  <a:pt x="1372758" y="3895544"/>
                </a:moveTo>
                <a:cubicBezTo>
                  <a:pt x="1366984" y="3903243"/>
                  <a:pt x="1361210" y="3909018"/>
                  <a:pt x="1357360" y="3916717"/>
                </a:cubicBezTo>
                <a:cubicBezTo>
                  <a:pt x="1363134" y="3916717"/>
                  <a:pt x="1368909" y="3914792"/>
                  <a:pt x="1374683" y="3910943"/>
                </a:cubicBezTo>
                <a:cubicBezTo>
                  <a:pt x="1372758" y="3907093"/>
                  <a:pt x="1372758" y="3901319"/>
                  <a:pt x="1372758" y="3895544"/>
                </a:cubicBezTo>
                <a:close/>
                <a:moveTo>
                  <a:pt x="1272671" y="3889771"/>
                </a:moveTo>
                <a:cubicBezTo>
                  <a:pt x="1268821" y="3897470"/>
                  <a:pt x="1274595" y="3920568"/>
                  <a:pt x="1259196" y="3912868"/>
                </a:cubicBezTo>
                <a:cubicBezTo>
                  <a:pt x="1261122" y="3901320"/>
                  <a:pt x="1264971" y="3891696"/>
                  <a:pt x="1272671" y="3889771"/>
                </a:cubicBezTo>
                <a:close/>
                <a:moveTo>
                  <a:pt x="3676729" y="3876296"/>
                </a:moveTo>
                <a:cubicBezTo>
                  <a:pt x="3613211" y="3885920"/>
                  <a:pt x="3570866" y="3926341"/>
                  <a:pt x="3507348" y="3937889"/>
                </a:cubicBezTo>
                <a:cubicBezTo>
                  <a:pt x="3557392" y="3949438"/>
                  <a:pt x="3634384" y="3910943"/>
                  <a:pt x="3676729" y="3876296"/>
                </a:cubicBezTo>
                <a:close/>
                <a:moveTo>
                  <a:pt x="1203377" y="3874372"/>
                </a:moveTo>
                <a:cubicBezTo>
                  <a:pt x="1197603" y="3872447"/>
                  <a:pt x="1195678" y="3878221"/>
                  <a:pt x="1189904" y="3876297"/>
                </a:cubicBezTo>
                <a:cubicBezTo>
                  <a:pt x="1199528" y="3937890"/>
                  <a:pt x="1137934" y="3924416"/>
                  <a:pt x="1118686" y="3962912"/>
                </a:cubicBezTo>
                <a:cubicBezTo>
                  <a:pt x="1161032" y="3962912"/>
                  <a:pt x="1226475" y="3924416"/>
                  <a:pt x="1203377" y="3874372"/>
                </a:cubicBezTo>
                <a:close/>
                <a:moveTo>
                  <a:pt x="3751796" y="3866672"/>
                </a:moveTo>
                <a:cubicBezTo>
                  <a:pt x="3697902" y="3889770"/>
                  <a:pt x="3651707" y="3924416"/>
                  <a:pt x="3599737" y="3949438"/>
                </a:cubicBezTo>
                <a:cubicBezTo>
                  <a:pt x="3647857" y="3943664"/>
                  <a:pt x="3726774" y="3910943"/>
                  <a:pt x="3751796" y="3866672"/>
                </a:cubicBezTo>
                <a:close/>
                <a:moveTo>
                  <a:pt x="3809539" y="3857048"/>
                </a:moveTo>
                <a:cubicBezTo>
                  <a:pt x="3724849" y="3943664"/>
                  <a:pt x="3618985" y="3997558"/>
                  <a:pt x="3490025" y="4014881"/>
                </a:cubicBezTo>
                <a:cubicBezTo>
                  <a:pt x="3618985" y="4020655"/>
                  <a:pt x="3738322" y="3962912"/>
                  <a:pt x="3809539" y="3857048"/>
                </a:cubicBezTo>
                <a:close/>
                <a:moveTo>
                  <a:pt x="3624760" y="3855123"/>
                </a:moveTo>
                <a:cubicBezTo>
                  <a:pt x="3568941" y="3885920"/>
                  <a:pt x="3503498" y="3901319"/>
                  <a:pt x="3441905" y="3922491"/>
                </a:cubicBezTo>
                <a:cubicBezTo>
                  <a:pt x="3503498" y="3926341"/>
                  <a:pt x="3597813" y="3905168"/>
                  <a:pt x="3624760" y="3855123"/>
                </a:cubicBezTo>
                <a:close/>
                <a:moveTo>
                  <a:pt x="4323458" y="3847424"/>
                </a:moveTo>
                <a:cubicBezTo>
                  <a:pt x="4325382" y="3868597"/>
                  <a:pt x="4329232" y="3885920"/>
                  <a:pt x="4335006" y="3903243"/>
                </a:cubicBezTo>
                <a:cubicBezTo>
                  <a:pt x="4350405" y="3916717"/>
                  <a:pt x="4363878" y="3930190"/>
                  <a:pt x="4377352" y="3943664"/>
                </a:cubicBezTo>
                <a:cubicBezTo>
                  <a:pt x="4369652" y="3920566"/>
                  <a:pt x="4361953" y="3899394"/>
                  <a:pt x="4354254" y="3876296"/>
                </a:cubicBezTo>
                <a:cubicBezTo>
                  <a:pt x="4344630" y="3866672"/>
                  <a:pt x="4333082" y="3857048"/>
                  <a:pt x="4323458" y="3847424"/>
                </a:cubicBezTo>
                <a:close/>
                <a:moveTo>
                  <a:pt x="3553543" y="3843575"/>
                </a:moveTo>
                <a:cubicBezTo>
                  <a:pt x="3518896" y="3839725"/>
                  <a:pt x="3509272" y="3876296"/>
                  <a:pt x="3476551" y="3878221"/>
                </a:cubicBezTo>
                <a:cubicBezTo>
                  <a:pt x="3501573" y="3885920"/>
                  <a:pt x="3536219" y="3864747"/>
                  <a:pt x="3553543" y="3843575"/>
                </a:cubicBezTo>
                <a:close/>
                <a:moveTo>
                  <a:pt x="2956858" y="3801230"/>
                </a:moveTo>
                <a:cubicBezTo>
                  <a:pt x="2999203" y="3922491"/>
                  <a:pt x="3081969" y="4018731"/>
                  <a:pt x="3122390" y="4143842"/>
                </a:cubicBezTo>
                <a:cubicBezTo>
                  <a:pt x="3132014" y="4153466"/>
                  <a:pt x="3133939" y="4170789"/>
                  <a:pt x="3139714" y="4184263"/>
                </a:cubicBezTo>
                <a:cubicBezTo>
                  <a:pt x="3060796" y="4068775"/>
                  <a:pt x="2970331" y="3959062"/>
                  <a:pt x="2956858" y="3801230"/>
                </a:cubicBezTo>
                <a:close/>
                <a:moveTo>
                  <a:pt x="1008974" y="3785832"/>
                </a:moveTo>
                <a:cubicBezTo>
                  <a:pt x="953155" y="3835876"/>
                  <a:pt x="926208" y="3909018"/>
                  <a:pt x="853066" y="3928266"/>
                </a:cubicBezTo>
                <a:cubicBezTo>
                  <a:pt x="781849" y="3947514"/>
                  <a:pt x="681760" y="3916717"/>
                  <a:pt x="660587" y="4014881"/>
                </a:cubicBezTo>
                <a:cubicBezTo>
                  <a:pt x="689459" y="4020656"/>
                  <a:pt x="699083" y="3972536"/>
                  <a:pt x="729879" y="3959062"/>
                </a:cubicBezTo>
                <a:cubicBezTo>
                  <a:pt x="801096" y="3930191"/>
                  <a:pt x="868464" y="3960987"/>
                  <a:pt x="931982" y="3901319"/>
                </a:cubicBezTo>
                <a:cubicBezTo>
                  <a:pt x="957004" y="3878221"/>
                  <a:pt x="991650" y="3841650"/>
                  <a:pt x="1008974" y="3785832"/>
                </a:cubicBezTo>
                <a:close/>
                <a:moveTo>
                  <a:pt x="2899145" y="3755967"/>
                </a:moveTo>
                <a:cubicBezTo>
                  <a:pt x="2902483" y="3755636"/>
                  <a:pt x="2905852" y="3756478"/>
                  <a:pt x="2908739" y="3758884"/>
                </a:cubicBezTo>
                <a:cubicBezTo>
                  <a:pt x="2912588" y="3760809"/>
                  <a:pt x="2912588" y="3764659"/>
                  <a:pt x="2912588" y="3768508"/>
                </a:cubicBezTo>
                <a:cubicBezTo>
                  <a:pt x="2912588" y="3772359"/>
                  <a:pt x="2914513" y="3774283"/>
                  <a:pt x="2916438" y="3776208"/>
                </a:cubicBezTo>
                <a:cubicBezTo>
                  <a:pt x="2918364" y="3778133"/>
                  <a:pt x="2920287" y="3778133"/>
                  <a:pt x="2920287" y="3781983"/>
                </a:cubicBezTo>
                <a:cubicBezTo>
                  <a:pt x="2912588" y="3783907"/>
                  <a:pt x="2910663" y="3776208"/>
                  <a:pt x="2901039" y="3778133"/>
                </a:cubicBezTo>
                <a:cubicBezTo>
                  <a:pt x="2899115" y="3783907"/>
                  <a:pt x="2904889" y="3785832"/>
                  <a:pt x="2908739" y="3789682"/>
                </a:cubicBezTo>
                <a:cubicBezTo>
                  <a:pt x="2912588" y="3793531"/>
                  <a:pt x="2910663" y="3801231"/>
                  <a:pt x="2906814" y="3805080"/>
                </a:cubicBezTo>
                <a:cubicBezTo>
                  <a:pt x="2899115" y="3812779"/>
                  <a:pt x="2887567" y="3812779"/>
                  <a:pt x="2877942" y="3812779"/>
                </a:cubicBezTo>
                <a:cubicBezTo>
                  <a:pt x="2866394" y="3812779"/>
                  <a:pt x="2852920" y="3812779"/>
                  <a:pt x="2841371" y="3808930"/>
                </a:cubicBezTo>
                <a:cubicBezTo>
                  <a:pt x="2837523" y="3807005"/>
                  <a:pt x="2833672" y="3805080"/>
                  <a:pt x="2829822" y="3801231"/>
                </a:cubicBezTo>
                <a:cubicBezTo>
                  <a:pt x="2827898" y="3799306"/>
                  <a:pt x="2825973" y="3795456"/>
                  <a:pt x="2822123" y="3793531"/>
                </a:cubicBezTo>
                <a:cubicBezTo>
                  <a:pt x="2820198" y="3791607"/>
                  <a:pt x="2816349" y="3791607"/>
                  <a:pt x="2816349" y="3789682"/>
                </a:cubicBezTo>
                <a:cubicBezTo>
                  <a:pt x="2816349" y="3785832"/>
                  <a:pt x="2820198" y="3787757"/>
                  <a:pt x="2822123" y="3785832"/>
                </a:cubicBezTo>
                <a:cubicBezTo>
                  <a:pt x="2822123" y="3783907"/>
                  <a:pt x="2824048" y="3781983"/>
                  <a:pt x="2824048" y="3781983"/>
                </a:cubicBezTo>
                <a:cubicBezTo>
                  <a:pt x="2833672" y="3780058"/>
                  <a:pt x="2843297" y="3776208"/>
                  <a:pt x="2852920" y="3774283"/>
                </a:cubicBezTo>
                <a:cubicBezTo>
                  <a:pt x="2862544" y="3772359"/>
                  <a:pt x="2874093" y="3776208"/>
                  <a:pt x="2883716" y="3780058"/>
                </a:cubicBezTo>
                <a:cubicBezTo>
                  <a:pt x="2879386" y="3768509"/>
                  <a:pt x="2889130" y="3756960"/>
                  <a:pt x="2899145" y="3755967"/>
                </a:cubicBezTo>
                <a:close/>
                <a:moveTo>
                  <a:pt x="1828934" y="3751185"/>
                </a:moveTo>
                <a:cubicBezTo>
                  <a:pt x="1832784" y="3764659"/>
                  <a:pt x="1830859" y="3781983"/>
                  <a:pt x="1836633" y="3795456"/>
                </a:cubicBezTo>
                <a:cubicBezTo>
                  <a:pt x="1825083" y="3797381"/>
                  <a:pt x="1823159" y="3797381"/>
                  <a:pt x="1811610" y="3789682"/>
                </a:cubicBezTo>
                <a:cubicBezTo>
                  <a:pt x="1821234" y="3783907"/>
                  <a:pt x="1817384" y="3756959"/>
                  <a:pt x="1828934" y="3751185"/>
                </a:cubicBezTo>
                <a:close/>
                <a:moveTo>
                  <a:pt x="1773115" y="3741561"/>
                </a:moveTo>
                <a:cubicBezTo>
                  <a:pt x="1761565" y="3768508"/>
                  <a:pt x="1750016" y="3793530"/>
                  <a:pt x="1734618" y="3812778"/>
                </a:cubicBezTo>
                <a:cubicBezTo>
                  <a:pt x="1738468" y="3793530"/>
                  <a:pt x="1744242" y="3774282"/>
                  <a:pt x="1750016" y="3755034"/>
                </a:cubicBezTo>
                <a:cubicBezTo>
                  <a:pt x="1757715" y="3751185"/>
                  <a:pt x="1765415" y="3745410"/>
                  <a:pt x="1773115" y="3741561"/>
                </a:cubicBezTo>
                <a:close/>
                <a:moveTo>
                  <a:pt x="2764411" y="3732869"/>
                </a:moveTo>
                <a:cubicBezTo>
                  <a:pt x="2767748" y="3732538"/>
                  <a:pt x="2771117" y="3733380"/>
                  <a:pt x="2774004" y="3735786"/>
                </a:cubicBezTo>
                <a:cubicBezTo>
                  <a:pt x="2777853" y="3737711"/>
                  <a:pt x="2777853" y="3741561"/>
                  <a:pt x="2777853" y="3745410"/>
                </a:cubicBezTo>
                <a:cubicBezTo>
                  <a:pt x="2777853" y="3749261"/>
                  <a:pt x="2779778" y="3751185"/>
                  <a:pt x="2781703" y="3753110"/>
                </a:cubicBezTo>
                <a:cubicBezTo>
                  <a:pt x="2783628" y="3755035"/>
                  <a:pt x="2785552" y="3755035"/>
                  <a:pt x="2785552" y="3758884"/>
                </a:cubicBezTo>
                <a:cubicBezTo>
                  <a:pt x="2777853" y="3758884"/>
                  <a:pt x="2775928" y="3751185"/>
                  <a:pt x="2766304" y="3755035"/>
                </a:cubicBezTo>
                <a:cubicBezTo>
                  <a:pt x="2764380" y="3760809"/>
                  <a:pt x="2770154" y="3762734"/>
                  <a:pt x="2774004" y="3766584"/>
                </a:cubicBezTo>
                <a:cubicBezTo>
                  <a:pt x="2777853" y="3770433"/>
                  <a:pt x="2775928" y="3778132"/>
                  <a:pt x="2772079" y="3781982"/>
                </a:cubicBezTo>
                <a:cubicBezTo>
                  <a:pt x="2764380" y="3789681"/>
                  <a:pt x="2752831" y="3789681"/>
                  <a:pt x="2743207" y="3789681"/>
                </a:cubicBezTo>
                <a:cubicBezTo>
                  <a:pt x="2731659" y="3789681"/>
                  <a:pt x="2718185" y="3789681"/>
                  <a:pt x="2706636" y="3785832"/>
                </a:cubicBezTo>
                <a:cubicBezTo>
                  <a:pt x="2702787" y="3783907"/>
                  <a:pt x="2698937" y="3781982"/>
                  <a:pt x="2695087" y="3778132"/>
                </a:cubicBezTo>
                <a:cubicBezTo>
                  <a:pt x="2693163" y="3776208"/>
                  <a:pt x="2691238" y="3772358"/>
                  <a:pt x="2687389" y="3770433"/>
                </a:cubicBezTo>
                <a:cubicBezTo>
                  <a:pt x="2685463" y="3768508"/>
                  <a:pt x="2681615" y="3768508"/>
                  <a:pt x="2681615" y="3766584"/>
                </a:cubicBezTo>
                <a:cubicBezTo>
                  <a:pt x="2681615" y="3762734"/>
                  <a:pt x="2685463" y="3764659"/>
                  <a:pt x="2687389" y="3762734"/>
                </a:cubicBezTo>
                <a:cubicBezTo>
                  <a:pt x="2687389" y="3760809"/>
                  <a:pt x="2689313" y="3758884"/>
                  <a:pt x="2689313" y="3758884"/>
                </a:cubicBezTo>
                <a:cubicBezTo>
                  <a:pt x="2698937" y="3756960"/>
                  <a:pt x="2708561" y="3753110"/>
                  <a:pt x="2718185" y="3751185"/>
                </a:cubicBezTo>
                <a:cubicBezTo>
                  <a:pt x="2727809" y="3749261"/>
                  <a:pt x="2739358" y="3753110"/>
                  <a:pt x="2748981" y="3756960"/>
                </a:cubicBezTo>
                <a:cubicBezTo>
                  <a:pt x="2744650" y="3745411"/>
                  <a:pt x="2754395" y="3733862"/>
                  <a:pt x="2764411" y="3732869"/>
                </a:cubicBezTo>
                <a:close/>
                <a:moveTo>
                  <a:pt x="1803910" y="3703065"/>
                </a:moveTo>
                <a:cubicBezTo>
                  <a:pt x="1803910" y="3706914"/>
                  <a:pt x="1803910" y="3712689"/>
                  <a:pt x="1805835" y="3718463"/>
                </a:cubicBezTo>
                <a:cubicBezTo>
                  <a:pt x="1811609" y="3718463"/>
                  <a:pt x="1817385" y="3716538"/>
                  <a:pt x="1821234" y="3714614"/>
                </a:cubicBezTo>
                <a:cubicBezTo>
                  <a:pt x="1811609" y="3733862"/>
                  <a:pt x="1800060" y="3753110"/>
                  <a:pt x="1790437" y="3772357"/>
                </a:cubicBezTo>
                <a:cubicBezTo>
                  <a:pt x="1784662" y="3747335"/>
                  <a:pt x="1792361" y="3724238"/>
                  <a:pt x="1803910" y="3703065"/>
                </a:cubicBezTo>
                <a:close/>
                <a:moveTo>
                  <a:pt x="3611286" y="3701140"/>
                </a:moveTo>
                <a:cubicBezTo>
                  <a:pt x="3530445" y="3726163"/>
                  <a:pt x="3503498" y="3835876"/>
                  <a:pt x="3430356" y="3872447"/>
                </a:cubicBezTo>
                <a:cubicBezTo>
                  <a:pt x="3516971" y="3858973"/>
                  <a:pt x="3555467" y="3741561"/>
                  <a:pt x="3611286" y="3701140"/>
                </a:cubicBezTo>
                <a:close/>
                <a:moveTo>
                  <a:pt x="1657627" y="3695366"/>
                </a:moveTo>
                <a:cubicBezTo>
                  <a:pt x="1657627" y="3704991"/>
                  <a:pt x="1676876" y="3703066"/>
                  <a:pt x="1678800" y="3712690"/>
                </a:cubicBezTo>
                <a:cubicBezTo>
                  <a:pt x="1663401" y="3712690"/>
                  <a:pt x="1655701" y="3722314"/>
                  <a:pt x="1653777" y="3735787"/>
                </a:cubicBezTo>
                <a:cubicBezTo>
                  <a:pt x="1646077" y="3735787"/>
                  <a:pt x="1640303" y="3733863"/>
                  <a:pt x="1632604" y="3731938"/>
                </a:cubicBezTo>
                <a:cubicBezTo>
                  <a:pt x="1644153" y="3718464"/>
                  <a:pt x="1646077" y="3695366"/>
                  <a:pt x="1657627" y="3695366"/>
                </a:cubicBezTo>
                <a:close/>
                <a:moveTo>
                  <a:pt x="2883746" y="3692449"/>
                </a:moveTo>
                <a:cubicBezTo>
                  <a:pt x="2887084" y="3692118"/>
                  <a:pt x="2890454" y="3692960"/>
                  <a:pt x="2893341" y="3695366"/>
                </a:cubicBezTo>
                <a:cubicBezTo>
                  <a:pt x="2897189" y="3697291"/>
                  <a:pt x="2897189" y="3701140"/>
                  <a:pt x="2897189" y="3704990"/>
                </a:cubicBezTo>
                <a:cubicBezTo>
                  <a:pt x="2897189" y="3708841"/>
                  <a:pt x="2899114" y="3710765"/>
                  <a:pt x="2901039" y="3712690"/>
                </a:cubicBezTo>
                <a:cubicBezTo>
                  <a:pt x="2902964" y="3714615"/>
                  <a:pt x="2904889" y="3714615"/>
                  <a:pt x="2904889" y="3718465"/>
                </a:cubicBezTo>
                <a:cubicBezTo>
                  <a:pt x="2897189" y="3720389"/>
                  <a:pt x="2893341" y="3710765"/>
                  <a:pt x="2885641" y="3714615"/>
                </a:cubicBezTo>
                <a:cubicBezTo>
                  <a:pt x="2885641" y="3720389"/>
                  <a:pt x="2889490" y="3722314"/>
                  <a:pt x="2893341" y="3726164"/>
                </a:cubicBezTo>
                <a:cubicBezTo>
                  <a:pt x="2897189" y="3730013"/>
                  <a:pt x="2895265" y="3737712"/>
                  <a:pt x="2891415" y="3741562"/>
                </a:cubicBezTo>
                <a:cubicBezTo>
                  <a:pt x="2883716" y="3749261"/>
                  <a:pt x="2872167" y="3749261"/>
                  <a:pt x="2862544" y="3749261"/>
                </a:cubicBezTo>
                <a:cubicBezTo>
                  <a:pt x="2850995" y="3749261"/>
                  <a:pt x="2837521" y="3749261"/>
                  <a:pt x="2825972" y="3745411"/>
                </a:cubicBezTo>
                <a:cubicBezTo>
                  <a:pt x="2822123" y="3743487"/>
                  <a:pt x="2818274" y="3741562"/>
                  <a:pt x="2814423" y="3737712"/>
                </a:cubicBezTo>
                <a:cubicBezTo>
                  <a:pt x="2812500" y="3735787"/>
                  <a:pt x="2810574" y="3731938"/>
                  <a:pt x="2806724" y="3730013"/>
                </a:cubicBezTo>
                <a:cubicBezTo>
                  <a:pt x="2804799" y="3728088"/>
                  <a:pt x="2800950" y="3728088"/>
                  <a:pt x="2800950" y="3726164"/>
                </a:cubicBezTo>
                <a:cubicBezTo>
                  <a:pt x="2800950" y="3722314"/>
                  <a:pt x="2804799" y="3724239"/>
                  <a:pt x="2806724" y="3722314"/>
                </a:cubicBezTo>
                <a:cubicBezTo>
                  <a:pt x="2806724" y="3720389"/>
                  <a:pt x="2808649" y="3718465"/>
                  <a:pt x="2808649" y="3718465"/>
                </a:cubicBezTo>
                <a:cubicBezTo>
                  <a:pt x="2818274" y="3716540"/>
                  <a:pt x="2827897" y="3712690"/>
                  <a:pt x="2837521" y="3710765"/>
                </a:cubicBezTo>
                <a:cubicBezTo>
                  <a:pt x="2847145" y="3708841"/>
                  <a:pt x="2858694" y="3712690"/>
                  <a:pt x="2868318" y="3716540"/>
                </a:cubicBezTo>
                <a:cubicBezTo>
                  <a:pt x="2863986" y="3704990"/>
                  <a:pt x="2873731" y="3693441"/>
                  <a:pt x="2883746" y="3692449"/>
                </a:cubicBezTo>
                <a:close/>
                <a:moveTo>
                  <a:pt x="1622981" y="3679968"/>
                </a:moveTo>
                <a:cubicBezTo>
                  <a:pt x="1632606" y="3679968"/>
                  <a:pt x="1638380" y="3683817"/>
                  <a:pt x="1642230" y="3689592"/>
                </a:cubicBezTo>
                <a:cubicBezTo>
                  <a:pt x="1636455" y="3693441"/>
                  <a:pt x="1626830" y="3733863"/>
                  <a:pt x="1603733" y="3728089"/>
                </a:cubicBezTo>
                <a:cubicBezTo>
                  <a:pt x="1603733" y="3703066"/>
                  <a:pt x="1617206" y="3695367"/>
                  <a:pt x="1622981" y="3679968"/>
                </a:cubicBezTo>
                <a:close/>
                <a:moveTo>
                  <a:pt x="1776964" y="3676118"/>
                </a:moveTo>
                <a:cubicBezTo>
                  <a:pt x="1778888" y="3687667"/>
                  <a:pt x="1784663" y="3697291"/>
                  <a:pt x="1788514" y="3706915"/>
                </a:cubicBezTo>
                <a:cubicBezTo>
                  <a:pt x="1786587" y="3708840"/>
                  <a:pt x="1786587" y="3712690"/>
                  <a:pt x="1784663" y="3714615"/>
                </a:cubicBezTo>
                <a:cubicBezTo>
                  <a:pt x="1778888" y="3704991"/>
                  <a:pt x="1775039" y="3693442"/>
                  <a:pt x="1773114" y="3685743"/>
                </a:cubicBezTo>
                <a:cubicBezTo>
                  <a:pt x="1775039" y="3681892"/>
                  <a:pt x="1775039" y="3679967"/>
                  <a:pt x="1776964" y="3676118"/>
                </a:cubicBezTo>
                <a:close/>
                <a:moveTo>
                  <a:pt x="2691237" y="3668419"/>
                </a:moveTo>
                <a:cubicBezTo>
                  <a:pt x="2693162" y="3670344"/>
                  <a:pt x="2695087" y="3674193"/>
                  <a:pt x="2697012" y="3678043"/>
                </a:cubicBezTo>
                <a:cubicBezTo>
                  <a:pt x="2698936" y="3679968"/>
                  <a:pt x="2700862" y="3681892"/>
                  <a:pt x="2702786" y="3683817"/>
                </a:cubicBezTo>
                <a:cubicBezTo>
                  <a:pt x="2704711" y="3685742"/>
                  <a:pt x="2708560" y="3683817"/>
                  <a:pt x="2708560" y="3687667"/>
                </a:cubicBezTo>
                <a:cubicBezTo>
                  <a:pt x="2700862" y="3691516"/>
                  <a:pt x="2695087" y="3683817"/>
                  <a:pt x="2689313" y="3689591"/>
                </a:cubicBezTo>
                <a:cubicBezTo>
                  <a:pt x="2691237" y="3693441"/>
                  <a:pt x="2697012" y="3695366"/>
                  <a:pt x="2700862" y="3697291"/>
                </a:cubicBezTo>
                <a:cubicBezTo>
                  <a:pt x="2706636" y="3701140"/>
                  <a:pt x="2706636" y="3706914"/>
                  <a:pt x="2704711" y="3712689"/>
                </a:cubicBezTo>
                <a:cubicBezTo>
                  <a:pt x="2700862" y="3722313"/>
                  <a:pt x="2689313" y="3726162"/>
                  <a:pt x="2679689" y="3728087"/>
                </a:cubicBezTo>
                <a:cubicBezTo>
                  <a:pt x="2668140" y="3731937"/>
                  <a:pt x="2656592" y="3735786"/>
                  <a:pt x="2643118" y="3735786"/>
                </a:cubicBezTo>
                <a:cubicBezTo>
                  <a:pt x="2639268" y="3735786"/>
                  <a:pt x="2633494" y="3733862"/>
                  <a:pt x="2629644" y="3731937"/>
                </a:cubicBezTo>
                <a:cubicBezTo>
                  <a:pt x="2625795" y="3730012"/>
                  <a:pt x="2623870" y="3726162"/>
                  <a:pt x="2620020" y="3726162"/>
                </a:cubicBezTo>
                <a:cubicBezTo>
                  <a:pt x="2618095" y="3726162"/>
                  <a:pt x="2614246" y="3726162"/>
                  <a:pt x="2614246" y="3724238"/>
                </a:cubicBezTo>
                <a:cubicBezTo>
                  <a:pt x="2614246" y="3722313"/>
                  <a:pt x="2616171" y="3722313"/>
                  <a:pt x="2618095" y="3720388"/>
                </a:cubicBezTo>
                <a:cubicBezTo>
                  <a:pt x="2618095" y="3718463"/>
                  <a:pt x="2618095" y="3716538"/>
                  <a:pt x="2618095" y="3716538"/>
                </a:cubicBezTo>
                <a:cubicBezTo>
                  <a:pt x="2625795" y="3710764"/>
                  <a:pt x="2633494" y="3703065"/>
                  <a:pt x="2643118" y="3699215"/>
                </a:cubicBezTo>
                <a:cubicBezTo>
                  <a:pt x="2652742" y="3695366"/>
                  <a:pt x="2664291" y="3695366"/>
                  <a:pt x="2673914" y="3695366"/>
                </a:cubicBezTo>
                <a:cubicBezTo>
                  <a:pt x="2664291" y="3683817"/>
                  <a:pt x="2677764" y="3662644"/>
                  <a:pt x="2691237" y="3668419"/>
                </a:cubicBezTo>
                <a:close/>
                <a:moveTo>
                  <a:pt x="3576640" y="3664570"/>
                </a:moveTo>
                <a:cubicBezTo>
                  <a:pt x="3547768" y="3712689"/>
                  <a:pt x="3497724" y="3728088"/>
                  <a:pt x="3478476" y="3793530"/>
                </a:cubicBezTo>
                <a:cubicBezTo>
                  <a:pt x="3511197" y="3753110"/>
                  <a:pt x="3572791" y="3730012"/>
                  <a:pt x="3576640" y="3664570"/>
                </a:cubicBezTo>
                <a:close/>
                <a:moveTo>
                  <a:pt x="3530445" y="3662645"/>
                </a:moveTo>
                <a:cubicBezTo>
                  <a:pt x="3484250" y="3701140"/>
                  <a:pt x="3449604" y="3791606"/>
                  <a:pt x="3428431" y="3851274"/>
                </a:cubicBezTo>
                <a:cubicBezTo>
                  <a:pt x="3472702" y="3805079"/>
                  <a:pt x="3497724" y="3728088"/>
                  <a:pt x="3530445" y="3662645"/>
                </a:cubicBezTo>
                <a:close/>
                <a:moveTo>
                  <a:pt x="1705176" y="3659607"/>
                </a:moveTo>
                <a:cubicBezTo>
                  <a:pt x="1707794" y="3658675"/>
                  <a:pt x="1711041" y="3658795"/>
                  <a:pt x="1715372" y="3660720"/>
                </a:cubicBezTo>
                <a:cubicBezTo>
                  <a:pt x="1721146" y="3674194"/>
                  <a:pt x="1719221" y="3679969"/>
                  <a:pt x="1709596" y="3689592"/>
                </a:cubicBezTo>
                <a:cubicBezTo>
                  <a:pt x="1698048" y="3687668"/>
                  <a:pt x="1690348" y="3683818"/>
                  <a:pt x="1686499" y="3676119"/>
                </a:cubicBezTo>
                <a:cubicBezTo>
                  <a:pt x="1695161" y="3674675"/>
                  <a:pt x="1697326" y="3662404"/>
                  <a:pt x="1705176" y="3659607"/>
                </a:cubicBezTo>
                <a:close/>
                <a:moveTo>
                  <a:pt x="2197981" y="3657863"/>
                </a:moveTo>
                <a:cubicBezTo>
                  <a:pt x="2216176" y="3661683"/>
                  <a:pt x="2233138" y="3676600"/>
                  <a:pt x="2244688" y="3706915"/>
                </a:cubicBezTo>
                <a:cubicBezTo>
                  <a:pt x="2196567" y="3730013"/>
                  <a:pt x="2152297" y="3762735"/>
                  <a:pt x="2113801" y="3807005"/>
                </a:cubicBezTo>
                <a:cubicBezTo>
                  <a:pt x="2077712" y="3734825"/>
                  <a:pt x="2143394" y="3646404"/>
                  <a:pt x="2197981" y="3657863"/>
                </a:cubicBezTo>
                <a:close/>
                <a:moveTo>
                  <a:pt x="2096479" y="3649171"/>
                </a:moveTo>
                <a:cubicBezTo>
                  <a:pt x="2092628" y="3654945"/>
                  <a:pt x="2086854" y="3658796"/>
                  <a:pt x="2083004" y="3662645"/>
                </a:cubicBezTo>
                <a:cubicBezTo>
                  <a:pt x="2092628" y="3670345"/>
                  <a:pt x="2086854" y="3703066"/>
                  <a:pt x="2067606" y="3693442"/>
                </a:cubicBezTo>
                <a:cubicBezTo>
                  <a:pt x="2073380" y="3679969"/>
                  <a:pt x="2079155" y="3666495"/>
                  <a:pt x="2084929" y="3654945"/>
                </a:cubicBezTo>
                <a:cubicBezTo>
                  <a:pt x="2088780" y="3653020"/>
                  <a:pt x="2092628" y="3651096"/>
                  <a:pt x="2096479" y="3649171"/>
                </a:cubicBezTo>
                <a:close/>
                <a:moveTo>
                  <a:pt x="1973291" y="3637624"/>
                </a:moveTo>
                <a:cubicBezTo>
                  <a:pt x="1971367" y="3641473"/>
                  <a:pt x="1969443" y="3643398"/>
                  <a:pt x="1971367" y="3645323"/>
                </a:cubicBezTo>
                <a:cubicBezTo>
                  <a:pt x="1982916" y="3647248"/>
                  <a:pt x="1990615" y="3645323"/>
                  <a:pt x="2000239" y="3645323"/>
                </a:cubicBezTo>
                <a:cubicBezTo>
                  <a:pt x="1986765" y="3647248"/>
                  <a:pt x="1977141" y="3654947"/>
                  <a:pt x="1965592" y="3660721"/>
                </a:cubicBezTo>
                <a:cubicBezTo>
                  <a:pt x="1961743" y="3658796"/>
                  <a:pt x="1959818" y="3654947"/>
                  <a:pt x="1959818" y="3651097"/>
                </a:cubicBezTo>
                <a:cubicBezTo>
                  <a:pt x="1963667" y="3647248"/>
                  <a:pt x="1969443" y="3641473"/>
                  <a:pt x="1973291" y="3637624"/>
                </a:cubicBezTo>
                <a:close/>
                <a:moveTo>
                  <a:pt x="1915548" y="3637623"/>
                </a:moveTo>
                <a:cubicBezTo>
                  <a:pt x="1894376" y="3664570"/>
                  <a:pt x="1871278" y="3691517"/>
                  <a:pt x="1846256" y="3718464"/>
                </a:cubicBezTo>
                <a:cubicBezTo>
                  <a:pt x="1842406" y="3720389"/>
                  <a:pt x="1838556" y="3722313"/>
                  <a:pt x="1834707" y="3724238"/>
                </a:cubicBezTo>
                <a:cubicBezTo>
                  <a:pt x="1842406" y="3706915"/>
                  <a:pt x="1852031" y="3691517"/>
                  <a:pt x="1861654" y="3678043"/>
                </a:cubicBezTo>
                <a:cubicBezTo>
                  <a:pt x="1863579" y="3678043"/>
                  <a:pt x="1863579" y="3679968"/>
                  <a:pt x="1865503" y="3681893"/>
                </a:cubicBezTo>
                <a:cubicBezTo>
                  <a:pt x="1880902" y="3668419"/>
                  <a:pt x="1898225" y="3651096"/>
                  <a:pt x="1915548" y="3637623"/>
                </a:cubicBezTo>
                <a:close/>
                <a:moveTo>
                  <a:pt x="3490025" y="3627999"/>
                </a:moveTo>
                <a:cubicBezTo>
                  <a:pt x="3466927" y="3656871"/>
                  <a:pt x="3455378" y="3704990"/>
                  <a:pt x="3418808" y="3710764"/>
                </a:cubicBezTo>
                <a:cubicBezTo>
                  <a:pt x="3409184" y="3760809"/>
                  <a:pt x="3397635" y="3807004"/>
                  <a:pt x="3374538" y="3833951"/>
                </a:cubicBezTo>
                <a:cubicBezTo>
                  <a:pt x="3347590" y="3812778"/>
                  <a:pt x="3349515" y="3751185"/>
                  <a:pt x="3297546" y="3756959"/>
                </a:cubicBezTo>
                <a:cubicBezTo>
                  <a:pt x="3330268" y="3781982"/>
                  <a:pt x="3341816" y="3822402"/>
                  <a:pt x="3366838" y="3853199"/>
                </a:cubicBezTo>
                <a:cubicBezTo>
                  <a:pt x="3424582" y="3839725"/>
                  <a:pt x="3407259" y="3774282"/>
                  <a:pt x="3434206" y="3722313"/>
                </a:cubicBezTo>
                <a:cubicBezTo>
                  <a:pt x="3449604" y="3695366"/>
                  <a:pt x="3499649" y="3678043"/>
                  <a:pt x="3490025" y="3627999"/>
                </a:cubicBezTo>
                <a:close/>
                <a:moveTo>
                  <a:pt x="1694199" y="3626074"/>
                </a:moveTo>
                <a:cubicBezTo>
                  <a:pt x="1705748" y="3649172"/>
                  <a:pt x="1680724" y="3656872"/>
                  <a:pt x="1667251" y="3672270"/>
                </a:cubicBezTo>
                <a:cubicBezTo>
                  <a:pt x="1659552" y="3668420"/>
                  <a:pt x="1649928" y="3666496"/>
                  <a:pt x="1648003" y="3658796"/>
                </a:cubicBezTo>
                <a:cubicBezTo>
                  <a:pt x="1669176" y="3656872"/>
                  <a:pt x="1671100" y="3626074"/>
                  <a:pt x="1694199" y="3626074"/>
                </a:cubicBezTo>
                <a:close/>
                <a:moveTo>
                  <a:pt x="1798136" y="3602976"/>
                </a:moveTo>
                <a:cubicBezTo>
                  <a:pt x="1801985" y="3602976"/>
                  <a:pt x="1803910" y="3602976"/>
                  <a:pt x="1805835" y="3604901"/>
                </a:cubicBezTo>
                <a:cubicBezTo>
                  <a:pt x="1769264" y="3660720"/>
                  <a:pt x="1740392" y="3728088"/>
                  <a:pt x="1711520" y="3799305"/>
                </a:cubicBezTo>
                <a:cubicBezTo>
                  <a:pt x="1688424" y="3785832"/>
                  <a:pt x="1690348" y="3755035"/>
                  <a:pt x="1669175" y="3741562"/>
                </a:cubicBezTo>
                <a:cubicBezTo>
                  <a:pt x="1673024" y="3728088"/>
                  <a:pt x="1684573" y="3728088"/>
                  <a:pt x="1684573" y="3710765"/>
                </a:cubicBezTo>
                <a:cubicBezTo>
                  <a:pt x="1694197" y="3712690"/>
                  <a:pt x="1707671" y="3716539"/>
                  <a:pt x="1713445" y="3712690"/>
                </a:cubicBezTo>
                <a:cubicBezTo>
                  <a:pt x="1707671" y="3735787"/>
                  <a:pt x="1680724" y="3758885"/>
                  <a:pt x="1699971" y="3774283"/>
                </a:cubicBezTo>
                <a:cubicBezTo>
                  <a:pt x="1740392" y="3716539"/>
                  <a:pt x="1744242" y="3647246"/>
                  <a:pt x="1798136" y="3602976"/>
                </a:cubicBezTo>
                <a:close/>
                <a:moveTo>
                  <a:pt x="1892452" y="3601052"/>
                </a:moveTo>
                <a:cubicBezTo>
                  <a:pt x="1888602" y="3606826"/>
                  <a:pt x="1886678" y="3610676"/>
                  <a:pt x="1886678" y="3616450"/>
                </a:cubicBezTo>
                <a:cubicBezTo>
                  <a:pt x="1878979" y="3627999"/>
                  <a:pt x="1869354" y="3639548"/>
                  <a:pt x="1861654" y="3651097"/>
                </a:cubicBezTo>
                <a:cubicBezTo>
                  <a:pt x="1857805" y="3653021"/>
                  <a:pt x="1855880" y="3656871"/>
                  <a:pt x="1855880" y="3658796"/>
                </a:cubicBezTo>
                <a:cubicBezTo>
                  <a:pt x="1850106" y="3668419"/>
                  <a:pt x="1842407" y="3679968"/>
                  <a:pt x="1836632" y="3689592"/>
                </a:cubicBezTo>
                <a:cubicBezTo>
                  <a:pt x="1836632" y="3685743"/>
                  <a:pt x="1838558" y="3681893"/>
                  <a:pt x="1842407" y="3679968"/>
                </a:cubicBezTo>
                <a:cubicBezTo>
                  <a:pt x="1834707" y="3676119"/>
                  <a:pt x="1830858" y="3670344"/>
                  <a:pt x="1828933" y="3664570"/>
                </a:cubicBezTo>
                <a:cubicBezTo>
                  <a:pt x="1830858" y="3660720"/>
                  <a:pt x="1834707" y="3656871"/>
                  <a:pt x="1836632" y="3653021"/>
                </a:cubicBezTo>
                <a:cubicBezTo>
                  <a:pt x="1838558" y="3654946"/>
                  <a:pt x="1838558" y="3654946"/>
                  <a:pt x="1840482" y="3658796"/>
                </a:cubicBezTo>
                <a:cubicBezTo>
                  <a:pt x="1853955" y="3631849"/>
                  <a:pt x="1877054" y="3622225"/>
                  <a:pt x="1892452" y="3601052"/>
                </a:cubicBezTo>
                <a:close/>
                <a:moveTo>
                  <a:pt x="3372612" y="3597202"/>
                </a:moveTo>
                <a:cubicBezTo>
                  <a:pt x="3370688" y="3620300"/>
                  <a:pt x="3407260" y="3618376"/>
                  <a:pt x="3405335" y="3643398"/>
                </a:cubicBezTo>
                <a:cubicBezTo>
                  <a:pt x="3384161" y="3637624"/>
                  <a:pt x="3349515" y="3608752"/>
                  <a:pt x="3372612" y="3597202"/>
                </a:cubicBezTo>
                <a:close/>
                <a:moveTo>
                  <a:pt x="1929023" y="3597202"/>
                </a:moveTo>
                <a:cubicBezTo>
                  <a:pt x="1927098" y="3610676"/>
                  <a:pt x="1915548" y="3620300"/>
                  <a:pt x="1902075" y="3626075"/>
                </a:cubicBezTo>
                <a:cubicBezTo>
                  <a:pt x="1907849" y="3620300"/>
                  <a:pt x="1911699" y="3612601"/>
                  <a:pt x="1917474" y="3606827"/>
                </a:cubicBezTo>
                <a:cubicBezTo>
                  <a:pt x="1921324" y="3602976"/>
                  <a:pt x="1925173" y="3601051"/>
                  <a:pt x="1929023" y="3597202"/>
                </a:cubicBezTo>
                <a:close/>
                <a:moveTo>
                  <a:pt x="1755792" y="3583728"/>
                </a:moveTo>
                <a:cubicBezTo>
                  <a:pt x="1751943" y="3593352"/>
                  <a:pt x="1767341" y="3591427"/>
                  <a:pt x="1765416" y="3599126"/>
                </a:cubicBezTo>
                <a:cubicBezTo>
                  <a:pt x="1751943" y="3608750"/>
                  <a:pt x="1742318" y="3645321"/>
                  <a:pt x="1736543" y="3653020"/>
                </a:cubicBezTo>
                <a:cubicBezTo>
                  <a:pt x="1713447" y="3629923"/>
                  <a:pt x="1707673" y="3581803"/>
                  <a:pt x="1755792" y="3583728"/>
                </a:cubicBezTo>
                <a:close/>
                <a:moveTo>
                  <a:pt x="1990615" y="3574106"/>
                </a:moveTo>
                <a:cubicBezTo>
                  <a:pt x="1994466" y="3574106"/>
                  <a:pt x="1998314" y="3576031"/>
                  <a:pt x="2002165" y="3581805"/>
                </a:cubicBezTo>
                <a:cubicBezTo>
                  <a:pt x="1996390" y="3583730"/>
                  <a:pt x="1990615" y="3583730"/>
                  <a:pt x="1984841" y="3583730"/>
                </a:cubicBezTo>
                <a:cubicBezTo>
                  <a:pt x="1986766" y="3579880"/>
                  <a:pt x="1988690" y="3577955"/>
                  <a:pt x="1990615" y="3574106"/>
                </a:cubicBezTo>
                <a:close/>
                <a:moveTo>
                  <a:pt x="3374538" y="3562556"/>
                </a:moveTo>
                <a:cubicBezTo>
                  <a:pt x="3393785" y="3558706"/>
                  <a:pt x="3399559" y="3593353"/>
                  <a:pt x="3418808" y="3599128"/>
                </a:cubicBezTo>
                <a:cubicBezTo>
                  <a:pt x="3416883" y="3608752"/>
                  <a:pt x="3409184" y="3608752"/>
                  <a:pt x="3405334" y="3616451"/>
                </a:cubicBezTo>
                <a:cubicBezTo>
                  <a:pt x="3389935" y="3601052"/>
                  <a:pt x="3368762" y="3591428"/>
                  <a:pt x="3374538" y="3562556"/>
                </a:cubicBezTo>
                <a:close/>
                <a:moveTo>
                  <a:pt x="1990616" y="3541383"/>
                </a:moveTo>
                <a:cubicBezTo>
                  <a:pt x="1988692" y="3543308"/>
                  <a:pt x="1984842" y="3547157"/>
                  <a:pt x="1982918" y="3551008"/>
                </a:cubicBezTo>
                <a:cubicBezTo>
                  <a:pt x="1969443" y="3552932"/>
                  <a:pt x="1954044" y="3554857"/>
                  <a:pt x="1948270" y="3564481"/>
                </a:cubicBezTo>
                <a:cubicBezTo>
                  <a:pt x="1952119" y="3570256"/>
                  <a:pt x="1959819" y="3572180"/>
                  <a:pt x="1967518" y="3572180"/>
                </a:cubicBezTo>
                <a:cubicBezTo>
                  <a:pt x="1965593" y="3574105"/>
                  <a:pt x="1963669" y="3577955"/>
                  <a:pt x="1961743" y="3579880"/>
                </a:cubicBezTo>
                <a:cubicBezTo>
                  <a:pt x="1954044" y="3577955"/>
                  <a:pt x="1946345" y="3576030"/>
                  <a:pt x="1938646" y="3574105"/>
                </a:cubicBezTo>
                <a:cubicBezTo>
                  <a:pt x="1942495" y="3568331"/>
                  <a:pt x="1946345" y="3560632"/>
                  <a:pt x="1950195" y="3552932"/>
                </a:cubicBezTo>
                <a:cubicBezTo>
                  <a:pt x="1965593" y="3551008"/>
                  <a:pt x="1977142" y="3545232"/>
                  <a:pt x="1990616" y="3541383"/>
                </a:cubicBezTo>
                <a:close/>
                <a:moveTo>
                  <a:pt x="2011787" y="3537534"/>
                </a:moveTo>
                <a:cubicBezTo>
                  <a:pt x="2015637" y="3535609"/>
                  <a:pt x="2019487" y="3535609"/>
                  <a:pt x="2021412" y="3537534"/>
                </a:cubicBezTo>
                <a:cubicBezTo>
                  <a:pt x="2017562" y="3541384"/>
                  <a:pt x="2011787" y="3545234"/>
                  <a:pt x="2006013" y="3547158"/>
                </a:cubicBezTo>
                <a:cubicBezTo>
                  <a:pt x="2007939" y="3543309"/>
                  <a:pt x="2009862" y="3541384"/>
                  <a:pt x="2011787" y="3537534"/>
                </a:cubicBezTo>
                <a:close/>
                <a:moveTo>
                  <a:pt x="3430355" y="3493264"/>
                </a:moveTo>
                <a:cubicBezTo>
                  <a:pt x="3432280" y="3512513"/>
                  <a:pt x="3449604" y="3522137"/>
                  <a:pt x="3449604" y="3541385"/>
                </a:cubicBezTo>
                <a:cubicBezTo>
                  <a:pt x="3432280" y="3537535"/>
                  <a:pt x="3439979" y="3518287"/>
                  <a:pt x="3426506" y="3514437"/>
                </a:cubicBezTo>
                <a:cubicBezTo>
                  <a:pt x="3438055" y="3504812"/>
                  <a:pt x="3420731" y="3497113"/>
                  <a:pt x="3430355" y="3493264"/>
                </a:cubicBezTo>
                <a:close/>
                <a:moveTo>
                  <a:pt x="2138824" y="3481715"/>
                </a:moveTo>
                <a:cubicBezTo>
                  <a:pt x="2131124" y="3497113"/>
                  <a:pt x="2121500" y="3512512"/>
                  <a:pt x="2121500" y="3525985"/>
                </a:cubicBezTo>
                <a:cubicBezTo>
                  <a:pt x="2131124" y="3520211"/>
                  <a:pt x="2138824" y="3512512"/>
                  <a:pt x="2150372" y="3508662"/>
                </a:cubicBezTo>
                <a:cubicBezTo>
                  <a:pt x="2117651" y="3547158"/>
                  <a:pt x="2056058" y="3597203"/>
                  <a:pt x="2063757" y="3653022"/>
                </a:cubicBezTo>
                <a:cubicBezTo>
                  <a:pt x="2056058" y="3664571"/>
                  <a:pt x="2048358" y="3678044"/>
                  <a:pt x="2042584" y="3691518"/>
                </a:cubicBezTo>
                <a:cubicBezTo>
                  <a:pt x="2038736" y="3679969"/>
                  <a:pt x="2027186" y="3689593"/>
                  <a:pt x="2017562" y="3689593"/>
                </a:cubicBezTo>
                <a:cubicBezTo>
                  <a:pt x="2031035" y="3683819"/>
                  <a:pt x="2038736" y="3678044"/>
                  <a:pt x="2046434" y="3654947"/>
                </a:cubicBezTo>
                <a:cubicBezTo>
                  <a:pt x="2050283" y="3641473"/>
                  <a:pt x="2050283" y="3628000"/>
                  <a:pt x="2050283" y="3614526"/>
                </a:cubicBezTo>
                <a:cubicBezTo>
                  <a:pt x="2079155" y="3572181"/>
                  <a:pt x="2109952" y="3527910"/>
                  <a:pt x="2138824" y="3481715"/>
                </a:cubicBezTo>
                <a:close/>
                <a:moveTo>
                  <a:pt x="1855880" y="3481715"/>
                </a:moveTo>
                <a:cubicBezTo>
                  <a:pt x="1861654" y="3514436"/>
                  <a:pt x="1805835" y="3541383"/>
                  <a:pt x="1788512" y="3574105"/>
                </a:cubicBezTo>
                <a:cubicBezTo>
                  <a:pt x="1775039" y="3570255"/>
                  <a:pt x="1763491" y="3566405"/>
                  <a:pt x="1761565" y="3554857"/>
                </a:cubicBezTo>
                <a:cubicBezTo>
                  <a:pt x="1798136" y="3537534"/>
                  <a:pt x="1823158" y="3502888"/>
                  <a:pt x="1855880" y="3481715"/>
                </a:cubicBezTo>
                <a:close/>
                <a:moveTo>
                  <a:pt x="3351440" y="3479790"/>
                </a:moveTo>
                <a:cubicBezTo>
                  <a:pt x="3370688" y="3522135"/>
                  <a:pt x="3407259" y="3552932"/>
                  <a:pt x="3434206" y="3593353"/>
                </a:cubicBezTo>
                <a:cubicBezTo>
                  <a:pt x="3399560" y="3576029"/>
                  <a:pt x="3361065" y="3512512"/>
                  <a:pt x="3351440" y="3479790"/>
                </a:cubicBezTo>
                <a:close/>
                <a:moveTo>
                  <a:pt x="1977142" y="3472091"/>
                </a:moveTo>
                <a:cubicBezTo>
                  <a:pt x="1977142" y="3493264"/>
                  <a:pt x="1942495" y="3495188"/>
                  <a:pt x="1942495" y="3516361"/>
                </a:cubicBezTo>
                <a:cubicBezTo>
                  <a:pt x="1959819" y="3508662"/>
                  <a:pt x="1979067" y="3504812"/>
                  <a:pt x="1998315" y="3500963"/>
                </a:cubicBezTo>
                <a:cubicBezTo>
                  <a:pt x="1973293" y="3520211"/>
                  <a:pt x="1934796" y="3531759"/>
                  <a:pt x="1915548" y="3549082"/>
                </a:cubicBezTo>
                <a:cubicBezTo>
                  <a:pt x="1927098" y="3552932"/>
                  <a:pt x="1936721" y="3552932"/>
                  <a:pt x="1944420" y="3551007"/>
                </a:cubicBezTo>
                <a:cubicBezTo>
                  <a:pt x="1938646" y="3558706"/>
                  <a:pt x="1930946" y="3564481"/>
                  <a:pt x="1925172" y="3570255"/>
                </a:cubicBezTo>
                <a:cubicBezTo>
                  <a:pt x="1907849" y="3566405"/>
                  <a:pt x="1888602" y="3564481"/>
                  <a:pt x="1869353" y="3574105"/>
                </a:cubicBezTo>
                <a:cubicBezTo>
                  <a:pt x="1855880" y="3579879"/>
                  <a:pt x="1842406" y="3587578"/>
                  <a:pt x="1827008" y="3595277"/>
                </a:cubicBezTo>
                <a:cubicBezTo>
                  <a:pt x="1840482" y="3581804"/>
                  <a:pt x="1842406" y="3577954"/>
                  <a:pt x="1855880" y="3552932"/>
                </a:cubicBezTo>
                <a:cubicBezTo>
                  <a:pt x="1857805" y="3551007"/>
                  <a:pt x="1859729" y="3547158"/>
                  <a:pt x="1861654" y="3545233"/>
                </a:cubicBezTo>
                <a:cubicBezTo>
                  <a:pt x="1863579" y="3543308"/>
                  <a:pt x="1863579" y="3543308"/>
                  <a:pt x="1865504" y="3541383"/>
                </a:cubicBezTo>
                <a:cubicBezTo>
                  <a:pt x="1869353" y="3537534"/>
                  <a:pt x="1873203" y="3533684"/>
                  <a:pt x="1877052" y="3531759"/>
                </a:cubicBezTo>
                <a:cubicBezTo>
                  <a:pt x="1867428" y="3543308"/>
                  <a:pt x="1855880" y="3554857"/>
                  <a:pt x="1857805" y="3568330"/>
                </a:cubicBezTo>
                <a:cubicBezTo>
                  <a:pt x="1909774" y="3560631"/>
                  <a:pt x="1932872" y="3497113"/>
                  <a:pt x="1977142" y="3472091"/>
                </a:cubicBezTo>
                <a:close/>
                <a:moveTo>
                  <a:pt x="3613211" y="3460542"/>
                </a:moveTo>
                <a:cubicBezTo>
                  <a:pt x="3634384" y="3485564"/>
                  <a:pt x="3674805" y="3518286"/>
                  <a:pt x="3661332" y="3552932"/>
                </a:cubicBezTo>
                <a:cubicBezTo>
                  <a:pt x="3649782" y="3522135"/>
                  <a:pt x="3617061" y="3485564"/>
                  <a:pt x="3613211" y="3460542"/>
                </a:cubicBezTo>
                <a:close/>
                <a:moveTo>
                  <a:pt x="2029111" y="3454768"/>
                </a:moveTo>
                <a:cubicBezTo>
                  <a:pt x="2031035" y="3470166"/>
                  <a:pt x="2029111" y="3495188"/>
                  <a:pt x="2040659" y="3499038"/>
                </a:cubicBezTo>
                <a:cubicBezTo>
                  <a:pt x="2052208" y="3491339"/>
                  <a:pt x="2052208" y="3464392"/>
                  <a:pt x="2065683" y="3458617"/>
                </a:cubicBezTo>
                <a:cubicBezTo>
                  <a:pt x="2065683" y="3474016"/>
                  <a:pt x="2050283" y="3493264"/>
                  <a:pt x="2057983" y="3504812"/>
                </a:cubicBezTo>
                <a:cubicBezTo>
                  <a:pt x="2050283" y="3516361"/>
                  <a:pt x="2044510" y="3525985"/>
                  <a:pt x="2036810" y="3535609"/>
                </a:cubicBezTo>
                <a:cubicBezTo>
                  <a:pt x="2029111" y="3508662"/>
                  <a:pt x="2023336" y="3479790"/>
                  <a:pt x="2029111" y="3454768"/>
                </a:cubicBezTo>
                <a:close/>
                <a:moveTo>
                  <a:pt x="2223515" y="3450918"/>
                </a:moveTo>
                <a:cubicBezTo>
                  <a:pt x="2233138" y="3454768"/>
                  <a:pt x="2219665" y="3468241"/>
                  <a:pt x="2229289" y="3472091"/>
                </a:cubicBezTo>
                <a:cubicBezTo>
                  <a:pt x="2235063" y="3466316"/>
                  <a:pt x="2240838" y="3460542"/>
                  <a:pt x="2246612" y="3456692"/>
                </a:cubicBezTo>
                <a:cubicBezTo>
                  <a:pt x="2242762" y="3462467"/>
                  <a:pt x="2240838" y="3468241"/>
                  <a:pt x="2236988" y="3474016"/>
                </a:cubicBezTo>
                <a:cubicBezTo>
                  <a:pt x="2208116" y="3504813"/>
                  <a:pt x="2165771" y="3529835"/>
                  <a:pt x="2167696" y="3572181"/>
                </a:cubicBezTo>
                <a:cubicBezTo>
                  <a:pt x="2161921" y="3579880"/>
                  <a:pt x="2154222" y="3587579"/>
                  <a:pt x="2148448" y="3595278"/>
                </a:cubicBezTo>
                <a:cubicBezTo>
                  <a:pt x="2158073" y="3574106"/>
                  <a:pt x="2165771" y="3549083"/>
                  <a:pt x="2171545" y="3525986"/>
                </a:cubicBezTo>
                <a:cubicBezTo>
                  <a:pt x="2183094" y="3510587"/>
                  <a:pt x="2192718" y="3495188"/>
                  <a:pt x="2202342" y="3479790"/>
                </a:cubicBezTo>
                <a:cubicBezTo>
                  <a:pt x="2210041" y="3470166"/>
                  <a:pt x="2217740" y="3462467"/>
                  <a:pt x="2223515" y="3450918"/>
                </a:cubicBezTo>
                <a:close/>
                <a:moveTo>
                  <a:pt x="2292808" y="3441294"/>
                </a:moveTo>
                <a:cubicBezTo>
                  <a:pt x="2290883" y="3448993"/>
                  <a:pt x="2288958" y="3458617"/>
                  <a:pt x="2285109" y="3468241"/>
                </a:cubicBezTo>
                <a:cubicBezTo>
                  <a:pt x="2273560" y="3479790"/>
                  <a:pt x="2263937" y="3495188"/>
                  <a:pt x="2258161" y="3516362"/>
                </a:cubicBezTo>
                <a:cubicBezTo>
                  <a:pt x="2262010" y="3514437"/>
                  <a:pt x="2265861" y="3514437"/>
                  <a:pt x="2269711" y="3512512"/>
                </a:cubicBezTo>
                <a:cubicBezTo>
                  <a:pt x="2254311" y="3551008"/>
                  <a:pt x="2236988" y="3587579"/>
                  <a:pt x="2213891" y="3618376"/>
                </a:cubicBezTo>
                <a:cubicBezTo>
                  <a:pt x="2186944" y="3606827"/>
                  <a:pt x="2161921" y="3628000"/>
                  <a:pt x="2148448" y="3620300"/>
                </a:cubicBezTo>
                <a:cubicBezTo>
                  <a:pt x="2165771" y="3602977"/>
                  <a:pt x="2183094" y="3583729"/>
                  <a:pt x="2200418" y="3562557"/>
                </a:cubicBezTo>
                <a:cubicBezTo>
                  <a:pt x="2235063" y="3535610"/>
                  <a:pt x="2263937" y="3497113"/>
                  <a:pt x="2285109" y="3443219"/>
                </a:cubicBezTo>
                <a:cubicBezTo>
                  <a:pt x="2287034" y="3441294"/>
                  <a:pt x="2290883" y="3441294"/>
                  <a:pt x="2292808" y="3441294"/>
                </a:cubicBezTo>
                <a:close/>
                <a:moveTo>
                  <a:pt x="2113801" y="3437445"/>
                </a:moveTo>
                <a:cubicBezTo>
                  <a:pt x="2111876" y="3452843"/>
                  <a:pt x="2109951" y="3470166"/>
                  <a:pt x="2113801" y="3483640"/>
                </a:cubicBezTo>
                <a:cubicBezTo>
                  <a:pt x="2092628" y="3516362"/>
                  <a:pt x="2069531" y="3551009"/>
                  <a:pt x="2048358" y="3583730"/>
                </a:cubicBezTo>
                <a:cubicBezTo>
                  <a:pt x="2046433" y="3576031"/>
                  <a:pt x="2044510" y="3568332"/>
                  <a:pt x="2042584" y="3560633"/>
                </a:cubicBezTo>
                <a:cubicBezTo>
                  <a:pt x="2069531" y="3524061"/>
                  <a:pt x="2094554" y="3483640"/>
                  <a:pt x="2113801" y="3437445"/>
                </a:cubicBezTo>
                <a:close/>
                <a:moveTo>
                  <a:pt x="3336041" y="3425896"/>
                </a:moveTo>
                <a:cubicBezTo>
                  <a:pt x="3364913" y="3475940"/>
                  <a:pt x="3436130" y="3516362"/>
                  <a:pt x="3432280" y="3576030"/>
                </a:cubicBezTo>
                <a:cubicBezTo>
                  <a:pt x="3413032" y="3522136"/>
                  <a:pt x="3339890" y="3466316"/>
                  <a:pt x="3336041" y="3425896"/>
                </a:cubicBezTo>
                <a:close/>
                <a:moveTo>
                  <a:pt x="3178209" y="3423971"/>
                </a:moveTo>
                <a:cubicBezTo>
                  <a:pt x="3180134" y="3433595"/>
                  <a:pt x="3178209" y="3445144"/>
                  <a:pt x="3180134" y="3454768"/>
                </a:cubicBezTo>
                <a:cubicBezTo>
                  <a:pt x="3168586" y="3458617"/>
                  <a:pt x="3149337" y="3448993"/>
                  <a:pt x="3147412" y="3468241"/>
                </a:cubicBezTo>
                <a:cubicBezTo>
                  <a:pt x="3164735" y="3497113"/>
                  <a:pt x="3209005" y="3479790"/>
                  <a:pt x="3218630" y="3458617"/>
                </a:cubicBezTo>
                <a:cubicBezTo>
                  <a:pt x="3222479" y="3472091"/>
                  <a:pt x="3235952" y="3481715"/>
                  <a:pt x="3239802" y="3497113"/>
                </a:cubicBezTo>
                <a:cubicBezTo>
                  <a:pt x="3210930" y="3516361"/>
                  <a:pt x="3149337" y="3462467"/>
                  <a:pt x="3112766" y="3487489"/>
                </a:cubicBezTo>
                <a:cubicBezTo>
                  <a:pt x="3130089" y="3458617"/>
                  <a:pt x="3153187" y="3441294"/>
                  <a:pt x="3178209" y="3423971"/>
                </a:cubicBezTo>
                <a:close/>
                <a:moveTo>
                  <a:pt x="3305245" y="3416272"/>
                </a:moveTo>
                <a:cubicBezTo>
                  <a:pt x="3312944" y="3431671"/>
                  <a:pt x="3336042" y="3454769"/>
                  <a:pt x="3332193" y="3466317"/>
                </a:cubicBezTo>
                <a:cubicBezTo>
                  <a:pt x="3324494" y="3450919"/>
                  <a:pt x="3299471" y="3429745"/>
                  <a:pt x="3305245" y="3416272"/>
                </a:cubicBezTo>
                <a:close/>
                <a:moveTo>
                  <a:pt x="2175395" y="3412422"/>
                </a:moveTo>
                <a:cubicBezTo>
                  <a:pt x="2179244" y="3420121"/>
                  <a:pt x="2181168" y="3427820"/>
                  <a:pt x="2194644" y="3427820"/>
                </a:cubicBezTo>
                <a:cubicBezTo>
                  <a:pt x="2185019" y="3445144"/>
                  <a:pt x="2185019" y="3458617"/>
                  <a:pt x="2185019" y="3470166"/>
                </a:cubicBezTo>
                <a:cubicBezTo>
                  <a:pt x="2183094" y="3474015"/>
                  <a:pt x="2179244" y="3477865"/>
                  <a:pt x="2177319" y="3481714"/>
                </a:cubicBezTo>
                <a:cubicBezTo>
                  <a:pt x="2177319" y="3477865"/>
                  <a:pt x="2177319" y="3475940"/>
                  <a:pt x="2177319" y="3474015"/>
                </a:cubicBezTo>
                <a:cubicBezTo>
                  <a:pt x="2177319" y="3456692"/>
                  <a:pt x="2173469" y="3439369"/>
                  <a:pt x="2167695" y="3425896"/>
                </a:cubicBezTo>
                <a:cubicBezTo>
                  <a:pt x="2171544" y="3422046"/>
                  <a:pt x="2173469" y="3418196"/>
                  <a:pt x="2175395" y="3412422"/>
                </a:cubicBezTo>
                <a:close/>
                <a:moveTo>
                  <a:pt x="2161922" y="3393175"/>
                </a:moveTo>
                <a:cubicBezTo>
                  <a:pt x="2161922" y="3393175"/>
                  <a:pt x="2163847" y="3395100"/>
                  <a:pt x="2163847" y="3395100"/>
                </a:cubicBezTo>
                <a:cubicBezTo>
                  <a:pt x="2163847" y="3395100"/>
                  <a:pt x="2161922" y="3397025"/>
                  <a:pt x="2161922" y="3398949"/>
                </a:cubicBezTo>
                <a:cubicBezTo>
                  <a:pt x="2161922" y="3397025"/>
                  <a:pt x="2161922" y="3395100"/>
                  <a:pt x="2161922" y="3393175"/>
                </a:cubicBezTo>
                <a:close/>
                <a:moveTo>
                  <a:pt x="3237877" y="3372002"/>
                </a:moveTo>
                <a:cubicBezTo>
                  <a:pt x="3259050" y="3404723"/>
                  <a:pt x="3268674" y="3443219"/>
                  <a:pt x="3297547" y="3472091"/>
                </a:cubicBezTo>
                <a:cubicBezTo>
                  <a:pt x="3262900" y="3450918"/>
                  <a:pt x="3234028" y="3406648"/>
                  <a:pt x="3237877" y="3372002"/>
                </a:cubicBezTo>
                <a:close/>
                <a:moveTo>
                  <a:pt x="3634384" y="3366227"/>
                </a:moveTo>
                <a:cubicBezTo>
                  <a:pt x="3644008" y="3373927"/>
                  <a:pt x="3670956" y="3387401"/>
                  <a:pt x="3651708" y="3400874"/>
                </a:cubicBezTo>
                <a:cubicBezTo>
                  <a:pt x="3647858" y="3391250"/>
                  <a:pt x="3626685" y="3372001"/>
                  <a:pt x="3634384" y="3366227"/>
                </a:cubicBezTo>
                <a:close/>
                <a:moveTo>
                  <a:pt x="3411108" y="3333506"/>
                </a:moveTo>
                <a:cubicBezTo>
                  <a:pt x="3478475" y="3414347"/>
                  <a:pt x="3551617" y="3491338"/>
                  <a:pt x="3609362" y="3579879"/>
                </a:cubicBezTo>
                <a:cubicBezTo>
                  <a:pt x="3513122" y="3552932"/>
                  <a:pt x="3532370" y="3452843"/>
                  <a:pt x="3466927" y="3406648"/>
                </a:cubicBezTo>
                <a:cubicBezTo>
                  <a:pt x="3451529" y="3410497"/>
                  <a:pt x="3474626" y="3422046"/>
                  <a:pt x="3465002" y="3422046"/>
                </a:cubicBezTo>
                <a:cubicBezTo>
                  <a:pt x="3453453" y="3391250"/>
                  <a:pt x="3413033" y="3358528"/>
                  <a:pt x="3411108" y="3333506"/>
                </a:cubicBezTo>
                <a:close/>
                <a:moveTo>
                  <a:pt x="3472701" y="3321957"/>
                </a:moveTo>
                <a:cubicBezTo>
                  <a:pt x="3516971" y="3364302"/>
                  <a:pt x="3576639" y="3414347"/>
                  <a:pt x="3588188" y="3464391"/>
                </a:cubicBezTo>
                <a:cubicBezTo>
                  <a:pt x="3553542" y="3412422"/>
                  <a:pt x="3509272" y="3370077"/>
                  <a:pt x="3472701" y="3321957"/>
                </a:cubicBezTo>
                <a:close/>
                <a:moveTo>
                  <a:pt x="3520821" y="3320033"/>
                </a:moveTo>
                <a:cubicBezTo>
                  <a:pt x="3532369" y="3323882"/>
                  <a:pt x="3557392" y="3321958"/>
                  <a:pt x="3561241" y="3333506"/>
                </a:cubicBezTo>
                <a:cubicBezTo>
                  <a:pt x="3563166" y="3379702"/>
                  <a:pt x="3634383" y="3429747"/>
                  <a:pt x="3657482" y="3462468"/>
                </a:cubicBezTo>
                <a:cubicBezTo>
                  <a:pt x="3640159" y="3429747"/>
                  <a:pt x="3682504" y="3477866"/>
                  <a:pt x="3659407" y="3489415"/>
                </a:cubicBezTo>
                <a:cubicBezTo>
                  <a:pt x="3615135" y="3431671"/>
                  <a:pt x="3567016" y="3375852"/>
                  <a:pt x="3520821" y="3320033"/>
                </a:cubicBezTo>
                <a:close/>
                <a:moveTo>
                  <a:pt x="3434206" y="3318108"/>
                </a:moveTo>
                <a:cubicBezTo>
                  <a:pt x="3530445" y="3397024"/>
                  <a:pt x="3590114" y="3500964"/>
                  <a:pt x="3665180" y="3593354"/>
                </a:cubicBezTo>
                <a:cubicBezTo>
                  <a:pt x="3657481" y="3614526"/>
                  <a:pt x="3670955" y="3622225"/>
                  <a:pt x="3667105" y="3641473"/>
                </a:cubicBezTo>
                <a:cubicBezTo>
                  <a:pt x="3638233" y="3639548"/>
                  <a:pt x="3640158" y="3616451"/>
                  <a:pt x="3644008" y="3593354"/>
                </a:cubicBezTo>
                <a:cubicBezTo>
                  <a:pt x="3576640" y="3500964"/>
                  <a:pt x="3516972" y="3400874"/>
                  <a:pt x="3434206" y="3318108"/>
                </a:cubicBezTo>
                <a:close/>
                <a:moveTo>
                  <a:pt x="1588334" y="3304634"/>
                </a:moveTo>
                <a:cubicBezTo>
                  <a:pt x="1594108" y="3306559"/>
                  <a:pt x="1599884" y="3306559"/>
                  <a:pt x="1605658" y="3308483"/>
                </a:cubicBezTo>
                <a:cubicBezTo>
                  <a:pt x="1597959" y="3325807"/>
                  <a:pt x="1582560" y="3327732"/>
                  <a:pt x="1569086" y="3335431"/>
                </a:cubicBezTo>
                <a:cubicBezTo>
                  <a:pt x="1572936" y="3321958"/>
                  <a:pt x="1580635" y="3314259"/>
                  <a:pt x="1588334" y="3304634"/>
                </a:cubicBezTo>
                <a:close/>
                <a:moveTo>
                  <a:pt x="1938646" y="3285386"/>
                </a:moveTo>
                <a:cubicBezTo>
                  <a:pt x="1932872" y="3318108"/>
                  <a:pt x="1921322" y="3337356"/>
                  <a:pt x="1896300" y="3341206"/>
                </a:cubicBezTo>
                <a:cubicBezTo>
                  <a:pt x="1909774" y="3321958"/>
                  <a:pt x="1925173" y="3306559"/>
                  <a:pt x="1938646" y="3285386"/>
                </a:cubicBezTo>
                <a:close/>
                <a:moveTo>
                  <a:pt x="1003199" y="3266139"/>
                </a:moveTo>
                <a:cubicBezTo>
                  <a:pt x="993575" y="3289236"/>
                  <a:pt x="972403" y="3296935"/>
                  <a:pt x="964703" y="3321958"/>
                </a:cubicBezTo>
                <a:cubicBezTo>
                  <a:pt x="983951" y="3321958"/>
                  <a:pt x="987801" y="3296935"/>
                  <a:pt x="1008974" y="3296935"/>
                </a:cubicBezTo>
                <a:cubicBezTo>
                  <a:pt x="1016673" y="3339281"/>
                  <a:pt x="949305" y="3343130"/>
                  <a:pt x="939681" y="3393175"/>
                </a:cubicBezTo>
                <a:cubicBezTo>
                  <a:pt x="995500" y="3364303"/>
                  <a:pt x="1045545" y="3325807"/>
                  <a:pt x="1089815" y="3279612"/>
                </a:cubicBezTo>
                <a:cubicBezTo>
                  <a:pt x="1084040" y="3329657"/>
                  <a:pt x="1033996" y="3352754"/>
                  <a:pt x="1005124" y="3385476"/>
                </a:cubicBezTo>
                <a:cubicBezTo>
                  <a:pt x="1041695" y="3377777"/>
                  <a:pt x="1072492" y="3356604"/>
                  <a:pt x="1099439" y="3333506"/>
                </a:cubicBezTo>
                <a:cubicBezTo>
                  <a:pt x="1074416" y="3379701"/>
                  <a:pt x="1007049" y="3387401"/>
                  <a:pt x="997425" y="3439370"/>
                </a:cubicBezTo>
                <a:cubicBezTo>
                  <a:pt x="1045545" y="3429746"/>
                  <a:pt x="1080191" y="3346980"/>
                  <a:pt x="1122536" y="3364303"/>
                </a:cubicBezTo>
                <a:cubicBezTo>
                  <a:pt x="1103288" y="3406648"/>
                  <a:pt x="1030146" y="3439370"/>
                  <a:pt x="1010898" y="3481715"/>
                </a:cubicBezTo>
                <a:cubicBezTo>
                  <a:pt x="1060943" y="3443219"/>
                  <a:pt x="1126386" y="3425896"/>
                  <a:pt x="1161032" y="3364303"/>
                </a:cubicBezTo>
                <a:cubicBezTo>
                  <a:pt x="1172580" y="3368153"/>
                  <a:pt x="1189904" y="3354679"/>
                  <a:pt x="1195678" y="3368153"/>
                </a:cubicBezTo>
                <a:cubicBezTo>
                  <a:pt x="1128310" y="3431670"/>
                  <a:pt x="1043620" y="3472091"/>
                  <a:pt x="974327" y="3533684"/>
                </a:cubicBezTo>
                <a:cubicBezTo>
                  <a:pt x="1097514" y="3481715"/>
                  <a:pt x="1213001" y="3385476"/>
                  <a:pt x="1318864" y="3321958"/>
                </a:cubicBezTo>
                <a:cubicBezTo>
                  <a:pt x="1259196" y="3377777"/>
                  <a:pt x="1203377" y="3443219"/>
                  <a:pt x="1136010" y="3483640"/>
                </a:cubicBezTo>
                <a:cubicBezTo>
                  <a:pt x="1114837" y="3497113"/>
                  <a:pt x="1076341" y="3495189"/>
                  <a:pt x="1078266" y="3531760"/>
                </a:cubicBezTo>
                <a:cubicBezTo>
                  <a:pt x="1176430" y="3483640"/>
                  <a:pt x="1261121" y="3418197"/>
                  <a:pt x="1343887" y="3348905"/>
                </a:cubicBezTo>
                <a:cubicBezTo>
                  <a:pt x="1322714" y="3404724"/>
                  <a:pt x="1236099" y="3435520"/>
                  <a:pt x="1216851" y="3497113"/>
                </a:cubicBezTo>
                <a:cubicBezTo>
                  <a:pt x="1280369" y="3466317"/>
                  <a:pt x="1316940" y="3391250"/>
                  <a:pt x="1393931" y="3377777"/>
                </a:cubicBezTo>
                <a:cubicBezTo>
                  <a:pt x="1374683" y="3429746"/>
                  <a:pt x="1291917" y="3439370"/>
                  <a:pt x="1295767" y="3489414"/>
                </a:cubicBezTo>
                <a:cubicBezTo>
                  <a:pt x="1338112" y="3468242"/>
                  <a:pt x="1361210" y="3418197"/>
                  <a:pt x="1409329" y="3406648"/>
                </a:cubicBezTo>
                <a:cubicBezTo>
                  <a:pt x="1445900" y="3387401"/>
                  <a:pt x="1467073" y="3320033"/>
                  <a:pt x="1515194" y="3339281"/>
                </a:cubicBezTo>
                <a:cubicBezTo>
                  <a:pt x="1461299" y="3420122"/>
                  <a:pt x="1380458" y="3454768"/>
                  <a:pt x="1318864" y="3520211"/>
                </a:cubicBezTo>
                <a:cubicBezTo>
                  <a:pt x="1409329" y="3481715"/>
                  <a:pt x="1484396" y="3389325"/>
                  <a:pt x="1567162" y="3352754"/>
                </a:cubicBezTo>
                <a:cubicBezTo>
                  <a:pt x="1519042" y="3406648"/>
                  <a:pt x="1449750" y="3456693"/>
                  <a:pt x="1415104" y="3512512"/>
                </a:cubicBezTo>
                <a:cubicBezTo>
                  <a:pt x="1495945" y="3460542"/>
                  <a:pt x="1557539" y="3379701"/>
                  <a:pt x="1640304" y="3333506"/>
                </a:cubicBezTo>
                <a:cubicBezTo>
                  <a:pt x="1599883" y="3387401"/>
                  <a:pt x="1511343" y="3441294"/>
                  <a:pt x="1476697" y="3502888"/>
                </a:cubicBezTo>
                <a:cubicBezTo>
                  <a:pt x="1461299" y="3512512"/>
                  <a:pt x="1420878" y="3516361"/>
                  <a:pt x="1428577" y="3547158"/>
                </a:cubicBezTo>
                <a:cubicBezTo>
                  <a:pt x="1540215" y="3483640"/>
                  <a:pt x="1619131" y="3372002"/>
                  <a:pt x="1734619" y="3318108"/>
                </a:cubicBezTo>
                <a:cubicBezTo>
                  <a:pt x="1609507" y="3450918"/>
                  <a:pt x="1459374" y="3547158"/>
                  <a:pt x="1315015" y="3651096"/>
                </a:cubicBezTo>
                <a:cubicBezTo>
                  <a:pt x="1291917" y="3641473"/>
                  <a:pt x="1270745" y="3660720"/>
                  <a:pt x="1274594" y="3676119"/>
                </a:cubicBezTo>
                <a:cubicBezTo>
                  <a:pt x="1453599" y="3599127"/>
                  <a:pt x="1607583" y="3466317"/>
                  <a:pt x="1757717" y="3345055"/>
                </a:cubicBezTo>
                <a:cubicBezTo>
                  <a:pt x="1773114" y="3333506"/>
                  <a:pt x="1780813" y="3302710"/>
                  <a:pt x="1811610" y="3318108"/>
                </a:cubicBezTo>
                <a:cubicBezTo>
                  <a:pt x="1653777" y="3468242"/>
                  <a:pt x="1476697" y="3635698"/>
                  <a:pt x="1289993" y="3760809"/>
                </a:cubicBezTo>
                <a:cubicBezTo>
                  <a:pt x="1274594" y="3758884"/>
                  <a:pt x="1286143" y="3739637"/>
                  <a:pt x="1264970" y="3741561"/>
                </a:cubicBezTo>
                <a:cubicBezTo>
                  <a:pt x="1257271" y="3756960"/>
                  <a:pt x="1270745" y="3758884"/>
                  <a:pt x="1266895" y="3772358"/>
                </a:cubicBezTo>
                <a:cubicBezTo>
                  <a:pt x="1236099" y="3797380"/>
                  <a:pt x="1195678" y="3814703"/>
                  <a:pt x="1153333" y="3837801"/>
                </a:cubicBezTo>
                <a:cubicBezTo>
                  <a:pt x="1109063" y="3862823"/>
                  <a:pt x="1008974" y="3909018"/>
                  <a:pt x="993575" y="3939815"/>
                </a:cubicBezTo>
                <a:cubicBezTo>
                  <a:pt x="991650" y="3945589"/>
                  <a:pt x="989726" y="3951363"/>
                  <a:pt x="993575" y="3960987"/>
                </a:cubicBezTo>
                <a:cubicBezTo>
                  <a:pt x="997425" y="3960987"/>
                  <a:pt x="997425" y="3964837"/>
                  <a:pt x="1001274" y="3966762"/>
                </a:cubicBezTo>
                <a:cubicBezTo>
                  <a:pt x="1082116" y="3918642"/>
                  <a:pt x="1162957" y="3868598"/>
                  <a:pt x="1241873" y="3818553"/>
                </a:cubicBezTo>
                <a:cubicBezTo>
                  <a:pt x="1313090" y="3957138"/>
                  <a:pt x="1118686" y="3993709"/>
                  <a:pt x="1076341" y="4036054"/>
                </a:cubicBezTo>
                <a:cubicBezTo>
                  <a:pt x="1178355" y="4041828"/>
                  <a:pt x="1355435" y="3922491"/>
                  <a:pt x="1245722" y="3814703"/>
                </a:cubicBezTo>
                <a:cubicBezTo>
                  <a:pt x="1289993" y="3760809"/>
                  <a:pt x="1311165" y="3822402"/>
                  <a:pt x="1316940" y="3876297"/>
                </a:cubicBezTo>
                <a:cubicBezTo>
                  <a:pt x="1316940" y="3866673"/>
                  <a:pt x="1316940" y="3857049"/>
                  <a:pt x="1318864" y="3847425"/>
                </a:cubicBezTo>
                <a:cubicBezTo>
                  <a:pt x="1320789" y="3849350"/>
                  <a:pt x="1320789" y="3849350"/>
                  <a:pt x="1322714" y="3851274"/>
                </a:cubicBezTo>
                <a:cubicBezTo>
                  <a:pt x="1324639" y="3866673"/>
                  <a:pt x="1332338" y="3880146"/>
                  <a:pt x="1326563" y="3899394"/>
                </a:cubicBezTo>
                <a:cubicBezTo>
                  <a:pt x="1328488" y="3901319"/>
                  <a:pt x="1332338" y="3903243"/>
                  <a:pt x="1334263" y="3907093"/>
                </a:cubicBezTo>
                <a:cubicBezTo>
                  <a:pt x="1340037" y="3868598"/>
                  <a:pt x="1330413" y="3824327"/>
                  <a:pt x="1301541" y="3776208"/>
                </a:cubicBezTo>
                <a:cubicBezTo>
                  <a:pt x="1505569" y="3653021"/>
                  <a:pt x="1682650" y="3458618"/>
                  <a:pt x="1867429" y="3321958"/>
                </a:cubicBezTo>
                <a:cubicBezTo>
                  <a:pt x="1734619" y="3487489"/>
                  <a:pt x="1569087" y="3635698"/>
                  <a:pt x="1411254" y="3745411"/>
                </a:cubicBezTo>
                <a:cubicBezTo>
                  <a:pt x="1417029" y="3747336"/>
                  <a:pt x="1422803" y="3747336"/>
                  <a:pt x="1426653" y="3747336"/>
                </a:cubicBezTo>
                <a:cubicBezTo>
                  <a:pt x="1426653" y="3743486"/>
                  <a:pt x="1426653" y="3741561"/>
                  <a:pt x="1426653" y="3739637"/>
                </a:cubicBezTo>
                <a:cubicBezTo>
                  <a:pt x="1426653" y="3737712"/>
                  <a:pt x="1428577" y="3735787"/>
                  <a:pt x="1432427" y="3737712"/>
                </a:cubicBezTo>
                <a:cubicBezTo>
                  <a:pt x="1432427" y="3739637"/>
                  <a:pt x="1434352" y="3741561"/>
                  <a:pt x="1436276" y="3743486"/>
                </a:cubicBezTo>
                <a:cubicBezTo>
                  <a:pt x="1445900" y="3735787"/>
                  <a:pt x="1453599" y="3722314"/>
                  <a:pt x="1463223" y="3714615"/>
                </a:cubicBezTo>
                <a:cubicBezTo>
                  <a:pt x="1578711" y="3622225"/>
                  <a:pt x="1719220" y="3558707"/>
                  <a:pt x="1811610" y="3429746"/>
                </a:cubicBezTo>
                <a:cubicBezTo>
                  <a:pt x="1825084" y="3435520"/>
                  <a:pt x="1828933" y="3448994"/>
                  <a:pt x="1834707" y="3460542"/>
                </a:cubicBezTo>
                <a:cubicBezTo>
                  <a:pt x="1726920" y="3585653"/>
                  <a:pt x="1592184" y="3670344"/>
                  <a:pt x="1467073" y="3770433"/>
                </a:cubicBezTo>
                <a:cubicBezTo>
                  <a:pt x="1467073" y="3770433"/>
                  <a:pt x="1468998" y="3772358"/>
                  <a:pt x="1468998" y="3772358"/>
                </a:cubicBezTo>
                <a:cubicBezTo>
                  <a:pt x="1455524" y="3781982"/>
                  <a:pt x="1451675" y="3797380"/>
                  <a:pt x="1449750" y="3812779"/>
                </a:cubicBezTo>
                <a:cubicBezTo>
                  <a:pt x="1455524" y="3810854"/>
                  <a:pt x="1459374" y="3808929"/>
                  <a:pt x="1463223" y="3807004"/>
                </a:cubicBezTo>
                <a:cubicBezTo>
                  <a:pt x="1467073" y="3797380"/>
                  <a:pt x="1472847" y="3787756"/>
                  <a:pt x="1480546" y="3785832"/>
                </a:cubicBezTo>
                <a:cubicBezTo>
                  <a:pt x="1482471" y="3785832"/>
                  <a:pt x="1484396" y="3787756"/>
                  <a:pt x="1484396" y="3789681"/>
                </a:cubicBezTo>
                <a:cubicBezTo>
                  <a:pt x="1501719" y="3772358"/>
                  <a:pt x="1517117" y="3751185"/>
                  <a:pt x="1538290" y="3756960"/>
                </a:cubicBezTo>
                <a:cubicBezTo>
                  <a:pt x="1522892" y="3785832"/>
                  <a:pt x="1499794" y="3807004"/>
                  <a:pt x="1474772" y="3826252"/>
                </a:cubicBezTo>
                <a:cubicBezTo>
                  <a:pt x="1472847" y="3828177"/>
                  <a:pt x="1468998" y="3830102"/>
                  <a:pt x="1467073" y="3832026"/>
                </a:cubicBezTo>
                <a:cubicBezTo>
                  <a:pt x="1461299" y="3837801"/>
                  <a:pt x="1453599" y="3841650"/>
                  <a:pt x="1445900" y="3847425"/>
                </a:cubicBezTo>
                <a:cubicBezTo>
                  <a:pt x="1443976" y="3857049"/>
                  <a:pt x="1440126" y="3864748"/>
                  <a:pt x="1432427" y="3870522"/>
                </a:cubicBezTo>
                <a:cubicBezTo>
                  <a:pt x="1428577" y="3868598"/>
                  <a:pt x="1424728" y="3866673"/>
                  <a:pt x="1422803" y="3864748"/>
                </a:cubicBezTo>
                <a:cubicBezTo>
                  <a:pt x="1420878" y="3866673"/>
                  <a:pt x="1417029" y="3870522"/>
                  <a:pt x="1413179" y="3872447"/>
                </a:cubicBezTo>
                <a:cubicBezTo>
                  <a:pt x="1417029" y="3880146"/>
                  <a:pt x="1418953" y="3889770"/>
                  <a:pt x="1420878" y="3897469"/>
                </a:cubicBezTo>
                <a:cubicBezTo>
                  <a:pt x="1455524" y="3878221"/>
                  <a:pt x="1492095" y="3851274"/>
                  <a:pt x="1520968" y="3843575"/>
                </a:cubicBezTo>
                <a:cubicBezTo>
                  <a:pt x="1488246" y="3872447"/>
                  <a:pt x="1453599" y="3897469"/>
                  <a:pt x="1418953" y="3924416"/>
                </a:cubicBezTo>
                <a:cubicBezTo>
                  <a:pt x="1415104" y="3934040"/>
                  <a:pt x="1409329" y="3941739"/>
                  <a:pt x="1397781" y="3951363"/>
                </a:cubicBezTo>
                <a:cubicBezTo>
                  <a:pt x="1395856" y="3949439"/>
                  <a:pt x="1395856" y="3947514"/>
                  <a:pt x="1393931" y="3945589"/>
                </a:cubicBezTo>
                <a:cubicBezTo>
                  <a:pt x="1388157" y="3951363"/>
                  <a:pt x="1382382" y="3955213"/>
                  <a:pt x="1376608" y="3960987"/>
                </a:cubicBezTo>
                <a:cubicBezTo>
                  <a:pt x="1376608" y="3970611"/>
                  <a:pt x="1372758" y="3982160"/>
                  <a:pt x="1366984" y="3993709"/>
                </a:cubicBezTo>
                <a:cubicBezTo>
                  <a:pt x="1386232" y="3982160"/>
                  <a:pt x="1405480" y="3966762"/>
                  <a:pt x="1420878" y="3959062"/>
                </a:cubicBezTo>
                <a:cubicBezTo>
                  <a:pt x="1424728" y="3957138"/>
                  <a:pt x="1428577" y="3955213"/>
                  <a:pt x="1434352" y="3953288"/>
                </a:cubicBezTo>
                <a:cubicBezTo>
                  <a:pt x="1434352" y="3953288"/>
                  <a:pt x="1434352" y="3955213"/>
                  <a:pt x="1434352" y="3955213"/>
                </a:cubicBezTo>
                <a:cubicBezTo>
                  <a:pt x="1438201" y="3955213"/>
                  <a:pt x="1440126" y="3955213"/>
                  <a:pt x="1443976" y="3957138"/>
                </a:cubicBezTo>
                <a:cubicBezTo>
                  <a:pt x="1445900" y="3964837"/>
                  <a:pt x="1443976" y="3972536"/>
                  <a:pt x="1438201" y="3978310"/>
                </a:cubicBezTo>
                <a:cubicBezTo>
                  <a:pt x="1438201" y="3989859"/>
                  <a:pt x="1438201" y="4001408"/>
                  <a:pt x="1436276" y="4012957"/>
                </a:cubicBezTo>
                <a:cubicBezTo>
                  <a:pt x="1443976" y="4007182"/>
                  <a:pt x="1451675" y="3997558"/>
                  <a:pt x="1459374" y="3987934"/>
                </a:cubicBezTo>
                <a:cubicBezTo>
                  <a:pt x="1461299" y="4005257"/>
                  <a:pt x="1447825" y="4024505"/>
                  <a:pt x="1430502" y="4034129"/>
                </a:cubicBezTo>
                <a:cubicBezTo>
                  <a:pt x="1428577" y="4043753"/>
                  <a:pt x="1424728" y="4053377"/>
                  <a:pt x="1420878" y="4063002"/>
                </a:cubicBezTo>
                <a:cubicBezTo>
                  <a:pt x="1432427" y="4059151"/>
                  <a:pt x="1445900" y="4055302"/>
                  <a:pt x="1457449" y="4051452"/>
                </a:cubicBezTo>
                <a:cubicBezTo>
                  <a:pt x="1465148" y="4034129"/>
                  <a:pt x="1472847" y="4022581"/>
                  <a:pt x="1486321" y="4014881"/>
                </a:cubicBezTo>
                <a:cubicBezTo>
                  <a:pt x="1486321" y="4007182"/>
                  <a:pt x="1484396" y="3999483"/>
                  <a:pt x="1482471" y="3991784"/>
                </a:cubicBezTo>
                <a:cubicBezTo>
                  <a:pt x="1476697" y="3995633"/>
                  <a:pt x="1470923" y="3999483"/>
                  <a:pt x="1463223" y="4003333"/>
                </a:cubicBezTo>
                <a:cubicBezTo>
                  <a:pt x="1467073" y="3991784"/>
                  <a:pt x="1470923" y="3982160"/>
                  <a:pt x="1476697" y="3974461"/>
                </a:cubicBezTo>
                <a:cubicBezTo>
                  <a:pt x="1472847" y="3962912"/>
                  <a:pt x="1465148" y="3953288"/>
                  <a:pt x="1459374" y="3943664"/>
                </a:cubicBezTo>
                <a:cubicBezTo>
                  <a:pt x="1476697" y="3905168"/>
                  <a:pt x="1515194" y="3920567"/>
                  <a:pt x="1532516" y="3882071"/>
                </a:cubicBezTo>
                <a:cubicBezTo>
                  <a:pt x="1532516" y="3874372"/>
                  <a:pt x="1534441" y="3866673"/>
                  <a:pt x="1538290" y="3858974"/>
                </a:cubicBezTo>
                <a:cubicBezTo>
                  <a:pt x="1540215" y="3849350"/>
                  <a:pt x="1540215" y="3839726"/>
                  <a:pt x="1540215" y="3830102"/>
                </a:cubicBezTo>
                <a:cubicBezTo>
                  <a:pt x="1536365" y="3833951"/>
                  <a:pt x="1530591" y="3837801"/>
                  <a:pt x="1528666" y="3841650"/>
                </a:cubicBezTo>
                <a:cubicBezTo>
                  <a:pt x="1522892" y="3826252"/>
                  <a:pt x="1528666" y="3801230"/>
                  <a:pt x="1542140" y="3783907"/>
                </a:cubicBezTo>
                <a:cubicBezTo>
                  <a:pt x="1545989" y="3766584"/>
                  <a:pt x="1557539" y="3755035"/>
                  <a:pt x="1582560" y="3751185"/>
                </a:cubicBezTo>
                <a:cubicBezTo>
                  <a:pt x="1597959" y="3755035"/>
                  <a:pt x="1594109" y="3768508"/>
                  <a:pt x="1613357" y="3770433"/>
                </a:cubicBezTo>
                <a:cubicBezTo>
                  <a:pt x="1613357" y="3758884"/>
                  <a:pt x="1597959" y="3755035"/>
                  <a:pt x="1609507" y="3747336"/>
                </a:cubicBezTo>
                <a:cubicBezTo>
                  <a:pt x="1630680" y="3751185"/>
                  <a:pt x="1649928" y="3756960"/>
                  <a:pt x="1671102" y="3760809"/>
                </a:cubicBezTo>
                <a:cubicBezTo>
                  <a:pt x="1688424" y="3795456"/>
                  <a:pt x="1705747" y="3878221"/>
                  <a:pt x="1773114" y="3847425"/>
                </a:cubicBezTo>
                <a:cubicBezTo>
                  <a:pt x="1775039" y="3830102"/>
                  <a:pt x="1786588" y="3808929"/>
                  <a:pt x="1780813" y="3797380"/>
                </a:cubicBezTo>
                <a:cubicBezTo>
                  <a:pt x="1809685" y="3805079"/>
                  <a:pt x="1821234" y="3824327"/>
                  <a:pt x="1850106" y="3833951"/>
                </a:cubicBezTo>
                <a:cubicBezTo>
                  <a:pt x="1902075" y="3808929"/>
                  <a:pt x="1859730" y="3756960"/>
                  <a:pt x="1877054" y="3714615"/>
                </a:cubicBezTo>
                <a:cubicBezTo>
                  <a:pt x="1913142" y="3630887"/>
                  <a:pt x="2003366" y="3692239"/>
                  <a:pt x="2036479" y="3767937"/>
                </a:cubicBezTo>
                <a:lnTo>
                  <a:pt x="2042906" y="3789836"/>
                </a:lnTo>
                <a:lnTo>
                  <a:pt x="2037381" y="3758252"/>
                </a:lnTo>
                <a:cubicBezTo>
                  <a:pt x="2034885" y="3745290"/>
                  <a:pt x="2031516" y="3732899"/>
                  <a:pt x="2025261" y="3722313"/>
                </a:cubicBezTo>
                <a:cubicBezTo>
                  <a:pt x="2050283" y="3722313"/>
                  <a:pt x="2069531" y="3741561"/>
                  <a:pt x="2086854" y="3735786"/>
                </a:cubicBezTo>
                <a:cubicBezTo>
                  <a:pt x="2088780" y="3731937"/>
                  <a:pt x="2088780" y="3730012"/>
                  <a:pt x="2092628" y="3731937"/>
                </a:cubicBezTo>
                <a:cubicBezTo>
                  <a:pt x="2088780" y="3764658"/>
                  <a:pt x="2096478" y="3789680"/>
                  <a:pt x="2104177" y="3816627"/>
                </a:cubicBezTo>
                <a:cubicBezTo>
                  <a:pt x="2083006" y="3816627"/>
                  <a:pt x="2102252" y="3841650"/>
                  <a:pt x="2090704" y="3857048"/>
                </a:cubicBezTo>
                <a:cubicBezTo>
                  <a:pt x="2075305" y="3851755"/>
                  <a:pt x="2065080" y="3843334"/>
                  <a:pt x="2058012" y="3833018"/>
                </a:cubicBezTo>
                <a:lnTo>
                  <a:pt x="2047753" y="3806596"/>
                </a:lnTo>
                <a:lnTo>
                  <a:pt x="2046434" y="3843575"/>
                </a:lnTo>
                <a:cubicBezTo>
                  <a:pt x="2063757" y="3860898"/>
                  <a:pt x="2077231" y="3868598"/>
                  <a:pt x="2104178" y="3874372"/>
                </a:cubicBezTo>
                <a:cubicBezTo>
                  <a:pt x="2142673" y="3799305"/>
                  <a:pt x="2200418" y="3756960"/>
                  <a:pt x="2263935" y="3720389"/>
                </a:cubicBezTo>
                <a:cubicBezTo>
                  <a:pt x="2283183" y="3751185"/>
                  <a:pt x="2287033" y="3789681"/>
                  <a:pt x="2300506" y="3824327"/>
                </a:cubicBezTo>
                <a:cubicBezTo>
                  <a:pt x="2242762" y="3824327"/>
                  <a:pt x="2181169" y="3835876"/>
                  <a:pt x="2125351" y="3855124"/>
                </a:cubicBezTo>
                <a:cubicBezTo>
                  <a:pt x="2121501" y="3870522"/>
                  <a:pt x="2140749" y="3870522"/>
                  <a:pt x="2131125" y="3889770"/>
                </a:cubicBezTo>
                <a:cubicBezTo>
                  <a:pt x="2071456" y="3882071"/>
                  <a:pt x="2009863" y="3872447"/>
                  <a:pt x="1996390" y="3937890"/>
                </a:cubicBezTo>
                <a:cubicBezTo>
                  <a:pt x="2104178" y="3976385"/>
                  <a:pt x="2206192" y="3899394"/>
                  <a:pt x="2273559" y="3891695"/>
                </a:cubicBezTo>
                <a:cubicBezTo>
                  <a:pt x="2152297" y="3962912"/>
                  <a:pt x="2000239" y="3986009"/>
                  <a:pt x="1884752" y="4066851"/>
                </a:cubicBezTo>
                <a:cubicBezTo>
                  <a:pt x="2042585" y="4097648"/>
                  <a:pt x="2215815" y="3987934"/>
                  <a:pt x="2335152" y="3922491"/>
                </a:cubicBezTo>
                <a:cubicBezTo>
                  <a:pt x="2258161" y="4014881"/>
                  <a:pt x="2140749" y="4043753"/>
                  <a:pt x="2034885" y="4091874"/>
                </a:cubicBezTo>
                <a:cubicBezTo>
                  <a:pt x="2038736" y="4099573"/>
                  <a:pt x="2046434" y="4107272"/>
                  <a:pt x="2056058" y="4113047"/>
                </a:cubicBezTo>
                <a:cubicBezTo>
                  <a:pt x="2208116" y="4116896"/>
                  <a:pt x="2329378" y="4074551"/>
                  <a:pt x="2421768" y="3984085"/>
                </a:cubicBezTo>
                <a:cubicBezTo>
                  <a:pt x="2419843" y="3991784"/>
                  <a:pt x="2419843" y="3997558"/>
                  <a:pt x="2425617" y="4001408"/>
                </a:cubicBezTo>
                <a:cubicBezTo>
                  <a:pt x="2494910" y="3964837"/>
                  <a:pt x="2550728" y="3905168"/>
                  <a:pt x="2612322" y="3857049"/>
                </a:cubicBezTo>
                <a:cubicBezTo>
                  <a:pt x="2564202" y="3943664"/>
                  <a:pt x="2485286" y="3978310"/>
                  <a:pt x="2423692" y="4043753"/>
                </a:cubicBezTo>
                <a:cubicBezTo>
                  <a:pt x="2421768" y="4037979"/>
                  <a:pt x="2433316" y="4024505"/>
                  <a:pt x="2423692" y="4022581"/>
                </a:cubicBezTo>
                <a:cubicBezTo>
                  <a:pt x="2356326" y="4030280"/>
                  <a:pt x="2317829" y="4091874"/>
                  <a:pt x="2260085" y="4114971"/>
                </a:cubicBezTo>
                <a:cubicBezTo>
                  <a:pt x="2158073" y="4157317"/>
                  <a:pt x="2044510" y="4193888"/>
                  <a:pt x="1954044" y="4249706"/>
                </a:cubicBezTo>
                <a:cubicBezTo>
                  <a:pt x="1979067" y="4261255"/>
                  <a:pt x="2004089" y="4267030"/>
                  <a:pt x="2027186" y="4270879"/>
                </a:cubicBezTo>
                <a:cubicBezTo>
                  <a:pt x="2044510" y="4265105"/>
                  <a:pt x="2065682" y="4267030"/>
                  <a:pt x="2086855" y="4270879"/>
                </a:cubicBezTo>
                <a:cubicBezTo>
                  <a:pt x="2169621" y="4261255"/>
                  <a:pt x="2238914" y="4211210"/>
                  <a:pt x="2304356" y="4178489"/>
                </a:cubicBezTo>
                <a:cubicBezTo>
                  <a:pt x="2262010" y="4222759"/>
                  <a:pt x="2213891" y="4274729"/>
                  <a:pt x="2171545" y="4326698"/>
                </a:cubicBezTo>
                <a:cubicBezTo>
                  <a:pt x="2186944" y="4328623"/>
                  <a:pt x="2206192" y="4336322"/>
                  <a:pt x="2225439" y="4344021"/>
                </a:cubicBezTo>
                <a:cubicBezTo>
                  <a:pt x="2238914" y="4336322"/>
                  <a:pt x="2254311" y="4330548"/>
                  <a:pt x="2269709" y="4326698"/>
                </a:cubicBezTo>
                <a:cubicBezTo>
                  <a:pt x="2288958" y="4301676"/>
                  <a:pt x="2321679" y="4293976"/>
                  <a:pt x="2329378" y="4249706"/>
                </a:cubicBezTo>
                <a:cubicBezTo>
                  <a:pt x="2339002" y="4240082"/>
                  <a:pt x="2358250" y="4247782"/>
                  <a:pt x="2365949" y="4236233"/>
                </a:cubicBezTo>
                <a:cubicBezTo>
                  <a:pt x="2429467" y="4136144"/>
                  <a:pt x="2510308" y="4059151"/>
                  <a:pt x="2587301" y="3976385"/>
                </a:cubicBezTo>
                <a:cubicBezTo>
                  <a:pt x="2550728" y="4099573"/>
                  <a:pt x="2396745" y="4141918"/>
                  <a:pt x="2394822" y="4299751"/>
                </a:cubicBezTo>
                <a:cubicBezTo>
                  <a:pt x="2408294" y="4305525"/>
                  <a:pt x="2410219" y="4295901"/>
                  <a:pt x="2423692" y="4301676"/>
                </a:cubicBezTo>
                <a:cubicBezTo>
                  <a:pt x="2435241" y="4542274"/>
                  <a:pt x="2512233" y="4740527"/>
                  <a:pt x="2425617" y="5042719"/>
                </a:cubicBezTo>
                <a:cubicBezTo>
                  <a:pt x="2417918" y="5060042"/>
                  <a:pt x="2396745" y="5067741"/>
                  <a:pt x="2402520" y="5088914"/>
                </a:cubicBezTo>
                <a:cubicBezTo>
                  <a:pt x="2412144" y="5092764"/>
                  <a:pt x="2410219" y="5077365"/>
                  <a:pt x="2417918" y="5079290"/>
                </a:cubicBezTo>
                <a:cubicBezTo>
                  <a:pt x="2367874" y="5200551"/>
                  <a:pt x="2283183" y="5273694"/>
                  <a:pt x="2186944" y="5327587"/>
                </a:cubicBezTo>
                <a:cubicBezTo>
                  <a:pt x="2186944" y="5333362"/>
                  <a:pt x="2188868" y="5339136"/>
                  <a:pt x="2188868" y="5344910"/>
                </a:cubicBezTo>
                <a:cubicBezTo>
                  <a:pt x="2308205" y="5279468"/>
                  <a:pt x="2406370" y="5181303"/>
                  <a:pt x="2462188" y="5008072"/>
                </a:cubicBezTo>
                <a:cubicBezTo>
                  <a:pt x="2543029" y="4750151"/>
                  <a:pt x="2429467" y="4513402"/>
                  <a:pt x="2433316" y="4286277"/>
                </a:cubicBezTo>
                <a:cubicBezTo>
                  <a:pt x="2446790" y="4272804"/>
                  <a:pt x="2460263" y="4257406"/>
                  <a:pt x="2479511" y="4249706"/>
                </a:cubicBezTo>
                <a:cubicBezTo>
                  <a:pt x="2452564" y="4324773"/>
                  <a:pt x="2469887" y="4430636"/>
                  <a:pt x="2473737" y="4528800"/>
                </a:cubicBezTo>
                <a:cubicBezTo>
                  <a:pt x="2481437" y="4725129"/>
                  <a:pt x="2544954" y="4983050"/>
                  <a:pt x="2410219" y="5177454"/>
                </a:cubicBezTo>
                <a:cubicBezTo>
                  <a:pt x="2414068" y="5185153"/>
                  <a:pt x="2423692" y="5187078"/>
                  <a:pt x="2423692" y="5196702"/>
                </a:cubicBezTo>
                <a:cubicBezTo>
                  <a:pt x="2364024" y="5294866"/>
                  <a:pt x="2287033" y="5364158"/>
                  <a:pt x="2198492" y="5416128"/>
                </a:cubicBezTo>
                <a:cubicBezTo>
                  <a:pt x="2198492" y="5421902"/>
                  <a:pt x="2198492" y="5425752"/>
                  <a:pt x="2196568" y="5429602"/>
                </a:cubicBezTo>
                <a:cubicBezTo>
                  <a:pt x="2194644" y="5429602"/>
                  <a:pt x="2194644" y="5431526"/>
                  <a:pt x="2194644" y="5431526"/>
                </a:cubicBezTo>
                <a:cubicBezTo>
                  <a:pt x="2192718" y="5433451"/>
                  <a:pt x="2190793" y="5435376"/>
                  <a:pt x="2188868" y="5437301"/>
                </a:cubicBezTo>
                <a:cubicBezTo>
                  <a:pt x="2358250" y="5350685"/>
                  <a:pt x="2491060" y="5200551"/>
                  <a:pt x="2510308" y="4958028"/>
                </a:cubicBezTo>
                <a:cubicBezTo>
                  <a:pt x="2529556" y="4715505"/>
                  <a:pt x="2467962" y="4484531"/>
                  <a:pt x="2489135" y="4242007"/>
                </a:cubicBezTo>
                <a:cubicBezTo>
                  <a:pt x="2506458" y="4234308"/>
                  <a:pt x="2527631" y="4205436"/>
                  <a:pt x="2543029" y="4215060"/>
                </a:cubicBezTo>
                <a:cubicBezTo>
                  <a:pt x="2519933" y="4503778"/>
                  <a:pt x="2646968" y="4779023"/>
                  <a:pt x="2562278" y="5088914"/>
                </a:cubicBezTo>
                <a:cubicBezTo>
                  <a:pt x="2552653" y="5123560"/>
                  <a:pt x="2531481" y="5146657"/>
                  <a:pt x="2521857" y="5175529"/>
                </a:cubicBezTo>
                <a:cubicBezTo>
                  <a:pt x="2502609" y="5233273"/>
                  <a:pt x="2494910" y="5277543"/>
                  <a:pt x="2469887" y="5314114"/>
                </a:cubicBezTo>
                <a:cubicBezTo>
                  <a:pt x="2381347" y="5439225"/>
                  <a:pt x="2190793" y="5441150"/>
                  <a:pt x="2146523" y="5620155"/>
                </a:cubicBezTo>
                <a:cubicBezTo>
                  <a:pt x="2231214" y="5443075"/>
                  <a:pt x="2446790" y="5437301"/>
                  <a:pt x="2527631" y="5265995"/>
                </a:cubicBezTo>
                <a:cubicBezTo>
                  <a:pt x="2706636" y="4886811"/>
                  <a:pt x="2521857" y="4542274"/>
                  <a:pt x="2560352" y="4191963"/>
                </a:cubicBezTo>
                <a:cubicBezTo>
                  <a:pt x="2614246" y="4099573"/>
                  <a:pt x="2662366" y="3966762"/>
                  <a:pt x="2739358" y="3926341"/>
                </a:cubicBezTo>
                <a:cubicBezTo>
                  <a:pt x="2718185" y="4041828"/>
                  <a:pt x="2716260" y="4257406"/>
                  <a:pt x="2621945" y="4261255"/>
                </a:cubicBezTo>
                <a:cubicBezTo>
                  <a:pt x="2643118" y="4224684"/>
                  <a:pt x="2691238" y="4188113"/>
                  <a:pt x="2700862" y="4122670"/>
                </a:cubicBezTo>
                <a:cubicBezTo>
                  <a:pt x="2706636" y="4086099"/>
                  <a:pt x="2704711" y="4045678"/>
                  <a:pt x="2698937" y="4018731"/>
                </a:cubicBezTo>
                <a:cubicBezTo>
                  <a:pt x="2631569" y="4047603"/>
                  <a:pt x="2610397" y="4147693"/>
                  <a:pt x="2581525" y="4238158"/>
                </a:cubicBezTo>
                <a:cubicBezTo>
                  <a:pt x="2587301" y="4245857"/>
                  <a:pt x="2593074" y="4253556"/>
                  <a:pt x="2608472" y="4253556"/>
                </a:cubicBezTo>
                <a:cubicBezTo>
                  <a:pt x="2598848" y="4501854"/>
                  <a:pt x="2627720" y="4725129"/>
                  <a:pt x="2620021" y="4971502"/>
                </a:cubicBezTo>
                <a:cubicBezTo>
                  <a:pt x="2621945" y="4984975"/>
                  <a:pt x="2629645" y="4973427"/>
                  <a:pt x="2635419" y="4983050"/>
                </a:cubicBezTo>
                <a:cubicBezTo>
                  <a:pt x="2654185" y="5183710"/>
                  <a:pt x="2556021" y="5350805"/>
                  <a:pt x="2440805" y="5453481"/>
                </a:cubicBezTo>
                <a:lnTo>
                  <a:pt x="2383752" y="5498123"/>
                </a:lnTo>
                <a:lnTo>
                  <a:pt x="2412925" y="5470744"/>
                </a:lnTo>
                <a:cubicBezTo>
                  <a:pt x="2438128" y="5445481"/>
                  <a:pt x="2461225" y="5419015"/>
                  <a:pt x="2479511" y="5389181"/>
                </a:cubicBezTo>
                <a:cubicBezTo>
                  <a:pt x="2358250" y="5516217"/>
                  <a:pt x="2185019" y="5587434"/>
                  <a:pt x="2158073" y="5843431"/>
                </a:cubicBezTo>
                <a:cubicBezTo>
                  <a:pt x="2167696" y="5868453"/>
                  <a:pt x="2198492" y="5897325"/>
                  <a:pt x="2177320" y="5930046"/>
                </a:cubicBezTo>
                <a:cubicBezTo>
                  <a:pt x="2163847" y="5937745"/>
                  <a:pt x="2165771" y="5908874"/>
                  <a:pt x="2142673" y="5912723"/>
                </a:cubicBezTo>
                <a:cubicBezTo>
                  <a:pt x="2127275" y="5914648"/>
                  <a:pt x="2129200" y="5945444"/>
                  <a:pt x="2104178" y="5933896"/>
                </a:cubicBezTo>
                <a:cubicBezTo>
                  <a:pt x="2094554" y="5914648"/>
                  <a:pt x="2081080" y="5895400"/>
                  <a:pt x="2063757" y="5880002"/>
                </a:cubicBezTo>
                <a:cubicBezTo>
                  <a:pt x="2063757" y="5880002"/>
                  <a:pt x="2061832" y="5878077"/>
                  <a:pt x="2061832" y="5878077"/>
                </a:cubicBezTo>
                <a:cubicBezTo>
                  <a:pt x="2057983" y="5880002"/>
                  <a:pt x="2056058" y="5883851"/>
                  <a:pt x="2052209" y="5885776"/>
                </a:cubicBezTo>
                <a:cubicBezTo>
                  <a:pt x="2050284" y="5885776"/>
                  <a:pt x="2050284" y="5885776"/>
                  <a:pt x="2050284" y="5885776"/>
                </a:cubicBezTo>
                <a:cubicBezTo>
                  <a:pt x="2048359" y="5881927"/>
                  <a:pt x="2046434" y="5880002"/>
                  <a:pt x="2044510" y="5878077"/>
                </a:cubicBezTo>
                <a:cubicBezTo>
                  <a:pt x="2042585" y="5880002"/>
                  <a:pt x="2044510" y="5883851"/>
                  <a:pt x="2044510" y="5885776"/>
                </a:cubicBezTo>
                <a:cubicBezTo>
                  <a:pt x="2034885" y="5885776"/>
                  <a:pt x="2029111" y="5885776"/>
                  <a:pt x="2021412" y="5883851"/>
                </a:cubicBezTo>
                <a:cubicBezTo>
                  <a:pt x="2021412" y="5878077"/>
                  <a:pt x="2021412" y="5872303"/>
                  <a:pt x="2021412" y="5868453"/>
                </a:cubicBezTo>
                <a:cubicBezTo>
                  <a:pt x="2023337" y="5866528"/>
                  <a:pt x="2027186" y="5864603"/>
                  <a:pt x="2029111" y="5862679"/>
                </a:cubicBezTo>
                <a:cubicBezTo>
                  <a:pt x="2032962" y="5864603"/>
                  <a:pt x="2036810" y="5864603"/>
                  <a:pt x="2040660" y="5864603"/>
                </a:cubicBezTo>
                <a:cubicBezTo>
                  <a:pt x="2032962" y="5858829"/>
                  <a:pt x="2023337" y="5851130"/>
                  <a:pt x="2013713" y="5845355"/>
                </a:cubicBezTo>
                <a:cubicBezTo>
                  <a:pt x="2007939" y="5845355"/>
                  <a:pt x="2007939" y="5847280"/>
                  <a:pt x="2009863" y="5851130"/>
                </a:cubicBezTo>
                <a:cubicBezTo>
                  <a:pt x="2007939" y="5851130"/>
                  <a:pt x="2007939" y="5853055"/>
                  <a:pt x="2006014" y="5853055"/>
                </a:cubicBezTo>
                <a:cubicBezTo>
                  <a:pt x="2006014" y="5849205"/>
                  <a:pt x="2006014" y="5845355"/>
                  <a:pt x="2007939" y="5843431"/>
                </a:cubicBezTo>
                <a:cubicBezTo>
                  <a:pt x="2009863" y="5843431"/>
                  <a:pt x="2009863" y="5843431"/>
                  <a:pt x="2011788" y="5843431"/>
                </a:cubicBezTo>
                <a:cubicBezTo>
                  <a:pt x="2019487" y="5828032"/>
                  <a:pt x="2019487" y="5818408"/>
                  <a:pt x="2015638" y="5810709"/>
                </a:cubicBezTo>
                <a:cubicBezTo>
                  <a:pt x="2011788" y="5812634"/>
                  <a:pt x="2007939" y="5814559"/>
                  <a:pt x="2004089" y="5816483"/>
                </a:cubicBezTo>
                <a:cubicBezTo>
                  <a:pt x="2002164" y="5808784"/>
                  <a:pt x="2007939" y="5806859"/>
                  <a:pt x="2007939" y="5801085"/>
                </a:cubicBezTo>
                <a:cubicBezTo>
                  <a:pt x="2004089" y="5795311"/>
                  <a:pt x="2002164" y="5791461"/>
                  <a:pt x="2000239" y="5787612"/>
                </a:cubicBezTo>
                <a:cubicBezTo>
                  <a:pt x="1996390" y="5787612"/>
                  <a:pt x="1994466" y="5785687"/>
                  <a:pt x="1992540" y="5783762"/>
                </a:cubicBezTo>
                <a:cubicBezTo>
                  <a:pt x="1994466" y="5781837"/>
                  <a:pt x="1994466" y="5781837"/>
                  <a:pt x="1994466" y="5779913"/>
                </a:cubicBezTo>
                <a:cubicBezTo>
                  <a:pt x="1996390" y="5779913"/>
                  <a:pt x="1996390" y="5779913"/>
                  <a:pt x="1998314" y="5779913"/>
                </a:cubicBezTo>
                <a:cubicBezTo>
                  <a:pt x="1996390" y="5777988"/>
                  <a:pt x="1998314" y="5774138"/>
                  <a:pt x="1998314" y="5770289"/>
                </a:cubicBezTo>
                <a:cubicBezTo>
                  <a:pt x="2002164" y="5768364"/>
                  <a:pt x="2007939" y="5764514"/>
                  <a:pt x="2013713" y="5762590"/>
                </a:cubicBezTo>
                <a:cubicBezTo>
                  <a:pt x="2013713" y="5751041"/>
                  <a:pt x="2015638" y="5739492"/>
                  <a:pt x="2013713" y="5729868"/>
                </a:cubicBezTo>
                <a:cubicBezTo>
                  <a:pt x="2017562" y="5733718"/>
                  <a:pt x="2029111" y="5729868"/>
                  <a:pt x="2029111" y="5722169"/>
                </a:cubicBezTo>
                <a:cubicBezTo>
                  <a:pt x="2036810" y="5727944"/>
                  <a:pt x="2029111" y="5739492"/>
                  <a:pt x="2027186" y="5749116"/>
                </a:cubicBezTo>
                <a:cubicBezTo>
                  <a:pt x="2027186" y="5752966"/>
                  <a:pt x="2025261" y="5754891"/>
                  <a:pt x="2025261" y="5758740"/>
                </a:cubicBezTo>
                <a:cubicBezTo>
                  <a:pt x="2027186" y="5758740"/>
                  <a:pt x="2029111" y="5756815"/>
                  <a:pt x="2031036" y="5756815"/>
                </a:cubicBezTo>
                <a:cubicBezTo>
                  <a:pt x="2031036" y="5751041"/>
                  <a:pt x="2032962" y="5745267"/>
                  <a:pt x="2034885" y="5739492"/>
                </a:cubicBezTo>
                <a:cubicBezTo>
                  <a:pt x="2036810" y="5741417"/>
                  <a:pt x="2036810" y="5745267"/>
                  <a:pt x="2040660" y="5745267"/>
                </a:cubicBezTo>
                <a:cubicBezTo>
                  <a:pt x="2046434" y="5739492"/>
                  <a:pt x="2042585" y="5731793"/>
                  <a:pt x="2038736" y="5727944"/>
                </a:cubicBezTo>
                <a:cubicBezTo>
                  <a:pt x="2042585" y="5726019"/>
                  <a:pt x="2036810" y="5720244"/>
                  <a:pt x="2038736" y="5718320"/>
                </a:cubicBezTo>
                <a:cubicBezTo>
                  <a:pt x="2046434" y="5726019"/>
                  <a:pt x="2056058" y="5718320"/>
                  <a:pt x="2056058" y="5708696"/>
                </a:cubicBezTo>
                <a:cubicBezTo>
                  <a:pt x="2052209" y="5704846"/>
                  <a:pt x="2046434" y="5710620"/>
                  <a:pt x="2040660" y="5708696"/>
                </a:cubicBezTo>
                <a:cubicBezTo>
                  <a:pt x="2044510" y="5704846"/>
                  <a:pt x="2052209" y="5702921"/>
                  <a:pt x="2057983" y="5700996"/>
                </a:cubicBezTo>
                <a:cubicBezTo>
                  <a:pt x="2059908" y="5704846"/>
                  <a:pt x="2059908" y="5710620"/>
                  <a:pt x="2063757" y="5710620"/>
                </a:cubicBezTo>
                <a:cubicBezTo>
                  <a:pt x="2071456" y="5708696"/>
                  <a:pt x="2069531" y="5699072"/>
                  <a:pt x="2065682" y="5695222"/>
                </a:cubicBezTo>
                <a:cubicBezTo>
                  <a:pt x="2069531" y="5695222"/>
                  <a:pt x="2071456" y="5693297"/>
                  <a:pt x="2075306" y="5693297"/>
                </a:cubicBezTo>
                <a:cubicBezTo>
                  <a:pt x="2077231" y="5710620"/>
                  <a:pt x="2073381" y="5729868"/>
                  <a:pt x="2073381" y="5745267"/>
                </a:cubicBezTo>
                <a:cubicBezTo>
                  <a:pt x="2077231" y="5745267"/>
                  <a:pt x="2081080" y="5743342"/>
                  <a:pt x="2084930" y="5741417"/>
                </a:cubicBezTo>
                <a:cubicBezTo>
                  <a:pt x="2084930" y="5731793"/>
                  <a:pt x="2084930" y="5722169"/>
                  <a:pt x="2086855" y="5712545"/>
                </a:cubicBezTo>
                <a:cubicBezTo>
                  <a:pt x="2088780" y="5708696"/>
                  <a:pt x="2090704" y="5706771"/>
                  <a:pt x="2092629" y="5702921"/>
                </a:cubicBezTo>
                <a:cubicBezTo>
                  <a:pt x="2092629" y="5700996"/>
                  <a:pt x="2092629" y="5699072"/>
                  <a:pt x="2092629" y="5699072"/>
                </a:cubicBezTo>
                <a:cubicBezTo>
                  <a:pt x="2094554" y="5697147"/>
                  <a:pt x="2096479" y="5695222"/>
                  <a:pt x="2098403" y="5693297"/>
                </a:cubicBezTo>
                <a:cubicBezTo>
                  <a:pt x="2104178" y="5693297"/>
                  <a:pt x="2109952" y="5693297"/>
                  <a:pt x="2115726" y="5693297"/>
                </a:cubicBezTo>
                <a:cubicBezTo>
                  <a:pt x="2117651" y="5697147"/>
                  <a:pt x="2119577" y="5700996"/>
                  <a:pt x="2123426" y="5700996"/>
                </a:cubicBezTo>
                <a:cubicBezTo>
                  <a:pt x="2123426" y="5699072"/>
                  <a:pt x="2123426" y="5699072"/>
                  <a:pt x="2123426" y="5697147"/>
                </a:cubicBezTo>
                <a:cubicBezTo>
                  <a:pt x="2121501" y="5695222"/>
                  <a:pt x="2121501" y="5695222"/>
                  <a:pt x="2119577" y="5693297"/>
                </a:cubicBezTo>
                <a:cubicBezTo>
                  <a:pt x="2121501" y="5693297"/>
                  <a:pt x="2121501" y="5693297"/>
                  <a:pt x="2123426" y="5693297"/>
                </a:cubicBezTo>
                <a:cubicBezTo>
                  <a:pt x="2123426" y="5691372"/>
                  <a:pt x="2123426" y="5687523"/>
                  <a:pt x="2123426" y="5685598"/>
                </a:cubicBezTo>
                <a:cubicBezTo>
                  <a:pt x="2117651" y="5685598"/>
                  <a:pt x="2113803" y="5685598"/>
                  <a:pt x="2108027" y="5685598"/>
                </a:cubicBezTo>
                <a:cubicBezTo>
                  <a:pt x="2111877" y="5681748"/>
                  <a:pt x="2117651" y="5679824"/>
                  <a:pt x="2121501" y="5675974"/>
                </a:cubicBezTo>
                <a:cubicBezTo>
                  <a:pt x="2121501" y="5675974"/>
                  <a:pt x="2119577" y="5674049"/>
                  <a:pt x="2119577" y="5672124"/>
                </a:cubicBezTo>
                <a:cubicBezTo>
                  <a:pt x="2117651" y="5674049"/>
                  <a:pt x="2115726" y="5675974"/>
                  <a:pt x="2113803" y="5677899"/>
                </a:cubicBezTo>
                <a:cubicBezTo>
                  <a:pt x="2115726" y="5674049"/>
                  <a:pt x="2111877" y="5675974"/>
                  <a:pt x="2111877" y="5674049"/>
                </a:cubicBezTo>
                <a:cubicBezTo>
                  <a:pt x="2111877" y="5670200"/>
                  <a:pt x="2115726" y="5670200"/>
                  <a:pt x="2117651" y="5668275"/>
                </a:cubicBezTo>
                <a:cubicBezTo>
                  <a:pt x="2117651" y="5666350"/>
                  <a:pt x="2115726" y="5664425"/>
                  <a:pt x="2115726" y="5662500"/>
                </a:cubicBezTo>
                <a:cubicBezTo>
                  <a:pt x="2108027" y="5656726"/>
                  <a:pt x="2100328" y="5654801"/>
                  <a:pt x="2094554" y="5650952"/>
                </a:cubicBezTo>
                <a:cubicBezTo>
                  <a:pt x="2092629" y="5650952"/>
                  <a:pt x="2092629" y="5652876"/>
                  <a:pt x="2092629" y="5652876"/>
                </a:cubicBezTo>
                <a:cubicBezTo>
                  <a:pt x="2094554" y="5654801"/>
                  <a:pt x="2098403" y="5656726"/>
                  <a:pt x="2100328" y="5660576"/>
                </a:cubicBezTo>
                <a:cubicBezTo>
                  <a:pt x="2096479" y="5664425"/>
                  <a:pt x="2092629" y="5668275"/>
                  <a:pt x="2086855" y="5672124"/>
                </a:cubicBezTo>
                <a:lnTo>
                  <a:pt x="2086855" y="5654801"/>
                </a:lnTo>
                <a:lnTo>
                  <a:pt x="2086855" y="5649027"/>
                </a:lnTo>
                <a:cubicBezTo>
                  <a:pt x="2081080" y="5647102"/>
                  <a:pt x="2077231" y="5647102"/>
                  <a:pt x="2071456" y="5645177"/>
                </a:cubicBezTo>
                <a:cubicBezTo>
                  <a:pt x="2071456" y="5645177"/>
                  <a:pt x="2071456" y="5647102"/>
                  <a:pt x="2071456" y="5647102"/>
                </a:cubicBezTo>
                <a:cubicBezTo>
                  <a:pt x="2067607" y="5649027"/>
                  <a:pt x="2061832" y="5650952"/>
                  <a:pt x="2057983" y="5652876"/>
                </a:cubicBezTo>
                <a:lnTo>
                  <a:pt x="2059633" y="5644627"/>
                </a:lnTo>
                <a:lnTo>
                  <a:pt x="2054133" y="5643252"/>
                </a:lnTo>
                <a:lnTo>
                  <a:pt x="2045953" y="5643252"/>
                </a:lnTo>
                <a:lnTo>
                  <a:pt x="2056058" y="5649027"/>
                </a:lnTo>
                <a:cubicBezTo>
                  <a:pt x="2056058" y="5649027"/>
                  <a:pt x="2054134" y="5650952"/>
                  <a:pt x="2054134" y="5652876"/>
                </a:cubicBezTo>
                <a:cubicBezTo>
                  <a:pt x="2050284" y="5652876"/>
                  <a:pt x="2050284" y="5649027"/>
                  <a:pt x="2046433" y="5649027"/>
                </a:cubicBezTo>
                <a:cubicBezTo>
                  <a:pt x="2046433" y="5654801"/>
                  <a:pt x="2050284" y="5658651"/>
                  <a:pt x="2052209" y="5662500"/>
                </a:cubicBezTo>
                <a:cubicBezTo>
                  <a:pt x="2048359" y="5666350"/>
                  <a:pt x="2040659" y="5668275"/>
                  <a:pt x="2034885" y="5670200"/>
                </a:cubicBezTo>
                <a:cubicBezTo>
                  <a:pt x="2034885" y="5670200"/>
                  <a:pt x="2032960" y="5670200"/>
                  <a:pt x="2032960" y="5670200"/>
                </a:cubicBezTo>
                <a:lnTo>
                  <a:pt x="2033559" y="5666616"/>
                </a:lnTo>
                <a:lnTo>
                  <a:pt x="2015638" y="5704846"/>
                </a:lnTo>
                <a:cubicBezTo>
                  <a:pt x="2012750" y="5694741"/>
                  <a:pt x="2015276" y="5686531"/>
                  <a:pt x="2019562" y="5679098"/>
                </a:cubicBezTo>
                <a:lnTo>
                  <a:pt x="2023512" y="5673349"/>
                </a:lnTo>
                <a:lnTo>
                  <a:pt x="2021412" y="5674049"/>
                </a:lnTo>
                <a:cubicBezTo>
                  <a:pt x="2021412" y="5666350"/>
                  <a:pt x="2025262" y="5658651"/>
                  <a:pt x="2031036" y="5652876"/>
                </a:cubicBezTo>
                <a:lnTo>
                  <a:pt x="2028350" y="5666307"/>
                </a:lnTo>
                <a:lnTo>
                  <a:pt x="2034043" y="5658019"/>
                </a:lnTo>
                <a:lnTo>
                  <a:pt x="2036035" y="5651752"/>
                </a:lnTo>
                <a:lnTo>
                  <a:pt x="2036809" y="5647102"/>
                </a:lnTo>
                <a:lnTo>
                  <a:pt x="2037839" y="5646072"/>
                </a:lnTo>
                <a:lnTo>
                  <a:pt x="2038736" y="5643252"/>
                </a:lnTo>
                <a:cubicBezTo>
                  <a:pt x="2036810" y="5643252"/>
                  <a:pt x="2032962" y="5645177"/>
                  <a:pt x="2031036" y="5645177"/>
                </a:cubicBezTo>
                <a:cubicBezTo>
                  <a:pt x="2027186" y="5650952"/>
                  <a:pt x="2023337" y="5656726"/>
                  <a:pt x="2017562" y="5660576"/>
                </a:cubicBezTo>
                <a:cubicBezTo>
                  <a:pt x="2017562" y="5654801"/>
                  <a:pt x="2017562" y="5650952"/>
                  <a:pt x="2017562" y="5647102"/>
                </a:cubicBezTo>
                <a:cubicBezTo>
                  <a:pt x="2013713" y="5649027"/>
                  <a:pt x="2009863" y="5649027"/>
                  <a:pt x="2006014" y="5650952"/>
                </a:cubicBezTo>
                <a:cubicBezTo>
                  <a:pt x="2004089" y="5658651"/>
                  <a:pt x="2002164" y="5666350"/>
                  <a:pt x="1996390" y="5670200"/>
                </a:cubicBezTo>
                <a:cubicBezTo>
                  <a:pt x="1992540" y="5666350"/>
                  <a:pt x="1990615" y="5662500"/>
                  <a:pt x="1988690" y="5656726"/>
                </a:cubicBezTo>
                <a:cubicBezTo>
                  <a:pt x="1984841" y="5658651"/>
                  <a:pt x="1982916" y="5658651"/>
                  <a:pt x="1979067" y="5660576"/>
                </a:cubicBezTo>
                <a:cubicBezTo>
                  <a:pt x="1986766" y="5677899"/>
                  <a:pt x="2004089" y="5691372"/>
                  <a:pt x="2006014" y="5708696"/>
                </a:cubicBezTo>
                <a:cubicBezTo>
                  <a:pt x="2004089" y="5706771"/>
                  <a:pt x="2000239" y="5702921"/>
                  <a:pt x="1996390" y="5700996"/>
                </a:cubicBezTo>
                <a:cubicBezTo>
                  <a:pt x="1994466" y="5700996"/>
                  <a:pt x="1994466" y="5702921"/>
                  <a:pt x="1992540" y="5704846"/>
                </a:cubicBezTo>
                <a:cubicBezTo>
                  <a:pt x="1985803" y="5700997"/>
                  <a:pt x="1980991" y="5704365"/>
                  <a:pt x="1976179" y="5707734"/>
                </a:cubicBezTo>
                <a:lnTo>
                  <a:pt x="1972626" y="5709711"/>
                </a:lnTo>
                <a:lnTo>
                  <a:pt x="1973292" y="5720244"/>
                </a:lnTo>
                <a:cubicBezTo>
                  <a:pt x="1969443" y="5724094"/>
                  <a:pt x="1967517" y="5726018"/>
                  <a:pt x="1963669" y="5727943"/>
                </a:cubicBezTo>
                <a:cubicBezTo>
                  <a:pt x="1963669" y="5722169"/>
                  <a:pt x="1963669" y="5714470"/>
                  <a:pt x="1957893" y="5710620"/>
                </a:cubicBezTo>
                <a:cubicBezTo>
                  <a:pt x="1957893" y="5714470"/>
                  <a:pt x="1961743" y="5720244"/>
                  <a:pt x="1959818" y="5724094"/>
                </a:cubicBezTo>
                <a:cubicBezTo>
                  <a:pt x="1959818" y="5722169"/>
                  <a:pt x="1957893" y="5720244"/>
                  <a:pt x="1954044" y="5720244"/>
                </a:cubicBezTo>
                <a:cubicBezTo>
                  <a:pt x="1950194" y="5720244"/>
                  <a:pt x="1952119" y="5724094"/>
                  <a:pt x="1950194" y="5724094"/>
                </a:cubicBezTo>
                <a:cubicBezTo>
                  <a:pt x="1948269" y="5718319"/>
                  <a:pt x="1944420" y="5712545"/>
                  <a:pt x="1942495" y="5704846"/>
                </a:cubicBezTo>
                <a:lnTo>
                  <a:pt x="1955969" y="5696127"/>
                </a:lnTo>
                <a:lnTo>
                  <a:pt x="1955969" y="5677899"/>
                </a:lnTo>
                <a:cubicBezTo>
                  <a:pt x="1959819" y="5675974"/>
                  <a:pt x="1963669" y="5675974"/>
                  <a:pt x="1965593" y="5672124"/>
                </a:cubicBezTo>
                <a:cubicBezTo>
                  <a:pt x="1965593" y="5670200"/>
                  <a:pt x="1961743" y="5670200"/>
                  <a:pt x="1961743" y="5668275"/>
                </a:cubicBezTo>
                <a:cubicBezTo>
                  <a:pt x="1954044" y="5670200"/>
                  <a:pt x="1946345" y="5672124"/>
                  <a:pt x="1938646" y="5674049"/>
                </a:cubicBezTo>
                <a:cubicBezTo>
                  <a:pt x="1938646" y="5674049"/>
                  <a:pt x="1938646" y="5675974"/>
                  <a:pt x="1938646" y="5675974"/>
                </a:cubicBezTo>
                <a:lnTo>
                  <a:pt x="1932872" y="5677899"/>
                </a:lnTo>
                <a:lnTo>
                  <a:pt x="1932872" y="5679342"/>
                </a:lnTo>
                <a:cubicBezTo>
                  <a:pt x="1932390" y="5684635"/>
                  <a:pt x="1930947" y="5689448"/>
                  <a:pt x="1927098" y="5693297"/>
                </a:cubicBezTo>
                <a:cubicBezTo>
                  <a:pt x="1927098" y="5691372"/>
                  <a:pt x="1927098" y="5687523"/>
                  <a:pt x="1923247" y="5689447"/>
                </a:cubicBezTo>
                <a:lnTo>
                  <a:pt x="1925438" y="5676506"/>
                </a:lnTo>
                <a:lnTo>
                  <a:pt x="1925172" y="5675974"/>
                </a:lnTo>
                <a:cubicBezTo>
                  <a:pt x="1925172" y="5675974"/>
                  <a:pt x="1925172" y="5674049"/>
                  <a:pt x="1925172" y="5674049"/>
                </a:cubicBezTo>
                <a:lnTo>
                  <a:pt x="1921324" y="5674049"/>
                </a:lnTo>
                <a:lnTo>
                  <a:pt x="1915548" y="5674049"/>
                </a:lnTo>
                <a:cubicBezTo>
                  <a:pt x="1913625" y="5677899"/>
                  <a:pt x="1911699" y="5679824"/>
                  <a:pt x="1909774" y="5683673"/>
                </a:cubicBezTo>
                <a:cubicBezTo>
                  <a:pt x="1907849" y="5683673"/>
                  <a:pt x="1907849" y="5683673"/>
                  <a:pt x="1905925" y="5683673"/>
                </a:cubicBezTo>
                <a:cubicBezTo>
                  <a:pt x="1905925" y="5683673"/>
                  <a:pt x="1907849" y="5685598"/>
                  <a:pt x="1907849" y="5685598"/>
                </a:cubicBezTo>
                <a:cubicBezTo>
                  <a:pt x="1905925" y="5685598"/>
                  <a:pt x="1905925" y="5687523"/>
                  <a:pt x="1904000" y="5687523"/>
                </a:cubicBezTo>
                <a:lnTo>
                  <a:pt x="1904000" y="5691372"/>
                </a:lnTo>
                <a:cubicBezTo>
                  <a:pt x="1898225" y="5710620"/>
                  <a:pt x="1892451" y="5727943"/>
                  <a:pt x="1871278" y="5731793"/>
                </a:cubicBezTo>
                <a:lnTo>
                  <a:pt x="1873972" y="5712933"/>
                </a:lnTo>
                <a:lnTo>
                  <a:pt x="1863579" y="5751041"/>
                </a:lnTo>
                <a:lnTo>
                  <a:pt x="1864323" y="5752530"/>
                </a:lnTo>
                <a:lnTo>
                  <a:pt x="1886676" y="5739490"/>
                </a:lnTo>
                <a:cubicBezTo>
                  <a:pt x="1886676" y="5743340"/>
                  <a:pt x="1888602" y="5745265"/>
                  <a:pt x="1888602" y="5747190"/>
                </a:cubicBezTo>
                <a:cubicBezTo>
                  <a:pt x="1892451" y="5749114"/>
                  <a:pt x="1900150" y="5749114"/>
                  <a:pt x="1903999" y="5752964"/>
                </a:cubicBezTo>
                <a:cubicBezTo>
                  <a:pt x="1903999" y="5758738"/>
                  <a:pt x="1903999" y="5764513"/>
                  <a:pt x="1902075" y="5770287"/>
                </a:cubicBezTo>
                <a:cubicBezTo>
                  <a:pt x="1896300" y="5774136"/>
                  <a:pt x="1886676" y="5776061"/>
                  <a:pt x="1884751" y="5783760"/>
                </a:cubicBezTo>
                <a:cubicBezTo>
                  <a:pt x="1886676" y="5785685"/>
                  <a:pt x="1892451" y="5785685"/>
                  <a:pt x="1898225" y="5785685"/>
                </a:cubicBezTo>
                <a:cubicBezTo>
                  <a:pt x="1896300" y="5789535"/>
                  <a:pt x="1896300" y="5791459"/>
                  <a:pt x="1896300" y="5795309"/>
                </a:cubicBezTo>
                <a:cubicBezTo>
                  <a:pt x="1894376" y="5797234"/>
                  <a:pt x="1892451" y="5797234"/>
                  <a:pt x="1892451" y="5799158"/>
                </a:cubicBezTo>
                <a:cubicBezTo>
                  <a:pt x="1871278" y="5824181"/>
                  <a:pt x="1853955" y="5858827"/>
                  <a:pt x="1834707" y="5876150"/>
                </a:cubicBezTo>
                <a:cubicBezTo>
                  <a:pt x="1843368" y="5858827"/>
                  <a:pt x="1851549" y="5840061"/>
                  <a:pt x="1857082" y="5819610"/>
                </a:cubicBezTo>
                <a:lnTo>
                  <a:pt x="1862742" y="5761553"/>
                </a:lnTo>
                <a:lnTo>
                  <a:pt x="1861414" y="5762349"/>
                </a:lnTo>
                <a:cubicBezTo>
                  <a:pt x="1860211" y="5764514"/>
                  <a:pt x="1859730" y="5767402"/>
                  <a:pt x="1859730" y="5770289"/>
                </a:cubicBezTo>
                <a:cubicBezTo>
                  <a:pt x="1815460" y="5756815"/>
                  <a:pt x="1790437" y="5718320"/>
                  <a:pt x="1763491" y="5689448"/>
                </a:cubicBezTo>
                <a:lnTo>
                  <a:pt x="1754683" y="5697277"/>
                </a:lnTo>
                <a:lnTo>
                  <a:pt x="1760303" y="5709387"/>
                </a:lnTo>
                <a:cubicBezTo>
                  <a:pt x="1763009" y="5726620"/>
                  <a:pt x="1750017" y="5741417"/>
                  <a:pt x="1732694" y="5752965"/>
                </a:cubicBezTo>
                <a:cubicBezTo>
                  <a:pt x="1732694" y="5737567"/>
                  <a:pt x="1730769" y="5720244"/>
                  <a:pt x="1730769" y="5702921"/>
                </a:cubicBezTo>
                <a:cubicBezTo>
                  <a:pt x="1735581" y="5701958"/>
                  <a:pt x="1739431" y="5700996"/>
                  <a:pt x="1742799" y="5699312"/>
                </a:cubicBezTo>
                <a:lnTo>
                  <a:pt x="1746167" y="5696387"/>
                </a:lnTo>
                <a:lnTo>
                  <a:pt x="1746167" y="5675974"/>
                </a:lnTo>
                <a:cubicBezTo>
                  <a:pt x="1748092" y="5675974"/>
                  <a:pt x="1751943" y="5677899"/>
                  <a:pt x="1755791" y="5677899"/>
                </a:cubicBezTo>
                <a:cubicBezTo>
                  <a:pt x="1740393" y="5664425"/>
                  <a:pt x="1723070" y="5652876"/>
                  <a:pt x="1701897" y="5650952"/>
                </a:cubicBezTo>
                <a:cubicBezTo>
                  <a:pt x="1684574" y="5637478"/>
                  <a:pt x="1678800" y="5604757"/>
                  <a:pt x="1659552" y="5575885"/>
                </a:cubicBezTo>
                <a:cubicBezTo>
                  <a:pt x="1659552" y="5589359"/>
                  <a:pt x="1659552" y="5602832"/>
                  <a:pt x="1659552" y="5612456"/>
                </a:cubicBezTo>
                <a:cubicBezTo>
                  <a:pt x="1657627" y="5614381"/>
                  <a:pt x="1653777" y="5618230"/>
                  <a:pt x="1649928" y="5620155"/>
                </a:cubicBezTo>
                <a:cubicBezTo>
                  <a:pt x="1648003" y="5600908"/>
                  <a:pt x="1649928" y="5581660"/>
                  <a:pt x="1651853" y="5564337"/>
                </a:cubicBezTo>
                <a:cubicBezTo>
                  <a:pt x="1648003" y="5560487"/>
                  <a:pt x="1644153" y="5556637"/>
                  <a:pt x="1640304" y="5552788"/>
                </a:cubicBezTo>
                <a:cubicBezTo>
                  <a:pt x="1638379" y="5564337"/>
                  <a:pt x="1634529" y="5577810"/>
                  <a:pt x="1632606" y="5589359"/>
                </a:cubicBezTo>
                <a:cubicBezTo>
                  <a:pt x="1628755" y="5614381"/>
                  <a:pt x="1624906" y="5639403"/>
                  <a:pt x="1619131" y="5658651"/>
                </a:cubicBezTo>
                <a:cubicBezTo>
                  <a:pt x="1582560" y="5641328"/>
                  <a:pt x="1603733" y="5585509"/>
                  <a:pt x="1599883" y="5548938"/>
                </a:cubicBezTo>
                <a:cubicBezTo>
                  <a:pt x="1596035" y="5568186"/>
                  <a:pt x="1586410" y="5581660"/>
                  <a:pt x="1586410" y="5602832"/>
                </a:cubicBezTo>
                <a:cubicBezTo>
                  <a:pt x="1567162" y="5591284"/>
                  <a:pt x="1584485" y="5556637"/>
                  <a:pt x="1572936" y="5541239"/>
                </a:cubicBezTo>
                <a:cubicBezTo>
                  <a:pt x="1551765" y="5573961"/>
                  <a:pt x="1580636" y="5610531"/>
                  <a:pt x="1584485" y="5641328"/>
                </a:cubicBezTo>
                <a:cubicBezTo>
                  <a:pt x="1569087" y="5639403"/>
                  <a:pt x="1565237" y="5614381"/>
                  <a:pt x="1551765" y="5614381"/>
                </a:cubicBezTo>
                <a:cubicBezTo>
                  <a:pt x="1557539" y="5649027"/>
                  <a:pt x="1596035" y="5654801"/>
                  <a:pt x="1615282" y="5677899"/>
                </a:cubicBezTo>
                <a:cubicBezTo>
                  <a:pt x="1628755" y="5710620"/>
                  <a:pt x="1634529" y="5779913"/>
                  <a:pt x="1615282" y="5810709"/>
                </a:cubicBezTo>
                <a:cubicBezTo>
                  <a:pt x="1613357" y="5783762"/>
                  <a:pt x="1582560" y="5774138"/>
                  <a:pt x="1588335" y="5747191"/>
                </a:cubicBezTo>
                <a:cubicBezTo>
                  <a:pt x="1592184" y="5729868"/>
                  <a:pt x="1630680" y="5716395"/>
                  <a:pt x="1611432" y="5697147"/>
                </a:cubicBezTo>
                <a:cubicBezTo>
                  <a:pt x="1599883" y="5700996"/>
                  <a:pt x="1605658" y="5718320"/>
                  <a:pt x="1596035" y="5722169"/>
                </a:cubicBezTo>
                <a:cubicBezTo>
                  <a:pt x="1592184" y="5714470"/>
                  <a:pt x="1594109" y="5699072"/>
                  <a:pt x="1588335" y="5691372"/>
                </a:cubicBezTo>
                <a:cubicBezTo>
                  <a:pt x="1580636" y="5706771"/>
                  <a:pt x="1582560" y="5729868"/>
                  <a:pt x="1574861" y="5745267"/>
                </a:cubicBezTo>
                <a:cubicBezTo>
                  <a:pt x="1572936" y="5743342"/>
                  <a:pt x="1571012" y="5743342"/>
                  <a:pt x="1569087" y="5741417"/>
                </a:cubicBezTo>
                <a:cubicBezTo>
                  <a:pt x="1569087" y="5737568"/>
                  <a:pt x="1567162" y="5735643"/>
                  <a:pt x="1567162" y="5731793"/>
                </a:cubicBezTo>
                <a:cubicBezTo>
                  <a:pt x="1567162" y="5729868"/>
                  <a:pt x="1569087" y="5729868"/>
                  <a:pt x="1569087" y="5726019"/>
                </a:cubicBezTo>
                <a:cubicBezTo>
                  <a:pt x="1567162" y="5724094"/>
                  <a:pt x="1565237" y="5726019"/>
                  <a:pt x="1563312" y="5726019"/>
                </a:cubicBezTo>
                <a:cubicBezTo>
                  <a:pt x="1565237" y="5712545"/>
                  <a:pt x="1574861" y="5695222"/>
                  <a:pt x="1565237" y="5685598"/>
                </a:cubicBezTo>
                <a:cubicBezTo>
                  <a:pt x="1561388" y="5691372"/>
                  <a:pt x="1559463" y="5699072"/>
                  <a:pt x="1555613" y="5704846"/>
                </a:cubicBezTo>
                <a:cubicBezTo>
                  <a:pt x="1555613" y="5699072"/>
                  <a:pt x="1553688" y="5693297"/>
                  <a:pt x="1551765" y="5687523"/>
                </a:cubicBezTo>
                <a:cubicBezTo>
                  <a:pt x="1553688" y="5687523"/>
                  <a:pt x="1553688" y="5687523"/>
                  <a:pt x="1553688" y="5685598"/>
                </a:cubicBezTo>
                <a:cubicBezTo>
                  <a:pt x="1547914" y="5681748"/>
                  <a:pt x="1549839" y="5675974"/>
                  <a:pt x="1547914" y="5670200"/>
                </a:cubicBezTo>
                <a:cubicBezTo>
                  <a:pt x="1553688" y="5670200"/>
                  <a:pt x="1559463" y="5675974"/>
                  <a:pt x="1563312" y="5672124"/>
                </a:cubicBezTo>
                <a:cubicBezTo>
                  <a:pt x="1561388" y="5668275"/>
                  <a:pt x="1553688" y="5668275"/>
                  <a:pt x="1549839" y="5664425"/>
                </a:cubicBezTo>
                <a:cubicBezTo>
                  <a:pt x="1553688" y="5666350"/>
                  <a:pt x="1557539" y="5664425"/>
                  <a:pt x="1559463" y="5660576"/>
                </a:cubicBezTo>
                <a:cubicBezTo>
                  <a:pt x="1557539" y="5658651"/>
                  <a:pt x="1553688" y="5658651"/>
                  <a:pt x="1551765" y="5654801"/>
                </a:cubicBezTo>
                <a:cubicBezTo>
                  <a:pt x="1549839" y="5654801"/>
                  <a:pt x="1547914" y="5658651"/>
                  <a:pt x="1545989" y="5656726"/>
                </a:cubicBezTo>
                <a:cubicBezTo>
                  <a:pt x="1551765" y="5652876"/>
                  <a:pt x="1561388" y="5643252"/>
                  <a:pt x="1553688" y="5637478"/>
                </a:cubicBezTo>
                <a:cubicBezTo>
                  <a:pt x="1545989" y="5639403"/>
                  <a:pt x="1545989" y="5649027"/>
                  <a:pt x="1544065" y="5654801"/>
                </a:cubicBezTo>
                <a:cubicBezTo>
                  <a:pt x="1544065" y="5650952"/>
                  <a:pt x="1544065" y="5649027"/>
                  <a:pt x="1542140" y="5647102"/>
                </a:cubicBezTo>
                <a:cubicBezTo>
                  <a:pt x="1538290" y="5645177"/>
                  <a:pt x="1540215" y="5649027"/>
                  <a:pt x="1536365" y="5649027"/>
                </a:cubicBezTo>
                <a:cubicBezTo>
                  <a:pt x="1530591" y="5641328"/>
                  <a:pt x="1524817" y="5622080"/>
                  <a:pt x="1530591" y="5612456"/>
                </a:cubicBezTo>
                <a:cubicBezTo>
                  <a:pt x="1530591" y="5610531"/>
                  <a:pt x="1530591" y="5610531"/>
                  <a:pt x="1530591" y="5610531"/>
                </a:cubicBezTo>
                <a:cubicBezTo>
                  <a:pt x="1530591" y="5602832"/>
                  <a:pt x="1534441" y="5593208"/>
                  <a:pt x="1536365" y="5585509"/>
                </a:cubicBezTo>
                <a:cubicBezTo>
                  <a:pt x="1545989" y="5589359"/>
                  <a:pt x="1557539" y="5591284"/>
                  <a:pt x="1563312" y="5585509"/>
                </a:cubicBezTo>
                <a:cubicBezTo>
                  <a:pt x="1559463" y="5581660"/>
                  <a:pt x="1551765" y="5579735"/>
                  <a:pt x="1544065" y="5577810"/>
                </a:cubicBezTo>
                <a:cubicBezTo>
                  <a:pt x="1547914" y="5572036"/>
                  <a:pt x="1557539" y="5572036"/>
                  <a:pt x="1557539" y="5564337"/>
                </a:cubicBezTo>
                <a:cubicBezTo>
                  <a:pt x="1555613" y="5564337"/>
                  <a:pt x="1555613" y="5562412"/>
                  <a:pt x="1555613" y="5562412"/>
                </a:cubicBezTo>
                <a:cubicBezTo>
                  <a:pt x="1551765" y="5564337"/>
                  <a:pt x="1547914" y="5564337"/>
                  <a:pt x="1544065" y="5566261"/>
                </a:cubicBezTo>
                <a:cubicBezTo>
                  <a:pt x="1545989" y="5562412"/>
                  <a:pt x="1547914" y="5558562"/>
                  <a:pt x="1549839" y="5554713"/>
                </a:cubicBezTo>
                <a:cubicBezTo>
                  <a:pt x="1557539" y="5541239"/>
                  <a:pt x="1571012" y="5531615"/>
                  <a:pt x="1578711" y="5520066"/>
                </a:cubicBezTo>
                <a:cubicBezTo>
                  <a:pt x="1574861" y="5518141"/>
                  <a:pt x="1572936" y="5516217"/>
                  <a:pt x="1569087" y="5514292"/>
                </a:cubicBezTo>
                <a:cubicBezTo>
                  <a:pt x="1565237" y="5520066"/>
                  <a:pt x="1561388" y="5525841"/>
                  <a:pt x="1553688" y="5527765"/>
                </a:cubicBezTo>
                <a:cubicBezTo>
                  <a:pt x="1553688" y="5518141"/>
                  <a:pt x="1555613" y="5512367"/>
                  <a:pt x="1557539" y="5506593"/>
                </a:cubicBezTo>
                <a:cubicBezTo>
                  <a:pt x="1555613" y="5504668"/>
                  <a:pt x="1555613" y="5504668"/>
                  <a:pt x="1553688" y="5502743"/>
                </a:cubicBezTo>
                <a:cubicBezTo>
                  <a:pt x="1544065" y="5512367"/>
                  <a:pt x="1540215" y="5527765"/>
                  <a:pt x="1536365" y="5543164"/>
                </a:cubicBezTo>
                <a:cubicBezTo>
                  <a:pt x="1536365" y="5543164"/>
                  <a:pt x="1534441" y="5541239"/>
                  <a:pt x="1534441" y="5541239"/>
                </a:cubicBezTo>
                <a:cubicBezTo>
                  <a:pt x="1524817" y="5543164"/>
                  <a:pt x="1524817" y="5554713"/>
                  <a:pt x="1519042" y="5560487"/>
                </a:cubicBezTo>
                <a:cubicBezTo>
                  <a:pt x="1519042" y="5543164"/>
                  <a:pt x="1522892" y="5525841"/>
                  <a:pt x="1524817" y="5510442"/>
                </a:cubicBezTo>
                <a:cubicBezTo>
                  <a:pt x="1532516" y="5506593"/>
                  <a:pt x="1542140" y="5504668"/>
                  <a:pt x="1549839" y="5500818"/>
                </a:cubicBezTo>
                <a:cubicBezTo>
                  <a:pt x="1542140" y="5493119"/>
                  <a:pt x="1538290" y="5483495"/>
                  <a:pt x="1542140" y="5471947"/>
                </a:cubicBezTo>
                <a:cubicBezTo>
                  <a:pt x="1538290" y="5473871"/>
                  <a:pt x="1534441" y="5473871"/>
                  <a:pt x="1530591" y="5475796"/>
                </a:cubicBezTo>
                <a:cubicBezTo>
                  <a:pt x="1534441" y="5464247"/>
                  <a:pt x="1538290" y="5454624"/>
                  <a:pt x="1544065" y="5445000"/>
                </a:cubicBezTo>
                <a:cubicBezTo>
                  <a:pt x="1555613" y="5441150"/>
                  <a:pt x="1567162" y="5439225"/>
                  <a:pt x="1578711" y="5435376"/>
                </a:cubicBezTo>
                <a:cubicBezTo>
                  <a:pt x="1580636" y="5441150"/>
                  <a:pt x="1584485" y="5445000"/>
                  <a:pt x="1580636" y="5448849"/>
                </a:cubicBezTo>
                <a:cubicBezTo>
                  <a:pt x="1574861" y="5446924"/>
                  <a:pt x="1565237" y="5441150"/>
                  <a:pt x="1561388" y="5445000"/>
                </a:cubicBezTo>
                <a:cubicBezTo>
                  <a:pt x="1563312" y="5448849"/>
                  <a:pt x="1563312" y="5450774"/>
                  <a:pt x="1565237" y="5452699"/>
                </a:cubicBezTo>
                <a:cubicBezTo>
                  <a:pt x="1574861" y="5450774"/>
                  <a:pt x="1586410" y="5448849"/>
                  <a:pt x="1599883" y="5448849"/>
                </a:cubicBezTo>
                <a:cubicBezTo>
                  <a:pt x="1596035" y="5445000"/>
                  <a:pt x="1590259" y="5439225"/>
                  <a:pt x="1586410" y="5435376"/>
                </a:cubicBezTo>
                <a:cubicBezTo>
                  <a:pt x="1592184" y="5435376"/>
                  <a:pt x="1597959" y="5433451"/>
                  <a:pt x="1603733" y="5431526"/>
                </a:cubicBezTo>
                <a:cubicBezTo>
                  <a:pt x="1605658" y="5433451"/>
                  <a:pt x="1605658" y="5433451"/>
                  <a:pt x="1607583" y="5433451"/>
                </a:cubicBezTo>
                <a:cubicBezTo>
                  <a:pt x="1607583" y="5439225"/>
                  <a:pt x="1607583" y="5445000"/>
                  <a:pt x="1607583" y="5448849"/>
                </a:cubicBezTo>
                <a:cubicBezTo>
                  <a:pt x="1605658" y="5448849"/>
                  <a:pt x="1605658" y="5450774"/>
                  <a:pt x="1603733" y="5450774"/>
                </a:cubicBezTo>
                <a:cubicBezTo>
                  <a:pt x="1621056" y="5450774"/>
                  <a:pt x="1640304" y="5454624"/>
                  <a:pt x="1653777" y="5458473"/>
                </a:cubicBezTo>
                <a:cubicBezTo>
                  <a:pt x="1655702" y="5458473"/>
                  <a:pt x="1657627" y="5456548"/>
                  <a:pt x="1657627" y="5456548"/>
                </a:cubicBezTo>
                <a:cubicBezTo>
                  <a:pt x="1655702" y="5448849"/>
                  <a:pt x="1651853" y="5439225"/>
                  <a:pt x="1649928" y="5431526"/>
                </a:cubicBezTo>
                <a:cubicBezTo>
                  <a:pt x="1648003" y="5431526"/>
                  <a:pt x="1644153" y="5433451"/>
                  <a:pt x="1642229" y="5433451"/>
                </a:cubicBezTo>
                <a:cubicBezTo>
                  <a:pt x="1638379" y="5427677"/>
                  <a:pt x="1640304" y="5418053"/>
                  <a:pt x="1632606" y="5414203"/>
                </a:cubicBezTo>
                <a:cubicBezTo>
                  <a:pt x="1634529" y="5410354"/>
                  <a:pt x="1638379" y="5408429"/>
                  <a:pt x="1640304" y="5404579"/>
                </a:cubicBezTo>
                <a:cubicBezTo>
                  <a:pt x="1638379" y="5400730"/>
                  <a:pt x="1636454" y="5394955"/>
                  <a:pt x="1634529" y="5391106"/>
                </a:cubicBezTo>
                <a:cubicBezTo>
                  <a:pt x="1632606" y="5393030"/>
                  <a:pt x="1632606" y="5393030"/>
                  <a:pt x="1632606" y="5393030"/>
                </a:cubicBezTo>
                <a:cubicBezTo>
                  <a:pt x="1630680" y="5391106"/>
                  <a:pt x="1630680" y="5389181"/>
                  <a:pt x="1630680" y="5387256"/>
                </a:cubicBezTo>
                <a:cubicBezTo>
                  <a:pt x="1630680" y="5383406"/>
                  <a:pt x="1628755" y="5381482"/>
                  <a:pt x="1626830" y="5377632"/>
                </a:cubicBezTo>
                <a:cubicBezTo>
                  <a:pt x="1619131" y="5381482"/>
                  <a:pt x="1609507" y="5385331"/>
                  <a:pt x="1603733" y="5389181"/>
                </a:cubicBezTo>
                <a:cubicBezTo>
                  <a:pt x="1607583" y="5379557"/>
                  <a:pt x="1611432" y="5369933"/>
                  <a:pt x="1617206" y="5362234"/>
                </a:cubicBezTo>
                <a:cubicBezTo>
                  <a:pt x="1615282" y="5360309"/>
                  <a:pt x="1615282" y="5358384"/>
                  <a:pt x="1613357" y="5356459"/>
                </a:cubicBezTo>
                <a:cubicBezTo>
                  <a:pt x="1609507" y="5352610"/>
                  <a:pt x="1603733" y="5348760"/>
                  <a:pt x="1597959" y="5346835"/>
                </a:cubicBezTo>
                <a:cubicBezTo>
                  <a:pt x="1597959" y="5348760"/>
                  <a:pt x="1597959" y="5352610"/>
                  <a:pt x="1597959" y="5354534"/>
                </a:cubicBezTo>
                <a:lnTo>
                  <a:pt x="1579263" y="5361133"/>
                </a:lnTo>
                <a:lnTo>
                  <a:pt x="1590261" y="5358383"/>
                </a:lnTo>
                <a:cubicBezTo>
                  <a:pt x="1588336" y="5364158"/>
                  <a:pt x="1588336" y="5369933"/>
                  <a:pt x="1588336" y="5371858"/>
                </a:cubicBezTo>
                <a:cubicBezTo>
                  <a:pt x="1576786" y="5381482"/>
                  <a:pt x="1565237" y="5393030"/>
                  <a:pt x="1553689" y="5402654"/>
                </a:cubicBezTo>
                <a:cubicBezTo>
                  <a:pt x="1549839" y="5402654"/>
                  <a:pt x="1545989" y="5404579"/>
                  <a:pt x="1542140" y="5404579"/>
                </a:cubicBezTo>
                <a:cubicBezTo>
                  <a:pt x="1542140" y="5393030"/>
                  <a:pt x="1542140" y="5381482"/>
                  <a:pt x="1544065" y="5369933"/>
                </a:cubicBezTo>
                <a:lnTo>
                  <a:pt x="1567658" y="5364034"/>
                </a:lnTo>
                <a:lnTo>
                  <a:pt x="1590259" y="5344910"/>
                </a:lnTo>
                <a:cubicBezTo>
                  <a:pt x="1584485" y="5342986"/>
                  <a:pt x="1574861" y="5341061"/>
                  <a:pt x="1567162" y="5341061"/>
                </a:cubicBezTo>
                <a:cubicBezTo>
                  <a:pt x="1563312" y="5344910"/>
                  <a:pt x="1561388" y="5346835"/>
                  <a:pt x="1557539" y="5350685"/>
                </a:cubicBezTo>
                <a:cubicBezTo>
                  <a:pt x="1557539" y="5346835"/>
                  <a:pt x="1559463" y="5344910"/>
                  <a:pt x="1561388" y="5341061"/>
                </a:cubicBezTo>
                <a:cubicBezTo>
                  <a:pt x="1553688" y="5341061"/>
                  <a:pt x="1545989" y="5341061"/>
                  <a:pt x="1538290" y="5341061"/>
                </a:cubicBezTo>
                <a:cubicBezTo>
                  <a:pt x="1539252" y="5346836"/>
                  <a:pt x="1540697" y="5352610"/>
                  <a:pt x="1540697" y="5357663"/>
                </a:cubicBezTo>
                <a:lnTo>
                  <a:pt x="1535284" y="5368278"/>
                </a:lnTo>
                <a:lnTo>
                  <a:pt x="1528666" y="5369933"/>
                </a:lnTo>
                <a:cubicBezTo>
                  <a:pt x="1520968" y="5364158"/>
                  <a:pt x="1517117" y="5354534"/>
                  <a:pt x="1519042" y="5344910"/>
                </a:cubicBezTo>
                <a:cubicBezTo>
                  <a:pt x="1509418" y="5346835"/>
                  <a:pt x="1501719" y="5346835"/>
                  <a:pt x="1494020" y="5348760"/>
                </a:cubicBezTo>
                <a:cubicBezTo>
                  <a:pt x="1494020" y="5350685"/>
                  <a:pt x="1492095" y="5350685"/>
                  <a:pt x="1492095" y="5352610"/>
                </a:cubicBezTo>
                <a:cubicBezTo>
                  <a:pt x="1490170" y="5350685"/>
                  <a:pt x="1490170" y="5348760"/>
                  <a:pt x="1490170" y="5348760"/>
                </a:cubicBezTo>
                <a:cubicBezTo>
                  <a:pt x="1488246" y="5350685"/>
                  <a:pt x="1484396" y="5350685"/>
                  <a:pt x="1482471" y="5350685"/>
                </a:cubicBezTo>
                <a:cubicBezTo>
                  <a:pt x="1482471" y="5354534"/>
                  <a:pt x="1482471" y="5358384"/>
                  <a:pt x="1484396" y="5362234"/>
                </a:cubicBezTo>
                <a:cubicBezTo>
                  <a:pt x="1484396" y="5362234"/>
                  <a:pt x="1482471" y="5364158"/>
                  <a:pt x="1482471" y="5364158"/>
                </a:cubicBezTo>
                <a:cubicBezTo>
                  <a:pt x="1480546" y="5364158"/>
                  <a:pt x="1480546" y="5364158"/>
                  <a:pt x="1480546" y="5364158"/>
                </a:cubicBezTo>
                <a:cubicBezTo>
                  <a:pt x="1480546" y="5362234"/>
                  <a:pt x="1478622" y="5360309"/>
                  <a:pt x="1478622" y="5358384"/>
                </a:cubicBezTo>
                <a:cubicBezTo>
                  <a:pt x="1478622" y="5354534"/>
                  <a:pt x="1478622" y="5352610"/>
                  <a:pt x="1478622" y="5350685"/>
                </a:cubicBezTo>
                <a:cubicBezTo>
                  <a:pt x="1474772" y="5352610"/>
                  <a:pt x="1470923" y="5352610"/>
                  <a:pt x="1468998" y="5352610"/>
                </a:cubicBezTo>
                <a:cubicBezTo>
                  <a:pt x="1463223" y="5339136"/>
                  <a:pt x="1463223" y="5327587"/>
                  <a:pt x="1467073" y="5317963"/>
                </a:cubicBezTo>
                <a:cubicBezTo>
                  <a:pt x="1465148" y="5316039"/>
                  <a:pt x="1463223" y="5314114"/>
                  <a:pt x="1463223" y="5312189"/>
                </a:cubicBezTo>
                <a:cubicBezTo>
                  <a:pt x="1465148" y="5310264"/>
                  <a:pt x="1468998" y="5310264"/>
                  <a:pt x="1470923" y="5310264"/>
                </a:cubicBezTo>
                <a:cubicBezTo>
                  <a:pt x="1478622" y="5294866"/>
                  <a:pt x="1492095" y="5279468"/>
                  <a:pt x="1499794" y="5264070"/>
                </a:cubicBezTo>
                <a:cubicBezTo>
                  <a:pt x="1499794" y="5262145"/>
                  <a:pt x="1497870" y="5262145"/>
                  <a:pt x="1497870" y="5260220"/>
                </a:cubicBezTo>
                <a:cubicBezTo>
                  <a:pt x="1495945" y="5254446"/>
                  <a:pt x="1494020" y="5248671"/>
                  <a:pt x="1494020" y="5240972"/>
                </a:cubicBezTo>
                <a:cubicBezTo>
                  <a:pt x="1492095" y="5231348"/>
                  <a:pt x="1492095" y="5223649"/>
                  <a:pt x="1490170" y="5215950"/>
                </a:cubicBezTo>
                <a:cubicBezTo>
                  <a:pt x="1490170" y="5214025"/>
                  <a:pt x="1488246" y="5214025"/>
                  <a:pt x="1488246" y="5214025"/>
                </a:cubicBezTo>
                <a:cubicBezTo>
                  <a:pt x="1486321" y="5217875"/>
                  <a:pt x="1484396" y="5223649"/>
                  <a:pt x="1482471" y="5227499"/>
                </a:cubicBezTo>
                <a:cubicBezTo>
                  <a:pt x="1478622" y="5223649"/>
                  <a:pt x="1476697" y="5215950"/>
                  <a:pt x="1474772" y="5208251"/>
                </a:cubicBezTo>
                <a:cubicBezTo>
                  <a:pt x="1472847" y="5206326"/>
                  <a:pt x="1468998" y="5206326"/>
                  <a:pt x="1467073" y="5204401"/>
                </a:cubicBezTo>
                <a:cubicBezTo>
                  <a:pt x="1467073" y="5204401"/>
                  <a:pt x="1465148" y="5206326"/>
                  <a:pt x="1465148" y="5206326"/>
                </a:cubicBezTo>
                <a:cubicBezTo>
                  <a:pt x="1465148" y="5212100"/>
                  <a:pt x="1467073" y="5215950"/>
                  <a:pt x="1467073" y="5221724"/>
                </a:cubicBezTo>
                <a:cubicBezTo>
                  <a:pt x="1468998" y="5231348"/>
                  <a:pt x="1470923" y="5242897"/>
                  <a:pt x="1474772" y="5252521"/>
                </a:cubicBezTo>
                <a:cubicBezTo>
                  <a:pt x="1478622" y="5260220"/>
                  <a:pt x="1484396" y="5269844"/>
                  <a:pt x="1486321" y="5275618"/>
                </a:cubicBezTo>
                <a:cubicBezTo>
                  <a:pt x="1486321" y="5275618"/>
                  <a:pt x="1484396" y="5275618"/>
                  <a:pt x="1484396" y="5275618"/>
                </a:cubicBezTo>
                <a:cubicBezTo>
                  <a:pt x="1474772" y="5273694"/>
                  <a:pt x="1465148" y="5275618"/>
                  <a:pt x="1457449" y="5277543"/>
                </a:cubicBezTo>
                <a:cubicBezTo>
                  <a:pt x="1457449" y="5277543"/>
                  <a:pt x="1455524" y="5277543"/>
                  <a:pt x="1455524" y="5277543"/>
                </a:cubicBezTo>
                <a:cubicBezTo>
                  <a:pt x="1457449" y="5273694"/>
                  <a:pt x="1459374" y="5271769"/>
                  <a:pt x="1455524" y="5269844"/>
                </a:cubicBezTo>
                <a:cubicBezTo>
                  <a:pt x="1451675" y="5271769"/>
                  <a:pt x="1451675" y="5273694"/>
                  <a:pt x="1447825" y="5273694"/>
                </a:cubicBezTo>
                <a:cubicBezTo>
                  <a:pt x="1445900" y="5265995"/>
                  <a:pt x="1451675" y="5262145"/>
                  <a:pt x="1449750" y="5258295"/>
                </a:cubicBezTo>
                <a:cubicBezTo>
                  <a:pt x="1447825" y="5258295"/>
                  <a:pt x="1445900" y="5260220"/>
                  <a:pt x="1443976" y="5262145"/>
                </a:cubicBezTo>
                <a:cubicBezTo>
                  <a:pt x="1442051" y="5260220"/>
                  <a:pt x="1442051" y="5256371"/>
                  <a:pt x="1440126" y="5252521"/>
                </a:cubicBezTo>
                <a:cubicBezTo>
                  <a:pt x="1447825" y="5240972"/>
                  <a:pt x="1455524" y="5231348"/>
                  <a:pt x="1455524" y="5219799"/>
                </a:cubicBezTo>
                <a:cubicBezTo>
                  <a:pt x="1455524" y="5219799"/>
                  <a:pt x="1455524" y="5219799"/>
                  <a:pt x="1455524" y="5217875"/>
                </a:cubicBezTo>
                <a:cubicBezTo>
                  <a:pt x="1447825" y="5225574"/>
                  <a:pt x="1442051" y="5235198"/>
                  <a:pt x="1436276" y="5244822"/>
                </a:cubicBezTo>
                <a:lnTo>
                  <a:pt x="1415105" y="5244365"/>
                </a:lnTo>
                <a:lnTo>
                  <a:pt x="1415105" y="5264069"/>
                </a:lnTo>
                <a:cubicBezTo>
                  <a:pt x="1411255" y="5258294"/>
                  <a:pt x="1407406" y="5252520"/>
                  <a:pt x="1401630" y="5248670"/>
                </a:cubicBezTo>
                <a:cubicBezTo>
                  <a:pt x="1399706" y="5254445"/>
                  <a:pt x="1401630" y="5260219"/>
                  <a:pt x="1403556" y="5265994"/>
                </a:cubicBezTo>
                <a:cubicBezTo>
                  <a:pt x="1395856" y="5262144"/>
                  <a:pt x="1390082" y="5256370"/>
                  <a:pt x="1386232" y="5248670"/>
                </a:cubicBezTo>
                <a:cubicBezTo>
                  <a:pt x="1393931" y="5246746"/>
                  <a:pt x="1399706" y="5244821"/>
                  <a:pt x="1403556" y="5244821"/>
                </a:cubicBezTo>
                <a:lnTo>
                  <a:pt x="1407299" y="5244197"/>
                </a:lnTo>
                <a:lnTo>
                  <a:pt x="1402833" y="5244100"/>
                </a:lnTo>
                <a:cubicBezTo>
                  <a:pt x="1392969" y="5242416"/>
                  <a:pt x="1384307" y="5238085"/>
                  <a:pt x="1376608" y="5227499"/>
                </a:cubicBezTo>
                <a:cubicBezTo>
                  <a:pt x="1380458" y="5215950"/>
                  <a:pt x="1382382" y="5206326"/>
                  <a:pt x="1384307" y="5198627"/>
                </a:cubicBezTo>
                <a:cubicBezTo>
                  <a:pt x="1384307" y="5190927"/>
                  <a:pt x="1382382" y="5185153"/>
                  <a:pt x="1380458" y="5179379"/>
                </a:cubicBezTo>
                <a:cubicBezTo>
                  <a:pt x="1380458" y="5177454"/>
                  <a:pt x="1380458" y="5175529"/>
                  <a:pt x="1384307" y="5175529"/>
                </a:cubicBezTo>
                <a:cubicBezTo>
                  <a:pt x="1384307" y="5171679"/>
                  <a:pt x="1384307" y="5167830"/>
                  <a:pt x="1382382" y="5163980"/>
                </a:cubicBezTo>
                <a:cubicBezTo>
                  <a:pt x="1378533" y="5162056"/>
                  <a:pt x="1374683" y="5160131"/>
                  <a:pt x="1370834" y="5158206"/>
                </a:cubicBezTo>
                <a:cubicBezTo>
                  <a:pt x="1365059" y="5154356"/>
                  <a:pt x="1359285" y="5150507"/>
                  <a:pt x="1353511" y="5146657"/>
                </a:cubicBezTo>
                <a:cubicBezTo>
                  <a:pt x="1349661" y="5144733"/>
                  <a:pt x="1347736" y="5144733"/>
                  <a:pt x="1343887" y="5142808"/>
                </a:cubicBezTo>
                <a:cubicBezTo>
                  <a:pt x="1343887" y="5142808"/>
                  <a:pt x="1345811" y="5140883"/>
                  <a:pt x="1345811" y="5140883"/>
                </a:cubicBezTo>
                <a:cubicBezTo>
                  <a:pt x="1324639" y="5125485"/>
                  <a:pt x="1301541" y="5110087"/>
                  <a:pt x="1280369" y="5092764"/>
                </a:cubicBezTo>
                <a:cubicBezTo>
                  <a:pt x="1272670" y="5112012"/>
                  <a:pt x="1263046" y="5131259"/>
                  <a:pt x="1255346" y="5150507"/>
                </a:cubicBezTo>
                <a:cubicBezTo>
                  <a:pt x="1251497" y="5127410"/>
                  <a:pt x="1251497" y="5102388"/>
                  <a:pt x="1253422" y="5075440"/>
                </a:cubicBezTo>
                <a:cubicBezTo>
                  <a:pt x="1253422" y="5075440"/>
                  <a:pt x="1255346" y="5073516"/>
                  <a:pt x="1255346" y="5073516"/>
                </a:cubicBezTo>
                <a:cubicBezTo>
                  <a:pt x="1234174" y="5054268"/>
                  <a:pt x="1213001" y="5035020"/>
                  <a:pt x="1193753" y="5011922"/>
                </a:cubicBezTo>
                <a:cubicBezTo>
                  <a:pt x="1147558" y="4956104"/>
                  <a:pt x="1120611" y="4890661"/>
                  <a:pt x="1078266" y="4832917"/>
                </a:cubicBezTo>
                <a:cubicBezTo>
                  <a:pt x="1047469" y="4788647"/>
                  <a:pt x="987801" y="4752076"/>
                  <a:pt x="993575" y="4690483"/>
                </a:cubicBezTo>
                <a:cubicBezTo>
                  <a:pt x="999350" y="4625040"/>
                  <a:pt x="1095589" y="4571146"/>
                  <a:pt x="1155257" y="4596168"/>
                </a:cubicBezTo>
                <a:cubicBezTo>
                  <a:pt x="1197603" y="4613491"/>
                  <a:pt x="1263046" y="4569221"/>
                  <a:pt x="1309240" y="4574996"/>
                </a:cubicBezTo>
                <a:cubicBezTo>
                  <a:pt x="1288068" y="4607717"/>
                  <a:pt x="1239948" y="4621190"/>
                  <a:pt x="1205302" y="4636589"/>
                </a:cubicBezTo>
                <a:cubicBezTo>
                  <a:pt x="1180280" y="4648138"/>
                  <a:pt x="1155257" y="4675084"/>
                  <a:pt x="1184129" y="4700107"/>
                </a:cubicBezTo>
                <a:cubicBezTo>
                  <a:pt x="1207227" y="4719355"/>
                  <a:pt x="1255346" y="4707806"/>
                  <a:pt x="1291917" y="4711655"/>
                </a:cubicBezTo>
                <a:cubicBezTo>
                  <a:pt x="1313090" y="4636589"/>
                  <a:pt x="1316940" y="4555748"/>
                  <a:pt x="1334263" y="4476831"/>
                </a:cubicBezTo>
                <a:cubicBezTo>
                  <a:pt x="1315015" y="4442185"/>
                  <a:pt x="1293842" y="4407539"/>
                  <a:pt x="1297692" y="4369043"/>
                </a:cubicBezTo>
                <a:cubicBezTo>
                  <a:pt x="1299616" y="4372893"/>
                  <a:pt x="1309240" y="4376742"/>
                  <a:pt x="1313090" y="4380592"/>
                </a:cubicBezTo>
                <a:cubicBezTo>
                  <a:pt x="1313090" y="4378667"/>
                  <a:pt x="1313090" y="4374817"/>
                  <a:pt x="1313090" y="4372893"/>
                </a:cubicBezTo>
                <a:cubicBezTo>
                  <a:pt x="1278444" y="4317074"/>
                  <a:pt x="1315015" y="4259330"/>
                  <a:pt x="1340037" y="4195812"/>
                </a:cubicBezTo>
                <a:cubicBezTo>
                  <a:pt x="1338112" y="4195812"/>
                  <a:pt x="1336187" y="4197737"/>
                  <a:pt x="1334263" y="4197737"/>
                </a:cubicBezTo>
                <a:cubicBezTo>
                  <a:pt x="1340037" y="4182339"/>
                  <a:pt x="1341962" y="4168865"/>
                  <a:pt x="1336187" y="4159241"/>
                </a:cubicBezTo>
                <a:cubicBezTo>
                  <a:pt x="1318864" y="4180414"/>
                  <a:pt x="1332338" y="4218910"/>
                  <a:pt x="1311165" y="4234308"/>
                </a:cubicBezTo>
                <a:cubicBezTo>
                  <a:pt x="1305391" y="4216985"/>
                  <a:pt x="1307316" y="4195812"/>
                  <a:pt x="1313090" y="4172715"/>
                </a:cubicBezTo>
                <a:cubicBezTo>
                  <a:pt x="1289993" y="4188113"/>
                  <a:pt x="1259196" y="4197737"/>
                  <a:pt x="1234174" y="4207361"/>
                </a:cubicBezTo>
                <a:cubicBezTo>
                  <a:pt x="1126386" y="4251631"/>
                  <a:pt x="943531" y="4355570"/>
                  <a:pt x="837667" y="4320924"/>
                </a:cubicBezTo>
                <a:cubicBezTo>
                  <a:pt x="810720" y="4313224"/>
                  <a:pt x="799172" y="4276653"/>
                  <a:pt x="793397" y="4268954"/>
                </a:cubicBezTo>
                <a:cubicBezTo>
                  <a:pt x="774150" y="4240082"/>
                  <a:pt x="745278" y="4218910"/>
                  <a:pt x="752977" y="4178489"/>
                </a:cubicBezTo>
                <a:cubicBezTo>
                  <a:pt x="756826" y="4159241"/>
                  <a:pt x="793397" y="4120746"/>
                  <a:pt x="762601" y="4099573"/>
                </a:cubicBezTo>
                <a:cubicBezTo>
                  <a:pt x="699083" y="4103423"/>
                  <a:pt x="639414" y="4082250"/>
                  <a:pt x="616317" y="4036054"/>
                </a:cubicBezTo>
                <a:cubicBezTo>
                  <a:pt x="622091" y="3704991"/>
                  <a:pt x="822269" y="3427821"/>
                  <a:pt x="1003199" y="3266139"/>
                </a:cubicBezTo>
                <a:close/>
                <a:moveTo>
                  <a:pt x="3347590" y="3264214"/>
                </a:moveTo>
                <a:cubicBezTo>
                  <a:pt x="3374538" y="3269988"/>
                  <a:pt x="3397635" y="3298861"/>
                  <a:pt x="3391861" y="3318109"/>
                </a:cubicBezTo>
                <a:cubicBezTo>
                  <a:pt x="3374538" y="3300786"/>
                  <a:pt x="3362988" y="3281538"/>
                  <a:pt x="3347590" y="3264214"/>
                </a:cubicBezTo>
                <a:close/>
                <a:moveTo>
                  <a:pt x="3239802" y="3260364"/>
                </a:moveTo>
                <a:cubicBezTo>
                  <a:pt x="3241726" y="3273838"/>
                  <a:pt x="3266749" y="3289237"/>
                  <a:pt x="3257125" y="3295011"/>
                </a:cubicBezTo>
                <a:cubicBezTo>
                  <a:pt x="3253276" y="3283462"/>
                  <a:pt x="3230178" y="3268064"/>
                  <a:pt x="3239802" y="3260364"/>
                </a:cubicBezTo>
                <a:close/>
                <a:moveTo>
                  <a:pt x="3203233" y="3235342"/>
                </a:moveTo>
                <a:cubicBezTo>
                  <a:pt x="3132015" y="3414347"/>
                  <a:pt x="2995354" y="3487489"/>
                  <a:pt x="2872168" y="3583729"/>
                </a:cubicBezTo>
                <a:cubicBezTo>
                  <a:pt x="3003053" y="3531759"/>
                  <a:pt x="3103142" y="3431670"/>
                  <a:pt x="3191684" y="3314258"/>
                </a:cubicBezTo>
                <a:cubicBezTo>
                  <a:pt x="3197458" y="3356604"/>
                  <a:pt x="3162812" y="3389325"/>
                  <a:pt x="3137791" y="3418197"/>
                </a:cubicBezTo>
                <a:cubicBezTo>
                  <a:pt x="3070421" y="3491339"/>
                  <a:pt x="2981881" y="3543308"/>
                  <a:pt x="2931837" y="3604901"/>
                </a:cubicBezTo>
                <a:cubicBezTo>
                  <a:pt x="3014602" y="3601052"/>
                  <a:pt x="3058873" y="3499038"/>
                  <a:pt x="3118542" y="3462467"/>
                </a:cubicBezTo>
                <a:cubicBezTo>
                  <a:pt x="3060797" y="3531759"/>
                  <a:pt x="3004978" y="3602976"/>
                  <a:pt x="2918364" y="3624149"/>
                </a:cubicBezTo>
                <a:cubicBezTo>
                  <a:pt x="2883717" y="3610676"/>
                  <a:pt x="2858694" y="3591428"/>
                  <a:pt x="2854845" y="3558706"/>
                </a:cubicBezTo>
                <a:cubicBezTo>
                  <a:pt x="2993431" y="3483640"/>
                  <a:pt x="3106992" y="3372002"/>
                  <a:pt x="3203233" y="3235342"/>
                </a:cubicBezTo>
                <a:close/>
                <a:moveTo>
                  <a:pt x="2027186" y="3204545"/>
                </a:moveTo>
                <a:cubicBezTo>
                  <a:pt x="2029110" y="3214169"/>
                  <a:pt x="2007939" y="3225717"/>
                  <a:pt x="2011787" y="3239191"/>
                </a:cubicBezTo>
                <a:cubicBezTo>
                  <a:pt x="2031035" y="3235341"/>
                  <a:pt x="2046434" y="3223793"/>
                  <a:pt x="2065681" y="3219943"/>
                </a:cubicBezTo>
                <a:cubicBezTo>
                  <a:pt x="2063757" y="3225717"/>
                  <a:pt x="2052208" y="3231492"/>
                  <a:pt x="2056058" y="3235341"/>
                </a:cubicBezTo>
                <a:cubicBezTo>
                  <a:pt x="2067606" y="3233417"/>
                  <a:pt x="2086854" y="3225717"/>
                  <a:pt x="2094554" y="3229567"/>
                </a:cubicBezTo>
                <a:cubicBezTo>
                  <a:pt x="2052208" y="3244965"/>
                  <a:pt x="2009863" y="3262289"/>
                  <a:pt x="1973292" y="3289235"/>
                </a:cubicBezTo>
                <a:cubicBezTo>
                  <a:pt x="1973292" y="3275762"/>
                  <a:pt x="1969443" y="3264213"/>
                  <a:pt x="1961743" y="3256514"/>
                </a:cubicBezTo>
                <a:cubicBezTo>
                  <a:pt x="1986765" y="3244965"/>
                  <a:pt x="2006013" y="3223793"/>
                  <a:pt x="2027186" y="3204545"/>
                </a:cubicBezTo>
                <a:close/>
                <a:moveTo>
                  <a:pt x="3287922" y="3202622"/>
                </a:moveTo>
                <a:cubicBezTo>
                  <a:pt x="3293697" y="3204547"/>
                  <a:pt x="3299471" y="3204547"/>
                  <a:pt x="3305247" y="3206471"/>
                </a:cubicBezTo>
                <a:cubicBezTo>
                  <a:pt x="3299471" y="3216095"/>
                  <a:pt x="3311020" y="3216095"/>
                  <a:pt x="3309096" y="3223795"/>
                </a:cubicBezTo>
                <a:cubicBezTo>
                  <a:pt x="3295621" y="3219945"/>
                  <a:pt x="3295621" y="3210321"/>
                  <a:pt x="3287922" y="3202622"/>
                </a:cubicBezTo>
                <a:close/>
                <a:moveTo>
                  <a:pt x="1888602" y="3202621"/>
                </a:moveTo>
                <a:cubicBezTo>
                  <a:pt x="1900151" y="3214171"/>
                  <a:pt x="1907851" y="3225719"/>
                  <a:pt x="1913625" y="3241118"/>
                </a:cubicBezTo>
                <a:cubicBezTo>
                  <a:pt x="1890526" y="3235343"/>
                  <a:pt x="1869354" y="3227644"/>
                  <a:pt x="1850106" y="3218020"/>
                </a:cubicBezTo>
                <a:cubicBezTo>
                  <a:pt x="1865504" y="3223795"/>
                  <a:pt x="1877054" y="3214171"/>
                  <a:pt x="1888602" y="3202621"/>
                </a:cubicBezTo>
                <a:close/>
                <a:moveTo>
                  <a:pt x="2158073" y="3198771"/>
                </a:moveTo>
                <a:cubicBezTo>
                  <a:pt x="2158073" y="3204545"/>
                  <a:pt x="2146523" y="3206470"/>
                  <a:pt x="2152298" y="3210319"/>
                </a:cubicBezTo>
                <a:cubicBezTo>
                  <a:pt x="2159997" y="3208395"/>
                  <a:pt x="2167696" y="3210319"/>
                  <a:pt x="2173470" y="3206470"/>
                </a:cubicBezTo>
                <a:cubicBezTo>
                  <a:pt x="2167696" y="3216094"/>
                  <a:pt x="2156147" y="3214169"/>
                  <a:pt x="2152298" y="3225718"/>
                </a:cubicBezTo>
                <a:cubicBezTo>
                  <a:pt x="2175395" y="3235342"/>
                  <a:pt x="2183094" y="3221868"/>
                  <a:pt x="2202342" y="3223793"/>
                </a:cubicBezTo>
                <a:cubicBezTo>
                  <a:pt x="2208117" y="3221868"/>
                  <a:pt x="2186944" y="3229567"/>
                  <a:pt x="2179245" y="3227643"/>
                </a:cubicBezTo>
                <a:cubicBezTo>
                  <a:pt x="2136899" y="3244966"/>
                  <a:pt x="2088780" y="3254590"/>
                  <a:pt x="2054132" y="3285386"/>
                </a:cubicBezTo>
                <a:cubicBezTo>
                  <a:pt x="2054132" y="3289236"/>
                  <a:pt x="2063757" y="3289236"/>
                  <a:pt x="2057983" y="3295010"/>
                </a:cubicBezTo>
                <a:cubicBezTo>
                  <a:pt x="2027185" y="3287311"/>
                  <a:pt x="2013713" y="3316183"/>
                  <a:pt x="1994464" y="3331581"/>
                </a:cubicBezTo>
                <a:cubicBezTo>
                  <a:pt x="2023336" y="3356603"/>
                  <a:pt x="2056057" y="3331581"/>
                  <a:pt x="2077230" y="3320033"/>
                </a:cubicBezTo>
                <a:cubicBezTo>
                  <a:pt x="2077230" y="3325807"/>
                  <a:pt x="2067606" y="3333506"/>
                  <a:pt x="2073380" y="3335431"/>
                </a:cubicBezTo>
                <a:cubicBezTo>
                  <a:pt x="2083004" y="3337356"/>
                  <a:pt x="2096478" y="3331581"/>
                  <a:pt x="2100328" y="3335431"/>
                </a:cubicBezTo>
                <a:cubicBezTo>
                  <a:pt x="2084929" y="3343130"/>
                  <a:pt x="2067606" y="3343130"/>
                  <a:pt x="2057983" y="3358528"/>
                </a:cubicBezTo>
                <a:cubicBezTo>
                  <a:pt x="2065681" y="3370077"/>
                  <a:pt x="2081080" y="3377776"/>
                  <a:pt x="2096478" y="3385475"/>
                </a:cubicBezTo>
                <a:cubicBezTo>
                  <a:pt x="2036809" y="3381626"/>
                  <a:pt x="1992539" y="3408573"/>
                  <a:pt x="1946344" y="3433595"/>
                </a:cubicBezTo>
                <a:cubicBezTo>
                  <a:pt x="1967517" y="3445144"/>
                  <a:pt x="1986765" y="3431670"/>
                  <a:pt x="2004088" y="3447068"/>
                </a:cubicBezTo>
                <a:cubicBezTo>
                  <a:pt x="1957893" y="3452843"/>
                  <a:pt x="1911698" y="3448993"/>
                  <a:pt x="1875127" y="3462467"/>
                </a:cubicBezTo>
                <a:cubicBezTo>
                  <a:pt x="1857805" y="3443219"/>
                  <a:pt x="1832782" y="3429745"/>
                  <a:pt x="1836631" y="3408573"/>
                </a:cubicBezTo>
                <a:cubicBezTo>
                  <a:pt x="1844331" y="3356603"/>
                  <a:pt x="1929021" y="3375851"/>
                  <a:pt x="1952119" y="3352754"/>
                </a:cubicBezTo>
                <a:cubicBezTo>
                  <a:pt x="1955968" y="3346980"/>
                  <a:pt x="1959818" y="3343130"/>
                  <a:pt x="1961743" y="3337356"/>
                </a:cubicBezTo>
                <a:cubicBezTo>
                  <a:pt x="1979066" y="3331581"/>
                  <a:pt x="1996389" y="3323882"/>
                  <a:pt x="2009862" y="3310409"/>
                </a:cubicBezTo>
                <a:cubicBezTo>
                  <a:pt x="2015637" y="3304634"/>
                  <a:pt x="2017562" y="3295010"/>
                  <a:pt x="2023336" y="3289236"/>
                </a:cubicBezTo>
                <a:cubicBezTo>
                  <a:pt x="2052208" y="3260364"/>
                  <a:pt x="2104177" y="3260364"/>
                  <a:pt x="2121501" y="3218019"/>
                </a:cubicBezTo>
                <a:cubicBezTo>
                  <a:pt x="2121501" y="3221868"/>
                  <a:pt x="2125351" y="3223793"/>
                  <a:pt x="2129200" y="3225718"/>
                </a:cubicBezTo>
                <a:cubicBezTo>
                  <a:pt x="2144598" y="3225718"/>
                  <a:pt x="2144598" y="3202620"/>
                  <a:pt x="2158073" y="3198771"/>
                </a:cubicBezTo>
                <a:close/>
                <a:moveTo>
                  <a:pt x="3241727" y="3191080"/>
                </a:moveTo>
                <a:cubicBezTo>
                  <a:pt x="3307169" y="3266139"/>
                  <a:pt x="3364913" y="3364304"/>
                  <a:pt x="3430356" y="3427822"/>
                </a:cubicBezTo>
                <a:cubicBezTo>
                  <a:pt x="3432280" y="3420123"/>
                  <a:pt x="3411108" y="3406649"/>
                  <a:pt x="3422657" y="3404724"/>
                </a:cubicBezTo>
                <a:cubicBezTo>
                  <a:pt x="3453453" y="3454769"/>
                  <a:pt x="3501573" y="3491340"/>
                  <a:pt x="3520821" y="3547159"/>
                </a:cubicBezTo>
                <a:cubicBezTo>
                  <a:pt x="3505422" y="3539460"/>
                  <a:pt x="3497723" y="3527911"/>
                  <a:pt x="3478475" y="3524061"/>
                </a:cubicBezTo>
                <a:cubicBezTo>
                  <a:pt x="3407258" y="3416273"/>
                  <a:pt x="3334116" y="3323883"/>
                  <a:pt x="3239802" y="3225718"/>
                </a:cubicBezTo>
                <a:cubicBezTo>
                  <a:pt x="3243651" y="3216094"/>
                  <a:pt x="3232103" y="3196846"/>
                  <a:pt x="3241727" y="3191080"/>
                </a:cubicBezTo>
                <a:close/>
                <a:moveTo>
                  <a:pt x="5316648" y="3191079"/>
                </a:moveTo>
                <a:cubicBezTo>
                  <a:pt x="5326272" y="3189155"/>
                  <a:pt x="5330122" y="3204546"/>
                  <a:pt x="5320498" y="3204546"/>
                </a:cubicBezTo>
                <a:cubicBezTo>
                  <a:pt x="5318573" y="3202621"/>
                  <a:pt x="5316648" y="3202621"/>
                  <a:pt x="5314723" y="3202621"/>
                </a:cubicBezTo>
                <a:cubicBezTo>
                  <a:pt x="5301249" y="3202621"/>
                  <a:pt x="5308949" y="3191079"/>
                  <a:pt x="5316648" y="3191079"/>
                </a:cubicBezTo>
                <a:close/>
                <a:moveTo>
                  <a:pt x="4028965" y="3183380"/>
                </a:moveTo>
                <a:cubicBezTo>
                  <a:pt x="4032815" y="3200697"/>
                  <a:pt x="4052064" y="3210321"/>
                  <a:pt x="4048214" y="3231494"/>
                </a:cubicBezTo>
                <a:cubicBezTo>
                  <a:pt x="4021266" y="3243042"/>
                  <a:pt x="4017417" y="3194922"/>
                  <a:pt x="4028965" y="3183380"/>
                </a:cubicBezTo>
                <a:close/>
                <a:moveTo>
                  <a:pt x="5029373" y="3173995"/>
                </a:moveTo>
                <a:cubicBezTo>
                  <a:pt x="5040922" y="3175198"/>
                  <a:pt x="5053914" y="3178567"/>
                  <a:pt x="5062576" y="3181455"/>
                </a:cubicBezTo>
                <a:cubicBezTo>
                  <a:pt x="5120319" y="3202621"/>
                  <a:pt x="5172288" y="3225718"/>
                  <a:pt x="5231957" y="3239191"/>
                </a:cubicBezTo>
                <a:cubicBezTo>
                  <a:pt x="5235806" y="3239191"/>
                  <a:pt x="5243505" y="3246891"/>
                  <a:pt x="5237731" y="3258439"/>
                </a:cubicBezTo>
                <a:cubicBezTo>
                  <a:pt x="5166514" y="3231492"/>
                  <a:pt x="5089522" y="3214169"/>
                  <a:pt x="5020230" y="3194922"/>
                </a:cubicBezTo>
                <a:cubicBezTo>
                  <a:pt x="5010606" y="3191080"/>
                  <a:pt x="5008681" y="3181455"/>
                  <a:pt x="5004832" y="3179530"/>
                </a:cubicBezTo>
                <a:cubicBezTo>
                  <a:pt x="5007719" y="3173754"/>
                  <a:pt x="5017824" y="3172792"/>
                  <a:pt x="5029373" y="3173995"/>
                </a:cubicBezTo>
                <a:close/>
                <a:moveTo>
                  <a:pt x="3199383" y="3173755"/>
                </a:moveTo>
                <a:cubicBezTo>
                  <a:pt x="3201308" y="3183380"/>
                  <a:pt x="3199383" y="3194922"/>
                  <a:pt x="3201308" y="3204546"/>
                </a:cubicBezTo>
                <a:cubicBezTo>
                  <a:pt x="3105067" y="3346981"/>
                  <a:pt x="2995354" y="3470167"/>
                  <a:pt x="2854845" y="3541385"/>
                </a:cubicBezTo>
                <a:cubicBezTo>
                  <a:pt x="2881793" y="3477867"/>
                  <a:pt x="2949159" y="3441295"/>
                  <a:pt x="2999205" y="3393176"/>
                </a:cubicBezTo>
                <a:cubicBezTo>
                  <a:pt x="3064647" y="3329658"/>
                  <a:pt x="3137791" y="3264214"/>
                  <a:pt x="3187835" y="3181455"/>
                </a:cubicBezTo>
                <a:cubicBezTo>
                  <a:pt x="3189759" y="3177605"/>
                  <a:pt x="3189759" y="3175680"/>
                  <a:pt x="3193609" y="3177605"/>
                </a:cubicBezTo>
                <a:cubicBezTo>
                  <a:pt x="3195533" y="3173755"/>
                  <a:pt x="3195533" y="3171830"/>
                  <a:pt x="3199383" y="3173755"/>
                </a:cubicBezTo>
                <a:close/>
                <a:moveTo>
                  <a:pt x="1218776" y="3167975"/>
                </a:moveTo>
                <a:cubicBezTo>
                  <a:pt x="1199527" y="3214170"/>
                  <a:pt x="1164881" y="3264214"/>
                  <a:pt x="1147558" y="3298860"/>
                </a:cubicBezTo>
                <a:cubicBezTo>
                  <a:pt x="1197602" y="3289236"/>
                  <a:pt x="1209151" y="3212245"/>
                  <a:pt x="1218776" y="3167975"/>
                </a:cubicBezTo>
                <a:close/>
                <a:moveTo>
                  <a:pt x="3241727" y="3137182"/>
                </a:moveTo>
                <a:cubicBezTo>
                  <a:pt x="3243653" y="3148730"/>
                  <a:pt x="3255203" y="3154506"/>
                  <a:pt x="3257126" y="3166057"/>
                </a:cubicBezTo>
                <a:cubicBezTo>
                  <a:pt x="3241727" y="3164132"/>
                  <a:pt x="3234028" y="3141031"/>
                  <a:pt x="3241727" y="3137182"/>
                </a:cubicBezTo>
                <a:close/>
                <a:moveTo>
                  <a:pt x="4034740" y="3135255"/>
                </a:moveTo>
                <a:cubicBezTo>
                  <a:pt x="4013567" y="3167980"/>
                  <a:pt x="3992394" y="3183380"/>
                  <a:pt x="3988544" y="3208395"/>
                </a:cubicBezTo>
                <a:cubicBezTo>
                  <a:pt x="3982770" y="3264214"/>
                  <a:pt x="4013567" y="3266139"/>
                  <a:pt x="4046288" y="3254590"/>
                </a:cubicBezTo>
                <a:lnTo>
                  <a:pt x="4067461" y="3214169"/>
                </a:lnTo>
                <a:cubicBezTo>
                  <a:pt x="4055912" y="3204546"/>
                  <a:pt x="4053987" y="3189154"/>
                  <a:pt x="4048213" y="3175680"/>
                </a:cubicBezTo>
                <a:cubicBezTo>
                  <a:pt x="4050138" y="3171830"/>
                  <a:pt x="4053987" y="3171830"/>
                  <a:pt x="4057837" y="3169904"/>
                </a:cubicBezTo>
                <a:cubicBezTo>
                  <a:pt x="4061686" y="3181455"/>
                  <a:pt x="4069386" y="3191080"/>
                  <a:pt x="4075160" y="3202621"/>
                </a:cubicBezTo>
                <a:lnTo>
                  <a:pt x="4077085" y="3198771"/>
                </a:lnTo>
                <a:cubicBezTo>
                  <a:pt x="4080934" y="3191080"/>
                  <a:pt x="4075160" y="3177604"/>
                  <a:pt x="4073235" y="3175680"/>
                </a:cubicBezTo>
                <a:cubicBezTo>
                  <a:pt x="4059762" y="3162206"/>
                  <a:pt x="4048213" y="3148730"/>
                  <a:pt x="4034740" y="3135255"/>
                </a:cubicBezTo>
                <a:close/>
                <a:moveTo>
                  <a:pt x="2042584" y="3135254"/>
                </a:moveTo>
                <a:cubicBezTo>
                  <a:pt x="2038734" y="3142954"/>
                  <a:pt x="2034885" y="3150653"/>
                  <a:pt x="2038734" y="3156429"/>
                </a:cubicBezTo>
                <a:cubicBezTo>
                  <a:pt x="2048358" y="3154503"/>
                  <a:pt x="2052208" y="3144878"/>
                  <a:pt x="2061833" y="3144878"/>
                </a:cubicBezTo>
                <a:cubicBezTo>
                  <a:pt x="2052208" y="3158353"/>
                  <a:pt x="2025261" y="3166054"/>
                  <a:pt x="2036809" y="3183378"/>
                </a:cubicBezTo>
                <a:cubicBezTo>
                  <a:pt x="2057983" y="3181453"/>
                  <a:pt x="2088780" y="3177602"/>
                  <a:pt x="2104178" y="3175678"/>
                </a:cubicBezTo>
                <a:cubicBezTo>
                  <a:pt x="2056057" y="3200696"/>
                  <a:pt x="1984840" y="3179527"/>
                  <a:pt x="1938646" y="3208395"/>
                </a:cubicBezTo>
                <a:cubicBezTo>
                  <a:pt x="1940570" y="3214169"/>
                  <a:pt x="1936720" y="3221868"/>
                  <a:pt x="1940570" y="3227643"/>
                </a:cubicBezTo>
                <a:cubicBezTo>
                  <a:pt x="1952119" y="3223793"/>
                  <a:pt x="1969443" y="3227643"/>
                  <a:pt x="1982916" y="3223793"/>
                </a:cubicBezTo>
                <a:cubicBezTo>
                  <a:pt x="1979066" y="3233417"/>
                  <a:pt x="1959818" y="3235342"/>
                  <a:pt x="1948269" y="3244966"/>
                </a:cubicBezTo>
                <a:cubicBezTo>
                  <a:pt x="1944420" y="3243041"/>
                  <a:pt x="1938646" y="3241116"/>
                  <a:pt x="1932872" y="3241116"/>
                </a:cubicBezTo>
                <a:cubicBezTo>
                  <a:pt x="1929021" y="3223793"/>
                  <a:pt x="1921322" y="3210320"/>
                  <a:pt x="1913623" y="3198771"/>
                </a:cubicBezTo>
                <a:cubicBezTo>
                  <a:pt x="1938646" y="3187227"/>
                  <a:pt x="1959818" y="3169902"/>
                  <a:pt x="1982916" y="3152578"/>
                </a:cubicBezTo>
                <a:cubicBezTo>
                  <a:pt x="1977141" y="3164128"/>
                  <a:pt x="1959818" y="3177602"/>
                  <a:pt x="1957893" y="3185303"/>
                </a:cubicBezTo>
                <a:cubicBezTo>
                  <a:pt x="2002163" y="3198771"/>
                  <a:pt x="2021411" y="3166054"/>
                  <a:pt x="2042584" y="3135254"/>
                </a:cubicBezTo>
                <a:close/>
                <a:moveTo>
                  <a:pt x="1270745" y="3114081"/>
                </a:moveTo>
                <a:cubicBezTo>
                  <a:pt x="1226474" y="3175674"/>
                  <a:pt x="1222624" y="3302710"/>
                  <a:pt x="1157182" y="3329657"/>
                </a:cubicBezTo>
                <a:cubicBezTo>
                  <a:pt x="1234173" y="3345055"/>
                  <a:pt x="1249571" y="3185298"/>
                  <a:pt x="1270745" y="3114081"/>
                </a:cubicBezTo>
                <a:close/>
                <a:moveTo>
                  <a:pt x="5251205" y="3090988"/>
                </a:moveTo>
                <a:cubicBezTo>
                  <a:pt x="5293551" y="3096764"/>
                  <a:pt x="5330122" y="3114084"/>
                  <a:pt x="5370542" y="3133331"/>
                </a:cubicBezTo>
                <a:cubicBezTo>
                  <a:pt x="5362843" y="3156432"/>
                  <a:pt x="5333971" y="3127557"/>
                  <a:pt x="5324347" y="3125633"/>
                </a:cubicBezTo>
                <a:cubicBezTo>
                  <a:pt x="5293551" y="3121783"/>
                  <a:pt x="5268528" y="3112159"/>
                  <a:pt x="5245431" y="3102536"/>
                </a:cubicBezTo>
                <a:cubicBezTo>
                  <a:pt x="5231957" y="3096764"/>
                  <a:pt x="5245431" y="3089065"/>
                  <a:pt x="5251205" y="3090988"/>
                </a:cubicBezTo>
                <a:close/>
                <a:moveTo>
                  <a:pt x="3195533" y="3079442"/>
                </a:moveTo>
                <a:cubicBezTo>
                  <a:pt x="3193609" y="3090988"/>
                  <a:pt x="3195533" y="3102536"/>
                  <a:pt x="3195533" y="3114082"/>
                </a:cubicBezTo>
                <a:cubicBezTo>
                  <a:pt x="3130091" y="3227643"/>
                  <a:pt x="3045399" y="3329656"/>
                  <a:pt x="2962634" y="3406648"/>
                </a:cubicBezTo>
                <a:cubicBezTo>
                  <a:pt x="2935686" y="3431670"/>
                  <a:pt x="2902965" y="3475940"/>
                  <a:pt x="2864469" y="3466316"/>
                </a:cubicBezTo>
                <a:cubicBezTo>
                  <a:pt x="2972257" y="3356603"/>
                  <a:pt x="3110843" y="3244965"/>
                  <a:pt x="3195533" y="3079442"/>
                </a:cubicBezTo>
                <a:close/>
                <a:moveTo>
                  <a:pt x="1742317" y="3079436"/>
                </a:moveTo>
                <a:cubicBezTo>
                  <a:pt x="1765415" y="3108307"/>
                  <a:pt x="1790437" y="3135253"/>
                  <a:pt x="1817384" y="3160276"/>
                </a:cubicBezTo>
                <a:cubicBezTo>
                  <a:pt x="1811610" y="3169900"/>
                  <a:pt x="1803910" y="3179524"/>
                  <a:pt x="1800061" y="3187224"/>
                </a:cubicBezTo>
                <a:cubicBezTo>
                  <a:pt x="1775039" y="3167975"/>
                  <a:pt x="1755791" y="3144877"/>
                  <a:pt x="1736543" y="3119854"/>
                </a:cubicBezTo>
                <a:cubicBezTo>
                  <a:pt x="1738468" y="3106382"/>
                  <a:pt x="1740392" y="3090983"/>
                  <a:pt x="1742317" y="3079436"/>
                </a:cubicBezTo>
                <a:close/>
                <a:moveTo>
                  <a:pt x="3944274" y="3077516"/>
                </a:moveTo>
                <a:cubicBezTo>
                  <a:pt x="3951973" y="3079442"/>
                  <a:pt x="3957747" y="3079442"/>
                  <a:pt x="3961597" y="3077516"/>
                </a:cubicBezTo>
                <a:cubicBezTo>
                  <a:pt x="3957747" y="3094839"/>
                  <a:pt x="3973147" y="3102536"/>
                  <a:pt x="3975071" y="3114084"/>
                </a:cubicBezTo>
                <a:cubicBezTo>
                  <a:pt x="3967371" y="3114084"/>
                  <a:pt x="3961597" y="3112160"/>
                  <a:pt x="3953898" y="3110235"/>
                </a:cubicBezTo>
                <a:cubicBezTo>
                  <a:pt x="3961597" y="3092913"/>
                  <a:pt x="3944274" y="3090989"/>
                  <a:pt x="3944274" y="3077516"/>
                </a:cubicBezTo>
                <a:close/>
                <a:moveTo>
                  <a:pt x="3243653" y="3071743"/>
                </a:moveTo>
                <a:cubicBezTo>
                  <a:pt x="3285998" y="3146808"/>
                  <a:pt x="3237878" y="3114084"/>
                  <a:pt x="3243653" y="3071743"/>
                </a:cubicBezTo>
                <a:close/>
                <a:moveTo>
                  <a:pt x="4002018" y="3064046"/>
                </a:moveTo>
                <a:cubicBezTo>
                  <a:pt x="3994319" y="3062121"/>
                  <a:pt x="3984695" y="3069819"/>
                  <a:pt x="3994319" y="3073669"/>
                </a:cubicBezTo>
                <a:cubicBezTo>
                  <a:pt x="3996244" y="3071742"/>
                  <a:pt x="3998168" y="3071742"/>
                  <a:pt x="4002018" y="3073669"/>
                </a:cubicBezTo>
                <a:cubicBezTo>
                  <a:pt x="4002018" y="3077516"/>
                  <a:pt x="4002018" y="3079442"/>
                  <a:pt x="4003943" y="3081366"/>
                </a:cubicBezTo>
                <a:cubicBezTo>
                  <a:pt x="4028965" y="3108310"/>
                  <a:pt x="4053987" y="3127557"/>
                  <a:pt x="4069386" y="3156432"/>
                </a:cubicBezTo>
                <a:cubicBezTo>
                  <a:pt x="4069386" y="3154506"/>
                  <a:pt x="4071310" y="3150655"/>
                  <a:pt x="4071310" y="3148730"/>
                </a:cubicBezTo>
                <a:cubicBezTo>
                  <a:pt x="4071310" y="3144880"/>
                  <a:pt x="4069386" y="3142955"/>
                  <a:pt x="4069386" y="3139106"/>
                </a:cubicBezTo>
                <a:cubicBezTo>
                  <a:pt x="4069386" y="3139106"/>
                  <a:pt x="4071310" y="3141030"/>
                  <a:pt x="4071310" y="3141030"/>
                </a:cubicBezTo>
                <a:cubicBezTo>
                  <a:pt x="4071310" y="3139106"/>
                  <a:pt x="4071310" y="3137180"/>
                  <a:pt x="4071310" y="3137180"/>
                </a:cubicBezTo>
                <a:cubicBezTo>
                  <a:pt x="4052063" y="3104461"/>
                  <a:pt x="4030890" y="3077516"/>
                  <a:pt x="4002018" y="3064046"/>
                </a:cubicBezTo>
                <a:close/>
                <a:moveTo>
                  <a:pt x="3951974" y="3050573"/>
                </a:moveTo>
                <a:cubicBezTo>
                  <a:pt x="3940425" y="3050573"/>
                  <a:pt x="3930801" y="3050573"/>
                  <a:pt x="3923102" y="3056346"/>
                </a:cubicBezTo>
                <a:cubicBezTo>
                  <a:pt x="3886531" y="3156432"/>
                  <a:pt x="3975071" y="3142955"/>
                  <a:pt x="4030890" y="3133331"/>
                </a:cubicBezTo>
                <a:cubicBezTo>
                  <a:pt x="4023191" y="3125633"/>
                  <a:pt x="4015492" y="3117934"/>
                  <a:pt x="4007792" y="3110236"/>
                </a:cubicBezTo>
                <a:cubicBezTo>
                  <a:pt x="4000093" y="3106385"/>
                  <a:pt x="3998168" y="3112160"/>
                  <a:pt x="3990469" y="3110236"/>
                </a:cubicBezTo>
                <a:cubicBezTo>
                  <a:pt x="3992394" y="3098688"/>
                  <a:pt x="3986620" y="3092914"/>
                  <a:pt x="3982770" y="3083292"/>
                </a:cubicBezTo>
                <a:cubicBezTo>
                  <a:pt x="3973146" y="3071742"/>
                  <a:pt x="3963522" y="3062121"/>
                  <a:pt x="3951974" y="3050573"/>
                </a:cubicBezTo>
                <a:close/>
                <a:moveTo>
                  <a:pt x="1755791" y="3040945"/>
                </a:moveTo>
                <a:cubicBezTo>
                  <a:pt x="1784663" y="3073663"/>
                  <a:pt x="1821234" y="3100608"/>
                  <a:pt x="1863579" y="3112156"/>
                </a:cubicBezTo>
                <a:cubicBezTo>
                  <a:pt x="1853955" y="3119854"/>
                  <a:pt x="1844331" y="3127554"/>
                  <a:pt x="1834707" y="3137179"/>
                </a:cubicBezTo>
                <a:cubicBezTo>
                  <a:pt x="1813535" y="3125628"/>
                  <a:pt x="1794287" y="3114081"/>
                  <a:pt x="1776964" y="3098685"/>
                </a:cubicBezTo>
                <a:cubicBezTo>
                  <a:pt x="1765415" y="3089061"/>
                  <a:pt x="1755791" y="3077513"/>
                  <a:pt x="1746167" y="3065964"/>
                </a:cubicBezTo>
                <a:cubicBezTo>
                  <a:pt x="1750016" y="3056341"/>
                  <a:pt x="1751941" y="3048643"/>
                  <a:pt x="1755791" y="3040945"/>
                </a:cubicBezTo>
                <a:close/>
                <a:moveTo>
                  <a:pt x="3178210" y="3012084"/>
                </a:moveTo>
                <a:cubicBezTo>
                  <a:pt x="3185909" y="3017857"/>
                  <a:pt x="3180134" y="3031327"/>
                  <a:pt x="3185909" y="3039026"/>
                </a:cubicBezTo>
                <a:cubicBezTo>
                  <a:pt x="3105068" y="3219943"/>
                  <a:pt x="2983805" y="3341205"/>
                  <a:pt x="2850995" y="3441294"/>
                </a:cubicBezTo>
                <a:cubicBezTo>
                  <a:pt x="2850995" y="3395099"/>
                  <a:pt x="2897190" y="3370077"/>
                  <a:pt x="2924137" y="3345054"/>
                </a:cubicBezTo>
                <a:cubicBezTo>
                  <a:pt x="3020376" y="3256514"/>
                  <a:pt x="3116617" y="3154505"/>
                  <a:pt x="3174360" y="3014008"/>
                </a:cubicBezTo>
                <a:cubicBezTo>
                  <a:pt x="3176285" y="3012084"/>
                  <a:pt x="3176285" y="3010160"/>
                  <a:pt x="3178210" y="3012084"/>
                </a:cubicBezTo>
                <a:close/>
                <a:moveTo>
                  <a:pt x="1549839" y="3008221"/>
                </a:moveTo>
                <a:cubicBezTo>
                  <a:pt x="1549839" y="3010145"/>
                  <a:pt x="1549839" y="3010145"/>
                  <a:pt x="1549839" y="3012071"/>
                </a:cubicBezTo>
                <a:cubicBezTo>
                  <a:pt x="1547915" y="3017845"/>
                  <a:pt x="1545991" y="3025543"/>
                  <a:pt x="1544065" y="3031319"/>
                </a:cubicBezTo>
                <a:cubicBezTo>
                  <a:pt x="1542139" y="3023618"/>
                  <a:pt x="1542139" y="3015919"/>
                  <a:pt x="1549839" y="3008221"/>
                </a:cubicBezTo>
                <a:close/>
                <a:moveTo>
                  <a:pt x="5126093" y="3000538"/>
                </a:moveTo>
                <a:cubicBezTo>
                  <a:pt x="5156891" y="3000538"/>
                  <a:pt x="5187688" y="3015933"/>
                  <a:pt x="5210785" y="3027479"/>
                </a:cubicBezTo>
                <a:cubicBezTo>
                  <a:pt x="5305099" y="3058272"/>
                  <a:pt x="5410963" y="3067894"/>
                  <a:pt x="5505278" y="3083292"/>
                </a:cubicBezTo>
                <a:cubicBezTo>
                  <a:pt x="5528375" y="3087140"/>
                  <a:pt x="5499503" y="3100612"/>
                  <a:pt x="5493729" y="3098688"/>
                </a:cubicBezTo>
                <a:cubicBezTo>
                  <a:pt x="5459082" y="3089065"/>
                  <a:pt x="5428286" y="3081366"/>
                  <a:pt x="5389790" y="3077516"/>
                </a:cubicBezTo>
                <a:cubicBezTo>
                  <a:pt x="5328197" y="3071742"/>
                  <a:pt x="5256980" y="3048649"/>
                  <a:pt x="5199236" y="3058272"/>
                </a:cubicBezTo>
                <a:lnTo>
                  <a:pt x="5039478" y="3015933"/>
                </a:lnTo>
                <a:cubicBezTo>
                  <a:pt x="5074124" y="3021706"/>
                  <a:pt x="5116469" y="3027479"/>
                  <a:pt x="5158816" y="3017857"/>
                </a:cubicBezTo>
                <a:cubicBezTo>
                  <a:pt x="5149191" y="3012084"/>
                  <a:pt x="5128018" y="3015933"/>
                  <a:pt x="5126093" y="3000538"/>
                </a:cubicBezTo>
                <a:close/>
                <a:moveTo>
                  <a:pt x="3230178" y="3000538"/>
                </a:moveTo>
                <a:cubicBezTo>
                  <a:pt x="3245576" y="3014008"/>
                  <a:pt x="3282148" y="3035178"/>
                  <a:pt x="3264825" y="3060197"/>
                </a:cubicBezTo>
                <a:cubicBezTo>
                  <a:pt x="3255201" y="3039027"/>
                  <a:pt x="3230178" y="3027480"/>
                  <a:pt x="3230178" y="3000538"/>
                </a:cubicBezTo>
                <a:close/>
                <a:moveTo>
                  <a:pt x="1711521" y="2987055"/>
                </a:moveTo>
                <a:cubicBezTo>
                  <a:pt x="1707671" y="3004377"/>
                  <a:pt x="1717296" y="3017849"/>
                  <a:pt x="1723071" y="3031323"/>
                </a:cubicBezTo>
                <a:cubicBezTo>
                  <a:pt x="1715371" y="3019774"/>
                  <a:pt x="1707671" y="3006302"/>
                  <a:pt x="1701897" y="2992829"/>
                </a:cubicBezTo>
                <a:cubicBezTo>
                  <a:pt x="1705747" y="2988980"/>
                  <a:pt x="1707671" y="2987055"/>
                  <a:pt x="1711521" y="2987055"/>
                </a:cubicBezTo>
                <a:close/>
                <a:moveTo>
                  <a:pt x="1499794" y="2985119"/>
                </a:moveTo>
                <a:cubicBezTo>
                  <a:pt x="1497869" y="2988969"/>
                  <a:pt x="1495945" y="2992818"/>
                  <a:pt x="1494020" y="2996668"/>
                </a:cubicBezTo>
                <a:cubicBezTo>
                  <a:pt x="1517117" y="3013991"/>
                  <a:pt x="1534440" y="3033239"/>
                  <a:pt x="1540214" y="3050563"/>
                </a:cubicBezTo>
                <a:cubicBezTo>
                  <a:pt x="1519042" y="3150652"/>
                  <a:pt x="1532516" y="3246891"/>
                  <a:pt x="1559462" y="3304635"/>
                </a:cubicBezTo>
                <a:cubicBezTo>
                  <a:pt x="1555613" y="3316183"/>
                  <a:pt x="1540214" y="3310409"/>
                  <a:pt x="1534440" y="3320033"/>
                </a:cubicBezTo>
                <a:cubicBezTo>
                  <a:pt x="1511343" y="3308484"/>
                  <a:pt x="1497869" y="3277688"/>
                  <a:pt x="1467073" y="3283462"/>
                </a:cubicBezTo>
                <a:cubicBezTo>
                  <a:pt x="1420878" y="3212245"/>
                  <a:pt x="1457449" y="3067885"/>
                  <a:pt x="1497869" y="2987044"/>
                </a:cubicBezTo>
                <a:cubicBezTo>
                  <a:pt x="1497869" y="2987044"/>
                  <a:pt x="1497869" y="2985119"/>
                  <a:pt x="1499794" y="2985119"/>
                </a:cubicBezTo>
                <a:close/>
                <a:moveTo>
                  <a:pt x="1459374" y="2973572"/>
                </a:moveTo>
                <a:cubicBezTo>
                  <a:pt x="1470923" y="2979346"/>
                  <a:pt x="1480547" y="2985119"/>
                  <a:pt x="1490171" y="2992820"/>
                </a:cubicBezTo>
                <a:cubicBezTo>
                  <a:pt x="1492096" y="2990894"/>
                  <a:pt x="1494021" y="2988970"/>
                  <a:pt x="1497870" y="2985119"/>
                </a:cubicBezTo>
                <a:cubicBezTo>
                  <a:pt x="1428578" y="3064037"/>
                  <a:pt x="1418953" y="3198772"/>
                  <a:pt x="1443976" y="3289237"/>
                </a:cubicBezTo>
                <a:cubicBezTo>
                  <a:pt x="1418953" y="3310410"/>
                  <a:pt x="1395856" y="3327733"/>
                  <a:pt x="1366983" y="3341206"/>
                </a:cubicBezTo>
                <a:cubicBezTo>
                  <a:pt x="1343886" y="3312334"/>
                  <a:pt x="1345811" y="3268064"/>
                  <a:pt x="1289992" y="3260365"/>
                </a:cubicBezTo>
                <a:cubicBezTo>
                  <a:pt x="1303466" y="3108307"/>
                  <a:pt x="1384307" y="3042863"/>
                  <a:pt x="1459374" y="2973572"/>
                </a:cubicBezTo>
                <a:close/>
                <a:moveTo>
                  <a:pt x="1582560" y="2963950"/>
                </a:moveTo>
                <a:cubicBezTo>
                  <a:pt x="1597958" y="2979348"/>
                  <a:pt x="1599883" y="2998596"/>
                  <a:pt x="1630680" y="3006294"/>
                </a:cubicBezTo>
                <a:cubicBezTo>
                  <a:pt x="1636454" y="3002445"/>
                  <a:pt x="1642228" y="2996670"/>
                  <a:pt x="1646079" y="2988971"/>
                </a:cubicBezTo>
                <a:cubicBezTo>
                  <a:pt x="1661476" y="3025542"/>
                  <a:pt x="1682650" y="3060188"/>
                  <a:pt x="1703821" y="3094833"/>
                </a:cubicBezTo>
                <a:cubicBezTo>
                  <a:pt x="1688424" y="3104457"/>
                  <a:pt x="1669175" y="3114081"/>
                  <a:pt x="1665326" y="3133329"/>
                </a:cubicBezTo>
                <a:cubicBezTo>
                  <a:pt x="1659551" y="3156427"/>
                  <a:pt x="1676874" y="3173750"/>
                  <a:pt x="1680724" y="3198772"/>
                </a:cubicBezTo>
                <a:cubicBezTo>
                  <a:pt x="1696123" y="3187223"/>
                  <a:pt x="1730768" y="3175676"/>
                  <a:pt x="1738468" y="3150652"/>
                </a:cubicBezTo>
                <a:cubicBezTo>
                  <a:pt x="1742317" y="3154502"/>
                  <a:pt x="1744242" y="3158351"/>
                  <a:pt x="1746167" y="3162201"/>
                </a:cubicBezTo>
                <a:cubicBezTo>
                  <a:pt x="1755791" y="3175676"/>
                  <a:pt x="1775039" y="3185299"/>
                  <a:pt x="1794286" y="3194922"/>
                </a:cubicBezTo>
                <a:cubicBezTo>
                  <a:pt x="1786587" y="3210320"/>
                  <a:pt x="1786587" y="3225719"/>
                  <a:pt x="1794286" y="3239192"/>
                </a:cubicBezTo>
                <a:cubicBezTo>
                  <a:pt x="1811611" y="3235343"/>
                  <a:pt x="1828934" y="3231493"/>
                  <a:pt x="1842407" y="3218020"/>
                </a:cubicBezTo>
                <a:cubicBezTo>
                  <a:pt x="1859730" y="3227644"/>
                  <a:pt x="1873204" y="3239192"/>
                  <a:pt x="1878978" y="3256516"/>
                </a:cubicBezTo>
                <a:cubicBezTo>
                  <a:pt x="1861655" y="3264215"/>
                  <a:pt x="1852031" y="3283462"/>
                  <a:pt x="1836633" y="3295011"/>
                </a:cubicBezTo>
                <a:cubicBezTo>
                  <a:pt x="1765415" y="3269989"/>
                  <a:pt x="1711521" y="3285387"/>
                  <a:pt x="1661476" y="3308485"/>
                </a:cubicBezTo>
                <a:cubicBezTo>
                  <a:pt x="1632604" y="3295011"/>
                  <a:pt x="1646079" y="3252666"/>
                  <a:pt x="1626830" y="3233418"/>
                </a:cubicBezTo>
                <a:cubicBezTo>
                  <a:pt x="1622980" y="3252666"/>
                  <a:pt x="1630680" y="3268064"/>
                  <a:pt x="1632604" y="3285387"/>
                </a:cubicBezTo>
                <a:cubicBezTo>
                  <a:pt x="1613356" y="3273839"/>
                  <a:pt x="1584485" y="3285387"/>
                  <a:pt x="1563312" y="3291162"/>
                </a:cubicBezTo>
                <a:cubicBezTo>
                  <a:pt x="1540214" y="3231493"/>
                  <a:pt x="1536365" y="3160276"/>
                  <a:pt x="1545989" y="3081360"/>
                </a:cubicBezTo>
                <a:cubicBezTo>
                  <a:pt x="1555613" y="3069812"/>
                  <a:pt x="1553688" y="3058262"/>
                  <a:pt x="1549838" y="3046715"/>
                </a:cubicBezTo>
                <a:cubicBezTo>
                  <a:pt x="1551763" y="3039016"/>
                  <a:pt x="1551763" y="3033240"/>
                  <a:pt x="1553688" y="3027467"/>
                </a:cubicBezTo>
                <a:cubicBezTo>
                  <a:pt x="1555613" y="3031316"/>
                  <a:pt x="1557539" y="3035166"/>
                  <a:pt x="1561387" y="3037091"/>
                </a:cubicBezTo>
                <a:cubicBezTo>
                  <a:pt x="1567161" y="3029392"/>
                  <a:pt x="1569086" y="3012069"/>
                  <a:pt x="1576786" y="3008219"/>
                </a:cubicBezTo>
                <a:cubicBezTo>
                  <a:pt x="1576786" y="3021693"/>
                  <a:pt x="1572936" y="3037091"/>
                  <a:pt x="1578710" y="3048638"/>
                </a:cubicBezTo>
                <a:cubicBezTo>
                  <a:pt x="1594109" y="3046715"/>
                  <a:pt x="1601809" y="3031316"/>
                  <a:pt x="1611432" y="3017843"/>
                </a:cubicBezTo>
                <a:cubicBezTo>
                  <a:pt x="1605657" y="3000520"/>
                  <a:pt x="1567161" y="2985121"/>
                  <a:pt x="1582560" y="2963950"/>
                </a:cubicBezTo>
                <a:close/>
                <a:moveTo>
                  <a:pt x="3580490" y="2956274"/>
                </a:moveTo>
                <a:cubicBezTo>
                  <a:pt x="3574715" y="2958198"/>
                  <a:pt x="3568941" y="2963971"/>
                  <a:pt x="3563167" y="2965897"/>
                </a:cubicBezTo>
                <a:cubicBezTo>
                  <a:pt x="3578565" y="2992838"/>
                  <a:pt x="3592038" y="3021706"/>
                  <a:pt x="3603587" y="3052498"/>
                </a:cubicBezTo>
                <a:cubicBezTo>
                  <a:pt x="3605512" y="3056346"/>
                  <a:pt x="3607437" y="3062121"/>
                  <a:pt x="3609361" y="3067894"/>
                </a:cubicBezTo>
                <a:cubicBezTo>
                  <a:pt x="3620910" y="3104461"/>
                  <a:pt x="3630534" y="3141030"/>
                  <a:pt x="3638233" y="3179530"/>
                </a:cubicBezTo>
                <a:cubicBezTo>
                  <a:pt x="3638233" y="3171830"/>
                  <a:pt x="3638233" y="3166055"/>
                  <a:pt x="3640158" y="3158356"/>
                </a:cubicBezTo>
                <a:cubicBezTo>
                  <a:pt x="3642083" y="3152582"/>
                  <a:pt x="3647857" y="3154506"/>
                  <a:pt x="3649782" y="3158356"/>
                </a:cubicBezTo>
                <a:cubicBezTo>
                  <a:pt x="3636309" y="3098688"/>
                  <a:pt x="3618985" y="3044800"/>
                  <a:pt x="3597813" y="2994763"/>
                </a:cubicBezTo>
                <a:cubicBezTo>
                  <a:pt x="3597813" y="3006310"/>
                  <a:pt x="3582414" y="3004384"/>
                  <a:pt x="3584339" y="2994763"/>
                </a:cubicBezTo>
                <a:cubicBezTo>
                  <a:pt x="3584339" y="2985141"/>
                  <a:pt x="3584339" y="2973594"/>
                  <a:pt x="3582414" y="2962047"/>
                </a:cubicBezTo>
                <a:cubicBezTo>
                  <a:pt x="3582414" y="2960123"/>
                  <a:pt x="3582414" y="2958198"/>
                  <a:pt x="3580490" y="2956274"/>
                </a:cubicBezTo>
                <a:close/>
                <a:moveTo>
                  <a:pt x="3158961" y="2950501"/>
                </a:moveTo>
                <a:cubicBezTo>
                  <a:pt x="3157036" y="2960123"/>
                  <a:pt x="3158961" y="2963971"/>
                  <a:pt x="3168586" y="2965897"/>
                </a:cubicBezTo>
                <a:cubicBezTo>
                  <a:pt x="3116616" y="3114084"/>
                  <a:pt x="3035774" y="3214170"/>
                  <a:pt x="2943385" y="3298861"/>
                </a:cubicBezTo>
                <a:cubicBezTo>
                  <a:pt x="2999205" y="3156432"/>
                  <a:pt x="3108916" y="3100612"/>
                  <a:pt x="3158961" y="2950501"/>
                </a:cubicBezTo>
                <a:close/>
                <a:moveTo>
                  <a:pt x="3501573" y="2938954"/>
                </a:moveTo>
                <a:cubicBezTo>
                  <a:pt x="3495799" y="2940877"/>
                  <a:pt x="3490025" y="2944728"/>
                  <a:pt x="3486175" y="2946652"/>
                </a:cubicBezTo>
                <a:cubicBezTo>
                  <a:pt x="3532370" y="3025554"/>
                  <a:pt x="3567016" y="3110236"/>
                  <a:pt x="3607437" y="3183380"/>
                </a:cubicBezTo>
                <a:cubicBezTo>
                  <a:pt x="3597813" y="3116008"/>
                  <a:pt x="3551618" y="3021706"/>
                  <a:pt x="3501573" y="2938954"/>
                </a:cubicBezTo>
                <a:close/>
                <a:moveTo>
                  <a:pt x="985876" y="2938925"/>
                </a:moveTo>
                <a:cubicBezTo>
                  <a:pt x="974327" y="2987045"/>
                  <a:pt x="962778" y="3035165"/>
                  <a:pt x="939681" y="3065961"/>
                </a:cubicBezTo>
                <a:cubicBezTo>
                  <a:pt x="974327" y="3058262"/>
                  <a:pt x="1022446" y="2971647"/>
                  <a:pt x="985876" y="2938925"/>
                </a:cubicBezTo>
                <a:close/>
                <a:moveTo>
                  <a:pt x="1417029" y="2921603"/>
                </a:moveTo>
                <a:cubicBezTo>
                  <a:pt x="1418954" y="2923527"/>
                  <a:pt x="1420878" y="2925452"/>
                  <a:pt x="1422803" y="2929301"/>
                </a:cubicBezTo>
                <a:cubicBezTo>
                  <a:pt x="1420878" y="2931227"/>
                  <a:pt x="1418954" y="2933151"/>
                  <a:pt x="1417029" y="2935077"/>
                </a:cubicBezTo>
                <a:cubicBezTo>
                  <a:pt x="1417029" y="2929301"/>
                  <a:pt x="1417029" y="2925452"/>
                  <a:pt x="1417029" y="2921603"/>
                </a:cubicBezTo>
                <a:close/>
                <a:moveTo>
                  <a:pt x="3430356" y="2910088"/>
                </a:moveTo>
                <a:cubicBezTo>
                  <a:pt x="3424582" y="2913936"/>
                  <a:pt x="3420732" y="2917784"/>
                  <a:pt x="3416883" y="2921633"/>
                </a:cubicBezTo>
                <a:cubicBezTo>
                  <a:pt x="3426507" y="2935104"/>
                  <a:pt x="3436130" y="2948577"/>
                  <a:pt x="3445754" y="2963971"/>
                </a:cubicBezTo>
                <a:cubicBezTo>
                  <a:pt x="3449604" y="2958198"/>
                  <a:pt x="3451529" y="2952425"/>
                  <a:pt x="3455378" y="2944728"/>
                </a:cubicBezTo>
                <a:cubicBezTo>
                  <a:pt x="3447679" y="2933180"/>
                  <a:pt x="3438055" y="2921633"/>
                  <a:pt x="3430356" y="2910088"/>
                </a:cubicBezTo>
                <a:close/>
                <a:moveTo>
                  <a:pt x="1640304" y="2900445"/>
                </a:moveTo>
                <a:cubicBezTo>
                  <a:pt x="1642228" y="2911991"/>
                  <a:pt x="1649928" y="2927390"/>
                  <a:pt x="1661476" y="2933164"/>
                </a:cubicBezTo>
                <a:cubicBezTo>
                  <a:pt x="1680724" y="2977431"/>
                  <a:pt x="1703822" y="3021699"/>
                  <a:pt x="1730769" y="3060192"/>
                </a:cubicBezTo>
                <a:cubicBezTo>
                  <a:pt x="1730769" y="3064041"/>
                  <a:pt x="1728844" y="3069815"/>
                  <a:pt x="1726920" y="3073665"/>
                </a:cubicBezTo>
                <a:cubicBezTo>
                  <a:pt x="1724994" y="3079439"/>
                  <a:pt x="1719220" y="3083288"/>
                  <a:pt x="1715370" y="3087137"/>
                </a:cubicBezTo>
                <a:cubicBezTo>
                  <a:pt x="1686499" y="3042869"/>
                  <a:pt x="1663401" y="2994752"/>
                  <a:pt x="1644153" y="2950485"/>
                </a:cubicBezTo>
                <a:cubicBezTo>
                  <a:pt x="1657627" y="2960108"/>
                  <a:pt x="1671100" y="2967808"/>
                  <a:pt x="1673025" y="2977431"/>
                </a:cubicBezTo>
                <a:cubicBezTo>
                  <a:pt x="1673025" y="2948562"/>
                  <a:pt x="1619131" y="2931238"/>
                  <a:pt x="1640304" y="2900445"/>
                </a:cubicBezTo>
                <a:close/>
                <a:moveTo>
                  <a:pt x="1676876" y="2898522"/>
                </a:moveTo>
                <a:cubicBezTo>
                  <a:pt x="1674950" y="2908145"/>
                  <a:pt x="1674950" y="2919694"/>
                  <a:pt x="1674950" y="2929317"/>
                </a:cubicBezTo>
                <a:cubicBezTo>
                  <a:pt x="1673025" y="2923543"/>
                  <a:pt x="1671102" y="2919694"/>
                  <a:pt x="1669176" y="2913919"/>
                </a:cubicBezTo>
                <a:cubicBezTo>
                  <a:pt x="1671102" y="2908145"/>
                  <a:pt x="1673025" y="2902370"/>
                  <a:pt x="1676876" y="2898522"/>
                </a:cubicBezTo>
                <a:close/>
                <a:moveTo>
                  <a:pt x="3207081" y="2894692"/>
                </a:moveTo>
                <a:cubicBezTo>
                  <a:pt x="3220554" y="2929332"/>
                  <a:pt x="3260976" y="2967821"/>
                  <a:pt x="3264825" y="2998613"/>
                </a:cubicBezTo>
                <a:cubicBezTo>
                  <a:pt x="3232103" y="2975520"/>
                  <a:pt x="3199381" y="2933181"/>
                  <a:pt x="3207081" y="2894692"/>
                </a:cubicBezTo>
                <a:close/>
                <a:moveTo>
                  <a:pt x="1538290" y="2892740"/>
                </a:moveTo>
                <a:cubicBezTo>
                  <a:pt x="1545989" y="2910062"/>
                  <a:pt x="1574861" y="2950482"/>
                  <a:pt x="1605657" y="2935083"/>
                </a:cubicBezTo>
                <a:cubicBezTo>
                  <a:pt x="1601809" y="2921611"/>
                  <a:pt x="1584485" y="2911987"/>
                  <a:pt x="1586410" y="2896589"/>
                </a:cubicBezTo>
                <a:cubicBezTo>
                  <a:pt x="1596033" y="2900438"/>
                  <a:pt x="1594109" y="2908137"/>
                  <a:pt x="1603733" y="2911987"/>
                </a:cubicBezTo>
                <a:cubicBezTo>
                  <a:pt x="1609507" y="2908137"/>
                  <a:pt x="1611432" y="2898513"/>
                  <a:pt x="1619131" y="2898513"/>
                </a:cubicBezTo>
                <a:cubicBezTo>
                  <a:pt x="1609507" y="2915837"/>
                  <a:pt x="1615281" y="2927384"/>
                  <a:pt x="1626830" y="2935083"/>
                </a:cubicBezTo>
                <a:cubicBezTo>
                  <a:pt x="1628755" y="2940858"/>
                  <a:pt x="1628755" y="2944707"/>
                  <a:pt x="1630680" y="2950482"/>
                </a:cubicBezTo>
                <a:cubicBezTo>
                  <a:pt x="1609507" y="2942783"/>
                  <a:pt x="1588334" y="2958181"/>
                  <a:pt x="1565237" y="2944707"/>
                </a:cubicBezTo>
                <a:cubicBezTo>
                  <a:pt x="1555613" y="2929310"/>
                  <a:pt x="1532516" y="2908137"/>
                  <a:pt x="1538290" y="2892740"/>
                </a:cubicBezTo>
                <a:close/>
                <a:moveTo>
                  <a:pt x="3139714" y="2890841"/>
                </a:moveTo>
                <a:cubicBezTo>
                  <a:pt x="3128165" y="3002462"/>
                  <a:pt x="3076195" y="3081366"/>
                  <a:pt x="3026150" y="3144882"/>
                </a:cubicBezTo>
                <a:cubicBezTo>
                  <a:pt x="2997278" y="3179530"/>
                  <a:pt x="2968408" y="3227644"/>
                  <a:pt x="2929911" y="3231493"/>
                </a:cubicBezTo>
                <a:cubicBezTo>
                  <a:pt x="3004978" y="3156433"/>
                  <a:pt x="3093519" y="3054424"/>
                  <a:pt x="3126240" y="2892767"/>
                </a:cubicBezTo>
                <a:cubicBezTo>
                  <a:pt x="3132015" y="2892767"/>
                  <a:pt x="3133940" y="2888917"/>
                  <a:pt x="3139714" y="2890841"/>
                </a:cubicBezTo>
                <a:close/>
                <a:moveTo>
                  <a:pt x="1759641" y="2888898"/>
                </a:moveTo>
                <a:cubicBezTo>
                  <a:pt x="1761566" y="2913919"/>
                  <a:pt x="1784663" y="2931240"/>
                  <a:pt x="1775039" y="2962035"/>
                </a:cubicBezTo>
                <a:cubicBezTo>
                  <a:pt x="1798137" y="2960110"/>
                  <a:pt x="1798137" y="2921617"/>
                  <a:pt x="1801987" y="2911993"/>
                </a:cubicBezTo>
                <a:cubicBezTo>
                  <a:pt x="1827008" y="2938940"/>
                  <a:pt x="1767340" y="2977432"/>
                  <a:pt x="1784663" y="3006302"/>
                </a:cubicBezTo>
                <a:cubicBezTo>
                  <a:pt x="1821234" y="3012076"/>
                  <a:pt x="1811610" y="2963960"/>
                  <a:pt x="1823159" y="2946638"/>
                </a:cubicBezTo>
                <a:cubicBezTo>
                  <a:pt x="1819309" y="2960110"/>
                  <a:pt x="1825084" y="2969733"/>
                  <a:pt x="1827008" y="2981281"/>
                </a:cubicBezTo>
                <a:cubicBezTo>
                  <a:pt x="1838558" y="2975507"/>
                  <a:pt x="1848181" y="2965883"/>
                  <a:pt x="1861655" y="2963960"/>
                </a:cubicBezTo>
                <a:cubicBezTo>
                  <a:pt x="1857805" y="2988979"/>
                  <a:pt x="1827008" y="2992830"/>
                  <a:pt x="1819309" y="3017849"/>
                </a:cubicBezTo>
                <a:cubicBezTo>
                  <a:pt x="1819309" y="3027472"/>
                  <a:pt x="1828933" y="3033246"/>
                  <a:pt x="1836632" y="3040945"/>
                </a:cubicBezTo>
                <a:cubicBezTo>
                  <a:pt x="1869354" y="3029397"/>
                  <a:pt x="1859730" y="2975507"/>
                  <a:pt x="1886677" y="2960110"/>
                </a:cubicBezTo>
                <a:cubicBezTo>
                  <a:pt x="1878978" y="2973583"/>
                  <a:pt x="1865504" y="2994753"/>
                  <a:pt x="1873203" y="3006302"/>
                </a:cubicBezTo>
                <a:cubicBezTo>
                  <a:pt x="1896301" y="3000528"/>
                  <a:pt x="1909774" y="2973583"/>
                  <a:pt x="1934796" y="2971658"/>
                </a:cubicBezTo>
                <a:cubicBezTo>
                  <a:pt x="1921323" y="2987055"/>
                  <a:pt x="1894376" y="2994753"/>
                  <a:pt x="1894376" y="3021699"/>
                </a:cubicBezTo>
                <a:cubicBezTo>
                  <a:pt x="1921323" y="3019774"/>
                  <a:pt x="1936721" y="3000528"/>
                  <a:pt x="1954045" y="2983207"/>
                </a:cubicBezTo>
                <a:cubicBezTo>
                  <a:pt x="1950195" y="2992830"/>
                  <a:pt x="1946345" y="3000528"/>
                  <a:pt x="1942496" y="3010151"/>
                </a:cubicBezTo>
                <a:cubicBezTo>
                  <a:pt x="1957895" y="3010151"/>
                  <a:pt x="1963669" y="2987055"/>
                  <a:pt x="1980992" y="2988979"/>
                </a:cubicBezTo>
                <a:cubicBezTo>
                  <a:pt x="1977143" y="2992830"/>
                  <a:pt x="1982918" y="2992830"/>
                  <a:pt x="1984842" y="2996678"/>
                </a:cubicBezTo>
                <a:cubicBezTo>
                  <a:pt x="1965594" y="3033246"/>
                  <a:pt x="1873203" y="3012076"/>
                  <a:pt x="1855880" y="3044795"/>
                </a:cubicBezTo>
                <a:cubicBezTo>
                  <a:pt x="1848181" y="3060192"/>
                  <a:pt x="1867429" y="3073664"/>
                  <a:pt x="1873203" y="3089061"/>
                </a:cubicBezTo>
                <a:cubicBezTo>
                  <a:pt x="1925173" y="3077513"/>
                  <a:pt x="1952121" y="3015925"/>
                  <a:pt x="2011789" y="3017849"/>
                </a:cubicBezTo>
                <a:cubicBezTo>
                  <a:pt x="1992541" y="3033246"/>
                  <a:pt x="1954045" y="3029397"/>
                  <a:pt x="1950195" y="3060192"/>
                </a:cubicBezTo>
                <a:cubicBezTo>
                  <a:pt x="1975218" y="3064041"/>
                  <a:pt x="2000240" y="3014000"/>
                  <a:pt x="2017563" y="3040945"/>
                </a:cubicBezTo>
                <a:cubicBezTo>
                  <a:pt x="2004090" y="3046718"/>
                  <a:pt x="1988692" y="3042869"/>
                  <a:pt x="1979068" y="3056341"/>
                </a:cubicBezTo>
                <a:cubicBezTo>
                  <a:pt x="2000240" y="3069815"/>
                  <a:pt x="2011789" y="3044795"/>
                  <a:pt x="2023338" y="3052493"/>
                </a:cubicBezTo>
                <a:cubicBezTo>
                  <a:pt x="1996391" y="3077513"/>
                  <a:pt x="1950195" y="3065964"/>
                  <a:pt x="1917473" y="3077513"/>
                </a:cubicBezTo>
                <a:cubicBezTo>
                  <a:pt x="1973293" y="3106383"/>
                  <a:pt x="2013715" y="3085211"/>
                  <a:pt x="2046435" y="3079438"/>
                </a:cubicBezTo>
                <a:cubicBezTo>
                  <a:pt x="2029112" y="3094834"/>
                  <a:pt x="2004090" y="3094834"/>
                  <a:pt x="1986767" y="3110231"/>
                </a:cubicBezTo>
                <a:cubicBezTo>
                  <a:pt x="2007939" y="3114081"/>
                  <a:pt x="2025263" y="3112156"/>
                  <a:pt x="2042586" y="3114081"/>
                </a:cubicBezTo>
                <a:cubicBezTo>
                  <a:pt x="2032962" y="3137179"/>
                  <a:pt x="2000240" y="3117931"/>
                  <a:pt x="1980992" y="3125629"/>
                </a:cubicBezTo>
                <a:cubicBezTo>
                  <a:pt x="1940571" y="3090986"/>
                  <a:pt x="1898226" y="3090986"/>
                  <a:pt x="1865504" y="3110231"/>
                </a:cubicBezTo>
                <a:cubicBezTo>
                  <a:pt x="1828933" y="3081362"/>
                  <a:pt x="1794287" y="3048643"/>
                  <a:pt x="1765415" y="3014000"/>
                </a:cubicBezTo>
                <a:cubicBezTo>
                  <a:pt x="1769265" y="3006302"/>
                  <a:pt x="1769265" y="2998603"/>
                  <a:pt x="1769265" y="2990905"/>
                </a:cubicBezTo>
                <a:cubicBezTo>
                  <a:pt x="1765415" y="2948562"/>
                  <a:pt x="1705747" y="2929317"/>
                  <a:pt x="1711521" y="2894672"/>
                </a:cubicBezTo>
                <a:cubicBezTo>
                  <a:pt x="1736543" y="2908145"/>
                  <a:pt x="1736543" y="2938940"/>
                  <a:pt x="1765415" y="2944714"/>
                </a:cubicBezTo>
                <a:cubicBezTo>
                  <a:pt x="1771190" y="2923542"/>
                  <a:pt x="1748092" y="2906221"/>
                  <a:pt x="1759641" y="2888898"/>
                </a:cubicBezTo>
                <a:close/>
                <a:moveTo>
                  <a:pt x="3457303" y="2886994"/>
                </a:moveTo>
                <a:cubicBezTo>
                  <a:pt x="3455378" y="2885068"/>
                  <a:pt x="3451529" y="2885068"/>
                  <a:pt x="3449604" y="2888917"/>
                </a:cubicBezTo>
                <a:cubicBezTo>
                  <a:pt x="3453454" y="2892767"/>
                  <a:pt x="3455378" y="2898540"/>
                  <a:pt x="3459228" y="2902390"/>
                </a:cubicBezTo>
                <a:cubicBezTo>
                  <a:pt x="3459228" y="2896615"/>
                  <a:pt x="3457303" y="2892767"/>
                  <a:pt x="3457303" y="2886994"/>
                </a:cubicBezTo>
                <a:close/>
                <a:moveTo>
                  <a:pt x="2972257" y="2863899"/>
                </a:moveTo>
                <a:cubicBezTo>
                  <a:pt x="2964558" y="2886994"/>
                  <a:pt x="2945309" y="2890843"/>
                  <a:pt x="2929911" y="2898540"/>
                </a:cubicBezTo>
                <a:cubicBezTo>
                  <a:pt x="2933761" y="2873521"/>
                  <a:pt x="2958784" y="2879295"/>
                  <a:pt x="2972257" y="2863899"/>
                </a:cubicBezTo>
                <a:close/>
                <a:moveTo>
                  <a:pt x="3018452" y="2854277"/>
                </a:moveTo>
                <a:cubicBezTo>
                  <a:pt x="3004978" y="2921633"/>
                  <a:pt x="2968408" y="2954350"/>
                  <a:pt x="2945310" y="3006311"/>
                </a:cubicBezTo>
                <a:cubicBezTo>
                  <a:pt x="2914513" y="2950501"/>
                  <a:pt x="2989580" y="2888917"/>
                  <a:pt x="3018452" y="2854277"/>
                </a:cubicBezTo>
                <a:close/>
                <a:moveTo>
                  <a:pt x="3183983" y="2821561"/>
                </a:moveTo>
                <a:cubicBezTo>
                  <a:pt x="3210930" y="2856203"/>
                  <a:pt x="3251350" y="2885068"/>
                  <a:pt x="3262899" y="2929332"/>
                </a:cubicBezTo>
                <a:cubicBezTo>
                  <a:pt x="3239802" y="2894692"/>
                  <a:pt x="3182058" y="2861975"/>
                  <a:pt x="3183983" y="2821561"/>
                </a:cubicBezTo>
                <a:close/>
                <a:moveTo>
                  <a:pt x="3223652" y="2804120"/>
                </a:moveTo>
                <a:cubicBezTo>
                  <a:pt x="3237276" y="2805564"/>
                  <a:pt x="3244133" y="2825410"/>
                  <a:pt x="3262901" y="2831183"/>
                </a:cubicBezTo>
                <a:cubicBezTo>
                  <a:pt x="3255203" y="2850428"/>
                  <a:pt x="3278299" y="2867747"/>
                  <a:pt x="3264826" y="2879294"/>
                </a:cubicBezTo>
                <a:cubicBezTo>
                  <a:pt x="3253277" y="2852353"/>
                  <a:pt x="3237877" y="2825410"/>
                  <a:pt x="3207081" y="2810014"/>
                </a:cubicBezTo>
                <a:cubicBezTo>
                  <a:pt x="3213818" y="2805203"/>
                  <a:pt x="3219112" y="2803640"/>
                  <a:pt x="3223652" y="2804120"/>
                </a:cubicBezTo>
                <a:close/>
                <a:moveTo>
                  <a:pt x="5503353" y="2788846"/>
                </a:moveTo>
                <a:cubicBezTo>
                  <a:pt x="5509127" y="2786921"/>
                  <a:pt x="5512977" y="2792695"/>
                  <a:pt x="5503353" y="2794618"/>
                </a:cubicBezTo>
                <a:lnTo>
                  <a:pt x="5376316" y="2806166"/>
                </a:lnTo>
                <a:cubicBezTo>
                  <a:pt x="5370542" y="2806166"/>
                  <a:pt x="5360918" y="2811940"/>
                  <a:pt x="5358993" y="2802318"/>
                </a:cubicBezTo>
                <a:cubicBezTo>
                  <a:pt x="5409039" y="2794618"/>
                  <a:pt x="5455233" y="2794618"/>
                  <a:pt x="5503353" y="2788846"/>
                </a:cubicBezTo>
                <a:close/>
                <a:moveTo>
                  <a:pt x="5568795" y="2781147"/>
                </a:moveTo>
                <a:cubicBezTo>
                  <a:pt x="5563021" y="2788846"/>
                  <a:pt x="5541849" y="2796543"/>
                  <a:pt x="5526449" y="2790770"/>
                </a:cubicBezTo>
                <a:cubicBezTo>
                  <a:pt x="5536074" y="2783073"/>
                  <a:pt x="5553397" y="2784994"/>
                  <a:pt x="5568795" y="2781147"/>
                </a:cubicBezTo>
                <a:close/>
                <a:moveTo>
                  <a:pt x="5591082" y="2779854"/>
                </a:moveTo>
                <a:cubicBezTo>
                  <a:pt x="5593458" y="2780545"/>
                  <a:pt x="5595744" y="2782110"/>
                  <a:pt x="5597668" y="2784997"/>
                </a:cubicBezTo>
                <a:cubicBezTo>
                  <a:pt x="5609217" y="2796543"/>
                  <a:pt x="5580345" y="2784997"/>
                  <a:pt x="5574570" y="2784997"/>
                </a:cubicBezTo>
                <a:cubicBezTo>
                  <a:pt x="5576014" y="2783552"/>
                  <a:pt x="5583954" y="2777779"/>
                  <a:pt x="5591082" y="2779854"/>
                </a:cubicBezTo>
                <a:close/>
                <a:moveTo>
                  <a:pt x="933906" y="2767675"/>
                </a:moveTo>
                <a:cubicBezTo>
                  <a:pt x="922357" y="2823485"/>
                  <a:pt x="895410" y="2856202"/>
                  <a:pt x="868463" y="2890841"/>
                </a:cubicBezTo>
                <a:cubicBezTo>
                  <a:pt x="872313" y="2877370"/>
                  <a:pt x="868463" y="2867747"/>
                  <a:pt x="862689" y="2860051"/>
                </a:cubicBezTo>
                <a:cubicBezTo>
                  <a:pt x="887711" y="2831183"/>
                  <a:pt x="914659" y="2806166"/>
                  <a:pt x="933906" y="2767675"/>
                </a:cubicBezTo>
                <a:close/>
                <a:moveTo>
                  <a:pt x="3030000" y="2758053"/>
                </a:moveTo>
                <a:cubicBezTo>
                  <a:pt x="3033850" y="2758053"/>
                  <a:pt x="3037699" y="2759978"/>
                  <a:pt x="3043475" y="2761902"/>
                </a:cubicBezTo>
                <a:cubicBezTo>
                  <a:pt x="3047324" y="2784994"/>
                  <a:pt x="3033850" y="2821561"/>
                  <a:pt x="3018452" y="2833107"/>
                </a:cubicBezTo>
                <a:cubicBezTo>
                  <a:pt x="3008827" y="2806166"/>
                  <a:pt x="3018452" y="2788846"/>
                  <a:pt x="3030000" y="2758053"/>
                </a:cubicBezTo>
                <a:close/>
                <a:moveTo>
                  <a:pt x="3072347" y="2756128"/>
                </a:moveTo>
                <a:cubicBezTo>
                  <a:pt x="3060798" y="2950501"/>
                  <a:pt x="2953009" y="3083293"/>
                  <a:pt x="2866393" y="3196847"/>
                </a:cubicBezTo>
                <a:cubicBezTo>
                  <a:pt x="2962634" y="3146807"/>
                  <a:pt x="3072347" y="2913936"/>
                  <a:pt x="3091594" y="2829259"/>
                </a:cubicBezTo>
                <a:cubicBezTo>
                  <a:pt x="3132015" y="2954350"/>
                  <a:pt x="2978031" y="3200697"/>
                  <a:pt x="2879867" y="3221869"/>
                </a:cubicBezTo>
                <a:cubicBezTo>
                  <a:pt x="2833672" y="3218020"/>
                  <a:pt x="2806726" y="3200697"/>
                  <a:pt x="2795176" y="3173756"/>
                </a:cubicBezTo>
                <a:cubicBezTo>
                  <a:pt x="2800950" y="3121783"/>
                  <a:pt x="2827898" y="3098688"/>
                  <a:pt x="2870243" y="3104461"/>
                </a:cubicBezTo>
                <a:cubicBezTo>
                  <a:pt x="2860619" y="3131407"/>
                  <a:pt x="2818274" y="3142957"/>
                  <a:pt x="2824048" y="3175681"/>
                </a:cubicBezTo>
                <a:cubicBezTo>
                  <a:pt x="2862544" y="3152582"/>
                  <a:pt x="2885641" y="3102537"/>
                  <a:pt x="2933761" y="3092915"/>
                </a:cubicBezTo>
                <a:cubicBezTo>
                  <a:pt x="2962634" y="2983216"/>
                  <a:pt x="3037701" y="2890841"/>
                  <a:pt x="3072347" y="2756128"/>
                </a:cubicBezTo>
                <a:close/>
                <a:moveTo>
                  <a:pt x="4067461" y="2754204"/>
                </a:moveTo>
                <a:cubicBezTo>
                  <a:pt x="4065536" y="2759978"/>
                  <a:pt x="4065536" y="2763828"/>
                  <a:pt x="4065536" y="2769601"/>
                </a:cubicBezTo>
                <a:cubicBezTo>
                  <a:pt x="4071310" y="2771525"/>
                  <a:pt x="4075160" y="2771525"/>
                  <a:pt x="4079010" y="2773449"/>
                </a:cubicBezTo>
                <a:cubicBezTo>
                  <a:pt x="4079010" y="2773449"/>
                  <a:pt x="4079010" y="2771525"/>
                  <a:pt x="4079010" y="2771525"/>
                </a:cubicBezTo>
                <a:cubicBezTo>
                  <a:pt x="4082859" y="2767675"/>
                  <a:pt x="4086709" y="2763828"/>
                  <a:pt x="4090558" y="2759978"/>
                </a:cubicBezTo>
                <a:cubicBezTo>
                  <a:pt x="4086709" y="2758055"/>
                  <a:pt x="4084784" y="2756128"/>
                  <a:pt x="4082859" y="2754204"/>
                </a:cubicBezTo>
                <a:cubicBezTo>
                  <a:pt x="4077085" y="2756128"/>
                  <a:pt x="4071310" y="2756128"/>
                  <a:pt x="4067461" y="2754204"/>
                </a:cubicBezTo>
                <a:close/>
                <a:moveTo>
                  <a:pt x="3307170" y="2750356"/>
                </a:moveTo>
                <a:cubicBezTo>
                  <a:pt x="3324494" y="2761902"/>
                  <a:pt x="3339891" y="2773449"/>
                  <a:pt x="3355289" y="2784994"/>
                </a:cubicBezTo>
                <a:cubicBezTo>
                  <a:pt x="3357214" y="2781147"/>
                  <a:pt x="3359139" y="2775373"/>
                  <a:pt x="3361065" y="2771525"/>
                </a:cubicBezTo>
                <a:cubicBezTo>
                  <a:pt x="3347590" y="2763828"/>
                  <a:pt x="3326418" y="2759978"/>
                  <a:pt x="3307170" y="2750356"/>
                </a:cubicBezTo>
                <a:close/>
                <a:moveTo>
                  <a:pt x="2594999" y="2744546"/>
                </a:moveTo>
                <a:lnTo>
                  <a:pt x="2594999" y="2748395"/>
                </a:lnTo>
                <a:cubicBezTo>
                  <a:pt x="2593075" y="2750321"/>
                  <a:pt x="2593075" y="2750321"/>
                  <a:pt x="2591150" y="2752246"/>
                </a:cubicBezTo>
                <a:close/>
                <a:moveTo>
                  <a:pt x="2498759" y="2744546"/>
                </a:moveTo>
                <a:lnTo>
                  <a:pt x="2510309" y="2746471"/>
                </a:lnTo>
                <a:lnTo>
                  <a:pt x="2506460" y="2752245"/>
                </a:lnTo>
                <a:cubicBezTo>
                  <a:pt x="2510309" y="2756095"/>
                  <a:pt x="2510309" y="2746471"/>
                  <a:pt x="2510309" y="2758019"/>
                </a:cubicBezTo>
                <a:cubicBezTo>
                  <a:pt x="2510309" y="2759944"/>
                  <a:pt x="2510309" y="2759944"/>
                  <a:pt x="2506460" y="2759944"/>
                </a:cubicBezTo>
                <a:lnTo>
                  <a:pt x="2510309" y="2765719"/>
                </a:lnTo>
                <a:cubicBezTo>
                  <a:pt x="2504534" y="2769567"/>
                  <a:pt x="2506460" y="2771493"/>
                  <a:pt x="2498759" y="2771493"/>
                </a:cubicBezTo>
                <a:cubicBezTo>
                  <a:pt x="2494910" y="2771493"/>
                  <a:pt x="2489135" y="2765719"/>
                  <a:pt x="2489135" y="2759944"/>
                </a:cubicBezTo>
                <a:lnTo>
                  <a:pt x="2489135" y="2746471"/>
                </a:lnTo>
                <a:close/>
                <a:moveTo>
                  <a:pt x="1028221" y="2727199"/>
                </a:moveTo>
                <a:cubicBezTo>
                  <a:pt x="1035920" y="2796491"/>
                  <a:pt x="1043619" y="2867708"/>
                  <a:pt x="1033995" y="2948549"/>
                </a:cubicBezTo>
                <a:cubicBezTo>
                  <a:pt x="1026296" y="2937000"/>
                  <a:pt x="1033995" y="2915828"/>
                  <a:pt x="1010898" y="2913903"/>
                </a:cubicBezTo>
                <a:cubicBezTo>
                  <a:pt x="1028221" y="3002443"/>
                  <a:pt x="970477" y="3077510"/>
                  <a:pt x="933906" y="3142953"/>
                </a:cubicBezTo>
                <a:cubicBezTo>
                  <a:pt x="970477" y="3131404"/>
                  <a:pt x="985876" y="3090983"/>
                  <a:pt x="1005123" y="3050563"/>
                </a:cubicBezTo>
                <a:cubicBezTo>
                  <a:pt x="987800" y="3112156"/>
                  <a:pt x="941605" y="3173749"/>
                  <a:pt x="899260" y="3206471"/>
                </a:cubicBezTo>
                <a:cubicBezTo>
                  <a:pt x="1039770" y="3183373"/>
                  <a:pt x="1097513" y="2842686"/>
                  <a:pt x="1028221" y="2727199"/>
                </a:cubicBezTo>
                <a:close/>
                <a:moveTo>
                  <a:pt x="2596924" y="2717611"/>
                </a:moveTo>
                <a:lnTo>
                  <a:pt x="2596924" y="2719535"/>
                </a:lnTo>
                <a:lnTo>
                  <a:pt x="2596924" y="2727234"/>
                </a:lnTo>
                <a:cubicBezTo>
                  <a:pt x="2602698" y="2736858"/>
                  <a:pt x="2602698" y="2734932"/>
                  <a:pt x="2593073" y="2742631"/>
                </a:cubicBezTo>
                <a:lnTo>
                  <a:pt x="2591149" y="2731083"/>
                </a:lnTo>
                <a:lnTo>
                  <a:pt x="2579600" y="2734932"/>
                </a:lnTo>
                <a:cubicBezTo>
                  <a:pt x="2585374" y="2729157"/>
                  <a:pt x="2591149" y="2723384"/>
                  <a:pt x="2596924" y="2717611"/>
                </a:cubicBezTo>
                <a:close/>
                <a:moveTo>
                  <a:pt x="3120977" y="2708857"/>
                </a:moveTo>
                <a:cubicBezTo>
                  <a:pt x="3127082" y="2708136"/>
                  <a:pt x="3132977" y="2709460"/>
                  <a:pt x="3137789" y="2713791"/>
                </a:cubicBezTo>
                <a:cubicBezTo>
                  <a:pt x="3116616" y="2717640"/>
                  <a:pt x="3106992" y="2740734"/>
                  <a:pt x="3083894" y="2744582"/>
                </a:cubicBezTo>
                <a:cubicBezTo>
                  <a:pt x="3082451" y="2731591"/>
                  <a:pt x="3102661" y="2711024"/>
                  <a:pt x="3120977" y="2708857"/>
                </a:cubicBezTo>
                <a:close/>
                <a:moveTo>
                  <a:pt x="2467962" y="2707987"/>
                </a:moveTo>
                <a:cubicBezTo>
                  <a:pt x="2473736" y="2709911"/>
                  <a:pt x="2467962" y="2711836"/>
                  <a:pt x="2475661" y="2707987"/>
                </a:cubicBezTo>
                <a:lnTo>
                  <a:pt x="2481437" y="2713761"/>
                </a:lnTo>
                <a:cubicBezTo>
                  <a:pt x="2479512" y="2715685"/>
                  <a:pt x="2479512" y="2715685"/>
                  <a:pt x="2479512" y="2717610"/>
                </a:cubicBezTo>
                <a:cubicBezTo>
                  <a:pt x="2473736" y="2719534"/>
                  <a:pt x="2466037" y="2723384"/>
                  <a:pt x="2462188" y="2725309"/>
                </a:cubicBezTo>
                <a:cubicBezTo>
                  <a:pt x="2464113" y="2721459"/>
                  <a:pt x="2464113" y="2717610"/>
                  <a:pt x="2462188" y="2713761"/>
                </a:cubicBezTo>
                <a:close/>
                <a:moveTo>
                  <a:pt x="2939536" y="2681073"/>
                </a:moveTo>
                <a:cubicBezTo>
                  <a:pt x="2933762" y="2694545"/>
                  <a:pt x="2937611" y="2727263"/>
                  <a:pt x="2914513" y="2713791"/>
                </a:cubicBezTo>
                <a:cubicBezTo>
                  <a:pt x="2918362" y="2696470"/>
                  <a:pt x="2931837" y="2692622"/>
                  <a:pt x="2939536" y="2681073"/>
                </a:cubicBezTo>
                <a:close/>
                <a:moveTo>
                  <a:pt x="2995354" y="2677222"/>
                </a:moveTo>
                <a:cubicBezTo>
                  <a:pt x="3039625" y="2686847"/>
                  <a:pt x="3008827" y="2750356"/>
                  <a:pt x="2993429" y="2781147"/>
                </a:cubicBezTo>
                <a:cubicBezTo>
                  <a:pt x="2974182" y="2758053"/>
                  <a:pt x="2985730" y="2717639"/>
                  <a:pt x="2995354" y="2677222"/>
                </a:cubicBezTo>
                <a:close/>
                <a:moveTo>
                  <a:pt x="4028965" y="2671449"/>
                </a:moveTo>
                <a:cubicBezTo>
                  <a:pt x="4025116" y="2673376"/>
                  <a:pt x="4023191" y="2675300"/>
                  <a:pt x="4021266" y="2681073"/>
                </a:cubicBezTo>
                <a:cubicBezTo>
                  <a:pt x="4021266" y="2677224"/>
                  <a:pt x="4017416" y="2673376"/>
                  <a:pt x="4015492" y="2673376"/>
                </a:cubicBezTo>
                <a:cubicBezTo>
                  <a:pt x="4013567" y="2681073"/>
                  <a:pt x="4009717" y="2686847"/>
                  <a:pt x="4005868" y="2692620"/>
                </a:cubicBezTo>
                <a:cubicBezTo>
                  <a:pt x="4011642" y="2694543"/>
                  <a:pt x="4015492" y="2694543"/>
                  <a:pt x="4019341" y="2696470"/>
                </a:cubicBezTo>
                <a:cubicBezTo>
                  <a:pt x="4023191" y="2688771"/>
                  <a:pt x="4025116" y="2681073"/>
                  <a:pt x="4028965" y="2671449"/>
                </a:cubicBezTo>
                <a:close/>
                <a:moveTo>
                  <a:pt x="2512232" y="2671420"/>
                </a:moveTo>
                <a:lnTo>
                  <a:pt x="2523781" y="2671420"/>
                </a:lnTo>
                <a:lnTo>
                  <a:pt x="2519931" y="2675272"/>
                </a:lnTo>
                <a:close/>
                <a:moveTo>
                  <a:pt x="4250316" y="2669525"/>
                </a:moveTo>
                <a:cubicBezTo>
                  <a:pt x="4221444" y="2706091"/>
                  <a:pt x="4196422" y="2742657"/>
                  <a:pt x="4186798" y="2788846"/>
                </a:cubicBezTo>
                <a:cubicBezTo>
                  <a:pt x="4221444" y="2788846"/>
                  <a:pt x="4207970" y="2763828"/>
                  <a:pt x="4217594" y="2744582"/>
                </a:cubicBezTo>
                <a:cubicBezTo>
                  <a:pt x="4227218" y="2723413"/>
                  <a:pt x="4242617" y="2702242"/>
                  <a:pt x="4258015" y="2681073"/>
                </a:cubicBezTo>
                <a:cubicBezTo>
                  <a:pt x="4254165" y="2677224"/>
                  <a:pt x="4252241" y="2675300"/>
                  <a:pt x="4250316" y="2669525"/>
                </a:cubicBezTo>
                <a:close/>
                <a:moveTo>
                  <a:pt x="4202196" y="2667602"/>
                </a:moveTo>
                <a:cubicBezTo>
                  <a:pt x="4177174" y="2692620"/>
                  <a:pt x="4154076" y="2721488"/>
                  <a:pt x="4136753" y="2752279"/>
                </a:cubicBezTo>
                <a:cubicBezTo>
                  <a:pt x="4140603" y="2758055"/>
                  <a:pt x="4140603" y="2779222"/>
                  <a:pt x="4130979" y="2777297"/>
                </a:cubicBezTo>
                <a:cubicBezTo>
                  <a:pt x="4129054" y="2775373"/>
                  <a:pt x="4127129" y="2775373"/>
                  <a:pt x="4123280" y="2777297"/>
                </a:cubicBezTo>
                <a:cubicBezTo>
                  <a:pt x="4123280" y="2781147"/>
                  <a:pt x="4121355" y="2783070"/>
                  <a:pt x="4121355" y="2786921"/>
                </a:cubicBezTo>
                <a:cubicBezTo>
                  <a:pt x="4130979" y="2788846"/>
                  <a:pt x="4138678" y="2790770"/>
                  <a:pt x="4146377" y="2792695"/>
                </a:cubicBezTo>
                <a:cubicBezTo>
                  <a:pt x="4169475" y="2744582"/>
                  <a:pt x="4196422" y="2706091"/>
                  <a:pt x="4223369" y="2669525"/>
                </a:cubicBezTo>
                <a:close/>
                <a:moveTo>
                  <a:pt x="2600774" y="2665639"/>
                </a:moveTo>
                <a:lnTo>
                  <a:pt x="2600774" y="2673337"/>
                </a:lnTo>
                <a:lnTo>
                  <a:pt x="2594999" y="2673337"/>
                </a:lnTo>
                <a:cubicBezTo>
                  <a:pt x="2596924" y="2665639"/>
                  <a:pt x="2594999" y="2669487"/>
                  <a:pt x="2600774" y="2665639"/>
                </a:cubicBezTo>
                <a:close/>
                <a:moveTo>
                  <a:pt x="4365803" y="2657977"/>
                </a:moveTo>
                <a:cubicBezTo>
                  <a:pt x="4365803" y="2663754"/>
                  <a:pt x="4363878" y="2669525"/>
                  <a:pt x="4361953" y="2675300"/>
                </a:cubicBezTo>
                <a:cubicBezTo>
                  <a:pt x="4363878" y="2675300"/>
                  <a:pt x="4367728" y="2675300"/>
                  <a:pt x="4371577" y="2675300"/>
                </a:cubicBezTo>
                <a:cubicBezTo>
                  <a:pt x="4371577" y="2669525"/>
                  <a:pt x="4369652" y="2663754"/>
                  <a:pt x="4365803" y="2657977"/>
                </a:cubicBezTo>
                <a:close/>
                <a:moveTo>
                  <a:pt x="5614989" y="2646433"/>
                </a:moveTo>
                <a:cubicBezTo>
                  <a:pt x="5599591" y="2659901"/>
                  <a:pt x="5566870" y="2661824"/>
                  <a:pt x="5545697" y="2669525"/>
                </a:cubicBezTo>
                <a:cubicBezTo>
                  <a:pt x="5559171" y="2656053"/>
                  <a:pt x="5593817" y="2654130"/>
                  <a:pt x="5614989" y="2646433"/>
                </a:cubicBezTo>
                <a:close/>
                <a:moveTo>
                  <a:pt x="5643863" y="2640657"/>
                </a:moveTo>
                <a:cubicBezTo>
                  <a:pt x="5651562" y="2646433"/>
                  <a:pt x="5641938" y="2652206"/>
                  <a:pt x="5636164" y="2648356"/>
                </a:cubicBezTo>
                <a:cubicBezTo>
                  <a:pt x="5630390" y="2650281"/>
                  <a:pt x="5620766" y="2657977"/>
                  <a:pt x="5616915" y="2648356"/>
                </a:cubicBezTo>
                <a:close/>
                <a:moveTo>
                  <a:pt x="2720110" y="2636765"/>
                </a:moveTo>
                <a:cubicBezTo>
                  <a:pt x="2710485" y="2654090"/>
                  <a:pt x="2700862" y="2669487"/>
                  <a:pt x="2687389" y="2686809"/>
                </a:cubicBezTo>
                <a:cubicBezTo>
                  <a:pt x="2687389" y="2682960"/>
                  <a:pt x="2685463" y="2681035"/>
                  <a:pt x="2685463" y="2677185"/>
                </a:cubicBezTo>
                <a:cubicBezTo>
                  <a:pt x="2697012" y="2663713"/>
                  <a:pt x="2708560" y="2650239"/>
                  <a:pt x="2720110" y="2636765"/>
                </a:cubicBezTo>
                <a:close/>
                <a:moveTo>
                  <a:pt x="4281112" y="2625263"/>
                </a:moveTo>
                <a:cubicBezTo>
                  <a:pt x="4271488" y="2638732"/>
                  <a:pt x="4263789" y="2650281"/>
                  <a:pt x="4254165" y="2661824"/>
                </a:cubicBezTo>
                <a:cubicBezTo>
                  <a:pt x="4259940" y="2661824"/>
                  <a:pt x="4265714" y="2663754"/>
                  <a:pt x="4271488" y="2663754"/>
                </a:cubicBezTo>
                <a:cubicBezTo>
                  <a:pt x="4275338" y="2656053"/>
                  <a:pt x="4281112" y="2650281"/>
                  <a:pt x="4286887" y="2642581"/>
                </a:cubicBezTo>
                <a:cubicBezTo>
                  <a:pt x="4284962" y="2636801"/>
                  <a:pt x="4281112" y="2631033"/>
                  <a:pt x="4281112" y="2625263"/>
                </a:cubicBezTo>
                <a:close/>
                <a:moveTo>
                  <a:pt x="2978032" y="2625263"/>
                </a:moveTo>
                <a:cubicBezTo>
                  <a:pt x="2962634" y="2648356"/>
                  <a:pt x="2983807" y="2694543"/>
                  <a:pt x="2964558" y="2721488"/>
                </a:cubicBezTo>
                <a:cubicBezTo>
                  <a:pt x="2964558" y="2696470"/>
                  <a:pt x="2953009" y="2642581"/>
                  <a:pt x="2978032" y="2625263"/>
                </a:cubicBezTo>
                <a:close/>
                <a:moveTo>
                  <a:pt x="2943387" y="2625263"/>
                </a:moveTo>
                <a:cubicBezTo>
                  <a:pt x="2929911" y="2661824"/>
                  <a:pt x="2902964" y="2690696"/>
                  <a:pt x="2889491" y="2708015"/>
                </a:cubicBezTo>
                <a:cubicBezTo>
                  <a:pt x="2891416" y="2677222"/>
                  <a:pt x="2924137" y="2648356"/>
                  <a:pt x="2943387" y="2625263"/>
                </a:cubicBezTo>
                <a:close/>
                <a:moveTo>
                  <a:pt x="5072832" y="2621653"/>
                </a:moveTo>
                <a:cubicBezTo>
                  <a:pt x="5077253" y="2622372"/>
                  <a:pt x="5076532" y="2633916"/>
                  <a:pt x="5077975" y="2636805"/>
                </a:cubicBezTo>
                <a:lnTo>
                  <a:pt x="5014456" y="2654130"/>
                </a:lnTo>
                <a:cubicBezTo>
                  <a:pt x="5031780" y="2644506"/>
                  <a:pt x="5051028" y="2638735"/>
                  <a:pt x="5066426" y="2625263"/>
                </a:cubicBezTo>
                <a:cubicBezTo>
                  <a:pt x="5069314" y="2622372"/>
                  <a:pt x="5071359" y="2621411"/>
                  <a:pt x="5072832" y="2621653"/>
                </a:cubicBezTo>
                <a:close/>
                <a:moveTo>
                  <a:pt x="4891271" y="2611777"/>
                </a:moveTo>
                <a:cubicBezTo>
                  <a:pt x="4887422" y="2611777"/>
                  <a:pt x="4881647" y="2621411"/>
                  <a:pt x="4879722" y="2625263"/>
                </a:cubicBezTo>
                <a:cubicBezTo>
                  <a:pt x="4870098" y="2640657"/>
                  <a:pt x="4873948" y="2665675"/>
                  <a:pt x="4889346" y="2682996"/>
                </a:cubicBezTo>
                <a:cubicBezTo>
                  <a:pt x="4895121" y="2690696"/>
                  <a:pt x="4877798" y="2696470"/>
                  <a:pt x="4879722" y="2708015"/>
                </a:cubicBezTo>
                <a:cubicBezTo>
                  <a:pt x="4910519" y="2692620"/>
                  <a:pt x="4939390" y="2682996"/>
                  <a:pt x="4962488" y="2667602"/>
                </a:cubicBezTo>
                <a:cubicBezTo>
                  <a:pt x="4943240" y="2640657"/>
                  <a:pt x="4916293" y="2615634"/>
                  <a:pt x="4891271" y="2611777"/>
                </a:cubicBezTo>
                <a:close/>
                <a:moveTo>
                  <a:pt x="3122391" y="2609861"/>
                </a:moveTo>
                <a:cubicBezTo>
                  <a:pt x="3108917" y="2617567"/>
                  <a:pt x="3089668" y="2646433"/>
                  <a:pt x="3078120" y="2638732"/>
                </a:cubicBezTo>
                <a:cubicBezTo>
                  <a:pt x="3093519" y="2632957"/>
                  <a:pt x="3112768" y="2606012"/>
                  <a:pt x="3122391" y="2609861"/>
                </a:cubicBezTo>
                <a:close/>
                <a:moveTo>
                  <a:pt x="2652743" y="2609829"/>
                </a:moveTo>
                <a:lnTo>
                  <a:pt x="2654668" y="2617530"/>
                </a:lnTo>
                <a:cubicBezTo>
                  <a:pt x="2654668" y="2619453"/>
                  <a:pt x="2652743" y="2619453"/>
                  <a:pt x="2652743" y="2621376"/>
                </a:cubicBezTo>
                <a:cubicBezTo>
                  <a:pt x="2648893" y="2625222"/>
                  <a:pt x="2648893" y="2623301"/>
                  <a:pt x="2646967" y="2631002"/>
                </a:cubicBezTo>
                <a:lnTo>
                  <a:pt x="2637343" y="2632925"/>
                </a:lnTo>
                <a:cubicBezTo>
                  <a:pt x="2635419" y="2629079"/>
                  <a:pt x="2633494" y="2627150"/>
                  <a:pt x="2633494" y="2623301"/>
                </a:cubicBezTo>
                <a:cubicBezTo>
                  <a:pt x="2639268" y="2617530"/>
                  <a:pt x="2646967" y="2613675"/>
                  <a:pt x="2652743" y="2609829"/>
                </a:cubicBezTo>
                <a:close/>
                <a:moveTo>
                  <a:pt x="2939535" y="2594463"/>
                </a:moveTo>
                <a:cubicBezTo>
                  <a:pt x="2897189" y="2634880"/>
                  <a:pt x="2874092" y="2706095"/>
                  <a:pt x="2829822" y="2742659"/>
                </a:cubicBezTo>
                <a:cubicBezTo>
                  <a:pt x="2854844" y="2663754"/>
                  <a:pt x="2897189" y="2634880"/>
                  <a:pt x="2939535" y="2594463"/>
                </a:cubicBezTo>
                <a:close/>
                <a:moveTo>
                  <a:pt x="5077974" y="2590619"/>
                </a:moveTo>
                <a:cubicBezTo>
                  <a:pt x="5137642" y="2600235"/>
                  <a:pt x="5195386" y="2638732"/>
                  <a:pt x="5255055" y="2657977"/>
                </a:cubicBezTo>
                <a:cubicBezTo>
                  <a:pt x="5266603" y="2661824"/>
                  <a:pt x="5295475" y="2681073"/>
                  <a:pt x="5305099" y="2686847"/>
                </a:cubicBezTo>
                <a:cubicBezTo>
                  <a:pt x="5301249" y="2708015"/>
                  <a:pt x="5280077" y="2696470"/>
                  <a:pt x="5272378" y="2692620"/>
                </a:cubicBezTo>
                <a:cubicBezTo>
                  <a:pt x="5214634" y="2661824"/>
                  <a:pt x="5147266" y="2638732"/>
                  <a:pt x="5089523" y="2606012"/>
                </a:cubicBezTo>
                <a:cubicBezTo>
                  <a:pt x="5085673" y="2606012"/>
                  <a:pt x="5079899" y="2596386"/>
                  <a:pt x="5077974" y="2590619"/>
                </a:cubicBezTo>
                <a:close/>
                <a:moveTo>
                  <a:pt x="4046288" y="2586770"/>
                </a:moveTo>
                <a:cubicBezTo>
                  <a:pt x="4042439" y="2606012"/>
                  <a:pt x="4036664" y="2625263"/>
                  <a:pt x="4028965" y="2642581"/>
                </a:cubicBezTo>
                <a:cubicBezTo>
                  <a:pt x="4032815" y="2642581"/>
                  <a:pt x="4034740" y="2642581"/>
                  <a:pt x="4038589" y="2642581"/>
                </a:cubicBezTo>
                <a:cubicBezTo>
                  <a:pt x="4042439" y="2625263"/>
                  <a:pt x="4046288" y="2606012"/>
                  <a:pt x="4048213" y="2586770"/>
                </a:cubicBezTo>
                <a:cubicBezTo>
                  <a:pt x="4048213" y="2586770"/>
                  <a:pt x="4046288" y="2586770"/>
                  <a:pt x="4046288" y="2586770"/>
                </a:cubicBezTo>
                <a:close/>
                <a:moveTo>
                  <a:pt x="2829822" y="2571367"/>
                </a:moveTo>
                <a:cubicBezTo>
                  <a:pt x="2808650" y="2744582"/>
                  <a:pt x="2835597" y="2888917"/>
                  <a:pt x="2785552" y="3065969"/>
                </a:cubicBezTo>
                <a:cubicBezTo>
                  <a:pt x="2737433" y="3129480"/>
                  <a:pt x="2631569" y="3096764"/>
                  <a:pt x="2602697" y="3189155"/>
                </a:cubicBezTo>
                <a:cubicBezTo>
                  <a:pt x="2666215" y="3233418"/>
                  <a:pt x="2731659" y="3302710"/>
                  <a:pt x="2671990" y="3402799"/>
                </a:cubicBezTo>
                <a:cubicBezTo>
                  <a:pt x="2604622" y="3435521"/>
                  <a:pt x="2479511" y="3373927"/>
                  <a:pt x="2469887" y="3499039"/>
                </a:cubicBezTo>
                <a:cubicBezTo>
                  <a:pt x="2481437" y="3579880"/>
                  <a:pt x="2668140" y="3658796"/>
                  <a:pt x="2552653" y="3766584"/>
                </a:cubicBezTo>
                <a:cubicBezTo>
                  <a:pt x="2523781" y="3793531"/>
                  <a:pt x="2467962" y="3778133"/>
                  <a:pt x="2444866" y="3824328"/>
                </a:cubicBezTo>
                <a:cubicBezTo>
                  <a:pt x="2296656" y="3880147"/>
                  <a:pt x="2281258" y="3716540"/>
                  <a:pt x="2227364" y="3641473"/>
                </a:cubicBezTo>
                <a:cubicBezTo>
                  <a:pt x="2267784" y="3654946"/>
                  <a:pt x="2256236" y="3701141"/>
                  <a:pt x="2292807" y="3716540"/>
                </a:cubicBezTo>
                <a:cubicBezTo>
                  <a:pt x="2287032" y="3676119"/>
                  <a:pt x="2258160" y="3649172"/>
                  <a:pt x="2236988" y="3618376"/>
                </a:cubicBezTo>
                <a:cubicBezTo>
                  <a:pt x="2244688" y="3616451"/>
                  <a:pt x="2248537" y="3606827"/>
                  <a:pt x="2250462" y="3595278"/>
                </a:cubicBezTo>
                <a:cubicBezTo>
                  <a:pt x="2269709" y="3647247"/>
                  <a:pt x="2344776" y="3681893"/>
                  <a:pt x="2329378" y="3745411"/>
                </a:cubicBezTo>
                <a:cubicBezTo>
                  <a:pt x="2392896" y="3685743"/>
                  <a:pt x="2236988" y="3631849"/>
                  <a:pt x="2271634" y="3556782"/>
                </a:cubicBezTo>
                <a:cubicBezTo>
                  <a:pt x="2308205" y="3629924"/>
                  <a:pt x="2427542" y="3691517"/>
                  <a:pt x="2398670" y="3774283"/>
                </a:cubicBezTo>
                <a:cubicBezTo>
                  <a:pt x="2496834" y="3704991"/>
                  <a:pt x="2271634" y="3602977"/>
                  <a:pt x="2290882" y="3522136"/>
                </a:cubicBezTo>
                <a:cubicBezTo>
                  <a:pt x="2364024" y="3566406"/>
                  <a:pt x="2350550" y="3641473"/>
                  <a:pt x="2439091" y="3672269"/>
                </a:cubicBezTo>
                <a:cubicBezTo>
                  <a:pt x="2441015" y="3687668"/>
                  <a:pt x="2439091" y="3706916"/>
                  <a:pt x="2460263" y="3710765"/>
                </a:cubicBezTo>
                <a:cubicBezTo>
                  <a:pt x="2466038" y="3601052"/>
                  <a:pt x="2312055" y="3576030"/>
                  <a:pt x="2308205" y="3483640"/>
                </a:cubicBezTo>
                <a:cubicBezTo>
                  <a:pt x="2354400" y="3539459"/>
                  <a:pt x="2439091" y="3620300"/>
                  <a:pt x="2494910" y="3668420"/>
                </a:cubicBezTo>
                <a:cubicBezTo>
                  <a:pt x="2504533" y="3645323"/>
                  <a:pt x="2487210" y="3637624"/>
                  <a:pt x="2473737" y="3629924"/>
                </a:cubicBezTo>
                <a:cubicBezTo>
                  <a:pt x="2471812" y="3614526"/>
                  <a:pt x="2487210" y="3629924"/>
                  <a:pt x="2485285" y="3614526"/>
                </a:cubicBezTo>
                <a:cubicBezTo>
                  <a:pt x="2442940" y="3589504"/>
                  <a:pt x="2377497" y="3564481"/>
                  <a:pt x="2385196" y="3518286"/>
                </a:cubicBezTo>
                <a:cubicBezTo>
                  <a:pt x="2358249" y="3493264"/>
                  <a:pt x="2312055" y="3462468"/>
                  <a:pt x="2325529" y="3422047"/>
                </a:cubicBezTo>
                <a:cubicBezTo>
                  <a:pt x="2365949" y="3479791"/>
                  <a:pt x="2415993" y="3547158"/>
                  <a:pt x="2469887" y="3583729"/>
                </a:cubicBezTo>
                <a:cubicBezTo>
                  <a:pt x="2425617" y="3522136"/>
                  <a:pt x="2385196" y="3458618"/>
                  <a:pt x="2335152" y="3398950"/>
                </a:cubicBezTo>
                <a:cubicBezTo>
                  <a:pt x="2340926" y="3385476"/>
                  <a:pt x="2337077" y="3360454"/>
                  <a:pt x="2348625" y="3354679"/>
                </a:cubicBezTo>
                <a:cubicBezTo>
                  <a:pt x="2369799" y="3406649"/>
                  <a:pt x="2414068" y="3443220"/>
                  <a:pt x="2458338" y="3481716"/>
                </a:cubicBezTo>
                <a:cubicBezTo>
                  <a:pt x="2444866" y="3406649"/>
                  <a:pt x="2333227" y="3375852"/>
                  <a:pt x="2369799" y="3281538"/>
                </a:cubicBezTo>
                <a:cubicBezTo>
                  <a:pt x="2396745" y="3320034"/>
                  <a:pt x="2415993" y="3381627"/>
                  <a:pt x="2460263" y="3397025"/>
                </a:cubicBezTo>
                <a:cubicBezTo>
                  <a:pt x="2448714" y="3321958"/>
                  <a:pt x="2362099" y="3275763"/>
                  <a:pt x="2390971" y="3187230"/>
                </a:cubicBezTo>
                <a:cubicBezTo>
                  <a:pt x="2427542" y="3250741"/>
                  <a:pt x="2454489" y="3316184"/>
                  <a:pt x="2516082" y="3362379"/>
                </a:cubicBezTo>
                <a:cubicBezTo>
                  <a:pt x="2491060" y="3277688"/>
                  <a:pt x="2381347" y="3227644"/>
                  <a:pt x="2419843" y="3116009"/>
                </a:cubicBezTo>
                <a:cubicBezTo>
                  <a:pt x="2444866" y="3189155"/>
                  <a:pt x="2489135" y="3266139"/>
                  <a:pt x="2544954" y="3308485"/>
                </a:cubicBezTo>
                <a:cubicBezTo>
                  <a:pt x="2518007" y="3219944"/>
                  <a:pt x="2406370" y="3150656"/>
                  <a:pt x="2444866" y="3044800"/>
                </a:cubicBezTo>
                <a:cubicBezTo>
                  <a:pt x="2489135" y="3144881"/>
                  <a:pt x="2527631" y="3246892"/>
                  <a:pt x="2627720" y="3310410"/>
                </a:cubicBezTo>
                <a:cubicBezTo>
                  <a:pt x="2591149" y="3254591"/>
                  <a:pt x="2550728" y="3210320"/>
                  <a:pt x="2514157" y="3146807"/>
                </a:cubicBezTo>
                <a:cubicBezTo>
                  <a:pt x="2487210" y="3098688"/>
                  <a:pt x="2442940" y="3031330"/>
                  <a:pt x="2475663" y="2990914"/>
                </a:cubicBezTo>
                <a:cubicBezTo>
                  <a:pt x="2514157" y="3035178"/>
                  <a:pt x="2523781" y="3116009"/>
                  <a:pt x="2569976" y="3144881"/>
                </a:cubicBezTo>
                <a:cubicBezTo>
                  <a:pt x="2548804" y="3083292"/>
                  <a:pt x="2516082" y="3027480"/>
                  <a:pt x="2492985" y="2967820"/>
                </a:cubicBezTo>
                <a:cubicBezTo>
                  <a:pt x="2504533" y="2962047"/>
                  <a:pt x="2510308" y="2948575"/>
                  <a:pt x="2518007" y="2935105"/>
                </a:cubicBezTo>
                <a:cubicBezTo>
                  <a:pt x="2550728" y="2990914"/>
                  <a:pt x="2558427" y="3062121"/>
                  <a:pt x="2608472" y="3106385"/>
                </a:cubicBezTo>
                <a:cubicBezTo>
                  <a:pt x="2585374" y="3044800"/>
                  <a:pt x="2569976" y="2975519"/>
                  <a:pt x="2543029" y="2915859"/>
                </a:cubicBezTo>
                <a:cubicBezTo>
                  <a:pt x="2554578" y="2904314"/>
                  <a:pt x="2560352" y="2883144"/>
                  <a:pt x="2573826" y="2875446"/>
                </a:cubicBezTo>
                <a:cubicBezTo>
                  <a:pt x="2587299" y="2948575"/>
                  <a:pt x="2614246" y="3033253"/>
                  <a:pt x="2664291" y="3071743"/>
                </a:cubicBezTo>
                <a:cubicBezTo>
                  <a:pt x="2648892" y="3000538"/>
                  <a:pt x="2552653" y="2902390"/>
                  <a:pt x="2621945" y="2835032"/>
                </a:cubicBezTo>
                <a:cubicBezTo>
                  <a:pt x="2633494" y="2913936"/>
                  <a:pt x="2660441" y="2985140"/>
                  <a:pt x="2710486" y="3039026"/>
                </a:cubicBezTo>
                <a:cubicBezTo>
                  <a:pt x="2691238" y="2963971"/>
                  <a:pt x="2610397" y="2861975"/>
                  <a:pt x="2658516" y="2790770"/>
                </a:cubicBezTo>
                <a:cubicBezTo>
                  <a:pt x="2670065" y="2856203"/>
                  <a:pt x="2695087" y="2912011"/>
                  <a:pt x="2731659" y="2962047"/>
                </a:cubicBezTo>
                <a:cubicBezTo>
                  <a:pt x="2716260" y="2894691"/>
                  <a:pt x="2652742" y="2794618"/>
                  <a:pt x="2700862" y="2731110"/>
                </a:cubicBezTo>
                <a:cubicBezTo>
                  <a:pt x="2693163" y="2804240"/>
                  <a:pt x="2729733" y="2848504"/>
                  <a:pt x="2754756" y="2898540"/>
                </a:cubicBezTo>
                <a:cubicBezTo>
                  <a:pt x="2743207" y="2835032"/>
                  <a:pt x="2693163" y="2750356"/>
                  <a:pt x="2743207" y="2681073"/>
                </a:cubicBezTo>
                <a:cubicBezTo>
                  <a:pt x="2752831" y="2723413"/>
                  <a:pt x="2756680" y="2771525"/>
                  <a:pt x="2781703" y="2802317"/>
                </a:cubicBezTo>
                <a:cubicBezTo>
                  <a:pt x="2777853" y="2750356"/>
                  <a:pt x="2741282" y="2661824"/>
                  <a:pt x="2793253" y="2619485"/>
                </a:cubicBezTo>
                <a:cubicBezTo>
                  <a:pt x="2793253" y="2642581"/>
                  <a:pt x="2791327" y="2667601"/>
                  <a:pt x="2810574" y="2679149"/>
                </a:cubicBezTo>
                <a:cubicBezTo>
                  <a:pt x="2818274" y="2642581"/>
                  <a:pt x="2785552" y="2575220"/>
                  <a:pt x="2829822" y="2571367"/>
                </a:cubicBezTo>
                <a:close/>
                <a:moveTo>
                  <a:pt x="2733584" y="2569397"/>
                </a:moveTo>
                <a:cubicBezTo>
                  <a:pt x="2718186" y="2598271"/>
                  <a:pt x="2700862" y="2625215"/>
                  <a:pt x="2679689" y="2652161"/>
                </a:cubicBezTo>
                <a:cubicBezTo>
                  <a:pt x="2679689" y="2652161"/>
                  <a:pt x="2677764" y="2650237"/>
                  <a:pt x="2677764" y="2648312"/>
                </a:cubicBezTo>
                <a:cubicBezTo>
                  <a:pt x="2675841" y="2644464"/>
                  <a:pt x="2675841" y="2640614"/>
                  <a:pt x="2673915" y="2636762"/>
                </a:cubicBezTo>
                <a:cubicBezTo>
                  <a:pt x="2693163" y="2615592"/>
                  <a:pt x="2712412" y="2592496"/>
                  <a:pt x="2733584" y="2569397"/>
                </a:cubicBezTo>
                <a:close/>
                <a:moveTo>
                  <a:pt x="4277263" y="2567520"/>
                </a:moveTo>
                <a:cubicBezTo>
                  <a:pt x="4269564" y="2582922"/>
                  <a:pt x="4261865" y="2598315"/>
                  <a:pt x="4250316" y="2615634"/>
                </a:cubicBezTo>
                <a:cubicBezTo>
                  <a:pt x="4238767" y="2629113"/>
                  <a:pt x="4223369" y="2644506"/>
                  <a:pt x="4206046" y="2661824"/>
                </a:cubicBezTo>
                <a:cubicBezTo>
                  <a:pt x="4213745" y="2661824"/>
                  <a:pt x="4219519" y="2661824"/>
                  <a:pt x="4227218" y="2661824"/>
                </a:cubicBezTo>
                <a:cubicBezTo>
                  <a:pt x="4244541" y="2640657"/>
                  <a:pt x="4259940" y="2619485"/>
                  <a:pt x="4273413" y="2596386"/>
                </a:cubicBezTo>
                <a:cubicBezTo>
                  <a:pt x="4273413" y="2586770"/>
                  <a:pt x="4275338" y="2577142"/>
                  <a:pt x="4277263" y="2567520"/>
                </a:cubicBezTo>
                <a:close/>
                <a:moveTo>
                  <a:pt x="1180279" y="2555892"/>
                </a:moveTo>
                <a:cubicBezTo>
                  <a:pt x="1112911" y="2573216"/>
                  <a:pt x="1055168" y="2607862"/>
                  <a:pt x="1020522" y="2675229"/>
                </a:cubicBezTo>
                <a:cubicBezTo>
                  <a:pt x="1066717" y="2625186"/>
                  <a:pt x="1130235" y="2600162"/>
                  <a:pt x="1180279" y="2555892"/>
                </a:cubicBezTo>
                <a:close/>
                <a:moveTo>
                  <a:pt x="2529556" y="2548239"/>
                </a:moveTo>
                <a:lnTo>
                  <a:pt x="2535330" y="2554011"/>
                </a:lnTo>
                <a:lnTo>
                  <a:pt x="2529556" y="2557865"/>
                </a:lnTo>
                <a:lnTo>
                  <a:pt x="2525707" y="2554011"/>
                </a:lnTo>
                <a:close/>
                <a:moveTo>
                  <a:pt x="2877582" y="2548152"/>
                </a:moveTo>
                <a:cubicBezTo>
                  <a:pt x="2880108" y="2547071"/>
                  <a:pt x="2883236" y="2546830"/>
                  <a:pt x="2887567" y="2548276"/>
                </a:cubicBezTo>
                <a:cubicBezTo>
                  <a:pt x="2887567" y="2579072"/>
                  <a:pt x="2868318" y="2592542"/>
                  <a:pt x="2845221" y="2600235"/>
                </a:cubicBezTo>
                <a:cubicBezTo>
                  <a:pt x="2849070" y="2586770"/>
                  <a:pt x="2850995" y="2573296"/>
                  <a:pt x="2854845" y="2557902"/>
                </a:cubicBezTo>
                <a:cubicBezTo>
                  <a:pt x="2867838" y="2562226"/>
                  <a:pt x="2870003" y="2551399"/>
                  <a:pt x="2877582" y="2548152"/>
                </a:cubicBezTo>
                <a:close/>
                <a:moveTo>
                  <a:pt x="4236842" y="2538654"/>
                </a:moveTo>
                <a:cubicBezTo>
                  <a:pt x="4221444" y="2567520"/>
                  <a:pt x="4207970" y="2594463"/>
                  <a:pt x="4192572" y="2619485"/>
                </a:cubicBezTo>
                <a:cubicBezTo>
                  <a:pt x="4186798" y="2627181"/>
                  <a:pt x="4177174" y="2638732"/>
                  <a:pt x="4165625" y="2648356"/>
                </a:cubicBezTo>
                <a:cubicBezTo>
                  <a:pt x="4169475" y="2652206"/>
                  <a:pt x="4173324" y="2656053"/>
                  <a:pt x="4177174" y="2657977"/>
                </a:cubicBezTo>
                <a:cubicBezTo>
                  <a:pt x="4177174" y="2657977"/>
                  <a:pt x="4175249" y="2657977"/>
                  <a:pt x="4175249" y="2657977"/>
                </a:cubicBezTo>
                <a:lnTo>
                  <a:pt x="4175249" y="2659078"/>
                </a:lnTo>
                <a:lnTo>
                  <a:pt x="4158648" y="2668566"/>
                </a:lnTo>
                <a:cubicBezTo>
                  <a:pt x="4152633" y="2671930"/>
                  <a:pt x="4147340" y="2674334"/>
                  <a:pt x="4144452" y="2673376"/>
                </a:cubicBezTo>
                <a:cubicBezTo>
                  <a:pt x="4142527" y="2673376"/>
                  <a:pt x="4140603" y="2671449"/>
                  <a:pt x="4138678" y="2671449"/>
                </a:cubicBezTo>
                <a:cubicBezTo>
                  <a:pt x="4125205" y="2682996"/>
                  <a:pt x="4109806" y="2694543"/>
                  <a:pt x="4098258" y="2708015"/>
                </a:cubicBezTo>
                <a:cubicBezTo>
                  <a:pt x="4104032" y="2709941"/>
                  <a:pt x="4107882" y="2711866"/>
                  <a:pt x="4111731" y="2719565"/>
                </a:cubicBezTo>
                <a:cubicBezTo>
                  <a:pt x="4119430" y="2733035"/>
                  <a:pt x="4092483" y="2731110"/>
                  <a:pt x="4094408" y="2740734"/>
                </a:cubicBezTo>
                <a:cubicBezTo>
                  <a:pt x="4100182" y="2736883"/>
                  <a:pt x="4104032" y="2734960"/>
                  <a:pt x="4109806" y="2734960"/>
                </a:cubicBezTo>
                <a:cubicBezTo>
                  <a:pt x="4132904" y="2711866"/>
                  <a:pt x="4154076" y="2686847"/>
                  <a:pt x="4175249" y="2659901"/>
                </a:cubicBezTo>
                <a:lnTo>
                  <a:pt x="4175249" y="2659078"/>
                </a:lnTo>
                <a:lnTo>
                  <a:pt x="4177174" y="2657977"/>
                </a:lnTo>
                <a:cubicBezTo>
                  <a:pt x="4206046" y="2623338"/>
                  <a:pt x="4231068" y="2584848"/>
                  <a:pt x="4254165" y="2540578"/>
                </a:cubicBezTo>
                <a:cubicBezTo>
                  <a:pt x="4254165" y="2540578"/>
                  <a:pt x="4252241" y="2540578"/>
                  <a:pt x="4252241" y="2540578"/>
                </a:cubicBezTo>
                <a:cubicBezTo>
                  <a:pt x="4246466" y="2540578"/>
                  <a:pt x="4238767" y="2538654"/>
                  <a:pt x="4236842" y="2538654"/>
                </a:cubicBezTo>
                <a:close/>
                <a:moveTo>
                  <a:pt x="2516082" y="2534771"/>
                </a:moveTo>
                <a:lnTo>
                  <a:pt x="2514157" y="2540543"/>
                </a:lnTo>
                <a:lnTo>
                  <a:pt x="2506458" y="2536694"/>
                </a:lnTo>
                <a:close/>
                <a:moveTo>
                  <a:pt x="2502609" y="2527072"/>
                </a:moveTo>
                <a:lnTo>
                  <a:pt x="2502609" y="2532846"/>
                </a:lnTo>
                <a:lnTo>
                  <a:pt x="2494910" y="2532846"/>
                </a:lnTo>
                <a:close/>
                <a:moveTo>
                  <a:pt x="5464646" y="2524822"/>
                </a:moveTo>
                <a:cubicBezTo>
                  <a:pt x="5468104" y="2524585"/>
                  <a:pt x="5471112" y="2524702"/>
                  <a:pt x="5472555" y="2525181"/>
                </a:cubicBezTo>
                <a:cubicBezTo>
                  <a:pt x="5539923" y="2540578"/>
                  <a:pt x="5605365" y="2565597"/>
                  <a:pt x="5678508" y="2571367"/>
                </a:cubicBezTo>
                <a:cubicBezTo>
                  <a:pt x="5686207" y="2573296"/>
                  <a:pt x="5709304" y="2582922"/>
                  <a:pt x="5697756" y="2594463"/>
                </a:cubicBezTo>
                <a:cubicBezTo>
                  <a:pt x="5688132" y="2602161"/>
                  <a:pt x="5676583" y="2590619"/>
                  <a:pt x="5663109" y="2590619"/>
                </a:cubicBezTo>
                <a:cubicBezTo>
                  <a:pt x="5663109" y="2582922"/>
                  <a:pt x="5655410" y="2579068"/>
                  <a:pt x="5649636" y="2584848"/>
                </a:cubicBezTo>
                <a:cubicBezTo>
                  <a:pt x="5603440" y="2565597"/>
                  <a:pt x="5553396" y="2554044"/>
                  <a:pt x="5499502" y="2554044"/>
                </a:cubicBezTo>
                <a:cubicBezTo>
                  <a:pt x="5482179" y="2554044"/>
                  <a:pt x="5466781" y="2546350"/>
                  <a:pt x="5451382" y="2536732"/>
                </a:cubicBezTo>
                <a:cubicBezTo>
                  <a:pt x="5439834" y="2529514"/>
                  <a:pt x="5454270" y="2525547"/>
                  <a:pt x="5464646" y="2524822"/>
                </a:cubicBezTo>
                <a:close/>
                <a:moveTo>
                  <a:pt x="2985732" y="2515557"/>
                </a:moveTo>
                <a:cubicBezTo>
                  <a:pt x="2987657" y="2532882"/>
                  <a:pt x="2974184" y="2559819"/>
                  <a:pt x="2960708" y="2569444"/>
                </a:cubicBezTo>
                <a:cubicBezTo>
                  <a:pt x="2953009" y="2548276"/>
                  <a:pt x="2972257" y="2523258"/>
                  <a:pt x="2985732" y="2515557"/>
                </a:cubicBezTo>
                <a:close/>
                <a:moveTo>
                  <a:pt x="2523242" y="2499120"/>
                </a:moveTo>
                <a:lnTo>
                  <a:pt x="2533405" y="2505899"/>
                </a:lnTo>
                <a:cubicBezTo>
                  <a:pt x="2531481" y="2507821"/>
                  <a:pt x="2529555" y="2509746"/>
                  <a:pt x="2529555" y="2509746"/>
                </a:cubicBezTo>
                <a:lnTo>
                  <a:pt x="2521856" y="2503972"/>
                </a:lnTo>
                <a:close/>
                <a:moveTo>
                  <a:pt x="2521856" y="2498201"/>
                </a:moveTo>
                <a:cubicBezTo>
                  <a:pt x="2521856" y="2499160"/>
                  <a:pt x="2522820" y="2498679"/>
                  <a:pt x="2523300" y="2498919"/>
                </a:cubicBezTo>
                <a:lnTo>
                  <a:pt x="2523242" y="2499120"/>
                </a:lnTo>
                <a:close/>
                <a:moveTo>
                  <a:pt x="2960709" y="2488613"/>
                </a:moveTo>
                <a:cubicBezTo>
                  <a:pt x="2970333" y="2504006"/>
                  <a:pt x="2945310" y="2546350"/>
                  <a:pt x="2931837" y="2563666"/>
                </a:cubicBezTo>
                <a:cubicBezTo>
                  <a:pt x="2924137" y="2552123"/>
                  <a:pt x="2943385" y="2498232"/>
                  <a:pt x="2960709" y="2488613"/>
                </a:cubicBezTo>
                <a:close/>
                <a:moveTo>
                  <a:pt x="2845221" y="2482835"/>
                </a:moveTo>
                <a:cubicBezTo>
                  <a:pt x="2837523" y="2502083"/>
                  <a:pt x="2849072" y="2515557"/>
                  <a:pt x="2833672" y="2519409"/>
                </a:cubicBezTo>
                <a:cubicBezTo>
                  <a:pt x="2827898" y="2507858"/>
                  <a:pt x="2837523" y="2488613"/>
                  <a:pt x="2845221" y="2482835"/>
                </a:cubicBezTo>
                <a:close/>
                <a:moveTo>
                  <a:pt x="4928414" y="2470444"/>
                </a:moveTo>
                <a:cubicBezTo>
                  <a:pt x="4927000" y="2470089"/>
                  <a:pt x="4925436" y="2470805"/>
                  <a:pt x="4923992" y="2473207"/>
                </a:cubicBezTo>
                <a:cubicBezTo>
                  <a:pt x="4922067" y="2475125"/>
                  <a:pt x="4916293" y="2478984"/>
                  <a:pt x="4916293" y="2482828"/>
                </a:cubicBezTo>
                <a:cubicBezTo>
                  <a:pt x="4914368" y="2492459"/>
                  <a:pt x="4925917" y="2488613"/>
                  <a:pt x="4929767" y="2486679"/>
                </a:cubicBezTo>
                <a:cubicBezTo>
                  <a:pt x="4935542" y="2482346"/>
                  <a:pt x="4932654" y="2471521"/>
                  <a:pt x="4928414" y="2470444"/>
                </a:cubicBezTo>
                <a:close/>
                <a:moveTo>
                  <a:pt x="2935686" y="2469367"/>
                </a:moveTo>
                <a:cubicBezTo>
                  <a:pt x="2935686" y="2492459"/>
                  <a:pt x="2920287" y="2534807"/>
                  <a:pt x="2901039" y="2544426"/>
                </a:cubicBezTo>
                <a:cubicBezTo>
                  <a:pt x="2908738" y="2511709"/>
                  <a:pt x="2918362" y="2486679"/>
                  <a:pt x="2935686" y="2469367"/>
                </a:cubicBezTo>
                <a:close/>
                <a:moveTo>
                  <a:pt x="2877943" y="2469367"/>
                </a:moveTo>
                <a:cubicBezTo>
                  <a:pt x="2872168" y="2488613"/>
                  <a:pt x="2874093" y="2519409"/>
                  <a:pt x="2860619" y="2530961"/>
                </a:cubicBezTo>
                <a:cubicBezTo>
                  <a:pt x="2852919" y="2521333"/>
                  <a:pt x="2856770" y="2465490"/>
                  <a:pt x="2877943" y="2469367"/>
                </a:cubicBezTo>
                <a:close/>
                <a:moveTo>
                  <a:pt x="2635419" y="2461586"/>
                </a:moveTo>
                <a:cubicBezTo>
                  <a:pt x="2646967" y="2471235"/>
                  <a:pt x="2658516" y="2482789"/>
                  <a:pt x="2671991" y="2492412"/>
                </a:cubicBezTo>
                <a:cubicBezTo>
                  <a:pt x="2660441" y="2490484"/>
                  <a:pt x="2648892" y="2486634"/>
                  <a:pt x="2639268" y="2482789"/>
                </a:cubicBezTo>
                <a:cubicBezTo>
                  <a:pt x="2637345" y="2475082"/>
                  <a:pt x="2637345" y="2469317"/>
                  <a:pt x="2635419" y="2461586"/>
                </a:cubicBezTo>
                <a:close/>
                <a:moveTo>
                  <a:pt x="3251351" y="2457781"/>
                </a:moveTo>
                <a:cubicBezTo>
                  <a:pt x="3249427" y="2457781"/>
                  <a:pt x="3247501" y="2459699"/>
                  <a:pt x="3245577" y="2461608"/>
                </a:cubicBezTo>
                <a:cubicBezTo>
                  <a:pt x="3253276" y="2469367"/>
                  <a:pt x="3262900" y="2477055"/>
                  <a:pt x="3272524" y="2478984"/>
                </a:cubicBezTo>
                <a:cubicBezTo>
                  <a:pt x="3276373" y="2477055"/>
                  <a:pt x="3280224" y="2473207"/>
                  <a:pt x="3284072" y="2471284"/>
                </a:cubicBezTo>
                <a:cubicBezTo>
                  <a:pt x="3272524" y="2469367"/>
                  <a:pt x="3260975" y="2467431"/>
                  <a:pt x="3251351" y="2457781"/>
                </a:cubicBezTo>
                <a:close/>
                <a:moveTo>
                  <a:pt x="2895265" y="2455869"/>
                </a:moveTo>
                <a:cubicBezTo>
                  <a:pt x="2901039" y="2459699"/>
                  <a:pt x="2916438" y="2455869"/>
                  <a:pt x="2916438" y="2465490"/>
                </a:cubicBezTo>
                <a:cubicBezTo>
                  <a:pt x="2899114" y="2477055"/>
                  <a:pt x="2904889" y="2523258"/>
                  <a:pt x="2883716" y="2530961"/>
                </a:cubicBezTo>
                <a:cubicBezTo>
                  <a:pt x="2877942" y="2511709"/>
                  <a:pt x="2893341" y="2478984"/>
                  <a:pt x="2895265" y="2455869"/>
                </a:cubicBezTo>
                <a:close/>
                <a:moveTo>
                  <a:pt x="2342852" y="2438507"/>
                </a:moveTo>
                <a:lnTo>
                  <a:pt x="2348626" y="2438507"/>
                </a:lnTo>
                <a:lnTo>
                  <a:pt x="2342852" y="2444279"/>
                </a:lnTo>
                <a:close/>
                <a:moveTo>
                  <a:pt x="2585134" y="2422377"/>
                </a:moveTo>
                <a:cubicBezTo>
                  <a:pt x="2586337" y="2421656"/>
                  <a:pt x="2588262" y="2422138"/>
                  <a:pt x="2593073" y="2423100"/>
                </a:cubicBezTo>
                <a:cubicBezTo>
                  <a:pt x="2589224" y="2428872"/>
                  <a:pt x="2593073" y="2426948"/>
                  <a:pt x="2581525" y="2428872"/>
                </a:cubicBezTo>
                <a:cubicBezTo>
                  <a:pt x="2583450" y="2425024"/>
                  <a:pt x="2583932" y="2423100"/>
                  <a:pt x="2585134" y="2422377"/>
                </a:cubicBezTo>
                <a:close/>
                <a:moveTo>
                  <a:pt x="2458338" y="2409637"/>
                </a:moveTo>
                <a:cubicBezTo>
                  <a:pt x="2460263" y="2409637"/>
                  <a:pt x="2466038" y="2413485"/>
                  <a:pt x="2467963" y="2415407"/>
                </a:cubicBezTo>
                <a:cubicBezTo>
                  <a:pt x="2467963" y="2419255"/>
                  <a:pt x="2467963" y="2419255"/>
                  <a:pt x="2464113" y="2419255"/>
                </a:cubicBezTo>
                <a:cubicBezTo>
                  <a:pt x="2458338" y="2417331"/>
                  <a:pt x="2454488" y="2415407"/>
                  <a:pt x="2448714" y="2413485"/>
                </a:cubicBezTo>
                <a:cubicBezTo>
                  <a:pt x="2452563" y="2411561"/>
                  <a:pt x="2452563" y="2409637"/>
                  <a:pt x="2458338" y="2409637"/>
                </a:cubicBezTo>
                <a:close/>
                <a:moveTo>
                  <a:pt x="3340944" y="2407464"/>
                </a:moveTo>
                <a:cubicBezTo>
                  <a:pt x="3338449" y="2407136"/>
                  <a:pt x="3335560" y="2407737"/>
                  <a:pt x="3332192" y="2409661"/>
                </a:cubicBezTo>
                <a:cubicBezTo>
                  <a:pt x="3326418" y="2411583"/>
                  <a:pt x="3324494" y="2426974"/>
                  <a:pt x="3312944" y="2413509"/>
                </a:cubicBezTo>
                <a:cubicBezTo>
                  <a:pt x="3303320" y="2421196"/>
                  <a:pt x="3295621" y="2426974"/>
                  <a:pt x="3287922" y="2430822"/>
                </a:cubicBezTo>
                <a:cubicBezTo>
                  <a:pt x="3299471" y="2438527"/>
                  <a:pt x="3311019" y="2444311"/>
                  <a:pt x="3324494" y="2444311"/>
                </a:cubicBezTo>
                <a:cubicBezTo>
                  <a:pt x="3334117" y="2438527"/>
                  <a:pt x="3345666" y="2430822"/>
                  <a:pt x="3355289" y="2425046"/>
                </a:cubicBezTo>
                <a:cubicBezTo>
                  <a:pt x="3352402" y="2417834"/>
                  <a:pt x="3348432" y="2408456"/>
                  <a:pt x="3340944" y="2407464"/>
                </a:cubicBezTo>
                <a:close/>
                <a:moveTo>
                  <a:pt x="2539181" y="2405789"/>
                </a:moveTo>
                <a:lnTo>
                  <a:pt x="2544956" y="2411561"/>
                </a:lnTo>
                <a:lnTo>
                  <a:pt x="2539181" y="2413485"/>
                </a:lnTo>
                <a:close/>
                <a:moveTo>
                  <a:pt x="394966" y="2405761"/>
                </a:moveTo>
                <a:cubicBezTo>
                  <a:pt x="333373" y="2413461"/>
                  <a:pt x="214036" y="2426933"/>
                  <a:pt x="162067" y="2486603"/>
                </a:cubicBezTo>
                <a:cubicBezTo>
                  <a:pt x="237134" y="2455805"/>
                  <a:pt x="314125" y="2428859"/>
                  <a:pt x="394966" y="2405761"/>
                </a:cubicBezTo>
                <a:close/>
                <a:moveTo>
                  <a:pt x="1596035" y="2405759"/>
                </a:moveTo>
                <a:cubicBezTo>
                  <a:pt x="1596035" y="2530870"/>
                  <a:pt x="1596035" y="2721425"/>
                  <a:pt x="1545991" y="2746446"/>
                </a:cubicBezTo>
                <a:cubicBezTo>
                  <a:pt x="1484397" y="2777244"/>
                  <a:pt x="1378533" y="2898506"/>
                  <a:pt x="1405480" y="2942775"/>
                </a:cubicBezTo>
                <a:cubicBezTo>
                  <a:pt x="1361210" y="2977421"/>
                  <a:pt x="1324639" y="3033240"/>
                  <a:pt x="1293842" y="3089059"/>
                </a:cubicBezTo>
                <a:cubicBezTo>
                  <a:pt x="1341962" y="3052488"/>
                  <a:pt x="1376608" y="2987045"/>
                  <a:pt x="1426653" y="2942775"/>
                </a:cubicBezTo>
                <a:cubicBezTo>
                  <a:pt x="1426653" y="2948549"/>
                  <a:pt x="1426653" y="2952399"/>
                  <a:pt x="1426653" y="2958173"/>
                </a:cubicBezTo>
                <a:cubicBezTo>
                  <a:pt x="1434352" y="2962023"/>
                  <a:pt x="1442051" y="2963948"/>
                  <a:pt x="1447826" y="2967797"/>
                </a:cubicBezTo>
                <a:cubicBezTo>
                  <a:pt x="1445901" y="2965872"/>
                  <a:pt x="1447826" y="2962023"/>
                  <a:pt x="1447826" y="2960098"/>
                </a:cubicBezTo>
                <a:cubicBezTo>
                  <a:pt x="1451675" y="2962023"/>
                  <a:pt x="1455525" y="2967797"/>
                  <a:pt x="1457449" y="2973571"/>
                </a:cubicBezTo>
                <a:cubicBezTo>
                  <a:pt x="1459374" y="2973571"/>
                  <a:pt x="1459374" y="2973571"/>
                  <a:pt x="1459374" y="2973571"/>
                </a:cubicBezTo>
                <a:cubicBezTo>
                  <a:pt x="1372759" y="3033240"/>
                  <a:pt x="1288067" y="3108307"/>
                  <a:pt x="1278444" y="3258440"/>
                </a:cubicBezTo>
                <a:cubicBezTo>
                  <a:pt x="1247647" y="3283462"/>
                  <a:pt x="1232248" y="3333507"/>
                  <a:pt x="1193754" y="3346980"/>
                </a:cubicBezTo>
                <a:cubicBezTo>
                  <a:pt x="1101364" y="3368153"/>
                  <a:pt x="1122535" y="3154501"/>
                  <a:pt x="1045544" y="3275763"/>
                </a:cubicBezTo>
                <a:cubicBezTo>
                  <a:pt x="1026296" y="3248816"/>
                  <a:pt x="1022446" y="3212245"/>
                  <a:pt x="964703" y="3210320"/>
                </a:cubicBezTo>
                <a:cubicBezTo>
                  <a:pt x="945455" y="3210320"/>
                  <a:pt x="943530" y="3235342"/>
                  <a:pt x="924282" y="3235342"/>
                </a:cubicBezTo>
                <a:cubicBezTo>
                  <a:pt x="808795" y="3206471"/>
                  <a:pt x="914658" y="3166050"/>
                  <a:pt x="926207" y="3121780"/>
                </a:cubicBezTo>
                <a:cubicBezTo>
                  <a:pt x="945455" y="3058262"/>
                  <a:pt x="880012" y="3035165"/>
                  <a:pt x="828043" y="3000518"/>
                </a:cubicBezTo>
                <a:cubicBezTo>
                  <a:pt x="847291" y="2900429"/>
                  <a:pt x="906959" y="2867708"/>
                  <a:pt x="939681" y="2788792"/>
                </a:cubicBezTo>
                <a:cubicBezTo>
                  <a:pt x="941605" y="2781093"/>
                  <a:pt x="951229" y="2746446"/>
                  <a:pt x="949305" y="2769545"/>
                </a:cubicBezTo>
                <a:cubicBezTo>
                  <a:pt x="937756" y="2840762"/>
                  <a:pt x="895410" y="2890805"/>
                  <a:pt x="878087" y="2935076"/>
                </a:cubicBezTo>
                <a:cubicBezTo>
                  <a:pt x="937756" y="2900429"/>
                  <a:pt x="947380" y="2815739"/>
                  <a:pt x="964703" y="2738748"/>
                </a:cubicBezTo>
                <a:cubicBezTo>
                  <a:pt x="999349" y="2594388"/>
                  <a:pt x="1091739" y="2542420"/>
                  <a:pt x="1211077" y="2505849"/>
                </a:cubicBezTo>
                <a:cubicBezTo>
                  <a:pt x="1087889" y="2513547"/>
                  <a:pt x="995499" y="2571292"/>
                  <a:pt x="960853" y="2721425"/>
                </a:cubicBezTo>
                <a:cubicBezTo>
                  <a:pt x="951229" y="2686778"/>
                  <a:pt x="964703" y="2640584"/>
                  <a:pt x="972402" y="2594388"/>
                </a:cubicBezTo>
                <a:cubicBezTo>
                  <a:pt x="1126386" y="2448105"/>
                  <a:pt x="1365060" y="2434631"/>
                  <a:pt x="1596035" y="2405759"/>
                </a:cubicBezTo>
                <a:close/>
                <a:moveTo>
                  <a:pt x="3297546" y="2390420"/>
                </a:moveTo>
                <a:cubicBezTo>
                  <a:pt x="3270599" y="2396195"/>
                  <a:pt x="3247501" y="2407737"/>
                  <a:pt x="3226329" y="2423125"/>
                </a:cubicBezTo>
                <a:cubicBezTo>
                  <a:pt x="3232103" y="2426974"/>
                  <a:pt x="3239802" y="2428896"/>
                  <a:pt x="3243653" y="2432748"/>
                </a:cubicBezTo>
                <a:cubicBezTo>
                  <a:pt x="3239802" y="2434674"/>
                  <a:pt x="3226329" y="2434674"/>
                  <a:pt x="3232103" y="2442389"/>
                </a:cubicBezTo>
                <a:cubicBezTo>
                  <a:pt x="3232103" y="2442389"/>
                  <a:pt x="3234028" y="2444311"/>
                  <a:pt x="3234028" y="2446242"/>
                </a:cubicBezTo>
                <a:cubicBezTo>
                  <a:pt x="3237877" y="2442389"/>
                  <a:pt x="3241727" y="2440457"/>
                  <a:pt x="3245577" y="2436601"/>
                </a:cubicBezTo>
                <a:cubicBezTo>
                  <a:pt x="3243653" y="2434674"/>
                  <a:pt x="3243653" y="2434674"/>
                  <a:pt x="3243653" y="2432748"/>
                </a:cubicBezTo>
                <a:cubicBezTo>
                  <a:pt x="3249427" y="2428896"/>
                  <a:pt x="3262900" y="2415429"/>
                  <a:pt x="3268674" y="2417354"/>
                </a:cubicBezTo>
                <a:cubicBezTo>
                  <a:pt x="3278298" y="2409661"/>
                  <a:pt x="3287922" y="2400043"/>
                  <a:pt x="3297546" y="2390420"/>
                </a:cubicBezTo>
                <a:close/>
                <a:moveTo>
                  <a:pt x="5261552" y="2387056"/>
                </a:moveTo>
                <a:cubicBezTo>
                  <a:pt x="5263717" y="2388500"/>
                  <a:pt x="5264680" y="2391386"/>
                  <a:pt x="5262755" y="2394272"/>
                </a:cubicBezTo>
                <a:cubicBezTo>
                  <a:pt x="5249281" y="2405818"/>
                  <a:pt x="5230033" y="2415431"/>
                  <a:pt x="5206935" y="2421203"/>
                </a:cubicBezTo>
                <a:cubicBezTo>
                  <a:pt x="5216560" y="2407737"/>
                  <a:pt x="5237732" y="2398118"/>
                  <a:pt x="5253131" y="2388500"/>
                </a:cubicBezTo>
                <a:cubicBezTo>
                  <a:pt x="5256018" y="2385614"/>
                  <a:pt x="5259387" y="2385614"/>
                  <a:pt x="5261552" y="2387056"/>
                </a:cubicBezTo>
                <a:close/>
                <a:moveTo>
                  <a:pt x="2514157" y="2384621"/>
                </a:moveTo>
                <a:cubicBezTo>
                  <a:pt x="2521857" y="2384621"/>
                  <a:pt x="2519933" y="2392317"/>
                  <a:pt x="2518007" y="2400013"/>
                </a:cubicBezTo>
                <a:cubicBezTo>
                  <a:pt x="2514157" y="2396165"/>
                  <a:pt x="2508382" y="2394241"/>
                  <a:pt x="2504533" y="2392317"/>
                </a:cubicBezTo>
                <a:cubicBezTo>
                  <a:pt x="2502608" y="2392317"/>
                  <a:pt x="2502608" y="2392317"/>
                  <a:pt x="2502608" y="2390392"/>
                </a:cubicBezTo>
                <a:cubicBezTo>
                  <a:pt x="2508382" y="2386544"/>
                  <a:pt x="2508382" y="2384621"/>
                  <a:pt x="2514157" y="2384621"/>
                </a:cubicBezTo>
                <a:close/>
                <a:moveTo>
                  <a:pt x="397433" y="2368679"/>
                </a:moveTo>
                <a:cubicBezTo>
                  <a:pt x="313524" y="2374363"/>
                  <a:pt x="240984" y="2397099"/>
                  <a:pt x="171691" y="2423085"/>
                </a:cubicBezTo>
                <a:cubicBezTo>
                  <a:pt x="260231" y="2403837"/>
                  <a:pt x="377643" y="2380739"/>
                  <a:pt x="485431" y="2369191"/>
                </a:cubicBezTo>
                <a:cubicBezTo>
                  <a:pt x="454635" y="2366785"/>
                  <a:pt x="425402" y="2366783"/>
                  <a:pt x="397433" y="2368679"/>
                </a:cubicBezTo>
                <a:close/>
                <a:moveTo>
                  <a:pt x="2618096" y="2359601"/>
                </a:moveTo>
                <a:cubicBezTo>
                  <a:pt x="2635419" y="2380767"/>
                  <a:pt x="2652742" y="2400009"/>
                  <a:pt x="2670066" y="2419250"/>
                </a:cubicBezTo>
                <a:cubicBezTo>
                  <a:pt x="2652742" y="2403857"/>
                  <a:pt x="2637345" y="2388463"/>
                  <a:pt x="2620021" y="2371144"/>
                </a:cubicBezTo>
                <a:cubicBezTo>
                  <a:pt x="2620021" y="2367296"/>
                  <a:pt x="2618096" y="2363449"/>
                  <a:pt x="2618096" y="2359601"/>
                </a:cubicBezTo>
                <a:close/>
                <a:moveTo>
                  <a:pt x="223419" y="2353070"/>
                </a:moveTo>
                <a:cubicBezTo>
                  <a:pt x="164954" y="2355717"/>
                  <a:pt x="111060" y="2366303"/>
                  <a:pt x="79301" y="2398061"/>
                </a:cubicBezTo>
                <a:cubicBezTo>
                  <a:pt x="144744" y="2382663"/>
                  <a:pt x="210187" y="2365341"/>
                  <a:pt x="281404" y="2357641"/>
                </a:cubicBezTo>
                <a:cubicBezTo>
                  <a:pt x="208262" y="2376889"/>
                  <a:pt x="137045" y="2398061"/>
                  <a:pt x="81226" y="2442333"/>
                </a:cubicBezTo>
                <a:cubicBezTo>
                  <a:pt x="173616" y="2417309"/>
                  <a:pt x="277554" y="2365341"/>
                  <a:pt x="394966" y="2355717"/>
                </a:cubicBezTo>
                <a:cubicBezTo>
                  <a:pt x="344922" y="2355717"/>
                  <a:pt x="281885" y="2350423"/>
                  <a:pt x="223419" y="2353070"/>
                </a:cubicBezTo>
                <a:close/>
                <a:moveTo>
                  <a:pt x="3503498" y="2351945"/>
                </a:moveTo>
                <a:cubicBezTo>
                  <a:pt x="3486175" y="2365413"/>
                  <a:pt x="3466927" y="2376958"/>
                  <a:pt x="3447679" y="2390420"/>
                </a:cubicBezTo>
                <a:cubicBezTo>
                  <a:pt x="3453454" y="2390420"/>
                  <a:pt x="3457303" y="2390420"/>
                  <a:pt x="3461153" y="2390420"/>
                </a:cubicBezTo>
                <a:cubicBezTo>
                  <a:pt x="3472702" y="2388496"/>
                  <a:pt x="3490025" y="2373109"/>
                  <a:pt x="3497724" y="2371182"/>
                </a:cubicBezTo>
                <a:cubicBezTo>
                  <a:pt x="3499649" y="2369259"/>
                  <a:pt x="3499649" y="2367338"/>
                  <a:pt x="3501573" y="2363485"/>
                </a:cubicBezTo>
                <a:cubicBezTo>
                  <a:pt x="3495799" y="2365413"/>
                  <a:pt x="3491949" y="2367338"/>
                  <a:pt x="3486175" y="2369259"/>
                </a:cubicBezTo>
                <a:cubicBezTo>
                  <a:pt x="3493874" y="2367338"/>
                  <a:pt x="3497724" y="2357717"/>
                  <a:pt x="3503498" y="2351945"/>
                </a:cubicBezTo>
                <a:close/>
                <a:moveTo>
                  <a:pt x="3565091" y="2330786"/>
                </a:moveTo>
                <a:cubicBezTo>
                  <a:pt x="3553543" y="2336556"/>
                  <a:pt x="3543919" y="2342327"/>
                  <a:pt x="3532370" y="2348097"/>
                </a:cubicBezTo>
                <a:cubicBezTo>
                  <a:pt x="3543919" y="2353869"/>
                  <a:pt x="3553543" y="2357717"/>
                  <a:pt x="3559317" y="2348097"/>
                </a:cubicBezTo>
                <a:cubicBezTo>
                  <a:pt x="3561242" y="2344249"/>
                  <a:pt x="3563167" y="2338480"/>
                  <a:pt x="3565091" y="2330786"/>
                </a:cubicBezTo>
                <a:close/>
                <a:moveTo>
                  <a:pt x="2446789" y="2324975"/>
                </a:moveTo>
                <a:lnTo>
                  <a:pt x="2452565" y="2330746"/>
                </a:lnTo>
                <a:lnTo>
                  <a:pt x="2456414" y="2342291"/>
                </a:lnTo>
                <a:lnTo>
                  <a:pt x="2452565" y="2349988"/>
                </a:lnTo>
                <a:lnTo>
                  <a:pt x="2446789" y="2353836"/>
                </a:lnTo>
                <a:lnTo>
                  <a:pt x="2450640" y="2359608"/>
                </a:lnTo>
                <a:lnTo>
                  <a:pt x="2433316" y="2363456"/>
                </a:lnTo>
                <a:lnTo>
                  <a:pt x="2427542" y="2351911"/>
                </a:lnTo>
                <a:lnTo>
                  <a:pt x="2427542" y="2346139"/>
                </a:lnTo>
                <a:lnTo>
                  <a:pt x="2423692" y="2346139"/>
                </a:lnTo>
                <a:lnTo>
                  <a:pt x="2423692" y="2340368"/>
                </a:lnTo>
                <a:cubicBezTo>
                  <a:pt x="2427542" y="2344216"/>
                  <a:pt x="2433316" y="2346139"/>
                  <a:pt x="2437166" y="2348064"/>
                </a:cubicBezTo>
                <a:cubicBezTo>
                  <a:pt x="2433316" y="2344216"/>
                  <a:pt x="2429466" y="2338443"/>
                  <a:pt x="2425617" y="2334595"/>
                </a:cubicBezTo>
                <a:lnTo>
                  <a:pt x="2427542" y="2328821"/>
                </a:lnTo>
                <a:lnTo>
                  <a:pt x="2437166" y="2326899"/>
                </a:lnTo>
                <a:cubicBezTo>
                  <a:pt x="2444866" y="2326899"/>
                  <a:pt x="2439090" y="2328821"/>
                  <a:pt x="2446789" y="2324975"/>
                </a:cubicBezTo>
                <a:close/>
                <a:moveTo>
                  <a:pt x="2323604" y="2274934"/>
                </a:moveTo>
                <a:lnTo>
                  <a:pt x="2323604" y="2284560"/>
                </a:lnTo>
                <a:lnTo>
                  <a:pt x="2317830" y="2278784"/>
                </a:lnTo>
                <a:close/>
                <a:moveTo>
                  <a:pt x="2554579" y="2272998"/>
                </a:moveTo>
                <a:cubicBezTo>
                  <a:pt x="2556504" y="2274923"/>
                  <a:pt x="2556504" y="2276849"/>
                  <a:pt x="2556504" y="2278773"/>
                </a:cubicBezTo>
                <a:lnTo>
                  <a:pt x="2554579" y="2278773"/>
                </a:lnTo>
                <a:lnTo>
                  <a:pt x="2552654" y="2274923"/>
                </a:lnTo>
                <a:close/>
                <a:moveTo>
                  <a:pt x="2333227" y="2271085"/>
                </a:moveTo>
                <a:lnTo>
                  <a:pt x="2342851" y="2271085"/>
                </a:lnTo>
                <a:lnTo>
                  <a:pt x="2337076" y="2276861"/>
                </a:lnTo>
                <a:close/>
                <a:moveTo>
                  <a:pt x="2541104" y="2267233"/>
                </a:moveTo>
                <a:lnTo>
                  <a:pt x="2546879" y="2273008"/>
                </a:lnTo>
                <a:lnTo>
                  <a:pt x="2537255" y="2273008"/>
                </a:lnTo>
                <a:close/>
                <a:moveTo>
                  <a:pt x="4975962" y="2263429"/>
                </a:moveTo>
                <a:cubicBezTo>
                  <a:pt x="4975962" y="2263429"/>
                  <a:pt x="4974037" y="2263429"/>
                  <a:pt x="4974037" y="2265356"/>
                </a:cubicBezTo>
                <a:cubicBezTo>
                  <a:pt x="4975962" y="2265356"/>
                  <a:pt x="4977886" y="2263429"/>
                  <a:pt x="4979811" y="2263429"/>
                </a:cubicBezTo>
                <a:cubicBezTo>
                  <a:pt x="4979811" y="2263429"/>
                  <a:pt x="4977886" y="2263429"/>
                  <a:pt x="4975962" y="2263429"/>
                </a:cubicBezTo>
                <a:close/>
                <a:moveTo>
                  <a:pt x="2481437" y="2259580"/>
                </a:moveTo>
                <a:cubicBezTo>
                  <a:pt x="2531481" y="2326938"/>
                  <a:pt x="2589224" y="2388500"/>
                  <a:pt x="2660442" y="2442389"/>
                </a:cubicBezTo>
                <a:cubicBezTo>
                  <a:pt x="2575751" y="2400043"/>
                  <a:pt x="2519933" y="2321170"/>
                  <a:pt x="2481437" y="2259580"/>
                </a:cubicBezTo>
                <a:close/>
                <a:moveTo>
                  <a:pt x="2375573" y="2259523"/>
                </a:moveTo>
                <a:cubicBezTo>
                  <a:pt x="2383272" y="2263372"/>
                  <a:pt x="2379423" y="2259523"/>
                  <a:pt x="2381347" y="2267225"/>
                </a:cubicBezTo>
                <a:lnTo>
                  <a:pt x="2375573" y="2267225"/>
                </a:lnTo>
                <a:close/>
                <a:moveTo>
                  <a:pt x="6253929" y="2256811"/>
                </a:moveTo>
                <a:cubicBezTo>
                  <a:pt x="6269057" y="2256450"/>
                  <a:pt x="6283373" y="2256693"/>
                  <a:pt x="6296365" y="2257653"/>
                </a:cubicBezTo>
                <a:lnTo>
                  <a:pt x="6123133" y="2278832"/>
                </a:lnTo>
                <a:cubicBezTo>
                  <a:pt x="6123133" y="2278832"/>
                  <a:pt x="6115434" y="2274982"/>
                  <a:pt x="6109660" y="2273059"/>
                </a:cubicBezTo>
                <a:cubicBezTo>
                  <a:pt x="6155855" y="2264394"/>
                  <a:pt x="6208546" y="2257896"/>
                  <a:pt x="6253929" y="2256811"/>
                </a:cubicBezTo>
                <a:close/>
                <a:moveTo>
                  <a:pt x="5443684" y="2251877"/>
                </a:moveTo>
                <a:cubicBezTo>
                  <a:pt x="5451383" y="2249954"/>
                  <a:pt x="5455233" y="2267281"/>
                  <a:pt x="5439834" y="2265356"/>
                </a:cubicBezTo>
                <a:cubicBezTo>
                  <a:pt x="5420587" y="2263433"/>
                  <a:pt x="5387866" y="2271131"/>
                  <a:pt x="5357069" y="2276907"/>
                </a:cubicBezTo>
                <a:cubicBezTo>
                  <a:pt x="5351295" y="2276907"/>
                  <a:pt x="5341671" y="2269206"/>
                  <a:pt x="5337821" y="2267281"/>
                </a:cubicBezTo>
                <a:close/>
                <a:moveTo>
                  <a:pt x="6340636" y="2248025"/>
                </a:moveTo>
                <a:cubicBezTo>
                  <a:pt x="6344485" y="2253803"/>
                  <a:pt x="6338711" y="2269208"/>
                  <a:pt x="6329087" y="2265356"/>
                </a:cubicBezTo>
                <a:cubicBezTo>
                  <a:pt x="6321388" y="2261505"/>
                  <a:pt x="6309838" y="2263433"/>
                  <a:pt x="6300214" y="2257655"/>
                </a:cubicBezTo>
                <a:cubicBezTo>
                  <a:pt x="6309838" y="2248025"/>
                  <a:pt x="6329087" y="2249954"/>
                  <a:pt x="6340636" y="2248025"/>
                </a:cubicBezTo>
                <a:close/>
                <a:moveTo>
                  <a:pt x="2246613" y="2234502"/>
                </a:moveTo>
                <a:cubicBezTo>
                  <a:pt x="2254312" y="2234502"/>
                  <a:pt x="2248537" y="2244128"/>
                  <a:pt x="2252387" y="2249903"/>
                </a:cubicBezTo>
                <a:cubicBezTo>
                  <a:pt x="2246613" y="2253756"/>
                  <a:pt x="2242763" y="2261457"/>
                  <a:pt x="2235063" y="2261457"/>
                </a:cubicBezTo>
                <a:cubicBezTo>
                  <a:pt x="2233138" y="2261457"/>
                  <a:pt x="2227364" y="2257605"/>
                  <a:pt x="2225439" y="2255681"/>
                </a:cubicBezTo>
                <a:cubicBezTo>
                  <a:pt x="2229288" y="2249903"/>
                  <a:pt x="2229288" y="2255681"/>
                  <a:pt x="2225439" y="2247981"/>
                </a:cubicBezTo>
                <a:cubicBezTo>
                  <a:pt x="2235063" y="2240277"/>
                  <a:pt x="2229288" y="2249903"/>
                  <a:pt x="2231213" y="2236427"/>
                </a:cubicBezTo>
                <a:lnTo>
                  <a:pt x="2236988" y="2240277"/>
                </a:lnTo>
                <a:cubicBezTo>
                  <a:pt x="2240838" y="2236427"/>
                  <a:pt x="2238912" y="2234502"/>
                  <a:pt x="2246613" y="2234502"/>
                </a:cubicBezTo>
                <a:close/>
                <a:moveTo>
                  <a:pt x="2186944" y="2222957"/>
                </a:moveTo>
                <a:lnTo>
                  <a:pt x="2192718" y="2228733"/>
                </a:lnTo>
                <a:lnTo>
                  <a:pt x="2186944" y="2232583"/>
                </a:lnTo>
                <a:lnTo>
                  <a:pt x="2185019" y="2228733"/>
                </a:lnTo>
                <a:close/>
                <a:moveTo>
                  <a:pt x="2337076" y="2213314"/>
                </a:moveTo>
                <a:lnTo>
                  <a:pt x="2342851" y="2219089"/>
                </a:lnTo>
                <a:lnTo>
                  <a:pt x="2333227" y="2219089"/>
                </a:lnTo>
                <a:close/>
                <a:moveTo>
                  <a:pt x="5091449" y="2209518"/>
                </a:moveTo>
                <a:cubicBezTo>
                  <a:pt x="5054878" y="2257655"/>
                  <a:pt x="5012533" y="2300012"/>
                  <a:pt x="4962488" y="2326938"/>
                </a:cubicBezTo>
                <a:cubicBezTo>
                  <a:pt x="5022157" y="2319245"/>
                  <a:pt x="5079900" y="2309627"/>
                  <a:pt x="5147268" y="2290384"/>
                </a:cubicBezTo>
                <a:cubicBezTo>
                  <a:pt x="5151117" y="2267281"/>
                  <a:pt x="5179989" y="2276907"/>
                  <a:pt x="5183839" y="2257655"/>
                </a:cubicBezTo>
                <a:cubicBezTo>
                  <a:pt x="5176140" y="2253803"/>
                  <a:pt x="5168441" y="2251877"/>
                  <a:pt x="5166516" y="2244176"/>
                </a:cubicBezTo>
                <a:cubicBezTo>
                  <a:pt x="5172290" y="2244176"/>
                  <a:pt x="5185764" y="2232620"/>
                  <a:pt x="5178065" y="2234548"/>
                </a:cubicBezTo>
                <a:cubicBezTo>
                  <a:pt x="5151117" y="2238396"/>
                  <a:pt x="5124170" y="2240322"/>
                  <a:pt x="5095298" y="2248025"/>
                </a:cubicBezTo>
                <a:cubicBezTo>
                  <a:pt x="5087599" y="2249952"/>
                  <a:pt x="5083750" y="2238396"/>
                  <a:pt x="5089524" y="2234548"/>
                </a:cubicBezTo>
                <a:cubicBezTo>
                  <a:pt x="5099148" y="2228772"/>
                  <a:pt x="5110697" y="2232620"/>
                  <a:pt x="5122245" y="2226847"/>
                </a:cubicBezTo>
                <a:cubicBezTo>
                  <a:pt x="5112621" y="2221072"/>
                  <a:pt x="5102997" y="2217219"/>
                  <a:pt x="5091449" y="2209518"/>
                </a:cubicBezTo>
                <a:close/>
                <a:moveTo>
                  <a:pt x="2032962" y="2203704"/>
                </a:moveTo>
                <a:lnTo>
                  <a:pt x="2032962" y="2207555"/>
                </a:lnTo>
                <a:lnTo>
                  <a:pt x="2027187" y="2207555"/>
                </a:lnTo>
                <a:close/>
                <a:moveTo>
                  <a:pt x="3719074" y="2199889"/>
                </a:moveTo>
                <a:cubicBezTo>
                  <a:pt x="3599737" y="2242247"/>
                  <a:pt x="3480401" y="2303858"/>
                  <a:pt x="3368764" y="2376958"/>
                </a:cubicBezTo>
                <a:cubicBezTo>
                  <a:pt x="3386086" y="2376958"/>
                  <a:pt x="3403409" y="2380800"/>
                  <a:pt x="3418808" y="2384648"/>
                </a:cubicBezTo>
                <a:cubicBezTo>
                  <a:pt x="3468852" y="2353869"/>
                  <a:pt x="3520821" y="2323093"/>
                  <a:pt x="3572791" y="2292311"/>
                </a:cubicBezTo>
                <a:cubicBezTo>
                  <a:pt x="3574715" y="2288458"/>
                  <a:pt x="3574715" y="2284610"/>
                  <a:pt x="3576640" y="2282683"/>
                </a:cubicBezTo>
                <a:cubicBezTo>
                  <a:pt x="3584339" y="2274982"/>
                  <a:pt x="3593963" y="2274982"/>
                  <a:pt x="3601662" y="2274982"/>
                </a:cubicBezTo>
                <a:cubicBezTo>
                  <a:pt x="3611286" y="2269206"/>
                  <a:pt x="3618985" y="2263429"/>
                  <a:pt x="3628609" y="2257655"/>
                </a:cubicBezTo>
                <a:cubicBezTo>
                  <a:pt x="3634384" y="2253803"/>
                  <a:pt x="3638233" y="2249952"/>
                  <a:pt x="3644008" y="2248025"/>
                </a:cubicBezTo>
                <a:cubicBezTo>
                  <a:pt x="3669030" y="2232620"/>
                  <a:pt x="3694052" y="2217219"/>
                  <a:pt x="3719074" y="2199889"/>
                </a:cubicBezTo>
                <a:close/>
                <a:moveTo>
                  <a:pt x="3830712" y="2197965"/>
                </a:moveTo>
                <a:cubicBezTo>
                  <a:pt x="3792216" y="2213368"/>
                  <a:pt x="3753720" y="2228772"/>
                  <a:pt x="3715225" y="2244176"/>
                </a:cubicBezTo>
                <a:cubicBezTo>
                  <a:pt x="3715225" y="2244176"/>
                  <a:pt x="3715225" y="2246101"/>
                  <a:pt x="3715225" y="2246101"/>
                </a:cubicBezTo>
                <a:cubicBezTo>
                  <a:pt x="3713300" y="2257655"/>
                  <a:pt x="3701751" y="2267281"/>
                  <a:pt x="3701751" y="2276907"/>
                </a:cubicBezTo>
                <a:cubicBezTo>
                  <a:pt x="3749871" y="2253803"/>
                  <a:pt x="3799916" y="2230698"/>
                  <a:pt x="3851885" y="2211443"/>
                </a:cubicBezTo>
                <a:cubicBezTo>
                  <a:pt x="3851885" y="2211443"/>
                  <a:pt x="3849960" y="2211443"/>
                  <a:pt x="3849960" y="2211443"/>
                </a:cubicBezTo>
                <a:cubicBezTo>
                  <a:pt x="3844185" y="2207593"/>
                  <a:pt x="3836486" y="2201815"/>
                  <a:pt x="3830712" y="2197965"/>
                </a:cubicBezTo>
                <a:close/>
                <a:moveTo>
                  <a:pt x="2121501" y="2192153"/>
                </a:moveTo>
                <a:lnTo>
                  <a:pt x="2127275" y="2196004"/>
                </a:lnTo>
                <a:lnTo>
                  <a:pt x="2121501" y="2199856"/>
                </a:lnTo>
                <a:lnTo>
                  <a:pt x="2117651" y="2197929"/>
                </a:lnTo>
                <a:close/>
                <a:moveTo>
                  <a:pt x="2496835" y="2182512"/>
                </a:moveTo>
                <a:lnTo>
                  <a:pt x="2502609" y="2184439"/>
                </a:lnTo>
                <a:cubicBezTo>
                  <a:pt x="2502609" y="2186363"/>
                  <a:pt x="2504534" y="2188288"/>
                  <a:pt x="2504534" y="2190215"/>
                </a:cubicBezTo>
                <a:cubicBezTo>
                  <a:pt x="2504534" y="2192141"/>
                  <a:pt x="2504534" y="2190215"/>
                  <a:pt x="2500686" y="2190215"/>
                </a:cubicBezTo>
                <a:close/>
                <a:moveTo>
                  <a:pt x="2364025" y="2178672"/>
                </a:moveTo>
                <a:lnTo>
                  <a:pt x="2369799" y="2182521"/>
                </a:lnTo>
                <a:lnTo>
                  <a:pt x="2364025" y="2186373"/>
                </a:lnTo>
                <a:close/>
                <a:moveTo>
                  <a:pt x="2427543" y="2178664"/>
                </a:moveTo>
                <a:lnTo>
                  <a:pt x="2433317" y="2178664"/>
                </a:lnTo>
                <a:lnTo>
                  <a:pt x="2427543" y="2184439"/>
                </a:lnTo>
                <a:close/>
                <a:moveTo>
                  <a:pt x="5077975" y="2171011"/>
                </a:moveTo>
                <a:cubicBezTo>
                  <a:pt x="5074126" y="2172934"/>
                  <a:pt x="5068351" y="2176787"/>
                  <a:pt x="5062577" y="2178714"/>
                </a:cubicBezTo>
                <a:cubicBezTo>
                  <a:pt x="5074126" y="2184490"/>
                  <a:pt x="5085674" y="2192189"/>
                  <a:pt x="5095298" y="2201815"/>
                </a:cubicBezTo>
                <a:cubicBezTo>
                  <a:pt x="5095298" y="2201815"/>
                  <a:pt x="5093373" y="2203742"/>
                  <a:pt x="5093373" y="2203742"/>
                </a:cubicBezTo>
                <a:cubicBezTo>
                  <a:pt x="5124170" y="2196041"/>
                  <a:pt x="5154967" y="2199889"/>
                  <a:pt x="5183839" y="2184490"/>
                </a:cubicBezTo>
                <a:cubicBezTo>
                  <a:pt x="5183839" y="2184490"/>
                  <a:pt x="5181914" y="2180639"/>
                  <a:pt x="5176140" y="2176787"/>
                </a:cubicBezTo>
                <a:cubicBezTo>
                  <a:pt x="5145343" y="2194114"/>
                  <a:pt x="5112621" y="2186415"/>
                  <a:pt x="5077975" y="2171011"/>
                </a:cubicBezTo>
                <a:close/>
                <a:moveTo>
                  <a:pt x="1588336" y="2169013"/>
                </a:moveTo>
                <a:lnTo>
                  <a:pt x="1586659" y="2169401"/>
                </a:lnTo>
                <a:lnTo>
                  <a:pt x="1586629" y="2169128"/>
                </a:lnTo>
                <a:close/>
                <a:moveTo>
                  <a:pt x="2354399" y="2157486"/>
                </a:moveTo>
                <a:lnTo>
                  <a:pt x="2358249" y="2161337"/>
                </a:lnTo>
                <a:lnTo>
                  <a:pt x="2352475" y="2165187"/>
                </a:lnTo>
                <a:lnTo>
                  <a:pt x="2348625" y="2161337"/>
                </a:lnTo>
                <a:close/>
                <a:moveTo>
                  <a:pt x="2140749" y="2153644"/>
                </a:moveTo>
                <a:lnTo>
                  <a:pt x="2148448" y="2155569"/>
                </a:lnTo>
                <a:lnTo>
                  <a:pt x="2142674" y="2159420"/>
                </a:lnTo>
                <a:close/>
                <a:moveTo>
                  <a:pt x="2277409" y="2153640"/>
                </a:moveTo>
                <a:lnTo>
                  <a:pt x="2283183" y="2159416"/>
                </a:lnTo>
                <a:lnTo>
                  <a:pt x="2277409" y="2159416"/>
                </a:lnTo>
                <a:close/>
                <a:moveTo>
                  <a:pt x="2475663" y="2151717"/>
                </a:moveTo>
                <a:cubicBezTo>
                  <a:pt x="2479512" y="2159418"/>
                  <a:pt x="2477586" y="2149792"/>
                  <a:pt x="2479512" y="2159418"/>
                </a:cubicBezTo>
                <a:lnTo>
                  <a:pt x="2479512" y="2167119"/>
                </a:lnTo>
                <a:lnTo>
                  <a:pt x="2489136" y="2167119"/>
                </a:lnTo>
                <a:cubicBezTo>
                  <a:pt x="2487211" y="2172895"/>
                  <a:pt x="2487211" y="2174820"/>
                  <a:pt x="2489136" y="2180595"/>
                </a:cubicBezTo>
                <a:lnTo>
                  <a:pt x="2473737" y="2180595"/>
                </a:lnTo>
                <a:lnTo>
                  <a:pt x="2473737" y="2167119"/>
                </a:lnTo>
                <a:lnTo>
                  <a:pt x="2464113" y="2167119"/>
                </a:lnTo>
                <a:cubicBezTo>
                  <a:pt x="2466038" y="2157493"/>
                  <a:pt x="2466038" y="2157493"/>
                  <a:pt x="2475663" y="2151717"/>
                </a:cubicBezTo>
                <a:close/>
                <a:moveTo>
                  <a:pt x="2300508" y="2147864"/>
                </a:moveTo>
                <a:lnTo>
                  <a:pt x="2308206" y="2153640"/>
                </a:lnTo>
                <a:lnTo>
                  <a:pt x="2300508" y="2153640"/>
                </a:lnTo>
                <a:close/>
                <a:moveTo>
                  <a:pt x="2398671" y="2145935"/>
                </a:moveTo>
                <a:lnTo>
                  <a:pt x="2404445" y="2145935"/>
                </a:lnTo>
                <a:lnTo>
                  <a:pt x="2400596" y="2149788"/>
                </a:lnTo>
                <a:cubicBezTo>
                  <a:pt x="2398671" y="2147860"/>
                  <a:pt x="2398671" y="2147860"/>
                  <a:pt x="2398671" y="2145935"/>
                </a:cubicBezTo>
                <a:close/>
                <a:moveTo>
                  <a:pt x="2102253" y="2142093"/>
                </a:moveTo>
                <a:lnTo>
                  <a:pt x="2111877" y="2151721"/>
                </a:lnTo>
                <a:lnTo>
                  <a:pt x="2102253" y="2151721"/>
                </a:lnTo>
                <a:close/>
                <a:moveTo>
                  <a:pt x="2342851" y="2138234"/>
                </a:moveTo>
                <a:lnTo>
                  <a:pt x="2352475" y="2142084"/>
                </a:lnTo>
                <a:lnTo>
                  <a:pt x="2339002" y="2144010"/>
                </a:lnTo>
                <a:close/>
                <a:moveTo>
                  <a:pt x="2313981" y="2132458"/>
                </a:moveTo>
                <a:lnTo>
                  <a:pt x="2319755" y="2138234"/>
                </a:lnTo>
                <a:lnTo>
                  <a:pt x="2312056" y="2138234"/>
                </a:lnTo>
                <a:close/>
                <a:moveTo>
                  <a:pt x="2404444" y="2128612"/>
                </a:moveTo>
                <a:cubicBezTo>
                  <a:pt x="2410218" y="2130540"/>
                  <a:pt x="2410218" y="2130540"/>
                  <a:pt x="2410218" y="2130540"/>
                </a:cubicBezTo>
                <a:cubicBezTo>
                  <a:pt x="2414068" y="2140166"/>
                  <a:pt x="2419843" y="2149792"/>
                  <a:pt x="2423693" y="2159418"/>
                </a:cubicBezTo>
                <a:lnTo>
                  <a:pt x="2421768" y="2157493"/>
                </a:lnTo>
                <a:lnTo>
                  <a:pt x="2412143" y="2163268"/>
                </a:lnTo>
                <a:lnTo>
                  <a:pt x="2415993" y="2157493"/>
                </a:lnTo>
                <a:lnTo>
                  <a:pt x="2406370" y="2140166"/>
                </a:lnTo>
                <a:lnTo>
                  <a:pt x="2410218" y="2134388"/>
                </a:lnTo>
                <a:lnTo>
                  <a:pt x="2404444" y="2134388"/>
                </a:lnTo>
                <a:close/>
                <a:moveTo>
                  <a:pt x="4935541" y="2126725"/>
                </a:moveTo>
                <a:cubicBezTo>
                  <a:pt x="4931691" y="2128650"/>
                  <a:pt x="4929767" y="2132505"/>
                  <a:pt x="4927842" y="2136351"/>
                </a:cubicBezTo>
                <a:cubicBezTo>
                  <a:pt x="4970187" y="2145977"/>
                  <a:pt x="5012533" y="2155607"/>
                  <a:pt x="5047179" y="2171011"/>
                </a:cubicBezTo>
                <a:cubicBezTo>
                  <a:pt x="5052953" y="2169084"/>
                  <a:pt x="5056803" y="2165236"/>
                  <a:pt x="5062577" y="2163308"/>
                </a:cubicBezTo>
                <a:cubicBezTo>
                  <a:pt x="5024082" y="2145977"/>
                  <a:pt x="4981736" y="2126725"/>
                  <a:pt x="4935541" y="2126725"/>
                </a:cubicBezTo>
                <a:close/>
                <a:moveTo>
                  <a:pt x="2279334" y="2124760"/>
                </a:moveTo>
                <a:lnTo>
                  <a:pt x="2279334" y="2132460"/>
                </a:lnTo>
                <a:lnTo>
                  <a:pt x="2273560" y="2126685"/>
                </a:lnTo>
                <a:close/>
                <a:moveTo>
                  <a:pt x="2267784" y="2124760"/>
                </a:moveTo>
                <a:lnTo>
                  <a:pt x="2273559" y="2126687"/>
                </a:lnTo>
                <a:lnTo>
                  <a:pt x="2269709" y="2132462"/>
                </a:lnTo>
                <a:lnTo>
                  <a:pt x="2263935" y="2128610"/>
                </a:lnTo>
                <a:close/>
                <a:moveTo>
                  <a:pt x="2292807" y="2124757"/>
                </a:moveTo>
                <a:lnTo>
                  <a:pt x="2288958" y="2132458"/>
                </a:lnTo>
                <a:lnTo>
                  <a:pt x="2281258" y="2128608"/>
                </a:lnTo>
                <a:close/>
                <a:moveTo>
                  <a:pt x="2460263" y="2124745"/>
                </a:moveTo>
                <a:lnTo>
                  <a:pt x="2466038" y="2128595"/>
                </a:lnTo>
                <a:lnTo>
                  <a:pt x="2456414" y="2136296"/>
                </a:lnTo>
                <a:lnTo>
                  <a:pt x="2452564" y="2130521"/>
                </a:lnTo>
                <a:lnTo>
                  <a:pt x="2460263" y="2130521"/>
                </a:lnTo>
                <a:close/>
                <a:moveTo>
                  <a:pt x="2077230" y="2122841"/>
                </a:moveTo>
                <a:lnTo>
                  <a:pt x="2092630" y="2126691"/>
                </a:lnTo>
                <a:lnTo>
                  <a:pt x="2084930" y="2130542"/>
                </a:lnTo>
                <a:lnTo>
                  <a:pt x="2090704" y="2130542"/>
                </a:lnTo>
                <a:lnTo>
                  <a:pt x="2090704" y="2138242"/>
                </a:lnTo>
                <a:cubicBezTo>
                  <a:pt x="2075306" y="2144020"/>
                  <a:pt x="2088780" y="2147871"/>
                  <a:pt x="2069531" y="2149796"/>
                </a:cubicBezTo>
                <a:lnTo>
                  <a:pt x="2073381" y="2144020"/>
                </a:lnTo>
                <a:cubicBezTo>
                  <a:pt x="2069531" y="2142095"/>
                  <a:pt x="2067606" y="2142095"/>
                  <a:pt x="2067606" y="2142095"/>
                </a:cubicBezTo>
                <a:cubicBezTo>
                  <a:pt x="2067606" y="2142095"/>
                  <a:pt x="2065682" y="2140170"/>
                  <a:pt x="2063757" y="2138242"/>
                </a:cubicBezTo>
                <a:lnTo>
                  <a:pt x="2067606" y="2126691"/>
                </a:lnTo>
                <a:close/>
                <a:moveTo>
                  <a:pt x="2227364" y="2122832"/>
                </a:moveTo>
                <a:cubicBezTo>
                  <a:pt x="2229289" y="2132456"/>
                  <a:pt x="2231214" y="2130531"/>
                  <a:pt x="2227364" y="2138232"/>
                </a:cubicBezTo>
                <a:lnTo>
                  <a:pt x="2219665" y="2130531"/>
                </a:lnTo>
                <a:close/>
                <a:moveTo>
                  <a:pt x="2325529" y="2120907"/>
                </a:moveTo>
                <a:cubicBezTo>
                  <a:pt x="2335152" y="2122832"/>
                  <a:pt x="2331303" y="2120907"/>
                  <a:pt x="2337077" y="2128608"/>
                </a:cubicBezTo>
                <a:lnTo>
                  <a:pt x="2333227" y="2130533"/>
                </a:lnTo>
                <a:cubicBezTo>
                  <a:pt x="2327453" y="2124757"/>
                  <a:pt x="2327453" y="2130533"/>
                  <a:pt x="2325529" y="2120907"/>
                </a:cubicBezTo>
                <a:close/>
                <a:moveTo>
                  <a:pt x="2385197" y="2118982"/>
                </a:moveTo>
                <a:lnTo>
                  <a:pt x="2390971" y="2120907"/>
                </a:lnTo>
                <a:lnTo>
                  <a:pt x="2385197" y="2124757"/>
                </a:lnTo>
                <a:close/>
                <a:moveTo>
                  <a:pt x="2244688" y="2118975"/>
                </a:moveTo>
                <a:lnTo>
                  <a:pt x="2262011" y="2120901"/>
                </a:lnTo>
                <a:lnTo>
                  <a:pt x="2260086" y="2126674"/>
                </a:lnTo>
                <a:cubicBezTo>
                  <a:pt x="2256236" y="2122826"/>
                  <a:pt x="2252386" y="2120901"/>
                  <a:pt x="2244688" y="2120901"/>
                </a:cubicBezTo>
                <a:close/>
                <a:moveTo>
                  <a:pt x="5330123" y="2117099"/>
                </a:moveTo>
                <a:cubicBezTo>
                  <a:pt x="5337822" y="2136351"/>
                  <a:pt x="5320499" y="2119024"/>
                  <a:pt x="5314724" y="2126729"/>
                </a:cubicBezTo>
                <a:cubicBezTo>
                  <a:pt x="5310875" y="2132505"/>
                  <a:pt x="5305100" y="2134432"/>
                  <a:pt x="5297400" y="2136351"/>
                </a:cubicBezTo>
                <a:cubicBezTo>
                  <a:pt x="5299326" y="2134432"/>
                  <a:pt x="5301251" y="2128656"/>
                  <a:pt x="5303176" y="2126729"/>
                </a:cubicBezTo>
                <a:cubicBezTo>
                  <a:pt x="5308950" y="2122874"/>
                  <a:pt x="5324348" y="2119024"/>
                  <a:pt x="5330123" y="2117099"/>
                </a:cubicBezTo>
                <a:close/>
                <a:moveTo>
                  <a:pt x="2313981" y="2115131"/>
                </a:moveTo>
                <a:lnTo>
                  <a:pt x="2319755" y="2120907"/>
                </a:lnTo>
                <a:lnTo>
                  <a:pt x="2312056" y="2124757"/>
                </a:lnTo>
                <a:close/>
                <a:moveTo>
                  <a:pt x="2402520" y="2113208"/>
                </a:moveTo>
                <a:lnTo>
                  <a:pt x="2404444" y="2117057"/>
                </a:lnTo>
                <a:cubicBezTo>
                  <a:pt x="2398670" y="2124760"/>
                  <a:pt x="2400596" y="2118984"/>
                  <a:pt x="2398670" y="2130535"/>
                </a:cubicBezTo>
                <a:cubicBezTo>
                  <a:pt x="2389046" y="2126685"/>
                  <a:pt x="2390971" y="2130535"/>
                  <a:pt x="2394820" y="2122834"/>
                </a:cubicBezTo>
                <a:lnTo>
                  <a:pt x="2390971" y="2120909"/>
                </a:lnTo>
                <a:close/>
                <a:moveTo>
                  <a:pt x="2292808" y="2113208"/>
                </a:moveTo>
                <a:lnTo>
                  <a:pt x="2298582" y="2118984"/>
                </a:lnTo>
                <a:lnTo>
                  <a:pt x="2290883" y="2122834"/>
                </a:lnTo>
                <a:close/>
                <a:moveTo>
                  <a:pt x="2267784" y="2113206"/>
                </a:moveTo>
                <a:lnTo>
                  <a:pt x="2283183" y="2113206"/>
                </a:lnTo>
                <a:lnTo>
                  <a:pt x="2279333" y="2118980"/>
                </a:lnTo>
                <a:close/>
                <a:moveTo>
                  <a:pt x="2102254" y="2111287"/>
                </a:moveTo>
                <a:lnTo>
                  <a:pt x="2108029" y="2113214"/>
                </a:lnTo>
                <a:lnTo>
                  <a:pt x="2106104" y="2118988"/>
                </a:lnTo>
                <a:lnTo>
                  <a:pt x="2121501" y="2118988"/>
                </a:lnTo>
                <a:lnTo>
                  <a:pt x="2117651" y="2128614"/>
                </a:lnTo>
                <a:cubicBezTo>
                  <a:pt x="2115726" y="2128614"/>
                  <a:pt x="2115726" y="2126689"/>
                  <a:pt x="2113801" y="2126689"/>
                </a:cubicBezTo>
                <a:lnTo>
                  <a:pt x="2106103" y="2118990"/>
                </a:lnTo>
                <a:close/>
                <a:moveTo>
                  <a:pt x="2327453" y="2107431"/>
                </a:moveTo>
                <a:lnTo>
                  <a:pt x="2331303" y="2117057"/>
                </a:lnTo>
                <a:lnTo>
                  <a:pt x="2315904" y="2113206"/>
                </a:lnTo>
                <a:close/>
                <a:moveTo>
                  <a:pt x="2267784" y="2107431"/>
                </a:moveTo>
                <a:lnTo>
                  <a:pt x="2268747" y="2107911"/>
                </a:lnTo>
                <a:lnTo>
                  <a:pt x="2265860" y="2109356"/>
                </a:lnTo>
                <a:lnTo>
                  <a:pt x="2265565" y="2108169"/>
                </a:lnTo>
                <a:close/>
                <a:moveTo>
                  <a:pt x="2279333" y="2107428"/>
                </a:moveTo>
                <a:lnTo>
                  <a:pt x="2288958" y="2107428"/>
                </a:lnTo>
                <a:lnTo>
                  <a:pt x="2283183" y="2113204"/>
                </a:lnTo>
                <a:close/>
                <a:moveTo>
                  <a:pt x="2442941" y="2099721"/>
                </a:moveTo>
                <a:lnTo>
                  <a:pt x="2446791" y="2105495"/>
                </a:lnTo>
                <a:lnTo>
                  <a:pt x="2442941" y="2111270"/>
                </a:lnTo>
                <a:lnTo>
                  <a:pt x="2431391" y="2111270"/>
                </a:lnTo>
                <a:cubicBezTo>
                  <a:pt x="2429467" y="2109345"/>
                  <a:pt x="2429467" y="2105495"/>
                  <a:pt x="2427542" y="2103572"/>
                </a:cubicBezTo>
                <a:lnTo>
                  <a:pt x="2437166" y="2105495"/>
                </a:lnTo>
                <a:close/>
                <a:moveTo>
                  <a:pt x="2393902" y="2093563"/>
                </a:moveTo>
                <a:lnTo>
                  <a:pt x="2396746" y="2099729"/>
                </a:lnTo>
                <a:lnTo>
                  <a:pt x="2394822" y="2101655"/>
                </a:lnTo>
                <a:cubicBezTo>
                  <a:pt x="2392896" y="2097804"/>
                  <a:pt x="2391935" y="2097323"/>
                  <a:pt x="2391935" y="2096841"/>
                </a:cubicBezTo>
                <a:close/>
                <a:moveTo>
                  <a:pt x="2190792" y="2092031"/>
                </a:moveTo>
                <a:lnTo>
                  <a:pt x="2196567" y="2097806"/>
                </a:lnTo>
                <a:cubicBezTo>
                  <a:pt x="2204267" y="2093956"/>
                  <a:pt x="2202342" y="2093956"/>
                  <a:pt x="2204267" y="2105507"/>
                </a:cubicBezTo>
                <a:lnTo>
                  <a:pt x="2200418" y="2105507"/>
                </a:lnTo>
                <a:lnTo>
                  <a:pt x="2200418" y="2099732"/>
                </a:lnTo>
                <a:lnTo>
                  <a:pt x="2188868" y="2101657"/>
                </a:lnTo>
                <a:lnTo>
                  <a:pt x="2185018" y="2097806"/>
                </a:lnTo>
                <a:lnTo>
                  <a:pt x="2190792" y="2097806"/>
                </a:lnTo>
                <a:close/>
                <a:moveTo>
                  <a:pt x="2392469" y="2090460"/>
                </a:moveTo>
                <a:lnTo>
                  <a:pt x="2394822" y="2092029"/>
                </a:lnTo>
                <a:lnTo>
                  <a:pt x="2393902" y="2093563"/>
                </a:lnTo>
                <a:close/>
                <a:moveTo>
                  <a:pt x="2121501" y="2090108"/>
                </a:moveTo>
                <a:lnTo>
                  <a:pt x="2125351" y="2090108"/>
                </a:lnTo>
                <a:cubicBezTo>
                  <a:pt x="2127275" y="2090108"/>
                  <a:pt x="2129200" y="2092033"/>
                  <a:pt x="2133050" y="2093960"/>
                </a:cubicBezTo>
                <a:lnTo>
                  <a:pt x="2121501" y="2092033"/>
                </a:lnTo>
                <a:close/>
                <a:moveTo>
                  <a:pt x="2156148" y="2090105"/>
                </a:moveTo>
                <a:lnTo>
                  <a:pt x="2161922" y="2090105"/>
                </a:lnTo>
                <a:lnTo>
                  <a:pt x="2161922" y="2093956"/>
                </a:lnTo>
                <a:cubicBezTo>
                  <a:pt x="2159998" y="2092031"/>
                  <a:pt x="2158073" y="2090105"/>
                  <a:pt x="2156148" y="2090105"/>
                </a:cubicBezTo>
                <a:close/>
                <a:moveTo>
                  <a:pt x="2235063" y="2088174"/>
                </a:moveTo>
                <a:cubicBezTo>
                  <a:pt x="2242762" y="2093950"/>
                  <a:pt x="2242762" y="2090099"/>
                  <a:pt x="2244688" y="2099725"/>
                </a:cubicBezTo>
                <a:lnTo>
                  <a:pt x="2229289" y="2099725"/>
                </a:lnTo>
                <a:lnTo>
                  <a:pt x="2235063" y="2095875"/>
                </a:lnTo>
                <a:lnTo>
                  <a:pt x="2235063" y="2090099"/>
                </a:lnTo>
                <a:close/>
                <a:moveTo>
                  <a:pt x="2225439" y="2086251"/>
                </a:moveTo>
                <a:lnTo>
                  <a:pt x="2235063" y="2090099"/>
                </a:lnTo>
                <a:lnTo>
                  <a:pt x="2229288" y="2092024"/>
                </a:lnTo>
                <a:close/>
                <a:moveTo>
                  <a:pt x="2390099" y="2085323"/>
                </a:moveTo>
                <a:lnTo>
                  <a:pt x="2392469" y="2090460"/>
                </a:lnTo>
                <a:lnTo>
                  <a:pt x="2389047" y="2088178"/>
                </a:lnTo>
                <a:close/>
                <a:moveTo>
                  <a:pt x="2013715" y="2084334"/>
                </a:moveTo>
                <a:lnTo>
                  <a:pt x="2019489" y="2088185"/>
                </a:lnTo>
                <a:lnTo>
                  <a:pt x="2011789" y="2090110"/>
                </a:lnTo>
                <a:close/>
                <a:moveTo>
                  <a:pt x="2385198" y="2084328"/>
                </a:moveTo>
                <a:lnTo>
                  <a:pt x="2385198" y="2092029"/>
                </a:lnTo>
                <a:lnTo>
                  <a:pt x="2389047" y="2097804"/>
                </a:lnTo>
                <a:lnTo>
                  <a:pt x="2389047" y="2103580"/>
                </a:lnTo>
                <a:cubicBezTo>
                  <a:pt x="2389047" y="2111281"/>
                  <a:pt x="2383273" y="2113206"/>
                  <a:pt x="2379423" y="2115131"/>
                </a:cubicBezTo>
                <a:lnTo>
                  <a:pt x="2377498" y="2111281"/>
                </a:lnTo>
                <a:lnTo>
                  <a:pt x="2387122" y="2101655"/>
                </a:lnTo>
                <a:cubicBezTo>
                  <a:pt x="2379423" y="2097804"/>
                  <a:pt x="2389047" y="2097804"/>
                  <a:pt x="2377498" y="2097804"/>
                </a:cubicBezTo>
                <a:cubicBezTo>
                  <a:pt x="2369799" y="2097804"/>
                  <a:pt x="2367874" y="2105505"/>
                  <a:pt x="2367874" y="2111281"/>
                </a:cubicBezTo>
                <a:lnTo>
                  <a:pt x="2373649" y="2107431"/>
                </a:lnTo>
                <a:cubicBezTo>
                  <a:pt x="2373649" y="2118980"/>
                  <a:pt x="2373649" y="2113206"/>
                  <a:pt x="2367874" y="2120905"/>
                </a:cubicBezTo>
                <a:lnTo>
                  <a:pt x="2362100" y="2117055"/>
                </a:lnTo>
                <a:lnTo>
                  <a:pt x="2356326" y="2122830"/>
                </a:lnTo>
                <a:lnTo>
                  <a:pt x="2352476" y="2118980"/>
                </a:lnTo>
                <a:lnTo>
                  <a:pt x="2358250" y="2113206"/>
                </a:lnTo>
                <a:lnTo>
                  <a:pt x="2356326" y="2109356"/>
                </a:lnTo>
                <a:lnTo>
                  <a:pt x="2364025" y="2103580"/>
                </a:lnTo>
                <a:lnTo>
                  <a:pt x="2360175" y="2101655"/>
                </a:lnTo>
                <a:lnTo>
                  <a:pt x="2352476" y="2107431"/>
                </a:lnTo>
                <a:lnTo>
                  <a:pt x="2352476" y="2099729"/>
                </a:lnTo>
                <a:cubicBezTo>
                  <a:pt x="2342852" y="2097804"/>
                  <a:pt x="2346702" y="2099729"/>
                  <a:pt x="2342852" y="2093954"/>
                </a:cubicBezTo>
                <a:lnTo>
                  <a:pt x="2337078" y="2093954"/>
                </a:lnTo>
                <a:lnTo>
                  <a:pt x="2340927" y="2088178"/>
                </a:lnTo>
                <a:cubicBezTo>
                  <a:pt x="2354401" y="2092029"/>
                  <a:pt x="2340927" y="2086253"/>
                  <a:pt x="2352476" y="2090103"/>
                </a:cubicBezTo>
                <a:lnTo>
                  <a:pt x="2358250" y="2086253"/>
                </a:lnTo>
                <a:lnTo>
                  <a:pt x="2362100" y="2088178"/>
                </a:lnTo>
                <a:lnTo>
                  <a:pt x="2356326" y="2095879"/>
                </a:lnTo>
                <a:lnTo>
                  <a:pt x="2365950" y="2092029"/>
                </a:lnTo>
                <a:cubicBezTo>
                  <a:pt x="2370762" y="2093954"/>
                  <a:pt x="2372688" y="2094917"/>
                  <a:pt x="2373649" y="2093954"/>
                </a:cubicBezTo>
                <a:lnTo>
                  <a:pt x="2375253" y="2085932"/>
                </a:lnTo>
                <a:lnTo>
                  <a:pt x="2375575" y="2086253"/>
                </a:lnTo>
                <a:lnTo>
                  <a:pt x="2376624" y="2084678"/>
                </a:lnTo>
                <a:lnTo>
                  <a:pt x="2381349" y="2086253"/>
                </a:lnTo>
                <a:close/>
                <a:moveTo>
                  <a:pt x="2357608" y="2084328"/>
                </a:moveTo>
                <a:lnTo>
                  <a:pt x="2360175" y="2084328"/>
                </a:lnTo>
                <a:lnTo>
                  <a:pt x="2361183" y="2084365"/>
                </a:lnTo>
                <a:lnTo>
                  <a:pt x="2358250" y="2086253"/>
                </a:lnTo>
                <a:close/>
                <a:moveTo>
                  <a:pt x="2388803" y="2082516"/>
                </a:moveTo>
                <a:lnTo>
                  <a:pt x="2390731" y="2083605"/>
                </a:lnTo>
                <a:lnTo>
                  <a:pt x="2390099" y="2085323"/>
                </a:lnTo>
                <a:close/>
                <a:moveTo>
                  <a:pt x="2300506" y="2080477"/>
                </a:moveTo>
                <a:cubicBezTo>
                  <a:pt x="2304355" y="2092029"/>
                  <a:pt x="2298581" y="2084328"/>
                  <a:pt x="2310130" y="2088178"/>
                </a:cubicBezTo>
                <a:close/>
                <a:moveTo>
                  <a:pt x="2225439" y="2076625"/>
                </a:moveTo>
                <a:lnTo>
                  <a:pt x="2235063" y="2076625"/>
                </a:lnTo>
                <a:lnTo>
                  <a:pt x="2229288" y="2082400"/>
                </a:lnTo>
                <a:close/>
                <a:moveTo>
                  <a:pt x="2342852" y="2074702"/>
                </a:moveTo>
                <a:lnTo>
                  <a:pt x="2342852" y="2084328"/>
                </a:lnTo>
                <a:lnTo>
                  <a:pt x="2348627" y="2080477"/>
                </a:lnTo>
                <a:close/>
                <a:moveTo>
                  <a:pt x="2210040" y="2070849"/>
                </a:moveTo>
                <a:cubicBezTo>
                  <a:pt x="2215815" y="2072774"/>
                  <a:pt x="2219665" y="2066999"/>
                  <a:pt x="2211965" y="2080475"/>
                </a:cubicBezTo>
                <a:lnTo>
                  <a:pt x="2221590" y="2080475"/>
                </a:lnTo>
                <a:cubicBezTo>
                  <a:pt x="2215815" y="2092024"/>
                  <a:pt x="2227365" y="2084326"/>
                  <a:pt x="2215815" y="2092024"/>
                </a:cubicBezTo>
                <a:lnTo>
                  <a:pt x="2215815" y="2084326"/>
                </a:lnTo>
                <a:cubicBezTo>
                  <a:pt x="2213891" y="2086249"/>
                  <a:pt x="2211965" y="2088174"/>
                  <a:pt x="2211965" y="2088174"/>
                </a:cubicBezTo>
                <a:cubicBezTo>
                  <a:pt x="2210040" y="2088174"/>
                  <a:pt x="2210040" y="2088174"/>
                  <a:pt x="2206191" y="2090099"/>
                </a:cubicBezTo>
                <a:lnTo>
                  <a:pt x="2210040" y="2084326"/>
                </a:lnTo>
                <a:lnTo>
                  <a:pt x="2206191" y="2078550"/>
                </a:lnTo>
                <a:close/>
                <a:moveTo>
                  <a:pt x="2175395" y="2065075"/>
                </a:moveTo>
                <a:lnTo>
                  <a:pt x="2181168" y="2072774"/>
                </a:lnTo>
                <a:lnTo>
                  <a:pt x="2175395" y="2076625"/>
                </a:lnTo>
                <a:lnTo>
                  <a:pt x="2175395" y="2070849"/>
                </a:lnTo>
                <a:lnTo>
                  <a:pt x="2167695" y="2070849"/>
                </a:lnTo>
                <a:close/>
                <a:moveTo>
                  <a:pt x="2181170" y="2063150"/>
                </a:moveTo>
                <a:lnTo>
                  <a:pt x="2186944" y="2066999"/>
                </a:lnTo>
                <a:lnTo>
                  <a:pt x="2181170" y="2066999"/>
                </a:lnTo>
                <a:close/>
                <a:moveTo>
                  <a:pt x="2260085" y="2057377"/>
                </a:moveTo>
                <a:lnTo>
                  <a:pt x="2265860" y="2063152"/>
                </a:lnTo>
                <a:lnTo>
                  <a:pt x="2269709" y="2068928"/>
                </a:lnTo>
                <a:lnTo>
                  <a:pt x="2275485" y="2063152"/>
                </a:lnTo>
                <a:lnTo>
                  <a:pt x="2265860" y="2063152"/>
                </a:lnTo>
                <a:lnTo>
                  <a:pt x="2269709" y="2057377"/>
                </a:lnTo>
                <a:close/>
                <a:moveTo>
                  <a:pt x="2131125" y="2057377"/>
                </a:moveTo>
                <a:lnTo>
                  <a:pt x="2138824" y="2057377"/>
                </a:lnTo>
                <a:lnTo>
                  <a:pt x="2138824" y="2063152"/>
                </a:lnTo>
                <a:close/>
                <a:moveTo>
                  <a:pt x="2171545" y="2053524"/>
                </a:moveTo>
                <a:lnTo>
                  <a:pt x="2181169" y="2063150"/>
                </a:lnTo>
                <a:lnTo>
                  <a:pt x="2175395" y="2065075"/>
                </a:lnTo>
                <a:close/>
                <a:moveTo>
                  <a:pt x="38881" y="2049674"/>
                </a:moveTo>
                <a:cubicBezTo>
                  <a:pt x="33106" y="2047749"/>
                  <a:pt x="31182" y="2053524"/>
                  <a:pt x="25407" y="2051599"/>
                </a:cubicBezTo>
                <a:cubicBezTo>
                  <a:pt x="31182" y="2115117"/>
                  <a:pt x="96624" y="2138215"/>
                  <a:pt x="154368" y="2165162"/>
                </a:cubicBezTo>
                <a:cubicBezTo>
                  <a:pt x="125496" y="2120892"/>
                  <a:pt x="40805" y="2113192"/>
                  <a:pt x="38881" y="2049674"/>
                </a:cubicBezTo>
                <a:close/>
                <a:moveTo>
                  <a:pt x="2158280" y="2049170"/>
                </a:moveTo>
                <a:lnTo>
                  <a:pt x="2160272" y="2050730"/>
                </a:lnTo>
                <a:lnTo>
                  <a:pt x="2159996" y="2051601"/>
                </a:lnTo>
                <a:close/>
                <a:moveTo>
                  <a:pt x="2231213" y="2045825"/>
                </a:moveTo>
                <a:lnTo>
                  <a:pt x="2231213" y="2057377"/>
                </a:lnTo>
                <a:lnTo>
                  <a:pt x="2240837" y="2053526"/>
                </a:lnTo>
                <a:close/>
                <a:moveTo>
                  <a:pt x="2219665" y="2038125"/>
                </a:moveTo>
                <a:lnTo>
                  <a:pt x="2219665" y="2043900"/>
                </a:lnTo>
                <a:lnTo>
                  <a:pt x="2229289" y="2041975"/>
                </a:lnTo>
                <a:close/>
                <a:moveTo>
                  <a:pt x="2123425" y="2034275"/>
                </a:moveTo>
                <a:lnTo>
                  <a:pt x="2146066" y="2048208"/>
                </a:lnTo>
                <a:lnTo>
                  <a:pt x="2146523" y="2047751"/>
                </a:lnTo>
                <a:cubicBezTo>
                  <a:pt x="2150374" y="2049676"/>
                  <a:pt x="2156147" y="2053526"/>
                  <a:pt x="2159997" y="2055451"/>
                </a:cubicBezTo>
                <a:lnTo>
                  <a:pt x="2156147" y="2059302"/>
                </a:lnTo>
                <a:cubicBezTo>
                  <a:pt x="2159997" y="2067003"/>
                  <a:pt x="2163847" y="2070853"/>
                  <a:pt x="2167697" y="2078552"/>
                </a:cubicBezTo>
                <a:cubicBezTo>
                  <a:pt x="2159997" y="2082402"/>
                  <a:pt x="2171546" y="2080477"/>
                  <a:pt x="2159997" y="2082402"/>
                </a:cubicBezTo>
                <a:cubicBezTo>
                  <a:pt x="2158073" y="2082402"/>
                  <a:pt x="2152297" y="2078552"/>
                  <a:pt x="2150374" y="2076629"/>
                </a:cubicBezTo>
                <a:lnTo>
                  <a:pt x="2150374" y="2084330"/>
                </a:lnTo>
                <a:lnTo>
                  <a:pt x="2142673" y="2078552"/>
                </a:lnTo>
                <a:lnTo>
                  <a:pt x="2142673" y="2080477"/>
                </a:lnTo>
                <a:cubicBezTo>
                  <a:pt x="2140749" y="2078552"/>
                  <a:pt x="2138824" y="2078552"/>
                  <a:pt x="2136899" y="2076629"/>
                </a:cubicBezTo>
                <a:cubicBezTo>
                  <a:pt x="2140749" y="2074704"/>
                  <a:pt x="2138824" y="2076629"/>
                  <a:pt x="2142673" y="2070853"/>
                </a:cubicBezTo>
                <a:lnTo>
                  <a:pt x="2133050" y="2070853"/>
                </a:lnTo>
                <a:lnTo>
                  <a:pt x="2133050" y="2072781"/>
                </a:lnTo>
                <a:cubicBezTo>
                  <a:pt x="2131126" y="2072781"/>
                  <a:pt x="2129201" y="2070853"/>
                  <a:pt x="2129201" y="2068928"/>
                </a:cubicBezTo>
                <a:lnTo>
                  <a:pt x="2131767" y="2068928"/>
                </a:lnTo>
                <a:lnTo>
                  <a:pt x="2129200" y="2065078"/>
                </a:lnTo>
                <a:lnTo>
                  <a:pt x="2144598" y="2065078"/>
                </a:lnTo>
                <a:cubicBezTo>
                  <a:pt x="2138824" y="2053526"/>
                  <a:pt x="2146523" y="2065078"/>
                  <a:pt x="2140749" y="2053526"/>
                </a:cubicBezTo>
                <a:lnTo>
                  <a:pt x="2145700" y="2048576"/>
                </a:lnTo>
                <a:lnTo>
                  <a:pt x="2138824" y="2045825"/>
                </a:lnTo>
                <a:lnTo>
                  <a:pt x="2138824" y="2051599"/>
                </a:lnTo>
                <a:cubicBezTo>
                  <a:pt x="2125351" y="2053524"/>
                  <a:pt x="2133050" y="2051599"/>
                  <a:pt x="2123425" y="2057375"/>
                </a:cubicBezTo>
                <a:lnTo>
                  <a:pt x="2117652" y="2051601"/>
                </a:lnTo>
                <a:lnTo>
                  <a:pt x="2119577" y="2063150"/>
                </a:lnTo>
                <a:cubicBezTo>
                  <a:pt x="2111877" y="2059300"/>
                  <a:pt x="2113801" y="2059300"/>
                  <a:pt x="2108027" y="2051599"/>
                </a:cubicBezTo>
                <a:lnTo>
                  <a:pt x="2117651" y="2051599"/>
                </a:lnTo>
                <a:lnTo>
                  <a:pt x="2123185" y="2048952"/>
                </a:lnTo>
                <a:cubicBezTo>
                  <a:pt x="2125351" y="2048712"/>
                  <a:pt x="2128237" y="2048712"/>
                  <a:pt x="2133050" y="2047749"/>
                </a:cubicBezTo>
                <a:lnTo>
                  <a:pt x="2121501" y="2036200"/>
                </a:lnTo>
                <a:close/>
                <a:moveTo>
                  <a:pt x="2138931" y="2034027"/>
                </a:moveTo>
                <a:lnTo>
                  <a:pt x="2146570" y="2040004"/>
                </a:lnTo>
                <a:lnTo>
                  <a:pt x="2146523" y="2040050"/>
                </a:lnTo>
                <a:lnTo>
                  <a:pt x="2138824" y="2034278"/>
                </a:lnTo>
                <a:close/>
                <a:moveTo>
                  <a:pt x="710632" y="2032351"/>
                </a:moveTo>
                <a:cubicBezTo>
                  <a:pt x="770300" y="2092020"/>
                  <a:pt x="876163" y="2105493"/>
                  <a:pt x="962779" y="2118967"/>
                </a:cubicBezTo>
                <a:cubicBezTo>
                  <a:pt x="1101365" y="2140140"/>
                  <a:pt x="1266896" y="2197885"/>
                  <a:pt x="1397782" y="2159388"/>
                </a:cubicBezTo>
                <a:cubicBezTo>
                  <a:pt x="1205303" y="2153613"/>
                  <a:pt x="901186" y="2115117"/>
                  <a:pt x="710632" y="2032351"/>
                </a:cubicBezTo>
                <a:close/>
                <a:moveTo>
                  <a:pt x="2183094" y="2030428"/>
                </a:moveTo>
                <a:lnTo>
                  <a:pt x="2186943" y="2036201"/>
                </a:lnTo>
                <a:lnTo>
                  <a:pt x="2192718" y="2030428"/>
                </a:lnTo>
                <a:close/>
                <a:moveTo>
                  <a:pt x="2225439" y="2026579"/>
                </a:moveTo>
                <a:cubicBezTo>
                  <a:pt x="2211966" y="2026579"/>
                  <a:pt x="2213891" y="2028505"/>
                  <a:pt x="2210041" y="2034278"/>
                </a:cubicBezTo>
                <a:lnTo>
                  <a:pt x="2213891" y="2038125"/>
                </a:lnTo>
                <a:close/>
                <a:moveTo>
                  <a:pt x="2202342" y="2026579"/>
                </a:moveTo>
                <a:lnTo>
                  <a:pt x="2196567" y="2032353"/>
                </a:lnTo>
                <a:lnTo>
                  <a:pt x="2202342" y="2032353"/>
                </a:lnTo>
                <a:close/>
                <a:moveTo>
                  <a:pt x="2106103" y="2026579"/>
                </a:moveTo>
                <a:cubicBezTo>
                  <a:pt x="2106103" y="2036201"/>
                  <a:pt x="2104178" y="2034276"/>
                  <a:pt x="2100328" y="2038125"/>
                </a:cubicBezTo>
                <a:lnTo>
                  <a:pt x="2086854" y="2034276"/>
                </a:lnTo>
                <a:cubicBezTo>
                  <a:pt x="2094554" y="2026579"/>
                  <a:pt x="2086854" y="2030428"/>
                  <a:pt x="2102253" y="2032353"/>
                </a:cubicBezTo>
                <a:cubicBezTo>
                  <a:pt x="2100328" y="2024656"/>
                  <a:pt x="2096478" y="2028505"/>
                  <a:pt x="2106103" y="2026579"/>
                </a:cubicBezTo>
                <a:close/>
                <a:moveTo>
                  <a:pt x="2129225" y="2026431"/>
                </a:moveTo>
                <a:lnTo>
                  <a:pt x="2129314" y="2026500"/>
                </a:lnTo>
                <a:lnTo>
                  <a:pt x="2129200" y="2026579"/>
                </a:lnTo>
                <a:close/>
                <a:moveTo>
                  <a:pt x="4229143" y="2024665"/>
                </a:moveTo>
                <a:cubicBezTo>
                  <a:pt x="4215669" y="2032364"/>
                  <a:pt x="4200271" y="2038133"/>
                  <a:pt x="4186798" y="2043913"/>
                </a:cubicBezTo>
                <a:cubicBezTo>
                  <a:pt x="4184873" y="2051620"/>
                  <a:pt x="4184873" y="2059325"/>
                  <a:pt x="4188723" y="2067026"/>
                </a:cubicBezTo>
                <a:cubicBezTo>
                  <a:pt x="4190647" y="2068951"/>
                  <a:pt x="4192572" y="2072802"/>
                  <a:pt x="4192572" y="2074727"/>
                </a:cubicBezTo>
                <a:cubicBezTo>
                  <a:pt x="4202196" y="2070876"/>
                  <a:pt x="4211820" y="2065101"/>
                  <a:pt x="4221444" y="2061250"/>
                </a:cubicBezTo>
                <a:cubicBezTo>
                  <a:pt x="4223369" y="2047763"/>
                  <a:pt x="4227218" y="2036206"/>
                  <a:pt x="4229143" y="2024665"/>
                </a:cubicBezTo>
                <a:close/>
                <a:moveTo>
                  <a:pt x="810721" y="2024652"/>
                </a:moveTo>
                <a:cubicBezTo>
                  <a:pt x="910809" y="2101644"/>
                  <a:pt x="1101365" y="2101644"/>
                  <a:pt x="1228400" y="2105493"/>
                </a:cubicBezTo>
                <a:cubicBezTo>
                  <a:pt x="1095589" y="2070847"/>
                  <a:pt x="930057" y="2080471"/>
                  <a:pt x="810721" y="2024652"/>
                </a:cubicBezTo>
                <a:close/>
                <a:moveTo>
                  <a:pt x="1994466" y="2020808"/>
                </a:moveTo>
                <a:lnTo>
                  <a:pt x="1994466" y="2026580"/>
                </a:lnTo>
                <a:lnTo>
                  <a:pt x="1988692" y="2026580"/>
                </a:lnTo>
                <a:close/>
                <a:moveTo>
                  <a:pt x="2144598" y="2020806"/>
                </a:moveTo>
                <a:lnTo>
                  <a:pt x="2138931" y="2034027"/>
                </a:lnTo>
                <a:lnTo>
                  <a:pt x="2129314" y="2026500"/>
                </a:lnTo>
                <a:lnTo>
                  <a:pt x="2135455" y="2022250"/>
                </a:lnTo>
                <a:cubicBezTo>
                  <a:pt x="2136419" y="2021768"/>
                  <a:pt x="2137861" y="2021768"/>
                  <a:pt x="2144598" y="2020806"/>
                </a:cubicBezTo>
                <a:close/>
                <a:moveTo>
                  <a:pt x="5362362" y="2017693"/>
                </a:moveTo>
                <a:cubicBezTo>
                  <a:pt x="5365730" y="2016970"/>
                  <a:pt x="5369580" y="2017932"/>
                  <a:pt x="5372467" y="2022740"/>
                </a:cubicBezTo>
                <a:cubicBezTo>
                  <a:pt x="5378242" y="2028516"/>
                  <a:pt x="5374392" y="2036216"/>
                  <a:pt x="5364768" y="2036216"/>
                </a:cubicBezTo>
                <a:cubicBezTo>
                  <a:pt x="5357069" y="2036216"/>
                  <a:pt x="5353220" y="2028516"/>
                  <a:pt x="5355144" y="2022740"/>
                </a:cubicBezTo>
                <a:cubicBezTo>
                  <a:pt x="5356106" y="2020817"/>
                  <a:pt x="5358993" y="2018411"/>
                  <a:pt x="5362362" y="2017693"/>
                </a:cubicBezTo>
                <a:close/>
                <a:moveTo>
                  <a:pt x="2233138" y="2016957"/>
                </a:moveTo>
                <a:lnTo>
                  <a:pt x="2233138" y="2022731"/>
                </a:lnTo>
                <a:lnTo>
                  <a:pt x="2238914" y="2016957"/>
                </a:lnTo>
                <a:close/>
                <a:moveTo>
                  <a:pt x="2079155" y="2013111"/>
                </a:moveTo>
                <a:lnTo>
                  <a:pt x="2084930" y="2016959"/>
                </a:lnTo>
                <a:lnTo>
                  <a:pt x="2079155" y="2022731"/>
                </a:lnTo>
                <a:lnTo>
                  <a:pt x="2075306" y="2018881"/>
                </a:lnTo>
                <a:close/>
                <a:moveTo>
                  <a:pt x="2219665" y="2007338"/>
                </a:moveTo>
                <a:cubicBezTo>
                  <a:pt x="2221590" y="2013108"/>
                  <a:pt x="2225439" y="2018881"/>
                  <a:pt x="2229289" y="2020806"/>
                </a:cubicBezTo>
                <a:cubicBezTo>
                  <a:pt x="2227364" y="2011184"/>
                  <a:pt x="2227364" y="2013108"/>
                  <a:pt x="2219665" y="2007338"/>
                </a:cubicBezTo>
                <a:close/>
                <a:moveTo>
                  <a:pt x="4232993" y="2003502"/>
                </a:moveTo>
                <a:cubicBezTo>
                  <a:pt x="4223369" y="2009274"/>
                  <a:pt x="4209895" y="2016970"/>
                  <a:pt x="4200271" y="2026590"/>
                </a:cubicBezTo>
                <a:cubicBezTo>
                  <a:pt x="4209895" y="2020817"/>
                  <a:pt x="4221444" y="2016970"/>
                  <a:pt x="4231068" y="2011201"/>
                </a:cubicBezTo>
                <a:cubicBezTo>
                  <a:pt x="4232993" y="2009274"/>
                  <a:pt x="4232993" y="2007348"/>
                  <a:pt x="4232993" y="2003502"/>
                </a:cubicBezTo>
                <a:close/>
                <a:moveTo>
                  <a:pt x="2856770" y="1997724"/>
                </a:moveTo>
                <a:cubicBezTo>
                  <a:pt x="2852920" y="1997724"/>
                  <a:pt x="2850995" y="1999649"/>
                  <a:pt x="2847146" y="1999649"/>
                </a:cubicBezTo>
                <a:cubicBezTo>
                  <a:pt x="2843297" y="2001579"/>
                  <a:pt x="2837523" y="2001579"/>
                  <a:pt x="2833672" y="1999649"/>
                </a:cubicBezTo>
                <a:cubicBezTo>
                  <a:pt x="2837523" y="2013122"/>
                  <a:pt x="2841371" y="2026590"/>
                  <a:pt x="2845221" y="2040058"/>
                </a:cubicBezTo>
                <a:cubicBezTo>
                  <a:pt x="2852920" y="2030440"/>
                  <a:pt x="2835597" y="2018891"/>
                  <a:pt x="2849070" y="2018891"/>
                </a:cubicBezTo>
                <a:cubicBezTo>
                  <a:pt x="2854845" y="2076656"/>
                  <a:pt x="2877942" y="2134432"/>
                  <a:pt x="2893341" y="2184490"/>
                </a:cubicBezTo>
                <a:cubicBezTo>
                  <a:pt x="2901039" y="2180639"/>
                  <a:pt x="2906814" y="2182565"/>
                  <a:pt x="2912588" y="2180639"/>
                </a:cubicBezTo>
                <a:cubicBezTo>
                  <a:pt x="2897190" y="2140205"/>
                  <a:pt x="2893341" y="2103618"/>
                  <a:pt x="2887567" y="2063171"/>
                </a:cubicBezTo>
                <a:cubicBezTo>
                  <a:pt x="2876017" y="2043913"/>
                  <a:pt x="2864469" y="2020817"/>
                  <a:pt x="2856770" y="1997724"/>
                </a:cubicBezTo>
                <a:close/>
                <a:moveTo>
                  <a:pt x="2115726" y="1997709"/>
                </a:moveTo>
                <a:lnTo>
                  <a:pt x="2121501" y="2001558"/>
                </a:lnTo>
                <a:lnTo>
                  <a:pt x="2111877" y="2003483"/>
                </a:lnTo>
                <a:close/>
                <a:moveTo>
                  <a:pt x="2032962" y="1991938"/>
                </a:moveTo>
                <a:lnTo>
                  <a:pt x="2032962" y="1999639"/>
                </a:lnTo>
                <a:lnTo>
                  <a:pt x="2027187" y="1997714"/>
                </a:lnTo>
                <a:close/>
                <a:moveTo>
                  <a:pt x="2092629" y="1991930"/>
                </a:moveTo>
                <a:lnTo>
                  <a:pt x="2098403" y="1997704"/>
                </a:lnTo>
                <a:lnTo>
                  <a:pt x="2094554" y="1999630"/>
                </a:lnTo>
                <a:cubicBezTo>
                  <a:pt x="2092629" y="1997704"/>
                  <a:pt x="2090704" y="1997704"/>
                  <a:pt x="2088780" y="1995780"/>
                </a:cubicBezTo>
                <a:close/>
                <a:moveTo>
                  <a:pt x="4309984" y="1990030"/>
                </a:moveTo>
                <a:cubicBezTo>
                  <a:pt x="4290736" y="1997724"/>
                  <a:pt x="4271488" y="2007348"/>
                  <a:pt x="4252241" y="2015047"/>
                </a:cubicBezTo>
                <a:cubicBezTo>
                  <a:pt x="4252241" y="2026590"/>
                  <a:pt x="4250316" y="2036206"/>
                  <a:pt x="4250316" y="2047763"/>
                </a:cubicBezTo>
                <a:cubicBezTo>
                  <a:pt x="4269564" y="2038133"/>
                  <a:pt x="4290736" y="2030440"/>
                  <a:pt x="4309984" y="2020817"/>
                </a:cubicBezTo>
                <a:cubicBezTo>
                  <a:pt x="4309984" y="2011201"/>
                  <a:pt x="4309984" y="1999649"/>
                  <a:pt x="4309984" y="1990030"/>
                </a:cubicBezTo>
                <a:close/>
                <a:moveTo>
                  <a:pt x="2267784" y="1990011"/>
                </a:moveTo>
                <a:lnTo>
                  <a:pt x="2262010" y="1995786"/>
                </a:lnTo>
                <a:lnTo>
                  <a:pt x="2267784" y="1995786"/>
                </a:lnTo>
                <a:close/>
                <a:moveTo>
                  <a:pt x="2186943" y="1988088"/>
                </a:moveTo>
                <a:lnTo>
                  <a:pt x="2183094" y="1990011"/>
                </a:lnTo>
                <a:lnTo>
                  <a:pt x="2188868" y="1997712"/>
                </a:lnTo>
                <a:lnTo>
                  <a:pt x="2186943" y="2001562"/>
                </a:lnTo>
                <a:lnTo>
                  <a:pt x="2179244" y="1995786"/>
                </a:lnTo>
                <a:lnTo>
                  <a:pt x="2173470" y="2001562"/>
                </a:lnTo>
                <a:lnTo>
                  <a:pt x="2169621" y="1999637"/>
                </a:lnTo>
                <a:lnTo>
                  <a:pt x="2173470" y="1993861"/>
                </a:lnTo>
                <a:lnTo>
                  <a:pt x="2163847" y="1993861"/>
                </a:lnTo>
                <a:cubicBezTo>
                  <a:pt x="2169621" y="2005412"/>
                  <a:pt x="2161921" y="1993861"/>
                  <a:pt x="2167696" y="2005412"/>
                </a:cubicBezTo>
                <a:lnTo>
                  <a:pt x="2173470" y="2001562"/>
                </a:lnTo>
                <a:lnTo>
                  <a:pt x="2177320" y="2007338"/>
                </a:lnTo>
                <a:lnTo>
                  <a:pt x="2165771" y="2009260"/>
                </a:lnTo>
                <a:lnTo>
                  <a:pt x="2165771" y="2011184"/>
                </a:lnTo>
                <a:lnTo>
                  <a:pt x="2177320" y="2013108"/>
                </a:lnTo>
                <a:lnTo>
                  <a:pt x="2186943" y="2001562"/>
                </a:lnTo>
                <a:lnTo>
                  <a:pt x="2190153" y="2003701"/>
                </a:lnTo>
                <a:lnTo>
                  <a:pt x="2188868" y="2005412"/>
                </a:lnTo>
                <a:lnTo>
                  <a:pt x="2191476" y="2006902"/>
                </a:lnTo>
                <a:lnTo>
                  <a:pt x="2183094" y="2016957"/>
                </a:lnTo>
                <a:lnTo>
                  <a:pt x="2192718" y="2016957"/>
                </a:lnTo>
                <a:lnTo>
                  <a:pt x="2188868" y="2022731"/>
                </a:lnTo>
                <a:lnTo>
                  <a:pt x="2198492" y="2018881"/>
                </a:lnTo>
                <a:lnTo>
                  <a:pt x="2208116" y="2020806"/>
                </a:lnTo>
                <a:lnTo>
                  <a:pt x="2208116" y="2015033"/>
                </a:lnTo>
                <a:lnTo>
                  <a:pt x="2217740" y="2015033"/>
                </a:lnTo>
                <a:lnTo>
                  <a:pt x="2217740" y="2013108"/>
                </a:lnTo>
                <a:lnTo>
                  <a:pt x="2208116" y="2013108"/>
                </a:lnTo>
                <a:lnTo>
                  <a:pt x="2202342" y="2013108"/>
                </a:lnTo>
                <a:lnTo>
                  <a:pt x="2191476" y="2006902"/>
                </a:lnTo>
                <a:lnTo>
                  <a:pt x="2192718" y="2005412"/>
                </a:lnTo>
                <a:lnTo>
                  <a:pt x="2190153" y="2003701"/>
                </a:lnTo>
                <a:lnTo>
                  <a:pt x="2194642" y="1997712"/>
                </a:lnTo>
                <a:cubicBezTo>
                  <a:pt x="2194642" y="1991936"/>
                  <a:pt x="2190793" y="1990011"/>
                  <a:pt x="2186943" y="1988088"/>
                </a:cubicBezTo>
                <a:close/>
                <a:moveTo>
                  <a:pt x="2204266" y="1984239"/>
                </a:moveTo>
                <a:cubicBezTo>
                  <a:pt x="2198492" y="1995786"/>
                  <a:pt x="2206191" y="1984239"/>
                  <a:pt x="2202342" y="1993861"/>
                </a:cubicBezTo>
                <a:lnTo>
                  <a:pt x="2211966" y="1993861"/>
                </a:lnTo>
                <a:cubicBezTo>
                  <a:pt x="2208116" y="1988088"/>
                  <a:pt x="2210041" y="1988088"/>
                  <a:pt x="2210041" y="1988088"/>
                </a:cubicBezTo>
                <a:cubicBezTo>
                  <a:pt x="2208116" y="1988088"/>
                  <a:pt x="2208116" y="1986164"/>
                  <a:pt x="2204266" y="1984239"/>
                </a:cubicBezTo>
                <a:close/>
                <a:moveTo>
                  <a:pt x="2129200" y="1978462"/>
                </a:moveTo>
                <a:cubicBezTo>
                  <a:pt x="2136900" y="1980387"/>
                  <a:pt x="2131125" y="1982310"/>
                  <a:pt x="2138826" y="1978462"/>
                </a:cubicBezTo>
                <a:lnTo>
                  <a:pt x="2134975" y="1990011"/>
                </a:lnTo>
                <a:cubicBezTo>
                  <a:pt x="2127275" y="1986161"/>
                  <a:pt x="2134975" y="1986161"/>
                  <a:pt x="2127275" y="1990011"/>
                </a:cubicBezTo>
                <a:lnTo>
                  <a:pt x="2117651" y="1986161"/>
                </a:lnTo>
                <a:cubicBezTo>
                  <a:pt x="2125351" y="1976537"/>
                  <a:pt x="2119577" y="1984237"/>
                  <a:pt x="2129200" y="1978462"/>
                </a:cubicBezTo>
                <a:close/>
                <a:moveTo>
                  <a:pt x="2100329" y="1970764"/>
                </a:moveTo>
                <a:lnTo>
                  <a:pt x="2100329" y="1976538"/>
                </a:lnTo>
                <a:lnTo>
                  <a:pt x="2092630" y="1976538"/>
                </a:lnTo>
                <a:close/>
                <a:moveTo>
                  <a:pt x="2133050" y="1970763"/>
                </a:moveTo>
                <a:lnTo>
                  <a:pt x="2138824" y="1974612"/>
                </a:lnTo>
                <a:lnTo>
                  <a:pt x="2129200" y="1976537"/>
                </a:lnTo>
                <a:close/>
                <a:moveTo>
                  <a:pt x="4300360" y="1963097"/>
                </a:moveTo>
                <a:cubicBezTo>
                  <a:pt x="4284962" y="1970796"/>
                  <a:pt x="4269564" y="1976566"/>
                  <a:pt x="4256090" y="1984259"/>
                </a:cubicBezTo>
                <a:cubicBezTo>
                  <a:pt x="4256090" y="1990030"/>
                  <a:pt x="4254165" y="1995801"/>
                  <a:pt x="4254165" y="2001579"/>
                </a:cubicBezTo>
                <a:cubicBezTo>
                  <a:pt x="4271488" y="1993879"/>
                  <a:pt x="4288811" y="1984259"/>
                  <a:pt x="4306134" y="1976566"/>
                </a:cubicBezTo>
                <a:cubicBezTo>
                  <a:pt x="4304210" y="1972721"/>
                  <a:pt x="4302285" y="1966939"/>
                  <a:pt x="4300360" y="1963097"/>
                </a:cubicBezTo>
                <a:close/>
                <a:moveTo>
                  <a:pt x="5588043" y="1961192"/>
                </a:moveTo>
                <a:cubicBezTo>
                  <a:pt x="5572644" y="1980412"/>
                  <a:pt x="5537998" y="1997724"/>
                  <a:pt x="5512976" y="2016970"/>
                </a:cubicBezTo>
                <a:cubicBezTo>
                  <a:pt x="5526449" y="1991954"/>
                  <a:pt x="5543773" y="1986182"/>
                  <a:pt x="5559171" y="1976566"/>
                </a:cubicBezTo>
                <a:cubicBezTo>
                  <a:pt x="5566870" y="1970796"/>
                  <a:pt x="5574569" y="1963097"/>
                  <a:pt x="5588043" y="1961192"/>
                </a:cubicBezTo>
                <a:close/>
                <a:moveTo>
                  <a:pt x="2183094" y="1959226"/>
                </a:moveTo>
                <a:cubicBezTo>
                  <a:pt x="2188868" y="1970768"/>
                  <a:pt x="2177320" y="1963068"/>
                  <a:pt x="2188868" y="1970768"/>
                </a:cubicBezTo>
                <a:cubicBezTo>
                  <a:pt x="2194642" y="1959226"/>
                  <a:pt x="2186943" y="1970768"/>
                  <a:pt x="2192718" y="1959226"/>
                </a:cubicBezTo>
                <a:close/>
                <a:moveTo>
                  <a:pt x="2158073" y="1959226"/>
                </a:moveTo>
                <a:lnTo>
                  <a:pt x="2161921" y="1970768"/>
                </a:lnTo>
                <a:lnTo>
                  <a:pt x="2167696" y="1964993"/>
                </a:lnTo>
                <a:cubicBezTo>
                  <a:pt x="2163847" y="1963068"/>
                  <a:pt x="2161921" y="1963068"/>
                  <a:pt x="2161921" y="1963068"/>
                </a:cubicBezTo>
                <a:cubicBezTo>
                  <a:pt x="2161921" y="1963068"/>
                  <a:pt x="2159996" y="1961151"/>
                  <a:pt x="2158073" y="1959226"/>
                </a:cubicBezTo>
                <a:close/>
                <a:moveTo>
                  <a:pt x="1934797" y="1949612"/>
                </a:moveTo>
                <a:lnTo>
                  <a:pt x="1940571" y="1951535"/>
                </a:lnTo>
                <a:lnTo>
                  <a:pt x="1934797" y="1957312"/>
                </a:lnTo>
                <a:lnTo>
                  <a:pt x="1932872" y="1953461"/>
                </a:lnTo>
                <a:close/>
                <a:moveTo>
                  <a:pt x="2133771" y="1942378"/>
                </a:moveTo>
                <a:cubicBezTo>
                  <a:pt x="2134012" y="1941415"/>
                  <a:pt x="2134012" y="1941896"/>
                  <a:pt x="2138824" y="1947670"/>
                </a:cubicBezTo>
                <a:lnTo>
                  <a:pt x="2129199" y="1947670"/>
                </a:lnTo>
                <a:lnTo>
                  <a:pt x="2123425" y="1947670"/>
                </a:lnTo>
                <a:lnTo>
                  <a:pt x="2119577" y="1959220"/>
                </a:lnTo>
                <a:cubicBezTo>
                  <a:pt x="2111876" y="1953444"/>
                  <a:pt x="2119577" y="1953444"/>
                  <a:pt x="2106102" y="1953444"/>
                </a:cubicBezTo>
                <a:cubicBezTo>
                  <a:pt x="2111876" y="1945745"/>
                  <a:pt x="2104177" y="1949596"/>
                  <a:pt x="2117651" y="1951520"/>
                </a:cubicBezTo>
                <a:lnTo>
                  <a:pt x="2117651" y="1945745"/>
                </a:lnTo>
                <a:lnTo>
                  <a:pt x="2127275" y="1945745"/>
                </a:lnTo>
                <a:cubicBezTo>
                  <a:pt x="2133050" y="1945745"/>
                  <a:pt x="2133532" y="1943339"/>
                  <a:pt x="2133771" y="1942378"/>
                </a:cubicBezTo>
                <a:close/>
                <a:moveTo>
                  <a:pt x="2079156" y="1941909"/>
                </a:moveTo>
                <a:lnTo>
                  <a:pt x="2084930" y="1941909"/>
                </a:lnTo>
                <a:lnTo>
                  <a:pt x="2084930" y="1949608"/>
                </a:lnTo>
                <a:cubicBezTo>
                  <a:pt x="2084930" y="1947683"/>
                  <a:pt x="2081081" y="1951533"/>
                  <a:pt x="2079156" y="1941909"/>
                </a:cubicBezTo>
                <a:close/>
                <a:moveTo>
                  <a:pt x="4286887" y="1940018"/>
                </a:moveTo>
                <a:cubicBezTo>
                  <a:pt x="4281112" y="1938092"/>
                  <a:pt x="4275338" y="1938092"/>
                  <a:pt x="4269564" y="1941942"/>
                </a:cubicBezTo>
                <a:cubicBezTo>
                  <a:pt x="4269564" y="1943867"/>
                  <a:pt x="4265714" y="1947715"/>
                  <a:pt x="4263789" y="1949640"/>
                </a:cubicBezTo>
                <a:cubicBezTo>
                  <a:pt x="4271488" y="1945791"/>
                  <a:pt x="4279188" y="1943867"/>
                  <a:pt x="4286887" y="1940018"/>
                </a:cubicBezTo>
                <a:close/>
                <a:moveTo>
                  <a:pt x="2067608" y="1938059"/>
                </a:moveTo>
                <a:lnTo>
                  <a:pt x="2073382" y="1943833"/>
                </a:lnTo>
                <a:lnTo>
                  <a:pt x="2065683" y="1943833"/>
                </a:lnTo>
                <a:close/>
                <a:moveTo>
                  <a:pt x="2111877" y="1936123"/>
                </a:moveTo>
                <a:lnTo>
                  <a:pt x="2127276" y="1936123"/>
                </a:lnTo>
                <a:lnTo>
                  <a:pt x="2127276" y="1943822"/>
                </a:lnTo>
                <a:cubicBezTo>
                  <a:pt x="2113803" y="1941898"/>
                  <a:pt x="2117651" y="1941898"/>
                  <a:pt x="2111877" y="1936123"/>
                </a:cubicBezTo>
                <a:close/>
                <a:moveTo>
                  <a:pt x="5878685" y="1934246"/>
                </a:moveTo>
                <a:cubicBezTo>
                  <a:pt x="5888309" y="1934246"/>
                  <a:pt x="5882535" y="1941947"/>
                  <a:pt x="5872911" y="1945796"/>
                </a:cubicBezTo>
                <a:cubicBezTo>
                  <a:pt x="5851739" y="1951567"/>
                  <a:pt x="5824791" y="1955422"/>
                  <a:pt x="5799769" y="1966939"/>
                </a:cubicBezTo>
                <a:cubicBezTo>
                  <a:pt x="5797844" y="1966939"/>
                  <a:pt x="5782446" y="1965023"/>
                  <a:pt x="5793995" y="1961192"/>
                </a:cubicBezTo>
                <a:cubicBezTo>
                  <a:pt x="5824791" y="1947721"/>
                  <a:pt x="5851739" y="1932323"/>
                  <a:pt x="5878685" y="1934246"/>
                </a:cubicBezTo>
                <a:close/>
                <a:moveTo>
                  <a:pt x="2198492" y="1928428"/>
                </a:moveTo>
                <a:lnTo>
                  <a:pt x="2188868" y="1932279"/>
                </a:lnTo>
                <a:lnTo>
                  <a:pt x="2196567" y="1938052"/>
                </a:lnTo>
                <a:close/>
                <a:moveTo>
                  <a:pt x="2186943" y="1926503"/>
                </a:moveTo>
                <a:lnTo>
                  <a:pt x="2181169" y="1932279"/>
                </a:lnTo>
                <a:lnTo>
                  <a:pt x="2186943" y="1936127"/>
                </a:lnTo>
                <a:close/>
                <a:moveTo>
                  <a:pt x="2115727" y="1926498"/>
                </a:moveTo>
                <a:lnTo>
                  <a:pt x="2121501" y="1932273"/>
                </a:lnTo>
                <a:lnTo>
                  <a:pt x="2113803" y="1932273"/>
                </a:lnTo>
                <a:close/>
                <a:moveTo>
                  <a:pt x="2188868" y="1922655"/>
                </a:moveTo>
                <a:lnTo>
                  <a:pt x="2194642" y="1926503"/>
                </a:lnTo>
                <a:lnTo>
                  <a:pt x="2198492" y="1922655"/>
                </a:lnTo>
                <a:close/>
                <a:moveTo>
                  <a:pt x="3289847" y="1913073"/>
                </a:moveTo>
                <a:cubicBezTo>
                  <a:pt x="3280224" y="1922695"/>
                  <a:pt x="3272524" y="1930395"/>
                  <a:pt x="3264825" y="1940018"/>
                </a:cubicBezTo>
                <a:cubicBezTo>
                  <a:pt x="3249427" y="1943867"/>
                  <a:pt x="3262900" y="1940018"/>
                  <a:pt x="3262900" y="1926545"/>
                </a:cubicBezTo>
                <a:cubicBezTo>
                  <a:pt x="3245577" y="1945791"/>
                  <a:pt x="3228253" y="1963097"/>
                  <a:pt x="3210930" y="1978490"/>
                </a:cubicBezTo>
                <a:cubicBezTo>
                  <a:pt x="3210930" y="1988106"/>
                  <a:pt x="3210930" y="1997724"/>
                  <a:pt x="3210930" y="2005425"/>
                </a:cubicBezTo>
                <a:cubicBezTo>
                  <a:pt x="3241727" y="1982337"/>
                  <a:pt x="3272524" y="1953493"/>
                  <a:pt x="3299471" y="1922695"/>
                </a:cubicBezTo>
                <a:cubicBezTo>
                  <a:pt x="3295621" y="1918846"/>
                  <a:pt x="3293697" y="1916921"/>
                  <a:pt x="3289847" y="1913073"/>
                </a:cubicBezTo>
                <a:close/>
                <a:moveTo>
                  <a:pt x="2025261" y="1913017"/>
                </a:moveTo>
                <a:cubicBezTo>
                  <a:pt x="2034885" y="1916867"/>
                  <a:pt x="2031035" y="1914942"/>
                  <a:pt x="2036810" y="1920717"/>
                </a:cubicBezTo>
                <a:cubicBezTo>
                  <a:pt x="2025261" y="1916867"/>
                  <a:pt x="2029110" y="1922642"/>
                  <a:pt x="2025261" y="1913017"/>
                </a:cubicBezTo>
                <a:close/>
                <a:moveTo>
                  <a:pt x="2206191" y="1911106"/>
                </a:moveTo>
                <a:lnTo>
                  <a:pt x="2215815" y="1918805"/>
                </a:lnTo>
                <a:lnTo>
                  <a:pt x="2219665" y="1913031"/>
                </a:lnTo>
                <a:close/>
                <a:moveTo>
                  <a:pt x="2065682" y="1909181"/>
                </a:moveTo>
                <a:lnTo>
                  <a:pt x="2071456" y="1916880"/>
                </a:lnTo>
                <a:lnTo>
                  <a:pt x="2077231" y="1914956"/>
                </a:lnTo>
                <a:lnTo>
                  <a:pt x="2077231" y="1922654"/>
                </a:lnTo>
                <a:cubicBezTo>
                  <a:pt x="2065682" y="1922654"/>
                  <a:pt x="2065682" y="1920730"/>
                  <a:pt x="2065682" y="1909181"/>
                </a:cubicBezTo>
                <a:close/>
                <a:moveTo>
                  <a:pt x="2138824" y="1905332"/>
                </a:moveTo>
                <a:lnTo>
                  <a:pt x="2138824" y="1911106"/>
                </a:lnTo>
                <a:lnTo>
                  <a:pt x="2144598" y="1905332"/>
                </a:lnTo>
                <a:close/>
                <a:moveTo>
                  <a:pt x="2094554" y="1903409"/>
                </a:moveTo>
                <a:lnTo>
                  <a:pt x="2100328" y="1903409"/>
                </a:lnTo>
                <a:lnTo>
                  <a:pt x="2108029" y="1903409"/>
                </a:lnTo>
                <a:lnTo>
                  <a:pt x="2113803" y="1911108"/>
                </a:lnTo>
                <a:lnTo>
                  <a:pt x="2104177" y="1914957"/>
                </a:lnTo>
                <a:lnTo>
                  <a:pt x="2109953" y="1916881"/>
                </a:lnTo>
                <a:lnTo>
                  <a:pt x="2106102" y="1924582"/>
                </a:lnTo>
                <a:lnTo>
                  <a:pt x="2100328" y="1924582"/>
                </a:lnTo>
                <a:cubicBezTo>
                  <a:pt x="2098403" y="1920732"/>
                  <a:pt x="2098403" y="1918807"/>
                  <a:pt x="2098403" y="1918807"/>
                </a:cubicBezTo>
                <a:cubicBezTo>
                  <a:pt x="2098403" y="1916881"/>
                  <a:pt x="2096478" y="1916881"/>
                  <a:pt x="2094554" y="1914957"/>
                </a:cubicBezTo>
                <a:lnTo>
                  <a:pt x="2084929" y="1918807"/>
                </a:lnTo>
                <a:lnTo>
                  <a:pt x="2079155" y="1914957"/>
                </a:lnTo>
                <a:lnTo>
                  <a:pt x="2079155" y="1909183"/>
                </a:lnTo>
                <a:lnTo>
                  <a:pt x="2094554" y="1911108"/>
                </a:lnTo>
                <a:lnTo>
                  <a:pt x="2096478" y="1909183"/>
                </a:lnTo>
                <a:close/>
                <a:moveTo>
                  <a:pt x="2054134" y="1897639"/>
                </a:moveTo>
                <a:lnTo>
                  <a:pt x="2054134" y="1905339"/>
                </a:lnTo>
                <a:lnTo>
                  <a:pt x="2048360" y="1903413"/>
                </a:lnTo>
                <a:close/>
                <a:moveTo>
                  <a:pt x="2144598" y="1897633"/>
                </a:moveTo>
                <a:lnTo>
                  <a:pt x="2140749" y="1903407"/>
                </a:lnTo>
                <a:lnTo>
                  <a:pt x="2150372" y="1903407"/>
                </a:lnTo>
                <a:close/>
                <a:moveTo>
                  <a:pt x="2131125" y="1888009"/>
                </a:moveTo>
                <a:lnTo>
                  <a:pt x="2129200" y="1897633"/>
                </a:lnTo>
                <a:lnTo>
                  <a:pt x="2138824" y="1903407"/>
                </a:lnTo>
                <a:lnTo>
                  <a:pt x="2134974" y="1895708"/>
                </a:lnTo>
                <a:cubicBezTo>
                  <a:pt x="2138824" y="1888009"/>
                  <a:pt x="2136899" y="1893783"/>
                  <a:pt x="2131125" y="1888009"/>
                </a:cubicBezTo>
                <a:close/>
                <a:moveTo>
                  <a:pt x="2067606" y="1886080"/>
                </a:moveTo>
                <a:lnTo>
                  <a:pt x="2077230" y="1886080"/>
                </a:lnTo>
                <a:lnTo>
                  <a:pt x="2075305" y="1897629"/>
                </a:lnTo>
                <a:cubicBezTo>
                  <a:pt x="2063757" y="1889930"/>
                  <a:pt x="2075305" y="1897629"/>
                  <a:pt x="2067606" y="1886080"/>
                </a:cubicBezTo>
                <a:close/>
                <a:moveTo>
                  <a:pt x="2032962" y="1886070"/>
                </a:moveTo>
                <a:lnTo>
                  <a:pt x="2032962" y="1891844"/>
                </a:lnTo>
                <a:lnTo>
                  <a:pt x="2027187" y="1887995"/>
                </a:lnTo>
                <a:close/>
                <a:moveTo>
                  <a:pt x="2038736" y="1882220"/>
                </a:moveTo>
                <a:lnTo>
                  <a:pt x="2048359" y="1882220"/>
                </a:lnTo>
                <a:lnTo>
                  <a:pt x="2042585" y="1887994"/>
                </a:lnTo>
                <a:close/>
                <a:moveTo>
                  <a:pt x="2054134" y="1872618"/>
                </a:moveTo>
                <a:cubicBezTo>
                  <a:pt x="2059908" y="1878392"/>
                  <a:pt x="2061833" y="1886091"/>
                  <a:pt x="2054134" y="1891866"/>
                </a:cubicBezTo>
                <a:cubicBezTo>
                  <a:pt x="2050284" y="1880317"/>
                  <a:pt x="2056058" y="1891866"/>
                  <a:pt x="2050284" y="1880317"/>
                </a:cubicBezTo>
                <a:close/>
                <a:moveTo>
                  <a:pt x="2140749" y="1872611"/>
                </a:moveTo>
                <a:lnTo>
                  <a:pt x="2144598" y="1878386"/>
                </a:lnTo>
                <a:lnTo>
                  <a:pt x="2150372" y="1872611"/>
                </a:lnTo>
                <a:close/>
                <a:moveTo>
                  <a:pt x="2154222" y="1870687"/>
                </a:moveTo>
                <a:lnTo>
                  <a:pt x="2154222" y="1880310"/>
                </a:lnTo>
                <a:lnTo>
                  <a:pt x="2163847" y="1878386"/>
                </a:lnTo>
                <a:close/>
                <a:moveTo>
                  <a:pt x="2025262" y="1866822"/>
                </a:moveTo>
                <a:lnTo>
                  <a:pt x="2034886" y="1872596"/>
                </a:lnTo>
                <a:lnTo>
                  <a:pt x="2021412" y="1872596"/>
                </a:lnTo>
                <a:close/>
                <a:moveTo>
                  <a:pt x="2056059" y="1861070"/>
                </a:moveTo>
                <a:lnTo>
                  <a:pt x="2061833" y="1866844"/>
                </a:lnTo>
                <a:lnTo>
                  <a:pt x="2054134" y="1870694"/>
                </a:lnTo>
                <a:close/>
                <a:moveTo>
                  <a:pt x="1984841" y="1859120"/>
                </a:moveTo>
                <a:lnTo>
                  <a:pt x="1994466" y="1861046"/>
                </a:lnTo>
                <a:lnTo>
                  <a:pt x="1988690" y="1864895"/>
                </a:lnTo>
                <a:close/>
                <a:moveTo>
                  <a:pt x="2069531" y="1855291"/>
                </a:moveTo>
                <a:lnTo>
                  <a:pt x="2079155" y="1855291"/>
                </a:lnTo>
                <a:lnTo>
                  <a:pt x="2073381" y="1861065"/>
                </a:lnTo>
                <a:close/>
                <a:moveTo>
                  <a:pt x="3620910" y="1853406"/>
                </a:moveTo>
                <a:cubicBezTo>
                  <a:pt x="3518896" y="1976566"/>
                  <a:pt x="3443830" y="2142131"/>
                  <a:pt x="3297546" y="2197965"/>
                </a:cubicBezTo>
                <a:cubicBezTo>
                  <a:pt x="3461153" y="2171011"/>
                  <a:pt x="3538144" y="2007348"/>
                  <a:pt x="3634384" y="1870731"/>
                </a:cubicBezTo>
                <a:cubicBezTo>
                  <a:pt x="3630534" y="1864956"/>
                  <a:pt x="3624760" y="1859182"/>
                  <a:pt x="3620910" y="1853406"/>
                </a:cubicBezTo>
                <a:close/>
                <a:moveTo>
                  <a:pt x="2573825" y="1851488"/>
                </a:moveTo>
                <a:cubicBezTo>
                  <a:pt x="2616170" y="2061250"/>
                  <a:pt x="2735507" y="2224920"/>
                  <a:pt x="2833671" y="2400043"/>
                </a:cubicBezTo>
                <a:cubicBezTo>
                  <a:pt x="2702786" y="2253803"/>
                  <a:pt x="2579599" y="2074727"/>
                  <a:pt x="2573825" y="1851488"/>
                </a:cubicBezTo>
                <a:close/>
                <a:moveTo>
                  <a:pt x="217886" y="1845647"/>
                </a:moveTo>
                <a:cubicBezTo>
                  <a:pt x="219811" y="1859121"/>
                  <a:pt x="210187" y="1857196"/>
                  <a:pt x="202488" y="1859121"/>
                </a:cubicBezTo>
                <a:cubicBezTo>
                  <a:pt x="252532" y="1889917"/>
                  <a:pt x="235209" y="1964983"/>
                  <a:pt x="252532" y="2016953"/>
                </a:cubicBezTo>
                <a:cubicBezTo>
                  <a:pt x="267930" y="1949586"/>
                  <a:pt x="256382" y="1899541"/>
                  <a:pt x="227510" y="1861045"/>
                </a:cubicBezTo>
                <a:cubicBezTo>
                  <a:pt x="256382" y="1868745"/>
                  <a:pt x="250607" y="1897617"/>
                  <a:pt x="258307" y="1918788"/>
                </a:cubicBezTo>
                <a:cubicBezTo>
                  <a:pt x="273705" y="1889917"/>
                  <a:pt x="260231" y="1849497"/>
                  <a:pt x="217886" y="1845647"/>
                </a:cubicBezTo>
                <a:close/>
                <a:moveTo>
                  <a:pt x="3570866" y="1843783"/>
                </a:moveTo>
                <a:cubicBezTo>
                  <a:pt x="3486175" y="1988106"/>
                  <a:pt x="3382236" y="2101692"/>
                  <a:pt x="3251351" y="2172934"/>
                </a:cubicBezTo>
                <a:cubicBezTo>
                  <a:pt x="3397635" y="2126725"/>
                  <a:pt x="3499649" y="2011201"/>
                  <a:pt x="3570866" y="1843783"/>
                </a:cubicBezTo>
                <a:close/>
                <a:moveTo>
                  <a:pt x="2165771" y="1828342"/>
                </a:moveTo>
                <a:lnTo>
                  <a:pt x="2165771" y="1837966"/>
                </a:lnTo>
                <a:lnTo>
                  <a:pt x="2175395" y="1830267"/>
                </a:lnTo>
                <a:close/>
                <a:moveTo>
                  <a:pt x="2000239" y="1826415"/>
                </a:moveTo>
                <a:lnTo>
                  <a:pt x="1996389" y="1832189"/>
                </a:lnTo>
                <a:lnTo>
                  <a:pt x="1990615" y="1828340"/>
                </a:lnTo>
                <a:close/>
                <a:moveTo>
                  <a:pt x="2100329" y="1826400"/>
                </a:moveTo>
                <a:lnTo>
                  <a:pt x="2106103" y="1826400"/>
                </a:lnTo>
                <a:cubicBezTo>
                  <a:pt x="2102254" y="1834100"/>
                  <a:pt x="2111878" y="1826400"/>
                  <a:pt x="2100329" y="1834100"/>
                </a:cubicBezTo>
                <a:close/>
                <a:moveTo>
                  <a:pt x="2140749" y="1815638"/>
                </a:moveTo>
                <a:lnTo>
                  <a:pt x="2143066" y="1816565"/>
                </a:lnTo>
                <a:lnTo>
                  <a:pt x="2140749" y="1816793"/>
                </a:lnTo>
                <a:close/>
                <a:moveTo>
                  <a:pt x="2262010" y="1812943"/>
                </a:moveTo>
                <a:lnTo>
                  <a:pt x="2267784" y="1818718"/>
                </a:lnTo>
                <a:lnTo>
                  <a:pt x="2267784" y="1812943"/>
                </a:lnTo>
                <a:close/>
                <a:moveTo>
                  <a:pt x="1990616" y="1811016"/>
                </a:moveTo>
                <a:lnTo>
                  <a:pt x="1998315" y="1811016"/>
                </a:lnTo>
                <a:lnTo>
                  <a:pt x="1996390" y="1816791"/>
                </a:lnTo>
                <a:close/>
                <a:moveTo>
                  <a:pt x="2198492" y="1809093"/>
                </a:moveTo>
                <a:lnTo>
                  <a:pt x="2192718" y="1812943"/>
                </a:lnTo>
                <a:lnTo>
                  <a:pt x="2198492" y="1816793"/>
                </a:lnTo>
                <a:close/>
                <a:moveTo>
                  <a:pt x="2084931" y="1805229"/>
                </a:moveTo>
                <a:lnTo>
                  <a:pt x="2092630" y="1811003"/>
                </a:lnTo>
                <a:cubicBezTo>
                  <a:pt x="2088780" y="1816778"/>
                  <a:pt x="2088780" y="1811003"/>
                  <a:pt x="2092630" y="1818702"/>
                </a:cubicBezTo>
                <a:lnTo>
                  <a:pt x="2084931" y="1824477"/>
                </a:lnTo>
                <a:lnTo>
                  <a:pt x="2088780" y="1830251"/>
                </a:lnTo>
                <a:lnTo>
                  <a:pt x="2079155" y="1830251"/>
                </a:lnTo>
                <a:lnTo>
                  <a:pt x="2083006" y="1824477"/>
                </a:lnTo>
                <a:lnTo>
                  <a:pt x="2067607" y="1826402"/>
                </a:lnTo>
                <a:lnTo>
                  <a:pt x="2065682" y="1818702"/>
                </a:lnTo>
                <a:lnTo>
                  <a:pt x="2069531" y="1816778"/>
                </a:lnTo>
                <a:cubicBezTo>
                  <a:pt x="2076749" y="1821109"/>
                  <a:pt x="2074223" y="1822191"/>
                  <a:pt x="2078193" y="1822462"/>
                </a:cubicBezTo>
                <a:lnTo>
                  <a:pt x="2083006" y="1822526"/>
                </a:lnTo>
                <a:lnTo>
                  <a:pt x="2083006" y="1822552"/>
                </a:lnTo>
                <a:lnTo>
                  <a:pt x="2084931" y="1822552"/>
                </a:lnTo>
                <a:lnTo>
                  <a:pt x="2083006" y="1822526"/>
                </a:lnTo>
                <a:lnTo>
                  <a:pt x="2083006" y="1814853"/>
                </a:lnTo>
                <a:lnTo>
                  <a:pt x="2088780" y="1814853"/>
                </a:lnTo>
                <a:lnTo>
                  <a:pt x="2081081" y="1807154"/>
                </a:lnTo>
                <a:close/>
                <a:moveTo>
                  <a:pt x="2129521" y="1804763"/>
                </a:moveTo>
                <a:lnTo>
                  <a:pt x="2131125" y="1807169"/>
                </a:lnTo>
                <a:lnTo>
                  <a:pt x="2130911" y="1807811"/>
                </a:lnTo>
                <a:lnTo>
                  <a:pt x="2129200" y="1805244"/>
                </a:lnTo>
                <a:close/>
                <a:moveTo>
                  <a:pt x="2188868" y="1799470"/>
                </a:moveTo>
                <a:lnTo>
                  <a:pt x="2177320" y="1801393"/>
                </a:lnTo>
                <a:cubicBezTo>
                  <a:pt x="2183094" y="1812943"/>
                  <a:pt x="2175395" y="1801393"/>
                  <a:pt x="2181169" y="1812943"/>
                </a:cubicBezTo>
                <a:lnTo>
                  <a:pt x="2169621" y="1812943"/>
                </a:lnTo>
                <a:lnTo>
                  <a:pt x="2175395" y="1820642"/>
                </a:lnTo>
                <a:cubicBezTo>
                  <a:pt x="2185019" y="1816793"/>
                  <a:pt x="2179244" y="1814868"/>
                  <a:pt x="2185019" y="1822568"/>
                </a:cubicBezTo>
                <a:lnTo>
                  <a:pt x="2179244" y="1826417"/>
                </a:lnTo>
                <a:lnTo>
                  <a:pt x="2185019" y="1826417"/>
                </a:lnTo>
                <a:lnTo>
                  <a:pt x="2183094" y="1837966"/>
                </a:lnTo>
                <a:cubicBezTo>
                  <a:pt x="2188868" y="1832192"/>
                  <a:pt x="2190793" y="1830267"/>
                  <a:pt x="2198492" y="1826417"/>
                </a:cubicBezTo>
                <a:cubicBezTo>
                  <a:pt x="2190793" y="1816793"/>
                  <a:pt x="2185019" y="1818718"/>
                  <a:pt x="2183094" y="1805244"/>
                </a:cubicBezTo>
                <a:lnTo>
                  <a:pt x="2188868" y="1805244"/>
                </a:lnTo>
                <a:close/>
                <a:moveTo>
                  <a:pt x="2090704" y="1797529"/>
                </a:moveTo>
                <a:lnTo>
                  <a:pt x="2096478" y="1801378"/>
                </a:lnTo>
                <a:lnTo>
                  <a:pt x="2086854" y="1803303"/>
                </a:lnTo>
                <a:close/>
                <a:moveTo>
                  <a:pt x="2031035" y="1795602"/>
                </a:moveTo>
                <a:lnTo>
                  <a:pt x="2034885" y="1803302"/>
                </a:lnTo>
                <a:cubicBezTo>
                  <a:pt x="2025261" y="1801377"/>
                  <a:pt x="2029110" y="1803302"/>
                  <a:pt x="2025261" y="1799451"/>
                </a:cubicBezTo>
                <a:close/>
                <a:moveTo>
                  <a:pt x="2017563" y="1795602"/>
                </a:moveTo>
                <a:lnTo>
                  <a:pt x="2025262" y="1797527"/>
                </a:lnTo>
                <a:lnTo>
                  <a:pt x="2019489" y="1799451"/>
                </a:lnTo>
                <a:close/>
                <a:moveTo>
                  <a:pt x="2219665" y="1791770"/>
                </a:moveTo>
                <a:lnTo>
                  <a:pt x="2219665" y="1801393"/>
                </a:lnTo>
                <a:lnTo>
                  <a:pt x="2225439" y="1797544"/>
                </a:lnTo>
                <a:close/>
                <a:moveTo>
                  <a:pt x="2202342" y="1791770"/>
                </a:moveTo>
                <a:lnTo>
                  <a:pt x="2206191" y="1797544"/>
                </a:lnTo>
                <a:lnTo>
                  <a:pt x="2211966" y="1791770"/>
                </a:lnTo>
                <a:close/>
                <a:moveTo>
                  <a:pt x="3388011" y="1789888"/>
                </a:moveTo>
                <a:cubicBezTo>
                  <a:pt x="3361065" y="1822611"/>
                  <a:pt x="3336042" y="1857256"/>
                  <a:pt x="3309095" y="1888052"/>
                </a:cubicBezTo>
                <a:cubicBezTo>
                  <a:pt x="3311019" y="1889975"/>
                  <a:pt x="3314869" y="1893827"/>
                  <a:pt x="3316794" y="1897674"/>
                </a:cubicBezTo>
                <a:cubicBezTo>
                  <a:pt x="3343741" y="1866880"/>
                  <a:pt x="3366838" y="1830310"/>
                  <a:pt x="3388011" y="1789888"/>
                </a:cubicBezTo>
                <a:close/>
                <a:moveTo>
                  <a:pt x="2244688" y="1785997"/>
                </a:moveTo>
                <a:lnTo>
                  <a:pt x="2240837" y="1791770"/>
                </a:lnTo>
                <a:lnTo>
                  <a:pt x="2244688" y="1793694"/>
                </a:lnTo>
                <a:lnTo>
                  <a:pt x="2250462" y="1791770"/>
                </a:lnTo>
                <a:close/>
                <a:moveTo>
                  <a:pt x="5809395" y="1784118"/>
                </a:moveTo>
                <a:cubicBezTo>
                  <a:pt x="5797846" y="1797586"/>
                  <a:pt x="5782448" y="1811063"/>
                  <a:pt x="5767049" y="1826461"/>
                </a:cubicBezTo>
                <a:cubicBezTo>
                  <a:pt x="5724704" y="1866881"/>
                  <a:pt x="5668885" y="1903450"/>
                  <a:pt x="5607291" y="1938097"/>
                </a:cubicBezTo>
                <a:cubicBezTo>
                  <a:pt x="5653487" y="1884202"/>
                  <a:pt x="5724704" y="1845710"/>
                  <a:pt x="5782448" y="1801437"/>
                </a:cubicBezTo>
                <a:cubicBezTo>
                  <a:pt x="5786297" y="1797586"/>
                  <a:pt x="5803620" y="1787966"/>
                  <a:pt x="5809395" y="1784118"/>
                </a:cubicBezTo>
                <a:close/>
                <a:moveTo>
                  <a:pt x="2290882" y="1782146"/>
                </a:moveTo>
                <a:lnTo>
                  <a:pt x="2294732" y="1787922"/>
                </a:lnTo>
                <a:lnTo>
                  <a:pt x="2300506" y="1782146"/>
                </a:lnTo>
                <a:close/>
                <a:moveTo>
                  <a:pt x="2052208" y="1778303"/>
                </a:moveTo>
                <a:lnTo>
                  <a:pt x="2061832" y="1778303"/>
                </a:lnTo>
                <a:lnTo>
                  <a:pt x="2056057" y="1784080"/>
                </a:lnTo>
                <a:close/>
                <a:moveTo>
                  <a:pt x="1998315" y="1778295"/>
                </a:moveTo>
                <a:lnTo>
                  <a:pt x="2006014" y="1778295"/>
                </a:lnTo>
                <a:cubicBezTo>
                  <a:pt x="2002164" y="1784071"/>
                  <a:pt x="2002164" y="1778295"/>
                  <a:pt x="2006014" y="1785997"/>
                </a:cubicBezTo>
                <a:lnTo>
                  <a:pt x="1998315" y="1785997"/>
                </a:lnTo>
                <a:cubicBezTo>
                  <a:pt x="2002164" y="1780219"/>
                  <a:pt x="2002164" y="1785997"/>
                  <a:pt x="1998315" y="1778295"/>
                </a:cubicBezTo>
                <a:close/>
                <a:moveTo>
                  <a:pt x="2185019" y="1778148"/>
                </a:moveTo>
                <a:lnTo>
                  <a:pt x="2184805" y="1778296"/>
                </a:lnTo>
                <a:lnTo>
                  <a:pt x="2185019" y="1778296"/>
                </a:lnTo>
                <a:close/>
                <a:moveTo>
                  <a:pt x="2375573" y="1776357"/>
                </a:moveTo>
                <a:lnTo>
                  <a:pt x="2375573" y="1784057"/>
                </a:lnTo>
                <a:lnTo>
                  <a:pt x="2381347" y="1782131"/>
                </a:lnTo>
                <a:close/>
                <a:moveTo>
                  <a:pt x="2246612" y="1772522"/>
                </a:moveTo>
                <a:cubicBezTo>
                  <a:pt x="2252386" y="1784073"/>
                  <a:pt x="2240837" y="1776371"/>
                  <a:pt x="2252386" y="1784073"/>
                </a:cubicBezTo>
                <a:cubicBezTo>
                  <a:pt x="2256236" y="1776371"/>
                  <a:pt x="2256236" y="1784073"/>
                  <a:pt x="2256236" y="1778296"/>
                </a:cubicBezTo>
                <a:cubicBezTo>
                  <a:pt x="2256236" y="1772522"/>
                  <a:pt x="2250462" y="1772522"/>
                  <a:pt x="2246612" y="1772522"/>
                </a:cubicBezTo>
                <a:close/>
                <a:moveTo>
                  <a:pt x="2104178" y="1772522"/>
                </a:moveTo>
                <a:cubicBezTo>
                  <a:pt x="2111877" y="1774446"/>
                  <a:pt x="2106102" y="1776371"/>
                  <a:pt x="2113801" y="1772522"/>
                </a:cubicBezTo>
                <a:lnTo>
                  <a:pt x="2113801" y="1778296"/>
                </a:lnTo>
                <a:lnTo>
                  <a:pt x="2113801" y="1784073"/>
                </a:lnTo>
                <a:lnTo>
                  <a:pt x="2123425" y="1784073"/>
                </a:lnTo>
                <a:cubicBezTo>
                  <a:pt x="2121501" y="1793694"/>
                  <a:pt x="2117651" y="1797544"/>
                  <a:pt x="2133050" y="1799470"/>
                </a:cubicBezTo>
                <a:lnTo>
                  <a:pt x="2129521" y="1804763"/>
                </a:lnTo>
                <a:lnTo>
                  <a:pt x="2127275" y="1801393"/>
                </a:lnTo>
                <a:cubicBezTo>
                  <a:pt x="2115726" y="1801393"/>
                  <a:pt x="2121501" y="1803319"/>
                  <a:pt x="2115726" y="1799470"/>
                </a:cubicBezTo>
                <a:lnTo>
                  <a:pt x="2104178" y="1803319"/>
                </a:lnTo>
                <a:lnTo>
                  <a:pt x="2108027" y="1797544"/>
                </a:lnTo>
                <a:cubicBezTo>
                  <a:pt x="2100328" y="1793694"/>
                  <a:pt x="2098403" y="1793694"/>
                  <a:pt x="2096478" y="1784073"/>
                </a:cubicBezTo>
                <a:lnTo>
                  <a:pt x="2102253" y="1784073"/>
                </a:lnTo>
                <a:lnTo>
                  <a:pt x="2098403" y="1778296"/>
                </a:lnTo>
                <a:lnTo>
                  <a:pt x="2104178" y="1778296"/>
                </a:lnTo>
                <a:close/>
                <a:moveTo>
                  <a:pt x="2127276" y="1772521"/>
                </a:moveTo>
                <a:lnTo>
                  <a:pt x="2127276" y="1782146"/>
                </a:lnTo>
                <a:lnTo>
                  <a:pt x="2121502" y="1778295"/>
                </a:lnTo>
                <a:lnTo>
                  <a:pt x="2123427" y="1776371"/>
                </a:lnTo>
                <a:close/>
                <a:moveTo>
                  <a:pt x="2163845" y="1770593"/>
                </a:moveTo>
                <a:lnTo>
                  <a:pt x="2169621" y="1774442"/>
                </a:lnTo>
                <a:lnTo>
                  <a:pt x="2159996" y="1776367"/>
                </a:lnTo>
                <a:close/>
                <a:moveTo>
                  <a:pt x="2396745" y="1770583"/>
                </a:moveTo>
                <a:cubicBezTo>
                  <a:pt x="2390970" y="1774432"/>
                  <a:pt x="2392895" y="1770583"/>
                  <a:pt x="2390970" y="1778282"/>
                </a:cubicBezTo>
                <a:lnTo>
                  <a:pt x="2396745" y="1778282"/>
                </a:lnTo>
                <a:close/>
                <a:moveTo>
                  <a:pt x="2271634" y="1766746"/>
                </a:moveTo>
                <a:lnTo>
                  <a:pt x="2267784" y="1772522"/>
                </a:lnTo>
                <a:lnTo>
                  <a:pt x="2271634" y="1774446"/>
                </a:lnTo>
                <a:lnTo>
                  <a:pt x="2277408" y="1772522"/>
                </a:lnTo>
                <a:close/>
                <a:moveTo>
                  <a:pt x="6332937" y="1764866"/>
                </a:moveTo>
                <a:cubicBezTo>
                  <a:pt x="6342561" y="1778342"/>
                  <a:pt x="6317538" y="1780267"/>
                  <a:pt x="6313689" y="1786045"/>
                </a:cubicBezTo>
                <a:cubicBezTo>
                  <a:pt x="6223224" y="1838013"/>
                  <a:pt x="6132757" y="1891903"/>
                  <a:pt x="6036518" y="1938097"/>
                </a:cubicBezTo>
                <a:cubicBezTo>
                  <a:pt x="6123133" y="1880357"/>
                  <a:pt x="6219374" y="1828388"/>
                  <a:pt x="6313689" y="1774492"/>
                </a:cubicBezTo>
                <a:cubicBezTo>
                  <a:pt x="6319463" y="1770642"/>
                  <a:pt x="6325237" y="1766792"/>
                  <a:pt x="6332937" y="1764866"/>
                </a:cubicBezTo>
                <a:close/>
                <a:moveTo>
                  <a:pt x="2223514" y="1764581"/>
                </a:moveTo>
                <a:lnTo>
                  <a:pt x="2223514" y="1770594"/>
                </a:lnTo>
                <a:lnTo>
                  <a:pt x="2223512" y="1770594"/>
                </a:lnTo>
                <a:lnTo>
                  <a:pt x="2225439" y="1772522"/>
                </a:lnTo>
                <a:lnTo>
                  <a:pt x="2229289" y="1766746"/>
                </a:lnTo>
                <a:close/>
                <a:moveTo>
                  <a:pt x="2188868" y="1762895"/>
                </a:moveTo>
                <a:lnTo>
                  <a:pt x="2198492" y="1762895"/>
                </a:lnTo>
                <a:lnTo>
                  <a:pt x="2198492" y="1770596"/>
                </a:lnTo>
                <a:close/>
                <a:moveTo>
                  <a:pt x="2106103" y="1759032"/>
                </a:moveTo>
                <a:cubicBezTo>
                  <a:pt x="2104178" y="1772506"/>
                  <a:pt x="2109952" y="1764807"/>
                  <a:pt x="2100328" y="1770582"/>
                </a:cubicBezTo>
                <a:cubicBezTo>
                  <a:pt x="2100328" y="1757108"/>
                  <a:pt x="2096478" y="1764807"/>
                  <a:pt x="2106103" y="1759032"/>
                </a:cubicBezTo>
                <a:close/>
                <a:moveTo>
                  <a:pt x="2183095" y="1757122"/>
                </a:moveTo>
                <a:lnTo>
                  <a:pt x="2192718" y="1757122"/>
                </a:lnTo>
                <a:lnTo>
                  <a:pt x="2188868" y="1762895"/>
                </a:lnTo>
                <a:close/>
                <a:moveTo>
                  <a:pt x="2077231" y="1757108"/>
                </a:moveTo>
                <a:lnTo>
                  <a:pt x="2084930" y="1757108"/>
                </a:lnTo>
                <a:lnTo>
                  <a:pt x="2084930" y="1762882"/>
                </a:lnTo>
                <a:close/>
                <a:moveTo>
                  <a:pt x="3449604" y="1755240"/>
                </a:moveTo>
                <a:cubicBezTo>
                  <a:pt x="3413033" y="1816836"/>
                  <a:pt x="3374538" y="1872654"/>
                  <a:pt x="3330268" y="1922695"/>
                </a:cubicBezTo>
                <a:cubicBezTo>
                  <a:pt x="3330268" y="1924620"/>
                  <a:pt x="3332192" y="1924620"/>
                  <a:pt x="3332192" y="1926545"/>
                </a:cubicBezTo>
                <a:cubicBezTo>
                  <a:pt x="3336042" y="1936169"/>
                  <a:pt x="3322568" y="1949640"/>
                  <a:pt x="3316794" y="1943867"/>
                </a:cubicBezTo>
                <a:cubicBezTo>
                  <a:pt x="3314869" y="1941942"/>
                  <a:pt x="3314869" y="1941942"/>
                  <a:pt x="3312944" y="1940018"/>
                </a:cubicBezTo>
                <a:cubicBezTo>
                  <a:pt x="3280224" y="1976566"/>
                  <a:pt x="3243653" y="2009274"/>
                  <a:pt x="3205157" y="2040058"/>
                </a:cubicBezTo>
                <a:cubicBezTo>
                  <a:pt x="3203231" y="2047763"/>
                  <a:pt x="3203231" y="2055470"/>
                  <a:pt x="3201306" y="2063171"/>
                </a:cubicBezTo>
                <a:cubicBezTo>
                  <a:pt x="3307170" y="1990030"/>
                  <a:pt x="3393785" y="1888052"/>
                  <a:pt x="3449604" y="1755240"/>
                </a:cubicBezTo>
                <a:close/>
                <a:moveTo>
                  <a:pt x="2250462" y="1755197"/>
                </a:moveTo>
                <a:lnTo>
                  <a:pt x="2260085" y="1762897"/>
                </a:lnTo>
                <a:lnTo>
                  <a:pt x="2260085" y="1755197"/>
                </a:lnTo>
                <a:close/>
                <a:moveTo>
                  <a:pt x="2165771" y="1753270"/>
                </a:moveTo>
                <a:lnTo>
                  <a:pt x="2167696" y="1764819"/>
                </a:lnTo>
                <a:cubicBezTo>
                  <a:pt x="2159997" y="1768668"/>
                  <a:pt x="2169621" y="1766745"/>
                  <a:pt x="2161922" y="1766745"/>
                </a:cubicBezTo>
                <a:cubicBezTo>
                  <a:pt x="2156147" y="1766745"/>
                  <a:pt x="2158073" y="1766745"/>
                  <a:pt x="2150372" y="1764819"/>
                </a:cubicBezTo>
                <a:lnTo>
                  <a:pt x="2150372" y="1768668"/>
                </a:lnTo>
                <a:lnTo>
                  <a:pt x="2150374" y="1768668"/>
                </a:lnTo>
                <a:lnTo>
                  <a:pt x="2156148" y="1774442"/>
                </a:lnTo>
                <a:lnTo>
                  <a:pt x="2134974" y="1782142"/>
                </a:lnTo>
                <a:cubicBezTo>
                  <a:pt x="2142192" y="1772037"/>
                  <a:pt x="2141832" y="1777089"/>
                  <a:pt x="2145260" y="1774563"/>
                </a:cubicBezTo>
                <a:lnTo>
                  <a:pt x="2148702" y="1770594"/>
                </a:lnTo>
                <a:lnTo>
                  <a:pt x="2140748" y="1770594"/>
                </a:lnTo>
                <a:cubicBezTo>
                  <a:pt x="2146522" y="1759044"/>
                  <a:pt x="2138824" y="1759044"/>
                  <a:pt x="2156147" y="1757119"/>
                </a:cubicBezTo>
                <a:lnTo>
                  <a:pt x="2152297" y="1760968"/>
                </a:lnTo>
                <a:lnTo>
                  <a:pt x="2161922" y="1760968"/>
                </a:lnTo>
                <a:cubicBezTo>
                  <a:pt x="2159997" y="1753270"/>
                  <a:pt x="2158073" y="1759044"/>
                  <a:pt x="2165771" y="1753270"/>
                </a:cubicBezTo>
                <a:close/>
                <a:moveTo>
                  <a:pt x="2198493" y="1751349"/>
                </a:moveTo>
                <a:lnTo>
                  <a:pt x="2198493" y="1759047"/>
                </a:lnTo>
                <a:lnTo>
                  <a:pt x="2192719" y="1757122"/>
                </a:lnTo>
                <a:close/>
                <a:moveTo>
                  <a:pt x="2121501" y="1751346"/>
                </a:moveTo>
                <a:lnTo>
                  <a:pt x="2136900" y="1751346"/>
                </a:lnTo>
                <a:cubicBezTo>
                  <a:pt x="2133050" y="1757119"/>
                  <a:pt x="2133050" y="1751346"/>
                  <a:pt x="2136900" y="1759044"/>
                </a:cubicBezTo>
                <a:lnTo>
                  <a:pt x="2129200" y="1764819"/>
                </a:lnTo>
                <a:lnTo>
                  <a:pt x="2133050" y="1770594"/>
                </a:lnTo>
                <a:lnTo>
                  <a:pt x="2127275" y="1772520"/>
                </a:lnTo>
                <a:lnTo>
                  <a:pt x="2121501" y="1766745"/>
                </a:lnTo>
                <a:lnTo>
                  <a:pt x="2125351" y="1760969"/>
                </a:lnTo>
                <a:close/>
                <a:moveTo>
                  <a:pt x="2084931" y="1751334"/>
                </a:moveTo>
                <a:lnTo>
                  <a:pt x="2090705" y="1751334"/>
                </a:lnTo>
                <a:lnTo>
                  <a:pt x="2084931" y="1757108"/>
                </a:lnTo>
                <a:close/>
                <a:moveTo>
                  <a:pt x="2096479" y="1749433"/>
                </a:moveTo>
                <a:lnTo>
                  <a:pt x="2108027" y="1751357"/>
                </a:lnTo>
                <a:lnTo>
                  <a:pt x="2108027" y="1755206"/>
                </a:lnTo>
                <a:lnTo>
                  <a:pt x="2096479" y="1757130"/>
                </a:lnTo>
                <a:lnTo>
                  <a:pt x="2094554" y="1753281"/>
                </a:lnTo>
                <a:close/>
                <a:moveTo>
                  <a:pt x="2262010" y="1749425"/>
                </a:moveTo>
                <a:lnTo>
                  <a:pt x="2267784" y="1755197"/>
                </a:lnTo>
                <a:lnTo>
                  <a:pt x="2269709" y="1759047"/>
                </a:lnTo>
                <a:cubicBezTo>
                  <a:pt x="2267784" y="1766746"/>
                  <a:pt x="2265860" y="1760971"/>
                  <a:pt x="2273559" y="1766746"/>
                </a:cubicBezTo>
                <a:cubicBezTo>
                  <a:pt x="2279333" y="1755197"/>
                  <a:pt x="2271634" y="1766746"/>
                  <a:pt x="2277408" y="1755197"/>
                </a:cubicBezTo>
                <a:lnTo>
                  <a:pt x="2267784" y="1755197"/>
                </a:lnTo>
                <a:lnTo>
                  <a:pt x="2267784" y="1749425"/>
                </a:lnTo>
                <a:close/>
                <a:moveTo>
                  <a:pt x="2059907" y="1745582"/>
                </a:moveTo>
                <a:lnTo>
                  <a:pt x="2063757" y="1749431"/>
                </a:lnTo>
                <a:lnTo>
                  <a:pt x="2057983" y="1755205"/>
                </a:lnTo>
                <a:cubicBezTo>
                  <a:pt x="2061832" y="1760978"/>
                  <a:pt x="2061832" y="1755205"/>
                  <a:pt x="2057983" y="1762903"/>
                </a:cubicBezTo>
                <a:cubicBezTo>
                  <a:pt x="2046433" y="1755205"/>
                  <a:pt x="2057983" y="1762903"/>
                  <a:pt x="2052208" y="1751356"/>
                </a:cubicBezTo>
                <a:close/>
                <a:moveTo>
                  <a:pt x="2210041" y="1741729"/>
                </a:moveTo>
                <a:lnTo>
                  <a:pt x="2204266" y="1747502"/>
                </a:lnTo>
                <a:lnTo>
                  <a:pt x="2210041" y="1751352"/>
                </a:lnTo>
                <a:close/>
                <a:moveTo>
                  <a:pt x="2229186" y="1739949"/>
                </a:moveTo>
                <a:lnTo>
                  <a:pt x="2220407" y="1752238"/>
                </a:lnTo>
                <a:lnTo>
                  <a:pt x="2223514" y="1753274"/>
                </a:lnTo>
                <a:lnTo>
                  <a:pt x="2233138" y="1741726"/>
                </a:lnTo>
                <a:close/>
                <a:moveTo>
                  <a:pt x="2228326" y="1739559"/>
                </a:moveTo>
                <a:lnTo>
                  <a:pt x="2227788" y="1739801"/>
                </a:lnTo>
                <a:lnTo>
                  <a:pt x="2228865" y="1739801"/>
                </a:lnTo>
                <a:close/>
                <a:moveTo>
                  <a:pt x="2221271" y="1737236"/>
                </a:moveTo>
                <a:lnTo>
                  <a:pt x="2219667" y="1737876"/>
                </a:lnTo>
                <a:lnTo>
                  <a:pt x="2219667" y="1739801"/>
                </a:lnTo>
                <a:lnTo>
                  <a:pt x="2222554" y="1739801"/>
                </a:lnTo>
                <a:close/>
                <a:moveTo>
                  <a:pt x="2252386" y="1735952"/>
                </a:moveTo>
                <a:cubicBezTo>
                  <a:pt x="2246612" y="1735952"/>
                  <a:pt x="2248537" y="1735952"/>
                  <a:pt x="2240837" y="1737875"/>
                </a:cubicBezTo>
                <a:lnTo>
                  <a:pt x="2252386" y="1745577"/>
                </a:lnTo>
                <a:lnTo>
                  <a:pt x="2258161" y="1737875"/>
                </a:lnTo>
                <a:cubicBezTo>
                  <a:pt x="2258161" y="1737875"/>
                  <a:pt x="2254311" y="1735952"/>
                  <a:pt x="2252386" y="1735952"/>
                </a:cubicBezTo>
                <a:close/>
                <a:moveTo>
                  <a:pt x="2175395" y="1732099"/>
                </a:moveTo>
                <a:lnTo>
                  <a:pt x="2185019" y="1739801"/>
                </a:lnTo>
                <a:lnTo>
                  <a:pt x="2177320" y="1743651"/>
                </a:lnTo>
                <a:close/>
                <a:moveTo>
                  <a:pt x="2354399" y="1732087"/>
                </a:moveTo>
                <a:lnTo>
                  <a:pt x="2354399" y="1737861"/>
                </a:lnTo>
                <a:lnTo>
                  <a:pt x="2360174" y="1732087"/>
                </a:lnTo>
                <a:close/>
                <a:moveTo>
                  <a:pt x="2150372" y="1730174"/>
                </a:moveTo>
                <a:lnTo>
                  <a:pt x="2159996" y="1732098"/>
                </a:lnTo>
                <a:lnTo>
                  <a:pt x="2156146" y="1737875"/>
                </a:lnTo>
                <a:lnTo>
                  <a:pt x="2150372" y="1735949"/>
                </a:lnTo>
                <a:close/>
                <a:moveTo>
                  <a:pt x="2134975" y="1730174"/>
                </a:moveTo>
                <a:lnTo>
                  <a:pt x="2140749" y="1730174"/>
                </a:lnTo>
                <a:lnTo>
                  <a:pt x="2140749" y="1735949"/>
                </a:lnTo>
                <a:lnTo>
                  <a:pt x="2150372" y="1735949"/>
                </a:lnTo>
                <a:lnTo>
                  <a:pt x="2146522" y="1739797"/>
                </a:lnTo>
                <a:lnTo>
                  <a:pt x="2140749" y="1739797"/>
                </a:lnTo>
                <a:lnTo>
                  <a:pt x="2138824" y="1747497"/>
                </a:lnTo>
                <a:cubicBezTo>
                  <a:pt x="2133050" y="1743647"/>
                  <a:pt x="2136898" y="1743647"/>
                  <a:pt x="2127274" y="1741722"/>
                </a:cubicBezTo>
                <a:lnTo>
                  <a:pt x="2125351" y="1747497"/>
                </a:lnTo>
                <a:lnTo>
                  <a:pt x="2123425" y="1739797"/>
                </a:lnTo>
                <a:lnTo>
                  <a:pt x="2131124" y="1737872"/>
                </a:lnTo>
                <a:lnTo>
                  <a:pt x="2140748" y="1739797"/>
                </a:lnTo>
                <a:lnTo>
                  <a:pt x="2140748" y="1735949"/>
                </a:lnTo>
                <a:close/>
                <a:moveTo>
                  <a:pt x="2077230" y="1730161"/>
                </a:moveTo>
                <a:lnTo>
                  <a:pt x="2088780" y="1734010"/>
                </a:lnTo>
                <a:lnTo>
                  <a:pt x="2083004" y="1737860"/>
                </a:lnTo>
                <a:close/>
                <a:moveTo>
                  <a:pt x="2364023" y="1726313"/>
                </a:moveTo>
                <a:lnTo>
                  <a:pt x="2369799" y="1732087"/>
                </a:lnTo>
                <a:lnTo>
                  <a:pt x="2369799" y="1726313"/>
                </a:lnTo>
                <a:close/>
                <a:moveTo>
                  <a:pt x="2279333" y="1724403"/>
                </a:moveTo>
                <a:lnTo>
                  <a:pt x="2265860" y="1726329"/>
                </a:lnTo>
                <a:lnTo>
                  <a:pt x="2269709" y="1732102"/>
                </a:lnTo>
                <a:lnTo>
                  <a:pt x="2279333" y="1730176"/>
                </a:lnTo>
                <a:close/>
                <a:moveTo>
                  <a:pt x="2298581" y="1720554"/>
                </a:moveTo>
                <a:cubicBezTo>
                  <a:pt x="2302431" y="1730176"/>
                  <a:pt x="2300506" y="1728252"/>
                  <a:pt x="2308205" y="1732102"/>
                </a:cubicBezTo>
                <a:lnTo>
                  <a:pt x="2312056" y="1730176"/>
                </a:lnTo>
                <a:cubicBezTo>
                  <a:pt x="2308205" y="1722479"/>
                  <a:pt x="2310130" y="1724403"/>
                  <a:pt x="2298581" y="1720554"/>
                </a:cubicBezTo>
                <a:close/>
                <a:moveTo>
                  <a:pt x="2190794" y="1718628"/>
                </a:moveTo>
                <a:lnTo>
                  <a:pt x="2196568" y="1724402"/>
                </a:lnTo>
                <a:lnTo>
                  <a:pt x="2188870" y="1728252"/>
                </a:lnTo>
                <a:close/>
                <a:moveTo>
                  <a:pt x="2123426" y="1718626"/>
                </a:moveTo>
                <a:lnTo>
                  <a:pt x="2131125" y="1724399"/>
                </a:lnTo>
                <a:lnTo>
                  <a:pt x="2123426" y="1728250"/>
                </a:lnTo>
                <a:close/>
                <a:moveTo>
                  <a:pt x="2117651" y="1716709"/>
                </a:moveTo>
                <a:lnTo>
                  <a:pt x="2117651" y="1724407"/>
                </a:lnTo>
                <a:cubicBezTo>
                  <a:pt x="2111876" y="1718634"/>
                  <a:pt x="2111876" y="1728258"/>
                  <a:pt x="2106102" y="1718634"/>
                </a:cubicBezTo>
                <a:close/>
                <a:moveTo>
                  <a:pt x="2142673" y="1716701"/>
                </a:moveTo>
                <a:lnTo>
                  <a:pt x="2138824" y="1728251"/>
                </a:lnTo>
                <a:cubicBezTo>
                  <a:pt x="2133050" y="1722476"/>
                  <a:pt x="2134974" y="1726325"/>
                  <a:pt x="2133050" y="1718627"/>
                </a:cubicBezTo>
                <a:close/>
                <a:moveTo>
                  <a:pt x="2165771" y="1709004"/>
                </a:moveTo>
                <a:lnTo>
                  <a:pt x="2175397" y="1710929"/>
                </a:lnTo>
                <a:lnTo>
                  <a:pt x="2171546" y="1714779"/>
                </a:lnTo>
                <a:lnTo>
                  <a:pt x="2171545" y="1714779"/>
                </a:lnTo>
                <a:cubicBezTo>
                  <a:pt x="2169621" y="1714779"/>
                  <a:pt x="2169621" y="1714779"/>
                  <a:pt x="2165771" y="1716704"/>
                </a:cubicBezTo>
                <a:cubicBezTo>
                  <a:pt x="2167696" y="1724402"/>
                  <a:pt x="2169621" y="1718630"/>
                  <a:pt x="2161921" y="1724402"/>
                </a:cubicBezTo>
                <a:cubicBezTo>
                  <a:pt x="2156147" y="1712854"/>
                  <a:pt x="2163847" y="1724402"/>
                  <a:pt x="2158073" y="1712854"/>
                </a:cubicBezTo>
                <a:lnTo>
                  <a:pt x="2167696" y="1712854"/>
                </a:lnTo>
                <a:close/>
                <a:moveTo>
                  <a:pt x="2069531" y="1707085"/>
                </a:moveTo>
                <a:lnTo>
                  <a:pt x="2069531" y="1712862"/>
                </a:lnTo>
                <a:lnTo>
                  <a:pt x="2059907" y="1712862"/>
                </a:lnTo>
                <a:cubicBezTo>
                  <a:pt x="2065681" y="1707085"/>
                  <a:pt x="2059907" y="1710936"/>
                  <a:pt x="2069531" y="1707085"/>
                </a:cubicBezTo>
                <a:close/>
                <a:moveTo>
                  <a:pt x="2383271" y="1701291"/>
                </a:moveTo>
                <a:lnTo>
                  <a:pt x="2381347" y="1705140"/>
                </a:lnTo>
                <a:cubicBezTo>
                  <a:pt x="2387121" y="1716690"/>
                  <a:pt x="2381347" y="1712840"/>
                  <a:pt x="2390970" y="1716690"/>
                </a:cubicBezTo>
                <a:lnTo>
                  <a:pt x="2387121" y="1708991"/>
                </a:lnTo>
                <a:cubicBezTo>
                  <a:pt x="2390970" y="1701291"/>
                  <a:pt x="2390970" y="1705140"/>
                  <a:pt x="2383271" y="1701291"/>
                </a:cubicBezTo>
                <a:close/>
                <a:moveTo>
                  <a:pt x="2009864" y="1699364"/>
                </a:moveTo>
                <a:lnTo>
                  <a:pt x="2009864" y="1705138"/>
                </a:lnTo>
                <a:lnTo>
                  <a:pt x="2004090" y="1705138"/>
                </a:lnTo>
                <a:close/>
                <a:moveTo>
                  <a:pt x="2115726" y="1697459"/>
                </a:moveTo>
                <a:lnTo>
                  <a:pt x="2106102" y="1707083"/>
                </a:lnTo>
                <a:lnTo>
                  <a:pt x="2102253" y="1701309"/>
                </a:lnTo>
                <a:close/>
                <a:moveTo>
                  <a:pt x="2206191" y="1697457"/>
                </a:moveTo>
                <a:lnTo>
                  <a:pt x="2211965" y="1697457"/>
                </a:lnTo>
                <a:lnTo>
                  <a:pt x="2217741" y="1703231"/>
                </a:lnTo>
                <a:lnTo>
                  <a:pt x="2229290" y="1701307"/>
                </a:lnTo>
                <a:cubicBezTo>
                  <a:pt x="2221590" y="1710932"/>
                  <a:pt x="2225441" y="1705156"/>
                  <a:pt x="2213891" y="1710932"/>
                </a:cubicBezTo>
                <a:lnTo>
                  <a:pt x="2208116" y="1703231"/>
                </a:lnTo>
                <a:lnTo>
                  <a:pt x="2204266" y="1714782"/>
                </a:lnTo>
                <a:lnTo>
                  <a:pt x="2198492" y="1714782"/>
                </a:lnTo>
                <a:lnTo>
                  <a:pt x="2192718" y="1710932"/>
                </a:lnTo>
                <a:lnTo>
                  <a:pt x="2183094" y="1714782"/>
                </a:lnTo>
                <a:cubicBezTo>
                  <a:pt x="2185018" y="1718633"/>
                  <a:pt x="2186943" y="1722481"/>
                  <a:pt x="2177319" y="1722481"/>
                </a:cubicBezTo>
                <a:cubicBezTo>
                  <a:pt x="2173470" y="1722481"/>
                  <a:pt x="2173470" y="1718633"/>
                  <a:pt x="2171545" y="1716706"/>
                </a:cubicBezTo>
                <a:lnTo>
                  <a:pt x="2181169" y="1716706"/>
                </a:lnTo>
                <a:lnTo>
                  <a:pt x="2177319" y="1709007"/>
                </a:lnTo>
                <a:lnTo>
                  <a:pt x="2183094" y="1705156"/>
                </a:lnTo>
                <a:lnTo>
                  <a:pt x="2194642" y="1709007"/>
                </a:lnTo>
                <a:lnTo>
                  <a:pt x="2204267" y="1699382"/>
                </a:lnTo>
                <a:close/>
                <a:moveTo>
                  <a:pt x="2067606" y="1693612"/>
                </a:moveTo>
                <a:lnTo>
                  <a:pt x="2073381" y="1699388"/>
                </a:lnTo>
                <a:lnTo>
                  <a:pt x="2067606" y="1703237"/>
                </a:lnTo>
                <a:lnTo>
                  <a:pt x="2063757" y="1699388"/>
                </a:lnTo>
                <a:close/>
                <a:moveTo>
                  <a:pt x="2200418" y="1693606"/>
                </a:moveTo>
                <a:lnTo>
                  <a:pt x="2204267" y="1699382"/>
                </a:lnTo>
                <a:lnTo>
                  <a:pt x="2196568" y="1699382"/>
                </a:lnTo>
                <a:close/>
                <a:moveTo>
                  <a:pt x="2217741" y="1693595"/>
                </a:moveTo>
                <a:lnTo>
                  <a:pt x="2223515" y="1699369"/>
                </a:lnTo>
                <a:lnTo>
                  <a:pt x="2215816" y="1699369"/>
                </a:lnTo>
                <a:close/>
                <a:moveTo>
                  <a:pt x="2240838" y="1691681"/>
                </a:moveTo>
                <a:lnTo>
                  <a:pt x="2233138" y="1701306"/>
                </a:lnTo>
                <a:lnTo>
                  <a:pt x="2229289" y="1695530"/>
                </a:lnTo>
                <a:close/>
                <a:moveTo>
                  <a:pt x="2229289" y="1685905"/>
                </a:moveTo>
                <a:lnTo>
                  <a:pt x="2229289" y="1695530"/>
                </a:lnTo>
                <a:lnTo>
                  <a:pt x="2229289" y="1695531"/>
                </a:lnTo>
                <a:lnTo>
                  <a:pt x="2219665" y="1687831"/>
                </a:lnTo>
                <a:close/>
                <a:moveTo>
                  <a:pt x="2171545" y="1685896"/>
                </a:moveTo>
                <a:lnTo>
                  <a:pt x="2181169" y="1687821"/>
                </a:lnTo>
                <a:lnTo>
                  <a:pt x="2171545" y="1695520"/>
                </a:lnTo>
                <a:close/>
                <a:moveTo>
                  <a:pt x="2365948" y="1685892"/>
                </a:moveTo>
                <a:lnTo>
                  <a:pt x="2365948" y="1691666"/>
                </a:lnTo>
                <a:lnTo>
                  <a:pt x="2371722" y="1691666"/>
                </a:lnTo>
                <a:close/>
                <a:moveTo>
                  <a:pt x="3580490" y="1684022"/>
                </a:moveTo>
                <a:cubicBezTo>
                  <a:pt x="3520821" y="1951565"/>
                  <a:pt x="3334117" y="2070876"/>
                  <a:pt x="3185908" y="2169084"/>
                </a:cubicBezTo>
                <a:cubicBezTo>
                  <a:pt x="3185908" y="2169084"/>
                  <a:pt x="3185908" y="2171011"/>
                  <a:pt x="3185908" y="2171011"/>
                </a:cubicBezTo>
                <a:cubicBezTo>
                  <a:pt x="3362988" y="2086287"/>
                  <a:pt x="3540069" y="1951565"/>
                  <a:pt x="3580490" y="1684022"/>
                </a:cubicBezTo>
                <a:close/>
                <a:moveTo>
                  <a:pt x="3561242" y="1680174"/>
                </a:moveTo>
                <a:cubicBezTo>
                  <a:pt x="3536219" y="1691723"/>
                  <a:pt x="3540069" y="1712899"/>
                  <a:pt x="3528520" y="1745620"/>
                </a:cubicBezTo>
                <a:cubicBezTo>
                  <a:pt x="3459228" y="1943867"/>
                  <a:pt x="3324494" y="2032364"/>
                  <a:pt x="3191683" y="2132505"/>
                </a:cubicBezTo>
                <a:cubicBezTo>
                  <a:pt x="3191683" y="2136351"/>
                  <a:pt x="3189758" y="2142131"/>
                  <a:pt x="3191683" y="2149832"/>
                </a:cubicBezTo>
                <a:cubicBezTo>
                  <a:pt x="3336042" y="2065101"/>
                  <a:pt x="3482326" y="1943867"/>
                  <a:pt x="3528520" y="1766789"/>
                </a:cubicBezTo>
                <a:cubicBezTo>
                  <a:pt x="3541994" y="1770640"/>
                  <a:pt x="3557392" y="1699424"/>
                  <a:pt x="3561242" y="1680174"/>
                </a:cubicBezTo>
                <a:close/>
                <a:moveTo>
                  <a:pt x="2250462" y="1680124"/>
                </a:moveTo>
                <a:lnTo>
                  <a:pt x="2260086" y="1687824"/>
                </a:lnTo>
                <a:lnTo>
                  <a:pt x="2250462" y="1687824"/>
                </a:lnTo>
                <a:cubicBezTo>
                  <a:pt x="2252386" y="1695523"/>
                  <a:pt x="2256236" y="1691674"/>
                  <a:pt x="2246612" y="1693598"/>
                </a:cubicBezTo>
                <a:lnTo>
                  <a:pt x="2244688" y="1685898"/>
                </a:lnTo>
                <a:close/>
                <a:moveTo>
                  <a:pt x="2242763" y="1678200"/>
                </a:moveTo>
                <a:lnTo>
                  <a:pt x="2242763" y="1683974"/>
                </a:lnTo>
                <a:lnTo>
                  <a:pt x="2236989" y="1683974"/>
                </a:lnTo>
                <a:close/>
                <a:moveTo>
                  <a:pt x="2094554" y="1678191"/>
                </a:moveTo>
                <a:lnTo>
                  <a:pt x="2090704" y="1689741"/>
                </a:lnTo>
                <a:lnTo>
                  <a:pt x="2081080" y="1682041"/>
                </a:lnTo>
                <a:close/>
                <a:moveTo>
                  <a:pt x="2365948" y="1676268"/>
                </a:moveTo>
                <a:lnTo>
                  <a:pt x="2369799" y="1682042"/>
                </a:lnTo>
                <a:lnTo>
                  <a:pt x="2375573" y="1676268"/>
                </a:lnTo>
                <a:close/>
                <a:moveTo>
                  <a:pt x="2188868" y="1672422"/>
                </a:moveTo>
                <a:cubicBezTo>
                  <a:pt x="2186943" y="1678196"/>
                  <a:pt x="2194644" y="1685896"/>
                  <a:pt x="2185018" y="1691671"/>
                </a:cubicBezTo>
                <a:lnTo>
                  <a:pt x="2183093" y="1687821"/>
                </a:lnTo>
                <a:lnTo>
                  <a:pt x="2186943" y="1678196"/>
                </a:lnTo>
                <a:cubicBezTo>
                  <a:pt x="2177319" y="1682047"/>
                  <a:pt x="2183093" y="1683971"/>
                  <a:pt x="2177319" y="1676271"/>
                </a:cubicBezTo>
                <a:close/>
                <a:moveTo>
                  <a:pt x="2181168" y="1662798"/>
                </a:moveTo>
                <a:lnTo>
                  <a:pt x="2186943" y="1664723"/>
                </a:lnTo>
                <a:lnTo>
                  <a:pt x="2177319" y="1674347"/>
                </a:lnTo>
                <a:close/>
                <a:moveTo>
                  <a:pt x="2240837" y="1660885"/>
                </a:moveTo>
                <a:lnTo>
                  <a:pt x="2251562" y="1671608"/>
                </a:lnTo>
                <a:lnTo>
                  <a:pt x="2265860" y="1660885"/>
                </a:lnTo>
                <a:lnTo>
                  <a:pt x="2269711" y="1664734"/>
                </a:lnTo>
                <a:cubicBezTo>
                  <a:pt x="2269711" y="1666177"/>
                  <a:pt x="2259965" y="1677365"/>
                  <a:pt x="2254281" y="1677184"/>
                </a:cubicBezTo>
                <a:lnTo>
                  <a:pt x="2251013" y="1673119"/>
                </a:lnTo>
                <a:lnTo>
                  <a:pt x="2248537" y="1674357"/>
                </a:lnTo>
                <a:lnTo>
                  <a:pt x="2236988" y="1672433"/>
                </a:lnTo>
                <a:cubicBezTo>
                  <a:pt x="2242762" y="1662809"/>
                  <a:pt x="2235063" y="1674357"/>
                  <a:pt x="2240837" y="1660885"/>
                </a:cubicBezTo>
                <a:close/>
                <a:moveTo>
                  <a:pt x="2211965" y="1660875"/>
                </a:moveTo>
                <a:lnTo>
                  <a:pt x="2217740" y="1666649"/>
                </a:lnTo>
                <a:lnTo>
                  <a:pt x="2208116" y="1668574"/>
                </a:lnTo>
                <a:close/>
                <a:moveTo>
                  <a:pt x="2391612" y="1656378"/>
                </a:moveTo>
                <a:lnTo>
                  <a:pt x="2392895" y="1657021"/>
                </a:lnTo>
                <a:lnTo>
                  <a:pt x="2390970" y="1657021"/>
                </a:lnTo>
                <a:close/>
                <a:moveTo>
                  <a:pt x="2127276" y="1655106"/>
                </a:moveTo>
                <a:lnTo>
                  <a:pt x="2127276" y="1658957"/>
                </a:lnTo>
                <a:lnTo>
                  <a:pt x="2121502" y="1658957"/>
                </a:lnTo>
                <a:close/>
                <a:moveTo>
                  <a:pt x="4829678" y="1653226"/>
                </a:moveTo>
                <a:cubicBezTo>
                  <a:pt x="4825828" y="1657078"/>
                  <a:pt x="4820054" y="1659005"/>
                  <a:pt x="4818129" y="1662852"/>
                </a:cubicBezTo>
                <a:cubicBezTo>
                  <a:pt x="4818129" y="1664777"/>
                  <a:pt x="4816204" y="1666703"/>
                  <a:pt x="4816204" y="1668628"/>
                </a:cubicBezTo>
                <a:cubicBezTo>
                  <a:pt x="4821979" y="1662852"/>
                  <a:pt x="4825828" y="1659005"/>
                  <a:pt x="4829678" y="1653226"/>
                </a:cubicBezTo>
                <a:close/>
                <a:moveTo>
                  <a:pt x="2117652" y="1651263"/>
                </a:moveTo>
                <a:lnTo>
                  <a:pt x="2117652" y="1657037"/>
                </a:lnTo>
                <a:lnTo>
                  <a:pt x="2111878" y="1657037"/>
                </a:lnTo>
                <a:close/>
                <a:moveTo>
                  <a:pt x="2302431" y="1651260"/>
                </a:moveTo>
                <a:cubicBezTo>
                  <a:pt x="2315905" y="1651260"/>
                  <a:pt x="2310130" y="1653185"/>
                  <a:pt x="2319755" y="1658960"/>
                </a:cubicBezTo>
                <a:lnTo>
                  <a:pt x="2315905" y="1664734"/>
                </a:lnTo>
                <a:lnTo>
                  <a:pt x="2319755" y="1666659"/>
                </a:lnTo>
                <a:cubicBezTo>
                  <a:pt x="2317830" y="1668583"/>
                  <a:pt x="2317830" y="1672433"/>
                  <a:pt x="2317830" y="1674356"/>
                </a:cubicBezTo>
                <a:lnTo>
                  <a:pt x="2310130" y="1672433"/>
                </a:lnTo>
                <a:lnTo>
                  <a:pt x="2313981" y="1683980"/>
                </a:lnTo>
                <a:lnTo>
                  <a:pt x="2317830" y="1682055"/>
                </a:lnTo>
                <a:cubicBezTo>
                  <a:pt x="2315905" y="1685905"/>
                  <a:pt x="2315905" y="1687831"/>
                  <a:pt x="2315905" y="1691680"/>
                </a:cubicBezTo>
                <a:lnTo>
                  <a:pt x="2306280" y="1691680"/>
                </a:lnTo>
                <a:lnTo>
                  <a:pt x="2310130" y="1685905"/>
                </a:lnTo>
                <a:lnTo>
                  <a:pt x="2298581" y="1683980"/>
                </a:lnTo>
                <a:lnTo>
                  <a:pt x="2296656" y="1685905"/>
                </a:lnTo>
                <a:lnTo>
                  <a:pt x="2298581" y="1691680"/>
                </a:lnTo>
                <a:lnTo>
                  <a:pt x="2298581" y="1697455"/>
                </a:lnTo>
                <a:lnTo>
                  <a:pt x="2292807" y="1701305"/>
                </a:lnTo>
                <a:lnTo>
                  <a:pt x="2300506" y="1709005"/>
                </a:lnTo>
                <a:lnTo>
                  <a:pt x="2304355" y="1705155"/>
                </a:lnTo>
                <a:lnTo>
                  <a:pt x="2298581" y="1697455"/>
                </a:lnTo>
                <a:lnTo>
                  <a:pt x="2302431" y="1695530"/>
                </a:lnTo>
                <a:lnTo>
                  <a:pt x="2317830" y="1701305"/>
                </a:lnTo>
                <a:cubicBezTo>
                  <a:pt x="2317830" y="1705155"/>
                  <a:pt x="2317830" y="1710929"/>
                  <a:pt x="2317830" y="1714781"/>
                </a:cubicBezTo>
                <a:lnTo>
                  <a:pt x="2315905" y="1714781"/>
                </a:lnTo>
                <a:cubicBezTo>
                  <a:pt x="2315905" y="1714781"/>
                  <a:pt x="2317830" y="1716706"/>
                  <a:pt x="2317830" y="1716706"/>
                </a:cubicBezTo>
                <a:cubicBezTo>
                  <a:pt x="2315905" y="1726329"/>
                  <a:pt x="2315905" y="1734027"/>
                  <a:pt x="2315905" y="1741726"/>
                </a:cubicBezTo>
                <a:cubicBezTo>
                  <a:pt x="2315905" y="1743651"/>
                  <a:pt x="2315905" y="1743651"/>
                  <a:pt x="2315905" y="1743651"/>
                </a:cubicBezTo>
                <a:cubicBezTo>
                  <a:pt x="2315905" y="1745577"/>
                  <a:pt x="2315905" y="1749425"/>
                  <a:pt x="2315905" y="1753274"/>
                </a:cubicBezTo>
                <a:cubicBezTo>
                  <a:pt x="2315905" y="1753274"/>
                  <a:pt x="2315905" y="1755197"/>
                  <a:pt x="2315905" y="1755197"/>
                </a:cubicBezTo>
                <a:cubicBezTo>
                  <a:pt x="2315905" y="1868762"/>
                  <a:pt x="2344778" y="1974616"/>
                  <a:pt x="2383273" y="2068928"/>
                </a:cubicBezTo>
                <a:lnTo>
                  <a:pt x="2375575" y="2067003"/>
                </a:lnTo>
                <a:cubicBezTo>
                  <a:pt x="2377498" y="2074702"/>
                  <a:pt x="2375575" y="2070853"/>
                  <a:pt x="2381349" y="2078554"/>
                </a:cubicBezTo>
                <a:lnTo>
                  <a:pt x="2385198" y="2074702"/>
                </a:lnTo>
                <a:lnTo>
                  <a:pt x="2388803" y="2082516"/>
                </a:lnTo>
                <a:lnTo>
                  <a:pt x="2385198" y="2080477"/>
                </a:lnTo>
                <a:lnTo>
                  <a:pt x="2385198" y="2084328"/>
                </a:lnTo>
                <a:lnTo>
                  <a:pt x="2379423" y="2080477"/>
                </a:lnTo>
                <a:lnTo>
                  <a:pt x="2376624" y="2084678"/>
                </a:lnTo>
                <a:lnTo>
                  <a:pt x="2375575" y="2084328"/>
                </a:lnTo>
                <a:lnTo>
                  <a:pt x="2375253" y="2085932"/>
                </a:lnTo>
                <a:lnTo>
                  <a:pt x="2371724" y="2082402"/>
                </a:lnTo>
                <a:lnTo>
                  <a:pt x="2365950" y="2086253"/>
                </a:lnTo>
                <a:cubicBezTo>
                  <a:pt x="2364987" y="2085291"/>
                  <a:pt x="2366431" y="2084808"/>
                  <a:pt x="2366671" y="2084569"/>
                </a:cubicBezTo>
                <a:lnTo>
                  <a:pt x="2361183" y="2084365"/>
                </a:lnTo>
                <a:lnTo>
                  <a:pt x="2363483" y="2082885"/>
                </a:lnTo>
                <a:cubicBezTo>
                  <a:pt x="2365829" y="2081441"/>
                  <a:pt x="2361137" y="2084328"/>
                  <a:pt x="2364025" y="2078554"/>
                </a:cubicBezTo>
                <a:lnTo>
                  <a:pt x="2354401" y="2074702"/>
                </a:lnTo>
                <a:lnTo>
                  <a:pt x="2357608" y="2084328"/>
                </a:lnTo>
                <a:lnTo>
                  <a:pt x="2354401" y="2084328"/>
                </a:lnTo>
                <a:lnTo>
                  <a:pt x="2348627" y="2086253"/>
                </a:lnTo>
                <a:lnTo>
                  <a:pt x="2339004" y="2084328"/>
                </a:lnTo>
                <a:lnTo>
                  <a:pt x="2335153" y="2082402"/>
                </a:lnTo>
                <a:cubicBezTo>
                  <a:pt x="2339004" y="2074702"/>
                  <a:pt x="2340927" y="2078554"/>
                  <a:pt x="2333228" y="2074702"/>
                </a:cubicBezTo>
                <a:lnTo>
                  <a:pt x="2329379" y="2076629"/>
                </a:lnTo>
                <a:lnTo>
                  <a:pt x="2331304" y="2084328"/>
                </a:lnTo>
                <a:lnTo>
                  <a:pt x="2337078" y="2084328"/>
                </a:lnTo>
                <a:lnTo>
                  <a:pt x="2327454" y="2088178"/>
                </a:lnTo>
                <a:lnTo>
                  <a:pt x="2337078" y="2095879"/>
                </a:lnTo>
                <a:lnTo>
                  <a:pt x="2333228" y="2101655"/>
                </a:lnTo>
                <a:lnTo>
                  <a:pt x="2327454" y="2097804"/>
                </a:lnTo>
                <a:cubicBezTo>
                  <a:pt x="2325529" y="2099729"/>
                  <a:pt x="2323604" y="2099729"/>
                  <a:pt x="2323604" y="2099729"/>
                </a:cubicBezTo>
                <a:cubicBezTo>
                  <a:pt x="2323604" y="2099729"/>
                  <a:pt x="2323604" y="2097804"/>
                  <a:pt x="2321680" y="2097804"/>
                </a:cubicBezTo>
                <a:cubicBezTo>
                  <a:pt x="2315905" y="2088178"/>
                  <a:pt x="2327454" y="2097804"/>
                  <a:pt x="2315905" y="2090103"/>
                </a:cubicBezTo>
                <a:cubicBezTo>
                  <a:pt x="2312056" y="2095879"/>
                  <a:pt x="2312056" y="2090103"/>
                  <a:pt x="2315905" y="2097804"/>
                </a:cubicBezTo>
                <a:lnTo>
                  <a:pt x="2304355" y="2099729"/>
                </a:lnTo>
                <a:lnTo>
                  <a:pt x="2298581" y="2093954"/>
                </a:lnTo>
                <a:lnTo>
                  <a:pt x="2292807" y="2093954"/>
                </a:lnTo>
                <a:lnTo>
                  <a:pt x="2288958" y="2082402"/>
                </a:lnTo>
                <a:lnTo>
                  <a:pt x="2281258" y="2084328"/>
                </a:lnTo>
                <a:lnTo>
                  <a:pt x="2277408" y="2092029"/>
                </a:lnTo>
                <a:lnTo>
                  <a:pt x="2283183" y="2092029"/>
                </a:lnTo>
                <a:lnTo>
                  <a:pt x="2283183" y="2086253"/>
                </a:lnTo>
                <a:lnTo>
                  <a:pt x="2290882" y="2092029"/>
                </a:lnTo>
                <a:lnTo>
                  <a:pt x="2279333" y="2097804"/>
                </a:lnTo>
                <a:lnTo>
                  <a:pt x="2283183" y="2103580"/>
                </a:lnTo>
                <a:lnTo>
                  <a:pt x="2271634" y="2109356"/>
                </a:lnTo>
                <a:lnTo>
                  <a:pt x="2268747" y="2107911"/>
                </a:lnTo>
                <a:lnTo>
                  <a:pt x="2269709" y="2107431"/>
                </a:lnTo>
                <a:cubicBezTo>
                  <a:pt x="2269709" y="2107431"/>
                  <a:pt x="2267784" y="2105505"/>
                  <a:pt x="2273559" y="2101655"/>
                </a:cubicBezTo>
                <a:lnTo>
                  <a:pt x="2263935" y="2101655"/>
                </a:lnTo>
                <a:lnTo>
                  <a:pt x="2265565" y="2108169"/>
                </a:lnTo>
                <a:lnTo>
                  <a:pt x="2262010" y="2109356"/>
                </a:lnTo>
                <a:lnTo>
                  <a:pt x="2256236" y="2103580"/>
                </a:lnTo>
                <a:lnTo>
                  <a:pt x="2262010" y="2097804"/>
                </a:lnTo>
                <a:cubicBezTo>
                  <a:pt x="2258161" y="2088178"/>
                  <a:pt x="2265860" y="2099729"/>
                  <a:pt x="2260085" y="2088178"/>
                </a:cubicBezTo>
                <a:lnTo>
                  <a:pt x="2250462" y="2092029"/>
                </a:lnTo>
                <a:lnTo>
                  <a:pt x="2248537" y="2086253"/>
                </a:lnTo>
                <a:lnTo>
                  <a:pt x="2258161" y="2082402"/>
                </a:lnTo>
                <a:cubicBezTo>
                  <a:pt x="2267784" y="2090103"/>
                  <a:pt x="2262010" y="2080477"/>
                  <a:pt x="2263935" y="2093954"/>
                </a:cubicBezTo>
                <a:cubicBezTo>
                  <a:pt x="2271634" y="2088178"/>
                  <a:pt x="2269709" y="2093954"/>
                  <a:pt x="2267784" y="2086253"/>
                </a:cubicBezTo>
                <a:lnTo>
                  <a:pt x="2269709" y="2078554"/>
                </a:lnTo>
                <a:cubicBezTo>
                  <a:pt x="2279333" y="2082402"/>
                  <a:pt x="2279333" y="2080477"/>
                  <a:pt x="2279333" y="2068928"/>
                </a:cubicBezTo>
                <a:lnTo>
                  <a:pt x="2273559" y="2074702"/>
                </a:lnTo>
                <a:lnTo>
                  <a:pt x="2267784" y="2070853"/>
                </a:lnTo>
                <a:lnTo>
                  <a:pt x="2267784" y="2076629"/>
                </a:lnTo>
                <a:lnTo>
                  <a:pt x="2258161" y="2076629"/>
                </a:lnTo>
                <a:lnTo>
                  <a:pt x="2258161" y="2082402"/>
                </a:lnTo>
                <a:lnTo>
                  <a:pt x="2252386" y="2080477"/>
                </a:lnTo>
                <a:lnTo>
                  <a:pt x="2248537" y="2086253"/>
                </a:lnTo>
                <a:cubicBezTo>
                  <a:pt x="2252386" y="2076629"/>
                  <a:pt x="2244688" y="2088178"/>
                  <a:pt x="2250462" y="2076629"/>
                </a:cubicBezTo>
                <a:lnTo>
                  <a:pt x="2240837" y="2076629"/>
                </a:lnTo>
                <a:cubicBezTo>
                  <a:pt x="2246612" y="2068928"/>
                  <a:pt x="2240837" y="2074702"/>
                  <a:pt x="2258161" y="2074702"/>
                </a:cubicBezTo>
                <a:lnTo>
                  <a:pt x="2260085" y="2067003"/>
                </a:lnTo>
                <a:cubicBezTo>
                  <a:pt x="2246612" y="2065078"/>
                  <a:pt x="2254311" y="2067003"/>
                  <a:pt x="2244688" y="2061227"/>
                </a:cubicBezTo>
                <a:lnTo>
                  <a:pt x="2244688" y="2067003"/>
                </a:lnTo>
                <a:cubicBezTo>
                  <a:pt x="2235063" y="2063152"/>
                  <a:pt x="2235063" y="2063152"/>
                  <a:pt x="2229289" y="2055451"/>
                </a:cubicBezTo>
                <a:lnTo>
                  <a:pt x="2221590" y="2061227"/>
                </a:lnTo>
                <a:lnTo>
                  <a:pt x="2221590" y="2053526"/>
                </a:lnTo>
                <a:cubicBezTo>
                  <a:pt x="2211966" y="2057377"/>
                  <a:pt x="2213891" y="2053526"/>
                  <a:pt x="2217740" y="2061227"/>
                </a:cubicBezTo>
                <a:lnTo>
                  <a:pt x="2208116" y="2061227"/>
                </a:lnTo>
                <a:cubicBezTo>
                  <a:pt x="2211966" y="2067003"/>
                  <a:pt x="2211966" y="2061227"/>
                  <a:pt x="2208116" y="2068928"/>
                </a:cubicBezTo>
                <a:cubicBezTo>
                  <a:pt x="2196567" y="2061227"/>
                  <a:pt x="2208116" y="2068928"/>
                  <a:pt x="2202342" y="2057377"/>
                </a:cubicBezTo>
                <a:lnTo>
                  <a:pt x="2211966" y="2057377"/>
                </a:lnTo>
                <a:cubicBezTo>
                  <a:pt x="2206191" y="2045825"/>
                  <a:pt x="2213891" y="2057377"/>
                  <a:pt x="2208116" y="2045825"/>
                </a:cubicBezTo>
                <a:lnTo>
                  <a:pt x="2198492" y="2053526"/>
                </a:lnTo>
                <a:cubicBezTo>
                  <a:pt x="2192718" y="2051601"/>
                  <a:pt x="2202342" y="2051601"/>
                  <a:pt x="2190793" y="2051601"/>
                </a:cubicBezTo>
                <a:lnTo>
                  <a:pt x="2181169" y="2051601"/>
                </a:lnTo>
                <a:cubicBezTo>
                  <a:pt x="2185019" y="2045825"/>
                  <a:pt x="2185019" y="2051601"/>
                  <a:pt x="2181169" y="2043900"/>
                </a:cubicBezTo>
                <a:lnTo>
                  <a:pt x="2175395" y="2049676"/>
                </a:lnTo>
                <a:lnTo>
                  <a:pt x="2167696" y="2043900"/>
                </a:lnTo>
                <a:lnTo>
                  <a:pt x="2167696" y="2051601"/>
                </a:lnTo>
                <a:lnTo>
                  <a:pt x="2163847" y="2053526"/>
                </a:lnTo>
                <a:lnTo>
                  <a:pt x="2160272" y="2050730"/>
                </a:lnTo>
                <a:lnTo>
                  <a:pt x="2161440" y="2047028"/>
                </a:lnTo>
                <a:cubicBezTo>
                  <a:pt x="2161440" y="2046789"/>
                  <a:pt x="2160960" y="2046789"/>
                  <a:pt x="2159996" y="2043900"/>
                </a:cubicBezTo>
                <a:lnTo>
                  <a:pt x="2165771" y="2038125"/>
                </a:lnTo>
                <a:cubicBezTo>
                  <a:pt x="2158073" y="2039088"/>
                  <a:pt x="2154703" y="2041013"/>
                  <a:pt x="2154222" y="2043419"/>
                </a:cubicBezTo>
                <a:lnTo>
                  <a:pt x="2158280" y="2049170"/>
                </a:lnTo>
                <a:lnTo>
                  <a:pt x="2146570" y="2040004"/>
                </a:lnTo>
                <a:lnTo>
                  <a:pt x="2152297" y="2034278"/>
                </a:lnTo>
                <a:lnTo>
                  <a:pt x="2146523" y="2034278"/>
                </a:lnTo>
                <a:lnTo>
                  <a:pt x="2146523" y="2028505"/>
                </a:lnTo>
                <a:lnTo>
                  <a:pt x="2152297" y="2030428"/>
                </a:lnTo>
                <a:lnTo>
                  <a:pt x="2158073" y="2024656"/>
                </a:lnTo>
                <a:cubicBezTo>
                  <a:pt x="2154222" y="2020806"/>
                  <a:pt x="2154222" y="2022731"/>
                  <a:pt x="2154222" y="2016957"/>
                </a:cubicBezTo>
                <a:lnTo>
                  <a:pt x="2154222" y="2009260"/>
                </a:lnTo>
                <a:lnTo>
                  <a:pt x="2150372" y="2009260"/>
                </a:lnTo>
                <a:lnTo>
                  <a:pt x="2150372" y="2016957"/>
                </a:lnTo>
                <a:lnTo>
                  <a:pt x="2140749" y="2016957"/>
                </a:lnTo>
                <a:cubicBezTo>
                  <a:pt x="2129200" y="2016957"/>
                  <a:pt x="2138824" y="2018881"/>
                  <a:pt x="2131125" y="2015033"/>
                </a:cubicBezTo>
                <a:lnTo>
                  <a:pt x="2129225" y="2026431"/>
                </a:lnTo>
                <a:lnTo>
                  <a:pt x="2119577" y="2018881"/>
                </a:lnTo>
                <a:lnTo>
                  <a:pt x="2133050" y="2007338"/>
                </a:lnTo>
                <a:lnTo>
                  <a:pt x="2140749" y="2007338"/>
                </a:lnTo>
                <a:lnTo>
                  <a:pt x="2140749" y="1999637"/>
                </a:lnTo>
                <a:lnTo>
                  <a:pt x="2150372" y="1999637"/>
                </a:lnTo>
                <a:lnTo>
                  <a:pt x="2156147" y="1993861"/>
                </a:lnTo>
                <a:cubicBezTo>
                  <a:pt x="2158073" y="1978466"/>
                  <a:pt x="2163847" y="1986164"/>
                  <a:pt x="2154222" y="1980391"/>
                </a:cubicBezTo>
                <a:lnTo>
                  <a:pt x="2154222" y="1990011"/>
                </a:lnTo>
                <a:cubicBezTo>
                  <a:pt x="2144598" y="1988088"/>
                  <a:pt x="2150372" y="1988088"/>
                  <a:pt x="2142673" y="1990011"/>
                </a:cubicBezTo>
                <a:lnTo>
                  <a:pt x="2142673" y="1982314"/>
                </a:lnTo>
                <a:lnTo>
                  <a:pt x="2148448" y="1986164"/>
                </a:lnTo>
                <a:cubicBezTo>
                  <a:pt x="2150372" y="1970768"/>
                  <a:pt x="2152297" y="1982314"/>
                  <a:pt x="2154222" y="1966918"/>
                </a:cubicBezTo>
                <a:lnTo>
                  <a:pt x="2146523" y="1972691"/>
                </a:lnTo>
                <a:cubicBezTo>
                  <a:pt x="2144598" y="1966918"/>
                  <a:pt x="2144598" y="1964993"/>
                  <a:pt x="2146523" y="1959226"/>
                </a:cubicBezTo>
                <a:lnTo>
                  <a:pt x="2158073" y="1963068"/>
                </a:lnTo>
                <a:lnTo>
                  <a:pt x="2152297" y="1955376"/>
                </a:lnTo>
                <a:lnTo>
                  <a:pt x="2163847" y="1945752"/>
                </a:lnTo>
                <a:lnTo>
                  <a:pt x="2162350" y="1941261"/>
                </a:lnTo>
                <a:lnTo>
                  <a:pt x="2163205" y="1939978"/>
                </a:lnTo>
                <a:lnTo>
                  <a:pt x="2171545" y="1939978"/>
                </a:lnTo>
                <a:lnTo>
                  <a:pt x="2165771" y="1936127"/>
                </a:lnTo>
                <a:lnTo>
                  <a:pt x="2163205" y="1939978"/>
                </a:lnTo>
                <a:lnTo>
                  <a:pt x="2161921" y="1939978"/>
                </a:lnTo>
                <a:lnTo>
                  <a:pt x="2162350" y="1941261"/>
                </a:lnTo>
                <a:lnTo>
                  <a:pt x="2161921" y="1941903"/>
                </a:lnTo>
                <a:cubicBezTo>
                  <a:pt x="2154222" y="1945752"/>
                  <a:pt x="2152297" y="1945752"/>
                  <a:pt x="2150372" y="1955376"/>
                </a:cubicBezTo>
                <a:cubicBezTo>
                  <a:pt x="2140749" y="1953452"/>
                  <a:pt x="2142673" y="1957301"/>
                  <a:pt x="2146523" y="1949601"/>
                </a:cubicBezTo>
                <a:lnTo>
                  <a:pt x="2140749" y="1941903"/>
                </a:lnTo>
                <a:cubicBezTo>
                  <a:pt x="2144598" y="1934203"/>
                  <a:pt x="2142673" y="1938052"/>
                  <a:pt x="2140749" y="1930353"/>
                </a:cubicBezTo>
                <a:lnTo>
                  <a:pt x="2146523" y="1928428"/>
                </a:lnTo>
                <a:lnTo>
                  <a:pt x="2136899" y="1926503"/>
                </a:lnTo>
                <a:lnTo>
                  <a:pt x="2140749" y="1920730"/>
                </a:lnTo>
                <a:lnTo>
                  <a:pt x="2131125" y="1920730"/>
                </a:lnTo>
                <a:lnTo>
                  <a:pt x="2134974" y="1914956"/>
                </a:lnTo>
                <a:lnTo>
                  <a:pt x="2129200" y="1913031"/>
                </a:lnTo>
                <a:lnTo>
                  <a:pt x="2133050" y="1901482"/>
                </a:lnTo>
                <a:cubicBezTo>
                  <a:pt x="2131125" y="1903407"/>
                  <a:pt x="2129200" y="1905332"/>
                  <a:pt x="2129200" y="1905332"/>
                </a:cubicBezTo>
                <a:cubicBezTo>
                  <a:pt x="2129200" y="1905332"/>
                  <a:pt x="2127275" y="1905332"/>
                  <a:pt x="2123425" y="1907257"/>
                </a:cubicBezTo>
                <a:lnTo>
                  <a:pt x="2129200" y="1913031"/>
                </a:lnTo>
                <a:lnTo>
                  <a:pt x="2127275" y="1916881"/>
                </a:lnTo>
                <a:cubicBezTo>
                  <a:pt x="2129200" y="1920730"/>
                  <a:pt x="2131125" y="1924580"/>
                  <a:pt x="2121501" y="1924580"/>
                </a:cubicBezTo>
                <a:cubicBezTo>
                  <a:pt x="2117651" y="1924580"/>
                  <a:pt x="2117651" y="1920730"/>
                  <a:pt x="2115726" y="1918805"/>
                </a:cubicBezTo>
                <a:lnTo>
                  <a:pt x="2125351" y="1918805"/>
                </a:lnTo>
                <a:lnTo>
                  <a:pt x="2115726" y="1907257"/>
                </a:lnTo>
                <a:cubicBezTo>
                  <a:pt x="2125351" y="1907257"/>
                  <a:pt x="2115726" y="1893783"/>
                  <a:pt x="2109952" y="1893783"/>
                </a:cubicBezTo>
                <a:cubicBezTo>
                  <a:pt x="2102253" y="1893783"/>
                  <a:pt x="2102253" y="1897633"/>
                  <a:pt x="2098403" y="1901482"/>
                </a:cubicBezTo>
                <a:lnTo>
                  <a:pt x="2086854" y="1893783"/>
                </a:lnTo>
                <a:lnTo>
                  <a:pt x="2088780" y="1889934"/>
                </a:lnTo>
                <a:lnTo>
                  <a:pt x="2083006" y="1888009"/>
                </a:lnTo>
                <a:cubicBezTo>
                  <a:pt x="2088780" y="1878386"/>
                  <a:pt x="2081080" y="1884159"/>
                  <a:pt x="2094554" y="1882234"/>
                </a:cubicBezTo>
                <a:lnTo>
                  <a:pt x="2090704" y="1876460"/>
                </a:lnTo>
                <a:cubicBezTo>
                  <a:pt x="2100328" y="1878386"/>
                  <a:pt x="2096478" y="1876460"/>
                  <a:pt x="2100328" y="1882234"/>
                </a:cubicBezTo>
                <a:lnTo>
                  <a:pt x="2106102" y="1882234"/>
                </a:lnTo>
                <a:lnTo>
                  <a:pt x="2102253" y="1884159"/>
                </a:lnTo>
                <a:cubicBezTo>
                  <a:pt x="2106102" y="1889934"/>
                  <a:pt x="2106102" y="1884159"/>
                  <a:pt x="2102253" y="1891858"/>
                </a:cubicBezTo>
                <a:lnTo>
                  <a:pt x="2119577" y="1888009"/>
                </a:lnTo>
                <a:cubicBezTo>
                  <a:pt x="2115726" y="1876460"/>
                  <a:pt x="2121501" y="1882234"/>
                  <a:pt x="2133050" y="1876460"/>
                </a:cubicBezTo>
                <a:lnTo>
                  <a:pt x="2127275" y="1870687"/>
                </a:lnTo>
                <a:cubicBezTo>
                  <a:pt x="2131125" y="1864912"/>
                  <a:pt x="2131125" y="1870687"/>
                  <a:pt x="2127275" y="1862988"/>
                </a:cubicBezTo>
                <a:lnTo>
                  <a:pt x="2136899" y="1862988"/>
                </a:lnTo>
                <a:cubicBezTo>
                  <a:pt x="2148448" y="1862988"/>
                  <a:pt x="2138824" y="1864912"/>
                  <a:pt x="2146523" y="1861062"/>
                </a:cubicBezTo>
                <a:lnTo>
                  <a:pt x="2150372" y="1866837"/>
                </a:lnTo>
                <a:lnTo>
                  <a:pt x="2158073" y="1861062"/>
                </a:lnTo>
                <a:lnTo>
                  <a:pt x="2161921" y="1849514"/>
                </a:lnTo>
                <a:lnTo>
                  <a:pt x="2154222" y="1849514"/>
                </a:lnTo>
                <a:lnTo>
                  <a:pt x="2159996" y="1843741"/>
                </a:lnTo>
                <a:lnTo>
                  <a:pt x="2150372" y="1841816"/>
                </a:lnTo>
                <a:lnTo>
                  <a:pt x="2154222" y="1849514"/>
                </a:lnTo>
                <a:lnTo>
                  <a:pt x="2152297" y="1849514"/>
                </a:lnTo>
                <a:cubicBezTo>
                  <a:pt x="2152297" y="1862988"/>
                  <a:pt x="2156147" y="1855289"/>
                  <a:pt x="2146523" y="1861062"/>
                </a:cubicBezTo>
                <a:cubicBezTo>
                  <a:pt x="2144598" y="1859138"/>
                  <a:pt x="2140749" y="1853364"/>
                  <a:pt x="2136899" y="1853364"/>
                </a:cubicBezTo>
                <a:cubicBezTo>
                  <a:pt x="2129200" y="1853364"/>
                  <a:pt x="2127275" y="1857213"/>
                  <a:pt x="2121501" y="1861062"/>
                </a:cubicBezTo>
                <a:lnTo>
                  <a:pt x="2125351" y="1868762"/>
                </a:lnTo>
                <a:lnTo>
                  <a:pt x="2111877" y="1882234"/>
                </a:lnTo>
                <a:lnTo>
                  <a:pt x="2106102" y="1878386"/>
                </a:lnTo>
                <a:lnTo>
                  <a:pt x="2106102" y="1872611"/>
                </a:lnTo>
                <a:lnTo>
                  <a:pt x="2111877" y="1872611"/>
                </a:lnTo>
                <a:cubicBezTo>
                  <a:pt x="2108027" y="1866837"/>
                  <a:pt x="2108027" y="1872611"/>
                  <a:pt x="2111877" y="1864912"/>
                </a:cubicBezTo>
                <a:lnTo>
                  <a:pt x="2102253" y="1864912"/>
                </a:lnTo>
                <a:lnTo>
                  <a:pt x="2102253" y="1862988"/>
                </a:lnTo>
                <a:lnTo>
                  <a:pt x="2111877" y="1862988"/>
                </a:lnTo>
                <a:lnTo>
                  <a:pt x="2109952" y="1851439"/>
                </a:lnTo>
                <a:cubicBezTo>
                  <a:pt x="2115726" y="1849514"/>
                  <a:pt x="2109952" y="1847589"/>
                  <a:pt x="2117651" y="1851439"/>
                </a:cubicBezTo>
                <a:lnTo>
                  <a:pt x="2123425" y="1843741"/>
                </a:lnTo>
                <a:lnTo>
                  <a:pt x="2113801" y="1836041"/>
                </a:lnTo>
                <a:lnTo>
                  <a:pt x="2125351" y="1832192"/>
                </a:lnTo>
                <a:cubicBezTo>
                  <a:pt x="2119577" y="1826417"/>
                  <a:pt x="2117651" y="1828342"/>
                  <a:pt x="2109952" y="1830267"/>
                </a:cubicBezTo>
                <a:lnTo>
                  <a:pt x="2109952" y="1822568"/>
                </a:lnTo>
                <a:cubicBezTo>
                  <a:pt x="2117651" y="1824492"/>
                  <a:pt x="2111877" y="1826417"/>
                  <a:pt x="2119577" y="1822568"/>
                </a:cubicBezTo>
                <a:cubicBezTo>
                  <a:pt x="2108027" y="1809093"/>
                  <a:pt x="2115726" y="1830267"/>
                  <a:pt x="2109952" y="1814868"/>
                </a:cubicBezTo>
                <a:cubicBezTo>
                  <a:pt x="2115726" y="1814868"/>
                  <a:pt x="2117170" y="1815350"/>
                  <a:pt x="2117892" y="1815350"/>
                </a:cubicBezTo>
                <a:lnTo>
                  <a:pt x="2121499" y="1812944"/>
                </a:lnTo>
                <a:lnTo>
                  <a:pt x="2111877" y="1812944"/>
                </a:lnTo>
                <a:lnTo>
                  <a:pt x="2117651" y="1807170"/>
                </a:lnTo>
                <a:lnTo>
                  <a:pt x="2121501" y="1812944"/>
                </a:lnTo>
                <a:lnTo>
                  <a:pt x="2121501" y="1812943"/>
                </a:lnTo>
                <a:lnTo>
                  <a:pt x="2127275" y="1816793"/>
                </a:lnTo>
                <a:lnTo>
                  <a:pt x="2123425" y="1826417"/>
                </a:lnTo>
                <a:lnTo>
                  <a:pt x="2129200" y="1826417"/>
                </a:lnTo>
                <a:lnTo>
                  <a:pt x="2131125" y="1818718"/>
                </a:lnTo>
                <a:lnTo>
                  <a:pt x="2129200" y="1812943"/>
                </a:lnTo>
                <a:lnTo>
                  <a:pt x="2130911" y="1807811"/>
                </a:lnTo>
                <a:lnTo>
                  <a:pt x="2133050" y="1811018"/>
                </a:lnTo>
                <a:lnTo>
                  <a:pt x="2140749" y="1809093"/>
                </a:lnTo>
                <a:lnTo>
                  <a:pt x="2140749" y="1815638"/>
                </a:lnTo>
                <a:lnTo>
                  <a:pt x="2138824" y="1814868"/>
                </a:lnTo>
                <a:cubicBezTo>
                  <a:pt x="2138824" y="1814868"/>
                  <a:pt x="2134974" y="1820642"/>
                  <a:pt x="2134974" y="1820642"/>
                </a:cubicBezTo>
                <a:cubicBezTo>
                  <a:pt x="2134974" y="1828342"/>
                  <a:pt x="2140749" y="1830267"/>
                  <a:pt x="2144598" y="1832192"/>
                </a:cubicBezTo>
                <a:lnTo>
                  <a:pt x="2144598" y="1839891"/>
                </a:lnTo>
                <a:lnTo>
                  <a:pt x="2141711" y="1841816"/>
                </a:lnTo>
                <a:lnTo>
                  <a:pt x="2136899" y="1841816"/>
                </a:lnTo>
                <a:cubicBezTo>
                  <a:pt x="2138824" y="1834116"/>
                  <a:pt x="2140749" y="1839891"/>
                  <a:pt x="2133050" y="1834116"/>
                </a:cubicBezTo>
                <a:cubicBezTo>
                  <a:pt x="2131125" y="1839891"/>
                  <a:pt x="2131125" y="1845664"/>
                  <a:pt x="2133050" y="1849514"/>
                </a:cubicBezTo>
                <a:cubicBezTo>
                  <a:pt x="2140749" y="1853364"/>
                  <a:pt x="2133050" y="1847589"/>
                  <a:pt x="2142673" y="1851439"/>
                </a:cubicBezTo>
                <a:lnTo>
                  <a:pt x="2138824" y="1843741"/>
                </a:lnTo>
                <a:lnTo>
                  <a:pt x="2141711" y="1841816"/>
                </a:lnTo>
                <a:lnTo>
                  <a:pt x="2144598" y="1841816"/>
                </a:lnTo>
                <a:lnTo>
                  <a:pt x="2144598" y="1839891"/>
                </a:lnTo>
                <a:lnTo>
                  <a:pt x="2159996" y="1834116"/>
                </a:lnTo>
                <a:cubicBezTo>
                  <a:pt x="2154222" y="1828342"/>
                  <a:pt x="2158073" y="1830267"/>
                  <a:pt x="2150372" y="1828342"/>
                </a:cubicBezTo>
                <a:lnTo>
                  <a:pt x="2150372" y="1834116"/>
                </a:lnTo>
                <a:lnTo>
                  <a:pt x="2144598" y="1830267"/>
                </a:lnTo>
                <a:lnTo>
                  <a:pt x="2148448" y="1828342"/>
                </a:lnTo>
                <a:cubicBezTo>
                  <a:pt x="2146523" y="1822568"/>
                  <a:pt x="2146523" y="1826417"/>
                  <a:pt x="2148448" y="1818718"/>
                </a:cubicBezTo>
                <a:lnTo>
                  <a:pt x="2143066" y="1816565"/>
                </a:lnTo>
                <a:lnTo>
                  <a:pt x="2147155" y="1816161"/>
                </a:lnTo>
                <a:cubicBezTo>
                  <a:pt x="2150493" y="1816071"/>
                  <a:pt x="2146523" y="1816792"/>
                  <a:pt x="2152297" y="1811018"/>
                </a:cubicBezTo>
                <a:lnTo>
                  <a:pt x="2161921" y="1811018"/>
                </a:lnTo>
                <a:lnTo>
                  <a:pt x="2167696" y="1803319"/>
                </a:lnTo>
                <a:lnTo>
                  <a:pt x="2166595" y="1801116"/>
                </a:lnTo>
                <a:lnTo>
                  <a:pt x="2163847" y="1805240"/>
                </a:lnTo>
                <a:lnTo>
                  <a:pt x="2159997" y="1799466"/>
                </a:lnTo>
                <a:cubicBezTo>
                  <a:pt x="2150372" y="1805240"/>
                  <a:pt x="2158073" y="1805240"/>
                  <a:pt x="2144598" y="1805240"/>
                </a:cubicBezTo>
                <a:lnTo>
                  <a:pt x="2156147" y="1793690"/>
                </a:lnTo>
                <a:lnTo>
                  <a:pt x="2152297" y="1785993"/>
                </a:lnTo>
                <a:lnTo>
                  <a:pt x="2159997" y="1778292"/>
                </a:lnTo>
                <a:cubicBezTo>
                  <a:pt x="2165772" y="1780217"/>
                  <a:pt x="2159997" y="1782142"/>
                  <a:pt x="2167696" y="1778292"/>
                </a:cubicBezTo>
                <a:cubicBezTo>
                  <a:pt x="2167696" y="1789842"/>
                  <a:pt x="2167696" y="1787918"/>
                  <a:pt x="2159997" y="1791766"/>
                </a:cubicBezTo>
                <a:lnTo>
                  <a:pt x="2163847" y="1797540"/>
                </a:lnTo>
                <a:lnTo>
                  <a:pt x="2159999" y="1799465"/>
                </a:lnTo>
                <a:lnTo>
                  <a:pt x="2165769" y="1799465"/>
                </a:lnTo>
                <a:lnTo>
                  <a:pt x="2163847" y="1795619"/>
                </a:lnTo>
                <a:lnTo>
                  <a:pt x="2171545" y="1789846"/>
                </a:lnTo>
                <a:lnTo>
                  <a:pt x="2167696" y="1784073"/>
                </a:lnTo>
                <a:cubicBezTo>
                  <a:pt x="2175395" y="1785997"/>
                  <a:pt x="2175395" y="1785997"/>
                  <a:pt x="2179244" y="1789846"/>
                </a:cubicBezTo>
                <a:lnTo>
                  <a:pt x="2181169" y="1784073"/>
                </a:lnTo>
                <a:lnTo>
                  <a:pt x="2180287" y="1781423"/>
                </a:lnTo>
                <a:lnTo>
                  <a:pt x="2179244" y="1782146"/>
                </a:lnTo>
                <a:lnTo>
                  <a:pt x="2173470" y="1776371"/>
                </a:lnTo>
                <a:cubicBezTo>
                  <a:pt x="2175395" y="1770596"/>
                  <a:pt x="2175395" y="1778296"/>
                  <a:pt x="2175395" y="1768671"/>
                </a:cubicBezTo>
                <a:cubicBezTo>
                  <a:pt x="2175395" y="1766745"/>
                  <a:pt x="2171545" y="1762895"/>
                  <a:pt x="2175395" y="1762895"/>
                </a:cubicBezTo>
                <a:lnTo>
                  <a:pt x="2183094" y="1757121"/>
                </a:lnTo>
                <a:lnTo>
                  <a:pt x="2183095" y="1757122"/>
                </a:lnTo>
                <a:lnTo>
                  <a:pt x="2186944" y="1768671"/>
                </a:lnTo>
                <a:lnTo>
                  <a:pt x="2181169" y="1774446"/>
                </a:lnTo>
                <a:lnTo>
                  <a:pt x="2185019" y="1774446"/>
                </a:lnTo>
                <a:lnTo>
                  <a:pt x="2185019" y="1772522"/>
                </a:lnTo>
                <a:lnTo>
                  <a:pt x="2189295" y="1774446"/>
                </a:lnTo>
                <a:lnTo>
                  <a:pt x="2190367" y="1774446"/>
                </a:lnTo>
                <a:lnTo>
                  <a:pt x="2190695" y="1774298"/>
                </a:lnTo>
                <a:lnTo>
                  <a:pt x="2186944" y="1768671"/>
                </a:lnTo>
                <a:lnTo>
                  <a:pt x="2192719" y="1768671"/>
                </a:lnTo>
                <a:lnTo>
                  <a:pt x="2193779" y="1772911"/>
                </a:lnTo>
                <a:lnTo>
                  <a:pt x="2194642" y="1772522"/>
                </a:lnTo>
                <a:lnTo>
                  <a:pt x="2198492" y="1778296"/>
                </a:lnTo>
                <a:lnTo>
                  <a:pt x="2210041" y="1780221"/>
                </a:lnTo>
                <a:lnTo>
                  <a:pt x="2213891" y="1776371"/>
                </a:lnTo>
                <a:lnTo>
                  <a:pt x="2208116" y="1774446"/>
                </a:lnTo>
                <a:lnTo>
                  <a:pt x="2213891" y="1770597"/>
                </a:lnTo>
                <a:lnTo>
                  <a:pt x="2213895" y="1770594"/>
                </a:lnTo>
                <a:lnTo>
                  <a:pt x="2213891" y="1770594"/>
                </a:lnTo>
                <a:lnTo>
                  <a:pt x="2213891" y="1762893"/>
                </a:lnTo>
                <a:lnTo>
                  <a:pt x="2219014" y="1762893"/>
                </a:lnTo>
                <a:lnTo>
                  <a:pt x="2213891" y="1760971"/>
                </a:lnTo>
                <a:lnTo>
                  <a:pt x="2213891" y="1759047"/>
                </a:lnTo>
                <a:lnTo>
                  <a:pt x="2214612" y="1757605"/>
                </a:lnTo>
                <a:lnTo>
                  <a:pt x="2213891" y="1757124"/>
                </a:lnTo>
                <a:lnTo>
                  <a:pt x="2208116" y="1762897"/>
                </a:lnTo>
                <a:cubicBezTo>
                  <a:pt x="2204266" y="1757124"/>
                  <a:pt x="2204266" y="1762897"/>
                  <a:pt x="2208116" y="1755200"/>
                </a:cubicBezTo>
                <a:cubicBezTo>
                  <a:pt x="2202342" y="1747502"/>
                  <a:pt x="2204266" y="1743653"/>
                  <a:pt x="2192718" y="1743653"/>
                </a:cubicBezTo>
                <a:lnTo>
                  <a:pt x="2190793" y="1732103"/>
                </a:lnTo>
                <a:cubicBezTo>
                  <a:pt x="2198492" y="1730178"/>
                  <a:pt x="2202342" y="1728256"/>
                  <a:pt x="2208116" y="1724405"/>
                </a:cubicBezTo>
                <a:lnTo>
                  <a:pt x="2208116" y="1716706"/>
                </a:lnTo>
                <a:lnTo>
                  <a:pt x="2213891" y="1722480"/>
                </a:lnTo>
                <a:cubicBezTo>
                  <a:pt x="2219667" y="1720556"/>
                  <a:pt x="2213891" y="1718632"/>
                  <a:pt x="2221590" y="1722480"/>
                </a:cubicBezTo>
                <a:lnTo>
                  <a:pt x="2231214" y="1718632"/>
                </a:lnTo>
                <a:lnTo>
                  <a:pt x="2225441" y="1724405"/>
                </a:lnTo>
                <a:lnTo>
                  <a:pt x="2227365" y="1728256"/>
                </a:lnTo>
                <a:lnTo>
                  <a:pt x="2225655" y="1729537"/>
                </a:lnTo>
                <a:lnTo>
                  <a:pt x="2227364" y="1732102"/>
                </a:lnTo>
                <a:lnTo>
                  <a:pt x="2233136" y="1726330"/>
                </a:lnTo>
                <a:lnTo>
                  <a:pt x="2231214" y="1726330"/>
                </a:lnTo>
                <a:lnTo>
                  <a:pt x="2231214" y="1718632"/>
                </a:lnTo>
                <a:lnTo>
                  <a:pt x="2236988" y="1716706"/>
                </a:lnTo>
                <a:lnTo>
                  <a:pt x="2238912" y="1720555"/>
                </a:lnTo>
                <a:lnTo>
                  <a:pt x="2238914" y="1720554"/>
                </a:lnTo>
                <a:lnTo>
                  <a:pt x="2244573" y="1719422"/>
                </a:lnTo>
                <a:lnTo>
                  <a:pt x="2242762" y="1716706"/>
                </a:lnTo>
                <a:lnTo>
                  <a:pt x="2236988" y="1716706"/>
                </a:lnTo>
                <a:lnTo>
                  <a:pt x="2236987" y="1716706"/>
                </a:lnTo>
                <a:lnTo>
                  <a:pt x="2240837" y="1710932"/>
                </a:lnTo>
                <a:lnTo>
                  <a:pt x="2231213" y="1710932"/>
                </a:lnTo>
                <a:lnTo>
                  <a:pt x="2242762" y="1699382"/>
                </a:lnTo>
                <a:lnTo>
                  <a:pt x="2240837" y="1709006"/>
                </a:lnTo>
                <a:lnTo>
                  <a:pt x="2246612" y="1709006"/>
                </a:lnTo>
                <a:lnTo>
                  <a:pt x="2242762" y="1712855"/>
                </a:lnTo>
                <a:lnTo>
                  <a:pt x="2248537" y="1716706"/>
                </a:lnTo>
                <a:lnTo>
                  <a:pt x="2247850" y="1718767"/>
                </a:lnTo>
                <a:lnTo>
                  <a:pt x="2248537" y="1718630"/>
                </a:lnTo>
                <a:lnTo>
                  <a:pt x="2248537" y="1730176"/>
                </a:lnTo>
                <a:lnTo>
                  <a:pt x="2263935" y="1718630"/>
                </a:lnTo>
                <a:lnTo>
                  <a:pt x="2258161" y="1710929"/>
                </a:lnTo>
                <a:lnTo>
                  <a:pt x="2250462" y="1716706"/>
                </a:lnTo>
                <a:lnTo>
                  <a:pt x="2248537" y="1712855"/>
                </a:lnTo>
                <a:lnTo>
                  <a:pt x="2254311" y="1707079"/>
                </a:lnTo>
                <a:lnTo>
                  <a:pt x="2250462" y="1697455"/>
                </a:lnTo>
                <a:cubicBezTo>
                  <a:pt x="2260085" y="1701305"/>
                  <a:pt x="2260085" y="1699381"/>
                  <a:pt x="2263935" y="1697455"/>
                </a:cubicBezTo>
                <a:cubicBezTo>
                  <a:pt x="2269709" y="1691680"/>
                  <a:pt x="2263935" y="1697455"/>
                  <a:pt x="2267784" y="1689756"/>
                </a:cubicBezTo>
                <a:lnTo>
                  <a:pt x="2277408" y="1693606"/>
                </a:lnTo>
                <a:lnTo>
                  <a:pt x="2281258" y="1701305"/>
                </a:lnTo>
                <a:lnTo>
                  <a:pt x="2271634" y="1709005"/>
                </a:lnTo>
                <a:lnTo>
                  <a:pt x="2277408" y="1712855"/>
                </a:lnTo>
                <a:lnTo>
                  <a:pt x="2271634" y="1720554"/>
                </a:lnTo>
                <a:lnTo>
                  <a:pt x="2281258" y="1720554"/>
                </a:lnTo>
                <a:lnTo>
                  <a:pt x="2281258" y="1726329"/>
                </a:lnTo>
                <a:lnTo>
                  <a:pt x="2290882" y="1728252"/>
                </a:lnTo>
                <a:lnTo>
                  <a:pt x="2292807" y="1724403"/>
                </a:lnTo>
                <a:cubicBezTo>
                  <a:pt x="2288958" y="1718630"/>
                  <a:pt x="2292807" y="1718630"/>
                  <a:pt x="2285108" y="1722479"/>
                </a:cubicBezTo>
                <a:lnTo>
                  <a:pt x="2281258" y="1720554"/>
                </a:lnTo>
                <a:lnTo>
                  <a:pt x="2287032" y="1712855"/>
                </a:lnTo>
                <a:lnTo>
                  <a:pt x="2277408" y="1712855"/>
                </a:lnTo>
                <a:lnTo>
                  <a:pt x="2281258" y="1707079"/>
                </a:lnTo>
                <a:lnTo>
                  <a:pt x="2287032" y="1709005"/>
                </a:lnTo>
                <a:lnTo>
                  <a:pt x="2285108" y="1697455"/>
                </a:lnTo>
                <a:lnTo>
                  <a:pt x="2290882" y="1695530"/>
                </a:lnTo>
                <a:lnTo>
                  <a:pt x="2285108" y="1693606"/>
                </a:lnTo>
                <a:lnTo>
                  <a:pt x="2288958" y="1687831"/>
                </a:lnTo>
                <a:lnTo>
                  <a:pt x="2279333" y="1687831"/>
                </a:lnTo>
                <a:lnTo>
                  <a:pt x="2279333" y="1682055"/>
                </a:lnTo>
                <a:lnTo>
                  <a:pt x="2269709" y="1683980"/>
                </a:lnTo>
                <a:cubicBezTo>
                  <a:pt x="2265860" y="1676282"/>
                  <a:pt x="2265860" y="1680131"/>
                  <a:pt x="2263935" y="1672433"/>
                </a:cubicBezTo>
                <a:lnTo>
                  <a:pt x="2273559" y="1670508"/>
                </a:lnTo>
                <a:cubicBezTo>
                  <a:pt x="2279333" y="1678207"/>
                  <a:pt x="2283183" y="1683980"/>
                  <a:pt x="2294732" y="1683980"/>
                </a:cubicBezTo>
                <a:lnTo>
                  <a:pt x="2290882" y="1678207"/>
                </a:lnTo>
                <a:lnTo>
                  <a:pt x="2302431" y="1680131"/>
                </a:lnTo>
                <a:lnTo>
                  <a:pt x="2302431" y="1674356"/>
                </a:lnTo>
                <a:lnTo>
                  <a:pt x="2290882" y="1674356"/>
                </a:lnTo>
                <a:lnTo>
                  <a:pt x="2304355" y="1660885"/>
                </a:lnTo>
                <a:lnTo>
                  <a:pt x="2312056" y="1660885"/>
                </a:lnTo>
                <a:cubicBezTo>
                  <a:pt x="2306280" y="1655108"/>
                  <a:pt x="2310130" y="1655108"/>
                  <a:pt x="2302431" y="1658960"/>
                </a:cubicBezTo>
                <a:close/>
                <a:moveTo>
                  <a:pt x="2198492" y="1649335"/>
                </a:moveTo>
                <a:lnTo>
                  <a:pt x="2202341" y="1653185"/>
                </a:lnTo>
                <a:lnTo>
                  <a:pt x="2188868" y="1657034"/>
                </a:lnTo>
                <a:close/>
                <a:moveTo>
                  <a:pt x="2233139" y="1647402"/>
                </a:moveTo>
                <a:lnTo>
                  <a:pt x="2238914" y="1653175"/>
                </a:lnTo>
                <a:lnTo>
                  <a:pt x="2231214" y="1657026"/>
                </a:lnTo>
                <a:close/>
                <a:moveTo>
                  <a:pt x="2283183" y="1645477"/>
                </a:moveTo>
                <a:lnTo>
                  <a:pt x="2298582" y="1658953"/>
                </a:lnTo>
                <a:cubicBezTo>
                  <a:pt x="2285107" y="1658953"/>
                  <a:pt x="2285107" y="1657026"/>
                  <a:pt x="2279333" y="1647402"/>
                </a:cubicBezTo>
                <a:close/>
                <a:moveTo>
                  <a:pt x="2186943" y="1645475"/>
                </a:moveTo>
                <a:lnTo>
                  <a:pt x="2183093" y="1655099"/>
                </a:lnTo>
                <a:lnTo>
                  <a:pt x="2177319" y="1649325"/>
                </a:lnTo>
                <a:close/>
                <a:moveTo>
                  <a:pt x="5996099" y="1643604"/>
                </a:moveTo>
                <a:cubicBezTo>
                  <a:pt x="6003798" y="1651304"/>
                  <a:pt x="5998023" y="1657079"/>
                  <a:pt x="5999948" y="1657079"/>
                </a:cubicBezTo>
                <a:cubicBezTo>
                  <a:pt x="5938355" y="1695575"/>
                  <a:pt x="5886385" y="1735996"/>
                  <a:pt x="5836340" y="1772569"/>
                </a:cubicBezTo>
                <a:cubicBezTo>
                  <a:pt x="5819017" y="1786043"/>
                  <a:pt x="5836340" y="1762939"/>
                  <a:pt x="5836340" y="1762939"/>
                </a:cubicBezTo>
                <a:lnTo>
                  <a:pt x="5969151" y="1664780"/>
                </a:lnTo>
                <a:cubicBezTo>
                  <a:pt x="5973001" y="1660932"/>
                  <a:pt x="5974926" y="1653229"/>
                  <a:pt x="5976851" y="1651304"/>
                </a:cubicBezTo>
                <a:cubicBezTo>
                  <a:pt x="5980700" y="1647455"/>
                  <a:pt x="5992249" y="1645529"/>
                  <a:pt x="5996099" y="1643604"/>
                </a:cubicBezTo>
                <a:close/>
                <a:moveTo>
                  <a:pt x="2321679" y="1637778"/>
                </a:moveTo>
                <a:lnTo>
                  <a:pt x="2327453" y="1637778"/>
                </a:lnTo>
                <a:cubicBezTo>
                  <a:pt x="2327453" y="1639703"/>
                  <a:pt x="2327453" y="1641628"/>
                  <a:pt x="2325529" y="1645476"/>
                </a:cubicBezTo>
                <a:lnTo>
                  <a:pt x="2321679" y="1645476"/>
                </a:lnTo>
                <a:close/>
                <a:moveTo>
                  <a:pt x="2204266" y="1635851"/>
                </a:moveTo>
                <a:lnTo>
                  <a:pt x="2213891" y="1635851"/>
                </a:lnTo>
                <a:cubicBezTo>
                  <a:pt x="2208116" y="1641625"/>
                  <a:pt x="2213891" y="1639702"/>
                  <a:pt x="2204266" y="1641625"/>
                </a:cubicBezTo>
                <a:close/>
                <a:moveTo>
                  <a:pt x="2404444" y="1635848"/>
                </a:moveTo>
                <a:cubicBezTo>
                  <a:pt x="2408293" y="1641622"/>
                  <a:pt x="2408293" y="1635848"/>
                  <a:pt x="2404444" y="1643547"/>
                </a:cubicBezTo>
                <a:lnTo>
                  <a:pt x="2414068" y="1643547"/>
                </a:lnTo>
                <a:cubicBezTo>
                  <a:pt x="2412143" y="1637773"/>
                  <a:pt x="2412143" y="1639698"/>
                  <a:pt x="2414068" y="1635848"/>
                </a:cubicBezTo>
                <a:close/>
                <a:moveTo>
                  <a:pt x="2117652" y="1635846"/>
                </a:moveTo>
                <a:lnTo>
                  <a:pt x="2106102" y="1647395"/>
                </a:lnTo>
                <a:lnTo>
                  <a:pt x="2102253" y="1641620"/>
                </a:lnTo>
                <a:close/>
                <a:moveTo>
                  <a:pt x="2379422" y="1633923"/>
                </a:moveTo>
                <a:lnTo>
                  <a:pt x="2373647" y="1635848"/>
                </a:lnTo>
                <a:cubicBezTo>
                  <a:pt x="2375573" y="1641622"/>
                  <a:pt x="2371722" y="1641622"/>
                  <a:pt x="2379422" y="1637773"/>
                </a:cubicBezTo>
                <a:cubicBezTo>
                  <a:pt x="2385196" y="1645472"/>
                  <a:pt x="2377497" y="1641622"/>
                  <a:pt x="2390970" y="1643547"/>
                </a:cubicBezTo>
                <a:lnTo>
                  <a:pt x="2390970" y="1635848"/>
                </a:lnTo>
                <a:close/>
                <a:moveTo>
                  <a:pt x="1936722" y="1632008"/>
                </a:moveTo>
                <a:lnTo>
                  <a:pt x="1936722" y="1637782"/>
                </a:lnTo>
                <a:lnTo>
                  <a:pt x="1930948" y="1633933"/>
                </a:lnTo>
                <a:close/>
                <a:moveTo>
                  <a:pt x="2396745" y="1628148"/>
                </a:moveTo>
                <a:lnTo>
                  <a:pt x="2396745" y="1643547"/>
                </a:lnTo>
                <a:cubicBezTo>
                  <a:pt x="2406370" y="1639698"/>
                  <a:pt x="2400594" y="1643547"/>
                  <a:pt x="2400594" y="1637773"/>
                </a:cubicBezTo>
                <a:cubicBezTo>
                  <a:pt x="2400594" y="1631998"/>
                  <a:pt x="2402519" y="1631998"/>
                  <a:pt x="2396745" y="1628148"/>
                </a:cubicBezTo>
                <a:close/>
                <a:moveTo>
                  <a:pt x="2315904" y="1624302"/>
                </a:moveTo>
                <a:lnTo>
                  <a:pt x="2319755" y="1630076"/>
                </a:lnTo>
                <a:lnTo>
                  <a:pt x="2310130" y="1628151"/>
                </a:lnTo>
                <a:close/>
                <a:moveTo>
                  <a:pt x="2306280" y="1624302"/>
                </a:moveTo>
                <a:lnTo>
                  <a:pt x="2310129" y="1628152"/>
                </a:lnTo>
                <a:lnTo>
                  <a:pt x="2306280" y="1630076"/>
                </a:lnTo>
                <a:lnTo>
                  <a:pt x="2304356" y="1632001"/>
                </a:lnTo>
                <a:lnTo>
                  <a:pt x="2310130" y="1635850"/>
                </a:lnTo>
                <a:cubicBezTo>
                  <a:pt x="2300506" y="1645474"/>
                  <a:pt x="2304355" y="1633926"/>
                  <a:pt x="2300506" y="1645474"/>
                </a:cubicBezTo>
                <a:cubicBezTo>
                  <a:pt x="2294732" y="1641625"/>
                  <a:pt x="2296656" y="1645474"/>
                  <a:pt x="2294732" y="1637775"/>
                </a:cubicBezTo>
                <a:lnTo>
                  <a:pt x="2304355" y="1637775"/>
                </a:lnTo>
                <a:lnTo>
                  <a:pt x="2304355" y="1632001"/>
                </a:lnTo>
                <a:lnTo>
                  <a:pt x="2296656" y="1628152"/>
                </a:lnTo>
                <a:close/>
                <a:moveTo>
                  <a:pt x="2156147" y="1610837"/>
                </a:moveTo>
                <a:lnTo>
                  <a:pt x="2152297" y="1616612"/>
                </a:lnTo>
                <a:lnTo>
                  <a:pt x="2158073" y="1618536"/>
                </a:lnTo>
                <a:cubicBezTo>
                  <a:pt x="2150372" y="1620462"/>
                  <a:pt x="2154221" y="1620462"/>
                  <a:pt x="2146522" y="1624311"/>
                </a:cubicBezTo>
                <a:lnTo>
                  <a:pt x="2140748" y="1616612"/>
                </a:lnTo>
                <a:cubicBezTo>
                  <a:pt x="2150372" y="1610837"/>
                  <a:pt x="2144598" y="1612762"/>
                  <a:pt x="2156147" y="1610837"/>
                </a:cubicBezTo>
                <a:close/>
                <a:moveTo>
                  <a:pt x="2236989" y="1610832"/>
                </a:moveTo>
                <a:lnTo>
                  <a:pt x="2242763" y="1610832"/>
                </a:lnTo>
                <a:lnTo>
                  <a:pt x="2242763" y="1616605"/>
                </a:lnTo>
                <a:close/>
                <a:moveTo>
                  <a:pt x="2371722" y="1610826"/>
                </a:moveTo>
                <a:lnTo>
                  <a:pt x="2372389" y="1611492"/>
                </a:lnTo>
                <a:lnTo>
                  <a:pt x="2371722" y="1614294"/>
                </a:lnTo>
                <a:close/>
                <a:moveTo>
                  <a:pt x="2521165" y="1609081"/>
                </a:moveTo>
                <a:cubicBezTo>
                  <a:pt x="2522820" y="1605350"/>
                  <a:pt x="2522820" y="1609441"/>
                  <a:pt x="2519933" y="1626283"/>
                </a:cubicBezTo>
                <a:cubicBezTo>
                  <a:pt x="2529556" y="1684026"/>
                  <a:pt x="2523782" y="1749472"/>
                  <a:pt x="2552653" y="1793740"/>
                </a:cubicBezTo>
                <a:cubicBezTo>
                  <a:pt x="2521857" y="2051620"/>
                  <a:pt x="2670065" y="2226847"/>
                  <a:pt x="2772079" y="2411587"/>
                </a:cubicBezTo>
                <a:cubicBezTo>
                  <a:pt x="2614246" y="2290386"/>
                  <a:pt x="2462188" y="1991954"/>
                  <a:pt x="2494910" y="1720602"/>
                </a:cubicBezTo>
                <a:cubicBezTo>
                  <a:pt x="2496353" y="1701833"/>
                  <a:pt x="2516202" y="1620270"/>
                  <a:pt x="2521165" y="1609081"/>
                </a:cubicBezTo>
                <a:close/>
                <a:moveTo>
                  <a:pt x="2269709" y="1608912"/>
                </a:moveTo>
                <a:lnTo>
                  <a:pt x="2277408" y="1612762"/>
                </a:lnTo>
                <a:lnTo>
                  <a:pt x="2267784" y="1614686"/>
                </a:lnTo>
                <a:close/>
                <a:moveTo>
                  <a:pt x="2036809" y="1606975"/>
                </a:moveTo>
                <a:lnTo>
                  <a:pt x="2042584" y="1612749"/>
                </a:lnTo>
                <a:lnTo>
                  <a:pt x="2036809" y="1616600"/>
                </a:lnTo>
                <a:lnTo>
                  <a:pt x="2032960" y="1610825"/>
                </a:lnTo>
                <a:close/>
                <a:moveTo>
                  <a:pt x="1840482" y="1605060"/>
                </a:moveTo>
                <a:lnTo>
                  <a:pt x="1850106" y="1606985"/>
                </a:lnTo>
                <a:lnTo>
                  <a:pt x="1844331" y="1610835"/>
                </a:lnTo>
                <a:close/>
                <a:moveTo>
                  <a:pt x="2279334" y="1605057"/>
                </a:moveTo>
                <a:lnTo>
                  <a:pt x="2287033" y="1610831"/>
                </a:lnTo>
                <a:lnTo>
                  <a:pt x="2279334" y="1614681"/>
                </a:lnTo>
                <a:close/>
                <a:moveTo>
                  <a:pt x="2290882" y="1605056"/>
                </a:moveTo>
                <a:lnTo>
                  <a:pt x="2300506" y="1605056"/>
                </a:lnTo>
                <a:cubicBezTo>
                  <a:pt x="2294732" y="1616605"/>
                  <a:pt x="2306281" y="1612756"/>
                  <a:pt x="2290882" y="1616605"/>
                </a:cubicBezTo>
                <a:cubicBezTo>
                  <a:pt x="2292807" y="1606981"/>
                  <a:pt x="2294732" y="1610831"/>
                  <a:pt x="2290882" y="1605056"/>
                </a:cubicBezTo>
                <a:close/>
                <a:moveTo>
                  <a:pt x="1979066" y="1605049"/>
                </a:moveTo>
                <a:cubicBezTo>
                  <a:pt x="1986766" y="1608898"/>
                  <a:pt x="1982916" y="1606974"/>
                  <a:pt x="1984841" y="1612749"/>
                </a:cubicBezTo>
                <a:lnTo>
                  <a:pt x="1975217" y="1612749"/>
                </a:lnTo>
                <a:close/>
                <a:moveTo>
                  <a:pt x="2385196" y="1597352"/>
                </a:moveTo>
                <a:lnTo>
                  <a:pt x="2381347" y="1599277"/>
                </a:lnTo>
                <a:lnTo>
                  <a:pt x="2385196" y="1599277"/>
                </a:lnTo>
                <a:close/>
                <a:moveTo>
                  <a:pt x="2261769" y="1595195"/>
                </a:moveTo>
                <a:cubicBezTo>
                  <a:pt x="2261530" y="1595435"/>
                  <a:pt x="2262010" y="1596398"/>
                  <a:pt x="2267784" y="1597360"/>
                </a:cubicBezTo>
                <a:lnTo>
                  <a:pt x="2279334" y="1597360"/>
                </a:lnTo>
                <a:lnTo>
                  <a:pt x="2273559" y="1603135"/>
                </a:lnTo>
                <a:lnTo>
                  <a:pt x="2275485" y="1606984"/>
                </a:lnTo>
                <a:lnTo>
                  <a:pt x="2271634" y="1608909"/>
                </a:lnTo>
                <a:lnTo>
                  <a:pt x="2267784" y="1606984"/>
                </a:lnTo>
                <a:lnTo>
                  <a:pt x="2262010" y="1608909"/>
                </a:lnTo>
                <a:lnTo>
                  <a:pt x="2260085" y="1597360"/>
                </a:lnTo>
                <a:cubicBezTo>
                  <a:pt x="2262972" y="1595435"/>
                  <a:pt x="2262010" y="1594954"/>
                  <a:pt x="2261769" y="1595195"/>
                </a:cubicBezTo>
                <a:close/>
                <a:moveTo>
                  <a:pt x="1852031" y="1589661"/>
                </a:moveTo>
                <a:lnTo>
                  <a:pt x="1863579" y="1589661"/>
                </a:lnTo>
                <a:lnTo>
                  <a:pt x="1859729" y="1595435"/>
                </a:lnTo>
                <a:close/>
                <a:moveTo>
                  <a:pt x="2213891" y="1587742"/>
                </a:moveTo>
                <a:lnTo>
                  <a:pt x="2217741" y="1589667"/>
                </a:lnTo>
                <a:lnTo>
                  <a:pt x="2208116" y="1597366"/>
                </a:lnTo>
                <a:lnTo>
                  <a:pt x="2200418" y="1589667"/>
                </a:lnTo>
                <a:close/>
                <a:moveTo>
                  <a:pt x="2235063" y="1585809"/>
                </a:moveTo>
                <a:lnTo>
                  <a:pt x="2240837" y="1591583"/>
                </a:lnTo>
                <a:lnTo>
                  <a:pt x="2235063" y="1595433"/>
                </a:lnTo>
                <a:lnTo>
                  <a:pt x="2231213" y="1591583"/>
                </a:lnTo>
                <a:close/>
                <a:moveTo>
                  <a:pt x="6783336" y="1574312"/>
                </a:moveTo>
                <a:lnTo>
                  <a:pt x="6789110" y="1589709"/>
                </a:lnTo>
                <a:cubicBezTo>
                  <a:pt x="6785261" y="1589709"/>
                  <a:pt x="6779486" y="1585859"/>
                  <a:pt x="6777561" y="1587784"/>
                </a:cubicBezTo>
                <a:cubicBezTo>
                  <a:pt x="6650526" y="1657079"/>
                  <a:pt x="6527339" y="1726374"/>
                  <a:pt x="6392604" y="1795664"/>
                </a:cubicBezTo>
                <a:cubicBezTo>
                  <a:pt x="6396454" y="1782193"/>
                  <a:pt x="6406078" y="1774492"/>
                  <a:pt x="6413777" y="1770642"/>
                </a:cubicBezTo>
                <a:close/>
                <a:moveTo>
                  <a:pt x="2415992" y="1572330"/>
                </a:moveTo>
                <a:cubicBezTo>
                  <a:pt x="2415992" y="1572330"/>
                  <a:pt x="2415992" y="1572330"/>
                  <a:pt x="2417917" y="1574254"/>
                </a:cubicBezTo>
                <a:cubicBezTo>
                  <a:pt x="2421767" y="1574254"/>
                  <a:pt x="2419843" y="1572330"/>
                  <a:pt x="2419843" y="1572330"/>
                </a:cubicBezTo>
                <a:close/>
                <a:moveTo>
                  <a:pt x="2290882" y="1570411"/>
                </a:moveTo>
                <a:lnTo>
                  <a:pt x="2294732" y="1576185"/>
                </a:lnTo>
                <a:cubicBezTo>
                  <a:pt x="2285107" y="1581960"/>
                  <a:pt x="2290882" y="1581960"/>
                  <a:pt x="2279333" y="1583885"/>
                </a:cubicBezTo>
                <a:cubicBezTo>
                  <a:pt x="2283183" y="1574261"/>
                  <a:pt x="2283183" y="1574261"/>
                  <a:pt x="2290882" y="1570411"/>
                </a:cubicBezTo>
                <a:close/>
                <a:moveTo>
                  <a:pt x="2321678" y="1566555"/>
                </a:moveTo>
                <a:cubicBezTo>
                  <a:pt x="2331303" y="1568480"/>
                  <a:pt x="2329377" y="1564630"/>
                  <a:pt x="2325527" y="1572330"/>
                </a:cubicBezTo>
                <a:lnTo>
                  <a:pt x="2337076" y="1574254"/>
                </a:lnTo>
                <a:lnTo>
                  <a:pt x="2335151" y="1576179"/>
                </a:lnTo>
                <a:cubicBezTo>
                  <a:pt x="2337076" y="1580029"/>
                  <a:pt x="2333227" y="1578104"/>
                  <a:pt x="2337076" y="1580029"/>
                </a:cubicBezTo>
                <a:lnTo>
                  <a:pt x="2337076" y="1578104"/>
                </a:lnTo>
                <a:lnTo>
                  <a:pt x="2340926" y="1578104"/>
                </a:lnTo>
                <a:lnTo>
                  <a:pt x="2339002" y="1576179"/>
                </a:lnTo>
                <a:cubicBezTo>
                  <a:pt x="2342851" y="1576179"/>
                  <a:pt x="2342851" y="1576179"/>
                  <a:pt x="2342851" y="1572330"/>
                </a:cubicBezTo>
                <a:lnTo>
                  <a:pt x="2344776" y="1574254"/>
                </a:lnTo>
                <a:cubicBezTo>
                  <a:pt x="2346700" y="1572330"/>
                  <a:pt x="2346700" y="1572330"/>
                  <a:pt x="2348625" y="1570405"/>
                </a:cubicBezTo>
                <a:lnTo>
                  <a:pt x="2350550" y="1570405"/>
                </a:lnTo>
                <a:cubicBezTo>
                  <a:pt x="2350550" y="1570405"/>
                  <a:pt x="2352475" y="1570405"/>
                  <a:pt x="2352475" y="1570405"/>
                </a:cubicBezTo>
                <a:cubicBezTo>
                  <a:pt x="2346700" y="1589653"/>
                  <a:pt x="2342851" y="1608900"/>
                  <a:pt x="2339002" y="1628148"/>
                </a:cubicBezTo>
                <a:lnTo>
                  <a:pt x="2333227" y="1622374"/>
                </a:lnTo>
                <a:lnTo>
                  <a:pt x="2335151" y="1618524"/>
                </a:lnTo>
                <a:lnTo>
                  <a:pt x="2325527" y="1618524"/>
                </a:lnTo>
                <a:lnTo>
                  <a:pt x="2327452" y="1614676"/>
                </a:lnTo>
                <a:cubicBezTo>
                  <a:pt x="2325527" y="1612750"/>
                  <a:pt x="2325527" y="1610826"/>
                  <a:pt x="2325527" y="1610826"/>
                </a:cubicBezTo>
                <a:cubicBezTo>
                  <a:pt x="2325527" y="1610826"/>
                  <a:pt x="2327452" y="1610826"/>
                  <a:pt x="2327452" y="1608900"/>
                </a:cubicBezTo>
                <a:cubicBezTo>
                  <a:pt x="2329377" y="1606976"/>
                  <a:pt x="2325527" y="1605052"/>
                  <a:pt x="2333227" y="1608900"/>
                </a:cubicBezTo>
                <a:lnTo>
                  <a:pt x="2339002" y="1603126"/>
                </a:lnTo>
                <a:lnTo>
                  <a:pt x="2335151" y="1593502"/>
                </a:lnTo>
                <a:lnTo>
                  <a:pt x="2333227" y="1593502"/>
                </a:lnTo>
                <a:lnTo>
                  <a:pt x="2333227" y="1601201"/>
                </a:lnTo>
                <a:lnTo>
                  <a:pt x="2325527" y="1595428"/>
                </a:lnTo>
                <a:cubicBezTo>
                  <a:pt x="2319753" y="1605052"/>
                  <a:pt x="2327452" y="1599277"/>
                  <a:pt x="2313979" y="1601201"/>
                </a:cubicBezTo>
                <a:lnTo>
                  <a:pt x="2313979" y="1593502"/>
                </a:lnTo>
                <a:lnTo>
                  <a:pt x="2319753" y="1593502"/>
                </a:lnTo>
                <a:lnTo>
                  <a:pt x="2319753" y="1591578"/>
                </a:lnTo>
                <a:cubicBezTo>
                  <a:pt x="2321678" y="1591578"/>
                  <a:pt x="2321678" y="1591578"/>
                  <a:pt x="2323603" y="1593502"/>
                </a:cubicBezTo>
                <a:lnTo>
                  <a:pt x="2327452" y="1593502"/>
                </a:lnTo>
                <a:lnTo>
                  <a:pt x="2321678" y="1587728"/>
                </a:lnTo>
                <a:cubicBezTo>
                  <a:pt x="2321678" y="1585803"/>
                  <a:pt x="2321678" y="1585803"/>
                  <a:pt x="2321678" y="1585803"/>
                </a:cubicBezTo>
                <a:lnTo>
                  <a:pt x="2327452" y="1581954"/>
                </a:lnTo>
                <a:lnTo>
                  <a:pt x="2329377" y="1581954"/>
                </a:lnTo>
                <a:lnTo>
                  <a:pt x="2327452" y="1580029"/>
                </a:lnTo>
                <a:lnTo>
                  <a:pt x="2327452" y="1581954"/>
                </a:lnTo>
                <a:lnTo>
                  <a:pt x="2323603" y="1580029"/>
                </a:lnTo>
                <a:lnTo>
                  <a:pt x="2317828" y="1583878"/>
                </a:lnTo>
                <a:lnTo>
                  <a:pt x="2312054" y="1581954"/>
                </a:lnTo>
                <a:cubicBezTo>
                  <a:pt x="2313979" y="1585803"/>
                  <a:pt x="2313979" y="1587728"/>
                  <a:pt x="2313979" y="1587728"/>
                </a:cubicBezTo>
                <a:cubicBezTo>
                  <a:pt x="2313979" y="1589653"/>
                  <a:pt x="2315904" y="1589653"/>
                  <a:pt x="2317828" y="1591578"/>
                </a:cubicBezTo>
                <a:lnTo>
                  <a:pt x="2306280" y="1589653"/>
                </a:lnTo>
                <a:cubicBezTo>
                  <a:pt x="2312054" y="1581954"/>
                  <a:pt x="2315904" y="1578104"/>
                  <a:pt x="2315904" y="1568480"/>
                </a:cubicBezTo>
                <a:lnTo>
                  <a:pt x="2321678" y="1572330"/>
                </a:lnTo>
                <a:close/>
                <a:moveTo>
                  <a:pt x="4960563" y="1562763"/>
                </a:moveTo>
                <a:cubicBezTo>
                  <a:pt x="4914368" y="1603183"/>
                  <a:pt x="4872023" y="1647452"/>
                  <a:pt x="4829678" y="1689797"/>
                </a:cubicBezTo>
                <a:cubicBezTo>
                  <a:pt x="4833527" y="1695574"/>
                  <a:pt x="4837377" y="1699424"/>
                  <a:pt x="4839302" y="1705197"/>
                </a:cubicBezTo>
                <a:lnTo>
                  <a:pt x="4854700" y="1678249"/>
                </a:lnTo>
                <a:cubicBezTo>
                  <a:pt x="4854700" y="1680174"/>
                  <a:pt x="4854700" y="1687874"/>
                  <a:pt x="4854700" y="1684022"/>
                </a:cubicBezTo>
                <a:cubicBezTo>
                  <a:pt x="4850850" y="1691723"/>
                  <a:pt x="4848926" y="1697498"/>
                  <a:pt x="4847001" y="1703274"/>
                </a:cubicBezTo>
                <a:cubicBezTo>
                  <a:pt x="4891271" y="1664777"/>
                  <a:pt x="4929767" y="1620505"/>
                  <a:pt x="4966338" y="1572385"/>
                </a:cubicBezTo>
                <a:cubicBezTo>
                  <a:pt x="4964413" y="1568537"/>
                  <a:pt x="4962488" y="1566611"/>
                  <a:pt x="4960563" y="1562763"/>
                </a:cubicBezTo>
                <a:close/>
                <a:moveTo>
                  <a:pt x="2140749" y="1558868"/>
                </a:moveTo>
                <a:cubicBezTo>
                  <a:pt x="2140749" y="1558868"/>
                  <a:pt x="2146524" y="1562718"/>
                  <a:pt x="2146524" y="1562718"/>
                </a:cubicBezTo>
                <a:lnTo>
                  <a:pt x="2136899" y="1570417"/>
                </a:lnTo>
                <a:lnTo>
                  <a:pt x="2129200" y="1562718"/>
                </a:lnTo>
                <a:cubicBezTo>
                  <a:pt x="2136899" y="1558868"/>
                  <a:pt x="2127275" y="1558868"/>
                  <a:pt x="2140749" y="1558868"/>
                </a:cubicBezTo>
                <a:close/>
                <a:moveTo>
                  <a:pt x="4922067" y="1556986"/>
                </a:moveTo>
                <a:cubicBezTo>
                  <a:pt x="4895121" y="1582008"/>
                  <a:pt x="4868174" y="1605106"/>
                  <a:pt x="4839302" y="1630130"/>
                </a:cubicBezTo>
                <a:cubicBezTo>
                  <a:pt x="4845076" y="1628205"/>
                  <a:pt x="4852775" y="1628205"/>
                  <a:pt x="4858550" y="1626278"/>
                </a:cubicBezTo>
                <a:cubicBezTo>
                  <a:pt x="4879722" y="1603183"/>
                  <a:pt x="4900895" y="1580082"/>
                  <a:pt x="4922067" y="1556986"/>
                </a:cubicBezTo>
                <a:close/>
                <a:moveTo>
                  <a:pt x="2279334" y="1556938"/>
                </a:moveTo>
                <a:lnTo>
                  <a:pt x="2287033" y="1562712"/>
                </a:lnTo>
                <a:lnTo>
                  <a:pt x="2279334" y="1562712"/>
                </a:lnTo>
                <a:close/>
                <a:moveTo>
                  <a:pt x="3536219" y="1553138"/>
                </a:moveTo>
                <a:cubicBezTo>
                  <a:pt x="3509272" y="1816836"/>
                  <a:pt x="3364913" y="1966939"/>
                  <a:pt x="3199383" y="2076656"/>
                </a:cubicBezTo>
                <a:cubicBezTo>
                  <a:pt x="3199383" y="2086287"/>
                  <a:pt x="3197457" y="2095917"/>
                  <a:pt x="3195532" y="2105547"/>
                </a:cubicBezTo>
                <a:cubicBezTo>
                  <a:pt x="3209005" y="2099767"/>
                  <a:pt x="3253276" y="2061250"/>
                  <a:pt x="3255201" y="2059325"/>
                </a:cubicBezTo>
                <a:cubicBezTo>
                  <a:pt x="3359139" y="1980412"/>
                  <a:pt x="3499649" y="1841858"/>
                  <a:pt x="3543919" y="1659005"/>
                </a:cubicBezTo>
                <a:cubicBezTo>
                  <a:pt x="3541994" y="1657078"/>
                  <a:pt x="3538144" y="1655151"/>
                  <a:pt x="3536219" y="1653226"/>
                </a:cubicBezTo>
                <a:cubicBezTo>
                  <a:pt x="3522746" y="1643602"/>
                  <a:pt x="3540069" y="1637829"/>
                  <a:pt x="3545843" y="1639755"/>
                </a:cubicBezTo>
                <a:cubicBezTo>
                  <a:pt x="3545843" y="1639755"/>
                  <a:pt x="3547768" y="1639755"/>
                  <a:pt x="3547768" y="1639755"/>
                </a:cubicBezTo>
                <a:cubicBezTo>
                  <a:pt x="3547768" y="1632054"/>
                  <a:pt x="3549693" y="1624354"/>
                  <a:pt x="3551618" y="1616654"/>
                </a:cubicBezTo>
                <a:cubicBezTo>
                  <a:pt x="3555467" y="1597407"/>
                  <a:pt x="3557392" y="1562763"/>
                  <a:pt x="3536219" y="1553138"/>
                </a:cubicBezTo>
                <a:close/>
                <a:moveTo>
                  <a:pt x="2288958" y="1553088"/>
                </a:moveTo>
                <a:cubicBezTo>
                  <a:pt x="2292807" y="1555012"/>
                  <a:pt x="2292807" y="1556937"/>
                  <a:pt x="2300506" y="1556937"/>
                </a:cubicBezTo>
                <a:cubicBezTo>
                  <a:pt x="2300506" y="1568486"/>
                  <a:pt x="2298581" y="1566561"/>
                  <a:pt x="2292807" y="1570411"/>
                </a:cubicBezTo>
                <a:lnTo>
                  <a:pt x="2292807" y="1564637"/>
                </a:lnTo>
                <a:close/>
                <a:moveTo>
                  <a:pt x="2398669" y="1553082"/>
                </a:moveTo>
                <a:lnTo>
                  <a:pt x="2392895" y="1555007"/>
                </a:lnTo>
                <a:lnTo>
                  <a:pt x="2398669" y="1560781"/>
                </a:lnTo>
                <a:lnTo>
                  <a:pt x="2402519" y="1556931"/>
                </a:lnTo>
                <a:close/>
                <a:moveTo>
                  <a:pt x="2027186" y="1551154"/>
                </a:moveTo>
                <a:lnTo>
                  <a:pt x="2036810" y="1551154"/>
                </a:lnTo>
                <a:lnTo>
                  <a:pt x="2032960" y="1556929"/>
                </a:lnTo>
                <a:close/>
                <a:moveTo>
                  <a:pt x="2092629" y="1545385"/>
                </a:moveTo>
                <a:lnTo>
                  <a:pt x="2102253" y="1545385"/>
                </a:lnTo>
                <a:lnTo>
                  <a:pt x="2102253" y="1551160"/>
                </a:lnTo>
                <a:cubicBezTo>
                  <a:pt x="2096478" y="1549235"/>
                  <a:pt x="2096478" y="1551160"/>
                  <a:pt x="2096478" y="1551160"/>
                </a:cubicBezTo>
                <a:cubicBezTo>
                  <a:pt x="2096478" y="1549235"/>
                  <a:pt x="2094554" y="1549235"/>
                  <a:pt x="2092629" y="1545385"/>
                </a:cubicBezTo>
                <a:close/>
                <a:moveTo>
                  <a:pt x="5187689" y="1543515"/>
                </a:moveTo>
                <a:cubicBezTo>
                  <a:pt x="5168441" y="1553138"/>
                  <a:pt x="5151117" y="1564686"/>
                  <a:pt x="5135719" y="1580082"/>
                </a:cubicBezTo>
                <a:cubicBezTo>
                  <a:pt x="5137644" y="1585858"/>
                  <a:pt x="5141493" y="1589707"/>
                  <a:pt x="5143418" y="1595482"/>
                </a:cubicBezTo>
                <a:cubicBezTo>
                  <a:pt x="5143418" y="1591631"/>
                  <a:pt x="5145343" y="1587783"/>
                  <a:pt x="5147268" y="1583933"/>
                </a:cubicBezTo>
                <a:cubicBezTo>
                  <a:pt x="5154967" y="1582008"/>
                  <a:pt x="5160741" y="1582008"/>
                  <a:pt x="5168441" y="1582008"/>
                </a:cubicBezTo>
                <a:cubicBezTo>
                  <a:pt x="5176140" y="1570461"/>
                  <a:pt x="5181914" y="1556986"/>
                  <a:pt x="5187689" y="1543515"/>
                </a:cubicBezTo>
                <a:close/>
                <a:moveTo>
                  <a:pt x="4991360" y="1541589"/>
                </a:moveTo>
                <a:cubicBezTo>
                  <a:pt x="4981736" y="1547362"/>
                  <a:pt x="4974037" y="1555062"/>
                  <a:pt x="4966338" y="1560837"/>
                </a:cubicBezTo>
                <a:cubicBezTo>
                  <a:pt x="4968262" y="1562763"/>
                  <a:pt x="4970187" y="1564686"/>
                  <a:pt x="4972112" y="1568537"/>
                </a:cubicBezTo>
                <a:cubicBezTo>
                  <a:pt x="4979811" y="1558911"/>
                  <a:pt x="4985586" y="1551212"/>
                  <a:pt x="4991360" y="1541589"/>
                </a:cubicBezTo>
                <a:close/>
                <a:moveTo>
                  <a:pt x="2285107" y="1531915"/>
                </a:moveTo>
                <a:lnTo>
                  <a:pt x="2288958" y="1537689"/>
                </a:lnTo>
                <a:lnTo>
                  <a:pt x="2285107" y="1539614"/>
                </a:lnTo>
                <a:lnTo>
                  <a:pt x="2279333" y="1535765"/>
                </a:lnTo>
                <a:close/>
                <a:moveTo>
                  <a:pt x="4902820" y="1530041"/>
                </a:moveTo>
                <a:cubicBezTo>
                  <a:pt x="4895121" y="1533891"/>
                  <a:pt x="4883572" y="1535814"/>
                  <a:pt x="4873948" y="1533891"/>
                </a:cubicBezTo>
                <a:cubicBezTo>
                  <a:pt x="4864324" y="1531965"/>
                  <a:pt x="4860474" y="1545438"/>
                  <a:pt x="4858550" y="1547362"/>
                </a:cubicBezTo>
                <a:cubicBezTo>
                  <a:pt x="4852775" y="1553138"/>
                  <a:pt x="4847001" y="1551212"/>
                  <a:pt x="4843151" y="1547362"/>
                </a:cubicBezTo>
                <a:cubicBezTo>
                  <a:pt x="4841226" y="1549288"/>
                  <a:pt x="4841226" y="1549288"/>
                  <a:pt x="4839302" y="1551212"/>
                </a:cubicBezTo>
                <a:cubicBezTo>
                  <a:pt x="4839302" y="1564686"/>
                  <a:pt x="4841226" y="1576234"/>
                  <a:pt x="4837377" y="1583933"/>
                </a:cubicBezTo>
                <a:cubicBezTo>
                  <a:pt x="4831603" y="1601256"/>
                  <a:pt x="4810430" y="1605106"/>
                  <a:pt x="4800806" y="1626278"/>
                </a:cubicBezTo>
                <a:cubicBezTo>
                  <a:pt x="4804656" y="1626278"/>
                  <a:pt x="4806580" y="1628205"/>
                  <a:pt x="4808505" y="1628205"/>
                </a:cubicBezTo>
                <a:cubicBezTo>
                  <a:pt x="4845076" y="1597407"/>
                  <a:pt x="4875873" y="1562763"/>
                  <a:pt x="4902820" y="1530041"/>
                </a:cubicBezTo>
                <a:close/>
                <a:moveTo>
                  <a:pt x="2298582" y="1522290"/>
                </a:moveTo>
                <a:cubicBezTo>
                  <a:pt x="2302432" y="1533840"/>
                  <a:pt x="2294732" y="1522290"/>
                  <a:pt x="2302432" y="1533840"/>
                </a:cubicBezTo>
                <a:lnTo>
                  <a:pt x="2287032" y="1533840"/>
                </a:lnTo>
                <a:lnTo>
                  <a:pt x="2283183" y="1528065"/>
                </a:lnTo>
                <a:close/>
                <a:moveTo>
                  <a:pt x="5324348" y="1510793"/>
                </a:moveTo>
                <a:cubicBezTo>
                  <a:pt x="5320499" y="1512717"/>
                  <a:pt x="5316649" y="1512717"/>
                  <a:pt x="5312800" y="1512717"/>
                </a:cubicBezTo>
                <a:cubicBezTo>
                  <a:pt x="5310875" y="1514642"/>
                  <a:pt x="5310875" y="1518492"/>
                  <a:pt x="5308950" y="1520417"/>
                </a:cubicBezTo>
                <a:cubicBezTo>
                  <a:pt x="5305100" y="1526192"/>
                  <a:pt x="5305100" y="1533891"/>
                  <a:pt x="5308950" y="1541589"/>
                </a:cubicBezTo>
                <a:cubicBezTo>
                  <a:pt x="5314724" y="1533891"/>
                  <a:pt x="5320499" y="1522342"/>
                  <a:pt x="5324348" y="1510793"/>
                </a:cubicBezTo>
                <a:close/>
                <a:moveTo>
                  <a:pt x="2425617" y="1506887"/>
                </a:moveTo>
                <a:lnTo>
                  <a:pt x="2425617" y="1512662"/>
                </a:lnTo>
                <a:lnTo>
                  <a:pt x="2429466" y="1510737"/>
                </a:lnTo>
                <a:close/>
                <a:moveTo>
                  <a:pt x="383418" y="1499185"/>
                </a:moveTo>
                <a:cubicBezTo>
                  <a:pt x="377643" y="1497260"/>
                  <a:pt x="375719" y="1497260"/>
                  <a:pt x="373794" y="1501109"/>
                </a:cubicBezTo>
                <a:cubicBezTo>
                  <a:pt x="379568" y="1583875"/>
                  <a:pt x="518153" y="1564627"/>
                  <a:pt x="602844" y="1595424"/>
                </a:cubicBezTo>
                <a:cubicBezTo>
                  <a:pt x="624016" y="1608897"/>
                  <a:pt x="616317" y="1639694"/>
                  <a:pt x="608618" y="1670492"/>
                </a:cubicBezTo>
                <a:cubicBezTo>
                  <a:pt x="647115" y="1660867"/>
                  <a:pt x="633640" y="1591574"/>
                  <a:pt x="610543" y="1580026"/>
                </a:cubicBezTo>
                <a:cubicBezTo>
                  <a:pt x="527777" y="1549230"/>
                  <a:pt x="402666" y="1576176"/>
                  <a:pt x="383418" y="1499185"/>
                </a:cubicBezTo>
                <a:close/>
                <a:moveTo>
                  <a:pt x="2439090" y="1497263"/>
                </a:moveTo>
                <a:lnTo>
                  <a:pt x="2433316" y="1503038"/>
                </a:lnTo>
                <a:lnTo>
                  <a:pt x="2431391" y="1506887"/>
                </a:lnTo>
                <a:cubicBezTo>
                  <a:pt x="2437165" y="1506887"/>
                  <a:pt x="2439090" y="1506887"/>
                  <a:pt x="2437165" y="1503038"/>
                </a:cubicBezTo>
                <a:lnTo>
                  <a:pt x="2441015" y="1499189"/>
                </a:lnTo>
                <a:close/>
                <a:moveTo>
                  <a:pt x="1973293" y="1491486"/>
                </a:moveTo>
                <a:lnTo>
                  <a:pt x="1980992" y="1497260"/>
                </a:lnTo>
                <a:lnTo>
                  <a:pt x="1973293" y="1501110"/>
                </a:lnTo>
                <a:close/>
                <a:moveTo>
                  <a:pt x="4925917" y="1489622"/>
                </a:moveTo>
                <a:cubicBezTo>
                  <a:pt x="4927842" y="1491546"/>
                  <a:pt x="4927842" y="1495396"/>
                  <a:pt x="4927842" y="1499244"/>
                </a:cubicBezTo>
                <a:cubicBezTo>
                  <a:pt x="4929767" y="1495396"/>
                  <a:pt x="4931691" y="1493470"/>
                  <a:pt x="4933616" y="1489622"/>
                </a:cubicBezTo>
                <a:cubicBezTo>
                  <a:pt x="4929767" y="1489622"/>
                  <a:pt x="4927842" y="1489622"/>
                  <a:pt x="4925917" y="1489622"/>
                </a:cubicBezTo>
                <a:close/>
                <a:moveTo>
                  <a:pt x="2429466" y="1487639"/>
                </a:moveTo>
                <a:cubicBezTo>
                  <a:pt x="2431391" y="1491489"/>
                  <a:pt x="2429466" y="1487639"/>
                  <a:pt x="2431391" y="1491489"/>
                </a:cubicBezTo>
                <a:lnTo>
                  <a:pt x="2427541" y="1493414"/>
                </a:lnTo>
                <a:lnTo>
                  <a:pt x="2425617" y="1491489"/>
                </a:lnTo>
                <a:cubicBezTo>
                  <a:pt x="2423692" y="1493414"/>
                  <a:pt x="2423692" y="1495339"/>
                  <a:pt x="2421767" y="1497263"/>
                </a:cubicBezTo>
                <a:lnTo>
                  <a:pt x="2423692" y="1497263"/>
                </a:lnTo>
                <a:lnTo>
                  <a:pt x="2425617" y="1497263"/>
                </a:lnTo>
                <a:lnTo>
                  <a:pt x="2427541" y="1493414"/>
                </a:lnTo>
                <a:cubicBezTo>
                  <a:pt x="2433316" y="1493414"/>
                  <a:pt x="2431391" y="1493414"/>
                  <a:pt x="2433316" y="1487639"/>
                </a:cubicBezTo>
                <a:close/>
                <a:moveTo>
                  <a:pt x="2444864" y="1481866"/>
                </a:moveTo>
                <a:lnTo>
                  <a:pt x="2444864" y="1483790"/>
                </a:lnTo>
                <a:lnTo>
                  <a:pt x="2442940" y="1483790"/>
                </a:lnTo>
                <a:cubicBezTo>
                  <a:pt x="2442940" y="1481866"/>
                  <a:pt x="2442940" y="1483790"/>
                  <a:pt x="2444864" y="1481866"/>
                </a:cubicBezTo>
                <a:close/>
                <a:moveTo>
                  <a:pt x="2337076" y="1478016"/>
                </a:moveTo>
                <a:cubicBezTo>
                  <a:pt x="2325527" y="1483790"/>
                  <a:pt x="2329377" y="1478016"/>
                  <a:pt x="2321678" y="1485715"/>
                </a:cubicBezTo>
                <a:cubicBezTo>
                  <a:pt x="2333227" y="1489565"/>
                  <a:pt x="2321678" y="1485715"/>
                  <a:pt x="2333227" y="1493414"/>
                </a:cubicBezTo>
                <a:cubicBezTo>
                  <a:pt x="2337076" y="1487639"/>
                  <a:pt x="2337076" y="1495339"/>
                  <a:pt x="2337076" y="1485715"/>
                </a:cubicBezTo>
                <a:close/>
                <a:moveTo>
                  <a:pt x="2439090" y="1476091"/>
                </a:moveTo>
                <a:lnTo>
                  <a:pt x="2441015" y="1478016"/>
                </a:lnTo>
                <a:lnTo>
                  <a:pt x="2439090" y="1479941"/>
                </a:lnTo>
                <a:cubicBezTo>
                  <a:pt x="2441015" y="1479941"/>
                  <a:pt x="2441015" y="1478016"/>
                  <a:pt x="2441015" y="1479941"/>
                </a:cubicBezTo>
                <a:cubicBezTo>
                  <a:pt x="2441015" y="1481866"/>
                  <a:pt x="2441015" y="1479941"/>
                  <a:pt x="2439090" y="1481866"/>
                </a:cubicBezTo>
                <a:cubicBezTo>
                  <a:pt x="2441015" y="1481866"/>
                  <a:pt x="2441015" y="1479941"/>
                  <a:pt x="2441015" y="1481866"/>
                </a:cubicBezTo>
                <a:cubicBezTo>
                  <a:pt x="2441015" y="1485715"/>
                  <a:pt x="2441015" y="1483790"/>
                  <a:pt x="2439090" y="1485715"/>
                </a:cubicBezTo>
                <a:lnTo>
                  <a:pt x="2444864" y="1485715"/>
                </a:lnTo>
                <a:lnTo>
                  <a:pt x="2444864" y="1483790"/>
                </a:lnTo>
                <a:cubicBezTo>
                  <a:pt x="2448714" y="1481866"/>
                  <a:pt x="2448714" y="1483790"/>
                  <a:pt x="2450640" y="1479941"/>
                </a:cubicBezTo>
                <a:lnTo>
                  <a:pt x="2442940" y="1478016"/>
                </a:lnTo>
                <a:lnTo>
                  <a:pt x="2441015" y="1476091"/>
                </a:lnTo>
                <a:close/>
                <a:moveTo>
                  <a:pt x="2479511" y="1449144"/>
                </a:moveTo>
                <a:lnTo>
                  <a:pt x="2477586" y="1451069"/>
                </a:lnTo>
                <a:lnTo>
                  <a:pt x="2481435" y="1451069"/>
                </a:lnTo>
                <a:close/>
                <a:moveTo>
                  <a:pt x="2481435" y="1441445"/>
                </a:moveTo>
                <a:lnTo>
                  <a:pt x="2483360" y="1443370"/>
                </a:lnTo>
                <a:lnTo>
                  <a:pt x="2485285" y="1441445"/>
                </a:lnTo>
                <a:close/>
                <a:moveTo>
                  <a:pt x="2460263" y="1441445"/>
                </a:moveTo>
                <a:cubicBezTo>
                  <a:pt x="2462188" y="1443370"/>
                  <a:pt x="2462188" y="1443370"/>
                  <a:pt x="2462188" y="1443370"/>
                </a:cubicBezTo>
                <a:cubicBezTo>
                  <a:pt x="2462188" y="1443370"/>
                  <a:pt x="2462188" y="1445295"/>
                  <a:pt x="2464112" y="1445295"/>
                </a:cubicBezTo>
                <a:cubicBezTo>
                  <a:pt x="2464112" y="1445295"/>
                  <a:pt x="2464112" y="1445295"/>
                  <a:pt x="2464112" y="1441445"/>
                </a:cubicBezTo>
                <a:close/>
                <a:moveTo>
                  <a:pt x="2487210" y="1433746"/>
                </a:moveTo>
                <a:cubicBezTo>
                  <a:pt x="2487210" y="1439520"/>
                  <a:pt x="2489134" y="1437596"/>
                  <a:pt x="2489134" y="1437596"/>
                </a:cubicBezTo>
                <a:cubicBezTo>
                  <a:pt x="2489134" y="1433746"/>
                  <a:pt x="2491059" y="1437596"/>
                  <a:pt x="2487210" y="1433746"/>
                </a:cubicBezTo>
                <a:close/>
                <a:moveTo>
                  <a:pt x="3174360" y="1431878"/>
                </a:moveTo>
                <a:cubicBezTo>
                  <a:pt x="3151262" y="1454974"/>
                  <a:pt x="3124316" y="1474223"/>
                  <a:pt x="3103142" y="1503094"/>
                </a:cubicBezTo>
                <a:lnTo>
                  <a:pt x="3133939" y="1555062"/>
                </a:lnTo>
                <a:cubicBezTo>
                  <a:pt x="3143563" y="1508867"/>
                  <a:pt x="3160886" y="1470374"/>
                  <a:pt x="3197457" y="1449202"/>
                </a:cubicBezTo>
                <a:cubicBezTo>
                  <a:pt x="3191683" y="1445351"/>
                  <a:pt x="3185908" y="1439578"/>
                  <a:pt x="3182059" y="1437653"/>
                </a:cubicBezTo>
                <a:cubicBezTo>
                  <a:pt x="3180134" y="1435728"/>
                  <a:pt x="3176284" y="1433804"/>
                  <a:pt x="3174360" y="1431878"/>
                </a:cubicBezTo>
                <a:close/>
                <a:moveTo>
                  <a:pt x="2508352" y="1429837"/>
                </a:moveTo>
                <a:lnTo>
                  <a:pt x="2508382" y="1429896"/>
                </a:lnTo>
                <a:lnTo>
                  <a:pt x="2508310" y="1429896"/>
                </a:lnTo>
                <a:close/>
                <a:moveTo>
                  <a:pt x="2496833" y="1427972"/>
                </a:moveTo>
                <a:cubicBezTo>
                  <a:pt x="2492984" y="1427972"/>
                  <a:pt x="2494910" y="1427972"/>
                  <a:pt x="2492984" y="1429896"/>
                </a:cubicBezTo>
                <a:lnTo>
                  <a:pt x="2489134" y="1429896"/>
                </a:lnTo>
                <a:lnTo>
                  <a:pt x="2491059" y="1431821"/>
                </a:lnTo>
                <a:lnTo>
                  <a:pt x="2492984" y="1429896"/>
                </a:lnTo>
                <a:cubicBezTo>
                  <a:pt x="2498758" y="1429896"/>
                  <a:pt x="2494910" y="1431821"/>
                  <a:pt x="2496833" y="1427972"/>
                </a:cubicBezTo>
                <a:close/>
                <a:moveTo>
                  <a:pt x="2489134" y="1427972"/>
                </a:moveTo>
                <a:cubicBezTo>
                  <a:pt x="2485285" y="1427972"/>
                  <a:pt x="2485285" y="1427972"/>
                  <a:pt x="2485285" y="1431821"/>
                </a:cubicBezTo>
                <a:lnTo>
                  <a:pt x="2487210" y="1429896"/>
                </a:lnTo>
                <a:close/>
                <a:moveTo>
                  <a:pt x="2471811" y="1427972"/>
                </a:moveTo>
                <a:lnTo>
                  <a:pt x="2471811" y="1429896"/>
                </a:lnTo>
                <a:lnTo>
                  <a:pt x="2473736" y="1427972"/>
                </a:lnTo>
                <a:close/>
                <a:moveTo>
                  <a:pt x="2104178" y="1424134"/>
                </a:moveTo>
                <a:cubicBezTo>
                  <a:pt x="2104178" y="1424134"/>
                  <a:pt x="2109952" y="1427984"/>
                  <a:pt x="2111877" y="1429908"/>
                </a:cubicBezTo>
                <a:lnTo>
                  <a:pt x="2108029" y="1441458"/>
                </a:lnTo>
                <a:cubicBezTo>
                  <a:pt x="2102253" y="1445307"/>
                  <a:pt x="2102253" y="1447232"/>
                  <a:pt x="2096478" y="1447232"/>
                </a:cubicBezTo>
                <a:cubicBezTo>
                  <a:pt x="2094554" y="1447232"/>
                  <a:pt x="2088780" y="1443382"/>
                  <a:pt x="2086854" y="1441458"/>
                </a:cubicBezTo>
                <a:lnTo>
                  <a:pt x="2090704" y="1427984"/>
                </a:lnTo>
                <a:cubicBezTo>
                  <a:pt x="2098403" y="1426059"/>
                  <a:pt x="2096478" y="1424134"/>
                  <a:pt x="2104178" y="1424134"/>
                </a:cubicBezTo>
                <a:close/>
                <a:moveTo>
                  <a:pt x="2491059" y="1420272"/>
                </a:moveTo>
                <a:lnTo>
                  <a:pt x="2489134" y="1422197"/>
                </a:lnTo>
                <a:cubicBezTo>
                  <a:pt x="2491059" y="1426047"/>
                  <a:pt x="2489134" y="1422197"/>
                  <a:pt x="2489134" y="1424122"/>
                </a:cubicBezTo>
                <a:lnTo>
                  <a:pt x="2492984" y="1424122"/>
                </a:lnTo>
                <a:cubicBezTo>
                  <a:pt x="2491059" y="1422197"/>
                  <a:pt x="2491059" y="1424122"/>
                  <a:pt x="2491059" y="1420272"/>
                </a:cubicBezTo>
                <a:close/>
                <a:moveTo>
                  <a:pt x="2483360" y="1420272"/>
                </a:moveTo>
                <a:lnTo>
                  <a:pt x="2481435" y="1422197"/>
                </a:lnTo>
                <a:cubicBezTo>
                  <a:pt x="2483360" y="1426047"/>
                  <a:pt x="2481435" y="1422197"/>
                  <a:pt x="2479511" y="1424122"/>
                </a:cubicBezTo>
                <a:lnTo>
                  <a:pt x="2483360" y="1424122"/>
                </a:lnTo>
                <a:lnTo>
                  <a:pt x="2485285" y="1424122"/>
                </a:lnTo>
                <a:cubicBezTo>
                  <a:pt x="2483360" y="1422197"/>
                  <a:pt x="2483360" y="1424122"/>
                  <a:pt x="2483360" y="1420272"/>
                </a:cubicBezTo>
                <a:close/>
                <a:moveTo>
                  <a:pt x="2454488" y="1420272"/>
                </a:moveTo>
                <a:lnTo>
                  <a:pt x="2452563" y="1422197"/>
                </a:lnTo>
                <a:lnTo>
                  <a:pt x="2452563" y="1424122"/>
                </a:lnTo>
                <a:lnTo>
                  <a:pt x="2450640" y="1426047"/>
                </a:lnTo>
                <a:lnTo>
                  <a:pt x="2454488" y="1426047"/>
                </a:lnTo>
                <a:close/>
                <a:moveTo>
                  <a:pt x="2329377" y="1420272"/>
                </a:moveTo>
                <a:cubicBezTo>
                  <a:pt x="2325527" y="1420272"/>
                  <a:pt x="2325527" y="1420272"/>
                  <a:pt x="2325527" y="1422197"/>
                </a:cubicBezTo>
                <a:cubicBezTo>
                  <a:pt x="2325527" y="1426047"/>
                  <a:pt x="2325527" y="1422197"/>
                  <a:pt x="2323603" y="1424122"/>
                </a:cubicBezTo>
                <a:cubicBezTo>
                  <a:pt x="2325527" y="1427972"/>
                  <a:pt x="2321678" y="1426047"/>
                  <a:pt x="2325527" y="1427972"/>
                </a:cubicBezTo>
                <a:lnTo>
                  <a:pt x="2325527" y="1424122"/>
                </a:lnTo>
                <a:cubicBezTo>
                  <a:pt x="2327452" y="1424122"/>
                  <a:pt x="2329377" y="1424122"/>
                  <a:pt x="2329377" y="1422197"/>
                </a:cubicBezTo>
                <a:cubicBezTo>
                  <a:pt x="2329377" y="1422197"/>
                  <a:pt x="2329377" y="1420272"/>
                  <a:pt x="2329377" y="1420272"/>
                </a:cubicBezTo>
                <a:close/>
                <a:moveTo>
                  <a:pt x="2508382" y="1412573"/>
                </a:moveTo>
                <a:lnTo>
                  <a:pt x="2504533" y="1414498"/>
                </a:lnTo>
                <a:lnTo>
                  <a:pt x="2506458" y="1416423"/>
                </a:lnTo>
                <a:cubicBezTo>
                  <a:pt x="2506458" y="1420272"/>
                  <a:pt x="2508382" y="1416423"/>
                  <a:pt x="2506458" y="1420272"/>
                </a:cubicBezTo>
                <a:cubicBezTo>
                  <a:pt x="2508382" y="1420272"/>
                  <a:pt x="2510307" y="1420272"/>
                  <a:pt x="2510307" y="1416423"/>
                </a:cubicBezTo>
                <a:cubicBezTo>
                  <a:pt x="2510307" y="1414498"/>
                  <a:pt x="2508382" y="1414498"/>
                  <a:pt x="2508382" y="1412573"/>
                </a:cubicBezTo>
                <a:close/>
                <a:moveTo>
                  <a:pt x="2489134" y="1412573"/>
                </a:moveTo>
                <a:lnTo>
                  <a:pt x="2491059" y="1414498"/>
                </a:lnTo>
                <a:lnTo>
                  <a:pt x="2492984" y="1412573"/>
                </a:lnTo>
                <a:close/>
                <a:moveTo>
                  <a:pt x="2333227" y="1412573"/>
                </a:moveTo>
                <a:lnTo>
                  <a:pt x="2331303" y="1414498"/>
                </a:lnTo>
                <a:lnTo>
                  <a:pt x="2333227" y="1416423"/>
                </a:lnTo>
                <a:close/>
                <a:moveTo>
                  <a:pt x="2462189" y="1410651"/>
                </a:moveTo>
                <a:lnTo>
                  <a:pt x="2466038" y="1410651"/>
                </a:lnTo>
                <a:lnTo>
                  <a:pt x="2464114" y="1412576"/>
                </a:lnTo>
                <a:close/>
                <a:moveTo>
                  <a:pt x="2044510" y="1410647"/>
                </a:moveTo>
                <a:lnTo>
                  <a:pt x="2052209" y="1410647"/>
                </a:lnTo>
                <a:lnTo>
                  <a:pt x="2050284" y="1416422"/>
                </a:lnTo>
                <a:close/>
                <a:moveTo>
                  <a:pt x="2325527" y="1408724"/>
                </a:moveTo>
                <a:lnTo>
                  <a:pt x="2321678" y="1410648"/>
                </a:lnTo>
                <a:lnTo>
                  <a:pt x="2323603" y="1412573"/>
                </a:lnTo>
                <a:cubicBezTo>
                  <a:pt x="2323603" y="1414498"/>
                  <a:pt x="2323603" y="1412573"/>
                  <a:pt x="2325527" y="1414498"/>
                </a:cubicBezTo>
                <a:close/>
                <a:moveTo>
                  <a:pt x="2339002" y="1406799"/>
                </a:moveTo>
                <a:lnTo>
                  <a:pt x="2339002" y="1408724"/>
                </a:lnTo>
                <a:lnTo>
                  <a:pt x="2339002" y="1410648"/>
                </a:lnTo>
                <a:lnTo>
                  <a:pt x="2342851" y="1410648"/>
                </a:lnTo>
                <a:cubicBezTo>
                  <a:pt x="2340926" y="1408724"/>
                  <a:pt x="2340926" y="1410648"/>
                  <a:pt x="2342851" y="1408724"/>
                </a:cubicBezTo>
                <a:lnTo>
                  <a:pt x="2340926" y="1406799"/>
                </a:lnTo>
                <a:close/>
                <a:moveTo>
                  <a:pt x="2467964" y="1404878"/>
                </a:moveTo>
                <a:cubicBezTo>
                  <a:pt x="2471813" y="1406803"/>
                  <a:pt x="2469889" y="1404878"/>
                  <a:pt x="2471813" y="1404878"/>
                </a:cubicBezTo>
                <a:cubicBezTo>
                  <a:pt x="2469889" y="1408728"/>
                  <a:pt x="2469889" y="1408728"/>
                  <a:pt x="2466039" y="1410652"/>
                </a:cubicBezTo>
                <a:cubicBezTo>
                  <a:pt x="2466039" y="1406803"/>
                  <a:pt x="2467964" y="1410652"/>
                  <a:pt x="2466039" y="1406803"/>
                </a:cubicBezTo>
                <a:close/>
                <a:moveTo>
                  <a:pt x="2358249" y="1404874"/>
                </a:moveTo>
                <a:lnTo>
                  <a:pt x="2356324" y="1406799"/>
                </a:lnTo>
                <a:lnTo>
                  <a:pt x="2358249" y="1408724"/>
                </a:lnTo>
                <a:close/>
                <a:moveTo>
                  <a:pt x="2331303" y="1404874"/>
                </a:moveTo>
                <a:lnTo>
                  <a:pt x="2331303" y="1406799"/>
                </a:lnTo>
                <a:lnTo>
                  <a:pt x="2333227" y="1404874"/>
                </a:lnTo>
                <a:close/>
                <a:moveTo>
                  <a:pt x="2494428" y="1404633"/>
                </a:moveTo>
                <a:cubicBezTo>
                  <a:pt x="2494428" y="1404393"/>
                  <a:pt x="2493946" y="1404874"/>
                  <a:pt x="2492984" y="1404874"/>
                </a:cubicBezTo>
                <a:cubicBezTo>
                  <a:pt x="2491059" y="1404874"/>
                  <a:pt x="2491059" y="1406799"/>
                  <a:pt x="2492984" y="1408724"/>
                </a:cubicBezTo>
                <a:cubicBezTo>
                  <a:pt x="2493946" y="1405836"/>
                  <a:pt x="2494428" y="1404874"/>
                  <a:pt x="2494428" y="1404633"/>
                </a:cubicBezTo>
                <a:close/>
                <a:moveTo>
                  <a:pt x="3120465" y="1403008"/>
                </a:moveTo>
                <a:cubicBezTo>
                  <a:pt x="3114691" y="1412631"/>
                  <a:pt x="3108917" y="1420331"/>
                  <a:pt x="3103142" y="1429954"/>
                </a:cubicBezTo>
                <a:cubicBezTo>
                  <a:pt x="3097368" y="1437653"/>
                  <a:pt x="3091594" y="1445351"/>
                  <a:pt x="3085819" y="1453052"/>
                </a:cubicBezTo>
                <a:cubicBezTo>
                  <a:pt x="3089669" y="1454974"/>
                  <a:pt x="3089669" y="1456900"/>
                  <a:pt x="3087745" y="1460750"/>
                </a:cubicBezTo>
                <a:cubicBezTo>
                  <a:pt x="3080045" y="1472299"/>
                  <a:pt x="3087745" y="1481921"/>
                  <a:pt x="3095443" y="1491546"/>
                </a:cubicBezTo>
                <a:cubicBezTo>
                  <a:pt x="3110841" y="1466525"/>
                  <a:pt x="3126240" y="1439578"/>
                  <a:pt x="3141638" y="1412631"/>
                </a:cubicBezTo>
                <a:cubicBezTo>
                  <a:pt x="3135864" y="1408783"/>
                  <a:pt x="3128164" y="1406858"/>
                  <a:pt x="3120465" y="1403008"/>
                </a:cubicBezTo>
                <a:close/>
                <a:moveTo>
                  <a:pt x="2450640" y="1399100"/>
                </a:moveTo>
                <a:lnTo>
                  <a:pt x="2448716" y="1402950"/>
                </a:lnTo>
                <a:lnTo>
                  <a:pt x="2446791" y="1404875"/>
                </a:lnTo>
                <a:cubicBezTo>
                  <a:pt x="2448716" y="1402950"/>
                  <a:pt x="2448716" y="1401025"/>
                  <a:pt x="2450640" y="1399100"/>
                </a:cubicBezTo>
                <a:close/>
                <a:moveTo>
                  <a:pt x="1855880" y="1397183"/>
                </a:moveTo>
                <a:lnTo>
                  <a:pt x="1863579" y="1401033"/>
                </a:lnTo>
                <a:lnTo>
                  <a:pt x="1857805" y="1406807"/>
                </a:lnTo>
                <a:lnTo>
                  <a:pt x="1853955" y="1402957"/>
                </a:lnTo>
                <a:close/>
                <a:moveTo>
                  <a:pt x="2358249" y="1397175"/>
                </a:moveTo>
                <a:lnTo>
                  <a:pt x="2356324" y="1399100"/>
                </a:lnTo>
                <a:lnTo>
                  <a:pt x="2358249" y="1401025"/>
                </a:lnTo>
                <a:close/>
                <a:moveTo>
                  <a:pt x="2486247" y="1396212"/>
                </a:moveTo>
                <a:lnTo>
                  <a:pt x="2487210" y="1397175"/>
                </a:lnTo>
                <a:lnTo>
                  <a:pt x="2485285" y="1397175"/>
                </a:lnTo>
                <a:close/>
                <a:moveTo>
                  <a:pt x="2481437" y="1393328"/>
                </a:moveTo>
                <a:lnTo>
                  <a:pt x="2479512" y="1399102"/>
                </a:lnTo>
                <a:lnTo>
                  <a:pt x="2477587" y="1397177"/>
                </a:lnTo>
                <a:cubicBezTo>
                  <a:pt x="2479512" y="1393328"/>
                  <a:pt x="2475661" y="1393328"/>
                  <a:pt x="2481437" y="1393328"/>
                </a:cubicBezTo>
                <a:close/>
                <a:moveTo>
                  <a:pt x="2485285" y="1393325"/>
                </a:moveTo>
                <a:cubicBezTo>
                  <a:pt x="2485285" y="1393325"/>
                  <a:pt x="2487210" y="1395250"/>
                  <a:pt x="2487210" y="1395250"/>
                </a:cubicBezTo>
                <a:lnTo>
                  <a:pt x="2486247" y="1396212"/>
                </a:lnTo>
                <a:lnTo>
                  <a:pt x="2485285" y="1395250"/>
                </a:lnTo>
                <a:close/>
                <a:moveTo>
                  <a:pt x="2466037" y="1393325"/>
                </a:moveTo>
                <a:lnTo>
                  <a:pt x="2466037" y="1395250"/>
                </a:lnTo>
                <a:lnTo>
                  <a:pt x="2467962" y="1395250"/>
                </a:lnTo>
                <a:lnTo>
                  <a:pt x="2467962" y="1393325"/>
                </a:lnTo>
                <a:close/>
                <a:moveTo>
                  <a:pt x="2054133" y="1391399"/>
                </a:moveTo>
                <a:lnTo>
                  <a:pt x="2063757" y="1393324"/>
                </a:lnTo>
                <a:lnTo>
                  <a:pt x="2057983" y="1397173"/>
                </a:lnTo>
                <a:close/>
                <a:moveTo>
                  <a:pt x="2512232" y="1389476"/>
                </a:moveTo>
                <a:cubicBezTo>
                  <a:pt x="2512232" y="1391401"/>
                  <a:pt x="2510307" y="1391401"/>
                  <a:pt x="2508382" y="1393325"/>
                </a:cubicBezTo>
                <a:cubicBezTo>
                  <a:pt x="2510307" y="1395250"/>
                  <a:pt x="2510307" y="1397175"/>
                  <a:pt x="2514157" y="1397175"/>
                </a:cubicBezTo>
                <a:lnTo>
                  <a:pt x="2514157" y="1395250"/>
                </a:lnTo>
                <a:lnTo>
                  <a:pt x="2514157" y="1393325"/>
                </a:lnTo>
                <a:lnTo>
                  <a:pt x="2518006" y="1393325"/>
                </a:lnTo>
                <a:lnTo>
                  <a:pt x="2518006" y="1389476"/>
                </a:lnTo>
                <a:close/>
                <a:moveTo>
                  <a:pt x="2365948" y="1387551"/>
                </a:moveTo>
                <a:lnTo>
                  <a:pt x="2364023" y="1389476"/>
                </a:lnTo>
                <a:cubicBezTo>
                  <a:pt x="2362098" y="1391401"/>
                  <a:pt x="2362098" y="1389476"/>
                  <a:pt x="2362098" y="1391401"/>
                </a:cubicBezTo>
                <a:lnTo>
                  <a:pt x="2364023" y="1391401"/>
                </a:lnTo>
                <a:lnTo>
                  <a:pt x="2364023" y="1389476"/>
                </a:lnTo>
                <a:lnTo>
                  <a:pt x="2365948" y="1389476"/>
                </a:lnTo>
                <a:close/>
                <a:moveTo>
                  <a:pt x="2487210" y="1385626"/>
                </a:moveTo>
                <a:lnTo>
                  <a:pt x="2487210" y="1387551"/>
                </a:lnTo>
                <a:lnTo>
                  <a:pt x="2483360" y="1387551"/>
                </a:lnTo>
                <a:cubicBezTo>
                  <a:pt x="2481435" y="1391401"/>
                  <a:pt x="2481435" y="1389476"/>
                  <a:pt x="2479511" y="1391401"/>
                </a:cubicBezTo>
                <a:lnTo>
                  <a:pt x="2477586" y="1391401"/>
                </a:lnTo>
                <a:lnTo>
                  <a:pt x="2471811" y="1395250"/>
                </a:lnTo>
                <a:cubicBezTo>
                  <a:pt x="2469887" y="1410648"/>
                  <a:pt x="2464112" y="1399100"/>
                  <a:pt x="2464112" y="1406799"/>
                </a:cubicBezTo>
                <a:cubicBezTo>
                  <a:pt x="2460263" y="1408724"/>
                  <a:pt x="2460263" y="1406799"/>
                  <a:pt x="2460263" y="1410648"/>
                </a:cubicBezTo>
                <a:cubicBezTo>
                  <a:pt x="2456414" y="1410648"/>
                  <a:pt x="2458338" y="1410648"/>
                  <a:pt x="2456414" y="1412573"/>
                </a:cubicBezTo>
                <a:cubicBezTo>
                  <a:pt x="2458338" y="1412573"/>
                  <a:pt x="2458338" y="1412573"/>
                  <a:pt x="2458338" y="1412573"/>
                </a:cubicBezTo>
                <a:cubicBezTo>
                  <a:pt x="2458338" y="1412573"/>
                  <a:pt x="2460263" y="1414498"/>
                  <a:pt x="2460263" y="1414498"/>
                </a:cubicBezTo>
                <a:lnTo>
                  <a:pt x="2460263" y="1418348"/>
                </a:lnTo>
                <a:cubicBezTo>
                  <a:pt x="2458338" y="1419310"/>
                  <a:pt x="2457375" y="1419310"/>
                  <a:pt x="2456894" y="1419550"/>
                </a:cubicBezTo>
                <a:lnTo>
                  <a:pt x="2456763" y="1420272"/>
                </a:lnTo>
                <a:lnTo>
                  <a:pt x="2456414" y="1422197"/>
                </a:lnTo>
                <a:lnTo>
                  <a:pt x="2466037" y="1422197"/>
                </a:lnTo>
                <a:lnTo>
                  <a:pt x="2471811" y="1420272"/>
                </a:lnTo>
                <a:lnTo>
                  <a:pt x="2469887" y="1418348"/>
                </a:lnTo>
                <a:lnTo>
                  <a:pt x="2471811" y="1418348"/>
                </a:lnTo>
                <a:lnTo>
                  <a:pt x="2469889" y="1416424"/>
                </a:lnTo>
                <a:lnTo>
                  <a:pt x="2471813" y="1414499"/>
                </a:lnTo>
                <a:lnTo>
                  <a:pt x="2475663" y="1416424"/>
                </a:lnTo>
                <a:lnTo>
                  <a:pt x="2473739" y="1418348"/>
                </a:lnTo>
                <a:lnTo>
                  <a:pt x="2477586" y="1418348"/>
                </a:lnTo>
                <a:lnTo>
                  <a:pt x="2481435" y="1416423"/>
                </a:lnTo>
                <a:lnTo>
                  <a:pt x="2477586" y="1412573"/>
                </a:lnTo>
                <a:lnTo>
                  <a:pt x="2479511" y="1412573"/>
                </a:lnTo>
                <a:lnTo>
                  <a:pt x="2481435" y="1414498"/>
                </a:lnTo>
                <a:cubicBezTo>
                  <a:pt x="2483360" y="1414498"/>
                  <a:pt x="2481435" y="1414498"/>
                  <a:pt x="2483360" y="1414498"/>
                </a:cubicBezTo>
                <a:lnTo>
                  <a:pt x="2485285" y="1412573"/>
                </a:lnTo>
                <a:lnTo>
                  <a:pt x="2485285" y="1410652"/>
                </a:lnTo>
                <a:lnTo>
                  <a:pt x="2479512" y="1408727"/>
                </a:lnTo>
                <a:lnTo>
                  <a:pt x="2479512" y="1406802"/>
                </a:lnTo>
                <a:cubicBezTo>
                  <a:pt x="2483361" y="1408727"/>
                  <a:pt x="2481437" y="1406802"/>
                  <a:pt x="2483361" y="1406802"/>
                </a:cubicBezTo>
                <a:cubicBezTo>
                  <a:pt x="2484324" y="1407765"/>
                  <a:pt x="2484805" y="1407765"/>
                  <a:pt x="2485045" y="1408005"/>
                </a:cubicBezTo>
                <a:lnTo>
                  <a:pt x="2485285" y="1410648"/>
                </a:lnTo>
                <a:lnTo>
                  <a:pt x="2489134" y="1408724"/>
                </a:lnTo>
                <a:cubicBezTo>
                  <a:pt x="2487210" y="1406799"/>
                  <a:pt x="2487210" y="1408724"/>
                  <a:pt x="2489134" y="1406799"/>
                </a:cubicBezTo>
                <a:cubicBezTo>
                  <a:pt x="2487210" y="1404874"/>
                  <a:pt x="2487210" y="1408724"/>
                  <a:pt x="2487210" y="1404874"/>
                </a:cubicBezTo>
                <a:lnTo>
                  <a:pt x="2487210" y="1402949"/>
                </a:lnTo>
                <a:cubicBezTo>
                  <a:pt x="2487210" y="1401025"/>
                  <a:pt x="2485285" y="1402949"/>
                  <a:pt x="2487210" y="1401025"/>
                </a:cubicBezTo>
                <a:lnTo>
                  <a:pt x="2485285" y="1399100"/>
                </a:lnTo>
                <a:lnTo>
                  <a:pt x="2487210" y="1397175"/>
                </a:lnTo>
                <a:lnTo>
                  <a:pt x="2489134" y="1397175"/>
                </a:lnTo>
                <a:lnTo>
                  <a:pt x="2492984" y="1397175"/>
                </a:lnTo>
                <a:lnTo>
                  <a:pt x="2491059" y="1395250"/>
                </a:lnTo>
                <a:lnTo>
                  <a:pt x="2492984" y="1391401"/>
                </a:lnTo>
                <a:lnTo>
                  <a:pt x="2494910" y="1389476"/>
                </a:lnTo>
                <a:lnTo>
                  <a:pt x="2491059" y="1387551"/>
                </a:lnTo>
                <a:lnTo>
                  <a:pt x="2485285" y="1393325"/>
                </a:lnTo>
                <a:lnTo>
                  <a:pt x="2485285" y="1391401"/>
                </a:lnTo>
                <a:lnTo>
                  <a:pt x="2487210" y="1389476"/>
                </a:lnTo>
                <a:lnTo>
                  <a:pt x="2489134" y="1385626"/>
                </a:lnTo>
                <a:close/>
                <a:moveTo>
                  <a:pt x="4962488" y="1381836"/>
                </a:moveTo>
                <a:cubicBezTo>
                  <a:pt x="4949014" y="1406858"/>
                  <a:pt x="4933616" y="1429954"/>
                  <a:pt x="4918218" y="1453052"/>
                </a:cubicBezTo>
                <a:cubicBezTo>
                  <a:pt x="4927842" y="1449202"/>
                  <a:pt x="4937466" y="1445351"/>
                  <a:pt x="4952864" y="1458825"/>
                </a:cubicBezTo>
                <a:cubicBezTo>
                  <a:pt x="4964413" y="1441503"/>
                  <a:pt x="4974037" y="1424180"/>
                  <a:pt x="4981736" y="1406858"/>
                </a:cubicBezTo>
                <a:close/>
                <a:moveTo>
                  <a:pt x="3074270" y="1379912"/>
                </a:moveTo>
                <a:cubicBezTo>
                  <a:pt x="3074270" y="1379912"/>
                  <a:pt x="3072346" y="1379912"/>
                  <a:pt x="3072346" y="1381836"/>
                </a:cubicBezTo>
                <a:cubicBezTo>
                  <a:pt x="3072346" y="1383761"/>
                  <a:pt x="3070421" y="1385685"/>
                  <a:pt x="3070421" y="1387610"/>
                </a:cubicBezTo>
                <a:cubicBezTo>
                  <a:pt x="3070421" y="1385685"/>
                  <a:pt x="3072346" y="1381836"/>
                  <a:pt x="3074270" y="1379912"/>
                </a:cubicBezTo>
                <a:close/>
                <a:moveTo>
                  <a:pt x="2494910" y="1379852"/>
                </a:moveTo>
                <a:lnTo>
                  <a:pt x="2496833" y="1381777"/>
                </a:lnTo>
                <a:lnTo>
                  <a:pt x="2492984" y="1381777"/>
                </a:lnTo>
                <a:cubicBezTo>
                  <a:pt x="2494910" y="1381777"/>
                  <a:pt x="2494910" y="1383701"/>
                  <a:pt x="2496833" y="1383701"/>
                </a:cubicBezTo>
                <a:cubicBezTo>
                  <a:pt x="2498758" y="1383701"/>
                  <a:pt x="2498758" y="1383701"/>
                  <a:pt x="2500684" y="1383701"/>
                </a:cubicBezTo>
                <a:lnTo>
                  <a:pt x="2500684" y="1379852"/>
                </a:lnTo>
                <a:close/>
                <a:moveTo>
                  <a:pt x="2175395" y="1379852"/>
                </a:moveTo>
                <a:cubicBezTo>
                  <a:pt x="2177319" y="1381777"/>
                  <a:pt x="2177319" y="1381777"/>
                  <a:pt x="2179244" y="1381777"/>
                </a:cubicBezTo>
                <a:cubicBezTo>
                  <a:pt x="2179244" y="1383701"/>
                  <a:pt x="2179244" y="1383701"/>
                  <a:pt x="2181169" y="1387552"/>
                </a:cubicBezTo>
                <a:lnTo>
                  <a:pt x="2171545" y="1387552"/>
                </a:lnTo>
                <a:close/>
                <a:moveTo>
                  <a:pt x="2510307" y="1376002"/>
                </a:moveTo>
                <a:lnTo>
                  <a:pt x="2510307" y="1379852"/>
                </a:lnTo>
                <a:lnTo>
                  <a:pt x="2512232" y="1381777"/>
                </a:lnTo>
                <a:cubicBezTo>
                  <a:pt x="2512232" y="1383701"/>
                  <a:pt x="2512232" y="1381777"/>
                  <a:pt x="2512232" y="1383701"/>
                </a:cubicBezTo>
                <a:lnTo>
                  <a:pt x="2506458" y="1387551"/>
                </a:lnTo>
                <a:lnTo>
                  <a:pt x="2510307" y="1389476"/>
                </a:lnTo>
                <a:cubicBezTo>
                  <a:pt x="2512232" y="1387551"/>
                  <a:pt x="2512232" y="1387551"/>
                  <a:pt x="2512232" y="1385626"/>
                </a:cubicBezTo>
                <a:lnTo>
                  <a:pt x="2523781" y="1385626"/>
                </a:lnTo>
                <a:cubicBezTo>
                  <a:pt x="2521856" y="1381777"/>
                  <a:pt x="2525705" y="1381777"/>
                  <a:pt x="2521856" y="1379852"/>
                </a:cubicBezTo>
                <a:cubicBezTo>
                  <a:pt x="2519931" y="1383701"/>
                  <a:pt x="2521856" y="1379852"/>
                  <a:pt x="2519931" y="1383701"/>
                </a:cubicBezTo>
                <a:lnTo>
                  <a:pt x="2516081" y="1383701"/>
                </a:lnTo>
                <a:lnTo>
                  <a:pt x="2516081" y="1379852"/>
                </a:lnTo>
                <a:lnTo>
                  <a:pt x="2519931" y="1376002"/>
                </a:lnTo>
                <a:lnTo>
                  <a:pt x="2518006" y="1376002"/>
                </a:lnTo>
                <a:cubicBezTo>
                  <a:pt x="2516081" y="1377927"/>
                  <a:pt x="2516081" y="1376002"/>
                  <a:pt x="2516081" y="1379852"/>
                </a:cubicBezTo>
                <a:lnTo>
                  <a:pt x="2512232" y="1377927"/>
                </a:lnTo>
                <a:lnTo>
                  <a:pt x="2514157" y="1376002"/>
                </a:lnTo>
                <a:close/>
                <a:moveTo>
                  <a:pt x="2504533" y="1376002"/>
                </a:moveTo>
                <a:lnTo>
                  <a:pt x="2504533" y="1379852"/>
                </a:lnTo>
                <a:cubicBezTo>
                  <a:pt x="2504533" y="1381777"/>
                  <a:pt x="2504533" y="1379852"/>
                  <a:pt x="2506458" y="1381777"/>
                </a:cubicBezTo>
                <a:cubicBezTo>
                  <a:pt x="2506458" y="1377927"/>
                  <a:pt x="2504533" y="1381777"/>
                  <a:pt x="2506458" y="1377927"/>
                </a:cubicBezTo>
                <a:close/>
                <a:moveTo>
                  <a:pt x="2491059" y="1374077"/>
                </a:moveTo>
                <a:lnTo>
                  <a:pt x="2487210" y="1377927"/>
                </a:lnTo>
                <a:lnTo>
                  <a:pt x="2492984" y="1377927"/>
                </a:lnTo>
                <a:close/>
                <a:moveTo>
                  <a:pt x="2527630" y="1370228"/>
                </a:moveTo>
                <a:cubicBezTo>
                  <a:pt x="2521856" y="1370228"/>
                  <a:pt x="2523781" y="1372153"/>
                  <a:pt x="2519931" y="1374077"/>
                </a:cubicBezTo>
                <a:lnTo>
                  <a:pt x="2521856" y="1376002"/>
                </a:lnTo>
                <a:lnTo>
                  <a:pt x="2523781" y="1374077"/>
                </a:lnTo>
                <a:lnTo>
                  <a:pt x="2523781" y="1372153"/>
                </a:lnTo>
                <a:close/>
                <a:moveTo>
                  <a:pt x="2485285" y="1368303"/>
                </a:moveTo>
                <a:lnTo>
                  <a:pt x="2485285" y="1372153"/>
                </a:lnTo>
                <a:lnTo>
                  <a:pt x="2487210" y="1370228"/>
                </a:lnTo>
                <a:close/>
                <a:moveTo>
                  <a:pt x="2396745" y="1368303"/>
                </a:moveTo>
                <a:lnTo>
                  <a:pt x="2392895" y="1370228"/>
                </a:lnTo>
                <a:lnTo>
                  <a:pt x="2394820" y="1372153"/>
                </a:lnTo>
                <a:cubicBezTo>
                  <a:pt x="2394820" y="1376002"/>
                  <a:pt x="2396745" y="1372153"/>
                  <a:pt x="2394820" y="1376002"/>
                </a:cubicBezTo>
                <a:lnTo>
                  <a:pt x="2398669" y="1377927"/>
                </a:lnTo>
                <a:cubicBezTo>
                  <a:pt x="2400594" y="1374077"/>
                  <a:pt x="2398669" y="1377927"/>
                  <a:pt x="2400594" y="1374077"/>
                </a:cubicBezTo>
                <a:lnTo>
                  <a:pt x="2396745" y="1374077"/>
                </a:lnTo>
                <a:close/>
                <a:moveTo>
                  <a:pt x="2425617" y="1366378"/>
                </a:moveTo>
                <a:lnTo>
                  <a:pt x="2425617" y="1368303"/>
                </a:lnTo>
                <a:lnTo>
                  <a:pt x="2427541" y="1368303"/>
                </a:lnTo>
                <a:close/>
                <a:moveTo>
                  <a:pt x="2544954" y="1364454"/>
                </a:moveTo>
                <a:lnTo>
                  <a:pt x="2539179" y="1368303"/>
                </a:lnTo>
                <a:lnTo>
                  <a:pt x="2535329" y="1366378"/>
                </a:lnTo>
                <a:cubicBezTo>
                  <a:pt x="2533405" y="1366378"/>
                  <a:pt x="2533405" y="1368303"/>
                  <a:pt x="2533405" y="1368303"/>
                </a:cubicBezTo>
                <a:cubicBezTo>
                  <a:pt x="2533405" y="1370228"/>
                  <a:pt x="2533405" y="1368303"/>
                  <a:pt x="2535329" y="1370228"/>
                </a:cubicBezTo>
                <a:cubicBezTo>
                  <a:pt x="2531481" y="1372153"/>
                  <a:pt x="2533405" y="1370228"/>
                  <a:pt x="2531481" y="1374077"/>
                </a:cubicBezTo>
                <a:lnTo>
                  <a:pt x="2531481" y="1376002"/>
                </a:lnTo>
                <a:lnTo>
                  <a:pt x="2531481" y="1377927"/>
                </a:lnTo>
                <a:lnTo>
                  <a:pt x="2527630" y="1377927"/>
                </a:lnTo>
                <a:lnTo>
                  <a:pt x="2529555" y="1379852"/>
                </a:lnTo>
                <a:lnTo>
                  <a:pt x="2525705" y="1379852"/>
                </a:lnTo>
                <a:cubicBezTo>
                  <a:pt x="2525705" y="1383701"/>
                  <a:pt x="2525705" y="1381777"/>
                  <a:pt x="2523781" y="1383701"/>
                </a:cubicBezTo>
                <a:lnTo>
                  <a:pt x="2525705" y="1385626"/>
                </a:lnTo>
                <a:cubicBezTo>
                  <a:pt x="2527630" y="1381777"/>
                  <a:pt x="2531481" y="1379852"/>
                  <a:pt x="2533405" y="1377927"/>
                </a:cubicBezTo>
                <a:lnTo>
                  <a:pt x="2537255" y="1376002"/>
                </a:lnTo>
                <a:lnTo>
                  <a:pt x="2535329" y="1376002"/>
                </a:lnTo>
                <a:lnTo>
                  <a:pt x="2535329" y="1370228"/>
                </a:lnTo>
                <a:lnTo>
                  <a:pt x="2539179" y="1368303"/>
                </a:lnTo>
                <a:lnTo>
                  <a:pt x="2539179" y="1372153"/>
                </a:lnTo>
                <a:lnTo>
                  <a:pt x="2541104" y="1370228"/>
                </a:lnTo>
                <a:cubicBezTo>
                  <a:pt x="2539179" y="1366378"/>
                  <a:pt x="2541104" y="1370228"/>
                  <a:pt x="2544954" y="1368303"/>
                </a:cubicBezTo>
                <a:lnTo>
                  <a:pt x="2546878" y="1366378"/>
                </a:lnTo>
                <a:close/>
                <a:moveTo>
                  <a:pt x="2381347" y="1364454"/>
                </a:moveTo>
                <a:cubicBezTo>
                  <a:pt x="2383271" y="1366378"/>
                  <a:pt x="2383271" y="1364454"/>
                  <a:pt x="2383271" y="1366378"/>
                </a:cubicBezTo>
                <a:lnTo>
                  <a:pt x="2383271" y="1368303"/>
                </a:lnTo>
                <a:cubicBezTo>
                  <a:pt x="2379422" y="1370228"/>
                  <a:pt x="2377497" y="1372153"/>
                  <a:pt x="2377497" y="1374077"/>
                </a:cubicBezTo>
                <a:lnTo>
                  <a:pt x="2381347" y="1376002"/>
                </a:lnTo>
                <a:lnTo>
                  <a:pt x="2377497" y="1377927"/>
                </a:lnTo>
                <a:lnTo>
                  <a:pt x="2377497" y="1379852"/>
                </a:lnTo>
                <a:cubicBezTo>
                  <a:pt x="2377497" y="1381777"/>
                  <a:pt x="2377497" y="1379852"/>
                  <a:pt x="2375573" y="1381777"/>
                </a:cubicBezTo>
                <a:cubicBezTo>
                  <a:pt x="2377497" y="1385626"/>
                  <a:pt x="2373647" y="1385626"/>
                  <a:pt x="2379422" y="1385626"/>
                </a:cubicBezTo>
                <a:lnTo>
                  <a:pt x="2379422" y="1383701"/>
                </a:lnTo>
                <a:lnTo>
                  <a:pt x="2379422" y="1381777"/>
                </a:lnTo>
                <a:lnTo>
                  <a:pt x="2381347" y="1379852"/>
                </a:lnTo>
                <a:lnTo>
                  <a:pt x="2379422" y="1377927"/>
                </a:lnTo>
                <a:lnTo>
                  <a:pt x="2383271" y="1377927"/>
                </a:lnTo>
                <a:cubicBezTo>
                  <a:pt x="2381347" y="1376002"/>
                  <a:pt x="2381347" y="1376002"/>
                  <a:pt x="2381347" y="1374077"/>
                </a:cubicBezTo>
                <a:lnTo>
                  <a:pt x="2381347" y="1370228"/>
                </a:lnTo>
                <a:cubicBezTo>
                  <a:pt x="2383271" y="1370228"/>
                  <a:pt x="2383271" y="1370228"/>
                  <a:pt x="2385196" y="1368303"/>
                </a:cubicBezTo>
                <a:lnTo>
                  <a:pt x="2383271" y="1366378"/>
                </a:lnTo>
                <a:lnTo>
                  <a:pt x="2383271" y="1364454"/>
                </a:lnTo>
                <a:close/>
                <a:moveTo>
                  <a:pt x="2548803" y="1362529"/>
                </a:moveTo>
                <a:lnTo>
                  <a:pt x="2548803" y="1366378"/>
                </a:lnTo>
                <a:cubicBezTo>
                  <a:pt x="2550728" y="1364454"/>
                  <a:pt x="2550728" y="1368303"/>
                  <a:pt x="2550728" y="1364454"/>
                </a:cubicBezTo>
                <a:cubicBezTo>
                  <a:pt x="2550728" y="1362529"/>
                  <a:pt x="2550728" y="1362529"/>
                  <a:pt x="2550728" y="1362529"/>
                </a:cubicBezTo>
                <a:cubicBezTo>
                  <a:pt x="2550728" y="1362529"/>
                  <a:pt x="2550728" y="1362529"/>
                  <a:pt x="2548803" y="1362529"/>
                </a:cubicBezTo>
                <a:close/>
                <a:moveTo>
                  <a:pt x="2375573" y="1362529"/>
                </a:moveTo>
                <a:lnTo>
                  <a:pt x="2375573" y="1364454"/>
                </a:lnTo>
                <a:lnTo>
                  <a:pt x="2377497" y="1362529"/>
                </a:lnTo>
                <a:close/>
                <a:moveTo>
                  <a:pt x="2138824" y="1362529"/>
                </a:moveTo>
                <a:lnTo>
                  <a:pt x="2138824" y="1370228"/>
                </a:lnTo>
                <a:lnTo>
                  <a:pt x="2133050" y="1368303"/>
                </a:lnTo>
                <a:close/>
                <a:moveTo>
                  <a:pt x="1817384" y="1362527"/>
                </a:moveTo>
                <a:lnTo>
                  <a:pt x="1828933" y="1364452"/>
                </a:lnTo>
                <a:lnTo>
                  <a:pt x="1825083" y="1370226"/>
                </a:lnTo>
                <a:close/>
                <a:moveTo>
                  <a:pt x="2398669" y="1360604"/>
                </a:moveTo>
                <a:lnTo>
                  <a:pt x="2400594" y="1362529"/>
                </a:lnTo>
                <a:lnTo>
                  <a:pt x="2402519" y="1360604"/>
                </a:lnTo>
                <a:close/>
                <a:moveTo>
                  <a:pt x="2392895" y="1360604"/>
                </a:moveTo>
                <a:cubicBezTo>
                  <a:pt x="2389046" y="1362529"/>
                  <a:pt x="2389046" y="1362529"/>
                  <a:pt x="2389046" y="1366378"/>
                </a:cubicBezTo>
                <a:cubicBezTo>
                  <a:pt x="2394820" y="1366378"/>
                  <a:pt x="2390970" y="1366378"/>
                  <a:pt x="2394820" y="1364454"/>
                </a:cubicBezTo>
                <a:cubicBezTo>
                  <a:pt x="2392895" y="1364454"/>
                  <a:pt x="2392895" y="1360604"/>
                  <a:pt x="2392895" y="1360604"/>
                </a:cubicBezTo>
                <a:close/>
                <a:moveTo>
                  <a:pt x="2535329" y="1358679"/>
                </a:moveTo>
                <a:cubicBezTo>
                  <a:pt x="2531481" y="1358679"/>
                  <a:pt x="2533405" y="1358679"/>
                  <a:pt x="2531481" y="1360604"/>
                </a:cubicBezTo>
                <a:lnTo>
                  <a:pt x="2533405" y="1362529"/>
                </a:lnTo>
                <a:close/>
                <a:moveTo>
                  <a:pt x="2560352" y="1356754"/>
                </a:moveTo>
                <a:lnTo>
                  <a:pt x="2560352" y="1358679"/>
                </a:lnTo>
                <a:lnTo>
                  <a:pt x="2559389" y="1357717"/>
                </a:lnTo>
                <a:close/>
                <a:moveTo>
                  <a:pt x="4920143" y="1354890"/>
                </a:moveTo>
                <a:cubicBezTo>
                  <a:pt x="4910519" y="1368363"/>
                  <a:pt x="4898970" y="1383761"/>
                  <a:pt x="4887422" y="1397234"/>
                </a:cubicBezTo>
                <a:cubicBezTo>
                  <a:pt x="4887422" y="1406858"/>
                  <a:pt x="4889346" y="1416482"/>
                  <a:pt x="4891271" y="1426104"/>
                </a:cubicBezTo>
                <a:cubicBezTo>
                  <a:pt x="4906669" y="1404933"/>
                  <a:pt x="4920143" y="1381836"/>
                  <a:pt x="4933616" y="1356815"/>
                </a:cubicBezTo>
                <a:cubicBezTo>
                  <a:pt x="4933616" y="1356815"/>
                  <a:pt x="4933616" y="1354890"/>
                  <a:pt x="4933616" y="1354890"/>
                </a:cubicBezTo>
                <a:cubicBezTo>
                  <a:pt x="4927842" y="1352966"/>
                  <a:pt x="4923992" y="1352966"/>
                  <a:pt x="4920143" y="1354890"/>
                </a:cubicBezTo>
                <a:close/>
                <a:moveTo>
                  <a:pt x="2121501" y="1352919"/>
                </a:moveTo>
                <a:lnTo>
                  <a:pt x="2117650" y="1358693"/>
                </a:lnTo>
                <a:cubicBezTo>
                  <a:pt x="2121501" y="1362543"/>
                  <a:pt x="2121501" y="1352919"/>
                  <a:pt x="2121501" y="1364468"/>
                </a:cubicBezTo>
                <a:cubicBezTo>
                  <a:pt x="2121501" y="1366392"/>
                  <a:pt x="2121501" y="1366392"/>
                  <a:pt x="2117650" y="1366392"/>
                </a:cubicBezTo>
                <a:cubicBezTo>
                  <a:pt x="2117650" y="1368317"/>
                  <a:pt x="2119577" y="1370242"/>
                  <a:pt x="2119577" y="1370242"/>
                </a:cubicBezTo>
                <a:cubicBezTo>
                  <a:pt x="2119577" y="1370242"/>
                  <a:pt x="2117650" y="1370242"/>
                  <a:pt x="2117650" y="1372167"/>
                </a:cubicBezTo>
                <a:cubicBezTo>
                  <a:pt x="2109951" y="1374092"/>
                  <a:pt x="2115726" y="1370242"/>
                  <a:pt x="2108027" y="1374092"/>
                </a:cubicBezTo>
                <a:cubicBezTo>
                  <a:pt x="2104177" y="1366392"/>
                  <a:pt x="2102252" y="1368317"/>
                  <a:pt x="2104177" y="1358693"/>
                </a:cubicBezTo>
                <a:cubicBezTo>
                  <a:pt x="2117650" y="1354844"/>
                  <a:pt x="2106102" y="1354844"/>
                  <a:pt x="2121501" y="1352919"/>
                </a:cubicBezTo>
                <a:close/>
                <a:moveTo>
                  <a:pt x="2375573" y="1352905"/>
                </a:moveTo>
                <a:lnTo>
                  <a:pt x="2377497" y="1360604"/>
                </a:lnTo>
                <a:lnTo>
                  <a:pt x="2381347" y="1360604"/>
                </a:lnTo>
                <a:lnTo>
                  <a:pt x="2381347" y="1356754"/>
                </a:lnTo>
                <a:lnTo>
                  <a:pt x="2377497" y="1356754"/>
                </a:lnTo>
                <a:cubicBezTo>
                  <a:pt x="2377497" y="1354830"/>
                  <a:pt x="2377497" y="1356754"/>
                  <a:pt x="2375573" y="1352905"/>
                </a:cubicBezTo>
                <a:close/>
                <a:moveTo>
                  <a:pt x="2140749" y="1350982"/>
                </a:moveTo>
                <a:lnTo>
                  <a:pt x="2140749" y="1356756"/>
                </a:lnTo>
                <a:lnTo>
                  <a:pt x="2134975" y="1352907"/>
                </a:lnTo>
                <a:close/>
                <a:moveTo>
                  <a:pt x="2406370" y="1350980"/>
                </a:moveTo>
                <a:lnTo>
                  <a:pt x="2406370" y="1354830"/>
                </a:lnTo>
                <a:lnTo>
                  <a:pt x="2408293" y="1352905"/>
                </a:lnTo>
                <a:close/>
                <a:moveTo>
                  <a:pt x="2425617" y="1349055"/>
                </a:moveTo>
                <a:lnTo>
                  <a:pt x="2425617" y="1350980"/>
                </a:lnTo>
                <a:lnTo>
                  <a:pt x="2427541" y="1349055"/>
                </a:lnTo>
                <a:close/>
                <a:moveTo>
                  <a:pt x="2029112" y="1349051"/>
                </a:moveTo>
                <a:lnTo>
                  <a:pt x="2036811" y="1352901"/>
                </a:lnTo>
                <a:lnTo>
                  <a:pt x="2029112" y="1360600"/>
                </a:lnTo>
                <a:close/>
                <a:moveTo>
                  <a:pt x="2444864" y="1345206"/>
                </a:moveTo>
                <a:lnTo>
                  <a:pt x="2441015" y="1347130"/>
                </a:lnTo>
                <a:lnTo>
                  <a:pt x="2444864" y="1347130"/>
                </a:lnTo>
                <a:close/>
                <a:moveTo>
                  <a:pt x="1859729" y="1341366"/>
                </a:moveTo>
                <a:lnTo>
                  <a:pt x="1869353" y="1341366"/>
                </a:lnTo>
                <a:lnTo>
                  <a:pt x="1867428" y="1349065"/>
                </a:lnTo>
                <a:close/>
                <a:moveTo>
                  <a:pt x="2163847" y="1341357"/>
                </a:moveTo>
                <a:lnTo>
                  <a:pt x="2173470" y="1345206"/>
                </a:lnTo>
                <a:lnTo>
                  <a:pt x="2179245" y="1352906"/>
                </a:lnTo>
                <a:cubicBezTo>
                  <a:pt x="2171545" y="1358680"/>
                  <a:pt x="2171545" y="1356755"/>
                  <a:pt x="2167696" y="1364454"/>
                </a:cubicBezTo>
                <a:cubicBezTo>
                  <a:pt x="2154222" y="1364454"/>
                  <a:pt x="2159997" y="1362530"/>
                  <a:pt x="2148448" y="1354830"/>
                </a:cubicBezTo>
                <a:lnTo>
                  <a:pt x="2154222" y="1349056"/>
                </a:lnTo>
                <a:cubicBezTo>
                  <a:pt x="2154222" y="1347131"/>
                  <a:pt x="2152297" y="1345206"/>
                  <a:pt x="2152297" y="1345206"/>
                </a:cubicBezTo>
                <a:cubicBezTo>
                  <a:pt x="2152297" y="1345206"/>
                  <a:pt x="2154222" y="1345206"/>
                  <a:pt x="2154222" y="1343282"/>
                </a:cubicBezTo>
                <a:cubicBezTo>
                  <a:pt x="2161921" y="1341357"/>
                  <a:pt x="2156147" y="1345206"/>
                  <a:pt x="2163847" y="1341357"/>
                </a:cubicBezTo>
                <a:close/>
                <a:moveTo>
                  <a:pt x="2533791" y="1336737"/>
                </a:moveTo>
                <a:lnTo>
                  <a:pt x="2535329" y="1337506"/>
                </a:lnTo>
                <a:lnTo>
                  <a:pt x="2533405" y="1337506"/>
                </a:lnTo>
                <a:close/>
                <a:moveTo>
                  <a:pt x="2417917" y="1335582"/>
                </a:moveTo>
                <a:cubicBezTo>
                  <a:pt x="2414068" y="1337506"/>
                  <a:pt x="2415992" y="1333657"/>
                  <a:pt x="2414068" y="1337506"/>
                </a:cubicBezTo>
                <a:lnTo>
                  <a:pt x="2417917" y="1337506"/>
                </a:lnTo>
                <a:close/>
                <a:moveTo>
                  <a:pt x="2068088" y="1332934"/>
                </a:moveTo>
                <a:cubicBezTo>
                  <a:pt x="2070013" y="1332212"/>
                  <a:pt x="2072420" y="1333656"/>
                  <a:pt x="2075306" y="1335581"/>
                </a:cubicBezTo>
                <a:cubicBezTo>
                  <a:pt x="2077230" y="1339430"/>
                  <a:pt x="2079156" y="1339430"/>
                  <a:pt x="2075306" y="1345205"/>
                </a:cubicBezTo>
                <a:lnTo>
                  <a:pt x="2063757" y="1343280"/>
                </a:lnTo>
                <a:cubicBezTo>
                  <a:pt x="2064720" y="1336543"/>
                  <a:pt x="2066163" y="1333656"/>
                  <a:pt x="2068088" y="1332934"/>
                </a:cubicBezTo>
                <a:close/>
                <a:moveTo>
                  <a:pt x="1946346" y="1331743"/>
                </a:moveTo>
                <a:lnTo>
                  <a:pt x="1954045" y="1337517"/>
                </a:lnTo>
                <a:lnTo>
                  <a:pt x="1946346" y="1337517"/>
                </a:lnTo>
                <a:close/>
                <a:moveTo>
                  <a:pt x="2533405" y="1331732"/>
                </a:moveTo>
                <a:lnTo>
                  <a:pt x="2535329" y="1333657"/>
                </a:lnTo>
                <a:lnTo>
                  <a:pt x="2533791" y="1336737"/>
                </a:lnTo>
                <a:lnTo>
                  <a:pt x="2527630" y="1333657"/>
                </a:lnTo>
                <a:lnTo>
                  <a:pt x="2529555" y="1335582"/>
                </a:lnTo>
                <a:cubicBezTo>
                  <a:pt x="2529555" y="1337506"/>
                  <a:pt x="2529555" y="1343281"/>
                  <a:pt x="2531481" y="1345206"/>
                </a:cubicBezTo>
                <a:cubicBezTo>
                  <a:pt x="2531481" y="1341356"/>
                  <a:pt x="2533405" y="1341356"/>
                  <a:pt x="2535329" y="1339431"/>
                </a:cubicBezTo>
                <a:cubicBezTo>
                  <a:pt x="2533405" y="1337506"/>
                  <a:pt x="2533405" y="1339431"/>
                  <a:pt x="2535329" y="1337506"/>
                </a:cubicBezTo>
                <a:cubicBezTo>
                  <a:pt x="2539179" y="1337506"/>
                  <a:pt x="2535329" y="1339431"/>
                  <a:pt x="2539179" y="1337506"/>
                </a:cubicBezTo>
                <a:lnTo>
                  <a:pt x="2539179" y="1333657"/>
                </a:lnTo>
                <a:close/>
                <a:moveTo>
                  <a:pt x="2693163" y="1329871"/>
                </a:moveTo>
                <a:cubicBezTo>
                  <a:pt x="2662366" y="1358742"/>
                  <a:pt x="2645043" y="1410710"/>
                  <a:pt x="2608472" y="1435730"/>
                </a:cubicBezTo>
                <a:cubicBezTo>
                  <a:pt x="2614246" y="1393387"/>
                  <a:pt x="2675839" y="1335645"/>
                  <a:pt x="2693163" y="1329871"/>
                </a:cubicBezTo>
                <a:close/>
                <a:moveTo>
                  <a:pt x="2175397" y="1322109"/>
                </a:moveTo>
                <a:lnTo>
                  <a:pt x="2181170" y="1325959"/>
                </a:lnTo>
                <a:lnTo>
                  <a:pt x="2175397" y="1327884"/>
                </a:lnTo>
                <a:close/>
                <a:moveTo>
                  <a:pt x="1888602" y="1318268"/>
                </a:moveTo>
                <a:lnTo>
                  <a:pt x="1896301" y="1318268"/>
                </a:lnTo>
                <a:lnTo>
                  <a:pt x="1896301" y="1324043"/>
                </a:lnTo>
                <a:close/>
                <a:moveTo>
                  <a:pt x="2133050" y="1318258"/>
                </a:moveTo>
                <a:lnTo>
                  <a:pt x="2138824" y="1320183"/>
                </a:lnTo>
                <a:lnTo>
                  <a:pt x="2133050" y="1325957"/>
                </a:lnTo>
                <a:close/>
                <a:moveTo>
                  <a:pt x="2466037" y="1312484"/>
                </a:moveTo>
                <a:lnTo>
                  <a:pt x="2467962" y="1314409"/>
                </a:lnTo>
                <a:lnTo>
                  <a:pt x="2467962" y="1312484"/>
                </a:lnTo>
                <a:close/>
                <a:moveTo>
                  <a:pt x="1925172" y="1308645"/>
                </a:moveTo>
                <a:lnTo>
                  <a:pt x="1934796" y="1316344"/>
                </a:lnTo>
                <a:lnTo>
                  <a:pt x="1925172" y="1316344"/>
                </a:lnTo>
                <a:close/>
                <a:moveTo>
                  <a:pt x="5214635" y="1299074"/>
                </a:moveTo>
                <a:cubicBezTo>
                  <a:pt x="5185764" y="1322170"/>
                  <a:pt x="5156892" y="1349115"/>
                  <a:pt x="5131869" y="1379912"/>
                </a:cubicBezTo>
                <a:cubicBezTo>
                  <a:pt x="5133794" y="1379912"/>
                  <a:pt x="5135719" y="1379912"/>
                  <a:pt x="5139569" y="1379912"/>
                </a:cubicBezTo>
                <a:cubicBezTo>
                  <a:pt x="5126095" y="1397234"/>
                  <a:pt x="5114546" y="1414556"/>
                  <a:pt x="5104922" y="1433804"/>
                </a:cubicBezTo>
                <a:cubicBezTo>
                  <a:pt x="5149193" y="1393384"/>
                  <a:pt x="5193463" y="1349115"/>
                  <a:pt x="5235808" y="1308696"/>
                </a:cubicBezTo>
                <a:cubicBezTo>
                  <a:pt x="5228109" y="1304847"/>
                  <a:pt x="5222334" y="1300998"/>
                  <a:pt x="5214635" y="1299074"/>
                </a:cubicBezTo>
                <a:close/>
                <a:moveTo>
                  <a:pt x="2612322" y="1299011"/>
                </a:moveTo>
                <a:lnTo>
                  <a:pt x="2612322" y="1300935"/>
                </a:lnTo>
                <a:lnTo>
                  <a:pt x="2614246" y="1300935"/>
                </a:lnTo>
                <a:lnTo>
                  <a:pt x="2618095" y="1299011"/>
                </a:lnTo>
                <a:lnTo>
                  <a:pt x="2616171" y="1299011"/>
                </a:lnTo>
                <a:close/>
                <a:moveTo>
                  <a:pt x="1886676" y="1297095"/>
                </a:moveTo>
                <a:lnTo>
                  <a:pt x="1884751" y="1308644"/>
                </a:lnTo>
                <a:lnTo>
                  <a:pt x="1877052" y="1304794"/>
                </a:lnTo>
                <a:close/>
                <a:moveTo>
                  <a:pt x="5189613" y="1295223"/>
                </a:moveTo>
                <a:cubicBezTo>
                  <a:pt x="5181914" y="1306772"/>
                  <a:pt x="5174215" y="1318320"/>
                  <a:pt x="5166516" y="1331794"/>
                </a:cubicBezTo>
                <a:cubicBezTo>
                  <a:pt x="5178065" y="1320245"/>
                  <a:pt x="5191538" y="1310621"/>
                  <a:pt x="5203087" y="1299074"/>
                </a:cubicBezTo>
                <a:cubicBezTo>
                  <a:pt x="5199237" y="1299074"/>
                  <a:pt x="5197312" y="1299074"/>
                  <a:pt x="5195388" y="1300998"/>
                </a:cubicBezTo>
                <a:cubicBezTo>
                  <a:pt x="5193463" y="1299074"/>
                  <a:pt x="5191538" y="1297149"/>
                  <a:pt x="5189613" y="1295223"/>
                </a:cubicBezTo>
                <a:close/>
                <a:moveTo>
                  <a:pt x="2044510" y="1291311"/>
                </a:moveTo>
                <a:lnTo>
                  <a:pt x="2054133" y="1291311"/>
                </a:lnTo>
                <a:lnTo>
                  <a:pt x="2054133" y="1297085"/>
                </a:lnTo>
                <a:cubicBezTo>
                  <a:pt x="2046434" y="1295161"/>
                  <a:pt x="2050283" y="1297085"/>
                  <a:pt x="2044510" y="1291311"/>
                </a:cubicBezTo>
                <a:close/>
                <a:moveTo>
                  <a:pt x="2695087" y="1287528"/>
                </a:moveTo>
                <a:cubicBezTo>
                  <a:pt x="2625795" y="1349119"/>
                  <a:pt x="2560352" y="1416484"/>
                  <a:pt x="2533405" y="1549292"/>
                </a:cubicBezTo>
                <a:cubicBezTo>
                  <a:pt x="2352475" y="1866883"/>
                  <a:pt x="2558427" y="2178714"/>
                  <a:pt x="2654666" y="2373109"/>
                </a:cubicBezTo>
                <a:cubicBezTo>
                  <a:pt x="2423692" y="2163310"/>
                  <a:pt x="2315904" y="1616660"/>
                  <a:pt x="2612322" y="1329871"/>
                </a:cubicBezTo>
                <a:cubicBezTo>
                  <a:pt x="2641193" y="1320247"/>
                  <a:pt x="2671989" y="1285604"/>
                  <a:pt x="2695087" y="1287528"/>
                </a:cubicBezTo>
                <a:close/>
                <a:moveTo>
                  <a:pt x="2795176" y="1287525"/>
                </a:moveTo>
                <a:cubicBezTo>
                  <a:pt x="2768230" y="1337567"/>
                  <a:pt x="2741282" y="1389535"/>
                  <a:pt x="2710486" y="1428029"/>
                </a:cubicBezTo>
                <a:cubicBezTo>
                  <a:pt x="2725885" y="1429954"/>
                  <a:pt x="2741282" y="1431878"/>
                  <a:pt x="2756680" y="1431878"/>
                </a:cubicBezTo>
                <a:cubicBezTo>
                  <a:pt x="2762456" y="1424180"/>
                  <a:pt x="2768230" y="1416482"/>
                  <a:pt x="2774004" y="1408783"/>
                </a:cubicBezTo>
                <a:cubicBezTo>
                  <a:pt x="2772079" y="1399159"/>
                  <a:pt x="2770154" y="1391459"/>
                  <a:pt x="2777853" y="1389535"/>
                </a:cubicBezTo>
                <a:cubicBezTo>
                  <a:pt x="2781703" y="1387610"/>
                  <a:pt x="2783628" y="1385685"/>
                  <a:pt x="2787477" y="1383761"/>
                </a:cubicBezTo>
                <a:cubicBezTo>
                  <a:pt x="2795176" y="1368363"/>
                  <a:pt x="2802875" y="1354890"/>
                  <a:pt x="2810575" y="1339492"/>
                </a:cubicBezTo>
                <a:cubicBezTo>
                  <a:pt x="2810575" y="1326019"/>
                  <a:pt x="2808650" y="1312546"/>
                  <a:pt x="2800951" y="1300998"/>
                </a:cubicBezTo>
                <a:cubicBezTo>
                  <a:pt x="2799026" y="1297149"/>
                  <a:pt x="2797101" y="1291373"/>
                  <a:pt x="2795176" y="1287525"/>
                </a:cubicBezTo>
                <a:close/>
                <a:moveTo>
                  <a:pt x="1963669" y="1281698"/>
                </a:moveTo>
                <a:lnTo>
                  <a:pt x="1963669" y="1287472"/>
                </a:lnTo>
                <a:lnTo>
                  <a:pt x="1957895" y="1285549"/>
                </a:lnTo>
                <a:close/>
                <a:moveTo>
                  <a:pt x="3135864" y="1272127"/>
                </a:moveTo>
                <a:cubicBezTo>
                  <a:pt x="3122390" y="1274051"/>
                  <a:pt x="3106992" y="1277901"/>
                  <a:pt x="3093519" y="1279827"/>
                </a:cubicBezTo>
                <a:cubicBezTo>
                  <a:pt x="3085819" y="1293299"/>
                  <a:pt x="3078120" y="1308696"/>
                  <a:pt x="3070421" y="1322170"/>
                </a:cubicBezTo>
                <a:cubicBezTo>
                  <a:pt x="3078120" y="1312546"/>
                  <a:pt x="3083894" y="1299074"/>
                  <a:pt x="3095443" y="1295223"/>
                </a:cubicBezTo>
                <a:cubicBezTo>
                  <a:pt x="3101218" y="1302922"/>
                  <a:pt x="3103142" y="1312546"/>
                  <a:pt x="3093519" y="1318320"/>
                </a:cubicBezTo>
                <a:cubicBezTo>
                  <a:pt x="3087745" y="1322170"/>
                  <a:pt x="3070421" y="1324095"/>
                  <a:pt x="3078120" y="1337567"/>
                </a:cubicBezTo>
                <a:cubicBezTo>
                  <a:pt x="3080045" y="1341417"/>
                  <a:pt x="3085819" y="1352966"/>
                  <a:pt x="3083894" y="1358739"/>
                </a:cubicBezTo>
                <a:cubicBezTo>
                  <a:pt x="3083894" y="1360664"/>
                  <a:pt x="3085819" y="1360664"/>
                  <a:pt x="3085819" y="1360664"/>
                </a:cubicBezTo>
                <a:cubicBezTo>
                  <a:pt x="3103142" y="1331794"/>
                  <a:pt x="3120465" y="1302922"/>
                  <a:pt x="3135864" y="1272127"/>
                </a:cubicBezTo>
                <a:close/>
                <a:moveTo>
                  <a:pt x="625941" y="1270135"/>
                </a:moveTo>
                <a:cubicBezTo>
                  <a:pt x="664438" y="1358676"/>
                  <a:pt x="733729" y="1426043"/>
                  <a:pt x="839593" y="1472238"/>
                </a:cubicBezTo>
                <a:cubicBezTo>
                  <a:pt x="751052" y="1414494"/>
                  <a:pt x="683685" y="1345202"/>
                  <a:pt x="625941" y="1270135"/>
                </a:cubicBezTo>
                <a:close/>
                <a:moveTo>
                  <a:pt x="1979067" y="1262437"/>
                </a:moveTo>
                <a:lnTo>
                  <a:pt x="1979067" y="1268211"/>
                </a:lnTo>
                <a:lnTo>
                  <a:pt x="1973293" y="1268211"/>
                </a:lnTo>
                <a:close/>
                <a:moveTo>
                  <a:pt x="2774003" y="1256732"/>
                </a:moveTo>
                <a:cubicBezTo>
                  <a:pt x="2735508" y="1333721"/>
                  <a:pt x="2679689" y="1395313"/>
                  <a:pt x="2643118" y="1460753"/>
                </a:cubicBezTo>
                <a:cubicBezTo>
                  <a:pt x="2643118" y="1454980"/>
                  <a:pt x="2635419" y="1454980"/>
                  <a:pt x="2631569" y="1449205"/>
                </a:cubicBezTo>
                <a:cubicBezTo>
                  <a:pt x="2679689" y="1408786"/>
                  <a:pt x="2720109" y="1306775"/>
                  <a:pt x="2774003" y="1256732"/>
                </a:cubicBezTo>
                <a:close/>
                <a:moveTo>
                  <a:pt x="5287777" y="1254804"/>
                </a:moveTo>
                <a:cubicBezTo>
                  <a:pt x="5270454" y="1262504"/>
                  <a:pt x="5253131" y="1274051"/>
                  <a:pt x="5237733" y="1283675"/>
                </a:cubicBezTo>
                <a:cubicBezTo>
                  <a:pt x="5243507" y="1285600"/>
                  <a:pt x="5247356" y="1289450"/>
                  <a:pt x="5253131" y="1291373"/>
                </a:cubicBezTo>
                <a:cubicBezTo>
                  <a:pt x="5264680" y="1277901"/>
                  <a:pt x="5276228" y="1266353"/>
                  <a:pt x="5287777" y="1254804"/>
                </a:cubicBezTo>
                <a:close/>
                <a:moveTo>
                  <a:pt x="3986620" y="1243257"/>
                </a:moveTo>
                <a:cubicBezTo>
                  <a:pt x="3984695" y="1243257"/>
                  <a:pt x="3984695" y="1245181"/>
                  <a:pt x="3984695" y="1245181"/>
                </a:cubicBezTo>
                <a:cubicBezTo>
                  <a:pt x="3980845" y="1249030"/>
                  <a:pt x="3971221" y="1258654"/>
                  <a:pt x="3976996" y="1264428"/>
                </a:cubicBezTo>
                <a:cubicBezTo>
                  <a:pt x="3978921" y="1266353"/>
                  <a:pt x="3982770" y="1270202"/>
                  <a:pt x="3986620" y="1272127"/>
                </a:cubicBezTo>
                <a:cubicBezTo>
                  <a:pt x="3988544" y="1262504"/>
                  <a:pt x="3988544" y="1252880"/>
                  <a:pt x="3986620" y="1243257"/>
                </a:cubicBezTo>
                <a:close/>
                <a:moveTo>
                  <a:pt x="2733582" y="1237418"/>
                </a:moveTo>
                <a:lnTo>
                  <a:pt x="2733582" y="1239342"/>
                </a:lnTo>
                <a:lnTo>
                  <a:pt x="2735507" y="1237418"/>
                </a:lnTo>
                <a:close/>
                <a:moveTo>
                  <a:pt x="2747056" y="1235493"/>
                </a:moveTo>
                <a:lnTo>
                  <a:pt x="2750906" y="1235493"/>
                </a:lnTo>
                <a:cubicBezTo>
                  <a:pt x="2752830" y="1235493"/>
                  <a:pt x="2752830" y="1235493"/>
                  <a:pt x="2754755" y="1235493"/>
                </a:cubicBezTo>
                <a:cubicBezTo>
                  <a:pt x="2752830" y="1237418"/>
                  <a:pt x="2752830" y="1237418"/>
                  <a:pt x="2750906" y="1237418"/>
                </a:cubicBezTo>
                <a:cubicBezTo>
                  <a:pt x="2748981" y="1237418"/>
                  <a:pt x="2748981" y="1235493"/>
                  <a:pt x="2747056" y="1235493"/>
                </a:cubicBezTo>
                <a:close/>
                <a:moveTo>
                  <a:pt x="5255056" y="1231708"/>
                </a:moveTo>
                <a:cubicBezTo>
                  <a:pt x="5239657" y="1241332"/>
                  <a:pt x="5224259" y="1252880"/>
                  <a:pt x="5210786" y="1268277"/>
                </a:cubicBezTo>
                <a:cubicBezTo>
                  <a:pt x="5216560" y="1270202"/>
                  <a:pt x="5220410" y="1274051"/>
                  <a:pt x="5226184" y="1275976"/>
                </a:cubicBezTo>
                <a:cubicBezTo>
                  <a:pt x="5241582" y="1262504"/>
                  <a:pt x="5258905" y="1250955"/>
                  <a:pt x="5274304" y="1237482"/>
                </a:cubicBezTo>
                <a:cubicBezTo>
                  <a:pt x="5268529" y="1235558"/>
                  <a:pt x="5262755" y="1235558"/>
                  <a:pt x="5255056" y="1231708"/>
                </a:cubicBezTo>
                <a:close/>
                <a:moveTo>
                  <a:pt x="5141493" y="1229783"/>
                </a:moveTo>
                <a:cubicBezTo>
                  <a:pt x="5112621" y="1258654"/>
                  <a:pt x="5083750" y="1285600"/>
                  <a:pt x="5054878" y="1308696"/>
                </a:cubicBezTo>
                <a:lnTo>
                  <a:pt x="5052799" y="1311469"/>
                </a:lnTo>
                <a:lnTo>
                  <a:pt x="5042711" y="1320206"/>
                </a:lnTo>
                <a:lnTo>
                  <a:pt x="5037555" y="1322170"/>
                </a:lnTo>
                <a:cubicBezTo>
                  <a:pt x="5035630" y="1326019"/>
                  <a:pt x="5031781" y="1327944"/>
                  <a:pt x="5027931" y="1329869"/>
                </a:cubicBezTo>
                <a:cubicBezTo>
                  <a:pt x="5029856" y="1326019"/>
                  <a:pt x="5031781" y="1324095"/>
                  <a:pt x="5033706" y="1320245"/>
                </a:cubicBezTo>
                <a:cubicBezTo>
                  <a:pt x="5031781" y="1312546"/>
                  <a:pt x="5037555" y="1304847"/>
                  <a:pt x="5041405" y="1299074"/>
                </a:cubicBezTo>
                <a:cubicBezTo>
                  <a:pt x="5043329" y="1295223"/>
                  <a:pt x="5045254" y="1295223"/>
                  <a:pt x="5047179" y="1295223"/>
                </a:cubicBezTo>
                <a:cubicBezTo>
                  <a:pt x="5058728" y="1270202"/>
                  <a:pt x="5064502" y="1243257"/>
                  <a:pt x="5039480" y="1233633"/>
                </a:cubicBezTo>
                <a:cubicBezTo>
                  <a:pt x="5037555" y="1231708"/>
                  <a:pt x="5037555" y="1231708"/>
                  <a:pt x="5035630" y="1231708"/>
                </a:cubicBezTo>
                <a:cubicBezTo>
                  <a:pt x="5026006" y="1258654"/>
                  <a:pt x="5014458" y="1283675"/>
                  <a:pt x="5002909" y="1308696"/>
                </a:cubicBezTo>
                <a:cubicBezTo>
                  <a:pt x="5012533" y="1308696"/>
                  <a:pt x="5024082" y="1310621"/>
                  <a:pt x="5026006" y="1320245"/>
                </a:cubicBezTo>
                <a:cubicBezTo>
                  <a:pt x="5020232" y="1322170"/>
                  <a:pt x="5012533" y="1324095"/>
                  <a:pt x="5010608" y="1327944"/>
                </a:cubicBezTo>
                <a:cubicBezTo>
                  <a:pt x="5016382" y="1327944"/>
                  <a:pt x="5022157" y="1335643"/>
                  <a:pt x="5010608" y="1339492"/>
                </a:cubicBezTo>
                <a:cubicBezTo>
                  <a:pt x="5004834" y="1341417"/>
                  <a:pt x="4995210" y="1339492"/>
                  <a:pt x="4987510" y="1337567"/>
                </a:cubicBezTo>
                <a:cubicBezTo>
                  <a:pt x="4983661" y="1347191"/>
                  <a:pt x="4979811" y="1354890"/>
                  <a:pt x="4974037" y="1364513"/>
                </a:cubicBezTo>
                <a:cubicBezTo>
                  <a:pt x="4979811" y="1372213"/>
                  <a:pt x="4987510" y="1379912"/>
                  <a:pt x="4993285" y="1387610"/>
                </a:cubicBezTo>
                <a:cubicBezTo>
                  <a:pt x="4997134" y="1379912"/>
                  <a:pt x="5000984" y="1372213"/>
                  <a:pt x="5004834" y="1364513"/>
                </a:cubicBezTo>
                <a:cubicBezTo>
                  <a:pt x="5009165" y="1354409"/>
                  <a:pt x="5017586" y="1343582"/>
                  <a:pt x="5028533" y="1332485"/>
                </a:cubicBezTo>
                <a:lnTo>
                  <a:pt x="5042711" y="1320206"/>
                </a:lnTo>
                <a:lnTo>
                  <a:pt x="5047660" y="1318320"/>
                </a:lnTo>
                <a:lnTo>
                  <a:pt x="5052799" y="1311469"/>
                </a:lnTo>
                <a:lnTo>
                  <a:pt x="5067389" y="1298832"/>
                </a:lnTo>
                <a:cubicBezTo>
                  <a:pt x="5096261" y="1276457"/>
                  <a:pt x="5128982" y="1254804"/>
                  <a:pt x="5153042" y="1237482"/>
                </a:cubicBezTo>
                <a:cubicBezTo>
                  <a:pt x="5149193" y="1235558"/>
                  <a:pt x="5145343" y="1231708"/>
                  <a:pt x="5141493" y="1229783"/>
                </a:cubicBezTo>
                <a:close/>
                <a:moveTo>
                  <a:pt x="3946199" y="1225934"/>
                </a:moveTo>
                <a:lnTo>
                  <a:pt x="3946426" y="1225934"/>
                </a:lnTo>
                <a:lnTo>
                  <a:pt x="3946145" y="1226459"/>
                </a:lnTo>
                <a:close/>
                <a:moveTo>
                  <a:pt x="5222334" y="1222085"/>
                </a:moveTo>
                <a:cubicBezTo>
                  <a:pt x="5212711" y="1233633"/>
                  <a:pt x="5201162" y="1247105"/>
                  <a:pt x="5189613" y="1260579"/>
                </a:cubicBezTo>
                <a:cubicBezTo>
                  <a:pt x="5191538" y="1258654"/>
                  <a:pt x="5191538" y="1258654"/>
                  <a:pt x="5193463" y="1258654"/>
                </a:cubicBezTo>
                <a:cubicBezTo>
                  <a:pt x="5195388" y="1260579"/>
                  <a:pt x="5199237" y="1262504"/>
                  <a:pt x="5201162" y="1264428"/>
                </a:cubicBezTo>
                <a:cubicBezTo>
                  <a:pt x="5214635" y="1252880"/>
                  <a:pt x="5230033" y="1241332"/>
                  <a:pt x="5243507" y="1229783"/>
                </a:cubicBezTo>
                <a:cubicBezTo>
                  <a:pt x="5235808" y="1227858"/>
                  <a:pt x="5230033" y="1225934"/>
                  <a:pt x="5222334" y="1222085"/>
                </a:cubicBezTo>
                <a:close/>
                <a:moveTo>
                  <a:pt x="5299326" y="1218234"/>
                </a:moveTo>
                <a:cubicBezTo>
                  <a:pt x="5295476" y="1220159"/>
                  <a:pt x="5291627" y="1220159"/>
                  <a:pt x="5287777" y="1222085"/>
                </a:cubicBezTo>
                <a:cubicBezTo>
                  <a:pt x="5287777" y="1222085"/>
                  <a:pt x="5289702" y="1224009"/>
                  <a:pt x="5291627" y="1224009"/>
                </a:cubicBezTo>
                <a:cubicBezTo>
                  <a:pt x="5295476" y="1222085"/>
                  <a:pt x="5297401" y="1220159"/>
                  <a:pt x="5299326" y="1218234"/>
                </a:cubicBezTo>
                <a:close/>
                <a:moveTo>
                  <a:pt x="2914513" y="1208612"/>
                </a:moveTo>
                <a:cubicBezTo>
                  <a:pt x="2889491" y="1254804"/>
                  <a:pt x="2866394" y="1299074"/>
                  <a:pt x="2841371" y="1343342"/>
                </a:cubicBezTo>
                <a:cubicBezTo>
                  <a:pt x="2843297" y="1347191"/>
                  <a:pt x="2845221" y="1351041"/>
                  <a:pt x="2847146" y="1356815"/>
                </a:cubicBezTo>
                <a:cubicBezTo>
                  <a:pt x="2868318" y="1337567"/>
                  <a:pt x="2877942" y="1304847"/>
                  <a:pt x="2879867" y="1291373"/>
                </a:cubicBezTo>
                <a:cubicBezTo>
                  <a:pt x="2885641" y="1260579"/>
                  <a:pt x="2899115" y="1239406"/>
                  <a:pt x="2920287" y="1227858"/>
                </a:cubicBezTo>
                <a:cubicBezTo>
                  <a:pt x="2916438" y="1220159"/>
                  <a:pt x="2914513" y="1214386"/>
                  <a:pt x="2914513" y="1208612"/>
                </a:cubicBezTo>
                <a:close/>
                <a:moveTo>
                  <a:pt x="4960563" y="1198988"/>
                </a:moveTo>
                <a:cubicBezTo>
                  <a:pt x="4960563" y="1202837"/>
                  <a:pt x="4958638" y="1204761"/>
                  <a:pt x="4956714" y="1208612"/>
                </a:cubicBezTo>
                <a:cubicBezTo>
                  <a:pt x="4958638" y="1204761"/>
                  <a:pt x="4962488" y="1202837"/>
                  <a:pt x="4964413" y="1200912"/>
                </a:cubicBezTo>
                <a:close/>
                <a:moveTo>
                  <a:pt x="2639268" y="1198922"/>
                </a:moveTo>
                <a:lnTo>
                  <a:pt x="2639268" y="1200847"/>
                </a:lnTo>
                <a:lnTo>
                  <a:pt x="2637343" y="1200847"/>
                </a:lnTo>
                <a:close/>
                <a:moveTo>
                  <a:pt x="2633494" y="1197960"/>
                </a:moveTo>
                <a:lnTo>
                  <a:pt x="2635418" y="1198922"/>
                </a:lnTo>
                <a:lnTo>
                  <a:pt x="2635418" y="1200847"/>
                </a:lnTo>
                <a:lnTo>
                  <a:pt x="2637343" y="1200847"/>
                </a:lnTo>
                <a:cubicBezTo>
                  <a:pt x="2637343" y="1202771"/>
                  <a:pt x="2637343" y="1202771"/>
                  <a:pt x="2637343" y="1202771"/>
                </a:cubicBezTo>
                <a:lnTo>
                  <a:pt x="2640232" y="1201809"/>
                </a:lnTo>
                <a:lnTo>
                  <a:pt x="2637343" y="1204696"/>
                </a:lnTo>
                <a:lnTo>
                  <a:pt x="2633494" y="1204696"/>
                </a:lnTo>
                <a:cubicBezTo>
                  <a:pt x="2631569" y="1204696"/>
                  <a:pt x="2633494" y="1204696"/>
                  <a:pt x="2631569" y="1204696"/>
                </a:cubicBezTo>
                <a:lnTo>
                  <a:pt x="2631569" y="1204522"/>
                </a:lnTo>
                <a:lnTo>
                  <a:pt x="2635418" y="1202771"/>
                </a:lnTo>
                <a:cubicBezTo>
                  <a:pt x="2633494" y="1202771"/>
                  <a:pt x="2633494" y="1202771"/>
                  <a:pt x="2633494" y="1200847"/>
                </a:cubicBezTo>
                <a:close/>
                <a:moveTo>
                  <a:pt x="2181168" y="1196999"/>
                </a:moveTo>
                <a:lnTo>
                  <a:pt x="2186943" y="1202774"/>
                </a:lnTo>
                <a:lnTo>
                  <a:pt x="2177319" y="1202774"/>
                </a:lnTo>
                <a:close/>
                <a:moveTo>
                  <a:pt x="2683860" y="1196570"/>
                </a:moveTo>
                <a:lnTo>
                  <a:pt x="2684500" y="1196997"/>
                </a:lnTo>
                <a:cubicBezTo>
                  <a:pt x="2684982" y="1197479"/>
                  <a:pt x="2685463" y="1197960"/>
                  <a:pt x="2687389" y="1198922"/>
                </a:cubicBezTo>
                <a:lnTo>
                  <a:pt x="2681613" y="1198922"/>
                </a:lnTo>
                <a:lnTo>
                  <a:pt x="2681613" y="1196728"/>
                </a:lnTo>
                <a:close/>
                <a:moveTo>
                  <a:pt x="2625795" y="1195072"/>
                </a:moveTo>
                <a:cubicBezTo>
                  <a:pt x="2627719" y="1196997"/>
                  <a:pt x="2629644" y="1198922"/>
                  <a:pt x="2629644" y="1195072"/>
                </a:cubicBezTo>
                <a:close/>
                <a:moveTo>
                  <a:pt x="2733582" y="1191223"/>
                </a:moveTo>
                <a:lnTo>
                  <a:pt x="2731659" y="1193147"/>
                </a:lnTo>
                <a:lnTo>
                  <a:pt x="2733582" y="1195072"/>
                </a:lnTo>
                <a:lnTo>
                  <a:pt x="2735507" y="1193147"/>
                </a:lnTo>
                <a:cubicBezTo>
                  <a:pt x="2739357" y="1193147"/>
                  <a:pt x="2739357" y="1195072"/>
                  <a:pt x="2739357" y="1191223"/>
                </a:cubicBezTo>
                <a:cubicBezTo>
                  <a:pt x="2735507" y="1193147"/>
                  <a:pt x="2737433" y="1191223"/>
                  <a:pt x="2735507" y="1191223"/>
                </a:cubicBezTo>
                <a:close/>
                <a:moveTo>
                  <a:pt x="2664290" y="1191223"/>
                </a:moveTo>
                <a:lnTo>
                  <a:pt x="2666215" y="1193147"/>
                </a:lnTo>
                <a:lnTo>
                  <a:pt x="2666215" y="1191223"/>
                </a:lnTo>
                <a:close/>
                <a:moveTo>
                  <a:pt x="2675839" y="1189298"/>
                </a:moveTo>
                <a:cubicBezTo>
                  <a:pt x="2677764" y="1191223"/>
                  <a:pt x="2677764" y="1189298"/>
                  <a:pt x="2677764" y="1193147"/>
                </a:cubicBezTo>
                <a:lnTo>
                  <a:pt x="2675839" y="1195072"/>
                </a:lnTo>
                <a:lnTo>
                  <a:pt x="2677764" y="1196997"/>
                </a:lnTo>
                <a:lnTo>
                  <a:pt x="2674104" y="1194835"/>
                </a:lnTo>
                <a:lnTo>
                  <a:pt x="2674876" y="1193869"/>
                </a:lnTo>
                <a:cubicBezTo>
                  <a:pt x="2675358" y="1193629"/>
                  <a:pt x="2675839" y="1193148"/>
                  <a:pt x="2675839" y="1191223"/>
                </a:cubicBezTo>
                <a:close/>
                <a:moveTo>
                  <a:pt x="2720109" y="1187373"/>
                </a:moveTo>
                <a:lnTo>
                  <a:pt x="2720720" y="1189409"/>
                </a:lnTo>
                <a:lnTo>
                  <a:pt x="2720109" y="1189298"/>
                </a:lnTo>
                <a:cubicBezTo>
                  <a:pt x="2720109" y="1188336"/>
                  <a:pt x="2720591" y="1189298"/>
                  <a:pt x="2720831" y="1189779"/>
                </a:cubicBezTo>
                <a:lnTo>
                  <a:pt x="2720720" y="1189409"/>
                </a:lnTo>
                <a:lnTo>
                  <a:pt x="2722755" y="1189780"/>
                </a:lnTo>
                <a:cubicBezTo>
                  <a:pt x="2722996" y="1189780"/>
                  <a:pt x="2722996" y="1189298"/>
                  <a:pt x="2723958" y="1187373"/>
                </a:cubicBezTo>
                <a:close/>
                <a:moveTo>
                  <a:pt x="2702786" y="1187373"/>
                </a:moveTo>
                <a:lnTo>
                  <a:pt x="2698936" y="1189298"/>
                </a:lnTo>
                <a:cubicBezTo>
                  <a:pt x="2704711" y="1189298"/>
                  <a:pt x="2700862" y="1187373"/>
                  <a:pt x="2702786" y="1191223"/>
                </a:cubicBezTo>
                <a:lnTo>
                  <a:pt x="2706636" y="1191223"/>
                </a:lnTo>
                <a:cubicBezTo>
                  <a:pt x="2704711" y="1189298"/>
                  <a:pt x="2704711" y="1189298"/>
                  <a:pt x="2702786" y="1187373"/>
                </a:cubicBezTo>
                <a:close/>
                <a:moveTo>
                  <a:pt x="2747056" y="1185448"/>
                </a:moveTo>
                <a:cubicBezTo>
                  <a:pt x="2745131" y="1185448"/>
                  <a:pt x="2743207" y="1185448"/>
                  <a:pt x="2743207" y="1187373"/>
                </a:cubicBezTo>
                <a:cubicBezTo>
                  <a:pt x="2743207" y="1191223"/>
                  <a:pt x="2747056" y="1187373"/>
                  <a:pt x="2747056" y="1189298"/>
                </a:cubicBezTo>
                <a:close/>
                <a:moveTo>
                  <a:pt x="2625795" y="1185448"/>
                </a:moveTo>
                <a:lnTo>
                  <a:pt x="2625795" y="1189298"/>
                </a:lnTo>
                <a:lnTo>
                  <a:pt x="2629644" y="1185448"/>
                </a:lnTo>
                <a:close/>
                <a:moveTo>
                  <a:pt x="2655869" y="1182802"/>
                </a:moveTo>
                <a:cubicBezTo>
                  <a:pt x="2655628" y="1182561"/>
                  <a:pt x="2655628" y="1182561"/>
                  <a:pt x="2654666" y="1183523"/>
                </a:cubicBezTo>
                <a:lnTo>
                  <a:pt x="2656592" y="1185448"/>
                </a:lnTo>
                <a:lnTo>
                  <a:pt x="2660440" y="1185448"/>
                </a:lnTo>
                <a:cubicBezTo>
                  <a:pt x="2660440" y="1185448"/>
                  <a:pt x="2658516" y="1183523"/>
                  <a:pt x="2658516" y="1183523"/>
                </a:cubicBezTo>
                <a:cubicBezTo>
                  <a:pt x="2656592" y="1183523"/>
                  <a:pt x="2656110" y="1183042"/>
                  <a:pt x="2655869" y="1182802"/>
                </a:cubicBezTo>
                <a:close/>
                <a:moveTo>
                  <a:pt x="2668140" y="1181599"/>
                </a:moveTo>
                <a:cubicBezTo>
                  <a:pt x="2670064" y="1185448"/>
                  <a:pt x="2666215" y="1183523"/>
                  <a:pt x="2670064" y="1185448"/>
                </a:cubicBezTo>
                <a:cubicBezTo>
                  <a:pt x="2671989" y="1181599"/>
                  <a:pt x="2670064" y="1185448"/>
                  <a:pt x="2671989" y="1181599"/>
                </a:cubicBezTo>
                <a:close/>
                <a:moveTo>
                  <a:pt x="2727808" y="1177749"/>
                </a:moveTo>
                <a:lnTo>
                  <a:pt x="2729733" y="1181599"/>
                </a:lnTo>
                <a:cubicBezTo>
                  <a:pt x="2735507" y="1181599"/>
                  <a:pt x="2731659" y="1179674"/>
                  <a:pt x="2737433" y="1179674"/>
                </a:cubicBezTo>
                <a:cubicBezTo>
                  <a:pt x="2735507" y="1175824"/>
                  <a:pt x="2733582" y="1179674"/>
                  <a:pt x="2729733" y="1177749"/>
                </a:cubicBezTo>
                <a:close/>
                <a:moveTo>
                  <a:pt x="2637343" y="1177749"/>
                </a:moveTo>
                <a:lnTo>
                  <a:pt x="2643117" y="1179674"/>
                </a:lnTo>
                <a:cubicBezTo>
                  <a:pt x="2641193" y="1175824"/>
                  <a:pt x="2641193" y="1179674"/>
                  <a:pt x="2637343" y="1177749"/>
                </a:cubicBezTo>
                <a:close/>
                <a:moveTo>
                  <a:pt x="2656592" y="1173899"/>
                </a:moveTo>
                <a:cubicBezTo>
                  <a:pt x="2654666" y="1175824"/>
                  <a:pt x="2654666" y="1175824"/>
                  <a:pt x="2654666" y="1177749"/>
                </a:cubicBezTo>
                <a:cubicBezTo>
                  <a:pt x="2656592" y="1177749"/>
                  <a:pt x="2658516" y="1177749"/>
                  <a:pt x="2658516" y="1177749"/>
                </a:cubicBezTo>
                <a:close/>
                <a:moveTo>
                  <a:pt x="2770154" y="1170050"/>
                </a:moveTo>
                <a:lnTo>
                  <a:pt x="2768228" y="1171975"/>
                </a:lnTo>
                <a:lnTo>
                  <a:pt x="2766304" y="1171975"/>
                </a:lnTo>
                <a:cubicBezTo>
                  <a:pt x="2762454" y="1171975"/>
                  <a:pt x="2766304" y="1170050"/>
                  <a:pt x="2764379" y="1171975"/>
                </a:cubicBezTo>
                <a:cubicBezTo>
                  <a:pt x="2762454" y="1171975"/>
                  <a:pt x="2762454" y="1173899"/>
                  <a:pt x="2762454" y="1173899"/>
                </a:cubicBezTo>
                <a:lnTo>
                  <a:pt x="2766304" y="1173899"/>
                </a:lnTo>
                <a:lnTo>
                  <a:pt x="2768228" y="1171975"/>
                </a:lnTo>
                <a:lnTo>
                  <a:pt x="2768230" y="1171975"/>
                </a:lnTo>
                <a:close/>
                <a:moveTo>
                  <a:pt x="2159998" y="1170047"/>
                </a:moveTo>
                <a:cubicBezTo>
                  <a:pt x="2158073" y="1183521"/>
                  <a:pt x="2161922" y="1175822"/>
                  <a:pt x="2154223" y="1181597"/>
                </a:cubicBezTo>
                <a:cubicBezTo>
                  <a:pt x="2154223" y="1168122"/>
                  <a:pt x="2150374" y="1175822"/>
                  <a:pt x="2159998" y="1170047"/>
                </a:cubicBezTo>
                <a:close/>
                <a:moveTo>
                  <a:pt x="4995210" y="1168192"/>
                </a:moveTo>
                <a:cubicBezTo>
                  <a:pt x="4991360" y="1166267"/>
                  <a:pt x="4983661" y="1168192"/>
                  <a:pt x="4987510" y="1175891"/>
                </a:cubicBezTo>
                <a:cubicBezTo>
                  <a:pt x="4989435" y="1172042"/>
                  <a:pt x="4993285" y="1170117"/>
                  <a:pt x="4995210" y="1168192"/>
                </a:cubicBezTo>
                <a:close/>
                <a:moveTo>
                  <a:pt x="1898226" y="1168133"/>
                </a:moveTo>
                <a:lnTo>
                  <a:pt x="1898226" y="1175833"/>
                </a:lnTo>
                <a:lnTo>
                  <a:pt x="1892452" y="1171983"/>
                </a:lnTo>
                <a:close/>
                <a:moveTo>
                  <a:pt x="2795176" y="1168125"/>
                </a:moveTo>
                <a:lnTo>
                  <a:pt x="2795176" y="1171975"/>
                </a:lnTo>
                <a:lnTo>
                  <a:pt x="2799025" y="1170050"/>
                </a:lnTo>
                <a:close/>
                <a:moveTo>
                  <a:pt x="2673914" y="1166201"/>
                </a:moveTo>
                <a:lnTo>
                  <a:pt x="2670064" y="1168125"/>
                </a:lnTo>
                <a:lnTo>
                  <a:pt x="2673914" y="1171975"/>
                </a:lnTo>
                <a:lnTo>
                  <a:pt x="2675839" y="1170050"/>
                </a:lnTo>
                <a:cubicBezTo>
                  <a:pt x="2673914" y="1168125"/>
                  <a:pt x="2673914" y="1170050"/>
                  <a:pt x="2675839" y="1168125"/>
                </a:cubicBezTo>
                <a:close/>
                <a:moveTo>
                  <a:pt x="2715585" y="1165527"/>
                </a:moveTo>
                <a:lnTo>
                  <a:pt x="2716259" y="1166201"/>
                </a:lnTo>
                <a:lnTo>
                  <a:pt x="2714335" y="1166201"/>
                </a:lnTo>
                <a:close/>
                <a:moveTo>
                  <a:pt x="2756680" y="1164276"/>
                </a:moveTo>
                <a:cubicBezTo>
                  <a:pt x="2752830" y="1164276"/>
                  <a:pt x="2756680" y="1164276"/>
                  <a:pt x="2756680" y="1166201"/>
                </a:cubicBezTo>
                <a:lnTo>
                  <a:pt x="2756680" y="1168125"/>
                </a:lnTo>
                <a:cubicBezTo>
                  <a:pt x="2760530" y="1170050"/>
                  <a:pt x="2758605" y="1170050"/>
                  <a:pt x="2762454" y="1171975"/>
                </a:cubicBezTo>
                <a:cubicBezTo>
                  <a:pt x="2762454" y="1171975"/>
                  <a:pt x="2764379" y="1170050"/>
                  <a:pt x="2764379" y="1170050"/>
                </a:cubicBezTo>
                <a:cubicBezTo>
                  <a:pt x="2764379" y="1168125"/>
                  <a:pt x="2762454" y="1168125"/>
                  <a:pt x="2762454" y="1166201"/>
                </a:cubicBezTo>
                <a:lnTo>
                  <a:pt x="2764379" y="1166201"/>
                </a:lnTo>
                <a:lnTo>
                  <a:pt x="2762454" y="1164276"/>
                </a:lnTo>
                <a:lnTo>
                  <a:pt x="2758605" y="1164276"/>
                </a:lnTo>
                <a:close/>
                <a:moveTo>
                  <a:pt x="2681613" y="1162351"/>
                </a:moveTo>
                <a:lnTo>
                  <a:pt x="2683538" y="1166201"/>
                </a:lnTo>
                <a:cubicBezTo>
                  <a:pt x="2681613" y="1168125"/>
                  <a:pt x="2681613" y="1168125"/>
                  <a:pt x="2683538" y="1170050"/>
                </a:cubicBezTo>
                <a:lnTo>
                  <a:pt x="2687389" y="1168125"/>
                </a:lnTo>
                <a:lnTo>
                  <a:pt x="2685463" y="1164276"/>
                </a:lnTo>
                <a:close/>
                <a:moveTo>
                  <a:pt x="2747056" y="1158501"/>
                </a:moveTo>
                <a:lnTo>
                  <a:pt x="2745131" y="1160426"/>
                </a:lnTo>
                <a:cubicBezTo>
                  <a:pt x="2743207" y="1158501"/>
                  <a:pt x="2743207" y="1160426"/>
                  <a:pt x="2741282" y="1160426"/>
                </a:cubicBezTo>
                <a:cubicBezTo>
                  <a:pt x="2739357" y="1162351"/>
                  <a:pt x="2741282" y="1160426"/>
                  <a:pt x="2739357" y="1162351"/>
                </a:cubicBezTo>
                <a:lnTo>
                  <a:pt x="2739357" y="1164276"/>
                </a:lnTo>
                <a:lnTo>
                  <a:pt x="2741282" y="1164276"/>
                </a:lnTo>
                <a:lnTo>
                  <a:pt x="2741282" y="1162351"/>
                </a:lnTo>
                <a:cubicBezTo>
                  <a:pt x="2745131" y="1162351"/>
                  <a:pt x="2745131" y="1162351"/>
                  <a:pt x="2743207" y="1166201"/>
                </a:cubicBezTo>
                <a:lnTo>
                  <a:pt x="2745131" y="1168125"/>
                </a:lnTo>
                <a:cubicBezTo>
                  <a:pt x="2743207" y="1170050"/>
                  <a:pt x="2743207" y="1170050"/>
                  <a:pt x="2745131" y="1170050"/>
                </a:cubicBezTo>
                <a:lnTo>
                  <a:pt x="2747056" y="1168125"/>
                </a:lnTo>
                <a:cubicBezTo>
                  <a:pt x="2745131" y="1164276"/>
                  <a:pt x="2747056" y="1168125"/>
                  <a:pt x="2745131" y="1164276"/>
                </a:cubicBezTo>
                <a:lnTo>
                  <a:pt x="2748981" y="1164276"/>
                </a:lnTo>
                <a:cubicBezTo>
                  <a:pt x="2750906" y="1162351"/>
                  <a:pt x="2750906" y="1162351"/>
                  <a:pt x="2750906" y="1160426"/>
                </a:cubicBezTo>
                <a:cubicBezTo>
                  <a:pt x="2750906" y="1158501"/>
                  <a:pt x="2752830" y="1160426"/>
                  <a:pt x="2750906" y="1158501"/>
                </a:cubicBezTo>
                <a:close/>
                <a:moveTo>
                  <a:pt x="2698936" y="1158501"/>
                </a:moveTo>
                <a:lnTo>
                  <a:pt x="2702786" y="1160426"/>
                </a:lnTo>
                <a:lnTo>
                  <a:pt x="2700862" y="1162351"/>
                </a:lnTo>
                <a:cubicBezTo>
                  <a:pt x="2698936" y="1158501"/>
                  <a:pt x="2700862" y="1162351"/>
                  <a:pt x="2698936" y="1158501"/>
                </a:cubicBezTo>
                <a:close/>
                <a:moveTo>
                  <a:pt x="2666215" y="1158501"/>
                </a:moveTo>
                <a:lnTo>
                  <a:pt x="2666215" y="1160426"/>
                </a:lnTo>
                <a:lnTo>
                  <a:pt x="2670064" y="1160426"/>
                </a:lnTo>
                <a:cubicBezTo>
                  <a:pt x="2668140" y="1158501"/>
                  <a:pt x="2668140" y="1160426"/>
                  <a:pt x="2670064" y="1158501"/>
                </a:cubicBezTo>
                <a:close/>
                <a:moveTo>
                  <a:pt x="2673914" y="1156577"/>
                </a:moveTo>
                <a:lnTo>
                  <a:pt x="2675839" y="1158501"/>
                </a:lnTo>
                <a:lnTo>
                  <a:pt x="2675839" y="1156577"/>
                </a:lnTo>
                <a:close/>
                <a:moveTo>
                  <a:pt x="2706636" y="1154652"/>
                </a:moveTo>
                <a:cubicBezTo>
                  <a:pt x="2706636" y="1156577"/>
                  <a:pt x="2706636" y="1154652"/>
                  <a:pt x="2708560" y="1156577"/>
                </a:cubicBezTo>
                <a:lnTo>
                  <a:pt x="2710485" y="1154652"/>
                </a:lnTo>
                <a:close/>
                <a:moveTo>
                  <a:pt x="5349371" y="1152795"/>
                </a:moveTo>
                <a:cubicBezTo>
                  <a:pt x="5308950" y="1152795"/>
                  <a:pt x="5274304" y="1173966"/>
                  <a:pt x="5241582" y="1204761"/>
                </a:cubicBezTo>
                <a:cubicBezTo>
                  <a:pt x="5251206" y="1206687"/>
                  <a:pt x="5258905" y="1208612"/>
                  <a:pt x="5266604" y="1212461"/>
                </a:cubicBezTo>
                <a:cubicBezTo>
                  <a:pt x="5293552" y="1189365"/>
                  <a:pt x="5320499" y="1168192"/>
                  <a:pt x="5349371" y="1152795"/>
                </a:cubicBezTo>
                <a:close/>
                <a:moveTo>
                  <a:pt x="2734865" y="1152086"/>
                </a:moveTo>
                <a:lnTo>
                  <a:pt x="2735507" y="1152727"/>
                </a:lnTo>
                <a:lnTo>
                  <a:pt x="2735507" y="1154652"/>
                </a:lnTo>
                <a:lnTo>
                  <a:pt x="2737433" y="1156577"/>
                </a:lnTo>
                <a:lnTo>
                  <a:pt x="2733582" y="1156577"/>
                </a:lnTo>
                <a:lnTo>
                  <a:pt x="2733582" y="1152727"/>
                </a:lnTo>
                <a:close/>
                <a:moveTo>
                  <a:pt x="2731659" y="1148877"/>
                </a:moveTo>
                <a:lnTo>
                  <a:pt x="2733582" y="1150802"/>
                </a:lnTo>
                <a:lnTo>
                  <a:pt x="2733582" y="1152727"/>
                </a:lnTo>
                <a:lnTo>
                  <a:pt x="2729733" y="1150803"/>
                </a:lnTo>
                <a:close/>
                <a:moveTo>
                  <a:pt x="2695087" y="1146954"/>
                </a:moveTo>
                <a:lnTo>
                  <a:pt x="2693162" y="1148877"/>
                </a:lnTo>
                <a:lnTo>
                  <a:pt x="2695087" y="1150803"/>
                </a:lnTo>
                <a:cubicBezTo>
                  <a:pt x="2698936" y="1150803"/>
                  <a:pt x="2695087" y="1152727"/>
                  <a:pt x="2698936" y="1150803"/>
                </a:cubicBezTo>
                <a:cubicBezTo>
                  <a:pt x="2702786" y="1152727"/>
                  <a:pt x="2702786" y="1152727"/>
                  <a:pt x="2702786" y="1148877"/>
                </a:cubicBezTo>
                <a:lnTo>
                  <a:pt x="2700862" y="1146954"/>
                </a:lnTo>
                <a:lnTo>
                  <a:pt x="2697012" y="1148877"/>
                </a:lnTo>
                <a:close/>
                <a:moveTo>
                  <a:pt x="2781703" y="1145028"/>
                </a:moveTo>
                <a:cubicBezTo>
                  <a:pt x="2781703" y="1146954"/>
                  <a:pt x="2779777" y="1148877"/>
                  <a:pt x="2779777" y="1148877"/>
                </a:cubicBezTo>
                <a:cubicBezTo>
                  <a:pt x="2779777" y="1150803"/>
                  <a:pt x="2779777" y="1148877"/>
                  <a:pt x="2781703" y="1150803"/>
                </a:cubicBezTo>
                <a:cubicBezTo>
                  <a:pt x="2781703" y="1150803"/>
                  <a:pt x="2779777" y="1152727"/>
                  <a:pt x="2779777" y="1152727"/>
                </a:cubicBezTo>
                <a:cubicBezTo>
                  <a:pt x="2779777" y="1156577"/>
                  <a:pt x="2779777" y="1152727"/>
                  <a:pt x="2781703" y="1154652"/>
                </a:cubicBezTo>
                <a:cubicBezTo>
                  <a:pt x="2781703" y="1156577"/>
                  <a:pt x="2779777" y="1154652"/>
                  <a:pt x="2783627" y="1156577"/>
                </a:cubicBezTo>
                <a:lnTo>
                  <a:pt x="2783627" y="1150803"/>
                </a:lnTo>
                <a:lnTo>
                  <a:pt x="2785552" y="1148877"/>
                </a:lnTo>
                <a:cubicBezTo>
                  <a:pt x="2785552" y="1146954"/>
                  <a:pt x="2783627" y="1146954"/>
                  <a:pt x="2785552" y="1145028"/>
                </a:cubicBezTo>
                <a:close/>
                <a:moveTo>
                  <a:pt x="2808649" y="1141179"/>
                </a:moveTo>
                <a:lnTo>
                  <a:pt x="2804799" y="1143103"/>
                </a:lnTo>
                <a:lnTo>
                  <a:pt x="2808649" y="1145028"/>
                </a:lnTo>
                <a:close/>
                <a:moveTo>
                  <a:pt x="2728714" y="1139253"/>
                </a:moveTo>
                <a:lnTo>
                  <a:pt x="2729733" y="1139253"/>
                </a:lnTo>
                <a:cubicBezTo>
                  <a:pt x="2729733" y="1139253"/>
                  <a:pt x="2729252" y="1139735"/>
                  <a:pt x="2728770" y="1139494"/>
                </a:cubicBezTo>
                <a:close/>
                <a:moveTo>
                  <a:pt x="2798545" y="1138773"/>
                </a:moveTo>
                <a:cubicBezTo>
                  <a:pt x="2798545" y="1138773"/>
                  <a:pt x="2799025" y="1139254"/>
                  <a:pt x="2799025" y="1141179"/>
                </a:cubicBezTo>
                <a:cubicBezTo>
                  <a:pt x="2799025" y="1143103"/>
                  <a:pt x="2799025" y="1143103"/>
                  <a:pt x="2799025" y="1145028"/>
                </a:cubicBezTo>
                <a:cubicBezTo>
                  <a:pt x="2800950" y="1143103"/>
                  <a:pt x="2800950" y="1145028"/>
                  <a:pt x="2802875" y="1141179"/>
                </a:cubicBezTo>
                <a:lnTo>
                  <a:pt x="2800950" y="1141179"/>
                </a:lnTo>
                <a:lnTo>
                  <a:pt x="2800950" y="1139253"/>
                </a:lnTo>
                <a:cubicBezTo>
                  <a:pt x="2799025" y="1139253"/>
                  <a:pt x="2798545" y="1138773"/>
                  <a:pt x="2798545" y="1138773"/>
                </a:cubicBezTo>
                <a:close/>
                <a:moveTo>
                  <a:pt x="2687389" y="1137330"/>
                </a:moveTo>
                <a:lnTo>
                  <a:pt x="2685463" y="1139253"/>
                </a:lnTo>
                <a:lnTo>
                  <a:pt x="2687389" y="1141179"/>
                </a:lnTo>
                <a:close/>
                <a:moveTo>
                  <a:pt x="2780596" y="1136224"/>
                </a:moveTo>
                <a:lnTo>
                  <a:pt x="2779056" y="1137343"/>
                </a:lnTo>
                <a:cubicBezTo>
                  <a:pt x="2778816" y="1137343"/>
                  <a:pt x="2778816" y="1137343"/>
                  <a:pt x="2777853" y="1139268"/>
                </a:cubicBezTo>
                <a:lnTo>
                  <a:pt x="2774017" y="1139268"/>
                </a:lnTo>
                <a:lnTo>
                  <a:pt x="2775928" y="1141179"/>
                </a:lnTo>
                <a:lnTo>
                  <a:pt x="2775904" y="1141190"/>
                </a:lnTo>
                <a:lnTo>
                  <a:pt x="2775929" y="1141193"/>
                </a:lnTo>
                <a:lnTo>
                  <a:pt x="2775899" y="1141193"/>
                </a:lnTo>
                <a:lnTo>
                  <a:pt x="2774004" y="1142141"/>
                </a:lnTo>
                <a:lnTo>
                  <a:pt x="2774004" y="1143118"/>
                </a:lnTo>
                <a:lnTo>
                  <a:pt x="2772097" y="1143118"/>
                </a:lnTo>
                <a:lnTo>
                  <a:pt x="2774243" y="1144788"/>
                </a:lnTo>
                <a:cubicBezTo>
                  <a:pt x="2774965" y="1144547"/>
                  <a:pt x="2775928" y="1144066"/>
                  <a:pt x="2777853" y="1145028"/>
                </a:cubicBezTo>
                <a:cubicBezTo>
                  <a:pt x="2779777" y="1143103"/>
                  <a:pt x="2779777" y="1143103"/>
                  <a:pt x="2781703" y="1141179"/>
                </a:cubicBezTo>
                <a:lnTo>
                  <a:pt x="2781703" y="1137330"/>
                </a:lnTo>
                <a:close/>
                <a:moveTo>
                  <a:pt x="2727808" y="1135405"/>
                </a:moveTo>
                <a:cubicBezTo>
                  <a:pt x="2729733" y="1137330"/>
                  <a:pt x="2727808" y="1135405"/>
                  <a:pt x="2729733" y="1139253"/>
                </a:cubicBezTo>
                <a:lnTo>
                  <a:pt x="2728400" y="1137922"/>
                </a:lnTo>
                <a:close/>
                <a:moveTo>
                  <a:pt x="3950530" y="1134751"/>
                </a:moveTo>
                <a:cubicBezTo>
                  <a:pt x="3958229" y="1137397"/>
                  <a:pt x="3966410" y="1142209"/>
                  <a:pt x="3971222" y="1147021"/>
                </a:cubicBezTo>
                <a:cubicBezTo>
                  <a:pt x="3961598" y="1158569"/>
                  <a:pt x="3942349" y="1158569"/>
                  <a:pt x="3930800" y="1150870"/>
                </a:cubicBezTo>
                <a:cubicBezTo>
                  <a:pt x="3926951" y="1148945"/>
                  <a:pt x="3928876" y="1139322"/>
                  <a:pt x="3932725" y="1135473"/>
                </a:cubicBezTo>
                <a:cubicBezTo>
                  <a:pt x="3935612" y="1131623"/>
                  <a:pt x="3942830" y="1132104"/>
                  <a:pt x="3950530" y="1134751"/>
                </a:cubicBezTo>
                <a:close/>
                <a:moveTo>
                  <a:pt x="2698936" y="1133479"/>
                </a:moveTo>
                <a:lnTo>
                  <a:pt x="2698936" y="1137330"/>
                </a:lnTo>
                <a:lnTo>
                  <a:pt x="2702786" y="1135405"/>
                </a:lnTo>
                <a:close/>
                <a:moveTo>
                  <a:pt x="2799025" y="1131555"/>
                </a:moveTo>
                <a:cubicBezTo>
                  <a:pt x="2795176" y="1131555"/>
                  <a:pt x="2795176" y="1131555"/>
                  <a:pt x="2793251" y="1133479"/>
                </a:cubicBezTo>
                <a:cubicBezTo>
                  <a:pt x="2795176" y="1137330"/>
                  <a:pt x="2791326" y="1133479"/>
                  <a:pt x="2795176" y="1135405"/>
                </a:cubicBezTo>
                <a:lnTo>
                  <a:pt x="2797100" y="1137330"/>
                </a:lnTo>
                <a:lnTo>
                  <a:pt x="2799025" y="1135405"/>
                </a:lnTo>
                <a:lnTo>
                  <a:pt x="2802875" y="1135405"/>
                </a:lnTo>
                <a:cubicBezTo>
                  <a:pt x="2800950" y="1133479"/>
                  <a:pt x="2800950" y="1131555"/>
                  <a:pt x="2799025" y="1131555"/>
                </a:cubicBezTo>
                <a:close/>
                <a:moveTo>
                  <a:pt x="2770155" y="1129631"/>
                </a:moveTo>
                <a:lnTo>
                  <a:pt x="2770155" y="1131557"/>
                </a:lnTo>
                <a:lnTo>
                  <a:pt x="2768230" y="1131557"/>
                </a:lnTo>
                <a:close/>
                <a:moveTo>
                  <a:pt x="2745131" y="1127706"/>
                </a:moveTo>
                <a:cubicBezTo>
                  <a:pt x="2737433" y="1129629"/>
                  <a:pt x="2741282" y="1125781"/>
                  <a:pt x="2739357" y="1131555"/>
                </a:cubicBezTo>
                <a:cubicBezTo>
                  <a:pt x="2743207" y="1131555"/>
                  <a:pt x="2743207" y="1129629"/>
                  <a:pt x="2747056" y="1127706"/>
                </a:cubicBezTo>
                <a:close/>
                <a:moveTo>
                  <a:pt x="2720109" y="1125781"/>
                </a:moveTo>
                <a:lnTo>
                  <a:pt x="2722034" y="1131555"/>
                </a:lnTo>
                <a:cubicBezTo>
                  <a:pt x="2725883" y="1131555"/>
                  <a:pt x="2723958" y="1133479"/>
                  <a:pt x="2725883" y="1129629"/>
                </a:cubicBezTo>
                <a:cubicBezTo>
                  <a:pt x="2722034" y="1127706"/>
                  <a:pt x="2723958" y="1127706"/>
                  <a:pt x="2720109" y="1125781"/>
                </a:cubicBezTo>
                <a:close/>
                <a:moveTo>
                  <a:pt x="2772080" y="1123870"/>
                </a:moveTo>
                <a:lnTo>
                  <a:pt x="2774004" y="1123870"/>
                </a:lnTo>
                <a:lnTo>
                  <a:pt x="2775929" y="1127719"/>
                </a:lnTo>
                <a:cubicBezTo>
                  <a:pt x="2772080" y="1127719"/>
                  <a:pt x="2774004" y="1127719"/>
                  <a:pt x="2772080" y="1127719"/>
                </a:cubicBezTo>
                <a:cubicBezTo>
                  <a:pt x="2772080" y="1127719"/>
                  <a:pt x="2770155" y="1125795"/>
                  <a:pt x="2770155" y="1125795"/>
                </a:cubicBezTo>
                <a:cubicBezTo>
                  <a:pt x="2770155" y="1123870"/>
                  <a:pt x="2770155" y="1123870"/>
                  <a:pt x="2772080" y="1123870"/>
                </a:cubicBezTo>
                <a:close/>
                <a:moveTo>
                  <a:pt x="2756680" y="1121931"/>
                </a:moveTo>
                <a:lnTo>
                  <a:pt x="2754755" y="1125781"/>
                </a:lnTo>
                <a:lnTo>
                  <a:pt x="2758605" y="1125781"/>
                </a:lnTo>
                <a:close/>
                <a:moveTo>
                  <a:pt x="2747056" y="1120006"/>
                </a:moveTo>
                <a:lnTo>
                  <a:pt x="2737433" y="1121931"/>
                </a:lnTo>
                <a:lnTo>
                  <a:pt x="2737433" y="1123856"/>
                </a:lnTo>
                <a:lnTo>
                  <a:pt x="2735507" y="1125781"/>
                </a:lnTo>
                <a:cubicBezTo>
                  <a:pt x="2737433" y="1125781"/>
                  <a:pt x="2737433" y="1125781"/>
                  <a:pt x="2739357" y="1125781"/>
                </a:cubicBezTo>
                <a:lnTo>
                  <a:pt x="2741282" y="1125781"/>
                </a:lnTo>
                <a:cubicBezTo>
                  <a:pt x="2743207" y="1121931"/>
                  <a:pt x="2745131" y="1121931"/>
                  <a:pt x="2747056" y="1120006"/>
                </a:cubicBezTo>
                <a:close/>
                <a:moveTo>
                  <a:pt x="2735507" y="1116157"/>
                </a:moveTo>
                <a:lnTo>
                  <a:pt x="2737433" y="1118082"/>
                </a:lnTo>
                <a:lnTo>
                  <a:pt x="2739357" y="1116157"/>
                </a:lnTo>
                <a:close/>
                <a:moveTo>
                  <a:pt x="2758605" y="1112307"/>
                </a:moveTo>
                <a:lnTo>
                  <a:pt x="2756680" y="1116157"/>
                </a:lnTo>
                <a:lnTo>
                  <a:pt x="2760530" y="1116157"/>
                </a:lnTo>
                <a:lnTo>
                  <a:pt x="2762454" y="1114232"/>
                </a:lnTo>
                <a:close/>
                <a:moveTo>
                  <a:pt x="2770154" y="1110383"/>
                </a:moveTo>
                <a:cubicBezTo>
                  <a:pt x="2766304" y="1112307"/>
                  <a:pt x="2768230" y="1112307"/>
                  <a:pt x="2764379" y="1114232"/>
                </a:cubicBezTo>
                <a:lnTo>
                  <a:pt x="2764379" y="1116157"/>
                </a:lnTo>
                <a:lnTo>
                  <a:pt x="2770154" y="1116157"/>
                </a:lnTo>
                <a:lnTo>
                  <a:pt x="2768230" y="1114232"/>
                </a:lnTo>
                <a:lnTo>
                  <a:pt x="2770154" y="1112307"/>
                </a:lnTo>
                <a:lnTo>
                  <a:pt x="2770154" y="1110383"/>
                </a:lnTo>
                <a:lnTo>
                  <a:pt x="2774773" y="1111922"/>
                </a:lnTo>
                <a:lnTo>
                  <a:pt x="2775928" y="1114232"/>
                </a:lnTo>
                <a:lnTo>
                  <a:pt x="2776890" y="1115194"/>
                </a:lnTo>
                <a:lnTo>
                  <a:pt x="2775928" y="1116157"/>
                </a:lnTo>
                <a:lnTo>
                  <a:pt x="2777853" y="1116157"/>
                </a:lnTo>
                <a:lnTo>
                  <a:pt x="2776890" y="1115194"/>
                </a:lnTo>
                <a:lnTo>
                  <a:pt x="2777853" y="1114232"/>
                </a:lnTo>
                <a:lnTo>
                  <a:pt x="2775928" y="1112307"/>
                </a:lnTo>
                <a:lnTo>
                  <a:pt x="2774773" y="1111922"/>
                </a:lnTo>
                <a:lnTo>
                  <a:pt x="2774003" y="1110383"/>
                </a:lnTo>
                <a:cubicBezTo>
                  <a:pt x="2770154" y="1110383"/>
                  <a:pt x="2770154" y="1108458"/>
                  <a:pt x="2770154" y="1110383"/>
                </a:cubicBezTo>
                <a:close/>
                <a:moveTo>
                  <a:pt x="2764379" y="1104608"/>
                </a:moveTo>
                <a:lnTo>
                  <a:pt x="2760530" y="1108458"/>
                </a:lnTo>
                <a:lnTo>
                  <a:pt x="2762454" y="1108458"/>
                </a:lnTo>
                <a:close/>
                <a:moveTo>
                  <a:pt x="2138824" y="1102684"/>
                </a:moveTo>
                <a:lnTo>
                  <a:pt x="2127274" y="1114233"/>
                </a:lnTo>
                <a:lnTo>
                  <a:pt x="2123425" y="1110384"/>
                </a:lnTo>
                <a:cubicBezTo>
                  <a:pt x="2129199" y="1104609"/>
                  <a:pt x="2127274" y="1104609"/>
                  <a:pt x="2138824" y="1102684"/>
                </a:cubicBezTo>
                <a:close/>
                <a:moveTo>
                  <a:pt x="1902077" y="1054574"/>
                </a:moveTo>
                <a:cubicBezTo>
                  <a:pt x="1902077" y="1054574"/>
                  <a:pt x="1904001" y="1054574"/>
                  <a:pt x="1905925" y="1056499"/>
                </a:cubicBezTo>
                <a:cubicBezTo>
                  <a:pt x="1905925" y="1058424"/>
                  <a:pt x="1905925" y="1060348"/>
                  <a:pt x="1905925" y="1062273"/>
                </a:cubicBezTo>
                <a:lnTo>
                  <a:pt x="1902077" y="1062273"/>
                </a:lnTo>
                <a:close/>
                <a:moveTo>
                  <a:pt x="2113803" y="1046878"/>
                </a:moveTo>
                <a:lnTo>
                  <a:pt x="2109952" y="1058428"/>
                </a:lnTo>
                <a:lnTo>
                  <a:pt x="2102253" y="1056503"/>
                </a:lnTo>
                <a:cubicBezTo>
                  <a:pt x="2106102" y="1046878"/>
                  <a:pt x="2102253" y="1050727"/>
                  <a:pt x="2113803" y="1046878"/>
                </a:cubicBezTo>
                <a:close/>
                <a:moveTo>
                  <a:pt x="5041405" y="1035384"/>
                </a:moveTo>
                <a:cubicBezTo>
                  <a:pt x="5024082" y="1070031"/>
                  <a:pt x="5006758" y="1102751"/>
                  <a:pt x="4991360" y="1127773"/>
                </a:cubicBezTo>
                <a:cubicBezTo>
                  <a:pt x="5002909" y="1127773"/>
                  <a:pt x="5002909" y="1112375"/>
                  <a:pt x="5012533" y="1110450"/>
                </a:cubicBezTo>
                <a:cubicBezTo>
                  <a:pt x="5006758" y="1121999"/>
                  <a:pt x="5000984" y="1131623"/>
                  <a:pt x="4993285" y="1141246"/>
                </a:cubicBezTo>
                <a:cubicBezTo>
                  <a:pt x="4997134" y="1143171"/>
                  <a:pt x="5002909" y="1147020"/>
                  <a:pt x="5006758" y="1148945"/>
                </a:cubicBezTo>
                <a:cubicBezTo>
                  <a:pt x="5031781" y="1118149"/>
                  <a:pt x="5052953" y="1081580"/>
                  <a:pt x="5068351" y="1037308"/>
                </a:cubicBezTo>
                <a:cubicBezTo>
                  <a:pt x="5060652" y="1035384"/>
                  <a:pt x="5051028" y="1035384"/>
                  <a:pt x="5041405" y="1035384"/>
                </a:cubicBezTo>
                <a:close/>
                <a:moveTo>
                  <a:pt x="4975962" y="1029609"/>
                </a:moveTo>
                <a:cubicBezTo>
                  <a:pt x="4966338" y="1054633"/>
                  <a:pt x="4956714" y="1075805"/>
                  <a:pt x="4947090" y="1096978"/>
                </a:cubicBezTo>
                <a:cubicBezTo>
                  <a:pt x="4960563" y="1079655"/>
                  <a:pt x="4975962" y="1056556"/>
                  <a:pt x="4989435" y="1031534"/>
                </a:cubicBezTo>
                <a:cubicBezTo>
                  <a:pt x="4985586" y="1029609"/>
                  <a:pt x="4979811" y="1029609"/>
                  <a:pt x="4975962" y="1029609"/>
                </a:cubicBezTo>
                <a:close/>
                <a:moveTo>
                  <a:pt x="5560856" y="954780"/>
                </a:moveTo>
                <a:cubicBezTo>
                  <a:pt x="5565909" y="955501"/>
                  <a:pt x="5572646" y="959352"/>
                  <a:pt x="5574570" y="964163"/>
                </a:cubicBezTo>
                <a:cubicBezTo>
                  <a:pt x="5574570" y="964163"/>
                  <a:pt x="5564947" y="971863"/>
                  <a:pt x="5557247" y="964163"/>
                </a:cubicBezTo>
                <a:cubicBezTo>
                  <a:pt x="5552435" y="956465"/>
                  <a:pt x="5555804" y="954058"/>
                  <a:pt x="5560856" y="954780"/>
                </a:cubicBezTo>
                <a:close/>
                <a:moveTo>
                  <a:pt x="5056803" y="946840"/>
                </a:moveTo>
                <a:lnTo>
                  <a:pt x="5024082" y="1012285"/>
                </a:lnTo>
                <a:cubicBezTo>
                  <a:pt x="5024082" y="1010360"/>
                  <a:pt x="5024082" y="1010360"/>
                  <a:pt x="5024082" y="1008436"/>
                </a:cubicBezTo>
                <a:cubicBezTo>
                  <a:pt x="5022157" y="1010360"/>
                  <a:pt x="5022157" y="1010360"/>
                  <a:pt x="5022157" y="1012285"/>
                </a:cubicBezTo>
                <a:cubicBezTo>
                  <a:pt x="5022157" y="1012285"/>
                  <a:pt x="5024082" y="1012285"/>
                  <a:pt x="5024082" y="1012285"/>
                </a:cubicBezTo>
                <a:cubicBezTo>
                  <a:pt x="5024082" y="1016135"/>
                  <a:pt x="5026006" y="1018060"/>
                  <a:pt x="5027931" y="1019985"/>
                </a:cubicBezTo>
                <a:cubicBezTo>
                  <a:pt x="5039480" y="998812"/>
                  <a:pt x="5047179" y="973788"/>
                  <a:pt x="5056803" y="946840"/>
                </a:cubicBezTo>
                <a:close/>
                <a:moveTo>
                  <a:pt x="2579600" y="937219"/>
                </a:moveTo>
                <a:cubicBezTo>
                  <a:pt x="2566126" y="1006514"/>
                  <a:pt x="2521856" y="1073885"/>
                  <a:pt x="2487210" y="1123927"/>
                </a:cubicBezTo>
                <a:cubicBezTo>
                  <a:pt x="2504533" y="1083509"/>
                  <a:pt x="2548803" y="993041"/>
                  <a:pt x="2579600" y="937219"/>
                </a:cubicBezTo>
                <a:close/>
                <a:moveTo>
                  <a:pt x="1982916" y="923677"/>
                </a:moveTo>
                <a:lnTo>
                  <a:pt x="1984840" y="923677"/>
                </a:lnTo>
                <a:lnTo>
                  <a:pt x="1984840" y="929452"/>
                </a:lnTo>
                <a:lnTo>
                  <a:pt x="1979066" y="925602"/>
                </a:lnTo>
                <a:close/>
                <a:moveTo>
                  <a:pt x="5035630" y="885226"/>
                </a:moveTo>
                <a:cubicBezTo>
                  <a:pt x="5029856" y="887151"/>
                  <a:pt x="5026006" y="889075"/>
                  <a:pt x="5020232" y="891001"/>
                </a:cubicBezTo>
                <a:cubicBezTo>
                  <a:pt x="5008683" y="929516"/>
                  <a:pt x="4997134" y="968014"/>
                  <a:pt x="4983661" y="1006511"/>
                </a:cubicBezTo>
                <a:cubicBezTo>
                  <a:pt x="4985586" y="1010360"/>
                  <a:pt x="4985586" y="1012285"/>
                  <a:pt x="4987510" y="1014211"/>
                </a:cubicBezTo>
                <a:cubicBezTo>
                  <a:pt x="4989435" y="1016135"/>
                  <a:pt x="4991360" y="1018060"/>
                  <a:pt x="4995210" y="1018060"/>
                </a:cubicBezTo>
                <a:cubicBezTo>
                  <a:pt x="5014458" y="977639"/>
                  <a:pt x="5029856" y="931441"/>
                  <a:pt x="5035630" y="885226"/>
                </a:cubicBezTo>
                <a:close/>
                <a:moveTo>
                  <a:pt x="5066427" y="879452"/>
                </a:moveTo>
                <a:cubicBezTo>
                  <a:pt x="5060652" y="883301"/>
                  <a:pt x="5056803" y="885226"/>
                  <a:pt x="5051028" y="885226"/>
                </a:cubicBezTo>
                <a:cubicBezTo>
                  <a:pt x="5047179" y="908324"/>
                  <a:pt x="5041405" y="937215"/>
                  <a:pt x="5033706" y="966088"/>
                </a:cubicBezTo>
                <a:cubicBezTo>
                  <a:pt x="5039480" y="946840"/>
                  <a:pt x="5049104" y="927590"/>
                  <a:pt x="5062577" y="908324"/>
                </a:cubicBezTo>
                <a:cubicBezTo>
                  <a:pt x="5064502" y="898700"/>
                  <a:pt x="5064502" y="889075"/>
                  <a:pt x="5066427" y="879452"/>
                </a:cubicBezTo>
                <a:close/>
                <a:moveTo>
                  <a:pt x="5410963" y="873679"/>
                </a:moveTo>
                <a:cubicBezTo>
                  <a:pt x="5409039" y="892927"/>
                  <a:pt x="5378242" y="927594"/>
                  <a:pt x="5370543" y="941067"/>
                </a:cubicBezTo>
                <a:cubicBezTo>
                  <a:pt x="5360918" y="958392"/>
                  <a:pt x="5372467" y="925669"/>
                  <a:pt x="5376317" y="917969"/>
                </a:cubicBezTo>
                <a:cubicBezTo>
                  <a:pt x="5382091" y="910250"/>
                  <a:pt x="5401339" y="887152"/>
                  <a:pt x="5410963" y="873679"/>
                </a:cubicBezTo>
                <a:close/>
                <a:moveTo>
                  <a:pt x="5061374" y="830851"/>
                </a:moveTo>
                <a:cubicBezTo>
                  <a:pt x="5055840" y="830370"/>
                  <a:pt x="5051029" y="831332"/>
                  <a:pt x="5049104" y="837106"/>
                </a:cubicBezTo>
                <a:cubicBezTo>
                  <a:pt x="5049104" y="840956"/>
                  <a:pt x="5052953" y="846730"/>
                  <a:pt x="5052953" y="846730"/>
                </a:cubicBezTo>
                <a:cubicBezTo>
                  <a:pt x="5058728" y="842881"/>
                  <a:pt x="5077975" y="846730"/>
                  <a:pt x="5077975" y="833257"/>
                </a:cubicBezTo>
                <a:cubicBezTo>
                  <a:pt x="5073163" y="833257"/>
                  <a:pt x="5066908" y="831332"/>
                  <a:pt x="5061374" y="830851"/>
                </a:cubicBezTo>
                <a:close/>
                <a:moveTo>
                  <a:pt x="1286144" y="825509"/>
                </a:moveTo>
                <a:cubicBezTo>
                  <a:pt x="1315016" y="848606"/>
                  <a:pt x="1343888" y="854381"/>
                  <a:pt x="1365060" y="854381"/>
                </a:cubicBezTo>
                <a:cubicBezTo>
                  <a:pt x="1361211" y="889027"/>
                  <a:pt x="1355436" y="921748"/>
                  <a:pt x="1349662" y="950620"/>
                </a:cubicBezTo>
                <a:cubicBezTo>
                  <a:pt x="1324640" y="1085355"/>
                  <a:pt x="1338113" y="1223941"/>
                  <a:pt x="1355436" y="1247037"/>
                </a:cubicBezTo>
                <a:cubicBezTo>
                  <a:pt x="1363136" y="1258586"/>
                  <a:pt x="1361211" y="1270135"/>
                  <a:pt x="1359286" y="1279759"/>
                </a:cubicBezTo>
                <a:cubicBezTo>
                  <a:pt x="1293843" y="1233565"/>
                  <a:pt x="1222626" y="1189295"/>
                  <a:pt x="1172582" y="1135400"/>
                </a:cubicBezTo>
                <a:cubicBezTo>
                  <a:pt x="1166807" y="1135400"/>
                  <a:pt x="1162958" y="1137325"/>
                  <a:pt x="1161033" y="1145024"/>
                </a:cubicBezTo>
                <a:cubicBezTo>
                  <a:pt x="1220701" y="1196993"/>
                  <a:pt x="1289994" y="1243189"/>
                  <a:pt x="1355436" y="1293232"/>
                </a:cubicBezTo>
                <a:cubicBezTo>
                  <a:pt x="1355436" y="1297082"/>
                  <a:pt x="1355436" y="1302856"/>
                  <a:pt x="1359286" y="1306706"/>
                </a:cubicBezTo>
                <a:cubicBezTo>
                  <a:pt x="1372760" y="1322104"/>
                  <a:pt x="1374684" y="1389472"/>
                  <a:pt x="1368910" y="1414494"/>
                </a:cubicBezTo>
                <a:cubicBezTo>
                  <a:pt x="1363136" y="1437591"/>
                  <a:pt x="1355436" y="1437591"/>
                  <a:pt x="1361211" y="1470313"/>
                </a:cubicBezTo>
                <a:cubicBezTo>
                  <a:pt x="1366985" y="1503034"/>
                  <a:pt x="1378534" y="1543455"/>
                  <a:pt x="1376609" y="1558854"/>
                </a:cubicBezTo>
                <a:cubicBezTo>
                  <a:pt x="1374684" y="1574251"/>
                  <a:pt x="1349662" y="1641619"/>
                  <a:pt x="1343888" y="1680116"/>
                </a:cubicBezTo>
                <a:cubicBezTo>
                  <a:pt x="1338113" y="1718610"/>
                  <a:pt x="1351587" y="1774429"/>
                  <a:pt x="1351587" y="1774429"/>
                </a:cubicBezTo>
                <a:cubicBezTo>
                  <a:pt x="1351587" y="1774429"/>
                  <a:pt x="1382383" y="1830249"/>
                  <a:pt x="1409331" y="1897617"/>
                </a:cubicBezTo>
                <a:cubicBezTo>
                  <a:pt x="1438202" y="1964983"/>
                  <a:pt x="1580637" y="2097794"/>
                  <a:pt x="1586411" y="2167087"/>
                </a:cubicBezTo>
                <a:lnTo>
                  <a:pt x="1586629" y="2169128"/>
                </a:lnTo>
                <a:lnTo>
                  <a:pt x="1455615" y="2178005"/>
                </a:lnTo>
                <a:cubicBezTo>
                  <a:pt x="1317662" y="2188741"/>
                  <a:pt x="1165364" y="2200289"/>
                  <a:pt x="1010898" y="2172861"/>
                </a:cubicBezTo>
                <a:cubicBezTo>
                  <a:pt x="810721" y="2138215"/>
                  <a:pt x="604768" y="2053524"/>
                  <a:pt x="552800" y="1907241"/>
                </a:cubicBezTo>
                <a:cubicBezTo>
                  <a:pt x="547025" y="1905316"/>
                  <a:pt x="545101" y="1905316"/>
                  <a:pt x="543175" y="1909165"/>
                </a:cubicBezTo>
                <a:cubicBezTo>
                  <a:pt x="566273" y="2057373"/>
                  <a:pt x="814571" y="2163237"/>
                  <a:pt x="1026298" y="2194034"/>
                </a:cubicBezTo>
                <a:cubicBezTo>
                  <a:pt x="1183649" y="2217133"/>
                  <a:pt x="1344249" y="2216410"/>
                  <a:pt x="1472367" y="2195930"/>
                </a:cubicBezTo>
                <a:lnTo>
                  <a:pt x="1586659" y="2169401"/>
                </a:lnTo>
                <a:lnTo>
                  <a:pt x="1592185" y="2220981"/>
                </a:lnTo>
                <a:cubicBezTo>
                  <a:pt x="1332339" y="2230605"/>
                  <a:pt x="1085966" y="2286424"/>
                  <a:pt x="803021" y="2174786"/>
                </a:cubicBezTo>
                <a:cubicBezTo>
                  <a:pt x="801097" y="2213282"/>
                  <a:pt x="872314" y="2222906"/>
                  <a:pt x="903110" y="2230605"/>
                </a:cubicBezTo>
                <a:cubicBezTo>
                  <a:pt x="905035" y="2226755"/>
                  <a:pt x="901186" y="2222906"/>
                  <a:pt x="897336" y="2220981"/>
                </a:cubicBezTo>
                <a:cubicBezTo>
                  <a:pt x="1162958" y="2288349"/>
                  <a:pt x="1370835" y="2249853"/>
                  <a:pt x="1597960" y="2240229"/>
                </a:cubicBezTo>
                <a:cubicBezTo>
                  <a:pt x="1601809" y="2257552"/>
                  <a:pt x="1601809" y="2272951"/>
                  <a:pt x="1599885" y="2292199"/>
                </a:cubicBezTo>
                <a:cubicBezTo>
                  <a:pt x="1116763" y="2278725"/>
                  <a:pt x="664438" y="2336469"/>
                  <a:pt x="341072" y="2540496"/>
                </a:cubicBezTo>
                <a:cubicBezTo>
                  <a:pt x="687535" y="2357641"/>
                  <a:pt x="1120612" y="2292199"/>
                  <a:pt x="1597960" y="2311447"/>
                </a:cubicBezTo>
                <a:cubicBezTo>
                  <a:pt x="1596035" y="2322995"/>
                  <a:pt x="1596035" y="2346093"/>
                  <a:pt x="1596035" y="2376889"/>
                </a:cubicBezTo>
                <a:cubicBezTo>
                  <a:pt x="1592185" y="2378815"/>
                  <a:pt x="1588336" y="2378815"/>
                  <a:pt x="1584486" y="2378815"/>
                </a:cubicBezTo>
                <a:cubicBezTo>
                  <a:pt x="1515194" y="2386513"/>
                  <a:pt x="1428578" y="2401911"/>
                  <a:pt x="1351587" y="2417309"/>
                </a:cubicBezTo>
                <a:cubicBezTo>
                  <a:pt x="1207228" y="2446181"/>
                  <a:pt x="1076342" y="2480828"/>
                  <a:pt x="991652" y="2548196"/>
                </a:cubicBezTo>
                <a:cubicBezTo>
                  <a:pt x="916585" y="2607863"/>
                  <a:pt x="947380" y="2765696"/>
                  <a:pt x="866539" y="2838838"/>
                </a:cubicBezTo>
                <a:cubicBezTo>
                  <a:pt x="847292" y="2765696"/>
                  <a:pt x="752977" y="2727200"/>
                  <a:pt x="685609" y="2763771"/>
                </a:cubicBezTo>
                <a:cubicBezTo>
                  <a:pt x="637491" y="2788792"/>
                  <a:pt x="612468" y="2871559"/>
                  <a:pt x="550874" y="2850387"/>
                </a:cubicBezTo>
                <a:cubicBezTo>
                  <a:pt x="537401" y="2829214"/>
                  <a:pt x="535476" y="2800342"/>
                  <a:pt x="518153" y="2783019"/>
                </a:cubicBezTo>
                <a:cubicBezTo>
                  <a:pt x="562424" y="2719501"/>
                  <a:pt x="652888" y="2696404"/>
                  <a:pt x="701008" y="2655983"/>
                </a:cubicBezTo>
                <a:cubicBezTo>
                  <a:pt x="683685" y="2659833"/>
                  <a:pt x="658662" y="2681005"/>
                  <a:pt x="645190" y="2673307"/>
                </a:cubicBezTo>
                <a:cubicBezTo>
                  <a:pt x="679836" y="2659833"/>
                  <a:pt x="710632" y="2640585"/>
                  <a:pt x="739504" y="2617487"/>
                </a:cubicBezTo>
                <a:cubicBezTo>
                  <a:pt x="687535" y="2630961"/>
                  <a:pt x="629792" y="2665607"/>
                  <a:pt x="591295" y="2682931"/>
                </a:cubicBezTo>
                <a:cubicBezTo>
                  <a:pt x="600919" y="2677156"/>
                  <a:pt x="624016" y="2665607"/>
                  <a:pt x="618242" y="2654059"/>
                </a:cubicBezTo>
                <a:cubicBezTo>
                  <a:pt x="570123" y="2686780"/>
                  <a:pt x="498905" y="2709877"/>
                  <a:pt x="470033" y="2754147"/>
                </a:cubicBezTo>
                <a:cubicBezTo>
                  <a:pt x="514303" y="2757997"/>
                  <a:pt x="541250" y="2702179"/>
                  <a:pt x="572047" y="2704103"/>
                </a:cubicBezTo>
                <a:cubicBezTo>
                  <a:pt x="533551" y="2723351"/>
                  <a:pt x="508529" y="2763771"/>
                  <a:pt x="471958" y="2788792"/>
                </a:cubicBezTo>
                <a:cubicBezTo>
                  <a:pt x="448860" y="2783019"/>
                  <a:pt x="418064" y="2781094"/>
                  <a:pt x="402666" y="2769545"/>
                </a:cubicBezTo>
                <a:cubicBezTo>
                  <a:pt x="391117" y="2715651"/>
                  <a:pt x="375719" y="2663683"/>
                  <a:pt x="321824" y="2648284"/>
                </a:cubicBezTo>
                <a:cubicBezTo>
                  <a:pt x="277554" y="2634811"/>
                  <a:pt x="214036" y="2684855"/>
                  <a:pt x="183240" y="2630961"/>
                </a:cubicBezTo>
                <a:cubicBezTo>
                  <a:pt x="202488" y="2528948"/>
                  <a:pt x="119722" y="2500076"/>
                  <a:pt x="46580" y="2475054"/>
                </a:cubicBezTo>
                <a:cubicBezTo>
                  <a:pt x="71602" y="2392287"/>
                  <a:pt x="-15013" y="2334544"/>
                  <a:pt x="2310" y="2271026"/>
                </a:cubicBezTo>
                <a:cubicBezTo>
                  <a:pt x="13858" y="2222906"/>
                  <a:pt x="71602" y="2222906"/>
                  <a:pt x="79301" y="2155538"/>
                </a:cubicBezTo>
                <a:cubicBezTo>
                  <a:pt x="167841" y="2197885"/>
                  <a:pt x="298727" y="2315296"/>
                  <a:pt x="396891" y="2261403"/>
                </a:cubicBezTo>
                <a:cubicBezTo>
                  <a:pt x="281404" y="2297973"/>
                  <a:pt x="189014" y="2180562"/>
                  <a:pt x="90850" y="2145914"/>
                </a:cubicBezTo>
                <a:cubicBezTo>
                  <a:pt x="27332" y="2122816"/>
                  <a:pt x="-13089" y="2105493"/>
                  <a:pt x="10009" y="2041975"/>
                </a:cubicBezTo>
                <a:cubicBezTo>
                  <a:pt x="79301" y="2026576"/>
                  <a:pt x="63903" y="1932262"/>
                  <a:pt x="108173" y="1887993"/>
                </a:cubicBezTo>
                <a:cubicBezTo>
                  <a:pt x="142819" y="1853347"/>
                  <a:pt x="200563" y="1859121"/>
                  <a:pt x="237134" y="1830249"/>
                </a:cubicBezTo>
                <a:cubicBezTo>
                  <a:pt x="333373" y="1862971"/>
                  <a:pt x="212112" y="2053524"/>
                  <a:pt x="335298" y="2080471"/>
                </a:cubicBezTo>
                <a:cubicBezTo>
                  <a:pt x="244833" y="2030426"/>
                  <a:pt x="360320" y="1834099"/>
                  <a:pt x="239059" y="1816776"/>
                </a:cubicBezTo>
                <a:cubicBezTo>
                  <a:pt x="244833" y="1799452"/>
                  <a:pt x="214036" y="1789828"/>
                  <a:pt x="231359" y="1776354"/>
                </a:cubicBezTo>
                <a:cubicBezTo>
                  <a:pt x="298727" y="1766730"/>
                  <a:pt x="296802" y="1878369"/>
                  <a:pt x="368019" y="1876444"/>
                </a:cubicBezTo>
                <a:cubicBezTo>
                  <a:pt x="308351" y="1851421"/>
                  <a:pt x="312201" y="1787904"/>
                  <a:pt x="250607" y="1764805"/>
                </a:cubicBezTo>
                <a:cubicBezTo>
                  <a:pt x="252532" y="1745557"/>
                  <a:pt x="250607" y="1716687"/>
                  <a:pt x="267930" y="1705138"/>
                </a:cubicBezTo>
                <a:cubicBezTo>
                  <a:pt x="287178" y="1718610"/>
                  <a:pt x="314125" y="1730160"/>
                  <a:pt x="350696" y="1735935"/>
                </a:cubicBezTo>
                <a:cubicBezTo>
                  <a:pt x="362245" y="1730160"/>
                  <a:pt x="366095" y="1712836"/>
                  <a:pt x="375719" y="1703212"/>
                </a:cubicBezTo>
                <a:cubicBezTo>
                  <a:pt x="414214" y="1708986"/>
                  <a:pt x="433462" y="1722460"/>
                  <a:pt x="466184" y="1722460"/>
                </a:cubicBezTo>
                <a:cubicBezTo>
                  <a:pt x="473883" y="1708986"/>
                  <a:pt x="495055" y="1689740"/>
                  <a:pt x="493131" y="1676266"/>
                </a:cubicBezTo>
                <a:cubicBezTo>
                  <a:pt x="458484" y="1568478"/>
                  <a:pt x="350696" y="1637769"/>
                  <a:pt x="252532" y="1597350"/>
                </a:cubicBezTo>
                <a:cubicBezTo>
                  <a:pt x="250607" y="1508809"/>
                  <a:pt x="296802" y="1451065"/>
                  <a:pt x="371869" y="1464538"/>
                </a:cubicBezTo>
                <a:cubicBezTo>
                  <a:pt x="377643" y="1424118"/>
                  <a:pt x="400741" y="1410644"/>
                  <a:pt x="421913" y="1393321"/>
                </a:cubicBezTo>
                <a:cubicBezTo>
                  <a:pt x="441161" y="1397171"/>
                  <a:pt x="458484" y="1401020"/>
                  <a:pt x="475807" y="1404870"/>
                </a:cubicBezTo>
                <a:cubicBezTo>
                  <a:pt x="504679" y="1383697"/>
                  <a:pt x="493131" y="1335578"/>
                  <a:pt x="518153" y="1314405"/>
                </a:cubicBezTo>
                <a:cubicBezTo>
                  <a:pt x="531626" y="1308631"/>
                  <a:pt x="556649" y="1322104"/>
                  <a:pt x="570123" y="1316330"/>
                </a:cubicBezTo>
                <a:cubicBezTo>
                  <a:pt x="572047" y="1295157"/>
                  <a:pt x="577822" y="1279759"/>
                  <a:pt x="585521" y="1264361"/>
                </a:cubicBezTo>
                <a:cubicBezTo>
                  <a:pt x="677910" y="1237414"/>
                  <a:pt x="687535" y="1320180"/>
                  <a:pt x="735654" y="1362525"/>
                </a:cubicBezTo>
                <a:cubicBezTo>
                  <a:pt x="808796" y="1426043"/>
                  <a:pt x="916585" y="1458764"/>
                  <a:pt x="1035922" y="1468388"/>
                </a:cubicBezTo>
                <a:cubicBezTo>
                  <a:pt x="870389" y="1431817"/>
                  <a:pt x="714482" y="1370224"/>
                  <a:pt x="687535" y="1256661"/>
                </a:cubicBezTo>
                <a:cubicBezTo>
                  <a:pt x="733729" y="1316330"/>
                  <a:pt x="818420" y="1402945"/>
                  <a:pt x="939681" y="1416419"/>
                </a:cubicBezTo>
                <a:cubicBezTo>
                  <a:pt x="845367" y="1370224"/>
                  <a:pt x="743353" y="1329804"/>
                  <a:pt x="716406" y="1241263"/>
                </a:cubicBezTo>
                <a:cubicBezTo>
                  <a:pt x="708707" y="1239338"/>
                  <a:pt x="706782" y="1245113"/>
                  <a:pt x="702932" y="1247037"/>
                </a:cubicBezTo>
                <a:cubicBezTo>
                  <a:pt x="712557" y="1208543"/>
                  <a:pt x="729880" y="1181595"/>
                  <a:pt x="760676" y="1177745"/>
                </a:cubicBezTo>
                <a:cubicBezTo>
                  <a:pt x="779925" y="1196993"/>
                  <a:pt x="789549" y="1222015"/>
                  <a:pt x="812645" y="1237414"/>
                </a:cubicBezTo>
                <a:cubicBezTo>
                  <a:pt x="853066" y="1231639"/>
                  <a:pt x="908886" y="1247037"/>
                  <a:pt x="914659" y="1183519"/>
                </a:cubicBezTo>
                <a:cubicBezTo>
                  <a:pt x="955080" y="1164272"/>
                  <a:pt x="1008975" y="1168121"/>
                  <a:pt x="1022447" y="1108453"/>
                </a:cubicBezTo>
                <a:cubicBezTo>
                  <a:pt x="991652" y="1087280"/>
                  <a:pt x="972403" y="1023762"/>
                  <a:pt x="1024372" y="1017988"/>
                </a:cubicBezTo>
                <a:cubicBezTo>
                  <a:pt x="1122537" y="1006439"/>
                  <a:pt x="1228400" y="1193143"/>
                  <a:pt x="1320790" y="1191219"/>
                </a:cubicBezTo>
                <a:cubicBezTo>
                  <a:pt x="1261122" y="1129625"/>
                  <a:pt x="1164882" y="1091130"/>
                  <a:pt x="1112913" y="1023762"/>
                </a:cubicBezTo>
                <a:cubicBezTo>
                  <a:pt x="1114838" y="1012213"/>
                  <a:pt x="1130236" y="1017988"/>
                  <a:pt x="1130236" y="1002589"/>
                </a:cubicBezTo>
                <a:cubicBezTo>
                  <a:pt x="1112913" y="889027"/>
                  <a:pt x="1211077" y="844757"/>
                  <a:pt x="1286144" y="825509"/>
                </a:cubicBezTo>
                <a:close/>
                <a:moveTo>
                  <a:pt x="5318572" y="785139"/>
                </a:moveTo>
                <a:cubicBezTo>
                  <a:pt x="5326271" y="798612"/>
                  <a:pt x="5339745" y="819785"/>
                  <a:pt x="5330121" y="823635"/>
                </a:cubicBezTo>
                <a:cubicBezTo>
                  <a:pt x="5283926" y="844807"/>
                  <a:pt x="5268527" y="846732"/>
                  <a:pt x="5226182" y="858280"/>
                </a:cubicBezTo>
                <a:cubicBezTo>
                  <a:pt x="5220408" y="860205"/>
                  <a:pt x="5208859" y="852505"/>
                  <a:pt x="5201160" y="844807"/>
                </a:cubicBezTo>
                <a:lnTo>
                  <a:pt x="5212709" y="831334"/>
                </a:lnTo>
                <a:cubicBezTo>
                  <a:pt x="5206935" y="825559"/>
                  <a:pt x="5206935" y="819785"/>
                  <a:pt x="5220408" y="817860"/>
                </a:cubicBezTo>
                <a:cubicBezTo>
                  <a:pt x="5256979" y="812086"/>
                  <a:pt x="5283926" y="790913"/>
                  <a:pt x="5318572" y="785139"/>
                </a:cubicBezTo>
                <a:close/>
                <a:moveTo>
                  <a:pt x="1877052" y="750454"/>
                </a:moveTo>
                <a:cubicBezTo>
                  <a:pt x="1965592" y="769702"/>
                  <a:pt x="1948269" y="871716"/>
                  <a:pt x="1973291" y="923690"/>
                </a:cubicBezTo>
                <a:cubicBezTo>
                  <a:pt x="1967517" y="925615"/>
                  <a:pt x="1961743" y="925615"/>
                  <a:pt x="1957893" y="925615"/>
                </a:cubicBezTo>
                <a:cubicBezTo>
                  <a:pt x="1942495" y="854392"/>
                  <a:pt x="1907849" y="794724"/>
                  <a:pt x="1877052" y="750454"/>
                </a:cubicBezTo>
                <a:close/>
                <a:moveTo>
                  <a:pt x="1816605" y="737183"/>
                </a:moveTo>
                <a:cubicBezTo>
                  <a:pt x="1864421" y="734894"/>
                  <a:pt x="1912420" y="831524"/>
                  <a:pt x="1930946" y="873629"/>
                </a:cubicBezTo>
                <a:cubicBezTo>
                  <a:pt x="1938646" y="892876"/>
                  <a:pt x="1942495" y="910200"/>
                  <a:pt x="1946345" y="929447"/>
                </a:cubicBezTo>
                <a:cubicBezTo>
                  <a:pt x="1944420" y="931373"/>
                  <a:pt x="1940570" y="931373"/>
                  <a:pt x="1938646" y="933297"/>
                </a:cubicBezTo>
                <a:cubicBezTo>
                  <a:pt x="1932872" y="935223"/>
                  <a:pt x="1923247" y="940997"/>
                  <a:pt x="1911699" y="944847"/>
                </a:cubicBezTo>
                <a:cubicBezTo>
                  <a:pt x="1898225" y="867854"/>
                  <a:pt x="1869353" y="798562"/>
                  <a:pt x="1817384" y="746593"/>
                </a:cubicBezTo>
                <a:cubicBezTo>
                  <a:pt x="1813535" y="746593"/>
                  <a:pt x="1811610" y="748517"/>
                  <a:pt x="1811610" y="750442"/>
                </a:cubicBezTo>
                <a:cubicBezTo>
                  <a:pt x="1855880" y="798562"/>
                  <a:pt x="1880902" y="869779"/>
                  <a:pt x="1894376" y="952545"/>
                </a:cubicBezTo>
                <a:cubicBezTo>
                  <a:pt x="1886676" y="954471"/>
                  <a:pt x="1880902" y="958320"/>
                  <a:pt x="1873203" y="960245"/>
                </a:cubicBezTo>
                <a:cubicBezTo>
                  <a:pt x="1869353" y="906350"/>
                  <a:pt x="1855880" y="858230"/>
                  <a:pt x="1825083" y="825509"/>
                </a:cubicBezTo>
                <a:cubicBezTo>
                  <a:pt x="1840481" y="869779"/>
                  <a:pt x="1850105" y="915975"/>
                  <a:pt x="1855880" y="966019"/>
                </a:cubicBezTo>
                <a:cubicBezTo>
                  <a:pt x="1853955" y="967944"/>
                  <a:pt x="1852031" y="967944"/>
                  <a:pt x="1850105" y="967944"/>
                </a:cubicBezTo>
                <a:cubicBezTo>
                  <a:pt x="1830858" y="971793"/>
                  <a:pt x="1819309" y="958320"/>
                  <a:pt x="1803910" y="989117"/>
                </a:cubicBezTo>
                <a:cubicBezTo>
                  <a:pt x="1788512" y="1019912"/>
                  <a:pt x="1778888" y="1069958"/>
                  <a:pt x="1740392" y="1093055"/>
                </a:cubicBezTo>
                <a:cubicBezTo>
                  <a:pt x="1701897" y="1116153"/>
                  <a:pt x="1684574" y="1114228"/>
                  <a:pt x="1686498" y="1148874"/>
                </a:cubicBezTo>
                <a:cubicBezTo>
                  <a:pt x="1690348" y="1183520"/>
                  <a:pt x="1717295" y="1248962"/>
                  <a:pt x="1715370" y="1266286"/>
                </a:cubicBezTo>
                <a:cubicBezTo>
                  <a:pt x="1713445" y="1283608"/>
                  <a:pt x="1719220" y="1327879"/>
                  <a:pt x="1724994" y="1335578"/>
                </a:cubicBezTo>
                <a:cubicBezTo>
                  <a:pt x="1730768" y="1343278"/>
                  <a:pt x="1763491" y="1401021"/>
                  <a:pt x="1792362" y="1424118"/>
                </a:cubicBezTo>
                <a:cubicBezTo>
                  <a:pt x="1821234" y="1447215"/>
                  <a:pt x="1834707" y="1439517"/>
                  <a:pt x="1834707" y="1476087"/>
                </a:cubicBezTo>
                <a:cubicBezTo>
                  <a:pt x="1834707" y="1512658"/>
                  <a:pt x="1855880" y="1597349"/>
                  <a:pt x="1813535" y="1597349"/>
                </a:cubicBezTo>
                <a:cubicBezTo>
                  <a:pt x="1771189" y="1597349"/>
                  <a:pt x="1694197" y="1549229"/>
                  <a:pt x="1690348" y="1531906"/>
                </a:cubicBezTo>
                <a:cubicBezTo>
                  <a:pt x="1688424" y="1514583"/>
                  <a:pt x="1684574" y="1381774"/>
                  <a:pt x="1655702" y="1364449"/>
                </a:cubicBezTo>
                <a:cubicBezTo>
                  <a:pt x="1626830" y="1347127"/>
                  <a:pt x="1634529" y="1350976"/>
                  <a:pt x="1621056" y="1337503"/>
                </a:cubicBezTo>
                <a:cubicBezTo>
                  <a:pt x="1607583" y="1325954"/>
                  <a:pt x="1557539" y="1247038"/>
                  <a:pt x="1557539" y="1233565"/>
                </a:cubicBezTo>
                <a:cubicBezTo>
                  <a:pt x="1557539" y="1220090"/>
                  <a:pt x="1590259" y="1050710"/>
                  <a:pt x="1557539" y="862080"/>
                </a:cubicBezTo>
                <a:cubicBezTo>
                  <a:pt x="1551763" y="837058"/>
                  <a:pt x="1547914" y="813960"/>
                  <a:pt x="1545989" y="792787"/>
                </a:cubicBezTo>
                <a:cubicBezTo>
                  <a:pt x="1561387" y="802411"/>
                  <a:pt x="1576786" y="812035"/>
                  <a:pt x="1594109" y="819735"/>
                </a:cubicBezTo>
                <a:cubicBezTo>
                  <a:pt x="1624905" y="819735"/>
                  <a:pt x="1642228" y="781239"/>
                  <a:pt x="1694197" y="794712"/>
                </a:cubicBezTo>
                <a:cubicBezTo>
                  <a:pt x="1738468" y="806261"/>
                  <a:pt x="1794287" y="871704"/>
                  <a:pt x="1821234" y="823584"/>
                </a:cubicBezTo>
                <a:cubicBezTo>
                  <a:pt x="1838558" y="792787"/>
                  <a:pt x="1800061" y="771615"/>
                  <a:pt x="1796211" y="744668"/>
                </a:cubicBezTo>
                <a:cubicBezTo>
                  <a:pt x="1802948" y="739856"/>
                  <a:pt x="1809775" y="737510"/>
                  <a:pt x="1816605" y="737183"/>
                </a:cubicBezTo>
                <a:close/>
                <a:moveTo>
                  <a:pt x="1979066" y="735047"/>
                </a:moveTo>
                <a:cubicBezTo>
                  <a:pt x="2042584" y="783167"/>
                  <a:pt x="2146522" y="790866"/>
                  <a:pt x="2208115" y="748520"/>
                </a:cubicBezTo>
                <a:cubicBezTo>
                  <a:pt x="2246611" y="765844"/>
                  <a:pt x="2281257" y="804339"/>
                  <a:pt x="2331303" y="792791"/>
                </a:cubicBezTo>
                <a:cubicBezTo>
                  <a:pt x="2337076" y="827437"/>
                  <a:pt x="2381347" y="837061"/>
                  <a:pt x="2415992" y="854384"/>
                </a:cubicBezTo>
                <a:cubicBezTo>
                  <a:pt x="2458338" y="810114"/>
                  <a:pt x="2546878" y="864008"/>
                  <a:pt x="2546878" y="904428"/>
                </a:cubicBezTo>
                <a:cubicBezTo>
                  <a:pt x="2546878" y="994894"/>
                  <a:pt x="2385196" y="1143103"/>
                  <a:pt x="2383271" y="1208546"/>
                </a:cubicBezTo>
                <a:cubicBezTo>
                  <a:pt x="2454488" y="1137330"/>
                  <a:pt x="2504533" y="1000669"/>
                  <a:pt x="2562276" y="925602"/>
                </a:cubicBezTo>
                <a:cubicBezTo>
                  <a:pt x="2525705" y="1079586"/>
                  <a:pt x="2417917" y="1198922"/>
                  <a:pt x="2352475" y="1308635"/>
                </a:cubicBezTo>
                <a:cubicBezTo>
                  <a:pt x="2400594" y="1250891"/>
                  <a:pt x="2452563" y="1200847"/>
                  <a:pt x="2491059" y="1127706"/>
                </a:cubicBezTo>
                <a:cubicBezTo>
                  <a:pt x="2537255" y="1096909"/>
                  <a:pt x="2645042" y="946775"/>
                  <a:pt x="2600772" y="867857"/>
                </a:cubicBezTo>
                <a:cubicBezTo>
                  <a:pt x="2645042" y="846685"/>
                  <a:pt x="2670064" y="896729"/>
                  <a:pt x="2693162" y="914052"/>
                </a:cubicBezTo>
                <a:cubicBezTo>
                  <a:pt x="2689312" y="991045"/>
                  <a:pt x="2725883" y="1043014"/>
                  <a:pt x="2770154" y="1089210"/>
                </a:cubicBezTo>
                <a:cubicBezTo>
                  <a:pt x="2772078" y="1091135"/>
                  <a:pt x="2772078" y="1091135"/>
                  <a:pt x="2772078" y="1091135"/>
                </a:cubicBezTo>
                <a:cubicBezTo>
                  <a:pt x="2772078" y="1091135"/>
                  <a:pt x="2774003" y="1093059"/>
                  <a:pt x="2774003" y="1093059"/>
                </a:cubicBezTo>
                <a:cubicBezTo>
                  <a:pt x="2775928" y="1094984"/>
                  <a:pt x="2777853" y="1096909"/>
                  <a:pt x="2779777" y="1098834"/>
                </a:cubicBezTo>
                <a:cubicBezTo>
                  <a:pt x="2781703" y="1100759"/>
                  <a:pt x="2781703" y="1100759"/>
                  <a:pt x="2781703" y="1102683"/>
                </a:cubicBezTo>
                <a:lnTo>
                  <a:pt x="2783627" y="1102683"/>
                </a:lnTo>
                <a:cubicBezTo>
                  <a:pt x="2785552" y="1104608"/>
                  <a:pt x="2789401" y="1108458"/>
                  <a:pt x="2791326" y="1110383"/>
                </a:cubicBezTo>
                <a:lnTo>
                  <a:pt x="2791326" y="1112307"/>
                </a:lnTo>
                <a:cubicBezTo>
                  <a:pt x="2787477" y="1114232"/>
                  <a:pt x="2787477" y="1112307"/>
                  <a:pt x="2787477" y="1116157"/>
                </a:cubicBezTo>
                <a:lnTo>
                  <a:pt x="2784843" y="1117386"/>
                </a:lnTo>
                <a:lnTo>
                  <a:pt x="2787477" y="1120020"/>
                </a:lnTo>
                <a:cubicBezTo>
                  <a:pt x="2785552" y="1120020"/>
                  <a:pt x="2785552" y="1120020"/>
                  <a:pt x="2783627" y="1120020"/>
                </a:cubicBezTo>
                <a:lnTo>
                  <a:pt x="2781703" y="1121945"/>
                </a:lnTo>
                <a:cubicBezTo>
                  <a:pt x="2783627" y="1123870"/>
                  <a:pt x="2783627" y="1121945"/>
                  <a:pt x="2781703" y="1123870"/>
                </a:cubicBezTo>
                <a:lnTo>
                  <a:pt x="2777853" y="1120020"/>
                </a:lnTo>
                <a:lnTo>
                  <a:pt x="2779778" y="1118096"/>
                </a:lnTo>
                <a:lnTo>
                  <a:pt x="2783627" y="1118096"/>
                </a:lnTo>
                <a:lnTo>
                  <a:pt x="2783627" y="1117868"/>
                </a:lnTo>
                <a:lnTo>
                  <a:pt x="2781703" y="1118082"/>
                </a:lnTo>
                <a:lnTo>
                  <a:pt x="2779777" y="1118082"/>
                </a:lnTo>
                <a:cubicBezTo>
                  <a:pt x="2775928" y="1118082"/>
                  <a:pt x="2777853" y="1120006"/>
                  <a:pt x="2775928" y="1118082"/>
                </a:cubicBezTo>
                <a:cubicBezTo>
                  <a:pt x="2774003" y="1120006"/>
                  <a:pt x="2770154" y="1120006"/>
                  <a:pt x="2768230" y="1121931"/>
                </a:cubicBezTo>
                <a:lnTo>
                  <a:pt x="2768230" y="1123856"/>
                </a:lnTo>
                <a:lnTo>
                  <a:pt x="2766304" y="1125781"/>
                </a:lnTo>
                <a:lnTo>
                  <a:pt x="2766304" y="1129629"/>
                </a:lnTo>
                <a:lnTo>
                  <a:pt x="2770154" y="1129629"/>
                </a:lnTo>
                <a:cubicBezTo>
                  <a:pt x="2766304" y="1133479"/>
                  <a:pt x="2770154" y="1129629"/>
                  <a:pt x="2766304" y="1131555"/>
                </a:cubicBezTo>
                <a:lnTo>
                  <a:pt x="2766304" y="1133479"/>
                </a:lnTo>
                <a:lnTo>
                  <a:pt x="2762454" y="1135405"/>
                </a:lnTo>
                <a:cubicBezTo>
                  <a:pt x="2760530" y="1133479"/>
                  <a:pt x="2760530" y="1135405"/>
                  <a:pt x="2762454" y="1133479"/>
                </a:cubicBezTo>
                <a:cubicBezTo>
                  <a:pt x="2760530" y="1133479"/>
                  <a:pt x="2760530" y="1135405"/>
                  <a:pt x="2760530" y="1133479"/>
                </a:cubicBezTo>
                <a:cubicBezTo>
                  <a:pt x="2760530" y="1131555"/>
                  <a:pt x="2760530" y="1133479"/>
                  <a:pt x="2760530" y="1131555"/>
                </a:cubicBezTo>
                <a:lnTo>
                  <a:pt x="2760530" y="1129629"/>
                </a:lnTo>
                <a:lnTo>
                  <a:pt x="2756680" y="1129629"/>
                </a:lnTo>
                <a:lnTo>
                  <a:pt x="2758605" y="1131555"/>
                </a:lnTo>
                <a:cubicBezTo>
                  <a:pt x="2754755" y="1133479"/>
                  <a:pt x="2754755" y="1131555"/>
                  <a:pt x="2754755" y="1135405"/>
                </a:cubicBezTo>
                <a:lnTo>
                  <a:pt x="2750906" y="1135405"/>
                </a:lnTo>
                <a:cubicBezTo>
                  <a:pt x="2752830" y="1131555"/>
                  <a:pt x="2750906" y="1131555"/>
                  <a:pt x="2754755" y="1131555"/>
                </a:cubicBezTo>
                <a:cubicBezTo>
                  <a:pt x="2754755" y="1129629"/>
                  <a:pt x="2754755" y="1129629"/>
                  <a:pt x="2754755" y="1129629"/>
                </a:cubicBezTo>
                <a:cubicBezTo>
                  <a:pt x="2754755" y="1129629"/>
                  <a:pt x="2754755" y="1129629"/>
                  <a:pt x="2752830" y="1129629"/>
                </a:cubicBezTo>
                <a:lnTo>
                  <a:pt x="2750906" y="1131555"/>
                </a:lnTo>
                <a:lnTo>
                  <a:pt x="2750906" y="1135405"/>
                </a:lnTo>
                <a:lnTo>
                  <a:pt x="2754230" y="1138729"/>
                </a:lnTo>
                <a:lnTo>
                  <a:pt x="2752830" y="1139253"/>
                </a:lnTo>
                <a:lnTo>
                  <a:pt x="2748981" y="1139253"/>
                </a:lnTo>
                <a:cubicBezTo>
                  <a:pt x="2750906" y="1137330"/>
                  <a:pt x="2748981" y="1137330"/>
                  <a:pt x="2748981" y="1137330"/>
                </a:cubicBezTo>
                <a:cubicBezTo>
                  <a:pt x="2747056" y="1137330"/>
                  <a:pt x="2747056" y="1137330"/>
                  <a:pt x="2745131" y="1137330"/>
                </a:cubicBezTo>
                <a:lnTo>
                  <a:pt x="2743207" y="1135405"/>
                </a:lnTo>
                <a:lnTo>
                  <a:pt x="2743207" y="1131555"/>
                </a:lnTo>
                <a:cubicBezTo>
                  <a:pt x="2737433" y="1131555"/>
                  <a:pt x="2739357" y="1133479"/>
                  <a:pt x="2735507" y="1135405"/>
                </a:cubicBezTo>
                <a:cubicBezTo>
                  <a:pt x="2735507" y="1133479"/>
                  <a:pt x="2735507" y="1133479"/>
                  <a:pt x="2737433" y="1131555"/>
                </a:cubicBezTo>
                <a:cubicBezTo>
                  <a:pt x="2733582" y="1129629"/>
                  <a:pt x="2737433" y="1131555"/>
                  <a:pt x="2733582" y="1131555"/>
                </a:cubicBezTo>
                <a:cubicBezTo>
                  <a:pt x="2733582" y="1127706"/>
                  <a:pt x="2733582" y="1129629"/>
                  <a:pt x="2735507" y="1127706"/>
                </a:cubicBezTo>
                <a:cubicBezTo>
                  <a:pt x="2731659" y="1125781"/>
                  <a:pt x="2731659" y="1121931"/>
                  <a:pt x="2727808" y="1121931"/>
                </a:cubicBezTo>
                <a:lnTo>
                  <a:pt x="2725883" y="1125781"/>
                </a:lnTo>
                <a:lnTo>
                  <a:pt x="2731659" y="1127706"/>
                </a:lnTo>
                <a:cubicBezTo>
                  <a:pt x="2731659" y="1127706"/>
                  <a:pt x="2729733" y="1129629"/>
                  <a:pt x="2729733" y="1129629"/>
                </a:cubicBezTo>
                <a:cubicBezTo>
                  <a:pt x="2729733" y="1131555"/>
                  <a:pt x="2731659" y="1131555"/>
                  <a:pt x="2733582" y="1131555"/>
                </a:cubicBezTo>
                <a:lnTo>
                  <a:pt x="2731659" y="1133479"/>
                </a:lnTo>
                <a:lnTo>
                  <a:pt x="2729733" y="1133479"/>
                </a:lnTo>
                <a:lnTo>
                  <a:pt x="2727808" y="1135405"/>
                </a:lnTo>
                <a:cubicBezTo>
                  <a:pt x="2727808" y="1137330"/>
                  <a:pt x="2727808" y="1135405"/>
                  <a:pt x="2727808" y="1137330"/>
                </a:cubicBezTo>
                <a:lnTo>
                  <a:pt x="2728400" y="1137922"/>
                </a:lnTo>
                <a:lnTo>
                  <a:pt x="2728714" y="1139253"/>
                </a:lnTo>
                <a:lnTo>
                  <a:pt x="2725883" y="1139253"/>
                </a:lnTo>
                <a:lnTo>
                  <a:pt x="2723958" y="1143103"/>
                </a:lnTo>
                <a:lnTo>
                  <a:pt x="2722034" y="1145028"/>
                </a:lnTo>
                <a:lnTo>
                  <a:pt x="2720109" y="1145028"/>
                </a:lnTo>
                <a:lnTo>
                  <a:pt x="2720109" y="1146954"/>
                </a:lnTo>
                <a:lnTo>
                  <a:pt x="2716259" y="1146954"/>
                </a:lnTo>
                <a:cubicBezTo>
                  <a:pt x="2714335" y="1143103"/>
                  <a:pt x="2714335" y="1145028"/>
                  <a:pt x="2712410" y="1143103"/>
                </a:cubicBezTo>
                <a:lnTo>
                  <a:pt x="2716259" y="1139253"/>
                </a:lnTo>
                <a:cubicBezTo>
                  <a:pt x="2718184" y="1139253"/>
                  <a:pt x="2718184" y="1139253"/>
                  <a:pt x="2718184" y="1137330"/>
                </a:cubicBezTo>
                <a:lnTo>
                  <a:pt x="2716259" y="1137330"/>
                </a:lnTo>
                <a:lnTo>
                  <a:pt x="2716259" y="1133479"/>
                </a:lnTo>
                <a:cubicBezTo>
                  <a:pt x="2714335" y="1133479"/>
                  <a:pt x="2714335" y="1133479"/>
                  <a:pt x="2712410" y="1135405"/>
                </a:cubicBezTo>
                <a:cubicBezTo>
                  <a:pt x="2714335" y="1139253"/>
                  <a:pt x="2712410" y="1133479"/>
                  <a:pt x="2712410" y="1137330"/>
                </a:cubicBezTo>
                <a:lnTo>
                  <a:pt x="2716259" y="1139253"/>
                </a:lnTo>
                <a:lnTo>
                  <a:pt x="2712410" y="1139253"/>
                </a:lnTo>
                <a:lnTo>
                  <a:pt x="2710485" y="1139253"/>
                </a:lnTo>
                <a:lnTo>
                  <a:pt x="2708560" y="1143103"/>
                </a:lnTo>
                <a:lnTo>
                  <a:pt x="2708560" y="1146954"/>
                </a:lnTo>
                <a:lnTo>
                  <a:pt x="2710485" y="1148877"/>
                </a:lnTo>
                <a:lnTo>
                  <a:pt x="2712410" y="1148877"/>
                </a:lnTo>
                <a:lnTo>
                  <a:pt x="2716259" y="1150803"/>
                </a:lnTo>
                <a:cubicBezTo>
                  <a:pt x="2716259" y="1154652"/>
                  <a:pt x="2718184" y="1150803"/>
                  <a:pt x="2716259" y="1154652"/>
                </a:cubicBezTo>
                <a:lnTo>
                  <a:pt x="2718184" y="1156577"/>
                </a:lnTo>
                <a:lnTo>
                  <a:pt x="2720109" y="1154652"/>
                </a:lnTo>
                <a:lnTo>
                  <a:pt x="2722034" y="1150803"/>
                </a:lnTo>
                <a:cubicBezTo>
                  <a:pt x="2723958" y="1150803"/>
                  <a:pt x="2725883" y="1150803"/>
                  <a:pt x="2725883" y="1152727"/>
                </a:cubicBezTo>
                <a:cubicBezTo>
                  <a:pt x="2725883" y="1154652"/>
                  <a:pt x="2723958" y="1156577"/>
                  <a:pt x="2722034" y="1156577"/>
                </a:cubicBezTo>
                <a:lnTo>
                  <a:pt x="2722034" y="1158501"/>
                </a:lnTo>
                <a:lnTo>
                  <a:pt x="2718184" y="1160426"/>
                </a:lnTo>
                <a:lnTo>
                  <a:pt x="2718184" y="1162351"/>
                </a:lnTo>
                <a:lnTo>
                  <a:pt x="2716259" y="1164276"/>
                </a:lnTo>
                <a:cubicBezTo>
                  <a:pt x="2718184" y="1164276"/>
                  <a:pt x="2719146" y="1163795"/>
                  <a:pt x="2719868" y="1163795"/>
                </a:cubicBezTo>
                <a:lnTo>
                  <a:pt x="2720380" y="1164363"/>
                </a:lnTo>
                <a:lnTo>
                  <a:pt x="2717462" y="1164517"/>
                </a:lnTo>
                <a:lnTo>
                  <a:pt x="2715585" y="1165527"/>
                </a:lnTo>
                <a:lnTo>
                  <a:pt x="2712410" y="1162351"/>
                </a:lnTo>
                <a:cubicBezTo>
                  <a:pt x="2712410" y="1160426"/>
                  <a:pt x="2712410" y="1160426"/>
                  <a:pt x="2714335" y="1160426"/>
                </a:cubicBezTo>
                <a:lnTo>
                  <a:pt x="2716259" y="1158501"/>
                </a:lnTo>
                <a:lnTo>
                  <a:pt x="2712410" y="1158501"/>
                </a:lnTo>
                <a:lnTo>
                  <a:pt x="2708560" y="1160426"/>
                </a:lnTo>
                <a:cubicBezTo>
                  <a:pt x="2706636" y="1158501"/>
                  <a:pt x="2706636" y="1158501"/>
                  <a:pt x="2704711" y="1158501"/>
                </a:cubicBezTo>
                <a:lnTo>
                  <a:pt x="2702786" y="1156577"/>
                </a:lnTo>
                <a:cubicBezTo>
                  <a:pt x="2700862" y="1156577"/>
                  <a:pt x="2702786" y="1156577"/>
                  <a:pt x="2700862" y="1156577"/>
                </a:cubicBezTo>
                <a:lnTo>
                  <a:pt x="2698936" y="1158501"/>
                </a:lnTo>
                <a:cubicBezTo>
                  <a:pt x="2698936" y="1156577"/>
                  <a:pt x="2698936" y="1156577"/>
                  <a:pt x="2700862" y="1154652"/>
                </a:cubicBezTo>
                <a:lnTo>
                  <a:pt x="2698936" y="1154652"/>
                </a:lnTo>
                <a:lnTo>
                  <a:pt x="2695087" y="1158501"/>
                </a:lnTo>
                <a:lnTo>
                  <a:pt x="2696531" y="1161389"/>
                </a:lnTo>
                <a:cubicBezTo>
                  <a:pt x="2696049" y="1160908"/>
                  <a:pt x="2696049" y="1160426"/>
                  <a:pt x="2695087" y="1160426"/>
                </a:cubicBezTo>
                <a:lnTo>
                  <a:pt x="2693162" y="1160426"/>
                </a:lnTo>
                <a:lnTo>
                  <a:pt x="2691237" y="1164276"/>
                </a:lnTo>
                <a:lnTo>
                  <a:pt x="2691237" y="1171975"/>
                </a:lnTo>
                <a:lnTo>
                  <a:pt x="2689312" y="1173899"/>
                </a:lnTo>
                <a:lnTo>
                  <a:pt x="2689313" y="1173900"/>
                </a:lnTo>
                <a:lnTo>
                  <a:pt x="2687389" y="1175824"/>
                </a:lnTo>
                <a:lnTo>
                  <a:pt x="2685463" y="1179674"/>
                </a:lnTo>
                <a:lnTo>
                  <a:pt x="2685463" y="1181599"/>
                </a:lnTo>
                <a:cubicBezTo>
                  <a:pt x="2689312" y="1181599"/>
                  <a:pt x="2687389" y="1181599"/>
                  <a:pt x="2689312" y="1179674"/>
                </a:cubicBezTo>
                <a:cubicBezTo>
                  <a:pt x="2691237" y="1179674"/>
                  <a:pt x="2693162" y="1179674"/>
                  <a:pt x="2693162" y="1177749"/>
                </a:cubicBezTo>
                <a:lnTo>
                  <a:pt x="2689313" y="1173900"/>
                </a:lnTo>
                <a:lnTo>
                  <a:pt x="2691237" y="1171975"/>
                </a:lnTo>
                <a:lnTo>
                  <a:pt x="2693162" y="1171975"/>
                </a:lnTo>
                <a:lnTo>
                  <a:pt x="2693162" y="1162351"/>
                </a:lnTo>
                <a:lnTo>
                  <a:pt x="2697012" y="1162351"/>
                </a:lnTo>
                <a:lnTo>
                  <a:pt x="2696531" y="1161389"/>
                </a:lnTo>
                <a:lnTo>
                  <a:pt x="2700862" y="1162351"/>
                </a:lnTo>
                <a:lnTo>
                  <a:pt x="2698936" y="1164276"/>
                </a:lnTo>
                <a:cubicBezTo>
                  <a:pt x="2700862" y="1168125"/>
                  <a:pt x="2698936" y="1164276"/>
                  <a:pt x="2700862" y="1168125"/>
                </a:cubicBezTo>
                <a:lnTo>
                  <a:pt x="2704711" y="1164276"/>
                </a:lnTo>
                <a:lnTo>
                  <a:pt x="2704712" y="1164276"/>
                </a:lnTo>
                <a:lnTo>
                  <a:pt x="2706638" y="1164276"/>
                </a:lnTo>
                <a:lnTo>
                  <a:pt x="2706638" y="1164277"/>
                </a:lnTo>
                <a:lnTo>
                  <a:pt x="2710485" y="1166201"/>
                </a:lnTo>
                <a:lnTo>
                  <a:pt x="2708561" y="1168125"/>
                </a:lnTo>
                <a:lnTo>
                  <a:pt x="2708560" y="1168125"/>
                </a:lnTo>
                <a:lnTo>
                  <a:pt x="2710485" y="1170050"/>
                </a:lnTo>
                <a:lnTo>
                  <a:pt x="2710485" y="1168125"/>
                </a:lnTo>
                <a:lnTo>
                  <a:pt x="2714335" y="1168125"/>
                </a:lnTo>
                <a:lnTo>
                  <a:pt x="2714335" y="1170050"/>
                </a:lnTo>
                <a:lnTo>
                  <a:pt x="2714335" y="1171975"/>
                </a:lnTo>
                <a:lnTo>
                  <a:pt x="2712410" y="1173899"/>
                </a:lnTo>
                <a:cubicBezTo>
                  <a:pt x="2714335" y="1173899"/>
                  <a:pt x="2714335" y="1173899"/>
                  <a:pt x="2716259" y="1173899"/>
                </a:cubicBezTo>
                <a:lnTo>
                  <a:pt x="2718184" y="1173899"/>
                </a:lnTo>
                <a:lnTo>
                  <a:pt x="2720109" y="1173899"/>
                </a:lnTo>
                <a:cubicBezTo>
                  <a:pt x="2722034" y="1170050"/>
                  <a:pt x="2720109" y="1171975"/>
                  <a:pt x="2723958" y="1170050"/>
                </a:cubicBezTo>
                <a:cubicBezTo>
                  <a:pt x="2722034" y="1168125"/>
                  <a:pt x="2722034" y="1170050"/>
                  <a:pt x="2723958" y="1168125"/>
                </a:cubicBezTo>
                <a:lnTo>
                  <a:pt x="2720109" y="1168125"/>
                </a:lnTo>
                <a:lnTo>
                  <a:pt x="2722034" y="1170050"/>
                </a:lnTo>
                <a:cubicBezTo>
                  <a:pt x="2716259" y="1170050"/>
                  <a:pt x="2720109" y="1170050"/>
                  <a:pt x="2716259" y="1168125"/>
                </a:cubicBezTo>
                <a:lnTo>
                  <a:pt x="2718184" y="1166201"/>
                </a:lnTo>
                <a:lnTo>
                  <a:pt x="2722034" y="1166201"/>
                </a:lnTo>
                <a:lnTo>
                  <a:pt x="2720380" y="1164363"/>
                </a:lnTo>
                <a:lnTo>
                  <a:pt x="2722034" y="1164276"/>
                </a:lnTo>
                <a:lnTo>
                  <a:pt x="2725883" y="1164276"/>
                </a:lnTo>
                <a:lnTo>
                  <a:pt x="2725883" y="1166201"/>
                </a:lnTo>
                <a:cubicBezTo>
                  <a:pt x="2729733" y="1166201"/>
                  <a:pt x="2727808" y="1166201"/>
                  <a:pt x="2731659" y="1164276"/>
                </a:cubicBezTo>
                <a:lnTo>
                  <a:pt x="2731659" y="1162351"/>
                </a:lnTo>
                <a:lnTo>
                  <a:pt x="2731659" y="1158501"/>
                </a:lnTo>
                <a:lnTo>
                  <a:pt x="2729733" y="1160426"/>
                </a:lnTo>
                <a:lnTo>
                  <a:pt x="2725883" y="1160426"/>
                </a:lnTo>
                <a:lnTo>
                  <a:pt x="2723958" y="1160426"/>
                </a:lnTo>
                <a:lnTo>
                  <a:pt x="2727808" y="1156577"/>
                </a:lnTo>
                <a:lnTo>
                  <a:pt x="2731659" y="1154652"/>
                </a:lnTo>
                <a:lnTo>
                  <a:pt x="2733582" y="1156577"/>
                </a:lnTo>
                <a:lnTo>
                  <a:pt x="2733582" y="1158501"/>
                </a:lnTo>
                <a:lnTo>
                  <a:pt x="2733582" y="1160426"/>
                </a:lnTo>
                <a:cubicBezTo>
                  <a:pt x="2737433" y="1160426"/>
                  <a:pt x="2737433" y="1160426"/>
                  <a:pt x="2737433" y="1158501"/>
                </a:cubicBezTo>
                <a:cubicBezTo>
                  <a:pt x="2739357" y="1158501"/>
                  <a:pt x="2737433" y="1158501"/>
                  <a:pt x="2739357" y="1158501"/>
                </a:cubicBezTo>
                <a:lnTo>
                  <a:pt x="2741282" y="1158501"/>
                </a:lnTo>
                <a:lnTo>
                  <a:pt x="2743207" y="1156577"/>
                </a:lnTo>
                <a:cubicBezTo>
                  <a:pt x="2743207" y="1154652"/>
                  <a:pt x="2743207" y="1156577"/>
                  <a:pt x="2743207" y="1154652"/>
                </a:cubicBezTo>
                <a:lnTo>
                  <a:pt x="2741282" y="1152727"/>
                </a:lnTo>
                <a:lnTo>
                  <a:pt x="2737433" y="1150803"/>
                </a:lnTo>
                <a:lnTo>
                  <a:pt x="2734865" y="1152086"/>
                </a:lnTo>
                <a:lnTo>
                  <a:pt x="2733582" y="1150802"/>
                </a:lnTo>
                <a:lnTo>
                  <a:pt x="2733582" y="1148877"/>
                </a:lnTo>
                <a:lnTo>
                  <a:pt x="2739357" y="1148877"/>
                </a:lnTo>
                <a:cubicBezTo>
                  <a:pt x="2737433" y="1146954"/>
                  <a:pt x="2737433" y="1148877"/>
                  <a:pt x="2739357" y="1146954"/>
                </a:cubicBezTo>
                <a:cubicBezTo>
                  <a:pt x="2735507" y="1146954"/>
                  <a:pt x="2735507" y="1146954"/>
                  <a:pt x="2733582" y="1148877"/>
                </a:cubicBezTo>
                <a:lnTo>
                  <a:pt x="2731659" y="1148877"/>
                </a:lnTo>
                <a:lnTo>
                  <a:pt x="2729733" y="1148877"/>
                </a:lnTo>
                <a:lnTo>
                  <a:pt x="2729733" y="1146954"/>
                </a:lnTo>
                <a:cubicBezTo>
                  <a:pt x="2725883" y="1146954"/>
                  <a:pt x="2727808" y="1145028"/>
                  <a:pt x="2725883" y="1148877"/>
                </a:cubicBezTo>
                <a:lnTo>
                  <a:pt x="2729733" y="1148877"/>
                </a:lnTo>
                <a:cubicBezTo>
                  <a:pt x="2729733" y="1154652"/>
                  <a:pt x="2727808" y="1150803"/>
                  <a:pt x="2723958" y="1150803"/>
                </a:cubicBezTo>
                <a:lnTo>
                  <a:pt x="2723958" y="1145028"/>
                </a:lnTo>
                <a:lnTo>
                  <a:pt x="2729733" y="1139253"/>
                </a:lnTo>
                <a:lnTo>
                  <a:pt x="2729733" y="1141179"/>
                </a:lnTo>
                <a:lnTo>
                  <a:pt x="2727808" y="1142382"/>
                </a:lnTo>
                <a:cubicBezTo>
                  <a:pt x="2727327" y="1142622"/>
                  <a:pt x="2726845" y="1143103"/>
                  <a:pt x="2725883" y="1145028"/>
                </a:cubicBezTo>
                <a:lnTo>
                  <a:pt x="2729733" y="1141179"/>
                </a:lnTo>
                <a:lnTo>
                  <a:pt x="2731659" y="1139253"/>
                </a:lnTo>
                <a:cubicBezTo>
                  <a:pt x="2735507" y="1139253"/>
                  <a:pt x="2733582" y="1139253"/>
                  <a:pt x="2735507" y="1135405"/>
                </a:cubicBezTo>
                <a:lnTo>
                  <a:pt x="2737433" y="1135405"/>
                </a:lnTo>
                <a:lnTo>
                  <a:pt x="2739357" y="1139253"/>
                </a:lnTo>
                <a:lnTo>
                  <a:pt x="2741282" y="1137330"/>
                </a:lnTo>
                <a:cubicBezTo>
                  <a:pt x="2743207" y="1139253"/>
                  <a:pt x="2743207" y="1139253"/>
                  <a:pt x="2743207" y="1141179"/>
                </a:cubicBezTo>
                <a:cubicBezTo>
                  <a:pt x="2747056" y="1141179"/>
                  <a:pt x="2745131" y="1141179"/>
                  <a:pt x="2747056" y="1139253"/>
                </a:cubicBezTo>
                <a:lnTo>
                  <a:pt x="2750906" y="1141179"/>
                </a:lnTo>
                <a:lnTo>
                  <a:pt x="2752830" y="1139253"/>
                </a:lnTo>
                <a:lnTo>
                  <a:pt x="2754755" y="1139253"/>
                </a:lnTo>
                <a:lnTo>
                  <a:pt x="2754230" y="1138729"/>
                </a:lnTo>
                <a:lnTo>
                  <a:pt x="2754755" y="1138532"/>
                </a:lnTo>
                <a:cubicBezTo>
                  <a:pt x="2754755" y="1138291"/>
                  <a:pt x="2754755" y="1138291"/>
                  <a:pt x="2756680" y="1139253"/>
                </a:cubicBezTo>
                <a:cubicBezTo>
                  <a:pt x="2758605" y="1137330"/>
                  <a:pt x="2758605" y="1137330"/>
                  <a:pt x="2760530" y="1137330"/>
                </a:cubicBezTo>
                <a:lnTo>
                  <a:pt x="2764379" y="1137330"/>
                </a:lnTo>
                <a:cubicBezTo>
                  <a:pt x="2768230" y="1137330"/>
                  <a:pt x="2768230" y="1135405"/>
                  <a:pt x="2768230" y="1133479"/>
                </a:cubicBezTo>
                <a:lnTo>
                  <a:pt x="2772078" y="1133479"/>
                </a:lnTo>
                <a:cubicBezTo>
                  <a:pt x="2772078" y="1135405"/>
                  <a:pt x="2772078" y="1133479"/>
                  <a:pt x="2772078" y="1135405"/>
                </a:cubicBezTo>
                <a:lnTo>
                  <a:pt x="2770154" y="1137330"/>
                </a:lnTo>
                <a:lnTo>
                  <a:pt x="2770154" y="1139253"/>
                </a:lnTo>
                <a:lnTo>
                  <a:pt x="2768230" y="1141179"/>
                </a:lnTo>
                <a:lnTo>
                  <a:pt x="2766304" y="1139253"/>
                </a:lnTo>
                <a:lnTo>
                  <a:pt x="2764379" y="1141179"/>
                </a:lnTo>
                <a:lnTo>
                  <a:pt x="2762454" y="1139253"/>
                </a:lnTo>
                <a:cubicBezTo>
                  <a:pt x="2760530" y="1139253"/>
                  <a:pt x="2758605" y="1139253"/>
                  <a:pt x="2758605" y="1143103"/>
                </a:cubicBezTo>
                <a:cubicBezTo>
                  <a:pt x="2762454" y="1143103"/>
                  <a:pt x="2758605" y="1145028"/>
                  <a:pt x="2762454" y="1143103"/>
                </a:cubicBezTo>
                <a:cubicBezTo>
                  <a:pt x="2764379" y="1143103"/>
                  <a:pt x="2764379" y="1145028"/>
                  <a:pt x="2766304" y="1145028"/>
                </a:cubicBezTo>
                <a:cubicBezTo>
                  <a:pt x="2768230" y="1145028"/>
                  <a:pt x="2768230" y="1145028"/>
                  <a:pt x="2770154" y="1143103"/>
                </a:cubicBezTo>
                <a:lnTo>
                  <a:pt x="2770154" y="1141179"/>
                </a:lnTo>
                <a:lnTo>
                  <a:pt x="2772078" y="1139253"/>
                </a:lnTo>
                <a:lnTo>
                  <a:pt x="2770154" y="1137330"/>
                </a:lnTo>
                <a:lnTo>
                  <a:pt x="2772078" y="1137330"/>
                </a:lnTo>
                <a:lnTo>
                  <a:pt x="2772238" y="1137169"/>
                </a:lnTo>
                <a:lnTo>
                  <a:pt x="2772079" y="1135419"/>
                </a:lnTo>
                <a:lnTo>
                  <a:pt x="2773352" y="1136055"/>
                </a:lnTo>
                <a:lnTo>
                  <a:pt x="2775928" y="1133479"/>
                </a:lnTo>
                <a:lnTo>
                  <a:pt x="2777853" y="1133479"/>
                </a:lnTo>
                <a:lnTo>
                  <a:pt x="2777853" y="1136140"/>
                </a:lnTo>
                <a:cubicBezTo>
                  <a:pt x="2778335" y="1135900"/>
                  <a:pt x="2778816" y="1135418"/>
                  <a:pt x="2779778" y="1133494"/>
                </a:cubicBezTo>
                <a:lnTo>
                  <a:pt x="2783598" y="1133494"/>
                </a:lnTo>
                <a:lnTo>
                  <a:pt x="2783627" y="1133479"/>
                </a:lnTo>
                <a:lnTo>
                  <a:pt x="2781703" y="1131555"/>
                </a:lnTo>
                <a:lnTo>
                  <a:pt x="2784007" y="1130402"/>
                </a:lnTo>
                <a:lnTo>
                  <a:pt x="2783629" y="1129646"/>
                </a:lnTo>
                <a:lnTo>
                  <a:pt x="2785554" y="1127720"/>
                </a:lnTo>
                <a:lnTo>
                  <a:pt x="2786941" y="1129109"/>
                </a:lnTo>
                <a:lnTo>
                  <a:pt x="2787477" y="1128908"/>
                </a:lnTo>
                <a:cubicBezTo>
                  <a:pt x="2787477" y="1128667"/>
                  <a:pt x="2787477" y="1128667"/>
                  <a:pt x="2789401" y="1129629"/>
                </a:cubicBezTo>
                <a:lnTo>
                  <a:pt x="2791326" y="1127706"/>
                </a:lnTo>
                <a:lnTo>
                  <a:pt x="2793251" y="1127706"/>
                </a:lnTo>
                <a:lnTo>
                  <a:pt x="2791326" y="1123856"/>
                </a:lnTo>
                <a:lnTo>
                  <a:pt x="2795176" y="1120006"/>
                </a:lnTo>
                <a:cubicBezTo>
                  <a:pt x="2793251" y="1118082"/>
                  <a:pt x="2793251" y="1120006"/>
                  <a:pt x="2795176" y="1118082"/>
                </a:cubicBezTo>
                <a:lnTo>
                  <a:pt x="2793251" y="1116157"/>
                </a:lnTo>
                <a:cubicBezTo>
                  <a:pt x="2795176" y="1114232"/>
                  <a:pt x="2795176" y="1116157"/>
                  <a:pt x="2793251" y="1114232"/>
                </a:cubicBezTo>
                <a:cubicBezTo>
                  <a:pt x="2795176" y="1114232"/>
                  <a:pt x="2797100" y="1112307"/>
                  <a:pt x="2799025" y="1112307"/>
                </a:cubicBezTo>
                <a:cubicBezTo>
                  <a:pt x="2802875" y="1116157"/>
                  <a:pt x="2804799" y="1118082"/>
                  <a:pt x="2808649" y="1121931"/>
                </a:cubicBezTo>
                <a:cubicBezTo>
                  <a:pt x="2810574" y="1123856"/>
                  <a:pt x="2814423" y="1127706"/>
                  <a:pt x="2816348" y="1129629"/>
                </a:cubicBezTo>
                <a:cubicBezTo>
                  <a:pt x="2816348" y="1129629"/>
                  <a:pt x="2816348" y="1131555"/>
                  <a:pt x="2816348" y="1131555"/>
                </a:cubicBezTo>
                <a:cubicBezTo>
                  <a:pt x="2818274" y="1131555"/>
                  <a:pt x="2818274" y="1131555"/>
                  <a:pt x="2818274" y="1131555"/>
                </a:cubicBezTo>
                <a:cubicBezTo>
                  <a:pt x="2822123" y="1135405"/>
                  <a:pt x="2827897" y="1141179"/>
                  <a:pt x="2831747" y="1145028"/>
                </a:cubicBezTo>
                <a:cubicBezTo>
                  <a:pt x="2820198" y="1183523"/>
                  <a:pt x="2791326" y="1206621"/>
                  <a:pt x="2762454" y="1223944"/>
                </a:cubicBezTo>
                <a:cubicBezTo>
                  <a:pt x="2760530" y="1225869"/>
                  <a:pt x="2756680" y="1227794"/>
                  <a:pt x="2752830" y="1229718"/>
                </a:cubicBezTo>
                <a:lnTo>
                  <a:pt x="2754755" y="1227794"/>
                </a:lnTo>
                <a:lnTo>
                  <a:pt x="2754755" y="1225869"/>
                </a:lnTo>
                <a:cubicBezTo>
                  <a:pt x="2750906" y="1225869"/>
                  <a:pt x="2752830" y="1225869"/>
                  <a:pt x="2752830" y="1227794"/>
                </a:cubicBezTo>
                <a:lnTo>
                  <a:pt x="2748981" y="1229718"/>
                </a:lnTo>
                <a:lnTo>
                  <a:pt x="2747056" y="1229718"/>
                </a:lnTo>
                <a:lnTo>
                  <a:pt x="2745131" y="1231643"/>
                </a:lnTo>
                <a:lnTo>
                  <a:pt x="2747056" y="1233568"/>
                </a:lnTo>
                <a:lnTo>
                  <a:pt x="2743207" y="1233568"/>
                </a:lnTo>
                <a:lnTo>
                  <a:pt x="2745131" y="1235493"/>
                </a:lnTo>
                <a:cubicBezTo>
                  <a:pt x="2735507" y="1241267"/>
                  <a:pt x="2727808" y="1245117"/>
                  <a:pt x="2722034" y="1248966"/>
                </a:cubicBezTo>
                <a:cubicBezTo>
                  <a:pt x="2722034" y="1247041"/>
                  <a:pt x="2720109" y="1243192"/>
                  <a:pt x="2716259" y="1241267"/>
                </a:cubicBezTo>
                <a:cubicBezTo>
                  <a:pt x="2679688" y="1256665"/>
                  <a:pt x="2643117" y="1277838"/>
                  <a:pt x="2610396" y="1306710"/>
                </a:cubicBezTo>
                <a:lnTo>
                  <a:pt x="2608471" y="1308635"/>
                </a:lnTo>
                <a:lnTo>
                  <a:pt x="2560352" y="1356754"/>
                </a:lnTo>
                <a:lnTo>
                  <a:pt x="2560592" y="1354829"/>
                </a:lnTo>
                <a:cubicBezTo>
                  <a:pt x="2560833" y="1354829"/>
                  <a:pt x="2561314" y="1354829"/>
                  <a:pt x="2562276" y="1352905"/>
                </a:cubicBezTo>
                <a:lnTo>
                  <a:pt x="2560352" y="1352905"/>
                </a:lnTo>
                <a:lnTo>
                  <a:pt x="2558427" y="1356754"/>
                </a:lnTo>
                <a:lnTo>
                  <a:pt x="2559389" y="1357717"/>
                </a:lnTo>
                <a:lnTo>
                  <a:pt x="2556502" y="1360604"/>
                </a:lnTo>
                <a:lnTo>
                  <a:pt x="2556502" y="1362529"/>
                </a:lnTo>
                <a:cubicBezTo>
                  <a:pt x="2554577" y="1364454"/>
                  <a:pt x="2554577" y="1364454"/>
                  <a:pt x="2552652" y="1366378"/>
                </a:cubicBezTo>
                <a:cubicBezTo>
                  <a:pt x="2546878" y="1368303"/>
                  <a:pt x="2548803" y="1366378"/>
                  <a:pt x="2546878" y="1370228"/>
                </a:cubicBezTo>
                <a:cubicBezTo>
                  <a:pt x="2548803" y="1370228"/>
                  <a:pt x="2550728" y="1370228"/>
                  <a:pt x="2550728" y="1370228"/>
                </a:cubicBezTo>
                <a:lnTo>
                  <a:pt x="2508352" y="1429837"/>
                </a:lnTo>
                <a:lnTo>
                  <a:pt x="2506458" y="1426047"/>
                </a:lnTo>
                <a:lnTo>
                  <a:pt x="2502608" y="1426047"/>
                </a:lnTo>
                <a:cubicBezTo>
                  <a:pt x="2502608" y="1429896"/>
                  <a:pt x="2502608" y="1426047"/>
                  <a:pt x="2504533" y="1429896"/>
                </a:cubicBezTo>
                <a:lnTo>
                  <a:pt x="2508310" y="1429896"/>
                </a:lnTo>
                <a:lnTo>
                  <a:pt x="2500444" y="1440963"/>
                </a:lnTo>
                <a:cubicBezTo>
                  <a:pt x="2485285" y="1465985"/>
                  <a:pt x="2471811" y="1492451"/>
                  <a:pt x="2460263" y="1520361"/>
                </a:cubicBezTo>
                <a:cubicBezTo>
                  <a:pt x="2458338" y="1520361"/>
                  <a:pt x="2458338" y="1520361"/>
                  <a:pt x="2458338" y="1520361"/>
                </a:cubicBezTo>
                <a:lnTo>
                  <a:pt x="2454488" y="1520361"/>
                </a:lnTo>
                <a:cubicBezTo>
                  <a:pt x="2456414" y="1522285"/>
                  <a:pt x="2454488" y="1520361"/>
                  <a:pt x="2456414" y="1522285"/>
                </a:cubicBezTo>
                <a:cubicBezTo>
                  <a:pt x="2458338" y="1522285"/>
                  <a:pt x="2458338" y="1522285"/>
                  <a:pt x="2458338" y="1522285"/>
                </a:cubicBezTo>
                <a:cubicBezTo>
                  <a:pt x="2425617" y="1597352"/>
                  <a:pt x="2408293" y="1682042"/>
                  <a:pt x="2406370" y="1772507"/>
                </a:cubicBezTo>
                <a:cubicBezTo>
                  <a:pt x="2404444" y="1880296"/>
                  <a:pt x="2425617" y="1978458"/>
                  <a:pt x="2458338" y="2068922"/>
                </a:cubicBezTo>
                <a:lnTo>
                  <a:pt x="2456414" y="2068922"/>
                </a:lnTo>
                <a:lnTo>
                  <a:pt x="2460263" y="2074697"/>
                </a:lnTo>
                <a:lnTo>
                  <a:pt x="2454488" y="2074697"/>
                </a:lnTo>
                <a:cubicBezTo>
                  <a:pt x="2456414" y="2082396"/>
                  <a:pt x="2460263" y="2078548"/>
                  <a:pt x="2450640" y="2080471"/>
                </a:cubicBezTo>
                <a:lnTo>
                  <a:pt x="2450640" y="2072772"/>
                </a:lnTo>
                <a:lnTo>
                  <a:pt x="2435240" y="2074697"/>
                </a:lnTo>
                <a:lnTo>
                  <a:pt x="2439090" y="2065073"/>
                </a:lnTo>
                <a:lnTo>
                  <a:pt x="2433316" y="2065073"/>
                </a:lnTo>
                <a:cubicBezTo>
                  <a:pt x="2435240" y="2057372"/>
                  <a:pt x="2437165" y="2063148"/>
                  <a:pt x="2429466" y="2057372"/>
                </a:cubicBezTo>
                <a:lnTo>
                  <a:pt x="2427541" y="2082396"/>
                </a:lnTo>
                <a:cubicBezTo>
                  <a:pt x="2435240" y="2080471"/>
                  <a:pt x="2425617" y="2080471"/>
                  <a:pt x="2437165" y="2080471"/>
                </a:cubicBezTo>
                <a:lnTo>
                  <a:pt x="2446789" y="2080471"/>
                </a:lnTo>
                <a:lnTo>
                  <a:pt x="2442940" y="2086247"/>
                </a:lnTo>
                <a:cubicBezTo>
                  <a:pt x="2448714" y="2090095"/>
                  <a:pt x="2446789" y="2086247"/>
                  <a:pt x="2448714" y="2093946"/>
                </a:cubicBezTo>
                <a:lnTo>
                  <a:pt x="2442940" y="2093946"/>
                </a:lnTo>
                <a:lnTo>
                  <a:pt x="2442940" y="2088172"/>
                </a:lnTo>
                <a:lnTo>
                  <a:pt x="2433316" y="2090095"/>
                </a:lnTo>
                <a:cubicBezTo>
                  <a:pt x="2429466" y="2088172"/>
                  <a:pt x="2439090" y="2088172"/>
                  <a:pt x="2427541" y="2088172"/>
                </a:cubicBezTo>
                <a:lnTo>
                  <a:pt x="2423692" y="2088172"/>
                </a:lnTo>
                <a:cubicBezTo>
                  <a:pt x="2421767" y="2088172"/>
                  <a:pt x="2421767" y="2088172"/>
                  <a:pt x="2421767" y="2088172"/>
                </a:cubicBezTo>
                <a:cubicBezTo>
                  <a:pt x="2367873" y="1974609"/>
                  <a:pt x="2339002" y="1843726"/>
                  <a:pt x="2348625" y="1699367"/>
                </a:cubicBezTo>
                <a:lnTo>
                  <a:pt x="2353349" y="1697792"/>
                </a:lnTo>
                <a:lnTo>
                  <a:pt x="2354399" y="1699367"/>
                </a:lnTo>
                <a:lnTo>
                  <a:pt x="2356176" y="1699663"/>
                </a:lnTo>
                <a:lnTo>
                  <a:pt x="2362098" y="1707065"/>
                </a:lnTo>
                <a:lnTo>
                  <a:pt x="2365948" y="1701291"/>
                </a:lnTo>
                <a:lnTo>
                  <a:pt x="2356176" y="1699663"/>
                </a:lnTo>
                <a:lnTo>
                  <a:pt x="2354399" y="1697442"/>
                </a:lnTo>
                <a:lnTo>
                  <a:pt x="2353349" y="1697792"/>
                </a:lnTo>
                <a:lnTo>
                  <a:pt x="2350550" y="1693591"/>
                </a:lnTo>
                <a:lnTo>
                  <a:pt x="2360174" y="1693591"/>
                </a:lnTo>
                <a:lnTo>
                  <a:pt x="2356324" y="1687817"/>
                </a:lnTo>
                <a:lnTo>
                  <a:pt x="2360174" y="1680119"/>
                </a:lnTo>
                <a:lnTo>
                  <a:pt x="2350550" y="1685892"/>
                </a:lnTo>
                <a:lnTo>
                  <a:pt x="2354399" y="1691666"/>
                </a:lnTo>
                <a:lnTo>
                  <a:pt x="2348625" y="1693591"/>
                </a:lnTo>
                <a:cubicBezTo>
                  <a:pt x="2348625" y="1685892"/>
                  <a:pt x="2350550" y="1678194"/>
                  <a:pt x="2350550" y="1670494"/>
                </a:cubicBezTo>
                <a:lnTo>
                  <a:pt x="2352475" y="1666645"/>
                </a:lnTo>
                <a:lnTo>
                  <a:pt x="2352475" y="1664720"/>
                </a:lnTo>
                <a:cubicBezTo>
                  <a:pt x="2352475" y="1662796"/>
                  <a:pt x="2352475" y="1660871"/>
                  <a:pt x="2352475" y="1658945"/>
                </a:cubicBezTo>
                <a:lnTo>
                  <a:pt x="2354399" y="1657021"/>
                </a:lnTo>
                <a:lnTo>
                  <a:pt x="2360174" y="1657021"/>
                </a:lnTo>
                <a:lnTo>
                  <a:pt x="2360174" y="1662796"/>
                </a:lnTo>
                <a:lnTo>
                  <a:pt x="2356324" y="1668570"/>
                </a:lnTo>
                <a:lnTo>
                  <a:pt x="2360174" y="1670494"/>
                </a:lnTo>
                <a:cubicBezTo>
                  <a:pt x="2362098" y="1668570"/>
                  <a:pt x="2365948" y="1664720"/>
                  <a:pt x="2367873" y="1664720"/>
                </a:cubicBezTo>
                <a:cubicBezTo>
                  <a:pt x="2377497" y="1664720"/>
                  <a:pt x="2375573" y="1668570"/>
                  <a:pt x="2385196" y="1672419"/>
                </a:cubicBezTo>
                <a:cubicBezTo>
                  <a:pt x="2387121" y="1683967"/>
                  <a:pt x="2385196" y="1678194"/>
                  <a:pt x="2389046" y="1683967"/>
                </a:cubicBezTo>
                <a:lnTo>
                  <a:pt x="2385196" y="1689743"/>
                </a:lnTo>
                <a:lnTo>
                  <a:pt x="2394820" y="1689743"/>
                </a:lnTo>
                <a:lnTo>
                  <a:pt x="2400594" y="1695517"/>
                </a:lnTo>
                <a:cubicBezTo>
                  <a:pt x="2398669" y="1703215"/>
                  <a:pt x="2396745" y="1697442"/>
                  <a:pt x="2404444" y="1703215"/>
                </a:cubicBezTo>
                <a:cubicBezTo>
                  <a:pt x="2408293" y="1697442"/>
                  <a:pt x="2408293" y="1705140"/>
                  <a:pt x="2408293" y="1695517"/>
                </a:cubicBezTo>
                <a:lnTo>
                  <a:pt x="2408293" y="1687817"/>
                </a:lnTo>
                <a:lnTo>
                  <a:pt x="2402519" y="1691666"/>
                </a:lnTo>
                <a:lnTo>
                  <a:pt x="2402519" y="1689743"/>
                </a:lnTo>
                <a:lnTo>
                  <a:pt x="2398669" y="1680119"/>
                </a:lnTo>
                <a:lnTo>
                  <a:pt x="2404444" y="1680119"/>
                </a:lnTo>
                <a:lnTo>
                  <a:pt x="2404444" y="1674343"/>
                </a:lnTo>
                <a:lnTo>
                  <a:pt x="2394820" y="1674343"/>
                </a:lnTo>
                <a:lnTo>
                  <a:pt x="2387121" y="1664720"/>
                </a:lnTo>
                <a:lnTo>
                  <a:pt x="2392895" y="1657021"/>
                </a:lnTo>
                <a:lnTo>
                  <a:pt x="2396745" y="1657021"/>
                </a:lnTo>
                <a:lnTo>
                  <a:pt x="2396745" y="1651246"/>
                </a:lnTo>
                <a:lnTo>
                  <a:pt x="2391612" y="1656378"/>
                </a:lnTo>
                <a:lnTo>
                  <a:pt x="2389046" y="1655096"/>
                </a:lnTo>
                <a:lnTo>
                  <a:pt x="2383271" y="1658945"/>
                </a:lnTo>
                <a:lnTo>
                  <a:pt x="2375573" y="1657021"/>
                </a:lnTo>
                <a:lnTo>
                  <a:pt x="2369799" y="1660871"/>
                </a:lnTo>
                <a:lnTo>
                  <a:pt x="2369799" y="1655096"/>
                </a:lnTo>
                <a:lnTo>
                  <a:pt x="2375573" y="1655096"/>
                </a:lnTo>
                <a:cubicBezTo>
                  <a:pt x="2375573" y="1641622"/>
                  <a:pt x="2379422" y="1649321"/>
                  <a:pt x="2369799" y="1643547"/>
                </a:cubicBezTo>
                <a:cubicBezTo>
                  <a:pt x="2373647" y="1637773"/>
                  <a:pt x="2373647" y="1643547"/>
                  <a:pt x="2369799" y="1635848"/>
                </a:cubicBezTo>
                <a:lnTo>
                  <a:pt x="2365948" y="1637773"/>
                </a:lnTo>
                <a:cubicBezTo>
                  <a:pt x="2367873" y="1633923"/>
                  <a:pt x="2367873" y="1631998"/>
                  <a:pt x="2367873" y="1628148"/>
                </a:cubicBezTo>
                <a:lnTo>
                  <a:pt x="2373647" y="1626224"/>
                </a:lnTo>
                <a:lnTo>
                  <a:pt x="2373647" y="1631998"/>
                </a:lnTo>
                <a:lnTo>
                  <a:pt x="2379422" y="1626224"/>
                </a:lnTo>
                <a:lnTo>
                  <a:pt x="2385196" y="1630074"/>
                </a:lnTo>
                <a:lnTo>
                  <a:pt x="2389046" y="1624299"/>
                </a:lnTo>
                <a:lnTo>
                  <a:pt x="2379422" y="1626224"/>
                </a:lnTo>
                <a:lnTo>
                  <a:pt x="2369799" y="1622374"/>
                </a:lnTo>
                <a:lnTo>
                  <a:pt x="2371722" y="1614294"/>
                </a:lnTo>
                <a:lnTo>
                  <a:pt x="2371722" y="1616600"/>
                </a:lnTo>
                <a:lnTo>
                  <a:pt x="2377497" y="1616600"/>
                </a:lnTo>
                <a:lnTo>
                  <a:pt x="2372389" y="1611492"/>
                </a:lnTo>
                <a:lnTo>
                  <a:pt x="2379422" y="1581954"/>
                </a:lnTo>
                <a:lnTo>
                  <a:pt x="2383271" y="1581954"/>
                </a:lnTo>
                <a:lnTo>
                  <a:pt x="2381347" y="1576179"/>
                </a:lnTo>
                <a:cubicBezTo>
                  <a:pt x="2390007" y="1544421"/>
                  <a:pt x="2401075" y="1513624"/>
                  <a:pt x="2414067" y="1484512"/>
                </a:cubicBezTo>
                <a:lnTo>
                  <a:pt x="2453114" y="1412573"/>
                </a:lnTo>
                <a:lnTo>
                  <a:pt x="2458338" y="1402949"/>
                </a:lnTo>
                <a:lnTo>
                  <a:pt x="2462188" y="1402949"/>
                </a:lnTo>
                <a:lnTo>
                  <a:pt x="2464112" y="1401025"/>
                </a:lnTo>
                <a:cubicBezTo>
                  <a:pt x="2462188" y="1395250"/>
                  <a:pt x="2466037" y="1399100"/>
                  <a:pt x="2462188" y="1395250"/>
                </a:cubicBezTo>
                <a:cubicBezTo>
                  <a:pt x="2496833" y="1341356"/>
                  <a:pt x="2535329" y="1297086"/>
                  <a:pt x="2577675" y="1262440"/>
                </a:cubicBezTo>
                <a:cubicBezTo>
                  <a:pt x="2594998" y="1247041"/>
                  <a:pt x="2616171" y="1239342"/>
                  <a:pt x="2637343" y="1233568"/>
                </a:cubicBezTo>
                <a:cubicBezTo>
                  <a:pt x="2677764" y="1225869"/>
                  <a:pt x="2718184" y="1223944"/>
                  <a:pt x="2754755" y="1198922"/>
                </a:cubicBezTo>
                <a:cubicBezTo>
                  <a:pt x="2741281" y="1196035"/>
                  <a:pt x="2728289" y="1194591"/>
                  <a:pt x="2715537" y="1194350"/>
                </a:cubicBezTo>
                <a:lnTo>
                  <a:pt x="2683860" y="1196570"/>
                </a:lnTo>
                <a:lnTo>
                  <a:pt x="2681613" y="1195072"/>
                </a:lnTo>
                <a:lnTo>
                  <a:pt x="2681613" y="1196728"/>
                </a:lnTo>
                <a:lnTo>
                  <a:pt x="2677764" y="1196997"/>
                </a:lnTo>
                <a:cubicBezTo>
                  <a:pt x="2677764" y="1195072"/>
                  <a:pt x="2677764" y="1195072"/>
                  <a:pt x="2677764" y="1193147"/>
                </a:cubicBezTo>
                <a:lnTo>
                  <a:pt x="2677764" y="1191223"/>
                </a:lnTo>
                <a:lnTo>
                  <a:pt x="2679688" y="1191223"/>
                </a:lnTo>
                <a:lnTo>
                  <a:pt x="2677764" y="1187373"/>
                </a:lnTo>
                <a:lnTo>
                  <a:pt x="2679688" y="1187373"/>
                </a:lnTo>
                <a:lnTo>
                  <a:pt x="2679688" y="1189298"/>
                </a:lnTo>
                <a:cubicBezTo>
                  <a:pt x="2685463" y="1187373"/>
                  <a:pt x="2681613" y="1193147"/>
                  <a:pt x="2685463" y="1193147"/>
                </a:cubicBezTo>
                <a:cubicBezTo>
                  <a:pt x="2689312" y="1193147"/>
                  <a:pt x="2685463" y="1191223"/>
                  <a:pt x="2691237" y="1191223"/>
                </a:cubicBezTo>
                <a:lnTo>
                  <a:pt x="2689312" y="1193147"/>
                </a:lnTo>
                <a:cubicBezTo>
                  <a:pt x="2695087" y="1193147"/>
                  <a:pt x="2691237" y="1193147"/>
                  <a:pt x="2695087" y="1191223"/>
                </a:cubicBezTo>
                <a:lnTo>
                  <a:pt x="2695087" y="1189298"/>
                </a:lnTo>
                <a:cubicBezTo>
                  <a:pt x="2693162" y="1189298"/>
                  <a:pt x="2693162" y="1189298"/>
                  <a:pt x="2691237" y="1187373"/>
                </a:cubicBezTo>
                <a:cubicBezTo>
                  <a:pt x="2691237" y="1185448"/>
                  <a:pt x="2691237" y="1187373"/>
                  <a:pt x="2691237" y="1185448"/>
                </a:cubicBezTo>
                <a:lnTo>
                  <a:pt x="2693162" y="1183523"/>
                </a:lnTo>
                <a:cubicBezTo>
                  <a:pt x="2691237" y="1183523"/>
                  <a:pt x="2691237" y="1183523"/>
                  <a:pt x="2689312" y="1185448"/>
                </a:cubicBezTo>
                <a:lnTo>
                  <a:pt x="2691237" y="1187373"/>
                </a:lnTo>
                <a:lnTo>
                  <a:pt x="2689312" y="1189298"/>
                </a:lnTo>
                <a:lnTo>
                  <a:pt x="2685463" y="1187373"/>
                </a:lnTo>
                <a:lnTo>
                  <a:pt x="2685463" y="1185448"/>
                </a:lnTo>
                <a:cubicBezTo>
                  <a:pt x="2683538" y="1185448"/>
                  <a:pt x="2679688" y="1183523"/>
                  <a:pt x="2679688" y="1181599"/>
                </a:cubicBezTo>
                <a:cubicBezTo>
                  <a:pt x="2679688" y="1179674"/>
                  <a:pt x="2681613" y="1177749"/>
                  <a:pt x="2683538" y="1177749"/>
                </a:cubicBezTo>
                <a:cubicBezTo>
                  <a:pt x="2683538" y="1177749"/>
                  <a:pt x="2681613" y="1175824"/>
                  <a:pt x="2681613" y="1175824"/>
                </a:cubicBezTo>
                <a:cubicBezTo>
                  <a:pt x="2681613" y="1173899"/>
                  <a:pt x="2681613" y="1175824"/>
                  <a:pt x="2683538" y="1173899"/>
                </a:cubicBezTo>
                <a:cubicBezTo>
                  <a:pt x="2679688" y="1173899"/>
                  <a:pt x="2679688" y="1175824"/>
                  <a:pt x="2677764" y="1175824"/>
                </a:cubicBezTo>
                <a:cubicBezTo>
                  <a:pt x="2677764" y="1177749"/>
                  <a:pt x="2677764" y="1177749"/>
                  <a:pt x="2675839" y="1177749"/>
                </a:cubicBezTo>
                <a:cubicBezTo>
                  <a:pt x="2673914" y="1173899"/>
                  <a:pt x="2673914" y="1175824"/>
                  <a:pt x="2671989" y="1173899"/>
                </a:cubicBezTo>
                <a:cubicBezTo>
                  <a:pt x="2671989" y="1177749"/>
                  <a:pt x="2671989" y="1175824"/>
                  <a:pt x="2670064" y="1177749"/>
                </a:cubicBezTo>
                <a:lnTo>
                  <a:pt x="2671989" y="1179674"/>
                </a:lnTo>
                <a:lnTo>
                  <a:pt x="2675839" y="1179674"/>
                </a:lnTo>
                <a:lnTo>
                  <a:pt x="2673914" y="1181599"/>
                </a:lnTo>
                <a:cubicBezTo>
                  <a:pt x="2675839" y="1181599"/>
                  <a:pt x="2677764" y="1181599"/>
                  <a:pt x="2677764" y="1183523"/>
                </a:cubicBezTo>
                <a:cubicBezTo>
                  <a:pt x="2677764" y="1187373"/>
                  <a:pt x="2677764" y="1185448"/>
                  <a:pt x="2675839" y="1185448"/>
                </a:cubicBezTo>
                <a:lnTo>
                  <a:pt x="2670064" y="1189298"/>
                </a:lnTo>
                <a:cubicBezTo>
                  <a:pt x="2671026" y="1191223"/>
                  <a:pt x="2671508" y="1192666"/>
                  <a:pt x="2672470" y="1193869"/>
                </a:cubicBezTo>
                <a:lnTo>
                  <a:pt x="2674104" y="1194835"/>
                </a:lnTo>
                <a:lnTo>
                  <a:pt x="2673914" y="1195072"/>
                </a:lnTo>
                <a:cubicBezTo>
                  <a:pt x="2671989" y="1195072"/>
                  <a:pt x="2671989" y="1195072"/>
                  <a:pt x="2670064" y="1195072"/>
                </a:cubicBezTo>
                <a:lnTo>
                  <a:pt x="2668140" y="1195072"/>
                </a:lnTo>
                <a:cubicBezTo>
                  <a:pt x="2666215" y="1195072"/>
                  <a:pt x="2666215" y="1195072"/>
                  <a:pt x="2666215" y="1195072"/>
                </a:cubicBezTo>
                <a:cubicBezTo>
                  <a:pt x="2658516" y="1196997"/>
                  <a:pt x="2650816" y="1198922"/>
                  <a:pt x="2643117" y="1200847"/>
                </a:cubicBezTo>
                <a:lnTo>
                  <a:pt x="2640232" y="1201809"/>
                </a:lnTo>
                <a:lnTo>
                  <a:pt x="2641193" y="1200847"/>
                </a:lnTo>
                <a:lnTo>
                  <a:pt x="2639268" y="1198922"/>
                </a:lnTo>
                <a:cubicBezTo>
                  <a:pt x="2637343" y="1196997"/>
                  <a:pt x="2637343" y="1198922"/>
                  <a:pt x="2637343" y="1195072"/>
                </a:cubicBezTo>
                <a:lnTo>
                  <a:pt x="2633494" y="1195072"/>
                </a:lnTo>
                <a:lnTo>
                  <a:pt x="2633494" y="1197960"/>
                </a:lnTo>
                <a:lnTo>
                  <a:pt x="2631569" y="1196997"/>
                </a:lnTo>
                <a:lnTo>
                  <a:pt x="2631569" y="1204522"/>
                </a:lnTo>
                <a:lnTo>
                  <a:pt x="2588209" y="1224241"/>
                </a:lnTo>
                <a:cubicBezTo>
                  <a:pt x="2480893" y="1285266"/>
                  <a:pt x="2394579" y="1419791"/>
                  <a:pt x="2352475" y="1564630"/>
                </a:cubicBezTo>
                <a:lnTo>
                  <a:pt x="2348625" y="1568480"/>
                </a:lnTo>
                <a:lnTo>
                  <a:pt x="2342851" y="1568480"/>
                </a:lnTo>
                <a:lnTo>
                  <a:pt x="2344776" y="1570405"/>
                </a:lnTo>
                <a:lnTo>
                  <a:pt x="2342851" y="1570405"/>
                </a:lnTo>
                <a:lnTo>
                  <a:pt x="2342851" y="1572330"/>
                </a:lnTo>
                <a:lnTo>
                  <a:pt x="2339002" y="1574254"/>
                </a:lnTo>
                <a:lnTo>
                  <a:pt x="2337076" y="1574254"/>
                </a:lnTo>
                <a:lnTo>
                  <a:pt x="2338359" y="1570405"/>
                </a:lnTo>
                <a:lnTo>
                  <a:pt x="2339002" y="1570405"/>
                </a:lnTo>
                <a:lnTo>
                  <a:pt x="2338681" y="1569443"/>
                </a:lnTo>
                <a:lnTo>
                  <a:pt x="2339002" y="1568480"/>
                </a:lnTo>
                <a:lnTo>
                  <a:pt x="2342851" y="1560781"/>
                </a:lnTo>
                <a:lnTo>
                  <a:pt x="2348625" y="1560781"/>
                </a:lnTo>
                <a:lnTo>
                  <a:pt x="2348625" y="1555007"/>
                </a:lnTo>
                <a:lnTo>
                  <a:pt x="2342851" y="1560781"/>
                </a:lnTo>
                <a:lnTo>
                  <a:pt x="2337076" y="1564630"/>
                </a:lnTo>
                <a:lnTo>
                  <a:pt x="2338681" y="1569443"/>
                </a:lnTo>
                <a:lnTo>
                  <a:pt x="2338359" y="1570405"/>
                </a:lnTo>
                <a:lnTo>
                  <a:pt x="2329377" y="1570405"/>
                </a:lnTo>
                <a:lnTo>
                  <a:pt x="2333227" y="1564630"/>
                </a:lnTo>
                <a:lnTo>
                  <a:pt x="2323603" y="1564630"/>
                </a:lnTo>
                <a:lnTo>
                  <a:pt x="2317828" y="1558856"/>
                </a:lnTo>
                <a:lnTo>
                  <a:pt x="2325527" y="1551157"/>
                </a:lnTo>
                <a:lnTo>
                  <a:pt x="2321678" y="1543458"/>
                </a:lnTo>
                <a:lnTo>
                  <a:pt x="2313979" y="1541533"/>
                </a:lnTo>
                <a:cubicBezTo>
                  <a:pt x="2310129" y="1547307"/>
                  <a:pt x="2310129" y="1541533"/>
                  <a:pt x="2313979" y="1549233"/>
                </a:cubicBezTo>
                <a:cubicBezTo>
                  <a:pt x="2300506" y="1547307"/>
                  <a:pt x="2300506" y="1545383"/>
                  <a:pt x="2298580" y="1535759"/>
                </a:cubicBezTo>
                <a:lnTo>
                  <a:pt x="2304355" y="1537683"/>
                </a:lnTo>
                <a:lnTo>
                  <a:pt x="2313979" y="1533835"/>
                </a:lnTo>
                <a:lnTo>
                  <a:pt x="2325527" y="1535759"/>
                </a:lnTo>
                <a:lnTo>
                  <a:pt x="2321678" y="1539609"/>
                </a:lnTo>
                <a:lnTo>
                  <a:pt x="2339002" y="1553082"/>
                </a:lnTo>
                <a:lnTo>
                  <a:pt x="2342851" y="1549233"/>
                </a:lnTo>
                <a:lnTo>
                  <a:pt x="2335151" y="1541533"/>
                </a:lnTo>
                <a:lnTo>
                  <a:pt x="2337076" y="1537683"/>
                </a:lnTo>
                <a:lnTo>
                  <a:pt x="2333227" y="1529985"/>
                </a:lnTo>
                <a:cubicBezTo>
                  <a:pt x="2350550" y="1531909"/>
                  <a:pt x="2337076" y="1533835"/>
                  <a:pt x="2354399" y="1535759"/>
                </a:cubicBezTo>
                <a:lnTo>
                  <a:pt x="2344776" y="1524211"/>
                </a:lnTo>
                <a:lnTo>
                  <a:pt x="2350550" y="1518437"/>
                </a:lnTo>
                <a:lnTo>
                  <a:pt x="2344776" y="1518437"/>
                </a:lnTo>
                <a:lnTo>
                  <a:pt x="2344776" y="1524211"/>
                </a:lnTo>
                <a:lnTo>
                  <a:pt x="2344776" y="1528059"/>
                </a:lnTo>
                <a:lnTo>
                  <a:pt x="2339002" y="1522285"/>
                </a:lnTo>
                <a:lnTo>
                  <a:pt x="2329377" y="1520361"/>
                </a:lnTo>
                <a:lnTo>
                  <a:pt x="2321678" y="1522285"/>
                </a:lnTo>
                <a:lnTo>
                  <a:pt x="2310129" y="1518437"/>
                </a:lnTo>
                <a:cubicBezTo>
                  <a:pt x="2312054" y="1526135"/>
                  <a:pt x="2315904" y="1522285"/>
                  <a:pt x="2306280" y="1524211"/>
                </a:cubicBezTo>
                <a:cubicBezTo>
                  <a:pt x="2304355" y="1514587"/>
                  <a:pt x="2304355" y="1518437"/>
                  <a:pt x="2300506" y="1512662"/>
                </a:cubicBezTo>
                <a:lnTo>
                  <a:pt x="2312054" y="1508813"/>
                </a:lnTo>
                <a:lnTo>
                  <a:pt x="2317828" y="1503038"/>
                </a:lnTo>
                <a:lnTo>
                  <a:pt x="2315904" y="1499189"/>
                </a:lnTo>
                <a:lnTo>
                  <a:pt x="2321678" y="1499189"/>
                </a:lnTo>
                <a:cubicBezTo>
                  <a:pt x="2319753" y="1491489"/>
                  <a:pt x="2317828" y="1489565"/>
                  <a:pt x="2313979" y="1487639"/>
                </a:cubicBezTo>
                <a:cubicBezTo>
                  <a:pt x="2312054" y="1487639"/>
                  <a:pt x="2310129" y="1489565"/>
                  <a:pt x="2308204" y="1491489"/>
                </a:cubicBezTo>
                <a:lnTo>
                  <a:pt x="2312054" y="1491489"/>
                </a:lnTo>
                <a:cubicBezTo>
                  <a:pt x="2308204" y="1497263"/>
                  <a:pt x="2308204" y="1491489"/>
                  <a:pt x="2312054" y="1499189"/>
                </a:cubicBezTo>
                <a:cubicBezTo>
                  <a:pt x="2306280" y="1503038"/>
                  <a:pt x="2302430" y="1503038"/>
                  <a:pt x="2296656" y="1506887"/>
                </a:cubicBezTo>
                <a:cubicBezTo>
                  <a:pt x="2296656" y="1506887"/>
                  <a:pt x="2294732" y="1506887"/>
                  <a:pt x="2294732" y="1506887"/>
                </a:cubicBezTo>
                <a:cubicBezTo>
                  <a:pt x="2292806" y="1506887"/>
                  <a:pt x="2292806" y="1508813"/>
                  <a:pt x="2290881" y="1510737"/>
                </a:cubicBezTo>
                <a:lnTo>
                  <a:pt x="2294732" y="1514587"/>
                </a:lnTo>
                <a:lnTo>
                  <a:pt x="2287032" y="1514587"/>
                </a:lnTo>
                <a:lnTo>
                  <a:pt x="2279034" y="1524758"/>
                </a:lnTo>
                <a:lnTo>
                  <a:pt x="2283183" y="1526141"/>
                </a:lnTo>
                <a:cubicBezTo>
                  <a:pt x="2281258" y="1528065"/>
                  <a:pt x="2279333" y="1529990"/>
                  <a:pt x="2279333" y="1529990"/>
                </a:cubicBezTo>
                <a:cubicBezTo>
                  <a:pt x="2277408" y="1529990"/>
                  <a:pt x="2277408" y="1529990"/>
                  <a:pt x="2273559" y="1531916"/>
                </a:cubicBezTo>
                <a:lnTo>
                  <a:pt x="2273828" y="1531379"/>
                </a:lnTo>
                <a:lnTo>
                  <a:pt x="2264897" y="1542737"/>
                </a:lnTo>
                <a:lnTo>
                  <a:pt x="2252014" y="1556945"/>
                </a:lnTo>
                <a:lnTo>
                  <a:pt x="2256237" y="1556945"/>
                </a:lnTo>
                <a:lnTo>
                  <a:pt x="2254312" y="1562719"/>
                </a:lnTo>
                <a:lnTo>
                  <a:pt x="2250361" y="1558768"/>
                </a:lnTo>
                <a:lnTo>
                  <a:pt x="2248536" y="1560781"/>
                </a:lnTo>
                <a:lnTo>
                  <a:pt x="2246611" y="1560781"/>
                </a:lnTo>
                <a:cubicBezTo>
                  <a:pt x="2246611" y="1562706"/>
                  <a:pt x="2246611" y="1562706"/>
                  <a:pt x="2246611" y="1562706"/>
                </a:cubicBezTo>
                <a:cubicBezTo>
                  <a:pt x="2244686" y="1564630"/>
                  <a:pt x="2242762" y="1566555"/>
                  <a:pt x="2240837" y="1566555"/>
                </a:cubicBezTo>
                <a:lnTo>
                  <a:pt x="2236987" y="1570405"/>
                </a:lnTo>
                <a:lnTo>
                  <a:pt x="2236987" y="1568480"/>
                </a:lnTo>
                <a:cubicBezTo>
                  <a:pt x="2221589" y="1568480"/>
                  <a:pt x="2163845" y="1570405"/>
                  <a:pt x="2154221" y="1493414"/>
                </a:cubicBezTo>
                <a:cubicBezTo>
                  <a:pt x="2154221" y="1483790"/>
                  <a:pt x="2152297" y="1474166"/>
                  <a:pt x="2152297" y="1466467"/>
                </a:cubicBezTo>
                <a:cubicBezTo>
                  <a:pt x="2144598" y="1474166"/>
                  <a:pt x="2148447" y="1468392"/>
                  <a:pt x="2136898" y="1478016"/>
                </a:cubicBezTo>
                <a:lnTo>
                  <a:pt x="2125351" y="1474166"/>
                </a:lnTo>
                <a:lnTo>
                  <a:pt x="2119575" y="1468392"/>
                </a:lnTo>
                <a:lnTo>
                  <a:pt x="2117650" y="1460693"/>
                </a:lnTo>
                <a:lnTo>
                  <a:pt x="2119575" y="1451069"/>
                </a:lnTo>
                <a:cubicBezTo>
                  <a:pt x="2123425" y="1447219"/>
                  <a:pt x="2125351" y="1443370"/>
                  <a:pt x="2133050" y="1443370"/>
                </a:cubicBezTo>
                <a:lnTo>
                  <a:pt x="2148447" y="1443370"/>
                </a:lnTo>
                <a:lnTo>
                  <a:pt x="2148447" y="1449144"/>
                </a:lnTo>
                <a:lnTo>
                  <a:pt x="2150372" y="1449144"/>
                </a:lnTo>
                <a:cubicBezTo>
                  <a:pt x="2152297" y="1420272"/>
                  <a:pt x="2167695" y="1422197"/>
                  <a:pt x="2183093" y="1406799"/>
                </a:cubicBezTo>
                <a:cubicBezTo>
                  <a:pt x="2196567" y="1393325"/>
                  <a:pt x="2192717" y="1360604"/>
                  <a:pt x="2190792" y="1331732"/>
                </a:cubicBezTo>
                <a:cubicBezTo>
                  <a:pt x="2188868" y="1329807"/>
                  <a:pt x="2188868" y="1329807"/>
                  <a:pt x="2188868" y="1327883"/>
                </a:cubicBezTo>
                <a:cubicBezTo>
                  <a:pt x="2188868" y="1324033"/>
                  <a:pt x="2188868" y="1324033"/>
                  <a:pt x="2188868" y="1322108"/>
                </a:cubicBezTo>
                <a:cubicBezTo>
                  <a:pt x="2186943" y="1308635"/>
                  <a:pt x="2186943" y="1297086"/>
                  <a:pt x="2188868" y="1287462"/>
                </a:cubicBezTo>
                <a:cubicBezTo>
                  <a:pt x="2194642" y="1256665"/>
                  <a:pt x="2198492" y="1235493"/>
                  <a:pt x="2198492" y="1216245"/>
                </a:cubicBezTo>
                <a:cubicBezTo>
                  <a:pt x="2198492" y="1210470"/>
                  <a:pt x="2198492" y="1200847"/>
                  <a:pt x="2198492" y="1191223"/>
                </a:cubicBezTo>
                <a:lnTo>
                  <a:pt x="2190792" y="1191223"/>
                </a:lnTo>
                <a:lnTo>
                  <a:pt x="2185018" y="1177749"/>
                </a:lnTo>
                <a:lnTo>
                  <a:pt x="2198492" y="1168125"/>
                </a:lnTo>
                <a:cubicBezTo>
                  <a:pt x="2198492" y="1170050"/>
                  <a:pt x="2198492" y="1170050"/>
                  <a:pt x="2198492" y="1170050"/>
                </a:cubicBezTo>
                <a:cubicBezTo>
                  <a:pt x="2198492" y="1146954"/>
                  <a:pt x="2200416" y="1121931"/>
                  <a:pt x="2204266" y="1106533"/>
                </a:cubicBezTo>
                <a:cubicBezTo>
                  <a:pt x="2210040" y="1081511"/>
                  <a:pt x="2183093" y="1060338"/>
                  <a:pt x="2169621" y="1041090"/>
                </a:cubicBezTo>
                <a:cubicBezTo>
                  <a:pt x="2156146" y="1021841"/>
                  <a:pt x="2161921" y="1031466"/>
                  <a:pt x="2146522" y="1002593"/>
                </a:cubicBezTo>
                <a:cubicBezTo>
                  <a:pt x="2133050" y="973722"/>
                  <a:pt x="2158071" y="971797"/>
                  <a:pt x="2111876" y="964098"/>
                </a:cubicBezTo>
                <a:cubicBezTo>
                  <a:pt x="2065681" y="958323"/>
                  <a:pt x="2021411" y="927527"/>
                  <a:pt x="1994464" y="923677"/>
                </a:cubicBezTo>
                <a:lnTo>
                  <a:pt x="1990614" y="923677"/>
                </a:lnTo>
                <a:cubicBezTo>
                  <a:pt x="1992539" y="862083"/>
                  <a:pt x="1977141" y="812038"/>
                  <a:pt x="1950194" y="767768"/>
                </a:cubicBezTo>
                <a:cubicBezTo>
                  <a:pt x="1963667" y="761994"/>
                  <a:pt x="1963667" y="736972"/>
                  <a:pt x="1979066" y="735047"/>
                </a:cubicBezTo>
                <a:close/>
                <a:moveTo>
                  <a:pt x="3239802" y="681201"/>
                </a:moveTo>
                <a:cubicBezTo>
                  <a:pt x="3178209" y="767815"/>
                  <a:pt x="3153187" y="881377"/>
                  <a:pt x="3108917" y="977639"/>
                </a:cubicBezTo>
                <a:cubicBezTo>
                  <a:pt x="3074270" y="1056556"/>
                  <a:pt x="3033850" y="1125849"/>
                  <a:pt x="2993429" y="1193214"/>
                </a:cubicBezTo>
                <a:cubicBezTo>
                  <a:pt x="2991505" y="1200912"/>
                  <a:pt x="2989580" y="1208612"/>
                  <a:pt x="2989580" y="1216310"/>
                </a:cubicBezTo>
                <a:cubicBezTo>
                  <a:pt x="2991505" y="1222085"/>
                  <a:pt x="2995354" y="1227858"/>
                  <a:pt x="2997279" y="1233633"/>
                </a:cubicBezTo>
                <a:cubicBezTo>
                  <a:pt x="3085819" y="1058482"/>
                  <a:pt x="3178209" y="873676"/>
                  <a:pt x="3239802" y="681201"/>
                </a:cubicBezTo>
                <a:close/>
                <a:moveTo>
                  <a:pt x="3162812" y="681201"/>
                </a:moveTo>
                <a:cubicBezTo>
                  <a:pt x="3091594" y="835182"/>
                  <a:pt x="3022301" y="991111"/>
                  <a:pt x="2953009" y="1137396"/>
                </a:cubicBezTo>
                <a:cubicBezTo>
                  <a:pt x="2951084" y="1152795"/>
                  <a:pt x="2951084" y="1168192"/>
                  <a:pt x="2953009" y="1183590"/>
                </a:cubicBezTo>
                <a:cubicBezTo>
                  <a:pt x="2953009" y="1187440"/>
                  <a:pt x="2953009" y="1191288"/>
                  <a:pt x="2954934" y="1197063"/>
                </a:cubicBezTo>
                <a:cubicBezTo>
                  <a:pt x="2964558" y="1175891"/>
                  <a:pt x="2976106" y="1154718"/>
                  <a:pt x="2985730" y="1131623"/>
                </a:cubicBezTo>
                <a:cubicBezTo>
                  <a:pt x="2991505" y="1110450"/>
                  <a:pt x="2997279" y="1089279"/>
                  <a:pt x="3001129" y="1066181"/>
                </a:cubicBezTo>
                <a:cubicBezTo>
                  <a:pt x="3001129" y="1058482"/>
                  <a:pt x="3010753" y="1046932"/>
                  <a:pt x="3020377" y="1052707"/>
                </a:cubicBezTo>
                <a:cubicBezTo>
                  <a:pt x="3072346" y="931441"/>
                  <a:pt x="3120465" y="802460"/>
                  <a:pt x="3162812" y="681201"/>
                </a:cubicBezTo>
                <a:close/>
                <a:moveTo>
                  <a:pt x="3095443" y="671577"/>
                </a:moveTo>
                <a:cubicBezTo>
                  <a:pt x="3045399" y="767815"/>
                  <a:pt x="3003053" y="875602"/>
                  <a:pt x="2956858" y="979563"/>
                </a:cubicBezTo>
                <a:cubicBezTo>
                  <a:pt x="2962634" y="973788"/>
                  <a:pt x="2968408" y="975713"/>
                  <a:pt x="2976106" y="981488"/>
                </a:cubicBezTo>
                <a:cubicBezTo>
                  <a:pt x="3020377" y="881377"/>
                  <a:pt x="3062722" y="777438"/>
                  <a:pt x="3095443" y="671577"/>
                </a:cubicBezTo>
                <a:close/>
                <a:moveTo>
                  <a:pt x="3316794" y="642705"/>
                </a:moveTo>
                <a:cubicBezTo>
                  <a:pt x="3228253" y="879452"/>
                  <a:pt x="3124316" y="1091203"/>
                  <a:pt x="3012678" y="1283675"/>
                </a:cubicBezTo>
                <a:cubicBezTo>
                  <a:pt x="3014602" y="1287525"/>
                  <a:pt x="3014602" y="1291373"/>
                  <a:pt x="3016527" y="1295223"/>
                </a:cubicBezTo>
                <a:cubicBezTo>
                  <a:pt x="3022301" y="1306772"/>
                  <a:pt x="3031925" y="1285600"/>
                  <a:pt x="3043475" y="1287525"/>
                </a:cubicBezTo>
                <a:cubicBezTo>
                  <a:pt x="3151262" y="1095053"/>
                  <a:pt x="3259050" y="881377"/>
                  <a:pt x="3316794" y="642705"/>
                </a:cubicBezTo>
                <a:close/>
                <a:moveTo>
                  <a:pt x="2945310" y="609990"/>
                </a:moveTo>
                <a:cubicBezTo>
                  <a:pt x="2887567" y="771671"/>
                  <a:pt x="2829822" y="927598"/>
                  <a:pt x="2741282" y="1039240"/>
                </a:cubicBezTo>
                <a:cubicBezTo>
                  <a:pt x="2737433" y="1021916"/>
                  <a:pt x="2727808" y="1008440"/>
                  <a:pt x="2727808" y="987269"/>
                </a:cubicBezTo>
                <a:cubicBezTo>
                  <a:pt x="2752830" y="954546"/>
                  <a:pt x="2791326" y="914103"/>
                  <a:pt x="2797100" y="869834"/>
                </a:cubicBezTo>
                <a:cubicBezTo>
                  <a:pt x="2789401" y="887157"/>
                  <a:pt x="2779777" y="900632"/>
                  <a:pt x="2766304" y="910254"/>
                </a:cubicBezTo>
                <a:cubicBezTo>
                  <a:pt x="2818274" y="798618"/>
                  <a:pt x="2877941" y="698530"/>
                  <a:pt x="2945310" y="609990"/>
                </a:cubicBezTo>
                <a:close/>
                <a:moveTo>
                  <a:pt x="3413033" y="583038"/>
                </a:moveTo>
                <a:cubicBezTo>
                  <a:pt x="3322568" y="829407"/>
                  <a:pt x="3216705" y="1056556"/>
                  <a:pt x="3101218" y="1268277"/>
                </a:cubicBezTo>
                <a:cubicBezTo>
                  <a:pt x="3114691" y="1266353"/>
                  <a:pt x="3128164" y="1262504"/>
                  <a:pt x="3141638" y="1260579"/>
                </a:cubicBezTo>
                <a:cubicBezTo>
                  <a:pt x="3251351" y="1052707"/>
                  <a:pt x="3347590" y="819783"/>
                  <a:pt x="3413033" y="583038"/>
                </a:cubicBezTo>
                <a:close/>
                <a:moveTo>
                  <a:pt x="4650372" y="577299"/>
                </a:moveTo>
                <a:cubicBezTo>
                  <a:pt x="4651755" y="577990"/>
                  <a:pt x="4652597" y="579674"/>
                  <a:pt x="4652597" y="583043"/>
                </a:cubicBezTo>
                <a:cubicBezTo>
                  <a:pt x="4642973" y="579194"/>
                  <a:pt x="4646823" y="596518"/>
                  <a:pt x="4637199" y="596518"/>
                </a:cubicBezTo>
                <a:cubicBezTo>
                  <a:pt x="4642973" y="586893"/>
                  <a:pt x="4631425" y="586893"/>
                  <a:pt x="4631425" y="579194"/>
                </a:cubicBezTo>
                <a:cubicBezTo>
                  <a:pt x="4637199" y="582080"/>
                  <a:pt x="4646221" y="575223"/>
                  <a:pt x="4650372" y="577299"/>
                </a:cubicBezTo>
                <a:close/>
                <a:moveTo>
                  <a:pt x="4442794" y="554167"/>
                </a:moveTo>
                <a:cubicBezTo>
                  <a:pt x="4442794" y="556092"/>
                  <a:pt x="4446643" y="563791"/>
                  <a:pt x="4446643" y="567640"/>
                </a:cubicBezTo>
                <a:cubicBezTo>
                  <a:pt x="4446643" y="573415"/>
                  <a:pt x="4446643" y="590739"/>
                  <a:pt x="4435095" y="584965"/>
                </a:cubicBezTo>
                <a:cubicBezTo>
                  <a:pt x="4438944" y="573415"/>
                  <a:pt x="4444719" y="563791"/>
                  <a:pt x="4442794" y="554167"/>
                </a:cubicBezTo>
                <a:close/>
                <a:moveTo>
                  <a:pt x="3087745" y="413659"/>
                </a:moveTo>
                <a:cubicBezTo>
                  <a:pt x="3022302" y="673506"/>
                  <a:pt x="2924137" y="871756"/>
                  <a:pt x="2818274" y="1077735"/>
                </a:cubicBezTo>
                <a:cubicBezTo>
                  <a:pt x="2800950" y="1073885"/>
                  <a:pt x="2781703" y="1070036"/>
                  <a:pt x="2770154" y="1062335"/>
                </a:cubicBezTo>
                <a:cubicBezTo>
                  <a:pt x="2864468" y="894855"/>
                  <a:pt x="2947234" y="581116"/>
                  <a:pt x="3087745" y="413659"/>
                </a:cubicBezTo>
                <a:close/>
                <a:moveTo>
                  <a:pt x="4458193" y="290474"/>
                </a:moveTo>
                <a:cubicBezTo>
                  <a:pt x="4460117" y="317420"/>
                  <a:pt x="4460117" y="361690"/>
                  <a:pt x="4454343" y="388637"/>
                </a:cubicBezTo>
                <a:lnTo>
                  <a:pt x="4448569" y="394411"/>
                </a:lnTo>
                <a:lnTo>
                  <a:pt x="4454343" y="409808"/>
                </a:lnTo>
                <a:cubicBezTo>
                  <a:pt x="4456269" y="448304"/>
                  <a:pt x="4450493" y="488724"/>
                  <a:pt x="4444719" y="527219"/>
                </a:cubicBezTo>
                <a:cubicBezTo>
                  <a:pt x="4437020" y="481024"/>
                  <a:pt x="4444719" y="436755"/>
                  <a:pt x="4448569" y="394410"/>
                </a:cubicBezTo>
                <a:lnTo>
                  <a:pt x="4450494" y="342442"/>
                </a:lnTo>
                <a:cubicBezTo>
                  <a:pt x="4451456" y="324638"/>
                  <a:pt x="4453381" y="306834"/>
                  <a:pt x="4458193" y="290474"/>
                </a:cubicBezTo>
                <a:close/>
                <a:moveTo>
                  <a:pt x="4687243" y="250053"/>
                </a:moveTo>
                <a:cubicBezTo>
                  <a:pt x="4696867" y="259677"/>
                  <a:pt x="4712265" y="288549"/>
                  <a:pt x="4700716" y="303947"/>
                </a:cubicBezTo>
                <a:cubicBezTo>
                  <a:pt x="4693017" y="286624"/>
                  <a:pt x="4691092" y="269301"/>
                  <a:pt x="4687243" y="250053"/>
                </a:cubicBezTo>
                <a:close/>
                <a:moveTo>
                  <a:pt x="5415655" y="220640"/>
                </a:moveTo>
                <a:cubicBezTo>
                  <a:pt x="5418181" y="221182"/>
                  <a:pt x="5419625" y="234174"/>
                  <a:pt x="5416737" y="238505"/>
                </a:cubicBezTo>
                <a:cubicBezTo>
                  <a:pt x="5357069" y="365540"/>
                  <a:pt x="5335896" y="509899"/>
                  <a:pt x="5266604" y="631161"/>
                </a:cubicBezTo>
                <a:lnTo>
                  <a:pt x="5220408" y="700452"/>
                </a:lnTo>
                <a:cubicBezTo>
                  <a:pt x="5233882" y="573417"/>
                  <a:pt x="5299325" y="482952"/>
                  <a:pt x="5345520" y="380938"/>
                </a:cubicBezTo>
                <a:cubicBezTo>
                  <a:pt x="5368618" y="328970"/>
                  <a:pt x="5393640" y="278925"/>
                  <a:pt x="5412888" y="225031"/>
                </a:cubicBezTo>
                <a:cubicBezTo>
                  <a:pt x="5413850" y="221663"/>
                  <a:pt x="5414813" y="220460"/>
                  <a:pt x="5415655" y="220640"/>
                </a:cubicBezTo>
                <a:close/>
                <a:moveTo>
                  <a:pt x="3478717" y="76100"/>
                </a:moveTo>
                <a:cubicBezTo>
                  <a:pt x="3476070" y="77304"/>
                  <a:pt x="3473664" y="78747"/>
                  <a:pt x="3468852" y="76822"/>
                </a:cubicBezTo>
                <a:cubicBezTo>
                  <a:pt x="3436130" y="157662"/>
                  <a:pt x="3428431" y="284697"/>
                  <a:pt x="3389936" y="369387"/>
                </a:cubicBezTo>
                <a:cubicBezTo>
                  <a:pt x="3447679" y="313569"/>
                  <a:pt x="3447679" y="138415"/>
                  <a:pt x="3490025" y="76822"/>
                </a:cubicBezTo>
                <a:cubicBezTo>
                  <a:pt x="3484251" y="73935"/>
                  <a:pt x="3481364" y="74897"/>
                  <a:pt x="3478717" y="76100"/>
                </a:cubicBezTo>
                <a:close/>
                <a:moveTo>
                  <a:pt x="3549693" y="30627"/>
                </a:moveTo>
                <a:cubicBezTo>
                  <a:pt x="3509272" y="71048"/>
                  <a:pt x="3530445" y="155738"/>
                  <a:pt x="3499649" y="234653"/>
                </a:cubicBezTo>
                <a:cubicBezTo>
                  <a:pt x="3532370" y="188459"/>
                  <a:pt x="3543919" y="76822"/>
                  <a:pt x="3572791" y="44101"/>
                </a:cubicBezTo>
                <a:cubicBezTo>
                  <a:pt x="3574715" y="30627"/>
                  <a:pt x="3561242" y="40251"/>
                  <a:pt x="3549693" y="30627"/>
                </a:cubicBezTo>
                <a:close/>
                <a:moveTo>
                  <a:pt x="3617061" y="17154"/>
                </a:moveTo>
                <a:cubicBezTo>
                  <a:pt x="3559317" y="228880"/>
                  <a:pt x="3528520" y="421356"/>
                  <a:pt x="3468852" y="604209"/>
                </a:cubicBezTo>
                <a:cubicBezTo>
                  <a:pt x="3378387" y="881377"/>
                  <a:pt x="3264825" y="1179741"/>
                  <a:pt x="3130089" y="1389535"/>
                </a:cubicBezTo>
                <a:cubicBezTo>
                  <a:pt x="3135864" y="1395310"/>
                  <a:pt x="3143563" y="1399159"/>
                  <a:pt x="3149337" y="1403008"/>
                </a:cubicBezTo>
                <a:cubicBezTo>
                  <a:pt x="3357214" y="1037308"/>
                  <a:pt x="3497724" y="583038"/>
                  <a:pt x="3618985" y="67198"/>
                </a:cubicBezTo>
                <a:cubicBezTo>
                  <a:pt x="3622835" y="49875"/>
                  <a:pt x="3647857" y="32552"/>
                  <a:pt x="3617061" y="17154"/>
                </a:cubicBezTo>
                <a:close/>
                <a:moveTo>
                  <a:pt x="3671553" y="188"/>
                </a:moveTo>
                <a:cubicBezTo>
                  <a:pt x="3686323" y="733"/>
                  <a:pt x="3701511" y="2478"/>
                  <a:pt x="3717150" y="5605"/>
                </a:cubicBezTo>
                <a:cubicBezTo>
                  <a:pt x="3874982" y="259675"/>
                  <a:pt x="3859584" y="660028"/>
                  <a:pt x="3786442" y="1039233"/>
                </a:cubicBezTo>
                <a:cubicBezTo>
                  <a:pt x="3786442" y="1037308"/>
                  <a:pt x="3786442" y="1035384"/>
                  <a:pt x="3784517" y="1035384"/>
                </a:cubicBezTo>
                <a:cubicBezTo>
                  <a:pt x="3755645" y="1116225"/>
                  <a:pt x="3732548" y="1208612"/>
                  <a:pt x="3670955" y="1250955"/>
                </a:cubicBezTo>
                <a:cubicBezTo>
                  <a:pt x="3694052" y="1179741"/>
                  <a:pt x="3747946" y="1100827"/>
                  <a:pt x="3732548" y="1031534"/>
                </a:cubicBezTo>
                <a:cubicBezTo>
                  <a:pt x="3701751" y="1114300"/>
                  <a:pt x="3661331" y="1179741"/>
                  <a:pt x="3632459" y="1264428"/>
                </a:cubicBezTo>
                <a:cubicBezTo>
                  <a:pt x="3617061" y="1264428"/>
                  <a:pt x="3601662" y="1268277"/>
                  <a:pt x="3584339" y="1266353"/>
                </a:cubicBezTo>
                <a:cubicBezTo>
                  <a:pt x="3642083" y="1181665"/>
                  <a:pt x="3661331" y="1054633"/>
                  <a:pt x="3705601" y="952615"/>
                </a:cubicBezTo>
                <a:cubicBezTo>
                  <a:pt x="3730623" y="894850"/>
                  <a:pt x="3803765" y="827483"/>
                  <a:pt x="3759495" y="765890"/>
                </a:cubicBezTo>
                <a:cubicBezTo>
                  <a:pt x="3715225" y="912172"/>
                  <a:pt x="3624760" y="1112375"/>
                  <a:pt x="3561242" y="1268277"/>
                </a:cubicBezTo>
                <a:cubicBezTo>
                  <a:pt x="3545843" y="1258654"/>
                  <a:pt x="3524671" y="1274051"/>
                  <a:pt x="3516971" y="1258654"/>
                </a:cubicBezTo>
                <a:cubicBezTo>
                  <a:pt x="3551618" y="1239406"/>
                  <a:pt x="3565091" y="1187440"/>
                  <a:pt x="3586264" y="1145096"/>
                </a:cubicBezTo>
                <a:cubicBezTo>
                  <a:pt x="3588189" y="1131623"/>
                  <a:pt x="3574715" y="1129698"/>
                  <a:pt x="3574715" y="1120074"/>
                </a:cubicBezTo>
                <a:cubicBezTo>
                  <a:pt x="3622835" y="1019985"/>
                  <a:pt x="3670955" y="900625"/>
                  <a:pt x="3709450" y="788988"/>
                </a:cubicBezTo>
                <a:cubicBezTo>
                  <a:pt x="3734473" y="713921"/>
                  <a:pt x="3771044" y="635006"/>
                  <a:pt x="3780668" y="584961"/>
                </a:cubicBezTo>
                <a:cubicBezTo>
                  <a:pt x="3782592" y="569563"/>
                  <a:pt x="3792216" y="532993"/>
                  <a:pt x="3757570" y="532993"/>
                </a:cubicBezTo>
                <a:cubicBezTo>
                  <a:pt x="3709450" y="775514"/>
                  <a:pt x="3592038" y="1048857"/>
                  <a:pt x="3491949" y="1262504"/>
                </a:cubicBezTo>
                <a:cubicBezTo>
                  <a:pt x="3470777" y="1256729"/>
                  <a:pt x="3455378" y="1264428"/>
                  <a:pt x="3439980" y="1268277"/>
                </a:cubicBezTo>
                <a:cubicBezTo>
                  <a:pt x="3565091" y="985337"/>
                  <a:pt x="3690202" y="671577"/>
                  <a:pt x="3788367" y="311644"/>
                </a:cubicBezTo>
                <a:cubicBezTo>
                  <a:pt x="3753720" y="251976"/>
                  <a:pt x="3767194" y="296246"/>
                  <a:pt x="3765269" y="336666"/>
                </a:cubicBezTo>
                <a:cubicBezTo>
                  <a:pt x="3763344" y="365537"/>
                  <a:pt x="3746021" y="392485"/>
                  <a:pt x="3738322" y="417507"/>
                </a:cubicBezTo>
                <a:cubicBezTo>
                  <a:pt x="3649782" y="698523"/>
                  <a:pt x="3541994" y="1045008"/>
                  <a:pt x="3420732" y="1260579"/>
                </a:cubicBezTo>
                <a:cubicBezTo>
                  <a:pt x="3389936" y="1266353"/>
                  <a:pt x="3380312" y="1302922"/>
                  <a:pt x="3349515" y="1308696"/>
                </a:cubicBezTo>
                <a:cubicBezTo>
                  <a:pt x="3497724" y="964163"/>
                  <a:pt x="3684428" y="559940"/>
                  <a:pt x="3730623" y="123016"/>
                </a:cubicBezTo>
                <a:cubicBezTo>
                  <a:pt x="3705601" y="176910"/>
                  <a:pt x="3705601" y="238502"/>
                  <a:pt x="3684428" y="305870"/>
                </a:cubicBezTo>
                <a:cubicBezTo>
                  <a:pt x="3665180" y="367462"/>
                  <a:pt x="3661331" y="434830"/>
                  <a:pt x="3642083" y="498347"/>
                </a:cubicBezTo>
                <a:cubicBezTo>
                  <a:pt x="3559317" y="762041"/>
                  <a:pt x="3453454" y="1023835"/>
                  <a:pt x="3359139" y="1241332"/>
                </a:cubicBezTo>
                <a:cubicBezTo>
                  <a:pt x="3307170" y="1289450"/>
                  <a:pt x="3287922" y="1389535"/>
                  <a:pt x="3224404" y="1418405"/>
                </a:cubicBezTo>
                <a:cubicBezTo>
                  <a:pt x="3374538" y="1164342"/>
                  <a:pt x="3493874" y="806311"/>
                  <a:pt x="3599737" y="473325"/>
                </a:cubicBezTo>
                <a:cubicBezTo>
                  <a:pt x="3630534" y="373237"/>
                  <a:pt x="3663255" y="226955"/>
                  <a:pt x="3678654" y="117242"/>
                </a:cubicBezTo>
                <a:cubicBezTo>
                  <a:pt x="3682503" y="86446"/>
                  <a:pt x="3699826" y="36402"/>
                  <a:pt x="3665180" y="19079"/>
                </a:cubicBezTo>
                <a:cubicBezTo>
                  <a:pt x="3593963" y="515670"/>
                  <a:pt x="3420732" y="1062331"/>
                  <a:pt x="3201306" y="1401083"/>
                </a:cubicBezTo>
                <a:cubicBezTo>
                  <a:pt x="3197457" y="1406858"/>
                  <a:pt x="3193607" y="1412631"/>
                  <a:pt x="3187833" y="1418405"/>
                </a:cubicBezTo>
                <a:cubicBezTo>
                  <a:pt x="3187833" y="1420331"/>
                  <a:pt x="3189758" y="1420331"/>
                  <a:pt x="3191683" y="1422256"/>
                </a:cubicBezTo>
                <a:cubicBezTo>
                  <a:pt x="3203231" y="1426104"/>
                  <a:pt x="3214780" y="1431878"/>
                  <a:pt x="3226329" y="1437653"/>
                </a:cubicBezTo>
                <a:cubicBezTo>
                  <a:pt x="3243653" y="1433804"/>
                  <a:pt x="3259050" y="1435728"/>
                  <a:pt x="3280224" y="1437653"/>
                </a:cubicBezTo>
                <a:cubicBezTo>
                  <a:pt x="3328343" y="1372213"/>
                  <a:pt x="3393785" y="1279827"/>
                  <a:pt x="3499649" y="1287525"/>
                </a:cubicBezTo>
                <a:cubicBezTo>
                  <a:pt x="3520821" y="1289450"/>
                  <a:pt x="3540069" y="1299074"/>
                  <a:pt x="3561242" y="1300998"/>
                </a:cubicBezTo>
                <a:cubicBezTo>
                  <a:pt x="3701751" y="1314471"/>
                  <a:pt x="3782592" y="1197063"/>
                  <a:pt x="3905779" y="1245181"/>
                </a:cubicBezTo>
                <a:cubicBezTo>
                  <a:pt x="3905779" y="1266353"/>
                  <a:pt x="3903854" y="1287525"/>
                  <a:pt x="3900004" y="1308696"/>
                </a:cubicBezTo>
                <a:cubicBezTo>
                  <a:pt x="3900004" y="1308696"/>
                  <a:pt x="3901929" y="1310621"/>
                  <a:pt x="3901929" y="1310621"/>
                </a:cubicBezTo>
                <a:lnTo>
                  <a:pt x="3915403" y="1304847"/>
                </a:lnTo>
                <a:cubicBezTo>
                  <a:pt x="3921177" y="1285600"/>
                  <a:pt x="3926952" y="1266834"/>
                  <a:pt x="3933688" y="1249752"/>
                </a:cubicBezTo>
                <a:lnTo>
                  <a:pt x="3946145" y="1226459"/>
                </a:lnTo>
                <a:lnTo>
                  <a:pt x="3940425" y="1281750"/>
                </a:lnTo>
                <a:cubicBezTo>
                  <a:pt x="3946199" y="1274051"/>
                  <a:pt x="3950049" y="1264428"/>
                  <a:pt x="3946199" y="1249030"/>
                </a:cubicBezTo>
                <a:cubicBezTo>
                  <a:pt x="3944275" y="1243257"/>
                  <a:pt x="3950049" y="1235558"/>
                  <a:pt x="3951974" y="1225934"/>
                </a:cubicBezTo>
                <a:lnTo>
                  <a:pt x="3946426" y="1225934"/>
                </a:lnTo>
                <a:lnTo>
                  <a:pt x="3957748" y="1204761"/>
                </a:lnTo>
                <a:cubicBezTo>
                  <a:pt x="3959673" y="1204761"/>
                  <a:pt x="3961598" y="1204761"/>
                  <a:pt x="3963522" y="1204761"/>
                </a:cubicBezTo>
                <a:cubicBezTo>
                  <a:pt x="3965447" y="1195138"/>
                  <a:pt x="3980845" y="1191288"/>
                  <a:pt x="3994319" y="1200912"/>
                </a:cubicBezTo>
                <a:cubicBezTo>
                  <a:pt x="3996244" y="1202837"/>
                  <a:pt x="4000093" y="1208612"/>
                  <a:pt x="4000093" y="1216310"/>
                </a:cubicBezTo>
                <a:cubicBezTo>
                  <a:pt x="4007792" y="1220159"/>
                  <a:pt x="4013567" y="1224009"/>
                  <a:pt x="4017416" y="1229783"/>
                </a:cubicBezTo>
                <a:cubicBezTo>
                  <a:pt x="4011642" y="1247105"/>
                  <a:pt x="4009717" y="1262504"/>
                  <a:pt x="4005868" y="1277901"/>
                </a:cubicBezTo>
                <a:cubicBezTo>
                  <a:pt x="4011642" y="1279827"/>
                  <a:pt x="4015492" y="1281750"/>
                  <a:pt x="4017416" y="1279827"/>
                </a:cubicBezTo>
                <a:cubicBezTo>
                  <a:pt x="4021266" y="1275976"/>
                  <a:pt x="4023191" y="1272127"/>
                  <a:pt x="4027040" y="1268277"/>
                </a:cubicBezTo>
                <a:cubicBezTo>
                  <a:pt x="4027040" y="1258654"/>
                  <a:pt x="4028965" y="1247105"/>
                  <a:pt x="4028965" y="1237482"/>
                </a:cubicBezTo>
                <a:cubicBezTo>
                  <a:pt x="4032815" y="1245181"/>
                  <a:pt x="4034740" y="1250955"/>
                  <a:pt x="4036664" y="1258654"/>
                </a:cubicBezTo>
                <a:cubicBezTo>
                  <a:pt x="4044363" y="1249030"/>
                  <a:pt x="4050138" y="1241332"/>
                  <a:pt x="4053987" y="1231708"/>
                </a:cubicBezTo>
                <a:cubicBezTo>
                  <a:pt x="4053987" y="1218234"/>
                  <a:pt x="4052063" y="1204761"/>
                  <a:pt x="4052063" y="1191288"/>
                </a:cubicBezTo>
                <a:cubicBezTo>
                  <a:pt x="3998168" y="1137396"/>
                  <a:pt x="3930801" y="1098903"/>
                  <a:pt x="3863433" y="1066181"/>
                </a:cubicBezTo>
                <a:cubicBezTo>
                  <a:pt x="3867283" y="1050782"/>
                  <a:pt x="3861509" y="1043083"/>
                  <a:pt x="3863433" y="1041158"/>
                </a:cubicBezTo>
                <a:cubicBezTo>
                  <a:pt x="3876907" y="1019985"/>
                  <a:pt x="3901929" y="1029609"/>
                  <a:pt x="3905779" y="1033459"/>
                </a:cubicBezTo>
                <a:cubicBezTo>
                  <a:pt x="3951974" y="1073880"/>
                  <a:pt x="3994319" y="1108526"/>
                  <a:pt x="4038589" y="1125849"/>
                </a:cubicBezTo>
                <a:cubicBezTo>
                  <a:pt x="4044363" y="1125849"/>
                  <a:pt x="4048213" y="1129698"/>
                  <a:pt x="4053987" y="1131623"/>
                </a:cubicBezTo>
                <a:cubicBezTo>
                  <a:pt x="4055912" y="1125849"/>
                  <a:pt x="4055912" y="1120074"/>
                  <a:pt x="4055912" y="1114300"/>
                </a:cubicBezTo>
                <a:cubicBezTo>
                  <a:pt x="4059762" y="1070031"/>
                  <a:pt x="4067461" y="1025759"/>
                  <a:pt x="4079010" y="981488"/>
                </a:cubicBezTo>
                <a:cubicBezTo>
                  <a:pt x="4077085" y="981488"/>
                  <a:pt x="4075160" y="981488"/>
                  <a:pt x="4073235" y="981488"/>
                </a:cubicBezTo>
                <a:cubicBezTo>
                  <a:pt x="4057837" y="979563"/>
                  <a:pt x="4036664" y="979563"/>
                  <a:pt x="4023191" y="971863"/>
                </a:cubicBezTo>
                <a:cubicBezTo>
                  <a:pt x="4021266" y="969939"/>
                  <a:pt x="4017416" y="952615"/>
                  <a:pt x="4015492" y="948765"/>
                </a:cubicBezTo>
                <a:cubicBezTo>
                  <a:pt x="4038589" y="927590"/>
                  <a:pt x="4067461" y="929516"/>
                  <a:pt x="4090558" y="931441"/>
                </a:cubicBezTo>
                <a:cubicBezTo>
                  <a:pt x="4090558" y="931441"/>
                  <a:pt x="4092483" y="931441"/>
                  <a:pt x="4092483" y="931441"/>
                </a:cubicBezTo>
                <a:cubicBezTo>
                  <a:pt x="4105957" y="889075"/>
                  <a:pt x="4123280" y="848655"/>
                  <a:pt x="4142527" y="812084"/>
                </a:cubicBezTo>
                <a:lnTo>
                  <a:pt x="4121355" y="806311"/>
                </a:lnTo>
                <a:cubicBezTo>
                  <a:pt x="4113656" y="804385"/>
                  <a:pt x="4105957" y="785138"/>
                  <a:pt x="4104032" y="771665"/>
                </a:cubicBezTo>
                <a:cubicBezTo>
                  <a:pt x="4127129" y="756266"/>
                  <a:pt x="4150227" y="758191"/>
                  <a:pt x="4171399" y="765890"/>
                </a:cubicBezTo>
                <a:cubicBezTo>
                  <a:pt x="4227218" y="686974"/>
                  <a:pt x="4302285" y="635006"/>
                  <a:pt x="4398524" y="638855"/>
                </a:cubicBezTo>
                <a:cubicBezTo>
                  <a:pt x="4400449" y="685049"/>
                  <a:pt x="4381201" y="744718"/>
                  <a:pt x="4386976" y="787063"/>
                </a:cubicBezTo>
                <a:cubicBezTo>
                  <a:pt x="4425471" y="738943"/>
                  <a:pt x="4386976" y="635006"/>
                  <a:pt x="4435095" y="625382"/>
                </a:cubicBezTo>
                <a:cubicBezTo>
                  <a:pt x="4452418" y="663878"/>
                  <a:pt x="4413923" y="735094"/>
                  <a:pt x="4423547" y="777438"/>
                </a:cubicBezTo>
                <a:cubicBezTo>
                  <a:pt x="4460117" y="685049"/>
                  <a:pt x="4448569" y="550316"/>
                  <a:pt x="4554432" y="561864"/>
                </a:cubicBezTo>
                <a:cubicBezTo>
                  <a:pt x="4560207" y="550316"/>
                  <a:pt x="4569831" y="538767"/>
                  <a:pt x="4583304" y="531067"/>
                </a:cubicBezTo>
                <a:cubicBezTo>
                  <a:pt x="4596777" y="523369"/>
                  <a:pt x="4596777" y="550316"/>
                  <a:pt x="4594853" y="559940"/>
                </a:cubicBezTo>
                <a:cubicBezTo>
                  <a:pt x="4592928" y="575337"/>
                  <a:pt x="4589078" y="592660"/>
                  <a:pt x="4585229" y="608059"/>
                </a:cubicBezTo>
                <a:cubicBezTo>
                  <a:pt x="4585229" y="623457"/>
                  <a:pt x="4583304" y="640780"/>
                  <a:pt x="4581379" y="656178"/>
                </a:cubicBezTo>
                <a:cubicBezTo>
                  <a:pt x="4587154" y="673501"/>
                  <a:pt x="4594853" y="688899"/>
                  <a:pt x="4600627" y="700448"/>
                </a:cubicBezTo>
                <a:cubicBezTo>
                  <a:pt x="4608326" y="661953"/>
                  <a:pt x="4614100" y="621532"/>
                  <a:pt x="4614100" y="575337"/>
                </a:cubicBezTo>
                <a:cubicBezTo>
                  <a:pt x="4656447" y="581112"/>
                  <a:pt x="4629500" y="652329"/>
                  <a:pt x="4621801" y="690824"/>
                </a:cubicBezTo>
                <a:cubicBezTo>
                  <a:pt x="4637199" y="671577"/>
                  <a:pt x="4650673" y="652329"/>
                  <a:pt x="4656447" y="629231"/>
                </a:cubicBezTo>
                <a:cubicBezTo>
                  <a:pt x="4656447" y="625382"/>
                  <a:pt x="4669920" y="625382"/>
                  <a:pt x="4671845" y="617683"/>
                </a:cubicBezTo>
                <a:cubicBezTo>
                  <a:pt x="4671845" y="613833"/>
                  <a:pt x="4673770" y="611908"/>
                  <a:pt x="4673770" y="609984"/>
                </a:cubicBezTo>
                <a:cubicBezTo>
                  <a:pt x="4673770" y="596510"/>
                  <a:pt x="4673770" y="584961"/>
                  <a:pt x="4673770" y="575337"/>
                </a:cubicBezTo>
                <a:cubicBezTo>
                  <a:pt x="4675695" y="575337"/>
                  <a:pt x="4679544" y="575337"/>
                  <a:pt x="4681469" y="575337"/>
                </a:cubicBezTo>
                <a:cubicBezTo>
                  <a:pt x="4698792" y="500272"/>
                  <a:pt x="4710341" y="423281"/>
                  <a:pt x="4725739" y="340515"/>
                </a:cubicBezTo>
                <a:cubicBezTo>
                  <a:pt x="4725739" y="344366"/>
                  <a:pt x="4725739" y="327043"/>
                  <a:pt x="4725739" y="321268"/>
                </a:cubicBezTo>
                <a:cubicBezTo>
                  <a:pt x="4733439" y="334741"/>
                  <a:pt x="4744987" y="323193"/>
                  <a:pt x="4746912" y="315494"/>
                </a:cubicBezTo>
                <a:cubicBezTo>
                  <a:pt x="4754611" y="273149"/>
                  <a:pt x="4760385" y="230803"/>
                  <a:pt x="4760385" y="188459"/>
                </a:cubicBezTo>
                <a:cubicBezTo>
                  <a:pt x="4760385" y="174986"/>
                  <a:pt x="4771934" y="163437"/>
                  <a:pt x="4785408" y="157662"/>
                </a:cubicBezTo>
                <a:cubicBezTo>
                  <a:pt x="4796956" y="167286"/>
                  <a:pt x="4798881" y="184609"/>
                  <a:pt x="4804656" y="200008"/>
                </a:cubicBezTo>
                <a:cubicBezTo>
                  <a:pt x="4818129" y="200008"/>
                  <a:pt x="4845076" y="203857"/>
                  <a:pt x="4843151" y="217331"/>
                </a:cubicBezTo>
                <a:cubicBezTo>
                  <a:pt x="4841226" y="244277"/>
                  <a:pt x="4821979" y="271224"/>
                  <a:pt x="4821979" y="290472"/>
                </a:cubicBezTo>
                <a:cubicBezTo>
                  <a:pt x="4791182" y="340515"/>
                  <a:pt x="4781558" y="390560"/>
                  <a:pt x="4764235" y="436754"/>
                </a:cubicBezTo>
                <a:cubicBezTo>
                  <a:pt x="4748837" y="477174"/>
                  <a:pt x="4737288" y="519520"/>
                  <a:pt x="4725739" y="561864"/>
                </a:cubicBezTo>
                <a:cubicBezTo>
                  <a:pt x="4744987" y="548390"/>
                  <a:pt x="4760385" y="529143"/>
                  <a:pt x="4779633" y="519520"/>
                </a:cubicBezTo>
                <a:cubicBezTo>
                  <a:pt x="4779633" y="506046"/>
                  <a:pt x="4777708" y="490648"/>
                  <a:pt x="4777708" y="477174"/>
                </a:cubicBezTo>
                <a:lnTo>
                  <a:pt x="4812355" y="469475"/>
                </a:lnTo>
                <a:cubicBezTo>
                  <a:pt x="4804656" y="481024"/>
                  <a:pt x="4814280" y="490648"/>
                  <a:pt x="4818129" y="502196"/>
                </a:cubicBezTo>
                <a:cubicBezTo>
                  <a:pt x="4831603" y="486798"/>
                  <a:pt x="4845076" y="457926"/>
                  <a:pt x="4872023" y="452153"/>
                </a:cubicBezTo>
                <a:cubicBezTo>
                  <a:pt x="4877798" y="407883"/>
                  <a:pt x="4887422" y="363613"/>
                  <a:pt x="4881647" y="313569"/>
                </a:cubicBezTo>
                <a:cubicBezTo>
                  <a:pt x="4908594" y="303945"/>
                  <a:pt x="4933616" y="294321"/>
                  <a:pt x="4947090" y="300096"/>
                </a:cubicBezTo>
                <a:cubicBezTo>
                  <a:pt x="4945165" y="327043"/>
                  <a:pt x="4952864" y="365537"/>
                  <a:pt x="4962488" y="390560"/>
                </a:cubicBezTo>
                <a:cubicBezTo>
                  <a:pt x="4989435" y="390560"/>
                  <a:pt x="4972112" y="413657"/>
                  <a:pt x="4974037" y="423281"/>
                </a:cubicBezTo>
                <a:cubicBezTo>
                  <a:pt x="4975962" y="448303"/>
                  <a:pt x="4975962" y="471400"/>
                  <a:pt x="4987510" y="496422"/>
                </a:cubicBezTo>
                <a:cubicBezTo>
                  <a:pt x="4989435" y="502196"/>
                  <a:pt x="5000984" y="502196"/>
                  <a:pt x="5008683" y="494497"/>
                </a:cubicBezTo>
                <a:cubicBezTo>
                  <a:pt x="5012533" y="490648"/>
                  <a:pt x="5012533" y="477174"/>
                  <a:pt x="5026006" y="477174"/>
                </a:cubicBezTo>
                <a:cubicBezTo>
                  <a:pt x="5031781" y="477174"/>
                  <a:pt x="5037555" y="479099"/>
                  <a:pt x="5043329" y="473325"/>
                </a:cubicBezTo>
                <a:cubicBezTo>
                  <a:pt x="5060652" y="450227"/>
                  <a:pt x="5077975" y="427131"/>
                  <a:pt x="5102997" y="409808"/>
                </a:cubicBezTo>
                <a:cubicBezTo>
                  <a:pt x="5110697" y="405958"/>
                  <a:pt x="5124170" y="405958"/>
                  <a:pt x="5128020" y="411732"/>
                </a:cubicBezTo>
                <a:cubicBezTo>
                  <a:pt x="5137644" y="423281"/>
                  <a:pt x="5141493" y="440603"/>
                  <a:pt x="5131869" y="446378"/>
                </a:cubicBezTo>
                <a:cubicBezTo>
                  <a:pt x="5068351" y="481024"/>
                  <a:pt x="5026006" y="531067"/>
                  <a:pt x="5000984" y="586887"/>
                </a:cubicBezTo>
                <a:cubicBezTo>
                  <a:pt x="4997134" y="596510"/>
                  <a:pt x="4999059" y="609984"/>
                  <a:pt x="5002909" y="621532"/>
                </a:cubicBezTo>
                <a:lnTo>
                  <a:pt x="5024082" y="613833"/>
                </a:lnTo>
                <a:cubicBezTo>
                  <a:pt x="5035630" y="667727"/>
                  <a:pt x="5026006" y="713921"/>
                  <a:pt x="5029856" y="762041"/>
                </a:cubicBezTo>
                <a:cubicBezTo>
                  <a:pt x="5031781" y="771665"/>
                  <a:pt x="5041405" y="773589"/>
                  <a:pt x="5045254" y="767815"/>
                </a:cubicBezTo>
                <a:cubicBezTo>
                  <a:pt x="5049104" y="763966"/>
                  <a:pt x="5056803" y="748567"/>
                  <a:pt x="5058728" y="742793"/>
                </a:cubicBezTo>
                <a:cubicBezTo>
                  <a:pt x="5049104" y="763966"/>
                  <a:pt x="5079900" y="769740"/>
                  <a:pt x="5072201" y="792837"/>
                </a:cubicBezTo>
                <a:cubicBezTo>
                  <a:pt x="5083750" y="796686"/>
                  <a:pt x="5104922" y="792837"/>
                  <a:pt x="5106847" y="804385"/>
                </a:cubicBezTo>
                <a:cubicBezTo>
                  <a:pt x="5110697" y="821708"/>
                  <a:pt x="5124170" y="844806"/>
                  <a:pt x="5108772" y="856354"/>
                </a:cubicBezTo>
                <a:cubicBezTo>
                  <a:pt x="5099148" y="862129"/>
                  <a:pt x="5089524" y="869828"/>
                  <a:pt x="5081825" y="875602"/>
                </a:cubicBezTo>
                <a:cubicBezTo>
                  <a:pt x="5081825" y="881377"/>
                  <a:pt x="5083750" y="887151"/>
                  <a:pt x="5083750" y="892925"/>
                </a:cubicBezTo>
                <a:cubicBezTo>
                  <a:pt x="5087599" y="889075"/>
                  <a:pt x="5091449" y="885226"/>
                  <a:pt x="5095298" y="881377"/>
                </a:cubicBezTo>
                <a:lnTo>
                  <a:pt x="5083750" y="904473"/>
                </a:lnTo>
                <a:cubicBezTo>
                  <a:pt x="5083750" y="941065"/>
                  <a:pt x="5072201" y="981488"/>
                  <a:pt x="5056803" y="1019985"/>
                </a:cubicBezTo>
                <a:cubicBezTo>
                  <a:pt x="5068351" y="1018060"/>
                  <a:pt x="5077975" y="1010360"/>
                  <a:pt x="5087599" y="1006511"/>
                </a:cubicBezTo>
                <a:cubicBezTo>
                  <a:pt x="5093373" y="985337"/>
                  <a:pt x="5099148" y="962239"/>
                  <a:pt x="5102997" y="939141"/>
                </a:cubicBezTo>
                <a:cubicBezTo>
                  <a:pt x="5135719" y="981488"/>
                  <a:pt x="5208861" y="948765"/>
                  <a:pt x="5258905" y="969939"/>
                </a:cubicBezTo>
                <a:cubicBezTo>
                  <a:pt x="5274304" y="1004586"/>
                  <a:pt x="5280078" y="1045008"/>
                  <a:pt x="5314724" y="1068106"/>
                </a:cubicBezTo>
                <a:cubicBezTo>
                  <a:pt x="5268529" y="1104676"/>
                  <a:pt x="5224259" y="1150870"/>
                  <a:pt x="5179989" y="1195138"/>
                </a:cubicBezTo>
                <a:cubicBezTo>
                  <a:pt x="5183839" y="1197063"/>
                  <a:pt x="5189613" y="1198988"/>
                  <a:pt x="5193463" y="1200912"/>
                </a:cubicBezTo>
                <a:cubicBezTo>
                  <a:pt x="5193463" y="1200912"/>
                  <a:pt x="5195388" y="1202837"/>
                  <a:pt x="5195388" y="1202837"/>
                </a:cubicBezTo>
                <a:cubicBezTo>
                  <a:pt x="5245432" y="1158569"/>
                  <a:pt x="5291627" y="1116225"/>
                  <a:pt x="5332048" y="1071956"/>
                </a:cubicBezTo>
                <a:cubicBezTo>
                  <a:pt x="5387866" y="1056556"/>
                  <a:pt x="5420587" y="1095053"/>
                  <a:pt x="5414813" y="1147020"/>
                </a:cubicBezTo>
                <a:cubicBezTo>
                  <a:pt x="5380167" y="1156644"/>
                  <a:pt x="5362844" y="1185515"/>
                  <a:pt x="5358994" y="1218234"/>
                </a:cubicBezTo>
                <a:cubicBezTo>
                  <a:pt x="5362844" y="1216310"/>
                  <a:pt x="5368618" y="1214386"/>
                  <a:pt x="5374393" y="1212461"/>
                </a:cubicBezTo>
                <a:cubicBezTo>
                  <a:pt x="5382092" y="1225934"/>
                  <a:pt x="5384016" y="1245181"/>
                  <a:pt x="5387866" y="1262504"/>
                </a:cubicBezTo>
                <a:cubicBezTo>
                  <a:pt x="5380167" y="1268277"/>
                  <a:pt x="5372468" y="1270202"/>
                  <a:pt x="5362844" y="1270202"/>
                </a:cubicBezTo>
                <a:cubicBezTo>
                  <a:pt x="5366694" y="1279827"/>
                  <a:pt x="5370543" y="1291373"/>
                  <a:pt x="5376317" y="1300998"/>
                </a:cubicBezTo>
                <a:cubicBezTo>
                  <a:pt x="5355145" y="1327944"/>
                  <a:pt x="5324348" y="1341417"/>
                  <a:pt x="5320499" y="1395310"/>
                </a:cubicBezTo>
                <a:cubicBezTo>
                  <a:pt x="5256980" y="1428029"/>
                  <a:pt x="5149193" y="1420331"/>
                  <a:pt x="5118396" y="1487696"/>
                </a:cubicBezTo>
                <a:cubicBezTo>
                  <a:pt x="5141493" y="1476148"/>
                  <a:pt x="5166516" y="1464599"/>
                  <a:pt x="5193463" y="1454974"/>
                </a:cubicBezTo>
                <a:cubicBezTo>
                  <a:pt x="5195388" y="1453052"/>
                  <a:pt x="5197312" y="1449202"/>
                  <a:pt x="5199237" y="1445351"/>
                </a:cubicBezTo>
                <a:cubicBezTo>
                  <a:pt x="5199237" y="1449202"/>
                  <a:pt x="5197312" y="1451127"/>
                  <a:pt x="5195388" y="1454974"/>
                </a:cubicBezTo>
                <a:cubicBezTo>
                  <a:pt x="5220410" y="1443427"/>
                  <a:pt x="5247356" y="1433804"/>
                  <a:pt x="5274304" y="1426104"/>
                </a:cubicBezTo>
                <a:cubicBezTo>
                  <a:pt x="5276228" y="1426104"/>
                  <a:pt x="5278153" y="1424180"/>
                  <a:pt x="5278153" y="1424180"/>
                </a:cubicBezTo>
                <a:cubicBezTo>
                  <a:pt x="5278153" y="1424180"/>
                  <a:pt x="5280078" y="1424180"/>
                  <a:pt x="5280078" y="1424180"/>
                </a:cubicBezTo>
                <a:cubicBezTo>
                  <a:pt x="5318574" y="1412631"/>
                  <a:pt x="5357070" y="1403008"/>
                  <a:pt x="5393640" y="1395310"/>
                </a:cubicBezTo>
                <a:cubicBezTo>
                  <a:pt x="5362844" y="1437653"/>
                  <a:pt x="5372468" y="1470374"/>
                  <a:pt x="5389791" y="1506944"/>
                </a:cubicBezTo>
                <a:cubicBezTo>
                  <a:pt x="5370543" y="1506944"/>
                  <a:pt x="5351295" y="1506944"/>
                  <a:pt x="5333972" y="1508867"/>
                </a:cubicBezTo>
                <a:cubicBezTo>
                  <a:pt x="5345521" y="1524266"/>
                  <a:pt x="5322424" y="1551212"/>
                  <a:pt x="5326273" y="1568537"/>
                </a:cubicBezTo>
                <a:cubicBezTo>
                  <a:pt x="5335897" y="1610881"/>
                  <a:pt x="5318574" y="1653226"/>
                  <a:pt x="5307025" y="1685947"/>
                </a:cubicBezTo>
                <a:cubicBezTo>
                  <a:pt x="5299326" y="1710976"/>
                  <a:pt x="5291627" y="1734069"/>
                  <a:pt x="5282003" y="1757164"/>
                </a:cubicBezTo>
                <a:cubicBezTo>
                  <a:pt x="5283928" y="1761013"/>
                  <a:pt x="5285852" y="1764862"/>
                  <a:pt x="5285852" y="1768715"/>
                </a:cubicBezTo>
                <a:cubicBezTo>
                  <a:pt x="5282003" y="1770640"/>
                  <a:pt x="5280078" y="1772567"/>
                  <a:pt x="5276228" y="1774490"/>
                </a:cubicBezTo>
                <a:cubicBezTo>
                  <a:pt x="5270454" y="1787966"/>
                  <a:pt x="5266604" y="1799511"/>
                  <a:pt x="5260830" y="1811060"/>
                </a:cubicBezTo>
                <a:cubicBezTo>
                  <a:pt x="5270454" y="1799511"/>
                  <a:pt x="5280078" y="1789888"/>
                  <a:pt x="5291627" y="1780265"/>
                </a:cubicBezTo>
                <a:cubicBezTo>
                  <a:pt x="5307025" y="1805287"/>
                  <a:pt x="5270454" y="1814911"/>
                  <a:pt x="5266604" y="1845708"/>
                </a:cubicBezTo>
                <a:cubicBezTo>
                  <a:pt x="5324348" y="1820686"/>
                  <a:pt x="5387866" y="1801437"/>
                  <a:pt x="5443685" y="1770640"/>
                </a:cubicBezTo>
                <a:cubicBezTo>
                  <a:pt x="5451384" y="1766789"/>
                  <a:pt x="5470632" y="1766789"/>
                  <a:pt x="5470632" y="1778340"/>
                </a:cubicBezTo>
                <a:cubicBezTo>
                  <a:pt x="5470632" y="1786043"/>
                  <a:pt x="5461008" y="1803362"/>
                  <a:pt x="5457159" y="1807211"/>
                </a:cubicBezTo>
                <a:cubicBezTo>
                  <a:pt x="5451384" y="1812986"/>
                  <a:pt x="5445610" y="1803362"/>
                  <a:pt x="5441760" y="1799511"/>
                </a:cubicBezTo>
                <a:cubicBezTo>
                  <a:pt x="5437911" y="1818760"/>
                  <a:pt x="5418663" y="1809136"/>
                  <a:pt x="5409039" y="1811060"/>
                </a:cubicBezTo>
                <a:cubicBezTo>
                  <a:pt x="5372468" y="1818760"/>
                  <a:pt x="5326273" y="1836083"/>
                  <a:pt x="5320499" y="1864956"/>
                </a:cubicBezTo>
                <a:cubicBezTo>
                  <a:pt x="5318574" y="1872654"/>
                  <a:pt x="5318574" y="1888052"/>
                  <a:pt x="5332048" y="1884202"/>
                </a:cubicBezTo>
                <a:cubicBezTo>
                  <a:pt x="5368618" y="1872654"/>
                  <a:pt x="5389791" y="1847632"/>
                  <a:pt x="5416738" y="1836083"/>
                </a:cubicBezTo>
                <a:cubicBezTo>
                  <a:pt x="5426362" y="1832234"/>
                  <a:pt x="5414813" y="1855332"/>
                  <a:pt x="5407114" y="1859182"/>
                </a:cubicBezTo>
                <a:cubicBezTo>
                  <a:pt x="5389791" y="1868805"/>
                  <a:pt x="5374393" y="1880352"/>
                  <a:pt x="5358994" y="1888052"/>
                </a:cubicBezTo>
                <a:cubicBezTo>
                  <a:pt x="5349371" y="1891900"/>
                  <a:pt x="5330123" y="1926545"/>
                  <a:pt x="5324348" y="1936169"/>
                </a:cubicBezTo>
                <a:cubicBezTo>
                  <a:pt x="5299326" y="1934243"/>
                  <a:pt x="5303176" y="1963097"/>
                  <a:pt x="5285852" y="1970796"/>
                </a:cubicBezTo>
                <a:cubicBezTo>
                  <a:pt x="5283928" y="1968868"/>
                  <a:pt x="5283928" y="1966939"/>
                  <a:pt x="5282003" y="1966939"/>
                </a:cubicBezTo>
                <a:cubicBezTo>
                  <a:pt x="5274304" y="1988106"/>
                  <a:pt x="5256980" y="2009274"/>
                  <a:pt x="5241582" y="2034289"/>
                </a:cubicBezTo>
                <a:lnTo>
                  <a:pt x="5267480" y="2026194"/>
                </a:lnTo>
                <a:lnTo>
                  <a:pt x="5267325" y="2026114"/>
                </a:lnTo>
                <a:cubicBezTo>
                  <a:pt x="5265159" y="2022740"/>
                  <a:pt x="5264678" y="2016970"/>
                  <a:pt x="5266603" y="2015047"/>
                </a:cubicBezTo>
                <a:cubicBezTo>
                  <a:pt x="5268527" y="2013122"/>
                  <a:pt x="5282002" y="2007354"/>
                  <a:pt x="5287776" y="2005425"/>
                </a:cubicBezTo>
                <a:cubicBezTo>
                  <a:pt x="5293550" y="2003983"/>
                  <a:pt x="5299325" y="1993879"/>
                  <a:pt x="5305912" y="1995406"/>
                </a:cubicBezTo>
                <a:cubicBezTo>
                  <a:pt x="5308107" y="1995925"/>
                  <a:pt x="5310393" y="1997724"/>
                  <a:pt x="5312799" y="2001579"/>
                </a:cubicBezTo>
                <a:cubicBezTo>
                  <a:pt x="5320498" y="2015047"/>
                  <a:pt x="5283927" y="2015047"/>
                  <a:pt x="5278152" y="2022740"/>
                </a:cubicBezTo>
                <a:cubicBezTo>
                  <a:pt x="5275746" y="2026590"/>
                  <a:pt x="5273580" y="2028276"/>
                  <a:pt x="5271746" y="2028574"/>
                </a:cubicBezTo>
                <a:lnTo>
                  <a:pt x="5268978" y="2027031"/>
                </a:lnTo>
                <a:lnTo>
                  <a:pt x="5228109" y="2055470"/>
                </a:lnTo>
                <a:cubicBezTo>
                  <a:pt x="5220410" y="2068951"/>
                  <a:pt x="5214635" y="2084357"/>
                  <a:pt x="5210786" y="2099767"/>
                </a:cubicBezTo>
                <a:cubicBezTo>
                  <a:pt x="5210786" y="2101692"/>
                  <a:pt x="5210786" y="2101692"/>
                  <a:pt x="5210786" y="2101692"/>
                </a:cubicBezTo>
                <a:cubicBezTo>
                  <a:pt x="5220410" y="2103618"/>
                  <a:pt x="5228109" y="2101692"/>
                  <a:pt x="5235808" y="2107468"/>
                </a:cubicBezTo>
                <a:cubicBezTo>
                  <a:pt x="5233883" y="2115169"/>
                  <a:pt x="5228109" y="2122874"/>
                  <a:pt x="5228109" y="2134432"/>
                </a:cubicBezTo>
                <a:cubicBezTo>
                  <a:pt x="5220410" y="2132505"/>
                  <a:pt x="5212711" y="2132505"/>
                  <a:pt x="5205011" y="2134432"/>
                </a:cubicBezTo>
                <a:cubicBezTo>
                  <a:pt x="5205011" y="2144060"/>
                  <a:pt x="5205011" y="2153682"/>
                  <a:pt x="5206936" y="2165236"/>
                </a:cubicBezTo>
                <a:cubicBezTo>
                  <a:pt x="5203087" y="2169084"/>
                  <a:pt x="5199237" y="2172934"/>
                  <a:pt x="5195388" y="2174860"/>
                </a:cubicBezTo>
                <a:cubicBezTo>
                  <a:pt x="5216560" y="2178714"/>
                  <a:pt x="5235808" y="2180639"/>
                  <a:pt x="5256980" y="2182565"/>
                </a:cubicBezTo>
                <a:cubicBezTo>
                  <a:pt x="5322424" y="2186415"/>
                  <a:pt x="5405189" y="2176787"/>
                  <a:pt x="5480256" y="2155607"/>
                </a:cubicBezTo>
                <a:lnTo>
                  <a:pt x="5582270" y="2138276"/>
                </a:lnTo>
                <a:cubicBezTo>
                  <a:pt x="5599593" y="2134432"/>
                  <a:pt x="5613066" y="2128650"/>
                  <a:pt x="5624615" y="2111319"/>
                </a:cubicBezTo>
                <a:cubicBezTo>
                  <a:pt x="5636164" y="2117099"/>
                  <a:pt x="5649638" y="2122874"/>
                  <a:pt x="5659261" y="2128650"/>
                </a:cubicBezTo>
                <a:cubicBezTo>
                  <a:pt x="5674660" y="2136351"/>
                  <a:pt x="5653487" y="2145977"/>
                  <a:pt x="5651562" y="2153682"/>
                </a:cubicBezTo>
                <a:cubicBezTo>
                  <a:pt x="5638089" y="2145977"/>
                  <a:pt x="5616916" y="2155607"/>
                  <a:pt x="5599593" y="2157532"/>
                </a:cubicBezTo>
                <a:cubicBezTo>
                  <a:pt x="5512977" y="2172934"/>
                  <a:pt x="5443685" y="2186415"/>
                  <a:pt x="5362844" y="2203742"/>
                </a:cubicBezTo>
                <a:cubicBezTo>
                  <a:pt x="5337822" y="2219144"/>
                  <a:pt x="5308950" y="2203742"/>
                  <a:pt x="5276228" y="2224920"/>
                </a:cubicBezTo>
                <a:cubicBezTo>
                  <a:pt x="5280078" y="2230698"/>
                  <a:pt x="5282003" y="2242247"/>
                  <a:pt x="5274304" y="2244176"/>
                </a:cubicBezTo>
                <a:cubicBezTo>
                  <a:pt x="5260830" y="2228772"/>
                  <a:pt x="5245432" y="2246101"/>
                  <a:pt x="5231958" y="2234548"/>
                </a:cubicBezTo>
                <a:cubicBezTo>
                  <a:pt x="5220410" y="2244176"/>
                  <a:pt x="5206936" y="2253803"/>
                  <a:pt x="5195388" y="2265356"/>
                </a:cubicBezTo>
                <a:cubicBezTo>
                  <a:pt x="5185764" y="2274982"/>
                  <a:pt x="5195388" y="2301935"/>
                  <a:pt x="5216560" y="2300012"/>
                </a:cubicBezTo>
                <a:lnTo>
                  <a:pt x="5299326" y="2290384"/>
                </a:lnTo>
                <a:cubicBezTo>
                  <a:pt x="5310875" y="2288458"/>
                  <a:pt x="5316649" y="2276907"/>
                  <a:pt x="5322424" y="2276907"/>
                </a:cubicBezTo>
                <a:cubicBezTo>
                  <a:pt x="5320499" y="2292311"/>
                  <a:pt x="5339747" y="2286533"/>
                  <a:pt x="5347446" y="2288458"/>
                </a:cubicBezTo>
                <a:cubicBezTo>
                  <a:pt x="5384016" y="2294238"/>
                  <a:pt x="5426362" y="2284610"/>
                  <a:pt x="5462933" y="2288458"/>
                </a:cubicBezTo>
                <a:cubicBezTo>
                  <a:pt x="5468707" y="2278832"/>
                  <a:pt x="5478331" y="2278832"/>
                  <a:pt x="5484106" y="2284610"/>
                </a:cubicBezTo>
                <a:cubicBezTo>
                  <a:pt x="5512977" y="2269206"/>
                  <a:pt x="5543774" y="2273057"/>
                  <a:pt x="5568796" y="2276907"/>
                </a:cubicBezTo>
                <a:cubicBezTo>
                  <a:pt x="5578420" y="2278832"/>
                  <a:pt x="5578420" y="2288458"/>
                  <a:pt x="5578420" y="2294238"/>
                </a:cubicBezTo>
                <a:cubicBezTo>
                  <a:pt x="5578420" y="2303858"/>
                  <a:pt x="5563022" y="2305781"/>
                  <a:pt x="5559172" y="2313475"/>
                </a:cubicBezTo>
                <a:cubicBezTo>
                  <a:pt x="5501429" y="2305781"/>
                  <a:pt x="5428287" y="2301935"/>
                  <a:pt x="5358994" y="2323093"/>
                </a:cubicBezTo>
                <a:cubicBezTo>
                  <a:pt x="5343596" y="2326938"/>
                  <a:pt x="5360919" y="2355795"/>
                  <a:pt x="5366694" y="2369259"/>
                </a:cubicBezTo>
                <a:cubicBezTo>
                  <a:pt x="5378242" y="2394270"/>
                  <a:pt x="5391716" y="2419277"/>
                  <a:pt x="5409039" y="2430822"/>
                </a:cubicBezTo>
                <a:cubicBezTo>
                  <a:pt x="5403264" y="2442389"/>
                  <a:pt x="5393640" y="2448183"/>
                  <a:pt x="5382092" y="2442389"/>
                </a:cubicBezTo>
                <a:cubicBezTo>
                  <a:pt x="5378242" y="2440457"/>
                  <a:pt x="5368618" y="2442389"/>
                  <a:pt x="5368618" y="2440457"/>
                </a:cubicBezTo>
                <a:cubicBezTo>
                  <a:pt x="5372468" y="2417354"/>
                  <a:pt x="5366694" y="2403889"/>
                  <a:pt x="5357070" y="2388496"/>
                </a:cubicBezTo>
                <a:cubicBezTo>
                  <a:pt x="5343596" y="2363485"/>
                  <a:pt x="5333972" y="2336556"/>
                  <a:pt x="5318574" y="2319245"/>
                </a:cubicBezTo>
                <a:cubicBezTo>
                  <a:pt x="5249281" y="2336556"/>
                  <a:pt x="5187689" y="2336556"/>
                  <a:pt x="5126095" y="2342327"/>
                </a:cubicBezTo>
                <a:cubicBezTo>
                  <a:pt x="5089524" y="2355795"/>
                  <a:pt x="5049104" y="2373109"/>
                  <a:pt x="5043329" y="2407737"/>
                </a:cubicBezTo>
                <a:cubicBezTo>
                  <a:pt x="5041405" y="2415429"/>
                  <a:pt x="5074126" y="2398118"/>
                  <a:pt x="5087599" y="2388496"/>
                </a:cubicBezTo>
                <a:lnTo>
                  <a:pt x="5153042" y="2346173"/>
                </a:lnTo>
                <a:cubicBezTo>
                  <a:pt x="5168441" y="2361562"/>
                  <a:pt x="5145343" y="2361562"/>
                  <a:pt x="5139569" y="2365413"/>
                </a:cubicBezTo>
                <a:cubicBezTo>
                  <a:pt x="5114546" y="2380800"/>
                  <a:pt x="5091449" y="2398118"/>
                  <a:pt x="5062577" y="2413509"/>
                </a:cubicBezTo>
                <a:cubicBezTo>
                  <a:pt x="5081825" y="2425046"/>
                  <a:pt x="5108772" y="2428896"/>
                  <a:pt x="5126095" y="2444311"/>
                </a:cubicBezTo>
                <a:cubicBezTo>
                  <a:pt x="5131869" y="2450101"/>
                  <a:pt x="5153042" y="2438527"/>
                  <a:pt x="5166516" y="2436601"/>
                </a:cubicBezTo>
                <a:cubicBezTo>
                  <a:pt x="5164591" y="2423125"/>
                  <a:pt x="5179989" y="2434674"/>
                  <a:pt x="5170365" y="2440457"/>
                </a:cubicBezTo>
                <a:cubicBezTo>
                  <a:pt x="5183839" y="2438527"/>
                  <a:pt x="5226184" y="2457781"/>
                  <a:pt x="5241582" y="2463549"/>
                </a:cubicBezTo>
                <a:cubicBezTo>
                  <a:pt x="5255056" y="2486679"/>
                  <a:pt x="5287777" y="2490536"/>
                  <a:pt x="5307025" y="2490536"/>
                </a:cubicBezTo>
                <a:cubicBezTo>
                  <a:pt x="5324348" y="2490536"/>
                  <a:pt x="5308950" y="2504006"/>
                  <a:pt x="5301251" y="2504006"/>
                </a:cubicBezTo>
                <a:cubicBezTo>
                  <a:pt x="5256980" y="2502083"/>
                  <a:pt x="5214635" y="2500160"/>
                  <a:pt x="5176140" y="2486679"/>
                </a:cubicBezTo>
                <a:cubicBezTo>
                  <a:pt x="5176140" y="2477055"/>
                  <a:pt x="5160741" y="2477055"/>
                  <a:pt x="5151117" y="2477055"/>
                </a:cubicBezTo>
                <a:cubicBezTo>
                  <a:pt x="5126095" y="2477055"/>
                  <a:pt x="5091449" y="2477055"/>
                  <a:pt x="5066427" y="2502083"/>
                </a:cubicBezTo>
                <a:cubicBezTo>
                  <a:pt x="5062577" y="2488613"/>
                  <a:pt x="5079900" y="2486679"/>
                  <a:pt x="5083750" y="2480904"/>
                </a:cubicBezTo>
                <a:cubicBezTo>
                  <a:pt x="5026006" y="2486679"/>
                  <a:pt x="4979811" y="2475125"/>
                  <a:pt x="4914368" y="2502083"/>
                </a:cubicBezTo>
                <a:cubicBezTo>
                  <a:pt x="4952864" y="2536732"/>
                  <a:pt x="4999059" y="2548276"/>
                  <a:pt x="5041405" y="2563666"/>
                </a:cubicBezTo>
                <a:cubicBezTo>
                  <a:pt x="5051028" y="2567520"/>
                  <a:pt x="5051028" y="2580995"/>
                  <a:pt x="5064502" y="2586770"/>
                </a:cubicBezTo>
                <a:cubicBezTo>
                  <a:pt x="5031781" y="2592542"/>
                  <a:pt x="5008683" y="2577142"/>
                  <a:pt x="4991360" y="2563666"/>
                </a:cubicBezTo>
                <a:cubicBezTo>
                  <a:pt x="4958638" y="2559819"/>
                  <a:pt x="4927842" y="2567520"/>
                  <a:pt x="4902820" y="2584848"/>
                </a:cubicBezTo>
                <a:cubicBezTo>
                  <a:pt x="4937466" y="2607937"/>
                  <a:pt x="4964413" y="2638732"/>
                  <a:pt x="5000984" y="2656053"/>
                </a:cubicBezTo>
                <a:cubicBezTo>
                  <a:pt x="5004834" y="2657977"/>
                  <a:pt x="5012533" y="2654130"/>
                  <a:pt x="5018307" y="2656053"/>
                </a:cubicBezTo>
                <a:cubicBezTo>
                  <a:pt x="4999059" y="2671449"/>
                  <a:pt x="5026006" y="2682996"/>
                  <a:pt x="5033706" y="2688771"/>
                </a:cubicBezTo>
                <a:lnTo>
                  <a:pt x="5101073" y="2731110"/>
                </a:lnTo>
                <a:cubicBezTo>
                  <a:pt x="5114546" y="2740734"/>
                  <a:pt x="5133794" y="2723413"/>
                  <a:pt x="5147268" y="2719565"/>
                </a:cubicBezTo>
                <a:cubicBezTo>
                  <a:pt x="5149193" y="2725338"/>
                  <a:pt x="5149193" y="2734960"/>
                  <a:pt x="5141493" y="2734960"/>
                </a:cubicBezTo>
                <a:cubicBezTo>
                  <a:pt x="5129945" y="2734960"/>
                  <a:pt x="5118396" y="2734960"/>
                  <a:pt x="5104922" y="2740734"/>
                </a:cubicBezTo>
                <a:cubicBezTo>
                  <a:pt x="5108772" y="2748431"/>
                  <a:pt x="5110697" y="2756128"/>
                  <a:pt x="5102997" y="2761902"/>
                </a:cubicBezTo>
                <a:cubicBezTo>
                  <a:pt x="5097223" y="2765751"/>
                  <a:pt x="5083750" y="2773449"/>
                  <a:pt x="5085674" y="2758055"/>
                </a:cubicBezTo>
                <a:cubicBezTo>
                  <a:pt x="5079900" y="2754204"/>
                  <a:pt x="5072201" y="2748431"/>
                  <a:pt x="5066427" y="2748431"/>
                </a:cubicBezTo>
                <a:cubicBezTo>
                  <a:pt x="5051028" y="2750356"/>
                  <a:pt x="5033706" y="2765751"/>
                  <a:pt x="5016382" y="2758055"/>
                </a:cubicBezTo>
                <a:cubicBezTo>
                  <a:pt x="5029856" y="2748431"/>
                  <a:pt x="5051028" y="2740734"/>
                  <a:pt x="5064502" y="2740734"/>
                </a:cubicBezTo>
                <a:cubicBezTo>
                  <a:pt x="5039480" y="2721488"/>
                  <a:pt x="5020232" y="2704168"/>
                  <a:pt x="4997134" y="2679149"/>
                </a:cubicBezTo>
                <a:cubicBezTo>
                  <a:pt x="4960563" y="2688771"/>
                  <a:pt x="4931691" y="2696470"/>
                  <a:pt x="4898970" y="2713791"/>
                </a:cubicBezTo>
                <a:cubicBezTo>
                  <a:pt x="4891271" y="2717639"/>
                  <a:pt x="4889346" y="2734960"/>
                  <a:pt x="4895121" y="2740734"/>
                </a:cubicBezTo>
                <a:cubicBezTo>
                  <a:pt x="4920143" y="2765751"/>
                  <a:pt x="4931691" y="2811938"/>
                  <a:pt x="4925917" y="2844656"/>
                </a:cubicBezTo>
                <a:cubicBezTo>
                  <a:pt x="4923992" y="2856203"/>
                  <a:pt x="4945165" y="2846580"/>
                  <a:pt x="4956714" y="2842731"/>
                </a:cubicBezTo>
                <a:cubicBezTo>
                  <a:pt x="4949014" y="2840806"/>
                  <a:pt x="4929767" y="2840806"/>
                  <a:pt x="4929767" y="2825410"/>
                </a:cubicBezTo>
                <a:cubicBezTo>
                  <a:pt x="4960563" y="2840806"/>
                  <a:pt x="4997134" y="2840806"/>
                  <a:pt x="5039480" y="2835032"/>
                </a:cubicBezTo>
                <a:cubicBezTo>
                  <a:pt x="5093373" y="2827334"/>
                  <a:pt x="5141493" y="2829259"/>
                  <a:pt x="5201162" y="2823485"/>
                </a:cubicBezTo>
                <a:cubicBezTo>
                  <a:pt x="5231958" y="2821561"/>
                  <a:pt x="5258905" y="2817712"/>
                  <a:pt x="5291627" y="2815788"/>
                </a:cubicBezTo>
                <a:cubicBezTo>
                  <a:pt x="5297401" y="2813863"/>
                  <a:pt x="5308950" y="2825410"/>
                  <a:pt x="5299326" y="2825410"/>
                </a:cubicBezTo>
                <a:cubicBezTo>
                  <a:pt x="5274304" y="2825410"/>
                  <a:pt x="5247356" y="2825410"/>
                  <a:pt x="5220410" y="2833107"/>
                </a:cubicBezTo>
                <a:cubicBezTo>
                  <a:pt x="5206936" y="2836956"/>
                  <a:pt x="5245432" y="2871597"/>
                  <a:pt x="5253131" y="2881219"/>
                </a:cubicBezTo>
                <a:cubicBezTo>
                  <a:pt x="5233883" y="2886994"/>
                  <a:pt x="5226184" y="2875447"/>
                  <a:pt x="5216560" y="2865823"/>
                </a:cubicBezTo>
                <a:cubicBezTo>
                  <a:pt x="5191538" y="2836956"/>
                  <a:pt x="5151117" y="2823485"/>
                  <a:pt x="5120321" y="2840806"/>
                </a:cubicBezTo>
                <a:cubicBezTo>
                  <a:pt x="5052953" y="2848504"/>
                  <a:pt x="5000984" y="2856203"/>
                  <a:pt x="4950939" y="2856203"/>
                </a:cubicBezTo>
                <a:cubicBezTo>
                  <a:pt x="4945165" y="2856203"/>
                  <a:pt x="4933616" y="2861975"/>
                  <a:pt x="4931691" y="2861975"/>
                </a:cubicBezTo>
                <a:cubicBezTo>
                  <a:pt x="4931691" y="2873521"/>
                  <a:pt x="4941315" y="2885068"/>
                  <a:pt x="4947090" y="2885068"/>
                </a:cubicBezTo>
                <a:cubicBezTo>
                  <a:pt x="4989435" y="2892767"/>
                  <a:pt x="5037555" y="2873521"/>
                  <a:pt x="5058728" y="2875447"/>
                </a:cubicBezTo>
                <a:cubicBezTo>
                  <a:pt x="5072201" y="2877371"/>
                  <a:pt x="5087599" y="2865823"/>
                  <a:pt x="5102997" y="2881219"/>
                </a:cubicBezTo>
                <a:cubicBezTo>
                  <a:pt x="5058728" y="2888917"/>
                  <a:pt x="5012533" y="2900465"/>
                  <a:pt x="4975962" y="2902390"/>
                </a:cubicBezTo>
                <a:cubicBezTo>
                  <a:pt x="4962488" y="2902390"/>
                  <a:pt x="4954789" y="2921633"/>
                  <a:pt x="4958638" y="2935104"/>
                </a:cubicBezTo>
                <a:cubicBezTo>
                  <a:pt x="4968262" y="2965897"/>
                  <a:pt x="4958638" y="2992838"/>
                  <a:pt x="4956714" y="3019782"/>
                </a:cubicBezTo>
                <a:cubicBezTo>
                  <a:pt x="4956714" y="3039027"/>
                  <a:pt x="4939390" y="3077516"/>
                  <a:pt x="4956714" y="3079442"/>
                </a:cubicBezTo>
                <a:cubicBezTo>
                  <a:pt x="4979811" y="3083292"/>
                  <a:pt x="5008683" y="3085214"/>
                  <a:pt x="5033706" y="3089065"/>
                </a:cubicBezTo>
                <a:lnTo>
                  <a:pt x="5135719" y="3075592"/>
                </a:lnTo>
                <a:cubicBezTo>
                  <a:pt x="5141493" y="3073669"/>
                  <a:pt x="5151117" y="3073669"/>
                  <a:pt x="5154967" y="3079442"/>
                </a:cubicBezTo>
                <a:cubicBezTo>
                  <a:pt x="5162666" y="3092914"/>
                  <a:pt x="5178065" y="3098688"/>
                  <a:pt x="5195388" y="3102536"/>
                </a:cubicBezTo>
                <a:cubicBezTo>
                  <a:pt x="5228109" y="3110236"/>
                  <a:pt x="5251206" y="3139106"/>
                  <a:pt x="5280078" y="3142955"/>
                </a:cubicBezTo>
                <a:cubicBezTo>
                  <a:pt x="5314724" y="3135255"/>
                  <a:pt x="5343596" y="3152582"/>
                  <a:pt x="5358994" y="3175680"/>
                </a:cubicBezTo>
                <a:cubicBezTo>
                  <a:pt x="5362844" y="3179530"/>
                  <a:pt x="5355145" y="3191080"/>
                  <a:pt x="5353220" y="3191080"/>
                </a:cubicBezTo>
                <a:cubicBezTo>
                  <a:pt x="5316649" y="3185305"/>
                  <a:pt x="5283928" y="3181455"/>
                  <a:pt x="5258905" y="3154506"/>
                </a:cubicBezTo>
                <a:cubicBezTo>
                  <a:pt x="5255056" y="3166055"/>
                  <a:pt x="5243507" y="3173755"/>
                  <a:pt x="5243507" y="3152582"/>
                </a:cubicBezTo>
                <a:cubicBezTo>
                  <a:pt x="5199237" y="3150655"/>
                  <a:pt x="5158817" y="3139106"/>
                  <a:pt x="5120321" y="3146807"/>
                </a:cubicBezTo>
                <a:cubicBezTo>
                  <a:pt x="5106847" y="3129482"/>
                  <a:pt x="5085674" y="3125633"/>
                  <a:pt x="5076050" y="3127557"/>
                </a:cubicBezTo>
                <a:cubicBezTo>
                  <a:pt x="5037555" y="3133331"/>
                  <a:pt x="4995210" y="3127557"/>
                  <a:pt x="4968262" y="3116008"/>
                </a:cubicBezTo>
                <a:cubicBezTo>
                  <a:pt x="4949014" y="3106385"/>
                  <a:pt x="4943240" y="3137180"/>
                  <a:pt x="4941315" y="3148730"/>
                </a:cubicBezTo>
                <a:cubicBezTo>
                  <a:pt x="4922067" y="3252665"/>
                  <a:pt x="4897045" y="3358529"/>
                  <a:pt x="4897045" y="3468241"/>
                </a:cubicBezTo>
                <a:cubicBezTo>
                  <a:pt x="4910519" y="3493264"/>
                  <a:pt x="4941315" y="3499038"/>
                  <a:pt x="4947090" y="3510587"/>
                </a:cubicBezTo>
                <a:cubicBezTo>
                  <a:pt x="4958638" y="3533684"/>
                  <a:pt x="4937466" y="3533684"/>
                  <a:pt x="4931691" y="3529834"/>
                </a:cubicBezTo>
                <a:cubicBezTo>
                  <a:pt x="4925917" y="3524060"/>
                  <a:pt x="4910519" y="3504812"/>
                  <a:pt x="4906669" y="3497113"/>
                </a:cubicBezTo>
                <a:cubicBezTo>
                  <a:pt x="4902820" y="3489414"/>
                  <a:pt x="4895121" y="3493264"/>
                  <a:pt x="4893196" y="3500963"/>
                </a:cubicBezTo>
                <a:cubicBezTo>
                  <a:pt x="4889346" y="3527910"/>
                  <a:pt x="4889346" y="3554857"/>
                  <a:pt x="4887422" y="3583729"/>
                </a:cubicBezTo>
                <a:cubicBezTo>
                  <a:pt x="4887422" y="3589503"/>
                  <a:pt x="4887422" y="3595277"/>
                  <a:pt x="4887422" y="3601052"/>
                </a:cubicBezTo>
                <a:cubicBezTo>
                  <a:pt x="4925917" y="3643397"/>
                  <a:pt x="4956714" y="3689592"/>
                  <a:pt x="4974037" y="3737712"/>
                </a:cubicBezTo>
                <a:cubicBezTo>
                  <a:pt x="4947090" y="3704990"/>
                  <a:pt x="4918218" y="3672269"/>
                  <a:pt x="4887422" y="3641472"/>
                </a:cubicBezTo>
                <a:cubicBezTo>
                  <a:pt x="4887422" y="3649171"/>
                  <a:pt x="4887422" y="3656871"/>
                  <a:pt x="4887422" y="3664570"/>
                </a:cubicBezTo>
                <a:cubicBezTo>
                  <a:pt x="4935541" y="3712689"/>
                  <a:pt x="4977886" y="3766583"/>
                  <a:pt x="5012533" y="3822402"/>
                </a:cubicBezTo>
                <a:cubicBezTo>
                  <a:pt x="4972112" y="3781982"/>
                  <a:pt x="4929767" y="3743486"/>
                  <a:pt x="4893196" y="3701140"/>
                </a:cubicBezTo>
                <a:cubicBezTo>
                  <a:pt x="4933616" y="3799305"/>
                  <a:pt x="5049104" y="3866672"/>
                  <a:pt x="5070276" y="3964837"/>
                </a:cubicBezTo>
                <a:cubicBezTo>
                  <a:pt x="5041405" y="3928265"/>
                  <a:pt x="4993285" y="3882071"/>
                  <a:pt x="4966338" y="3855123"/>
                </a:cubicBezTo>
                <a:cubicBezTo>
                  <a:pt x="4958638" y="3870522"/>
                  <a:pt x="4966338" y="3876296"/>
                  <a:pt x="4962488" y="3889770"/>
                </a:cubicBezTo>
                <a:cubicBezTo>
                  <a:pt x="5027931" y="3951363"/>
                  <a:pt x="5108772" y="4020655"/>
                  <a:pt x="5104922" y="4114970"/>
                </a:cubicBezTo>
                <a:cubicBezTo>
                  <a:pt x="5072201" y="4089948"/>
                  <a:pt x="5041405" y="4043753"/>
                  <a:pt x="5002909" y="4032204"/>
                </a:cubicBezTo>
                <a:cubicBezTo>
                  <a:pt x="5018307" y="4080324"/>
                  <a:pt x="5076050" y="4136143"/>
                  <a:pt x="5116471" y="4143842"/>
                </a:cubicBezTo>
                <a:cubicBezTo>
                  <a:pt x="5116471" y="4176563"/>
                  <a:pt x="5120321" y="4224683"/>
                  <a:pt x="5114546" y="4247780"/>
                </a:cubicBezTo>
                <a:cubicBezTo>
                  <a:pt x="5089524" y="4203510"/>
                  <a:pt x="5047179" y="4168864"/>
                  <a:pt x="5012533" y="4130368"/>
                </a:cubicBezTo>
                <a:cubicBezTo>
                  <a:pt x="5010608" y="4145767"/>
                  <a:pt x="4997134" y="4139992"/>
                  <a:pt x="4991360" y="4147691"/>
                </a:cubicBezTo>
                <a:cubicBezTo>
                  <a:pt x="5049104" y="4188112"/>
                  <a:pt x="5074126" y="4247780"/>
                  <a:pt x="5124170" y="4290126"/>
                </a:cubicBezTo>
                <a:cubicBezTo>
                  <a:pt x="5116471" y="4318998"/>
                  <a:pt x="5118396" y="4330546"/>
                  <a:pt x="5108772" y="4355568"/>
                </a:cubicBezTo>
                <a:cubicBezTo>
                  <a:pt x="5054878" y="4318998"/>
                  <a:pt x="5039480" y="4255480"/>
                  <a:pt x="4989435" y="4216984"/>
                </a:cubicBezTo>
                <a:cubicBezTo>
                  <a:pt x="4985586" y="4224683"/>
                  <a:pt x="4977886" y="4228533"/>
                  <a:pt x="4972112" y="4234307"/>
                </a:cubicBezTo>
                <a:cubicBezTo>
                  <a:pt x="5012533" y="4290126"/>
                  <a:pt x="5054878" y="4344020"/>
                  <a:pt x="5104922" y="4394064"/>
                </a:cubicBezTo>
                <a:cubicBezTo>
                  <a:pt x="5097223" y="4411387"/>
                  <a:pt x="5099148" y="4440259"/>
                  <a:pt x="5087599" y="4449883"/>
                </a:cubicBezTo>
                <a:cubicBezTo>
                  <a:pt x="5010608" y="4357493"/>
                  <a:pt x="4931691" y="4263179"/>
                  <a:pt x="4852775" y="4168864"/>
                </a:cubicBezTo>
                <a:cubicBezTo>
                  <a:pt x="4854700" y="4182338"/>
                  <a:pt x="4856625" y="4197736"/>
                  <a:pt x="4858550" y="4211209"/>
                </a:cubicBezTo>
                <a:cubicBezTo>
                  <a:pt x="4929767" y="4292051"/>
                  <a:pt x="4999059" y="4372892"/>
                  <a:pt x="5064502" y="4457582"/>
                </a:cubicBezTo>
                <a:cubicBezTo>
                  <a:pt x="4999059" y="4461432"/>
                  <a:pt x="4981736" y="4424861"/>
                  <a:pt x="4935541" y="4376741"/>
                </a:cubicBezTo>
                <a:cubicBezTo>
                  <a:pt x="4925917" y="4365192"/>
                  <a:pt x="4914368" y="4353644"/>
                  <a:pt x="4902820" y="4342095"/>
                </a:cubicBezTo>
                <a:cubicBezTo>
                  <a:pt x="4904745" y="4344020"/>
                  <a:pt x="4906669" y="4347869"/>
                  <a:pt x="4908594" y="4349794"/>
                </a:cubicBezTo>
                <a:cubicBezTo>
                  <a:pt x="4910519" y="4355568"/>
                  <a:pt x="4889346" y="4345944"/>
                  <a:pt x="4893196" y="4361343"/>
                </a:cubicBezTo>
                <a:cubicBezTo>
                  <a:pt x="4950939" y="4417162"/>
                  <a:pt x="5012533" y="4471056"/>
                  <a:pt x="5018307" y="4549972"/>
                </a:cubicBezTo>
                <a:cubicBezTo>
                  <a:pt x="4974037" y="4498003"/>
                  <a:pt x="4925917" y="4442184"/>
                  <a:pt x="4877798" y="4386365"/>
                </a:cubicBezTo>
                <a:cubicBezTo>
                  <a:pt x="4873948" y="4388290"/>
                  <a:pt x="4870098" y="4388290"/>
                  <a:pt x="4866249" y="4388290"/>
                </a:cubicBezTo>
                <a:cubicBezTo>
                  <a:pt x="4864324" y="4380591"/>
                  <a:pt x="4858550" y="4380591"/>
                  <a:pt x="4856625" y="4388290"/>
                </a:cubicBezTo>
                <a:cubicBezTo>
                  <a:pt x="4914368" y="4457582"/>
                  <a:pt x="4962488" y="4526875"/>
                  <a:pt x="4997134" y="4598092"/>
                </a:cubicBezTo>
                <a:cubicBezTo>
                  <a:pt x="4952864" y="4544198"/>
                  <a:pt x="4908594" y="4488379"/>
                  <a:pt x="4864324" y="4434485"/>
                </a:cubicBezTo>
                <a:cubicBezTo>
                  <a:pt x="4864324" y="4438334"/>
                  <a:pt x="4862399" y="4442184"/>
                  <a:pt x="4860474" y="4446034"/>
                </a:cubicBezTo>
                <a:cubicBezTo>
                  <a:pt x="4868174" y="4459507"/>
                  <a:pt x="4872023" y="4472981"/>
                  <a:pt x="4875873" y="4484529"/>
                </a:cubicBezTo>
                <a:cubicBezTo>
                  <a:pt x="4916293" y="4532649"/>
                  <a:pt x="4952864" y="4582693"/>
                  <a:pt x="4970187" y="4636588"/>
                </a:cubicBezTo>
                <a:cubicBezTo>
                  <a:pt x="4941315" y="4648136"/>
                  <a:pt x="4937466" y="4609641"/>
                  <a:pt x="4927842" y="4596167"/>
                </a:cubicBezTo>
                <a:cubicBezTo>
                  <a:pt x="4912444" y="4576919"/>
                  <a:pt x="4897045" y="4555746"/>
                  <a:pt x="4879722" y="4536499"/>
                </a:cubicBezTo>
                <a:cubicBezTo>
                  <a:pt x="4879722" y="4549972"/>
                  <a:pt x="4875873" y="4561521"/>
                  <a:pt x="4873948" y="4573069"/>
                </a:cubicBezTo>
                <a:cubicBezTo>
                  <a:pt x="4891271" y="4601941"/>
                  <a:pt x="4908594" y="4630813"/>
                  <a:pt x="4922067" y="4659685"/>
                </a:cubicBezTo>
                <a:cubicBezTo>
                  <a:pt x="4887422" y="4659685"/>
                  <a:pt x="4868174" y="4632738"/>
                  <a:pt x="4850850" y="4605791"/>
                </a:cubicBezTo>
                <a:cubicBezTo>
                  <a:pt x="4847001" y="4607716"/>
                  <a:pt x="4843151" y="4609641"/>
                  <a:pt x="4841226" y="4613490"/>
                </a:cubicBezTo>
                <a:cubicBezTo>
                  <a:pt x="4839302" y="4617340"/>
                  <a:pt x="4850850" y="4623114"/>
                  <a:pt x="4850850" y="4632738"/>
                </a:cubicBezTo>
                <a:cubicBezTo>
                  <a:pt x="4847001" y="4630813"/>
                  <a:pt x="4845076" y="4628888"/>
                  <a:pt x="4841226" y="4626964"/>
                </a:cubicBezTo>
                <a:cubicBezTo>
                  <a:pt x="4850850" y="4638512"/>
                  <a:pt x="4860474" y="4650061"/>
                  <a:pt x="4868174" y="4661610"/>
                </a:cubicBezTo>
                <a:cubicBezTo>
                  <a:pt x="4848926" y="4655835"/>
                  <a:pt x="4837377" y="4663534"/>
                  <a:pt x="4820054" y="4663534"/>
                </a:cubicBezTo>
                <a:cubicBezTo>
                  <a:pt x="4795032" y="4630813"/>
                  <a:pt x="4768084" y="4600017"/>
                  <a:pt x="4741138" y="4569220"/>
                </a:cubicBezTo>
                <a:cubicBezTo>
                  <a:pt x="4737288" y="4574994"/>
                  <a:pt x="4733439" y="4574994"/>
                  <a:pt x="4729589" y="4569220"/>
                </a:cubicBezTo>
                <a:cubicBezTo>
                  <a:pt x="4719965" y="4555746"/>
                  <a:pt x="4710341" y="4542273"/>
                  <a:pt x="4700717" y="4526875"/>
                </a:cubicBezTo>
                <a:cubicBezTo>
                  <a:pt x="4548658" y="4359418"/>
                  <a:pt x="4379276" y="4201585"/>
                  <a:pt x="4227218" y="4034129"/>
                </a:cubicBezTo>
                <a:cubicBezTo>
                  <a:pt x="4221444" y="4047602"/>
                  <a:pt x="4215669" y="4061076"/>
                  <a:pt x="4211820" y="4076474"/>
                </a:cubicBezTo>
                <a:cubicBezTo>
                  <a:pt x="4275338" y="4130368"/>
                  <a:pt x="4346555" y="4182338"/>
                  <a:pt x="4408148" y="4245856"/>
                </a:cubicBezTo>
                <a:cubicBezTo>
                  <a:pt x="4544808" y="4384440"/>
                  <a:pt x="4667996" y="4526875"/>
                  <a:pt x="4785408" y="4657760"/>
                </a:cubicBezTo>
                <a:cubicBezTo>
                  <a:pt x="4756536" y="4650061"/>
                  <a:pt x="4731514" y="4648136"/>
                  <a:pt x="4710341" y="4650061"/>
                </a:cubicBezTo>
                <a:cubicBezTo>
                  <a:pt x="4550583" y="4463357"/>
                  <a:pt x="4373502" y="4288201"/>
                  <a:pt x="4204121" y="4107271"/>
                </a:cubicBezTo>
                <a:cubicBezTo>
                  <a:pt x="4202196" y="4111120"/>
                  <a:pt x="4202196" y="4113045"/>
                  <a:pt x="4198346" y="4113045"/>
                </a:cubicBezTo>
                <a:lnTo>
                  <a:pt x="4194497" y="4134218"/>
                </a:lnTo>
                <a:cubicBezTo>
                  <a:pt x="4356179" y="4295900"/>
                  <a:pt x="4517861" y="4459507"/>
                  <a:pt x="4664146" y="4630813"/>
                </a:cubicBezTo>
                <a:cubicBezTo>
                  <a:pt x="4540959" y="4623114"/>
                  <a:pt x="4500538" y="4544198"/>
                  <a:pt x="4437020" y="4469131"/>
                </a:cubicBezTo>
                <a:cubicBezTo>
                  <a:pt x="4354254" y="4372892"/>
                  <a:pt x="4267639" y="4278577"/>
                  <a:pt x="4184873" y="4186187"/>
                </a:cubicBezTo>
                <a:lnTo>
                  <a:pt x="4179099" y="4216984"/>
                </a:lnTo>
                <a:cubicBezTo>
                  <a:pt x="4296510" y="4342095"/>
                  <a:pt x="4417772" y="4467206"/>
                  <a:pt x="4527485" y="4600017"/>
                </a:cubicBezTo>
                <a:cubicBezTo>
                  <a:pt x="4404299" y="4580769"/>
                  <a:pt x="4381201" y="4498003"/>
                  <a:pt x="4323458" y="4434485"/>
                </a:cubicBezTo>
                <a:cubicBezTo>
                  <a:pt x="4271488" y="4376741"/>
                  <a:pt x="4219519" y="4320922"/>
                  <a:pt x="4169475" y="4267028"/>
                </a:cubicBezTo>
                <a:lnTo>
                  <a:pt x="4163700" y="4293975"/>
                </a:lnTo>
                <a:cubicBezTo>
                  <a:pt x="4236842" y="4370967"/>
                  <a:pt x="4306134" y="4449883"/>
                  <a:pt x="4369652" y="4534574"/>
                </a:cubicBezTo>
                <a:cubicBezTo>
                  <a:pt x="4271488" y="4496078"/>
                  <a:pt x="4206046" y="4438334"/>
                  <a:pt x="4150227" y="4372892"/>
                </a:cubicBezTo>
                <a:lnTo>
                  <a:pt x="4148302" y="4380591"/>
                </a:lnTo>
                <a:cubicBezTo>
                  <a:pt x="4148302" y="4382516"/>
                  <a:pt x="4150227" y="4388290"/>
                  <a:pt x="4152151" y="4394064"/>
                </a:cubicBezTo>
                <a:cubicBezTo>
                  <a:pt x="4165625" y="4411387"/>
                  <a:pt x="4181023" y="4428710"/>
                  <a:pt x="4194497" y="4447958"/>
                </a:cubicBezTo>
                <a:cubicBezTo>
                  <a:pt x="4182948" y="4442184"/>
                  <a:pt x="4169475" y="4436410"/>
                  <a:pt x="4156001" y="4430635"/>
                </a:cubicBezTo>
                <a:cubicBezTo>
                  <a:pt x="4156001" y="4432560"/>
                  <a:pt x="4157926" y="4436410"/>
                  <a:pt x="4157926" y="4438334"/>
                </a:cubicBezTo>
                <a:cubicBezTo>
                  <a:pt x="4173324" y="4532649"/>
                  <a:pt x="4171399" y="4625039"/>
                  <a:pt x="4175249" y="4719353"/>
                </a:cubicBezTo>
                <a:cubicBezTo>
                  <a:pt x="4177174" y="4759774"/>
                  <a:pt x="4181023" y="4809818"/>
                  <a:pt x="4179099" y="4850239"/>
                </a:cubicBezTo>
                <a:cubicBezTo>
                  <a:pt x="4179099" y="4852164"/>
                  <a:pt x="4171399" y="4857938"/>
                  <a:pt x="4169475" y="4859863"/>
                </a:cubicBezTo>
                <a:cubicBezTo>
                  <a:pt x="4182948" y="4861788"/>
                  <a:pt x="4181023" y="4873336"/>
                  <a:pt x="4181023" y="4881035"/>
                </a:cubicBezTo>
                <a:cubicBezTo>
                  <a:pt x="4181023" y="4907983"/>
                  <a:pt x="4186798" y="4931080"/>
                  <a:pt x="4181023" y="4956102"/>
                </a:cubicBezTo>
                <a:cubicBezTo>
                  <a:pt x="4169475" y="4958027"/>
                  <a:pt x="4146377" y="4938779"/>
                  <a:pt x="4130979" y="4934930"/>
                </a:cubicBezTo>
                <a:cubicBezTo>
                  <a:pt x="4117505" y="4933005"/>
                  <a:pt x="4111731" y="4948403"/>
                  <a:pt x="4117505" y="4958027"/>
                </a:cubicBezTo>
                <a:cubicBezTo>
                  <a:pt x="4129054" y="4973425"/>
                  <a:pt x="4142527" y="4984974"/>
                  <a:pt x="4154076" y="5000372"/>
                </a:cubicBezTo>
                <a:cubicBezTo>
                  <a:pt x="4156001" y="5000372"/>
                  <a:pt x="4171399" y="4986899"/>
                  <a:pt x="4169475" y="5006147"/>
                </a:cubicBezTo>
                <a:cubicBezTo>
                  <a:pt x="4169475" y="5008071"/>
                  <a:pt x="4169475" y="5027319"/>
                  <a:pt x="4159851" y="5019620"/>
                </a:cubicBezTo>
                <a:cubicBezTo>
                  <a:pt x="4152151" y="5013846"/>
                  <a:pt x="4138678" y="5017695"/>
                  <a:pt x="4136753" y="5029244"/>
                </a:cubicBezTo>
                <a:cubicBezTo>
                  <a:pt x="4148302" y="5031169"/>
                  <a:pt x="4148302" y="5042718"/>
                  <a:pt x="4132904" y="5040793"/>
                </a:cubicBezTo>
                <a:cubicBezTo>
                  <a:pt x="4130979" y="5058116"/>
                  <a:pt x="4115581" y="5071590"/>
                  <a:pt x="4127129" y="5085063"/>
                </a:cubicBezTo>
                <a:cubicBezTo>
                  <a:pt x="4132904" y="5090838"/>
                  <a:pt x="4146377" y="5090838"/>
                  <a:pt x="4142527" y="5102386"/>
                </a:cubicBezTo>
                <a:cubicBezTo>
                  <a:pt x="4136753" y="5121634"/>
                  <a:pt x="4117505" y="5106236"/>
                  <a:pt x="4102107" y="5112010"/>
                </a:cubicBezTo>
                <a:cubicBezTo>
                  <a:pt x="4107882" y="5119709"/>
                  <a:pt x="4109806" y="5131258"/>
                  <a:pt x="4098258" y="5133183"/>
                </a:cubicBezTo>
                <a:cubicBezTo>
                  <a:pt x="4088634" y="5133183"/>
                  <a:pt x="4080934" y="5115860"/>
                  <a:pt x="4065536" y="5127408"/>
                </a:cubicBezTo>
                <a:cubicBezTo>
                  <a:pt x="4057837" y="5133183"/>
                  <a:pt x="4036664" y="5129333"/>
                  <a:pt x="4030890" y="5144731"/>
                </a:cubicBezTo>
                <a:cubicBezTo>
                  <a:pt x="4028965" y="5150506"/>
                  <a:pt x="4023191" y="5158205"/>
                  <a:pt x="4017416" y="5152430"/>
                </a:cubicBezTo>
                <a:cubicBezTo>
                  <a:pt x="4009717" y="5142806"/>
                  <a:pt x="3980845" y="5138957"/>
                  <a:pt x="3992394" y="5121634"/>
                </a:cubicBezTo>
                <a:cubicBezTo>
                  <a:pt x="3996244" y="5125483"/>
                  <a:pt x="4007792" y="5127408"/>
                  <a:pt x="4000093" y="5119709"/>
                </a:cubicBezTo>
                <a:cubicBezTo>
                  <a:pt x="3990469" y="5110085"/>
                  <a:pt x="3980845" y="5102386"/>
                  <a:pt x="3978921" y="5086988"/>
                </a:cubicBezTo>
                <a:cubicBezTo>
                  <a:pt x="3992394" y="5075439"/>
                  <a:pt x="3996244" y="5054267"/>
                  <a:pt x="3986620" y="5038868"/>
                </a:cubicBezTo>
                <a:cubicBezTo>
                  <a:pt x="3984695" y="5044643"/>
                  <a:pt x="3982770" y="5052342"/>
                  <a:pt x="3978921" y="5058116"/>
                </a:cubicBezTo>
                <a:cubicBezTo>
                  <a:pt x="3926951" y="5033094"/>
                  <a:pt x="3884606" y="5073515"/>
                  <a:pt x="3900004" y="5121634"/>
                </a:cubicBezTo>
                <a:cubicBezTo>
                  <a:pt x="3717150" y="5104311"/>
                  <a:pt x="3605512" y="5011921"/>
                  <a:pt x="3513122" y="4927231"/>
                </a:cubicBezTo>
                <a:cubicBezTo>
                  <a:pt x="3578565" y="5019620"/>
                  <a:pt x="3720999" y="5125483"/>
                  <a:pt x="3874982" y="5137032"/>
                </a:cubicBezTo>
                <a:cubicBezTo>
                  <a:pt x="3909628" y="5140882"/>
                  <a:pt x="3950049" y="5125483"/>
                  <a:pt x="3950049" y="5171678"/>
                </a:cubicBezTo>
                <a:cubicBezTo>
                  <a:pt x="3942350" y="5177453"/>
                  <a:pt x="3923102" y="5165904"/>
                  <a:pt x="3925027" y="5187077"/>
                </a:cubicBezTo>
                <a:cubicBezTo>
                  <a:pt x="3861509" y="5169754"/>
                  <a:pt x="3799916" y="5173603"/>
                  <a:pt x="3751796" y="5152430"/>
                </a:cubicBezTo>
                <a:cubicBezTo>
                  <a:pt x="3788367" y="5223648"/>
                  <a:pt x="3884606" y="5167829"/>
                  <a:pt x="3932726" y="5214024"/>
                </a:cubicBezTo>
                <a:cubicBezTo>
                  <a:pt x="3911553" y="5260219"/>
                  <a:pt x="3911553" y="5371857"/>
                  <a:pt x="3863433" y="5393029"/>
                </a:cubicBezTo>
                <a:cubicBezTo>
                  <a:pt x="3842261" y="5389180"/>
                  <a:pt x="3826862" y="5391105"/>
                  <a:pt x="3811464" y="5394954"/>
                </a:cubicBezTo>
                <a:cubicBezTo>
                  <a:pt x="3807615" y="5429600"/>
                  <a:pt x="3846110" y="5435374"/>
                  <a:pt x="3846110" y="5468096"/>
                </a:cubicBezTo>
                <a:cubicBezTo>
                  <a:pt x="3751796" y="5433449"/>
                  <a:pt x="3784517" y="5560486"/>
                  <a:pt x="3736397" y="5577809"/>
                </a:cubicBezTo>
                <a:cubicBezTo>
                  <a:pt x="3746021" y="5568185"/>
                  <a:pt x="3751796" y="5552787"/>
                  <a:pt x="3755645" y="5535464"/>
                </a:cubicBezTo>
                <a:cubicBezTo>
                  <a:pt x="3747946" y="5516216"/>
                  <a:pt x="3728698" y="5504667"/>
                  <a:pt x="3713300" y="5491193"/>
                </a:cubicBezTo>
                <a:cubicBezTo>
                  <a:pt x="3728698" y="5408427"/>
                  <a:pt x="3645933" y="5319887"/>
                  <a:pt x="3572791" y="5366082"/>
                </a:cubicBezTo>
                <a:cubicBezTo>
                  <a:pt x="3357214" y="5277542"/>
                  <a:pt x="3247501" y="5090838"/>
                  <a:pt x="3087745" y="4956102"/>
                </a:cubicBezTo>
                <a:cubicBezTo>
                  <a:pt x="3222479" y="5110085"/>
                  <a:pt x="3351440" y="5283316"/>
                  <a:pt x="3557392" y="5379556"/>
                </a:cubicBezTo>
                <a:cubicBezTo>
                  <a:pt x="3524671" y="5391105"/>
                  <a:pt x="3486175" y="5394954"/>
                  <a:pt x="3445754" y="5396879"/>
                </a:cubicBezTo>
                <a:cubicBezTo>
                  <a:pt x="3503498" y="5433449"/>
                  <a:pt x="3563167" y="5394954"/>
                  <a:pt x="3605512" y="5371857"/>
                </a:cubicBezTo>
                <a:cubicBezTo>
                  <a:pt x="3605512" y="5416127"/>
                  <a:pt x="3632459" y="5441149"/>
                  <a:pt x="3632459" y="5485419"/>
                </a:cubicBezTo>
                <a:cubicBezTo>
                  <a:pt x="3541994" y="5525840"/>
                  <a:pt x="3632459" y="5616304"/>
                  <a:pt x="3578565" y="5689447"/>
                </a:cubicBezTo>
                <a:cubicBezTo>
                  <a:pt x="3532370" y="5700995"/>
                  <a:pt x="3480401" y="5666349"/>
                  <a:pt x="3461153" y="5714469"/>
                </a:cubicBezTo>
                <a:cubicBezTo>
                  <a:pt x="3447679" y="5747190"/>
                  <a:pt x="3474626" y="5810708"/>
                  <a:pt x="3422657" y="5829956"/>
                </a:cubicBezTo>
                <a:cubicBezTo>
                  <a:pt x="3413033" y="5697146"/>
                  <a:pt x="3355289" y="5518140"/>
                  <a:pt x="3274448" y="5418051"/>
                </a:cubicBezTo>
                <a:cubicBezTo>
                  <a:pt x="3197457" y="5325661"/>
                  <a:pt x="3124316" y="5219798"/>
                  <a:pt x="3012678" y="5179378"/>
                </a:cubicBezTo>
                <a:cubicBezTo>
                  <a:pt x="3147412" y="5267918"/>
                  <a:pt x="3259050" y="5410352"/>
                  <a:pt x="3314869" y="5525840"/>
                </a:cubicBezTo>
                <a:cubicBezTo>
                  <a:pt x="3297546" y="5525840"/>
                  <a:pt x="3297546" y="5514291"/>
                  <a:pt x="3282147" y="5514291"/>
                </a:cubicBezTo>
                <a:cubicBezTo>
                  <a:pt x="3174360" y="5537388"/>
                  <a:pt x="3158961" y="5427675"/>
                  <a:pt x="3099293" y="5387255"/>
                </a:cubicBezTo>
                <a:cubicBezTo>
                  <a:pt x="3014602" y="5231347"/>
                  <a:pt x="2916438" y="5125483"/>
                  <a:pt x="2868318" y="4934930"/>
                </a:cubicBezTo>
                <a:cubicBezTo>
                  <a:pt x="2831747" y="4784796"/>
                  <a:pt x="2777853" y="4646211"/>
                  <a:pt x="2795176" y="4474905"/>
                </a:cubicBezTo>
                <a:cubicBezTo>
                  <a:pt x="2722034" y="4600017"/>
                  <a:pt x="2793253" y="4717429"/>
                  <a:pt x="2818274" y="4815593"/>
                </a:cubicBezTo>
                <a:cubicBezTo>
                  <a:pt x="2841371" y="5038868"/>
                  <a:pt x="2953009" y="5204400"/>
                  <a:pt x="3070421" y="5368007"/>
                </a:cubicBezTo>
                <a:cubicBezTo>
                  <a:pt x="3028076" y="5356458"/>
                  <a:pt x="3033850" y="5319887"/>
                  <a:pt x="3003053" y="5300639"/>
                </a:cubicBezTo>
                <a:cubicBezTo>
                  <a:pt x="2976106" y="5285241"/>
                  <a:pt x="2943385" y="5294865"/>
                  <a:pt x="2912588" y="5281391"/>
                </a:cubicBezTo>
                <a:cubicBezTo>
                  <a:pt x="2883716" y="5269843"/>
                  <a:pt x="2879867" y="5239046"/>
                  <a:pt x="2850995" y="5229422"/>
                </a:cubicBezTo>
                <a:cubicBezTo>
                  <a:pt x="2812500" y="5215949"/>
                  <a:pt x="2764380" y="5231347"/>
                  <a:pt x="2729733" y="5198626"/>
                </a:cubicBezTo>
                <a:cubicBezTo>
                  <a:pt x="2743207" y="5185152"/>
                  <a:pt x="2723959" y="5158205"/>
                  <a:pt x="2716260" y="5138957"/>
                </a:cubicBezTo>
                <a:cubicBezTo>
                  <a:pt x="2754756" y="4907983"/>
                  <a:pt x="2654667" y="4727052"/>
                  <a:pt x="2725885" y="4496078"/>
                </a:cubicBezTo>
                <a:cubicBezTo>
                  <a:pt x="2689313" y="4376741"/>
                  <a:pt x="2733583" y="4153466"/>
                  <a:pt x="2822123" y="4061076"/>
                </a:cubicBezTo>
                <a:cubicBezTo>
                  <a:pt x="2845221" y="4184262"/>
                  <a:pt x="2856770" y="4365192"/>
                  <a:pt x="2991505" y="4382516"/>
                </a:cubicBezTo>
                <a:cubicBezTo>
                  <a:pt x="3039624" y="4455658"/>
                  <a:pt x="3043475" y="4555746"/>
                  <a:pt x="3072346" y="4636588"/>
                </a:cubicBezTo>
                <a:cubicBezTo>
                  <a:pt x="3143563" y="4844465"/>
                  <a:pt x="3322568" y="4967651"/>
                  <a:pt x="3516971" y="5110085"/>
                </a:cubicBezTo>
                <a:cubicBezTo>
                  <a:pt x="3316794" y="4921456"/>
                  <a:pt x="3089669" y="4748225"/>
                  <a:pt x="3047323" y="4457582"/>
                </a:cubicBezTo>
                <a:cubicBezTo>
                  <a:pt x="3028076" y="4432560"/>
                  <a:pt x="3016527" y="4403688"/>
                  <a:pt x="3001129" y="4374816"/>
                </a:cubicBezTo>
                <a:cubicBezTo>
                  <a:pt x="2995354" y="4369042"/>
                  <a:pt x="2991505" y="4367117"/>
                  <a:pt x="2983805" y="4370967"/>
                </a:cubicBezTo>
                <a:cubicBezTo>
                  <a:pt x="2968408" y="4255480"/>
                  <a:pt x="2899115" y="4157315"/>
                  <a:pt x="2906814" y="4039903"/>
                </a:cubicBezTo>
                <a:cubicBezTo>
                  <a:pt x="2958783" y="4166939"/>
                  <a:pt x="2960708" y="4326697"/>
                  <a:pt x="3112766" y="4392140"/>
                </a:cubicBezTo>
                <a:cubicBezTo>
                  <a:pt x="3172435" y="4284351"/>
                  <a:pt x="3004978" y="4236232"/>
                  <a:pt x="2981881" y="4147691"/>
                </a:cubicBezTo>
                <a:cubicBezTo>
                  <a:pt x="3087745" y="4215059"/>
                  <a:pt x="3130089" y="4324772"/>
                  <a:pt x="3207081" y="4409463"/>
                </a:cubicBezTo>
                <a:cubicBezTo>
                  <a:pt x="3239802" y="4374816"/>
                  <a:pt x="3209005" y="4324772"/>
                  <a:pt x="3199383" y="4292051"/>
                </a:cubicBezTo>
                <a:cubicBezTo>
                  <a:pt x="3224404" y="4297825"/>
                  <a:pt x="3268674" y="4292051"/>
                  <a:pt x="3297546" y="4318998"/>
                </a:cubicBezTo>
                <a:cubicBezTo>
                  <a:pt x="3332192" y="4278577"/>
                  <a:pt x="3393785" y="4284351"/>
                  <a:pt x="3436130" y="4255480"/>
                </a:cubicBezTo>
                <a:cubicBezTo>
                  <a:pt x="3351440" y="4213134"/>
                  <a:pt x="3222479" y="4184262"/>
                  <a:pt x="3191683" y="4097647"/>
                </a:cubicBezTo>
                <a:cubicBezTo>
                  <a:pt x="3178209" y="4101496"/>
                  <a:pt x="3176284" y="4120744"/>
                  <a:pt x="3164736" y="4122669"/>
                </a:cubicBezTo>
                <a:cubicBezTo>
                  <a:pt x="3166660" y="4101496"/>
                  <a:pt x="3174360" y="4091872"/>
                  <a:pt x="3185908" y="4084173"/>
                </a:cubicBezTo>
                <a:cubicBezTo>
                  <a:pt x="3253276" y="4126519"/>
                  <a:pt x="3337966" y="4222758"/>
                  <a:pt x="3426507" y="4163090"/>
                </a:cubicBezTo>
                <a:cubicBezTo>
                  <a:pt x="3430356" y="4151541"/>
                  <a:pt x="3420732" y="4147691"/>
                  <a:pt x="3424582" y="4136143"/>
                </a:cubicBezTo>
                <a:cubicBezTo>
                  <a:pt x="3384161" y="4101496"/>
                  <a:pt x="3314869" y="4103421"/>
                  <a:pt x="3272524" y="4080324"/>
                </a:cubicBezTo>
                <a:cubicBezTo>
                  <a:pt x="3241727" y="4064926"/>
                  <a:pt x="3226329" y="4034129"/>
                  <a:pt x="3195532" y="4016806"/>
                </a:cubicBezTo>
                <a:cubicBezTo>
                  <a:pt x="3155113" y="3993708"/>
                  <a:pt x="3093519" y="3999483"/>
                  <a:pt x="3078120" y="3947513"/>
                </a:cubicBezTo>
                <a:cubicBezTo>
                  <a:pt x="3162812" y="3959062"/>
                  <a:pt x="3234028" y="4014881"/>
                  <a:pt x="3301395" y="4005257"/>
                </a:cubicBezTo>
                <a:cubicBezTo>
                  <a:pt x="3291771" y="4014881"/>
                  <a:pt x="3280224" y="4022580"/>
                  <a:pt x="3266749" y="4028354"/>
                </a:cubicBezTo>
                <a:cubicBezTo>
                  <a:pt x="3293697" y="4111120"/>
                  <a:pt x="3451529" y="4116895"/>
                  <a:pt x="3484250" y="4041828"/>
                </a:cubicBezTo>
                <a:cubicBezTo>
                  <a:pt x="3465002" y="4003332"/>
                  <a:pt x="3397635" y="4032204"/>
                  <a:pt x="3372612" y="4020655"/>
                </a:cubicBezTo>
                <a:cubicBezTo>
                  <a:pt x="3389936" y="4012956"/>
                  <a:pt x="3443830" y="4011031"/>
                  <a:pt x="3420732" y="3976385"/>
                </a:cubicBezTo>
                <a:cubicBezTo>
                  <a:pt x="3395710" y="3972536"/>
                  <a:pt x="3370688" y="3993708"/>
                  <a:pt x="3351440" y="3978310"/>
                </a:cubicBezTo>
                <a:cubicBezTo>
                  <a:pt x="3374538" y="3968686"/>
                  <a:pt x="3405334" y="3957137"/>
                  <a:pt x="3401484" y="3924416"/>
                </a:cubicBezTo>
                <a:cubicBezTo>
                  <a:pt x="3395710" y="3858973"/>
                  <a:pt x="3293697" y="3922491"/>
                  <a:pt x="3257125" y="3918642"/>
                </a:cubicBezTo>
                <a:cubicBezTo>
                  <a:pt x="3162812" y="3907093"/>
                  <a:pt x="3110841" y="3835876"/>
                  <a:pt x="3151262" y="3756959"/>
                </a:cubicBezTo>
                <a:cubicBezTo>
                  <a:pt x="3149337" y="3805079"/>
                  <a:pt x="3191683" y="3868597"/>
                  <a:pt x="3245577" y="3851274"/>
                </a:cubicBezTo>
                <a:cubicBezTo>
                  <a:pt x="3085819" y="3824327"/>
                  <a:pt x="3245577" y="3560631"/>
                  <a:pt x="3041549" y="3585653"/>
                </a:cubicBezTo>
                <a:cubicBezTo>
                  <a:pt x="3076195" y="3508662"/>
                  <a:pt x="3147412" y="3504812"/>
                  <a:pt x="3234028" y="3533684"/>
                </a:cubicBezTo>
                <a:cubicBezTo>
                  <a:pt x="3241727" y="3525985"/>
                  <a:pt x="3247501" y="3510587"/>
                  <a:pt x="3257125" y="3504812"/>
                </a:cubicBezTo>
                <a:cubicBezTo>
                  <a:pt x="3407259" y="3477865"/>
                  <a:pt x="3266749" y="3708840"/>
                  <a:pt x="3386086" y="3701140"/>
                </a:cubicBezTo>
                <a:cubicBezTo>
                  <a:pt x="3434206" y="3699216"/>
                  <a:pt x="3430356" y="3597202"/>
                  <a:pt x="3461153" y="3554857"/>
                </a:cubicBezTo>
                <a:cubicBezTo>
                  <a:pt x="3488100" y="3593353"/>
                  <a:pt x="3565091" y="3581804"/>
                  <a:pt x="3611286" y="3618375"/>
                </a:cubicBezTo>
                <a:cubicBezTo>
                  <a:pt x="3617061" y="3654946"/>
                  <a:pt x="3638233" y="3683818"/>
                  <a:pt x="3684428" y="3695366"/>
                </a:cubicBezTo>
                <a:cubicBezTo>
                  <a:pt x="3678654" y="3751185"/>
                  <a:pt x="3632459" y="3847424"/>
                  <a:pt x="3684428" y="3868597"/>
                </a:cubicBezTo>
                <a:cubicBezTo>
                  <a:pt x="3755645" y="3897469"/>
                  <a:pt x="3755645" y="3778132"/>
                  <a:pt x="3774893" y="3733862"/>
                </a:cubicBezTo>
                <a:cubicBezTo>
                  <a:pt x="3888456" y="3751185"/>
                  <a:pt x="3826862" y="3880146"/>
                  <a:pt x="3909628" y="3918642"/>
                </a:cubicBezTo>
                <a:cubicBezTo>
                  <a:pt x="3903854" y="3943664"/>
                  <a:pt x="3919252" y="3959062"/>
                  <a:pt x="3932726" y="3978310"/>
                </a:cubicBezTo>
                <a:cubicBezTo>
                  <a:pt x="3936575" y="3964837"/>
                  <a:pt x="3938500" y="3949438"/>
                  <a:pt x="3942350" y="3935965"/>
                </a:cubicBezTo>
                <a:cubicBezTo>
                  <a:pt x="3944275" y="3926341"/>
                  <a:pt x="3944275" y="3918642"/>
                  <a:pt x="3944275" y="3909018"/>
                </a:cubicBezTo>
                <a:cubicBezTo>
                  <a:pt x="3938500" y="3910943"/>
                  <a:pt x="3930801" y="3912867"/>
                  <a:pt x="3925027" y="3916717"/>
                </a:cubicBezTo>
                <a:cubicBezTo>
                  <a:pt x="3919252" y="3895544"/>
                  <a:pt x="3900004" y="3885920"/>
                  <a:pt x="3882681" y="3872447"/>
                </a:cubicBezTo>
                <a:cubicBezTo>
                  <a:pt x="3886531" y="3795455"/>
                  <a:pt x="3857659" y="3739636"/>
                  <a:pt x="3780668" y="3712689"/>
                </a:cubicBezTo>
                <a:cubicBezTo>
                  <a:pt x="3715225" y="3726163"/>
                  <a:pt x="3774893" y="3868597"/>
                  <a:pt x="3686353" y="3847424"/>
                </a:cubicBezTo>
                <a:cubicBezTo>
                  <a:pt x="3678654" y="3801230"/>
                  <a:pt x="3690202" y="3758884"/>
                  <a:pt x="3705601" y="3701140"/>
                </a:cubicBezTo>
                <a:cubicBezTo>
                  <a:pt x="3703676" y="3683818"/>
                  <a:pt x="3682503" y="3679968"/>
                  <a:pt x="3678654" y="3664570"/>
                </a:cubicBezTo>
                <a:cubicBezTo>
                  <a:pt x="3682503" y="3537534"/>
                  <a:pt x="3680578" y="3391250"/>
                  <a:pt x="3659406" y="3256515"/>
                </a:cubicBezTo>
                <a:cubicBezTo>
                  <a:pt x="3640158" y="3256515"/>
                  <a:pt x="3642083" y="3235342"/>
                  <a:pt x="3640158" y="3229568"/>
                </a:cubicBezTo>
                <a:cubicBezTo>
                  <a:pt x="3638233" y="3219944"/>
                  <a:pt x="3634384" y="3212245"/>
                  <a:pt x="3632459" y="3202621"/>
                </a:cubicBezTo>
                <a:cubicBezTo>
                  <a:pt x="3642083" y="3252665"/>
                  <a:pt x="3647857" y="3304634"/>
                  <a:pt x="3653632" y="3356604"/>
                </a:cubicBezTo>
                <a:cubicBezTo>
                  <a:pt x="3634384" y="3348905"/>
                  <a:pt x="3630534" y="3333506"/>
                  <a:pt x="3603587" y="3331581"/>
                </a:cubicBezTo>
                <a:cubicBezTo>
                  <a:pt x="3572791" y="3202621"/>
                  <a:pt x="3526595" y="3079442"/>
                  <a:pt x="3459228" y="2971670"/>
                </a:cubicBezTo>
                <a:cubicBezTo>
                  <a:pt x="3453454" y="2975520"/>
                  <a:pt x="3449604" y="2981292"/>
                  <a:pt x="3445754" y="2985141"/>
                </a:cubicBezTo>
                <a:cubicBezTo>
                  <a:pt x="3507348" y="3090989"/>
                  <a:pt x="3547768" y="3210320"/>
                  <a:pt x="3595888" y="3325807"/>
                </a:cubicBezTo>
                <a:cubicBezTo>
                  <a:pt x="3572791" y="3320033"/>
                  <a:pt x="3549693" y="3316183"/>
                  <a:pt x="3526595" y="3310409"/>
                </a:cubicBezTo>
                <a:cubicBezTo>
                  <a:pt x="3491949" y="3214169"/>
                  <a:pt x="3470777" y="3117934"/>
                  <a:pt x="3426507" y="3031330"/>
                </a:cubicBezTo>
                <a:cubicBezTo>
                  <a:pt x="3424582" y="3035178"/>
                  <a:pt x="3421695" y="3039027"/>
                  <a:pt x="3418086" y="3041432"/>
                </a:cubicBezTo>
                <a:lnTo>
                  <a:pt x="3410135" y="3042333"/>
                </a:lnTo>
                <a:lnTo>
                  <a:pt x="3442868" y="3098207"/>
                </a:lnTo>
                <a:cubicBezTo>
                  <a:pt x="3476070" y="3162206"/>
                  <a:pt x="3502536" y="3230530"/>
                  <a:pt x="3518897" y="3304634"/>
                </a:cubicBezTo>
                <a:cubicBezTo>
                  <a:pt x="3493875" y="3302709"/>
                  <a:pt x="3484251" y="3295010"/>
                  <a:pt x="3465003" y="3296935"/>
                </a:cubicBezTo>
                <a:cubicBezTo>
                  <a:pt x="3447679" y="3231492"/>
                  <a:pt x="3418807" y="3171830"/>
                  <a:pt x="3388011" y="3116008"/>
                </a:cubicBezTo>
                <a:cubicBezTo>
                  <a:pt x="3388011" y="3121783"/>
                  <a:pt x="3386086" y="3129482"/>
                  <a:pt x="3384161" y="3135255"/>
                </a:cubicBezTo>
                <a:cubicBezTo>
                  <a:pt x="3413033" y="3189154"/>
                  <a:pt x="3439980" y="3243041"/>
                  <a:pt x="3443830" y="3291161"/>
                </a:cubicBezTo>
                <a:cubicBezTo>
                  <a:pt x="3409184" y="3266139"/>
                  <a:pt x="3391860" y="3218019"/>
                  <a:pt x="3372612" y="3171830"/>
                </a:cubicBezTo>
                <a:cubicBezTo>
                  <a:pt x="3370688" y="3175680"/>
                  <a:pt x="3370688" y="3181455"/>
                  <a:pt x="3368764" y="3185305"/>
                </a:cubicBezTo>
                <a:cubicBezTo>
                  <a:pt x="3382236" y="3214169"/>
                  <a:pt x="3393785" y="3244966"/>
                  <a:pt x="3403409" y="3277687"/>
                </a:cubicBezTo>
                <a:cubicBezTo>
                  <a:pt x="3341816" y="3239191"/>
                  <a:pt x="3311019" y="3162206"/>
                  <a:pt x="3320643" y="3090989"/>
                </a:cubicBezTo>
                <a:cubicBezTo>
                  <a:pt x="3332192" y="3110236"/>
                  <a:pt x="3341816" y="3129482"/>
                  <a:pt x="3351440" y="3148730"/>
                </a:cubicBezTo>
                <a:cubicBezTo>
                  <a:pt x="3353365" y="3142955"/>
                  <a:pt x="3355289" y="3139105"/>
                  <a:pt x="3357214" y="3133331"/>
                </a:cubicBezTo>
                <a:cubicBezTo>
                  <a:pt x="3347590" y="3112160"/>
                  <a:pt x="3336042" y="3092914"/>
                  <a:pt x="3320643" y="3077516"/>
                </a:cubicBezTo>
                <a:cubicBezTo>
                  <a:pt x="3326418" y="3058270"/>
                  <a:pt x="3311019" y="3033253"/>
                  <a:pt x="3324494" y="3021706"/>
                </a:cubicBezTo>
                <a:cubicBezTo>
                  <a:pt x="3337966" y="3048649"/>
                  <a:pt x="3353365" y="3075592"/>
                  <a:pt x="3370688" y="3110236"/>
                </a:cubicBezTo>
                <a:cubicBezTo>
                  <a:pt x="3372612" y="3104461"/>
                  <a:pt x="3376462" y="3100612"/>
                  <a:pt x="3378387" y="3096764"/>
                </a:cubicBezTo>
                <a:cubicBezTo>
                  <a:pt x="3359139" y="3062121"/>
                  <a:pt x="3339891" y="3029405"/>
                  <a:pt x="3322568" y="2994763"/>
                </a:cubicBezTo>
                <a:cubicBezTo>
                  <a:pt x="3353365" y="3019782"/>
                  <a:pt x="3370688" y="3050573"/>
                  <a:pt x="3388011" y="3083292"/>
                </a:cubicBezTo>
                <a:lnTo>
                  <a:pt x="3394767" y="3076534"/>
                </a:lnTo>
                <a:lnTo>
                  <a:pt x="3395212" y="3080569"/>
                </a:lnTo>
                <a:lnTo>
                  <a:pt x="3393785" y="3094839"/>
                </a:lnTo>
                <a:cubicBezTo>
                  <a:pt x="3395710" y="3096764"/>
                  <a:pt x="3395710" y="3100612"/>
                  <a:pt x="3397635" y="3102536"/>
                </a:cubicBezTo>
                <a:lnTo>
                  <a:pt x="3395212" y="3080569"/>
                </a:lnTo>
                <a:lnTo>
                  <a:pt x="3395710" y="3075592"/>
                </a:lnTo>
                <a:lnTo>
                  <a:pt x="3394767" y="3076534"/>
                </a:lnTo>
                <a:lnTo>
                  <a:pt x="3394496" y="3074074"/>
                </a:lnTo>
                <a:cubicBezTo>
                  <a:pt x="3377575" y="3013137"/>
                  <a:pt x="3301155" y="2986824"/>
                  <a:pt x="3326418" y="2917784"/>
                </a:cubicBezTo>
                <a:cubicBezTo>
                  <a:pt x="3348072" y="2946171"/>
                  <a:pt x="3368885" y="2975278"/>
                  <a:pt x="3388432" y="3005288"/>
                </a:cubicBezTo>
                <a:lnTo>
                  <a:pt x="3406626" y="3036343"/>
                </a:lnTo>
                <a:lnTo>
                  <a:pt x="3409665" y="3020985"/>
                </a:lnTo>
                <a:cubicBezTo>
                  <a:pt x="3409183" y="3014490"/>
                  <a:pt x="3408221" y="3009197"/>
                  <a:pt x="3411108" y="3006310"/>
                </a:cubicBezTo>
                <a:cubicBezTo>
                  <a:pt x="3413033" y="3004384"/>
                  <a:pt x="3413033" y="3004384"/>
                  <a:pt x="3413033" y="3004384"/>
                </a:cubicBezTo>
                <a:cubicBezTo>
                  <a:pt x="3407259" y="2992838"/>
                  <a:pt x="3399560" y="2981292"/>
                  <a:pt x="3391860" y="2969744"/>
                </a:cubicBezTo>
                <a:cubicBezTo>
                  <a:pt x="3391860" y="2971670"/>
                  <a:pt x="3391860" y="2973594"/>
                  <a:pt x="3391860" y="2975520"/>
                </a:cubicBezTo>
                <a:cubicBezTo>
                  <a:pt x="3391860" y="2985141"/>
                  <a:pt x="3364913" y="2975520"/>
                  <a:pt x="3361065" y="2963971"/>
                </a:cubicBezTo>
                <a:cubicBezTo>
                  <a:pt x="3357214" y="2952425"/>
                  <a:pt x="3359139" y="2940877"/>
                  <a:pt x="3362988" y="2931255"/>
                </a:cubicBezTo>
                <a:cubicBezTo>
                  <a:pt x="3330268" y="2894692"/>
                  <a:pt x="3287922" y="2867749"/>
                  <a:pt x="3295621" y="2804240"/>
                </a:cubicBezTo>
                <a:cubicBezTo>
                  <a:pt x="3328343" y="2831183"/>
                  <a:pt x="3357214" y="2860051"/>
                  <a:pt x="3382236" y="2890841"/>
                </a:cubicBezTo>
                <a:cubicBezTo>
                  <a:pt x="3382236" y="2888917"/>
                  <a:pt x="3384161" y="2885068"/>
                  <a:pt x="3384161" y="2883144"/>
                </a:cubicBezTo>
                <a:cubicBezTo>
                  <a:pt x="3388011" y="2860051"/>
                  <a:pt x="3347590" y="2861975"/>
                  <a:pt x="3349515" y="2838881"/>
                </a:cubicBezTo>
                <a:cubicBezTo>
                  <a:pt x="3349515" y="2836956"/>
                  <a:pt x="3349515" y="2833107"/>
                  <a:pt x="3349515" y="2831183"/>
                </a:cubicBezTo>
                <a:cubicBezTo>
                  <a:pt x="3320643" y="2802318"/>
                  <a:pt x="3289847" y="2775373"/>
                  <a:pt x="3257125" y="2752279"/>
                </a:cubicBezTo>
                <a:cubicBezTo>
                  <a:pt x="3251351" y="2758055"/>
                  <a:pt x="3243653" y="2761902"/>
                  <a:pt x="3239802" y="2761902"/>
                </a:cubicBezTo>
                <a:cubicBezTo>
                  <a:pt x="3222479" y="2759978"/>
                  <a:pt x="3228253" y="2748431"/>
                  <a:pt x="3235953" y="2736883"/>
                </a:cubicBezTo>
                <a:cubicBezTo>
                  <a:pt x="3230178" y="2733035"/>
                  <a:pt x="3226329" y="2731110"/>
                  <a:pt x="3220554" y="2727262"/>
                </a:cubicBezTo>
                <a:cubicBezTo>
                  <a:pt x="3228253" y="2727262"/>
                  <a:pt x="3237877" y="2725338"/>
                  <a:pt x="3247501" y="2721488"/>
                </a:cubicBezTo>
                <a:cubicBezTo>
                  <a:pt x="3255201" y="2713791"/>
                  <a:pt x="3266749" y="2702242"/>
                  <a:pt x="3276373" y="2692620"/>
                </a:cubicBezTo>
                <a:cubicBezTo>
                  <a:pt x="3270599" y="2694543"/>
                  <a:pt x="3266749" y="2694543"/>
                  <a:pt x="3266749" y="2690696"/>
                </a:cubicBezTo>
                <a:cubicBezTo>
                  <a:pt x="3274448" y="2684920"/>
                  <a:pt x="3280224" y="2681073"/>
                  <a:pt x="3287922" y="2675300"/>
                </a:cubicBezTo>
                <a:cubicBezTo>
                  <a:pt x="3291771" y="2663754"/>
                  <a:pt x="3284072" y="2682996"/>
                  <a:pt x="3276373" y="2681073"/>
                </a:cubicBezTo>
                <a:cubicBezTo>
                  <a:pt x="3262900" y="2677224"/>
                  <a:pt x="3253276" y="2663754"/>
                  <a:pt x="3239802" y="2661824"/>
                </a:cubicBezTo>
                <a:cubicBezTo>
                  <a:pt x="3234028" y="2665675"/>
                  <a:pt x="3228253" y="2667602"/>
                  <a:pt x="3222479" y="2671449"/>
                </a:cubicBezTo>
                <a:cubicBezTo>
                  <a:pt x="3222479" y="2673376"/>
                  <a:pt x="3220554" y="2673376"/>
                  <a:pt x="3220554" y="2673376"/>
                </a:cubicBezTo>
                <a:cubicBezTo>
                  <a:pt x="3193607" y="2688771"/>
                  <a:pt x="3166660" y="2700318"/>
                  <a:pt x="3132014" y="2704168"/>
                </a:cubicBezTo>
                <a:cubicBezTo>
                  <a:pt x="3149337" y="2686847"/>
                  <a:pt x="3168586" y="2671449"/>
                  <a:pt x="3189758" y="2656053"/>
                </a:cubicBezTo>
                <a:cubicBezTo>
                  <a:pt x="3180134" y="2650281"/>
                  <a:pt x="3172435" y="2644506"/>
                  <a:pt x="3162812" y="2636801"/>
                </a:cubicBezTo>
                <a:cubicBezTo>
                  <a:pt x="3128164" y="2667602"/>
                  <a:pt x="3095443" y="2708015"/>
                  <a:pt x="3053098" y="2713791"/>
                </a:cubicBezTo>
                <a:cubicBezTo>
                  <a:pt x="3087745" y="2686847"/>
                  <a:pt x="3122390" y="2659901"/>
                  <a:pt x="3157036" y="2632957"/>
                </a:cubicBezTo>
                <a:cubicBezTo>
                  <a:pt x="3147412" y="2623338"/>
                  <a:pt x="3135864" y="2613707"/>
                  <a:pt x="3126240" y="2604083"/>
                </a:cubicBezTo>
                <a:cubicBezTo>
                  <a:pt x="3124316" y="2606012"/>
                  <a:pt x="3122390" y="2606012"/>
                  <a:pt x="3120465" y="2607937"/>
                </a:cubicBezTo>
                <a:cubicBezTo>
                  <a:pt x="3122390" y="2606012"/>
                  <a:pt x="3124316" y="2604083"/>
                  <a:pt x="3126240" y="2602161"/>
                </a:cubicBezTo>
                <a:cubicBezTo>
                  <a:pt x="3118542" y="2594463"/>
                  <a:pt x="3112766" y="2586770"/>
                  <a:pt x="3105067" y="2579072"/>
                </a:cubicBezTo>
                <a:cubicBezTo>
                  <a:pt x="3103142" y="2582922"/>
                  <a:pt x="3099293" y="2584848"/>
                  <a:pt x="3095443" y="2588694"/>
                </a:cubicBezTo>
                <a:cubicBezTo>
                  <a:pt x="3097368" y="2584848"/>
                  <a:pt x="3101218" y="2580995"/>
                  <a:pt x="3103142" y="2577142"/>
                </a:cubicBezTo>
                <a:cubicBezTo>
                  <a:pt x="3099293" y="2571367"/>
                  <a:pt x="3093519" y="2565597"/>
                  <a:pt x="3089669" y="2559819"/>
                </a:cubicBezTo>
                <a:cubicBezTo>
                  <a:pt x="3078120" y="2571367"/>
                  <a:pt x="3064646" y="2582922"/>
                  <a:pt x="3051173" y="2594463"/>
                </a:cubicBezTo>
                <a:cubicBezTo>
                  <a:pt x="3053098" y="2569444"/>
                  <a:pt x="3062722" y="2552123"/>
                  <a:pt x="3072346" y="2534807"/>
                </a:cubicBezTo>
                <a:cubicBezTo>
                  <a:pt x="3070421" y="2532882"/>
                  <a:pt x="3066571" y="2529033"/>
                  <a:pt x="3064646" y="2525181"/>
                </a:cubicBezTo>
                <a:cubicBezTo>
                  <a:pt x="3060797" y="2529033"/>
                  <a:pt x="3058872" y="2534807"/>
                  <a:pt x="3055022" y="2538654"/>
                </a:cubicBezTo>
                <a:cubicBezTo>
                  <a:pt x="3058872" y="2517487"/>
                  <a:pt x="3049249" y="2498232"/>
                  <a:pt x="3037699" y="2484750"/>
                </a:cubicBezTo>
                <a:cubicBezTo>
                  <a:pt x="3035775" y="2488613"/>
                  <a:pt x="3031925" y="2492459"/>
                  <a:pt x="3028076" y="2494388"/>
                </a:cubicBezTo>
                <a:cubicBezTo>
                  <a:pt x="3039624" y="2521333"/>
                  <a:pt x="3047323" y="2552123"/>
                  <a:pt x="3016527" y="2571367"/>
                </a:cubicBezTo>
                <a:cubicBezTo>
                  <a:pt x="3006903" y="2513634"/>
                  <a:pt x="2976106" y="2469367"/>
                  <a:pt x="2906814" y="2448183"/>
                </a:cubicBezTo>
                <a:cubicBezTo>
                  <a:pt x="2902964" y="2411583"/>
                  <a:pt x="2839446" y="2378880"/>
                  <a:pt x="2862544" y="2321170"/>
                </a:cubicBezTo>
                <a:cubicBezTo>
                  <a:pt x="2872168" y="2296162"/>
                  <a:pt x="2895265" y="2280758"/>
                  <a:pt x="2912588" y="2255727"/>
                </a:cubicBezTo>
                <a:cubicBezTo>
                  <a:pt x="2910663" y="2234548"/>
                  <a:pt x="2908739" y="2215291"/>
                  <a:pt x="2908739" y="2196041"/>
                </a:cubicBezTo>
                <a:cubicBezTo>
                  <a:pt x="2902964" y="2196041"/>
                  <a:pt x="2897190" y="2196041"/>
                  <a:pt x="2891416" y="2192189"/>
                </a:cubicBezTo>
                <a:cubicBezTo>
                  <a:pt x="2893341" y="2197965"/>
                  <a:pt x="2895265" y="2203742"/>
                  <a:pt x="2897190" y="2209518"/>
                </a:cubicBezTo>
                <a:cubicBezTo>
                  <a:pt x="2849070" y="2134432"/>
                  <a:pt x="2806726" y="2047763"/>
                  <a:pt x="2789402" y="1949640"/>
                </a:cubicBezTo>
                <a:cubicBezTo>
                  <a:pt x="2781703" y="1947715"/>
                  <a:pt x="2772079" y="1947715"/>
                  <a:pt x="2770154" y="1941942"/>
                </a:cubicBezTo>
                <a:cubicBezTo>
                  <a:pt x="2766304" y="1932319"/>
                  <a:pt x="2760530" y="1924620"/>
                  <a:pt x="2754756" y="1916921"/>
                </a:cubicBezTo>
                <a:cubicBezTo>
                  <a:pt x="2777853" y="2034289"/>
                  <a:pt x="2824048" y="2134432"/>
                  <a:pt x="2864469" y="2228772"/>
                </a:cubicBezTo>
                <a:cubicBezTo>
                  <a:pt x="2789402" y="2136351"/>
                  <a:pt x="2735508" y="2022740"/>
                  <a:pt x="2720110" y="1888052"/>
                </a:cubicBezTo>
                <a:cubicBezTo>
                  <a:pt x="2716260" y="1886126"/>
                  <a:pt x="2712412" y="1884202"/>
                  <a:pt x="2708561" y="1882277"/>
                </a:cubicBezTo>
                <a:cubicBezTo>
                  <a:pt x="2700862" y="1861106"/>
                  <a:pt x="2697012" y="1841858"/>
                  <a:pt x="2689313" y="1824536"/>
                </a:cubicBezTo>
                <a:cubicBezTo>
                  <a:pt x="2700862" y="1999649"/>
                  <a:pt x="2768230" y="2159458"/>
                  <a:pt x="2856770" y="2282683"/>
                </a:cubicBezTo>
                <a:cubicBezTo>
                  <a:pt x="2725885" y="2151757"/>
                  <a:pt x="2620021" y="1945791"/>
                  <a:pt x="2658516" y="1701349"/>
                </a:cubicBezTo>
                <a:cubicBezTo>
                  <a:pt x="2660441" y="1674399"/>
                  <a:pt x="2664291" y="1649379"/>
                  <a:pt x="2666215" y="1624354"/>
                </a:cubicBezTo>
                <a:cubicBezTo>
                  <a:pt x="2668140" y="1616654"/>
                  <a:pt x="2652742" y="1616654"/>
                  <a:pt x="2645043" y="1612806"/>
                </a:cubicBezTo>
                <a:cubicBezTo>
                  <a:pt x="2566127" y="1888052"/>
                  <a:pt x="2702787" y="2132505"/>
                  <a:pt x="2829822" y="2317320"/>
                </a:cubicBezTo>
                <a:cubicBezTo>
                  <a:pt x="2673915" y="2140205"/>
                  <a:pt x="2544954" y="1888052"/>
                  <a:pt x="2623870" y="1564686"/>
                </a:cubicBezTo>
                <a:cubicBezTo>
                  <a:pt x="2614246" y="1564686"/>
                  <a:pt x="2602697" y="1568537"/>
                  <a:pt x="2594998" y="1570461"/>
                </a:cubicBezTo>
                <a:cubicBezTo>
                  <a:pt x="2593073" y="1566611"/>
                  <a:pt x="2591149" y="1564686"/>
                  <a:pt x="2589224" y="1560837"/>
                </a:cubicBezTo>
                <a:cubicBezTo>
                  <a:pt x="2577675" y="1628205"/>
                  <a:pt x="2571901" y="1697498"/>
                  <a:pt x="2577675" y="1764862"/>
                </a:cubicBezTo>
                <a:cubicBezTo>
                  <a:pt x="2544954" y="1724449"/>
                  <a:pt x="2544954" y="1545438"/>
                  <a:pt x="2604622" y="1474223"/>
                </a:cubicBezTo>
                <a:cubicBezTo>
                  <a:pt x="2600774" y="1495396"/>
                  <a:pt x="2596923" y="1514642"/>
                  <a:pt x="2593073" y="1535814"/>
                </a:cubicBezTo>
                <a:cubicBezTo>
                  <a:pt x="2594998" y="1533891"/>
                  <a:pt x="2596923" y="1531965"/>
                  <a:pt x="2600774" y="1530041"/>
                </a:cubicBezTo>
                <a:cubicBezTo>
                  <a:pt x="2604622" y="1528116"/>
                  <a:pt x="2616171" y="1524266"/>
                  <a:pt x="2621945" y="1522342"/>
                </a:cubicBezTo>
                <a:cubicBezTo>
                  <a:pt x="2625795" y="1526192"/>
                  <a:pt x="2629645" y="1528116"/>
                  <a:pt x="2633494" y="1530041"/>
                </a:cubicBezTo>
                <a:cubicBezTo>
                  <a:pt x="2635419" y="1522342"/>
                  <a:pt x="2637345" y="1516568"/>
                  <a:pt x="2639269" y="1508867"/>
                </a:cubicBezTo>
                <a:cubicBezTo>
                  <a:pt x="2648892" y="1506944"/>
                  <a:pt x="2656592" y="1520417"/>
                  <a:pt x="2664291" y="1530041"/>
                </a:cubicBezTo>
                <a:cubicBezTo>
                  <a:pt x="2675839" y="1528116"/>
                  <a:pt x="2685463" y="1522342"/>
                  <a:pt x="2697012" y="1514642"/>
                </a:cubicBezTo>
                <a:cubicBezTo>
                  <a:pt x="2698937" y="1514642"/>
                  <a:pt x="2700862" y="1512717"/>
                  <a:pt x="2702787" y="1510793"/>
                </a:cubicBezTo>
                <a:cubicBezTo>
                  <a:pt x="2698937" y="1503094"/>
                  <a:pt x="2693163" y="1497320"/>
                  <a:pt x="2687389" y="1493470"/>
                </a:cubicBezTo>
                <a:cubicBezTo>
                  <a:pt x="2698937" y="1489622"/>
                  <a:pt x="2708561" y="1483846"/>
                  <a:pt x="2718185" y="1478073"/>
                </a:cubicBezTo>
                <a:cubicBezTo>
                  <a:pt x="2718185" y="1474223"/>
                  <a:pt x="2716260" y="1472299"/>
                  <a:pt x="2714335" y="1468449"/>
                </a:cubicBezTo>
                <a:cubicBezTo>
                  <a:pt x="2708561" y="1460750"/>
                  <a:pt x="2697012" y="1462674"/>
                  <a:pt x="2687389" y="1460750"/>
                </a:cubicBezTo>
                <a:cubicBezTo>
                  <a:pt x="2677764" y="1466525"/>
                  <a:pt x="2670065" y="1474223"/>
                  <a:pt x="2660441" y="1478073"/>
                </a:cubicBezTo>
                <a:cubicBezTo>
                  <a:pt x="2668140" y="1472299"/>
                  <a:pt x="2673915" y="1464599"/>
                  <a:pt x="2679689" y="1456900"/>
                </a:cubicBezTo>
                <a:cubicBezTo>
                  <a:pt x="2677764" y="1454974"/>
                  <a:pt x="2675839" y="1453052"/>
                  <a:pt x="2673915" y="1451127"/>
                </a:cubicBezTo>
                <a:cubicBezTo>
                  <a:pt x="2670065" y="1445351"/>
                  <a:pt x="2677764" y="1431878"/>
                  <a:pt x="2685463" y="1431878"/>
                </a:cubicBezTo>
                <a:cubicBezTo>
                  <a:pt x="2689313" y="1431878"/>
                  <a:pt x="2693163" y="1431878"/>
                  <a:pt x="2697012" y="1431878"/>
                </a:cubicBezTo>
                <a:cubicBezTo>
                  <a:pt x="2729733" y="1379912"/>
                  <a:pt x="2760530" y="1312546"/>
                  <a:pt x="2795176" y="1264428"/>
                </a:cubicBezTo>
                <a:cubicBezTo>
                  <a:pt x="2795176" y="1258654"/>
                  <a:pt x="2795176" y="1250955"/>
                  <a:pt x="2795176" y="1245181"/>
                </a:cubicBezTo>
                <a:cubicBezTo>
                  <a:pt x="2795176" y="1237482"/>
                  <a:pt x="2799026" y="1227858"/>
                  <a:pt x="2808650" y="1227858"/>
                </a:cubicBezTo>
                <a:cubicBezTo>
                  <a:pt x="2814424" y="1227858"/>
                  <a:pt x="2818274" y="1231708"/>
                  <a:pt x="2820198" y="1233633"/>
                </a:cubicBezTo>
                <a:cubicBezTo>
                  <a:pt x="2829822" y="1224009"/>
                  <a:pt x="2839446" y="1216310"/>
                  <a:pt x="2849070" y="1210536"/>
                </a:cubicBezTo>
                <a:cubicBezTo>
                  <a:pt x="2839446" y="1222085"/>
                  <a:pt x="2831747" y="1233633"/>
                  <a:pt x="2824048" y="1247105"/>
                </a:cubicBezTo>
                <a:cubicBezTo>
                  <a:pt x="2824048" y="1249030"/>
                  <a:pt x="2824048" y="1250955"/>
                  <a:pt x="2824048" y="1252880"/>
                </a:cubicBezTo>
                <a:cubicBezTo>
                  <a:pt x="2827898" y="1277901"/>
                  <a:pt x="2820198" y="1299074"/>
                  <a:pt x="2824048" y="1314471"/>
                </a:cubicBezTo>
                <a:cubicBezTo>
                  <a:pt x="2825973" y="1314471"/>
                  <a:pt x="2825973" y="1316396"/>
                  <a:pt x="2825973" y="1316396"/>
                </a:cubicBezTo>
                <a:cubicBezTo>
                  <a:pt x="2833672" y="1300998"/>
                  <a:pt x="2841371" y="1287525"/>
                  <a:pt x="2847146" y="1274051"/>
                </a:cubicBezTo>
                <a:cubicBezTo>
                  <a:pt x="2839446" y="1272127"/>
                  <a:pt x="2841371" y="1287525"/>
                  <a:pt x="2831747" y="1283675"/>
                </a:cubicBezTo>
                <a:cubicBezTo>
                  <a:pt x="2858694" y="1229783"/>
                  <a:pt x="2887567" y="1173966"/>
                  <a:pt x="2914513" y="1118149"/>
                </a:cubicBezTo>
                <a:cubicBezTo>
                  <a:pt x="2918364" y="1089279"/>
                  <a:pt x="2927987" y="1066181"/>
                  <a:pt x="2941460" y="1046932"/>
                </a:cubicBezTo>
                <a:cubicBezTo>
                  <a:pt x="2953009" y="1031534"/>
                  <a:pt x="2949159" y="1012285"/>
                  <a:pt x="2951084" y="996887"/>
                </a:cubicBezTo>
                <a:cubicBezTo>
                  <a:pt x="2922212" y="1062331"/>
                  <a:pt x="2891416" y="1127773"/>
                  <a:pt x="2856770" y="1185515"/>
                </a:cubicBezTo>
                <a:cubicBezTo>
                  <a:pt x="2864469" y="1147020"/>
                  <a:pt x="2854845" y="1120074"/>
                  <a:pt x="2837523" y="1098903"/>
                </a:cubicBezTo>
                <a:cubicBezTo>
                  <a:pt x="2933761" y="931441"/>
                  <a:pt x="2997279" y="713921"/>
                  <a:pt x="3078120" y="519520"/>
                </a:cubicBezTo>
                <a:cubicBezTo>
                  <a:pt x="3078120" y="529143"/>
                  <a:pt x="3064646" y="546467"/>
                  <a:pt x="3080045" y="546467"/>
                </a:cubicBezTo>
                <a:cubicBezTo>
                  <a:pt x="3105067" y="427131"/>
                  <a:pt x="3133939" y="315494"/>
                  <a:pt x="3212855" y="278923"/>
                </a:cubicBezTo>
                <a:cubicBezTo>
                  <a:pt x="3191683" y="371312"/>
                  <a:pt x="3149337" y="463701"/>
                  <a:pt x="3132014" y="544542"/>
                </a:cubicBezTo>
                <a:cubicBezTo>
                  <a:pt x="3212855" y="459851"/>
                  <a:pt x="3205157" y="240427"/>
                  <a:pt x="3303320" y="182685"/>
                </a:cubicBezTo>
                <a:cubicBezTo>
                  <a:pt x="3293697" y="302021"/>
                  <a:pt x="3214780" y="421356"/>
                  <a:pt x="3228253" y="502196"/>
                </a:cubicBezTo>
                <a:cubicBezTo>
                  <a:pt x="3291771" y="380936"/>
                  <a:pt x="3285997" y="149963"/>
                  <a:pt x="3401484" y="109544"/>
                </a:cubicBezTo>
                <a:cubicBezTo>
                  <a:pt x="3362988" y="184609"/>
                  <a:pt x="3337966" y="340515"/>
                  <a:pt x="3312944" y="446378"/>
                </a:cubicBezTo>
                <a:cubicBezTo>
                  <a:pt x="3357214" y="353989"/>
                  <a:pt x="3397635" y="207707"/>
                  <a:pt x="3411108" y="101845"/>
                </a:cubicBezTo>
                <a:cubicBezTo>
                  <a:pt x="3485213" y="51319"/>
                  <a:pt x="3568159" y="-3627"/>
                  <a:pt x="3671553" y="188"/>
                </a:cubicBezTo>
                <a:close/>
              </a:path>
            </a:pathLst>
          </a:custGeom>
          <a:solidFill>
            <a:schemeClr val="bg1">
              <a:lumMod val="95000"/>
            </a:schemeClr>
          </a:solidFill>
        </p:spPr>
        <p:txBody>
          <a:bodyPr wrap="square" rtlCol="0"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pPr rtl="0"/>
            <a:r>
              <a:rPr lang="es-ES" noProof="0"/>
              <a:t>Inserte o arrastre y coloque su foto</a:t>
            </a:r>
          </a:p>
        </p:txBody>
      </p:sp>
      <p:sp>
        <p:nvSpPr>
          <p:cNvPr id="3" name="Subtítulo 2">
            <a:extLst>
              <a:ext uri="{FF2B5EF4-FFF2-40B4-BE49-F238E27FC236}">
                <a16:creationId xmlns:a16="http://schemas.microsoft.com/office/drawing/2014/main" id="{C9980B88-3F4A-4688-9ED0-17EF37E62D93}"/>
              </a:ext>
            </a:extLst>
          </p:cNvPr>
          <p:cNvSpPr>
            <a:spLocks noGrp="1"/>
          </p:cNvSpPr>
          <p:nvPr>
            <p:ph type="subTitle" idx="1" hasCustomPrompt="1"/>
          </p:nvPr>
        </p:nvSpPr>
        <p:spPr>
          <a:xfrm>
            <a:off x="7836402" y="4834783"/>
            <a:ext cx="3638852" cy="999487"/>
          </a:xfrm>
        </p:spPr>
        <p:txBody>
          <a:bodyPr rtlCol="0"/>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editar el estilo de subtítulo del patrón</a:t>
            </a:r>
          </a:p>
        </p:txBody>
      </p:sp>
    </p:spTree>
    <p:extLst>
      <p:ext uri="{BB962C8B-B14F-4D97-AF65-F5344CB8AC3E}">
        <p14:creationId xmlns:p14="http://schemas.microsoft.com/office/powerpoint/2010/main" val="426429857"/>
      </p:ext>
    </p:extLst>
  </p:cSld>
  <p:clrMapOvr>
    <a:masterClrMapping/>
  </p:clrMapOvr>
  <p:transition spd="slow">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apositiva divisoria 2">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ED68BF6F-5C35-4924-B7B1-6919E7B73EDF}"/>
              </a:ext>
            </a:extLst>
          </p:cNvPr>
          <p:cNvSpPr>
            <a:spLocks noGrp="1"/>
          </p:cNvSpPr>
          <p:nvPr>
            <p:ph type="title" hasCustomPrompt="1"/>
          </p:nvPr>
        </p:nvSpPr>
        <p:spPr>
          <a:xfrm>
            <a:off x="1" y="0"/>
            <a:ext cx="5105400" cy="6858000"/>
          </a:xfrm>
          <a:solidFill>
            <a:schemeClr val="bg1">
              <a:lumMod val="95000"/>
              <a:alpha val="50000"/>
            </a:schemeClr>
          </a:solidFill>
        </p:spPr>
        <p:txBody>
          <a:bodyPr vert="horz" lIns="720000" tIns="0" rIns="108000" bIns="2160000" rtlCol="0" anchor="b">
            <a:noAutofit/>
          </a:bodyPr>
          <a:lstStyle>
            <a:lvl1pPr>
              <a:defRPr lang="en-ZA" sz="5000" b="0">
                <a:ea typeface="+mn-ea"/>
                <a:cs typeface="+mn-cs"/>
              </a:defRPr>
            </a:lvl1pPr>
          </a:lstStyle>
          <a:p>
            <a:pPr marL="0" lvl="0" indent="0" rtl="0">
              <a:spcBef>
                <a:spcPts val="1000"/>
              </a:spcBef>
              <a:buClr>
                <a:schemeClr val="accent1"/>
              </a:buClr>
              <a:buFont typeface="Corbel" panose="020B0503020204020204" pitchFamily="34" charset="0"/>
            </a:pPr>
            <a:r>
              <a:rPr lang="es-ES" noProof="0"/>
              <a:t>Haga clic para editar el estilo de título del patrón</a:t>
            </a:r>
          </a:p>
        </p:txBody>
      </p:sp>
      <p:sp>
        <p:nvSpPr>
          <p:cNvPr id="2" name="Marcador de pie de página 1">
            <a:extLst>
              <a:ext uri="{FF2B5EF4-FFF2-40B4-BE49-F238E27FC236}">
                <a16:creationId xmlns:a16="http://schemas.microsoft.com/office/drawing/2014/main" id="{5CE5A980-FABB-4492-BC75-FA1774A3670D}"/>
              </a:ext>
            </a:extLst>
          </p:cNvPr>
          <p:cNvSpPr>
            <a:spLocks noGrp="1"/>
          </p:cNvSpPr>
          <p:nvPr>
            <p:ph type="ftr" sz="quarter" idx="10"/>
          </p:nvPr>
        </p:nvSpPr>
        <p:spPr/>
        <p:txBody>
          <a:bodyPr rtlCol="0"/>
          <a:lstStyle/>
          <a:p>
            <a:pPr rtl="0"/>
            <a:r>
              <a:rPr lang="es-ES" noProof="0"/>
              <a:t>Agregar un pie de página</a:t>
            </a:r>
          </a:p>
        </p:txBody>
      </p:sp>
      <p:sp>
        <p:nvSpPr>
          <p:cNvPr id="4" name="Marcador de posición de número de diapositiva 3">
            <a:extLst>
              <a:ext uri="{FF2B5EF4-FFF2-40B4-BE49-F238E27FC236}">
                <a16:creationId xmlns:a16="http://schemas.microsoft.com/office/drawing/2014/main" id="{B1D58676-E85F-4F30-B1F4-2521D409739E}"/>
              </a:ext>
            </a:extLst>
          </p:cNvPr>
          <p:cNvSpPr>
            <a:spLocks noGrp="1"/>
          </p:cNvSpPr>
          <p:nvPr>
            <p:ph type="sldNum" sz="quarter" idx="11"/>
          </p:nvPr>
        </p:nvSpPr>
        <p:spPr/>
        <p:txBody>
          <a:bodyPr rtlCol="0"/>
          <a:lstStyle/>
          <a:p>
            <a:pPr rtl="0"/>
            <a:fld id="{19B51A1E-902D-48AF-9020-955120F399B6}" type="slidenum">
              <a:rPr lang="es-ES" noProof="0" smtClean="0"/>
              <a:pPr rtl="0"/>
              <a:t>‹Nº›</a:t>
            </a:fld>
            <a:endParaRPr lang="es-ES" noProof="0"/>
          </a:p>
        </p:txBody>
      </p:sp>
      <p:sp>
        <p:nvSpPr>
          <p:cNvPr id="3" name="Subtítulo 2">
            <a:extLst>
              <a:ext uri="{FF2B5EF4-FFF2-40B4-BE49-F238E27FC236}">
                <a16:creationId xmlns:a16="http://schemas.microsoft.com/office/drawing/2014/main" id="{C9980B88-3F4A-4688-9ED0-17EF37E62D93}"/>
              </a:ext>
            </a:extLst>
          </p:cNvPr>
          <p:cNvSpPr>
            <a:spLocks noGrp="1"/>
          </p:cNvSpPr>
          <p:nvPr>
            <p:ph type="subTitle" idx="1" hasCustomPrompt="1"/>
          </p:nvPr>
        </p:nvSpPr>
        <p:spPr>
          <a:xfrm>
            <a:off x="749802" y="4834783"/>
            <a:ext cx="3638852" cy="999487"/>
          </a:xfrm>
        </p:spPr>
        <p:txBody>
          <a:bodyPr rtlCol="0"/>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editar el estilo de subtítulo del patrón</a:t>
            </a:r>
          </a:p>
        </p:txBody>
      </p:sp>
      <p:sp>
        <p:nvSpPr>
          <p:cNvPr id="7" name="Marcador de posición de imagen 6">
            <a:extLst>
              <a:ext uri="{FF2B5EF4-FFF2-40B4-BE49-F238E27FC236}">
                <a16:creationId xmlns:a16="http://schemas.microsoft.com/office/drawing/2014/main" id="{DD9FCD07-66E2-4422-84E3-2F1BCAD89633}"/>
              </a:ext>
            </a:extLst>
          </p:cNvPr>
          <p:cNvSpPr>
            <a:spLocks noGrp="1"/>
          </p:cNvSpPr>
          <p:nvPr>
            <p:ph type="pic" sz="quarter" idx="12" hasCustomPrompt="1"/>
          </p:nvPr>
        </p:nvSpPr>
        <p:spPr>
          <a:xfrm>
            <a:off x="5244004" y="427529"/>
            <a:ext cx="6832795" cy="5536095"/>
          </a:xfrm>
          <a:custGeom>
            <a:avLst/>
            <a:gdLst>
              <a:gd name="connsiteX0" fmla="*/ 4399243 w 8267681"/>
              <a:gd name="connsiteY0" fmla="*/ 6517819 h 6698675"/>
              <a:gd name="connsiteX1" fmla="*/ 4394545 w 8267681"/>
              <a:gd name="connsiteY1" fmla="*/ 6538957 h 6698675"/>
              <a:gd name="connsiteX2" fmla="*/ 4399243 w 8267681"/>
              <a:gd name="connsiteY2" fmla="*/ 6517819 h 6698675"/>
              <a:gd name="connsiteX3" fmla="*/ 4660902 w 8267681"/>
              <a:gd name="connsiteY3" fmla="*/ 6379855 h 6698675"/>
              <a:gd name="connsiteX4" fmla="*/ 4664655 w 8267681"/>
              <a:gd name="connsiteY4" fmla="*/ 6393334 h 6698675"/>
              <a:gd name="connsiteX5" fmla="*/ 4660839 w 8267681"/>
              <a:gd name="connsiteY5" fmla="*/ 6380416 h 6698675"/>
              <a:gd name="connsiteX6" fmla="*/ 4624726 w 8267681"/>
              <a:gd name="connsiteY6" fmla="*/ 6351055 h 6698675"/>
              <a:gd name="connsiteX7" fmla="*/ 4631772 w 8267681"/>
              <a:gd name="connsiteY7" fmla="*/ 6355753 h 6698675"/>
              <a:gd name="connsiteX8" fmla="*/ 4624726 w 8267681"/>
              <a:gd name="connsiteY8" fmla="*/ 6351055 h 6698675"/>
              <a:gd name="connsiteX9" fmla="*/ 3985859 w 8267681"/>
              <a:gd name="connsiteY9" fmla="*/ 6238313 h 6698675"/>
              <a:gd name="connsiteX10" fmla="*/ 3985859 w 8267681"/>
              <a:gd name="connsiteY10" fmla="*/ 6245360 h 6698675"/>
              <a:gd name="connsiteX11" fmla="*/ 3985859 w 8267681"/>
              <a:gd name="connsiteY11" fmla="*/ 6238313 h 6698675"/>
              <a:gd name="connsiteX12" fmla="*/ 4594220 w 8267681"/>
              <a:gd name="connsiteY12" fmla="*/ 6237839 h 6698675"/>
              <a:gd name="connsiteX13" fmla="*/ 4594192 w 8267681"/>
              <a:gd name="connsiteY13" fmla="*/ 6238314 h 6698675"/>
              <a:gd name="connsiteX14" fmla="*/ 4594122 w 8267681"/>
              <a:gd name="connsiteY14" fmla="*/ 6237859 h 6698675"/>
              <a:gd name="connsiteX15" fmla="*/ 4375755 w 8267681"/>
              <a:gd name="connsiteY15" fmla="*/ 6224221 h 6698675"/>
              <a:gd name="connsiteX16" fmla="*/ 4371057 w 8267681"/>
              <a:gd name="connsiteY16" fmla="*/ 6243011 h 6698675"/>
              <a:gd name="connsiteX17" fmla="*/ 4375755 w 8267681"/>
              <a:gd name="connsiteY17" fmla="*/ 6224221 h 6698675"/>
              <a:gd name="connsiteX18" fmla="*/ 4650562 w 8267681"/>
              <a:gd name="connsiteY18" fmla="*/ 6214826 h 6698675"/>
              <a:gd name="connsiteX19" fmla="*/ 4730421 w 8267681"/>
              <a:gd name="connsiteY19" fmla="*/ 6348707 h 6698675"/>
              <a:gd name="connsiteX20" fmla="*/ 4650562 w 8267681"/>
              <a:gd name="connsiteY20" fmla="*/ 6214826 h 6698675"/>
              <a:gd name="connsiteX21" fmla="*/ 4676399 w 8267681"/>
              <a:gd name="connsiteY21" fmla="*/ 6212478 h 6698675"/>
              <a:gd name="connsiteX22" fmla="*/ 4716328 w 8267681"/>
              <a:gd name="connsiteY22" fmla="*/ 6287639 h 6698675"/>
              <a:gd name="connsiteX23" fmla="*/ 4676399 w 8267681"/>
              <a:gd name="connsiteY23" fmla="*/ 6212478 h 6698675"/>
              <a:gd name="connsiteX24" fmla="*/ 4608285 w 8267681"/>
              <a:gd name="connsiteY24" fmla="*/ 6210129 h 6698675"/>
              <a:gd name="connsiteX25" fmla="*/ 4610633 w 8267681"/>
              <a:gd name="connsiteY25" fmla="*/ 6235966 h 6698675"/>
              <a:gd name="connsiteX26" fmla="*/ 4612982 w 8267681"/>
              <a:gd name="connsiteY26" fmla="*/ 6217175 h 6698675"/>
              <a:gd name="connsiteX27" fmla="*/ 4608285 w 8267681"/>
              <a:gd name="connsiteY27" fmla="*/ 6210129 h 6698675"/>
              <a:gd name="connsiteX28" fmla="*/ 3082312 w 8267681"/>
              <a:gd name="connsiteY28" fmla="*/ 6207988 h 6698675"/>
              <a:gd name="connsiteX29" fmla="*/ 3081580 w 8267681"/>
              <a:gd name="connsiteY29" fmla="*/ 6214825 h 6698675"/>
              <a:gd name="connsiteX30" fmla="*/ 3081286 w 8267681"/>
              <a:gd name="connsiteY30" fmla="*/ 6211009 h 6698675"/>
              <a:gd name="connsiteX31" fmla="*/ 3082403 w 8267681"/>
              <a:gd name="connsiteY31" fmla="*/ 6207139 h 6698675"/>
              <a:gd name="connsiteX32" fmla="*/ 3082570 w 8267681"/>
              <a:gd name="connsiteY32" fmla="*/ 6207229 h 6698675"/>
              <a:gd name="connsiteX33" fmla="*/ 3082312 w 8267681"/>
              <a:gd name="connsiteY33" fmla="*/ 6207988 h 6698675"/>
              <a:gd name="connsiteX34" fmla="*/ 4690492 w 8267681"/>
              <a:gd name="connsiteY34" fmla="*/ 6196036 h 6698675"/>
              <a:gd name="connsiteX35" fmla="*/ 4784443 w 8267681"/>
              <a:gd name="connsiteY35" fmla="*/ 6308777 h 6698675"/>
              <a:gd name="connsiteX36" fmla="*/ 4782094 w 8267681"/>
              <a:gd name="connsiteY36" fmla="*/ 6322870 h 6698675"/>
              <a:gd name="connsiteX37" fmla="*/ 4690492 w 8267681"/>
              <a:gd name="connsiteY37" fmla="*/ 6196036 h 6698675"/>
              <a:gd name="connsiteX38" fmla="*/ 4709282 w 8267681"/>
              <a:gd name="connsiteY38" fmla="*/ 6158455 h 6698675"/>
              <a:gd name="connsiteX39" fmla="*/ 4742165 w 8267681"/>
              <a:gd name="connsiteY39" fmla="*/ 6198385 h 6698675"/>
              <a:gd name="connsiteX40" fmla="*/ 4796187 w 8267681"/>
              <a:gd name="connsiteY40" fmla="*/ 6261801 h 6698675"/>
              <a:gd name="connsiteX41" fmla="*/ 4709282 w 8267681"/>
              <a:gd name="connsiteY41" fmla="*/ 6158455 h 6698675"/>
              <a:gd name="connsiteX42" fmla="*/ 3949728 w 8267681"/>
              <a:gd name="connsiteY42" fmla="*/ 6154009 h 6698675"/>
              <a:gd name="connsiteX43" fmla="*/ 3956288 w 8267681"/>
              <a:gd name="connsiteY43" fmla="*/ 6156469 h 6698675"/>
              <a:gd name="connsiteX44" fmla="*/ 3952976 w 8267681"/>
              <a:gd name="connsiteY44" fmla="*/ 6158456 h 6698675"/>
              <a:gd name="connsiteX45" fmla="*/ 3948572 w 8267681"/>
              <a:gd name="connsiteY45" fmla="*/ 6154933 h 6698675"/>
              <a:gd name="connsiteX46" fmla="*/ 4584797 w 8267681"/>
              <a:gd name="connsiteY46" fmla="*/ 6151410 h 6698675"/>
              <a:gd name="connsiteX47" fmla="*/ 4580099 w 8267681"/>
              <a:gd name="connsiteY47" fmla="*/ 6153759 h 6698675"/>
              <a:gd name="connsiteX48" fmla="*/ 4582448 w 8267681"/>
              <a:gd name="connsiteY48" fmla="*/ 6174898 h 6698675"/>
              <a:gd name="connsiteX49" fmla="*/ 4584797 w 8267681"/>
              <a:gd name="connsiteY49" fmla="*/ 6151410 h 6698675"/>
              <a:gd name="connsiteX50" fmla="*/ 3833188 w 8267681"/>
              <a:gd name="connsiteY50" fmla="*/ 6130270 h 6698675"/>
              <a:gd name="connsiteX51" fmla="*/ 3835536 w 8267681"/>
              <a:gd name="connsiteY51" fmla="*/ 6142014 h 6698675"/>
              <a:gd name="connsiteX52" fmla="*/ 3833188 w 8267681"/>
              <a:gd name="connsiteY52" fmla="*/ 6130270 h 6698675"/>
              <a:gd name="connsiteX53" fmla="*/ 3095672 w 8267681"/>
              <a:gd name="connsiteY53" fmla="*/ 6097386 h 6698675"/>
              <a:gd name="connsiteX54" fmla="*/ 3095672 w 8267681"/>
              <a:gd name="connsiteY54" fmla="*/ 6184291 h 6698675"/>
              <a:gd name="connsiteX55" fmla="*/ 3102719 w 8267681"/>
              <a:gd name="connsiteY55" fmla="*/ 6142014 h 6698675"/>
              <a:gd name="connsiteX56" fmla="*/ 3095672 w 8267681"/>
              <a:gd name="connsiteY56" fmla="*/ 6097386 h 6698675"/>
              <a:gd name="connsiteX57" fmla="*/ 6538980 w 8267681"/>
              <a:gd name="connsiteY57" fmla="*/ 6085643 h 6698675"/>
              <a:gd name="connsiteX58" fmla="*/ 6719837 w 8267681"/>
              <a:gd name="connsiteY58" fmla="*/ 6226570 h 6698675"/>
              <a:gd name="connsiteX59" fmla="*/ 6553073 w 8267681"/>
              <a:gd name="connsiteY59" fmla="*/ 6102085 h 6698675"/>
              <a:gd name="connsiteX60" fmla="*/ 6625886 w 8267681"/>
              <a:gd name="connsiteY60" fmla="*/ 6336963 h 6698675"/>
              <a:gd name="connsiteX61" fmla="*/ 6562468 w 8267681"/>
              <a:gd name="connsiteY61" fmla="*/ 6116178 h 6698675"/>
              <a:gd name="connsiteX62" fmla="*/ 6689303 w 8267681"/>
              <a:gd name="connsiteY62" fmla="*/ 6224222 h 6698675"/>
              <a:gd name="connsiteX63" fmla="*/ 6588305 w 8267681"/>
              <a:gd name="connsiteY63" fmla="*/ 6142014 h 6698675"/>
              <a:gd name="connsiteX64" fmla="*/ 6703396 w 8267681"/>
              <a:gd name="connsiteY64" fmla="*/ 6292336 h 6698675"/>
              <a:gd name="connsiteX65" fmla="*/ 6614141 w 8267681"/>
              <a:gd name="connsiteY65" fmla="*/ 6193687 h 6698675"/>
              <a:gd name="connsiteX66" fmla="*/ 6656420 w 8267681"/>
              <a:gd name="connsiteY66" fmla="*/ 6320521 h 6698675"/>
              <a:gd name="connsiteX67" fmla="*/ 6651723 w 8267681"/>
              <a:gd name="connsiteY67" fmla="*/ 6308777 h 6698675"/>
              <a:gd name="connsiteX68" fmla="*/ 6658769 w 8267681"/>
              <a:gd name="connsiteY68" fmla="*/ 6344009 h 6698675"/>
              <a:gd name="connsiteX69" fmla="*/ 6658769 w 8267681"/>
              <a:gd name="connsiteY69" fmla="*/ 6329917 h 6698675"/>
              <a:gd name="connsiteX70" fmla="*/ 6679908 w 8267681"/>
              <a:gd name="connsiteY70" fmla="*/ 6393333 h 6698675"/>
              <a:gd name="connsiteX71" fmla="*/ 6670513 w 8267681"/>
              <a:gd name="connsiteY71" fmla="*/ 6362799 h 6698675"/>
              <a:gd name="connsiteX72" fmla="*/ 6609443 w 8267681"/>
              <a:gd name="connsiteY72" fmla="*/ 6228919 h 6698675"/>
              <a:gd name="connsiteX73" fmla="*/ 6686955 w 8267681"/>
              <a:gd name="connsiteY73" fmla="*/ 6414472 h 6698675"/>
              <a:gd name="connsiteX74" fmla="*/ 6691652 w 8267681"/>
              <a:gd name="connsiteY74" fmla="*/ 6412124 h 6698675"/>
              <a:gd name="connsiteX75" fmla="*/ 6701047 w 8267681"/>
              <a:gd name="connsiteY75" fmla="*/ 6435612 h 6698675"/>
              <a:gd name="connsiteX76" fmla="*/ 6538980 w 8267681"/>
              <a:gd name="connsiteY76" fmla="*/ 6085643 h 6698675"/>
              <a:gd name="connsiteX77" fmla="*/ 4450916 w 8267681"/>
              <a:gd name="connsiteY77" fmla="*/ 6085643 h 6698675"/>
              <a:gd name="connsiteX78" fmla="*/ 4462660 w 8267681"/>
              <a:gd name="connsiteY78" fmla="*/ 6149060 h 6698675"/>
              <a:gd name="connsiteX79" fmla="*/ 4490845 w 8267681"/>
              <a:gd name="connsiteY79" fmla="*/ 6130270 h 6698675"/>
              <a:gd name="connsiteX80" fmla="*/ 4511984 w 8267681"/>
              <a:gd name="connsiteY80" fmla="*/ 6212478 h 6698675"/>
              <a:gd name="connsiteX81" fmla="*/ 4415684 w 8267681"/>
              <a:gd name="connsiteY81" fmla="*/ 6134968 h 6698675"/>
              <a:gd name="connsiteX82" fmla="*/ 4450916 w 8267681"/>
              <a:gd name="connsiteY82" fmla="*/ 6085643 h 6698675"/>
              <a:gd name="connsiteX83" fmla="*/ 6517841 w 8267681"/>
              <a:gd name="connsiteY83" fmla="*/ 6057458 h 6698675"/>
              <a:gd name="connsiteX84" fmla="*/ 6616490 w 8267681"/>
              <a:gd name="connsiteY84" fmla="*/ 6111480 h 6698675"/>
              <a:gd name="connsiteX85" fmla="*/ 6705743 w 8267681"/>
              <a:gd name="connsiteY85" fmla="*/ 6172548 h 6698675"/>
              <a:gd name="connsiteX86" fmla="*/ 6752719 w 8267681"/>
              <a:gd name="connsiteY86" fmla="*/ 6257104 h 6698675"/>
              <a:gd name="connsiteX87" fmla="*/ 6731580 w 8267681"/>
              <a:gd name="connsiteY87" fmla="*/ 6226570 h 6698675"/>
              <a:gd name="connsiteX88" fmla="*/ 6731580 w 8267681"/>
              <a:gd name="connsiteY88" fmla="*/ 6292336 h 6698675"/>
              <a:gd name="connsiteX89" fmla="*/ 6724534 w 8267681"/>
              <a:gd name="connsiteY89" fmla="*/ 6240663 h 6698675"/>
              <a:gd name="connsiteX90" fmla="*/ 6689302 w 8267681"/>
              <a:gd name="connsiteY90" fmla="*/ 6165502 h 6698675"/>
              <a:gd name="connsiteX91" fmla="*/ 6531934 w 8267681"/>
              <a:gd name="connsiteY91" fmla="*/ 6073899 h 6698675"/>
              <a:gd name="connsiteX92" fmla="*/ 6628234 w 8267681"/>
              <a:gd name="connsiteY92" fmla="*/ 6400380 h 6698675"/>
              <a:gd name="connsiteX93" fmla="*/ 6517841 w 8267681"/>
              <a:gd name="connsiteY93" fmla="*/ 6057458 h 6698675"/>
              <a:gd name="connsiteX94" fmla="*/ 6271219 w 8267681"/>
              <a:gd name="connsiteY94" fmla="*/ 6043366 h 6698675"/>
              <a:gd name="connsiteX95" fmla="*/ 6271368 w 8267681"/>
              <a:gd name="connsiteY95" fmla="*/ 6069830 h 6698675"/>
              <a:gd name="connsiteX96" fmla="*/ 6268870 w 8267681"/>
              <a:gd name="connsiteY96" fmla="*/ 6099736 h 6698675"/>
              <a:gd name="connsiteX97" fmla="*/ 6264150 w 8267681"/>
              <a:gd name="connsiteY97" fmla="*/ 6067859 h 6698675"/>
              <a:gd name="connsiteX98" fmla="*/ 3767423 w 8267681"/>
              <a:gd name="connsiteY98" fmla="*/ 6043365 h 6698675"/>
              <a:gd name="connsiteX99" fmla="*/ 3774468 w 8267681"/>
              <a:gd name="connsiteY99" fmla="*/ 6045714 h 6698675"/>
              <a:gd name="connsiteX100" fmla="*/ 3767423 w 8267681"/>
              <a:gd name="connsiteY100" fmla="*/ 6050411 h 6698675"/>
              <a:gd name="connsiteX101" fmla="*/ 3767423 w 8267681"/>
              <a:gd name="connsiteY101" fmla="*/ 6043365 h 6698675"/>
              <a:gd name="connsiteX102" fmla="*/ 2964141 w 8267681"/>
              <a:gd name="connsiteY102" fmla="*/ 6036320 h 6698675"/>
              <a:gd name="connsiteX103" fmla="*/ 2957094 w 8267681"/>
              <a:gd name="connsiteY103" fmla="*/ 6073900 h 6698675"/>
              <a:gd name="connsiteX104" fmla="*/ 2940652 w 8267681"/>
              <a:gd name="connsiteY104" fmla="*/ 6116178 h 6698675"/>
              <a:gd name="connsiteX105" fmla="*/ 2964141 w 8267681"/>
              <a:gd name="connsiteY105" fmla="*/ 6036320 h 6698675"/>
              <a:gd name="connsiteX106" fmla="*/ 4817032 w 8267681"/>
              <a:gd name="connsiteY106" fmla="*/ 6017235 h 6698675"/>
              <a:gd name="connsiteX107" fmla="*/ 4819674 w 8267681"/>
              <a:gd name="connsiteY107" fmla="*/ 6022226 h 6698675"/>
              <a:gd name="connsiteX108" fmla="*/ 4812628 w 8267681"/>
              <a:gd name="connsiteY108" fmla="*/ 6017528 h 6698675"/>
              <a:gd name="connsiteX109" fmla="*/ 4817032 w 8267681"/>
              <a:gd name="connsiteY109" fmla="*/ 6017235 h 6698675"/>
              <a:gd name="connsiteX110" fmla="*/ 3704005 w 8267681"/>
              <a:gd name="connsiteY110" fmla="*/ 6001087 h 6698675"/>
              <a:gd name="connsiteX111" fmla="*/ 3704005 w 8267681"/>
              <a:gd name="connsiteY111" fmla="*/ 6008133 h 6698675"/>
              <a:gd name="connsiteX112" fmla="*/ 3704005 w 8267681"/>
              <a:gd name="connsiteY112" fmla="*/ 6001087 h 6698675"/>
              <a:gd name="connsiteX113" fmla="*/ 4429777 w 8267681"/>
              <a:gd name="connsiteY113" fmla="*/ 5998739 h 6698675"/>
              <a:gd name="connsiteX114" fmla="*/ 4415684 w 8267681"/>
              <a:gd name="connsiteY114" fmla="*/ 6083295 h 6698675"/>
              <a:gd name="connsiteX115" fmla="*/ 4418033 w 8267681"/>
              <a:gd name="connsiteY115" fmla="*/ 6057459 h 6698675"/>
              <a:gd name="connsiteX116" fmla="*/ 4406289 w 8267681"/>
              <a:gd name="connsiteY116" fmla="*/ 6008134 h 6698675"/>
              <a:gd name="connsiteX117" fmla="*/ 4429777 w 8267681"/>
              <a:gd name="connsiteY117" fmla="*/ 5998739 h 6698675"/>
              <a:gd name="connsiteX118" fmla="*/ 3950626 w 8267681"/>
              <a:gd name="connsiteY118" fmla="*/ 5986995 h 6698675"/>
              <a:gd name="connsiteX119" fmla="*/ 3948278 w 8267681"/>
              <a:gd name="connsiteY119" fmla="*/ 5998739 h 6698675"/>
              <a:gd name="connsiteX120" fmla="*/ 3957673 w 8267681"/>
              <a:gd name="connsiteY120" fmla="*/ 5996390 h 6698675"/>
              <a:gd name="connsiteX121" fmla="*/ 6421541 w 8267681"/>
              <a:gd name="connsiteY121" fmla="*/ 5977600 h 6698675"/>
              <a:gd name="connsiteX122" fmla="*/ 6428588 w 8267681"/>
              <a:gd name="connsiteY122" fmla="*/ 5984105 h 6698675"/>
              <a:gd name="connsiteX123" fmla="*/ 6428588 w 8267681"/>
              <a:gd name="connsiteY123" fmla="*/ 6076249 h 6698675"/>
              <a:gd name="connsiteX124" fmla="*/ 6431244 w 8267681"/>
              <a:gd name="connsiteY124" fmla="*/ 6125825 h 6698675"/>
              <a:gd name="connsiteX125" fmla="*/ 3616807 w 8267681"/>
              <a:gd name="connsiteY125" fmla="*/ 5974958 h 6698675"/>
              <a:gd name="connsiteX126" fmla="*/ 3619449 w 8267681"/>
              <a:gd name="connsiteY126" fmla="*/ 5979949 h 6698675"/>
              <a:gd name="connsiteX127" fmla="*/ 3615045 w 8267681"/>
              <a:gd name="connsiteY127" fmla="*/ 5980243 h 6698675"/>
              <a:gd name="connsiteX128" fmla="*/ 3613763 w 8267681"/>
              <a:gd name="connsiteY128" fmla="*/ 5977821 h 6698675"/>
              <a:gd name="connsiteX129" fmla="*/ 3614849 w 8267681"/>
              <a:gd name="connsiteY129" fmla="*/ 5975088 h 6698675"/>
              <a:gd name="connsiteX130" fmla="*/ 6590653 w 8267681"/>
              <a:gd name="connsiteY130" fmla="*/ 5972902 h 6698675"/>
              <a:gd name="connsiteX131" fmla="*/ 6672861 w 8267681"/>
              <a:gd name="connsiteY131" fmla="*/ 6019878 h 6698675"/>
              <a:gd name="connsiteX132" fmla="*/ 6590653 w 8267681"/>
              <a:gd name="connsiteY132" fmla="*/ 5972902 h 6698675"/>
              <a:gd name="connsiteX133" fmla="*/ 6146746 w 8267681"/>
              <a:gd name="connsiteY133" fmla="*/ 5958727 h 6698675"/>
              <a:gd name="connsiteX134" fmla="*/ 6149047 w 8267681"/>
              <a:gd name="connsiteY134" fmla="*/ 5964058 h 6698675"/>
              <a:gd name="connsiteX135" fmla="*/ 6149377 w 8267681"/>
              <a:gd name="connsiteY135" fmla="*/ 5989051 h 6698675"/>
              <a:gd name="connsiteX136" fmla="*/ 6148045 w 8267681"/>
              <a:gd name="connsiteY136" fmla="*/ 6015239 h 6698675"/>
              <a:gd name="connsiteX137" fmla="*/ 6145560 w 8267681"/>
              <a:gd name="connsiteY137" fmla="*/ 5967031 h 6698675"/>
              <a:gd name="connsiteX138" fmla="*/ 3691967 w 8267681"/>
              <a:gd name="connsiteY138" fmla="*/ 5956168 h 6698675"/>
              <a:gd name="connsiteX139" fmla="*/ 3687563 w 8267681"/>
              <a:gd name="connsiteY139" fmla="*/ 5956461 h 6698675"/>
              <a:gd name="connsiteX140" fmla="*/ 3694609 w 8267681"/>
              <a:gd name="connsiteY140" fmla="*/ 5961159 h 6698675"/>
              <a:gd name="connsiteX141" fmla="*/ 3691967 w 8267681"/>
              <a:gd name="connsiteY141" fmla="*/ 5956168 h 6698675"/>
              <a:gd name="connsiteX142" fmla="*/ 4914507 w 8267681"/>
              <a:gd name="connsiteY142" fmla="*/ 5952790 h 6698675"/>
              <a:gd name="connsiteX143" fmla="*/ 4948858 w 8267681"/>
              <a:gd name="connsiteY143" fmla="*/ 5954111 h 6698675"/>
              <a:gd name="connsiteX144" fmla="*/ 4913627 w 8267681"/>
              <a:gd name="connsiteY144" fmla="*/ 5965855 h 6698675"/>
              <a:gd name="connsiteX145" fmla="*/ 4914507 w 8267681"/>
              <a:gd name="connsiteY145" fmla="*/ 5952790 h 6698675"/>
              <a:gd name="connsiteX146" fmla="*/ 6433285 w 8267681"/>
              <a:gd name="connsiteY146" fmla="*/ 5947066 h 6698675"/>
              <a:gd name="connsiteX147" fmla="*/ 6668163 w 8267681"/>
              <a:gd name="connsiteY147" fmla="*/ 6064505 h 6698675"/>
              <a:gd name="connsiteX148" fmla="*/ 6527236 w 8267681"/>
              <a:gd name="connsiteY148" fmla="*/ 5977600 h 6698675"/>
              <a:gd name="connsiteX149" fmla="*/ 6433285 w 8267681"/>
              <a:gd name="connsiteY149" fmla="*/ 5947066 h 6698675"/>
              <a:gd name="connsiteX150" fmla="*/ 6015287 w 8267681"/>
              <a:gd name="connsiteY150" fmla="*/ 5933327 h 6698675"/>
              <a:gd name="connsiteX151" fmla="*/ 6015974 w 8267681"/>
              <a:gd name="connsiteY151" fmla="*/ 5935249 h 6698675"/>
              <a:gd name="connsiteX152" fmla="*/ 6017552 w 8267681"/>
              <a:gd name="connsiteY152" fmla="*/ 5961159 h 6698675"/>
              <a:gd name="connsiteX153" fmla="*/ 6012772 w 8267681"/>
              <a:gd name="connsiteY153" fmla="*/ 5950059 h 6698675"/>
              <a:gd name="connsiteX154" fmla="*/ 6013294 w 8267681"/>
              <a:gd name="connsiteY154" fmla="*/ 5946149 h 6698675"/>
              <a:gd name="connsiteX155" fmla="*/ 4556611 w 8267681"/>
              <a:gd name="connsiteY155" fmla="*/ 5932973 h 6698675"/>
              <a:gd name="connsiteX156" fmla="*/ 4556611 w 8267681"/>
              <a:gd name="connsiteY156" fmla="*/ 5942368 h 6698675"/>
              <a:gd name="connsiteX157" fmla="*/ 4561309 w 8267681"/>
              <a:gd name="connsiteY157" fmla="*/ 5935322 h 6698675"/>
              <a:gd name="connsiteX158" fmla="*/ 4556611 w 8267681"/>
              <a:gd name="connsiteY158" fmla="*/ 5932973 h 6698675"/>
              <a:gd name="connsiteX159" fmla="*/ 6166056 w 8267681"/>
              <a:gd name="connsiteY159" fmla="*/ 5932508 h 6698675"/>
              <a:gd name="connsiteX160" fmla="*/ 6170809 w 8267681"/>
              <a:gd name="connsiteY160" fmla="*/ 5935616 h 6698675"/>
              <a:gd name="connsiteX161" fmla="*/ 6174919 w 8267681"/>
              <a:gd name="connsiteY161" fmla="*/ 5942368 h 6698675"/>
              <a:gd name="connsiteX162" fmla="*/ 6174919 w 8267681"/>
              <a:gd name="connsiteY162" fmla="*/ 6010483 h 6698675"/>
              <a:gd name="connsiteX163" fmla="*/ 6174919 w 8267681"/>
              <a:gd name="connsiteY163" fmla="*/ 6017529 h 6698675"/>
              <a:gd name="connsiteX164" fmla="*/ 6172571 w 8267681"/>
              <a:gd name="connsiteY164" fmla="*/ 6010483 h 6698675"/>
              <a:gd name="connsiteX165" fmla="*/ 6164203 w 8267681"/>
              <a:gd name="connsiteY165" fmla="*/ 5945635 h 6698675"/>
              <a:gd name="connsiteX166" fmla="*/ 6419193 w 8267681"/>
              <a:gd name="connsiteY166" fmla="*/ 5925927 h 6698675"/>
              <a:gd name="connsiteX167" fmla="*/ 6414495 w 8267681"/>
              <a:gd name="connsiteY167" fmla="*/ 5928276 h 6698675"/>
              <a:gd name="connsiteX168" fmla="*/ 6585956 w 8267681"/>
              <a:gd name="connsiteY168" fmla="*/ 5986995 h 6698675"/>
              <a:gd name="connsiteX169" fmla="*/ 6419193 w 8267681"/>
              <a:gd name="connsiteY169" fmla="*/ 5925927 h 6698675"/>
              <a:gd name="connsiteX170" fmla="*/ 6152261 w 8267681"/>
              <a:gd name="connsiteY170" fmla="*/ 5920124 h 6698675"/>
              <a:gd name="connsiteX171" fmla="*/ 6153744 w 8267681"/>
              <a:gd name="connsiteY171" fmla="*/ 5926551 h 6698675"/>
              <a:gd name="connsiteX172" fmla="*/ 6151432 w 8267681"/>
              <a:gd name="connsiteY172" fmla="*/ 5942368 h 6698675"/>
              <a:gd name="connsiteX173" fmla="*/ 6149423 w 8267681"/>
              <a:gd name="connsiteY173" fmla="*/ 5939990 h 6698675"/>
              <a:gd name="connsiteX174" fmla="*/ 6001110 w 8267681"/>
              <a:gd name="connsiteY174" fmla="*/ 5918880 h 6698675"/>
              <a:gd name="connsiteX175" fmla="*/ 6008450 w 8267681"/>
              <a:gd name="connsiteY175" fmla="*/ 5940020 h 6698675"/>
              <a:gd name="connsiteX176" fmla="*/ 6012772 w 8267681"/>
              <a:gd name="connsiteY176" fmla="*/ 5950059 h 6698675"/>
              <a:gd name="connsiteX177" fmla="*/ 6008156 w 8267681"/>
              <a:gd name="connsiteY177" fmla="*/ 5984646 h 6698675"/>
              <a:gd name="connsiteX178" fmla="*/ 6000413 w 8267681"/>
              <a:gd name="connsiteY178" fmla="*/ 5954736 h 6698675"/>
              <a:gd name="connsiteX179" fmla="*/ 5998895 w 8267681"/>
              <a:gd name="connsiteY179" fmla="*/ 5937721 h 6698675"/>
              <a:gd name="connsiteX180" fmla="*/ 6120898 w 8267681"/>
              <a:gd name="connsiteY180" fmla="*/ 5916532 h 6698675"/>
              <a:gd name="connsiteX181" fmla="*/ 6132642 w 8267681"/>
              <a:gd name="connsiteY181" fmla="*/ 5991693 h 6698675"/>
              <a:gd name="connsiteX182" fmla="*/ 6120898 w 8267681"/>
              <a:gd name="connsiteY182" fmla="*/ 5916532 h 6698675"/>
              <a:gd name="connsiteX183" fmla="*/ 3903651 w 8267681"/>
              <a:gd name="connsiteY183" fmla="*/ 5916532 h 6698675"/>
              <a:gd name="connsiteX184" fmla="*/ 3875466 w 8267681"/>
              <a:gd name="connsiteY184" fmla="*/ 5977600 h 6698675"/>
              <a:gd name="connsiteX185" fmla="*/ 3915395 w 8267681"/>
              <a:gd name="connsiteY185" fmla="*/ 5932973 h 6698675"/>
              <a:gd name="connsiteX186" fmla="*/ 5315267 w 8267681"/>
              <a:gd name="connsiteY186" fmla="*/ 5911834 h 6698675"/>
              <a:gd name="connsiteX187" fmla="*/ 5327011 w 8267681"/>
              <a:gd name="connsiteY187" fmla="*/ 5911834 h 6698675"/>
              <a:gd name="connsiteX188" fmla="*/ 5315267 w 8267681"/>
              <a:gd name="connsiteY188" fmla="*/ 5911834 h 6698675"/>
              <a:gd name="connsiteX189" fmla="*/ 6304160 w 8267681"/>
              <a:gd name="connsiteY189" fmla="*/ 5907650 h 6698675"/>
              <a:gd name="connsiteX190" fmla="*/ 6304295 w 8267681"/>
              <a:gd name="connsiteY190" fmla="*/ 5947854 h 6698675"/>
              <a:gd name="connsiteX191" fmla="*/ 6303442 w 8267681"/>
              <a:gd name="connsiteY191" fmla="*/ 5956902 h 6698675"/>
              <a:gd name="connsiteX192" fmla="*/ 6303111 w 8267681"/>
              <a:gd name="connsiteY192" fmla="*/ 5966312 h 6698675"/>
              <a:gd name="connsiteX193" fmla="*/ 6297056 w 8267681"/>
              <a:gd name="connsiteY193" fmla="*/ 6018117 h 6698675"/>
              <a:gd name="connsiteX194" fmla="*/ 6281192 w 8267681"/>
              <a:gd name="connsiteY194" fmla="*/ 6105813 h 6698675"/>
              <a:gd name="connsiteX195" fmla="*/ 6281826 w 8267681"/>
              <a:gd name="connsiteY195" fmla="*/ 6085234 h 6698675"/>
              <a:gd name="connsiteX196" fmla="*/ 6290010 w 8267681"/>
              <a:gd name="connsiteY196" fmla="*/ 6016355 h 6698675"/>
              <a:gd name="connsiteX197" fmla="*/ 6294797 w 8267681"/>
              <a:gd name="connsiteY197" fmla="*/ 5973674 h 6698675"/>
              <a:gd name="connsiteX198" fmla="*/ 6298158 w 8267681"/>
              <a:gd name="connsiteY198" fmla="*/ 5952461 h 6698675"/>
              <a:gd name="connsiteX199" fmla="*/ 6398053 w 8267681"/>
              <a:gd name="connsiteY199" fmla="*/ 5900090 h 6698675"/>
              <a:gd name="connsiteX200" fmla="*/ 6393356 w 8267681"/>
              <a:gd name="connsiteY200" fmla="*/ 5904788 h 6698675"/>
              <a:gd name="connsiteX201" fmla="*/ 6529585 w 8267681"/>
              <a:gd name="connsiteY201" fmla="*/ 5937671 h 6698675"/>
              <a:gd name="connsiteX202" fmla="*/ 6398053 w 8267681"/>
              <a:gd name="connsiteY202" fmla="*/ 5900090 h 6698675"/>
              <a:gd name="connsiteX203" fmla="*/ 5820254 w 8267681"/>
              <a:gd name="connsiteY203" fmla="*/ 5897742 h 6698675"/>
              <a:gd name="connsiteX204" fmla="*/ 5821318 w 8267681"/>
              <a:gd name="connsiteY204" fmla="*/ 5905370 h 6698675"/>
              <a:gd name="connsiteX205" fmla="*/ 5820008 w 8267681"/>
              <a:gd name="connsiteY205" fmla="*/ 5898810 h 6698675"/>
              <a:gd name="connsiteX206" fmla="*/ 5237757 w 8267681"/>
              <a:gd name="connsiteY206" fmla="*/ 5895392 h 6698675"/>
              <a:gd name="connsiteX207" fmla="*/ 5256547 w 8267681"/>
              <a:gd name="connsiteY207" fmla="*/ 5911833 h 6698675"/>
              <a:gd name="connsiteX208" fmla="*/ 5244803 w 8267681"/>
              <a:gd name="connsiteY208" fmla="*/ 5909485 h 6698675"/>
              <a:gd name="connsiteX209" fmla="*/ 5240106 w 8267681"/>
              <a:gd name="connsiteY209" fmla="*/ 5904787 h 6698675"/>
              <a:gd name="connsiteX210" fmla="*/ 5237757 w 8267681"/>
              <a:gd name="connsiteY210" fmla="*/ 5895392 h 6698675"/>
              <a:gd name="connsiteX211" fmla="*/ 3098022 w 8267681"/>
              <a:gd name="connsiteY211" fmla="*/ 5895392 h 6698675"/>
              <a:gd name="connsiteX212" fmla="*/ 3069836 w 8267681"/>
              <a:gd name="connsiteY212" fmla="*/ 6041016 h 6698675"/>
              <a:gd name="connsiteX213" fmla="*/ 3072186 w 8267681"/>
              <a:gd name="connsiteY213" fmla="*/ 6043365 h 6698675"/>
              <a:gd name="connsiteX214" fmla="*/ 3098022 w 8267681"/>
              <a:gd name="connsiteY214" fmla="*/ 5895392 h 6698675"/>
              <a:gd name="connsiteX215" fmla="*/ 6172426 w 8267681"/>
              <a:gd name="connsiteY215" fmla="*/ 5887391 h 6698675"/>
              <a:gd name="connsiteX216" fmla="*/ 6176938 w 8267681"/>
              <a:gd name="connsiteY216" fmla="*/ 5891099 h 6698675"/>
              <a:gd name="connsiteX217" fmla="*/ 6177268 w 8267681"/>
              <a:gd name="connsiteY217" fmla="*/ 5937671 h 6698675"/>
              <a:gd name="connsiteX218" fmla="*/ 6167873 w 8267681"/>
              <a:gd name="connsiteY218" fmla="*/ 5928276 h 6698675"/>
              <a:gd name="connsiteX219" fmla="*/ 6167292 w 8267681"/>
              <a:gd name="connsiteY219" fmla="*/ 5923755 h 6698675"/>
              <a:gd name="connsiteX220" fmla="*/ 6367519 w 8267681"/>
              <a:gd name="connsiteY220" fmla="*/ 5883649 h 6698675"/>
              <a:gd name="connsiteX221" fmla="*/ 6367519 w 8267681"/>
              <a:gd name="connsiteY221" fmla="*/ 5935322 h 6698675"/>
              <a:gd name="connsiteX222" fmla="*/ 6367519 w 8267681"/>
              <a:gd name="connsiteY222" fmla="*/ 5963507 h 6698675"/>
              <a:gd name="connsiteX223" fmla="*/ 6369868 w 8267681"/>
              <a:gd name="connsiteY223" fmla="*/ 5937671 h 6698675"/>
              <a:gd name="connsiteX224" fmla="*/ 6374566 w 8267681"/>
              <a:gd name="connsiteY224" fmla="*/ 5883649 h 6698675"/>
              <a:gd name="connsiteX225" fmla="*/ 6475563 w 8267681"/>
              <a:gd name="connsiteY225" fmla="*/ 5902439 h 6698675"/>
              <a:gd name="connsiteX226" fmla="*/ 6374566 w 8267681"/>
              <a:gd name="connsiteY226" fmla="*/ 5883649 h 6698675"/>
              <a:gd name="connsiteX227" fmla="*/ 6367519 w 8267681"/>
              <a:gd name="connsiteY227" fmla="*/ 5883649 h 6698675"/>
              <a:gd name="connsiteX228" fmla="*/ 5827680 w 8267681"/>
              <a:gd name="connsiteY228" fmla="*/ 5883350 h 6698675"/>
              <a:gd name="connsiteX229" fmla="*/ 5833613 w 8267681"/>
              <a:gd name="connsiteY229" fmla="*/ 5938441 h 6698675"/>
              <a:gd name="connsiteX230" fmla="*/ 5839044 w 8267681"/>
              <a:gd name="connsiteY230" fmla="*/ 5996390 h 6698675"/>
              <a:gd name="connsiteX231" fmla="*/ 5827007 w 8267681"/>
              <a:gd name="connsiteY231" fmla="*/ 5946185 h 6698675"/>
              <a:gd name="connsiteX232" fmla="*/ 5821318 w 8267681"/>
              <a:gd name="connsiteY232" fmla="*/ 5905370 h 6698675"/>
              <a:gd name="connsiteX233" fmla="*/ 5824952 w 8267681"/>
              <a:gd name="connsiteY233" fmla="*/ 5923578 h 6698675"/>
              <a:gd name="connsiteX234" fmla="*/ 5331708 w 8267681"/>
              <a:gd name="connsiteY234" fmla="*/ 5876602 h 6698675"/>
              <a:gd name="connsiteX235" fmla="*/ 5254199 w 8267681"/>
              <a:gd name="connsiteY235" fmla="*/ 5885997 h 6698675"/>
              <a:gd name="connsiteX236" fmla="*/ 5265943 w 8267681"/>
              <a:gd name="connsiteY236" fmla="*/ 5897741 h 6698675"/>
              <a:gd name="connsiteX237" fmla="*/ 5298826 w 8267681"/>
              <a:gd name="connsiteY237" fmla="*/ 5895392 h 6698675"/>
              <a:gd name="connsiteX238" fmla="*/ 5277687 w 8267681"/>
              <a:gd name="connsiteY238" fmla="*/ 5897741 h 6698675"/>
              <a:gd name="connsiteX239" fmla="*/ 5301174 w 8267681"/>
              <a:gd name="connsiteY239" fmla="*/ 5911834 h 6698675"/>
              <a:gd name="connsiteX240" fmla="*/ 5315267 w 8267681"/>
              <a:gd name="connsiteY240" fmla="*/ 5911834 h 6698675"/>
              <a:gd name="connsiteX241" fmla="*/ 5371638 w 8267681"/>
              <a:gd name="connsiteY241" fmla="*/ 5951763 h 6698675"/>
              <a:gd name="connsiteX242" fmla="*/ 5317616 w 8267681"/>
              <a:gd name="connsiteY242" fmla="*/ 5930624 h 6698675"/>
              <a:gd name="connsiteX243" fmla="*/ 5341104 w 8267681"/>
              <a:gd name="connsiteY243" fmla="*/ 5958809 h 6698675"/>
              <a:gd name="connsiteX244" fmla="*/ 5289431 w 8267681"/>
              <a:gd name="connsiteY244" fmla="*/ 5928276 h 6698675"/>
              <a:gd name="connsiteX245" fmla="*/ 5284733 w 8267681"/>
              <a:gd name="connsiteY245" fmla="*/ 5914183 h 6698675"/>
              <a:gd name="connsiteX246" fmla="*/ 5280035 w 8267681"/>
              <a:gd name="connsiteY246" fmla="*/ 5921229 h 6698675"/>
              <a:gd name="connsiteX247" fmla="*/ 5240106 w 8267681"/>
              <a:gd name="connsiteY247" fmla="*/ 5888346 h 6698675"/>
              <a:gd name="connsiteX248" fmla="*/ 5242455 w 8267681"/>
              <a:gd name="connsiteY248" fmla="*/ 5885997 h 6698675"/>
              <a:gd name="connsiteX249" fmla="*/ 5251850 w 8267681"/>
              <a:gd name="connsiteY249" fmla="*/ 5895392 h 6698675"/>
              <a:gd name="connsiteX250" fmla="*/ 5247152 w 8267681"/>
              <a:gd name="connsiteY250" fmla="*/ 5881300 h 6698675"/>
              <a:gd name="connsiteX251" fmla="*/ 5331708 w 8267681"/>
              <a:gd name="connsiteY251" fmla="*/ 5876602 h 6698675"/>
              <a:gd name="connsiteX252" fmla="*/ 4845511 w 8267681"/>
              <a:gd name="connsiteY252" fmla="*/ 5876601 h 6698675"/>
              <a:gd name="connsiteX253" fmla="*/ 4852557 w 8267681"/>
              <a:gd name="connsiteY253" fmla="*/ 5881299 h 6698675"/>
              <a:gd name="connsiteX254" fmla="*/ 4845511 w 8267681"/>
              <a:gd name="connsiteY254" fmla="*/ 5876601 h 6698675"/>
              <a:gd name="connsiteX255" fmla="*/ 3537241 w 8267681"/>
              <a:gd name="connsiteY255" fmla="*/ 5874254 h 6698675"/>
              <a:gd name="connsiteX256" fmla="*/ 3520800 w 8267681"/>
              <a:gd name="connsiteY256" fmla="*/ 5888346 h 6698675"/>
              <a:gd name="connsiteX257" fmla="*/ 3537241 w 8267681"/>
              <a:gd name="connsiteY257" fmla="*/ 5874254 h 6698675"/>
              <a:gd name="connsiteX258" fmla="*/ 6001110 w 8267681"/>
              <a:gd name="connsiteY258" fmla="*/ 5867207 h 6698675"/>
              <a:gd name="connsiteX259" fmla="*/ 6013148 w 8267681"/>
              <a:gd name="connsiteY259" fmla="*/ 5885117 h 6698675"/>
              <a:gd name="connsiteX260" fmla="*/ 6018513 w 8267681"/>
              <a:gd name="connsiteY260" fmla="*/ 5892860 h 6698675"/>
              <a:gd name="connsiteX261" fmla="*/ 6019313 w 8267681"/>
              <a:gd name="connsiteY261" fmla="*/ 5907431 h 6698675"/>
              <a:gd name="connsiteX262" fmla="*/ 6015287 w 8267681"/>
              <a:gd name="connsiteY262" fmla="*/ 5933327 h 6698675"/>
              <a:gd name="connsiteX263" fmla="*/ 6008450 w 8267681"/>
              <a:gd name="connsiteY263" fmla="*/ 5914183 h 6698675"/>
              <a:gd name="connsiteX264" fmla="*/ 6001110 w 8267681"/>
              <a:gd name="connsiteY264" fmla="*/ 5867207 h 6698675"/>
              <a:gd name="connsiteX265" fmla="*/ 5324663 w 8267681"/>
              <a:gd name="connsiteY265" fmla="*/ 5855462 h 6698675"/>
              <a:gd name="connsiteX266" fmla="*/ 5249502 w 8267681"/>
              <a:gd name="connsiteY266" fmla="*/ 5871904 h 6698675"/>
              <a:gd name="connsiteX267" fmla="*/ 5251851 w 8267681"/>
              <a:gd name="connsiteY267" fmla="*/ 5864857 h 6698675"/>
              <a:gd name="connsiteX268" fmla="*/ 5324663 w 8267681"/>
              <a:gd name="connsiteY268" fmla="*/ 5855462 h 6698675"/>
              <a:gd name="connsiteX269" fmla="*/ 4725723 w 8267681"/>
              <a:gd name="connsiteY269" fmla="*/ 5853115 h 6698675"/>
              <a:gd name="connsiteX270" fmla="*/ 4718677 w 8267681"/>
              <a:gd name="connsiteY270" fmla="*/ 5855464 h 6698675"/>
              <a:gd name="connsiteX271" fmla="*/ 4737467 w 8267681"/>
              <a:gd name="connsiteY271" fmla="*/ 5876602 h 6698675"/>
              <a:gd name="connsiteX272" fmla="*/ 4744513 w 8267681"/>
              <a:gd name="connsiteY272" fmla="*/ 5874254 h 6698675"/>
              <a:gd name="connsiteX273" fmla="*/ 4725723 w 8267681"/>
              <a:gd name="connsiteY273" fmla="*/ 5853115 h 6698675"/>
              <a:gd name="connsiteX274" fmla="*/ 3079231 w 8267681"/>
              <a:gd name="connsiteY274" fmla="*/ 5853114 h 6698675"/>
              <a:gd name="connsiteX275" fmla="*/ 2999371 w 8267681"/>
              <a:gd name="connsiteY275" fmla="*/ 6125574 h 6698675"/>
              <a:gd name="connsiteX276" fmla="*/ 2992325 w 8267681"/>
              <a:gd name="connsiteY276" fmla="*/ 6095040 h 6698675"/>
              <a:gd name="connsiteX277" fmla="*/ 3079231 w 8267681"/>
              <a:gd name="connsiteY277" fmla="*/ 5853114 h 6698675"/>
              <a:gd name="connsiteX278" fmla="*/ 6059081 w 8267681"/>
              <a:gd name="connsiteY278" fmla="*/ 5852596 h 6698675"/>
              <a:gd name="connsiteX279" fmla="*/ 6062325 w 8267681"/>
              <a:gd name="connsiteY279" fmla="*/ 5857959 h 6698675"/>
              <a:gd name="connsiteX280" fmla="*/ 6066876 w 8267681"/>
              <a:gd name="connsiteY280" fmla="*/ 5867207 h 6698675"/>
              <a:gd name="connsiteX281" fmla="*/ 6067177 w 8267681"/>
              <a:gd name="connsiteY281" fmla="*/ 5871757 h 6698675"/>
              <a:gd name="connsiteX282" fmla="*/ 3090974 w 8267681"/>
              <a:gd name="connsiteY282" fmla="*/ 5846068 h 6698675"/>
              <a:gd name="connsiteX283" fmla="*/ 3022860 w 8267681"/>
              <a:gd name="connsiteY283" fmla="*/ 6142015 h 6698675"/>
              <a:gd name="connsiteX284" fmla="*/ 3051045 w 8267681"/>
              <a:gd name="connsiteY284" fmla="*/ 5991693 h 6698675"/>
              <a:gd name="connsiteX285" fmla="*/ 3090974 w 8267681"/>
              <a:gd name="connsiteY285" fmla="*/ 5846068 h 6698675"/>
              <a:gd name="connsiteX286" fmla="*/ 3196668 w 8267681"/>
              <a:gd name="connsiteY286" fmla="*/ 5845342 h 6698675"/>
              <a:gd name="connsiteX287" fmla="*/ 3203715 w 8267681"/>
              <a:gd name="connsiteY287" fmla="*/ 5914183 h 6698675"/>
              <a:gd name="connsiteX288" fmla="*/ 3196669 w 8267681"/>
              <a:gd name="connsiteY288" fmla="*/ 5879223 h 6698675"/>
              <a:gd name="connsiteX289" fmla="*/ 6477912 w 8267681"/>
              <a:gd name="connsiteY289" fmla="*/ 5841371 h 6698675"/>
              <a:gd name="connsiteX290" fmla="*/ 6506097 w 8267681"/>
              <a:gd name="connsiteY290" fmla="*/ 5876602 h 6698675"/>
              <a:gd name="connsiteX291" fmla="*/ 6553073 w 8267681"/>
              <a:gd name="connsiteY291" fmla="*/ 5902439 h 6698675"/>
              <a:gd name="connsiteX292" fmla="*/ 6477912 w 8267681"/>
              <a:gd name="connsiteY292" fmla="*/ 5841371 h 6698675"/>
              <a:gd name="connsiteX293" fmla="*/ 6336986 w 8267681"/>
              <a:gd name="connsiteY293" fmla="*/ 5841371 h 6698675"/>
              <a:gd name="connsiteX294" fmla="*/ 6348730 w 8267681"/>
              <a:gd name="connsiteY294" fmla="*/ 5850766 h 6698675"/>
              <a:gd name="connsiteX295" fmla="*/ 6527236 w 8267681"/>
              <a:gd name="connsiteY295" fmla="*/ 5923578 h 6698675"/>
              <a:gd name="connsiteX296" fmla="*/ 6531934 w 8267681"/>
              <a:gd name="connsiteY296" fmla="*/ 5921229 h 6698675"/>
              <a:gd name="connsiteX297" fmla="*/ 6562468 w 8267681"/>
              <a:gd name="connsiteY297" fmla="*/ 5935322 h 6698675"/>
              <a:gd name="connsiteX298" fmla="*/ 6524888 w 8267681"/>
              <a:gd name="connsiteY298" fmla="*/ 5911834 h 6698675"/>
              <a:gd name="connsiteX299" fmla="*/ 6336986 w 8267681"/>
              <a:gd name="connsiteY299" fmla="*/ 5841371 h 6698675"/>
              <a:gd name="connsiteX300" fmla="*/ 4803233 w 8267681"/>
              <a:gd name="connsiteY300" fmla="*/ 5834325 h 6698675"/>
              <a:gd name="connsiteX301" fmla="*/ 4817033 w 8267681"/>
              <a:gd name="connsiteY301" fmla="*/ 5839903 h 6698675"/>
              <a:gd name="connsiteX302" fmla="*/ 4817249 w 8267681"/>
              <a:gd name="connsiteY302" fmla="*/ 5840678 h 6698675"/>
              <a:gd name="connsiteX303" fmla="*/ 4817326 w 8267681"/>
              <a:gd name="connsiteY303" fmla="*/ 5841371 h 6698675"/>
              <a:gd name="connsiteX304" fmla="*/ 4807931 w 8267681"/>
              <a:gd name="connsiteY304" fmla="*/ 5855464 h 6698675"/>
              <a:gd name="connsiteX305" fmla="*/ 4786205 w 8267681"/>
              <a:gd name="connsiteY305" fmla="*/ 5858107 h 6698675"/>
              <a:gd name="connsiteX306" fmla="*/ 4780580 w 8267681"/>
              <a:gd name="connsiteY306" fmla="*/ 5857290 h 6698675"/>
              <a:gd name="connsiteX307" fmla="*/ 4781214 w 8267681"/>
              <a:gd name="connsiteY307" fmla="*/ 5855170 h 6698675"/>
              <a:gd name="connsiteX308" fmla="*/ 4805582 w 8267681"/>
              <a:gd name="connsiteY308" fmla="*/ 5853115 h 6698675"/>
              <a:gd name="connsiteX309" fmla="*/ 4803233 w 8267681"/>
              <a:gd name="connsiteY309" fmla="*/ 5834325 h 6698675"/>
              <a:gd name="connsiteX310" fmla="*/ 3652331 w 8267681"/>
              <a:gd name="connsiteY310" fmla="*/ 5834325 h 6698675"/>
              <a:gd name="connsiteX311" fmla="*/ 3628844 w 8267681"/>
              <a:gd name="connsiteY311" fmla="*/ 5895393 h 6698675"/>
              <a:gd name="connsiteX312" fmla="*/ 3666424 w 8267681"/>
              <a:gd name="connsiteY312" fmla="*/ 5864859 h 6698675"/>
              <a:gd name="connsiteX313" fmla="*/ 3652331 w 8267681"/>
              <a:gd name="connsiteY313" fmla="*/ 5834325 h 6698675"/>
              <a:gd name="connsiteX314" fmla="*/ 4742165 w 8267681"/>
              <a:gd name="connsiteY314" fmla="*/ 5834324 h 6698675"/>
              <a:gd name="connsiteX315" fmla="*/ 4742165 w 8267681"/>
              <a:gd name="connsiteY315" fmla="*/ 5841370 h 6698675"/>
              <a:gd name="connsiteX316" fmla="*/ 4742165 w 8267681"/>
              <a:gd name="connsiteY316" fmla="*/ 5834324 h 6698675"/>
              <a:gd name="connsiteX317" fmla="*/ 4706933 w 8267681"/>
              <a:gd name="connsiteY317" fmla="*/ 5831976 h 6698675"/>
              <a:gd name="connsiteX318" fmla="*/ 4699887 w 8267681"/>
              <a:gd name="connsiteY318" fmla="*/ 5836673 h 6698675"/>
              <a:gd name="connsiteX319" fmla="*/ 4713980 w 8267681"/>
              <a:gd name="connsiteY319" fmla="*/ 5848417 h 6698675"/>
              <a:gd name="connsiteX320" fmla="*/ 4706933 w 8267681"/>
              <a:gd name="connsiteY320" fmla="*/ 5831976 h 6698675"/>
              <a:gd name="connsiteX321" fmla="*/ 3036951 w 8267681"/>
              <a:gd name="connsiteY321" fmla="*/ 5831976 h 6698675"/>
              <a:gd name="connsiteX322" fmla="*/ 3026676 w 8267681"/>
              <a:gd name="connsiteY322" fmla="*/ 5865445 h 6698675"/>
              <a:gd name="connsiteX323" fmla="*/ 3026150 w 8267681"/>
              <a:gd name="connsiteY323" fmla="*/ 5866458 h 6698675"/>
              <a:gd name="connsiteX324" fmla="*/ 5348774 w 8267681"/>
              <a:gd name="connsiteY324" fmla="*/ 5831388 h 6698675"/>
              <a:gd name="connsiteX325" fmla="*/ 5373987 w 8267681"/>
              <a:gd name="connsiteY325" fmla="*/ 5834324 h 6698675"/>
              <a:gd name="connsiteX326" fmla="*/ 5254199 w 8267681"/>
              <a:gd name="connsiteY326" fmla="*/ 5855463 h 6698675"/>
              <a:gd name="connsiteX327" fmla="*/ 5258897 w 8267681"/>
              <a:gd name="connsiteY327" fmla="*/ 5841370 h 6698675"/>
              <a:gd name="connsiteX328" fmla="*/ 5261245 w 8267681"/>
              <a:gd name="connsiteY328" fmla="*/ 5836672 h 6698675"/>
              <a:gd name="connsiteX329" fmla="*/ 5348774 w 8267681"/>
              <a:gd name="connsiteY329" fmla="*/ 5831388 h 6698675"/>
              <a:gd name="connsiteX330" fmla="*/ 6318195 w 8267681"/>
              <a:gd name="connsiteY330" fmla="*/ 5822581 h 6698675"/>
              <a:gd name="connsiteX331" fmla="*/ 6412146 w 8267681"/>
              <a:gd name="connsiteY331" fmla="*/ 5834325 h 6698675"/>
              <a:gd name="connsiteX332" fmla="*/ 6318195 w 8267681"/>
              <a:gd name="connsiteY332" fmla="*/ 5822581 h 6698675"/>
              <a:gd name="connsiteX333" fmla="*/ 6137339 w 8267681"/>
              <a:gd name="connsiteY333" fmla="*/ 5820232 h 6698675"/>
              <a:gd name="connsiteX334" fmla="*/ 6153780 w 8267681"/>
              <a:gd name="connsiteY334" fmla="*/ 5871905 h 6698675"/>
              <a:gd name="connsiteX335" fmla="*/ 6153780 w 8267681"/>
              <a:gd name="connsiteY335" fmla="*/ 5829627 h 6698675"/>
              <a:gd name="connsiteX336" fmla="*/ 6137339 w 8267681"/>
              <a:gd name="connsiteY336" fmla="*/ 5820232 h 6698675"/>
              <a:gd name="connsiteX337" fmla="*/ 6116200 w 8267681"/>
              <a:gd name="connsiteY337" fmla="*/ 5820232 h 6698675"/>
              <a:gd name="connsiteX338" fmla="*/ 6125596 w 8267681"/>
              <a:gd name="connsiteY338" fmla="*/ 5909486 h 6698675"/>
              <a:gd name="connsiteX339" fmla="*/ 6120898 w 8267681"/>
              <a:gd name="connsiteY339" fmla="*/ 5857812 h 6698675"/>
              <a:gd name="connsiteX340" fmla="*/ 6127944 w 8267681"/>
              <a:gd name="connsiteY340" fmla="*/ 5860161 h 6698675"/>
              <a:gd name="connsiteX341" fmla="*/ 6116200 w 8267681"/>
              <a:gd name="connsiteY341" fmla="*/ 5820232 h 6698675"/>
              <a:gd name="connsiteX342" fmla="*/ 5836679 w 8267681"/>
              <a:gd name="connsiteY342" fmla="*/ 5808338 h 6698675"/>
              <a:gd name="connsiteX343" fmla="*/ 5829209 w 8267681"/>
              <a:gd name="connsiteY343" fmla="*/ 5860785 h 6698675"/>
              <a:gd name="connsiteX344" fmla="*/ 5827680 w 8267681"/>
              <a:gd name="connsiteY344" fmla="*/ 5883350 h 6698675"/>
              <a:gd name="connsiteX345" fmla="*/ 5827301 w 8267681"/>
              <a:gd name="connsiteY345" fmla="*/ 5879832 h 6698675"/>
              <a:gd name="connsiteX346" fmla="*/ 5829796 w 8267681"/>
              <a:gd name="connsiteY346" fmla="*/ 5824306 h 6698675"/>
              <a:gd name="connsiteX347" fmla="*/ 5303524 w 8267681"/>
              <a:gd name="connsiteY347" fmla="*/ 5803790 h 6698675"/>
              <a:gd name="connsiteX348" fmla="*/ 5298826 w 8267681"/>
              <a:gd name="connsiteY348" fmla="*/ 5808488 h 6698675"/>
              <a:gd name="connsiteX349" fmla="*/ 5270641 w 8267681"/>
              <a:gd name="connsiteY349" fmla="*/ 5817883 h 6698675"/>
              <a:gd name="connsiteX350" fmla="*/ 5272990 w 8267681"/>
              <a:gd name="connsiteY350" fmla="*/ 5810836 h 6698675"/>
              <a:gd name="connsiteX351" fmla="*/ 5303524 w 8267681"/>
              <a:gd name="connsiteY351" fmla="*/ 5803790 h 6698675"/>
              <a:gd name="connsiteX352" fmla="*/ 6299405 w 8267681"/>
              <a:gd name="connsiteY352" fmla="*/ 5801442 h 6698675"/>
              <a:gd name="connsiteX353" fmla="*/ 6383961 w 8267681"/>
              <a:gd name="connsiteY353" fmla="*/ 5817883 h 6698675"/>
              <a:gd name="connsiteX354" fmla="*/ 6299405 w 8267681"/>
              <a:gd name="connsiteY354" fmla="*/ 5801442 h 6698675"/>
              <a:gd name="connsiteX355" fmla="*/ 3830839 w 8267681"/>
              <a:gd name="connsiteY355" fmla="*/ 5801442 h 6698675"/>
              <a:gd name="connsiteX356" fmla="*/ 3732190 w 8267681"/>
              <a:gd name="connsiteY356" fmla="*/ 5956461 h 6698675"/>
              <a:gd name="connsiteX357" fmla="*/ 3767423 w 8267681"/>
              <a:gd name="connsiteY357" fmla="*/ 5951764 h 6698675"/>
              <a:gd name="connsiteX358" fmla="*/ 3781514 w 8267681"/>
              <a:gd name="connsiteY358" fmla="*/ 5911834 h 6698675"/>
              <a:gd name="connsiteX359" fmla="*/ 3805002 w 8267681"/>
              <a:gd name="connsiteY359" fmla="*/ 5902439 h 6698675"/>
              <a:gd name="connsiteX360" fmla="*/ 3849629 w 8267681"/>
              <a:gd name="connsiteY360" fmla="*/ 5829627 h 6698675"/>
              <a:gd name="connsiteX361" fmla="*/ 5804101 w 8267681"/>
              <a:gd name="connsiteY361" fmla="*/ 5799379 h 6698675"/>
              <a:gd name="connsiteX362" fmla="*/ 5807410 w 8267681"/>
              <a:gd name="connsiteY362" fmla="*/ 5846546 h 6698675"/>
              <a:gd name="connsiteX363" fmla="*/ 5812973 w 8267681"/>
              <a:gd name="connsiteY363" fmla="*/ 5893411 h 6698675"/>
              <a:gd name="connsiteX364" fmla="*/ 5812932 w 8267681"/>
              <a:gd name="connsiteY364" fmla="*/ 5894505 h 6698675"/>
              <a:gd name="connsiteX365" fmla="*/ 5794234 w 8267681"/>
              <a:gd name="connsiteY365" fmla="*/ 5834476 h 6698675"/>
              <a:gd name="connsiteX366" fmla="*/ 4662306 w 8267681"/>
              <a:gd name="connsiteY366" fmla="*/ 5789698 h 6698675"/>
              <a:gd name="connsiteX367" fmla="*/ 4662306 w 8267681"/>
              <a:gd name="connsiteY367" fmla="*/ 5799093 h 6698675"/>
              <a:gd name="connsiteX368" fmla="*/ 4676399 w 8267681"/>
              <a:gd name="connsiteY368" fmla="*/ 5806139 h 6698675"/>
              <a:gd name="connsiteX369" fmla="*/ 4662306 w 8267681"/>
              <a:gd name="connsiteY369" fmla="*/ 5789698 h 6698675"/>
              <a:gd name="connsiteX370" fmla="*/ 5317616 w 8267681"/>
              <a:gd name="connsiteY370" fmla="*/ 5787348 h 6698675"/>
              <a:gd name="connsiteX371" fmla="*/ 5275338 w 8267681"/>
              <a:gd name="connsiteY371" fmla="*/ 5799092 h 6698675"/>
              <a:gd name="connsiteX372" fmla="*/ 5277687 w 8267681"/>
              <a:gd name="connsiteY372" fmla="*/ 5792046 h 6698675"/>
              <a:gd name="connsiteX373" fmla="*/ 5317616 w 8267681"/>
              <a:gd name="connsiteY373" fmla="*/ 5787348 h 6698675"/>
              <a:gd name="connsiteX374" fmla="*/ 5867230 w 8267681"/>
              <a:gd name="connsiteY374" fmla="*/ 5785000 h 6698675"/>
              <a:gd name="connsiteX375" fmla="*/ 5876073 w 8267681"/>
              <a:gd name="connsiteY375" fmla="*/ 5795006 h 6698675"/>
              <a:gd name="connsiteX376" fmla="*/ 5871817 w 8267681"/>
              <a:gd name="connsiteY376" fmla="*/ 5814213 h 6698675"/>
              <a:gd name="connsiteX377" fmla="*/ 5862532 w 8267681"/>
              <a:gd name="connsiteY377" fmla="*/ 5839022 h 6698675"/>
              <a:gd name="connsiteX378" fmla="*/ 5863322 w 8267681"/>
              <a:gd name="connsiteY378" fmla="*/ 5802687 h 6698675"/>
              <a:gd name="connsiteX379" fmla="*/ 5864881 w 8267681"/>
              <a:gd name="connsiteY379" fmla="*/ 5796744 h 6698675"/>
              <a:gd name="connsiteX380" fmla="*/ 5874276 w 8267681"/>
              <a:gd name="connsiteY380" fmla="*/ 5799093 h 6698675"/>
              <a:gd name="connsiteX381" fmla="*/ 5867230 w 8267681"/>
              <a:gd name="connsiteY381" fmla="*/ 5785000 h 6698675"/>
              <a:gd name="connsiteX382" fmla="*/ 6083317 w 8267681"/>
              <a:gd name="connsiteY382" fmla="*/ 5782651 h 6698675"/>
              <a:gd name="connsiteX383" fmla="*/ 6109154 w 8267681"/>
              <a:gd name="connsiteY383" fmla="*/ 5848417 h 6698675"/>
              <a:gd name="connsiteX384" fmla="*/ 6083317 w 8267681"/>
              <a:gd name="connsiteY384" fmla="*/ 5782651 h 6698675"/>
              <a:gd name="connsiteX385" fmla="*/ 4969996 w 8267681"/>
              <a:gd name="connsiteY385" fmla="*/ 5782651 h 6698675"/>
              <a:gd name="connsiteX386" fmla="*/ 4972345 w 8267681"/>
              <a:gd name="connsiteY386" fmla="*/ 5801442 h 6698675"/>
              <a:gd name="connsiteX387" fmla="*/ 4984089 w 8267681"/>
              <a:gd name="connsiteY387" fmla="*/ 5794395 h 6698675"/>
              <a:gd name="connsiteX388" fmla="*/ 4969996 w 8267681"/>
              <a:gd name="connsiteY388" fmla="*/ 5782651 h 6698675"/>
              <a:gd name="connsiteX389" fmla="*/ 6282963 w 8267681"/>
              <a:gd name="connsiteY389" fmla="*/ 5780303 h 6698675"/>
              <a:gd name="connsiteX390" fmla="*/ 6287661 w 8267681"/>
              <a:gd name="connsiteY390" fmla="*/ 5789698 h 6698675"/>
              <a:gd name="connsiteX391" fmla="*/ 6477912 w 8267681"/>
              <a:gd name="connsiteY391" fmla="*/ 5853115 h 6698675"/>
              <a:gd name="connsiteX392" fmla="*/ 6282963 w 8267681"/>
              <a:gd name="connsiteY392" fmla="*/ 5780303 h 6698675"/>
              <a:gd name="connsiteX393" fmla="*/ 5305871 w 8267681"/>
              <a:gd name="connsiteY393" fmla="*/ 5770906 h 6698675"/>
              <a:gd name="connsiteX394" fmla="*/ 5284732 w 8267681"/>
              <a:gd name="connsiteY394" fmla="*/ 5780301 h 6698675"/>
              <a:gd name="connsiteX395" fmla="*/ 5287081 w 8267681"/>
              <a:gd name="connsiteY395" fmla="*/ 5775604 h 6698675"/>
              <a:gd name="connsiteX396" fmla="*/ 5305871 w 8267681"/>
              <a:gd name="connsiteY396" fmla="*/ 5770906 h 6698675"/>
              <a:gd name="connsiteX397" fmla="*/ 4685794 w 8267681"/>
              <a:gd name="connsiteY397" fmla="*/ 5768559 h 6698675"/>
              <a:gd name="connsiteX398" fmla="*/ 4678748 w 8267681"/>
              <a:gd name="connsiteY398" fmla="*/ 5770907 h 6698675"/>
              <a:gd name="connsiteX399" fmla="*/ 4669353 w 8267681"/>
              <a:gd name="connsiteY399" fmla="*/ 5777954 h 6698675"/>
              <a:gd name="connsiteX400" fmla="*/ 4697538 w 8267681"/>
              <a:gd name="connsiteY400" fmla="*/ 5813185 h 6698675"/>
              <a:gd name="connsiteX401" fmla="*/ 4704584 w 8267681"/>
              <a:gd name="connsiteY401" fmla="*/ 5813185 h 6698675"/>
              <a:gd name="connsiteX402" fmla="*/ 4713980 w 8267681"/>
              <a:gd name="connsiteY402" fmla="*/ 5831976 h 6698675"/>
              <a:gd name="connsiteX403" fmla="*/ 4749211 w 8267681"/>
              <a:gd name="connsiteY403" fmla="*/ 5871905 h 6698675"/>
              <a:gd name="connsiteX404" fmla="*/ 4758606 w 8267681"/>
              <a:gd name="connsiteY404" fmla="*/ 5876602 h 6698675"/>
              <a:gd name="connsiteX405" fmla="*/ 4756257 w 8267681"/>
              <a:gd name="connsiteY405" fmla="*/ 5841371 h 6698675"/>
              <a:gd name="connsiteX406" fmla="*/ 4718677 w 8267681"/>
              <a:gd name="connsiteY406" fmla="*/ 5796744 h 6698675"/>
              <a:gd name="connsiteX407" fmla="*/ 4685794 w 8267681"/>
              <a:gd name="connsiteY407" fmla="*/ 5768559 h 6698675"/>
              <a:gd name="connsiteX408" fmla="*/ 6381869 w 8267681"/>
              <a:gd name="connsiteY408" fmla="*/ 5762907 h 6698675"/>
              <a:gd name="connsiteX409" fmla="*/ 6365171 w 8267681"/>
              <a:gd name="connsiteY409" fmla="*/ 5763861 h 6698675"/>
              <a:gd name="connsiteX410" fmla="*/ 6419193 w 8267681"/>
              <a:gd name="connsiteY410" fmla="*/ 5787349 h 6698675"/>
              <a:gd name="connsiteX411" fmla="*/ 6381869 w 8267681"/>
              <a:gd name="connsiteY411" fmla="*/ 5762907 h 6698675"/>
              <a:gd name="connsiteX412" fmla="*/ 6212500 w 8267681"/>
              <a:gd name="connsiteY412" fmla="*/ 5761512 h 6698675"/>
              <a:gd name="connsiteX413" fmla="*/ 6215701 w 8267681"/>
              <a:gd name="connsiteY413" fmla="*/ 5766800 h 6698675"/>
              <a:gd name="connsiteX414" fmla="*/ 6212500 w 8267681"/>
              <a:gd name="connsiteY414" fmla="*/ 5785000 h 6698675"/>
              <a:gd name="connsiteX415" fmla="*/ 6211296 w 8267681"/>
              <a:gd name="connsiteY415" fmla="*/ 5769686 h 6698675"/>
              <a:gd name="connsiteX416" fmla="*/ 4605936 w 8267681"/>
              <a:gd name="connsiteY416" fmla="*/ 5761512 h 6698675"/>
              <a:gd name="connsiteX417" fmla="*/ 4603587 w 8267681"/>
              <a:gd name="connsiteY417" fmla="*/ 5763861 h 6698675"/>
              <a:gd name="connsiteX418" fmla="*/ 4620028 w 8267681"/>
              <a:gd name="connsiteY418" fmla="*/ 5785000 h 6698675"/>
              <a:gd name="connsiteX419" fmla="*/ 4624726 w 8267681"/>
              <a:gd name="connsiteY419" fmla="*/ 5777954 h 6698675"/>
              <a:gd name="connsiteX420" fmla="*/ 4617680 w 8267681"/>
              <a:gd name="connsiteY420" fmla="*/ 5770907 h 6698675"/>
              <a:gd name="connsiteX421" fmla="*/ 4605936 w 8267681"/>
              <a:gd name="connsiteY421" fmla="*/ 5761512 h 6698675"/>
              <a:gd name="connsiteX422" fmla="*/ 6259476 w 8267681"/>
              <a:gd name="connsiteY422" fmla="*/ 5756815 h 6698675"/>
              <a:gd name="connsiteX423" fmla="*/ 6266522 w 8267681"/>
              <a:gd name="connsiteY423" fmla="*/ 5770907 h 6698675"/>
              <a:gd name="connsiteX424" fmla="*/ 6391007 w 8267681"/>
              <a:gd name="connsiteY424" fmla="*/ 5785000 h 6698675"/>
              <a:gd name="connsiteX425" fmla="*/ 6259476 w 8267681"/>
              <a:gd name="connsiteY425" fmla="*/ 5756815 h 6698675"/>
              <a:gd name="connsiteX426" fmla="*/ 3772119 w 8267681"/>
              <a:gd name="connsiteY426" fmla="*/ 5752117 h 6698675"/>
              <a:gd name="connsiteX427" fmla="*/ 3755678 w 8267681"/>
              <a:gd name="connsiteY427" fmla="*/ 5773256 h 6698675"/>
              <a:gd name="connsiteX428" fmla="*/ 3772119 w 8267681"/>
              <a:gd name="connsiteY428" fmla="*/ 5752117 h 6698675"/>
              <a:gd name="connsiteX429" fmla="*/ 5277687 w 8267681"/>
              <a:gd name="connsiteY429" fmla="*/ 5752116 h 6698675"/>
              <a:gd name="connsiteX430" fmla="*/ 5280036 w 8267681"/>
              <a:gd name="connsiteY430" fmla="*/ 5752116 h 6698675"/>
              <a:gd name="connsiteX431" fmla="*/ 5322314 w 8267681"/>
              <a:gd name="connsiteY431" fmla="*/ 5752116 h 6698675"/>
              <a:gd name="connsiteX432" fmla="*/ 5284734 w 8267681"/>
              <a:gd name="connsiteY432" fmla="*/ 5759162 h 6698675"/>
              <a:gd name="connsiteX433" fmla="*/ 5294129 w 8267681"/>
              <a:gd name="connsiteY433" fmla="*/ 5761511 h 6698675"/>
              <a:gd name="connsiteX434" fmla="*/ 5270641 w 8267681"/>
              <a:gd name="connsiteY434" fmla="*/ 5768558 h 6698675"/>
              <a:gd name="connsiteX435" fmla="*/ 5277687 w 8267681"/>
              <a:gd name="connsiteY435" fmla="*/ 5752116 h 6698675"/>
              <a:gd name="connsiteX436" fmla="*/ 6192408 w 8267681"/>
              <a:gd name="connsiteY436" fmla="*/ 5746636 h 6698675"/>
              <a:gd name="connsiteX437" fmla="*/ 6193584 w 8267681"/>
              <a:gd name="connsiteY437" fmla="*/ 5751033 h 6698675"/>
              <a:gd name="connsiteX438" fmla="*/ 6187838 w 8267681"/>
              <a:gd name="connsiteY438" fmla="*/ 5808488 h 6698675"/>
              <a:gd name="connsiteX439" fmla="*/ 6179617 w 8267681"/>
              <a:gd name="connsiteY439" fmla="*/ 5883649 h 6698675"/>
              <a:gd name="connsiteX440" fmla="*/ 6173645 w 8267681"/>
              <a:gd name="connsiteY440" fmla="*/ 5878971 h 6698675"/>
              <a:gd name="connsiteX441" fmla="*/ 6184939 w 8267681"/>
              <a:gd name="connsiteY441" fmla="*/ 5811644 h 6698675"/>
              <a:gd name="connsiteX442" fmla="*/ 6190033 w 8267681"/>
              <a:gd name="connsiteY442" fmla="*/ 5756977 h 6698675"/>
              <a:gd name="connsiteX443" fmla="*/ 2073956 w 8267681"/>
              <a:gd name="connsiteY443" fmla="*/ 5745070 h 6698675"/>
              <a:gd name="connsiteX444" fmla="*/ 2066912 w 8267681"/>
              <a:gd name="connsiteY444" fmla="*/ 5752116 h 6698675"/>
              <a:gd name="connsiteX445" fmla="*/ 2069262 w 8267681"/>
              <a:gd name="connsiteY445" fmla="*/ 6073899 h 6698675"/>
              <a:gd name="connsiteX446" fmla="*/ 2076305 w 8267681"/>
              <a:gd name="connsiteY446" fmla="*/ 6080945 h 6698675"/>
              <a:gd name="connsiteX447" fmla="*/ 2081005 w 8267681"/>
              <a:gd name="connsiteY447" fmla="*/ 6073899 h 6698675"/>
              <a:gd name="connsiteX448" fmla="*/ 2085700 w 8267681"/>
              <a:gd name="connsiteY448" fmla="*/ 5921228 h 6698675"/>
              <a:gd name="connsiteX449" fmla="*/ 2083355 w 8267681"/>
              <a:gd name="connsiteY449" fmla="*/ 5836672 h 6698675"/>
              <a:gd name="connsiteX450" fmla="*/ 2081005 w 8267681"/>
              <a:gd name="connsiteY450" fmla="*/ 5770906 h 6698675"/>
              <a:gd name="connsiteX451" fmla="*/ 2073956 w 8267681"/>
              <a:gd name="connsiteY451" fmla="*/ 5745070 h 6698675"/>
              <a:gd name="connsiteX452" fmla="*/ 6376914 w 8267681"/>
              <a:gd name="connsiteY452" fmla="*/ 5735676 h 6698675"/>
              <a:gd name="connsiteX453" fmla="*/ 6433285 w 8267681"/>
              <a:gd name="connsiteY453" fmla="*/ 5761512 h 6698675"/>
              <a:gd name="connsiteX454" fmla="*/ 6376914 w 8267681"/>
              <a:gd name="connsiteY454" fmla="*/ 5735676 h 6698675"/>
              <a:gd name="connsiteX455" fmla="*/ 5331709 w 8267681"/>
              <a:gd name="connsiteY455" fmla="*/ 5733327 h 6698675"/>
              <a:gd name="connsiteX456" fmla="*/ 5334058 w 8267681"/>
              <a:gd name="connsiteY456" fmla="*/ 5735676 h 6698675"/>
              <a:gd name="connsiteX457" fmla="*/ 5329361 w 8267681"/>
              <a:gd name="connsiteY457" fmla="*/ 5796744 h 6698675"/>
              <a:gd name="connsiteX458" fmla="*/ 5369290 w 8267681"/>
              <a:gd name="connsiteY458" fmla="*/ 5792047 h 6698675"/>
              <a:gd name="connsiteX459" fmla="*/ 5331709 w 8267681"/>
              <a:gd name="connsiteY459" fmla="*/ 5801442 h 6698675"/>
              <a:gd name="connsiteX460" fmla="*/ 5319966 w 8267681"/>
              <a:gd name="connsiteY460" fmla="*/ 5829627 h 6698675"/>
              <a:gd name="connsiteX461" fmla="*/ 5327012 w 8267681"/>
              <a:gd name="connsiteY461" fmla="*/ 5801442 h 6698675"/>
              <a:gd name="connsiteX462" fmla="*/ 5308222 w 8267681"/>
              <a:gd name="connsiteY462" fmla="*/ 5806139 h 6698675"/>
              <a:gd name="connsiteX463" fmla="*/ 5305873 w 8267681"/>
              <a:gd name="connsiteY463" fmla="*/ 5801442 h 6698675"/>
              <a:gd name="connsiteX464" fmla="*/ 5327012 w 8267681"/>
              <a:gd name="connsiteY464" fmla="*/ 5799093 h 6698675"/>
              <a:gd name="connsiteX465" fmla="*/ 5331709 w 8267681"/>
              <a:gd name="connsiteY465" fmla="*/ 5733327 h 6698675"/>
              <a:gd name="connsiteX466" fmla="*/ 3593612 w 8267681"/>
              <a:gd name="connsiteY466" fmla="*/ 5733327 h 6698675"/>
              <a:gd name="connsiteX467" fmla="*/ 3595962 w 8267681"/>
              <a:gd name="connsiteY467" fmla="*/ 5745071 h 6698675"/>
              <a:gd name="connsiteX468" fmla="*/ 3593612 w 8267681"/>
              <a:gd name="connsiteY468" fmla="*/ 5733327 h 6698675"/>
              <a:gd name="connsiteX469" fmla="*/ 3062788 w 8267681"/>
              <a:gd name="connsiteY469" fmla="*/ 5730977 h 6698675"/>
              <a:gd name="connsiteX470" fmla="*/ 3011115 w 8267681"/>
              <a:gd name="connsiteY470" fmla="*/ 5895393 h 6698675"/>
              <a:gd name="connsiteX471" fmla="*/ 3026150 w 8267681"/>
              <a:gd name="connsiteY471" fmla="*/ 5866458 h 6698675"/>
              <a:gd name="connsiteX472" fmla="*/ 3006418 w 8267681"/>
              <a:gd name="connsiteY472" fmla="*/ 5929449 h 6698675"/>
              <a:gd name="connsiteX473" fmla="*/ 2968837 w 8267681"/>
              <a:gd name="connsiteY473" fmla="*/ 6026924 h 6698675"/>
              <a:gd name="connsiteX474" fmla="*/ 3062788 w 8267681"/>
              <a:gd name="connsiteY474" fmla="*/ 5730977 h 6698675"/>
              <a:gd name="connsiteX475" fmla="*/ 5098043 w 8267681"/>
              <a:gd name="connsiteY475" fmla="*/ 5727940 h 6698675"/>
              <a:gd name="connsiteX476" fmla="*/ 5146155 w 8267681"/>
              <a:gd name="connsiteY476" fmla="*/ 5730978 h 6698675"/>
              <a:gd name="connsiteX477" fmla="*/ 5097699 w 8267681"/>
              <a:gd name="connsiteY477" fmla="*/ 5734139 h 6698675"/>
              <a:gd name="connsiteX478" fmla="*/ 3779166 w 8267681"/>
              <a:gd name="connsiteY478" fmla="*/ 5726281 h 6698675"/>
              <a:gd name="connsiteX479" fmla="*/ 3781514 w 8267681"/>
              <a:gd name="connsiteY479" fmla="*/ 5738025 h 6698675"/>
              <a:gd name="connsiteX480" fmla="*/ 3783863 w 8267681"/>
              <a:gd name="connsiteY480" fmla="*/ 5728630 h 6698675"/>
              <a:gd name="connsiteX481" fmla="*/ 3781514 w 8267681"/>
              <a:gd name="connsiteY481" fmla="*/ 5726281 h 6698675"/>
              <a:gd name="connsiteX482" fmla="*/ 3779166 w 8267681"/>
              <a:gd name="connsiteY482" fmla="*/ 5726281 h 6698675"/>
              <a:gd name="connsiteX483" fmla="*/ 3090974 w 8267681"/>
              <a:gd name="connsiteY483" fmla="*/ 5723931 h 6698675"/>
              <a:gd name="connsiteX484" fmla="*/ 3081579 w 8267681"/>
              <a:gd name="connsiteY484" fmla="*/ 5768558 h 6698675"/>
              <a:gd name="connsiteX485" fmla="*/ 3053393 w 8267681"/>
              <a:gd name="connsiteY485" fmla="*/ 5883649 h 6698675"/>
              <a:gd name="connsiteX486" fmla="*/ 3008768 w 8267681"/>
              <a:gd name="connsiteY486" fmla="*/ 6036320 h 6698675"/>
              <a:gd name="connsiteX487" fmla="*/ 2961791 w 8267681"/>
              <a:gd name="connsiteY487" fmla="*/ 6146712 h 6698675"/>
              <a:gd name="connsiteX488" fmla="*/ 2997023 w 8267681"/>
              <a:gd name="connsiteY488" fmla="*/ 5991693 h 6698675"/>
              <a:gd name="connsiteX489" fmla="*/ 2994674 w 8267681"/>
              <a:gd name="connsiteY489" fmla="*/ 6022227 h 6698675"/>
              <a:gd name="connsiteX490" fmla="*/ 3004069 w 8267681"/>
              <a:gd name="connsiteY490" fmla="*/ 5977600 h 6698675"/>
              <a:gd name="connsiteX491" fmla="*/ 3090974 w 8267681"/>
              <a:gd name="connsiteY491" fmla="*/ 5723931 h 6698675"/>
              <a:gd name="connsiteX492" fmla="*/ 3209171 w 8267681"/>
              <a:gd name="connsiteY492" fmla="*/ 5721887 h 6698675"/>
              <a:gd name="connsiteX493" fmla="*/ 3216392 w 8267681"/>
              <a:gd name="connsiteY493" fmla="*/ 5724775 h 6698675"/>
              <a:gd name="connsiteX494" fmla="*/ 3220156 w 8267681"/>
              <a:gd name="connsiteY494" fmla="*/ 5775605 h 6698675"/>
              <a:gd name="connsiteX495" fmla="*/ 3212353 w 8267681"/>
              <a:gd name="connsiteY495" fmla="*/ 5751953 h 6698675"/>
              <a:gd name="connsiteX496" fmla="*/ 3209850 w 8267681"/>
              <a:gd name="connsiteY496" fmla="*/ 5732662 h 6698675"/>
              <a:gd name="connsiteX497" fmla="*/ 6261678 w 8267681"/>
              <a:gd name="connsiteY497" fmla="*/ 5720115 h 6698675"/>
              <a:gd name="connsiteX498" fmla="*/ 6217198 w 8267681"/>
              <a:gd name="connsiteY498" fmla="*/ 5721583 h 6698675"/>
              <a:gd name="connsiteX499" fmla="*/ 6264173 w 8267681"/>
              <a:gd name="connsiteY499" fmla="*/ 5733327 h 6698675"/>
              <a:gd name="connsiteX500" fmla="*/ 6379263 w 8267681"/>
              <a:gd name="connsiteY500" fmla="*/ 5754466 h 6698675"/>
              <a:gd name="connsiteX501" fmla="*/ 6261678 w 8267681"/>
              <a:gd name="connsiteY501" fmla="*/ 5720115 h 6698675"/>
              <a:gd name="connsiteX502" fmla="*/ 5289430 w 8267681"/>
              <a:gd name="connsiteY502" fmla="*/ 5719233 h 6698675"/>
              <a:gd name="connsiteX503" fmla="*/ 5308220 w 8267681"/>
              <a:gd name="connsiteY503" fmla="*/ 5728628 h 6698675"/>
              <a:gd name="connsiteX504" fmla="*/ 5315266 w 8267681"/>
              <a:gd name="connsiteY504" fmla="*/ 5730977 h 6698675"/>
              <a:gd name="connsiteX505" fmla="*/ 5298825 w 8267681"/>
              <a:gd name="connsiteY505" fmla="*/ 5733326 h 6698675"/>
              <a:gd name="connsiteX506" fmla="*/ 5289430 w 8267681"/>
              <a:gd name="connsiteY506" fmla="*/ 5719233 h 6698675"/>
              <a:gd name="connsiteX507" fmla="*/ 5272989 w 8267681"/>
              <a:gd name="connsiteY507" fmla="*/ 5719233 h 6698675"/>
              <a:gd name="connsiteX508" fmla="*/ 5289431 w 8267681"/>
              <a:gd name="connsiteY508" fmla="*/ 5730977 h 6698675"/>
              <a:gd name="connsiteX509" fmla="*/ 5282384 w 8267681"/>
              <a:gd name="connsiteY509" fmla="*/ 5728628 h 6698675"/>
              <a:gd name="connsiteX510" fmla="*/ 5275338 w 8267681"/>
              <a:gd name="connsiteY510" fmla="*/ 5738023 h 6698675"/>
              <a:gd name="connsiteX511" fmla="*/ 5275338 w 8267681"/>
              <a:gd name="connsiteY511" fmla="*/ 5733326 h 6698675"/>
              <a:gd name="connsiteX512" fmla="*/ 5277687 w 8267681"/>
              <a:gd name="connsiteY512" fmla="*/ 5730977 h 6698675"/>
              <a:gd name="connsiteX513" fmla="*/ 5275338 w 8267681"/>
              <a:gd name="connsiteY513" fmla="*/ 5730977 h 6698675"/>
              <a:gd name="connsiteX514" fmla="*/ 5272989 w 8267681"/>
              <a:gd name="connsiteY514" fmla="*/ 5719233 h 6698675"/>
              <a:gd name="connsiteX515" fmla="*/ 3685214 w 8267681"/>
              <a:gd name="connsiteY515" fmla="*/ 5712188 h 6698675"/>
              <a:gd name="connsiteX516" fmla="*/ 3685214 w 8267681"/>
              <a:gd name="connsiteY516" fmla="*/ 5763861 h 6698675"/>
              <a:gd name="connsiteX517" fmla="*/ 3699307 w 8267681"/>
              <a:gd name="connsiteY517" fmla="*/ 5742722 h 6698675"/>
              <a:gd name="connsiteX518" fmla="*/ 3685214 w 8267681"/>
              <a:gd name="connsiteY518" fmla="*/ 5712188 h 6698675"/>
              <a:gd name="connsiteX519" fmla="*/ 5362242 w 8267681"/>
              <a:gd name="connsiteY519" fmla="*/ 5712187 h 6698675"/>
              <a:gd name="connsiteX520" fmla="*/ 5364591 w 8267681"/>
              <a:gd name="connsiteY520" fmla="*/ 5716885 h 6698675"/>
              <a:gd name="connsiteX521" fmla="*/ 5355196 w 8267681"/>
              <a:gd name="connsiteY521" fmla="*/ 5740373 h 6698675"/>
              <a:gd name="connsiteX522" fmla="*/ 5362242 w 8267681"/>
              <a:gd name="connsiteY522" fmla="*/ 5712187 h 6698675"/>
              <a:gd name="connsiteX523" fmla="*/ 3118768 w 8267681"/>
              <a:gd name="connsiteY523" fmla="*/ 5711267 h 6698675"/>
              <a:gd name="connsiteX524" fmla="*/ 3118867 w 8267681"/>
              <a:gd name="connsiteY524" fmla="*/ 5713948 h 6698675"/>
              <a:gd name="connsiteX525" fmla="*/ 3126206 w 8267681"/>
              <a:gd name="connsiteY525" fmla="*/ 5773255 h 6698675"/>
              <a:gd name="connsiteX526" fmla="*/ 3124197 w 8267681"/>
              <a:gd name="connsiteY526" fmla="*/ 5771247 h 6698675"/>
              <a:gd name="connsiteX527" fmla="*/ 3152042 w 8267681"/>
              <a:gd name="connsiteY527" fmla="*/ 5914183 h 6698675"/>
              <a:gd name="connsiteX528" fmla="*/ 3138243 w 8267681"/>
              <a:gd name="connsiteY528" fmla="*/ 5797919 h 6698675"/>
              <a:gd name="connsiteX529" fmla="*/ 5099083 w 8267681"/>
              <a:gd name="connsiteY529" fmla="*/ 5709215 h 6698675"/>
              <a:gd name="connsiteX530" fmla="*/ 5100574 w 8267681"/>
              <a:gd name="connsiteY530" fmla="*/ 5709289 h 6698675"/>
              <a:gd name="connsiteX531" fmla="*/ 5125016 w 8267681"/>
              <a:gd name="connsiteY531" fmla="*/ 5714537 h 6698675"/>
              <a:gd name="connsiteX532" fmla="*/ 5103217 w 8267681"/>
              <a:gd name="connsiteY532" fmla="*/ 5713583 h 6698675"/>
              <a:gd name="connsiteX533" fmla="*/ 5098838 w 8267681"/>
              <a:gd name="connsiteY533" fmla="*/ 5713641 h 6698675"/>
              <a:gd name="connsiteX534" fmla="*/ 5446798 w 8267681"/>
              <a:gd name="connsiteY534" fmla="*/ 5707489 h 6698675"/>
              <a:gd name="connsiteX535" fmla="*/ 5446798 w 8267681"/>
              <a:gd name="connsiteY535" fmla="*/ 5735675 h 6698675"/>
              <a:gd name="connsiteX536" fmla="*/ 5416264 w 8267681"/>
              <a:gd name="connsiteY536" fmla="*/ 5867207 h 6698675"/>
              <a:gd name="connsiteX537" fmla="*/ 5446798 w 8267681"/>
              <a:gd name="connsiteY537" fmla="*/ 5707489 h 6698675"/>
              <a:gd name="connsiteX538" fmla="*/ 4852558 w 8267681"/>
              <a:gd name="connsiteY538" fmla="*/ 5702792 h 6698675"/>
              <a:gd name="connsiteX539" fmla="*/ 4829070 w 8267681"/>
              <a:gd name="connsiteY539" fmla="*/ 5705141 h 6698675"/>
              <a:gd name="connsiteX540" fmla="*/ 4852558 w 8267681"/>
              <a:gd name="connsiteY540" fmla="*/ 5702792 h 6698675"/>
              <a:gd name="connsiteX541" fmla="*/ 6264467 w 8267681"/>
              <a:gd name="connsiteY541" fmla="*/ 5700151 h 6698675"/>
              <a:gd name="connsiteX542" fmla="*/ 6198407 w 8267681"/>
              <a:gd name="connsiteY542" fmla="*/ 5702793 h 6698675"/>
              <a:gd name="connsiteX543" fmla="*/ 6325242 w 8267681"/>
              <a:gd name="connsiteY543" fmla="*/ 5709839 h 6698675"/>
              <a:gd name="connsiteX544" fmla="*/ 6264467 w 8267681"/>
              <a:gd name="connsiteY544" fmla="*/ 5700151 h 6698675"/>
              <a:gd name="connsiteX545" fmla="*/ 5404644 w 8267681"/>
              <a:gd name="connsiteY545" fmla="*/ 5691791 h 6698675"/>
              <a:gd name="connsiteX546" fmla="*/ 5409217 w 8267681"/>
              <a:gd name="connsiteY546" fmla="*/ 5719235 h 6698675"/>
              <a:gd name="connsiteX547" fmla="*/ 5402171 w 8267681"/>
              <a:gd name="connsiteY547" fmla="*/ 5700444 h 6698675"/>
              <a:gd name="connsiteX548" fmla="*/ 5404520 w 8267681"/>
              <a:gd name="connsiteY548" fmla="*/ 5691049 h 6698675"/>
              <a:gd name="connsiteX549" fmla="*/ 5404770 w 8267681"/>
              <a:gd name="connsiteY549" fmla="*/ 5691349 h 6698675"/>
              <a:gd name="connsiteX550" fmla="*/ 5404644 w 8267681"/>
              <a:gd name="connsiteY550" fmla="*/ 5691791 h 6698675"/>
              <a:gd name="connsiteX551" fmla="*/ 4719962 w 8267681"/>
              <a:gd name="connsiteY551" fmla="*/ 5689472 h 6698675"/>
              <a:gd name="connsiteX552" fmla="*/ 4716328 w 8267681"/>
              <a:gd name="connsiteY552" fmla="*/ 5695747 h 6698675"/>
              <a:gd name="connsiteX553" fmla="*/ 4719962 w 8267681"/>
              <a:gd name="connsiteY553" fmla="*/ 5689472 h 6698675"/>
              <a:gd name="connsiteX554" fmla="*/ 5105003 w 8267681"/>
              <a:gd name="connsiteY554" fmla="*/ 5685322 h 6698675"/>
              <a:gd name="connsiteX555" fmla="*/ 5136760 w 8267681"/>
              <a:gd name="connsiteY555" fmla="*/ 5700444 h 6698675"/>
              <a:gd name="connsiteX556" fmla="*/ 5088742 w 8267681"/>
              <a:gd name="connsiteY556" fmla="*/ 5701965 h 6698675"/>
              <a:gd name="connsiteX557" fmla="*/ 5059250 w 8267681"/>
              <a:gd name="connsiteY557" fmla="*/ 5686352 h 6698675"/>
              <a:gd name="connsiteX558" fmla="*/ 5103877 w 8267681"/>
              <a:gd name="connsiteY558" fmla="*/ 5688700 h 6698675"/>
              <a:gd name="connsiteX559" fmla="*/ 6172094 w 8267681"/>
              <a:gd name="connsiteY559" fmla="*/ 5684480 h 6698675"/>
              <a:gd name="connsiteX560" fmla="*/ 6167873 w 8267681"/>
              <a:gd name="connsiteY560" fmla="*/ 5686352 h 6698675"/>
              <a:gd name="connsiteX561" fmla="*/ 6160827 w 8267681"/>
              <a:gd name="connsiteY561" fmla="*/ 5827278 h 6698675"/>
              <a:gd name="connsiteX562" fmla="*/ 6184315 w 8267681"/>
              <a:gd name="connsiteY562" fmla="*/ 5693398 h 6698675"/>
              <a:gd name="connsiteX563" fmla="*/ 6172094 w 8267681"/>
              <a:gd name="connsiteY563" fmla="*/ 5684480 h 6698675"/>
              <a:gd name="connsiteX564" fmla="*/ 5406869 w 8267681"/>
              <a:gd name="connsiteY564" fmla="*/ 5684003 h 6698675"/>
              <a:gd name="connsiteX565" fmla="*/ 5416264 w 8267681"/>
              <a:gd name="connsiteY565" fmla="*/ 5705142 h 6698675"/>
              <a:gd name="connsiteX566" fmla="*/ 5410392 w 8267681"/>
              <a:gd name="connsiteY566" fmla="*/ 5698095 h 6698675"/>
              <a:gd name="connsiteX567" fmla="*/ 5404770 w 8267681"/>
              <a:gd name="connsiteY567" fmla="*/ 5691349 h 6698675"/>
              <a:gd name="connsiteX568" fmla="*/ 3177878 w 8267681"/>
              <a:gd name="connsiteY568" fmla="*/ 5684003 h 6698675"/>
              <a:gd name="connsiteX569" fmla="*/ 3201366 w 8267681"/>
              <a:gd name="connsiteY569" fmla="*/ 5801442 h 6698675"/>
              <a:gd name="connsiteX570" fmla="*/ 3189622 w 8267681"/>
              <a:gd name="connsiteY570" fmla="*/ 5695747 h 6698675"/>
              <a:gd name="connsiteX571" fmla="*/ 3180227 w 8267681"/>
              <a:gd name="connsiteY571" fmla="*/ 5684003 h 6698675"/>
              <a:gd name="connsiteX572" fmla="*/ 3177878 w 8267681"/>
              <a:gd name="connsiteY572" fmla="*/ 5684003 h 6698675"/>
              <a:gd name="connsiteX573" fmla="*/ 5066296 w 8267681"/>
              <a:gd name="connsiteY573" fmla="*/ 5676956 h 6698675"/>
              <a:gd name="connsiteX574" fmla="*/ 4979391 w 8267681"/>
              <a:gd name="connsiteY574" fmla="*/ 5691049 h 6698675"/>
              <a:gd name="connsiteX575" fmla="*/ 5066296 w 8267681"/>
              <a:gd name="connsiteY575" fmla="*/ 5676956 h 6698675"/>
              <a:gd name="connsiteX576" fmla="*/ 4462660 w 8267681"/>
              <a:gd name="connsiteY576" fmla="*/ 5672259 h 6698675"/>
              <a:gd name="connsiteX577" fmla="*/ 4462660 w 8267681"/>
              <a:gd name="connsiteY577" fmla="*/ 5681654 h 6698675"/>
              <a:gd name="connsiteX578" fmla="*/ 4467358 w 8267681"/>
              <a:gd name="connsiteY578" fmla="*/ 5684003 h 6698675"/>
              <a:gd name="connsiteX579" fmla="*/ 4469706 w 8267681"/>
              <a:gd name="connsiteY579" fmla="*/ 5681654 h 6698675"/>
              <a:gd name="connsiteX580" fmla="*/ 4462660 w 8267681"/>
              <a:gd name="connsiteY580" fmla="*/ 5672259 h 6698675"/>
              <a:gd name="connsiteX581" fmla="*/ 3036951 w 8267681"/>
              <a:gd name="connsiteY581" fmla="*/ 5672258 h 6698675"/>
              <a:gd name="connsiteX582" fmla="*/ 3018161 w 8267681"/>
              <a:gd name="connsiteY582" fmla="*/ 5712188 h 6698675"/>
              <a:gd name="connsiteX583" fmla="*/ 2950047 w 8267681"/>
              <a:gd name="connsiteY583" fmla="*/ 5857813 h 6698675"/>
              <a:gd name="connsiteX584" fmla="*/ 2968837 w 8267681"/>
              <a:gd name="connsiteY584" fmla="*/ 5817883 h 6698675"/>
              <a:gd name="connsiteX585" fmla="*/ 3036951 w 8267681"/>
              <a:gd name="connsiteY585" fmla="*/ 5672258 h 6698675"/>
              <a:gd name="connsiteX586" fmla="*/ 6148276 w 8267681"/>
              <a:gd name="connsiteY586" fmla="*/ 5666681 h 6698675"/>
              <a:gd name="connsiteX587" fmla="*/ 6144386 w 8267681"/>
              <a:gd name="connsiteY587" fmla="*/ 5669910 h 6698675"/>
              <a:gd name="connsiteX588" fmla="*/ 6137339 w 8267681"/>
              <a:gd name="connsiteY588" fmla="*/ 5815534 h 6698675"/>
              <a:gd name="connsiteX589" fmla="*/ 6153780 w 8267681"/>
              <a:gd name="connsiteY589" fmla="*/ 5820232 h 6698675"/>
              <a:gd name="connsiteX590" fmla="*/ 6160827 w 8267681"/>
              <a:gd name="connsiteY590" fmla="*/ 5674608 h 6698675"/>
              <a:gd name="connsiteX591" fmla="*/ 6148276 w 8267681"/>
              <a:gd name="connsiteY591" fmla="*/ 5666681 h 6698675"/>
              <a:gd name="connsiteX592" fmla="*/ 5636986 w 8267681"/>
              <a:gd name="connsiteY592" fmla="*/ 5666411 h 6698675"/>
              <a:gd name="connsiteX593" fmla="*/ 5635875 w 8267681"/>
              <a:gd name="connsiteY593" fmla="*/ 5682829 h 6698675"/>
              <a:gd name="connsiteX594" fmla="*/ 5625305 w 8267681"/>
              <a:gd name="connsiteY594" fmla="*/ 5822581 h 6698675"/>
              <a:gd name="connsiteX595" fmla="*/ 5622480 w 8267681"/>
              <a:gd name="connsiteY595" fmla="*/ 5752558 h 6698675"/>
              <a:gd name="connsiteX596" fmla="*/ 5622377 w 8267681"/>
              <a:gd name="connsiteY596" fmla="*/ 5734131 h 6698675"/>
              <a:gd name="connsiteX597" fmla="*/ 5625452 w 8267681"/>
              <a:gd name="connsiteY597" fmla="*/ 5705839 h 6698675"/>
              <a:gd name="connsiteX598" fmla="*/ 6158478 w 8267681"/>
              <a:gd name="connsiteY598" fmla="*/ 5665212 h 6698675"/>
              <a:gd name="connsiteX599" fmla="*/ 6174919 w 8267681"/>
              <a:gd name="connsiteY599" fmla="*/ 5676956 h 6698675"/>
              <a:gd name="connsiteX600" fmla="*/ 6271219 w 8267681"/>
              <a:gd name="connsiteY600" fmla="*/ 5681654 h 6698675"/>
              <a:gd name="connsiteX601" fmla="*/ 6158478 w 8267681"/>
              <a:gd name="connsiteY601" fmla="*/ 5665212 h 6698675"/>
              <a:gd name="connsiteX602" fmla="*/ 3283573 w 8267681"/>
              <a:gd name="connsiteY602" fmla="*/ 5665212 h 6698675"/>
              <a:gd name="connsiteX603" fmla="*/ 3250690 w 8267681"/>
              <a:gd name="connsiteY603" fmla="*/ 5679305 h 6698675"/>
              <a:gd name="connsiteX604" fmla="*/ 3250690 w 8267681"/>
              <a:gd name="connsiteY604" fmla="*/ 5688700 h 6698675"/>
              <a:gd name="connsiteX605" fmla="*/ 3283573 w 8267681"/>
              <a:gd name="connsiteY605" fmla="*/ 5665212 h 6698675"/>
              <a:gd name="connsiteX606" fmla="*/ 3058092 w 8267681"/>
              <a:gd name="connsiteY606" fmla="*/ 5660514 h 6698675"/>
              <a:gd name="connsiteX607" fmla="*/ 3046348 w 8267681"/>
              <a:gd name="connsiteY607" fmla="*/ 5705141 h 6698675"/>
              <a:gd name="connsiteX608" fmla="*/ 2997024 w 8267681"/>
              <a:gd name="connsiteY608" fmla="*/ 5839021 h 6698675"/>
              <a:gd name="connsiteX609" fmla="*/ 2985280 w 8267681"/>
              <a:gd name="connsiteY609" fmla="*/ 5862509 h 6698675"/>
              <a:gd name="connsiteX610" fmla="*/ 3058092 w 8267681"/>
              <a:gd name="connsiteY610" fmla="*/ 5660514 h 6698675"/>
              <a:gd name="connsiteX611" fmla="*/ 3116813 w 8267681"/>
              <a:gd name="connsiteY611" fmla="*/ 5658178 h 6698675"/>
              <a:gd name="connsiteX612" fmla="*/ 3117965 w 8267681"/>
              <a:gd name="connsiteY612" fmla="*/ 5689456 h 6698675"/>
              <a:gd name="connsiteX613" fmla="*/ 3140298 w 8267681"/>
              <a:gd name="connsiteY613" fmla="*/ 5799093 h 6698675"/>
              <a:gd name="connsiteX614" fmla="*/ 3121508 w 8267681"/>
              <a:gd name="connsiteY614" fmla="*/ 5676956 h 6698675"/>
              <a:gd name="connsiteX615" fmla="*/ 3119159 w 8267681"/>
              <a:gd name="connsiteY615" fmla="*/ 5676956 h 6698675"/>
              <a:gd name="connsiteX616" fmla="*/ 3119159 w 8267681"/>
              <a:gd name="connsiteY616" fmla="*/ 5672259 h 6698675"/>
              <a:gd name="connsiteX617" fmla="*/ 4446219 w 8267681"/>
              <a:gd name="connsiteY617" fmla="*/ 5651120 h 6698675"/>
              <a:gd name="connsiteX618" fmla="*/ 4448567 w 8267681"/>
              <a:gd name="connsiteY618" fmla="*/ 5665212 h 6698675"/>
              <a:gd name="connsiteX619" fmla="*/ 4460311 w 8267681"/>
              <a:gd name="connsiteY619" fmla="*/ 5679305 h 6698675"/>
              <a:gd name="connsiteX620" fmla="*/ 4446219 w 8267681"/>
              <a:gd name="connsiteY620" fmla="*/ 5651120 h 6698675"/>
              <a:gd name="connsiteX621" fmla="*/ 3262434 w 8267681"/>
              <a:gd name="connsiteY621" fmla="*/ 5646422 h 6698675"/>
              <a:gd name="connsiteX622" fmla="*/ 3248342 w 8267681"/>
              <a:gd name="connsiteY622" fmla="*/ 5648771 h 6698675"/>
              <a:gd name="connsiteX623" fmla="*/ 3248342 w 8267681"/>
              <a:gd name="connsiteY623" fmla="*/ 5655817 h 6698675"/>
              <a:gd name="connsiteX624" fmla="*/ 3262434 w 8267681"/>
              <a:gd name="connsiteY624" fmla="*/ 5646422 h 6698675"/>
              <a:gd name="connsiteX625" fmla="*/ 3180227 w 8267681"/>
              <a:gd name="connsiteY625" fmla="*/ 5646422 h 6698675"/>
              <a:gd name="connsiteX626" fmla="*/ 3168483 w 8267681"/>
              <a:gd name="connsiteY626" fmla="*/ 5655817 h 6698675"/>
              <a:gd name="connsiteX627" fmla="*/ 3170832 w 8267681"/>
              <a:gd name="connsiteY627" fmla="*/ 5667561 h 6698675"/>
              <a:gd name="connsiteX628" fmla="*/ 3182576 w 8267681"/>
              <a:gd name="connsiteY628" fmla="*/ 5665212 h 6698675"/>
              <a:gd name="connsiteX629" fmla="*/ 3180227 w 8267681"/>
              <a:gd name="connsiteY629" fmla="*/ 5646422 h 6698675"/>
              <a:gd name="connsiteX630" fmla="*/ 6196389 w 8267681"/>
              <a:gd name="connsiteY630" fmla="*/ 5646202 h 6698675"/>
              <a:gd name="connsiteX631" fmla="*/ 6137339 w 8267681"/>
              <a:gd name="connsiteY631" fmla="*/ 5646422 h 6698675"/>
              <a:gd name="connsiteX632" fmla="*/ 6144386 w 8267681"/>
              <a:gd name="connsiteY632" fmla="*/ 5651120 h 6698675"/>
              <a:gd name="connsiteX633" fmla="*/ 6224244 w 8267681"/>
              <a:gd name="connsiteY633" fmla="*/ 5653468 h 6698675"/>
              <a:gd name="connsiteX634" fmla="*/ 6344032 w 8267681"/>
              <a:gd name="connsiteY634" fmla="*/ 5695747 h 6698675"/>
              <a:gd name="connsiteX635" fmla="*/ 6196389 w 8267681"/>
              <a:gd name="connsiteY635" fmla="*/ 5646202 h 6698675"/>
              <a:gd name="connsiteX636" fmla="*/ 6120898 w 8267681"/>
              <a:gd name="connsiteY636" fmla="*/ 5644073 h 6698675"/>
              <a:gd name="connsiteX637" fmla="*/ 6125596 w 8267681"/>
              <a:gd name="connsiteY637" fmla="*/ 5672259 h 6698675"/>
              <a:gd name="connsiteX638" fmla="*/ 6127944 w 8267681"/>
              <a:gd name="connsiteY638" fmla="*/ 5803790 h 6698675"/>
              <a:gd name="connsiteX639" fmla="*/ 6132642 w 8267681"/>
              <a:gd name="connsiteY639" fmla="*/ 5695747 h 6698675"/>
              <a:gd name="connsiteX640" fmla="*/ 6120898 w 8267681"/>
              <a:gd name="connsiteY640" fmla="*/ 5644073 h 6698675"/>
              <a:gd name="connsiteX641" fmla="*/ 5218967 w 8267681"/>
              <a:gd name="connsiteY641" fmla="*/ 5644073 h 6698675"/>
              <a:gd name="connsiteX642" fmla="*/ 5216618 w 8267681"/>
              <a:gd name="connsiteY642" fmla="*/ 5653468 h 6698675"/>
              <a:gd name="connsiteX643" fmla="*/ 5218623 w 8267681"/>
              <a:gd name="connsiteY643" fmla="*/ 5644245 h 6698675"/>
              <a:gd name="connsiteX644" fmla="*/ 3107415 w 8267681"/>
              <a:gd name="connsiteY644" fmla="*/ 5644073 h 6698675"/>
              <a:gd name="connsiteX645" fmla="*/ 3111987 w 8267681"/>
              <a:gd name="connsiteY645" fmla="*/ 5664642 h 6698675"/>
              <a:gd name="connsiteX646" fmla="*/ 3116811 w 8267681"/>
              <a:gd name="connsiteY646" fmla="*/ 5658167 h 6698675"/>
              <a:gd name="connsiteX647" fmla="*/ 3114461 w 8267681"/>
              <a:gd name="connsiteY647" fmla="*/ 5644073 h 6698675"/>
              <a:gd name="connsiteX648" fmla="*/ 3107415 w 8267681"/>
              <a:gd name="connsiteY648" fmla="*/ 5644073 h 6698675"/>
              <a:gd name="connsiteX649" fmla="*/ 5792069 w 8267681"/>
              <a:gd name="connsiteY649" fmla="*/ 5637027 h 6698675"/>
              <a:gd name="connsiteX650" fmla="*/ 5801464 w 8267681"/>
              <a:gd name="connsiteY650" fmla="*/ 5752117 h 6698675"/>
              <a:gd name="connsiteX651" fmla="*/ 5803813 w 8267681"/>
              <a:gd name="connsiteY651" fmla="*/ 5644073 h 6698675"/>
              <a:gd name="connsiteX652" fmla="*/ 5792069 w 8267681"/>
              <a:gd name="connsiteY652" fmla="*/ 5637027 h 6698675"/>
              <a:gd name="connsiteX653" fmla="*/ 3173181 w 8267681"/>
              <a:gd name="connsiteY653" fmla="*/ 5634678 h 6698675"/>
              <a:gd name="connsiteX654" fmla="*/ 3177878 w 8267681"/>
              <a:gd name="connsiteY654" fmla="*/ 5639376 h 6698675"/>
              <a:gd name="connsiteX655" fmla="*/ 3177878 w 8267681"/>
              <a:gd name="connsiteY655" fmla="*/ 5634678 h 6698675"/>
              <a:gd name="connsiteX656" fmla="*/ 3173181 w 8267681"/>
              <a:gd name="connsiteY656" fmla="*/ 5634678 h 6698675"/>
              <a:gd name="connsiteX657" fmla="*/ 3527920 w 8267681"/>
              <a:gd name="connsiteY657" fmla="*/ 5629614 h 6698675"/>
              <a:gd name="connsiteX658" fmla="*/ 3532544 w 8267681"/>
              <a:gd name="connsiteY658" fmla="*/ 5648771 h 6698675"/>
              <a:gd name="connsiteX659" fmla="*/ 3537241 w 8267681"/>
              <a:gd name="connsiteY659" fmla="*/ 5641725 h 6698675"/>
              <a:gd name="connsiteX660" fmla="*/ 3537241 w 8267681"/>
              <a:gd name="connsiteY660" fmla="*/ 5629981 h 6698675"/>
              <a:gd name="connsiteX661" fmla="*/ 3527920 w 8267681"/>
              <a:gd name="connsiteY661" fmla="*/ 5629614 h 6698675"/>
              <a:gd name="connsiteX662" fmla="*/ 6099759 w 8267681"/>
              <a:gd name="connsiteY662" fmla="*/ 5627632 h 6698675"/>
              <a:gd name="connsiteX663" fmla="*/ 6106805 w 8267681"/>
              <a:gd name="connsiteY663" fmla="*/ 5782651 h 6698675"/>
              <a:gd name="connsiteX664" fmla="*/ 6111503 w 8267681"/>
              <a:gd name="connsiteY664" fmla="*/ 5634678 h 6698675"/>
              <a:gd name="connsiteX665" fmla="*/ 6099759 w 8267681"/>
              <a:gd name="connsiteY665" fmla="*/ 5627632 h 6698675"/>
              <a:gd name="connsiteX666" fmla="*/ 4432126 w 8267681"/>
              <a:gd name="connsiteY666" fmla="*/ 5625283 h 6698675"/>
              <a:gd name="connsiteX667" fmla="*/ 4432126 w 8267681"/>
              <a:gd name="connsiteY667" fmla="*/ 5651120 h 6698675"/>
              <a:gd name="connsiteX668" fmla="*/ 4441521 w 8267681"/>
              <a:gd name="connsiteY668" fmla="*/ 5655817 h 6698675"/>
              <a:gd name="connsiteX669" fmla="*/ 4432126 w 8267681"/>
              <a:gd name="connsiteY669" fmla="*/ 5625283 h 6698675"/>
              <a:gd name="connsiteX670" fmla="*/ 3692261 w 8267681"/>
              <a:gd name="connsiteY670" fmla="*/ 5620586 h 6698675"/>
              <a:gd name="connsiteX671" fmla="*/ 3642936 w 8267681"/>
              <a:gd name="connsiteY671" fmla="*/ 5653468 h 6698675"/>
              <a:gd name="connsiteX672" fmla="*/ 3610054 w 8267681"/>
              <a:gd name="connsiteY672" fmla="*/ 5728630 h 6698675"/>
              <a:gd name="connsiteX673" fmla="*/ 3640587 w 8267681"/>
              <a:gd name="connsiteY673" fmla="*/ 5691049 h 6698675"/>
              <a:gd name="connsiteX674" fmla="*/ 3678169 w 8267681"/>
              <a:gd name="connsiteY674" fmla="*/ 5660515 h 6698675"/>
              <a:gd name="connsiteX675" fmla="*/ 3692261 w 8267681"/>
              <a:gd name="connsiteY675" fmla="*/ 5620586 h 6698675"/>
              <a:gd name="connsiteX676" fmla="*/ 5481402 w 8267681"/>
              <a:gd name="connsiteY676" fmla="*/ 5615697 h 6698675"/>
              <a:gd name="connsiteX677" fmla="*/ 5498471 w 8267681"/>
              <a:gd name="connsiteY677" fmla="*/ 5646422 h 6698675"/>
              <a:gd name="connsiteX678" fmla="*/ 5503169 w 8267681"/>
              <a:gd name="connsiteY678" fmla="*/ 5679305 h 6698675"/>
              <a:gd name="connsiteX679" fmla="*/ 5487315 w 8267681"/>
              <a:gd name="connsiteY679" fmla="*/ 5644367 h 6698675"/>
              <a:gd name="connsiteX680" fmla="*/ 5480249 w 8267681"/>
              <a:gd name="connsiteY680" fmla="*/ 5621319 h 6698675"/>
              <a:gd name="connsiteX681" fmla="*/ 4415684 w 8267681"/>
              <a:gd name="connsiteY681" fmla="*/ 5608842 h 6698675"/>
              <a:gd name="connsiteX682" fmla="*/ 4420382 w 8267681"/>
              <a:gd name="connsiteY682" fmla="*/ 5651120 h 6698675"/>
              <a:gd name="connsiteX683" fmla="*/ 4427428 w 8267681"/>
              <a:gd name="connsiteY683" fmla="*/ 5651120 h 6698675"/>
              <a:gd name="connsiteX684" fmla="*/ 4422731 w 8267681"/>
              <a:gd name="connsiteY684" fmla="*/ 5608842 h 6698675"/>
              <a:gd name="connsiteX685" fmla="*/ 4415684 w 8267681"/>
              <a:gd name="connsiteY685" fmla="*/ 5608842 h 6698675"/>
              <a:gd name="connsiteX686" fmla="*/ 6080161 w 8267681"/>
              <a:gd name="connsiteY686" fmla="*/ 5607961 h 6698675"/>
              <a:gd name="connsiteX687" fmla="*/ 6076271 w 8267681"/>
              <a:gd name="connsiteY687" fmla="*/ 5611191 h 6698675"/>
              <a:gd name="connsiteX688" fmla="*/ 6078620 w 8267681"/>
              <a:gd name="connsiteY688" fmla="*/ 5745071 h 6698675"/>
              <a:gd name="connsiteX689" fmla="*/ 6092712 w 8267681"/>
              <a:gd name="connsiteY689" fmla="*/ 5615888 h 6698675"/>
              <a:gd name="connsiteX690" fmla="*/ 6080161 w 8267681"/>
              <a:gd name="connsiteY690" fmla="*/ 5607961 h 6698675"/>
              <a:gd name="connsiteX691" fmla="*/ 4699887 w 8267681"/>
              <a:gd name="connsiteY691" fmla="*/ 5601795 h 6698675"/>
              <a:gd name="connsiteX692" fmla="*/ 4716328 w 8267681"/>
              <a:gd name="connsiteY692" fmla="*/ 5620586 h 6698675"/>
              <a:gd name="connsiteX693" fmla="*/ 4753909 w 8267681"/>
              <a:gd name="connsiteY693" fmla="*/ 5639376 h 6698675"/>
              <a:gd name="connsiteX694" fmla="*/ 4775048 w 8267681"/>
              <a:gd name="connsiteY694" fmla="*/ 5637027 h 6698675"/>
              <a:gd name="connsiteX695" fmla="*/ 4753909 w 8267681"/>
              <a:gd name="connsiteY695" fmla="*/ 5620586 h 6698675"/>
              <a:gd name="connsiteX696" fmla="*/ 4742165 w 8267681"/>
              <a:gd name="connsiteY696" fmla="*/ 5627632 h 6698675"/>
              <a:gd name="connsiteX697" fmla="*/ 4751560 w 8267681"/>
              <a:gd name="connsiteY697" fmla="*/ 5620586 h 6698675"/>
              <a:gd name="connsiteX698" fmla="*/ 4739816 w 8267681"/>
              <a:gd name="connsiteY698" fmla="*/ 5604144 h 6698675"/>
              <a:gd name="connsiteX699" fmla="*/ 4699887 w 8267681"/>
              <a:gd name="connsiteY699" fmla="*/ 5601795 h 6698675"/>
              <a:gd name="connsiteX700" fmla="*/ 5165349 w 8267681"/>
              <a:gd name="connsiteY700" fmla="*/ 5600291 h 6698675"/>
              <a:gd name="connsiteX701" fmla="*/ 5169642 w 8267681"/>
              <a:gd name="connsiteY701" fmla="*/ 5611191 h 6698675"/>
              <a:gd name="connsiteX702" fmla="*/ 5165349 w 8267681"/>
              <a:gd name="connsiteY702" fmla="*/ 5600291 h 6698675"/>
              <a:gd name="connsiteX703" fmla="*/ 3133252 w 8267681"/>
              <a:gd name="connsiteY703" fmla="*/ 5599447 h 6698675"/>
              <a:gd name="connsiteX704" fmla="*/ 3126205 w 8267681"/>
              <a:gd name="connsiteY704" fmla="*/ 5604144 h 6698675"/>
              <a:gd name="connsiteX705" fmla="*/ 3133252 w 8267681"/>
              <a:gd name="connsiteY705" fmla="*/ 5632330 h 6698675"/>
              <a:gd name="connsiteX706" fmla="*/ 3140298 w 8267681"/>
              <a:gd name="connsiteY706" fmla="*/ 5629981 h 6698675"/>
              <a:gd name="connsiteX707" fmla="*/ 3133252 w 8267681"/>
              <a:gd name="connsiteY707" fmla="*/ 5599447 h 6698675"/>
              <a:gd name="connsiteX708" fmla="*/ 6212500 w 8267681"/>
              <a:gd name="connsiteY708" fmla="*/ 5594749 h 6698675"/>
              <a:gd name="connsiteX709" fmla="*/ 6151432 w 8267681"/>
              <a:gd name="connsiteY709" fmla="*/ 5604144 h 6698675"/>
              <a:gd name="connsiteX710" fmla="*/ 6090364 w 8267681"/>
              <a:gd name="connsiteY710" fmla="*/ 5608842 h 6698675"/>
              <a:gd name="connsiteX711" fmla="*/ 6146734 w 8267681"/>
              <a:gd name="connsiteY711" fmla="*/ 5613539 h 6698675"/>
              <a:gd name="connsiteX712" fmla="*/ 6463820 w 8267681"/>
              <a:gd name="connsiteY712" fmla="*/ 5723932 h 6698675"/>
              <a:gd name="connsiteX713" fmla="*/ 6212500 w 8267681"/>
              <a:gd name="connsiteY713" fmla="*/ 5594749 h 6698675"/>
              <a:gd name="connsiteX714" fmla="*/ 4610633 w 8267681"/>
              <a:gd name="connsiteY714" fmla="*/ 5592400 h 6698675"/>
              <a:gd name="connsiteX715" fmla="*/ 4641167 w 8267681"/>
              <a:gd name="connsiteY715" fmla="*/ 5601795 h 6698675"/>
              <a:gd name="connsiteX716" fmla="*/ 4664655 w 8267681"/>
              <a:gd name="connsiteY716" fmla="*/ 5604144 h 6698675"/>
              <a:gd name="connsiteX717" fmla="*/ 4610633 w 8267681"/>
              <a:gd name="connsiteY717" fmla="*/ 5592400 h 6698675"/>
              <a:gd name="connsiteX718" fmla="*/ 6052783 w 8267681"/>
              <a:gd name="connsiteY718" fmla="*/ 5590051 h 6698675"/>
              <a:gd name="connsiteX719" fmla="*/ 6045737 w 8267681"/>
              <a:gd name="connsiteY719" fmla="*/ 5709839 h 6698675"/>
              <a:gd name="connsiteX720" fmla="*/ 6069224 w 8267681"/>
              <a:gd name="connsiteY720" fmla="*/ 5599447 h 6698675"/>
              <a:gd name="connsiteX721" fmla="*/ 6052783 w 8267681"/>
              <a:gd name="connsiteY721" fmla="*/ 5590051 h 6698675"/>
              <a:gd name="connsiteX722" fmla="*/ 6071573 w 8267681"/>
              <a:gd name="connsiteY722" fmla="*/ 5587703 h 6698675"/>
              <a:gd name="connsiteX723" fmla="*/ 6083317 w 8267681"/>
              <a:gd name="connsiteY723" fmla="*/ 5599447 h 6698675"/>
              <a:gd name="connsiteX724" fmla="*/ 6125596 w 8267681"/>
              <a:gd name="connsiteY724" fmla="*/ 5587703 h 6698675"/>
              <a:gd name="connsiteX725" fmla="*/ 6071573 w 8267681"/>
              <a:gd name="connsiteY725" fmla="*/ 5587703 h 6698675"/>
              <a:gd name="connsiteX726" fmla="*/ 3025221 w 8267681"/>
              <a:gd name="connsiteY726" fmla="*/ 5585905 h 6698675"/>
              <a:gd name="connsiteX727" fmla="*/ 3013464 w 8267681"/>
              <a:gd name="connsiteY727" fmla="*/ 5618237 h 6698675"/>
              <a:gd name="connsiteX728" fmla="*/ 2984068 w 8267681"/>
              <a:gd name="connsiteY728" fmla="*/ 5682976 h 6698675"/>
              <a:gd name="connsiteX729" fmla="*/ 2983690 w 8267681"/>
              <a:gd name="connsiteY729" fmla="*/ 5690344 h 6698675"/>
              <a:gd name="connsiteX730" fmla="*/ 2947698 w 8267681"/>
              <a:gd name="connsiteY730" fmla="*/ 5766210 h 6698675"/>
              <a:gd name="connsiteX731" fmla="*/ 2985866 w 8267681"/>
              <a:gd name="connsiteY731" fmla="*/ 5674314 h 6698675"/>
              <a:gd name="connsiteX732" fmla="*/ 5049855 w 8267681"/>
              <a:gd name="connsiteY732" fmla="*/ 5585354 h 6698675"/>
              <a:gd name="connsiteX733" fmla="*/ 5045157 w 8267681"/>
              <a:gd name="connsiteY733" fmla="*/ 5592400 h 6698675"/>
              <a:gd name="connsiteX734" fmla="*/ 5049855 w 8267681"/>
              <a:gd name="connsiteY734" fmla="*/ 5585354 h 6698675"/>
              <a:gd name="connsiteX735" fmla="*/ 5672443 w 8267681"/>
              <a:gd name="connsiteY735" fmla="*/ 5585100 h 6698675"/>
              <a:gd name="connsiteX736" fmla="*/ 5672281 w 8267681"/>
              <a:gd name="connsiteY736" fmla="*/ 5587703 h 6698675"/>
              <a:gd name="connsiteX737" fmla="*/ 5672075 w 8267681"/>
              <a:gd name="connsiteY737" fmla="*/ 5587032 h 6698675"/>
              <a:gd name="connsiteX738" fmla="*/ 5768581 w 8267681"/>
              <a:gd name="connsiteY738" fmla="*/ 5583005 h 6698675"/>
              <a:gd name="connsiteX739" fmla="*/ 5770930 w 8267681"/>
              <a:gd name="connsiteY739" fmla="*/ 5644073 h 6698675"/>
              <a:gd name="connsiteX740" fmla="*/ 5768581 w 8267681"/>
              <a:gd name="connsiteY740" fmla="*/ 5583005 h 6698675"/>
              <a:gd name="connsiteX741" fmla="*/ 4894835 w 8267681"/>
              <a:gd name="connsiteY741" fmla="*/ 5580657 h 6698675"/>
              <a:gd name="connsiteX742" fmla="*/ 4871348 w 8267681"/>
              <a:gd name="connsiteY742" fmla="*/ 5585354 h 6698675"/>
              <a:gd name="connsiteX743" fmla="*/ 4878394 w 8267681"/>
              <a:gd name="connsiteY743" fmla="*/ 5587703 h 6698675"/>
              <a:gd name="connsiteX744" fmla="*/ 4892487 w 8267681"/>
              <a:gd name="connsiteY744" fmla="*/ 5587703 h 6698675"/>
              <a:gd name="connsiteX745" fmla="*/ 4894835 w 8267681"/>
              <a:gd name="connsiteY745" fmla="*/ 5580657 h 6698675"/>
              <a:gd name="connsiteX746" fmla="*/ 3027291 w 8267681"/>
              <a:gd name="connsiteY746" fmla="*/ 5580213 h 6698675"/>
              <a:gd name="connsiteX747" fmla="*/ 3027557 w 8267681"/>
              <a:gd name="connsiteY747" fmla="*/ 5580657 h 6698675"/>
              <a:gd name="connsiteX748" fmla="*/ 3025221 w 8267681"/>
              <a:gd name="connsiteY748" fmla="*/ 5585905 h 6698675"/>
              <a:gd name="connsiteX749" fmla="*/ 4969996 w 8267681"/>
              <a:gd name="connsiteY749" fmla="*/ 5575959 h 6698675"/>
              <a:gd name="connsiteX750" fmla="*/ 4960601 w 8267681"/>
              <a:gd name="connsiteY750" fmla="*/ 5590051 h 6698675"/>
              <a:gd name="connsiteX751" fmla="*/ 4981740 w 8267681"/>
              <a:gd name="connsiteY751" fmla="*/ 5592400 h 6698675"/>
              <a:gd name="connsiteX752" fmla="*/ 4984089 w 8267681"/>
              <a:gd name="connsiteY752" fmla="*/ 5575959 h 6698675"/>
              <a:gd name="connsiteX753" fmla="*/ 4969996 w 8267681"/>
              <a:gd name="connsiteY753" fmla="*/ 5575959 h 6698675"/>
              <a:gd name="connsiteX754" fmla="*/ 4951206 w 8267681"/>
              <a:gd name="connsiteY754" fmla="*/ 5575959 h 6698675"/>
              <a:gd name="connsiteX755" fmla="*/ 4915974 w 8267681"/>
              <a:gd name="connsiteY755" fmla="*/ 5578308 h 6698675"/>
              <a:gd name="connsiteX756" fmla="*/ 4920672 w 8267681"/>
              <a:gd name="connsiteY756" fmla="*/ 5587703 h 6698675"/>
              <a:gd name="connsiteX757" fmla="*/ 4932416 w 8267681"/>
              <a:gd name="connsiteY757" fmla="*/ 5587703 h 6698675"/>
              <a:gd name="connsiteX758" fmla="*/ 4951206 w 8267681"/>
              <a:gd name="connsiteY758" fmla="*/ 5575959 h 6698675"/>
              <a:gd name="connsiteX759" fmla="*/ 3027557 w 8267681"/>
              <a:gd name="connsiteY759" fmla="*/ 5573610 h 6698675"/>
              <a:gd name="connsiteX760" fmla="*/ 3029692 w 8267681"/>
              <a:gd name="connsiteY760" fmla="*/ 5573610 h 6698675"/>
              <a:gd name="connsiteX761" fmla="*/ 3027291 w 8267681"/>
              <a:gd name="connsiteY761" fmla="*/ 5580213 h 6698675"/>
              <a:gd name="connsiteX762" fmla="*/ 3024916 w 8267681"/>
              <a:gd name="connsiteY762" fmla="*/ 5576253 h 6698675"/>
              <a:gd name="connsiteX763" fmla="*/ 3027557 w 8267681"/>
              <a:gd name="connsiteY763" fmla="*/ 5573610 h 6698675"/>
              <a:gd name="connsiteX764" fmla="*/ 6029296 w 8267681"/>
              <a:gd name="connsiteY764" fmla="*/ 5571261 h 6698675"/>
              <a:gd name="connsiteX765" fmla="*/ 6033993 w 8267681"/>
              <a:gd name="connsiteY765" fmla="*/ 5691049 h 6698675"/>
              <a:gd name="connsiteX766" fmla="*/ 6045737 w 8267681"/>
              <a:gd name="connsiteY766" fmla="*/ 5578308 h 6698675"/>
              <a:gd name="connsiteX767" fmla="*/ 6029296 w 8267681"/>
              <a:gd name="connsiteY767" fmla="*/ 5571261 h 6698675"/>
              <a:gd name="connsiteX768" fmla="*/ 3032254 w 8267681"/>
              <a:gd name="connsiteY768" fmla="*/ 5566566 h 6698675"/>
              <a:gd name="connsiteX769" fmla="*/ 3029905 w 8267681"/>
              <a:gd name="connsiteY769" fmla="*/ 5573610 h 6698675"/>
              <a:gd name="connsiteX770" fmla="*/ 3029692 w 8267681"/>
              <a:gd name="connsiteY770" fmla="*/ 5573610 h 6698675"/>
              <a:gd name="connsiteX771" fmla="*/ 3036951 w 8267681"/>
              <a:gd name="connsiteY771" fmla="*/ 5564215 h 6698675"/>
              <a:gd name="connsiteX772" fmla="*/ 3038333 w 8267681"/>
              <a:gd name="connsiteY772" fmla="*/ 5566633 h 6698675"/>
              <a:gd name="connsiteX773" fmla="*/ 2982930 w 8267681"/>
              <a:gd name="connsiteY773" fmla="*/ 5705142 h 6698675"/>
              <a:gd name="connsiteX774" fmla="*/ 2983690 w 8267681"/>
              <a:gd name="connsiteY774" fmla="*/ 5690344 h 6698675"/>
              <a:gd name="connsiteX775" fmla="*/ 2988509 w 8267681"/>
              <a:gd name="connsiteY775" fmla="*/ 5680186 h 6698675"/>
              <a:gd name="connsiteX776" fmla="*/ 3027557 w 8267681"/>
              <a:gd name="connsiteY776" fmla="*/ 5592400 h 6698675"/>
              <a:gd name="connsiteX777" fmla="*/ 3032254 w 8267681"/>
              <a:gd name="connsiteY777" fmla="*/ 5578308 h 6698675"/>
              <a:gd name="connsiteX778" fmla="*/ 3036951 w 8267681"/>
              <a:gd name="connsiteY778" fmla="*/ 5564215 h 6698675"/>
              <a:gd name="connsiteX779" fmla="*/ 3126205 w 8267681"/>
              <a:gd name="connsiteY779" fmla="*/ 5561866 h 6698675"/>
              <a:gd name="connsiteX780" fmla="*/ 3121508 w 8267681"/>
              <a:gd name="connsiteY780" fmla="*/ 5578308 h 6698675"/>
              <a:gd name="connsiteX781" fmla="*/ 3119851 w 8267681"/>
              <a:gd name="connsiteY781" fmla="*/ 5582176 h 6698675"/>
              <a:gd name="connsiteX782" fmla="*/ 3119468 w 8267681"/>
              <a:gd name="connsiteY782" fmla="*/ 5582449 h 6698675"/>
              <a:gd name="connsiteX783" fmla="*/ 3114461 w 8267681"/>
              <a:gd name="connsiteY783" fmla="*/ 5583005 h 6698675"/>
              <a:gd name="connsiteX784" fmla="*/ 3112112 w 8267681"/>
              <a:gd name="connsiteY784" fmla="*/ 5587703 h 6698675"/>
              <a:gd name="connsiteX785" fmla="*/ 3119468 w 8267681"/>
              <a:gd name="connsiteY785" fmla="*/ 5582449 h 6698675"/>
              <a:gd name="connsiteX786" fmla="*/ 3119747 w 8267681"/>
              <a:gd name="connsiteY786" fmla="*/ 5582419 h 6698675"/>
              <a:gd name="connsiteX787" fmla="*/ 3119851 w 8267681"/>
              <a:gd name="connsiteY787" fmla="*/ 5582176 h 6698675"/>
              <a:gd name="connsiteX788" fmla="*/ 3128554 w 8267681"/>
              <a:gd name="connsiteY788" fmla="*/ 5575959 h 6698675"/>
              <a:gd name="connsiteX789" fmla="*/ 3126205 w 8267681"/>
              <a:gd name="connsiteY789" fmla="*/ 5561866 h 6698675"/>
              <a:gd name="connsiteX790" fmla="*/ 6003459 w 8267681"/>
              <a:gd name="connsiteY790" fmla="*/ 5552471 h 6698675"/>
              <a:gd name="connsiteX791" fmla="*/ 6008156 w 8267681"/>
              <a:gd name="connsiteY791" fmla="*/ 5660515 h 6698675"/>
              <a:gd name="connsiteX792" fmla="*/ 6019901 w 8267681"/>
              <a:gd name="connsiteY792" fmla="*/ 5561866 h 6698675"/>
              <a:gd name="connsiteX793" fmla="*/ 6003459 w 8267681"/>
              <a:gd name="connsiteY793" fmla="*/ 5552471 h 6698675"/>
              <a:gd name="connsiteX794" fmla="*/ 4901882 w 8267681"/>
              <a:gd name="connsiteY794" fmla="*/ 5552471 h 6698675"/>
              <a:gd name="connsiteX795" fmla="*/ 4871348 w 8267681"/>
              <a:gd name="connsiteY795" fmla="*/ 5557169 h 6698675"/>
              <a:gd name="connsiteX796" fmla="*/ 4904230 w 8267681"/>
              <a:gd name="connsiteY796" fmla="*/ 5557169 h 6698675"/>
              <a:gd name="connsiteX797" fmla="*/ 4901882 w 8267681"/>
              <a:gd name="connsiteY797" fmla="*/ 5552471 h 6698675"/>
              <a:gd name="connsiteX798" fmla="*/ 3135600 w 8267681"/>
              <a:gd name="connsiteY798" fmla="*/ 5552471 h 6698675"/>
              <a:gd name="connsiteX799" fmla="*/ 3130903 w 8267681"/>
              <a:gd name="connsiteY799" fmla="*/ 5554820 h 6698675"/>
              <a:gd name="connsiteX800" fmla="*/ 3133252 w 8267681"/>
              <a:gd name="connsiteY800" fmla="*/ 5561866 h 6698675"/>
              <a:gd name="connsiteX801" fmla="*/ 3137949 w 8267681"/>
              <a:gd name="connsiteY801" fmla="*/ 5561866 h 6698675"/>
              <a:gd name="connsiteX802" fmla="*/ 3135600 w 8267681"/>
              <a:gd name="connsiteY802" fmla="*/ 5552471 h 6698675"/>
              <a:gd name="connsiteX803" fmla="*/ 3053393 w 8267681"/>
              <a:gd name="connsiteY803" fmla="*/ 5550122 h 6698675"/>
              <a:gd name="connsiteX804" fmla="*/ 3046347 w 8267681"/>
              <a:gd name="connsiteY804" fmla="*/ 5573610 h 6698675"/>
              <a:gd name="connsiteX805" fmla="*/ 3055742 w 8267681"/>
              <a:gd name="connsiteY805" fmla="*/ 5554820 h 6698675"/>
              <a:gd name="connsiteX806" fmla="*/ 3053393 w 8267681"/>
              <a:gd name="connsiteY806" fmla="*/ 5550122 h 6698675"/>
              <a:gd name="connsiteX807" fmla="*/ 4930067 w 8267681"/>
              <a:gd name="connsiteY807" fmla="*/ 5547773 h 6698675"/>
              <a:gd name="connsiteX808" fmla="*/ 4930067 w 8267681"/>
              <a:gd name="connsiteY808" fmla="*/ 5550122 h 6698675"/>
              <a:gd name="connsiteX809" fmla="*/ 4920672 w 8267681"/>
              <a:gd name="connsiteY809" fmla="*/ 5557169 h 6698675"/>
              <a:gd name="connsiteX810" fmla="*/ 4941811 w 8267681"/>
              <a:gd name="connsiteY810" fmla="*/ 5554820 h 6698675"/>
              <a:gd name="connsiteX811" fmla="*/ 4972345 w 8267681"/>
              <a:gd name="connsiteY811" fmla="*/ 5557169 h 6698675"/>
              <a:gd name="connsiteX812" fmla="*/ 4986438 w 8267681"/>
              <a:gd name="connsiteY812" fmla="*/ 5557169 h 6698675"/>
              <a:gd name="connsiteX813" fmla="*/ 4984089 w 8267681"/>
              <a:gd name="connsiteY813" fmla="*/ 5547773 h 6698675"/>
              <a:gd name="connsiteX814" fmla="*/ 4930067 w 8267681"/>
              <a:gd name="connsiteY814" fmla="*/ 5547773 h 6698675"/>
              <a:gd name="connsiteX815" fmla="*/ 2294738 w 8267681"/>
              <a:gd name="connsiteY815" fmla="*/ 5543076 h 6698675"/>
              <a:gd name="connsiteX816" fmla="*/ 2292990 w 8267681"/>
              <a:gd name="connsiteY816" fmla="*/ 5543731 h 6698675"/>
              <a:gd name="connsiteX817" fmla="*/ 2293411 w 8267681"/>
              <a:gd name="connsiteY817" fmla="*/ 5545835 h 6698675"/>
              <a:gd name="connsiteX818" fmla="*/ 5204874 w 8267681"/>
              <a:gd name="connsiteY818" fmla="*/ 5540727 h 6698675"/>
              <a:gd name="connsiteX819" fmla="*/ 5204874 w 8267681"/>
              <a:gd name="connsiteY819" fmla="*/ 5543076 h 6698675"/>
              <a:gd name="connsiteX820" fmla="*/ 5204874 w 8267681"/>
              <a:gd name="connsiteY820" fmla="*/ 5547773 h 6698675"/>
              <a:gd name="connsiteX821" fmla="*/ 5204874 w 8267681"/>
              <a:gd name="connsiteY821" fmla="*/ 5559517 h 6698675"/>
              <a:gd name="connsiteX822" fmla="*/ 5216618 w 8267681"/>
              <a:gd name="connsiteY822" fmla="*/ 5557169 h 6698675"/>
              <a:gd name="connsiteX823" fmla="*/ 5221316 w 8267681"/>
              <a:gd name="connsiteY823" fmla="*/ 5550122 h 6698675"/>
              <a:gd name="connsiteX824" fmla="*/ 5204874 w 8267681"/>
              <a:gd name="connsiteY824" fmla="*/ 5540727 h 6698675"/>
              <a:gd name="connsiteX825" fmla="*/ 3144995 w 8267681"/>
              <a:gd name="connsiteY825" fmla="*/ 5538378 h 6698675"/>
              <a:gd name="connsiteX826" fmla="*/ 3140298 w 8267681"/>
              <a:gd name="connsiteY826" fmla="*/ 5545425 h 6698675"/>
              <a:gd name="connsiteX827" fmla="*/ 3144995 w 8267681"/>
              <a:gd name="connsiteY827" fmla="*/ 5559517 h 6698675"/>
              <a:gd name="connsiteX828" fmla="*/ 3144995 w 8267681"/>
              <a:gd name="connsiteY828" fmla="*/ 5538378 h 6698675"/>
              <a:gd name="connsiteX829" fmla="*/ 5395125 w 8267681"/>
              <a:gd name="connsiteY829" fmla="*/ 5536029 h 6698675"/>
              <a:gd name="connsiteX830" fmla="*/ 5408084 w 8267681"/>
              <a:gd name="connsiteY830" fmla="*/ 5556698 h 6698675"/>
              <a:gd name="connsiteX831" fmla="*/ 5402171 w 8267681"/>
              <a:gd name="connsiteY831" fmla="*/ 5568913 h 6698675"/>
              <a:gd name="connsiteX832" fmla="*/ 5394500 w 8267681"/>
              <a:gd name="connsiteY832" fmla="*/ 5537405 h 6698675"/>
              <a:gd name="connsiteX833" fmla="*/ 5979971 w 8267681"/>
              <a:gd name="connsiteY833" fmla="*/ 5533681 h 6698675"/>
              <a:gd name="connsiteX834" fmla="*/ 5987017 w 8267681"/>
              <a:gd name="connsiteY834" fmla="*/ 5632330 h 6698675"/>
              <a:gd name="connsiteX835" fmla="*/ 5996412 w 8267681"/>
              <a:gd name="connsiteY835" fmla="*/ 5540727 h 6698675"/>
              <a:gd name="connsiteX836" fmla="*/ 5979971 w 8267681"/>
              <a:gd name="connsiteY836" fmla="*/ 5533681 h 6698675"/>
              <a:gd name="connsiteX837" fmla="*/ 2391423 w 8267681"/>
              <a:gd name="connsiteY837" fmla="*/ 5525293 h 6698675"/>
              <a:gd name="connsiteX838" fmla="*/ 2386193 w 8267681"/>
              <a:gd name="connsiteY838" fmla="*/ 5541131 h 6698675"/>
              <a:gd name="connsiteX839" fmla="*/ 2374596 w 8267681"/>
              <a:gd name="connsiteY839" fmla="*/ 5561866 h 6698675"/>
              <a:gd name="connsiteX840" fmla="*/ 2379118 w 8267681"/>
              <a:gd name="connsiteY840" fmla="*/ 5541946 h 6698675"/>
              <a:gd name="connsiteX841" fmla="*/ 2383992 w 8267681"/>
              <a:gd name="connsiteY841" fmla="*/ 5540727 h 6698675"/>
              <a:gd name="connsiteX842" fmla="*/ 5214269 w 8267681"/>
              <a:gd name="connsiteY842" fmla="*/ 5524286 h 6698675"/>
              <a:gd name="connsiteX843" fmla="*/ 5221316 w 8267681"/>
              <a:gd name="connsiteY843" fmla="*/ 5528983 h 6698675"/>
              <a:gd name="connsiteX844" fmla="*/ 5214269 w 8267681"/>
              <a:gd name="connsiteY844" fmla="*/ 5524286 h 6698675"/>
              <a:gd name="connsiteX845" fmla="*/ 5033413 w 8267681"/>
              <a:gd name="connsiteY845" fmla="*/ 5524286 h 6698675"/>
              <a:gd name="connsiteX846" fmla="*/ 5033413 w 8267681"/>
              <a:gd name="connsiteY846" fmla="*/ 5528983 h 6698675"/>
              <a:gd name="connsiteX847" fmla="*/ 5038111 w 8267681"/>
              <a:gd name="connsiteY847" fmla="*/ 5528983 h 6698675"/>
              <a:gd name="connsiteX848" fmla="*/ 5040460 w 8267681"/>
              <a:gd name="connsiteY848" fmla="*/ 5526635 h 6698675"/>
              <a:gd name="connsiteX849" fmla="*/ 5033413 w 8267681"/>
              <a:gd name="connsiteY849" fmla="*/ 5524286 h 6698675"/>
              <a:gd name="connsiteX850" fmla="*/ 6153780 w 8267681"/>
              <a:gd name="connsiteY850" fmla="*/ 5519588 h 6698675"/>
              <a:gd name="connsiteX851" fmla="*/ 6017552 w 8267681"/>
              <a:gd name="connsiteY851" fmla="*/ 5547773 h 6698675"/>
              <a:gd name="connsiteX852" fmla="*/ 6113852 w 8267681"/>
              <a:gd name="connsiteY852" fmla="*/ 5559517 h 6698675"/>
              <a:gd name="connsiteX853" fmla="*/ 6226593 w 8267681"/>
              <a:gd name="connsiteY853" fmla="*/ 5573610 h 6698675"/>
              <a:gd name="connsiteX854" fmla="*/ 6221895 w 8267681"/>
              <a:gd name="connsiteY854" fmla="*/ 5564215 h 6698675"/>
              <a:gd name="connsiteX855" fmla="*/ 6332288 w 8267681"/>
              <a:gd name="connsiteY855" fmla="*/ 5597098 h 6698675"/>
              <a:gd name="connsiteX856" fmla="*/ 6217198 w 8267681"/>
              <a:gd name="connsiteY856" fmla="*/ 5543076 h 6698675"/>
              <a:gd name="connsiteX857" fmla="*/ 6240686 w 8267681"/>
              <a:gd name="connsiteY857" fmla="*/ 5571261 h 6698675"/>
              <a:gd name="connsiteX858" fmla="*/ 6190811 w 8267681"/>
              <a:gd name="connsiteY858" fmla="*/ 5528984 h 6698675"/>
              <a:gd name="connsiteX859" fmla="*/ 6173273 w 8267681"/>
              <a:gd name="connsiteY859" fmla="*/ 5527188 h 6698675"/>
              <a:gd name="connsiteX860" fmla="*/ 6217199 w 8267681"/>
              <a:gd name="connsiteY860" fmla="*/ 5561867 h 6698675"/>
              <a:gd name="connsiteX861" fmla="*/ 6193123 w 8267681"/>
              <a:gd name="connsiteY861" fmla="*/ 5545131 h 6698675"/>
              <a:gd name="connsiteX862" fmla="*/ 6173176 w 8267681"/>
              <a:gd name="connsiteY862" fmla="*/ 5527178 h 6698675"/>
              <a:gd name="connsiteX863" fmla="*/ 6167873 w 8267681"/>
              <a:gd name="connsiteY863" fmla="*/ 5526635 h 6698675"/>
              <a:gd name="connsiteX864" fmla="*/ 6170222 w 8267681"/>
              <a:gd name="connsiteY864" fmla="*/ 5526635 h 6698675"/>
              <a:gd name="connsiteX865" fmla="*/ 6153780 w 8267681"/>
              <a:gd name="connsiteY865" fmla="*/ 5519588 h 6698675"/>
              <a:gd name="connsiteX866" fmla="*/ 5040460 w 8267681"/>
              <a:gd name="connsiteY866" fmla="*/ 5517240 h 6698675"/>
              <a:gd name="connsiteX867" fmla="*/ 5031065 w 8267681"/>
              <a:gd name="connsiteY867" fmla="*/ 5519588 h 6698675"/>
              <a:gd name="connsiteX868" fmla="*/ 5038111 w 8267681"/>
              <a:gd name="connsiteY868" fmla="*/ 5521937 h 6698675"/>
              <a:gd name="connsiteX869" fmla="*/ 5040460 w 8267681"/>
              <a:gd name="connsiteY869" fmla="*/ 5517240 h 6698675"/>
              <a:gd name="connsiteX870" fmla="*/ 3285152 w 8267681"/>
              <a:gd name="connsiteY870" fmla="*/ 5514670 h 6698675"/>
              <a:gd name="connsiteX871" fmla="*/ 3269481 w 8267681"/>
              <a:gd name="connsiteY871" fmla="*/ 5547773 h 6698675"/>
              <a:gd name="connsiteX872" fmla="*/ 3278876 w 8267681"/>
              <a:gd name="connsiteY872" fmla="*/ 5606493 h 6698675"/>
              <a:gd name="connsiteX873" fmla="*/ 3285152 w 8267681"/>
              <a:gd name="connsiteY873" fmla="*/ 5514670 h 6698675"/>
              <a:gd name="connsiteX874" fmla="*/ 5954134 w 8267681"/>
              <a:gd name="connsiteY874" fmla="*/ 5512542 h 6698675"/>
              <a:gd name="connsiteX875" fmla="*/ 5965878 w 8267681"/>
              <a:gd name="connsiteY875" fmla="*/ 5608842 h 6698675"/>
              <a:gd name="connsiteX876" fmla="*/ 5975274 w 8267681"/>
              <a:gd name="connsiteY876" fmla="*/ 5524286 h 6698675"/>
              <a:gd name="connsiteX877" fmla="*/ 5954134 w 8267681"/>
              <a:gd name="connsiteY877" fmla="*/ 5512542 h 6698675"/>
              <a:gd name="connsiteX878" fmla="*/ 4850209 w 8267681"/>
              <a:gd name="connsiteY878" fmla="*/ 5512542 h 6698675"/>
              <a:gd name="connsiteX879" fmla="*/ 4824372 w 8267681"/>
              <a:gd name="connsiteY879" fmla="*/ 5517240 h 6698675"/>
              <a:gd name="connsiteX880" fmla="*/ 4871348 w 8267681"/>
              <a:gd name="connsiteY880" fmla="*/ 5521937 h 6698675"/>
              <a:gd name="connsiteX881" fmla="*/ 4876045 w 8267681"/>
              <a:gd name="connsiteY881" fmla="*/ 5514891 h 6698675"/>
              <a:gd name="connsiteX882" fmla="*/ 4850209 w 8267681"/>
              <a:gd name="connsiteY882" fmla="*/ 5512542 h 6698675"/>
              <a:gd name="connsiteX883" fmla="*/ 3180227 w 8267681"/>
              <a:gd name="connsiteY883" fmla="*/ 5512542 h 6698675"/>
              <a:gd name="connsiteX884" fmla="*/ 3182576 w 8267681"/>
              <a:gd name="connsiteY884" fmla="*/ 5528983 h 6698675"/>
              <a:gd name="connsiteX885" fmla="*/ 3187274 w 8267681"/>
              <a:gd name="connsiteY885" fmla="*/ 5519588 h 6698675"/>
              <a:gd name="connsiteX886" fmla="*/ 3180227 w 8267681"/>
              <a:gd name="connsiteY886" fmla="*/ 5512542 h 6698675"/>
              <a:gd name="connsiteX887" fmla="*/ 5207223 w 8267681"/>
              <a:gd name="connsiteY887" fmla="*/ 5510193 h 6698675"/>
              <a:gd name="connsiteX888" fmla="*/ 5206461 w 8267681"/>
              <a:gd name="connsiteY888" fmla="*/ 5516781 h 6698675"/>
              <a:gd name="connsiteX889" fmla="*/ 5204836 w 8267681"/>
              <a:gd name="connsiteY889" fmla="*/ 5517280 h 6698675"/>
              <a:gd name="connsiteX890" fmla="*/ 4967647 w 8267681"/>
              <a:gd name="connsiteY890" fmla="*/ 5510193 h 6698675"/>
              <a:gd name="connsiteX891" fmla="*/ 4993484 w 8267681"/>
              <a:gd name="connsiteY891" fmla="*/ 5524286 h 6698675"/>
              <a:gd name="connsiteX892" fmla="*/ 5005228 w 8267681"/>
              <a:gd name="connsiteY892" fmla="*/ 5519588 h 6698675"/>
              <a:gd name="connsiteX893" fmla="*/ 4967647 w 8267681"/>
              <a:gd name="connsiteY893" fmla="*/ 5510193 h 6698675"/>
              <a:gd name="connsiteX894" fmla="*/ 6112017 w 8267681"/>
              <a:gd name="connsiteY894" fmla="*/ 5505202 h 6698675"/>
              <a:gd name="connsiteX895" fmla="*/ 5996412 w 8267681"/>
              <a:gd name="connsiteY895" fmla="*/ 5528983 h 6698675"/>
              <a:gd name="connsiteX896" fmla="*/ 6005808 w 8267681"/>
              <a:gd name="connsiteY896" fmla="*/ 5543076 h 6698675"/>
              <a:gd name="connsiteX897" fmla="*/ 6144386 w 8267681"/>
              <a:gd name="connsiteY897" fmla="*/ 5512542 h 6698675"/>
              <a:gd name="connsiteX898" fmla="*/ 6112017 w 8267681"/>
              <a:gd name="connsiteY898" fmla="*/ 5505202 h 6698675"/>
              <a:gd name="connsiteX899" fmla="*/ 5031065 w 8267681"/>
              <a:gd name="connsiteY899" fmla="*/ 5503147 h 6698675"/>
              <a:gd name="connsiteX900" fmla="*/ 5031065 w 8267681"/>
              <a:gd name="connsiteY900" fmla="*/ 5505496 h 6698675"/>
              <a:gd name="connsiteX901" fmla="*/ 5042809 w 8267681"/>
              <a:gd name="connsiteY901" fmla="*/ 5507844 h 6698675"/>
              <a:gd name="connsiteX902" fmla="*/ 5031065 w 8267681"/>
              <a:gd name="connsiteY902" fmla="*/ 5503147 h 6698675"/>
              <a:gd name="connsiteX903" fmla="*/ 4347570 w 8267681"/>
              <a:gd name="connsiteY903" fmla="*/ 5498449 h 6698675"/>
              <a:gd name="connsiteX904" fmla="*/ 4387499 w 8267681"/>
              <a:gd name="connsiteY904" fmla="*/ 5519588 h 6698675"/>
              <a:gd name="connsiteX905" fmla="*/ 4364011 w 8267681"/>
              <a:gd name="connsiteY905" fmla="*/ 5500798 h 6698675"/>
              <a:gd name="connsiteX906" fmla="*/ 4347570 w 8267681"/>
              <a:gd name="connsiteY906" fmla="*/ 5498449 h 6698675"/>
              <a:gd name="connsiteX907" fmla="*/ 3612402 w 8267681"/>
              <a:gd name="connsiteY907" fmla="*/ 5498449 h 6698675"/>
              <a:gd name="connsiteX908" fmla="*/ 3551335 w 8267681"/>
              <a:gd name="connsiteY908" fmla="*/ 5538378 h 6698675"/>
              <a:gd name="connsiteX909" fmla="*/ 3565427 w 8267681"/>
              <a:gd name="connsiteY909" fmla="*/ 5568913 h 6698675"/>
              <a:gd name="connsiteX910" fmla="*/ 3612402 w 8267681"/>
              <a:gd name="connsiteY910" fmla="*/ 5498449 h 6698675"/>
              <a:gd name="connsiteX911" fmla="*/ 3316456 w 8267681"/>
              <a:gd name="connsiteY911" fmla="*/ 5498449 h 6698675"/>
              <a:gd name="connsiteX912" fmla="*/ 3317038 w 8267681"/>
              <a:gd name="connsiteY912" fmla="*/ 5499887 h 6698675"/>
              <a:gd name="connsiteX913" fmla="*/ 3315910 w 8267681"/>
              <a:gd name="connsiteY913" fmla="*/ 5499637 h 6698675"/>
              <a:gd name="connsiteX914" fmla="*/ 6154625 w 8267681"/>
              <a:gd name="connsiteY914" fmla="*/ 5496725 h 6698675"/>
              <a:gd name="connsiteX915" fmla="*/ 6139688 w 8267681"/>
              <a:gd name="connsiteY915" fmla="*/ 5500798 h 6698675"/>
              <a:gd name="connsiteX916" fmla="*/ 6186663 w 8267681"/>
              <a:gd name="connsiteY916" fmla="*/ 5514891 h 6698675"/>
              <a:gd name="connsiteX917" fmla="*/ 6154625 w 8267681"/>
              <a:gd name="connsiteY917" fmla="*/ 5496725 h 6698675"/>
              <a:gd name="connsiteX918" fmla="*/ 5928298 w 8267681"/>
              <a:gd name="connsiteY918" fmla="*/ 5496100 h 6698675"/>
              <a:gd name="connsiteX919" fmla="*/ 5932995 w 8267681"/>
              <a:gd name="connsiteY919" fmla="*/ 5559517 h 6698675"/>
              <a:gd name="connsiteX920" fmla="*/ 5947088 w 8267681"/>
              <a:gd name="connsiteY920" fmla="*/ 5505496 h 6698675"/>
              <a:gd name="connsiteX921" fmla="*/ 5928298 w 8267681"/>
              <a:gd name="connsiteY921" fmla="*/ 5496100 h 6698675"/>
              <a:gd name="connsiteX922" fmla="*/ 5012274 w 8267681"/>
              <a:gd name="connsiteY922" fmla="*/ 5496100 h 6698675"/>
              <a:gd name="connsiteX923" fmla="*/ 5012274 w 8267681"/>
              <a:gd name="connsiteY923" fmla="*/ 5503147 h 6698675"/>
              <a:gd name="connsiteX924" fmla="*/ 5019321 w 8267681"/>
              <a:gd name="connsiteY924" fmla="*/ 5498449 h 6698675"/>
              <a:gd name="connsiteX925" fmla="*/ 5012274 w 8267681"/>
              <a:gd name="connsiteY925" fmla="*/ 5496100 h 6698675"/>
              <a:gd name="connsiteX926" fmla="*/ 6113852 w 8267681"/>
              <a:gd name="connsiteY926" fmla="*/ 5493752 h 6698675"/>
              <a:gd name="connsiteX927" fmla="*/ 5968227 w 8267681"/>
              <a:gd name="connsiteY927" fmla="*/ 5512542 h 6698675"/>
              <a:gd name="connsiteX928" fmla="*/ 6036342 w 8267681"/>
              <a:gd name="connsiteY928" fmla="*/ 5507844 h 6698675"/>
              <a:gd name="connsiteX929" fmla="*/ 6113852 w 8267681"/>
              <a:gd name="connsiteY929" fmla="*/ 5493752 h 6698675"/>
              <a:gd name="connsiteX930" fmla="*/ 5721605 w 8267681"/>
              <a:gd name="connsiteY930" fmla="*/ 5493752 h 6698675"/>
              <a:gd name="connsiteX931" fmla="*/ 5749791 w 8267681"/>
              <a:gd name="connsiteY931" fmla="*/ 5578308 h 6698675"/>
              <a:gd name="connsiteX932" fmla="*/ 5731000 w 8267681"/>
              <a:gd name="connsiteY932" fmla="*/ 5510193 h 6698675"/>
              <a:gd name="connsiteX933" fmla="*/ 5721605 w 8267681"/>
              <a:gd name="connsiteY933" fmla="*/ 5493752 h 6698675"/>
              <a:gd name="connsiteX934" fmla="*/ 3083927 w 8267681"/>
              <a:gd name="connsiteY934" fmla="*/ 5491403 h 6698675"/>
              <a:gd name="connsiteX935" fmla="*/ 3074532 w 8267681"/>
              <a:gd name="connsiteY935" fmla="*/ 5517240 h 6698675"/>
              <a:gd name="connsiteX936" fmla="*/ 3083927 w 8267681"/>
              <a:gd name="connsiteY936" fmla="*/ 5491403 h 6698675"/>
              <a:gd name="connsiteX937" fmla="*/ 3627082 w 8267681"/>
              <a:gd name="connsiteY937" fmla="*/ 5491109 h 6698675"/>
              <a:gd name="connsiteX938" fmla="*/ 3621798 w 8267681"/>
              <a:gd name="connsiteY938" fmla="*/ 5491403 h 6698675"/>
              <a:gd name="connsiteX939" fmla="*/ 3628844 w 8267681"/>
              <a:gd name="connsiteY939" fmla="*/ 5496100 h 6698675"/>
              <a:gd name="connsiteX940" fmla="*/ 3627082 w 8267681"/>
              <a:gd name="connsiteY940" fmla="*/ 5491109 h 6698675"/>
              <a:gd name="connsiteX941" fmla="*/ 5242313 w 8267681"/>
              <a:gd name="connsiteY941" fmla="*/ 5490328 h 6698675"/>
              <a:gd name="connsiteX942" fmla="*/ 5227385 w 8267681"/>
              <a:gd name="connsiteY942" fmla="*/ 5624678 h 6698675"/>
              <a:gd name="connsiteX943" fmla="*/ 5230711 w 8267681"/>
              <a:gd name="connsiteY943" fmla="*/ 5625283 h 6698675"/>
              <a:gd name="connsiteX944" fmla="*/ 5227318 w 8267681"/>
              <a:gd name="connsiteY944" fmla="*/ 5625283 h 6698675"/>
              <a:gd name="connsiteX945" fmla="*/ 5226013 w 8267681"/>
              <a:gd name="connsiteY945" fmla="*/ 5637027 h 6698675"/>
              <a:gd name="connsiteX946" fmla="*/ 5219554 w 8267681"/>
              <a:gd name="connsiteY946" fmla="*/ 5639963 h 6698675"/>
              <a:gd name="connsiteX947" fmla="*/ 5218623 w 8267681"/>
              <a:gd name="connsiteY947" fmla="*/ 5644245 h 6698675"/>
              <a:gd name="connsiteX948" fmla="*/ 5214269 w 8267681"/>
              <a:gd name="connsiteY948" fmla="*/ 5646422 h 6698675"/>
              <a:gd name="connsiteX949" fmla="*/ 5214022 w 8267681"/>
              <a:gd name="connsiteY949" fmla="*/ 5641024 h 6698675"/>
              <a:gd name="connsiteX950" fmla="*/ 5211921 w 8267681"/>
              <a:gd name="connsiteY950" fmla="*/ 5641724 h 6698675"/>
              <a:gd name="connsiteX951" fmla="*/ 5209572 w 8267681"/>
              <a:gd name="connsiteY951" fmla="*/ 5639375 h 6698675"/>
              <a:gd name="connsiteX952" fmla="*/ 5213946 w 8267681"/>
              <a:gd name="connsiteY952" fmla="*/ 5639375 h 6698675"/>
              <a:gd name="connsiteX953" fmla="*/ 5213606 w 8267681"/>
              <a:gd name="connsiteY953" fmla="*/ 5631964 h 6698675"/>
              <a:gd name="connsiteX954" fmla="*/ 5207223 w 8267681"/>
              <a:gd name="connsiteY954" fmla="*/ 5632329 h 6698675"/>
              <a:gd name="connsiteX955" fmla="*/ 5204874 w 8267681"/>
              <a:gd name="connsiteY955" fmla="*/ 5627631 h 6698675"/>
              <a:gd name="connsiteX956" fmla="*/ 5213438 w 8267681"/>
              <a:gd name="connsiteY956" fmla="*/ 5628290 h 6698675"/>
              <a:gd name="connsiteX957" fmla="*/ 5213300 w 8267681"/>
              <a:gd name="connsiteY957" fmla="*/ 5625283 h 6698675"/>
              <a:gd name="connsiteX958" fmla="*/ 5204874 w 8267681"/>
              <a:gd name="connsiteY958" fmla="*/ 5625283 h 6698675"/>
              <a:gd name="connsiteX959" fmla="*/ 5204874 w 8267681"/>
              <a:gd name="connsiteY959" fmla="*/ 5620585 h 6698675"/>
              <a:gd name="connsiteX960" fmla="*/ 5213153 w 8267681"/>
              <a:gd name="connsiteY960" fmla="*/ 5622091 h 6698675"/>
              <a:gd name="connsiteX961" fmla="*/ 5212802 w 8267681"/>
              <a:gd name="connsiteY961" fmla="*/ 5614420 h 6698675"/>
              <a:gd name="connsiteX962" fmla="*/ 5209572 w 8267681"/>
              <a:gd name="connsiteY962" fmla="*/ 5580657 h 6698675"/>
              <a:gd name="connsiteX963" fmla="*/ 5188433 w 8267681"/>
              <a:gd name="connsiteY963" fmla="*/ 5648771 h 6698675"/>
              <a:gd name="connsiteX964" fmla="*/ 5183735 w 8267681"/>
              <a:gd name="connsiteY964" fmla="*/ 5648771 h 6698675"/>
              <a:gd name="connsiteX965" fmla="*/ 5199002 w 8267681"/>
              <a:gd name="connsiteY965" fmla="*/ 5581244 h 6698675"/>
              <a:gd name="connsiteX966" fmla="*/ 5206461 w 8267681"/>
              <a:gd name="connsiteY966" fmla="*/ 5516781 h 6698675"/>
              <a:gd name="connsiteX967" fmla="*/ 5218123 w 8267681"/>
              <a:gd name="connsiteY967" fmla="*/ 5513203 h 6698675"/>
              <a:gd name="connsiteX968" fmla="*/ 5241423 w 8267681"/>
              <a:gd name="connsiteY968" fmla="*/ 5491926 h 6698675"/>
              <a:gd name="connsiteX969" fmla="*/ 5472635 w 8267681"/>
              <a:gd name="connsiteY969" fmla="*/ 5489054 h 6698675"/>
              <a:gd name="connsiteX970" fmla="*/ 5474984 w 8267681"/>
              <a:gd name="connsiteY970" fmla="*/ 5573610 h 6698675"/>
              <a:gd name="connsiteX971" fmla="*/ 5472635 w 8267681"/>
              <a:gd name="connsiteY971" fmla="*/ 5489054 h 6698675"/>
              <a:gd name="connsiteX972" fmla="*/ 4871348 w 8267681"/>
              <a:gd name="connsiteY972" fmla="*/ 5489054 h 6698675"/>
              <a:gd name="connsiteX973" fmla="*/ 4871348 w 8267681"/>
              <a:gd name="connsiteY973" fmla="*/ 5493752 h 6698675"/>
              <a:gd name="connsiteX974" fmla="*/ 4885440 w 8267681"/>
              <a:gd name="connsiteY974" fmla="*/ 5493752 h 6698675"/>
              <a:gd name="connsiteX975" fmla="*/ 4871348 w 8267681"/>
              <a:gd name="connsiteY975" fmla="*/ 5489054 h 6698675"/>
              <a:gd name="connsiteX976" fmla="*/ 5527802 w 8267681"/>
              <a:gd name="connsiteY976" fmla="*/ 5488010 h 6698675"/>
              <a:gd name="connsiteX977" fmla="*/ 5532739 w 8267681"/>
              <a:gd name="connsiteY977" fmla="*/ 5517111 h 6698675"/>
              <a:gd name="connsiteX978" fmla="*/ 5531648 w 8267681"/>
              <a:gd name="connsiteY978" fmla="*/ 5526928 h 6698675"/>
              <a:gd name="connsiteX979" fmla="*/ 5521959 w 8267681"/>
              <a:gd name="connsiteY979" fmla="*/ 5587703 h 6698675"/>
              <a:gd name="connsiteX980" fmla="*/ 5523721 w 8267681"/>
              <a:gd name="connsiteY980" fmla="*/ 5532213 h 6698675"/>
              <a:gd name="connsiteX981" fmla="*/ 5075691 w 8267681"/>
              <a:gd name="connsiteY981" fmla="*/ 5486705 h 6698675"/>
              <a:gd name="connsiteX982" fmla="*/ 5075691 w 8267681"/>
              <a:gd name="connsiteY982" fmla="*/ 5498449 h 6698675"/>
              <a:gd name="connsiteX983" fmla="*/ 5099179 w 8267681"/>
              <a:gd name="connsiteY983" fmla="*/ 5489054 h 6698675"/>
              <a:gd name="connsiteX984" fmla="*/ 5075691 w 8267681"/>
              <a:gd name="connsiteY984" fmla="*/ 5486705 h 6698675"/>
              <a:gd name="connsiteX985" fmla="*/ 4803233 w 8267681"/>
              <a:gd name="connsiteY985" fmla="*/ 5486705 h 6698675"/>
              <a:gd name="connsiteX986" fmla="*/ 4793838 w 8267681"/>
              <a:gd name="connsiteY986" fmla="*/ 5489054 h 6698675"/>
              <a:gd name="connsiteX987" fmla="*/ 4805582 w 8267681"/>
              <a:gd name="connsiteY987" fmla="*/ 5489054 h 6698675"/>
              <a:gd name="connsiteX988" fmla="*/ 4803233 w 8267681"/>
              <a:gd name="connsiteY988" fmla="*/ 5486705 h 6698675"/>
              <a:gd name="connsiteX989" fmla="*/ 4984020 w 8267681"/>
              <a:gd name="connsiteY989" fmla="*/ 5486001 h 6698675"/>
              <a:gd name="connsiteX990" fmla="*/ 4988199 w 8267681"/>
              <a:gd name="connsiteY990" fmla="*/ 5486412 h 6698675"/>
              <a:gd name="connsiteX991" fmla="*/ 4991603 w 8267681"/>
              <a:gd name="connsiteY991" fmla="*/ 5487562 h 6698675"/>
              <a:gd name="connsiteX992" fmla="*/ 4817326 w 8267681"/>
              <a:gd name="connsiteY992" fmla="*/ 5484356 h 6698675"/>
              <a:gd name="connsiteX993" fmla="*/ 4824372 w 8267681"/>
              <a:gd name="connsiteY993" fmla="*/ 5489054 h 6698675"/>
              <a:gd name="connsiteX994" fmla="*/ 4819675 w 8267681"/>
              <a:gd name="connsiteY994" fmla="*/ 5491403 h 6698675"/>
              <a:gd name="connsiteX995" fmla="*/ 4859604 w 8267681"/>
              <a:gd name="connsiteY995" fmla="*/ 5493752 h 6698675"/>
              <a:gd name="connsiteX996" fmla="*/ 4861952 w 8267681"/>
              <a:gd name="connsiteY996" fmla="*/ 5486705 h 6698675"/>
              <a:gd name="connsiteX997" fmla="*/ 4817326 w 8267681"/>
              <a:gd name="connsiteY997" fmla="*/ 5484356 h 6698675"/>
              <a:gd name="connsiteX998" fmla="*/ 5902461 w 8267681"/>
              <a:gd name="connsiteY998" fmla="*/ 5477310 h 6698675"/>
              <a:gd name="connsiteX999" fmla="*/ 5909508 w 8267681"/>
              <a:gd name="connsiteY999" fmla="*/ 5543076 h 6698675"/>
              <a:gd name="connsiteX1000" fmla="*/ 5921252 w 8267681"/>
              <a:gd name="connsiteY1000" fmla="*/ 5486705 h 6698675"/>
              <a:gd name="connsiteX1001" fmla="*/ 5902461 w 8267681"/>
              <a:gd name="connsiteY1001" fmla="*/ 5477310 h 6698675"/>
              <a:gd name="connsiteX1002" fmla="*/ 2414525 w 8267681"/>
              <a:gd name="connsiteY1002" fmla="*/ 5477310 h 6698675"/>
              <a:gd name="connsiteX1003" fmla="*/ 2391423 w 8267681"/>
              <a:gd name="connsiteY1003" fmla="*/ 5525293 h 6698675"/>
              <a:gd name="connsiteX1004" fmla="*/ 2395148 w 8267681"/>
              <a:gd name="connsiteY1004" fmla="*/ 5514010 h 6698675"/>
              <a:gd name="connsiteX1005" fmla="*/ 2399699 w 8267681"/>
              <a:gd name="connsiteY1005" fmla="*/ 5485568 h 6698675"/>
              <a:gd name="connsiteX1006" fmla="*/ 2399599 w 8267681"/>
              <a:gd name="connsiteY1006" fmla="*/ 5484045 h 6698675"/>
              <a:gd name="connsiteX1007" fmla="*/ 3292969 w 8267681"/>
              <a:gd name="connsiteY1007" fmla="*/ 5470264 h 6698675"/>
              <a:gd name="connsiteX1008" fmla="*/ 3281225 w 8267681"/>
              <a:gd name="connsiteY1008" fmla="*/ 5477310 h 6698675"/>
              <a:gd name="connsiteX1009" fmla="*/ 3292969 w 8267681"/>
              <a:gd name="connsiteY1009" fmla="*/ 5470264 h 6698675"/>
              <a:gd name="connsiteX1010" fmla="*/ 2398415 w 8267681"/>
              <a:gd name="connsiteY1010" fmla="*/ 5465909 h 6698675"/>
              <a:gd name="connsiteX1011" fmla="*/ 2399599 w 8267681"/>
              <a:gd name="connsiteY1011" fmla="*/ 5484045 h 6698675"/>
              <a:gd name="connsiteX1012" fmla="*/ 2391735 w 8267681"/>
              <a:gd name="connsiteY1012" fmla="*/ 5487593 h 6698675"/>
              <a:gd name="connsiteX1013" fmla="*/ 2396645 w 8267681"/>
              <a:gd name="connsiteY1013" fmla="*/ 5466928 h 6698675"/>
              <a:gd name="connsiteX1014" fmla="*/ 4883092 w 8267681"/>
              <a:gd name="connsiteY1014" fmla="*/ 5465566 h 6698675"/>
              <a:gd name="connsiteX1015" fmla="*/ 4765653 w 8267681"/>
              <a:gd name="connsiteY1015" fmla="*/ 5477310 h 6698675"/>
              <a:gd name="connsiteX1016" fmla="*/ 4871348 w 8267681"/>
              <a:gd name="connsiteY1016" fmla="*/ 5474961 h 6698675"/>
              <a:gd name="connsiteX1017" fmla="*/ 4883092 w 8267681"/>
              <a:gd name="connsiteY1017" fmla="*/ 5465566 h 6698675"/>
              <a:gd name="connsiteX1018" fmla="*/ 5876625 w 8267681"/>
              <a:gd name="connsiteY1018" fmla="*/ 5463218 h 6698675"/>
              <a:gd name="connsiteX1019" fmla="*/ 5878973 w 8267681"/>
              <a:gd name="connsiteY1019" fmla="*/ 5514891 h 6698675"/>
              <a:gd name="connsiteX1020" fmla="*/ 5895415 w 8267681"/>
              <a:gd name="connsiteY1020" fmla="*/ 5470264 h 6698675"/>
              <a:gd name="connsiteX1021" fmla="*/ 5876625 w 8267681"/>
              <a:gd name="connsiteY1021" fmla="*/ 5463218 h 6698675"/>
              <a:gd name="connsiteX1022" fmla="*/ 4911277 w 8267681"/>
              <a:gd name="connsiteY1022" fmla="*/ 5463218 h 6698675"/>
              <a:gd name="connsiteX1023" fmla="*/ 4923021 w 8267681"/>
              <a:gd name="connsiteY1023" fmla="*/ 5474961 h 6698675"/>
              <a:gd name="connsiteX1024" fmla="*/ 4920672 w 8267681"/>
              <a:gd name="connsiteY1024" fmla="*/ 5463218 h 6698675"/>
              <a:gd name="connsiteX1025" fmla="*/ 4911277 w 8267681"/>
              <a:gd name="connsiteY1025" fmla="*/ 5463218 h 6698675"/>
              <a:gd name="connsiteX1026" fmla="*/ 4991135 w 8267681"/>
              <a:gd name="connsiteY1026" fmla="*/ 5460869 h 6698675"/>
              <a:gd name="connsiteX1027" fmla="*/ 4937114 w 8267681"/>
              <a:gd name="connsiteY1027" fmla="*/ 5463218 h 6698675"/>
              <a:gd name="connsiteX1028" fmla="*/ 4932416 w 8267681"/>
              <a:gd name="connsiteY1028" fmla="*/ 5472613 h 6698675"/>
              <a:gd name="connsiteX1029" fmla="*/ 4941811 w 8267681"/>
              <a:gd name="connsiteY1029" fmla="*/ 5477310 h 6698675"/>
              <a:gd name="connsiteX1030" fmla="*/ 4984020 w 8267681"/>
              <a:gd name="connsiteY1030" fmla="*/ 5486001 h 6698675"/>
              <a:gd name="connsiteX1031" fmla="*/ 4978878 w 8267681"/>
              <a:gd name="connsiteY1031" fmla="*/ 5485494 h 6698675"/>
              <a:gd name="connsiteX1032" fmla="*/ 4969996 w 8267681"/>
              <a:gd name="connsiteY1032" fmla="*/ 5491403 h 6698675"/>
              <a:gd name="connsiteX1033" fmla="*/ 4948857 w 8267681"/>
              <a:gd name="connsiteY1033" fmla="*/ 5486705 h 6698675"/>
              <a:gd name="connsiteX1034" fmla="*/ 4953555 w 8267681"/>
              <a:gd name="connsiteY1034" fmla="*/ 5493752 h 6698675"/>
              <a:gd name="connsiteX1035" fmla="*/ 5002879 w 8267681"/>
              <a:gd name="connsiteY1035" fmla="*/ 5510193 h 6698675"/>
              <a:gd name="connsiteX1036" fmla="*/ 5002879 w 8267681"/>
              <a:gd name="connsiteY1036" fmla="*/ 5500798 h 6698675"/>
              <a:gd name="connsiteX1037" fmla="*/ 5009925 w 8267681"/>
              <a:gd name="connsiteY1037" fmla="*/ 5503147 h 6698675"/>
              <a:gd name="connsiteX1038" fmla="*/ 5009925 w 8267681"/>
              <a:gd name="connsiteY1038" fmla="*/ 5493752 h 6698675"/>
              <a:gd name="connsiteX1039" fmla="*/ 4991603 w 8267681"/>
              <a:gd name="connsiteY1039" fmla="*/ 5487562 h 6698675"/>
              <a:gd name="connsiteX1040" fmla="*/ 5021669 w 8267681"/>
              <a:gd name="connsiteY1040" fmla="*/ 5493752 h 6698675"/>
              <a:gd name="connsiteX1041" fmla="*/ 5045157 w 8267681"/>
              <a:gd name="connsiteY1041" fmla="*/ 5477310 h 6698675"/>
              <a:gd name="connsiteX1042" fmla="*/ 5031065 w 8267681"/>
              <a:gd name="connsiteY1042" fmla="*/ 5498449 h 6698675"/>
              <a:gd name="connsiteX1043" fmla="*/ 5045157 w 8267681"/>
              <a:gd name="connsiteY1043" fmla="*/ 5503147 h 6698675"/>
              <a:gd name="connsiteX1044" fmla="*/ 5052204 w 8267681"/>
              <a:gd name="connsiteY1044" fmla="*/ 5479659 h 6698675"/>
              <a:gd name="connsiteX1045" fmla="*/ 5049855 w 8267681"/>
              <a:gd name="connsiteY1045" fmla="*/ 5500798 h 6698675"/>
              <a:gd name="connsiteX1046" fmla="*/ 5063947 w 8267681"/>
              <a:gd name="connsiteY1046" fmla="*/ 5486705 h 6698675"/>
              <a:gd name="connsiteX1047" fmla="*/ 5073342 w 8267681"/>
              <a:gd name="connsiteY1047" fmla="*/ 5493752 h 6698675"/>
              <a:gd name="connsiteX1048" fmla="*/ 5073342 w 8267681"/>
              <a:gd name="connsiteY1048" fmla="*/ 5479659 h 6698675"/>
              <a:gd name="connsiteX1049" fmla="*/ 5070994 w 8267681"/>
              <a:gd name="connsiteY1049" fmla="*/ 5470264 h 6698675"/>
              <a:gd name="connsiteX1050" fmla="*/ 5054552 w 8267681"/>
              <a:gd name="connsiteY1050" fmla="*/ 5467915 h 6698675"/>
              <a:gd name="connsiteX1051" fmla="*/ 5052204 w 8267681"/>
              <a:gd name="connsiteY1051" fmla="*/ 5477310 h 6698675"/>
              <a:gd name="connsiteX1052" fmla="*/ 5049855 w 8267681"/>
              <a:gd name="connsiteY1052" fmla="*/ 5465566 h 6698675"/>
              <a:gd name="connsiteX1053" fmla="*/ 5019321 w 8267681"/>
              <a:gd name="connsiteY1053" fmla="*/ 5463218 h 6698675"/>
              <a:gd name="connsiteX1054" fmla="*/ 5012274 w 8267681"/>
              <a:gd name="connsiteY1054" fmla="*/ 5486705 h 6698675"/>
              <a:gd name="connsiteX1055" fmla="*/ 5014623 w 8267681"/>
              <a:gd name="connsiteY1055" fmla="*/ 5460869 h 6698675"/>
              <a:gd name="connsiteX1056" fmla="*/ 4995833 w 8267681"/>
              <a:gd name="connsiteY1056" fmla="*/ 5460869 h 6698675"/>
              <a:gd name="connsiteX1057" fmla="*/ 4998182 w 8267681"/>
              <a:gd name="connsiteY1057" fmla="*/ 5486705 h 6698675"/>
              <a:gd name="connsiteX1058" fmla="*/ 4991135 w 8267681"/>
              <a:gd name="connsiteY1058" fmla="*/ 5460869 h 6698675"/>
              <a:gd name="connsiteX1059" fmla="*/ 6015350 w 8267681"/>
              <a:gd name="connsiteY1059" fmla="*/ 5458777 h 6698675"/>
              <a:gd name="connsiteX1060" fmla="*/ 5918903 w 8267681"/>
              <a:gd name="connsiteY1060" fmla="*/ 5474961 h 6698675"/>
              <a:gd name="connsiteX1061" fmla="*/ 5935344 w 8267681"/>
              <a:gd name="connsiteY1061" fmla="*/ 5489054 h 6698675"/>
              <a:gd name="connsiteX1062" fmla="*/ 6055132 w 8267681"/>
              <a:gd name="connsiteY1062" fmla="*/ 5463218 h 6698675"/>
              <a:gd name="connsiteX1063" fmla="*/ 6015350 w 8267681"/>
              <a:gd name="connsiteY1063" fmla="*/ 5458777 h 6698675"/>
              <a:gd name="connsiteX1064" fmla="*/ 5517045 w 8267681"/>
              <a:gd name="connsiteY1064" fmla="*/ 5453724 h 6698675"/>
              <a:gd name="connsiteX1065" fmla="*/ 5517519 w 8267681"/>
              <a:gd name="connsiteY1065" fmla="*/ 5454446 h 6698675"/>
              <a:gd name="connsiteX1066" fmla="*/ 5512564 w 8267681"/>
              <a:gd name="connsiteY1066" fmla="*/ 5514891 h 6698675"/>
              <a:gd name="connsiteX1067" fmla="*/ 5498471 w 8267681"/>
              <a:gd name="connsiteY1067" fmla="*/ 5646422 h 6698675"/>
              <a:gd name="connsiteX1068" fmla="*/ 5483463 w 8267681"/>
              <a:gd name="connsiteY1068" fmla="*/ 5605644 h 6698675"/>
              <a:gd name="connsiteX1069" fmla="*/ 5487021 w 8267681"/>
              <a:gd name="connsiteY1069" fmla="*/ 5588290 h 6698675"/>
              <a:gd name="connsiteX1070" fmla="*/ 5505628 w 8267681"/>
              <a:gd name="connsiteY1070" fmla="*/ 5515992 h 6698675"/>
              <a:gd name="connsiteX1071" fmla="*/ 3191384 w 8267681"/>
              <a:gd name="connsiteY1071" fmla="*/ 5447363 h 6698675"/>
              <a:gd name="connsiteX1072" fmla="*/ 3177878 w 8267681"/>
              <a:gd name="connsiteY1072" fmla="*/ 5456171 h 6698675"/>
              <a:gd name="connsiteX1073" fmla="*/ 3194321 w 8267681"/>
              <a:gd name="connsiteY1073" fmla="*/ 5463218 h 6698675"/>
              <a:gd name="connsiteX1074" fmla="*/ 3208412 w 8267681"/>
              <a:gd name="connsiteY1074" fmla="*/ 5449125 h 6698675"/>
              <a:gd name="connsiteX1075" fmla="*/ 3191384 w 8267681"/>
              <a:gd name="connsiteY1075" fmla="*/ 5447363 h 6698675"/>
              <a:gd name="connsiteX1076" fmla="*/ 5850788 w 8267681"/>
              <a:gd name="connsiteY1076" fmla="*/ 5444427 h 6698675"/>
              <a:gd name="connsiteX1077" fmla="*/ 5862532 w 8267681"/>
              <a:gd name="connsiteY1077" fmla="*/ 5489054 h 6698675"/>
              <a:gd name="connsiteX1078" fmla="*/ 5869579 w 8267681"/>
              <a:gd name="connsiteY1078" fmla="*/ 5453822 h 6698675"/>
              <a:gd name="connsiteX1079" fmla="*/ 5850788 w 8267681"/>
              <a:gd name="connsiteY1079" fmla="*/ 5444427 h 6698675"/>
              <a:gd name="connsiteX1080" fmla="*/ 4958252 w 8267681"/>
              <a:gd name="connsiteY1080" fmla="*/ 5444427 h 6698675"/>
              <a:gd name="connsiteX1081" fmla="*/ 4946509 w 8267681"/>
              <a:gd name="connsiteY1081" fmla="*/ 5456171 h 6698675"/>
              <a:gd name="connsiteX1082" fmla="*/ 4993484 w 8267681"/>
              <a:gd name="connsiteY1082" fmla="*/ 5456171 h 6698675"/>
              <a:gd name="connsiteX1083" fmla="*/ 4958252 w 8267681"/>
              <a:gd name="connsiteY1083" fmla="*/ 5444427 h 6698675"/>
              <a:gd name="connsiteX1084" fmla="*/ 4837584 w 8267681"/>
              <a:gd name="connsiteY1084" fmla="*/ 5441785 h 6698675"/>
              <a:gd name="connsiteX1085" fmla="*/ 4791489 w 8267681"/>
              <a:gd name="connsiteY1085" fmla="*/ 5446776 h 6698675"/>
              <a:gd name="connsiteX1086" fmla="*/ 4784443 w 8267681"/>
              <a:gd name="connsiteY1086" fmla="*/ 5456171 h 6698675"/>
              <a:gd name="connsiteX1087" fmla="*/ 4829070 w 8267681"/>
              <a:gd name="connsiteY1087" fmla="*/ 5456171 h 6698675"/>
              <a:gd name="connsiteX1088" fmla="*/ 4852557 w 8267681"/>
              <a:gd name="connsiteY1088" fmla="*/ 5456171 h 6698675"/>
              <a:gd name="connsiteX1089" fmla="*/ 4885440 w 8267681"/>
              <a:gd name="connsiteY1089" fmla="*/ 5456171 h 6698675"/>
              <a:gd name="connsiteX1090" fmla="*/ 4885440 w 8267681"/>
              <a:gd name="connsiteY1090" fmla="*/ 5442078 h 6698675"/>
              <a:gd name="connsiteX1091" fmla="*/ 4837584 w 8267681"/>
              <a:gd name="connsiteY1091" fmla="*/ 5441785 h 6698675"/>
              <a:gd name="connsiteX1092" fmla="*/ 5056901 w 8267681"/>
              <a:gd name="connsiteY1092" fmla="*/ 5439730 h 6698675"/>
              <a:gd name="connsiteX1093" fmla="*/ 5047506 w 8267681"/>
              <a:gd name="connsiteY1093" fmla="*/ 5442078 h 6698675"/>
              <a:gd name="connsiteX1094" fmla="*/ 5054552 w 8267681"/>
              <a:gd name="connsiteY1094" fmla="*/ 5444427 h 6698675"/>
              <a:gd name="connsiteX1095" fmla="*/ 5056901 w 8267681"/>
              <a:gd name="connsiteY1095" fmla="*/ 5439730 h 6698675"/>
              <a:gd name="connsiteX1096" fmla="*/ 5061599 w 8267681"/>
              <a:gd name="connsiteY1096" fmla="*/ 5437381 h 6698675"/>
              <a:gd name="connsiteX1097" fmla="*/ 5066296 w 8267681"/>
              <a:gd name="connsiteY1097" fmla="*/ 5449125 h 6698675"/>
              <a:gd name="connsiteX1098" fmla="*/ 5068645 w 8267681"/>
              <a:gd name="connsiteY1098" fmla="*/ 5446776 h 6698675"/>
              <a:gd name="connsiteX1099" fmla="*/ 5063947 w 8267681"/>
              <a:gd name="connsiteY1099" fmla="*/ 5437381 h 6698675"/>
              <a:gd name="connsiteX1100" fmla="*/ 5061599 w 8267681"/>
              <a:gd name="connsiteY1100" fmla="*/ 5437381 h 6698675"/>
              <a:gd name="connsiteX1101" fmla="*/ 5477333 w 8267681"/>
              <a:gd name="connsiteY1101" fmla="*/ 5435032 h 6698675"/>
              <a:gd name="connsiteX1102" fmla="*/ 5484379 w 8267681"/>
              <a:gd name="connsiteY1102" fmla="*/ 5512542 h 6698675"/>
              <a:gd name="connsiteX1103" fmla="*/ 5477333 w 8267681"/>
              <a:gd name="connsiteY1103" fmla="*/ 5435032 h 6698675"/>
              <a:gd name="connsiteX1104" fmla="*/ 6045737 w 8267681"/>
              <a:gd name="connsiteY1104" fmla="*/ 5432683 h 6698675"/>
              <a:gd name="connsiteX1105" fmla="*/ 6095061 w 8267681"/>
              <a:gd name="connsiteY1105" fmla="*/ 5453822 h 6698675"/>
              <a:gd name="connsiteX1106" fmla="*/ 6045737 w 8267681"/>
              <a:gd name="connsiteY1106" fmla="*/ 5432683 h 6698675"/>
              <a:gd name="connsiteX1107" fmla="*/ 5973513 w 8267681"/>
              <a:gd name="connsiteY1107" fmla="*/ 5432096 h 6698675"/>
              <a:gd name="connsiteX1108" fmla="*/ 5921252 w 8267681"/>
              <a:gd name="connsiteY1108" fmla="*/ 5453822 h 6698675"/>
              <a:gd name="connsiteX1109" fmla="*/ 5897764 w 8267681"/>
              <a:gd name="connsiteY1109" fmla="*/ 5456171 h 6698675"/>
              <a:gd name="connsiteX1110" fmla="*/ 5914205 w 8267681"/>
              <a:gd name="connsiteY1110" fmla="*/ 5467915 h 6698675"/>
              <a:gd name="connsiteX1111" fmla="*/ 5916554 w 8267681"/>
              <a:gd name="connsiteY1111" fmla="*/ 5458520 h 6698675"/>
              <a:gd name="connsiteX1112" fmla="*/ 6029296 w 8267681"/>
              <a:gd name="connsiteY1112" fmla="*/ 5449125 h 6698675"/>
              <a:gd name="connsiteX1113" fmla="*/ 5973513 w 8267681"/>
              <a:gd name="connsiteY1113" fmla="*/ 5432096 h 6698675"/>
              <a:gd name="connsiteX1114" fmla="*/ 5648793 w 8267681"/>
              <a:gd name="connsiteY1114" fmla="*/ 5430334 h 6698675"/>
              <a:gd name="connsiteX1115" fmla="*/ 5648793 w 8267681"/>
              <a:gd name="connsiteY1115" fmla="*/ 5493752 h 6698675"/>
              <a:gd name="connsiteX1116" fmla="*/ 5648793 w 8267681"/>
              <a:gd name="connsiteY1116" fmla="*/ 5430334 h 6698675"/>
              <a:gd name="connsiteX1117" fmla="*/ 2997022 w 8267681"/>
              <a:gd name="connsiteY1117" fmla="*/ 5430334 h 6698675"/>
              <a:gd name="connsiteX1118" fmla="*/ 2987627 w 8267681"/>
              <a:gd name="connsiteY1118" fmla="*/ 5467915 h 6698675"/>
              <a:gd name="connsiteX1119" fmla="*/ 2997022 w 8267681"/>
              <a:gd name="connsiteY1119" fmla="*/ 5430334 h 6698675"/>
              <a:gd name="connsiteX1120" fmla="*/ 5822603 w 8267681"/>
              <a:gd name="connsiteY1120" fmla="*/ 5427986 h 6698675"/>
              <a:gd name="connsiteX1121" fmla="*/ 5843742 w 8267681"/>
              <a:gd name="connsiteY1121" fmla="*/ 5467915 h 6698675"/>
              <a:gd name="connsiteX1122" fmla="*/ 5843742 w 8267681"/>
              <a:gd name="connsiteY1122" fmla="*/ 5435032 h 6698675"/>
              <a:gd name="connsiteX1123" fmla="*/ 5822603 w 8267681"/>
              <a:gd name="connsiteY1123" fmla="*/ 5427986 h 6698675"/>
              <a:gd name="connsiteX1124" fmla="*/ 4857255 w 8267681"/>
              <a:gd name="connsiteY1124" fmla="*/ 5420939 h 6698675"/>
              <a:gd name="connsiteX1125" fmla="*/ 4786792 w 8267681"/>
              <a:gd name="connsiteY1125" fmla="*/ 5432683 h 6698675"/>
              <a:gd name="connsiteX1126" fmla="*/ 4793838 w 8267681"/>
              <a:gd name="connsiteY1126" fmla="*/ 5437381 h 6698675"/>
              <a:gd name="connsiteX1127" fmla="*/ 4857255 w 8267681"/>
              <a:gd name="connsiteY1127" fmla="*/ 5435032 h 6698675"/>
              <a:gd name="connsiteX1128" fmla="*/ 4857255 w 8267681"/>
              <a:gd name="connsiteY1128" fmla="*/ 5420939 h 6698675"/>
              <a:gd name="connsiteX1129" fmla="*/ 4302943 w 8267681"/>
              <a:gd name="connsiteY1129" fmla="*/ 5420939 h 6698675"/>
              <a:gd name="connsiteX1130" fmla="*/ 4302943 w 8267681"/>
              <a:gd name="connsiteY1130" fmla="*/ 5430334 h 6698675"/>
              <a:gd name="connsiteX1131" fmla="*/ 4371058 w 8267681"/>
              <a:gd name="connsiteY1131" fmla="*/ 5456171 h 6698675"/>
              <a:gd name="connsiteX1132" fmla="*/ 4373407 w 8267681"/>
              <a:gd name="connsiteY1132" fmla="*/ 5451474 h 6698675"/>
              <a:gd name="connsiteX1133" fmla="*/ 4371058 w 8267681"/>
              <a:gd name="connsiteY1133" fmla="*/ 5449125 h 6698675"/>
              <a:gd name="connsiteX1134" fmla="*/ 4302943 w 8267681"/>
              <a:gd name="connsiteY1134" fmla="*/ 5420939 h 6698675"/>
              <a:gd name="connsiteX1135" fmla="*/ 3228964 w 8267681"/>
              <a:gd name="connsiteY1135" fmla="*/ 5418885 h 6698675"/>
              <a:gd name="connsiteX1136" fmla="*/ 3208412 w 8267681"/>
              <a:gd name="connsiteY1136" fmla="*/ 5442078 h 6698675"/>
              <a:gd name="connsiteX1137" fmla="*/ 3253039 w 8267681"/>
              <a:gd name="connsiteY1137" fmla="*/ 5432683 h 6698675"/>
              <a:gd name="connsiteX1138" fmla="*/ 3228964 w 8267681"/>
              <a:gd name="connsiteY1138" fmla="*/ 5418885 h 6698675"/>
              <a:gd name="connsiteX1139" fmla="*/ 4857255 w 8267681"/>
              <a:gd name="connsiteY1139" fmla="*/ 5411545 h 6698675"/>
              <a:gd name="connsiteX1140" fmla="*/ 4833767 w 8267681"/>
              <a:gd name="connsiteY1140" fmla="*/ 5418591 h 6698675"/>
              <a:gd name="connsiteX1141" fmla="*/ 4857255 w 8267681"/>
              <a:gd name="connsiteY1141" fmla="*/ 5416242 h 6698675"/>
              <a:gd name="connsiteX1142" fmla="*/ 4857255 w 8267681"/>
              <a:gd name="connsiteY1142" fmla="*/ 5411545 h 6698675"/>
              <a:gd name="connsiteX1143" fmla="*/ 5108574 w 8267681"/>
              <a:gd name="connsiteY1143" fmla="*/ 5409196 h 6698675"/>
              <a:gd name="connsiteX1144" fmla="*/ 5094482 w 8267681"/>
              <a:gd name="connsiteY1144" fmla="*/ 5437381 h 6698675"/>
              <a:gd name="connsiteX1145" fmla="*/ 5117969 w 8267681"/>
              <a:gd name="connsiteY1145" fmla="*/ 5442078 h 6698675"/>
              <a:gd name="connsiteX1146" fmla="*/ 5117969 w 8267681"/>
              <a:gd name="connsiteY1146" fmla="*/ 5411545 h 6698675"/>
              <a:gd name="connsiteX1147" fmla="*/ 5108574 w 8267681"/>
              <a:gd name="connsiteY1147" fmla="*/ 5409196 h 6698675"/>
              <a:gd name="connsiteX1148" fmla="*/ 5094482 w 8267681"/>
              <a:gd name="connsiteY1148" fmla="*/ 5404498 h 6698675"/>
              <a:gd name="connsiteX1149" fmla="*/ 5092133 w 8267681"/>
              <a:gd name="connsiteY1149" fmla="*/ 5418591 h 6698675"/>
              <a:gd name="connsiteX1150" fmla="*/ 5103877 w 8267681"/>
              <a:gd name="connsiteY1150" fmla="*/ 5411545 h 6698675"/>
              <a:gd name="connsiteX1151" fmla="*/ 5094482 w 8267681"/>
              <a:gd name="connsiteY1151" fmla="*/ 5404498 h 6698675"/>
              <a:gd name="connsiteX1152" fmla="*/ 5930206 w 8267681"/>
              <a:gd name="connsiteY1152" fmla="*/ 5401746 h 6698675"/>
              <a:gd name="connsiteX1153" fmla="*/ 5881322 w 8267681"/>
              <a:gd name="connsiteY1153" fmla="*/ 5418591 h 6698675"/>
              <a:gd name="connsiteX1154" fmla="*/ 5942390 w 8267681"/>
              <a:gd name="connsiteY1154" fmla="*/ 5411545 h 6698675"/>
              <a:gd name="connsiteX1155" fmla="*/ 5930206 w 8267681"/>
              <a:gd name="connsiteY1155" fmla="*/ 5401746 h 6698675"/>
              <a:gd name="connsiteX1156" fmla="*/ 5078040 w 8267681"/>
              <a:gd name="connsiteY1156" fmla="*/ 5397452 h 6698675"/>
              <a:gd name="connsiteX1157" fmla="*/ 5070994 w 8267681"/>
              <a:gd name="connsiteY1157" fmla="*/ 5411545 h 6698675"/>
              <a:gd name="connsiteX1158" fmla="*/ 5078040 w 8267681"/>
              <a:gd name="connsiteY1158" fmla="*/ 5413893 h 6698675"/>
              <a:gd name="connsiteX1159" fmla="*/ 5080389 w 8267681"/>
              <a:gd name="connsiteY1159" fmla="*/ 5402149 h 6698675"/>
              <a:gd name="connsiteX1160" fmla="*/ 5078040 w 8267681"/>
              <a:gd name="connsiteY1160" fmla="*/ 5397452 h 6698675"/>
              <a:gd name="connsiteX1161" fmla="*/ 5045157 w 8267681"/>
              <a:gd name="connsiteY1161" fmla="*/ 5390405 h 6698675"/>
              <a:gd name="connsiteX1162" fmla="*/ 5035762 w 8267681"/>
              <a:gd name="connsiteY1162" fmla="*/ 5411545 h 6698675"/>
              <a:gd name="connsiteX1163" fmla="*/ 5066296 w 8267681"/>
              <a:gd name="connsiteY1163" fmla="*/ 5409196 h 6698675"/>
              <a:gd name="connsiteX1164" fmla="*/ 5070994 w 8267681"/>
              <a:gd name="connsiteY1164" fmla="*/ 5390405 h 6698675"/>
              <a:gd name="connsiteX1165" fmla="*/ 5049855 w 8267681"/>
              <a:gd name="connsiteY1165" fmla="*/ 5406847 h 6698675"/>
              <a:gd name="connsiteX1166" fmla="*/ 5045157 w 8267681"/>
              <a:gd name="connsiteY1166" fmla="*/ 5390405 h 6698675"/>
              <a:gd name="connsiteX1167" fmla="*/ 4307641 w 8267681"/>
              <a:gd name="connsiteY1167" fmla="*/ 5388057 h 6698675"/>
              <a:gd name="connsiteX1168" fmla="*/ 4364011 w 8267681"/>
              <a:gd name="connsiteY1168" fmla="*/ 5416242 h 6698675"/>
              <a:gd name="connsiteX1169" fmla="*/ 4356965 w 8267681"/>
              <a:gd name="connsiteY1169" fmla="*/ 5397452 h 6698675"/>
              <a:gd name="connsiteX1170" fmla="*/ 4356965 w 8267681"/>
              <a:gd name="connsiteY1170" fmla="*/ 5395103 h 6698675"/>
              <a:gd name="connsiteX1171" fmla="*/ 4307641 w 8267681"/>
              <a:gd name="connsiteY1171" fmla="*/ 5388057 h 6698675"/>
              <a:gd name="connsiteX1172" fmla="*/ 6012854 w 8267681"/>
              <a:gd name="connsiteY1172" fmla="*/ 5383359 h 6698675"/>
              <a:gd name="connsiteX1173" fmla="*/ 6033993 w 8267681"/>
              <a:gd name="connsiteY1173" fmla="*/ 5423288 h 6698675"/>
              <a:gd name="connsiteX1174" fmla="*/ 6066876 w 8267681"/>
              <a:gd name="connsiteY1174" fmla="*/ 5423288 h 6698675"/>
              <a:gd name="connsiteX1175" fmla="*/ 6012854 w 8267681"/>
              <a:gd name="connsiteY1175" fmla="*/ 5383359 h 6698675"/>
              <a:gd name="connsiteX1176" fmla="*/ 5430357 w 8267681"/>
              <a:gd name="connsiteY1176" fmla="*/ 5383359 h 6698675"/>
              <a:gd name="connsiteX1177" fmla="*/ 5435055 w 8267681"/>
              <a:gd name="connsiteY1177" fmla="*/ 5479659 h 6698675"/>
              <a:gd name="connsiteX1178" fmla="*/ 5430357 w 8267681"/>
              <a:gd name="connsiteY1178" fmla="*/ 5383359 h 6698675"/>
              <a:gd name="connsiteX1179" fmla="*/ 5280035 w 8267681"/>
              <a:gd name="connsiteY1179" fmla="*/ 5381010 h 6698675"/>
              <a:gd name="connsiteX1180" fmla="*/ 5282219 w 8267681"/>
              <a:gd name="connsiteY1180" fmla="*/ 5393383 h 6698675"/>
              <a:gd name="connsiteX1181" fmla="*/ 5280439 w 8267681"/>
              <a:gd name="connsiteY1181" fmla="*/ 5397379 h 6698675"/>
              <a:gd name="connsiteX1182" fmla="*/ 5257428 w 8267681"/>
              <a:gd name="connsiteY1182" fmla="*/ 5463218 h 6698675"/>
              <a:gd name="connsiteX1183" fmla="*/ 5242313 w 8267681"/>
              <a:gd name="connsiteY1183" fmla="*/ 5490328 h 6698675"/>
              <a:gd name="connsiteX1184" fmla="*/ 5249501 w 8267681"/>
              <a:gd name="connsiteY1184" fmla="*/ 5425637 h 6698675"/>
              <a:gd name="connsiteX1185" fmla="*/ 5256547 w 8267681"/>
              <a:gd name="connsiteY1185" fmla="*/ 5409196 h 6698675"/>
              <a:gd name="connsiteX1186" fmla="*/ 5251850 w 8267681"/>
              <a:gd name="connsiteY1186" fmla="*/ 5409196 h 6698675"/>
              <a:gd name="connsiteX1187" fmla="*/ 5256547 w 8267681"/>
              <a:gd name="connsiteY1187" fmla="*/ 5385708 h 6698675"/>
              <a:gd name="connsiteX1188" fmla="*/ 5280035 w 8267681"/>
              <a:gd name="connsiteY1188" fmla="*/ 5381010 h 6698675"/>
              <a:gd name="connsiteX1189" fmla="*/ 4934765 w 8267681"/>
              <a:gd name="connsiteY1189" fmla="*/ 5381010 h 6698675"/>
              <a:gd name="connsiteX1190" fmla="*/ 4932556 w 8267681"/>
              <a:gd name="connsiteY1190" fmla="*/ 5382755 h 6698675"/>
              <a:gd name="connsiteX1191" fmla="*/ 4890138 w 8267681"/>
              <a:gd name="connsiteY1191" fmla="*/ 5388057 h 6698675"/>
              <a:gd name="connsiteX1192" fmla="*/ 4912452 w 8267681"/>
              <a:gd name="connsiteY1192" fmla="*/ 5398626 h 6698675"/>
              <a:gd name="connsiteX1193" fmla="*/ 4932556 w 8267681"/>
              <a:gd name="connsiteY1193" fmla="*/ 5382755 h 6698675"/>
              <a:gd name="connsiteX1194" fmla="*/ 4938680 w 8267681"/>
              <a:gd name="connsiteY1194" fmla="*/ 5381989 h 6698675"/>
              <a:gd name="connsiteX1195" fmla="*/ 4944160 w 8267681"/>
              <a:gd name="connsiteY1195" fmla="*/ 5383359 h 6698675"/>
              <a:gd name="connsiteX1196" fmla="*/ 4946509 w 8267681"/>
              <a:gd name="connsiteY1196" fmla="*/ 5381010 h 6698675"/>
              <a:gd name="connsiteX1197" fmla="*/ 4938680 w 8267681"/>
              <a:gd name="connsiteY1197" fmla="*/ 5381989 h 6698675"/>
              <a:gd name="connsiteX1198" fmla="*/ 5998761 w 8267681"/>
              <a:gd name="connsiteY1198" fmla="*/ 5378661 h 6698675"/>
              <a:gd name="connsiteX1199" fmla="*/ 5937693 w 8267681"/>
              <a:gd name="connsiteY1199" fmla="*/ 5395103 h 6698675"/>
              <a:gd name="connsiteX1200" fmla="*/ 5972925 w 8267681"/>
              <a:gd name="connsiteY1200" fmla="*/ 5411545 h 6698675"/>
              <a:gd name="connsiteX1201" fmla="*/ 5970576 w 8267681"/>
              <a:gd name="connsiteY1201" fmla="*/ 5397452 h 6698675"/>
              <a:gd name="connsiteX1202" fmla="*/ 6026947 w 8267681"/>
              <a:gd name="connsiteY1202" fmla="*/ 5423288 h 6698675"/>
              <a:gd name="connsiteX1203" fmla="*/ 5998761 w 8267681"/>
              <a:gd name="connsiteY1203" fmla="*/ 5378661 h 6698675"/>
              <a:gd name="connsiteX1204" fmla="*/ 5547796 w 8267681"/>
              <a:gd name="connsiteY1204" fmla="*/ 5378661 h 6698675"/>
              <a:gd name="connsiteX1205" fmla="*/ 5540750 w 8267681"/>
              <a:gd name="connsiteY1205" fmla="*/ 5470264 h 6698675"/>
              <a:gd name="connsiteX1206" fmla="*/ 5547796 w 8267681"/>
              <a:gd name="connsiteY1206" fmla="*/ 5378661 h 6698675"/>
              <a:gd name="connsiteX1207" fmla="*/ 5007577 w 8267681"/>
              <a:gd name="connsiteY1207" fmla="*/ 5378661 h 6698675"/>
              <a:gd name="connsiteX1208" fmla="*/ 5005228 w 8267681"/>
              <a:gd name="connsiteY1208" fmla="*/ 5399801 h 6698675"/>
              <a:gd name="connsiteX1209" fmla="*/ 5028716 w 8267681"/>
              <a:gd name="connsiteY1209" fmla="*/ 5411545 h 6698675"/>
              <a:gd name="connsiteX1210" fmla="*/ 5035762 w 8267681"/>
              <a:gd name="connsiteY1210" fmla="*/ 5383359 h 6698675"/>
              <a:gd name="connsiteX1211" fmla="*/ 5028716 w 8267681"/>
              <a:gd name="connsiteY1211" fmla="*/ 5381010 h 6698675"/>
              <a:gd name="connsiteX1212" fmla="*/ 5007577 w 8267681"/>
              <a:gd name="connsiteY1212" fmla="*/ 5378661 h 6698675"/>
              <a:gd name="connsiteX1213" fmla="*/ 2454455 w 8267681"/>
              <a:gd name="connsiteY1213" fmla="*/ 5378661 h 6698675"/>
              <a:gd name="connsiteX1214" fmla="*/ 2391037 w 8267681"/>
              <a:gd name="connsiteY1214" fmla="*/ 5390405 h 6698675"/>
              <a:gd name="connsiteX1215" fmla="*/ 2454455 w 8267681"/>
              <a:gd name="connsiteY1215" fmla="*/ 5378661 h 6698675"/>
              <a:gd name="connsiteX1216" fmla="*/ 4981740 w 8267681"/>
              <a:gd name="connsiteY1216" fmla="*/ 5376313 h 6698675"/>
              <a:gd name="connsiteX1217" fmla="*/ 4946509 w 8267681"/>
              <a:gd name="connsiteY1217" fmla="*/ 5388057 h 6698675"/>
              <a:gd name="connsiteX1218" fmla="*/ 4958252 w 8267681"/>
              <a:gd name="connsiteY1218" fmla="*/ 5399801 h 6698675"/>
              <a:gd name="connsiteX1219" fmla="*/ 4991135 w 8267681"/>
              <a:gd name="connsiteY1219" fmla="*/ 5395103 h 6698675"/>
              <a:gd name="connsiteX1220" fmla="*/ 4993484 w 8267681"/>
              <a:gd name="connsiteY1220" fmla="*/ 5385708 h 6698675"/>
              <a:gd name="connsiteX1221" fmla="*/ 4979391 w 8267681"/>
              <a:gd name="connsiteY1221" fmla="*/ 5390405 h 6698675"/>
              <a:gd name="connsiteX1222" fmla="*/ 4981740 w 8267681"/>
              <a:gd name="connsiteY1222" fmla="*/ 5376313 h 6698675"/>
              <a:gd name="connsiteX1223" fmla="*/ 4866650 w 8267681"/>
              <a:gd name="connsiteY1223" fmla="*/ 5376313 h 6698675"/>
              <a:gd name="connsiteX1224" fmla="*/ 4852557 w 8267681"/>
              <a:gd name="connsiteY1224" fmla="*/ 5381010 h 6698675"/>
              <a:gd name="connsiteX1225" fmla="*/ 4857255 w 8267681"/>
              <a:gd name="connsiteY1225" fmla="*/ 5383359 h 6698675"/>
              <a:gd name="connsiteX1226" fmla="*/ 4864301 w 8267681"/>
              <a:gd name="connsiteY1226" fmla="*/ 5383359 h 6698675"/>
              <a:gd name="connsiteX1227" fmla="*/ 4866650 w 8267681"/>
              <a:gd name="connsiteY1227" fmla="*/ 5376313 h 6698675"/>
              <a:gd name="connsiteX1228" fmla="*/ 5406869 w 8267681"/>
              <a:gd name="connsiteY1228" fmla="*/ 5362220 h 6698675"/>
              <a:gd name="connsiteX1229" fmla="*/ 5411567 w 8267681"/>
              <a:gd name="connsiteY1229" fmla="*/ 5423288 h 6698675"/>
              <a:gd name="connsiteX1230" fmla="*/ 5406869 w 8267681"/>
              <a:gd name="connsiteY1230" fmla="*/ 5362220 h 6698675"/>
              <a:gd name="connsiteX1231" fmla="*/ 3410811 w 8267681"/>
              <a:gd name="connsiteY1231" fmla="*/ 5356385 h 6698675"/>
              <a:gd name="connsiteX1232" fmla="*/ 3415105 w 8267681"/>
              <a:gd name="connsiteY1232" fmla="*/ 5369266 h 6698675"/>
              <a:gd name="connsiteX1233" fmla="*/ 3410811 w 8267681"/>
              <a:gd name="connsiteY1233" fmla="*/ 5356385 h 6698675"/>
              <a:gd name="connsiteX1234" fmla="*/ 6071573 w 8267681"/>
              <a:gd name="connsiteY1234" fmla="*/ 5352825 h 6698675"/>
              <a:gd name="connsiteX1235" fmla="*/ 6017552 w 8267681"/>
              <a:gd name="connsiteY1235" fmla="*/ 5366918 h 6698675"/>
              <a:gd name="connsiteX1236" fmla="*/ 6078620 w 8267681"/>
              <a:gd name="connsiteY1236" fmla="*/ 5427986 h 6698675"/>
              <a:gd name="connsiteX1237" fmla="*/ 6165524 w 8267681"/>
              <a:gd name="connsiteY1237" fmla="*/ 5460869 h 6698675"/>
              <a:gd name="connsiteX1238" fmla="*/ 6123247 w 8267681"/>
              <a:gd name="connsiteY1238" fmla="*/ 5402149 h 6698675"/>
              <a:gd name="connsiteX1239" fmla="*/ 6071573 w 8267681"/>
              <a:gd name="connsiteY1239" fmla="*/ 5352825 h 6698675"/>
              <a:gd name="connsiteX1240" fmla="*/ 4861952 w 8267681"/>
              <a:gd name="connsiteY1240" fmla="*/ 5352825 h 6698675"/>
              <a:gd name="connsiteX1241" fmla="*/ 4789140 w 8267681"/>
              <a:gd name="connsiteY1241" fmla="*/ 5357523 h 6698675"/>
              <a:gd name="connsiteX1242" fmla="*/ 4791489 w 8267681"/>
              <a:gd name="connsiteY1242" fmla="*/ 5366918 h 6698675"/>
              <a:gd name="connsiteX1243" fmla="*/ 4805582 w 8267681"/>
              <a:gd name="connsiteY1243" fmla="*/ 5366918 h 6698675"/>
              <a:gd name="connsiteX1244" fmla="*/ 4864301 w 8267681"/>
              <a:gd name="connsiteY1244" fmla="*/ 5359871 h 6698675"/>
              <a:gd name="connsiteX1245" fmla="*/ 4861952 w 8267681"/>
              <a:gd name="connsiteY1245" fmla="*/ 5352825 h 6698675"/>
              <a:gd name="connsiteX1246" fmla="*/ 3435327 w 8267681"/>
              <a:gd name="connsiteY1246" fmla="*/ 5350843 h 6698675"/>
              <a:gd name="connsiteX1247" fmla="*/ 3429198 w 8267681"/>
              <a:gd name="connsiteY1247" fmla="*/ 5355174 h 6698675"/>
              <a:gd name="connsiteX1248" fmla="*/ 3440941 w 8267681"/>
              <a:gd name="connsiteY1248" fmla="*/ 5373964 h 6698675"/>
              <a:gd name="connsiteX1249" fmla="*/ 3435327 w 8267681"/>
              <a:gd name="connsiteY1249" fmla="*/ 5350843 h 6698675"/>
              <a:gd name="connsiteX1250" fmla="*/ 4894835 w 8267681"/>
              <a:gd name="connsiteY1250" fmla="*/ 5350476 h 6698675"/>
              <a:gd name="connsiteX1251" fmla="*/ 4894835 w 8267681"/>
              <a:gd name="connsiteY1251" fmla="*/ 5355174 h 6698675"/>
              <a:gd name="connsiteX1252" fmla="*/ 4923021 w 8267681"/>
              <a:gd name="connsiteY1252" fmla="*/ 5352825 h 6698675"/>
              <a:gd name="connsiteX1253" fmla="*/ 4920672 w 8267681"/>
              <a:gd name="connsiteY1253" fmla="*/ 5350476 h 6698675"/>
              <a:gd name="connsiteX1254" fmla="*/ 4894835 w 8267681"/>
              <a:gd name="connsiteY1254" fmla="*/ 5350476 h 6698675"/>
              <a:gd name="connsiteX1255" fmla="*/ 3539590 w 8267681"/>
              <a:gd name="connsiteY1255" fmla="*/ 5348127 h 6698675"/>
              <a:gd name="connsiteX1256" fmla="*/ 3544288 w 8267681"/>
              <a:gd name="connsiteY1256" fmla="*/ 5352825 h 6698675"/>
              <a:gd name="connsiteX1257" fmla="*/ 4664655 w 8267681"/>
              <a:gd name="connsiteY1257" fmla="*/ 5345779 h 6698675"/>
              <a:gd name="connsiteX1258" fmla="*/ 4659958 w 8267681"/>
              <a:gd name="connsiteY1258" fmla="*/ 5348127 h 6698675"/>
              <a:gd name="connsiteX1259" fmla="*/ 4667004 w 8267681"/>
              <a:gd name="connsiteY1259" fmla="*/ 5348127 h 6698675"/>
              <a:gd name="connsiteX1260" fmla="*/ 4664655 w 8267681"/>
              <a:gd name="connsiteY1260" fmla="*/ 5345779 h 6698675"/>
              <a:gd name="connsiteX1261" fmla="*/ 2228981 w 8267681"/>
              <a:gd name="connsiteY1261" fmla="*/ 5341080 h 6698675"/>
              <a:gd name="connsiteX1262" fmla="*/ 2219582 w 8267681"/>
              <a:gd name="connsiteY1262" fmla="*/ 5350475 h 6698675"/>
              <a:gd name="connsiteX1263" fmla="*/ 2210188 w 8267681"/>
              <a:gd name="connsiteY1263" fmla="*/ 5350475 h 6698675"/>
              <a:gd name="connsiteX1264" fmla="*/ 2228981 w 8267681"/>
              <a:gd name="connsiteY1264" fmla="*/ 5341080 h 6698675"/>
              <a:gd name="connsiteX1265" fmla="*/ 4824372 w 8267681"/>
              <a:gd name="connsiteY1265" fmla="*/ 5331686 h 6698675"/>
              <a:gd name="connsiteX1266" fmla="*/ 4807931 w 8267681"/>
              <a:gd name="connsiteY1266" fmla="*/ 5334035 h 6698675"/>
              <a:gd name="connsiteX1267" fmla="*/ 4793838 w 8267681"/>
              <a:gd name="connsiteY1267" fmla="*/ 5348127 h 6698675"/>
              <a:gd name="connsiteX1268" fmla="*/ 4812628 w 8267681"/>
              <a:gd name="connsiteY1268" fmla="*/ 5348127 h 6698675"/>
              <a:gd name="connsiteX1269" fmla="*/ 4857255 w 8267681"/>
              <a:gd name="connsiteY1269" fmla="*/ 5343430 h 6698675"/>
              <a:gd name="connsiteX1270" fmla="*/ 4826721 w 8267681"/>
              <a:gd name="connsiteY1270" fmla="*/ 5338732 h 6698675"/>
              <a:gd name="connsiteX1271" fmla="*/ 4824372 w 8267681"/>
              <a:gd name="connsiteY1271" fmla="*/ 5331686 h 6698675"/>
              <a:gd name="connsiteX1272" fmla="*/ 5503169 w 8267681"/>
              <a:gd name="connsiteY1272" fmla="*/ 5329337 h 6698675"/>
              <a:gd name="connsiteX1273" fmla="*/ 5503169 w 8267681"/>
              <a:gd name="connsiteY1273" fmla="*/ 5336383 h 6698675"/>
              <a:gd name="connsiteX1274" fmla="*/ 5489076 w 8267681"/>
              <a:gd name="connsiteY1274" fmla="*/ 5334035 h 6698675"/>
              <a:gd name="connsiteX1275" fmla="*/ 5498471 w 8267681"/>
              <a:gd name="connsiteY1275" fmla="*/ 5357523 h 6698675"/>
              <a:gd name="connsiteX1276" fmla="*/ 5500820 w 8267681"/>
              <a:gd name="connsiteY1276" fmla="*/ 5355174 h 6698675"/>
              <a:gd name="connsiteX1277" fmla="*/ 5503169 w 8267681"/>
              <a:gd name="connsiteY1277" fmla="*/ 5406847 h 6698675"/>
              <a:gd name="connsiteX1278" fmla="*/ 5510215 w 8267681"/>
              <a:gd name="connsiteY1278" fmla="*/ 5331686 h 6698675"/>
              <a:gd name="connsiteX1279" fmla="*/ 5503169 w 8267681"/>
              <a:gd name="connsiteY1279" fmla="*/ 5329337 h 6698675"/>
              <a:gd name="connsiteX1280" fmla="*/ 5049855 w 8267681"/>
              <a:gd name="connsiteY1280" fmla="*/ 5329337 h 6698675"/>
              <a:gd name="connsiteX1281" fmla="*/ 5042809 w 8267681"/>
              <a:gd name="connsiteY1281" fmla="*/ 5336383 h 6698675"/>
              <a:gd name="connsiteX1282" fmla="*/ 5031065 w 8267681"/>
              <a:gd name="connsiteY1282" fmla="*/ 5338732 h 6698675"/>
              <a:gd name="connsiteX1283" fmla="*/ 5049855 w 8267681"/>
              <a:gd name="connsiteY1283" fmla="*/ 5338732 h 6698675"/>
              <a:gd name="connsiteX1284" fmla="*/ 5049855 w 8267681"/>
              <a:gd name="connsiteY1284" fmla="*/ 5329337 h 6698675"/>
              <a:gd name="connsiteX1285" fmla="*/ 5526657 w 8267681"/>
              <a:gd name="connsiteY1285" fmla="*/ 5326988 h 6698675"/>
              <a:gd name="connsiteX1286" fmla="*/ 5524308 w 8267681"/>
              <a:gd name="connsiteY1286" fmla="*/ 5439730 h 6698675"/>
              <a:gd name="connsiteX1287" fmla="*/ 5526657 w 8267681"/>
              <a:gd name="connsiteY1287" fmla="*/ 5326988 h 6698675"/>
              <a:gd name="connsiteX1288" fmla="*/ 4861952 w 8267681"/>
              <a:gd name="connsiteY1288" fmla="*/ 5326988 h 6698675"/>
              <a:gd name="connsiteX1289" fmla="*/ 4864301 w 8267681"/>
              <a:gd name="connsiteY1289" fmla="*/ 5334035 h 6698675"/>
              <a:gd name="connsiteX1290" fmla="*/ 4878394 w 8267681"/>
              <a:gd name="connsiteY1290" fmla="*/ 5329337 h 6698675"/>
              <a:gd name="connsiteX1291" fmla="*/ 4880743 w 8267681"/>
              <a:gd name="connsiteY1291" fmla="*/ 5326988 h 6698675"/>
              <a:gd name="connsiteX1292" fmla="*/ 4861952 w 8267681"/>
              <a:gd name="connsiteY1292" fmla="*/ 5326988 h 6698675"/>
              <a:gd name="connsiteX1293" fmla="*/ 2899548 w 8267681"/>
              <a:gd name="connsiteY1293" fmla="*/ 5323466 h 6698675"/>
              <a:gd name="connsiteX1294" fmla="*/ 2896027 w 8267681"/>
              <a:gd name="connsiteY1294" fmla="*/ 5326987 h 6698675"/>
              <a:gd name="connsiteX1295" fmla="*/ 2898374 w 8267681"/>
              <a:gd name="connsiteY1295" fmla="*/ 5326987 h 6698675"/>
              <a:gd name="connsiteX1296" fmla="*/ 5829649 w 8267681"/>
              <a:gd name="connsiteY1296" fmla="*/ 5317593 h 6698675"/>
              <a:gd name="connsiteX1297" fmla="*/ 5768581 w 8267681"/>
              <a:gd name="connsiteY1297" fmla="*/ 5331686 h 6698675"/>
              <a:gd name="connsiteX1298" fmla="*/ 5829649 w 8267681"/>
              <a:gd name="connsiteY1298" fmla="*/ 5317593 h 6698675"/>
              <a:gd name="connsiteX1299" fmla="*/ 5442101 w 8267681"/>
              <a:gd name="connsiteY1299" fmla="*/ 5317593 h 6698675"/>
              <a:gd name="connsiteX1300" fmla="*/ 5451496 w 8267681"/>
              <a:gd name="connsiteY1300" fmla="*/ 5392754 h 6698675"/>
              <a:gd name="connsiteX1301" fmla="*/ 5453845 w 8267681"/>
              <a:gd name="connsiteY1301" fmla="*/ 5390405 h 6698675"/>
              <a:gd name="connsiteX1302" fmla="*/ 5442101 w 8267681"/>
              <a:gd name="connsiteY1302" fmla="*/ 5317593 h 6698675"/>
              <a:gd name="connsiteX1303" fmla="*/ 5078040 w 8267681"/>
              <a:gd name="connsiteY1303" fmla="*/ 5308198 h 6698675"/>
              <a:gd name="connsiteX1304" fmla="*/ 5073342 w 8267681"/>
              <a:gd name="connsiteY1304" fmla="*/ 5312896 h 6698675"/>
              <a:gd name="connsiteX1305" fmla="*/ 5063947 w 8267681"/>
              <a:gd name="connsiteY1305" fmla="*/ 5338732 h 6698675"/>
              <a:gd name="connsiteX1306" fmla="*/ 5075691 w 8267681"/>
              <a:gd name="connsiteY1306" fmla="*/ 5341081 h 6698675"/>
              <a:gd name="connsiteX1307" fmla="*/ 5059250 w 8267681"/>
              <a:gd name="connsiteY1307" fmla="*/ 5343430 h 6698675"/>
              <a:gd name="connsiteX1308" fmla="*/ 5059250 w 8267681"/>
              <a:gd name="connsiteY1308" fmla="*/ 5345779 h 6698675"/>
              <a:gd name="connsiteX1309" fmla="*/ 5075691 w 8267681"/>
              <a:gd name="connsiteY1309" fmla="*/ 5357523 h 6698675"/>
              <a:gd name="connsiteX1310" fmla="*/ 5078040 w 8267681"/>
              <a:gd name="connsiteY1310" fmla="*/ 5308198 h 6698675"/>
              <a:gd name="connsiteX1311" fmla="*/ 3523149 w 8267681"/>
              <a:gd name="connsiteY1311" fmla="*/ 5305849 h 6698675"/>
              <a:gd name="connsiteX1312" fmla="*/ 3534892 w 8267681"/>
              <a:gd name="connsiteY1312" fmla="*/ 5324639 h 6698675"/>
              <a:gd name="connsiteX1313" fmla="*/ 3523149 w 8267681"/>
              <a:gd name="connsiteY1313" fmla="*/ 5305849 h 6698675"/>
              <a:gd name="connsiteX1314" fmla="*/ 4916415 w 8267681"/>
              <a:gd name="connsiteY1314" fmla="*/ 5305336 h 6698675"/>
              <a:gd name="connsiteX1315" fmla="*/ 4899533 w 8267681"/>
              <a:gd name="connsiteY1315" fmla="*/ 5308198 h 6698675"/>
              <a:gd name="connsiteX1316" fmla="*/ 4899533 w 8267681"/>
              <a:gd name="connsiteY1316" fmla="*/ 5315244 h 6698675"/>
              <a:gd name="connsiteX1317" fmla="*/ 4962950 w 8267681"/>
              <a:gd name="connsiteY1317" fmla="*/ 5326988 h 6698675"/>
              <a:gd name="connsiteX1318" fmla="*/ 4965299 w 8267681"/>
              <a:gd name="connsiteY1318" fmla="*/ 5315244 h 6698675"/>
              <a:gd name="connsiteX1319" fmla="*/ 4916415 w 8267681"/>
              <a:gd name="connsiteY1319" fmla="*/ 5305336 h 6698675"/>
              <a:gd name="connsiteX1320" fmla="*/ 5075691 w 8267681"/>
              <a:gd name="connsiteY1320" fmla="*/ 5298803 h 6698675"/>
              <a:gd name="connsiteX1321" fmla="*/ 5073342 w 8267681"/>
              <a:gd name="connsiteY1321" fmla="*/ 5305849 h 6698675"/>
              <a:gd name="connsiteX1322" fmla="*/ 5075691 w 8267681"/>
              <a:gd name="connsiteY1322" fmla="*/ 5305849 h 6698675"/>
              <a:gd name="connsiteX1323" fmla="*/ 5075691 w 8267681"/>
              <a:gd name="connsiteY1323" fmla="*/ 5298803 h 6698675"/>
              <a:gd name="connsiteX1324" fmla="*/ 2137375 w 8267681"/>
              <a:gd name="connsiteY1324" fmla="*/ 5296453 h 6698675"/>
              <a:gd name="connsiteX1325" fmla="*/ 2137375 w 8267681"/>
              <a:gd name="connsiteY1325" fmla="*/ 5303499 h 6698675"/>
              <a:gd name="connsiteX1326" fmla="*/ 2135025 w 8267681"/>
              <a:gd name="connsiteY1326" fmla="*/ 5345778 h 6698675"/>
              <a:gd name="connsiteX1327" fmla="*/ 2106840 w 8267681"/>
              <a:gd name="connsiteY1327" fmla="*/ 5378660 h 6698675"/>
              <a:gd name="connsiteX1328" fmla="*/ 2085700 w 8267681"/>
              <a:gd name="connsiteY1328" fmla="*/ 5514890 h 6698675"/>
              <a:gd name="connsiteX1329" fmla="*/ 2076305 w 8267681"/>
              <a:gd name="connsiteY1329" fmla="*/ 5547772 h 6698675"/>
              <a:gd name="connsiteX1330" fmla="*/ 2097447 w 8267681"/>
              <a:gd name="connsiteY1330" fmla="*/ 5625282 h 6698675"/>
              <a:gd name="connsiteX1331" fmla="*/ 2109190 w 8267681"/>
              <a:gd name="connsiteY1331" fmla="*/ 5691048 h 6698675"/>
              <a:gd name="connsiteX1332" fmla="*/ 2118582 w 8267681"/>
              <a:gd name="connsiteY1332" fmla="*/ 6078596 h 6698675"/>
              <a:gd name="connsiteX1333" fmla="*/ 2097447 w 8267681"/>
              <a:gd name="connsiteY1333" fmla="*/ 6200733 h 6698675"/>
              <a:gd name="connsiteX1334" fmla="*/ 2071607 w 8267681"/>
              <a:gd name="connsiteY1334" fmla="*/ 6203081 h 6698675"/>
              <a:gd name="connsiteX1335" fmla="*/ 2071607 w 8267681"/>
              <a:gd name="connsiteY1335" fmla="*/ 6188989 h 6698675"/>
              <a:gd name="connsiteX1336" fmla="*/ 2064562 w 8267681"/>
              <a:gd name="connsiteY1336" fmla="*/ 6179594 h 6698675"/>
              <a:gd name="connsiteX1337" fmla="*/ 2048120 w 8267681"/>
              <a:gd name="connsiteY1337" fmla="*/ 6181943 h 6698675"/>
              <a:gd name="connsiteX1338" fmla="*/ 2008192 w 8267681"/>
              <a:gd name="connsiteY1338" fmla="*/ 6127921 h 6698675"/>
              <a:gd name="connsiteX1339" fmla="*/ 2012892 w 8267681"/>
              <a:gd name="connsiteY1339" fmla="*/ 5984645 h 6698675"/>
              <a:gd name="connsiteX1340" fmla="*/ 2015237 w 8267681"/>
              <a:gd name="connsiteY1340" fmla="*/ 5618236 h 6698675"/>
              <a:gd name="connsiteX1341" fmla="*/ 2017586 w 8267681"/>
              <a:gd name="connsiteY1341" fmla="*/ 5620585 h 6698675"/>
              <a:gd name="connsiteX1342" fmla="*/ 2048120 w 8267681"/>
              <a:gd name="connsiteY1342" fmla="*/ 5531331 h 6698675"/>
              <a:gd name="connsiteX1343" fmla="*/ 2057515 w 8267681"/>
              <a:gd name="connsiteY1343" fmla="*/ 5554819 h 6698675"/>
              <a:gd name="connsiteX1344" fmla="*/ 2066912 w 8267681"/>
              <a:gd name="connsiteY1344" fmla="*/ 5315243 h 6698675"/>
              <a:gd name="connsiteX1345" fmla="*/ 2111540 w 8267681"/>
              <a:gd name="connsiteY1345" fmla="*/ 5319941 h 6698675"/>
              <a:gd name="connsiteX1346" fmla="*/ 2137375 w 8267681"/>
              <a:gd name="connsiteY1346" fmla="*/ 5296453 h 6698675"/>
              <a:gd name="connsiteX1347" fmla="*/ 5416264 w 8267681"/>
              <a:gd name="connsiteY1347" fmla="*/ 5294106 h 6698675"/>
              <a:gd name="connsiteX1348" fmla="*/ 5418613 w 8267681"/>
              <a:gd name="connsiteY1348" fmla="*/ 5357523 h 6698675"/>
              <a:gd name="connsiteX1349" fmla="*/ 5416264 w 8267681"/>
              <a:gd name="connsiteY1349" fmla="*/ 5294106 h 6698675"/>
              <a:gd name="connsiteX1350" fmla="*/ 4920672 w 8267681"/>
              <a:gd name="connsiteY1350" fmla="*/ 5291757 h 6698675"/>
              <a:gd name="connsiteX1351" fmla="*/ 4904230 w 8267681"/>
              <a:gd name="connsiteY1351" fmla="*/ 5298803 h 6698675"/>
              <a:gd name="connsiteX1352" fmla="*/ 4960601 w 8267681"/>
              <a:gd name="connsiteY1352" fmla="*/ 5310547 h 6698675"/>
              <a:gd name="connsiteX1353" fmla="*/ 4955903 w 8267681"/>
              <a:gd name="connsiteY1353" fmla="*/ 5301152 h 6698675"/>
              <a:gd name="connsiteX1354" fmla="*/ 4920672 w 8267681"/>
              <a:gd name="connsiteY1354" fmla="*/ 5291757 h 6698675"/>
              <a:gd name="connsiteX1355" fmla="*/ 4868999 w 8267681"/>
              <a:gd name="connsiteY1355" fmla="*/ 5289408 h 6698675"/>
              <a:gd name="connsiteX1356" fmla="*/ 4840813 w 8267681"/>
              <a:gd name="connsiteY1356" fmla="*/ 5298803 h 6698675"/>
              <a:gd name="connsiteX1357" fmla="*/ 4840813 w 8267681"/>
              <a:gd name="connsiteY1357" fmla="*/ 5301152 h 6698675"/>
              <a:gd name="connsiteX1358" fmla="*/ 4864301 w 8267681"/>
              <a:gd name="connsiteY1358" fmla="*/ 5298803 h 6698675"/>
              <a:gd name="connsiteX1359" fmla="*/ 4868999 w 8267681"/>
              <a:gd name="connsiteY1359" fmla="*/ 5289408 h 6698675"/>
              <a:gd name="connsiteX1360" fmla="*/ 2900569 w 8267681"/>
              <a:gd name="connsiteY1360" fmla="*/ 5284711 h 6698675"/>
              <a:gd name="connsiteX1361" fmla="*/ 2900723 w 8267681"/>
              <a:gd name="connsiteY1361" fmla="*/ 5284711 h 6698675"/>
              <a:gd name="connsiteX1362" fmla="*/ 2900493 w 8267681"/>
              <a:gd name="connsiteY1362" fmla="*/ 5285862 h 6698675"/>
              <a:gd name="connsiteX1363" fmla="*/ 2900723 w 8267681"/>
              <a:gd name="connsiteY1363" fmla="*/ 5282362 h 6698675"/>
              <a:gd name="connsiteX1364" fmla="*/ 2900569 w 8267681"/>
              <a:gd name="connsiteY1364" fmla="*/ 5284711 h 6698675"/>
              <a:gd name="connsiteX1365" fmla="*/ 2898374 w 8267681"/>
              <a:gd name="connsiteY1365" fmla="*/ 5284711 h 6698675"/>
              <a:gd name="connsiteX1366" fmla="*/ 2900723 w 8267681"/>
              <a:gd name="connsiteY1366" fmla="*/ 5282362 h 6698675"/>
              <a:gd name="connsiteX1367" fmla="*/ 5428008 w 8267681"/>
              <a:gd name="connsiteY1367" fmla="*/ 5280013 h 6698675"/>
              <a:gd name="connsiteX1368" fmla="*/ 5420962 w 8267681"/>
              <a:gd name="connsiteY1368" fmla="*/ 5296454 h 6698675"/>
              <a:gd name="connsiteX1369" fmla="*/ 5428008 w 8267681"/>
              <a:gd name="connsiteY1369" fmla="*/ 5294106 h 6698675"/>
              <a:gd name="connsiteX1370" fmla="*/ 5435055 w 8267681"/>
              <a:gd name="connsiteY1370" fmla="*/ 5310547 h 6698675"/>
              <a:gd name="connsiteX1371" fmla="*/ 5428008 w 8267681"/>
              <a:gd name="connsiteY1371" fmla="*/ 5280013 h 6698675"/>
              <a:gd name="connsiteX1372" fmla="*/ 2529615 w 8267681"/>
              <a:gd name="connsiteY1372" fmla="*/ 5280013 h 6698675"/>
              <a:gd name="connsiteX1373" fmla="*/ 2346412 w 8267681"/>
              <a:gd name="connsiteY1373" fmla="*/ 5303501 h 6698675"/>
              <a:gd name="connsiteX1374" fmla="*/ 2508476 w 8267681"/>
              <a:gd name="connsiteY1374" fmla="*/ 5289408 h 6698675"/>
              <a:gd name="connsiteX1375" fmla="*/ 2529615 w 8267681"/>
              <a:gd name="connsiteY1375" fmla="*/ 5280013 h 6698675"/>
              <a:gd name="connsiteX1376" fmla="*/ 5552493 w 8267681"/>
              <a:gd name="connsiteY1376" fmla="*/ 5275315 h 6698675"/>
              <a:gd name="connsiteX1377" fmla="*/ 5547796 w 8267681"/>
              <a:gd name="connsiteY1377" fmla="*/ 5301152 h 6698675"/>
              <a:gd name="connsiteX1378" fmla="*/ 5552493 w 8267681"/>
              <a:gd name="connsiteY1378" fmla="*/ 5275315 h 6698675"/>
              <a:gd name="connsiteX1379" fmla="*/ 5625269 w 8267681"/>
              <a:gd name="connsiteY1379" fmla="*/ 5263461 h 6698675"/>
              <a:gd name="connsiteX1380" fmla="*/ 5618259 w 8267681"/>
              <a:gd name="connsiteY1380" fmla="*/ 5263571 h 6698675"/>
              <a:gd name="connsiteX1381" fmla="*/ 5622957 w 8267681"/>
              <a:gd name="connsiteY1381" fmla="*/ 5298803 h 6698675"/>
              <a:gd name="connsiteX1382" fmla="*/ 5625269 w 8267681"/>
              <a:gd name="connsiteY1382" fmla="*/ 5263461 h 6698675"/>
              <a:gd name="connsiteX1383" fmla="*/ 5572972 w 8267681"/>
              <a:gd name="connsiteY1383" fmla="*/ 5259718 h 6698675"/>
              <a:gd name="connsiteX1384" fmla="*/ 5573632 w 8267681"/>
              <a:gd name="connsiteY1384" fmla="*/ 5270618 h 6698675"/>
              <a:gd name="connsiteX1385" fmla="*/ 5572972 w 8267681"/>
              <a:gd name="connsiteY1385" fmla="*/ 5259718 h 6698675"/>
              <a:gd name="connsiteX1386" fmla="*/ 2548406 w 8267681"/>
              <a:gd name="connsiteY1386" fmla="*/ 5251827 h 6698675"/>
              <a:gd name="connsiteX1387" fmla="*/ 2376945 w 8267681"/>
              <a:gd name="connsiteY1387" fmla="*/ 5284710 h 6698675"/>
              <a:gd name="connsiteX1388" fmla="*/ 2539011 w 8267681"/>
              <a:gd name="connsiteY1388" fmla="*/ 5268269 h 6698675"/>
              <a:gd name="connsiteX1389" fmla="*/ 2548406 w 8267681"/>
              <a:gd name="connsiteY1389" fmla="*/ 5251827 h 6698675"/>
              <a:gd name="connsiteX1390" fmla="*/ 4948857 w 8267681"/>
              <a:gd name="connsiteY1390" fmla="*/ 5249479 h 6698675"/>
              <a:gd name="connsiteX1391" fmla="*/ 4941811 w 8267681"/>
              <a:gd name="connsiteY1391" fmla="*/ 5261222 h 6698675"/>
              <a:gd name="connsiteX1392" fmla="*/ 4972345 w 8267681"/>
              <a:gd name="connsiteY1392" fmla="*/ 5268269 h 6698675"/>
              <a:gd name="connsiteX1393" fmla="*/ 4948857 w 8267681"/>
              <a:gd name="connsiteY1393" fmla="*/ 5249479 h 6698675"/>
              <a:gd name="connsiteX1394" fmla="*/ 4923021 w 8267681"/>
              <a:gd name="connsiteY1394" fmla="*/ 5235386 h 6698675"/>
              <a:gd name="connsiteX1395" fmla="*/ 4918323 w 8267681"/>
              <a:gd name="connsiteY1395" fmla="*/ 5242432 h 6698675"/>
              <a:gd name="connsiteX1396" fmla="*/ 4918323 w 8267681"/>
              <a:gd name="connsiteY1396" fmla="*/ 5244781 h 6698675"/>
              <a:gd name="connsiteX1397" fmla="*/ 4923021 w 8267681"/>
              <a:gd name="connsiteY1397" fmla="*/ 5247130 h 6698675"/>
              <a:gd name="connsiteX1398" fmla="*/ 4923021 w 8267681"/>
              <a:gd name="connsiteY1398" fmla="*/ 5235386 h 6698675"/>
              <a:gd name="connsiteX1399" fmla="*/ 2546057 w 8267681"/>
              <a:gd name="connsiteY1399" fmla="*/ 5221293 h 6698675"/>
              <a:gd name="connsiteX1400" fmla="*/ 2414525 w 8267681"/>
              <a:gd name="connsiteY1400" fmla="*/ 5254176 h 6698675"/>
              <a:gd name="connsiteX1401" fmla="*/ 2546057 w 8267681"/>
              <a:gd name="connsiteY1401" fmla="*/ 5221293 h 6698675"/>
              <a:gd name="connsiteX1402" fmla="*/ 5514913 w 8267681"/>
              <a:gd name="connsiteY1402" fmla="*/ 5218944 h 6698675"/>
              <a:gd name="connsiteX1403" fmla="*/ 5496123 w 8267681"/>
              <a:gd name="connsiteY1403" fmla="*/ 5244781 h 6698675"/>
              <a:gd name="connsiteX1404" fmla="*/ 5491425 w 8267681"/>
              <a:gd name="connsiteY1404" fmla="*/ 5223642 h 6698675"/>
              <a:gd name="connsiteX1405" fmla="*/ 5453845 w 8267681"/>
              <a:gd name="connsiteY1405" fmla="*/ 5263571 h 6698675"/>
              <a:gd name="connsiteX1406" fmla="*/ 5474984 w 8267681"/>
              <a:gd name="connsiteY1406" fmla="*/ 5284710 h 6698675"/>
              <a:gd name="connsiteX1407" fmla="*/ 5472635 w 8267681"/>
              <a:gd name="connsiteY1407" fmla="*/ 5256525 h 6698675"/>
              <a:gd name="connsiteX1408" fmla="*/ 5521959 w 8267681"/>
              <a:gd name="connsiteY1408" fmla="*/ 5249479 h 6698675"/>
              <a:gd name="connsiteX1409" fmla="*/ 5514913 w 8267681"/>
              <a:gd name="connsiteY1409" fmla="*/ 5218944 h 6698675"/>
              <a:gd name="connsiteX1410" fmla="*/ 5547796 w 8267681"/>
              <a:gd name="connsiteY1410" fmla="*/ 5214247 h 6698675"/>
              <a:gd name="connsiteX1411" fmla="*/ 5531354 w 8267681"/>
              <a:gd name="connsiteY1411" fmla="*/ 5235386 h 6698675"/>
              <a:gd name="connsiteX1412" fmla="*/ 5543098 w 8267681"/>
              <a:gd name="connsiteY1412" fmla="*/ 5240084 h 6698675"/>
              <a:gd name="connsiteX1413" fmla="*/ 5554842 w 8267681"/>
              <a:gd name="connsiteY1413" fmla="*/ 5230688 h 6698675"/>
              <a:gd name="connsiteX1414" fmla="*/ 5545447 w 8267681"/>
              <a:gd name="connsiteY1414" fmla="*/ 5218944 h 6698675"/>
              <a:gd name="connsiteX1415" fmla="*/ 5547796 w 8267681"/>
              <a:gd name="connsiteY1415" fmla="*/ 5214247 h 6698675"/>
              <a:gd name="connsiteX1416" fmla="*/ 2501430 w 8267681"/>
              <a:gd name="connsiteY1416" fmla="*/ 5214247 h 6698675"/>
              <a:gd name="connsiteX1417" fmla="*/ 2405130 w 8267681"/>
              <a:gd name="connsiteY1417" fmla="*/ 5237735 h 6698675"/>
              <a:gd name="connsiteX1418" fmla="*/ 2501430 w 8267681"/>
              <a:gd name="connsiteY1418" fmla="*/ 5214247 h 6698675"/>
              <a:gd name="connsiteX1419" fmla="*/ 5474984 w 8267681"/>
              <a:gd name="connsiteY1419" fmla="*/ 5211898 h 6698675"/>
              <a:gd name="connsiteX1420" fmla="*/ 5470286 w 8267681"/>
              <a:gd name="connsiteY1420" fmla="*/ 5223642 h 6698675"/>
              <a:gd name="connsiteX1421" fmla="*/ 5482030 w 8267681"/>
              <a:gd name="connsiteY1421" fmla="*/ 5228340 h 6698675"/>
              <a:gd name="connsiteX1422" fmla="*/ 5486728 w 8267681"/>
              <a:gd name="connsiteY1422" fmla="*/ 5216596 h 6698675"/>
              <a:gd name="connsiteX1423" fmla="*/ 5474984 w 8267681"/>
              <a:gd name="connsiteY1423" fmla="*/ 5211898 h 6698675"/>
              <a:gd name="connsiteX1424" fmla="*/ 2607125 w 8267681"/>
              <a:gd name="connsiteY1424" fmla="*/ 5204852 h 6698675"/>
              <a:gd name="connsiteX1425" fmla="*/ 2640008 w 8267681"/>
              <a:gd name="connsiteY1425" fmla="*/ 5225991 h 6698675"/>
              <a:gd name="connsiteX1426" fmla="*/ 2607125 w 8267681"/>
              <a:gd name="connsiteY1426" fmla="*/ 5204852 h 6698675"/>
              <a:gd name="connsiteX1427" fmla="*/ 2814406 w 8267681"/>
              <a:gd name="connsiteY1427" fmla="*/ 5201622 h 6698675"/>
              <a:gd name="connsiteX1428" fmla="*/ 2827912 w 8267681"/>
              <a:gd name="connsiteY1428" fmla="*/ 5223642 h 6698675"/>
              <a:gd name="connsiteX1429" fmla="*/ 2792680 w 8267681"/>
              <a:gd name="connsiteY1429" fmla="*/ 5228339 h 6698675"/>
              <a:gd name="connsiteX1430" fmla="*/ 2790331 w 8267681"/>
              <a:gd name="connsiteY1430" fmla="*/ 5209549 h 6698675"/>
              <a:gd name="connsiteX1431" fmla="*/ 2814406 w 8267681"/>
              <a:gd name="connsiteY1431" fmla="*/ 5201622 h 6698675"/>
              <a:gd name="connsiteX1432" fmla="*/ 5460891 w 8267681"/>
              <a:gd name="connsiteY1432" fmla="*/ 5197806 h 6698675"/>
              <a:gd name="connsiteX1433" fmla="*/ 5456193 w 8267681"/>
              <a:gd name="connsiteY1433" fmla="*/ 5209549 h 6698675"/>
              <a:gd name="connsiteX1434" fmla="*/ 5467937 w 8267681"/>
              <a:gd name="connsiteY1434" fmla="*/ 5214247 h 6698675"/>
              <a:gd name="connsiteX1435" fmla="*/ 5472635 w 8267681"/>
              <a:gd name="connsiteY1435" fmla="*/ 5202503 h 6698675"/>
              <a:gd name="connsiteX1436" fmla="*/ 5460891 w 8267681"/>
              <a:gd name="connsiteY1436" fmla="*/ 5197806 h 6698675"/>
              <a:gd name="connsiteX1437" fmla="*/ 5042809 w 8267681"/>
              <a:gd name="connsiteY1437" fmla="*/ 5195457 h 6698675"/>
              <a:gd name="connsiteX1438" fmla="*/ 5026367 w 8267681"/>
              <a:gd name="connsiteY1438" fmla="*/ 5233037 h 6698675"/>
              <a:gd name="connsiteX1439" fmla="*/ 5014623 w 8267681"/>
              <a:gd name="connsiteY1439" fmla="*/ 5247130 h 6698675"/>
              <a:gd name="connsiteX1440" fmla="*/ 5026367 w 8267681"/>
              <a:gd name="connsiteY1440" fmla="*/ 5258874 h 6698675"/>
              <a:gd name="connsiteX1441" fmla="*/ 5042809 w 8267681"/>
              <a:gd name="connsiteY1441" fmla="*/ 5195457 h 6698675"/>
              <a:gd name="connsiteX1442" fmla="*/ 2130329 w 8267681"/>
              <a:gd name="connsiteY1442" fmla="*/ 5195457 h 6698675"/>
              <a:gd name="connsiteX1443" fmla="*/ 2137376 w 8267681"/>
              <a:gd name="connsiteY1443" fmla="*/ 5204852 h 6698675"/>
              <a:gd name="connsiteX1444" fmla="*/ 2137376 w 8267681"/>
              <a:gd name="connsiteY1444" fmla="*/ 5287060 h 6698675"/>
              <a:gd name="connsiteX1445" fmla="*/ 2055170 w 8267681"/>
              <a:gd name="connsiteY1445" fmla="*/ 5294106 h 6698675"/>
              <a:gd name="connsiteX1446" fmla="*/ 2078657 w 8267681"/>
              <a:gd name="connsiteY1446" fmla="*/ 5221294 h 6698675"/>
              <a:gd name="connsiteX1447" fmla="*/ 2088055 w 8267681"/>
              <a:gd name="connsiteY1447" fmla="*/ 5244782 h 6698675"/>
              <a:gd name="connsiteX1448" fmla="*/ 2130329 w 8267681"/>
              <a:gd name="connsiteY1448" fmla="*/ 5195457 h 6698675"/>
              <a:gd name="connsiteX1449" fmla="*/ 5566586 w 8267681"/>
              <a:gd name="connsiteY1449" fmla="*/ 5188411 h 6698675"/>
              <a:gd name="connsiteX1450" fmla="*/ 5545447 w 8267681"/>
              <a:gd name="connsiteY1450" fmla="*/ 5207200 h 6698675"/>
              <a:gd name="connsiteX1451" fmla="*/ 5573632 w 8267681"/>
              <a:gd name="connsiteY1451" fmla="*/ 5251827 h 6698675"/>
              <a:gd name="connsiteX1452" fmla="*/ 5566586 w 8267681"/>
              <a:gd name="connsiteY1452" fmla="*/ 5188411 h 6698675"/>
              <a:gd name="connsiteX1453" fmla="*/ 4810279 w 8267681"/>
              <a:gd name="connsiteY1453" fmla="*/ 5186062 h 6698675"/>
              <a:gd name="connsiteX1454" fmla="*/ 4829070 w 8267681"/>
              <a:gd name="connsiteY1454" fmla="*/ 5207200 h 6698675"/>
              <a:gd name="connsiteX1455" fmla="*/ 4854906 w 8267681"/>
              <a:gd name="connsiteY1455" fmla="*/ 5209549 h 6698675"/>
              <a:gd name="connsiteX1456" fmla="*/ 4859604 w 8267681"/>
              <a:gd name="connsiteY1456" fmla="*/ 5207200 h 6698675"/>
              <a:gd name="connsiteX1457" fmla="*/ 4810279 w 8267681"/>
              <a:gd name="connsiteY1457" fmla="*/ 5186062 h 6698675"/>
              <a:gd name="connsiteX1458" fmla="*/ 5521042 w 8267681"/>
              <a:gd name="connsiteY1458" fmla="*/ 5181731 h 6698675"/>
              <a:gd name="connsiteX1459" fmla="*/ 5514913 w 8267681"/>
              <a:gd name="connsiteY1459" fmla="*/ 5186062 h 6698675"/>
              <a:gd name="connsiteX1460" fmla="*/ 5526657 w 8267681"/>
              <a:gd name="connsiteY1460" fmla="*/ 5204852 h 6698675"/>
              <a:gd name="connsiteX1461" fmla="*/ 5521042 w 8267681"/>
              <a:gd name="connsiteY1461" fmla="*/ 5181731 h 6698675"/>
              <a:gd name="connsiteX1462" fmla="*/ 2562498 w 8267681"/>
              <a:gd name="connsiteY1462" fmla="*/ 5181364 h 6698675"/>
              <a:gd name="connsiteX1463" fmla="*/ 2393386 w 8267681"/>
              <a:gd name="connsiteY1463" fmla="*/ 5228340 h 6698675"/>
              <a:gd name="connsiteX1464" fmla="*/ 2562498 w 8267681"/>
              <a:gd name="connsiteY1464" fmla="*/ 5181364 h 6698675"/>
              <a:gd name="connsiteX1465" fmla="*/ 5441440 w 8267681"/>
              <a:gd name="connsiteY1465" fmla="*/ 5177914 h 6698675"/>
              <a:gd name="connsiteX1466" fmla="*/ 5420962 w 8267681"/>
              <a:gd name="connsiteY1466" fmla="*/ 5214247 h 6698675"/>
              <a:gd name="connsiteX1467" fmla="*/ 5446798 w 8267681"/>
              <a:gd name="connsiteY1467" fmla="*/ 5233037 h 6698675"/>
              <a:gd name="connsiteX1468" fmla="*/ 5456193 w 8267681"/>
              <a:gd name="connsiteY1468" fmla="*/ 5181364 h 6698675"/>
              <a:gd name="connsiteX1469" fmla="*/ 5441440 w 8267681"/>
              <a:gd name="connsiteY1469" fmla="*/ 5177914 h 6698675"/>
              <a:gd name="connsiteX1470" fmla="*/ 3990556 w 8267681"/>
              <a:gd name="connsiteY1470" fmla="*/ 5174318 h 6698675"/>
              <a:gd name="connsiteX1471" fmla="*/ 3967068 w 8267681"/>
              <a:gd name="connsiteY1471" fmla="*/ 5179015 h 6698675"/>
              <a:gd name="connsiteX1472" fmla="*/ 3960021 w 8267681"/>
              <a:gd name="connsiteY1472" fmla="*/ 5181364 h 6698675"/>
              <a:gd name="connsiteX1473" fmla="*/ 3967068 w 8267681"/>
              <a:gd name="connsiteY1473" fmla="*/ 5195457 h 6698675"/>
              <a:gd name="connsiteX1474" fmla="*/ 3974114 w 8267681"/>
              <a:gd name="connsiteY1474" fmla="*/ 5195457 h 6698675"/>
              <a:gd name="connsiteX1475" fmla="*/ 3988207 w 8267681"/>
              <a:gd name="connsiteY1475" fmla="*/ 5188411 h 6698675"/>
              <a:gd name="connsiteX1476" fmla="*/ 3990556 w 8267681"/>
              <a:gd name="connsiteY1476" fmla="*/ 5174318 h 6698675"/>
              <a:gd name="connsiteX1477" fmla="*/ 5533703 w 8267681"/>
              <a:gd name="connsiteY1477" fmla="*/ 5167271 h 6698675"/>
              <a:gd name="connsiteX1478" fmla="*/ 5543098 w 8267681"/>
              <a:gd name="connsiteY1478" fmla="*/ 5190759 h 6698675"/>
              <a:gd name="connsiteX1479" fmla="*/ 5533703 w 8267681"/>
              <a:gd name="connsiteY1479" fmla="*/ 5167271 h 6698675"/>
              <a:gd name="connsiteX1480" fmla="*/ 4951206 w 8267681"/>
              <a:gd name="connsiteY1480" fmla="*/ 5167271 h 6698675"/>
              <a:gd name="connsiteX1481" fmla="*/ 4944160 w 8267681"/>
              <a:gd name="connsiteY1481" fmla="*/ 5176667 h 6698675"/>
              <a:gd name="connsiteX1482" fmla="*/ 4948857 w 8267681"/>
              <a:gd name="connsiteY1482" fmla="*/ 5190759 h 6698675"/>
              <a:gd name="connsiteX1483" fmla="*/ 4960601 w 8267681"/>
              <a:gd name="connsiteY1483" fmla="*/ 5167271 h 6698675"/>
              <a:gd name="connsiteX1484" fmla="*/ 4951206 w 8267681"/>
              <a:gd name="connsiteY1484" fmla="*/ 5167271 h 6698675"/>
              <a:gd name="connsiteX1485" fmla="*/ 2466198 w 8267681"/>
              <a:gd name="connsiteY1485" fmla="*/ 5143784 h 6698675"/>
              <a:gd name="connsiteX1486" fmla="*/ 2414525 w 8267681"/>
              <a:gd name="connsiteY1486" fmla="*/ 5202503 h 6698675"/>
              <a:gd name="connsiteX1487" fmla="*/ 2609474 w 8267681"/>
              <a:gd name="connsiteY1487" fmla="*/ 5160225 h 6698675"/>
              <a:gd name="connsiteX1488" fmla="*/ 2616520 w 8267681"/>
              <a:gd name="connsiteY1488" fmla="*/ 5143784 h 6698675"/>
              <a:gd name="connsiteX1489" fmla="*/ 2477942 w 8267681"/>
              <a:gd name="connsiteY1489" fmla="*/ 5150830 h 6698675"/>
              <a:gd name="connsiteX1490" fmla="*/ 2466198 w 8267681"/>
              <a:gd name="connsiteY1490" fmla="*/ 5143784 h 6698675"/>
              <a:gd name="connsiteX1491" fmla="*/ 1742791 w 8267681"/>
              <a:gd name="connsiteY1491" fmla="*/ 5141434 h 6698675"/>
              <a:gd name="connsiteX1492" fmla="*/ 1747485 w 8267681"/>
              <a:gd name="connsiteY1492" fmla="*/ 5146132 h 6698675"/>
              <a:gd name="connsiteX1493" fmla="*/ 1752183 w 8267681"/>
              <a:gd name="connsiteY1493" fmla="*/ 5153178 h 6698675"/>
              <a:gd name="connsiteX1494" fmla="*/ 1742791 w 8267681"/>
              <a:gd name="connsiteY1494" fmla="*/ 5157875 h 6698675"/>
              <a:gd name="connsiteX1495" fmla="*/ 1738091 w 8267681"/>
              <a:gd name="connsiteY1495" fmla="*/ 5153178 h 6698675"/>
              <a:gd name="connsiteX1496" fmla="*/ 1738091 w 8267681"/>
              <a:gd name="connsiteY1496" fmla="*/ 5143783 h 6698675"/>
              <a:gd name="connsiteX1497" fmla="*/ 1742791 w 8267681"/>
              <a:gd name="connsiteY1497" fmla="*/ 5141434 h 6698675"/>
              <a:gd name="connsiteX1498" fmla="*/ 2318226 w 8267681"/>
              <a:gd name="connsiteY1498" fmla="*/ 5134389 h 6698675"/>
              <a:gd name="connsiteX1499" fmla="*/ 2313529 w 8267681"/>
              <a:gd name="connsiteY1499" fmla="*/ 5146133 h 6698675"/>
              <a:gd name="connsiteX1500" fmla="*/ 2322924 w 8267681"/>
              <a:gd name="connsiteY1500" fmla="*/ 5153179 h 6698675"/>
              <a:gd name="connsiteX1501" fmla="*/ 2268902 w 8267681"/>
              <a:gd name="connsiteY1501" fmla="*/ 5179016 h 6698675"/>
              <a:gd name="connsiteX1502" fmla="*/ 2318226 w 8267681"/>
              <a:gd name="connsiteY1502" fmla="*/ 5134389 h 6698675"/>
              <a:gd name="connsiteX1503" fmla="*/ 1564280 w 8267681"/>
              <a:gd name="connsiteY1503" fmla="*/ 5129690 h 6698675"/>
              <a:gd name="connsiteX1504" fmla="*/ 1571330 w 8267681"/>
              <a:gd name="connsiteY1504" fmla="*/ 5132039 h 6698675"/>
              <a:gd name="connsiteX1505" fmla="*/ 1564280 w 8267681"/>
              <a:gd name="connsiteY1505" fmla="*/ 5141434 h 6698675"/>
              <a:gd name="connsiteX1506" fmla="*/ 1557238 w 8267681"/>
              <a:gd name="connsiteY1506" fmla="*/ 5132039 h 6698675"/>
              <a:gd name="connsiteX1507" fmla="*/ 2842003 w 8267681"/>
              <a:gd name="connsiteY1507" fmla="*/ 5122645 h 6698675"/>
              <a:gd name="connsiteX1508" fmla="*/ 2834957 w 8267681"/>
              <a:gd name="connsiteY1508" fmla="*/ 5127343 h 6698675"/>
              <a:gd name="connsiteX1509" fmla="*/ 2834170 w 8267681"/>
              <a:gd name="connsiteY1509" fmla="*/ 5126948 h 6698675"/>
              <a:gd name="connsiteX1510" fmla="*/ 2750400 w 8267681"/>
              <a:gd name="connsiteY1510" fmla="*/ 5110900 h 6698675"/>
              <a:gd name="connsiteX1511" fmla="*/ 2748053 w 8267681"/>
              <a:gd name="connsiteY1511" fmla="*/ 5120295 h 6698675"/>
              <a:gd name="connsiteX1512" fmla="*/ 2722215 w 8267681"/>
              <a:gd name="connsiteY1512" fmla="*/ 5122644 h 6698675"/>
              <a:gd name="connsiteX1513" fmla="*/ 2750400 w 8267681"/>
              <a:gd name="connsiteY1513" fmla="*/ 5110900 h 6698675"/>
              <a:gd name="connsiteX1514" fmla="*/ 1446842 w 8267681"/>
              <a:gd name="connsiteY1514" fmla="*/ 5108551 h 6698675"/>
              <a:gd name="connsiteX1515" fmla="*/ 1453889 w 8267681"/>
              <a:gd name="connsiteY1515" fmla="*/ 5113249 h 6698675"/>
              <a:gd name="connsiteX1516" fmla="*/ 1446842 w 8267681"/>
              <a:gd name="connsiteY1516" fmla="*/ 5122644 h 6698675"/>
              <a:gd name="connsiteX1517" fmla="*/ 1442147 w 8267681"/>
              <a:gd name="connsiteY1517" fmla="*/ 5113249 h 6698675"/>
              <a:gd name="connsiteX1518" fmla="*/ 1752183 w 8267681"/>
              <a:gd name="connsiteY1518" fmla="*/ 5106202 h 6698675"/>
              <a:gd name="connsiteX1519" fmla="*/ 1756884 w 8267681"/>
              <a:gd name="connsiteY1519" fmla="*/ 5108551 h 6698675"/>
              <a:gd name="connsiteX1520" fmla="*/ 1756884 w 8267681"/>
              <a:gd name="connsiteY1520" fmla="*/ 5117946 h 6698675"/>
              <a:gd name="connsiteX1521" fmla="*/ 1752183 w 8267681"/>
              <a:gd name="connsiteY1521" fmla="*/ 5122643 h 6698675"/>
              <a:gd name="connsiteX1522" fmla="*/ 1742787 w 8267681"/>
              <a:gd name="connsiteY1522" fmla="*/ 5124992 h 6698675"/>
              <a:gd name="connsiteX1523" fmla="*/ 1735741 w 8267681"/>
              <a:gd name="connsiteY1523" fmla="*/ 5117946 h 6698675"/>
              <a:gd name="connsiteX1524" fmla="*/ 1742787 w 8267681"/>
              <a:gd name="connsiteY1524" fmla="*/ 5108551 h 6698675"/>
              <a:gd name="connsiteX1525" fmla="*/ 2611823 w 8267681"/>
              <a:gd name="connsiteY1525" fmla="*/ 5103854 h 6698675"/>
              <a:gd name="connsiteX1526" fmla="*/ 2473246 w 8267681"/>
              <a:gd name="connsiteY1526" fmla="*/ 5122645 h 6698675"/>
              <a:gd name="connsiteX1527" fmla="*/ 2539011 w 8267681"/>
              <a:gd name="connsiteY1527" fmla="*/ 5115598 h 6698675"/>
              <a:gd name="connsiteX1528" fmla="*/ 2543709 w 8267681"/>
              <a:gd name="connsiteY1528" fmla="*/ 5120296 h 6698675"/>
              <a:gd name="connsiteX1529" fmla="*/ 2492035 w 8267681"/>
              <a:gd name="connsiteY1529" fmla="*/ 5136737 h 6698675"/>
              <a:gd name="connsiteX1530" fmla="*/ 2607125 w 8267681"/>
              <a:gd name="connsiteY1530" fmla="*/ 5124993 h 6698675"/>
              <a:gd name="connsiteX1531" fmla="*/ 2555452 w 8267681"/>
              <a:gd name="connsiteY1531" fmla="*/ 5122645 h 6698675"/>
              <a:gd name="connsiteX1532" fmla="*/ 2555452 w 8267681"/>
              <a:gd name="connsiteY1532" fmla="*/ 5115598 h 6698675"/>
              <a:gd name="connsiteX1533" fmla="*/ 2611823 w 8267681"/>
              <a:gd name="connsiteY1533" fmla="*/ 5103854 h 6698675"/>
              <a:gd name="connsiteX1534" fmla="*/ 2792680 w 8267681"/>
              <a:gd name="connsiteY1534" fmla="*/ 5101506 h 6698675"/>
              <a:gd name="connsiteX1535" fmla="*/ 2792680 w 8267681"/>
              <a:gd name="connsiteY1535" fmla="*/ 5106204 h 6698675"/>
              <a:gd name="connsiteX1536" fmla="*/ 2834170 w 8267681"/>
              <a:gd name="connsiteY1536" fmla="*/ 5126948 h 6698675"/>
              <a:gd name="connsiteX1537" fmla="*/ 2821159 w 8267681"/>
              <a:gd name="connsiteY1537" fmla="*/ 5134095 h 6698675"/>
              <a:gd name="connsiteX1538" fmla="*/ 2795027 w 8267681"/>
              <a:gd name="connsiteY1538" fmla="*/ 5143784 h 6698675"/>
              <a:gd name="connsiteX1539" fmla="*/ 2813817 w 8267681"/>
              <a:gd name="connsiteY1539" fmla="*/ 5162574 h 6698675"/>
              <a:gd name="connsiteX1540" fmla="*/ 2797376 w 8267681"/>
              <a:gd name="connsiteY1540" fmla="*/ 5162574 h 6698675"/>
              <a:gd name="connsiteX1541" fmla="*/ 2745703 w 8267681"/>
              <a:gd name="connsiteY1541" fmla="*/ 5132040 h 6698675"/>
              <a:gd name="connsiteX1542" fmla="*/ 2771540 w 8267681"/>
              <a:gd name="connsiteY1542" fmla="*/ 5113250 h 6698675"/>
              <a:gd name="connsiteX1543" fmla="*/ 2759797 w 8267681"/>
              <a:gd name="connsiteY1543" fmla="*/ 5110901 h 6698675"/>
              <a:gd name="connsiteX1544" fmla="*/ 2762144 w 8267681"/>
              <a:gd name="connsiteY1544" fmla="*/ 5108552 h 6698675"/>
              <a:gd name="connsiteX1545" fmla="*/ 2762144 w 8267681"/>
              <a:gd name="connsiteY1545" fmla="*/ 5106204 h 6698675"/>
              <a:gd name="connsiteX1546" fmla="*/ 2792680 w 8267681"/>
              <a:gd name="connsiteY1546" fmla="*/ 5101506 h 6698675"/>
              <a:gd name="connsiteX1547" fmla="*/ 2849049 w 8267681"/>
              <a:gd name="connsiteY1547" fmla="*/ 5092110 h 6698675"/>
              <a:gd name="connsiteX1548" fmla="*/ 2849049 w 8267681"/>
              <a:gd name="connsiteY1548" fmla="*/ 5099156 h 6698675"/>
              <a:gd name="connsiteX1549" fmla="*/ 2837305 w 8267681"/>
              <a:gd name="connsiteY1549" fmla="*/ 5101505 h 6698675"/>
              <a:gd name="connsiteX1550" fmla="*/ 2827910 w 8267681"/>
              <a:gd name="connsiteY1550" fmla="*/ 5096808 h 6698675"/>
              <a:gd name="connsiteX1551" fmla="*/ 2849049 w 8267681"/>
              <a:gd name="connsiteY1551" fmla="*/ 5092110 h 6698675"/>
              <a:gd name="connsiteX1552" fmla="*/ 1583073 w 8267681"/>
              <a:gd name="connsiteY1552" fmla="*/ 5092110 h 6698675"/>
              <a:gd name="connsiteX1553" fmla="*/ 1587773 w 8267681"/>
              <a:gd name="connsiteY1553" fmla="*/ 5096808 h 6698675"/>
              <a:gd name="connsiteX1554" fmla="*/ 1587773 w 8267681"/>
              <a:gd name="connsiteY1554" fmla="*/ 5106203 h 6698675"/>
              <a:gd name="connsiteX1555" fmla="*/ 1583073 w 8267681"/>
              <a:gd name="connsiteY1555" fmla="*/ 5110900 h 6698675"/>
              <a:gd name="connsiteX1556" fmla="*/ 1573676 w 8267681"/>
              <a:gd name="connsiteY1556" fmla="*/ 5110900 h 6698675"/>
              <a:gd name="connsiteX1557" fmla="*/ 1566630 w 8267681"/>
              <a:gd name="connsiteY1557" fmla="*/ 5106203 h 6698675"/>
              <a:gd name="connsiteX1558" fmla="*/ 1564280 w 8267681"/>
              <a:gd name="connsiteY1558" fmla="*/ 5096808 h 6698675"/>
              <a:gd name="connsiteX1559" fmla="*/ 1573676 w 8267681"/>
              <a:gd name="connsiteY1559" fmla="*/ 5094459 h 6698675"/>
              <a:gd name="connsiteX1560" fmla="*/ 2466198 w 8267681"/>
              <a:gd name="connsiteY1560" fmla="*/ 5075669 h 6698675"/>
              <a:gd name="connsiteX1561" fmla="*/ 2369898 w 8267681"/>
              <a:gd name="connsiteY1561" fmla="*/ 5141435 h 6698675"/>
              <a:gd name="connsiteX1562" fmla="*/ 2466198 w 8267681"/>
              <a:gd name="connsiteY1562" fmla="*/ 5075669 h 6698675"/>
              <a:gd name="connsiteX1563" fmla="*/ 5532235 w 8267681"/>
              <a:gd name="connsiteY1563" fmla="*/ 5072146 h 6698675"/>
              <a:gd name="connsiteX1564" fmla="*/ 5529006 w 8267681"/>
              <a:gd name="connsiteY1564" fmla="*/ 5078018 h 6698675"/>
              <a:gd name="connsiteX1565" fmla="*/ 5526657 w 8267681"/>
              <a:gd name="connsiteY1565" fmla="*/ 5080367 h 6698675"/>
              <a:gd name="connsiteX1566" fmla="*/ 5532235 w 8267681"/>
              <a:gd name="connsiteY1566" fmla="*/ 5072146 h 6698675"/>
              <a:gd name="connsiteX1567" fmla="*/ 1735741 w 8267681"/>
              <a:gd name="connsiteY1567" fmla="*/ 5056879 h 6698675"/>
              <a:gd name="connsiteX1568" fmla="*/ 1735741 w 8267681"/>
              <a:gd name="connsiteY1568" fmla="*/ 5059228 h 6698675"/>
              <a:gd name="connsiteX1569" fmla="*/ 1756884 w 8267681"/>
              <a:gd name="connsiteY1569" fmla="*/ 5075669 h 6698675"/>
              <a:gd name="connsiteX1570" fmla="*/ 1752183 w 8267681"/>
              <a:gd name="connsiteY1570" fmla="*/ 5099157 h 6698675"/>
              <a:gd name="connsiteX1571" fmla="*/ 1742787 w 8267681"/>
              <a:gd name="connsiteY1571" fmla="*/ 5094460 h 6698675"/>
              <a:gd name="connsiteX1572" fmla="*/ 1731044 w 8267681"/>
              <a:gd name="connsiteY1572" fmla="*/ 5082716 h 6698675"/>
              <a:gd name="connsiteX1573" fmla="*/ 1726349 w 8267681"/>
              <a:gd name="connsiteY1573" fmla="*/ 5066274 h 6698675"/>
              <a:gd name="connsiteX1574" fmla="*/ 2635310 w 8267681"/>
              <a:gd name="connsiteY1574" fmla="*/ 5052181 h 6698675"/>
              <a:gd name="connsiteX1575" fmla="*/ 2541359 w 8267681"/>
              <a:gd name="connsiteY1575" fmla="*/ 5063925 h 6698675"/>
              <a:gd name="connsiteX1576" fmla="*/ 2635310 w 8267681"/>
              <a:gd name="connsiteY1576" fmla="*/ 5052181 h 6698675"/>
              <a:gd name="connsiteX1577" fmla="*/ 1524353 w 8267681"/>
              <a:gd name="connsiteY1577" fmla="*/ 5045134 h 6698675"/>
              <a:gd name="connsiteX1578" fmla="*/ 1531403 w 8267681"/>
              <a:gd name="connsiteY1578" fmla="*/ 5045134 h 6698675"/>
              <a:gd name="connsiteX1579" fmla="*/ 1536096 w 8267681"/>
              <a:gd name="connsiteY1579" fmla="*/ 5047483 h 6698675"/>
              <a:gd name="connsiteX1580" fmla="*/ 1531403 w 8267681"/>
              <a:gd name="connsiteY1580" fmla="*/ 5056878 h 6698675"/>
              <a:gd name="connsiteX1581" fmla="*/ 1519655 w 8267681"/>
              <a:gd name="connsiteY1581" fmla="*/ 5047483 h 6698675"/>
              <a:gd name="connsiteX1582" fmla="*/ 1573676 w 8267681"/>
              <a:gd name="connsiteY1582" fmla="*/ 5040437 h 6698675"/>
              <a:gd name="connsiteX1583" fmla="*/ 1576025 w 8267681"/>
              <a:gd name="connsiteY1583" fmla="*/ 5040437 h 6698675"/>
              <a:gd name="connsiteX1584" fmla="*/ 1585423 w 8267681"/>
              <a:gd name="connsiteY1584" fmla="*/ 5045135 h 6698675"/>
              <a:gd name="connsiteX1585" fmla="*/ 1590117 w 8267681"/>
              <a:gd name="connsiteY1585" fmla="*/ 5049832 h 6698675"/>
              <a:gd name="connsiteX1586" fmla="*/ 1585423 w 8267681"/>
              <a:gd name="connsiteY1586" fmla="*/ 5059227 h 6698675"/>
              <a:gd name="connsiteX1587" fmla="*/ 1576025 w 8267681"/>
              <a:gd name="connsiteY1587" fmla="*/ 5054529 h 6698675"/>
              <a:gd name="connsiteX1588" fmla="*/ 1571330 w 8267681"/>
              <a:gd name="connsiteY1588" fmla="*/ 5049832 h 6698675"/>
              <a:gd name="connsiteX1589" fmla="*/ 3676224 w 8267681"/>
              <a:gd name="connsiteY1589" fmla="*/ 5036951 h 6698675"/>
              <a:gd name="connsiteX1590" fmla="*/ 3680517 w 8267681"/>
              <a:gd name="connsiteY1590" fmla="*/ 5049832 h 6698675"/>
              <a:gd name="connsiteX1591" fmla="*/ 3676224 w 8267681"/>
              <a:gd name="connsiteY1591" fmla="*/ 5036951 h 6698675"/>
              <a:gd name="connsiteX1592" fmla="*/ 5060718 w 8267681"/>
              <a:gd name="connsiteY1592" fmla="*/ 5031042 h 6698675"/>
              <a:gd name="connsiteX1593" fmla="*/ 5052204 w 8267681"/>
              <a:gd name="connsiteY1593" fmla="*/ 5033391 h 6698675"/>
              <a:gd name="connsiteX1594" fmla="*/ 5063947 w 8267681"/>
              <a:gd name="connsiteY1594" fmla="*/ 5052181 h 6698675"/>
              <a:gd name="connsiteX1595" fmla="*/ 5070994 w 8267681"/>
              <a:gd name="connsiteY1595" fmla="*/ 5035740 h 6698675"/>
              <a:gd name="connsiteX1596" fmla="*/ 5060718 w 8267681"/>
              <a:gd name="connsiteY1596" fmla="*/ 5031042 h 6698675"/>
              <a:gd name="connsiteX1597" fmla="*/ 5035762 w 8267681"/>
              <a:gd name="connsiteY1597" fmla="*/ 5026345 h 6698675"/>
              <a:gd name="connsiteX1598" fmla="*/ 5056901 w 8267681"/>
              <a:gd name="connsiteY1598" fmla="*/ 5054530 h 6698675"/>
              <a:gd name="connsiteX1599" fmla="*/ 5035762 w 8267681"/>
              <a:gd name="connsiteY1599" fmla="*/ 5026345 h 6698675"/>
              <a:gd name="connsiteX1600" fmla="*/ 1712256 w 8267681"/>
              <a:gd name="connsiteY1600" fmla="*/ 5023995 h 6698675"/>
              <a:gd name="connsiteX1601" fmla="*/ 1733394 w 8267681"/>
              <a:gd name="connsiteY1601" fmla="*/ 5023995 h 6698675"/>
              <a:gd name="connsiteX1602" fmla="*/ 1747487 w 8267681"/>
              <a:gd name="connsiteY1602" fmla="*/ 5033390 h 6698675"/>
              <a:gd name="connsiteX1603" fmla="*/ 1742791 w 8267681"/>
              <a:gd name="connsiteY1603" fmla="*/ 5045134 h 6698675"/>
              <a:gd name="connsiteX1604" fmla="*/ 1740441 w 8267681"/>
              <a:gd name="connsiteY1604" fmla="*/ 5042785 h 6698675"/>
              <a:gd name="connsiteX1605" fmla="*/ 5599470 w 8267681"/>
              <a:gd name="connsiteY1605" fmla="*/ 5019298 h 6698675"/>
              <a:gd name="connsiteX1606" fmla="*/ 5653492 w 8267681"/>
              <a:gd name="connsiteY1606" fmla="*/ 5085064 h 6698675"/>
              <a:gd name="connsiteX1607" fmla="*/ 5599470 w 8267681"/>
              <a:gd name="connsiteY1607" fmla="*/ 5019298 h 6698675"/>
              <a:gd name="connsiteX1608" fmla="*/ 1820298 w 8267681"/>
              <a:gd name="connsiteY1608" fmla="*/ 5019297 h 6698675"/>
              <a:gd name="connsiteX1609" fmla="*/ 1829697 w 8267681"/>
              <a:gd name="connsiteY1609" fmla="*/ 5023995 h 6698675"/>
              <a:gd name="connsiteX1610" fmla="*/ 1832042 w 8267681"/>
              <a:gd name="connsiteY1610" fmla="*/ 5026343 h 6698675"/>
              <a:gd name="connsiteX1611" fmla="*/ 1829697 w 8267681"/>
              <a:gd name="connsiteY1611" fmla="*/ 5031041 h 6698675"/>
              <a:gd name="connsiteX1612" fmla="*/ 1820298 w 8267681"/>
              <a:gd name="connsiteY1612" fmla="*/ 5031041 h 6698675"/>
              <a:gd name="connsiteX1613" fmla="*/ 1815600 w 8267681"/>
              <a:gd name="connsiteY1613" fmla="*/ 5026343 h 6698675"/>
              <a:gd name="connsiteX1614" fmla="*/ 1677023 w 8267681"/>
              <a:gd name="connsiteY1614" fmla="*/ 5005205 h 6698675"/>
              <a:gd name="connsiteX1615" fmla="*/ 1716951 w 8267681"/>
              <a:gd name="connsiteY1615" fmla="*/ 5031041 h 6698675"/>
              <a:gd name="connsiteX1616" fmla="*/ 1705207 w 8267681"/>
              <a:gd name="connsiteY1616" fmla="*/ 5040437 h 6698675"/>
              <a:gd name="connsiteX1617" fmla="*/ 1712256 w 8267681"/>
              <a:gd name="connsiteY1617" fmla="*/ 5049831 h 6698675"/>
              <a:gd name="connsiteX1618" fmla="*/ 1716951 w 8267681"/>
              <a:gd name="connsiteY1618" fmla="*/ 5092111 h 6698675"/>
              <a:gd name="connsiteX1619" fmla="*/ 1728699 w 8267681"/>
              <a:gd name="connsiteY1619" fmla="*/ 5101506 h 6698675"/>
              <a:gd name="connsiteX1620" fmla="*/ 1707556 w 8267681"/>
              <a:gd name="connsiteY1620" fmla="*/ 5108552 h 6698675"/>
              <a:gd name="connsiteX1621" fmla="*/ 1705207 w 8267681"/>
              <a:gd name="connsiteY1621" fmla="*/ 5117947 h 6698675"/>
              <a:gd name="connsiteX1622" fmla="*/ 1716951 w 8267681"/>
              <a:gd name="connsiteY1622" fmla="*/ 5127342 h 6698675"/>
              <a:gd name="connsiteX1623" fmla="*/ 1719300 w 8267681"/>
              <a:gd name="connsiteY1623" fmla="*/ 5132040 h 6698675"/>
              <a:gd name="connsiteX1624" fmla="*/ 1702858 w 8267681"/>
              <a:gd name="connsiteY1624" fmla="*/ 5207201 h 6698675"/>
              <a:gd name="connsiteX1625" fmla="*/ 1700509 w 8267681"/>
              <a:gd name="connsiteY1625" fmla="*/ 5216596 h 6698675"/>
              <a:gd name="connsiteX1626" fmla="*/ 1707556 w 8267681"/>
              <a:gd name="connsiteY1626" fmla="*/ 5225991 h 6698675"/>
              <a:gd name="connsiteX1627" fmla="*/ 1693463 w 8267681"/>
              <a:gd name="connsiteY1627" fmla="*/ 5305850 h 6698675"/>
              <a:gd name="connsiteX1628" fmla="*/ 1684071 w 8267681"/>
              <a:gd name="connsiteY1628" fmla="*/ 5305850 h 6698675"/>
              <a:gd name="connsiteX1629" fmla="*/ 1681721 w 8267681"/>
              <a:gd name="connsiteY1629" fmla="*/ 5301152 h 6698675"/>
              <a:gd name="connsiteX1630" fmla="*/ 1667628 w 8267681"/>
              <a:gd name="connsiteY1630" fmla="*/ 5291757 h 6698675"/>
              <a:gd name="connsiteX1631" fmla="*/ 1669978 w 8267681"/>
              <a:gd name="connsiteY1631" fmla="*/ 5275315 h 6698675"/>
              <a:gd name="connsiteX1632" fmla="*/ 1655886 w 8267681"/>
              <a:gd name="connsiteY1632" fmla="*/ 5223642 h 6698675"/>
              <a:gd name="connsiteX1633" fmla="*/ 1653535 w 8267681"/>
              <a:gd name="connsiteY1633" fmla="*/ 5143784 h 6698675"/>
              <a:gd name="connsiteX1634" fmla="*/ 1641793 w 8267681"/>
              <a:gd name="connsiteY1634" fmla="*/ 5096808 h 6698675"/>
              <a:gd name="connsiteX1635" fmla="*/ 1655886 w 8267681"/>
              <a:gd name="connsiteY1635" fmla="*/ 5092111 h 6698675"/>
              <a:gd name="connsiteX1636" fmla="*/ 1660580 w 8267681"/>
              <a:gd name="connsiteY1636" fmla="*/ 5089762 h 6698675"/>
              <a:gd name="connsiteX1637" fmla="*/ 1658231 w 8267681"/>
              <a:gd name="connsiteY1637" fmla="*/ 5033390 h 6698675"/>
              <a:gd name="connsiteX1638" fmla="*/ 1648837 w 8267681"/>
              <a:gd name="connsiteY1638" fmla="*/ 5052180 h 6698675"/>
              <a:gd name="connsiteX1639" fmla="*/ 1639443 w 8267681"/>
              <a:gd name="connsiteY1639" fmla="*/ 5047483 h 6698675"/>
              <a:gd name="connsiteX1640" fmla="*/ 1677023 w 8267681"/>
              <a:gd name="connsiteY1640" fmla="*/ 5005205 h 6698675"/>
              <a:gd name="connsiteX1641" fmla="*/ 2602485 w 8267681"/>
              <a:gd name="connsiteY1641" fmla="*/ 5001430 h 6698675"/>
              <a:gd name="connsiteX1642" fmla="*/ 2597730 w 8267681"/>
              <a:gd name="connsiteY1642" fmla="*/ 5005206 h 6698675"/>
              <a:gd name="connsiteX1643" fmla="*/ 2595467 w 8267681"/>
              <a:gd name="connsiteY1643" fmla="*/ 5002246 h 6698675"/>
              <a:gd name="connsiteX1644" fmla="*/ 5055140 w 8267681"/>
              <a:gd name="connsiteY1644" fmla="*/ 4996985 h 6698675"/>
              <a:gd name="connsiteX1645" fmla="*/ 5052204 w 8267681"/>
              <a:gd name="connsiteY1645" fmla="*/ 5016950 h 6698675"/>
              <a:gd name="connsiteX1646" fmla="*/ 5054552 w 8267681"/>
              <a:gd name="connsiteY1646" fmla="*/ 5012252 h 6698675"/>
              <a:gd name="connsiteX1647" fmla="*/ 5055140 w 8267681"/>
              <a:gd name="connsiteY1647" fmla="*/ 4996985 h 6698675"/>
              <a:gd name="connsiteX1648" fmla="*/ 5965878 w 8267681"/>
              <a:gd name="connsiteY1648" fmla="*/ 4993462 h 6698675"/>
              <a:gd name="connsiteX1649" fmla="*/ 5991715 w 8267681"/>
              <a:gd name="connsiteY1649" fmla="*/ 5042786 h 6698675"/>
              <a:gd name="connsiteX1650" fmla="*/ 5965878 w 8267681"/>
              <a:gd name="connsiteY1650" fmla="*/ 4993462 h 6698675"/>
              <a:gd name="connsiteX1651" fmla="*/ 4204882 w 8267681"/>
              <a:gd name="connsiteY1651" fmla="*/ 4992287 h 6698675"/>
              <a:gd name="connsiteX1652" fmla="*/ 4199597 w 8267681"/>
              <a:gd name="connsiteY1652" fmla="*/ 5009903 h 6698675"/>
              <a:gd name="connsiteX1653" fmla="*/ 4204882 w 8267681"/>
              <a:gd name="connsiteY1653" fmla="*/ 4992287 h 6698675"/>
              <a:gd name="connsiteX1654" fmla="*/ 1566630 w 8267681"/>
              <a:gd name="connsiteY1654" fmla="*/ 4991112 h 6698675"/>
              <a:gd name="connsiteX1655" fmla="*/ 1571330 w 8267681"/>
              <a:gd name="connsiteY1655" fmla="*/ 4995810 h 6698675"/>
              <a:gd name="connsiteX1656" fmla="*/ 1571330 w 8267681"/>
              <a:gd name="connsiteY1656" fmla="*/ 5005205 h 6698675"/>
              <a:gd name="connsiteX1657" fmla="*/ 1566630 w 8267681"/>
              <a:gd name="connsiteY1657" fmla="*/ 5014600 h 6698675"/>
              <a:gd name="connsiteX1658" fmla="*/ 1557238 w 8267681"/>
              <a:gd name="connsiteY1658" fmla="*/ 5014600 h 6698675"/>
              <a:gd name="connsiteX1659" fmla="*/ 1554887 w 8267681"/>
              <a:gd name="connsiteY1659" fmla="*/ 5012251 h 6698675"/>
              <a:gd name="connsiteX1660" fmla="*/ 1554887 w 8267681"/>
              <a:gd name="connsiteY1660" fmla="*/ 5002856 h 6698675"/>
              <a:gd name="connsiteX1661" fmla="*/ 1702859 w 8267681"/>
              <a:gd name="connsiteY1661" fmla="*/ 4988763 h 6698675"/>
              <a:gd name="connsiteX1662" fmla="*/ 1712256 w 8267681"/>
              <a:gd name="connsiteY1662" fmla="*/ 4991112 h 6698675"/>
              <a:gd name="connsiteX1663" fmla="*/ 1714606 w 8267681"/>
              <a:gd name="connsiteY1663" fmla="*/ 4993461 h 6698675"/>
              <a:gd name="connsiteX1664" fmla="*/ 1712256 w 8267681"/>
              <a:gd name="connsiteY1664" fmla="*/ 4998158 h 6698675"/>
              <a:gd name="connsiteX1665" fmla="*/ 1707556 w 8267681"/>
              <a:gd name="connsiteY1665" fmla="*/ 5000507 h 6698675"/>
              <a:gd name="connsiteX1666" fmla="*/ 1702859 w 8267681"/>
              <a:gd name="connsiteY1666" fmla="*/ 5002856 h 6698675"/>
              <a:gd name="connsiteX1667" fmla="*/ 1700514 w 8267681"/>
              <a:gd name="connsiteY1667" fmla="*/ 5000507 h 6698675"/>
              <a:gd name="connsiteX1668" fmla="*/ 1698163 w 8267681"/>
              <a:gd name="connsiteY1668" fmla="*/ 4991112 h 6698675"/>
              <a:gd name="connsiteX1669" fmla="*/ 1625350 w 8267681"/>
              <a:gd name="connsiteY1669" fmla="*/ 4986415 h 6698675"/>
              <a:gd name="connsiteX1670" fmla="*/ 1634745 w 8267681"/>
              <a:gd name="connsiteY1670" fmla="*/ 4988764 h 6698675"/>
              <a:gd name="connsiteX1671" fmla="*/ 1625350 w 8267681"/>
              <a:gd name="connsiteY1671" fmla="*/ 4995810 h 6698675"/>
              <a:gd name="connsiteX1672" fmla="*/ 1618302 w 8267681"/>
              <a:gd name="connsiteY1672" fmla="*/ 4988764 h 6698675"/>
              <a:gd name="connsiteX1673" fmla="*/ 2763614 w 8267681"/>
              <a:gd name="connsiteY1673" fmla="*/ 4982011 h 6698675"/>
              <a:gd name="connsiteX1674" fmla="*/ 2738657 w 8267681"/>
              <a:gd name="connsiteY1674" fmla="*/ 4998159 h 6698675"/>
              <a:gd name="connsiteX1675" fmla="*/ 2757447 w 8267681"/>
              <a:gd name="connsiteY1675" fmla="*/ 5000508 h 6698675"/>
              <a:gd name="connsiteX1676" fmla="*/ 2797376 w 8267681"/>
              <a:gd name="connsiteY1676" fmla="*/ 4988764 h 6698675"/>
              <a:gd name="connsiteX1677" fmla="*/ 2763614 w 8267681"/>
              <a:gd name="connsiteY1677" fmla="*/ 4982011 h 6698675"/>
              <a:gd name="connsiteX1678" fmla="*/ 2139727 w 8267681"/>
              <a:gd name="connsiteY1678" fmla="*/ 4981718 h 6698675"/>
              <a:gd name="connsiteX1679" fmla="*/ 2139727 w 8267681"/>
              <a:gd name="connsiteY1679" fmla="*/ 5056879 h 6698675"/>
              <a:gd name="connsiteX1680" fmla="*/ 2052822 w 8267681"/>
              <a:gd name="connsiteY1680" fmla="*/ 5047484 h 6698675"/>
              <a:gd name="connsiteX1681" fmla="*/ 2064565 w 8267681"/>
              <a:gd name="connsiteY1681" fmla="*/ 4984067 h 6698675"/>
              <a:gd name="connsiteX1682" fmla="*/ 2139727 w 8267681"/>
              <a:gd name="connsiteY1682" fmla="*/ 4981718 h 6698675"/>
              <a:gd name="connsiteX1683" fmla="*/ 1604209 w 8267681"/>
              <a:gd name="connsiteY1683" fmla="*/ 4981717 h 6698675"/>
              <a:gd name="connsiteX1684" fmla="*/ 1608908 w 8267681"/>
              <a:gd name="connsiteY1684" fmla="*/ 4981717 h 6698675"/>
              <a:gd name="connsiteX1685" fmla="*/ 1618302 w 8267681"/>
              <a:gd name="connsiteY1685" fmla="*/ 4988763 h 6698675"/>
              <a:gd name="connsiteX1686" fmla="*/ 1608908 w 8267681"/>
              <a:gd name="connsiteY1686" fmla="*/ 4993461 h 6698675"/>
              <a:gd name="connsiteX1687" fmla="*/ 1599515 w 8267681"/>
              <a:gd name="connsiteY1687" fmla="*/ 4988763 h 6698675"/>
              <a:gd name="connsiteX1688" fmla="*/ 5498471 w 8267681"/>
              <a:gd name="connsiteY1688" fmla="*/ 4977020 h 6698675"/>
              <a:gd name="connsiteX1689" fmla="*/ 5496123 w 8267681"/>
              <a:gd name="connsiteY1689" fmla="*/ 4979369 h 6698675"/>
              <a:gd name="connsiteX1690" fmla="*/ 5500820 w 8267681"/>
              <a:gd name="connsiteY1690" fmla="*/ 4984067 h 6698675"/>
              <a:gd name="connsiteX1691" fmla="*/ 5498471 w 8267681"/>
              <a:gd name="connsiteY1691" fmla="*/ 4977020 h 6698675"/>
              <a:gd name="connsiteX1692" fmla="*/ 2409828 w 8267681"/>
              <a:gd name="connsiteY1692" fmla="*/ 4972323 h 6698675"/>
              <a:gd name="connsiteX1693" fmla="*/ 2409828 w 8267681"/>
              <a:gd name="connsiteY1693" fmla="*/ 4986416 h 6698675"/>
              <a:gd name="connsiteX1694" fmla="*/ 2438013 w 8267681"/>
              <a:gd name="connsiteY1694" fmla="*/ 4988765 h 6698675"/>
              <a:gd name="connsiteX1695" fmla="*/ 2337016 w 8267681"/>
              <a:gd name="connsiteY1695" fmla="*/ 5052182 h 6698675"/>
              <a:gd name="connsiteX1696" fmla="*/ 2398084 w 8267681"/>
              <a:gd name="connsiteY1696" fmla="*/ 4995811 h 6698675"/>
              <a:gd name="connsiteX1697" fmla="*/ 2391039 w 8267681"/>
              <a:gd name="connsiteY1697" fmla="*/ 4991113 h 6698675"/>
              <a:gd name="connsiteX1698" fmla="*/ 2409828 w 8267681"/>
              <a:gd name="connsiteY1698" fmla="*/ 4972323 h 6698675"/>
              <a:gd name="connsiteX1699" fmla="*/ 1430405 w 8267681"/>
              <a:gd name="connsiteY1699" fmla="*/ 4965276 h 6698675"/>
              <a:gd name="connsiteX1700" fmla="*/ 1439797 w 8267681"/>
              <a:gd name="connsiteY1700" fmla="*/ 4972322 h 6698675"/>
              <a:gd name="connsiteX1701" fmla="*/ 1446842 w 8267681"/>
              <a:gd name="connsiteY1701" fmla="*/ 4979369 h 6698675"/>
              <a:gd name="connsiteX1702" fmla="*/ 1437447 w 8267681"/>
              <a:gd name="connsiteY1702" fmla="*/ 4991112 h 6698675"/>
              <a:gd name="connsiteX1703" fmla="*/ 1425704 w 8267681"/>
              <a:gd name="connsiteY1703" fmla="*/ 4986415 h 6698675"/>
              <a:gd name="connsiteX1704" fmla="*/ 1416312 w 8267681"/>
              <a:gd name="connsiteY1704" fmla="*/ 4969974 h 6698675"/>
              <a:gd name="connsiteX1705" fmla="*/ 1430405 w 8267681"/>
              <a:gd name="connsiteY1705" fmla="*/ 4965276 h 6698675"/>
              <a:gd name="connsiteX1706" fmla="*/ 1514956 w 8267681"/>
              <a:gd name="connsiteY1706" fmla="*/ 4960579 h 6698675"/>
              <a:gd name="connsiteX1707" fmla="*/ 1526702 w 8267681"/>
              <a:gd name="connsiteY1707" fmla="*/ 4972323 h 6698675"/>
              <a:gd name="connsiteX1708" fmla="*/ 1519655 w 8267681"/>
              <a:gd name="connsiteY1708" fmla="*/ 4979369 h 6698675"/>
              <a:gd name="connsiteX1709" fmla="*/ 1519655 w 8267681"/>
              <a:gd name="connsiteY1709" fmla="*/ 4988765 h 6698675"/>
              <a:gd name="connsiteX1710" fmla="*/ 1514956 w 8267681"/>
              <a:gd name="connsiteY1710" fmla="*/ 4993462 h 6698675"/>
              <a:gd name="connsiteX1711" fmla="*/ 1505561 w 8267681"/>
              <a:gd name="connsiteY1711" fmla="*/ 4998160 h 6698675"/>
              <a:gd name="connsiteX1712" fmla="*/ 1505561 w 8267681"/>
              <a:gd name="connsiteY1712" fmla="*/ 4972323 h 6698675"/>
              <a:gd name="connsiteX1713" fmla="*/ 1406915 w 8267681"/>
              <a:gd name="connsiteY1713" fmla="*/ 4960578 h 6698675"/>
              <a:gd name="connsiteX1714" fmla="*/ 1411612 w 8267681"/>
              <a:gd name="connsiteY1714" fmla="*/ 4969973 h 6698675"/>
              <a:gd name="connsiteX1715" fmla="*/ 1406915 w 8267681"/>
              <a:gd name="connsiteY1715" fmla="*/ 4972322 h 6698675"/>
              <a:gd name="connsiteX1716" fmla="*/ 1404570 w 8267681"/>
              <a:gd name="connsiteY1716" fmla="*/ 4969973 h 6698675"/>
              <a:gd name="connsiteX1717" fmla="*/ 5982320 w 8267681"/>
              <a:gd name="connsiteY1717" fmla="*/ 4958230 h 6698675"/>
              <a:gd name="connsiteX1718" fmla="*/ 6001110 w 8267681"/>
              <a:gd name="connsiteY1718" fmla="*/ 5019298 h 6698675"/>
              <a:gd name="connsiteX1719" fmla="*/ 6003459 w 8267681"/>
              <a:gd name="connsiteY1719" fmla="*/ 4984067 h 6698675"/>
              <a:gd name="connsiteX1720" fmla="*/ 5982320 w 8267681"/>
              <a:gd name="connsiteY1720" fmla="*/ 4958230 h 6698675"/>
              <a:gd name="connsiteX1721" fmla="*/ 1719300 w 8267681"/>
              <a:gd name="connsiteY1721" fmla="*/ 4958229 h 6698675"/>
              <a:gd name="connsiteX1722" fmla="*/ 1721650 w 8267681"/>
              <a:gd name="connsiteY1722" fmla="*/ 4965275 h 6698675"/>
              <a:gd name="connsiteX1723" fmla="*/ 1719300 w 8267681"/>
              <a:gd name="connsiteY1723" fmla="*/ 4969973 h 6698675"/>
              <a:gd name="connsiteX1724" fmla="*/ 1712256 w 8267681"/>
              <a:gd name="connsiteY1724" fmla="*/ 4965275 h 6698675"/>
              <a:gd name="connsiteX1725" fmla="*/ 1472682 w 8267681"/>
              <a:gd name="connsiteY1725" fmla="*/ 4958229 h 6698675"/>
              <a:gd name="connsiteX1726" fmla="*/ 1482075 w 8267681"/>
              <a:gd name="connsiteY1726" fmla="*/ 4962927 h 6698675"/>
              <a:gd name="connsiteX1727" fmla="*/ 1472682 w 8267681"/>
              <a:gd name="connsiteY1727" fmla="*/ 4972322 h 6698675"/>
              <a:gd name="connsiteX1728" fmla="*/ 1467982 w 8267681"/>
              <a:gd name="connsiteY1728" fmla="*/ 4972322 h 6698675"/>
              <a:gd name="connsiteX1729" fmla="*/ 1465632 w 8267681"/>
              <a:gd name="connsiteY1729" fmla="*/ 4962927 h 6698675"/>
              <a:gd name="connsiteX1730" fmla="*/ 6010505 w 8267681"/>
              <a:gd name="connsiteY1730" fmla="*/ 4953533 h 6698675"/>
              <a:gd name="connsiteX1731" fmla="*/ 6048085 w 8267681"/>
              <a:gd name="connsiteY1731" fmla="*/ 5019298 h 6698675"/>
              <a:gd name="connsiteX1732" fmla="*/ 6031644 w 8267681"/>
              <a:gd name="connsiteY1732" fmla="*/ 4986415 h 6698675"/>
              <a:gd name="connsiteX1733" fmla="*/ 6010505 w 8267681"/>
              <a:gd name="connsiteY1733" fmla="*/ 4953533 h 6698675"/>
              <a:gd name="connsiteX1734" fmla="*/ 2910118 w 8267681"/>
              <a:gd name="connsiteY1734" fmla="*/ 4948835 h 6698675"/>
              <a:gd name="connsiteX1735" fmla="*/ 2907769 w 8267681"/>
              <a:gd name="connsiteY1735" fmla="*/ 4974672 h 6698675"/>
              <a:gd name="connsiteX1736" fmla="*/ 2900531 w 8267681"/>
              <a:gd name="connsiteY1736" fmla="*/ 4976962 h 6698675"/>
              <a:gd name="connsiteX1737" fmla="*/ 2877235 w 8267681"/>
              <a:gd name="connsiteY1737" fmla="*/ 4969974 h 6698675"/>
              <a:gd name="connsiteX1738" fmla="*/ 2878279 w 8267681"/>
              <a:gd name="connsiteY1738" fmla="*/ 4964754 h 6698675"/>
              <a:gd name="connsiteX1739" fmla="*/ 2904078 w 8267681"/>
              <a:gd name="connsiteY1739" fmla="*/ 4951855 h 6698675"/>
              <a:gd name="connsiteX1740" fmla="*/ 2905420 w 8267681"/>
              <a:gd name="connsiteY1740" fmla="*/ 4953533 h 6698675"/>
              <a:gd name="connsiteX1741" fmla="*/ 2907083 w 8267681"/>
              <a:gd name="connsiteY1741" fmla="*/ 4950353 h 6698675"/>
              <a:gd name="connsiteX1742" fmla="*/ 1693464 w 8267681"/>
              <a:gd name="connsiteY1742" fmla="*/ 4937090 h 6698675"/>
              <a:gd name="connsiteX1743" fmla="*/ 1702859 w 8267681"/>
              <a:gd name="connsiteY1743" fmla="*/ 4937090 h 6698675"/>
              <a:gd name="connsiteX1744" fmla="*/ 1705207 w 8267681"/>
              <a:gd name="connsiteY1744" fmla="*/ 4946485 h 6698675"/>
              <a:gd name="connsiteX1745" fmla="*/ 1702859 w 8267681"/>
              <a:gd name="connsiteY1745" fmla="*/ 4948834 h 6698675"/>
              <a:gd name="connsiteX1746" fmla="*/ 1693464 w 8267681"/>
              <a:gd name="connsiteY1746" fmla="*/ 4948834 h 6698675"/>
              <a:gd name="connsiteX1747" fmla="*/ 1688766 w 8267681"/>
              <a:gd name="connsiteY1747" fmla="*/ 4946485 h 6698675"/>
              <a:gd name="connsiteX1748" fmla="*/ 5393290 w 8267681"/>
              <a:gd name="connsiteY1748" fmla="*/ 4933751 h 6698675"/>
              <a:gd name="connsiteX1749" fmla="*/ 5383381 w 8267681"/>
              <a:gd name="connsiteY1749" fmla="*/ 4955881 h 6698675"/>
              <a:gd name="connsiteX1750" fmla="*/ 5404520 w 8267681"/>
              <a:gd name="connsiteY1750" fmla="*/ 4937091 h 6698675"/>
              <a:gd name="connsiteX1751" fmla="*/ 5393290 w 8267681"/>
              <a:gd name="connsiteY1751" fmla="*/ 4933751 h 6698675"/>
              <a:gd name="connsiteX1752" fmla="*/ 5486728 w 8267681"/>
              <a:gd name="connsiteY1752" fmla="*/ 4918301 h 6698675"/>
              <a:gd name="connsiteX1753" fmla="*/ 5486728 w 8267681"/>
              <a:gd name="connsiteY1753" fmla="*/ 4922998 h 6698675"/>
              <a:gd name="connsiteX1754" fmla="*/ 5493774 w 8267681"/>
              <a:gd name="connsiteY1754" fmla="*/ 4927696 h 6698675"/>
              <a:gd name="connsiteX1755" fmla="*/ 5486728 w 8267681"/>
              <a:gd name="connsiteY1755" fmla="*/ 4918301 h 6698675"/>
              <a:gd name="connsiteX1756" fmla="*/ 2438014 w 8267681"/>
              <a:gd name="connsiteY1756" fmla="*/ 4915952 h 6698675"/>
              <a:gd name="connsiteX1757" fmla="*/ 2419224 w 8267681"/>
              <a:gd name="connsiteY1757" fmla="*/ 4944137 h 6698675"/>
              <a:gd name="connsiteX1758" fmla="*/ 2402783 w 8267681"/>
              <a:gd name="connsiteY1758" fmla="*/ 4962928 h 6698675"/>
              <a:gd name="connsiteX1759" fmla="*/ 2414526 w 8267681"/>
              <a:gd name="connsiteY1759" fmla="*/ 4955881 h 6698675"/>
              <a:gd name="connsiteX1760" fmla="*/ 2412178 w 8267681"/>
              <a:gd name="connsiteY1760" fmla="*/ 4965277 h 6698675"/>
              <a:gd name="connsiteX1761" fmla="*/ 2398085 w 8267681"/>
              <a:gd name="connsiteY1761" fmla="*/ 4967625 h 6698675"/>
              <a:gd name="connsiteX1762" fmla="*/ 2438014 w 8267681"/>
              <a:gd name="connsiteY1762" fmla="*/ 4915952 h 6698675"/>
              <a:gd name="connsiteX1763" fmla="*/ 1458585 w 8267681"/>
              <a:gd name="connsiteY1763" fmla="*/ 4915951 h 6698675"/>
              <a:gd name="connsiteX1764" fmla="*/ 1463283 w 8267681"/>
              <a:gd name="connsiteY1764" fmla="*/ 4920649 h 6698675"/>
              <a:gd name="connsiteX1765" fmla="*/ 1458585 w 8267681"/>
              <a:gd name="connsiteY1765" fmla="*/ 4922997 h 6698675"/>
              <a:gd name="connsiteX1766" fmla="*/ 1451539 w 8267681"/>
              <a:gd name="connsiteY1766" fmla="*/ 4920649 h 6698675"/>
              <a:gd name="connsiteX1767" fmla="*/ 1507909 w 8267681"/>
              <a:gd name="connsiteY1767" fmla="*/ 4911254 h 6698675"/>
              <a:gd name="connsiteX1768" fmla="*/ 1517305 w 8267681"/>
              <a:gd name="connsiteY1768" fmla="*/ 4911254 h 6698675"/>
              <a:gd name="connsiteX1769" fmla="*/ 1507909 w 8267681"/>
              <a:gd name="connsiteY1769" fmla="*/ 4932393 h 6698675"/>
              <a:gd name="connsiteX1770" fmla="*/ 1505561 w 8267681"/>
              <a:gd name="connsiteY1770" fmla="*/ 4932393 h 6698675"/>
              <a:gd name="connsiteX1771" fmla="*/ 1503213 w 8267681"/>
              <a:gd name="connsiteY1771" fmla="*/ 4922998 h 6698675"/>
              <a:gd name="connsiteX1772" fmla="*/ 1507909 w 8267681"/>
              <a:gd name="connsiteY1772" fmla="*/ 4913603 h 6698675"/>
              <a:gd name="connsiteX1773" fmla="*/ 1507909 w 8267681"/>
              <a:gd name="connsiteY1773" fmla="*/ 4911254 h 6698675"/>
              <a:gd name="connsiteX1774" fmla="*/ 5742745 w 8267681"/>
              <a:gd name="connsiteY1774" fmla="*/ 4906557 h 6698675"/>
              <a:gd name="connsiteX1775" fmla="*/ 5803813 w 8267681"/>
              <a:gd name="connsiteY1775" fmla="*/ 4993462 h 6698675"/>
              <a:gd name="connsiteX1776" fmla="*/ 5742745 w 8267681"/>
              <a:gd name="connsiteY1776" fmla="*/ 4918301 h 6698675"/>
              <a:gd name="connsiteX1777" fmla="*/ 5742745 w 8267681"/>
              <a:gd name="connsiteY1777" fmla="*/ 4906557 h 6698675"/>
              <a:gd name="connsiteX1778" fmla="*/ 2994674 w 8267681"/>
              <a:gd name="connsiteY1778" fmla="*/ 4906557 h 6698675"/>
              <a:gd name="connsiteX1779" fmla="*/ 2990233 w 8267681"/>
              <a:gd name="connsiteY1779" fmla="*/ 4922594 h 6698675"/>
              <a:gd name="connsiteX1780" fmla="*/ 2988718 w 8267681"/>
              <a:gd name="connsiteY1780" fmla="*/ 4923532 h 6698675"/>
              <a:gd name="connsiteX1781" fmla="*/ 2980581 w 8267681"/>
              <a:gd name="connsiteY1781" fmla="*/ 4922998 h 6698675"/>
              <a:gd name="connsiteX1782" fmla="*/ 2983224 w 8267681"/>
              <a:gd name="connsiteY1782" fmla="*/ 4914190 h 6698675"/>
              <a:gd name="connsiteX1783" fmla="*/ 2982353 w 8267681"/>
              <a:gd name="connsiteY1783" fmla="*/ 4912449 h 6698675"/>
              <a:gd name="connsiteX1784" fmla="*/ 1669978 w 8267681"/>
              <a:gd name="connsiteY1784" fmla="*/ 4906557 h 6698675"/>
              <a:gd name="connsiteX1785" fmla="*/ 1677023 w 8267681"/>
              <a:gd name="connsiteY1785" fmla="*/ 4911255 h 6698675"/>
              <a:gd name="connsiteX1786" fmla="*/ 1674674 w 8267681"/>
              <a:gd name="connsiteY1786" fmla="*/ 4920650 h 6698675"/>
              <a:gd name="connsiteX1787" fmla="*/ 1677023 w 8267681"/>
              <a:gd name="connsiteY1787" fmla="*/ 4930045 h 6698675"/>
              <a:gd name="connsiteX1788" fmla="*/ 1669978 w 8267681"/>
              <a:gd name="connsiteY1788" fmla="*/ 4939440 h 6698675"/>
              <a:gd name="connsiteX1789" fmla="*/ 1665278 w 8267681"/>
              <a:gd name="connsiteY1789" fmla="*/ 4930045 h 6698675"/>
              <a:gd name="connsiteX1790" fmla="*/ 1421006 w 8267681"/>
              <a:gd name="connsiteY1790" fmla="*/ 4906557 h 6698675"/>
              <a:gd name="connsiteX1791" fmla="*/ 1430405 w 8267681"/>
              <a:gd name="connsiteY1791" fmla="*/ 4908906 h 6698675"/>
              <a:gd name="connsiteX1792" fmla="*/ 1423355 w 8267681"/>
              <a:gd name="connsiteY1792" fmla="*/ 4918301 h 6698675"/>
              <a:gd name="connsiteX1793" fmla="*/ 1430405 w 8267681"/>
              <a:gd name="connsiteY1793" fmla="*/ 4925347 h 6698675"/>
              <a:gd name="connsiteX1794" fmla="*/ 1439797 w 8267681"/>
              <a:gd name="connsiteY1794" fmla="*/ 4920650 h 6698675"/>
              <a:gd name="connsiteX1795" fmla="*/ 1444497 w 8267681"/>
              <a:gd name="connsiteY1795" fmla="*/ 4927696 h 6698675"/>
              <a:gd name="connsiteX1796" fmla="*/ 1439797 w 8267681"/>
              <a:gd name="connsiteY1796" fmla="*/ 4944137 h 6698675"/>
              <a:gd name="connsiteX1797" fmla="*/ 1430405 w 8267681"/>
              <a:gd name="connsiteY1797" fmla="*/ 4944137 h 6698675"/>
              <a:gd name="connsiteX1798" fmla="*/ 1425704 w 8267681"/>
              <a:gd name="connsiteY1798" fmla="*/ 4927696 h 6698675"/>
              <a:gd name="connsiteX1799" fmla="*/ 1418657 w 8267681"/>
              <a:gd name="connsiteY1799" fmla="*/ 4920650 h 6698675"/>
              <a:gd name="connsiteX1800" fmla="*/ 1416312 w 8267681"/>
              <a:gd name="connsiteY1800" fmla="*/ 4911255 h 6698675"/>
              <a:gd name="connsiteX1801" fmla="*/ 1421006 w 8267681"/>
              <a:gd name="connsiteY1801" fmla="*/ 4906557 h 6698675"/>
              <a:gd name="connsiteX1802" fmla="*/ 1533749 w 8267681"/>
              <a:gd name="connsiteY1802" fmla="*/ 4906556 h 6698675"/>
              <a:gd name="connsiteX1803" fmla="*/ 1543145 w 8267681"/>
              <a:gd name="connsiteY1803" fmla="*/ 4906556 h 6698675"/>
              <a:gd name="connsiteX1804" fmla="*/ 1545495 w 8267681"/>
              <a:gd name="connsiteY1804" fmla="*/ 4913602 h 6698675"/>
              <a:gd name="connsiteX1805" fmla="*/ 1543145 w 8267681"/>
              <a:gd name="connsiteY1805" fmla="*/ 4920649 h 6698675"/>
              <a:gd name="connsiteX1806" fmla="*/ 1533749 w 8267681"/>
              <a:gd name="connsiteY1806" fmla="*/ 4925346 h 6698675"/>
              <a:gd name="connsiteX1807" fmla="*/ 1529053 w 8267681"/>
              <a:gd name="connsiteY1807" fmla="*/ 4920649 h 6698675"/>
              <a:gd name="connsiteX1808" fmla="*/ 1529053 w 8267681"/>
              <a:gd name="connsiteY1808" fmla="*/ 4911254 h 6698675"/>
              <a:gd name="connsiteX1809" fmla="*/ 1756884 w 8267681"/>
              <a:gd name="connsiteY1809" fmla="*/ 4901858 h 6698675"/>
              <a:gd name="connsiteX1810" fmla="*/ 1766276 w 8267681"/>
              <a:gd name="connsiteY1810" fmla="*/ 4906556 h 6698675"/>
              <a:gd name="connsiteX1811" fmla="*/ 1759229 w 8267681"/>
              <a:gd name="connsiteY1811" fmla="*/ 4915951 h 6698675"/>
              <a:gd name="connsiteX1812" fmla="*/ 1756884 w 8267681"/>
              <a:gd name="connsiteY1812" fmla="*/ 4915951 h 6698675"/>
              <a:gd name="connsiteX1813" fmla="*/ 1754534 w 8267681"/>
              <a:gd name="connsiteY1813" fmla="*/ 4915951 h 6698675"/>
              <a:gd name="connsiteX1814" fmla="*/ 1749835 w 8267681"/>
              <a:gd name="connsiteY1814" fmla="*/ 4906556 h 6698675"/>
              <a:gd name="connsiteX1815" fmla="*/ 1592466 w 8267681"/>
              <a:gd name="connsiteY1815" fmla="*/ 4899510 h 6698675"/>
              <a:gd name="connsiteX1816" fmla="*/ 1597165 w 8267681"/>
              <a:gd name="connsiteY1816" fmla="*/ 4904208 h 6698675"/>
              <a:gd name="connsiteX1817" fmla="*/ 1604209 w 8267681"/>
              <a:gd name="connsiteY1817" fmla="*/ 4915951 h 6698675"/>
              <a:gd name="connsiteX1818" fmla="*/ 1594816 w 8267681"/>
              <a:gd name="connsiteY1818" fmla="*/ 4920649 h 6698675"/>
              <a:gd name="connsiteX1819" fmla="*/ 1590117 w 8267681"/>
              <a:gd name="connsiteY1819" fmla="*/ 4913603 h 6698675"/>
              <a:gd name="connsiteX1820" fmla="*/ 1585423 w 8267681"/>
              <a:gd name="connsiteY1820" fmla="*/ 4906556 h 6698675"/>
              <a:gd name="connsiteX1821" fmla="*/ 1583073 w 8267681"/>
              <a:gd name="connsiteY1821" fmla="*/ 4904208 h 6698675"/>
              <a:gd name="connsiteX1822" fmla="*/ 2773888 w 8267681"/>
              <a:gd name="connsiteY1822" fmla="*/ 4894813 h 6698675"/>
              <a:gd name="connsiteX1823" fmla="*/ 2684635 w 8267681"/>
              <a:gd name="connsiteY1823" fmla="*/ 4913603 h 6698675"/>
              <a:gd name="connsiteX1824" fmla="*/ 2696379 w 8267681"/>
              <a:gd name="connsiteY1824" fmla="*/ 4922998 h 6698675"/>
              <a:gd name="connsiteX1825" fmla="*/ 2745703 w 8267681"/>
              <a:gd name="connsiteY1825" fmla="*/ 4908906 h 6698675"/>
              <a:gd name="connsiteX1826" fmla="*/ 2773888 w 8267681"/>
              <a:gd name="connsiteY1826" fmla="*/ 4901859 h 6698675"/>
              <a:gd name="connsiteX1827" fmla="*/ 2773888 w 8267681"/>
              <a:gd name="connsiteY1827" fmla="*/ 4894813 h 6698675"/>
              <a:gd name="connsiteX1828" fmla="*/ 3030193 w 8267681"/>
              <a:gd name="connsiteY1828" fmla="*/ 4893782 h 6698675"/>
              <a:gd name="connsiteX1829" fmla="*/ 3032254 w 8267681"/>
              <a:gd name="connsiteY1829" fmla="*/ 4894813 h 6698675"/>
              <a:gd name="connsiteX1830" fmla="*/ 3013464 w 8267681"/>
              <a:gd name="connsiteY1830" fmla="*/ 4906557 h 6698675"/>
              <a:gd name="connsiteX1831" fmla="*/ 3009134 w 8267681"/>
              <a:gd name="connsiteY1831" fmla="*/ 4899107 h 6698675"/>
              <a:gd name="connsiteX1832" fmla="*/ 3011601 w 8267681"/>
              <a:gd name="connsiteY1832" fmla="*/ 4895921 h 6698675"/>
              <a:gd name="connsiteX1833" fmla="*/ 1397519 w 8267681"/>
              <a:gd name="connsiteY1833" fmla="*/ 4892463 h 6698675"/>
              <a:gd name="connsiteX1834" fmla="*/ 1402219 w 8267681"/>
              <a:gd name="connsiteY1834" fmla="*/ 4901858 h 6698675"/>
              <a:gd name="connsiteX1835" fmla="*/ 1397519 w 8267681"/>
              <a:gd name="connsiteY1835" fmla="*/ 4908904 h 6698675"/>
              <a:gd name="connsiteX1836" fmla="*/ 1390472 w 8267681"/>
              <a:gd name="connsiteY1836" fmla="*/ 4901858 h 6698675"/>
              <a:gd name="connsiteX1837" fmla="*/ 2790330 w 8267681"/>
              <a:gd name="connsiteY1837" fmla="*/ 4887767 h 6698675"/>
              <a:gd name="connsiteX1838" fmla="*/ 2785633 w 8267681"/>
              <a:gd name="connsiteY1838" fmla="*/ 4899511 h 6698675"/>
              <a:gd name="connsiteX1839" fmla="*/ 2795027 w 8267681"/>
              <a:gd name="connsiteY1839" fmla="*/ 4899511 h 6698675"/>
              <a:gd name="connsiteX1840" fmla="*/ 2799725 w 8267681"/>
              <a:gd name="connsiteY1840" fmla="*/ 4897162 h 6698675"/>
              <a:gd name="connsiteX1841" fmla="*/ 2790330 w 8267681"/>
              <a:gd name="connsiteY1841" fmla="*/ 4887767 h 6698675"/>
              <a:gd name="connsiteX1842" fmla="*/ 5465589 w 8267681"/>
              <a:gd name="connsiteY1842" fmla="*/ 4885418 h 6698675"/>
              <a:gd name="connsiteX1843" fmla="*/ 5451496 w 8267681"/>
              <a:gd name="connsiteY1843" fmla="*/ 4887767 h 6698675"/>
              <a:gd name="connsiteX1844" fmla="*/ 5467937 w 8267681"/>
              <a:gd name="connsiteY1844" fmla="*/ 4908906 h 6698675"/>
              <a:gd name="connsiteX1845" fmla="*/ 5482030 w 8267681"/>
              <a:gd name="connsiteY1845" fmla="*/ 4908906 h 6698675"/>
              <a:gd name="connsiteX1846" fmla="*/ 5465589 w 8267681"/>
              <a:gd name="connsiteY1846" fmla="*/ 4885418 h 6698675"/>
              <a:gd name="connsiteX1847" fmla="*/ 5376335 w 8267681"/>
              <a:gd name="connsiteY1847" fmla="*/ 4885418 h 6698675"/>
              <a:gd name="connsiteX1848" fmla="*/ 5381033 w 8267681"/>
              <a:gd name="connsiteY1848" fmla="*/ 4920650 h 6698675"/>
              <a:gd name="connsiteX1849" fmla="*/ 5376335 w 8267681"/>
              <a:gd name="connsiteY1849" fmla="*/ 4885418 h 6698675"/>
              <a:gd name="connsiteX1850" fmla="*/ 1526702 w 8267681"/>
              <a:gd name="connsiteY1850" fmla="*/ 4885417 h 6698675"/>
              <a:gd name="connsiteX1851" fmla="*/ 1531398 w 8267681"/>
              <a:gd name="connsiteY1851" fmla="*/ 4890115 h 6698675"/>
              <a:gd name="connsiteX1852" fmla="*/ 1536096 w 8267681"/>
              <a:gd name="connsiteY1852" fmla="*/ 4899510 h 6698675"/>
              <a:gd name="connsiteX1853" fmla="*/ 1526702 w 8267681"/>
              <a:gd name="connsiteY1853" fmla="*/ 4901858 h 6698675"/>
              <a:gd name="connsiteX1854" fmla="*/ 1522003 w 8267681"/>
              <a:gd name="connsiteY1854" fmla="*/ 4897161 h 6698675"/>
              <a:gd name="connsiteX1855" fmla="*/ 1514956 w 8267681"/>
              <a:gd name="connsiteY1855" fmla="*/ 4887766 h 6698675"/>
              <a:gd name="connsiteX1856" fmla="*/ 5780325 w 8267681"/>
              <a:gd name="connsiteY1856" fmla="*/ 4871325 h 6698675"/>
              <a:gd name="connsiteX1857" fmla="*/ 5853137 w 8267681"/>
              <a:gd name="connsiteY1857" fmla="*/ 4962927 h 6698675"/>
              <a:gd name="connsiteX1858" fmla="*/ 5836695 w 8267681"/>
              <a:gd name="connsiteY1858" fmla="*/ 4944137 h 6698675"/>
              <a:gd name="connsiteX1859" fmla="*/ 5775627 w 8267681"/>
              <a:gd name="connsiteY1859" fmla="*/ 4880720 h 6698675"/>
              <a:gd name="connsiteX1860" fmla="*/ 5780325 w 8267681"/>
              <a:gd name="connsiteY1860" fmla="*/ 4871325 h 6698675"/>
              <a:gd name="connsiteX1861" fmla="*/ 5968227 w 8267681"/>
              <a:gd name="connsiteY1861" fmla="*/ 4868976 h 6698675"/>
              <a:gd name="connsiteX1862" fmla="*/ 6003459 w 8267681"/>
              <a:gd name="connsiteY1862" fmla="*/ 4934742 h 6698675"/>
              <a:gd name="connsiteX1863" fmla="*/ 5968227 w 8267681"/>
              <a:gd name="connsiteY1863" fmla="*/ 4868976 h 6698675"/>
              <a:gd name="connsiteX1864" fmla="*/ 2689332 w 8267681"/>
              <a:gd name="connsiteY1864" fmla="*/ 4866628 h 6698675"/>
              <a:gd name="connsiteX1865" fmla="*/ 2635536 w 8267681"/>
              <a:gd name="connsiteY1865" fmla="*/ 4876537 h 6698675"/>
              <a:gd name="connsiteX1866" fmla="*/ 2632963 w 8267681"/>
              <a:gd name="connsiteY1866" fmla="*/ 4876023 h 6698675"/>
              <a:gd name="connsiteX1867" fmla="*/ 2632612 w 8267681"/>
              <a:gd name="connsiteY1867" fmla="*/ 4877076 h 6698675"/>
              <a:gd name="connsiteX1868" fmla="*/ 2600079 w 8267681"/>
              <a:gd name="connsiteY1868" fmla="*/ 4883069 h 6698675"/>
              <a:gd name="connsiteX1869" fmla="*/ 2609474 w 8267681"/>
              <a:gd name="connsiteY1869" fmla="*/ 4887767 h 6698675"/>
              <a:gd name="connsiteX1870" fmla="*/ 2585986 w 8267681"/>
              <a:gd name="connsiteY1870" fmla="*/ 4885418 h 6698675"/>
              <a:gd name="connsiteX1871" fmla="*/ 2513174 w 8267681"/>
              <a:gd name="connsiteY1871" fmla="*/ 4932393 h 6698675"/>
              <a:gd name="connsiteX1872" fmla="*/ 2628264 w 8267681"/>
              <a:gd name="connsiteY1872" fmla="*/ 4890115 h 6698675"/>
              <a:gd name="connsiteX1873" fmla="*/ 2632612 w 8267681"/>
              <a:gd name="connsiteY1873" fmla="*/ 4877076 h 6698675"/>
              <a:gd name="connsiteX1874" fmla="*/ 2635536 w 8267681"/>
              <a:gd name="connsiteY1874" fmla="*/ 4876537 h 6698675"/>
              <a:gd name="connsiteX1875" fmla="*/ 2656449 w 8267681"/>
              <a:gd name="connsiteY1875" fmla="*/ 4880720 h 6698675"/>
              <a:gd name="connsiteX1876" fmla="*/ 2691681 w 8267681"/>
              <a:gd name="connsiteY1876" fmla="*/ 4866628 h 6698675"/>
              <a:gd name="connsiteX1877" fmla="*/ 2689332 w 8267681"/>
              <a:gd name="connsiteY1877" fmla="*/ 4866628 h 6698675"/>
              <a:gd name="connsiteX1878" fmla="*/ 2925752 w 8267681"/>
              <a:gd name="connsiteY1878" fmla="*/ 4865746 h 6698675"/>
              <a:gd name="connsiteX1879" fmla="*/ 2917164 w 8267681"/>
              <a:gd name="connsiteY1879" fmla="*/ 4894813 h 6698675"/>
              <a:gd name="connsiteX1880" fmla="*/ 2935954 w 8267681"/>
              <a:gd name="connsiteY1880" fmla="*/ 4868976 h 6698675"/>
              <a:gd name="connsiteX1881" fmla="*/ 2925752 w 8267681"/>
              <a:gd name="connsiteY1881" fmla="*/ 4865746 h 6698675"/>
              <a:gd name="connsiteX1882" fmla="*/ 6092712 w 8267681"/>
              <a:gd name="connsiteY1882" fmla="*/ 4859582 h 6698675"/>
              <a:gd name="connsiteX1883" fmla="*/ 6083317 w 8267681"/>
              <a:gd name="connsiteY1883" fmla="*/ 4953533 h 6698675"/>
              <a:gd name="connsiteX1884" fmla="*/ 6099759 w 8267681"/>
              <a:gd name="connsiteY1884" fmla="*/ 4977020 h 6698675"/>
              <a:gd name="connsiteX1885" fmla="*/ 6092712 w 8267681"/>
              <a:gd name="connsiteY1885" fmla="*/ 4859582 h 6698675"/>
              <a:gd name="connsiteX1886" fmla="*/ 5271228 w 8267681"/>
              <a:gd name="connsiteY1886" fmla="*/ 4856645 h 6698675"/>
              <a:gd name="connsiteX1887" fmla="*/ 5265943 w 8267681"/>
              <a:gd name="connsiteY1887" fmla="*/ 4861930 h 6698675"/>
              <a:gd name="connsiteX1888" fmla="*/ 5271228 w 8267681"/>
              <a:gd name="connsiteY1888" fmla="*/ 4856645 h 6698675"/>
              <a:gd name="connsiteX1889" fmla="*/ 5344479 w 8267681"/>
              <a:gd name="connsiteY1889" fmla="*/ 4856572 h 6698675"/>
              <a:gd name="connsiteX1890" fmla="*/ 5341103 w 8267681"/>
              <a:gd name="connsiteY1890" fmla="*/ 4857233 h 6698675"/>
              <a:gd name="connsiteX1891" fmla="*/ 5308220 w 8267681"/>
              <a:gd name="connsiteY1891" fmla="*/ 4878371 h 6698675"/>
              <a:gd name="connsiteX1892" fmla="*/ 5322313 w 8267681"/>
              <a:gd name="connsiteY1892" fmla="*/ 4911255 h 6698675"/>
              <a:gd name="connsiteX1893" fmla="*/ 5336406 w 8267681"/>
              <a:gd name="connsiteY1893" fmla="*/ 4897162 h 6698675"/>
              <a:gd name="connsiteX1894" fmla="*/ 5324662 w 8267681"/>
              <a:gd name="connsiteY1894" fmla="*/ 4878371 h 6698675"/>
              <a:gd name="connsiteX1895" fmla="*/ 5344479 w 8267681"/>
              <a:gd name="connsiteY1895" fmla="*/ 4856572 h 6698675"/>
              <a:gd name="connsiteX1896" fmla="*/ 1533749 w 8267681"/>
              <a:gd name="connsiteY1896" fmla="*/ 4854883 h 6698675"/>
              <a:gd name="connsiteX1897" fmla="*/ 1538446 w 8267681"/>
              <a:gd name="connsiteY1897" fmla="*/ 4861929 h 6698675"/>
              <a:gd name="connsiteX1898" fmla="*/ 1526702 w 8267681"/>
              <a:gd name="connsiteY1898" fmla="*/ 4871325 h 6698675"/>
              <a:gd name="connsiteX1899" fmla="*/ 1517305 w 8267681"/>
              <a:gd name="connsiteY1899" fmla="*/ 4871325 h 6698675"/>
              <a:gd name="connsiteX1900" fmla="*/ 1507909 w 8267681"/>
              <a:gd name="connsiteY1900" fmla="*/ 4871325 h 6698675"/>
              <a:gd name="connsiteX1901" fmla="*/ 1507909 w 8267681"/>
              <a:gd name="connsiteY1901" fmla="*/ 4868976 h 6698675"/>
              <a:gd name="connsiteX1902" fmla="*/ 1507909 w 8267681"/>
              <a:gd name="connsiteY1902" fmla="*/ 4861929 h 6698675"/>
              <a:gd name="connsiteX1903" fmla="*/ 1526702 w 8267681"/>
              <a:gd name="connsiteY1903" fmla="*/ 4857232 h 6698675"/>
              <a:gd name="connsiteX1904" fmla="*/ 1399869 w 8267681"/>
              <a:gd name="connsiteY1904" fmla="*/ 4854883 h 6698675"/>
              <a:gd name="connsiteX1905" fmla="*/ 1409264 w 8267681"/>
              <a:gd name="connsiteY1905" fmla="*/ 4854883 h 6698675"/>
              <a:gd name="connsiteX1906" fmla="*/ 1413962 w 8267681"/>
              <a:gd name="connsiteY1906" fmla="*/ 4859581 h 6698675"/>
              <a:gd name="connsiteX1907" fmla="*/ 1411613 w 8267681"/>
              <a:gd name="connsiteY1907" fmla="*/ 4868976 h 6698675"/>
              <a:gd name="connsiteX1908" fmla="*/ 1409264 w 8267681"/>
              <a:gd name="connsiteY1908" fmla="*/ 4871325 h 6698675"/>
              <a:gd name="connsiteX1909" fmla="*/ 1399869 w 8267681"/>
              <a:gd name="connsiteY1909" fmla="*/ 4871325 h 6698675"/>
              <a:gd name="connsiteX1910" fmla="*/ 1397520 w 8267681"/>
              <a:gd name="connsiteY1910" fmla="*/ 4868976 h 6698675"/>
              <a:gd name="connsiteX1911" fmla="*/ 1395171 w 8267681"/>
              <a:gd name="connsiteY1911" fmla="*/ 4859581 h 6698675"/>
              <a:gd name="connsiteX1912" fmla="*/ 5533703 w 8267681"/>
              <a:gd name="connsiteY1912" fmla="*/ 4852535 h 6698675"/>
              <a:gd name="connsiteX1913" fmla="*/ 5526657 w 8267681"/>
              <a:gd name="connsiteY1913" fmla="*/ 4857233 h 6698675"/>
              <a:gd name="connsiteX1914" fmla="*/ 5568935 w 8267681"/>
              <a:gd name="connsiteY1914" fmla="*/ 4927696 h 6698675"/>
              <a:gd name="connsiteX1915" fmla="*/ 5583028 w 8267681"/>
              <a:gd name="connsiteY1915" fmla="*/ 4927696 h 6698675"/>
              <a:gd name="connsiteX1916" fmla="*/ 5533703 w 8267681"/>
              <a:gd name="connsiteY1916" fmla="*/ 4852535 h 6698675"/>
              <a:gd name="connsiteX1917" fmla="*/ 6048085 w 8267681"/>
              <a:gd name="connsiteY1917" fmla="*/ 4845489 h 6698675"/>
              <a:gd name="connsiteX1918" fmla="*/ 6064527 w 8267681"/>
              <a:gd name="connsiteY1918" fmla="*/ 4908906 h 6698675"/>
              <a:gd name="connsiteX1919" fmla="*/ 6048085 w 8267681"/>
              <a:gd name="connsiteY1919" fmla="*/ 4845489 h 6698675"/>
              <a:gd name="connsiteX1920" fmla="*/ 3084348 w 8267681"/>
              <a:gd name="connsiteY1920" fmla="*/ 4842019 h 6698675"/>
              <a:gd name="connsiteX1921" fmla="*/ 3086325 w 8267681"/>
              <a:gd name="connsiteY1921" fmla="*/ 4842287 h 6698675"/>
              <a:gd name="connsiteX1922" fmla="*/ 3083927 w 8267681"/>
              <a:gd name="connsiteY1922" fmla="*/ 4843140 h 6698675"/>
              <a:gd name="connsiteX1923" fmla="*/ 3077468 w 8267681"/>
              <a:gd name="connsiteY1923" fmla="*/ 4841084 h 6698675"/>
              <a:gd name="connsiteX1924" fmla="*/ 3080239 w 8267681"/>
              <a:gd name="connsiteY1924" fmla="*/ 4841461 h 6698675"/>
              <a:gd name="connsiteX1925" fmla="*/ 3076881 w 8267681"/>
              <a:gd name="connsiteY1925" fmla="*/ 4843140 h 6698675"/>
              <a:gd name="connsiteX1926" fmla="*/ 3074112 w 8267681"/>
              <a:gd name="connsiteY1926" fmla="*/ 4842384 h 6698675"/>
              <a:gd name="connsiteX1927" fmla="*/ 5887011 w 8267681"/>
              <a:gd name="connsiteY1927" fmla="*/ 4838589 h 6698675"/>
              <a:gd name="connsiteX1928" fmla="*/ 5886020 w 8267681"/>
              <a:gd name="connsiteY1928" fmla="*/ 4868976 h 6698675"/>
              <a:gd name="connsiteX1929" fmla="*/ 5897764 w 8267681"/>
              <a:gd name="connsiteY1929" fmla="*/ 4840791 h 6698675"/>
              <a:gd name="connsiteX1930" fmla="*/ 5887011 w 8267681"/>
              <a:gd name="connsiteY1930" fmla="*/ 4838589 h 6698675"/>
              <a:gd name="connsiteX1931" fmla="*/ 2919514 w 8267681"/>
              <a:gd name="connsiteY1931" fmla="*/ 4838442 h 6698675"/>
              <a:gd name="connsiteX1932" fmla="*/ 2888979 w 8267681"/>
              <a:gd name="connsiteY1932" fmla="*/ 4847838 h 6698675"/>
              <a:gd name="connsiteX1933" fmla="*/ 2874887 w 8267681"/>
              <a:gd name="connsiteY1933" fmla="*/ 4873674 h 6698675"/>
              <a:gd name="connsiteX1934" fmla="*/ 2917164 w 8267681"/>
              <a:gd name="connsiteY1934" fmla="*/ 4859582 h 6698675"/>
              <a:gd name="connsiteX1935" fmla="*/ 2919514 w 8267681"/>
              <a:gd name="connsiteY1935" fmla="*/ 4838442 h 6698675"/>
              <a:gd name="connsiteX1936" fmla="*/ 5295486 w 8267681"/>
              <a:gd name="connsiteY1936" fmla="*/ 4837268 h 6698675"/>
              <a:gd name="connsiteX1937" fmla="*/ 5287081 w 8267681"/>
              <a:gd name="connsiteY1937" fmla="*/ 4840791 h 6698675"/>
              <a:gd name="connsiteX1938" fmla="*/ 5317616 w 8267681"/>
              <a:gd name="connsiteY1938" fmla="*/ 4847838 h 6698675"/>
              <a:gd name="connsiteX1939" fmla="*/ 5295486 w 8267681"/>
              <a:gd name="connsiteY1939" fmla="*/ 4837268 h 6698675"/>
              <a:gd name="connsiteX1940" fmla="*/ 1510260 w 8267681"/>
              <a:gd name="connsiteY1940" fmla="*/ 4836093 h 6698675"/>
              <a:gd name="connsiteX1941" fmla="*/ 1512610 w 8267681"/>
              <a:gd name="connsiteY1941" fmla="*/ 4845488 h 6698675"/>
              <a:gd name="connsiteX1942" fmla="*/ 1491468 w 8267681"/>
              <a:gd name="connsiteY1942" fmla="*/ 4847837 h 6698675"/>
              <a:gd name="connsiteX1943" fmla="*/ 1484425 w 8267681"/>
              <a:gd name="connsiteY1943" fmla="*/ 4843139 h 6698675"/>
              <a:gd name="connsiteX1944" fmla="*/ 1491468 w 8267681"/>
              <a:gd name="connsiteY1944" fmla="*/ 4840791 h 6698675"/>
              <a:gd name="connsiteX1945" fmla="*/ 5583028 w 8267681"/>
              <a:gd name="connsiteY1945" fmla="*/ 4829047 h 6698675"/>
              <a:gd name="connsiteX1946" fmla="*/ 5578330 w 8267681"/>
              <a:gd name="connsiteY1946" fmla="*/ 4831396 h 6698675"/>
              <a:gd name="connsiteX1947" fmla="*/ 5590074 w 8267681"/>
              <a:gd name="connsiteY1947" fmla="*/ 4838442 h 6698675"/>
              <a:gd name="connsiteX1948" fmla="*/ 5583028 w 8267681"/>
              <a:gd name="connsiteY1948" fmla="*/ 4829047 h 6698675"/>
              <a:gd name="connsiteX1949" fmla="*/ 4396894 w 8267681"/>
              <a:gd name="connsiteY1949" fmla="*/ 4826698 h 6698675"/>
              <a:gd name="connsiteX1950" fmla="*/ 4392197 w 8267681"/>
              <a:gd name="connsiteY1950" fmla="*/ 4838442 h 6698675"/>
              <a:gd name="connsiteX1951" fmla="*/ 4403940 w 8267681"/>
              <a:gd name="connsiteY1951" fmla="*/ 4843140 h 6698675"/>
              <a:gd name="connsiteX1952" fmla="*/ 4408638 w 8267681"/>
              <a:gd name="connsiteY1952" fmla="*/ 4831396 h 6698675"/>
              <a:gd name="connsiteX1953" fmla="*/ 4396894 w 8267681"/>
              <a:gd name="connsiteY1953" fmla="*/ 4826698 h 6698675"/>
              <a:gd name="connsiteX1954" fmla="*/ 1620652 w 8267681"/>
              <a:gd name="connsiteY1954" fmla="*/ 4826697 h 6698675"/>
              <a:gd name="connsiteX1955" fmla="*/ 1630051 w 8267681"/>
              <a:gd name="connsiteY1955" fmla="*/ 4826697 h 6698675"/>
              <a:gd name="connsiteX1956" fmla="*/ 1632395 w 8267681"/>
              <a:gd name="connsiteY1956" fmla="*/ 4829046 h 6698675"/>
              <a:gd name="connsiteX1957" fmla="*/ 1634745 w 8267681"/>
              <a:gd name="connsiteY1957" fmla="*/ 4838441 h 6698675"/>
              <a:gd name="connsiteX1958" fmla="*/ 1634745 w 8267681"/>
              <a:gd name="connsiteY1958" fmla="*/ 4847836 h 6698675"/>
              <a:gd name="connsiteX1959" fmla="*/ 1630051 w 8267681"/>
              <a:gd name="connsiteY1959" fmla="*/ 4852534 h 6698675"/>
              <a:gd name="connsiteX1960" fmla="*/ 1620652 w 8267681"/>
              <a:gd name="connsiteY1960" fmla="*/ 4852534 h 6698675"/>
              <a:gd name="connsiteX1961" fmla="*/ 1613608 w 8267681"/>
              <a:gd name="connsiteY1961" fmla="*/ 4845487 h 6698675"/>
              <a:gd name="connsiteX1962" fmla="*/ 1613608 w 8267681"/>
              <a:gd name="connsiteY1962" fmla="*/ 4838441 h 6698675"/>
              <a:gd name="connsiteX1963" fmla="*/ 1618302 w 8267681"/>
              <a:gd name="connsiteY1963" fmla="*/ 4829046 h 6698675"/>
              <a:gd name="connsiteX1964" fmla="*/ 1620652 w 8267681"/>
              <a:gd name="connsiteY1964" fmla="*/ 4826697 h 6698675"/>
              <a:gd name="connsiteX1965" fmla="*/ 2574242 w 8267681"/>
              <a:gd name="connsiteY1965" fmla="*/ 4824350 h 6698675"/>
              <a:gd name="connsiteX1966" fmla="*/ 2539011 w 8267681"/>
              <a:gd name="connsiteY1966" fmla="*/ 4843140 h 6698675"/>
              <a:gd name="connsiteX1967" fmla="*/ 2548406 w 8267681"/>
              <a:gd name="connsiteY1967" fmla="*/ 4850186 h 6698675"/>
              <a:gd name="connsiteX1968" fmla="*/ 2574242 w 8267681"/>
              <a:gd name="connsiteY1968" fmla="*/ 4824350 h 6698675"/>
              <a:gd name="connsiteX1969" fmla="*/ 1543145 w 8267681"/>
              <a:gd name="connsiteY1969" fmla="*/ 4824349 h 6698675"/>
              <a:gd name="connsiteX1970" fmla="*/ 1552537 w 8267681"/>
              <a:gd name="connsiteY1970" fmla="*/ 4829047 h 6698675"/>
              <a:gd name="connsiteX1971" fmla="*/ 1557238 w 8267681"/>
              <a:gd name="connsiteY1971" fmla="*/ 4836093 h 6698675"/>
              <a:gd name="connsiteX1972" fmla="*/ 1550189 w 8267681"/>
              <a:gd name="connsiteY1972" fmla="*/ 4843139 h 6698675"/>
              <a:gd name="connsiteX1973" fmla="*/ 1543145 w 8267681"/>
              <a:gd name="connsiteY1973" fmla="*/ 4838442 h 6698675"/>
              <a:gd name="connsiteX1974" fmla="*/ 1538446 w 8267681"/>
              <a:gd name="connsiteY1974" fmla="*/ 4833744 h 6698675"/>
              <a:gd name="connsiteX1975" fmla="*/ 1406915 w 8267681"/>
              <a:gd name="connsiteY1975" fmla="*/ 4824349 h 6698675"/>
              <a:gd name="connsiteX1976" fmla="*/ 1411612 w 8267681"/>
              <a:gd name="connsiteY1976" fmla="*/ 4826698 h 6698675"/>
              <a:gd name="connsiteX1977" fmla="*/ 1409262 w 8267681"/>
              <a:gd name="connsiteY1977" fmla="*/ 4836093 h 6698675"/>
              <a:gd name="connsiteX1978" fmla="*/ 1406915 w 8267681"/>
              <a:gd name="connsiteY1978" fmla="*/ 4838442 h 6698675"/>
              <a:gd name="connsiteX1979" fmla="*/ 1404570 w 8267681"/>
              <a:gd name="connsiteY1979" fmla="*/ 4836093 h 6698675"/>
              <a:gd name="connsiteX1980" fmla="*/ 1402219 w 8267681"/>
              <a:gd name="connsiteY1980" fmla="*/ 4826698 h 6698675"/>
              <a:gd name="connsiteX1981" fmla="*/ 5437403 w 8267681"/>
              <a:gd name="connsiteY1981" fmla="*/ 4822001 h 6698675"/>
              <a:gd name="connsiteX1982" fmla="*/ 5432706 w 8267681"/>
              <a:gd name="connsiteY1982" fmla="*/ 4833745 h 6698675"/>
              <a:gd name="connsiteX1983" fmla="*/ 5444449 w 8267681"/>
              <a:gd name="connsiteY1983" fmla="*/ 4838442 h 6698675"/>
              <a:gd name="connsiteX1984" fmla="*/ 5449147 w 8267681"/>
              <a:gd name="connsiteY1984" fmla="*/ 4826698 h 6698675"/>
              <a:gd name="connsiteX1985" fmla="*/ 5437403 w 8267681"/>
              <a:gd name="connsiteY1985" fmla="*/ 4822001 h 6698675"/>
              <a:gd name="connsiteX1986" fmla="*/ 3039300 w 8267681"/>
              <a:gd name="connsiteY1986" fmla="*/ 4812606 h 6698675"/>
              <a:gd name="connsiteX1987" fmla="*/ 3018161 w 8267681"/>
              <a:gd name="connsiteY1987" fmla="*/ 4819652 h 6698675"/>
              <a:gd name="connsiteX1988" fmla="*/ 3020510 w 8267681"/>
              <a:gd name="connsiteY1988" fmla="*/ 4822001 h 6698675"/>
              <a:gd name="connsiteX1989" fmla="*/ 3020510 w 8267681"/>
              <a:gd name="connsiteY1989" fmla="*/ 4831396 h 6698675"/>
              <a:gd name="connsiteX1990" fmla="*/ 3020510 w 8267681"/>
              <a:gd name="connsiteY1990" fmla="*/ 4836094 h 6698675"/>
              <a:gd name="connsiteX1991" fmla="*/ 3046347 w 8267681"/>
              <a:gd name="connsiteY1991" fmla="*/ 4833745 h 6698675"/>
              <a:gd name="connsiteX1992" fmla="*/ 3055742 w 8267681"/>
              <a:gd name="connsiteY1992" fmla="*/ 4819652 h 6698675"/>
              <a:gd name="connsiteX1993" fmla="*/ 3039300 w 8267681"/>
              <a:gd name="connsiteY1993" fmla="*/ 4812606 h 6698675"/>
              <a:gd name="connsiteX1994" fmla="*/ 2839654 w 8267681"/>
              <a:gd name="connsiteY1994" fmla="*/ 4810257 h 6698675"/>
              <a:gd name="connsiteX1995" fmla="*/ 2837305 w 8267681"/>
              <a:gd name="connsiteY1995" fmla="*/ 4812606 h 6698675"/>
              <a:gd name="connsiteX1996" fmla="*/ 2842003 w 8267681"/>
              <a:gd name="connsiteY1996" fmla="*/ 4812606 h 6698675"/>
              <a:gd name="connsiteX1997" fmla="*/ 2839654 w 8267681"/>
              <a:gd name="connsiteY1997" fmla="*/ 4810257 h 6698675"/>
              <a:gd name="connsiteX1998" fmla="*/ 1594816 w 8267681"/>
              <a:gd name="connsiteY1998" fmla="*/ 4810257 h 6698675"/>
              <a:gd name="connsiteX1999" fmla="*/ 1604210 w 8267681"/>
              <a:gd name="connsiteY1999" fmla="*/ 4810257 h 6698675"/>
              <a:gd name="connsiteX2000" fmla="*/ 1604210 w 8267681"/>
              <a:gd name="connsiteY2000" fmla="*/ 4857233 h 6698675"/>
              <a:gd name="connsiteX2001" fmla="*/ 1594816 w 8267681"/>
              <a:gd name="connsiteY2001" fmla="*/ 4859582 h 6698675"/>
              <a:gd name="connsiteX2002" fmla="*/ 1585423 w 8267681"/>
              <a:gd name="connsiteY2002" fmla="*/ 4854884 h 6698675"/>
              <a:gd name="connsiteX2003" fmla="*/ 1580723 w 8267681"/>
              <a:gd name="connsiteY2003" fmla="*/ 4861930 h 6698675"/>
              <a:gd name="connsiteX2004" fmla="*/ 1587773 w 8267681"/>
              <a:gd name="connsiteY2004" fmla="*/ 4878372 h 6698675"/>
              <a:gd name="connsiteX2005" fmla="*/ 1557238 w 8267681"/>
              <a:gd name="connsiteY2005" fmla="*/ 4892464 h 6698675"/>
              <a:gd name="connsiteX2006" fmla="*/ 1550189 w 8267681"/>
              <a:gd name="connsiteY2006" fmla="*/ 4880720 h 6698675"/>
              <a:gd name="connsiteX2007" fmla="*/ 1566630 w 8267681"/>
              <a:gd name="connsiteY2007" fmla="*/ 4861930 h 6698675"/>
              <a:gd name="connsiteX2008" fmla="*/ 1576025 w 8267681"/>
              <a:gd name="connsiteY2008" fmla="*/ 4861930 h 6698675"/>
              <a:gd name="connsiteX2009" fmla="*/ 1587773 w 8267681"/>
              <a:gd name="connsiteY2009" fmla="*/ 4847838 h 6698675"/>
              <a:gd name="connsiteX2010" fmla="*/ 1587773 w 8267681"/>
              <a:gd name="connsiteY2010" fmla="*/ 4838442 h 6698675"/>
              <a:gd name="connsiteX2011" fmla="*/ 1559588 w 8267681"/>
              <a:gd name="connsiteY2011" fmla="*/ 4829047 h 6698675"/>
              <a:gd name="connsiteX2012" fmla="*/ 1554887 w 8267681"/>
              <a:gd name="connsiteY2012" fmla="*/ 4819652 h 6698675"/>
              <a:gd name="connsiteX2013" fmla="*/ 1529053 w 8267681"/>
              <a:gd name="connsiteY2013" fmla="*/ 4810256 h 6698675"/>
              <a:gd name="connsiteX2014" fmla="*/ 1531403 w 8267681"/>
              <a:gd name="connsiteY2014" fmla="*/ 4819651 h 6698675"/>
              <a:gd name="connsiteX2015" fmla="*/ 1529053 w 8267681"/>
              <a:gd name="connsiteY2015" fmla="*/ 4826697 h 6698675"/>
              <a:gd name="connsiteX2016" fmla="*/ 1519655 w 8267681"/>
              <a:gd name="connsiteY2016" fmla="*/ 4824349 h 6698675"/>
              <a:gd name="connsiteX2017" fmla="*/ 2849049 w 8267681"/>
              <a:gd name="connsiteY2017" fmla="*/ 4803211 h 6698675"/>
              <a:gd name="connsiteX2018" fmla="*/ 2844352 w 8267681"/>
              <a:gd name="connsiteY2018" fmla="*/ 4805560 h 6698675"/>
              <a:gd name="connsiteX2019" fmla="*/ 2846700 w 8267681"/>
              <a:gd name="connsiteY2019" fmla="*/ 4812606 h 6698675"/>
              <a:gd name="connsiteX2020" fmla="*/ 2851398 w 8267681"/>
              <a:gd name="connsiteY2020" fmla="*/ 4812606 h 6698675"/>
              <a:gd name="connsiteX2021" fmla="*/ 2849049 w 8267681"/>
              <a:gd name="connsiteY2021" fmla="*/ 4803211 h 6698675"/>
              <a:gd name="connsiteX2022" fmla="*/ 2684635 w 8267681"/>
              <a:gd name="connsiteY2022" fmla="*/ 4800862 h 6698675"/>
              <a:gd name="connsiteX2023" fmla="*/ 2630613 w 8267681"/>
              <a:gd name="connsiteY2023" fmla="*/ 4826698 h 6698675"/>
              <a:gd name="connsiteX2024" fmla="*/ 2640008 w 8267681"/>
              <a:gd name="connsiteY2024" fmla="*/ 4824350 h 6698675"/>
              <a:gd name="connsiteX2025" fmla="*/ 2665845 w 8267681"/>
              <a:gd name="connsiteY2025" fmla="*/ 4817303 h 6698675"/>
              <a:gd name="connsiteX2026" fmla="*/ 2682286 w 8267681"/>
              <a:gd name="connsiteY2026" fmla="*/ 4812606 h 6698675"/>
              <a:gd name="connsiteX2027" fmla="*/ 2684635 w 8267681"/>
              <a:gd name="connsiteY2027" fmla="*/ 4800862 h 6698675"/>
              <a:gd name="connsiteX2028" fmla="*/ 5425659 w 8267681"/>
              <a:gd name="connsiteY2028" fmla="*/ 4798513 h 6698675"/>
              <a:gd name="connsiteX2029" fmla="*/ 5436932 w 8267681"/>
              <a:gd name="connsiteY2029" fmla="*/ 4803344 h 6698675"/>
              <a:gd name="connsiteX2030" fmla="*/ 5435164 w 8267681"/>
              <a:gd name="connsiteY2030" fmla="*/ 4807871 h 6698675"/>
              <a:gd name="connsiteX2031" fmla="*/ 5424462 w 8267681"/>
              <a:gd name="connsiteY2031" fmla="*/ 4817646 h 6698675"/>
              <a:gd name="connsiteX2032" fmla="*/ 5418613 w 8267681"/>
              <a:gd name="connsiteY2032" fmla="*/ 4814955 h 6698675"/>
              <a:gd name="connsiteX2033" fmla="*/ 5425659 w 8267681"/>
              <a:gd name="connsiteY2033" fmla="*/ 4798513 h 6698675"/>
              <a:gd name="connsiteX2034" fmla="*/ 1620652 w 8267681"/>
              <a:gd name="connsiteY2034" fmla="*/ 4798512 h 6698675"/>
              <a:gd name="connsiteX2035" fmla="*/ 1627701 w 8267681"/>
              <a:gd name="connsiteY2035" fmla="*/ 4803210 h 6698675"/>
              <a:gd name="connsiteX2036" fmla="*/ 1620652 w 8267681"/>
              <a:gd name="connsiteY2036" fmla="*/ 4810256 h 6698675"/>
              <a:gd name="connsiteX2037" fmla="*/ 1615958 w 8267681"/>
              <a:gd name="connsiteY2037" fmla="*/ 4803210 h 6698675"/>
              <a:gd name="connsiteX2038" fmla="*/ 5454506 w 8267681"/>
              <a:gd name="connsiteY2038" fmla="*/ 4796428 h 6698675"/>
              <a:gd name="connsiteX2039" fmla="*/ 5463310 w 8267681"/>
              <a:gd name="connsiteY2039" fmla="*/ 4799950 h 6698675"/>
              <a:gd name="connsiteX2040" fmla="*/ 5456193 w 8267681"/>
              <a:gd name="connsiteY2040" fmla="*/ 4810257 h 6698675"/>
              <a:gd name="connsiteX2041" fmla="*/ 5453698 w 8267681"/>
              <a:gd name="connsiteY2041" fmla="*/ 4798219 h 6698675"/>
              <a:gd name="connsiteX2042" fmla="*/ 2466198 w 8267681"/>
              <a:gd name="connsiteY2042" fmla="*/ 4791466 h 6698675"/>
              <a:gd name="connsiteX2043" fmla="*/ 2470896 w 8267681"/>
              <a:gd name="connsiteY2043" fmla="*/ 4798512 h 6698675"/>
              <a:gd name="connsiteX2044" fmla="*/ 2466198 w 8267681"/>
              <a:gd name="connsiteY2044" fmla="*/ 4805559 h 6698675"/>
              <a:gd name="connsiteX2045" fmla="*/ 2459152 w 8267681"/>
              <a:gd name="connsiteY2045" fmla="*/ 4798512 h 6698675"/>
              <a:gd name="connsiteX2046" fmla="*/ 1611258 w 8267681"/>
              <a:gd name="connsiteY2046" fmla="*/ 4791466 h 6698675"/>
              <a:gd name="connsiteX2047" fmla="*/ 1613608 w 8267681"/>
              <a:gd name="connsiteY2047" fmla="*/ 4796164 h 6698675"/>
              <a:gd name="connsiteX2048" fmla="*/ 1611258 w 8267681"/>
              <a:gd name="connsiteY2048" fmla="*/ 4798512 h 6698675"/>
              <a:gd name="connsiteX2049" fmla="*/ 1604209 w 8267681"/>
              <a:gd name="connsiteY2049" fmla="*/ 4796164 h 6698675"/>
              <a:gd name="connsiteX2050" fmla="*/ 2968837 w 8267681"/>
              <a:gd name="connsiteY2050" fmla="*/ 4786769 h 6698675"/>
              <a:gd name="connsiteX2051" fmla="*/ 2947698 w 8267681"/>
              <a:gd name="connsiteY2051" fmla="*/ 4814955 h 6698675"/>
              <a:gd name="connsiteX2052" fmla="*/ 2945350 w 8267681"/>
              <a:gd name="connsiteY2052" fmla="*/ 4814955 h 6698675"/>
              <a:gd name="connsiteX2053" fmla="*/ 2943000 w 8267681"/>
              <a:gd name="connsiteY2053" fmla="*/ 4817303 h 6698675"/>
              <a:gd name="connsiteX2054" fmla="*/ 2943000 w 8267681"/>
              <a:gd name="connsiteY2054" fmla="*/ 4819652 h 6698675"/>
              <a:gd name="connsiteX2055" fmla="*/ 2945350 w 8267681"/>
              <a:gd name="connsiteY2055" fmla="*/ 4822001 h 6698675"/>
              <a:gd name="connsiteX2056" fmla="*/ 2940652 w 8267681"/>
              <a:gd name="connsiteY2056" fmla="*/ 4850186 h 6698675"/>
              <a:gd name="connsiteX2057" fmla="*/ 2945350 w 8267681"/>
              <a:gd name="connsiteY2057" fmla="*/ 4840791 h 6698675"/>
              <a:gd name="connsiteX2058" fmla="*/ 2947698 w 8267681"/>
              <a:gd name="connsiteY2058" fmla="*/ 4840791 h 6698675"/>
              <a:gd name="connsiteX2059" fmla="*/ 2971186 w 8267681"/>
              <a:gd name="connsiteY2059" fmla="*/ 4850186 h 6698675"/>
              <a:gd name="connsiteX2060" fmla="*/ 3004069 w 8267681"/>
              <a:gd name="connsiteY2060" fmla="*/ 4838442 h 6698675"/>
              <a:gd name="connsiteX2061" fmla="*/ 3004069 w 8267681"/>
              <a:gd name="connsiteY2061" fmla="*/ 4831396 h 6698675"/>
              <a:gd name="connsiteX2062" fmla="*/ 3004069 w 8267681"/>
              <a:gd name="connsiteY2062" fmla="*/ 4822001 h 6698675"/>
              <a:gd name="connsiteX2063" fmla="*/ 2968837 w 8267681"/>
              <a:gd name="connsiteY2063" fmla="*/ 4817303 h 6698675"/>
              <a:gd name="connsiteX2064" fmla="*/ 2961791 w 8267681"/>
              <a:gd name="connsiteY2064" fmla="*/ 4819652 h 6698675"/>
              <a:gd name="connsiteX2065" fmla="*/ 2968837 w 8267681"/>
              <a:gd name="connsiteY2065" fmla="*/ 4786769 h 6698675"/>
              <a:gd name="connsiteX2066" fmla="*/ 2484988 w 8267681"/>
              <a:gd name="connsiteY2066" fmla="*/ 4786768 h 6698675"/>
              <a:gd name="connsiteX2067" fmla="*/ 2489686 w 8267681"/>
              <a:gd name="connsiteY2067" fmla="*/ 4791466 h 6698675"/>
              <a:gd name="connsiteX2068" fmla="*/ 2482640 w 8267681"/>
              <a:gd name="connsiteY2068" fmla="*/ 4796163 h 6698675"/>
              <a:gd name="connsiteX2069" fmla="*/ 2477942 w 8267681"/>
              <a:gd name="connsiteY2069" fmla="*/ 4791466 h 6698675"/>
              <a:gd name="connsiteX2070" fmla="*/ 1568980 w 8267681"/>
              <a:gd name="connsiteY2070" fmla="*/ 4786768 h 6698675"/>
              <a:gd name="connsiteX2071" fmla="*/ 1578373 w 8267681"/>
              <a:gd name="connsiteY2071" fmla="*/ 4789117 h 6698675"/>
              <a:gd name="connsiteX2072" fmla="*/ 1578373 w 8267681"/>
              <a:gd name="connsiteY2072" fmla="*/ 4796163 h 6698675"/>
              <a:gd name="connsiteX2073" fmla="*/ 1568980 w 8267681"/>
              <a:gd name="connsiteY2073" fmla="*/ 4796163 h 6698675"/>
              <a:gd name="connsiteX2074" fmla="*/ 1566630 w 8267681"/>
              <a:gd name="connsiteY2074" fmla="*/ 4793814 h 6698675"/>
              <a:gd name="connsiteX2075" fmla="*/ 3046090 w 8267681"/>
              <a:gd name="connsiteY2075" fmla="*/ 4785264 h 6698675"/>
              <a:gd name="connsiteX2076" fmla="*/ 3041649 w 8267681"/>
              <a:gd name="connsiteY2076" fmla="*/ 4789118 h 6698675"/>
              <a:gd name="connsiteX2077" fmla="*/ 3072184 w 8267681"/>
              <a:gd name="connsiteY2077" fmla="*/ 4796164 h 6698675"/>
              <a:gd name="connsiteX2078" fmla="*/ 3046090 w 8267681"/>
              <a:gd name="connsiteY2078" fmla="*/ 4785264 h 6698675"/>
              <a:gd name="connsiteX2079" fmla="*/ 2745703 w 8267681"/>
              <a:gd name="connsiteY2079" fmla="*/ 4784420 h 6698675"/>
              <a:gd name="connsiteX2080" fmla="*/ 2712820 w 8267681"/>
              <a:gd name="connsiteY2080" fmla="*/ 4791467 h 6698675"/>
              <a:gd name="connsiteX2081" fmla="*/ 2738657 w 8267681"/>
              <a:gd name="connsiteY2081" fmla="*/ 4789118 h 6698675"/>
              <a:gd name="connsiteX2082" fmla="*/ 2745703 w 8267681"/>
              <a:gd name="connsiteY2082" fmla="*/ 4784420 h 6698675"/>
              <a:gd name="connsiteX2083" fmla="*/ 3729841 w 8267681"/>
              <a:gd name="connsiteY2083" fmla="*/ 4779723 h 6698675"/>
              <a:gd name="connsiteX2084" fmla="*/ 3725144 w 8267681"/>
              <a:gd name="connsiteY2084" fmla="*/ 4791467 h 6698675"/>
              <a:gd name="connsiteX2085" fmla="*/ 3736888 w 8267681"/>
              <a:gd name="connsiteY2085" fmla="*/ 4796164 h 6698675"/>
              <a:gd name="connsiteX2086" fmla="*/ 3741585 w 8267681"/>
              <a:gd name="connsiteY2086" fmla="*/ 4784420 h 6698675"/>
              <a:gd name="connsiteX2087" fmla="*/ 3729841 w 8267681"/>
              <a:gd name="connsiteY2087" fmla="*/ 4779723 h 6698675"/>
              <a:gd name="connsiteX2088" fmla="*/ 5925949 w 8267681"/>
              <a:gd name="connsiteY2088" fmla="*/ 4774731 h 6698675"/>
              <a:gd name="connsiteX2089" fmla="*/ 5923600 w 8267681"/>
              <a:gd name="connsiteY2089" fmla="*/ 4777374 h 6698675"/>
              <a:gd name="connsiteX2090" fmla="*/ 5979971 w 8267681"/>
              <a:gd name="connsiteY2090" fmla="*/ 4868976 h 6698675"/>
              <a:gd name="connsiteX2091" fmla="*/ 5928298 w 8267681"/>
              <a:gd name="connsiteY2091" fmla="*/ 4777374 h 6698675"/>
              <a:gd name="connsiteX2092" fmla="*/ 5925949 w 8267681"/>
              <a:gd name="connsiteY2092" fmla="*/ 4774731 h 6698675"/>
              <a:gd name="connsiteX2093" fmla="*/ 6118549 w 8267681"/>
              <a:gd name="connsiteY2093" fmla="*/ 4770328 h 6698675"/>
              <a:gd name="connsiteX2094" fmla="*/ 6120898 w 8267681"/>
              <a:gd name="connsiteY2094" fmla="*/ 4775025 h 6698675"/>
              <a:gd name="connsiteX2095" fmla="*/ 6116385 w 8267681"/>
              <a:gd name="connsiteY2095" fmla="*/ 4770512 h 6698675"/>
              <a:gd name="connsiteX2096" fmla="*/ 6116200 w 8267681"/>
              <a:gd name="connsiteY2096" fmla="*/ 4770328 h 6698675"/>
              <a:gd name="connsiteX2097" fmla="*/ 6116385 w 8267681"/>
              <a:gd name="connsiteY2097" fmla="*/ 4770512 h 6698675"/>
              <a:gd name="connsiteX2098" fmla="*/ 6116160 w 8267681"/>
              <a:gd name="connsiteY2098" fmla="*/ 4770532 h 6698675"/>
              <a:gd name="connsiteX2099" fmla="*/ 1484425 w 8267681"/>
              <a:gd name="connsiteY2099" fmla="*/ 4770328 h 6698675"/>
              <a:gd name="connsiteX2100" fmla="*/ 1493818 w 8267681"/>
              <a:gd name="connsiteY2100" fmla="*/ 4770328 h 6698675"/>
              <a:gd name="connsiteX2101" fmla="*/ 1491470 w 8267681"/>
              <a:gd name="connsiteY2101" fmla="*/ 4793816 h 6698675"/>
              <a:gd name="connsiteX2102" fmla="*/ 1491470 w 8267681"/>
              <a:gd name="connsiteY2102" fmla="*/ 4810257 h 6698675"/>
              <a:gd name="connsiteX2103" fmla="*/ 1484425 w 8267681"/>
              <a:gd name="connsiteY2103" fmla="*/ 4800862 h 6698675"/>
              <a:gd name="connsiteX2104" fmla="*/ 1477377 w 8267681"/>
              <a:gd name="connsiteY2104" fmla="*/ 4796164 h 6698675"/>
              <a:gd name="connsiteX2105" fmla="*/ 1467982 w 8267681"/>
              <a:gd name="connsiteY2105" fmla="*/ 4800862 h 6698675"/>
              <a:gd name="connsiteX2106" fmla="*/ 1467982 w 8267681"/>
              <a:gd name="connsiteY2106" fmla="*/ 4789118 h 6698675"/>
              <a:gd name="connsiteX2107" fmla="*/ 1479726 w 8267681"/>
              <a:gd name="connsiteY2107" fmla="*/ 4777374 h 6698675"/>
              <a:gd name="connsiteX2108" fmla="*/ 1484425 w 8267681"/>
              <a:gd name="connsiteY2108" fmla="*/ 4770328 h 6698675"/>
              <a:gd name="connsiteX2109" fmla="*/ 1568980 w 8267681"/>
              <a:gd name="connsiteY2109" fmla="*/ 4765629 h 6698675"/>
              <a:gd name="connsiteX2110" fmla="*/ 1571330 w 8267681"/>
              <a:gd name="connsiteY2110" fmla="*/ 4767978 h 6698675"/>
              <a:gd name="connsiteX2111" fmla="*/ 1576024 w 8267681"/>
              <a:gd name="connsiteY2111" fmla="*/ 4777373 h 6698675"/>
              <a:gd name="connsiteX2112" fmla="*/ 1568980 w 8267681"/>
              <a:gd name="connsiteY2112" fmla="*/ 4786768 h 6698675"/>
              <a:gd name="connsiteX2113" fmla="*/ 1559588 w 8267681"/>
              <a:gd name="connsiteY2113" fmla="*/ 4782070 h 6698675"/>
              <a:gd name="connsiteX2114" fmla="*/ 1554887 w 8267681"/>
              <a:gd name="connsiteY2114" fmla="*/ 4777373 h 6698675"/>
              <a:gd name="connsiteX2115" fmla="*/ 1559588 w 8267681"/>
              <a:gd name="connsiteY2115" fmla="*/ 4767978 h 6698675"/>
              <a:gd name="connsiteX2116" fmla="*/ 1526702 w 8267681"/>
              <a:gd name="connsiteY2116" fmla="*/ 4765629 h 6698675"/>
              <a:gd name="connsiteX2117" fmla="*/ 1540795 w 8267681"/>
              <a:gd name="connsiteY2117" fmla="*/ 4775024 h 6698675"/>
              <a:gd name="connsiteX2118" fmla="*/ 1536096 w 8267681"/>
              <a:gd name="connsiteY2118" fmla="*/ 4784419 h 6698675"/>
              <a:gd name="connsiteX2119" fmla="*/ 1533749 w 8267681"/>
              <a:gd name="connsiteY2119" fmla="*/ 4784419 h 6698675"/>
              <a:gd name="connsiteX2120" fmla="*/ 1526702 w 8267681"/>
              <a:gd name="connsiteY2120" fmla="*/ 4784419 h 6698675"/>
              <a:gd name="connsiteX2121" fmla="*/ 1517305 w 8267681"/>
              <a:gd name="connsiteY2121" fmla="*/ 4777373 h 6698675"/>
              <a:gd name="connsiteX2122" fmla="*/ 1425704 w 8267681"/>
              <a:gd name="connsiteY2122" fmla="*/ 4763281 h 6698675"/>
              <a:gd name="connsiteX2123" fmla="*/ 1430400 w 8267681"/>
              <a:gd name="connsiteY2123" fmla="*/ 4767979 h 6698675"/>
              <a:gd name="connsiteX2124" fmla="*/ 1432749 w 8267681"/>
              <a:gd name="connsiteY2124" fmla="*/ 4775025 h 6698675"/>
              <a:gd name="connsiteX2125" fmla="*/ 1425704 w 8267681"/>
              <a:gd name="connsiteY2125" fmla="*/ 4779722 h 6698675"/>
              <a:gd name="connsiteX2126" fmla="*/ 1421006 w 8267681"/>
              <a:gd name="connsiteY2126" fmla="*/ 4775025 h 6698675"/>
              <a:gd name="connsiteX2127" fmla="*/ 1421006 w 8267681"/>
              <a:gd name="connsiteY2127" fmla="*/ 4767979 h 6698675"/>
              <a:gd name="connsiteX2128" fmla="*/ 2917164 w 8267681"/>
              <a:gd name="connsiteY2128" fmla="*/ 4760933 h 6698675"/>
              <a:gd name="connsiteX2129" fmla="*/ 2903071 w 8267681"/>
              <a:gd name="connsiteY2129" fmla="*/ 4772676 h 6698675"/>
              <a:gd name="connsiteX2130" fmla="*/ 2905420 w 8267681"/>
              <a:gd name="connsiteY2130" fmla="*/ 4791467 h 6698675"/>
              <a:gd name="connsiteX2131" fmla="*/ 2917164 w 8267681"/>
              <a:gd name="connsiteY2131" fmla="*/ 4760933 h 6698675"/>
              <a:gd name="connsiteX2132" fmla="*/ 2954744 w 8267681"/>
              <a:gd name="connsiteY2132" fmla="*/ 4758584 h 6698675"/>
              <a:gd name="connsiteX2133" fmla="*/ 2950047 w 8267681"/>
              <a:gd name="connsiteY2133" fmla="*/ 4763281 h 6698675"/>
              <a:gd name="connsiteX2134" fmla="*/ 2954744 w 8267681"/>
              <a:gd name="connsiteY2134" fmla="*/ 4763281 h 6698675"/>
              <a:gd name="connsiteX2135" fmla="*/ 2957093 w 8267681"/>
              <a:gd name="connsiteY2135" fmla="*/ 4758584 h 6698675"/>
              <a:gd name="connsiteX2136" fmla="*/ 2954744 w 8267681"/>
              <a:gd name="connsiteY2136" fmla="*/ 4758584 h 6698675"/>
              <a:gd name="connsiteX2137" fmla="*/ 5564825 w 8267681"/>
              <a:gd name="connsiteY2137" fmla="*/ 4755648 h 6698675"/>
              <a:gd name="connsiteX2138" fmla="*/ 5547796 w 8267681"/>
              <a:gd name="connsiteY2138" fmla="*/ 4765630 h 6698675"/>
              <a:gd name="connsiteX2139" fmla="*/ 5566586 w 8267681"/>
              <a:gd name="connsiteY2139" fmla="*/ 4800862 h 6698675"/>
              <a:gd name="connsiteX2140" fmla="*/ 5592423 w 8267681"/>
              <a:gd name="connsiteY2140" fmla="*/ 4756235 h 6698675"/>
              <a:gd name="connsiteX2141" fmla="*/ 5564825 w 8267681"/>
              <a:gd name="connsiteY2141" fmla="*/ 4755648 h 6698675"/>
              <a:gd name="connsiteX2142" fmla="*/ 2682286 w 8267681"/>
              <a:gd name="connsiteY2142" fmla="*/ 4753886 h 6698675"/>
              <a:gd name="connsiteX2143" fmla="*/ 2663496 w 8267681"/>
              <a:gd name="connsiteY2143" fmla="*/ 4765630 h 6698675"/>
              <a:gd name="connsiteX2144" fmla="*/ 2698728 w 8267681"/>
              <a:gd name="connsiteY2144" fmla="*/ 4758584 h 6698675"/>
              <a:gd name="connsiteX2145" fmla="*/ 2682286 w 8267681"/>
              <a:gd name="connsiteY2145" fmla="*/ 4753886 h 6698675"/>
              <a:gd name="connsiteX2146" fmla="*/ 4857843 w 8267681"/>
              <a:gd name="connsiteY2146" fmla="*/ 4751537 h 6698675"/>
              <a:gd name="connsiteX2147" fmla="*/ 4847860 w 8267681"/>
              <a:gd name="connsiteY2147" fmla="*/ 4751538 h 6698675"/>
              <a:gd name="connsiteX2148" fmla="*/ 4864301 w 8267681"/>
              <a:gd name="connsiteY2148" fmla="*/ 4758584 h 6698675"/>
              <a:gd name="connsiteX2149" fmla="*/ 4857843 w 8267681"/>
              <a:gd name="connsiteY2149" fmla="*/ 4751537 h 6698675"/>
              <a:gd name="connsiteX2150" fmla="*/ 5925949 w 8267681"/>
              <a:gd name="connsiteY2150" fmla="*/ 4746840 h 6698675"/>
              <a:gd name="connsiteX2151" fmla="*/ 5998761 w 8267681"/>
              <a:gd name="connsiteY2151" fmla="*/ 4887767 h 6698675"/>
              <a:gd name="connsiteX2152" fmla="*/ 5965878 w 8267681"/>
              <a:gd name="connsiteY2152" fmla="*/ 4800862 h 6698675"/>
              <a:gd name="connsiteX2153" fmla="*/ 5925949 w 8267681"/>
              <a:gd name="connsiteY2153" fmla="*/ 4746840 h 6698675"/>
              <a:gd name="connsiteX2154" fmla="*/ 1503213 w 8267681"/>
              <a:gd name="connsiteY2154" fmla="*/ 4744490 h 6698675"/>
              <a:gd name="connsiteX2155" fmla="*/ 1510260 w 8267681"/>
              <a:gd name="connsiteY2155" fmla="*/ 4749188 h 6698675"/>
              <a:gd name="connsiteX2156" fmla="*/ 1510260 w 8267681"/>
              <a:gd name="connsiteY2156" fmla="*/ 4758583 h 6698675"/>
              <a:gd name="connsiteX2157" fmla="*/ 1500867 w 8267681"/>
              <a:gd name="connsiteY2157" fmla="*/ 4760931 h 6698675"/>
              <a:gd name="connsiteX2158" fmla="*/ 1498517 w 8267681"/>
              <a:gd name="connsiteY2158" fmla="*/ 4758583 h 6698675"/>
              <a:gd name="connsiteX2159" fmla="*/ 1498517 w 8267681"/>
              <a:gd name="connsiteY2159" fmla="*/ 4749188 h 6698675"/>
              <a:gd name="connsiteX2160" fmla="*/ 1418657 w 8267681"/>
              <a:gd name="connsiteY2160" fmla="*/ 4744490 h 6698675"/>
              <a:gd name="connsiteX2161" fmla="*/ 1425704 w 8267681"/>
              <a:gd name="connsiteY2161" fmla="*/ 4749188 h 6698675"/>
              <a:gd name="connsiteX2162" fmla="*/ 1418657 w 8267681"/>
              <a:gd name="connsiteY2162" fmla="*/ 4756234 h 6698675"/>
              <a:gd name="connsiteX2163" fmla="*/ 1411612 w 8267681"/>
              <a:gd name="connsiteY2163" fmla="*/ 4749188 h 6698675"/>
              <a:gd name="connsiteX2164" fmla="*/ 3745953 w 8267681"/>
              <a:gd name="connsiteY2164" fmla="*/ 4740308 h 6698675"/>
              <a:gd name="connsiteX2165" fmla="*/ 3739236 w 8267681"/>
              <a:gd name="connsiteY2165" fmla="*/ 4742143 h 6698675"/>
              <a:gd name="connsiteX2166" fmla="*/ 3746282 w 8267681"/>
              <a:gd name="connsiteY2166" fmla="*/ 4772676 h 6698675"/>
              <a:gd name="connsiteX2167" fmla="*/ 3745953 w 8267681"/>
              <a:gd name="connsiteY2167" fmla="*/ 4740308 h 6698675"/>
              <a:gd name="connsiteX2168" fmla="*/ 1282428 w 8267681"/>
              <a:gd name="connsiteY2168" fmla="*/ 4732746 h 6698675"/>
              <a:gd name="connsiteX2169" fmla="*/ 1291823 w 8267681"/>
              <a:gd name="connsiteY2169" fmla="*/ 4732746 h 6698675"/>
              <a:gd name="connsiteX2170" fmla="*/ 1294172 w 8267681"/>
              <a:gd name="connsiteY2170" fmla="*/ 4739792 h 6698675"/>
              <a:gd name="connsiteX2171" fmla="*/ 1291823 w 8267681"/>
              <a:gd name="connsiteY2171" fmla="*/ 4746839 h 6698675"/>
              <a:gd name="connsiteX2172" fmla="*/ 1282428 w 8267681"/>
              <a:gd name="connsiteY2172" fmla="*/ 4746839 h 6698675"/>
              <a:gd name="connsiteX2173" fmla="*/ 1277730 w 8267681"/>
              <a:gd name="connsiteY2173" fmla="*/ 4739792 h 6698675"/>
              <a:gd name="connsiteX2174" fmla="*/ 3043301 w 8267681"/>
              <a:gd name="connsiteY2174" fmla="*/ 4728086 h 6698675"/>
              <a:gd name="connsiteX2175" fmla="*/ 2978232 w 8267681"/>
              <a:gd name="connsiteY2175" fmla="*/ 4751538 h 6698675"/>
              <a:gd name="connsiteX2176" fmla="*/ 2973535 w 8267681"/>
              <a:gd name="connsiteY2176" fmla="*/ 4760933 h 6698675"/>
              <a:gd name="connsiteX2177" fmla="*/ 2982930 w 8267681"/>
              <a:gd name="connsiteY2177" fmla="*/ 4758584 h 6698675"/>
              <a:gd name="connsiteX2178" fmla="*/ 2982930 w 8267681"/>
              <a:gd name="connsiteY2178" fmla="*/ 4756235 h 6698675"/>
              <a:gd name="connsiteX2179" fmla="*/ 2985278 w 8267681"/>
              <a:gd name="connsiteY2179" fmla="*/ 4756235 h 6698675"/>
              <a:gd name="connsiteX2180" fmla="*/ 2992325 w 8267681"/>
              <a:gd name="connsiteY2180" fmla="*/ 4756235 h 6698675"/>
              <a:gd name="connsiteX2181" fmla="*/ 2992325 w 8267681"/>
              <a:gd name="connsiteY2181" fmla="*/ 4758584 h 6698675"/>
              <a:gd name="connsiteX2182" fmla="*/ 3008766 w 8267681"/>
              <a:gd name="connsiteY2182" fmla="*/ 4751538 h 6698675"/>
              <a:gd name="connsiteX2183" fmla="*/ 3065137 w 8267681"/>
              <a:gd name="connsiteY2183" fmla="*/ 4730399 h 6698675"/>
              <a:gd name="connsiteX2184" fmla="*/ 3043301 w 8267681"/>
              <a:gd name="connsiteY2184" fmla="*/ 4728086 h 6698675"/>
              <a:gd name="connsiteX2185" fmla="*/ 2769191 w 8267681"/>
              <a:gd name="connsiteY2185" fmla="*/ 4728050 h 6698675"/>
              <a:gd name="connsiteX2186" fmla="*/ 2759797 w 8267681"/>
              <a:gd name="connsiteY2186" fmla="*/ 4732747 h 6698675"/>
              <a:gd name="connsiteX2187" fmla="*/ 2755098 w 8267681"/>
              <a:gd name="connsiteY2187" fmla="*/ 4737445 h 6698675"/>
              <a:gd name="connsiteX2188" fmla="*/ 2769191 w 8267681"/>
              <a:gd name="connsiteY2188" fmla="*/ 4728050 h 6698675"/>
              <a:gd name="connsiteX2189" fmla="*/ 6004891 w 8267681"/>
              <a:gd name="connsiteY2189" fmla="*/ 4727059 h 6698675"/>
              <a:gd name="connsiteX2190" fmla="*/ 6010799 w 8267681"/>
              <a:gd name="connsiteY2190" fmla="*/ 4731867 h 6698675"/>
              <a:gd name="connsiteX2191" fmla="*/ 6010739 w 8267681"/>
              <a:gd name="connsiteY2191" fmla="*/ 4735416 h 6698675"/>
              <a:gd name="connsiteX2192" fmla="*/ 5999451 w 8267681"/>
              <a:gd name="connsiteY2192" fmla="*/ 4730023 h 6698675"/>
              <a:gd name="connsiteX2193" fmla="*/ 2512121 w 8267681"/>
              <a:gd name="connsiteY2193" fmla="*/ 4721047 h 6698675"/>
              <a:gd name="connsiteX2194" fmla="*/ 2506128 w 8267681"/>
              <a:gd name="connsiteY2194" fmla="*/ 4723352 h 6698675"/>
              <a:gd name="connsiteX2195" fmla="*/ 2506788 w 8267681"/>
              <a:gd name="connsiteY2195" fmla="*/ 4722680 h 6698675"/>
              <a:gd name="connsiteX2196" fmla="*/ 5597120 w 8267681"/>
              <a:gd name="connsiteY2196" fmla="*/ 4716306 h 6698675"/>
              <a:gd name="connsiteX2197" fmla="*/ 5618259 w 8267681"/>
              <a:gd name="connsiteY2197" fmla="*/ 4744491 h 6698675"/>
              <a:gd name="connsiteX2198" fmla="*/ 5627654 w 8267681"/>
              <a:gd name="connsiteY2198" fmla="*/ 4742143 h 6698675"/>
              <a:gd name="connsiteX2199" fmla="*/ 5627654 w 8267681"/>
              <a:gd name="connsiteY2199" fmla="*/ 4732747 h 6698675"/>
              <a:gd name="connsiteX2200" fmla="*/ 5597120 w 8267681"/>
              <a:gd name="connsiteY2200" fmla="*/ 4716306 h 6698675"/>
              <a:gd name="connsiteX2201" fmla="*/ 5493774 w 8267681"/>
              <a:gd name="connsiteY2201" fmla="*/ 4716306 h 6698675"/>
              <a:gd name="connsiteX2202" fmla="*/ 5496634 w 8267681"/>
              <a:gd name="connsiteY2202" fmla="*/ 4720547 h 6698675"/>
              <a:gd name="connsiteX2203" fmla="*/ 5485653 w 8267681"/>
              <a:gd name="connsiteY2203" fmla="*/ 4730296 h 6698675"/>
              <a:gd name="connsiteX2204" fmla="*/ 5486691 w 8267681"/>
              <a:gd name="connsiteY2204" fmla="*/ 4728784 h 6698675"/>
              <a:gd name="connsiteX2205" fmla="*/ 5493774 w 8267681"/>
              <a:gd name="connsiteY2205" fmla="*/ 4716306 h 6698675"/>
              <a:gd name="connsiteX2206" fmla="*/ 6491637 w 8267681"/>
              <a:gd name="connsiteY2206" fmla="*/ 4710392 h 6698675"/>
              <a:gd name="connsiteX2207" fmla="*/ 6501401 w 8267681"/>
              <a:gd name="connsiteY2207" fmla="*/ 4812606 h 6698675"/>
              <a:gd name="connsiteX2208" fmla="*/ 6499052 w 8267681"/>
              <a:gd name="connsiteY2208" fmla="*/ 4793815 h 6698675"/>
              <a:gd name="connsiteX2209" fmla="*/ 1364636 w 8267681"/>
              <a:gd name="connsiteY2209" fmla="*/ 4709260 h 6698675"/>
              <a:gd name="connsiteX2210" fmla="*/ 1390472 w 8267681"/>
              <a:gd name="connsiteY2210" fmla="*/ 4737445 h 6698675"/>
              <a:gd name="connsiteX2211" fmla="*/ 1388127 w 8267681"/>
              <a:gd name="connsiteY2211" fmla="*/ 4756236 h 6698675"/>
              <a:gd name="connsiteX2212" fmla="*/ 1404570 w 8267681"/>
              <a:gd name="connsiteY2212" fmla="*/ 4772677 h 6698675"/>
              <a:gd name="connsiteX2213" fmla="*/ 1413962 w 8267681"/>
              <a:gd name="connsiteY2213" fmla="*/ 4782072 h 6698675"/>
              <a:gd name="connsiteX2214" fmla="*/ 1413962 w 8267681"/>
              <a:gd name="connsiteY2214" fmla="*/ 4791467 h 6698675"/>
              <a:gd name="connsiteX2215" fmla="*/ 1416312 w 8267681"/>
              <a:gd name="connsiteY2215" fmla="*/ 4796165 h 6698675"/>
              <a:gd name="connsiteX2216" fmla="*/ 1425704 w 8267681"/>
              <a:gd name="connsiteY2216" fmla="*/ 4798514 h 6698675"/>
              <a:gd name="connsiteX2217" fmla="*/ 1428054 w 8267681"/>
              <a:gd name="connsiteY2217" fmla="*/ 4800863 h 6698675"/>
              <a:gd name="connsiteX2218" fmla="*/ 1418662 w 8267681"/>
              <a:gd name="connsiteY2218" fmla="*/ 4803211 h 6698675"/>
              <a:gd name="connsiteX2219" fmla="*/ 1409265 w 8267681"/>
              <a:gd name="connsiteY2219" fmla="*/ 4800863 h 6698675"/>
              <a:gd name="connsiteX2220" fmla="*/ 1383426 w 8267681"/>
              <a:gd name="connsiteY2220" fmla="*/ 4791467 h 6698675"/>
              <a:gd name="connsiteX2221" fmla="*/ 1381077 w 8267681"/>
              <a:gd name="connsiteY2221" fmla="*/ 4775026 h 6698675"/>
              <a:gd name="connsiteX2222" fmla="*/ 1381077 w 8267681"/>
              <a:gd name="connsiteY2222" fmla="*/ 4765631 h 6698675"/>
              <a:gd name="connsiteX2223" fmla="*/ 1378730 w 8267681"/>
              <a:gd name="connsiteY2223" fmla="*/ 4763282 h 6698675"/>
              <a:gd name="connsiteX2224" fmla="*/ 1369334 w 8267681"/>
              <a:gd name="connsiteY2224" fmla="*/ 4782072 h 6698675"/>
              <a:gd name="connsiteX2225" fmla="*/ 1359937 w 8267681"/>
              <a:gd name="connsiteY2225" fmla="*/ 4765631 h 6698675"/>
              <a:gd name="connsiteX2226" fmla="*/ 1371684 w 8267681"/>
              <a:gd name="connsiteY2226" fmla="*/ 4742143 h 6698675"/>
              <a:gd name="connsiteX2227" fmla="*/ 1359937 w 8267681"/>
              <a:gd name="connsiteY2227" fmla="*/ 4713958 h 6698675"/>
              <a:gd name="connsiteX2228" fmla="*/ 1364636 w 8267681"/>
              <a:gd name="connsiteY2228" fmla="*/ 4709260 h 6698675"/>
              <a:gd name="connsiteX2229" fmla="*/ 1874309 w 8267681"/>
              <a:gd name="connsiteY2229" fmla="*/ 4706911 h 6698675"/>
              <a:gd name="connsiteX2230" fmla="*/ 1867266 w 8267681"/>
              <a:gd name="connsiteY2230" fmla="*/ 4713957 h 6698675"/>
              <a:gd name="connsiteX2231" fmla="*/ 1874309 w 8267681"/>
              <a:gd name="connsiteY2231" fmla="*/ 4721003 h 6698675"/>
              <a:gd name="connsiteX2232" fmla="*/ 1881358 w 8267681"/>
              <a:gd name="connsiteY2232" fmla="*/ 4713957 h 6698675"/>
              <a:gd name="connsiteX2233" fmla="*/ 2961791 w 8267681"/>
              <a:gd name="connsiteY2233" fmla="*/ 4704562 h 6698675"/>
              <a:gd name="connsiteX2234" fmla="*/ 2961791 w 8267681"/>
              <a:gd name="connsiteY2234" fmla="*/ 4709259 h 6698675"/>
              <a:gd name="connsiteX2235" fmla="*/ 2964139 w 8267681"/>
              <a:gd name="connsiteY2235" fmla="*/ 4709259 h 6698675"/>
              <a:gd name="connsiteX2236" fmla="*/ 2961791 w 8267681"/>
              <a:gd name="connsiteY2236" fmla="*/ 4704562 h 6698675"/>
              <a:gd name="connsiteX2237" fmla="*/ 5533703 w 8267681"/>
              <a:gd name="connsiteY2237" fmla="*/ 4699865 h 6698675"/>
              <a:gd name="connsiteX2238" fmla="*/ 5529006 w 8267681"/>
              <a:gd name="connsiteY2238" fmla="*/ 4711608 h 6698675"/>
              <a:gd name="connsiteX2239" fmla="*/ 5538401 w 8267681"/>
              <a:gd name="connsiteY2239" fmla="*/ 4723352 h 6698675"/>
              <a:gd name="connsiteX2240" fmla="*/ 5547796 w 8267681"/>
              <a:gd name="connsiteY2240" fmla="*/ 4699865 h 6698675"/>
              <a:gd name="connsiteX2241" fmla="*/ 5533703 w 8267681"/>
              <a:gd name="connsiteY2241" fmla="*/ 4699865 h 6698675"/>
              <a:gd name="connsiteX2242" fmla="*/ 1604209 w 8267681"/>
              <a:gd name="connsiteY2242" fmla="*/ 4695166 h 6698675"/>
              <a:gd name="connsiteX2243" fmla="*/ 1608908 w 8267681"/>
              <a:gd name="connsiteY2243" fmla="*/ 4702212 h 6698675"/>
              <a:gd name="connsiteX2244" fmla="*/ 1604209 w 8267681"/>
              <a:gd name="connsiteY2244" fmla="*/ 4709259 h 6698675"/>
              <a:gd name="connsiteX2245" fmla="*/ 1597165 w 8267681"/>
              <a:gd name="connsiteY2245" fmla="*/ 4702212 h 6698675"/>
              <a:gd name="connsiteX2246" fmla="*/ 1273032 w 8267681"/>
              <a:gd name="connsiteY2246" fmla="*/ 4695166 h 6698675"/>
              <a:gd name="connsiteX2247" fmla="*/ 1284778 w 8267681"/>
              <a:gd name="connsiteY2247" fmla="*/ 4695166 h 6698675"/>
              <a:gd name="connsiteX2248" fmla="*/ 1291821 w 8267681"/>
              <a:gd name="connsiteY2248" fmla="*/ 4704561 h 6698675"/>
              <a:gd name="connsiteX2249" fmla="*/ 1291821 w 8267681"/>
              <a:gd name="connsiteY2249" fmla="*/ 4716305 h 6698675"/>
              <a:gd name="connsiteX2250" fmla="*/ 1282428 w 8267681"/>
              <a:gd name="connsiteY2250" fmla="*/ 4716305 h 6698675"/>
              <a:gd name="connsiteX2251" fmla="*/ 1280078 w 8267681"/>
              <a:gd name="connsiteY2251" fmla="*/ 4711607 h 6698675"/>
              <a:gd name="connsiteX2252" fmla="*/ 1172038 w 8267681"/>
              <a:gd name="connsiteY2252" fmla="*/ 4692817 h 6698675"/>
              <a:gd name="connsiteX2253" fmla="*/ 1181432 w 8267681"/>
              <a:gd name="connsiteY2253" fmla="*/ 4692817 h 6698675"/>
              <a:gd name="connsiteX2254" fmla="*/ 1172038 w 8267681"/>
              <a:gd name="connsiteY2254" fmla="*/ 4704561 h 6698675"/>
              <a:gd name="connsiteX2255" fmla="*/ 1169688 w 8267681"/>
              <a:gd name="connsiteY2255" fmla="*/ 4695166 h 6698675"/>
              <a:gd name="connsiteX2256" fmla="*/ 1235452 w 8267681"/>
              <a:gd name="connsiteY2256" fmla="*/ 4690468 h 6698675"/>
              <a:gd name="connsiteX2257" fmla="*/ 1237800 w 8267681"/>
              <a:gd name="connsiteY2257" fmla="*/ 4695166 h 6698675"/>
              <a:gd name="connsiteX2258" fmla="*/ 1237800 w 8267681"/>
              <a:gd name="connsiteY2258" fmla="*/ 4704561 h 6698675"/>
              <a:gd name="connsiteX2259" fmla="*/ 1233102 w 8267681"/>
              <a:gd name="connsiteY2259" fmla="*/ 4709258 h 6698675"/>
              <a:gd name="connsiteX2260" fmla="*/ 1223708 w 8267681"/>
              <a:gd name="connsiteY2260" fmla="*/ 4713956 h 6698675"/>
              <a:gd name="connsiteX2261" fmla="*/ 1219010 w 8267681"/>
              <a:gd name="connsiteY2261" fmla="*/ 4704561 h 6698675"/>
              <a:gd name="connsiteX2262" fmla="*/ 1223708 w 8267681"/>
              <a:gd name="connsiteY2262" fmla="*/ 4695166 h 6698675"/>
              <a:gd name="connsiteX2263" fmla="*/ 3034604 w 8267681"/>
              <a:gd name="connsiteY2263" fmla="*/ 4688121 h 6698675"/>
              <a:gd name="connsiteX2264" fmla="*/ 3022859 w 8267681"/>
              <a:gd name="connsiteY2264" fmla="*/ 4690469 h 6698675"/>
              <a:gd name="connsiteX2265" fmla="*/ 3013464 w 8267681"/>
              <a:gd name="connsiteY2265" fmla="*/ 4699865 h 6698675"/>
              <a:gd name="connsiteX2266" fmla="*/ 3018161 w 8267681"/>
              <a:gd name="connsiteY2266" fmla="*/ 4690469 h 6698675"/>
              <a:gd name="connsiteX2267" fmla="*/ 3004069 w 8267681"/>
              <a:gd name="connsiteY2267" fmla="*/ 4695167 h 6698675"/>
              <a:gd name="connsiteX2268" fmla="*/ 3004069 w 8267681"/>
              <a:gd name="connsiteY2268" fmla="*/ 4697516 h 6698675"/>
              <a:gd name="connsiteX2269" fmla="*/ 2994674 w 8267681"/>
              <a:gd name="connsiteY2269" fmla="*/ 4709259 h 6698675"/>
              <a:gd name="connsiteX2270" fmla="*/ 3006417 w 8267681"/>
              <a:gd name="connsiteY2270" fmla="*/ 4709259 h 6698675"/>
              <a:gd name="connsiteX2271" fmla="*/ 3013464 w 8267681"/>
              <a:gd name="connsiteY2271" fmla="*/ 4704562 h 6698675"/>
              <a:gd name="connsiteX2272" fmla="*/ 3013464 w 8267681"/>
              <a:gd name="connsiteY2272" fmla="*/ 4706911 h 6698675"/>
              <a:gd name="connsiteX2273" fmla="*/ 3034604 w 8267681"/>
              <a:gd name="connsiteY2273" fmla="*/ 4688121 h 6698675"/>
              <a:gd name="connsiteX2274" fmla="*/ 6489287 w 8267681"/>
              <a:gd name="connsiteY2274" fmla="*/ 4685794 h 6698675"/>
              <a:gd name="connsiteX2275" fmla="*/ 6489657 w 8267681"/>
              <a:gd name="connsiteY2275" fmla="*/ 4688120 h 6698675"/>
              <a:gd name="connsiteX2276" fmla="*/ 6491637 w 8267681"/>
              <a:gd name="connsiteY2276" fmla="*/ 4710392 h 6698675"/>
              <a:gd name="connsiteX2277" fmla="*/ 1343499 w 8267681"/>
              <a:gd name="connsiteY2277" fmla="*/ 4683422 h 6698675"/>
              <a:gd name="connsiteX2278" fmla="*/ 1345844 w 8267681"/>
              <a:gd name="connsiteY2278" fmla="*/ 4690468 h 6698675"/>
              <a:gd name="connsiteX2279" fmla="*/ 1341149 w 8267681"/>
              <a:gd name="connsiteY2279" fmla="*/ 4692817 h 6698675"/>
              <a:gd name="connsiteX2280" fmla="*/ 1338799 w 8267681"/>
              <a:gd name="connsiteY2280" fmla="*/ 4690468 h 6698675"/>
              <a:gd name="connsiteX2281" fmla="*/ 1012319 w 8267681"/>
              <a:gd name="connsiteY2281" fmla="*/ 4664633 h 6698675"/>
              <a:gd name="connsiteX2282" fmla="*/ 1021714 w 8267681"/>
              <a:gd name="connsiteY2282" fmla="*/ 4666982 h 6698675"/>
              <a:gd name="connsiteX2283" fmla="*/ 1017014 w 8267681"/>
              <a:gd name="connsiteY2283" fmla="*/ 4685772 h 6698675"/>
              <a:gd name="connsiteX2284" fmla="*/ 1024062 w 8267681"/>
              <a:gd name="connsiteY2284" fmla="*/ 4702213 h 6698675"/>
              <a:gd name="connsiteX2285" fmla="*/ 1019363 w 8267681"/>
              <a:gd name="connsiteY2285" fmla="*/ 4709260 h 6698675"/>
              <a:gd name="connsiteX2286" fmla="*/ 1014664 w 8267681"/>
              <a:gd name="connsiteY2286" fmla="*/ 4702213 h 6698675"/>
              <a:gd name="connsiteX2287" fmla="*/ 1007619 w 8267681"/>
              <a:gd name="connsiteY2287" fmla="*/ 4692818 h 6698675"/>
              <a:gd name="connsiteX2288" fmla="*/ 1359937 w 8267681"/>
              <a:gd name="connsiteY2288" fmla="*/ 4664632 h 6698675"/>
              <a:gd name="connsiteX2289" fmla="*/ 1388127 w 8267681"/>
              <a:gd name="connsiteY2289" fmla="*/ 4664632 h 6698675"/>
              <a:gd name="connsiteX2290" fmla="*/ 1395172 w 8267681"/>
              <a:gd name="connsiteY2290" fmla="*/ 4674027 h 6698675"/>
              <a:gd name="connsiteX2291" fmla="*/ 1385777 w 8267681"/>
              <a:gd name="connsiteY2291" fmla="*/ 4678725 h 6698675"/>
              <a:gd name="connsiteX2292" fmla="*/ 1371684 w 8267681"/>
              <a:gd name="connsiteY2292" fmla="*/ 4683422 h 6698675"/>
              <a:gd name="connsiteX2293" fmla="*/ 1362287 w 8267681"/>
              <a:gd name="connsiteY2293" fmla="*/ 4676376 h 6698675"/>
              <a:gd name="connsiteX2294" fmla="*/ 1359937 w 8267681"/>
              <a:gd name="connsiteY2294" fmla="*/ 4674027 h 6698675"/>
              <a:gd name="connsiteX2295" fmla="*/ 1071040 w 8267681"/>
              <a:gd name="connsiteY2295" fmla="*/ 4664632 h 6698675"/>
              <a:gd name="connsiteX2296" fmla="*/ 1078084 w 8267681"/>
              <a:gd name="connsiteY2296" fmla="*/ 4669330 h 6698675"/>
              <a:gd name="connsiteX2297" fmla="*/ 1071040 w 8267681"/>
              <a:gd name="connsiteY2297" fmla="*/ 4678725 h 6698675"/>
              <a:gd name="connsiteX2298" fmla="*/ 1066340 w 8267681"/>
              <a:gd name="connsiteY2298" fmla="*/ 4669330 h 6698675"/>
              <a:gd name="connsiteX2299" fmla="*/ 1273032 w 8267681"/>
              <a:gd name="connsiteY2299" fmla="*/ 4662283 h 6698675"/>
              <a:gd name="connsiteX2300" fmla="*/ 1301221 w 8267681"/>
              <a:gd name="connsiteY2300" fmla="*/ 4662283 h 6698675"/>
              <a:gd name="connsiteX2301" fmla="*/ 1291821 w 8267681"/>
              <a:gd name="connsiteY2301" fmla="*/ 4671678 h 6698675"/>
              <a:gd name="connsiteX2302" fmla="*/ 1282428 w 8267681"/>
              <a:gd name="connsiteY2302" fmla="*/ 4671678 h 6698675"/>
              <a:gd name="connsiteX2303" fmla="*/ 876088 w 8267681"/>
              <a:gd name="connsiteY2303" fmla="*/ 4657585 h 6698675"/>
              <a:gd name="connsiteX2304" fmla="*/ 883136 w 8267681"/>
              <a:gd name="connsiteY2304" fmla="*/ 4666980 h 6698675"/>
              <a:gd name="connsiteX2305" fmla="*/ 883136 w 8267681"/>
              <a:gd name="connsiteY2305" fmla="*/ 4674026 h 6698675"/>
              <a:gd name="connsiteX2306" fmla="*/ 876088 w 8267681"/>
              <a:gd name="connsiteY2306" fmla="*/ 4678724 h 6698675"/>
              <a:gd name="connsiteX2307" fmla="*/ 1209615 w 8267681"/>
              <a:gd name="connsiteY2307" fmla="*/ 4650539 h 6698675"/>
              <a:gd name="connsiteX2308" fmla="*/ 1209615 w 8267681"/>
              <a:gd name="connsiteY2308" fmla="*/ 4652888 h 6698675"/>
              <a:gd name="connsiteX2309" fmla="*/ 1207265 w 8267681"/>
              <a:gd name="connsiteY2309" fmla="*/ 4659934 h 6698675"/>
              <a:gd name="connsiteX2310" fmla="*/ 1197873 w 8267681"/>
              <a:gd name="connsiteY2310" fmla="*/ 4659934 h 6698675"/>
              <a:gd name="connsiteX2311" fmla="*/ 1197873 w 8267681"/>
              <a:gd name="connsiteY2311" fmla="*/ 4652888 h 6698675"/>
              <a:gd name="connsiteX2312" fmla="*/ 2654101 w 8267681"/>
              <a:gd name="connsiteY2312" fmla="*/ 4643494 h 6698675"/>
              <a:gd name="connsiteX2313" fmla="*/ 2632963 w 8267681"/>
              <a:gd name="connsiteY2313" fmla="*/ 4652889 h 6698675"/>
              <a:gd name="connsiteX2314" fmla="*/ 2649403 w 8267681"/>
              <a:gd name="connsiteY2314" fmla="*/ 4662284 h 6698675"/>
              <a:gd name="connsiteX2315" fmla="*/ 2654101 w 8267681"/>
              <a:gd name="connsiteY2315" fmla="*/ 4643494 h 6698675"/>
              <a:gd name="connsiteX2316" fmla="*/ 1341149 w 8267681"/>
              <a:gd name="connsiteY2316" fmla="*/ 4638796 h 6698675"/>
              <a:gd name="connsiteX2317" fmla="*/ 1348194 w 8267681"/>
              <a:gd name="connsiteY2317" fmla="*/ 4641145 h 6698675"/>
              <a:gd name="connsiteX2318" fmla="*/ 1348194 w 8267681"/>
              <a:gd name="connsiteY2318" fmla="*/ 4666981 h 6698675"/>
              <a:gd name="connsiteX2319" fmla="*/ 1343499 w 8267681"/>
              <a:gd name="connsiteY2319" fmla="*/ 4669330 h 6698675"/>
              <a:gd name="connsiteX2320" fmla="*/ 1334102 w 8267681"/>
              <a:gd name="connsiteY2320" fmla="*/ 4669330 h 6698675"/>
              <a:gd name="connsiteX2321" fmla="*/ 1329406 w 8267681"/>
              <a:gd name="connsiteY2321" fmla="*/ 4664633 h 6698675"/>
              <a:gd name="connsiteX2322" fmla="*/ 1329406 w 8267681"/>
              <a:gd name="connsiteY2322" fmla="*/ 4655237 h 6698675"/>
              <a:gd name="connsiteX2323" fmla="*/ 1132110 w 8267681"/>
              <a:gd name="connsiteY2323" fmla="*/ 4638795 h 6698675"/>
              <a:gd name="connsiteX2324" fmla="*/ 1141503 w 8267681"/>
              <a:gd name="connsiteY2324" fmla="*/ 4641144 h 6698675"/>
              <a:gd name="connsiteX2325" fmla="*/ 1146203 w 8267681"/>
              <a:gd name="connsiteY2325" fmla="*/ 4648190 h 6698675"/>
              <a:gd name="connsiteX2326" fmla="*/ 1141503 w 8267681"/>
              <a:gd name="connsiteY2326" fmla="*/ 4650539 h 6698675"/>
              <a:gd name="connsiteX2327" fmla="*/ 1132110 w 8267681"/>
              <a:gd name="connsiteY2327" fmla="*/ 4652888 h 6698675"/>
              <a:gd name="connsiteX2328" fmla="*/ 1122711 w 8267681"/>
              <a:gd name="connsiteY2328" fmla="*/ 4652888 h 6698675"/>
              <a:gd name="connsiteX2329" fmla="*/ 1120361 w 8267681"/>
              <a:gd name="connsiteY2329" fmla="*/ 4645841 h 6698675"/>
              <a:gd name="connsiteX2330" fmla="*/ 1122711 w 8267681"/>
              <a:gd name="connsiteY2330" fmla="*/ 4643493 h 6698675"/>
              <a:gd name="connsiteX2331" fmla="*/ 2903071 w 8267681"/>
              <a:gd name="connsiteY2331" fmla="*/ 4631750 h 6698675"/>
              <a:gd name="connsiteX2332" fmla="*/ 2903071 w 8267681"/>
              <a:gd name="connsiteY2332" fmla="*/ 4641145 h 6698675"/>
              <a:gd name="connsiteX2333" fmla="*/ 2921861 w 8267681"/>
              <a:gd name="connsiteY2333" fmla="*/ 4641145 h 6698675"/>
              <a:gd name="connsiteX2334" fmla="*/ 2910118 w 8267681"/>
              <a:gd name="connsiteY2334" fmla="*/ 4631750 h 6698675"/>
              <a:gd name="connsiteX2335" fmla="*/ 2903071 w 8267681"/>
              <a:gd name="connsiteY2335" fmla="*/ 4631750 h 6698675"/>
              <a:gd name="connsiteX2336" fmla="*/ 1565848 w 8267681"/>
              <a:gd name="connsiteY2336" fmla="*/ 4629401 h 6698675"/>
              <a:gd name="connsiteX2337" fmla="*/ 1566630 w 8267681"/>
              <a:gd name="connsiteY2337" fmla="*/ 4629401 h 6698675"/>
              <a:gd name="connsiteX2338" fmla="*/ 1570425 w 8267681"/>
              <a:gd name="connsiteY2338" fmla="*/ 4631930 h 6698675"/>
              <a:gd name="connsiteX2339" fmla="*/ 1568980 w 8267681"/>
              <a:gd name="connsiteY2339" fmla="*/ 4634098 h 6698675"/>
              <a:gd name="connsiteX2340" fmla="*/ 1164996 w 8267681"/>
              <a:gd name="connsiteY2340" fmla="*/ 4629400 h 6698675"/>
              <a:gd name="connsiteX2341" fmla="*/ 1183780 w 8267681"/>
              <a:gd name="connsiteY2341" fmla="*/ 4629400 h 6698675"/>
              <a:gd name="connsiteX2342" fmla="*/ 1183780 w 8267681"/>
              <a:gd name="connsiteY2342" fmla="*/ 4638795 h 6698675"/>
              <a:gd name="connsiteX2343" fmla="*/ 1174388 w 8267681"/>
              <a:gd name="connsiteY2343" fmla="*/ 4645841 h 6698675"/>
              <a:gd name="connsiteX2344" fmla="*/ 1164996 w 8267681"/>
              <a:gd name="connsiteY2344" fmla="*/ 4641144 h 6698675"/>
              <a:gd name="connsiteX2345" fmla="*/ 1160296 w 8267681"/>
              <a:gd name="connsiteY2345" fmla="*/ 4636446 h 6698675"/>
              <a:gd name="connsiteX2346" fmla="*/ 1458590 w 8267681"/>
              <a:gd name="connsiteY2346" fmla="*/ 4627051 h 6698675"/>
              <a:gd name="connsiteX2347" fmla="*/ 1467982 w 8267681"/>
              <a:gd name="connsiteY2347" fmla="*/ 4643492 h 6698675"/>
              <a:gd name="connsiteX2348" fmla="*/ 1460934 w 8267681"/>
              <a:gd name="connsiteY2348" fmla="*/ 4652888 h 6698675"/>
              <a:gd name="connsiteX2349" fmla="*/ 1479726 w 8267681"/>
              <a:gd name="connsiteY2349" fmla="*/ 4678724 h 6698675"/>
              <a:gd name="connsiteX2350" fmla="*/ 1493818 w 8267681"/>
              <a:gd name="connsiteY2350" fmla="*/ 4690468 h 6698675"/>
              <a:gd name="connsiteX2351" fmla="*/ 1500867 w 8267681"/>
              <a:gd name="connsiteY2351" fmla="*/ 4685771 h 6698675"/>
              <a:gd name="connsiteX2352" fmla="*/ 1496167 w 8267681"/>
              <a:gd name="connsiteY2352" fmla="*/ 4676376 h 6698675"/>
              <a:gd name="connsiteX2353" fmla="*/ 1510260 w 8267681"/>
              <a:gd name="connsiteY2353" fmla="*/ 4669329 h 6698675"/>
              <a:gd name="connsiteX2354" fmla="*/ 1512610 w 8267681"/>
              <a:gd name="connsiteY2354" fmla="*/ 4676376 h 6698675"/>
              <a:gd name="connsiteX2355" fmla="*/ 1503213 w 8267681"/>
              <a:gd name="connsiteY2355" fmla="*/ 4685771 h 6698675"/>
              <a:gd name="connsiteX2356" fmla="*/ 1512610 w 8267681"/>
              <a:gd name="connsiteY2356" fmla="*/ 4702212 h 6698675"/>
              <a:gd name="connsiteX2357" fmla="*/ 1484425 w 8267681"/>
              <a:gd name="connsiteY2357" fmla="*/ 4709258 h 6698675"/>
              <a:gd name="connsiteX2358" fmla="*/ 1475028 w 8267681"/>
              <a:gd name="connsiteY2358" fmla="*/ 4702212 h 6698675"/>
              <a:gd name="connsiteX2359" fmla="*/ 1470332 w 8267681"/>
              <a:gd name="connsiteY2359" fmla="*/ 4718654 h 6698675"/>
              <a:gd name="connsiteX2360" fmla="*/ 1491468 w 8267681"/>
              <a:gd name="connsiteY2360" fmla="*/ 4718654 h 6698675"/>
              <a:gd name="connsiteX2361" fmla="*/ 1517305 w 8267681"/>
              <a:gd name="connsiteY2361" fmla="*/ 4721002 h 6698675"/>
              <a:gd name="connsiteX2362" fmla="*/ 1533749 w 8267681"/>
              <a:gd name="connsiteY2362" fmla="*/ 4692817 h 6698675"/>
              <a:gd name="connsiteX2363" fmla="*/ 1554887 w 8267681"/>
              <a:gd name="connsiteY2363" fmla="*/ 4711607 h 6698675"/>
              <a:gd name="connsiteX2364" fmla="*/ 1547841 w 8267681"/>
              <a:gd name="connsiteY2364" fmla="*/ 4728049 h 6698675"/>
              <a:gd name="connsiteX2365" fmla="*/ 1559588 w 8267681"/>
              <a:gd name="connsiteY2365" fmla="*/ 4725700 h 6698675"/>
              <a:gd name="connsiteX2366" fmla="*/ 1561931 w 8267681"/>
              <a:gd name="connsiteY2366" fmla="*/ 4728049 h 6698675"/>
              <a:gd name="connsiteX2367" fmla="*/ 1568980 w 8267681"/>
              <a:gd name="connsiteY2367" fmla="*/ 4737444 h 6698675"/>
              <a:gd name="connsiteX2368" fmla="*/ 1550189 w 8267681"/>
              <a:gd name="connsiteY2368" fmla="*/ 4744490 h 6698675"/>
              <a:gd name="connsiteX2369" fmla="*/ 1538446 w 8267681"/>
              <a:gd name="connsiteY2369" fmla="*/ 4739793 h 6698675"/>
              <a:gd name="connsiteX2370" fmla="*/ 1522003 w 8267681"/>
              <a:gd name="connsiteY2370" fmla="*/ 4746839 h 6698675"/>
              <a:gd name="connsiteX2371" fmla="*/ 1505561 w 8267681"/>
              <a:gd name="connsiteY2371" fmla="*/ 4732746 h 6698675"/>
              <a:gd name="connsiteX2372" fmla="*/ 1496167 w 8267681"/>
              <a:gd name="connsiteY2372" fmla="*/ 4746839 h 6698675"/>
              <a:gd name="connsiteX2373" fmla="*/ 1465632 w 8267681"/>
              <a:gd name="connsiteY2373" fmla="*/ 4730398 h 6698675"/>
              <a:gd name="connsiteX2374" fmla="*/ 1446842 w 8267681"/>
              <a:gd name="connsiteY2374" fmla="*/ 4746839 h 6698675"/>
              <a:gd name="connsiteX2375" fmla="*/ 1444497 w 8267681"/>
              <a:gd name="connsiteY2375" fmla="*/ 4772675 h 6698675"/>
              <a:gd name="connsiteX2376" fmla="*/ 1449189 w 8267681"/>
              <a:gd name="connsiteY2376" fmla="*/ 4789117 h 6698675"/>
              <a:gd name="connsiteX2377" fmla="*/ 1444497 w 8267681"/>
              <a:gd name="connsiteY2377" fmla="*/ 4805558 h 6698675"/>
              <a:gd name="connsiteX2378" fmla="*/ 1451539 w 8267681"/>
              <a:gd name="connsiteY2378" fmla="*/ 4812605 h 6698675"/>
              <a:gd name="connsiteX2379" fmla="*/ 1460934 w 8267681"/>
              <a:gd name="connsiteY2379" fmla="*/ 4807907 h 6698675"/>
              <a:gd name="connsiteX2380" fmla="*/ 1460934 w 8267681"/>
              <a:gd name="connsiteY2380" fmla="*/ 4822000 h 6698675"/>
              <a:gd name="connsiteX2381" fmla="*/ 1451539 w 8267681"/>
              <a:gd name="connsiteY2381" fmla="*/ 4822000 h 6698675"/>
              <a:gd name="connsiteX2382" fmla="*/ 1444497 w 8267681"/>
              <a:gd name="connsiteY2382" fmla="*/ 4807907 h 6698675"/>
              <a:gd name="connsiteX2383" fmla="*/ 1437447 w 8267681"/>
              <a:gd name="connsiteY2383" fmla="*/ 4814953 h 6698675"/>
              <a:gd name="connsiteX2384" fmla="*/ 1435098 w 8267681"/>
              <a:gd name="connsiteY2384" fmla="*/ 4782071 h 6698675"/>
              <a:gd name="connsiteX2385" fmla="*/ 1437447 w 8267681"/>
              <a:gd name="connsiteY2385" fmla="*/ 4772675 h 6698675"/>
              <a:gd name="connsiteX2386" fmla="*/ 1432749 w 8267681"/>
              <a:gd name="connsiteY2386" fmla="*/ 4763280 h 6698675"/>
              <a:gd name="connsiteX2387" fmla="*/ 1463283 w 8267681"/>
              <a:gd name="connsiteY2387" fmla="*/ 4704561 h 6698675"/>
              <a:gd name="connsiteX2388" fmla="*/ 1467982 w 8267681"/>
              <a:gd name="connsiteY2388" fmla="*/ 4699863 h 6698675"/>
              <a:gd name="connsiteX2389" fmla="*/ 1477377 w 8267681"/>
              <a:gd name="connsiteY2389" fmla="*/ 4688119 h 6698675"/>
              <a:gd name="connsiteX2390" fmla="*/ 1463283 w 8267681"/>
              <a:gd name="connsiteY2390" fmla="*/ 4688119 h 6698675"/>
              <a:gd name="connsiteX2391" fmla="*/ 1446842 w 8267681"/>
              <a:gd name="connsiteY2391" fmla="*/ 4685771 h 6698675"/>
              <a:gd name="connsiteX2392" fmla="*/ 1453889 w 8267681"/>
              <a:gd name="connsiteY2392" fmla="*/ 4659934 h 6698675"/>
              <a:gd name="connsiteX2393" fmla="*/ 1451539 w 8267681"/>
              <a:gd name="connsiteY2393" fmla="*/ 4634097 h 6698675"/>
              <a:gd name="connsiteX2394" fmla="*/ 1458590 w 8267681"/>
              <a:gd name="connsiteY2394" fmla="*/ 4627051 h 6698675"/>
              <a:gd name="connsiteX2395" fmla="*/ 970042 w 8267681"/>
              <a:gd name="connsiteY2395" fmla="*/ 4624703 h 6698675"/>
              <a:gd name="connsiteX2396" fmla="*/ 974738 w 8267681"/>
              <a:gd name="connsiteY2396" fmla="*/ 4634098 h 6698675"/>
              <a:gd name="connsiteX2397" fmla="*/ 970042 w 8267681"/>
              <a:gd name="connsiteY2397" fmla="*/ 4638796 h 6698675"/>
              <a:gd name="connsiteX2398" fmla="*/ 962993 w 8267681"/>
              <a:gd name="connsiteY2398" fmla="*/ 4634098 h 6698675"/>
              <a:gd name="connsiteX2399" fmla="*/ 1275381 w 8267681"/>
              <a:gd name="connsiteY2399" fmla="*/ 4622355 h 6698675"/>
              <a:gd name="connsiteX2400" fmla="*/ 1296521 w 8267681"/>
              <a:gd name="connsiteY2400" fmla="*/ 4638796 h 6698675"/>
              <a:gd name="connsiteX2401" fmla="*/ 1291823 w 8267681"/>
              <a:gd name="connsiteY2401" fmla="*/ 4648192 h 6698675"/>
              <a:gd name="connsiteX2402" fmla="*/ 1249545 w 8267681"/>
              <a:gd name="connsiteY2402" fmla="*/ 4662284 h 6698675"/>
              <a:gd name="connsiteX2403" fmla="*/ 1240151 w 8267681"/>
              <a:gd name="connsiteY2403" fmla="*/ 4657587 h 6698675"/>
              <a:gd name="connsiteX2404" fmla="*/ 1265986 w 8267681"/>
              <a:gd name="connsiteY2404" fmla="*/ 4631750 h 6698675"/>
              <a:gd name="connsiteX2405" fmla="*/ 1275381 w 8267681"/>
              <a:gd name="connsiteY2405" fmla="*/ 4622355 h 6698675"/>
              <a:gd name="connsiteX2406" fmla="*/ 2957093 w 8267681"/>
              <a:gd name="connsiteY2406" fmla="*/ 4620006 h 6698675"/>
              <a:gd name="connsiteX2407" fmla="*/ 2950047 w 8267681"/>
              <a:gd name="connsiteY2407" fmla="*/ 4622355 h 6698675"/>
              <a:gd name="connsiteX2408" fmla="*/ 2950047 w 8267681"/>
              <a:gd name="connsiteY2408" fmla="*/ 4627052 h 6698675"/>
              <a:gd name="connsiteX2409" fmla="*/ 2957093 w 8267681"/>
              <a:gd name="connsiteY2409" fmla="*/ 4622355 h 6698675"/>
              <a:gd name="connsiteX2410" fmla="*/ 2957093 w 8267681"/>
              <a:gd name="connsiteY2410" fmla="*/ 4620006 h 6698675"/>
              <a:gd name="connsiteX2411" fmla="*/ 2658799 w 8267681"/>
              <a:gd name="connsiteY2411" fmla="*/ 4620006 h 6698675"/>
              <a:gd name="connsiteX2412" fmla="*/ 2618869 w 8267681"/>
              <a:gd name="connsiteY2412" fmla="*/ 4643494 h 6698675"/>
              <a:gd name="connsiteX2413" fmla="*/ 2654101 w 8267681"/>
              <a:gd name="connsiteY2413" fmla="*/ 4636448 h 6698675"/>
              <a:gd name="connsiteX2414" fmla="*/ 2658799 w 8267681"/>
              <a:gd name="connsiteY2414" fmla="*/ 4620006 h 6698675"/>
              <a:gd name="connsiteX2415" fmla="*/ 885486 w 8267681"/>
              <a:gd name="connsiteY2415" fmla="*/ 4617656 h 6698675"/>
              <a:gd name="connsiteX2416" fmla="*/ 890181 w 8267681"/>
              <a:gd name="connsiteY2416" fmla="*/ 4624702 h 6698675"/>
              <a:gd name="connsiteX2417" fmla="*/ 885486 w 8267681"/>
              <a:gd name="connsiteY2417" fmla="*/ 4627051 h 6698675"/>
              <a:gd name="connsiteX2418" fmla="*/ 878437 w 8267681"/>
              <a:gd name="connsiteY2418" fmla="*/ 4624702 h 6698675"/>
              <a:gd name="connsiteX2419" fmla="*/ 1080432 w 8267681"/>
              <a:gd name="connsiteY2419" fmla="*/ 4615307 h 6698675"/>
              <a:gd name="connsiteX2420" fmla="*/ 1082782 w 8267681"/>
              <a:gd name="connsiteY2420" fmla="*/ 4617656 h 6698675"/>
              <a:gd name="connsiteX2421" fmla="*/ 1080432 w 8267681"/>
              <a:gd name="connsiteY2421" fmla="*/ 4634097 h 6698675"/>
              <a:gd name="connsiteX2422" fmla="*/ 1073390 w 8267681"/>
              <a:gd name="connsiteY2422" fmla="*/ 4643492 h 6698675"/>
              <a:gd name="connsiteX2423" fmla="*/ 1071040 w 8267681"/>
              <a:gd name="connsiteY2423" fmla="*/ 4643492 h 6698675"/>
              <a:gd name="connsiteX2424" fmla="*/ 1068690 w 8267681"/>
              <a:gd name="connsiteY2424" fmla="*/ 4634097 h 6698675"/>
              <a:gd name="connsiteX2425" fmla="*/ 1078084 w 8267681"/>
              <a:gd name="connsiteY2425" fmla="*/ 4617656 h 6698675"/>
              <a:gd name="connsiteX2426" fmla="*/ 1080432 w 8267681"/>
              <a:gd name="connsiteY2426" fmla="*/ 4615307 h 6698675"/>
              <a:gd name="connsiteX2427" fmla="*/ 927764 w 8267681"/>
              <a:gd name="connsiteY2427" fmla="*/ 4610610 h 6698675"/>
              <a:gd name="connsiteX2428" fmla="*/ 937157 w 8267681"/>
              <a:gd name="connsiteY2428" fmla="*/ 4612959 h 6698675"/>
              <a:gd name="connsiteX2429" fmla="*/ 939507 w 8267681"/>
              <a:gd name="connsiteY2429" fmla="*/ 4617656 h 6698675"/>
              <a:gd name="connsiteX2430" fmla="*/ 937157 w 8267681"/>
              <a:gd name="connsiteY2430" fmla="*/ 4622354 h 6698675"/>
              <a:gd name="connsiteX2431" fmla="*/ 934808 w 8267681"/>
              <a:gd name="connsiteY2431" fmla="*/ 4624703 h 6698675"/>
              <a:gd name="connsiteX2432" fmla="*/ 927764 w 8267681"/>
              <a:gd name="connsiteY2432" fmla="*/ 4629400 h 6698675"/>
              <a:gd name="connsiteX2433" fmla="*/ 923064 w 8267681"/>
              <a:gd name="connsiteY2433" fmla="*/ 4624703 h 6698675"/>
              <a:gd name="connsiteX2434" fmla="*/ 923064 w 8267681"/>
              <a:gd name="connsiteY2434" fmla="*/ 4615308 h 6698675"/>
              <a:gd name="connsiteX2435" fmla="*/ 927764 w 8267681"/>
              <a:gd name="connsiteY2435" fmla="*/ 4610610 h 6698675"/>
              <a:gd name="connsiteX2436" fmla="*/ 1698150 w 8267681"/>
              <a:gd name="connsiteY2436" fmla="*/ 4608262 h 6698675"/>
              <a:gd name="connsiteX2437" fmla="*/ 1691104 w 8267681"/>
              <a:gd name="connsiteY2437" fmla="*/ 4610611 h 6698675"/>
              <a:gd name="connsiteX2438" fmla="*/ 1698150 w 8267681"/>
              <a:gd name="connsiteY2438" fmla="*/ 4615308 h 6698675"/>
              <a:gd name="connsiteX2439" fmla="*/ 1707547 w 8267681"/>
              <a:gd name="connsiteY2439" fmla="*/ 4608262 h 6698675"/>
              <a:gd name="connsiteX2440" fmla="*/ 1310613 w 8267681"/>
              <a:gd name="connsiteY2440" fmla="*/ 4608261 h 6698675"/>
              <a:gd name="connsiteX2441" fmla="*/ 1331751 w 8267681"/>
              <a:gd name="connsiteY2441" fmla="*/ 4617656 h 6698675"/>
              <a:gd name="connsiteX2442" fmla="*/ 1317659 w 8267681"/>
              <a:gd name="connsiteY2442" fmla="*/ 4634098 h 6698675"/>
              <a:gd name="connsiteX2443" fmla="*/ 1305916 w 8267681"/>
              <a:gd name="connsiteY2443" fmla="*/ 4627051 h 6698675"/>
              <a:gd name="connsiteX2444" fmla="*/ 1303566 w 8267681"/>
              <a:gd name="connsiteY2444" fmla="*/ 4610610 h 6698675"/>
              <a:gd name="connsiteX2445" fmla="*/ 1310613 w 8267681"/>
              <a:gd name="connsiteY2445" fmla="*/ 4608261 h 6698675"/>
              <a:gd name="connsiteX2446" fmla="*/ 2489091 w 8267681"/>
              <a:gd name="connsiteY2446" fmla="*/ 4605304 h 6698675"/>
              <a:gd name="connsiteX2447" fmla="*/ 2492035 w 8267681"/>
              <a:gd name="connsiteY2447" fmla="*/ 4605913 h 6698675"/>
              <a:gd name="connsiteX2448" fmla="*/ 2473246 w 8267681"/>
              <a:gd name="connsiteY2448" fmla="*/ 4615308 h 6698675"/>
              <a:gd name="connsiteX2449" fmla="*/ 2473246 w 8267681"/>
              <a:gd name="connsiteY2449" fmla="*/ 4610784 h 6698675"/>
              <a:gd name="connsiteX2450" fmla="*/ 2488549 w 8267681"/>
              <a:gd name="connsiteY2450" fmla="*/ 4605399 h 6698675"/>
              <a:gd name="connsiteX2451" fmla="*/ 1531403 w 8267681"/>
              <a:gd name="connsiteY2451" fmla="*/ 4598867 h 6698675"/>
              <a:gd name="connsiteX2452" fmla="*/ 1524352 w 8267681"/>
              <a:gd name="connsiteY2452" fmla="*/ 4605913 h 6698675"/>
              <a:gd name="connsiteX2453" fmla="*/ 1526702 w 8267681"/>
              <a:gd name="connsiteY2453" fmla="*/ 4615308 h 6698675"/>
              <a:gd name="connsiteX2454" fmla="*/ 1522004 w 8267681"/>
              <a:gd name="connsiteY2454" fmla="*/ 4631749 h 6698675"/>
              <a:gd name="connsiteX2455" fmla="*/ 1529053 w 8267681"/>
              <a:gd name="connsiteY2455" fmla="*/ 4638796 h 6698675"/>
              <a:gd name="connsiteX2456" fmla="*/ 1545495 w 8267681"/>
              <a:gd name="connsiteY2456" fmla="*/ 4624703 h 6698675"/>
              <a:gd name="connsiteX2457" fmla="*/ 1543145 w 8267681"/>
              <a:gd name="connsiteY2457" fmla="*/ 4615308 h 6698675"/>
              <a:gd name="connsiteX2458" fmla="*/ 885486 w 8267681"/>
              <a:gd name="connsiteY2458" fmla="*/ 4598866 h 6698675"/>
              <a:gd name="connsiteX2459" fmla="*/ 892530 w 8267681"/>
              <a:gd name="connsiteY2459" fmla="*/ 4605912 h 6698675"/>
              <a:gd name="connsiteX2460" fmla="*/ 885486 w 8267681"/>
              <a:gd name="connsiteY2460" fmla="*/ 4612959 h 6698675"/>
              <a:gd name="connsiteX2461" fmla="*/ 880786 w 8267681"/>
              <a:gd name="connsiteY2461" fmla="*/ 4605912 h 6698675"/>
              <a:gd name="connsiteX2462" fmla="*/ 2714582 w 8267681"/>
              <a:gd name="connsiteY2462" fmla="*/ 4596518 h 6698675"/>
              <a:gd name="connsiteX2463" fmla="*/ 2696379 w 8267681"/>
              <a:gd name="connsiteY2463" fmla="*/ 4598867 h 6698675"/>
              <a:gd name="connsiteX2464" fmla="*/ 2663496 w 8267681"/>
              <a:gd name="connsiteY2464" fmla="*/ 4615308 h 6698675"/>
              <a:gd name="connsiteX2465" fmla="*/ 2733959 w 8267681"/>
              <a:gd name="connsiteY2465" fmla="*/ 4601216 h 6698675"/>
              <a:gd name="connsiteX2466" fmla="*/ 2741006 w 8267681"/>
              <a:gd name="connsiteY2466" fmla="*/ 4601216 h 6698675"/>
              <a:gd name="connsiteX2467" fmla="*/ 2729262 w 8267681"/>
              <a:gd name="connsiteY2467" fmla="*/ 4598867 h 6698675"/>
              <a:gd name="connsiteX2468" fmla="*/ 2729262 w 8267681"/>
              <a:gd name="connsiteY2468" fmla="*/ 4601216 h 6698675"/>
              <a:gd name="connsiteX2469" fmla="*/ 2714582 w 8267681"/>
              <a:gd name="connsiteY2469" fmla="*/ 4596518 h 6698675"/>
              <a:gd name="connsiteX2470" fmla="*/ 979435 w 8267681"/>
              <a:gd name="connsiteY2470" fmla="*/ 4596518 h 6698675"/>
              <a:gd name="connsiteX2471" fmla="*/ 988835 w 8267681"/>
              <a:gd name="connsiteY2471" fmla="*/ 4605913 h 6698675"/>
              <a:gd name="connsiteX2472" fmla="*/ 1005270 w 8267681"/>
              <a:gd name="connsiteY2472" fmla="*/ 4617657 h 6698675"/>
              <a:gd name="connsiteX2473" fmla="*/ 998227 w 8267681"/>
              <a:gd name="connsiteY2473" fmla="*/ 4634099 h 6698675"/>
              <a:gd name="connsiteX2474" fmla="*/ 995877 w 8267681"/>
              <a:gd name="connsiteY2474" fmla="*/ 4638796 h 6698675"/>
              <a:gd name="connsiteX2475" fmla="*/ 991178 w 8267681"/>
              <a:gd name="connsiteY2475" fmla="*/ 4634099 h 6698675"/>
              <a:gd name="connsiteX2476" fmla="*/ 988835 w 8267681"/>
              <a:gd name="connsiteY2476" fmla="*/ 4622355 h 6698675"/>
              <a:gd name="connsiteX2477" fmla="*/ 974742 w 8267681"/>
              <a:gd name="connsiteY2477" fmla="*/ 4608262 h 6698675"/>
              <a:gd name="connsiteX2478" fmla="*/ 974742 w 8267681"/>
              <a:gd name="connsiteY2478" fmla="*/ 4598867 h 6698675"/>
              <a:gd name="connsiteX2479" fmla="*/ 979435 w 8267681"/>
              <a:gd name="connsiteY2479" fmla="*/ 4596518 h 6698675"/>
              <a:gd name="connsiteX2480" fmla="*/ 2926559 w 8267681"/>
              <a:gd name="connsiteY2480" fmla="*/ 4594169 h 6698675"/>
              <a:gd name="connsiteX2481" fmla="*/ 2926559 w 8267681"/>
              <a:gd name="connsiteY2481" fmla="*/ 4596518 h 6698675"/>
              <a:gd name="connsiteX2482" fmla="*/ 2924210 w 8267681"/>
              <a:gd name="connsiteY2482" fmla="*/ 4598867 h 6698675"/>
              <a:gd name="connsiteX2483" fmla="*/ 1430400 w 8267681"/>
              <a:gd name="connsiteY2483" fmla="*/ 4593875 h 6698675"/>
              <a:gd name="connsiteX2484" fmla="*/ 1421006 w 8267681"/>
              <a:gd name="connsiteY2484" fmla="*/ 4594168 h 6698675"/>
              <a:gd name="connsiteX2485" fmla="*/ 1411612 w 8267681"/>
              <a:gd name="connsiteY2485" fmla="*/ 4596517 h 6698675"/>
              <a:gd name="connsiteX2486" fmla="*/ 1383426 w 8267681"/>
              <a:gd name="connsiteY2486" fmla="*/ 4605912 h 6698675"/>
              <a:gd name="connsiteX2487" fmla="*/ 1385777 w 8267681"/>
              <a:gd name="connsiteY2487" fmla="*/ 4631749 h 6698675"/>
              <a:gd name="connsiteX2488" fmla="*/ 1392822 w 8267681"/>
              <a:gd name="connsiteY2488" fmla="*/ 4638795 h 6698675"/>
              <a:gd name="connsiteX2489" fmla="*/ 1392822 w 8267681"/>
              <a:gd name="connsiteY2489" fmla="*/ 4622354 h 6698675"/>
              <a:gd name="connsiteX2490" fmla="*/ 1404570 w 8267681"/>
              <a:gd name="connsiteY2490" fmla="*/ 4605912 h 6698675"/>
              <a:gd name="connsiteX2491" fmla="*/ 1411612 w 8267681"/>
              <a:gd name="connsiteY2491" fmla="*/ 4603563 h 6698675"/>
              <a:gd name="connsiteX2492" fmla="*/ 1421006 w 8267681"/>
              <a:gd name="connsiteY2492" fmla="*/ 4610610 h 6698675"/>
              <a:gd name="connsiteX2493" fmla="*/ 1432749 w 8267681"/>
              <a:gd name="connsiteY2493" fmla="*/ 4598866 h 6698675"/>
              <a:gd name="connsiteX2494" fmla="*/ 1430400 w 8267681"/>
              <a:gd name="connsiteY2494" fmla="*/ 4593875 h 6698675"/>
              <a:gd name="connsiteX2495" fmla="*/ 1317659 w 8267681"/>
              <a:gd name="connsiteY2495" fmla="*/ 4591820 h 6698675"/>
              <a:gd name="connsiteX2496" fmla="*/ 1327056 w 8267681"/>
              <a:gd name="connsiteY2496" fmla="*/ 4591820 h 6698675"/>
              <a:gd name="connsiteX2497" fmla="*/ 1329406 w 8267681"/>
              <a:gd name="connsiteY2497" fmla="*/ 4596518 h 6698675"/>
              <a:gd name="connsiteX2498" fmla="*/ 1327056 w 8267681"/>
              <a:gd name="connsiteY2498" fmla="*/ 4598866 h 6698675"/>
              <a:gd name="connsiteX2499" fmla="*/ 1317659 w 8267681"/>
              <a:gd name="connsiteY2499" fmla="*/ 4596518 h 6698675"/>
              <a:gd name="connsiteX2500" fmla="*/ 1089827 w 8267681"/>
              <a:gd name="connsiteY2500" fmla="*/ 4591820 h 6698675"/>
              <a:gd name="connsiteX2501" fmla="*/ 1099225 w 8267681"/>
              <a:gd name="connsiteY2501" fmla="*/ 4601215 h 6698675"/>
              <a:gd name="connsiteX2502" fmla="*/ 1089827 w 8267681"/>
              <a:gd name="connsiteY2502" fmla="*/ 4610610 h 6698675"/>
              <a:gd name="connsiteX2503" fmla="*/ 1082782 w 8267681"/>
              <a:gd name="connsiteY2503" fmla="*/ 4603564 h 6698675"/>
              <a:gd name="connsiteX2504" fmla="*/ 1087482 w 8267681"/>
              <a:gd name="connsiteY2504" fmla="*/ 4594169 h 6698675"/>
              <a:gd name="connsiteX2505" fmla="*/ 1089827 w 8267681"/>
              <a:gd name="connsiteY2505" fmla="*/ 4591820 h 6698675"/>
              <a:gd name="connsiteX2506" fmla="*/ 1148548 w 8267681"/>
              <a:gd name="connsiteY2506" fmla="*/ 4584773 h 6698675"/>
              <a:gd name="connsiteX2507" fmla="*/ 1157945 w 8267681"/>
              <a:gd name="connsiteY2507" fmla="*/ 4584773 h 6698675"/>
              <a:gd name="connsiteX2508" fmla="*/ 1160296 w 8267681"/>
              <a:gd name="connsiteY2508" fmla="*/ 4591819 h 6698675"/>
              <a:gd name="connsiteX2509" fmla="*/ 1162646 w 8267681"/>
              <a:gd name="connsiteY2509" fmla="*/ 4601215 h 6698675"/>
              <a:gd name="connsiteX2510" fmla="*/ 1162646 w 8267681"/>
              <a:gd name="connsiteY2510" fmla="*/ 4610610 h 6698675"/>
              <a:gd name="connsiteX2511" fmla="*/ 1157945 w 8267681"/>
              <a:gd name="connsiteY2511" fmla="*/ 4615307 h 6698675"/>
              <a:gd name="connsiteX2512" fmla="*/ 1148548 w 8267681"/>
              <a:gd name="connsiteY2512" fmla="*/ 4612959 h 6698675"/>
              <a:gd name="connsiteX2513" fmla="*/ 1148548 w 8267681"/>
              <a:gd name="connsiteY2513" fmla="*/ 4610610 h 6698675"/>
              <a:gd name="connsiteX2514" fmla="*/ 1146203 w 8267681"/>
              <a:gd name="connsiteY2514" fmla="*/ 4601215 h 6698675"/>
              <a:gd name="connsiteX2515" fmla="*/ 1146203 w 8267681"/>
              <a:gd name="connsiteY2515" fmla="*/ 4591819 h 6698675"/>
              <a:gd name="connsiteX2516" fmla="*/ 1148548 w 8267681"/>
              <a:gd name="connsiteY2516" fmla="*/ 4584773 h 6698675"/>
              <a:gd name="connsiteX2517" fmla="*/ 5099253 w 8267681"/>
              <a:gd name="connsiteY2517" fmla="*/ 4582462 h 6698675"/>
              <a:gd name="connsiteX2518" fmla="*/ 5092133 w 8267681"/>
              <a:gd name="connsiteY2518" fmla="*/ 4587123 h 6698675"/>
              <a:gd name="connsiteX2519" fmla="*/ 5103877 w 8267681"/>
              <a:gd name="connsiteY2519" fmla="*/ 4605913 h 6698675"/>
              <a:gd name="connsiteX2520" fmla="*/ 5099253 w 8267681"/>
              <a:gd name="connsiteY2520" fmla="*/ 4582462 h 6698675"/>
              <a:gd name="connsiteX2521" fmla="*/ 2954744 w 8267681"/>
              <a:gd name="connsiteY2521" fmla="*/ 4582426 h 6698675"/>
              <a:gd name="connsiteX2522" fmla="*/ 2957093 w 8267681"/>
              <a:gd name="connsiteY2522" fmla="*/ 4596518 h 6698675"/>
              <a:gd name="connsiteX2523" fmla="*/ 2968837 w 8267681"/>
              <a:gd name="connsiteY2523" fmla="*/ 4594169 h 6698675"/>
              <a:gd name="connsiteX2524" fmla="*/ 2954744 w 8267681"/>
              <a:gd name="connsiteY2524" fmla="*/ 4582426 h 6698675"/>
              <a:gd name="connsiteX2525" fmla="*/ 2917164 w 8267681"/>
              <a:gd name="connsiteY2525" fmla="*/ 4582426 h 6698675"/>
              <a:gd name="connsiteX2526" fmla="*/ 2919514 w 8267681"/>
              <a:gd name="connsiteY2526" fmla="*/ 4589472 h 6698675"/>
              <a:gd name="connsiteX2527" fmla="*/ 2924210 w 8267681"/>
              <a:gd name="connsiteY2527" fmla="*/ 4594169 h 6698675"/>
              <a:gd name="connsiteX2528" fmla="*/ 2921861 w 8267681"/>
              <a:gd name="connsiteY2528" fmla="*/ 4596518 h 6698675"/>
              <a:gd name="connsiteX2529" fmla="*/ 2924210 w 8267681"/>
              <a:gd name="connsiteY2529" fmla="*/ 4601216 h 6698675"/>
              <a:gd name="connsiteX2530" fmla="*/ 2931256 w 8267681"/>
              <a:gd name="connsiteY2530" fmla="*/ 4601216 h 6698675"/>
              <a:gd name="connsiteX2531" fmla="*/ 2935954 w 8267681"/>
              <a:gd name="connsiteY2531" fmla="*/ 4601216 h 6698675"/>
              <a:gd name="connsiteX2532" fmla="*/ 2940652 w 8267681"/>
              <a:gd name="connsiteY2532" fmla="*/ 4598867 h 6698675"/>
              <a:gd name="connsiteX2533" fmla="*/ 2919514 w 8267681"/>
              <a:gd name="connsiteY2533" fmla="*/ 4582426 h 6698675"/>
              <a:gd name="connsiteX2534" fmla="*/ 2917164 w 8267681"/>
              <a:gd name="connsiteY2534" fmla="*/ 4582426 h 6698675"/>
              <a:gd name="connsiteX2535" fmla="*/ 2999371 w 8267681"/>
              <a:gd name="connsiteY2535" fmla="*/ 4580077 h 6698675"/>
              <a:gd name="connsiteX2536" fmla="*/ 2985278 w 8267681"/>
              <a:gd name="connsiteY2536" fmla="*/ 4584774 h 6698675"/>
              <a:gd name="connsiteX2537" fmla="*/ 2985278 w 8267681"/>
              <a:gd name="connsiteY2537" fmla="*/ 4594169 h 6698675"/>
              <a:gd name="connsiteX2538" fmla="*/ 3008766 w 8267681"/>
              <a:gd name="connsiteY2538" fmla="*/ 4596518 h 6698675"/>
              <a:gd name="connsiteX2539" fmla="*/ 2999371 w 8267681"/>
              <a:gd name="connsiteY2539" fmla="*/ 4580077 h 6698675"/>
              <a:gd name="connsiteX2540" fmla="*/ 2910118 w 8267681"/>
              <a:gd name="connsiteY2540" fmla="*/ 4580077 h 6698675"/>
              <a:gd name="connsiteX2541" fmla="*/ 2891327 w 8267681"/>
              <a:gd name="connsiteY2541" fmla="*/ 4605913 h 6698675"/>
              <a:gd name="connsiteX2542" fmla="*/ 2910118 w 8267681"/>
              <a:gd name="connsiteY2542" fmla="*/ 4580077 h 6698675"/>
              <a:gd name="connsiteX2543" fmla="*/ 962993 w 8267681"/>
              <a:gd name="connsiteY2543" fmla="*/ 4580076 h 6698675"/>
              <a:gd name="connsiteX2544" fmla="*/ 967692 w 8267681"/>
              <a:gd name="connsiteY2544" fmla="*/ 4582425 h 6698675"/>
              <a:gd name="connsiteX2545" fmla="*/ 960649 w 8267681"/>
              <a:gd name="connsiteY2545" fmla="*/ 4598866 h 6698675"/>
              <a:gd name="connsiteX2546" fmla="*/ 953599 w 8267681"/>
              <a:gd name="connsiteY2546" fmla="*/ 4605913 h 6698675"/>
              <a:gd name="connsiteX2547" fmla="*/ 944207 w 8267681"/>
              <a:gd name="connsiteY2547" fmla="*/ 4598866 h 6698675"/>
              <a:gd name="connsiteX2548" fmla="*/ 953599 w 8267681"/>
              <a:gd name="connsiteY2548" fmla="*/ 4582425 h 6698675"/>
              <a:gd name="connsiteX2549" fmla="*/ 1522004 w 8267681"/>
              <a:gd name="connsiteY2549" fmla="*/ 4577728 h 6698675"/>
              <a:gd name="connsiteX2550" fmla="*/ 1519655 w 8267681"/>
              <a:gd name="connsiteY2550" fmla="*/ 4591820 h 6698675"/>
              <a:gd name="connsiteX2551" fmla="*/ 1522004 w 8267681"/>
              <a:gd name="connsiteY2551" fmla="*/ 4589472 h 6698675"/>
              <a:gd name="connsiteX2552" fmla="*/ 1529053 w 8267681"/>
              <a:gd name="connsiteY2552" fmla="*/ 4580076 h 6698675"/>
              <a:gd name="connsiteX2553" fmla="*/ 1073390 w 8267681"/>
              <a:gd name="connsiteY2553" fmla="*/ 4577727 h 6698675"/>
              <a:gd name="connsiteX2554" fmla="*/ 1078084 w 8267681"/>
              <a:gd name="connsiteY2554" fmla="*/ 4584773 h 6698675"/>
              <a:gd name="connsiteX2555" fmla="*/ 1078084 w 8267681"/>
              <a:gd name="connsiteY2555" fmla="*/ 4591820 h 6698675"/>
              <a:gd name="connsiteX2556" fmla="*/ 1073390 w 8267681"/>
              <a:gd name="connsiteY2556" fmla="*/ 4596517 h 6698675"/>
              <a:gd name="connsiteX2557" fmla="*/ 1063991 w 8267681"/>
              <a:gd name="connsiteY2557" fmla="*/ 4594168 h 6698675"/>
              <a:gd name="connsiteX2558" fmla="*/ 3015813 w 8267681"/>
              <a:gd name="connsiteY2558" fmla="*/ 4573030 h 6698675"/>
              <a:gd name="connsiteX2559" fmla="*/ 3004069 w 8267681"/>
              <a:gd name="connsiteY2559" fmla="*/ 4577728 h 6698675"/>
              <a:gd name="connsiteX2560" fmla="*/ 3011115 w 8267681"/>
              <a:gd name="connsiteY2560" fmla="*/ 4598867 h 6698675"/>
              <a:gd name="connsiteX2561" fmla="*/ 3015813 w 8267681"/>
              <a:gd name="connsiteY2561" fmla="*/ 4601216 h 6698675"/>
              <a:gd name="connsiteX2562" fmla="*/ 3022859 w 8267681"/>
              <a:gd name="connsiteY2562" fmla="*/ 4594169 h 6698675"/>
              <a:gd name="connsiteX2563" fmla="*/ 3015813 w 8267681"/>
              <a:gd name="connsiteY2563" fmla="*/ 4573030 h 6698675"/>
              <a:gd name="connsiteX2564" fmla="*/ 5634700 w 8267681"/>
              <a:gd name="connsiteY2564" fmla="*/ 4573029 h 6698675"/>
              <a:gd name="connsiteX2565" fmla="*/ 5634700 w 8267681"/>
              <a:gd name="connsiteY2565" fmla="*/ 4580075 h 6698675"/>
              <a:gd name="connsiteX2566" fmla="*/ 5634700 w 8267681"/>
              <a:gd name="connsiteY2566" fmla="*/ 4573029 h 6698675"/>
              <a:gd name="connsiteX2567" fmla="*/ 3065137 w 8267681"/>
              <a:gd name="connsiteY2567" fmla="*/ 4570682 h 6698675"/>
              <a:gd name="connsiteX2568" fmla="*/ 3067486 w 8267681"/>
              <a:gd name="connsiteY2568" fmla="*/ 4575379 h 6698675"/>
              <a:gd name="connsiteX2569" fmla="*/ 3072184 w 8267681"/>
              <a:gd name="connsiteY2569" fmla="*/ 4573030 h 6698675"/>
              <a:gd name="connsiteX2570" fmla="*/ 3065137 w 8267681"/>
              <a:gd name="connsiteY2570" fmla="*/ 4570682 h 6698675"/>
              <a:gd name="connsiteX2571" fmla="*/ 1470332 w 8267681"/>
              <a:gd name="connsiteY2571" fmla="*/ 4570681 h 6698675"/>
              <a:gd name="connsiteX2572" fmla="*/ 1470332 w 8267681"/>
              <a:gd name="connsiteY2572" fmla="*/ 4573030 h 6698675"/>
              <a:gd name="connsiteX2573" fmla="*/ 1472682 w 8267681"/>
              <a:gd name="connsiteY2573" fmla="*/ 4582425 h 6698675"/>
              <a:gd name="connsiteX2574" fmla="*/ 1451539 w 8267681"/>
              <a:gd name="connsiteY2574" fmla="*/ 4584774 h 6698675"/>
              <a:gd name="connsiteX2575" fmla="*/ 1449189 w 8267681"/>
              <a:gd name="connsiteY2575" fmla="*/ 4582425 h 6698675"/>
              <a:gd name="connsiteX2576" fmla="*/ 1451539 w 8267681"/>
              <a:gd name="connsiteY2576" fmla="*/ 4577727 h 6698675"/>
              <a:gd name="connsiteX2577" fmla="*/ 1460934 w 8267681"/>
              <a:gd name="connsiteY2577" fmla="*/ 4577727 h 6698675"/>
              <a:gd name="connsiteX2578" fmla="*/ 1467982 w 8267681"/>
              <a:gd name="connsiteY2578" fmla="*/ 4573030 h 6698675"/>
              <a:gd name="connsiteX2579" fmla="*/ 1470332 w 8267681"/>
              <a:gd name="connsiteY2579" fmla="*/ 4570681 h 6698675"/>
              <a:gd name="connsiteX2580" fmla="*/ 3046347 w 8267681"/>
              <a:gd name="connsiteY2580" fmla="*/ 4568333 h 6698675"/>
              <a:gd name="connsiteX2581" fmla="*/ 3027557 w 8267681"/>
              <a:gd name="connsiteY2581" fmla="*/ 4570682 h 6698675"/>
              <a:gd name="connsiteX2582" fmla="*/ 3034604 w 8267681"/>
              <a:gd name="connsiteY2582" fmla="*/ 4587123 h 6698675"/>
              <a:gd name="connsiteX2583" fmla="*/ 3046347 w 8267681"/>
              <a:gd name="connsiteY2583" fmla="*/ 4582426 h 6698675"/>
              <a:gd name="connsiteX2584" fmla="*/ 3046347 w 8267681"/>
              <a:gd name="connsiteY2584" fmla="*/ 4568333 h 6698675"/>
              <a:gd name="connsiteX2585" fmla="*/ 2684635 w 8267681"/>
              <a:gd name="connsiteY2585" fmla="*/ 4568333 h 6698675"/>
              <a:gd name="connsiteX2586" fmla="*/ 2656449 w 8267681"/>
              <a:gd name="connsiteY2586" fmla="*/ 4573030 h 6698675"/>
              <a:gd name="connsiteX2587" fmla="*/ 2684635 w 8267681"/>
              <a:gd name="connsiteY2587" fmla="*/ 4573030 h 6698675"/>
              <a:gd name="connsiteX2588" fmla="*/ 2684635 w 8267681"/>
              <a:gd name="connsiteY2588" fmla="*/ 4568333 h 6698675"/>
              <a:gd name="connsiteX2589" fmla="*/ 1583073 w 8267681"/>
              <a:gd name="connsiteY2589" fmla="*/ 4568332 h 6698675"/>
              <a:gd name="connsiteX2590" fmla="*/ 1587769 w 8267681"/>
              <a:gd name="connsiteY2590" fmla="*/ 4575378 h 6698675"/>
              <a:gd name="connsiteX2591" fmla="*/ 1585423 w 8267681"/>
              <a:gd name="connsiteY2591" fmla="*/ 4584773 h 6698675"/>
              <a:gd name="connsiteX2592" fmla="*/ 1583073 w 8267681"/>
              <a:gd name="connsiteY2592" fmla="*/ 4587122 h 6698675"/>
              <a:gd name="connsiteX2593" fmla="*/ 1578373 w 8267681"/>
              <a:gd name="connsiteY2593" fmla="*/ 4584773 h 6698675"/>
              <a:gd name="connsiteX2594" fmla="*/ 1571330 w 8267681"/>
              <a:gd name="connsiteY2594" fmla="*/ 4575378 h 6698675"/>
              <a:gd name="connsiteX2595" fmla="*/ 1700499 w 8267681"/>
              <a:gd name="connsiteY2595" fmla="*/ 4563635 h 6698675"/>
              <a:gd name="connsiteX2596" fmla="*/ 1698150 w 8267681"/>
              <a:gd name="connsiteY2596" fmla="*/ 4565984 h 6698675"/>
              <a:gd name="connsiteX2597" fmla="*/ 1695805 w 8267681"/>
              <a:gd name="connsiteY2597" fmla="*/ 4575379 h 6698675"/>
              <a:gd name="connsiteX2598" fmla="*/ 1695805 w 8267681"/>
              <a:gd name="connsiteY2598" fmla="*/ 4584774 h 6698675"/>
              <a:gd name="connsiteX2599" fmla="*/ 1700499 w 8267681"/>
              <a:gd name="connsiteY2599" fmla="*/ 4587123 h 6698675"/>
              <a:gd name="connsiteX2600" fmla="*/ 1702848 w 8267681"/>
              <a:gd name="connsiteY2600" fmla="*/ 4584774 h 6698675"/>
              <a:gd name="connsiteX2601" fmla="*/ 1705197 w 8267681"/>
              <a:gd name="connsiteY2601" fmla="*/ 4575379 h 6698675"/>
              <a:gd name="connsiteX2602" fmla="*/ 1702848 w 8267681"/>
              <a:gd name="connsiteY2602" fmla="*/ 4565984 h 6698675"/>
              <a:gd name="connsiteX2603" fmla="*/ 1700499 w 8267681"/>
              <a:gd name="connsiteY2603" fmla="*/ 4563635 h 6698675"/>
              <a:gd name="connsiteX2604" fmla="*/ 1268336 w 8267681"/>
              <a:gd name="connsiteY2604" fmla="*/ 4563635 h 6698675"/>
              <a:gd name="connsiteX2605" fmla="*/ 1277730 w 8267681"/>
              <a:gd name="connsiteY2605" fmla="*/ 4570681 h 6698675"/>
              <a:gd name="connsiteX2606" fmla="*/ 1282428 w 8267681"/>
              <a:gd name="connsiteY2606" fmla="*/ 4580076 h 6698675"/>
              <a:gd name="connsiteX2607" fmla="*/ 1263637 w 8267681"/>
              <a:gd name="connsiteY2607" fmla="*/ 4580076 h 6698675"/>
              <a:gd name="connsiteX2608" fmla="*/ 1263637 w 8267681"/>
              <a:gd name="connsiteY2608" fmla="*/ 4570681 h 6698675"/>
              <a:gd name="connsiteX2609" fmla="*/ 1268336 w 8267681"/>
              <a:gd name="connsiteY2609" fmla="*/ 4563635 h 6698675"/>
              <a:gd name="connsiteX2610" fmla="*/ 845567 w 8267681"/>
              <a:gd name="connsiteY2610" fmla="*/ 4563634 h 6698675"/>
              <a:gd name="connsiteX2611" fmla="*/ 859660 w 8267681"/>
              <a:gd name="connsiteY2611" fmla="*/ 4570680 h 6698675"/>
              <a:gd name="connsiteX2612" fmla="*/ 854959 w 8267681"/>
              <a:gd name="connsiteY2612" fmla="*/ 4589471 h 6698675"/>
              <a:gd name="connsiteX2613" fmla="*/ 845567 w 8267681"/>
              <a:gd name="connsiteY2613" fmla="*/ 4594168 h 6698675"/>
              <a:gd name="connsiteX2614" fmla="*/ 840870 w 8267681"/>
              <a:gd name="connsiteY2614" fmla="*/ 4587122 h 6698675"/>
              <a:gd name="connsiteX2615" fmla="*/ 833817 w 8267681"/>
              <a:gd name="connsiteY2615" fmla="*/ 4570680 h 6698675"/>
              <a:gd name="connsiteX2616" fmla="*/ 2769191 w 8267681"/>
              <a:gd name="connsiteY2616" fmla="*/ 4558938 h 6698675"/>
              <a:gd name="connsiteX2617" fmla="*/ 2752749 w 8267681"/>
              <a:gd name="connsiteY2617" fmla="*/ 4561286 h 6698675"/>
              <a:gd name="connsiteX2618" fmla="*/ 2750401 w 8267681"/>
              <a:gd name="connsiteY2618" fmla="*/ 4563635 h 6698675"/>
              <a:gd name="connsiteX2619" fmla="*/ 2743354 w 8267681"/>
              <a:gd name="connsiteY2619" fmla="*/ 4561286 h 6698675"/>
              <a:gd name="connsiteX2620" fmla="*/ 2741006 w 8267681"/>
              <a:gd name="connsiteY2620" fmla="*/ 4573030 h 6698675"/>
              <a:gd name="connsiteX2621" fmla="*/ 2769191 w 8267681"/>
              <a:gd name="connsiteY2621" fmla="*/ 4570682 h 6698675"/>
              <a:gd name="connsiteX2622" fmla="*/ 2778586 w 8267681"/>
              <a:gd name="connsiteY2622" fmla="*/ 4570682 h 6698675"/>
              <a:gd name="connsiteX2623" fmla="*/ 2769191 w 8267681"/>
              <a:gd name="connsiteY2623" fmla="*/ 4558938 h 6698675"/>
              <a:gd name="connsiteX2624" fmla="*/ 1132110 w 8267681"/>
              <a:gd name="connsiteY2624" fmla="*/ 4558937 h 6698675"/>
              <a:gd name="connsiteX2625" fmla="*/ 1132110 w 8267681"/>
              <a:gd name="connsiteY2625" fmla="*/ 4570681 h 6698675"/>
              <a:gd name="connsiteX2626" fmla="*/ 1125060 w 8267681"/>
              <a:gd name="connsiteY2626" fmla="*/ 4568332 h 6698675"/>
              <a:gd name="connsiteX2627" fmla="*/ 963002 w 8267681"/>
              <a:gd name="connsiteY2627" fmla="*/ 4556588 h 6698675"/>
              <a:gd name="connsiteX2628" fmla="*/ 963002 w 8267681"/>
              <a:gd name="connsiteY2628" fmla="*/ 4558937 h 6698675"/>
              <a:gd name="connsiteX2629" fmla="*/ 967700 w 8267681"/>
              <a:gd name="connsiteY2629" fmla="*/ 4568332 h 6698675"/>
              <a:gd name="connsiteX2630" fmla="*/ 963002 w 8267681"/>
              <a:gd name="connsiteY2630" fmla="*/ 4570681 h 6698675"/>
              <a:gd name="connsiteX2631" fmla="*/ 958308 w 8267681"/>
              <a:gd name="connsiteY2631" fmla="*/ 4565983 h 6698675"/>
              <a:gd name="connsiteX2632" fmla="*/ 5742451 w 8267681"/>
              <a:gd name="connsiteY2632" fmla="*/ 4556002 h 6698675"/>
              <a:gd name="connsiteX2633" fmla="*/ 5756838 w 8267681"/>
              <a:gd name="connsiteY2633" fmla="*/ 4575379 h 6698675"/>
              <a:gd name="connsiteX2634" fmla="*/ 5735699 w 8267681"/>
              <a:gd name="connsiteY2634" fmla="*/ 4591821 h 6698675"/>
              <a:gd name="connsiteX2635" fmla="*/ 5719257 w 8267681"/>
              <a:gd name="connsiteY2635" fmla="*/ 4561287 h 6698675"/>
              <a:gd name="connsiteX2636" fmla="*/ 5742451 w 8267681"/>
              <a:gd name="connsiteY2636" fmla="*/ 4556002 h 6698675"/>
              <a:gd name="connsiteX2637" fmla="*/ 2398084 w 8267681"/>
              <a:gd name="connsiteY2637" fmla="*/ 4554240 h 6698675"/>
              <a:gd name="connsiteX2638" fmla="*/ 2386340 w 8267681"/>
              <a:gd name="connsiteY2638" fmla="*/ 4558938 h 6698675"/>
              <a:gd name="connsiteX2639" fmla="*/ 2391037 w 8267681"/>
              <a:gd name="connsiteY2639" fmla="*/ 4570682 h 6698675"/>
              <a:gd name="connsiteX2640" fmla="*/ 2393386 w 8267681"/>
              <a:gd name="connsiteY2640" fmla="*/ 4573030 h 6698675"/>
              <a:gd name="connsiteX2641" fmla="*/ 2402781 w 8267681"/>
              <a:gd name="connsiteY2641" fmla="*/ 4573030 h 6698675"/>
              <a:gd name="connsiteX2642" fmla="*/ 2398084 w 8267681"/>
              <a:gd name="connsiteY2642" fmla="*/ 4563635 h 6698675"/>
              <a:gd name="connsiteX2643" fmla="*/ 1174388 w 8267681"/>
              <a:gd name="connsiteY2643" fmla="*/ 4551890 h 6698675"/>
              <a:gd name="connsiteX2644" fmla="*/ 1183780 w 8267681"/>
              <a:gd name="connsiteY2644" fmla="*/ 4554239 h 6698675"/>
              <a:gd name="connsiteX2645" fmla="*/ 1188481 w 8267681"/>
              <a:gd name="connsiteY2645" fmla="*/ 4561285 h 6698675"/>
              <a:gd name="connsiteX2646" fmla="*/ 1183780 w 8267681"/>
              <a:gd name="connsiteY2646" fmla="*/ 4563634 h 6698675"/>
              <a:gd name="connsiteX2647" fmla="*/ 1174388 w 8267681"/>
              <a:gd name="connsiteY2647" fmla="*/ 4565983 h 6698675"/>
              <a:gd name="connsiteX2648" fmla="*/ 1167341 w 8267681"/>
              <a:gd name="connsiteY2648" fmla="*/ 4558936 h 6698675"/>
              <a:gd name="connsiteX2649" fmla="*/ 1207265 w 8267681"/>
              <a:gd name="connsiteY2649" fmla="*/ 4549543 h 6698675"/>
              <a:gd name="connsiteX2650" fmla="*/ 1223708 w 8267681"/>
              <a:gd name="connsiteY2650" fmla="*/ 4563636 h 6698675"/>
              <a:gd name="connsiteX2651" fmla="*/ 1233103 w 8267681"/>
              <a:gd name="connsiteY2651" fmla="*/ 4556589 h 6698675"/>
              <a:gd name="connsiteX2652" fmla="*/ 1240151 w 8267681"/>
              <a:gd name="connsiteY2652" fmla="*/ 4561287 h 6698675"/>
              <a:gd name="connsiteX2653" fmla="*/ 1230754 w 8267681"/>
              <a:gd name="connsiteY2653" fmla="*/ 4577729 h 6698675"/>
              <a:gd name="connsiteX2654" fmla="*/ 1247196 w 8267681"/>
              <a:gd name="connsiteY2654" fmla="*/ 4594170 h 6698675"/>
              <a:gd name="connsiteX2655" fmla="*/ 1233103 w 8267681"/>
              <a:gd name="connsiteY2655" fmla="*/ 4601216 h 6698675"/>
              <a:gd name="connsiteX2656" fmla="*/ 1202568 w 8267681"/>
              <a:gd name="connsiteY2656" fmla="*/ 4603565 h 6698675"/>
              <a:gd name="connsiteX2657" fmla="*/ 1207265 w 8267681"/>
              <a:gd name="connsiteY2657" fmla="*/ 4596519 h 6698675"/>
              <a:gd name="connsiteX2658" fmla="*/ 1216660 w 8267681"/>
              <a:gd name="connsiteY2658" fmla="*/ 4598868 h 6698675"/>
              <a:gd name="connsiteX2659" fmla="*/ 1219010 w 8267681"/>
              <a:gd name="connsiteY2659" fmla="*/ 4594170 h 6698675"/>
              <a:gd name="connsiteX2660" fmla="*/ 1197873 w 8267681"/>
              <a:gd name="connsiteY2660" fmla="*/ 4575380 h 6698675"/>
              <a:gd name="connsiteX2661" fmla="*/ 1188481 w 8267681"/>
              <a:gd name="connsiteY2661" fmla="*/ 4582426 h 6698675"/>
              <a:gd name="connsiteX2662" fmla="*/ 1176738 w 8267681"/>
              <a:gd name="connsiteY2662" fmla="*/ 4601216 h 6698675"/>
              <a:gd name="connsiteX2663" fmla="*/ 1186130 w 8267681"/>
              <a:gd name="connsiteY2663" fmla="*/ 4568333 h 6698675"/>
              <a:gd name="connsiteX2664" fmla="*/ 2477942 w 8267681"/>
              <a:gd name="connsiteY2664" fmla="*/ 4549542 h 6698675"/>
              <a:gd name="connsiteX2665" fmla="*/ 2475594 w 8267681"/>
              <a:gd name="connsiteY2665" fmla="*/ 4554240 h 6698675"/>
              <a:gd name="connsiteX2666" fmla="*/ 2475594 w 8267681"/>
              <a:gd name="connsiteY2666" fmla="*/ 4556589 h 6698675"/>
              <a:gd name="connsiteX2667" fmla="*/ 2487337 w 8267681"/>
              <a:gd name="connsiteY2667" fmla="*/ 4551891 h 6698675"/>
              <a:gd name="connsiteX2668" fmla="*/ 1362286 w 8267681"/>
              <a:gd name="connsiteY2668" fmla="*/ 4549542 h 6698675"/>
              <a:gd name="connsiteX2669" fmla="*/ 1371684 w 8267681"/>
              <a:gd name="connsiteY2669" fmla="*/ 4554240 h 6698675"/>
              <a:gd name="connsiteX2670" fmla="*/ 1374034 w 8267681"/>
              <a:gd name="connsiteY2670" fmla="*/ 4556588 h 6698675"/>
              <a:gd name="connsiteX2671" fmla="*/ 1371684 w 8267681"/>
              <a:gd name="connsiteY2671" fmla="*/ 4558937 h 6698675"/>
              <a:gd name="connsiteX2672" fmla="*/ 1366984 w 8267681"/>
              <a:gd name="connsiteY2672" fmla="*/ 4563635 h 6698675"/>
              <a:gd name="connsiteX2673" fmla="*/ 1362286 w 8267681"/>
              <a:gd name="connsiteY2673" fmla="*/ 4565984 h 6698675"/>
              <a:gd name="connsiteX2674" fmla="*/ 1359937 w 8267681"/>
              <a:gd name="connsiteY2674" fmla="*/ 4563635 h 6698675"/>
              <a:gd name="connsiteX2675" fmla="*/ 1357592 w 8267681"/>
              <a:gd name="connsiteY2675" fmla="*/ 4554240 h 6698675"/>
              <a:gd name="connsiteX2676" fmla="*/ 1618291 w 8267681"/>
              <a:gd name="connsiteY2676" fmla="*/ 4537799 h 6698675"/>
              <a:gd name="connsiteX2677" fmla="*/ 1606549 w 8267681"/>
              <a:gd name="connsiteY2677" fmla="*/ 4549542 h 6698675"/>
              <a:gd name="connsiteX2678" fmla="*/ 1608899 w 8267681"/>
              <a:gd name="connsiteY2678" fmla="*/ 4561286 h 6698675"/>
              <a:gd name="connsiteX2679" fmla="*/ 1599502 w 8267681"/>
              <a:gd name="connsiteY2679" fmla="*/ 4563635 h 6698675"/>
              <a:gd name="connsiteX2680" fmla="*/ 1587170 w 8267681"/>
              <a:gd name="connsiteY2680" fmla="*/ 4560992 h 6698675"/>
              <a:gd name="connsiteX2681" fmla="*/ 1580878 w 8267681"/>
              <a:gd name="connsiteY2681" fmla="*/ 4556448 h 6698675"/>
              <a:gd name="connsiteX2682" fmla="*/ 1580723 w 8267681"/>
              <a:gd name="connsiteY2682" fmla="*/ 4558937 h 6698675"/>
              <a:gd name="connsiteX2683" fmla="*/ 1578373 w 8267681"/>
              <a:gd name="connsiteY2683" fmla="*/ 4561286 h 6698675"/>
              <a:gd name="connsiteX2684" fmla="*/ 1561932 w 8267681"/>
              <a:gd name="connsiteY2684" fmla="*/ 4547194 h 6698675"/>
              <a:gd name="connsiteX2685" fmla="*/ 1538446 w 8267681"/>
              <a:gd name="connsiteY2685" fmla="*/ 4575379 h 6698675"/>
              <a:gd name="connsiteX2686" fmla="*/ 1545495 w 8267681"/>
              <a:gd name="connsiteY2686" fmla="*/ 4582425 h 6698675"/>
              <a:gd name="connsiteX2687" fmla="*/ 1561932 w 8267681"/>
              <a:gd name="connsiteY2687" fmla="*/ 4556589 h 6698675"/>
              <a:gd name="connsiteX2688" fmla="*/ 1566630 w 8267681"/>
              <a:gd name="connsiteY2688" fmla="*/ 4565984 h 6698675"/>
              <a:gd name="connsiteX2689" fmla="*/ 1561932 w 8267681"/>
              <a:gd name="connsiteY2689" fmla="*/ 4598867 h 6698675"/>
              <a:gd name="connsiteX2690" fmla="*/ 1552538 w 8267681"/>
              <a:gd name="connsiteY2690" fmla="*/ 4596518 h 6698675"/>
              <a:gd name="connsiteX2691" fmla="*/ 1552538 w 8267681"/>
              <a:gd name="connsiteY2691" fmla="*/ 4603564 h 6698675"/>
              <a:gd name="connsiteX2692" fmla="*/ 1564282 w 8267681"/>
              <a:gd name="connsiteY2692" fmla="*/ 4612959 h 6698675"/>
              <a:gd name="connsiteX2693" fmla="*/ 1601866 w 8267681"/>
              <a:gd name="connsiteY2693" fmla="*/ 4608262 h 6698675"/>
              <a:gd name="connsiteX2694" fmla="*/ 1603165 w 8267681"/>
              <a:gd name="connsiteY2694" fmla="*/ 4613457 h 6698675"/>
              <a:gd name="connsiteX2695" fmla="*/ 1609044 w 8267681"/>
              <a:gd name="connsiteY2695" fmla="*/ 4608225 h 6698675"/>
              <a:gd name="connsiteX2696" fmla="*/ 1627686 w 8267681"/>
              <a:gd name="connsiteY2696" fmla="*/ 4603564 h 6698675"/>
              <a:gd name="connsiteX2697" fmla="*/ 1622992 w 8267681"/>
              <a:gd name="connsiteY2697" fmla="*/ 4568333 h 6698675"/>
              <a:gd name="connsiteX2698" fmla="*/ 1627686 w 8267681"/>
              <a:gd name="connsiteY2698" fmla="*/ 4551891 h 6698675"/>
              <a:gd name="connsiteX2699" fmla="*/ 1618291 w 8267681"/>
              <a:gd name="connsiteY2699" fmla="*/ 4537799 h 6698675"/>
              <a:gd name="connsiteX2700" fmla="*/ 1021714 w 8267681"/>
              <a:gd name="connsiteY2700" fmla="*/ 4535450 h 6698675"/>
              <a:gd name="connsiteX2701" fmla="*/ 1038156 w 8267681"/>
              <a:gd name="connsiteY2701" fmla="*/ 4547194 h 6698675"/>
              <a:gd name="connsiteX2702" fmla="*/ 1026412 w 8267681"/>
              <a:gd name="connsiteY2702" fmla="*/ 4563635 h 6698675"/>
              <a:gd name="connsiteX2703" fmla="*/ 1031108 w 8267681"/>
              <a:gd name="connsiteY2703" fmla="*/ 4573030 h 6698675"/>
              <a:gd name="connsiteX2704" fmla="*/ 1026412 w 8267681"/>
              <a:gd name="connsiteY2704" fmla="*/ 4577728 h 6698675"/>
              <a:gd name="connsiteX2705" fmla="*/ 1017015 w 8267681"/>
              <a:gd name="connsiteY2705" fmla="*/ 4573030 h 6698675"/>
              <a:gd name="connsiteX2706" fmla="*/ 995877 w 8267681"/>
              <a:gd name="connsiteY2706" fmla="*/ 4556589 h 6698675"/>
              <a:gd name="connsiteX2707" fmla="*/ 1002922 w 8267681"/>
              <a:gd name="connsiteY2707" fmla="*/ 4549543 h 6698675"/>
              <a:gd name="connsiteX2708" fmla="*/ 1012319 w 8267681"/>
              <a:gd name="connsiteY2708" fmla="*/ 4551891 h 6698675"/>
              <a:gd name="connsiteX2709" fmla="*/ 1017015 w 8267681"/>
              <a:gd name="connsiteY2709" fmla="*/ 4540148 h 6698675"/>
              <a:gd name="connsiteX2710" fmla="*/ 1021714 w 8267681"/>
              <a:gd name="connsiteY2710" fmla="*/ 4535450 h 6698675"/>
              <a:gd name="connsiteX2711" fmla="*/ 1157945 w 8267681"/>
              <a:gd name="connsiteY2711" fmla="*/ 4535449 h 6698675"/>
              <a:gd name="connsiteX2712" fmla="*/ 1160296 w 8267681"/>
              <a:gd name="connsiteY2712" fmla="*/ 4535449 h 6698675"/>
              <a:gd name="connsiteX2713" fmla="*/ 1167341 w 8267681"/>
              <a:gd name="connsiteY2713" fmla="*/ 4544844 h 6698675"/>
              <a:gd name="connsiteX2714" fmla="*/ 1157945 w 8267681"/>
              <a:gd name="connsiteY2714" fmla="*/ 4547193 h 6698675"/>
              <a:gd name="connsiteX2715" fmla="*/ 1466513 w 8267681"/>
              <a:gd name="connsiteY2715" fmla="*/ 4534568 h 6698675"/>
              <a:gd name="connsiteX2716" fmla="*/ 1472682 w 8267681"/>
              <a:gd name="connsiteY2716" fmla="*/ 4535449 h 6698675"/>
              <a:gd name="connsiteX2717" fmla="*/ 1475028 w 8267681"/>
              <a:gd name="connsiteY2717" fmla="*/ 4542495 h 6698675"/>
              <a:gd name="connsiteX2718" fmla="*/ 1472682 w 8267681"/>
              <a:gd name="connsiteY2718" fmla="*/ 4547193 h 6698675"/>
              <a:gd name="connsiteX2719" fmla="*/ 1482074 w 8267681"/>
              <a:gd name="connsiteY2719" fmla="*/ 4558937 h 6698675"/>
              <a:gd name="connsiteX2720" fmla="*/ 1479726 w 8267681"/>
              <a:gd name="connsiteY2720" fmla="*/ 4561285 h 6698675"/>
              <a:gd name="connsiteX2721" fmla="*/ 1470332 w 8267681"/>
              <a:gd name="connsiteY2721" fmla="*/ 4565983 h 6698675"/>
              <a:gd name="connsiteX2722" fmla="*/ 1428054 w 8267681"/>
              <a:gd name="connsiteY2722" fmla="*/ 4549541 h 6698675"/>
              <a:gd name="connsiteX2723" fmla="*/ 1423355 w 8267681"/>
              <a:gd name="connsiteY2723" fmla="*/ 4556588 h 6698675"/>
              <a:gd name="connsiteX2724" fmla="*/ 1444497 w 8267681"/>
              <a:gd name="connsiteY2724" fmla="*/ 4601215 h 6698675"/>
              <a:gd name="connsiteX2725" fmla="*/ 1435098 w 8267681"/>
              <a:gd name="connsiteY2725" fmla="*/ 4622354 h 6698675"/>
              <a:gd name="connsiteX2726" fmla="*/ 1418657 w 8267681"/>
              <a:gd name="connsiteY2726" fmla="*/ 4631749 h 6698675"/>
              <a:gd name="connsiteX2727" fmla="*/ 1411612 w 8267681"/>
              <a:gd name="connsiteY2727" fmla="*/ 4629400 h 6698675"/>
              <a:gd name="connsiteX2728" fmla="*/ 1404570 w 8267681"/>
              <a:gd name="connsiteY2728" fmla="*/ 4631749 h 6698675"/>
              <a:gd name="connsiteX2729" fmla="*/ 1411612 w 8267681"/>
              <a:gd name="connsiteY2729" fmla="*/ 4636447 h 6698675"/>
              <a:gd name="connsiteX2730" fmla="*/ 1418657 w 8267681"/>
              <a:gd name="connsiteY2730" fmla="*/ 4631749 h 6698675"/>
              <a:gd name="connsiteX2731" fmla="*/ 1411612 w 8267681"/>
              <a:gd name="connsiteY2731" fmla="*/ 4638795 h 6698675"/>
              <a:gd name="connsiteX2732" fmla="*/ 1418657 w 8267681"/>
              <a:gd name="connsiteY2732" fmla="*/ 4645842 h 6698675"/>
              <a:gd name="connsiteX2733" fmla="*/ 1428054 w 8267681"/>
              <a:gd name="connsiteY2733" fmla="*/ 4634098 h 6698675"/>
              <a:gd name="connsiteX2734" fmla="*/ 1435098 w 8267681"/>
              <a:gd name="connsiteY2734" fmla="*/ 4638795 h 6698675"/>
              <a:gd name="connsiteX2735" fmla="*/ 1432749 w 8267681"/>
              <a:gd name="connsiteY2735" fmla="*/ 4648190 h 6698675"/>
              <a:gd name="connsiteX2736" fmla="*/ 1435098 w 8267681"/>
              <a:gd name="connsiteY2736" fmla="*/ 4657585 h 6698675"/>
              <a:gd name="connsiteX2737" fmla="*/ 1428054 w 8267681"/>
              <a:gd name="connsiteY2737" fmla="*/ 4671678 h 6698675"/>
              <a:gd name="connsiteX2738" fmla="*/ 1418657 w 8267681"/>
              <a:gd name="connsiteY2738" fmla="*/ 4666980 h 6698675"/>
              <a:gd name="connsiteX2739" fmla="*/ 1411612 w 8267681"/>
              <a:gd name="connsiteY2739" fmla="*/ 4657585 h 6698675"/>
              <a:gd name="connsiteX2740" fmla="*/ 1402219 w 8267681"/>
              <a:gd name="connsiteY2740" fmla="*/ 4664632 h 6698675"/>
              <a:gd name="connsiteX2741" fmla="*/ 1345844 w 8267681"/>
              <a:gd name="connsiteY2741" fmla="*/ 4631749 h 6698675"/>
              <a:gd name="connsiteX2742" fmla="*/ 1355241 w 8267681"/>
              <a:gd name="connsiteY2742" fmla="*/ 4622354 h 6698675"/>
              <a:gd name="connsiteX2743" fmla="*/ 1341149 w 8267681"/>
              <a:gd name="connsiteY2743" fmla="*/ 4605912 h 6698675"/>
              <a:gd name="connsiteX2744" fmla="*/ 1350542 w 8267681"/>
              <a:gd name="connsiteY2744" fmla="*/ 4596517 h 6698675"/>
              <a:gd name="connsiteX2745" fmla="*/ 1341149 w 8267681"/>
              <a:gd name="connsiteY2745" fmla="*/ 4587122 h 6698675"/>
              <a:gd name="connsiteX2746" fmla="*/ 1348194 w 8267681"/>
              <a:gd name="connsiteY2746" fmla="*/ 4584773 h 6698675"/>
              <a:gd name="connsiteX2747" fmla="*/ 1366984 w 8267681"/>
              <a:gd name="connsiteY2747" fmla="*/ 4596517 h 6698675"/>
              <a:gd name="connsiteX2748" fmla="*/ 1352891 w 8267681"/>
              <a:gd name="connsiteY2748" fmla="*/ 4612959 h 6698675"/>
              <a:gd name="connsiteX2749" fmla="*/ 1357592 w 8267681"/>
              <a:gd name="connsiteY2749" fmla="*/ 4620005 h 6698675"/>
              <a:gd name="connsiteX2750" fmla="*/ 1366984 w 8267681"/>
              <a:gd name="connsiteY2750" fmla="*/ 4615307 h 6698675"/>
              <a:gd name="connsiteX2751" fmla="*/ 1383426 w 8267681"/>
              <a:gd name="connsiteY2751" fmla="*/ 4587122 h 6698675"/>
              <a:gd name="connsiteX2752" fmla="*/ 1392822 w 8267681"/>
              <a:gd name="connsiteY2752" fmla="*/ 4573029 h 6698675"/>
              <a:gd name="connsiteX2753" fmla="*/ 1402219 w 8267681"/>
              <a:gd name="connsiteY2753" fmla="*/ 4577727 h 6698675"/>
              <a:gd name="connsiteX2754" fmla="*/ 1411612 w 8267681"/>
              <a:gd name="connsiteY2754" fmla="*/ 4584773 h 6698675"/>
              <a:gd name="connsiteX2755" fmla="*/ 1416312 w 8267681"/>
              <a:gd name="connsiteY2755" fmla="*/ 4577727 h 6698675"/>
              <a:gd name="connsiteX2756" fmla="*/ 1406914 w 8267681"/>
              <a:gd name="connsiteY2756" fmla="*/ 4551890 h 6698675"/>
              <a:gd name="connsiteX2757" fmla="*/ 1392822 w 8267681"/>
              <a:gd name="connsiteY2757" fmla="*/ 4551890 h 6698675"/>
              <a:gd name="connsiteX2758" fmla="*/ 1392822 w 8267681"/>
              <a:gd name="connsiteY2758" fmla="*/ 4542495 h 6698675"/>
              <a:gd name="connsiteX2759" fmla="*/ 1458585 w 8267681"/>
              <a:gd name="connsiteY2759" fmla="*/ 4542495 h 6698675"/>
              <a:gd name="connsiteX2760" fmla="*/ 1466513 w 8267681"/>
              <a:gd name="connsiteY2760" fmla="*/ 4534568 h 6698675"/>
              <a:gd name="connsiteX2761" fmla="*/ 2515523 w 8267681"/>
              <a:gd name="connsiteY2761" fmla="*/ 4533101 h 6698675"/>
              <a:gd name="connsiteX2762" fmla="*/ 2503779 w 8267681"/>
              <a:gd name="connsiteY2762" fmla="*/ 4535450 h 6698675"/>
              <a:gd name="connsiteX2763" fmla="*/ 2503779 w 8267681"/>
              <a:gd name="connsiteY2763" fmla="*/ 4542496 h 6698675"/>
              <a:gd name="connsiteX2764" fmla="*/ 2515523 w 8267681"/>
              <a:gd name="connsiteY2764" fmla="*/ 4533101 h 6698675"/>
              <a:gd name="connsiteX2765" fmla="*/ 1082782 w 8267681"/>
              <a:gd name="connsiteY2765" fmla="*/ 4530753 h 6698675"/>
              <a:gd name="connsiteX2766" fmla="*/ 1087482 w 8267681"/>
              <a:gd name="connsiteY2766" fmla="*/ 4540148 h 6698675"/>
              <a:gd name="connsiteX2767" fmla="*/ 1108618 w 8267681"/>
              <a:gd name="connsiteY2767" fmla="*/ 4549543 h 6698675"/>
              <a:gd name="connsiteX2768" fmla="*/ 1122711 w 8267681"/>
              <a:gd name="connsiteY2768" fmla="*/ 4556589 h 6698675"/>
              <a:gd name="connsiteX2769" fmla="*/ 1115668 w 8267681"/>
              <a:gd name="connsiteY2769" fmla="*/ 4561287 h 6698675"/>
              <a:gd name="connsiteX2770" fmla="*/ 1085132 w 8267681"/>
              <a:gd name="connsiteY2770" fmla="*/ 4573031 h 6698675"/>
              <a:gd name="connsiteX2771" fmla="*/ 1080433 w 8267681"/>
              <a:gd name="connsiteY2771" fmla="*/ 4575380 h 6698675"/>
              <a:gd name="connsiteX2772" fmla="*/ 1075736 w 8267681"/>
              <a:gd name="connsiteY2772" fmla="*/ 4573031 h 6698675"/>
              <a:gd name="connsiteX2773" fmla="*/ 1080433 w 8267681"/>
              <a:gd name="connsiteY2773" fmla="*/ 4549543 h 6698675"/>
              <a:gd name="connsiteX2774" fmla="*/ 1071040 w 8267681"/>
              <a:gd name="connsiteY2774" fmla="*/ 4551892 h 6698675"/>
              <a:gd name="connsiteX2775" fmla="*/ 1066339 w 8267681"/>
              <a:gd name="connsiteY2775" fmla="*/ 4540148 h 6698675"/>
              <a:gd name="connsiteX2776" fmla="*/ 1082782 w 8267681"/>
              <a:gd name="connsiteY2776" fmla="*/ 4530753 h 6698675"/>
              <a:gd name="connsiteX2777" fmla="*/ 2647054 w 8267681"/>
              <a:gd name="connsiteY2777" fmla="*/ 4528404 h 6698675"/>
              <a:gd name="connsiteX2778" fmla="*/ 2581289 w 8267681"/>
              <a:gd name="connsiteY2778" fmla="*/ 4535450 h 6698675"/>
              <a:gd name="connsiteX2779" fmla="*/ 2557801 w 8267681"/>
              <a:gd name="connsiteY2779" fmla="*/ 4561286 h 6698675"/>
              <a:gd name="connsiteX2780" fmla="*/ 2656449 w 8267681"/>
              <a:gd name="connsiteY2780" fmla="*/ 4535450 h 6698675"/>
              <a:gd name="connsiteX2781" fmla="*/ 2647054 w 8267681"/>
              <a:gd name="connsiteY2781" fmla="*/ 4528404 h 6698675"/>
              <a:gd name="connsiteX2782" fmla="*/ 5641747 w 8267681"/>
              <a:gd name="connsiteY2782" fmla="*/ 4528403 h 6698675"/>
              <a:gd name="connsiteX2783" fmla="*/ 5648793 w 8267681"/>
              <a:gd name="connsiteY2783" fmla="*/ 4540147 h 6698675"/>
              <a:gd name="connsiteX2784" fmla="*/ 5641747 w 8267681"/>
              <a:gd name="connsiteY2784" fmla="*/ 4528403 h 6698675"/>
              <a:gd name="connsiteX2785" fmla="*/ 1284778 w 8267681"/>
              <a:gd name="connsiteY2785" fmla="*/ 4526054 h 6698675"/>
              <a:gd name="connsiteX2786" fmla="*/ 1280079 w 8267681"/>
              <a:gd name="connsiteY2786" fmla="*/ 4533100 h 6698675"/>
              <a:gd name="connsiteX2787" fmla="*/ 1282428 w 8267681"/>
              <a:gd name="connsiteY2787" fmla="*/ 4542495 h 6698675"/>
              <a:gd name="connsiteX2788" fmla="*/ 1284778 w 8267681"/>
              <a:gd name="connsiteY2788" fmla="*/ 4544844 h 6698675"/>
              <a:gd name="connsiteX2789" fmla="*/ 1294172 w 8267681"/>
              <a:gd name="connsiteY2789" fmla="*/ 4549542 h 6698675"/>
              <a:gd name="connsiteX2790" fmla="*/ 1298871 w 8267681"/>
              <a:gd name="connsiteY2790" fmla="*/ 4542495 h 6698675"/>
              <a:gd name="connsiteX2791" fmla="*/ 1294172 w 8267681"/>
              <a:gd name="connsiteY2791" fmla="*/ 4535449 h 6698675"/>
              <a:gd name="connsiteX2792" fmla="*/ 1291823 w 8267681"/>
              <a:gd name="connsiteY2792" fmla="*/ 4533100 h 6698675"/>
              <a:gd name="connsiteX2793" fmla="*/ 946557 w 8267681"/>
              <a:gd name="connsiteY2793" fmla="*/ 4521356 h 6698675"/>
              <a:gd name="connsiteX2794" fmla="*/ 951250 w 8267681"/>
              <a:gd name="connsiteY2794" fmla="*/ 4521356 h 6698675"/>
              <a:gd name="connsiteX2795" fmla="*/ 958299 w 8267681"/>
              <a:gd name="connsiteY2795" fmla="*/ 4530751 h 6698675"/>
              <a:gd name="connsiteX2796" fmla="*/ 958299 w 8267681"/>
              <a:gd name="connsiteY2796" fmla="*/ 4540146 h 6698675"/>
              <a:gd name="connsiteX2797" fmla="*/ 958299 w 8267681"/>
              <a:gd name="connsiteY2797" fmla="*/ 4549541 h 6698675"/>
              <a:gd name="connsiteX2798" fmla="*/ 946557 w 8267681"/>
              <a:gd name="connsiteY2798" fmla="*/ 4551890 h 6698675"/>
              <a:gd name="connsiteX2799" fmla="*/ 920715 w 8267681"/>
              <a:gd name="connsiteY2799" fmla="*/ 4547193 h 6698675"/>
              <a:gd name="connsiteX2800" fmla="*/ 939506 w 8267681"/>
              <a:gd name="connsiteY2800" fmla="*/ 4537797 h 6698675"/>
              <a:gd name="connsiteX2801" fmla="*/ 946557 w 8267681"/>
              <a:gd name="connsiteY2801" fmla="*/ 4521356 h 6698675"/>
              <a:gd name="connsiteX2802" fmla="*/ 5679329 w 8267681"/>
              <a:gd name="connsiteY2802" fmla="*/ 4516660 h 6698675"/>
              <a:gd name="connsiteX2803" fmla="*/ 5684026 w 8267681"/>
              <a:gd name="connsiteY2803" fmla="*/ 4561287 h 6698675"/>
              <a:gd name="connsiteX2804" fmla="*/ 5669934 w 8267681"/>
              <a:gd name="connsiteY2804" fmla="*/ 4537799 h 6698675"/>
              <a:gd name="connsiteX2805" fmla="*/ 5653492 w 8267681"/>
              <a:gd name="connsiteY2805" fmla="*/ 4540148 h 6698675"/>
              <a:gd name="connsiteX2806" fmla="*/ 5679329 w 8267681"/>
              <a:gd name="connsiteY2806" fmla="*/ 4516660 h 6698675"/>
              <a:gd name="connsiteX2807" fmla="*/ 2715170 w 8267681"/>
              <a:gd name="connsiteY2807" fmla="*/ 4511962 h 6698675"/>
              <a:gd name="connsiteX2808" fmla="*/ 2665845 w 8267681"/>
              <a:gd name="connsiteY2808" fmla="*/ 4523706 h 6698675"/>
              <a:gd name="connsiteX2809" fmla="*/ 2670543 w 8267681"/>
              <a:gd name="connsiteY2809" fmla="*/ 4530753 h 6698675"/>
              <a:gd name="connsiteX2810" fmla="*/ 2679937 w 8267681"/>
              <a:gd name="connsiteY2810" fmla="*/ 4528404 h 6698675"/>
              <a:gd name="connsiteX2811" fmla="*/ 2717518 w 8267681"/>
              <a:gd name="connsiteY2811" fmla="*/ 4526055 h 6698675"/>
              <a:gd name="connsiteX2812" fmla="*/ 2715170 w 8267681"/>
              <a:gd name="connsiteY2812" fmla="*/ 4523706 h 6698675"/>
              <a:gd name="connsiteX2813" fmla="*/ 2717518 w 8267681"/>
              <a:gd name="connsiteY2813" fmla="*/ 4514311 h 6698675"/>
              <a:gd name="connsiteX2814" fmla="*/ 2715170 w 8267681"/>
              <a:gd name="connsiteY2814" fmla="*/ 4511962 h 6698675"/>
              <a:gd name="connsiteX2815" fmla="*/ 1075734 w 8267681"/>
              <a:gd name="connsiteY2815" fmla="*/ 4511961 h 6698675"/>
              <a:gd name="connsiteX2816" fmla="*/ 1082782 w 8267681"/>
              <a:gd name="connsiteY2816" fmla="*/ 4516659 h 6698675"/>
              <a:gd name="connsiteX2817" fmla="*/ 1075734 w 8267681"/>
              <a:gd name="connsiteY2817" fmla="*/ 4526054 h 6698675"/>
              <a:gd name="connsiteX2818" fmla="*/ 1073390 w 8267681"/>
              <a:gd name="connsiteY2818" fmla="*/ 4528402 h 6698675"/>
              <a:gd name="connsiteX2819" fmla="*/ 1071040 w 8267681"/>
              <a:gd name="connsiteY2819" fmla="*/ 4526054 h 6698675"/>
              <a:gd name="connsiteX2820" fmla="*/ 1068690 w 8267681"/>
              <a:gd name="connsiteY2820" fmla="*/ 4516659 h 6698675"/>
              <a:gd name="connsiteX2821" fmla="*/ 1040504 w 8267681"/>
              <a:gd name="connsiteY2821" fmla="*/ 4507264 h 6698675"/>
              <a:gd name="connsiteX2822" fmla="*/ 1047549 w 8267681"/>
              <a:gd name="connsiteY2822" fmla="*/ 4516659 h 6698675"/>
              <a:gd name="connsiteX2823" fmla="*/ 1040504 w 8267681"/>
              <a:gd name="connsiteY2823" fmla="*/ 4521357 h 6698675"/>
              <a:gd name="connsiteX2824" fmla="*/ 1035805 w 8267681"/>
              <a:gd name="connsiteY2824" fmla="*/ 4516659 h 6698675"/>
              <a:gd name="connsiteX2825" fmla="*/ 995885 w 8267681"/>
              <a:gd name="connsiteY2825" fmla="*/ 4502567 h 6698675"/>
              <a:gd name="connsiteX2826" fmla="*/ 1009978 w 8267681"/>
              <a:gd name="connsiteY2826" fmla="*/ 4509613 h 6698675"/>
              <a:gd name="connsiteX2827" fmla="*/ 1019371 w 8267681"/>
              <a:gd name="connsiteY2827" fmla="*/ 4519009 h 6698675"/>
              <a:gd name="connsiteX2828" fmla="*/ 1014678 w 8267681"/>
              <a:gd name="connsiteY2828" fmla="*/ 4530753 h 6698675"/>
              <a:gd name="connsiteX2829" fmla="*/ 1005277 w 8267681"/>
              <a:gd name="connsiteY2829" fmla="*/ 4535450 h 6698675"/>
              <a:gd name="connsiteX2830" fmla="*/ 1002929 w 8267681"/>
              <a:gd name="connsiteY2830" fmla="*/ 4533101 h 6698675"/>
              <a:gd name="connsiteX2831" fmla="*/ 979443 w 8267681"/>
              <a:gd name="connsiteY2831" fmla="*/ 4523706 h 6698675"/>
              <a:gd name="connsiteX2832" fmla="*/ 991188 w 8267681"/>
              <a:gd name="connsiteY2832" fmla="*/ 4507265 h 6698675"/>
              <a:gd name="connsiteX2833" fmla="*/ 995885 w 8267681"/>
              <a:gd name="connsiteY2833" fmla="*/ 4502567 h 6698675"/>
              <a:gd name="connsiteX2834" fmla="*/ 1157945 w 8267681"/>
              <a:gd name="connsiteY2834" fmla="*/ 4502566 h 6698675"/>
              <a:gd name="connsiteX2835" fmla="*/ 1167341 w 8267681"/>
              <a:gd name="connsiteY2835" fmla="*/ 4502566 h 6698675"/>
              <a:gd name="connsiteX2836" fmla="*/ 1172038 w 8267681"/>
              <a:gd name="connsiteY2836" fmla="*/ 4509612 h 6698675"/>
              <a:gd name="connsiteX2837" fmla="*/ 1167341 w 8267681"/>
              <a:gd name="connsiteY2837" fmla="*/ 4514310 h 6698675"/>
              <a:gd name="connsiteX2838" fmla="*/ 1157945 w 8267681"/>
              <a:gd name="connsiteY2838" fmla="*/ 4514310 h 6698675"/>
              <a:gd name="connsiteX2839" fmla="*/ 1153246 w 8267681"/>
              <a:gd name="connsiteY2839" fmla="*/ 4509612 h 6698675"/>
              <a:gd name="connsiteX2840" fmla="*/ 901929 w 8267681"/>
              <a:gd name="connsiteY2840" fmla="*/ 4502566 h 6698675"/>
              <a:gd name="connsiteX2841" fmla="*/ 911321 w 8267681"/>
              <a:gd name="connsiteY2841" fmla="*/ 4502566 h 6698675"/>
              <a:gd name="connsiteX2842" fmla="*/ 916021 w 8267681"/>
              <a:gd name="connsiteY2842" fmla="*/ 4507264 h 6698675"/>
              <a:gd name="connsiteX2843" fmla="*/ 920715 w 8267681"/>
              <a:gd name="connsiteY2843" fmla="*/ 4514310 h 6698675"/>
              <a:gd name="connsiteX2844" fmla="*/ 918366 w 8267681"/>
              <a:gd name="connsiteY2844" fmla="*/ 4523705 h 6698675"/>
              <a:gd name="connsiteX2845" fmla="*/ 908971 w 8267681"/>
              <a:gd name="connsiteY2845" fmla="*/ 4523705 h 6698675"/>
              <a:gd name="connsiteX2846" fmla="*/ 899579 w 8267681"/>
              <a:gd name="connsiteY2846" fmla="*/ 4507264 h 6698675"/>
              <a:gd name="connsiteX2847" fmla="*/ 901929 w 8267681"/>
              <a:gd name="connsiteY2847" fmla="*/ 4502566 h 6698675"/>
              <a:gd name="connsiteX2848" fmla="*/ 2616520 w 8267681"/>
              <a:gd name="connsiteY2848" fmla="*/ 4500218 h 6698675"/>
              <a:gd name="connsiteX2849" fmla="*/ 2602427 w 8267681"/>
              <a:gd name="connsiteY2849" fmla="*/ 4519009 h 6698675"/>
              <a:gd name="connsiteX2850" fmla="*/ 2628264 w 8267681"/>
              <a:gd name="connsiteY2850" fmla="*/ 4514311 h 6698675"/>
              <a:gd name="connsiteX2851" fmla="*/ 2616520 w 8267681"/>
              <a:gd name="connsiteY2851" fmla="*/ 4500218 h 6698675"/>
              <a:gd name="connsiteX2852" fmla="*/ 1118018 w 8267681"/>
              <a:gd name="connsiteY2852" fmla="*/ 4500218 h 6698675"/>
              <a:gd name="connsiteX2853" fmla="*/ 1129760 w 8267681"/>
              <a:gd name="connsiteY2853" fmla="*/ 4500218 h 6698675"/>
              <a:gd name="connsiteX2854" fmla="*/ 1134461 w 8267681"/>
              <a:gd name="connsiteY2854" fmla="*/ 4504916 h 6698675"/>
              <a:gd name="connsiteX2855" fmla="*/ 1146203 w 8267681"/>
              <a:gd name="connsiteY2855" fmla="*/ 4526054 h 6698675"/>
              <a:gd name="connsiteX2856" fmla="*/ 1148548 w 8267681"/>
              <a:gd name="connsiteY2856" fmla="*/ 4533101 h 6698675"/>
              <a:gd name="connsiteX2857" fmla="*/ 1134461 w 8267681"/>
              <a:gd name="connsiteY2857" fmla="*/ 4542496 h 6698675"/>
              <a:gd name="connsiteX2858" fmla="*/ 1127410 w 8267681"/>
              <a:gd name="connsiteY2858" fmla="*/ 4526054 h 6698675"/>
              <a:gd name="connsiteX2859" fmla="*/ 786838 w 8267681"/>
              <a:gd name="connsiteY2859" fmla="*/ 4497868 h 6698675"/>
              <a:gd name="connsiteX2860" fmla="*/ 791539 w 8267681"/>
              <a:gd name="connsiteY2860" fmla="*/ 4504914 h 6698675"/>
              <a:gd name="connsiteX2861" fmla="*/ 791539 w 8267681"/>
              <a:gd name="connsiteY2861" fmla="*/ 4511961 h 6698675"/>
              <a:gd name="connsiteX2862" fmla="*/ 786838 w 8267681"/>
              <a:gd name="connsiteY2862" fmla="*/ 4516658 h 6698675"/>
              <a:gd name="connsiteX2863" fmla="*/ 2611823 w 8267681"/>
              <a:gd name="connsiteY2863" fmla="*/ 4495521 h 6698675"/>
              <a:gd name="connsiteX2864" fmla="*/ 2524918 w 8267681"/>
              <a:gd name="connsiteY2864" fmla="*/ 4540147 h 6698675"/>
              <a:gd name="connsiteX2865" fmla="*/ 2611823 w 8267681"/>
              <a:gd name="connsiteY2865" fmla="*/ 4495521 h 6698675"/>
              <a:gd name="connsiteX2866" fmla="*/ 2830260 w 8267681"/>
              <a:gd name="connsiteY2866" fmla="*/ 4493172 h 6698675"/>
              <a:gd name="connsiteX2867" fmla="*/ 2813818 w 8267681"/>
              <a:gd name="connsiteY2867" fmla="*/ 4497869 h 6698675"/>
              <a:gd name="connsiteX2868" fmla="*/ 2816166 w 8267681"/>
              <a:gd name="connsiteY2868" fmla="*/ 4500218 h 6698675"/>
              <a:gd name="connsiteX2869" fmla="*/ 2811469 w 8267681"/>
              <a:gd name="connsiteY2869" fmla="*/ 4507265 h 6698675"/>
              <a:gd name="connsiteX2870" fmla="*/ 2804424 w 8267681"/>
              <a:gd name="connsiteY2870" fmla="*/ 4500218 h 6698675"/>
              <a:gd name="connsiteX2871" fmla="*/ 2771540 w 8267681"/>
              <a:gd name="connsiteY2871" fmla="*/ 4497869 h 6698675"/>
              <a:gd name="connsiteX2872" fmla="*/ 2759797 w 8267681"/>
              <a:gd name="connsiteY2872" fmla="*/ 4500218 h 6698675"/>
              <a:gd name="connsiteX2873" fmla="*/ 2764493 w 8267681"/>
              <a:gd name="connsiteY2873" fmla="*/ 4519009 h 6698675"/>
              <a:gd name="connsiteX2874" fmla="*/ 2863142 w 8267681"/>
              <a:gd name="connsiteY2874" fmla="*/ 4495521 h 6698675"/>
              <a:gd name="connsiteX2875" fmla="*/ 2863142 w 8267681"/>
              <a:gd name="connsiteY2875" fmla="*/ 4493172 h 6698675"/>
              <a:gd name="connsiteX2876" fmla="*/ 2830260 w 8267681"/>
              <a:gd name="connsiteY2876" fmla="*/ 4493172 h 6698675"/>
              <a:gd name="connsiteX2877" fmla="*/ 1348194 w 8267681"/>
              <a:gd name="connsiteY2877" fmla="*/ 4490822 h 6698675"/>
              <a:gd name="connsiteX2878" fmla="*/ 1352892 w 8267681"/>
              <a:gd name="connsiteY2878" fmla="*/ 4497868 h 6698675"/>
              <a:gd name="connsiteX2879" fmla="*/ 1338799 w 8267681"/>
              <a:gd name="connsiteY2879" fmla="*/ 4516659 h 6698675"/>
              <a:gd name="connsiteX2880" fmla="*/ 1329406 w 8267681"/>
              <a:gd name="connsiteY2880" fmla="*/ 4514310 h 6698675"/>
              <a:gd name="connsiteX2881" fmla="*/ 1327056 w 8267681"/>
              <a:gd name="connsiteY2881" fmla="*/ 4514310 h 6698675"/>
              <a:gd name="connsiteX2882" fmla="*/ 1324706 w 8267681"/>
              <a:gd name="connsiteY2882" fmla="*/ 4523705 h 6698675"/>
              <a:gd name="connsiteX2883" fmla="*/ 1317659 w 8267681"/>
              <a:gd name="connsiteY2883" fmla="*/ 4549542 h 6698675"/>
              <a:gd name="connsiteX2884" fmla="*/ 1338799 w 8267681"/>
              <a:gd name="connsiteY2884" fmla="*/ 4533100 h 6698675"/>
              <a:gd name="connsiteX2885" fmla="*/ 1345844 w 8267681"/>
              <a:gd name="connsiteY2885" fmla="*/ 4542495 h 6698675"/>
              <a:gd name="connsiteX2886" fmla="*/ 1343499 w 8267681"/>
              <a:gd name="connsiteY2886" fmla="*/ 4551890 h 6698675"/>
              <a:gd name="connsiteX2887" fmla="*/ 1345844 w 8267681"/>
              <a:gd name="connsiteY2887" fmla="*/ 4561285 h 6698675"/>
              <a:gd name="connsiteX2888" fmla="*/ 1320009 w 8267681"/>
              <a:gd name="connsiteY2888" fmla="*/ 4584773 h 6698675"/>
              <a:gd name="connsiteX2889" fmla="*/ 1310613 w 8267681"/>
              <a:gd name="connsiteY2889" fmla="*/ 4584773 h 6698675"/>
              <a:gd name="connsiteX2890" fmla="*/ 1291823 w 8267681"/>
              <a:gd name="connsiteY2890" fmla="*/ 4596517 h 6698675"/>
              <a:gd name="connsiteX2891" fmla="*/ 1294172 w 8267681"/>
              <a:gd name="connsiteY2891" fmla="*/ 4570681 h 6698675"/>
              <a:gd name="connsiteX2892" fmla="*/ 1284778 w 8267681"/>
              <a:gd name="connsiteY2892" fmla="*/ 4565983 h 6698675"/>
              <a:gd name="connsiteX2893" fmla="*/ 1273032 w 8267681"/>
              <a:gd name="connsiteY2893" fmla="*/ 4554239 h 6698675"/>
              <a:gd name="connsiteX2894" fmla="*/ 1256593 w 8267681"/>
              <a:gd name="connsiteY2894" fmla="*/ 4554239 h 6698675"/>
              <a:gd name="connsiteX2895" fmla="*/ 1254243 w 8267681"/>
              <a:gd name="connsiteY2895" fmla="*/ 4544844 h 6698675"/>
              <a:gd name="connsiteX2896" fmla="*/ 1284778 w 8267681"/>
              <a:gd name="connsiteY2896" fmla="*/ 4514310 h 6698675"/>
              <a:gd name="connsiteX2897" fmla="*/ 1310613 w 8267681"/>
              <a:gd name="connsiteY2897" fmla="*/ 4521356 h 6698675"/>
              <a:gd name="connsiteX2898" fmla="*/ 1320009 w 8267681"/>
              <a:gd name="connsiteY2898" fmla="*/ 4502566 h 6698675"/>
              <a:gd name="connsiteX2899" fmla="*/ 1348194 w 8267681"/>
              <a:gd name="connsiteY2899" fmla="*/ 4490822 h 6698675"/>
              <a:gd name="connsiteX2900" fmla="*/ 829124 w 8267681"/>
              <a:gd name="connsiteY2900" fmla="*/ 4486125 h 6698675"/>
              <a:gd name="connsiteX2901" fmla="*/ 845567 w 8267681"/>
              <a:gd name="connsiteY2901" fmla="*/ 4486125 h 6698675"/>
              <a:gd name="connsiteX2902" fmla="*/ 852609 w 8267681"/>
              <a:gd name="connsiteY2902" fmla="*/ 4495520 h 6698675"/>
              <a:gd name="connsiteX2903" fmla="*/ 845567 w 8267681"/>
              <a:gd name="connsiteY2903" fmla="*/ 4504915 h 6698675"/>
              <a:gd name="connsiteX2904" fmla="*/ 838520 w 8267681"/>
              <a:gd name="connsiteY2904" fmla="*/ 4514310 h 6698675"/>
              <a:gd name="connsiteX2905" fmla="*/ 829124 w 8267681"/>
              <a:gd name="connsiteY2905" fmla="*/ 4514310 h 6698675"/>
              <a:gd name="connsiteX2906" fmla="*/ 826774 w 8267681"/>
              <a:gd name="connsiteY2906" fmla="*/ 4511962 h 6698675"/>
              <a:gd name="connsiteX2907" fmla="*/ 812682 w 8267681"/>
              <a:gd name="connsiteY2907" fmla="*/ 4502566 h 6698675"/>
              <a:gd name="connsiteX2908" fmla="*/ 822077 w 8267681"/>
              <a:gd name="connsiteY2908" fmla="*/ 4502566 h 6698675"/>
              <a:gd name="connsiteX2909" fmla="*/ 829124 w 8267681"/>
              <a:gd name="connsiteY2909" fmla="*/ 4486125 h 6698675"/>
              <a:gd name="connsiteX2910" fmla="*/ 1446842 w 8267681"/>
              <a:gd name="connsiteY2910" fmla="*/ 4483777 h 6698675"/>
              <a:gd name="connsiteX2911" fmla="*/ 1439797 w 8267681"/>
              <a:gd name="connsiteY2911" fmla="*/ 4486125 h 6698675"/>
              <a:gd name="connsiteX2912" fmla="*/ 1446842 w 8267681"/>
              <a:gd name="connsiteY2912" fmla="*/ 4490823 h 6698675"/>
              <a:gd name="connsiteX2913" fmla="*/ 1451539 w 8267681"/>
              <a:gd name="connsiteY2913" fmla="*/ 4486125 h 6698675"/>
              <a:gd name="connsiteX2914" fmla="*/ 5622957 w 8267681"/>
              <a:gd name="connsiteY2914" fmla="*/ 4483776 h 6698675"/>
              <a:gd name="connsiteX2915" fmla="*/ 5627655 w 8267681"/>
              <a:gd name="connsiteY2915" fmla="*/ 4483776 h 6698675"/>
              <a:gd name="connsiteX2916" fmla="*/ 5622957 w 8267681"/>
              <a:gd name="connsiteY2916" fmla="*/ 4486125 h 6698675"/>
              <a:gd name="connsiteX2917" fmla="*/ 5622957 w 8267681"/>
              <a:gd name="connsiteY2917" fmla="*/ 4483776 h 6698675"/>
              <a:gd name="connsiteX2918" fmla="*/ 2618869 w 8267681"/>
              <a:gd name="connsiteY2918" fmla="*/ 4481428 h 6698675"/>
              <a:gd name="connsiteX2919" fmla="*/ 2609474 w 8267681"/>
              <a:gd name="connsiteY2919" fmla="*/ 4488474 h 6698675"/>
              <a:gd name="connsiteX2920" fmla="*/ 2616520 w 8267681"/>
              <a:gd name="connsiteY2920" fmla="*/ 4486125 h 6698675"/>
              <a:gd name="connsiteX2921" fmla="*/ 2618869 w 8267681"/>
              <a:gd name="connsiteY2921" fmla="*/ 4481428 h 6698675"/>
              <a:gd name="connsiteX2922" fmla="*/ 880786 w 8267681"/>
              <a:gd name="connsiteY2922" fmla="*/ 4481427 h 6698675"/>
              <a:gd name="connsiteX2923" fmla="*/ 885486 w 8267681"/>
              <a:gd name="connsiteY2923" fmla="*/ 4486125 h 6698675"/>
              <a:gd name="connsiteX2924" fmla="*/ 890181 w 8267681"/>
              <a:gd name="connsiteY2924" fmla="*/ 4493171 h 6698675"/>
              <a:gd name="connsiteX2925" fmla="*/ 887836 w 8267681"/>
              <a:gd name="connsiteY2925" fmla="*/ 4504915 h 6698675"/>
              <a:gd name="connsiteX2926" fmla="*/ 880786 w 8267681"/>
              <a:gd name="connsiteY2926" fmla="*/ 4507264 h 6698675"/>
              <a:gd name="connsiteX2927" fmla="*/ 876088 w 8267681"/>
              <a:gd name="connsiteY2927" fmla="*/ 4502566 h 6698675"/>
              <a:gd name="connsiteX2928" fmla="*/ 871394 w 8267681"/>
              <a:gd name="connsiteY2928" fmla="*/ 4490822 h 6698675"/>
              <a:gd name="connsiteX2929" fmla="*/ 880786 w 8267681"/>
              <a:gd name="connsiteY2929" fmla="*/ 4481427 h 6698675"/>
              <a:gd name="connsiteX2930" fmla="*/ 777446 w 8267681"/>
              <a:gd name="connsiteY2930" fmla="*/ 4481427 h 6698675"/>
              <a:gd name="connsiteX2931" fmla="*/ 782138 w 8267681"/>
              <a:gd name="connsiteY2931" fmla="*/ 4486125 h 6698675"/>
              <a:gd name="connsiteX2932" fmla="*/ 777446 w 8267681"/>
              <a:gd name="connsiteY2932" fmla="*/ 4495520 h 6698675"/>
              <a:gd name="connsiteX2933" fmla="*/ 772746 w 8267681"/>
              <a:gd name="connsiteY2933" fmla="*/ 4486125 h 6698675"/>
              <a:gd name="connsiteX2934" fmla="*/ 2698728 w 8267681"/>
              <a:gd name="connsiteY2934" fmla="*/ 4479079 h 6698675"/>
              <a:gd name="connsiteX2935" fmla="*/ 2686984 w 8267681"/>
              <a:gd name="connsiteY2935" fmla="*/ 4481428 h 6698675"/>
              <a:gd name="connsiteX2936" fmla="*/ 2684635 w 8267681"/>
              <a:gd name="connsiteY2936" fmla="*/ 4486125 h 6698675"/>
              <a:gd name="connsiteX2937" fmla="*/ 2675240 w 8267681"/>
              <a:gd name="connsiteY2937" fmla="*/ 4486125 h 6698675"/>
              <a:gd name="connsiteX2938" fmla="*/ 2658799 w 8267681"/>
              <a:gd name="connsiteY2938" fmla="*/ 4502567 h 6698675"/>
              <a:gd name="connsiteX2939" fmla="*/ 2649403 w 8267681"/>
              <a:gd name="connsiteY2939" fmla="*/ 4490823 h 6698675"/>
              <a:gd name="connsiteX2940" fmla="*/ 2642357 w 8267681"/>
              <a:gd name="connsiteY2940" fmla="*/ 4495521 h 6698675"/>
              <a:gd name="connsiteX2941" fmla="*/ 2656449 w 8267681"/>
              <a:gd name="connsiteY2941" fmla="*/ 4509613 h 6698675"/>
              <a:gd name="connsiteX2942" fmla="*/ 2694030 w 8267681"/>
              <a:gd name="connsiteY2942" fmla="*/ 4502567 h 6698675"/>
              <a:gd name="connsiteX2943" fmla="*/ 2691681 w 8267681"/>
              <a:gd name="connsiteY2943" fmla="*/ 4486125 h 6698675"/>
              <a:gd name="connsiteX2944" fmla="*/ 2698728 w 8267681"/>
              <a:gd name="connsiteY2944" fmla="*/ 4479079 h 6698675"/>
              <a:gd name="connsiteX2945" fmla="*/ 1693472 w 8267681"/>
              <a:gd name="connsiteY2945" fmla="*/ 4476730 h 6698675"/>
              <a:gd name="connsiteX2946" fmla="*/ 1700516 w 8267681"/>
              <a:gd name="connsiteY2946" fmla="*/ 4483776 h 6698675"/>
              <a:gd name="connsiteX2947" fmla="*/ 1709910 w 8267681"/>
              <a:gd name="connsiteY2947" fmla="*/ 4481428 h 6698675"/>
              <a:gd name="connsiteX2948" fmla="*/ 1693472 w 8267681"/>
              <a:gd name="connsiteY2948" fmla="*/ 4488474 h 6698675"/>
              <a:gd name="connsiteX2949" fmla="*/ 1691121 w 8267681"/>
              <a:gd name="connsiteY2949" fmla="*/ 4483776 h 6698675"/>
              <a:gd name="connsiteX2950" fmla="*/ 1601861 w 8267681"/>
              <a:gd name="connsiteY2950" fmla="*/ 4472032 h 6698675"/>
              <a:gd name="connsiteX2951" fmla="*/ 1606559 w 8267681"/>
              <a:gd name="connsiteY2951" fmla="*/ 4481427 h 6698675"/>
              <a:gd name="connsiteX2952" fmla="*/ 1599515 w 8267681"/>
              <a:gd name="connsiteY2952" fmla="*/ 4490822 h 6698675"/>
              <a:gd name="connsiteX2953" fmla="*/ 1590118 w 8267681"/>
              <a:gd name="connsiteY2953" fmla="*/ 4500217 h 6698675"/>
              <a:gd name="connsiteX2954" fmla="*/ 1590118 w 8267681"/>
              <a:gd name="connsiteY2954" fmla="*/ 4497868 h 6698675"/>
              <a:gd name="connsiteX2955" fmla="*/ 1585423 w 8267681"/>
              <a:gd name="connsiteY2955" fmla="*/ 4490822 h 6698675"/>
              <a:gd name="connsiteX2956" fmla="*/ 862010 w 8267681"/>
              <a:gd name="connsiteY2956" fmla="*/ 4469683 h 6698675"/>
              <a:gd name="connsiteX2957" fmla="*/ 869052 w 8267681"/>
              <a:gd name="connsiteY2957" fmla="*/ 4479078 h 6698675"/>
              <a:gd name="connsiteX2958" fmla="*/ 862010 w 8267681"/>
              <a:gd name="connsiteY2958" fmla="*/ 4481427 h 6698675"/>
              <a:gd name="connsiteX2959" fmla="*/ 3062788 w 8267681"/>
              <a:gd name="connsiteY2959" fmla="*/ 4467335 h 6698675"/>
              <a:gd name="connsiteX2960" fmla="*/ 3046347 w 8267681"/>
              <a:gd name="connsiteY2960" fmla="*/ 4521357 h 6698675"/>
              <a:gd name="connsiteX2961" fmla="*/ 3062788 w 8267681"/>
              <a:gd name="connsiteY2961" fmla="*/ 4467335 h 6698675"/>
              <a:gd name="connsiteX2962" fmla="*/ 946559 w 8267681"/>
              <a:gd name="connsiteY2962" fmla="*/ 4467334 h 6698675"/>
              <a:gd name="connsiteX2963" fmla="*/ 955958 w 8267681"/>
              <a:gd name="connsiteY2963" fmla="*/ 4472032 h 6698675"/>
              <a:gd name="connsiteX2964" fmla="*/ 953607 w 8267681"/>
              <a:gd name="connsiteY2964" fmla="*/ 4481427 h 6698675"/>
              <a:gd name="connsiteX2965" fmla="*/ 946559 w 8267681"/>
              <a:gd name="connsiteY2965" fmla="*/ 4488473 h 6698675"/>
              <a:gd name="connsiteX2966" fmla="*/ 941860 w 8267681"/>
              <a:gd name="connsiteY2966" fmla="*/ 4481427 h 6698675"/>
              <a:gd name="connsiteX2967" fmla="*/ 941860 w 8267681"/>
              <a:gd name="connsiteY2967" fmla="*/ 4472032 h 6698675"/>
              <a:gd name="connsiteX2968" fmla="*/ 1118018 w 8267681"/>
              <a:gd name="connsiteY2968" fmla="*/ 4462637 h 6698675"/>
              <a:gd name="connsiteX2969" fmla="*/ 1127410 w 8267681"/>
              <a:gd name="connsiteY2969" fmla="*/ 4462637 h 6698675"/>
              <a:gd name="connsiteX2970" fmla="*/ 1129760 w 8267681"/>
              <a:gd name="connsiteY2970" fmla="*/ 4464986 h 6698675"/>
              <a:gd name="connsiteX2971" fmla="*/ 1132110 w 8267681"/>
              <a:gd name="connsiteY2971" fmla="*/ 4474381 h 6698675"/>
              <a:gd name="connsiteX2972" fmla="*/ 1127410 w 8267681"/>
              <a:gd name="connsiteY2972" fmla="*/ 4481427 h 6698675"/>
              <a:gd name="connsiteX2973" fmla="*/ 1120362 w 8267681"/>
              <a:gd name="connsiteY2973" fmla="*/ 4474381 h 6698675"/>
              <a:gd name="connsiteX2974" fmla="*/ 1115668 w 8267681"/>
              <a:gd name="connsiteY2974" fmla="*/ 4464986 h 6698675"/>
              <a:gd name="connsiteX2975" fmla="*/ 1118018 w 8267681"/>
              <a:gd name="connsiteY2975" fmla="*/ 4462637 h 6698675"/>
              <a:gd name="connsiteX2976" fmla="*/ 880786 w 8267681"/>
              <a:gd name="connsiteY2976" fmla="*/ 4462637 h 6698675"/>
              <a:gd name="connsiteX2977" fmla="*/ 904274 w 8267681"/>
              <a:gd name="connsiteY2977" fmla="*/ 4479078 h 6698675"/>
              <a:gd name="connsiteX2978" fmla="*/ 904274 w 8267681"/>
              <a:gd name="connsiteY2978" fmla="*/ 4490822 h 6698675"/>
              <a:gd name="connsiteX2979" fmla="*/ 894879 w 8267681"/>
              <a:gd name="connsiteY2979" fmla="*/ 4490822 h 6698675"/>
              <a:gd name="connsiteX2980" fmla="*/ 890187 w 8267681"/>
              <a:gd name="connsiteY2980" fmla="*/ 4481427 h 6698675"/>
              <a:gd name="connsiteX2981" fmla="*/ 887836 w 8267681"/>
              <a:gd name="connsiteY2981" fmla="*/ 4479078 h 6698675"/>
              <a:gd name="connsiteX2982" fmla="*/ 878438 w 8267681"/>
              <a:gd name="connsiteY2982" fmla="*/ 4476730 h 6698675"/>
              <a:gd name="connsiteX2983" fmla="*/ 873744 w 8267681"/>
              <a:gd name="connsiteY2983" fmla="*/ 4472032 h 6698675"/>
              <a:gd name="connsiteX2984" fmla="*/ 2644706 w 8267681"/>
              <a:gd name="connsiteY2984" fmla="*/ 4460289 h 6698675"/>
              <a:gd name="connsiteX2985" fmla="*/ 2635310 w 8267681"/>
              <a:gd name="connsiteY2985" fmla="*/ 4464987 h 6698675"/>
              <a:gd name="connsiteX2986" fmla="*/ 2640008 w 8267681"/>
              <a:gd name="connsiteY2986" fmla="*/ 4464987 h 6698675"/>
              <a:gd name="connsiteX2987" fmla="*/ 2644706 w 8267681"/>
              <a:gd name="connsiteY2987" fmla="*/ 4460289 h 6698675"/>
              <a:gd name="connsiteX2988" fmla="*/ 2597730 w 8267681"/>
              <a:gd name="connsiteY2988" fmla="*/ 4460289 h 6698675"/>
              <a:gd name="connsiteX2989" fmla="*/ 2588336 w 8267681"/>
              <a:gd name="connsiteY2989" fmla="*/ 4467335 h 6698675"/>
              <a:gd name="connsiteX2990" fmla="*/ 2593033 w 8267681"/>
              <a:gd name="connsiteY2990" fmla="*/ 4472033 h 6698675"/>
              <a:gd name="connsiteX2991" fmla="*/ 2585986 w 8267681"/>
              <a:gd name="connsiteY2991" fmla="*/ 4479079 h 6698675"/>
              <a:gd name="connsiteX2992" fmla="*/ 2576591 w 8267681"/>
              <a:gd name="connsiteY2992" fmla="*/ 4481428 h 6698675"/>
              <a:gd name="connsiteX2993" fmla="*/ 2574242 w 8267681"/>
              <a:gd name="connsiteY2993" fmla="*/ 4476731 h 6698675"/>
              <a:gd name="connsiteX2994" fmla="*/ 2501430 w 8267681"/>
              <a:gd name="connsiteY2994" fmla="*/ 4521357 h 6698675"/>
              <a:gd name="connsiteX2995" fmla="*/ 2503779 w 8267681"/>
              <a:gd name="connsiteY2995" fmla="*/ 4523706 h 6698675"/>
              <a:gd name="connsiteX2996" fmla="*/ 2506128 w 8267681"/>
              <a:gd name="connsiteY2996" fmla="*/ 4533101 h 6698675"/>
              <a:gd name="connsiteX2997" fmla="*/ 2602427 w 8267681"/>
              <a:gd name="connsiteY2997" fmla="*/ 4481428 h 6698675"/>
              <a:gd name="connsiteX2998" fmla="*/ 2595381 w 8267681"/>
              <a:gd name="connsiteY2998" fmla="*/ 4481428 h 6698675"/>
              <a:gd name="connsiteX2999" fmla="*/ 2600079 w 8267681"/>
              <a:gd name="connsiteY2999" fmla="*/ 4469684 h 6698675"/>
              <a:gd name="connsiteX3000" fmla="*/ 2607125 w 8267681"/>
              <a:gd name="connsiteY3000" fmla="*/ 4462638 h 6698675"/>
              <a:gd name="connsiteX3001" fmla="*/ 1336450 w 8267681"/>
              <a:gd name="connsiteY3001" fmla="*/ 4457939 h 6698675"/>
              <a:gd name="connsiteX3002" fmla="*/ 1343499 w 8267681"/>
              <a:gd name="connsiteY3002" fmla="*/ 4467334 h 6698675"/>
              <a:gd name="connsiteX3003" fmla="*/ 1343499 w 8267681"/>
              <a:gd name="connsiteY3003" fmla="*/ 4476729 h 6698675"/>
              <a:gd name="connsiteX3004" fmla="*/ 1310614 w 8267681"/>
              <a:gd name="connsiteY3004" fmla="*/ 4486124 h 6698675"/>
              <a:gd name="connsiteX3005" fmla="*/ 1308265 w 8267681"/>
              <a:gd name="connsiteY3005" fmla="*/ 4483776 h 6698675"/>
              <a:gd name="connsiteX3006" fmla="*/ 1305916 w 8267681"/>
              <a:gd name="connsiteY3006" fmla="*/ 4474380 h 6698675"/>
              <a:gd name="connsiteX3007" fmla="*/ 1320009 w 8267681"/>
              <a:gd name="connsiteY3007" fmla="*/ 4460288 h 6698675"/>
              <a:gd name="connsiteX3008" fmla="*/ 1329406 w 8267681"/>
              <a:gd name="connsiteY3008" fmla="*/ 4462637 h 6698675"/>
              <a:gd name="connsiteX3009" fmla="*/ 1336450 w 8267681"/>
              <a:gd name="connsiteY3009" fmla="*/ 4457939 h 6698675"/>
              <a:gd name="connsiteX3010" fmla="*/ 930118 w 8267681"/>
              <a:gd name="connsiteY3010" fmla="*/ 4455591 h 6698675"/>
              <a:gd name="connsiteX3011" fmla="*/ 941860 w 8267681"/>
              <a:gd name="connsiteY3011" fmla="*/ 4460289 h 6698675"/>
              <a:gd name="connsiteX3012" fmla="*/ 932467 w 8267681"/>
              <a:gd name="connsiteY3012" fmla="*/ 4469684 h 6698675"/>
              <a:gd name="connsiteX3013" fmla="*/ 920722 w 8267681"/>
              <a:gd name="connsiteY3013" fmla="*/ 4488474 h 6698675"/>
              <a:gd name="connsiteX3014" fmla="*/ 925422 w 8267681"/>
              <a:gd name="connsiteY3014" fmla="*/ 4462638 h 6698675"/>
              <a:gd name="connsiteX3015" fmla="*/ 930118 w 8267681"/>
              <a:gd name="connsiteY3015" fmla="*/ 4455591 h 6698675"/>
              <a:gd name="connsiteX3016" fmla="*/ 2698728 w 8267681"/>
              <a:gd name="connsiteY3016" fmla="*/ 4453243 h 6698675"/>
              <a:gd name="connsiteX3017" fmla="*/ 2696379 w 8267681"/>
              <a:gd name="connsiteY3017" fmla="*/ 4455591 h 6698675"/>
              <a:gd name="connsiteX3018" fmla="*/ 2701076 w 8267681"/>
              <a:gd name="connsiteY3018" fmla="*/ 4457940 h 6698675"/>
              <a:gd name="connsiteX3019" fmla="*/ 2703426 w 8267681"/>
              <a:gd name="connsiteY3019" fmla="*/ 4455591 h 6698675"/>
              <a:gd name="connsiteX3020" fmla="*/ 2698728 w 8267681"/>
              <a:gd name="connsiteY3020" fmla="*/ 4453243 h 6698675"/>
              <a:gd name="connsiteX3021" fmla="*/ 1082783 w 8267681"/>
              <a:gd name="connsiteY3021" fmla="*/ 4450894 h 6698675"/>
              <a:gd name="connsiteX3022" fmla="*/ 1092183 w 8267681"/>
              <a:gd name="connsiteY3022" fmla="*/ 4455592 h 6698675"/>
              <a:gd name="connsiteX3023" fmla="*/ 1099225 w 8267681"/>
              <a:gd name="connsiteY3023" fmla="*/ 4464987 h 6698675"/>
              <a:gd name="connsiteX3024" fmla="*/ 1082783 w 8267681"/>
              <a:gd name="connsiteY3024" fmla="*/ 4502567 h 6698675"/>
              <a:gd name="connsiteX3025" fmla="*/ 1073390 w 8267681"/>
              <a:gd name="connsiteY3025" fmla="*/ 4500219 h 6698675"/>
              <a:gd name="connsiteX3026" fmla="*/ 1071040 w 8267681"/>
              <a:gd name="connsiteY3026" fmla="*/ 4497870 h 6698675"/>
              <a:gd name="connsiteX3027" fmla="*/ 1078085 w 8267681"/>
              <a:gd name="connsiteY3027" fmla="*/ 4481428 h 6698675"/>
              <a:gd name="connsiteX3028" fmla="*/ 1066340 w 8267681"/>
              <a:gd name="connsiteY3028" fmla="*/ 4472033 h 6698675"/>
              <a:gd name="connsiteX3029" fmla="*/ 1078085 w 8267681"/>
              <a:gd name="connsiteY3029" fmla="*/ 4455592 h 6698675"/>
              <a:gd name="connsiteX3030" fmla="*/ 1082783 w 8267681"/>
              <a:gd name="connsiteY3030" fmla="*/ 4450894 h 6698675"/>
              <a:gd name="connsiteX3031" fmla="*/ 2632963 w 8267681"/>
              <a:gd name="connsiteY3031" fmla="*/ 4448545 h 6698675"/>
              <a:gd name="connsiteX3032" fmla="*/ 2621218 w 8267681"/>
              <a:gd name="connsiteY3032" fmla="*/ 4453243 h 6698675"/>
              <a:gd name="connsiteX3033" fmla="*/ 2623567 w 8267681"/>
              <a:gd name="connsiteY3033" fmla="*/ 4462638 h 6698675"/>
              <a:gd name="connsiteX3034" fmla="*/ 2644706 w 8267681"/>
              <a:gd name="connsiteY3034" fmla="*/ 4450894 h 6698675"/>
              <a:gd name="connsiteX3035" fmla="*/ 2642357 w 8267681"/>
              <a:gd name="connsiteY3035" fmla="*/ 4448545 h 6698675"/>
              <a:gd name="connsiteX3036" fmla="*/ 2632963 w 8267681"/>
              <a:gd name="connsiteY3036" fmla="*/ 4448545 h 6698675"/>
              <a:gd name="connsiteX3037" fmla="*/ 5714560 w 8267681"/>
              <a:gd name="connsiteY3037" fmla="*/ 4446195 h 6698675"/>
              <a:gd name="connsiteX3038" fmla="*/ 5745094 w 8267681"/>
              <a:gd name="connsiteY3038" fmla="*/ 4448544 h 6698675"/>
              <a:gd name="connsiteX3039" fmla="*/ 5714560 w 8267681"/>
              <a:gd name="connsiteY3039" fmla="*/ 4446195 h 6698675"/>
              <a:gd name="connsiteX3040" fmla="*/ 2795027 w 8267681"/>
              <a:gd name="connsiteY3040" fmla="*/ 4443847 h 6698675"/>
              <a:gd name="connsiteX3041" fmla="*/ 2790330 w 8267681"/>
              <a:gd name="connsiteY3041" fmla="*/ 4446196 h 6698675"/>
              <a:gd name="connsiteX3042" fmla="*/ 2792680 w 8267681"/>
              <a:gd name="connsiteY3042" fmla="*/ 4450894 h 6698675"/>
              <a:gd name="connsiteX3043" fmla="*/ 2797376 w 8267681"/>
              <a:gd name="connsiteY3043" fmla="*/ 4450894 h 6698675"/>
              <a:gd name="connsiteX3044" fmla="*/ 2795027 w 8267681"/>
              <a:gd name="connsiteY3044" fmla="*/ 4443847 h 6698675"/>
              <a:gd name="connsiteX3045" fmla="*/ 2764493 w 8267681"/>
              <a:gd name="connsiteY3045" fmla="*/ 4443847 h 6698675"/>
              <a:gd name="connsiteX3046" fmla="*/ 2776237 w 8267681"/>
              <a:gd name="connsiteY3046" fmla="*/ 4462638 h 6698675"/>
              <a:gd name="connsiteX3047" fmla="*/ 2787981 w 8267681"/>
              <a:gd name="connsiteY3047" fmla="*/ 4462638 h 6698675"/>
              <a:gd name="connsiteX3048" fmla="*/ 2792680 w 8267681"/>
              <a:gd name="connsiteY3048" fmla="*/ 4457940 h 6698675"/>
              <a:gd name="connsiteX3049" fmla="*/ 2771540 w 8267681"/>
              <a:gd name="connsiteY3049" fmla="*/ 4443847 h 6698675"/>
              <a:gd name="connsiteX3050" fmla="*/ 2764493 w 8267681"/>
              <a:gd name="connsiteY3050" fmla="*/ 4443847 h 6698675"/>
              <a:gd name="connsiteX3051" fmla="*/ 1470332 w 8267681"/>
              <a:gd name="connsiteY3051" fmla="*/ 4443846 h 6698675"/>
              <a:gd name="connsiteX3052" fmla="*/ 1479726 w 8267681"/>
              <a:gd name="connsiteY3052" fmla="*/ 4443846 h 6698675"/>
              <a:gd name="connsiteX3053" fmla="*/ 1479726 w 8267681"/>
              <a:gd name="connsiteY3053" fmla="*/ 4460288 h 6698675"/>
              <a:gd name="connsiteX3054" fmla="*/ 1470332 w 8267681"/>
              <a:gd name="connsiteY3054" fmla="*/ 4460288 h 6698675"/>
              <a:gd name="connsiteX3055" fmla="*/ 1463283 w 8267681"/>
              <a:gd name="connsiteY3055" fmla="*/ 4455590 h 6698675"/>
              <a:gd name="connsiteX3056" fmla="*/ 1463283 w 8267681"/>
              <a:gd name="connsiteY3056" fmla="*/ 4453242 h 6698675"/>
              <a:gd name="connsiteX3057" fmla="*/ 1463283 w 8267681"/>
              <a:gd name="connsiteY3057" fmla="*/ 4448544 h 6698675"/>
              <a:gd name="connsiteX3058" fmla="*/ 1463283 w 8267681"/>
              <a:gd name="connsiteY3058" fmla="*/ 4446195 h 6698675"/>
              <a:gd name="connsiteX3059" fmla="*/ 1040505 w 8267681"/>
              <a:gd name="connsiteY3059" fmla="*/ 4441499 h 6698675"/>
              <a:gd name="connsiteX3060" fmla="*/ 1054598 w 8267681"/>
              <a:gd name="connsiteY3060" fmla="*/ 4464987 h 6698675"/>
              <a:gd name="connsiteX3061" fmla="*/ 1031108 w 8267681"/>
              <a:gd name="connsiteY3061" fmla="*/ 4483777 h 6698675"/>
              <a:gd name="connsiteX3062" fmla="*/ 1031108 w 8267681"/>
              <a:gd name="connsiteY3062" fmla="*/ 4481428 h 6698675"/>
              <a:gd name="connsiteX3063" fmla="*/ 1014665 w 8267681"/>
              <a:gd name="connsiteY3063" fmla="*/ 4469684 h 6698675"/>
              <a:gd name="connsiteX3064" fmla="*/ 1009969 w 8267681"/>
              <a:gd name="connsiteY3064" fmla="*/ 4462638 h 6698675"/>
              <a:gd name="connsiteX3065" fmla="*/ 1014665 w 8267681"/>
              <a:gd name="connsiteY3065" fmla="*/ 4455592 h 6698675"/>
              <a:gd name="connsiteX3066" fmla="*/ 1028762 w 8267681"/>
              <a:gd name="connsiteY3066" fmla="*/ 4462638 h 6698675"/>
              <a:gd name="connsiteX3067" fmla="*/ 1024062 w 8267681"/>
              <a:gd name="connsiteY3067" fmla="*/ 4472033 h 6698675"/>
              <a:gd name="connsiteX3068" fmla="*/ 1040505 w 8267681"/>
              <a:gd name="connsiteY3068" fmla="*/ 4479079 h 6698675"/>
              <a:gd name="connsiteX3069" fmla="*/ 1045205 w 8267681"/>
              <a:gd name="connsiteY3069" fmla="*/ 4472033 h 6698675"/>
              <a:gd name="connsiteX3070" fmla="*/ 1031108 w 8267681"/>
              <a:gd name="connsiteY3070" fmla="*/ 4448545 h 6698675"/>
              <a:gd name="connsiteX3071" fmla="*/ 1031108 w 8267681"/>
              <a:gd name="connsiteY3071" fmla="*/ 4446197 h 6698675"/>
              <a:gd name="connsiteX3072" fmla="*/ 1040505 w 8267681"/>
              <a:gd name="connsiteY3072" fmla="*/ 4441499 h 6698675"/>
              <a:gd name="connsiteX3073" fmla="*/ 796234 w 8267681"/>
              <a:gd name="connsiteY3073" fmla="*/ 4432103 h 6698675"/>
              <a:gd name="connsiteX3074" fmla="*/ 800931 w 8267681"/>
              <a:gd name="connsiteY3074" fmla="*/ 4436801 h 6698675"/>
              <a:gd name="connsiteX3075" fmla="*/ 796234 w 8267681"/>
              <a:gd name="connsiteY3075" fmla="*/ 4443847 h 6698675"/>
              <a:gd name="connsiteX3076" fmla="*/ 791539 w 8267681"/>
              <a:gd name="connsiteY3076" fmla="*/ 4436801 h 6698675"/>
              <a:gd name="connsiteX3077" fmla="*/ 1381077 w 8267681"/>
              <a:gd name="connsiteY3077" fmla="*/ 4429755 h 6698675"/>
              <a:gd name="connsiteX3078" fmla="*/ 1381077 w 8267681"/>
              <a:gd name="connsiteY3078" fmla="*/ 4434453 h 6698675"/>
              <a:gd name="connsiteX3079" fmla="*/ 1378728 w 8267681"/>
              <a:gd name="connsiteY3079" fmla="*/ 4441499 h 6698675"/>
              <a:gd name="connsiteX3080" fmla="*/ 1395170 w 8267681"/>
              <a:gd name="connsiteY3080" fmla="*/ 4469684 h 6698675"/>
              <a:gd name="connsiteX3081" fmla="*/ 1418657 w 8267681"/>
              <a:gd name="connsiteY3081" fmla="*/ 4450894 h 6698675"/>
              <a:gd name="connsiteX3082" fmla="*/ 1428054 w 8267681"/>
              <a:gd name="connsiteY3082" fmla="*/ 4439150 h 6698675"/>
              <a:gd name="connsiteX3083" fmla="*/ 1435097 w 8267681"/>
              <a:gd name="connsiteY3083" fmla="*/ 4443848 h 6698675"/>
              <a:gd name="connsiteX3084" fmla="*/ 1428054 w 8267681"/>
              <a:gd name="connsiteY3084" fmla="*/ 4469684 h 6698675"/>
              <a:gd name="connsiteX3085" fmla="*/ 1418657 w 8267681"/>
              <a:gd name="connsiteY3085" fmla="*/ 4490823 h 6698675"/>
              <a:gd name="connsiteX3086" fmla="*/ 1385777 w 8267681"/>
              <a:gd name="connsiteY3086" fmla="*/ 4483777 h 6698675"/>
              <a:gd name="connsiteX3087" fmla="*/ 1383426 w 8267681"/>
              <a:gd name="connsiteY3087" fmla="*/ 4495521 h 6698675"/>
              <a:gd name="connsiteX3088" fmla="*/ 1392820 w 8267681"/>
              <a:gd name="connsiteY3088" fmla="*/ 4500218 h 6698675"/>
              <a:gd name="connsiteX3089" fmla="*/ 1402219 w 8267681"/>
              <a:gd name="connsiteY3089" fmla="*/ 4500218 h 6698675"/>
              <a:gd name="connsiteX3090" fmla="*/ 1406914 w 8267681"/>
              <a:gd name="connsiteY3090" fmla="*/ 4504916 h 6698675"/>
              <a:gd name="connsiteX3091" fmla="*/ 1395170 w 8267681"/>
              <a:gd name="connsiteY3091" fmla="*/ 4514311 h 6698675"/>
              <a:gd name="connsiteX3092" fmla="*/ 1374029 w 8267681"/>
              <a:gd name="connsiteY3092" fmla="*/ 4514311 h 6698675"/>
              <a:gd name="connsiteX3093" fmla="*/ 1369334 w 8267681"/>
              <a:gd name="connsiteY3093" fmla="*/ 4523706 h 6698675"/>
              <a:gd name="connsiteX3094" fmla="*/ 1352891 w 8267681"/>
              <a:gd name="connsiteY3094" fmla="*/ 4528404 h 6698675"/>
              <a:gd name="connsiteX3095" fmla="*/ 1348194 w 8267681"/>
              <a:gd name="connsiteY3095" fmla="*/ 4521357 h 6698675"/>
              <a:gd name="connsiteX3096" fmla="*/ 1348194 w 8267681"/>
              <a:gd name="connsiteY3096" fmla="*/ 4511962 h 6698675"/>
              <a:gd name="connsiteX3097" fmla="*/ 1369334 w 8267681"/>
              <a:gd name="connsiteY3097" fmla="*/ 4509613 h 6698675"/>
              <a:gd name="connsiteX3098" fmla="*/ 1374029 w 8267681"/>
              <a:gd name="connsiteY3098" fmla="*/ 4479079 h 6698675"/>
              <a:gd name="connsiteX3099" fmla="*/ 1350542 w 8267681"/>
              <a:gd name="connsiteY3099" fmla="*/ 4469684 h 6698675"/>
              <a:gd name="connsiteX3100" fmla="*/ 1371684 w 8267681"/>
              <a:gd name="connsiteY3100" fmla="*/ 4432104 h 6698675"/>
              <a:gd name="connsiteX3101" fmla="*/ 1381077 w 8267681"/>
              <a:gd name="connsiteY3101" fmla="*/ 4429755 h 6698675"/>
              <a:gd name="connsiteX3102" fmla="*/ 1338799 w 8267681"/>
              <a:gd name="connsiteY3102" fmla="*/ 4429755 h 6698675"/>
              <a:gd name="connsiteX3103" fmla="*/ 1348194 w 8267681"/>
              <a:gd name="connsiteY3103" fmla="*/ 4434453 h 6698675"/>
              <a:gd name="connsiteX3104" fmla="*/ 1348194 w 8267681"/>
              <a:gd name="connsiteY3104" fmla="*/ 4450894 h 6698675"/>
              <a:gd name="connsiteX3105" fmla="*/ 1322358 w 8267681"/>
              <a:gd name="connsiteY3105" fmla="*/ 4448545 h 6698675"/>
              <a:gd name="connsiteX3106" fmla="*/ 1312964 w 8267681"/>
              <a:gd name="connsiteY3106" fmla="*/ 4446196 h 6698675"/>
              <a:gd name="connsiteX3107" fmla="*/ 1308264 w 8267681"/>
              <a:gd name="connsiteY3107" fmla="*/ 4453243 h 6698675"/>
              <a:gd name="connsiteX3108" fmla="*/ 1294172 w 8267681"/>
              <a:gd name="connsiteY3108" fmla="*/ 4469684 h 6698675"/>
              <a:gd name="connsiteX3109" fmla="*/ 1291823 w 8267681"/>
              <a:gd name="connsiteY3109" fmla="*/ 4462638 h 6698675"/>
              <a:gd name="connsiteX3110" fmla="*/ 1296521 w 8267681"/>
              <a:gd name="connsiteY3110" fmla="*/ 4453243 h 6698675"/>
              <a:gd name="connsiteX3111" fmla="*/ 1301221 w 8267681"/>
              <a:gd name="connsiteY3111" fmla="*/ 4436801 h 6698675"/>
              <a:gd name="connsiteX3112" fmla="*/ 1305916 w 8267681"/>
              <a:gd name="connsiteY3112" fmla="*/ 4434453 h 6698675"/>
              <a:gd name="connsiteX3113" fmla="*/ 1322358 w 8267681"/>
              <a:gd name="connsiteY3113" fmla="*/ 4443848 h 6698675"/>
              <a:gd name="connsiteX3114" fmla="*/ 1338799 w 8267681"/>
              <a:gd name="connsiteY3114" fmla="*/ 4429755 h 6698675"/>
              <a:gd name="connsiteX3115" fmla="*/ 2513174 w 8267681"/>
              <a:gd name="connsiteY3115" fmla="*/ 4429754 h 6698675"/>
              <a:gd name="connsiteX3116" fmla="*/ 2522569 w 8267681"/>
              <a:gd name="connsiteY3116" fmla="*/ 4432103 h 6698675"/>
              <a:gd name="connsiteX3117" fmla="*/ 2536662 w 8267681"/>
              <a:gd name="connsiteY3117" fmla="*/ 4443847 h 6698675"/>
              <a:gd name="connsiteX3118" fmla="*/ 2531964 w 8267681"/>
              <a:gd name="connsiteY3118" fmla="*/ 4450893 h 6698675"/>
              <a:gd name="connsiteX3119" fmla="*/ 2522569 w 8267681"/>
              <a:gd name="connsiteY3119" fmla="*/ 4450893 h 6698675"/>
              <a:gd name="connsiteX3120" fmla="*/ 2515522 w 8267681"/>
              <a:gd name="connsiteY3120" fmla="*/ 4443847 h 6698675"/>
              <a:gd name="connsiteX3121" fmla="*/ 2508476 w 8267681"/>
              <a:gd name="connsiteY3121" fmla="*/ 4436800 h 6698675"/>
              <a:gd name="connsiteX3122" fmla="*/ 2513174 w 8267681"/>
              <a:gd name="connsiteY3122" fmla="*/ 4429754 h 6698675"/>
              <a:gd name="connsiteX3123" fmla="*/ 1531403 w 8267681"/>
              <a:gd name="connsiteY3123" fmla="*/ 4429754 h 6698675"/>
              <a:gd name="connsiteX3124" fmla="*/ 1526702 w 8267681"/>
              <a:gd name="connsiteY3124" fmla="*/ 4436800 h 6698675"/>
              <a:gd name="connsiteX3125" fmla="*/ 1540795 w 8267681"/>
              <a:gd name="connsiteY3125" fmla="*/ 4446196 h 6698675"/>
              <a:gd name="connsiteX3126" fmla="*/ 1547841 w 8267681"/>
              <a:gd name="connsiteY3126" fmla="*/ 4450893 h 6698675"/>
              <a:gd name="connsiteX3127" fmla="*/ 1550190 w 8267681"/>
              <a:gd name="connsiteY3127" fmla="*/ 4446196 h 6698675"/>
              <a:gd name="connsiteX3128" fmla="*/ 1545495 w 8267681"/>
              <a:gd name="connsiteY3128" fmla="*/ 4436800 h 6698675"/>
              <a:gd name="connsiteX3129" fmla="*/ 1540795 w 8267681"/>
              <a:gd name="connsiteY3129" fmla="*/ 4432102 h 6698675"/>
              <a:gd name="connsiteX3130" fmla="*/ 1277730 w 8267681"/>
              <a:gd name="connsiteY3130" fmla="*/ 4429754 h 6698675"/>
              <a:gd name="connsiteX3131" fmla="*/ 1287129 w 8267681"/>
              <a:gd name="connsiteY3131" fmla="*/ 4429754 h 6698675"/>
              <a:gd name="connsiteX3132" fmla="*/ 1291823 w 8267681"/>
              <a:gd name="connsiteY3132" fmla="*/ 4434452 h 6698675"/>
              <a:gd name="connsiteX3133" fmla="*/ 1287129 w 8267681"/>
              <a:gd name="connsiteY3133" fmla="*/ 4439149 h 6698675"/>
              <a:gd name="connsiteX3134" fmla="*/ 1277730 w 8267681"/>
              <a:gd name="connsiteY3134" fmla="*/ 4441498 h 6698675"/>
              <a:gd name="connsiteX3135" fmla="*/ 1268336 w 8267681"/>
              <a:gd name="connsiteY3135" fmla="*/ 4434452 h 6698675"/>
              <a:gd name="connsiteX3136" fmla="*/ 1268336 w 8267681"/>
              <a:gd name="connsiteY3136" fmla="*/ 4432103 h 6698675"/>
              <a:gd name="connsiteX3137" fmla="*/ 1101575 w 8267681"/>
              <a:gd name="connsiteY3137" fmla="*/ 4427405 h 6698675"/>
              <a:gd name="connsiteX3138" fmla="*/ 1118018 w 8267681"/>
              <a:gd name="connsiteY3138" fmla="*/ 4441498 h 6698675"/>
              <a:gd name="connsiteX3139" fmla="*/ 1134461 w 8267681"/>
              <a:gd name="connsiteY3139" fmla="*/ 4436800 h 6698675"/>
              <a:gd name="connsiteX3140" fmla="*/ 1139155 w 8267681"/>
              <a:gd name="connsiteY3140" fmla="*/ 4441498 h 6698675"/>
              <a:gd name="connsiteX3141" fmla="*/ 1134461 w 8267681"/>
              <a:gd name="connsiteY3141" fmla="*/ 4446195 h 6698675"/>
              <a:gd name="connsiteX3142" fmla="*/ 1118018 w 8267681"/>
              <a:gd name="connsiteY3142" fmla="*/ 4455590 h 6698675"/>
              <a:gd name="connsiteX3143" fmla="*/ 1106271 w 8267681"/>
              <a:gd name="connsiteY3143" fmla="*/ 4453242 h 6698675"/>
              <a:gd name="connsiteX3144" fmla="*/ 1087482 w 8267681"/>
              <a:gd name="connsiteY3144" fmla="*/ 4443846 h 6698675"/>
              <a:gd name="connsiteX3145" fmla="*/ 1087482 w 8267681"/>
              <a:gd name="connsiteY3145" fmla="*/ 4434451 h 6698675"/>
              <a:gd name="connsiteX3146" fmla="*/ 1101575 w 8267681"/>
              <a:gd name="connsiteY3146" fmla="*/ 4427405 h 6698675"/>
              <a:gd name="connsiteX3147" fmla="*/ 1392822 w 8267681"/>
              <a:gd name="connsiteY3147" fmla="*/ 4425057 h 6698675"/>
              <a:gd name="connsiteX3148" fmla="*/ 1402219 w 8267681"/>
              <a:gd name="connsiteY3148" fmla="*/ 4425057 h 6698675"/>
              <a:gd name="connsiteX3149" fmla="*/ 1406915 w 8267681"/>
              <a:gd name="connsiteY3149" fmla="*/ 4427406 h 6698675"/>
              <a:gd name="connsiteX3150" fmla="*/ 1404570 w 8267681"/>
              <a:gd name="connsiteY3150" fmla="*/ 4436801 h 6698675"/>
              <a:gd name="connsiteX3151" fmla="*/ 1399869 w 8267681"/>
              <a:gd name="connsiteY3151" fmla="*/ 4436801 h 6698675"/>
              <a:gd name="connsiteX3152" fmla="*/ 1392822 w 8267681"/>
              <a:gd name="connsiteY3152" fmla="*/ 4427406 h 6698675"/>
              <a:gd name="connsiteX3153" fmla="*/ 1449190 w 8267681"/>
              <a:gd name="connsiteY3153" fmla="*/ 4422708 h 6698675"/>
              <a:gd name="connsiteX3154" fmla="*/ 1475028 w 8267681"/>
              <a:gd name="connsiteY3154" fmla="*/ 4427406 h 6698675"/>
              <a:gd name="connsiteX3155" fmla="*/ 1449190 w 8267681"/>
              <a:gd name="connsiteY3155" fmla="*/ 4434452 h 6698675"/>
              <a:gd name="connsiteX3156" fmla="*/ 1444497 w 8267681"/>
              <a:gd name="connsiteY3156" fmla="*/ 4427406 h 6698675"/>
              <a:gd name="connsiteX3157" fmla="*/ 1449190 w 8267681"/>
              <a:gd name="connsiteY3157" fmla="*/ 4422708 h 6698675"/>
              <a:gd name="connsiteX3158" fmla="*/ 1557238 w 8267681"/>
              <a:gd name="connsiteY3158" fmla="*/ 4422707 h 6698675"/>
              <a:gd name="connsiteX3159" fmla="*/ 1552538 w 8267681"/>
              <a:gd name="connsiteY3159" fmla="*/ 4429754 h 6698675"/>
              <a:gd name="connsiteX3160" fmla="*/ 1557238 w 8267681"/>
              <a:gd name="connsiteY3160" fmla="*/ 4434451 h 6698675"/>
              <a:gd name="connsiteX3161" fmla="*/ 1566630 w 8267681"/>
              <a:gd name="connsiteY3161" fmla="*/ 4434451 h 6698675"/>
              <a:gd name="connsiteX3162" fmla="*/ 1573676 w 8267681"/>
              <a:gd name="connsiteY3162" fmla="*/ 4429754 h 6698675"/>
              <a:gd name="connsiteX3163" fmla="*/ 1566630 w 8267681"/>
              <a:gd name="connsiteY3163" fmla="*/ 4422707 h 6698675"/>
              <a:gd name="connsiteX3164" fmla="*/ 1226058 w 8267681"/>
              <a:gd name="connsiteY3164" fmla="*/ 4420359 h 6698675"/>
              <a:gd name="connsiteX3165" fmla="*/ 1235452 w 8267681"/>
              <a:gd name="connsiteY3165" fmla="*/ 4422708 h 6698675"/>
              <a:gd name="connsiteX3166" fmla="*/ 1235452 w 8267681"/>
              <a:gd name="connsiteY3166" fmla="*/ 4427405 h 6698675"/>
              <a:gd name="connsiteX3167" fmla="*/ 1233102 w 8267681"/>
              <a:gd name="connsiteY3167" fmla="*/ 4432103 h 6698675"/>
              <a:gd name="connsiteX3168" fmla="*/ 1228404 w 8267681"/>
              <a:gd name="connsiteY3168" fmla="*/ 4441498 h 6698675"/>
              <a:gd name="connsiteX3169" fmla="*/ 1219010 w 8267681"/>
              <a:gd name="connsiteY3169" fmla="*/ 4434452 h 6698675"/>
              <a:gd name="connsiteX3170" fmla="*/ 1221358 w 8267681"/>
              <a:gd name="connsiteY3170" fmla="*/ 4425057 h 6698675"/>
              <a:gd name="connsiteX3171" fmla="*/ 1184661 w 8267681"/>
              <a:gd name="connsiteY3171" fmla="*/ 4418598 h 6698675"/>
              <a:gd name="connsiteX3172" fmla="*/ 1193174 w 8267681"/>
              <a:gd name="connsiteY3172" fmla="*/ 4420359 h 6698675"/>
              <a:gd name="connsiteX3173" fmla="*/ 1195523 w 8267681"/>
              <a:gd name="connsiteY3173" fmla="*/ 4427405 h 6698675"/>
              <a:gd name="connsiteX3174" fmla="*/ 1186130 w 8267681"/>
              <a:gd name="connsiteY3174" fmla="*/ 4429754 h 6698675"/>
              <a:gd name="connsiteX3175" fmla="*/ 1181432 w 8267681"/>
              <a:gd name="connsiteY3175" fmla="*/ 4434452 h 6698675"/>
              <a:gd name="connsiteX3176" fmla="*/ 1186130 w 8267681"/>
              <a:gd name="connsiteY3176" fmla="*/ 4450893 h 6698675"/>
              <a:gd name="connsiteX3177" fmla="*/ 1202568 w 8267681"/>
              <a:gd name="connsiteY3177" fmla="*/ 4455591 h 6698675"/>
              <a:gd name="connsiteX3178" fmla="*/ 1219010 w 8267681"/>
              <a:gd name="connsiteY3178" fmla="*/ 4443847 h 6698675"/>
              <a:gd name="connsiteX3179" fmla="*/ 1228404 w 8267681"/>
              <a:gd name="connsiteY3179" fmla="*/ 4441498 h 6698675"/>
              <a:gd name="connsiteX3180" fmla="*/ 1273032 w 8267681"/>
              <a:gd name="connsiteY3180" fmla="*/ 4467334 h 6698675"/>
              <a:gd name="connsiteX3181" fmla="*/ 1268336 w 8267681"/>
              <a:gd name="connsiteY3181" fmla="*/ 4469683 h 6698675"/>
              <a:gd name="connsiteX3182" fmla="*/ 1249543 w 8267681"/>
              <a:gd name="connsiteY3182" fmla="*/ 4467334 h 6698675"/>
              <a:gd name="connsiteX3183" fmla="*/ 1258939 w 8267681"/>
              <a:gd name="connsiteY3183" fmla="*/ 4483776 h 6698675"/>
              <a:gd name="connsiteX3184" fmla="*/ 1268336 w 8267681"/>
              <a:gd name="connsiteY3184" fmla="*/ 4483776 h 6698675"/>
              <a:gd name="connsiteX3185" fmla="*/ 1277730 w 8267681"/>
              <a:gd name="connsiteY3185" fmla="*/ 4486125 h 6698675"/>
              <a:gd name="connsiteX3186" fmla="*/ 1273032 w 8267681"/>
              <a:gd name="connsiteY3186" fmla="*/ 4493171 h 6698675"/>
              <a:gd name="connsiteX3187" fmla="*/ 1270686 w 8267681"/>
              <a:gd name="connsiteY3187" fmla="*/ 4493171 h 6698675"/>
              <a:gd name="connsiteX3188" fmla="*/ 1244851 w 8267681"/>
              <a:gd name="connsiteY3188" fmla="*/ 4537798 h 6698675"/>
              <a:gd name="connsiteX3189" fmla="*/ 1235452 w 8267681"/>
              <a:gd name="connsiteY3189" fmla="*/ 4535449 h 6698675"/>
              <a:gd name="connsiteX3190" fmla="*/ 1219010 w 8267681"/>
              <a:gd name="connsiteY3190" fmla="*/ 4509612 h 6698675"/>
              <a:gd name="connsiteX3191" fmla="*/ 1244851 w 8267681"/>
              <a:gd name="connsiteY3191" fmla="*/ 4502566 h 6698675"/>
              <a:gd name="connsiteX3192" fmla="*/ 1249543 w 8267681"/>
              <a:gd name="connsiteY3192" fmla="*/ 4493171 h 6698675"/>
              <a:gd name="connsiteX3193" fmla="*/ 1211965 w 8267681"/>
              <a:gd name="connsiteY3193" fmla="*/ 4467334 h 6698675"/>
              <a:gd name="connsiteX3194" fmla="*/ 1190826 w 8267681"/>
              <a:gd name="connsiteY3194" fmla="*/ 4483776 h 6698675"/>
              <a:gd name="connsiteX3195" fmla="*/ 1202568 w 8267681"/>
              <a:gd name="connsiteY3195" fmla="*/ 4500218 h 6698675"/>
              <a:gd name="connsiteX3196" fmla="*/ 1193174 w 8267681"/>
              <a:gd name="connsiteY3196" fmla="*/ 4511961 h 6698675"/>
              <a:gd name="connsiteX3197" fmla="*/ 1150898 w 8267681"/>
              <a:gd name="connsiteY3197" fmla="*/ 4481427 h 6698675"/>
              <a:gd name="connsiteX3198" fmla="*/ 1169688 w 8267681"/>
              <a:gd name="connsiteY3198" fmla="*/ 4457939 h 6698675"/>
              <a:gd name="connsiteX3199" fmla="*/ 1160296 w 8267681"/>
              <a:gd name="connsiteY3199" fmla="*/ 4434452 h 6698675"/>
              <a:gd name="connsiteX3200" fmla="*/ 1143853 w 8267681"/>
              <a:gd name="connsiteY3200" fmla="*/ 4439149 h 6698675"/>
              <a:gd name="connsiteX3201" fmla="*/ 1136805 w 8267681"/>
              <a:gd name="connsiteY3201" fmla="*/ 4436801 h 6698675"/>
              <a:gd name="connsiteX3202" fmla="*/ 1174388 w 8267681"/>
              <a:gd name="connsiteY3202" fmla="*/ 4420359 h 6698675"/>
              <a:gd name="connsiteX3203" fmla="*/ 1184661 w 8267681"/>
              <a:gd name="connsiteY3203" fmla="*/ 4418598 h 6698675"/>
              <a:gd name="connsiteX3204" fmla="*/ 5695769 w 8267681"/>
              <a:gd name="connsiteY3204" fmla="*/ 4418010 h 6698675"/>
              <a:gd name="connsiteX3205" fmla="*/ 5702815 w 8267681"/>
              <a:gd name="connsiteY3205" fmla="*/ 4422708 h 6698675"/>
              <a:gd name="connsiteX3206" fmla="*/ 5695769 w 8267681"/>
              <a:gd name="connsiteY3206" fmla="*/ 4418010 h 6698675"/>
              <a:gd name="connsiteX3207" fmla="*/ 1498517 w 8267681"/>
              <a:gd name="connsiteY3207" fmla="*/ 4415661 h 6698675"/>
              <a:gd name="connsiteX3208" fmla="*/ 1505561 w 8267681"/>
              <a:gd name="connsiteY3208" fmla="*/ 4420359 h 6698675"/>
              <a:gd name="connsiteX3209" fmla="*/ 1498517 w 8267681"/>
              <a:gd name="connsiteY3209" fmla="*/ 4429754 h 6698675"/>
              <a:gd name="connsiteX3210" fmla="*/ 1493818 w 8267681"/>
              <a:gd name="connsiteY3210" fmla="*/ 4420359 h 6698675"/>
              <a:gd name="connsiteX3211" fmla="*/ 829124 w 8267681"/>
              <a:gd name="connsiteY3211" fmla="*/ 4415661 h 6698675"/>
              <a:gd name="connsiteX3212" fmla="*/ 838520 w 8267681"/>
              <a:gd name="connsiteY3212" fmla="*/ 4415661 h 6698675"/>
              <a:gd name="connsiteX3213" fmla="*/ 843217 w 8267681"/>
              <a:gd name="connsiteY3213" fmla="*/ 4420359 h 6698675"/>
              <a:gd name="connsiteX3214" fmla="*/ 840870 w 8267681"/>
              <a:gd name="connsiteY3214" fmla="*/ 4429754 h 6698675"/>
              <a:gd name="connsiteX3215" fmla="*/ 838520 w 8267681"/>
              <a:gd name="connsiteY3215" fmla="*/ 4429754 h 6698675"/>
              <a:gd name="connsiteX3216" fmla="*/ 829124 w 8267681"/>
              <a:gd name="connsiteY3216" fmla="*/ 4429754 h 6698675"/>
              <a:gd name="connsiteX3217" fmla="*/ 824424 w 8267681"/>
              <a:gd name="connsiteY3217" fmla="*/ 4429754 h 6698675"/>
              <a:gd name="connsiteX3218" fmla="*/ 822077 w 8267681"/>
              <a:gd name="connsiteY3218" fmla="*/ 4420359 h 6698675"/>
              <a:gd name="connsiteX3219" fmla="*/ 946559 w 8267681"/>
              <a:gd name="connsiteY3219" fmla="*/ 4410965 h 6698675"/>
              <a:gd name="connsiteX3220" fmla="*/ 953607 w 8267681"/>
              <a:gd name="connsiteY3220" fmla="*/ 4415663 h 6698675"/>
              <a:gd name="connsiteX3221" fmla="*/ 951257 w 8267681"/>
              <a:gd name="connsiteY3221" fmla="*/ 4432104 h 6698675"/>
              <a:gd name="connsiteX3222" fmla="*/ 955958 w 8267681"/>
              <a:gd name="connsiteY3222" fmla="*/ 4439150 h 6698675"/>
              <a:gd name="connsiteX3223" fmla="*/ 972396 w 8267681"/>
              <a:gd name="connsiteY3223" fmla="*/ 4434453 h 6698675"/>
              <a:gd name="connsiteX3224" fmla="*/ 979443 w 8267681"/>
              <a:gd name="connsiteY3224" fmla="*/ 4448546 h 6698675"/>
              <a:gd name="connsiteX3225" fmla="*/ 972396 w 8267681"/>
              <a:gd name="connsiteY3225" fmla="*/ 4453243 h 6698675"/>
              <a:gd name="connsiteX3226" fmla="*/ 955958 w 8267681"/>
              <a:gd name="connsiteY3226" fmla="*/ 4448546 h 6698675"/>
              <a:gd name="connsiteX3227" fmla="*/ 948909 w 8267681"/>
              <a:gd name="connsiteY3227" fmla="*/ 4436802 h 6698675"/>
              <a:gd name="connsiteX3228" fmla="*/ 939515 w 8267681"/>
              <a:gd name="connsiteY3228" fmla="*/ 4434453 h 6698675"/>
              <a:gd name="connsiteX3229" fmla="*/ 930118 w 8267681"/>
              <a:gd name="connsiteY3229" fmla="*/ 4434453 h 6698675"/>
              <a:gd name="connsiteX3230" fmla="*/ 923072 w 8267681"/>
              <a:gd name="connsiteY3230" fmla="*/ 4434453 h 6698675"/>
              <a:gd name="connsiteX3231" fmla="*/ 932467 w 8267681"/>
              <a:gd name="connsiteY3231" fmla="*/ 4425058 h 6698675"/>
              <a:gd name="connsiteX3232" fmla="*/ 946559 w 8267681"/>
              <a:gd name="connsiteY3232" fmla="*/ 4410965 h 6698675"/>
              <a:gd name="connsiteX3233" fmla="*/ 885486 w 8267681"/>
              <a:gd name="connsiteY3233" fmla="*/ 4410965 h 6698675"/>
              <a:gd name="connsiteX3234" fmla="*/ 918367 w 8267681"/>
              <a:gd name="connsiteY3234" fmla="*/ 4410965 h 6698675"/>
              <a:gd name="connsiteX3235" fmla="*/ 916021 w 8267681"/>
              <a:gd name="connsiteY3235" fmla="*/ 4420360 h 6698675"/>
              <a:gd name="connsiteX3236" fmla="*/ 908973 w 8267681"/>
              <a:gd name="connsiteY3236" fmla="*/ 4429755 h 6698675"/>
              <a:gd name="connsiteX3237" fmla="*/ 911322 w 8267681"/>
              <a:gd name="connsiteY3237" fmla="*/ 4446197 h 6698675"/>
              <a:gd name="connsiteX3238" fmla="*/ 906624 w 8267681"/>
              <a:gd name="connsiteY3238" fmla="*/ 4448546 h 6698675"/>
              <a:gd name="connsiteX3239" fmla="*/ 901929 w 8267681"/>
              <a:gd name="connsiteY3239" fmla="*/ 4446197 h 6698675"/>
              <a:gd name="connsiteX3240" fmla="*/ 897229 w 8267681"/>
              <a:gd name="connsiteY3240" fmla="*/ 4432104 h 6698675"/>
              <a:gd name="connsiteX3241" fmla="*/ 880787 w 8267681"/>
              <a:gd name="connsiteY3241" fmla="*/ 4446197 h 6698675"/>
              <a:gd name="connsiteX3242" fmla="*/ 876089 w 8267681"/>
              <a:gd name="connsiteY3242" fmla="*/ 4436802 h 6698675"/>
              <a:gd name="connsiteX3243" fmla="*/ 2802074 w 8267681"/>
              <a:gd name="connsiteY3243" fmla="*/ 4408616 h 6698675"/>
              <a:gd name="connsiteX3244" fmla="*/ 2795027 w 8267681"/>
              <a:gd name="connsiteY3244" fmla="*/ 4415662 h 6698675"/>
              <a:gd name="connsiteX3245" fmla="*/ 2804424 w 8267681"/>
              <a:gd name="connsiteY3245" fmla="*/ 4415662 h 6698675"/>
              <a:gd name="connsiteX3246" fmla="*/ 2802074 w 8267681"/>
              <a:gd name="connsiteY3246" fmla="*/ 4408616 h 6698675"/>
              <a:gd name="connsiteX3247" fmla="*/ 2726913 w 8267681"/>
              <a:gd name="connsiteY3247" fmla="*/ 4408616 h 6698675"/>
              <a:gd name="connsiteX3248" fmla="*/ 2726913 w 8267681"/>
              <a:gd name="connsiteY3248" fmla="*/ 4410965 h 6698675"/>
              <a:gd name="connsiteX3249" fmla="*/ 2729262 w 8267681"/>
              <a:gd name="connsiteY3249" fmla="*/ 4408616 h 6698675"/>
              <a:gd name="connsiteX3250" fmla="*/ 2726913 w 8267681"/>
              <a:gd name="connsiteY3250" fmla="*/ 4408616 h 6698675"/>
              <a:gd name="connsiteX3251" fmla="*/ 2557801 w 8267681"/>
              <a:gd name="connsiteY3251" fmla="*/ 4399221 h 6698675"/>
              <a:gd name="connsiteX3252" fmla="*/ 2555452 w 8267681"/>
              <a:gd name="connsiteY3252" fmla="*/ 4401570 h 6698675"/>
              <a:gd name="connsiteX3253" fmla="*/ 2553103 w 8267681"/>
              <a:gd name="connsiteY3253" fmla="*/ 4408616 h 6698675"/>
              <a:gd name="connsiteX3254" fmla="*/ 2555452 w 8267681"/>
              <a:gd name="connsiteY3254" fmla="*/ 4413314 h 6698675"/>
              <a:gd name="connsiteX3255" fmla="*/ 2564847 w 8267681"/>
              <a:gd name="connsiteY3255" fmla="*/ 4413314 h 6698675"/>
              <a:gd name="connsiteX3256" fmla="*/ 2567196 w 8267681"/>
              <a:gd name="connsiteY3256" fmla="*/ 4410965 h 6698675"/>
              <a:gd name="connsiteX3257" fmla="*/ 2564847 w 8267681"/>
              <a:gd name="connsiteY3257" fmla="*/ 4408616 h 6698675"/>
              <a:gd name="connsiteX3258" fmla="*/ 2560150 w 8267681"/>
              <a:gd name="connsiteY3258" fmla="*/ 4401570 h 6698675"/>
              <a:gd name="connsiteX3259" fmla="*/ 2557801 w 8267681"/>
              <a:gd name="connsiteY3259" fmla="*/ 4399221 h 6698675"/>
              <a:gd name="connsiteX3260" fmla="*/ 3011115 w 8267681"/>
              <a:gd name="connsiteY3260" fmla="*/ 4396872 h 6698675"/>
              <a:gd name="connsiteX3261" fmla="*/ 3006417 w 8267681"/>
              <a:gd name="connsiteY3261" fmla="*/ 4408616 h 6698675"/>
              <a:gd name="connsiteX3262" fmla="*/ 3018161 w 8267681"/>
              <a:gd name="connsiteY3262" fmla="*/ 4413314 h 6698675"/>
              <a:gd name="connsiteX3263" fmla="*/ 3022859 w 8267681"/>
              <a:gd name="connsiteY3263" fmla="*/ 4401570 h 6698675"/>
              <a:gd name="connsiteX3264" fmla="*/ 3011115 w 8267681"/>
              <a:gd name="connsiteY3264" fmla="*/ 4396872 h 6698675"/>
              <a:gd name="connsiteX3265" fmla="*/ 5669933 w 8267681"/>
              <a:gd name="connsiteY3265" fmla="*/ 4394523 h 6698675"/>
              <a:gd name="connsiteX3266" fmla="*/ 5662887 w 8267681"/>
              <a:gd name="connsiteY3266" fmla="*/ 4453243 h 6698675"/>
              <a:gd name="connsiteX3267" fmla="*/ 5648794 w 8267681"/>
              <a:gd name="connsiteY3267" fmla="*/ 4457940 h 6698675"/>
              <a:gd name="connsiteX3268" fmla="*/ 5632353 w 8267681"/>
              <a:gd name="connsiteY3268" fmla="*/ 4450894 h 6698675"/>
              <a:gd name="connsiteX3269" fmla="*/ 5630004 w 8267681"/>
              <a:gd name="connsiteY3269" fmla="*/ 4453243 h 6698675"/>
              <a:gd name="connsiteX3270" fmla="*/ 5644097 w 8267681"/>
              <a:gd name="connsiteY3270" fmla="*/ 4432103 h 6698675"/>
              <a:gd name="connsiteX3271" fmla="*/ 5632353 w 8267681"/>
              <a:gd name="connsiteY3271" fmla="*/ 4413313 h 6698675"/>
              <a:gd name="connsiteX3272" fmla="*/ 5632353 w 8267681"/>
              <a:gd name="connsiteY3272" fmla="*/ 4410964 h 6698675"/>
              <a:gd name="connsiteX3273" fmla="*/ 5639399 w 8267681"/>
              <a:gd name="connsiteY3273" fmla="*/ 4403918 h 6698675"/>
              <a:gd name="connsiteX3274" fmla="*/ 5641748 w 8267681"/>
              <a:gd name="connsiteY3274" fmla="*/ 4410964 h 6698675"/>
              <a:gd name="connsiteX3275" fmla="*/ 5641748 w 8267681"/>
              <a:gd name="connsiteY3275" fmla="*/ 4403918 h 6698675"/>
              <a:gd name="connsiteX3276" fmla="*/ 5669933 w 8267681"/>
              <a:gd name="connsiteY3276" fmla="*/ 4394523 h 6698675"/>
              <a:gd name="connsiteX3277" fmla="*/ 1524352 w 8267681"/>
              <a:gd name="connsiteY3277" fmla="*/ 4392173 h 6698675"/>
              <a:gd name="connsiteX3278" fmla="*/ 1526702 w 8267681"/>
              <a:gd name="connsiteY3278" fmla="*/ 4394522 h 6698675"/>
              <a:gd name="connsiteX3279" fmla="*/ 1524352 w 8267681"/>
              <a:gd name="connsiteY3279" fmla="*/ 4403917 h 6698675"/>
              <a:gd name="connsiteX3280" fmla="*/ 1514956 w 8267681"/>
              <a:gd name="connsiteY3280" fmla="*/ 4403917 h 6698675"/>
              <a:gd name="connsiteX3281" fmla="*/ 1514956 w 8267681"/>
              <a:gd name="connsiteY3281" fmla="*/ 4394522 h 6698675"/>
              <a:gd name="connsiteX3282" fmla="*/ 1244851 w 8267681"/>
              <a:gd name="connsiteY3282" fmla="*/ 4392173 h 6698675"/>
              <a:gd name="connsiteX3283" fmla="*/ 1249543 w 8267681"/>
              <a:gd name="connsiteY3283" fmla="*/ 4399219 h 6698675"/>
              <a:gd name="connsiteX3284" fmla="*/ 1244851 w 8267681"/>
              <a:gd name="connsiteY3284" fmla="*/ 4403917 h 6698675"/>
              <a:gd name="connsiteX3285" fmla="*/ 1240151 w 8267681"/>
              <a:gd name="connsiteY3285" fmla="*/ 4399219 h 6698675"/>
              <a:gd name="connsiteX3286" fmla="*/ 1018971 w 8267681"/>
              <a:gd name="connsiteY3286" fmla="*/ 4390478 h 6698675"/>
              <a:gd name="connsiteX3287" fmla="*/ 1024062 w 8267681"/>
              <a:gd name="connsiteY3287" fmla="*/ 4392175 h 6698675"/>
              <a:gd name="connsiteX3288" fmla="*/ 1047551 w 8267681"/>
              <a:gd name="connsiteY3288" fmla="*/ 4406267 h 6698675"/>
              <a:gd name="connsiteX3289" fmla="*/ 1063991 w 8267681"/>
              <a:gd name="connsiteY3289" fmla="*/ 4415662 h 6698675"/>
              <a:gd name="connsiteX3290" fmla="*/ 1059297 w 8267681"/>
              <a:gd name="connsiteY3290" fmla="*/ 4422709 h 6698675"/>
              <a:gd name="connsiteX3291" fmla="*/ 1040505 w 8267681"/>
              <a:gd name="connsiteY3291" fmla="*/ 4429755 h 6698675"/>
              <a:gd name="connsiteX3292" fmla="*/ 1028762 w 8267681"/>
              <a:gd name="connsiteY3292" fmla="*/ 4422709 h 6698675"/>
              <a:gd name="connsiteX3293" fmla="*/ 1017015 w 8267681"/>
              <a:gd name="connsiteY3293" fmla="*/ 4406267 h 6698675"/>
              <a:gd name="connsiteX3294" fmla="*/ 1021713 w 8267681"/>
              <a:gd name="connsiteY3294" fmla="*/ 4396872 h 6698675"/>
              <a:gd name="connsiteX3295" fmla="*/ 1000580 w 8267681"/>
              <a:gd name="connsiteY3295" fmla="*/ 4389826 h 6698675"/>
              <a:gd name="connsiteX3296" fmla="*/ 1000580 w 8267681"/>
              <a:gd name="connsiteY3296" fmla="*/ 4396872 h 6698675"/>
              <a:gd name="connsiteX3297" fmla="*/ 998235 w 8267681"/>
              <a:gd name="connsiteY3297" fmla="*/ 4406267 h 6698675"/>
              <a:gd name="connsiteX3298" fmla="*/ 1014674 w 8267681"/>
              <a:gd name="connsiteY3298" fmla="*/ 4418011 h 6698675"/>
              <a:gd name="connsiteX3299" fmla="*/ 1019371 w 8267681"/>
              <a:gd name="connsiteY3299" fmla="*/ 4432104 h 6698675"/>
              <a:gd name="connsiteX3300" fmla="*/ 1005277 w 8267681"/>
              <a:gd name="connsiteY3300" fmla="*/ 4436801 h 6698675"/>
              <a:gd name="connsiteX3301" fmla="*/ 1002929 w 8267681"/>
              <a:gd name="connsiteY3301" fmla="*/ 4432104 h 6698675"/>
              <a:gd name="connsiteX3302" fmla="*/ 998235 w 8267681"/>
              <a:gd name="connsiteY3302" fmla="*/ 4427406 h 6698675"/>
              <a:gd name="connsiteX3303" fmla="*/ 984143 w 8267681"/>
              <a:gd name="connsiteY3303" fmla="*/ 4422709 h 6698675"/>
              <a:gd name="connsiteX3304" fmla="*/ 991186 w 8267681"/>
              <a:gd name="connsiteY3304" fmla="*/ 4406267 h 6698675"/>
              <a:gd name="connsiteX3305" fmla="*/ 988836 w 8267681"/>
              <a:gd name="connsiteY3305" fmla="*/ 4396872 h 6698675"/>
              <a:gd name="connsiteX3306" fmla="*/ 1000580 w 8267681"/>
              <a:gd name="connsiteY3306" fmla="*/ 4389826 h 6698675"/>
              <a:gd name="connsiteX3307" fmla="*/ 1406915 w 8267681"/>
              <a:gd name="connsiteY3307" fmla="*/ 4389825 h 6698675"/>
              <a:gd name="connsiteX3308" fmla="*/ 1413962 w 8267681"/>
              <a:gd name="connsiteY3308" fmla="*/ 4389825 h 6698675"/>
              <a:gd name="connsiteX3309" fmla="*/ 1418657 w 8267681"/>
              <a:gd name="connsiteY3309" fmla="*/ 4394523 h 6698675"/>
              <a:gd name="connsiteX3310" fmla="*/ 1413962 w 8267681"/>
              <a:gd name="connsiteY3310" fmla="*/ 4399220 h 6698675"/>
              <a:gd name="connsiteX3311" fmla="*/ 1406915 w 8267681"/>
              <a:gd name="connsiteY3311" fmla="*/ 4396871 h 6698675"/>
              <a:gd name="connsiteX3312" fmla="*/ 1402219 w 8267681"/>
              <a:gd name="connsiteY3312" fmla="*/ 4394523 h 6698675"/>
              <a:gd name="connsiteX3313" fmla="*/ 1355241 w 8267681"/>
              <a:gd name="connsiteY3313" fmla="*/ 4389825 h 6698675"/>
              <a:gd name="connsiteX3314" fmla="*/ 1362286 w 8267681"/>
              <a:gd name="connsiteY3314" fmla="*/ 4394523 h 6698675"/>
              <a:gd name="connsiteX3315" fmla="*/ 1355241 w 8267681"/>
              <a:gd name="connsiteY3315" fmla="*/ 4401569 h 6698675"/>
              <a:gd name="connsiteX3316" fmla="*/ 1345844 w 8267681"/>
              <a:gd name="connsiteY3316" fmla="*/ 4392174 h 6698675"/>
              <a:gd name="connsiteX3317" fmla="*/ 770398 w 8267681"/>
              <a:gd name="connsiteY3317" fmla="*/ 4389825 h 6698675"/>
              <a:gd name="connsiteX3318" fmla="*/ 777446 w 8267681"/>
              <a:gd name="connsiteY3318" fmla="*/ 4394523 h 6698675"/>
              <a:gd name="connsiteX3319" fmla="*/ 768045 w 8267681"/>
              <a:gd name="connsiteY3319" fmla="*/ 4420359 h 6698675"/>
              <a:gd name="connsiteX3320" fmla="*/ 753956 w 8267681"/>
              <a:gd name="connsiteY3320" fmla="*/ 4394523 h 6698675"/>
              <a:gd name="connsiteX3321" fmla="*/ 770398 w 8267681"/>
              <a:gd name="connsiteY3321" fmla="*/ 4389825 h 6698675"/>
              <a:gd name="connsiteX3322" fmla="*/ 2682286 w 8267681"/>
              <a:gd name="connsiteY3322" fmla="*/ 4387477 h 6698675"/>
              <a:gd name="connsiteX3323" fmla="*/ 2684635 w 8267681"/>
              <a:gd name="connsiteY3323" fmla="*/ 4389826 h 6698675"/>
              <a:gd name="connsiteX3324" fmla="*/ 2686984 w 8267681"/>
              <a:gd name="connsiteY3324" fmla="*/ 4387477 h 6698675"/>
              <a:gd name="connsiteX3325" fmla="*/ 2682286 w 8267681"/>
              <a:gd name="connsiteY3325" fmla="*/ 4387477 h 6698675"/>
              <a:gd name="connsiteX3326" fmla="*/ 906622 w 8267681"/>
              <a:gd name="connsiteY3326" fmla="*/ 4387476 h 6698675"/>
              <a:gd name="connsiteX3327" fmla="*/ 911321 w 8267681"/>
              <a:gd name="connsiteY3327" fmla="*/ 4396871 h 6698675"/>
              <a:gd name="connsiteX3328" fmla="*/ 906622 w 8267681"/>
              <a:gd name="connsiteY3328" fmla="*/ 4403917 h 6698675"/>
              <a:gd name="connsiteX3329" fmla="*/ 897229 w 8267681"/>
              <a:gd name="connsiteY3329" fmla="*/ 4396871 h 6698675"/>
              <a:gd name="connsiteX3330" fmla="*/ 1017271 w 8267681"/>
              <a:gd name="connsiteY3330" fmla="*/ 4386508 h 6698675"/>
              <a:gd name="connsiteX3331" fmla="*/ 1018971 w 8267681"/>
              <a:gd name="connsiteY3331" fmla="*/ 4390478 h 6698675"/>
              <a:gd name="connsiteX3332" fmla="*/ 1017015 w 8267681"/>
              <a:gd name="connsiteY3332" fmla="*/ 4389826 h 6698675"/>
              <a:gd name="connsiteX3333" fmla="*/ 822077 w 8267681"/>
              <a:gd name="connsiteY3333" fmla="*/ 4385127 h 6698675"/>
              <a:gd name="connsiteX3334" fmla="*/ 840870 w 8267681"/>
              <a:gd name="connsiteY3334" fmla="*/ 4385127 h 6698675"/>
              <a:gd name="connsiteX3335" fmla="*/ 840870 w 8267681"/>
              <a:gd name="connsiteY3335" fmla="*/ 4387476 h 6698675"/>
              <a:gd name="connsiteX3336" fmla="*/ 838520 w 8267681"/>
              <a:gd name="connsiteY3336" fmla="*/ 4396871 h 6698675"/>
              <a:gd name="connsiteX3337" fmla="*/ 831469 w 8267681"/>
              <a:gd name="connsiteY3337" fmla="*/ 4403917 h 6698675"/>
              <a:gd name="connsiteX3338" fmla="*/ 822077 w 8267681"/>
              <a:gd name="connsiteY3338" fmla="*/ 4401569 h 6698675"/>
              <a:gd name="connsiteX3339" fmla="*/ 817373 w 8267681"/>
              <a:gd name="connsiteY3339" fmla="*/ 4394522 h 6698675"/>
              <a:gd name="connsiteX3340" fmla="*/ 2506128 w 8267681"/>
              <a:gd name="connsiteY3340" fmla="*/ 4382779 h 6698675"/>
              <a:gd name="connsiteX3341" fmla="*/ 2477942 w 8267681"/>
              <a:gd name="connsiteY3341" fmla="*/ 4479079 h 6698675"/>
              <a:gd name="connsiteX3342" fmla="*/ 2496732 w 8267681"/>
              <a:gd name="connsiteY3342" fmla="*/ 4516660 h 6698675"/>
              <a:gd name="connsiteX3343" fmla="*/ 2590684 w 8267681"/>
              <a:gd name="connsiteY3343" fmla="*/ 4460289 h 6698675"/>
              <a:gd name="connsiteX3344" fmla="*/ 2567196 w 8267681"/>
              <a:gd name="connsiteY3344" fmla="*/ 4453243 h 6698675"/>
              <a:gd name="connsiteX3345" fmla="*/ 2539011 w 8267681"/>
              <a:gd name="connsiteY3345" fmla="*/ 4464987 h 6698675"/>
              <a:gd name="connsiteX3346" fmla="*/ 2555452 w 8267681"/>
              <a:gd name="connsiteY3346" fmla="*/ 4448545 h 6698675"/>
              <a:gd name="connsiteX3347" fmla="*/ 2548406 w 8267681"/>
              <a:gd name="connsiteY3347" fmla="*/ 4446196 h 6698675"/>
              <a:gd name="connsiteX3348" fmla="*/ 2548406 w 8267681"/>
              <a:gd name="connsiteY3348" fmla="*/ 4436801 h 6698675"/>
              <a:gd name="connsiteX3349" fmla="*/ 2555452 w 8267681"/>
              <a:gd name="connsiteY3349" fmla="*/ 4439150 h 6698675"/>
              <a:gd name="connsiteX3350" fmla="*/ 2555452 w 8267681"/>
              <a:gd name="connsiteY3350" fmla="*/ 4425057 h 6698675"/>
              <a:gd name="connsiteX3351" fmla="*/ 2506128 w 8267681"/>
              <a:gd name="connsiteY3351" fmla="*/ 4382779 h 6698675"/>
              <a:gd name="connsiteX3352" fmla="*/ 5719256 w 8267681"/>
              <a:gd name="connsiteY3352" fmla="*/ 4382778 h 6698675"/>
              <a:gd name="connsiteX3353" fmla="*/ 5712210 w 8267681"/>
              <a:gd name="connsiteY3353" fmla="*/ 4408614 h 6698675"/>
              <a:gd name="connsiteX3354" fmla="*/ 5702815 w 8267681"/>
              <a:gd name="connsiteY3354" fmla="*/ 4385127 h 6698675"/>
              <a:gd name="connsiteX3355" fmla="*/ 5719256 w 8267681"/>
              <a:gd name="connsiteY3355" fmla="*/ 4382778 h 6698675"/>
              <a:gd name="connsiteX3356" fmla="*/ 1280078 w 8267681"/>
              <a:gd name="connsiteY3356" fmla="*/ 4380430 h 6698675"/>
              <a:gd name="connsiteX3357" fmla="*/ 1282428 w 8267681"/>
              <a:gd name="connsiteY3357" fmla="*/ 4382779 h 6698675"/>
              <a:gd name="connsiteX3358" fmla="*/ 1280078 w 8267681"/>
              <a:gd name="connsiteY3358" fmla="*/ 4387476 h 6698675"/>
              <a:gd name="connsiteX3359" fmla="*/ 1273032 w 8267681"/>
              <a:gd name="connsiteY3359" fmla="*/ 4382779 h 6698675"/>
              <a:gd name="connsiteX3360" fmla="*/ 737513 w 8267681"/>
              <a:gd name="connsiteY3360" fmla="*/ 4380430 h 6698675"/>
              <a:gd name="connsiteX3361" fmla="*/ 744560 w 8267681"/>
              <a:gd name="connsiteY3361" fmla="*/ 4385128 h 6698675"/>
              <a:gd name="connsiteX3362" fmla="*/ 737513 w 8267681"/>
              <a:gd name="connsiteY3362" fmla="*/ 4392174 h 6698675"/>
              <a:gd name="connsiteX3363" fmla="*/ 732818 w 8267681"/>
              <a:gd name="connsiteY3363" fmla="*/ 4385128 h 6698675"/>
              <a:gd name="connsiteX3364" fmla="*/ 2621218 w 8267681"/>
              <a:gd name="connsiteY3364" fmla="*/ 4378082 h 6698675"/>
              <a:gd name="connsiteX3365" fmla="*/ 2611823 w 8267681"/>
              <a:gd name="connsiteY3365" fmla="*/ 4382779 h 6698675"/>
              <a:gd name="connsiteX3366" fmla="*/ 2611823 w 8267681"/>
              <a:gd name="connsiteY3366" fmla="*/ 4385128 h 6698675"/>
              <a:gd name="connsiteX3367" fmla="*/ 2616520 w 8267681"/>
              <a:gd name="connsiteY3367" fmla="*/ 4389826 h 6698675"/>
              <a:gd name="connsiteX3368" fmla="*/ 2621218 w 8267681"/>
              <a:gd name="connsiteY3368" fmla="*/ 4394523 h 6698675"/>
              <a:gd name="connsiteX3369" fmla="*/ 2625916 w 8267681"/>
              <a:gd name="connsiteY3369" fmla="*/ 4399221 h 6698675"/>
              <a:gd name="connsiteX3370" fmla="*/ 2632963 w 8267681"/>
              <a:gd name="connsiteY3370" fmla="*/ 4394523 h 6698675"/>
              <a:gd name="connsiteX3371" fmla="*/ 2621218 w 8267681"/>
              <a:gd name="connsiteY3371" fmla="*/ 4385128 h 6698675"/>
              <a:gd name="connsiteX3372" fmla="*/ 2621218 w 8267681"/>
              <a:gd name="connsiteY3372" fmla="*/ 4378082 h 6698675"/>
              <a:gd name="connsiteX3373" fmla="*/ 1017015 w 8267681"/>
              <a:gd name="connsiteY3373" fmla="*/ 4378082 h 6698675"/>
              <a:gd name="connsiteX3374" fmla="*/ 1019364 w 8267681"/>
              <a:gd name="connsiteY3374" fmla="*/ 4380431 h 6698675"/>
              <a:gd name="connsiteX3375" fmla="*/ 1017310 w 8267681"/>
              <a:gd name="connsiteY3375" fmla="*/ 4386009 h 6698675"/>
              <a:gd name="connsiteX3376" fmla="*/ 1017271 w 8267681"/>
              <a:gd name="connsiteY3376" fmla="*/ 4386508 h 6698675"/>
              <a:gd name="connsiteX3377" fmla="*/ 1014664 w 8267681"/>
              <a:gd name="connsiteY3377" fmla="*/ 4380431 h 6698675"/>
              <a:gd name="connsiteX3378" fmla="*/ 1608908 w 8267681"/>
              <a:gd name="connsiteY3378" fmla="*/ 4378081 h 6698675"/>
              <a:gd name="connsiteX3379" fmla="*/ 1611258 w 8267681"/>
              <a:gd name="connsiteY3379" fmla="*/ 4380430 h 6698675"/>
              <a:gd name="connsiteX3380" fmla="*/ 1613608 w 8267681"/>
              <a:gd name="connsiteY3380" fmla="*/ 4389825 h 6698675"/>
              <a:gd name="connsiteX3381" fmla="*/ 1606559 w 8267681"/>
              <a:gd name="connsiteY3381" fmla="*/ 4394522 h 6698675"/>
              <a:gd name="connsiteX3382" fmla="*/ 1599515 w 8267681"/>
              <a:gd name="connsiteY3382" fmla="*/ 4389825 h 6698675"/>
              <a:gd name="connsiteX3383" fmla="*/ 1606559 w 8267681"/>
              <a:gd name="connsiteY3383" fmla="*/ 4380430 h 6698675"/>
              <a:gd name="connsiteX3384" fmla="*/ 1608908 w 8267681"/>
              <a:gd name="connsiteY3384" fmla="*/ 4378081 h 6698675"/>
              <a:gd name="connsiteX3385" fmla="*/ 1557238 w 8267681"/>
              <a:gd name="connsiteY3385" fmla="*/ 4373383 h 6698675"/>
              <a:gd name="connsiteX3386" fmla="*/ 1561931 w 8267681"/>
              <a:gd name="connsiteY3386" fmla="*/ 4378081 h 6698675"/>
              <a:gd name="connsiteX3387" fmla="*/ 1557238 w 8267681"/>
              <a:gd name="connsiteY3387" fmla="*/ 4387476 h 6698675"/>
              <a:gd name="connsiteX3388" fmla="*/ 1547841 w 8267681"/>
              <a:gd name="connsiteY3388" fmla="*/ 4375732 h 6698675"/>
              <a:gd name="connsiteX3389" fmla="*/ 981792 w 8267681"/>
              <a:gd name="connsiteY3389" fmla="*/ 4373383 h 6698675"/>
              <a:gd name="connsiteX3390" fmla="*/ 988836 w 8267681"/>
              <a:gd name="connsiteY3390" fmla="*/ 4387476 h 6698675"/>
              <a:gd name="connsiteX3391" fmla="*/ 981792 w 8267681"/>
              <a:gd name="connsiteY3391" fmla="*/ 4392173 h 6698675"/>
              <a:gd name="connsiteX3392" fmla="*/ 955958 w 8267681"/>
              <a:gd name="connsiteY3392" fmla="*/ 4399220 h 6698675"/>
              <a:gd name="connsiteX3393" fmla="*/ 953607 w 8267681"/>
              <a:gd name="connsiteY3393" fmla="*/ 4394522 h 6698675"/>
              <a:gd name="connsiteX3394" fmla="*/ 955958 w 8267681"/>
              <a:gd name="connsiteY3394" fmla="*/ 4392173 h 6698675"/>
              <a:gd name="connsiteX3395" fmla="*/ 965350 w 8267681"/>
              <a:gd name="connsiteY3395" fmla="*/ 4392173 h 6698675"/>
              <a:gd name="connsiteX3396" fmla="*/ 972396 w 8267681"/>
              <a:gd name="connsiteY3396" fmla="*/ 4378081 h 6698675"/>
              <a:gd name="connsiteX3397" fmla="*/ 981792 w 8267681"/>
              <a:gd name="connsiteY3397" fmla="*/ 4373383 h 6698675"/>
              <a:gd name="connsiteX3398" fmla="*/ 2686984 w 8267681"/>
              <a:gd name="connsiteY3398" fmla="*/ 4368687 h 6698675"/>
              <a:gd name="connsiteX3399" fmla="*/ 2672891 w 8267681"/>
              <a:gd name="connsiteY3399" fmla="*/ 4371035 h 6698675"/>
              <a:gd name="connsiteX3400" fmla="*/ 2679937 w 8267681"/>
              <a:gd name="connsiteY3400" fmla="*/ 4382779 h 6698675"/>
              <a:gd name="connsiteX3401" fmla="*/ 2694030 w 8267681"/>
              <a:gd name="connsiteY3401" fmla="*/ 4378082 h 6698675"/>
              <a:gd name="connsiteX3402" fmla="*/ 2694030 w 8267681"/>
              <a:gd name="connsiteY3402" fmla="*/ 4375733 h 6698675"/>
              <a:gd name="connsiteX3403" fmla="*/ 1644143 w 8267681"/>
              <a:gd name="connsiteY3403" fmla="*/ 4366337 h 6698675"/>
              <a:gd name="connsiteX3404" fmla="*/ 1653536 w 8267681"/>
              <a:gd name="connsiteY3404" fmla="*/ 4371035 h 6698675"/>
              <a:gd name="connsiteX3405" fmla="*/ 1655886 w 8267681"/>
              <a:gd name="connsiteY3405" fmla="*/ 4373383 h 6698675"/>
              <a:gd name="connsiteX3406" fmla="*/ 1653536 w 8267681"/>
              <a:gd name="connsiteY3406" fmla="*/ 4375732 h 6698675"/>
              <a:gd name="connsiteX3407" fmla="*/ 1646493 w 8267681"/>
              <a:gd name="connsiteY3407" fmla="*/ 4380430 h 6698675"/>
              <a:gd name="connsiteX3408" fmla="*/ 1644143 w 8267681"/>
              <a:gd name="connsiteY3408" fmla="*/ 4382778 h 6698675"/>
              <a:gd name="connsiteX3409" fmla="*/ 1641793 w 8267681"/>
              <a:gd name="connsiteY3409" fmla="*/ 4380430 h 6698675"/>
              <a:gd name="connsiteX3410" fmla="*/ 1639445 w 8267681"/>
              <a:gd name="connsiteY3410" fmla="*/ 4371035 h 6698675"/>
              <a:gd name="connsiteX3411" fmla="*/ 1160296 w 8267681"/>
              <a:gd name="connsiteY3411" fmla="*/ 4363988 h 6698675"/>
              <a:gd name="connsiteX3412" fmla="*/ 1167341 w 8267681"/>
              <a:gd name="connsiteY3412" fmla="*/ 4373383 h 6698675"/>
              <a:gd name="connsiteX3413" fmla="*/ 1160296 w 8267681"/>
              <a:gd name="connsiteY3413" fmla="*/ 4375732 h 6698675"/>
              <a:gd name="connsiteX3414" fmla="*/ 2726913 w 8267681"/>
              <a:gd name="connsiteY3414" fmla="*/ 4361640 h 6698675"/>
              <a:gd name="connsiteX3415" fmla="*/ 2708123 w 8267681"/>
              <a:gd name="connsiteY3415" fmla="*/ 4366338 h 6698675"/>
              <a:gd name="connsiteX3416" fmla="*/ 2705774 w 8267681"/>
              <a:gd name="connsiteY3416" fmla="*/ 4371035 h 6698675"/>
              <a:gd name="connsiteX3417" fmla="*/ 2708123 w 8267681"/>
              <a:gd name="connsiteY3417" fmla="*/ 4375733 h 6698675"/>
              <a:gd name="connsiteX3418" fmla="*/ 2719866 w 8267681"/>
              <a:gd name="connsiteY3418" fmla="*/ 4371035 h 6698675"/>
              <a:gd name="connsiteX3419" fmla="*/ 2726913 w 8267681"/>
              <a:gd name="connsiteY3419" fmla="*/ 4361640 h 6698675"/>
              <a:gd name="connsiteX3420" fmla="*/ 2607125 w 8267681"/>
              <a:gd name="connsiteY3420" fmla="*/ 4359292 h 6698675"/>
              <a:gd name="connsiteX3421" fmla="*/ 2607125 w 8267681"/>
              <a:gd name="connsiteY3421" fmla="*/ 4373384 h 6698675"/>
              <a:gd name="connsiteX3422" fmla="*/ 2611823 w 8267681"/>
              <a:gd name="connsiteY3422" fmla="*/ 4373384 h 6698675"/>
              <a:gd name="connsiteX3423" fmla="*/ 2625916 w 8267681"/>
              <a:gd name="connsiteY3423" fmla="*/ 4366338 h 6698675"/>
              <a:gd name="connsiteX3424" fmla="*/ 2623567 w 8267681"/>
              <a:gd name="connsiteY3424" fmla="*/ 4363989 h 6698675"/>
              <a:gd name="connsiteX3425" fmla="*/ 2609474 w 8267681"/>
              <a:gd name="connsiteY3425" fmla="*/ 4359292 h 6698675"/>
              <a:gd name="connsiteX3426" fmla="*/ 2607125 w 8267681"/>
              <a:gd name="connsiteY3426" fmla="*/ 4359292 h 6698675"/>
              <a:gd name="connsiteX3427" fmla="*/ 1592466 w 8267681"/>
              <a:gd name="connsiteY3427" fmla="*/ 4356942 h 6698675"/>
              <a:gd name="connsiteX3428" fmla="*/ 1601861 w 8267681"/>
              <a:gd name="connsiteY3428" fmla="*/ 4359291 h 6698675"/>
              <a:gd name="connsiteX3429" fmla="*/ 1604208 w 8267681"/>
              <a:gd name="connsiteY3429" fmla="*/ 4361640 h 6698675"/>
              <a:gd name="connsiteX3430" fmla="*/ 1601861 w 8267681"/>
              <a:gd name="connsiteY3430" fmla="*/ 4366337 h 6698675"/>
              <a:gd name="connsiteX3431" fmla="*/ 1592466 w 8267681"/>
              <a:gd name="connsiteY3431" fmla="*/ 4366337 h 6698675"/>
              <a:gd name="connsiteX3432" fmla="*/ 1587769 w 8267681"/>
              <a:gd name="connsiteY3432" fmla="*/ 4361640 h 6698675"/>
              <a:gd name="connsiteX3433" fmla="*/ 880797 w 8267681"/>
              <a:gd name="connsiteY3433" fmla="*/ 4352245 h 6698675"/>
              <a:gd name="connsiteX3434" fmla="*/ 885495 w 8267681"/>
              <a:gd name="connsiteY3434" fmla="*/ 4361640 h 6698675"/>
              <a:gd name="connsiteX3435" fmla="*/ 873748 w 8267681"/>
              <a:gd name="connsiteY3435" fmla="*/ 4378082 h 6698675"/>
              <a:gd name="connsiteX3436" fmla="*/ 880797 w 8267681"/>
              <a:gd name="connsiteY3436" fmla="*/ 4380430 h 6698675"/>
              <a:gd name="connsiteX3437" fmla="*/ 887840 w 8267681"/>
              <a:gd name="connsiteY3437" fmla="*/ 4385128 h 6698675"/>
              <a:gd name="connsiteX3438" fmla="*/ 880797 w 8267681"/>
              <a:gd name="connsiteY3438" fmla="*/ 4389826 h 6698675"/>
              <a:gd name="connsiteX3439" fmla="*/ 864355 w 8267681"/>
              <a:gd name="connsiteY3439" fmla="*/ 4387477 h 6698675"/>
              <a:gd name="connsiteX3440" fmla="*/ 864355 w 8267681"/>
              <a:gd name="connsiteY3440" fmla="*/ 4385128 h 6698675"/>
              <a:gd name="connsiteX3441" fmla="*/ 869052 w 8267681"/>
              <a:gd name="connsiteY3441" fmla="*/ 4375733 h 6698675"/>
              <a:gd name="connsiteX3442" fmla="*/ 866703 w 8267681"/>
              <a:gd name="connsiteY3442" fmla="*/ 4359291 h 6698675"/>
              <a:gd name="connsiteX3443" fmla="*/ 880797 w 8267681"/>
              <a:gd name="connsiteY3443" fmla="*/ 4352245 h 6698675"/>
              <a:gd name="connsiteX3444" fmla="*/ 2658799 w 8267681"/>
              <a:gd name="connsiteY3444" fmla="*/ 4349896 h 6698675"/>
              <a:gd name="connsiteX3445" fmla="*/ 2649403 w 8267681"/>
              <a:gd name="connsiteY3445" fmla="*/ 4352245 h 6698675"/>
              <a:gd name="connsiteX3446" fmla="*/ 2656449 w 8267681"/>
              <a:gd name="connsiteY3446" fmla="*/ 4352245 h 6698675"/>
              <a:gd name="connsiteX3447" fmla="*/ 2658799 w 8267681"/>
              <a:gd name="connsiteY3447" fmla="*/ 4354594 h 6698675"/>
              <a:gd name="connsiteX3448" fmla="*/ 2661147 w 8267681"/>
              <a:gd name="connsiteY3448" fmla="*/ 4354594 h 6698675"/>
              <a:gd name="connsiteX3449" fmla="*/ 2658799 w 8267681"/>
              <a:gd name="connsiteY3449" fmla="*/ 4349896 h 6698675"/>
              <a:gd name="connsiteX3450" fmla="*/ 941861 w 8267681"/>
              <a:gd name="connsiteY3450" fmla="*/ 4349895 h 6698675"/>
              <a:gd name="connsiteX3451" fmla="*/ 944209 w 8267681"/>
              <a:gd name="connsiteY3451" fmla="*/ 4352244 h 6698675"/>
              <a:gd name="connsiteX3452" fmla="*/ 944209 w 8267681"/>
              <a:gd name="connsiteY3452" fmla="*/ 4361639 h 6698675"/>
              <a:gd name="connsiteX3453" fmla="*/ 941861 w 8267681"/>
              <a:gd name="connsiteY3453" fmla="*/ 4361639 h 6698675"/>
              <a:gd name="connsiteX3454" fmla="*/ 932468 w 8267681"/>
              <a:gd name="connsiteY3454" fmla="*/ 4366337 h 6698675"/>
              <a:gd name="connsiteX3455" fmla="*/ 927772 w 8267681"/>
              <a:gd name="connsiteY3455" fmla="*/ 4359290 h 6698675"/>
              <a:gd name="connsiteX3456" fmla="*/ 932468 w 8267681"/>
              <a:gd name="connsiteY3456" fmla="*/ 4354593 h 6698675"/>
              <a:gd name="connsiteX3457" fmla="*/ 939515 w 8267681"/>
              <a:gd name="connsiteY3457" fmla="*/ 4352244 h 6698675"/>
              <a:gd name="connsiteX3458" fmla="*/ 941861 w 8267681"/>
              <a:gd name="connsiteY3458" fmla="*/ 4349895 h 6698675"/>
              <a:gd name="connsiteX3459" fmla="*/ 1063992 w 8267681"/>
              <a:gd name="connsiteY3459" fmla="*/ 4340501 h 6698675"/>
              <a:gd name="connsiteX3460" fmla="*/ 1078085 w 8267681"/>
              <a:gd name="connsiteY3460" fmla="*/ 4340501 h 6698675"/>
              <a:gd name="connsiteX3461" fmla="*/ 1082782 w 8267681"/>
              <a:gd name="connsiteY3461" fmla="*/ 4356942 h 6698675"/>
              <a:gd name="connsiteX3462" fmla="*/ 1071040 w 8267681"/>
              <a:gd name="connsiteY3462" fmla="*/ 4366338 h 6698675"/>
              <a:gd name="connsiteX3463" fmla="*/ 1075736 w 8267681"/>
              <a:gd name="connsiteY3463" fmla="*/ 4373384 h 6698675"/>
              <a:gd name="connsiteX3464" fmla="*/ 1085132 w 8267681"/>
              <a:gd name="connsiteY3464" fmla="*/ 4368686 h 6698675"/>
              <a:gd name="connsiteX3465" fmla="*/ 1110969 w 8267681"/>
              <a:gd name="connsiteY3465" fmla="*/ 4375733 h 6698675"/>
              <a:gd name="connsiteX3466" fmla="*/ 1101575 w 8267681"/>
              <a:gd name="connsiteY3466" fmla="*/ 4375733 h 6698675"/>
              <a:gd name="connsiteX3467" fmla="*/ 1085132 w 8267681"/>
              <a:gd name="connsiteY3467" fmla="*/ 4392174 h 6698675"/>
              <a:gd name="connsiteX3468" fmla="*/ 1099225 w 8267681"/>
              <a:gd name="connsiteY3468" fmla="*/ 4401569 h 6698675"/>
              <a:gd name="connsiteX3469" fmla="*/ 1092183 w 8267681"/>
              <a:gd name="connsiteY3469" fmla="*/ 4410964 h 6698675"/>
              <a:gd name="connsiteX3470" fmla="*/ 1089833 w 8267681"/>
              <a:gd name="connsiteY3470" fmla="*/ 4408615 h 6698675"/>
              <a:gd name="connsiteX3471" fmla="*/ 1059297 w 8267681"/>
              <a:gd name="connsiteY3471" fmla="*/ 4382779 h 6698675"/>
              <a:gd name="connsiteX3472" fmla="*/ 1049899 w 8267681"/>
              <a:gd name="connsiteY3472" fmla="*/ 4385128 h 6698675"/>
              <a:gd name="connsiteX3473" fmla="*/ 1038156 w 8267681"/>
              <a:gd name="connsiteY3473" fmla="*/ 4363989 h 6698675"/>
              <a:gd name="connsiteX3474" fmla="*/ 1033457 w 8267681"/>
              <a:gd name="connsiteY3474" fmla="*/ 4354594 h 6698675"/>
              <a:gd name="connsiteX3475" fmla="*/ 1040504 w 8267681"/>
              <a:gd name="connsiteY3475" fmla="*/ 4349896 h 6698675"/>
              <a:gd name="connsiteX3476" fmla="*/ 1066340 w 8267681"/>
              <a:gd name="connsiteY3476" fmla="*/ 4375733 h 6698675"/>
              <a:gd name="connsiteX3477" fmla="*/ 1073390 w 8267681"/>
              <a:gd name="connsiteY3477" fmla="*/ 4375733 h 6698675"/>
              <a:gd name="connsiteX3478" fmla="*/ 1068690 w 8267681"/>
              <a:gd name="connsiteY3478" fmla="*/ 4373384 h 6698675"/>
              <a:gd name="connsiteX3479" fmla="*/ 1068690 w 8267681"/>
              <a:gd name="connsiteY3479" fmla="*/ 4361640 h 6698675"/>
              <a:gd name="connsiteX3480" fmla="*/ 1063992 w 8267681"/>
              <a:gd name="connsiteY3480" fmla="*/ 4340501 h 6698675"/>
              <a:gd name="connsiteX3481" fmla="*/ 1637096 w 8267681"/>
              <a:gd name="connsiteY3481" fmla="*/ 4338151 h 6698675"/>
              <a:gd name="connsiteX3482" fmla="*/ 1644143 w 8267681"/>
              <a:gd name="connsiteY3482" fmla="*/ 4345197 h 6698675"/>
              <a:gd name="connsiteX3483" fmla="*/ 1646493 w 8267681"/>
              <a:gd name="connsiteY3483" fmla="*/ 4347546 h 6698675"/>
              <a:gd name="connsiteX3484" fmla="*/ 1644143 w 8267681"/>
              <a:gd name="connsiteY3484" fmla="*/ 4347546 h 6698675"/>
              <a:gd name="connsiteX3485" fmla="*/ 1634751 w 8267681"/>
              <a:gd name="connsiteY3485" fmla="*/ 4349895 h 6698675"/>
              <a:gd name="connsiteX3486" fmla="*/ 1110969 w 8267681"/>
              <a:gd name="connsiteY3486" fmla="*/ 4335803 h 6698675"/>
              <a:gd name="connsiteX3487" fmla="*/ 1118018 w 8267681"/>
              <a:gd name="connsiteY3487" fmla="*/ 4338152 h 6698675"/>
              <a:gd name="connsiteX3488" fmla="*/ 1110969 w 8267681"/>
              <a:gd name="connsiteY3488" fmla="*/ 4347547 h 6698675"/>
              <a:gd name="connsiteX3489" fmla="*/ 1106270 w 8267681"/>
              <a:gd name="connsiteY3489" fmla="*/ 4338152 h 6698675"/>
              <a:gd name="connsiteX3490" fmla="*/ 1017022 w 8267681"/>
              <a:gd name="connsiteY3490" fmla="*/ 4333454 h 6698675"/>
              <a:gd name="connsiteX3491" fmla="*/ 1028766 w 8267681"/>
              <a:gd name="connsiteY3491" fmla="*/ 4354593 h 6698675"/>
              <a:gd name="connsiteX3492" fmla="*/ 1017022 w 8267681"/>
              <a:gd name="connsiteY3492" fmla="*/ 4363988 h 6698675"/>
              <a:gd name="connsiteX3493" fmla="*/ 1014674 w 8267681"/>
              <a:gd name="connsiteY3493" fmla="*/ 4363988 h 6698675"/>
              <a:gd name="connsiteX3494" fmla="*/ 1012323 w 8267681"/>
              <a:gd name="connsiteY3494" fmla="*/ 4354593 h 6698675"/>
              <a:gd name="connsiteX3495" fmla="*/ 3105067 w 8267681"/>
              <a:gd name="connsiteY3495" fmla="*/ 4328757 h 6698675"/>
              <a:gd name="connsiteX3496" fmla="*/ 3098020 w 8267681"/>
              <a:gd name="connsiteY3496" fmla="*/ 4413314 h 6698675"/>
              <a:gd name="connsiteX3497" fmla="*/ 3149694 w 8267681"/>
              <a:gd name="connsiteY3497" fmla="*/ 4352245 h 6698675"/>
              <a:gd name="connsiteX3498" fmla="*/ 3152042 w 8267681"/>
              <a:gd name="connsiteY3498" fmla="*/ 4347548 h 6698675"/>
              <a:gd name="connsiteX3499" fmla="*/ 3105067 w 8267681"/>
              <a:gd name="connsiteY3499" fmla="*/ 4328757 h 6698675"/>
              <a:gd name="connsiteX3500" fmla="*/ 2733959 w 8267681"/>
              <a:gd name="connsiteY3500" fmla="*/ 4328757 h 6698675"/>
              <a:gd name="connsiteX3501" fmla="*/ 2715170 w 8267681"/>
              <a:gd name="connsiteY3501" fmla="*/ 4333455 h 6698675"/>
              <a:gd name="connsiteX3502" fmla="*/ 2705774 w 8267681"/>
              <a:gd name="connsiteY3502" fmla="*/ 4338152 h 6698675"/>
              <a:gd name="connsiteX3503" fmla="*/ 2708123 w 8267681"/>
              <a:gd name="connsiteY3503" fmla="*/ 4342850 h 6698675"/>
              <a:gd name="connsiteX3504" fmla="*/ 2738657 w 8267681"/>
              <a:gd name="connsiteY3504" fmla="*/ 4338152 h 6698675"/>
              <a:gd name="connsiteX3505" fmla="*/ 2733959 w 8267681"/>
              <a:gd name="connsiteY3505" fmla="*/ 4328757 h 6698675"/>
              <a:gd name="connsiteX3506" fmla="*/ 655997 w 8267681"/>
              <a:gd name="connsiteY3506" fmla="*/ 4324764 h 6698675"/>
              <a:gd name="connsiteX3507" fmla="*/ 683477 w 8267681"/>
              <a:gd name="connsiteY3507" fmla="*/ 4345199 h 6698675"/>
              <a:gd name="connsiteX3508" fmla="*/ 662338 w 8267681"/>
              <a:gd name="connsiteY3508" fmla="*/ 4331106 h 6698675"/>
              <a:gd name="connsiteX3509" fmla="*/ 2642357 w 8267681"/>
              <a:gd name="connsiteY3509" fmla="*/ 4324060 h 6698675"/>
              <a:gd name="connsiteX3510" fmla="*/ 2640008 w 8267681"/>
              <a:gd name="connsiteY3510" fmla="*/ 4326408 h 6698675"/>
              <a:gd name="connsiteX3511" fmla="*/ 2642357 w 8267681"/>
              <a:gd name="connsiteY3511" fmla="*/ 4335804 h 6698675"/>
              <a:gd name="connsiteX3512" fmla="*/ 2644706 w 8267681"/>
              <a:gd name="connsiteY3512" fmla="*/ 4338152 h 6698675"/>
              <a:gd name="connsiteX3513" fmla="*/ 2661147 w 8267681"/>
              <a:gd name="connsiteY3513" fmla="*/ 4338152 h 6698675"/>
              <a:gd name="connsiteX3514" fmla="*/ 2672891 w 8267681"/>
              <a:gd name="connsiteY3514" fmla="*/ 4333455 h 6698675"/>
              <a:gd name="connsiteX3515" fmla="*/ 2677588 w 8267681"/>
              <a:gd name="connsiteY3515" fmla="*/ 4326408 h 6698675"/>
              <a:gd name="connsiteX3516" fmla="*/ 2651752 w 8267681"/>
              <a:gd name="connsiteY3516" fmla="*/ 4335804 h 6698675"/>
              <a:gd name="connsiteX3517" fmla="*/ 2642357 w 8267681"/>
              <a:gd name="connsiteY3517" fmla="*/ 4324060 h 6698675"/>
              <a:gd name="connsiteX3518" fmla="*/ 916021 w 8267681"/>
              <a:gd name="connsiteY3518" fmla="*/ 4321710 h 6698675"/>
              <a:gd name="connsiteX3519" fmla="*/ 923064 w 8267681"/>
              <a:gd name="connsiteY3519" fmla="*/ 4324059 h 6698675"/>
              <a:gd name="connsiteX3520" fmla="*/ 925414 w 8267681"/>
              <a:gd name="connsiteY3520" fmla="*/ 4328756 h 6698675"/>
              <a:gd name="connsiteX3521" fmla="*/ 923064 w 8267681"/>
              <a:gd name="connsiteY3521" fmla="*/ 4331105 h 6698675"/>
              <a:gd name="connsiteX3522" fmla="*/ 916021 w 8267681"/>
              <a:gd name="connsiteY3522" fmla="*/ 4335803 h 6698675"/>
              <a:gd name="connsiteX3523" fmla="*/ 913671 w 8267681"/>
              <a:gd name="connsiteY3523" fmla="*/ 4338151 h 6698675"/>
              <a:gd name="connsiteX3524" fmla="*/ 913671 w 8267681"/>
              <a:gd name="connsiteY3524" fmla="*/ 4335803 h 6698675"/>
              <a:gd name="connsiteX3525" fmla="*/ 911321 w 8267681"/>
              <a:gd name="connsiteY3525" fmla="*/ 4326408 h 6698675"/>
              <a:gd name="connsiteX3526" fmla="*/ 2764493 w 8267681"/>
              <a:gd name="connsiteY3526" fmla="*/ 4314665 h 6698675"/>
              <a:gd name="connsiteX3527" fmla="*/ 2752749 w 8267681"/>
              <a:gd name="connsiteY3527" fmla="*/ 4319362 h 6698675"/>
              <a:gd name="connsiteX3528" fmla="*/ 2778586 w 8267681"/>
              <a:gd name="connsiteY3528" fmla="*/ 4326408 h 6698675"/>
              <a:gd name="connsiteX3529" fmla="*/ 2783284 w 8267681"/>
              <a:gd name="connsiteY3529" fmla="*/ 4319362 h 6698675"/>
              <a:gd name="connsiteX3530" fmla="*/ 1773312 w 8267681"/>
              <a:gd name="connsiteY3530" fmla="*/ 4314665 h 6698675"/>
              <a:gd name="connsiteX3531" fmla="*/ 1766267 w 8267681"/>
              <a:gd name="connsiteY3531" fmla="*/ 4366338 h 6698675"/>
              <a:gd name="connsiteX3532" fmla="*/ 1773312 w 8267681"/>
              <a:gd name="connsiteY3532" fmla="*/ 4314665 h 6698675"/>
              <a:gd name="connsiteX3533" fmla="*/ 1033457 w 8267681"/>
              <a:gd name="connsiteY3533" fmla="*/ 4312315 h 6698675"/>
              <a:gd name="connsiteX3534" fmla="*/ 1038154 w 8267681"/>
              <a:gd name="connsiteY3534" fmla="*/ 4321710 h 6698675"/>
              <a:gd name="connsiteX3535" fmla="*/ 1042855 w 8267681"/>
              <a:gd name="connsiteY3535" fmla="*/ 4326408 h 6698675"/>
              <a:gd name="connsiteX3536" fmla="*/ 1052249 w 8267681"/>
              <a:gd name="connsiteY3536" fmla="*/ 4331105 h 6698675"/>
              <a:gd name="connsiteX3537" fmla="*/ 1047551 w 8267681"/>
              <a:gd name="connsiteY3537" fmla="*/ 4340500 h 6698675"/>
              <a:gd name="connsiteX3538" fmla="*/ 1042855 w 8267681"/>
              <a:gd name="connsiteY3538" fmla="*/ 4342849 h 6698675"/>
              <a:gd name="connsiteX3539" fmla="*/ 1035806 w 8267681"/>
              <a:gd name="connsiteY3539" fmla="*/ 4340500 h 6698675"/>
              <a:gd name="connsiteX3540" fmla="*/ 1031108 w 8267681"/>
              <a:gd name="connsiteY3540" fmla="*/ 4331105 h 6698675"/>
              <a:gd name="connsiteX3541" fmla="*/ 3936534 w 8267681"/>
              <a:gd name="connsiteY3541" fmla="*/ 4307619 h 6698675"/>
              <a:gd name="connsiteX3542" fmla="*/ 3941231 w 8267681"/>
              <a:gd name="connsiteY3542" fmla="*/ 4328757 h 6698675"/>
              <a:gd name="connsiteX3543" fmla="*/ 3945929 w 8267681"/>
              <a:gd name="connsiteY3543" fmla="*/ 4317014 h 6698675"/>
              <a:gd name="connsiteX3544" fmla="*/ 3936534 w 8267681"/>
              <a:gd name="connsiteY3544" fmla="*/ 4307619 h 6698675"/>
              <a:gd name="connsiteX3545" fmla="*/ 1136805 w 8267681"/>
              <a:gd name="connsiteY3545" fmla="*/ 4305269 h 6698675"/>
              <a:gd name="connsiteX3546" fmla="*/ 1141503 w 8267681"/>
              <a:gd name="connsiteY3546" fmla="*/ 4312315 h 6698675"/>
              <a:gd name="connsiteX3547" fmla="*/ 1141503 w 8267681"/>
              <a:gd name="connsiteY3547" fmla="*/ 4321710 h 6698675"/>
              <a:gd name="connsiteX3548" fmla="*/ 1141503 w 8267681"/>
              <a:gd name="connsiteY3548" fmla="*/ 4331106 h 6698675"/>
              <a:gd name="connsiteX3549" fmla="*/ 1136805 w 8267681"/>
              <a:gd name="connsiteY3549" fmla="*/ 4335803 h 6698675"/>
              <a:gd name="connsiteX3550" fmla="*/ 1127410 w 8267681"/>
              <a:gd name="connsiteY3550" fmla="*/ 4335803 h 6698675"/>
              <a:gd name="connsiteX3551" fmla="*/ 1122711 w 8267681"/>
              <a:gd name="connsiteY3551" fmla="*/ 4331106 h 6698675"/>
              <a:gd name="connsiteX3552" fmla="*/ 1127410 w 8267681"/>
              <a:gd name="connsiteY3552" fmla="*/ 4321710 h 6698675"/>
              <a:gd name="connsiteX3553" fmla="*/ 2625916 w 8267681"/>
              <a:gd name="connsiteY3553" fmla="*/ 4302921 h 6698675"/>
              <a:gd name="connsiteX3554" fmla="*/ 2621218 w 8267681"/>
              <a:gd name="connsiteY3554" fmla="*/ 4312316 h 6698675"/>
              <a:gd name="connsiteX3555" fmla="*/ 2625916 w 8267681"/>
              <a:gd name="connsiteY3555" fmla="*/ 4314665 h 6698675"/>
              <a:gd name="connsiteX3556" fmla="*/ 2635310 w 8267681"/>
              <a:gd name="connsiteY3556" fmla="*/ 4314665 h 6698675"/>
              <a:gd name="connsiteX3557" fmla="*/ 2640008 w 8267681"/>
              <a:gd name="connsiteY3557" fmla="*/ 4309967 h 6698675"/>
              <a:gd name="connsiteX3558" fmla="*/ 2635310 w 8267681"/>
              <a:gd name="connsiteY3558" fmla="*/ 4302921 h 6698675"/>
              <a:gd name="connsiteX3559" fmla="*/ 5759186 w 8267681"/>
              <a:gd name="connsiteY3559" fmla="*/ 4300571 h 6698675"/>
              <a:gd name="connsiteX3560" fmla="*/ 5759186 w 8267681"/>
              <a:gd name="connsiteY3560" fmla="*/ 4307617 h 6698675"/>
              <a:gd name="connsiteX3561" fmla="*/ 5759186 w 8267681"/>
              <a:gd name="connsiteY3561" fmla="*/ 4300571 h 6698675"/>
              <a:gd name="connsiteX3562" fmla="*/ 5773278 w 8267681"/>
              <a:gd name="connsiteY3562" fmla="*/ 4298223 h 6698675"/>
              <a:gd name="connsiteX3563" fmla="*/ 5787371 w 8267681"/>
              <a:gd name="connsiteY3563" fmla="*/ 4331106 h 6698675"/>
              <a:gd name="connsiteX3564" fmla="*/ 5789719 w 8267681"/>
              <a:gd name="connsiteY3564" fmla="*/ 4319362 h 6698675"/>
              <a:gd name="connsiteX3565" fmla="*/ 5794417 w 8267681"/>
              <a:gd name="connsiteY3565" fmla="*/ 4373384 h 6698675"/>
              <a:gd name="connsiteX3566" fmla="*/ 5775627 w 8267681"/>
              <a:gd name="connsiteY3566" fmla="*/ 4319362 h 6698675"/>
              <a:gd name="connsiteX3567" fmla="*/ 5773278 w 8267681"/>
              <a:gd name="connsiteY3567" fmla="*/ 4298223 h 6698675"/>
              <a:gd name="connsiteX3568" fmla="*/ 1120361 w 8267681"/>
              <a:gd name="connsiteY3568" fmla="*/ 4298222 h 6698675"/>
              <a:gd name="connsiteX3569" fmla="*/ 1127410 w 8267681"/>
              <a:gd name="connsiteY3569" fmla="*/ 4300571 h 6698675"/>
              <a:gd name="connsiteX3570" fmla="*/ 1134455 w 8267681"/>
              <a:gd name="connsiteY3570" fmla="*/ 4305268 h 6698675"/>
              <a:gd name="connsiteX3571" fmla="*/ 1127410 w 8267681"/>
              <a:gd name="connsiteY3571" fmla="*/ 4312315 h 6698675"/>
              <a:gd name="connsiteX3572" fmla="*/ 1120361 w 8267681"/>
              <a:gd name="connsiteY3572" fmla="*/ 4309966 h 6698675"/>
              <a:gd name="connsiteX3573" fmla="*/ 1113317 w 8267681"/>
              <a:gd name="connsiteY3573" fmla="*/ 4305268 h 6698675"/>
              <a:gd name="connsiteX3574" fmla="*/ 1078084 w 8267681"/>
              <a:gd name="connsiteY3574" fmla="*/ 4293525 h 6698675"/>
              <a:gd name="connsiteX3575" fmla="*/ 1078084 w 8267681"/>
              <a:gd name="connsiteY3575" fmla="*/ 4305269 h 6698675"/>
              <a:gd name="connsiteX3576" fmla="*/ 1073390 w 8267681"/>
              <a:gd name="connsiteY3576" fmla="*/ 4305269 h 6698675"/>
              <a:gd name="connsiteX3577" fmla="*/ 1068690 w 8267681"/>
              <a:gd name="connsiteY3577" fmla="*/ 4295874 h 6698675"/>
              <a:gd name="connsiteX3578" fmla="*/ 3196668 w 8267681"/>
              <a:gd name="connsiteY3578" fmla="*/ 4291177 h 6698675"/>
              <a:gd name="connsiteX3579" fmla="*/ 3191971 w 8267681"/>
              <a:gd name="connsiteY3579" fmla="*/ 4293526 h 6698675"/>
              <a:gd name="connsiteX3580" fmla="*/ 3171735 w 8267681"/>
              <a:gd name="connsiteY3580" fmla="*/ 4307691 h 6698675"/>
              <a:gd name="connsiteX3581" fmla="*/ 3169714 w 8267681"/>
              <a:gd name="connsiteY3581" fmla="*/ 4308230 h 6698675"/>
              <a:gd name="connsiteX3582" fmla="*/ 3173474 w 8267681"/>
              <a:gd name="connsiteY3582" fmla="*/ 4302921 h 6698675"/>
              <a:gd name="connsiteX3583" fmla="*/ 3180227 w 8267681"/>
              <a:gd name="connsiteY3583" fmla="*/ 4295875 h 6698675"/>
              <a:gd name="connsiteX3584" fmla="*/ 3159088 w 8267681"/>
              <a:gd name="connsiteY3584" fmla="*/ 4300572 h 6698675"/>
              <a:gd name="connsiteX3585" fmla="*/ 3154390 w 8267681"/>
              <a:gd name="connsiteY3585" fmla="*/ 4312316 h 6698675"/>
              <a:gd name="connsiteX3586" fmla="*/ 3169714 w 8267681"/>
              <a:gd name="connsiteY3586" fmla="*/ 4308230 h 6698675"/>
              <a:gd name="connsiteX3587" fmla="*/ 3168483 w 8267681"/>
              <a:gd name="connsiteY3587" fmla="*/ 4309967 h 6698675"/>
              <a:gd name="connsiteX3588" fmla="*/ 3171735 w 8267681"/>
              <a:gd name="connsiteY3588" fmla="*/ 4307691 h 6698675"/>
              <a:gd name="connsiteX3589" fmla="*/ 3189622 w 8267681"/>
              <a:gd name="connsiteY3589" fmla="*/ 4302921 h 6698675"/>
              <a:gd name="connsiteX3590" fmla="*/ 3196668 w 8267681"/>
              <a:gd name="connsiteY3590" fmla="*/ 4291177 h 6698675"/>
              <a:gd name="connsiteX3591" fmla="*/ 1517310 w 8267681"/>
              <a:gd name="connsiteY3591" fmla="*/ 4291176 h 6698675"/>
              <a:gd name="connsiteX3592" fmla="*/ 1522004 w 8267681"/>
              <a:gd name="connsiteY3592" fmla="*/ 4293525 h 6698675"/>
              <a:gd name="connsiteX3593" fmla="*/ 1517310 w 8267681"/>
              <a:gd name="connsiteY3593" fmla="*/ 4300571 h 6698675"/>
              <a:gd name="connsiteX3594" fmla="*/ 1512610 w 8267681"/>
              <a:gd name="connsiteY3594" fmla="*/ 4293525 h 6698675"/>
              <a:gd name="connsiteX3595" fmla="*/ 5676979 w 8267681"/>
              <a:gd name="connsiteY3595" fmla="*/ 4288828 h 6698675"/>
              <a:gd name="connsiteX3596" fmla="*/ 5714560 w 8267681"/>
              <a:gd name="connsiteY3596" fmla="*/ 4345199 h 6698675"/>
              <a:gd name="connsiteX3597" fmla="*/ 5679328 w 8267681"/>
              <a:gd name="connsiteY3597" fmla="*/ 4312316 h 6698675"/>
              <a:gd name="connsiteX3598" fmla="*/ 5686374 w 8267681"/>
              <a:gd name="connsiteY3598" fmla="*/ 4347548 h 6698675"/>
              <a:gd name="connsiteX3599" fmla="*/ 5712211 w 8267681"/>
              <a:gd name="connsiteY3599" fmla="*/ 4352245 h 6698675"/>
              <a:gd name="connsiteX3600" fmla="*/ 5688723 w 8267681"/>
              <a:gd name="connsiteY3600" fmla="*/ 4354594 h 6698675"/>
              <a:gd name="connsiteX3601" fmla="*/ 5691072 w 8267681"/>
              <a:gd name="connsiteY3601" fmla="*/ 4371035 h 6698675"/>
              <a:gd name="connsiteX3602" fmla="*/ 5684025 w 8267681"/>
              <a:gd name="connsiteY3602" fmla="*/ 4354594 h 6698675"/>
              <a:gd name="connsiteX3603" fmla="*/ 5681677 w 8267681"/>
              <a:gd name="connsiteY3603" fmla="*/ 4354594 h 6698675"/>
              <a:gd name="connsiteX3604" fmla="*/ 5681677 w 8267681"/>
              <a:gd name="connsiteY3604" fmla="*/ 4352245 h 6698675"/>
              <a:gd name="connsiteX3605" fmla="*/ 5667584 w 8267681"/>
              <a:gd name="connsiteY3605" fmla="*/ 4324060 h 6698675"/>
              <a:gd name="connsiteX3606" fmla="*/ 5676979 w 8267681"/>
              <a:gd name="connsiteY3606" fmla="*/ 4288828 h 6698675"/>
              <a:gd name="connsiteX3607" fmla="*/ 2177320 w 8267681"/>
              <a:gd name="connsiteY3607" fmla="*/ 4288827 h 6698675"/>
              <a:gd name="connsiteX3608" fmla="*/ 2184364 w 8267681"/>
              <a:gd name="connsiteY3608" fmla="*/ 4295873 h 6698675"/>
              <a:gd name="connsiteX3609" fmla="*/ 2177320 w 8267681"/>
              <a:gd name="connsiteY3609" fmla="*/ 4302920 h 6698675"/>
              <a:gd name="connsiteX3610" fmla="*/ 2177320 w 8267681"/>
              <a:gd name="connsiteY3610" fmla="*/ 4288827 h 6698675"/>
              <a:gd name="connsiteX3611" fmla="*/ 2658799 w 8267681"/>
              <a:gd name="connsiteY3611" fmla="*/ 4284131 h 6698675"/>
              <a:gd name="connsiteX3612" fmla="*/ 2656449 w 8267681"/>
              <a:gd name="connsiteY3612" fmla="*/ 4293526 h 6698675"/>
              <a:gd name="connsiteX3613" fmla="*/ 2651752 w 8267681"/>
              <a:gd name="connsiteY3613" fmla="*/ 4302921 h 6698675"/>
              <a:gd name="connsiteX3614" fmla="*/ 2656449 w 8267681"/>
              <a:gd name="connsiteY3614" fmla="*/ 4312316 h 6698675"/>
              <a:gd name="connsiteX3615" fmla="*/ 2658799 w 8267681"/>
              <a:gd name="connsiteY3615" fmla="*/ 4314665 h 6698675"/>
              <a:gd name="connsiteX3616" fmla="*/ 2661147 w 8267681"/>
              <a:gd name="connsiteY3616" fmla="*/ 4312316 h 6698675"/>
              <a:gd name="connsiteX3617" fmla="*/ 2663496 w 8267681"/>
              <a:gd name="connsiteY3617" fmla="*/ 4302921 h 6698675"/>
              <a:gd name="connsiteX3618" fmla="*/ 2661147 w 8267681"/>
              <a:gd name="connsiteY3618" fmla="*/ 4293526 h 6698675"/>
              <a:gd name="connsiteX3619" fmla="*/ 5944739 w 8267681"/>
              <a:gd name="connsiteY3619" fmla="*/ 4281781 h 6698675"/>
              <a:gd name="connsiteX3620" fmla="*/ 5947088 w 8267681"/>
              <a:gd name="connsiteY3620" fmla="*/ 4293525 h 6698675"/>
              <a:gd name="connsiteX3621" fmla="*/ 5944739 w 8267681"/>
              <a:gd name="connsiteY3621" fmla="*/ 4288827 h 6698675"/>
              <a:gd name="connsiteX3622" fmla="*/ 5944739 w 8267681"/>
              <a:gd name="connsiteY3622" fmla="*/ 4293525 h 6698675"/>
              <a:gd name="connsiteX3623" fmla="*/ 5935344 w 8267681"/>
              <a:gd name="connsiteY3623" fmla="*/ 4291176 h 6698675"/>
              <a:gd name="connsiteX3624" fmla="*/ 5940042 w 8267681"/>
              <a:gd name="connsiteY3624" fmla="*/ 4284130 h 6698675"/>
              <a:gd name="connsiteX3625" fmla="*/ 5944739 w 8267681"/>
              <a:gd name="connsiteY3625" fmla="*/ 4281781 h 6698675"/>
              <a:gd name="connsiteX3626" fmla="*/ 1566630 w 8267681"/>
              <a:gd name="connsiteY3626" fmla="*/ 4277083 h 6698675"/>
              <a:gd name="connsiteX3627" fmla="*/ 1568980 w 8267681"/>
              <a:gd name="connsiteY3627" fmla="*/ 4277083 h 6698675"/>
              <a:gd name="connsiteX3628" fmla="*/ 1576025 w 8267681"/>
              <a:gd name="connsiteY3628" fmla="*/ 4286478 h 6698675"/>
              <a:gd name="connsiteX3629" fmla="*/ 1568980 w 8267681"/>
              <a:gd name="connsiteY3629" fmla="*/ 4291176 h 6698675"/>
              <a:gd name="connsiteX3630" fmla="*/ 1564280 w 8267681"/>
              <a:gd name="connsiteY3630" fmla="*/ 4286478 h 6698675"/>
              <a:gd name="connsiteX3631" fmla="*/ 2710471 w 8267681"/>
              <a:gd name="connsiteY3631" fmla="*/ 4274735 h 6698675"/>
              <a:gd name="connsiteX3632" fmla="*/ 2696379 w 8267681"/>
              <a:gd name="connsiteY3632" fmla="*/ 4288828 h 6698675"/>
              <a:gd name="connsiteX3633" fmla="*/ 2703426 w 8267681"/>
              <a:gd name="connsiteY3633" fmla="*/ 4305270 h 6698675"/>
              <a:gd name="connsiteX3634" fmla="*/ 2736308 w 8267681"/>
              <a:gd name="connsiteY3634" fmla="*/ 4314665 h 6698675"/>
              <a:gd name="connsiteX3635" fmla="*/ 2750401 w 8267681"/>
              <a:gd name="connsiteY3635" fmla="*/ 4309967 h 6698675"/>
              <a:gd name="connsiteX3636" fmla="*/ 2719866 w 8267681"/>
              <a:gd name="connsiteY3636" fmla="*/ 4300572 h 6698675"/>
              <a:gd name="connsiteX3637" fmla="*/ 2708123 w 8267681"/>
              <a:gd name="connsiteY3637" fmla="*/ 4286479 h 6698675"/>
              <a:gd name="connsiteX3638" fmla="*/ 2710471 w 8267681"/>
              <a:gd name="connsiteY3638" fmla="*/ 4274735 h 6698675"/>
              <a:gd name="connsiteX3639" fmla="*/ 2708123 w 8267681"/>
              <a:gd name="connsiteY3639" fmla="*/ 4270038 h 6698675"/>
              <a:gd name="connsiteX3640" fmla="*/ 2661147 w 8267681"/>
              <a:gd name="connsiteY3640" fmla="*/ 4277084 h 6698675"/>
              <a:gd name="connsiteX3641" fmla="*/ 2668193 w 8267681"/>
              <a:gd name="connsiteY3641" fmla="*/ 4281782 h 6698675"/>
              <a:gd name="connsiteX3642" fmla="*/ 2677588 w 8267681"/>
              <a:gd name="connsiteY3642" fmla="*/ 4274735 h 6698675"/>
              <a:gd name="connsiteX3643" fmla="*/ 2691681 w 8267681"/>
              <a:gd name="connsiteY3643" fmla="*/ 4284131 h 6698675"/>
              <a:gd name="connsiteX3644" fmla="*/ 2708123 w 8267681"/>
              <a:gd name="connsiteY3644" fmla="*/ 4270038 h 6698675"/>
              <a:gd name="connsiteX3645" fmla="*/ 995885 w 8267681"/>
              <a:gd name="connsiteY3645" fmla="*/ 4267688 h 6698675"/>
              <a:gd name="connsiteX3646" fmla="*/ 1017021 w 8267681"/>
              <a:gd name="connsiteY3646" fmla="*/ 4267688 h 6698675"/>
              <a:gd name="connsiteX3647" fmla="*/ 1019371 w 8267681"/>
              <a:gd name="connsiteY3647" fmla="*/ 4288827 h 6698675"/>
              <a:gd name="connsiteX3648" fmla="*/ 1009978 w 8267681"/>
              <a:gd name="connsiteY3648" fmla="*/ 4288827 h 6698675"/>
              <a:gd name="connsiteX3649" fmla="*/ 1007627 w 8267681"/>
              <a:gd name="connsiteY3649" fmla="*/ 4286478 h 6698675"/>
              <a:gd name="connsiteX3650" fmla="*/ 993535 w 8267681"/>
              <a:gd name="connsiteY3650" fmla="*/ 4277083 h 6698675"/>
              <a:gd name="connsiteX3651" fmla="*/ 2785633 w 8267681"/>
              <a:gd name="connsiteY3651" fmla="*/ 4260643 h 6698675"/>
              <a:gd name="connsiteX3652" fmla="*/ 2785633 w 8267681"/>
              <a:gd name="connsiteY3652" fmla="*/ 4270038 h 6698675"/>
              <a:gd name="connsiteX3653" fmla="*/ 2790330 w 8267681"/>
              <a:gd name="connsiteY3653" fmla="*/ 4272387 h 6698675"/>
              <a:gd name="connsiteX3654" fmla="*/ 2790330 w 8267681"/>
              <a:gd name="connsiteY3654" fmla="*/ 4260643 h 6698675"/>
              <a:gd name="connsiteX3655" fmla="*/ 2785633 w 8267681"/>
              <a:gd name="connsiteY3655" fmla="*/ 4260643 h 6698675"/>
              <a:gd name="connsiteX3656" fmla="*/ 1169688 w 8267681"/>
              <a:gd name="connsiteY3656" fmla="*/ 4255944 h 6698675"/>
              <a:gd name="connsiteX3657" fmla="*/ 1174388 w 8267681"/>
              <a:gd name="connsiteY3657" fmla="*/ 4262990 h 6698675"/>
              <a:gd name="connsiteX3658" fmla="*/ 1169688 w 8267681"/>
              <a:gd name="connsiteY3658" fmla="*/ 4267688 h 6698675"/>
              <a:gd name="connsiteX3659" fmla="*/ 1164991 w 8267681"/>
              <a:gd name="connsiteY3659" fmla="*/ 4262990 h 6698675"/>
              <a:gd name="connsiteX3660" fmla="*/ 5707512 w 8267681"/>
              <a:gd name="connsiteY3660" fmla="*/ 4248898 h 6698675"/>
              <a:gd name="connsiteX3661" fmla="*/ 5707512 w 8267681"/>
              <a:gd name="connsiteY3661" fmla="*/ 4255944 h 6698675"/>
              <a:gd name="connsiteX3662" fmla="*/ 5707512 w 8267681"/>
              <a:gd name="connsiteY3662" fmla="*/ 4248898 h 6698675"/>
              <a:gd name="connsiteX3663" fmla="*/ 2987627 w 8267681"/>
              <a:gd name="connsiteY3663" fmla="*/ 4239504 h 6698675"/>
              <a:gd name="connsiteX3664" fmla="*/ 2978232 w 8267681"/>
              <a:gd name="connsiteY3664" fmla="*/ 4262992 h 6698675"/>
              <a:gd name="connsiteX3665" fmla="*/ 2987627 w 8267681"/>
              <a:gd name="connsiteY3665" fmla="*/ 4239504 h 6698675"/>
              <a:gd name="connsiteX3666" fmla="*/ 2804424 w 8267681"/>
              <a:gd name="connsiteY3666" fmla="*/ 4223062 h 6698675"/>
              <a:gd name="connsiteX3667" fmla="*/ 2806641 w 8267681"/>
              <a:gd name="connsiteY3667" fmla="*/ 4223192 h 6698675"/>
              <a:gd name="connsiteX3668" fmla="*/ 2806067 w 8267681"/>
              <a:gd name="connsiteY3668" fmla="*/ 4223766 h 6698675"/>
              <a:gd name="connsiteX3669" fmla="*/ 2778586 w 8267681"/>
              <a:gd name="connsiteY3669" fmla="*/ 4220713 h 6698675"/>
              <a:gd name="connsiteX3670" fmla="*/ 2741006 w 8267681"/>
              <a:gd name="connsiteY3670" fmla="*/ 4246550 h 6698675"/>
              <a:gd name="connsiteX3671" fmla="*/ 2743354 w 8267681"/>
              <a:gd name="connsiteY3671" fmla="*/ 4253597 h 6698675"/>
              <a:gd name="connsiteX3672" fmla="*/ 2745703 w 8267681"/>
              <a:gd name="connsiteY3672" fmla="*/ 4253597 h 6698675"/>
              <a:gd name="connsiteX3673" fmla="*/ 2752749 w 8267681"/>
              <a:gd name="connsiteY3673" fmla="*/ 4246550 h 6698675"/>
              <a:gd name="connsiteX3674" fmla="*/ 2766842 w 8267681"/>
              <a:gd name="connsiteY3674" fmla="*/ 4251248 h 6698675"/>
              <a:gd name="connsiteX3675" fmla="*/ 2792680 w 8267681"/>
              <a:gd name="connsiteY3675" fmla="*/ 4244201 h 6698675"/>
              <a:gd name="connsiteX3676" fmla="*/ 2797376 w 8267681"/>
              <a:gd name="connsiteY3676" fmla="*/ 4239504 h 6698675"/>
              <a:gd name="connsiteX3677" fmla="*/ 2797376 w 8267681"/>
              <a:gd name="connsiteY3677" fmla="*/ 4232457 h 6698675"/>
              <a:gd name="connsiteX3678" fmla="*/ 2806067 w 8267681"/>
              <a:gd name="connsiteY3678" fmla="*/ 4223766 h 6698675"/>
              <a:gd name="connsiteX3679" fmla="*/ 2820864 w 8267681"/>
              <a:gd name="connsiteY3679" fmla="*/ 4230109 h 6698675"/>
              <a:gd name="connsiteX3680" fmla="*/ 2839654 w 8267681"/>
              <a:gd name="connsiteY3680" fmla="*/ 4227760 h 6698675"/>
              <a:gd name="connsiteX3681" fmla="*/ 2844352 w 8267681"/>
              <a:gd name="connsiteY3681" fmla="*/ 4225411 h 6698675"/>
              <a:gd name="connsiteX3682" fmla="*/ 2806641 w 8267681"/>
              <a:gd name="connsiteY3682" fmla="*/ 4223192 h 6698675"/>
              <a:gd name="connsiteX3683" fmla="*/ 2806771 w 8267681"/>
              <a:gd name="connsiteY3683" fmla="*/ 4223062 h 6698675"/>
              <a:gd name="connsiteX3684" fmla="*/ 2778586 w 8267681"/>
              <a:gd name="connsiteY3684" fmla="*/ 4220713 h 6698675"/>
              <a:gd name="connsiteX3685" fmla="*/ 6367244 w 8267681"/>
              <a:gd name="connsiteY3685" fmla="*/ 4217315 h 6698675"/>
              <a:gd name="connsiteX3686" fmla="*/ 6369869 w 8267681"/>
              <a:gd name="connsiteY3686" fmla="*/ 4218365 h 6698675"/>
              <a:gd name="connsiteX3687" fmla="*/ 6368731 w 8267681"/>
              <a:gd name="connsiteY3687" fmla="*/ 4221068 h 6698675"/>
              <a:gd name="connsiteX3688" fmla="*/ 1009978 w 8267681"/>
              <a:gd name="connsiteY3688" fmla="*/ 4213666 h 6698675"/>
              <a:gd name="connsiteX3689" fmla="*/ 1014674 w 8267681"/>
              <a:gd name="connsiteY3689" fmla="*/ 4218364 h 6698675"/>
              <a:gd name="connsiteX3690" fmla="*/ 1009978 w 8267681"/>
              <a:gd name="connsiteY3690" fmla="*/ 4225410 h 6698675"/>
              <a:gd name="connsiteX3691" fmla="*/ 1002929 w 8267681"/>
              <a:gd name="connsiteY3691" fmla="*/ 4218364 h 6698675"/>
              <a:gd name="connsiteX3692" fmla="*/ 2919514 w 8267681"/>
              <a:gd name="connsiteY3692" fmla="*/ 4192528 h 6698675"/>
              <a:gd name="connsiteX3693" fmla="*/ 2898374 w 8267681"/>
              <a:gd name="connsiteY3693" fmla="*/ 4201923 h 6698675"/>
              <a:gd name="connsiteX3694" fmla="*/ 2908898 w 8267681"/>
              <a:gd name="connsiteY3694" fmla="*/ 4203426 h 6698675"/>
              <a:gd name="connsiteX3695" fmla="*/ 2907769 w 8267681"/>
              <a:gd name="connsiteY3695" fmla="*/ 4204272 h 6698675"/>
              <a:gd name="connsiteX3696" fmla="*/ 2909335 w 8267681"/>
              <a:gd name="connsiteY3696" fmla="*/ 4203489 h 6698675"/>
              <a:gd name="connsiteX3697" fmla="*/ 2914815 w 8267681"/>
              <a:gd name="connsiteY3697" fmla="*/ 4204272 h 6698675"/>
              <a:gd name="connsiteX3698" fmla="*/ 2917164 w 8267681"/>
              <a:gd name="connsiteY3698" fmla="*/ 4199575 h 6698675"/>
              <a:gd name="connsiteX3699" fmla="*/ 2909335 w 8267681"/>
              <a:gd name="connsiteY3699" fmla="*/ 4203489 h 6698675"/>
              <a:gd name="connsiteX3700" fmla="*/ 2908898 w 8267681"/>
              <a:gd name="connsiteY3700" fmla="*/ 4203426 h 6698675"/>
              <a:gd name="connsiteX3701" fmla="*/ 2917164 w 8267681"/>
              <a:gd name="connsiteY3701" fmla="*/ 4197226 h 6698675"/>
              <a:gd name="connsiteX3702" fmla="*/ 2919514 w 8267681"/>
              <a:gd name="connsiteY3702" fmla="*/ 4192528 h 6698675"/>
              <a:gd name="connsiteX3703" fmla="*/ 3020510 w 8267681"/>
              <a:gd name="connsiteY3703" fmla="*/ 4190180 h 6698675"/>
              <a:gd name="connsiteX3704" fmla="*/ 3006417 w 8267681"/>
              <a:gd name="connsiteY3704" fmla="*/ 4225411 h 6698675"/>
              <a:gd name="connsiteX3705" fmla="*/ 3020510 w 8267681"/>
              <a:gd name="connsiteY3705" fmla="*/ 4190180 h 6698675"/>
              <a:gd name="connsiteX3706" fmla="*/ 2668193 w 8267681"/>
              <a:gd name="connsiteY3706" fmla="*/ 4187831 h 6698675"/>
              <a:gd name="connsiteX3707" fmla="*/ 2642357 w 8267681"/>
              <a:gd name="connsiteY3707" fmla="*/ 4216016 h 6698675"/>
              <a:gd name="connsiteX3708" fmla="*/ 2661147 w 8267681"/>
              <a:gd name="connsiteY3708" fmla="*/ 4213667 h 6698675"/>
              <a:gd name="connsiteX3709" fmla="*/ 2668193 w 8267681"/>
              <a:gd name="connsiteY3709" fmla="*/ 4187831 h 6698675"/>
              <a:gd name="connsiteX3710" fmla="*/ 2997022 w 8267681"/>
              <a:gd name="connsiteY3710" fmla="*/ 4180784 h 6698675"/>
              <a:gd name="connsiteX3711" fmla="*/ 2874887 w 8267681"/>
              <a:gd name="connsiteY3711" fmla="*/ 4314665 h 6698675"/>
              <a:gd name="connsiteX3712" fmla="*/ 2997022 w 8267681"/>
              <a:gd name="connsiteY3712" fmla="*/ 4180784 h 6698675"/>
              <a:gd name="connsiteX3713" fmla="*/ 5693420 w 8267681"/>
              <a:gd name="connsiteY3713" fmla="*/ 4173737 h 6698675"/>
              <a:gd name="connsiteX3714" fmla="*/ 5709861 w 8267681"/>
              <a:gd name="connsiteY3714" fmla="*/ 4208968 h 6698675"/>
              <a:gd name="connsiteX3715" fmla="*/ 5719256 w 8267681"/>
              <a:gd name="connsiteY3715" fmla="*/ 4208968 h 6698675"/>
              <a:gd name="connsiteX3716" fmla="*/ 5716908 w 8267681"/>
              <a:gd name="connsiteY3716" fmla="*/ 4218364 h 6698675"/>
              <a:gd name="connsiteX3717" fmla="*/ 5731000 w 8267681"/>
              <a:gd name="connsiteY3717" fmla="*/ 4232456 h 6698675"/>
              <a:gd name="connsiteX3718" fmla="*/ 5693420 w 8267681"/>
              <a:gd name="connsiteY3718" fmla="*/ 4173737 h 6698675"/>
              <a:gd name="connsiteX3719" fmla="*/ 2926559 w 8267681"/>
              <a:gd name="connsiteY3719" fmla="*/ 4166692 h 6698675"/>
              <a:gd name="connsiteX3720" fmla="*/ 2924210 w 8267681"/>
              <a:gd name="connsiteY3720" fmla="*/ 4169040 h 6698675"/>
              <a:gd name="connsiteX3721" fmla="*/ 2893676 w 8267681"/>
              <a:gd name="connsiteY3721" fmla="*/ 4192528 h 6698675"/>
              <a:gd name="connsiteX3722" fmla="*/ 2860793 w 8267681"/>
              <a:gd name="connsiteY3722" fmla="*/ 4197226 h 6698675"/>
              <a:gd name="connsiteX3723" fmla="*/ 2842003 w 8267681"/>
              <a:gd name="connsiteY3723" fmla="*/ 4178436 h 6698675"/>
              <a:gd name="connsiteX3724" fmla="*/ 2795027 w 8267681"/>
              <a:gd name="connsiteY3724" fmla="*/ 4211318 h 6698675"/>
              <a:gd name="connsiteX3725" fmla="*/ 2865491 w 8267681"/>
              <a:gd name="connsiteY3725" fmla="*/ 4211318 h 6698675"/>
              <a:gd name="connsiteX3726" fmla="*/ 2856096 w 8267681"/>
              <a:gd name="connsiteY3726" fmla="*/ 4208970 h 6698675"/>
              <a:gd name="connsiteX3727" fmla="*/ 2896025 w 8267681"/>
              <a:gd name="connsiteY3727" fmla="*/ 4199575 h 6698675"/>
              <a:gd name="connsiteX3728" fmla="*/ 2926559 w 8267681"/>
              <a:gd name="connsiteY3728" fmla="*/ 4185482 h 6698675"/>
              <a:gd name="connsiteX3729" fmla="*/ 2935954 w 8267681"/>
              <a:gd name="connsiteY3729" fmla="*/ 4166692 h 6698675"/>
              <a:gd name="connsiteX3730" fmla="*/ 2933605 w 8267681"/>
              <a:gd name="connsiteY3730" fmla="*/ 4166692 h 6698675"/>
              <a:gd name="connsiteX3731" fmla="*/ 2926559 w 8267681"/>
              <a:gd name="connsiteY3731" fmla="*/ 4166692 h 6698675"/>
              <a:gd name="connsiteX3732" fmla="*/ 2186714 w 8267681"/>
              <a:gd name="connsiteY3732" fmla="*/ 4154948 h 6698675"/>
              <a:gd name="connsiteX3733" fmla="*/ 2212551 w 8267681"/>
              <a:gd name="connsiteY3733" fmla="*/ 4154948 h 6698675"/>
              <a:gd name="connsiteX3734" fmla="*/ 2214899 w 8267681"/>
              <a:gd name="connsiteY3734" fmla="*/ 4159646 h 6698675"/>
              <a:gd name="connsiteX3735" fmla="*/ 2214899 w 8267681"/>
              <a:gd name="connsiteY3735" fmla="*/ 4178436 h 6698675"/>
              <a:gd name="connsiteX3736" fmla="*/ 2200806 w 8267681"/>
              <a:gd name="connsiteY3736" fmla="*/ 4206621 h 6698675"/>
              <a:gd name="connsiteX3737" fmla="*/ 2198457 w 8267681"/>
              <a:gd name="connsiteY3737" fmla="*/ 4211319 h 6698675"/>
              <a:gd name="connsiteX3738" fmla="*/ 2193762 w 8267681"/>
              <a:gd name="connsiteY3738" fmla="*/ 4206621 h 6698675"/>
              <a:gd name="connsiteX3739" fmla="*/ 1669451 w 8267681"/>
              <a:gd name="connsiteY3739" fmla="*/ 4154177 h 6698675"/>
              <a:gd name="connsiteX3740" fmla="*/ 1637084 w 8267681"/>
              <a:gd name="connsiteY3740" fmla="*/ 4190180 h 6698675"/>
              <a:gd name="connsiteX3741" fmla="*/ 1653527 w 8267681"/>
              <a:gd name="connsiteY3741" fmla="*/ 4197226 h 6698675"/>
              <a:gd name="connsiteX3742" fmla="*/ 1691104 w 8267681"/>
              <a:gd name="connsiteY3742" fmla="*/ 4157296 h 6698675"/>
              <a:gd name="connsiteX3743" fmla="*/ 1669451 w 8267681"/>
              <a:gd name="connsiteY3743" fmla="*/ 4154177 h 6698675"/>
              <a:gd name="connsiteX3744" fmla="*/ 3027557 w 8267681"/>
              <a:gd name="connsiteY3744" fmla="*/ 4152599 h 6698675"/>
              <a:gd name="connsiteX3745" fmla="*/ 3006417 w 8267681"/>
              <a:gd name="connsiteY3745" fmla="*/ 4171389 h 6698675"/>
              <a:gd name="connsiteX3746" fmla="*/ 3027557 w 8267681"/>
              <a:gd name="connsiteY3746" fmla="*/ 4152599 h 6698675"/>
              <a:gd name="connsiteX3747" fmla="*/ 2820864 w 8267681"/>
              <a:gd name="connsiteY3747" fmla="*/ 4145552 h 6698675"/>
              <a:gd name="connsiteX3748" fmla="*/ 2719866 w 8267681"/>
              <a:gd name="connsiteY3748" fmla="*/ 4183133 h 6698675"/>
              <a:gd name="connsiteX3749" fmla="*/ 2731610 w 8267681"/>
              <a:gd name="connsiteY3749" fmla="*/ 4192528 h 6698675"/>
              <a:gd name="connsiteX3750" fmla="*/ 2672891 w 8267681"/>
              <a:gd name="connsiteY3750" fmla="*/ 4208970 h 6698675"/>
              <a:gd name="connsiteX3751" fmla="*/ 2780935 w 8267681"/>
              <a:gd name="connsiteY3751" fmla="*/ 4211318 h 6698675"/>
              <a:gd name="connsiteX3752" fmla="*/ 2837305 w 8267681"/>
              <a:gd name="connsiteY3752" fmla="*/ 4176087 h 6698675"/>
              <a:gd name="connsiteX3753" fmla="*/ 2820864 w 8267681"/>
              <a:gd name="connsiteY3753" fmla="*/ 4145552 h 6698675"/>
              <a:gd name="connsiteX3754" fmla="*/ 2717518 w 8267681"/>
              <a:gd name="connsiteY3754" fmla="*/ 4138506 h 6698675"/>
              <a:gd name="connsiteX3755" fmla="*/ 2682286 w 8267681"/>
              <a:gd name="connsiteY3755" fmla="*/ 4178436 h 6698675"/>
              <a:gd name="connsiteX3756" fmla="*/ 2668193 w 8267681"/>
              <a:gd name="connsiteY3756" fmla="*/ 4199575 h 6698675"/>
              <a:gd name="connsiteX3757" fmla="*/ 2684635 w 8267681"/>
              <a:gd name="connsiteY3757" fmla="*/ 4190180 h 6698675"/>
              <a:gd name="connsiteX3758" fmla="*/ 2755098 w 8267681"/>
              <a:gd name="connsiteY3758" fmla="*/ 4140855 h 6698675"/>
              <a:gd name="connsiteX3759" fmla="*/ 2719866 w 8267681"/>
              <a:gd name="connsiteY3759" fmla="*/ 4147901 h 6698675"/>
              <a:gd name="connsiteX3760" fmla="*/ 2717518 w 8267681"/>
              <a:gd name="connsiteY3760" fmla="*/ 4138506 h 6698675"/>
              <a:gd name="connsiteX3761" fmla="*/ 5888443 w 8267681"/>
              <a:gd name="connsiteY3761" fmla="*/ 4134543 h 6698675"/>
              <a:gd name="connsiteX3762" fmla="*/ 5893067 w 8267681"/>
              <a:gd name="connsiteY3762" fmla="*/ 4138506 h 6698675"/>
              <a:gd name="connsiteX3763" fmla="*/ 5888443 w 8267681"/>
              <a:gd name="connsiteY3763" fmla="*/ 4134543 h 6698675"/>
              <a:gd name="connsiteX3764" fmla="*/ 2689332 w 8267681"/>
              <a:gd name="connsiteY3764" fmla="*/ 4133809 h 6698675"/>
              <a:gd name="connsiteX3765" fmla="*/ 2663496 w 8267681"/>
              <a:gd name="connsiteY3765" fmla="*/ 4180784 h 6698675"/>
              <a:gd name="connsiteX3766" fmla="*/ 2696379 w 8267681"/>
              <a:gd name="connsiteY3766" fmla="*/ 4136157 h 6698675"/>
              <a:gd name="connsiteX3767" fmla="*/ 2689332 w 8267681"/>
              <a:gd name="connsiteY3767" fmla="*/ 4133809 h 6698675"/>
              <a:gd name="connsiteX3768" fmla="*/ 3635890 w 8267681"/>
              <a:gd name="connsiteY3768" fmla="*/ 4129111 h 6698675"/>
              <a:gd name="connsiteX3769" fmla="*/ 3607706 w 8267681"/>
              <a:gd name="connsiteY3769" fmla="*/ 4166692 h 6698675"/>
              <a:gd name="connsiteX3770" fmla="*/ 3624146 w 8267681"/>
              <a:gd name="connsiteY3770" fmla="*/ 4192528 h 6698675"/>
              <a:gd name="connsiteX3771" fmla="*/ 3671122 w 8267681"/>
              <a:gd name="connsiteY3771" fmla="*/ 4157296 h 6698675"/>
              <a:gd name="connsiteX3772" fmla="*/ 3635890 w 8267681"/>
              <a:gd name="connsiteY3772" fmla="*/ 4129111 h 6698675"/>
              <a:gd name="connsiteX3773" fmla="*/ 3384571 w 8267681"/>
              <a:gd name="connsiteY3773" fmla="*/ 4110321 h 6698675"/>
              <a:gd name="connsiteX3774" fmla="*/ 3363432 w 8267681"/>
              <a:gd name="connsiteY3774" fmla="*/ 4161994 h 6698675"/>
              <a:gd name="connsiteX3775" fmla="*/ 3384571 w 8267681"/>
              <a:gd name="connsiteY3775" fmla="*/ 4110321 h 6698675"/>
              <a:gd name="connsiteX3776" fmla="*/ 5702815 w 8267681"/>
              <a:gd name="connsiteY3776" fmla="*/ 4107971 h 6698675"/>
              <a:gd name="connsiteX3777" fmla="*/ 5714559 w 8267681"/>
              <a:gd name="connsiteY3777" fmla="*/ 4115017 h 6698675"/>
              <a:gd name="connsiteX3778" fmla="*/ 5721605 w 8267681"/>
              <a:gd name="connsiteY3778" fmla="*/ 4124412 h 6698675"/>
              <a:gd name="connsiteX3779" fmla="*/ 5721605 w 8267681"/>
              <a:gd name="connsiteY3779" fmla="*/ 4119715 h 6698675"/>
              <a:gd name="connsiteX3780" fmla="*/ 5728652 w 8267681"/>
              <a:gd name="connsiteY3780" fmla="*/ 4133807 h 6698675"/>
              <a:gd name="connsiteX3781" fmla="*/ 5747442 w 8267681"/>
              <a:gd name="connsiteY3781" fmla="*/ 4157295 h 6698675"/>
              <a:gd name="connsiteX3782" fmla="*/ 5731000 w 8267681"/>
              <a:gd name="connsiteY3782" fmla="*/ 4140854 h 6698675"/>
              <a:gd name="connsiteX3783" fmla="*/ 5731000 w 8267681"/>
              <a:gd name="connsiteY3783" fmla="*/ 4143203 h 6698675"/>
              <a:gd name="connsiteX3784" fmla="*/ 5721605 w 8267681"/>
              <a:gd name="connsiteY3784" fmla="*/ 4147900 h 6698675"/>
              <a:gd name="connsiteX3785" fmla="*/ 5747442 w 8267681"/>
              <a:gd name="connsiteY3785" fmla="*/ 4161993 h 6698675"/>
              <a:gd name="connsiteX3786" fmla="*/ 5738046 w 8267681"/>
              <a:gd name="connsiteY3786" fmla="*/ 4166691 h 6698675"/>
              <a:gd name="connsiteX3787" fmla="*/ 5789720 w 8267681"/>
              <a:gd name="connsiteY3787" fmla="*/ 4312315 h 6698675"/>
              <a:gd name="connsiteX3788" fmla="*/ 5761534 w 8267681"/>
              <a:gd name="connsiteY3788" fmla="*/ 4246549 h 6698675"/>
              <a:gd name="connsiteX3789" fmla="*/ 5763883 w 8267681"/>
              <a:gd name="connsiteY3789" fmla="*/ 4279432 h 6698675"/>
              <a:gd name="connsiteX3790" fmla="*/ 5759186 w 8267681"/>
              <a:gd name="connsiteY3790" fmla="*/ 4284129 h 6698675"/>
              <a:gd name="connsiteX3791" fmla="*/ 5745093 w 8267681"/>
              <a:gd name="connsiteY3791" fmla="*/ 4258293 h 6698675"/>
              <a:gd name="connsiteX3792" fmla="*/ 5723954 w 8267681"/>
              <a:gd name="connsiteY3792" fmla="*/ 4272386 h 6698675"/>
              <a:gd name="connsiteX3793" fmla="*/ 5733349 w 8267681"/>
              <a:gd name="connsiteY3793" fmla="*/ 4302919 h 6698675"/>
              <a:gd name="connsiteX3794" fmla="*/ 5719256 w 8267681"/>
              <a:gd name="connsiteY3794" fmla="*/ 4281781 h 6698675"/>
              <a:gd name="connsiteX3795" fmla="*/ 5684025 w 8267681"/>
              <a:gd name="connsiteY3795" fmla="*/ 4272386 h 6698675"/>
              <a:gd name="connsiteX3796" fmla="*/ 5700466 w 8267681"/>
              <a:gd name="connsiteY3796" fmla="*/ 4239502 h 6698675"/>
              <a:gd name="connsiteX3797" fmla="*/ 5676978 w 8267681"/>
              <a:gd name="connsiteY3797" fmla="*/ 4230107 h 6698675"/>
              <a:gd name="connsiteX3798" fmla="*/ 5669932 w 8267681"/>
              <a:gd name="connsiteY3798" fmla="*/ 4180783 h 6698675"/>
              <a:gd name="connsiteX3799" fmla="*/ 5702815 w 8267681"/>
              <a:gd name="connsiteY3799" fmla="*/ 4107971 h 6698675"/>
              <a:gd name="connsiteX3800" fmla="*/ 359361 w 8267681"/>
              <a:gd name="connsiteY3800" fmla="*/ 4103274 h 6698675"/>
              <a:gd name="connsiteX3801" fmla="*/ 368753 w 8267681"/>
              <a:gd name="connsiteY3801" fmla="*/ 4105623 h 6698675"/>
              <a:gd name="connsiteX3802" fmla="*/ 371103 w 8267681"/>
              <a:gd name="connsiteY3802" fmla="*/ 4107972 h 6698675"/>
              <a:gd name="connsiteX3803" fmla="*/ 368753 w 8267681"/>
              <a:gd name="connsiteY3803" fmla="*/ 4110320 h 6698675"/>
              <a:gd name="connsiteX3804" fmla="*/ 359361 w 8267681"/>
              <a:gd name="connsiteY3804" fmla="*/ 4112669 h 6698675"/>
              <a:gd name="connsiteX3805" fmla="*/ 357011 w 8267681"/>
              <a:gd name="connsiteY3805" fmla="*/ 4107972 h 6698675"/>
              <a:gd name="connsiteX3806" fmla="*/ 5108268 w 8267681"/>
              <a:gd name="connsiteY3806" fmla="*/ 4100655 h 6698675"/>
              <a:gd name="connsiteX3807" fmla="*/ 5107216 w 8267681"/>
              <a:gd name="connsiteY3807" fmla="*/ 4104852 h 6698675"/>
              <a:gd name="connsiteX3808" fmla="*/ 5103556 w 8267681"/>
              <a:gd name="connsiteY3808" fmla="*/ 4112572 h 6698675"/>
              <a:gd name="connsiteX3809" fmla="*/ 5102813 w 8267681"/>
              <a:gd name="connsiteY3809" fmla="*/ 4111862 h 6698675"/>
              <a:gd name="connsiteX3810" fmla="*/ 5104758 w 8267681"/>
              <a:gd name="connsiteY3810" fmla="*/ 4103274 h 6698675"/>
              <a:gd name="connsiteX3811" fmla="*/ 2301785 w 8267681"/>
              <a:gd name="connsiteY3811" fmla="*/ 4096228 h 6698675"/>
              <a:gd name="connsiteX3812" fmla="*/ 2304134 w 8267681"/>
              <a:gd name="connsiteY3812" fmla="*/ 4103275 h 6698675"/>
              <a:gd name="connsiteX3813" fmla="*/ 2311180 w 8267681"/>
              <a:gd name="connsiteY3813" fmla="*/ 4103275 h 6698675"/>
              <a:gd name="connsiteX3814" fmla="*/ 2325273 w 8267681"/>
              <a:gd name="connsiteY3814" fmla="*/ 4166692 h 6698675"/>
              <a:gd name="connsiteX3815" fmla="*/ 2306483 w 8267681"/>
              <a:gd name="connsiteY3815" fmla="*/ 4192529 h 6698675"/>
              <a:gd name="connsiteX3816" fmla="*/ 2294740 w 8267681"/>
              <a:gd name="connsiteY3816" fmla="*/ 4152600 h 6698675"/>
              <a:gd name="connsiteX3817" fmla="*/ 2311180 w 8267681"/>
              <a:gd name="connsiteY3817" fmla="*/ 4145553 h 6698675"/>
              <a:gd name="connsiteX3818" fmla="*/ 2292390 w 8267681"/>
              <a:gd name="connsiteY3818" fmla="*/ 4119717 h 6698675"/>
              <a:gd name="connsiteX3819" fmla="*/ 2301785 w 8267681"/>
              <a:gd name="connsiteY3819" fmla="*/ 4096228 h 6698675"/>
              <a:gd name="connsiteX3820" fmla="*/ 2823213 w 8267681"/>
              <a:gd name="connsiteY3820" fmla="*/ 4093879 h 6698675"/>
              <a:gd name="connsiteX3821" fmla="*/ 2825561 w 8267681"/>
              <a:gd name="connsiteY3821" fmla="*/ 4100926 h 6698675"/>
              <a:gd name="connsiteX3822" fmla="*/ 2827910 w 8267681"/>
              <a:gd name="connsiteY3822" fmla="*/ 4093879 h 6698675"/>
              <a:gd name="connsiteX3823" fmla="*/ 2823213 w 8267681"/>
              <a:gd name="connsiteY3823" fmla="*/ 4093879 h 6698675"/>
              <a:gd name="connsiteX3824" fmla="*/ 2818515 w 8267681"/>
              <a:gd name="connsiteY3824" fmla="*/ 4093879 h 6698675"/>
              <a:gd name="connsiteX3825" fmla="*/ 2792680 w 8267681"/>
              <a:gd name="connsiteY3825" fmla="*/ 4107972 h 6698675"/>
              <a:gd name="connsiteX3826" fmla="*/ 2792680 w 8267681"/>
              <a:gd name="connsiteY3826" fmla="*/ 4098577 h 6698675"/>
              <a:gd name="connsiteX3827" fmla="*/ 2776237 w 8267681"/>
              <a:gd name="connsiteY3827" fmla="*/ 4145552 h 6698675"/>
              <a:gd name="connsiteX3828" fmla="*/ 2757447 w 8267681"/>
              <a:gd name="connsiteY3828" fmla="*/ 4161994 h 6698675"/>
              <a:gd name="connsiteX3829" fmla="*/ 2816166 w 8267681"/>
              <a:gd name="connsiteY3829" fmla="*/ 4143204 h 6698675"/>
              <a:gd name="connsiteX3830" fmla="*/ 2811469 w 8267681"/>
              <a:gd name="connsiteY3830" fmla="*/ 4140855 h 6698675"/>
              <a:gd name="connsiteX3831" fmla="*/ 2827910 w 8267681"/>
              <a:gd name="connsiteY3831" fmla="*/ 4119716 h 6698675"/>
              <a:gd name="connsiteX3832" fmla="*/ 2827910 w 8267681"/>
              <a:gd name="connsiteY3832" fmla="*/ 4112670 h 6698675"/>
              <a:gd name="connsiteX3833" fmla="*/ 2818515 w 8267681"/>
              <a:gd name="connsiteY3833" fmla="*/ 4093879 h 6698675"/>
              <a:gd name="connsiteX3834" fmla="*/ 2808570 w 8267681"/>
              <a:gd name="connsiteY3834" fmla="*/ 4087236 h 6698675"/>
              <a:gd name="connsiteX3835" fmla="*/ 2795027 w 8267681"/>
              <a:gd name="connsiteY3835" fmla="*/ 4091530 h 6698675"/>
              <a:gd name="connsiteX3836" fmla="*/ 2808570 w 8267681"/>
              <a:gd name="connsiteY3836" fmla="*/ 4087236 h 6698675"/>
              <a:gd name="connsiteX3837" fmla="*/ 2578940 w 8267681"/>
              <a:gd name="connsiteY3837" fmla="*/ 4079786 h 6698675"/>
              <a:gd name="connsiteX3838" fmla="*/ 2581289 w 8267681"/>
              <a:gd name="connsiteY3838" fmla="*/ 4082135 h 6698675"/>
              <a:gd name="connsiteX3839" fmla="*/ 2578940 w 8267681"/>
              <a:gd name="connsiteY3839" fmla="*/ 4084484 h 6698675"/>
              <a:gd name="connsiteX3840" fmla="*/ 2562498 w 8267681"/>
              <a:gd name="connsiteY3840" fmla="*/ 4096228 h 6698675"/>
              <a:gd name="connsiteX3841" fmla="*/ 2555452 w 8267681"/>
              <a:gd name="connsiteY3841" fmla="*/ 4091530 h 6698675"/>
              <a:gd name="connsiteX3842" fmla="*/ 2557801 w 8267681"/>
              <a:gd name="connsiteY3842" fmla="*/ 4082135 h 6698675"/>
              <a:gd name="connsiteX3843" fmla="*/ 2834957 w 8267681"/>
              <a:gd name="connsiteY3843" fmla="*/ 4077438 h 6698675"/>
              <a:gd name="connsiteX3844" fmla="*/ 2820864 w 8267681"/>
              <a:gd name="connsiteY3844" fmla="*/ 4079787 h 6698675"/>
              <a:gd name="connsiteX3845" fmla="*/ 2823213 w 8267681"/>
              <a:gd name="connsiteY3845" fmla="*/ 4089182 h 6698675"/>
              <a:gd name="connsiteX3846" fmla="*/ 2830260 w 8267681"/>
              <a:gd name="connsiteY3846" fmla="*/ 4089182 h 6698675"/>
              <a:gd name="connsiteX3847" fmla="*/ 2834957 w 8267681"/>
              <a:gd name="connsiteY3847" fmla="*/ 4077438 h 6698675"/>
              <a:gd name="connsiteX3848" fmla="*/ 5073600 w 8267681"/>
              <a:gd name="connsiteY3848" fmla="*/ 4071786 h 6698675"/>
              <a:gd name="connsiteX3849" fmla="*/ 5068645 w 8267681"/>
              <a:gd name="connsiteY3849" fmla="*/ 4075089 h 6698675"/>
              <a:gd name="connsiteX3850" fmla="*/ 5073600 w 8267681"/>
              <a:gd name="connsiteY3850" fmla="*/ 4071786 h 6698675"/>
              <a:gd name="connsiteX3851" fmla="*/ 1190824 w 8267681"/>
              <a:gd name="connsiteY3851" fmla="*/ 4070391 h 6698675"/>
              <a:gd name="connsiteX3852" fmla="*/ 1195523 w 8267681"/>
              <a:gd name="connsiteY3852" fmla="*/ 4077437 h 6698675"/>
              <a:gd name="connsiteX3853" fmla="*/ 1193172 w 8267681"/>
              <a:gd name="connsiteY3853" fmla="*/ 4086832 h 6698675"/>
              <a:gd name="connsiteX3854" fmla="*/ 1190824 w 8267681"/>
              <a:gd name="connsiteY3854" fmla="*/ 4091530 h 6698675"/>
              <a:gd name="connsiteX3855" fmla="*/ 1183780 w 8267681"/>
              <a:gd name="connsiteY3855" fmla="*/ 4086832 h 6698675"/>
              <a:gd name="connsiteX3856" fmla="*/ 1186130 w 8267681"/>
              <a:gd name="connsiteY3856" fmla="*/ 4077437 h 6698675"/>
              <a:gd name="connsiteX3857" fmla="*/ 2115685 w 8267681"/>
              <a:gd name="connsiteY3857" fmla="*/ 4065278 h 6698675"/>
              <a:gd name="connsiteX3858" fmla="*/ 2115565 w 8267681"/>
              <a:gd name="connsiteY3858" fmla="*/ 4066700 h 6698675"/>
              <a:gd name="connsiteX3859" fmla="*/ 2113885 w 8267681"/>
              <a:gd name="connsiteY3859" fmla="*/ 4075089 h 6698675"/>
              <a:gd name="connsiteX3860" fmla="*/ 2114891 w 8267681"/>
              <a:gd name="connsiteY3860" fmla="*/ 4068039 h 6698675"/>
              <a:gd name="connsiteX3861" fmla="*/ 2503779 w 8267681"/>
              <a:gd name="connsiteY3861" fmla="*/ 4063345 h 6698675"/>
              <a:gd name="connsiteX3862" fmla="*/ 2496732 w 8267681"/>
              <a:gd name="connsiteY3862" fmla="*/ 4070392 h 6698675"/>
              <a:gd name="connsiteX3863" fmla="*/ 2503779 w 8267681"/>
              <a:gd name="connsiteY3863" fmla="*/ 4075089 h 6698675"/>
              <a:gd name="connsiteX3864" fmla="*/ 2508476 w 8267681"/>
              <a:gd name="connsiteY3864" fmla="*/ 4070392 h 6698675"/>
              <a:gd name="connsiteX3865" fmla="*/ 2247762 w 8267681"/>
              <a:gd name="connsiteY3865" fmla="*/ 4063345 h 6698675"/>
              <a:gd name="connsiteX3866" fmla="*/ 2238373 w 8267681"/>
              <a:gd name="connsiteY3866" fmla="*/ 4075089 h 6698675"/>
              <a:gd name="connsiteX3867" fmla="*/ 2243064 w 8267681"/>
              <a:gd name="connsiteY3867" fmla="*/ 4117367 h 6698675"/>
              <a:gd name="connsiteX3868" fmla="*/ 2247762 w 8267681"/>
              <a:gd name="connsiteY3868" fmla="*/ 4122065 h 6698675"/>
              <a:gd name="connsiteX3869" fmla="*/ 2247762 w 8267681"/>
              <a:gd name="connsiteY3869" fmla="*/ 4117367 h 6698675"/>
              <a:gd name="connsiteX3870" fmla="*/ 2257158 w 8267681"/>
              <a:gd name="connsiteY3870" fmla="*/ 4093879 h 6698675"/>
              <a:gd name="connsiteX3871" fmla="*/ 2250111 w 8267681"/>
              <a:gd name="connsiteY3871" fmla="*/ 4075089 h 6698675"/>
              <a:gd name="connsiteX3872" fmla="*/ 2247762 w 8267681"/>
              <a:gd name="connsiteY3872" fmla="*/ 4063345 h 6698675"/>
              <a:gd name="connsiteX3873" fmla="*/ 1174388 w 8267681"/>
              <a:gd name="connsiteY3873" fmla="*/ 4060996 h 6698675"/>
              <a:gd name="connsiteX3874" fmla="*/ 1181432 w 8267681"/>
              <a:gd name="connsiteY3874" fmla="*/ 4068042 h 6698675"/>
              <a:gd name="connsiteX3875" fmla="*/ 1176738 w 8267681"/>
              <a:gd name="connsiteY3875" fmla="*/ 4077437 h 6698675"/>
              <a:gd name="connsiteX3876" fmla="*/ 1174388 w 8267681"/>
              <a:gd name="connsiteY3876" fmla="*/ 4079786 h 6698675"/>
              <a:gd name="connsiteX3877" fmla="*/ 1172038 w 8267681"/>
              <a:gd name="connsiteY3877" fmla="*/ 4077437 h 6698675"/>
              <a:gd name="connsiteX3878" fmla="*/ 1167341 w 8267681"/>
              <a:gd name="connsiteY3878" fmla="*/ 4068042 h 6698675"/>
              <a:gd name="connsiteX3879" fmla="*/ 3389268 w 8267681"/>
              <a:gd name="connsiteY3879" fmla="*/ 4049253 h 6698675"/>
              <a:gd name="connsiteX3880" fmla="*/ 3311758 w 8267681"/>
              <a:gd name="connsiteY3880" fmla="*/ 4173738 h 6698675"/>
              <a:gd name="connsiteX3881" fmla="*/ 3389268 w 8267681"/>
              <a:gd name="connsiteY3881" fmla="*/ 4049253 h 6698675"/>
              <a:gd name="connsiteX3882" fmla="*/ 3200559 w 8267681"/>
              <a:gd name="connsiteY3882" fmla="*/ 4041325 h 6698675"/>
              <a:gd name="connsiteX3883" fmla="*/ 3191971 w 8267681"/>
              <a:gd name="connsiteY3883" fmla="*/ 4070392 h 6698675"/>
              <a:gd name="connsiteX3884" fmla="*/ 3210761 w 8267681"/>
              <a:gd name="connsiteY3884" fmla="*/ 4044555 h 6698675"/>
              <a:gd name="connsiteX3885" fmla="*/ 3200559 w 8267681"/>
              <a:gd name="connsiteY3885" fmla="*/ 4041325 h 6698675"/>
              <a:gd name="connsiteX3886" fmla="*/ 580151 w 8267681"/>
              <a:gd name="connsiteY3886" fmla="*/ 4037508 h 6698675"/>
              <a:gd name="connsiteX3887" fmla="*/ 589545 w 8267681"/>
              <a:gd name="connsiteY3887" fmla="*/ 4037508 h 6698675"/>
              <a:gd name="connsiteX3888" fmla="*/ 591897 w 8267681"/>
              <a:gd name="connsiteY3888" fmla="*/ 4044554 h 6698675"/>
              <a:gd name="connsiteX3889" fmla="*/ 589545 w 8267681"/>
              <a:gd name="connsiteY3889" fmla="*/ 4046903 h 6698675"/>
              <a:gd name="connsiteX3890" fmla="*/ 580151 w 8267681"/>
              <a:gd name="connsiteY3890" fmla="*/ 4046903 h 6698675"/>
              <a:gd name="connsiteX3891" fmla="*/ 577800 w 8267681"/>
              <a:gd name="connsiteY3891" fmla="*/ 4044554 h 6698675"/>
              <a:gd name="connsiteX3892" fmla="*/ 2792680 w 8267681"/>
              <a:gd name="connsiteY3892" fmla="*/ 4028114 h 6698675"/>
              <a:gd name="connsiteX3893" fmla="*/ 2790330 w 8267681"/>
              <a:gd name="connsiteY3893" fmla="*/ 4082136 h 6698675"/>
              <a:gd name="connsiteX3894" fmla="*/ 2811469 w 8267681"/>
              <a:gd name="connsiteY3894" fmla="*/ 4063345 h 6698675"/>
              <a:gd name="connsiteX3895" fmla="*/ 2802074 w 8267681"/>
              <a:gd name="connsiteY3895" fmla="*/ 4051601 h 6698675"/>
              <a:gd name="connsiteX3896" fmla="*/ 2792680 w 8267681"/>
              <a:gd name="connsiteY3896" fmla="*/ 4028114 h 6698675"/>
              <a:gd name="connsiteX3897" fmla="*/ 335871 w 8267681"/>
              <a:gd name="connsiteY3897" fmla="*/ 4025764 h 6698675"/>
              <a:gd name="connsiteX3898" fmla="*/ 345268 w 8267681"/>
              <a:gd name="connsiteY3898" fmla="*/ 4046904 h 6698675"/>
              <a:gd name="connsiteX3899" fmla="*/ 347618 w 8267681"/>
              <a:gd name="connsiteY3899" fmla="*/ 4056299 h 6698675"/>
              <a:gd name="connsiteX3900" fmla="*/ 347618 w 8267681"/>
              <a:gd name="connsiteY3900" fmla="*/ 4065694 h 6698675"/>
              <a:gd name="connsiteX3901" fmla="*/ 338219 w 8267681"/>
              <a:gd name="connsiteY3901" fmla="*/ 4082136 h 6698675"/>
              <a:gd name="connsiteX3902" fmla="*/ 317083 w 8267681"/>
              <a:gd name="connsiteY3902" fmla="*/ 4086833 h 6698675"/>
              <a:gd name="connsiteX3903" fmla="*/ 310034 w 8267681"/>
              <a:gd name="connsiteY3903" fmla="*/ 4082136 h 6698675"/>
              <a:gd name="connsiteX3904" fmla="*/ 310034 w 8267681"/>
              <a:gd name="connsiteY3904" fmla="*/ 4072741 h 6698675"/>
              <a:gd name="connsiteX3905" fmla="*/ 321777 w 8267681"/>
              <a:gd name="connsiteY3905" fmla="*/ 4056299 h 6698675"/>
              <a:gd name="connsiteX3906" fmla="*/ 321777 w 8267681"/>
              <a:gd name="connsiteY3906" fmla="*/ 4039858 h 6698675"/>
              <a:gd name="connsiteX3907" fmla="*/ 2308830 w 8267681"/>
              <a:gd name="connsiteY3907" fmla="*/ 4018719 h 6698675"/>
              <a:gd name="connsiteX3908" fmla="*/ 2299435 w 8267681"/>
              <a:gd name="connsiteY3908" fmla="*/ 4030462 h 6698675"/>
              <a:gd name="connsiteX3909" fmla="*/ 2308830 w 8267681"/>
              <a:gd name="connsiteY3909" fmla="*/ 4035160 h 6698675"/>
              <a:gd name="connsiteX3910" fmla="*/ 2313529 w 8267681"/>
              <a:gd name="connsiteY3910" fmla="*/ 4028114 h 6698675"/>
              <a:gd name="connsiteX3911" fmla="*/ 5783077 w 8267681"/>
              <a:gd name="connsiteY3911" fmla="*/ 4015232 h 6698675"/>
              <a:gd name="connsiteX3912" fmla="*/ 5787371 w 8267681"/>
              <a:gd name="connsiteY3912" fmla="*/ 4028113 h 6698675"/>
              <a:gd name="connsiteX3913" fmla="*/ 5783077 w 8267681"/>
              <a:gd name="connsiteY3913" fmla="*/ 4015232 h 6698675"/>
              <a:gd name="connsiteX3914" fmla="*/ 1183772 w 8267681"/>
              <a:gd name="connsiteY3914" fmla="*/ 4009323 h 6698675"/>
              <a:gd name="connsiteX3915" fmla="*/ 1176721 w 8267681"/>
              <a:gd name="connsiteY3915" fmla="*/ 4018719 h 6698675"/>
              <a:gd name="connsiteX3916" fmla="*/ 1188465 w 8267681"/>
              <a:gd name="connsiteY3916" fmla="*/ 4028114 h 6698675"/>
              <a:gd name="connsiteX3917" fmla="*/ 1190814 w 8267681"/>
              <a:gd name="connsiteY3917" fmla="*/ 4030462 h 6698675"/>
              <a:gd name="connsiteX3918" fmla="*/ 1200209 w 8267681"/>
              <a:gd name="connsiteY3918" fmla="*/ 4028114 h 6698675"/>
              <a:gd name="connsiteX3919" fmla="*/ 1204906 w 8267681"/>
              <a:gd name="connsiteY3919" fmla="*/ 4016370 h 6698675"/>
              <a:gd name="connsiteX3920" fmla="*/ 1200209 w 8267681"/>
              <a:gd name="connsiteY3920" fmla="*/ 4011672 h 6698675"/>
              <a:gd name="connsiteX3921" fmla="*/ 1164979 w 8267681"/>
              <a:gd name="connsiteY3921" fmla="*/ 4009323 h 6698675"/>
              <a:gd name="connsiteX3922" fmla="*/ 1157931 w 8267681"/>
              <a:gd name="connsiteY3922" fmla="*/ 4016370 h 6698675"/>
              <a:gd name="connsiteX3923" fmla="*/ 1164979 w 8267681"/>
              <a:gd name="connsiteY3923" fmla="*/ 4021067 h 6698675"/>
              <a:gd name="connsiteX3924" fmla="*/ 1164979 w 8267681"/>
              <a:gd name="connsiteY3924" fmla="*/ 4009323 h 6698675"/>
              <a:gd name="connsiteX3925" fmla="*/ 1336448 w 8267681"/>
              <a:gd name="connsiteY3925" fmla="*/ 4006974 h 6698675"/>
              <a:gd name="connsiteX3926" fmla="*/ 1343499 w 8267681"/>
              <a:gd name="connsiteY3926" fmla="*/ 4009323 h 6698675"/>
              <a:gd name="connsiteX3927" fmla="*/ 1334102 w 8267681"/>
              <a:gd name="connsiteY3927" fmla="*/ 4018718 h 6698675"/>
              <a:gd name="connsiteX3928" fmla="*/ 1329406 w 8267681"/>
              <a:gd name="connsiteY3928" fmla="*/ 4011672 h 6698675"/>
              <a:gd name="connsiteX3929" fmla="*/ 688176 w 8267681"/>
              <a:gd name="connsiteY3929" fmla="*/ 4004626 h 6698675"/>
              <a:gd name="connsiteX3930" fmla="*/ 687706 w 8267681"/>
              <a:gd name="connsiteY3930" fmla="*/ 4006504 h 6698675"/>
              <a:gd name="connsiteX3931" fmla="*/ 683477 w 8267681"/>
              <a:gd name="connsiteY3931" fmla="*/ 4009323 h 6698675"/>
              <a:gd name="connsiteX3932" fmla="*/ 688176 w 8267681"/>
              <a:gd name="connsiteY3932" fmla="*/ 4004626 h 6698675"/>
              <a:gd name="connsiteX3933" fmla="*/ 3372387 w 8267681"/>
              <a:gd name="connsiteY3933" fmla="*/ 4003341 h 6698675"/>
              <a:gd name="connsiteX3934" fmla="*/ 3365780 w 8267681"/>
              <a:gd name="connsiteY3934" fmla="*/ 4006975 h 6698675"/>
              <a:gd name="connsiteX3935" fmla="*/ 3372387 w 8267681"/>
              <a:gd name="connsiteY3935" fmla="*/ 4003341 h 6698675"/>
              <a:gd name="connsiteX3936" fmla="*/ 5007577 w 8267681"/>
              <a:gd name="connsiteY3936" fmla="*/ 4002277 h 6698675"/>
              <a:gd name="connsiteX3937" fmla="*/ 5012274 w 8267681"/>
              <a:gd name="connsiteY3937" fmla="*/ 4011672 h 6698675"/>
              <a:gd name="connsiteX3938" fmla="*/ 5014623 w 8267681"/>
              <a:gd name="connsiteY3938" fmla="*/ 4006975 h 6698675"/>
              <a:gd name="connsiteX3939" fmla="*/ 5007577 w 8267681"/>
              <a:gd name="connsiteY3939" fmla="*/ 4002277 h 6698675"/>
              <a:gd name="connsiteX3940" fmla="*/ 3241295 w 8267681"/>
              <a:gd name="connsiteY3940" fmla="*/ 4002277 h 6698675"/>
              <a:gd name="connsiteX3941" fmla="*/ 3217807 w 8267681"/>
              <a:gd name="connsiteY3941" fmla="*/ 4039857 h 6698675"/>
              <a:gd name="connsiteX3942" fmla="*/ 3241295 w 8267681"/>
              <a:gd name="connsiteY3942" fmla="*/ 4002277 h 6698675"/>
              <a:gd name="connsiteX3943" fmla="*/ 975315 w 8267681"/>
              <a:gd name="connsiteY3943" fmla="*/ 4002020 h 6698675"/>
              <a:gd name="connsiteX3944" fmla="*/ 970028 w 8267681"/>
              <a:gd name="connsiteY3944" fmla="*/ 4006975 h 6698675"/>
              <a:gd name="connsiteX3945" fmla="*/ 975315 w 8267681"/>
              <a:gd name="connsiteY3945" fmla="*/ 4002020 h 6698675"/>
              <a:gd name="connsiteX3946" fmla="*/ 1580722 w 8267681"/>
              <a:gd name="connsiteY3946" fmla="*/ 3999927 h 6698675"/>
              <a:gd name="connsiteX3947" fmla="*/ 1587769 w 8267681"/>
              <a:gd name="connsiteY3947" fmla="*/ 4006973 h 6698675"/>
              <a:gd name="connsiteX3948" fmla="*/ 1580722 w 8267681"/>
              <a:gd name="connsiteY3948" fmla="*/ 4014020 h 6698675"/>
              <a:gd name="connsiteX3949" fmla="*/ 1571330 w 8267681"/>
              <a:gd name="connsiteY3949" fmla="*/ 4009322 h 6698675"/>
              <a:gd name="connsiteX3950" fmla="*/ 1568980 w 8267681"/>
              <a:gd name="connsiteY3950" fmla="*/ 4006973 h 6698675"/>
              <a:gd name="connsiteX3951" fmla="*/ 1571330 w 8267681"/>
              <a:gd name="connsiteY3951" fmla="*/ 4002276 h 6698675"/>
              <a:gd name="connsiteX3952" fmla="*/ 267756 w 8267681"/>
              <a:gd name="connsiteY3952" fmla="*/ 3999927 h 6698675"/>
              <a:gd name="connsiteX3953" fmla="*/ 288898 w 8267681"/>
              <a:gd name="connsiteY3953" fmla="*/ 4006974 h 6698675"/>
              <a:gd name="connsiteX3954" fmla="*/ 300640 w 8267681"/>
              <a:gd name="connsiteY3954" fmla="*/ 4032811 h 6698675"/>
              <a:gd name="connsiteX3955" fmla="*/ 293594 w 8267681"/>
              <a:gd name="connsiteY3955" fmla="*/ 4051601 h 6698675"/>
              <a:gd name="connsiteX3956" fmla="*/ 284199 w 8267681"/>
              <a:gd name="connsiteY3956" fmla="*/ 4051601 h 6698675"/>
              <a:gd name="connsiteX3957" fmla="*/ 277151 w 8267681"/>
              <a:gd name="connsiteY3957" fmla="*/ 4049253 h 6698675"/>
              <a:gd name="connsiteX3958" fmla="*/ 267756 w 8267681"/>
              <a:gd name="connsiteY3958" fmla="*/ 4039857 h 6698675"/>
              <a:gd name="connsiteX3959" fmla="*/ 258363 w 8267681"/>
              <a:gd name="connsiteY3959" fmla="*/ 4014021 h 6698675"/>
              <a:gd name="connsiteX3960" fmla="*/ 267756 w 8267681"/>
              <a:gd name="connsiteY3960" fmla="*/ 3999927 h 6698675"/>
              <a:gd name="connsiteX3961" fmla="*/ 5074443 w 8267681"/>
              <a:gd name="connsiteY3961" fmla="*/ 3993799 h 6698675"/>
              <a:gd name="connsiteX3962" fmla="*/ 5059250 w 8267681"/>
              <a:gd name="connsiteY3962" fmla="*/ 4009323 h 6698675"/>
              <a:gd name="connsiteX3963" fmla="*/ 5085086 w 8267681"/>
              <a:gd name="connsiteY3963" fmla="*/ 4014021 h 6698675"/>
              <a:gd name="connsiteX3964" fmla="*/ 5085086 w 8267681"/>
              <a:gd name="connsiteY3964" fmla="*/ 3999928 h 6698675"/>
              <a:gd name="connsiteX3965" fmla="*/ 5074443 w 8267681"/>
              <a:gd name="connsiteY3965" fmla="*/ 3993799 h 6698675"/>
              <a:gd name="connsiteX3966" fmla="*/ 1402219 w 8267681"/>
              <a:gd name="connsiteY3966" fmla="*/ 3990532 h 6698675"/>
              <a:gd name="connsiteX3967" fmla="*/ 1409262 w 8267681"/>
              <a:gd name="connsiteY3967" fmla="*/ 3995230 h 6698675"/>
              <a:gd name="connsiteX3968" fmla="*/ 1402219 w 8267681"/>
              <a:gd name="connsiteY3968" fmla="*/ 3999927 h 6698675"/>
              <a:gd name="connsiteX3969" fmla="*/ 1399869 w 8267681"/>
              <a:gd name="connsiteY3969" fmla="*/ 3995230 h 6698675"/>
              <a:gd name="connsiteX3970" fmla="*/ 2978526 w 8267681"/>
              <a:gd name="connsiteY3970" fmla="*/ 3986092 h 6698675"/>
              <a:gd name="connsiteX3971" fmla="*/ 2954744 w 8267681"/>
              <a:gd name="connsiteY3971" fmla="*/ 4002277 h 6698675"/>
              <a:gd name="connsiteX3972" fmla="*/ 2992325 w 8267681"/>
              <a:gd name="connsiteY3972" fmla="*/ 3990533 h 6698675"/>
              <a:gd name="connsiteX3973" fmla="*/ 2978526 w 8267681"/>
              <a:gd name="connsiteY3973" fmla="*/ 3986092 h 6698675"/>
              <a:gd name="connsiteX3974" fmla="*/ 1320009 w 8267681"/>
              <a:gd name="connsiteY3974" fmla="*/ 3985835 h 6698675"/>
              <a:gd name="connsiteX3975" fmla="*/ 1322358 w 8267681"/>
              <a:gd name="connsiteY3975" fmla="*/ 3988185 h 6698675"/>
              <a:gd name="connsiteX3976" fmla="*/ 1324706 w 8267681"/>
              <a:gd name="connsiteY3976" fmla="*/ 4014022 h 6698675"/>
              <a:gd name="connsiteX3977" fmla="*/ 1320009 w 8267681"/>
              <a:gd name="connsiteY3977" fmla="*/ 4018719 h 6698675"/>
              <a:gd name="connsiteX3978" fmla="*/ 1310613 w 8267681"/>
              <a:gd name="connsiteY3978" fmla="*/ 4018719 h 6698675"/>
              <a:gd name="connsiteX3979" fmla="*/ 1305916 w 8267681"/>
              <a:gd name="connsiteY3979" fmla="*/ 4014022 h 6698675"/>
              <a:gd name="connsiteX3980" fmla="*/ 1305916 w 8267681"/>
              <a:gd name="connsiteY3980" fmla="*/ 4004626 h 6698675"/>
              <a:gd name="connsiteX3981" fmla="*/ 1317659 w 8267681"/>
              <a:gd name="connsiteY3981" fmla="*/ 3988185 h 6698675"/>
              <a:gd name="connsiteX3982" fmla="*/ 1320009 w 8267681"/>
              <a:gd name="connsiteY3982" fmla="*/ 3985835 h 6698675"/>
              <a:gd name="connsiteX3983" fmla="*/ 2179670 w 8267681"/>
              <a:gd name="connsiteY3983" fmla="*/ 3983486 h 6698675"/>
              <a:gd name="connsiteX3984" fmla="*/ 2184364 w 8267681"/>
              <a:gd name="connsiteY3984" fmla="*/ 3988184 h 6698675"/>
              <a:gd name="connsiteX3985" fmla="*/ 2170272 w 8267681"/>
              <a:gd name="connsiteY3985" fmla="*/ 3985835 h 6698675"/>
              <a:gd name="connsiteX3986" fmla="*/ 2179670 w 8267681"/>
              <a:gd name="connsiteY3986" fmla="*/ 3983486 h 6698675"/>
              <a:gd name="connsiteX3987" fmla="*/ 1359937 w 8267681"/>
              <a:gd name="connsiteY3987" fmla="*/ 3983486 h 6698675"/>
              <a:gd name="connsiteX3988" fmla="*/ 1374034 w 8267681"/>
              <a:gd name="connsiteY3988" fmla="*/ 3997580 h 6698675"/>
              <a:gd name="connsiteX3989" fmla="*/ 1381077 w 8267681"/>
              <a:gd name="connsiteY3989" fmla="*/ 4014021 h 6698675"/>
              <a:gd name="connsiteX3990" fmla="*/ 1359937 w 8267681"/>
              <a:gd name="connsiteY3990" fmla="*/ 4025765 h 6698675"/>
              <a:gd name="connsiteX3991" fmla="*/ 1352892 w 8267681"/>
              <a:gd name="connsiteY3991" fmla="*/ 4021067 h 6698675"/>
              <a:gd name="connsiteX3992" fmla="*/ 1355241 w 8267681"/>
              <a:gd name="connsiteY3992" fmla="*/ 4011672 h 6698675"/>
              <a:gd name="connsiteX3993" fmla="*/ 1355241 w 8267681"/>
              <a:gd name="connsiteY3993" fmla="*/ 3985836 h 6698675"/>
              <a:gd name="connsiteX3994" fmla="*/ 1359937 w 8267681"/>
              <a:gd name="connsiteY3994" fmla="*/ 3983486 h 6698675"/>
              <a:gd name="connsiteX3995" fmla="*/ 530824 w 8267681"/>
              <a:gd name="connsiteY3995" fmla="*/ 3981137 h 6698675"/>
              <a:gd name="connsiteX3996" fmla="*/ 540222 w 8267681"/>
              <a:gd name="connsiteY3996" fmla="*/ 3983486 h 6698675"/>
              <a:gd name="connsiteX3997" fmla="*/ 530824 w 8267681"/>
              <a:gd name="connsiteY3997" fmla="*/ 3988183 h 6698675"/>
              <a:gd name="connsiteX3998" fmla="*/ 528480 w 8267681"/>
              <a:gd name="connsiteY3998" fmla="*/ 3983486 h 6698675"/>
              <a:gd name="connsiteX3999" fmla="*/ 5979070 w 8267681"/>
              <a:gd name="connsiteY3999" fmla="*/ 3980180 h 6698675"/>
              <a:gd name="connsiteX4000" fmla="*/ 5982688 w 8267681"/>
              <a:gd name="connsiteY4000" fmla="*/ 3980844 h 6698675"/>
              <a:gd name="connsiteX4001" fmla="*/ 5982403 w 8267681"/>
              <a:gd name="connsiteY4001" fmla="*/ 3984712 h 6698675"/>
              <a:gd name="connsiteX4002" fmla="*/ 2684635 w 8267681"/>
              <a:gd name="connsiteY4002" fmla="*/ 3976440 h 6698675"/>
              <a:gd name="connsiteX4003" fmla="*/ 2679937 w 8267681"/>
              <a:gd name="connsiteY4003" fmla="*/ 3988184 h 6698675"/>
              <a:gd name="connsiteX4004" fmla="*/ 2679937 w 8267681"/>
              <a:gd name="connsiteY4004" fmla="*/ 3990533 h 6698675"/>
              <a:gd name="connsiteX4005" fmla="*/ 2689332 w 8267681"/>
              <a:gd name="connsiteY4005" fmla="*/ 3992882 h 6698675"/>
              <a:gd name="connsiteX4006" fmla="*/ 2694030 w 8267681"/>
              <a:gd name="connsiteY4006" fmla="*/ 3988184 h 6698675"/>
              <a:gd name="connsiteX4007" fmla="*/ 2689332 w 8267681"/>
              <a:gd name="connsiteY4007" fmla="*/ 3978789 h 6698675"/>
              <a:gd name="connsiteX4008" fmla="*/ 2614172 w 8267681"/>
              <a:gd name="connsiteY4008" fmla="*/ 3971743 h 6698675"/>
              <a:gd name="connsiteX4009" fmla="*/ 2609474 w 8267681"/>
              <a:gd name="connsiteY4009" fmla="*/ 3978789 h 6698675"/>
              <a:gd name="connsiteX4010" fmla="*/ 2609474 w 8267681"/>
              <a:gd name="connsiteY4010" fmla="*/ 3981138 h 6698675"/>
              <a:gd name="connsiteX4011" fmla="*/ 2614172 w 8267681"/>
              <a:gd name="connsiteY4011" fmla="*/ 3985835 h 6698675"/>
              <a:gd name="connsiteX4012" fmla="*/ 2618869 w 8267681"/>
              <a:gd name="connsiteY4012" fmla="*/ 3978789 h 6698675"/>
              <a:gd name="connsiteX4013" fmla="*/ 1413962 w 8267681"/>
              <a:gd name="connsiteY4013" fmla="*/ 3971742 h 6698675"/>
              <a:gd name="connsiteX4014" fmla="*/ 1418657 w 8267681"/>
              <a:gd name="connsiteY4014" fmla="*/ 3976440 h 6698675"/>
              <a:gd name="connsiteX4015" fmla="*/ 1418657 w 8267681"/>
              <a:gd name="connsiteY4015" fmla="*/ 3985835 h 6698675"/>
              <a:gd name="connsiteX4016" fmla="*/ 1413962 w 8267681"/>
              <a:gd name="connsiteY4016" fmla="*/ 3992881 h 6698675"/>
              <a:gd name="connsiteX4017" fmla="*/ 1406914 w 8267681"/>
              <a:gd name="connsiteY4017" fmla="*/ 3985835 h 6698675"/>
              <a:gd name="connsiteX4018" fmla="*/ 1404570 w 8267681"/>
              <a:gd name="connsiteY4018" fmla="*/ 3976440 h 6698675"/>
              <a:gd name="connsiteX4019" fmla="*/ 1685472 w 8267681"/>
              <a:gd name="connsiteY4019" fmla="*/ 3967362 h 6698675"/>
              <a:gd name="connsiteX4020" fmla="*/ 1688755 w 8267681"/>
              <a:gd name="connsiteY4020" fmla="*/ 3973798 h 6698675"/>
              <a:gd name="connsiteX4021" fmla="*/ 1684438 w 8267681"/>
              <a:gd name="connsiteY4021" fmla="*/ 3985496 h 6698675"/>
              <a:gd name="connsiteX4022" fmla="*/ 645912 w 8267681"/>
              <a:gd name="connsiteY4022" fmla="*/ 3967045 h 6698675"/>
              <a:gd name="connsiteX4023" fmla="*/ 667050 w 8267681"/>
              <a:gd name="connsiteY4023" fmla="*/ 3967045 h 6698675"/>
              <a:gd name="connsiteX4024" fmla="*/ 669397 w 8267681"/>
              <a:gd name="connsiteY4024" fmla="*/ 3967045 h 6698675"/>
              <a:gd name="connsiteX4025" fmla="*/ 671747 w 8267681"/>
              <a:gd name="connsiteY4025" fmla="*/ 3976440 h 6698675"/>
              <a:gd name="connsiteX4026" fmla="*/ 650613 w 8267681"/>
              <a:gd name="connsiteY4026" fmla="*/ 3983486 h 6698675"/>
              <a:gd name="connsiteX4027" fmla="*/ 645912 w 8267681"/>
              <a:gd name="connsiteY4027" fmla="*/ 3976440 h 6698675"/>
              <a:gd name="connsiteX4028" fmla="*/ 328825 w 8267681"/>
              <a:gd name="connsiteY4028" fmla="*/ 3967045 h 6698675"/>
              <a:gd name="connsiteX4029" fmla="*/ 335876 w 8267681"/>
              <a:gd name="connsiteY4029" fmla="*/ 3971743 h 6698675"/>
              <a:gd name="connsiteX4030" fmla="*/ 328825 w 8267681"/>
              <a:gd name="connsiteY4030" fmla="*/ 3981138 h 6698675"/>
              <a:gd name="connsiteX4031" fmla="*/ 319433 w 8267681"/>
              <a:gd name="connsiteY4031" fmla="*/ 3971743 h 6698675"/>
              <a:gd name="connsiteX4032" fmla="*/ 789174 w 8267681"/>
              <a:gd name="connsiteY4032" fmla="*/ 3964697 h 6698675"/>
              <a:gd name="connsiteX4033" fmla="*/ 782129 w 8267681"/>
              <a:gd name="connsiteY4033" fmla="*/ 3969394 h 6698675"/>
              <a:gd name="connsiteX4034" fmla="*/ 753944 w 8267681"/>
              <a:gd name="connsiteY4034" fmla="*/ 3971743 h 6698675"/>
              <a:gd name="connsiteX4035" fmla="*/ 793872 w 8267681"/>
              <a:gd name="connsiteY4035" fmla="*/ 3976440 h 6698675"/>
              <a:gd name="connsiteX4036" fmla="*/ 800917 w 8267681"/>
              <a:gd name="connsiteY4036" fmla="*/ 3969394 h 6698675"/>
              <a:gd name="connsiteX4037" fmla="*/ 789174 w 8267681"/>
              <a:gd name="connsiteY4037" fmla="*/ 3964697 h 6698675"/>
              <a:gd name="connsiteX4038" fmla="*/ 1301221 w 8267681"/>
              <a:gd name="connsiteY4038" fmla="*/ 3964696 h 6698675"/>
              <a:gd name="connsiteX4039" fmla="*/ 1310613 w 8267681"/>
              <a:gd name="connsiteY4039" fmla="*/ 3969394 h 6698675"/>
              <a:gd name="connsiteX4040" fmla="*/ 1301221 w 8267681"/>
              <a:gd name="connsiteY4040" fmla="*/ 3976440 h 6698675"/>
              <a:gd name="connsiteX4041" fmla="*/ 1294172 w 8267681"/>
              <a:gd name="connsiteY4041" fmla="*/ 3969394 h 6698675"/>
              <a:gd name="connsiteX4042" fmla="*/ 624778 w 8267681"/>
              <a:gd name="connsiteY4042" fmla="*/ 3959998 h 6698675"/>
              <a:gd name="connsiteX4043" fmla="*/ 636520 w 8267681"/>
              <a:gd name="connsiteY4043" fmla="*/ 3959998 h 6698675"/>
              <a:gd name="connsiteX4044" fmla="*/ 634170 w 8267681"/>
              <a:gd name="connsiteY4044" fmla="*/ 3969393 h 6698675"/>
              <a:gd name="connsiteX4045" fmla="*/ 5843742 w 8267681"/>
              <a:gd name="connsiteY4045" fmla="*/ 3955301 h 6698675"/>
              <a:gd name="connsiteX4046" fmla="*/ 5869579 w 8267681"/>
              <a:gd name="connsiteY4046" fmla="*/ 3988184 h 6698675"/>
              <a:gd name="connsiteX4047" fmla="*/ 6012854 w 8267681"/>
              <a:gd name="connsiteY4047" fmla="*/ 4208969 h 6698675"/>
              <a:gd name="connsiteX4048" fmla="*/ 5956484 w 8267681"/>
              <a:gd name="connsiteY4048" fmla="*/ 4107972 h 6698675"/>
              <a:gd name="connsiteX4049" fmla="*/ 5857835 w 8267681"/>
              <a:gd name="connsiteY4049" fmla="*/ 4006974 h 6698675"/>
              <a:gd name="connsiteX4050" fmla="*/ 5853138 w 8267681"/>
              <a:gd name="connsiteY4050" fmla="*/ 3999928 h 6698675"/>
              <a:gd name="connsiteX4051" fmla="*/ 5834347 w 8267681"/>
              <a:gd name="connsiteY4051" fmla="*/ 3978789 h 6698675"/>
              <a:gd name="connsiteX4052" fmla="*/ 5815557 w 8267681"/>
              <a:gd name="connsiteY4052" fmla="*/ 3971742 h 6698675"/>
              <a:gd name="connsiteX4053" fmla="*/ 5843742 w 8267681"/>
              <a:gd name="connsiteY4053" fmla="*/ 3969394 h 6698675"/>
              <a:gd name="connsiteX4054" fmla="*/ 5843742 w 8267681"/>
              <a:gd name="connsiteY4054" fmla="*/ 3955301 h 6698675"/>
              <a:gd name="connsiteX4055" fmla="*/ 1590117 w 8267681"/>
              <a:gd name="connsiteY4055" fmla="*/ 3955301 h 6698675"/>
              <a:gd name="connsiteX4056" fmla="*/ 1599515 w 8267681"/>
              <a:gd name="connsiteY4056" fmla="*/ 3964696 h 6698675"/>
              <a:gd name="connsiteX4057" fmla="*/ 1597165 w 8267681"/>
              <a:gd name="connsiteY4057" fmla="*/ 3974091 h 6698675"/>
              <a:gd name="connsiteX4058" fmla="*/ 1592466 w 8267681"/>
              <a:gd name="connsiteY4058" fmla="*/ 3978789 h 6698675"/>
              <a:gd name="connsiteX4059" fmla="*/ 1585423 w 8267681"/>
              <a:gd name="connsiteY4059" fmla="*/ 3974091 h 6698675"/>
              <a:gd name="connsiteX4060" fmla="*/ 1583073 w 8267681"/>
              <a:gd name="connsiteY4060" fmla="*/ 3964696 h 6698675"/>
              <a:gd name="connsiteX4061" fmla="*/ 850242 w 8267681"/>
              <a:gd name="connsiteY4061" fmla="*/ 3948255 h 6698675"/>
              <a:gd name="connsiteX4062" fmla="*/ 843195 w 8267681"/>
              <a:gd name="connsiteY4062" fmla="*/ 3952953 h 6698675"/>
              <a:gd name="connsiteX4063" fmla="*/ 847892 w 8267681"/>
              <a:gd name="connsiteY4063" fmla="*/ 3962348 h 6698675"/>
              <a:gd name="connsiteX4064" fmla="*/ 852592 w 8267681"/>
              <a:gd name="connsiteY4064" fmla="*/ 3964697 h 6698675"/>
              <a:gd name="connsiteX4065" fmla="*/ 859637 w 8267681"/>
              <a:gd name="connsiteY4065" fmla="*/ 3962348 h 6698675"/>
              <a:gd name="connsiteX4066" fmla="*/ 857287 w 8267681"/>
              <a:gd name="connsiteY4066" fmla="*/ 3952953 h 6698675"/>
              <a:gd name="connsiteX4067" fmla="*/ 6200757 w 8267681"/>
              <a:gd name="connsiteY4067" fmla="*/ 3943557 h 6698675"/>
              <a:gd name="connsiteX4068" fmla="*/ 6268871 w 8267681"/>
              <a:gd name="connsiteY4068" fmla="*/ 4037509 h 6698675"/>
              <a:gd name="connsiteX4069" fmla="*/ 6210152 w 8267681"/>
              <a:gd name="connsiteY4069" fmla="*/ 3952952 h 6698675"/>
              <a:gd name="connsiteX4070" fmla="*/ 6200757 w 8267681"/>
              <a:gd name="connsiteY4070" fmla="*/ 3943557 h 6698675"/>
              <a:gd name="connsiteX4071" fmla="*/ 4441521 w 8267681"/>
              <a:gd name="connsiteY4071" fmla="*/ 3936511 h 6698675"/>
              <a:gd name="connsiteX4072" fmla="*/ 4429777 w 8267681"/>
              <a:gd name="connsiteY4072" fmla="*/ 3964697 h 6698675"/>
              <a:gd name="connsiteX4073" fmla="*/ 4443870 w 8267681"/>
              <a:gd name="connsiteY4073" fmla="*/ 3964697 h 6698675"/>
              <a:gd name="connsiteX4074" fmla="*/ 4441521 w 8267681"/>
              <a:gd name="connsiteY4074" fmla="*/ 3936511 h 6698675"/>
              <a:gd name="connsiteX4075" fmla="*/ 1435098 w 8267681"/>
              <a:gd name="connsiteY4075" fmla="*/ 3929464 h 6698675"/>
              <a:gd name="connsiteX4076" fmla="*/ 1446842 w 8267681"/>
              <a:gd name="connsiteY4076" fmla="*/ 3983487 h 6698675"/>
              <a:gd name="connsiteX4077" fmla="*/ 1430400 w 8267681"/>
              <a:gd name="connsiteY4077" fmla="*/ 3936511 h 6698675"/>
              <a:gd name="connsiteX4078" fmla="*/ 1378728 w 8267681"/>
              <a:gd name="connsiteY4078" fmla="*/ 3924767 h 6698675"/>
              <a:gd name="connsiteX4079" fmla="*/ 1381077 w 8267681"/>
              <a:gd name="connsiteY4079" fmla="*/ 3927116 h 6698675"/>
              <a:gd name="connsiteX4080" fmla="*/ 1378728 w 8267681"/>
              <a:gd name="connsiteY4080" fmla="*/ 3931813 h 6698675"/>
              <a:gd name="connsiteX4081" fmla="*/ 1369334 w 8267681"/>
              <a:gd name="connsiteY4081" fmla="*/ 3929465 h 6698675"/>
              <a:gd name="connsiteX4082" fmla="*/ 1322347 w 8267681"/>
              <a:gd name="connsiteY4082" fmla="*/ 3922418 h 6698675"/>
              <a:gd name="connsiteX4083" fmla="*/ 1315299 w 8267681"/>
              <a:gd name="connsiteY4083" fmla="*/ 3927116 h 6698675"/>
              <a:gd name="connsiteX4084" fmla="*/ 1319997 w 8267681"/>
              <a:gd name="connsiteY4084" fmla="*/ 3934162 h 6698675"/>
              <a:gd name="connsiteX4085" fmla="*/ 1329393 w 8267681"/>
              <a:gd name="connsiteY4085" fmla="*/ 3924767 h 6698675"/>
              <a:gd name="connsiteX4086" fmla="*/ 1418657 w 8267681"/>
              <a:gd name="connsiteY4086" fmla="*/ 3920069 h 6698675"/>
              <a:gd name="connsiteX4087" fmla="*/ 1428054 w 8267681"/>
              <a:gd name="connsiteY4087" fmla="*/ 3936510 h 6698675"/>
              <a:gd name="connsiteX4088" fmla="*/ 1421006 w 8267681"/>
              <a:gd name="connsiteY4088" fmla="*/ 3934161 h 6698675"/>
              <a:gd name="connsiteX4089" fmla="*/ 1416312 w 8267681"/>
              <a:gd name="connsiteY4089" fmla="*/ 3929464 h 6698675"/>
              <a:gd name="connsiteX4090" fmla="*/ 2679937 w 8267681"/>
              <a:gd name="connsiteY4090" fmla="*/ 3917721 h 6698675"/>
              <a:gd name="connsiteX4091" fmla="*/ 2663496 w 8267681"/>
              <a:gd name="connsiteY4091" fmla="*/ 3929465 h 6698675"/>
              <a:gd name="connsiteX4092" fmla="*/ 2663496 w 8267681"/>
              <a:gd name="connsiteY4092" fmla="*/ 3931814 h 6698675"/>
              <a:gd name="connsiteX4093" fmla="*/ 2672891 w 8267681"/>
              <a:gd name="connsiteY4093" fmla="*/ 3934162 h 6698675"/>
              <a:gd name="connsiteX4094" fmla="*/ 2682286 w 8267681"/>
              <a:gd name="connsiteY4094" fmla="*/ 3922418 h 6698675"/>
              <a:gd name="connsiteX4095" fmla="*/ 2679937 w 8267681"/>
              <a:gd name="connsiteY4095" fmla="*/ 3917721 h 6698675"/>
              <a:gd name="connsiteX4096" fmla="*/ 1092166 w 8267681"/>
              <a:gd name="connsiteY4096" fmla="*/ 3917721 h 6698675"/>
              <a:gd name="connsiteX4097" fmla="*/ 1085119 w 8267681"/>
              <a:gd name="connsiteY4097" fmla="*/ 3924767 h 6698675"/>
              <a:gd name="connsiteX4098" fmla="*/ 1094516 w 8267681"/>
              <a:gd name="connsiteY4098" fmla="*/ 3920070 h 6698675"/>
              <a:gd name="connsiteX4099" fmla="*/ 845543 w 8267681"/>
              <a:gd name="connsiteY4099" fmla="*/ 3917721 h 6698675"/>
              <a:gd name="connsiteX4100" fmla="*/ 838500 w 8267681"/>
              <a:gd name="connsiteY4100" fmla="*/ 3920070 h 6698675"/>
              <a:gd name="connsiteX4101" fmla="*/ 854942 w 8267681"/>
              <a:gd name="connsiteY4101" fmla="*/ 3929465 h 6698675"/>
              <a:gd name="connsiteX4102" fmla="*/ 847892 w 8267681"/>
              <a:gd name="connsiteY4102" fmla="*/ 3920070 h 6698675"/>
              <a:gd name="connsiteX4103" fmla="*/ 302990 w 8267681"/>
              <a:gd name="connsiteY4103" fmla="*/ 3915371 h 6698675"/>
              <a:gd name="connsiteX4104" fmla="*/ 312384 w 8267681"/>
              <a:gd name="connsiteY4104" fmla="*/ 3915371 h 6698675"/>
              <a:gd name="connsiteX4105" fmla="*/ 317083 w 8267681"/>
              <a:gd name="connsiteY4105" fmla="*/ 3920069 h 6698675"/>
              <a:gd name="connsiteX4106" fmla="*/ 314733 w 8267681"/>
              <a:gd name="connsiteY4106" fmla="*/ 3929464 h 6698675"/>
              <a:gd name="connsiteX4107" fmla="*/ 307685 w 8267681"/>
              <a:gd name="connsiteY4107" fmla="*/ 3929464 h 6698675"/>
              <a:gd name="connsiteX4108" fmla="*/ 300640 w 8267681"/>
              <a:gd name="connsiteY4108" fmla="*/ 3920069 h 6698675"/>
              <a:gd name="connsiteX4109" fmla="*/ 302990 w 8267681"/>
              <a:gd name="connsiteY4109" fmla="*/ 3915371 h 6698675"/>
              <a:gd name="connsiteX4110" fmla="*/ 770398 w 8267681"/>
              <a:gd name="connsiteY4110" fmla="*/ 3908325 h 6698675"/>
              <a:gd name="connsiteX4111" fmla="*/ 777446 w 8267681"/>
              <a:gd name="connsiteY4111" fmla="*/ 3910675 h 6698675"/>
              <a:gd name="connsiteX4112" fmla="*/ 772746 w 8267681"/>
              <a:gd name="connsiteY4112" fmla="*/ 3920070 h 6698675"/>
              <a:gd name="connsiteX4113" fmla="*/ 765696 w 8267681"/>
              <a:gd name="connsiteY4113" fmla="*/ 3936511 h 6698675"/>
              <a:gd name="connsiteX4114" fmla="*/ 751611 w 8267681"/>
              <a:gd name="connsiteY4114" fmla="*/ 3941209 h 6698675"/>
              <a:gd name="connsiteX4115" fmla="*/ 746905 w 8267681"/>
              <a:gd name="connsiteY4115" fmla="*/ 3936511 h 6698675"/>
              <a:gd name="connsiteX4116" fmla="*/ 746905 w 8267681"/>
              <a:gd name="connsiteY4116" fmla="*/ 3927116 h 6698675"/>
              <a:gd name="connsiteX4117" fmla="*/ 5749790 w 8267681"/>
              <a:gd name="connsiteY4117" fmla="*/ 3905977 h 6698675"/>
              <a:gd name="connsiteX4118" fmla="*/ 5752139 w 8267681"/>
              <a:gd name="connsiteY4118" fmla="*/ 3908326 h 6698675"/>
              <a:gd name="connsiteX4119" fmla="*/ 5754488 w 8267681"/>
              <a:gd name="connsiteY4119" fmla="*/ 3908326 h 6698675"/>
              <a:gd name="connsiteX4120" fmla="*/ 5754488 w 8267681"/>
              <a:gd name="connsiteY4120" fmla="*/ 3913023 h 6698675"/>
              <a:gd name="connsiteX4121" fmla="*/ 5801463 w 8267681"/>
              <a:gd name="connsiteY4121" fmla="*/ 3948255 h 6698675"/>
              <a:gd name="connsiteX4122" fmla="*/ 5775627 w 8267681"/>
              <a:gd name="connsiteY4122" fmla="*/ 3917721 h 6698675"/>
              <a:gd name="connsiteX4123" fmla="*/ 5768581 w 8267681"/>
              <a:gd name="connsiteY4123" fmla="*/ 3913023 h 6698675"/>
              <a:gd name="connsiteX4124" fmla="*/ 5749790 w 8267681"/>
              <a:gd name="connsiteY4124" fmla="*/ 3905977 h 6698675"/>
              <a:gd name="connsiteX4125" fmla="*/ 1143545 w 8267681"/>
              <a:gd name="connsiteY4125" fmla="*/ 3904802 h 6698675"/>
              <a:gd name="connsiteX4126" fmla="*/ 1146188 w 8267681"/>
              <a:gd name="connsiteY4126" fmla="*/ 3922418 h 6698675"/>
              <a:gd name="connsiteX4127" fmla="*/ 1143545 w 8267681"/>
              <a:gd name="connsiteY4127" fmla="*/ 3904802 h 6698675"/>
              <a:gd name="connsiteX4128" fmla="*/ 847892 w 8267681"/>
              <a:gd name="connsiteY4128" fmla="*/ 3901280 h 6698675"/>
              <a:gd name="connsiteX4129" fmla="*/ 852592 w 8267681"/>
              <a:gd name="connsiteY4129" fmla="*/ 3910675 h 6698675"/>
              <a:gd name="connsiteX4130" fmla="*/ 854942 w 8267681"/>
              <a:gd name="connsiteY4130" fmla="*/ 3913024 h 6698675"/>
              <a:gd name="connsiteX4131" fmla="*/ 854942 w 8267681"/>
              <a:gd name="connsiteY4131" fmla="*/ 3901280 h 6698675"/>
              <a:gd name="connsiteX4132" fmla="*/ 735168 w 8267681"/>
              <a:gd name="connsiteY4132" fmla="*/ 3901279 h 6698675"/>
              <a:gd name="connsiteX4133" fmla="*/ 746906 w 8267681"/>
              <a:gd name="connsiteY4133" fmla="*/ 3910674 h 6698675"/>
              <a:gd name="connsiteX4134" fmla="*/ 728118 w 8267681"/>
              <a:gd name="connsiteY4134" fmla="*/ 3931813 h 6698675"/>
              <a:gd name="connsiteX4135" fmla="*/ 711675 w 8267681"/>
              <a:gd name="connsiteY4135" fmla="*/ 3927115 h 6698675"/>
              <a:gd name="connsiteX4136" fmla="*/ 709328 w 8267681"/>
              <a:gd name="connsiteY4136" fmla="*/ 3915372 h 6698675"/>
              <a:gd name="connsiteX4137" fmla="*/ 735168 w 8267681"/>
              <a:gd name="connsiteY4137" fmla="*/ 3901279 h 6698675"/>
              <a:gd name="connsiteX4138" fmla="*/ 6146735 w 8267681"/>
              <a:gd name="connsiteY4138" fmla="*/ 3898930 h 6698675"/>
              <a:gd name="connsiteX4139" fmla="*/ 6172572 w 8267681"/>
              <a:gd name="connsiteY4139" fmla="*/ 3941209 h 6698675"/>
              <a:gd name="connsiteX4140" fmla="*/ 6177269 w 8267681"/>
              <a:gd name="connsiteY4140" fmla="*/ 3941209 h 6698675"/>
              <a:gd name="connsiteX4141" fmla="*/ 6146735 w 8267681"/>
              <a:gd name="connsiteY4141" fmla="*/ 3898930 h 6698675"/>
              <a:gd name="connsiteX4142" fmla="*/ 1463283 w 8267681"/>
              <a:gd name="connsiteY4142" fmla="*/ 3891884 h 6698675"/>
              <a:gd name="connsiteX4143" fmla="*/ 1472682 w 8267681"/>
              <a:gd name="connsiteY4143" fmla="*/ 3896582 h 6698675"/>
              <a:gd name="connsiteX4144" fmla="*/ 1467982 w 8267681"/>
              <a:gd name="connsiteY4144" fmla="*/ 3903628 h 6698675"/>
              <a:gd name="connsiteX4145" fmla="*/ 1463283 w 8267681"/>
              <a:gd name="connsiteY4145" fmla="*/ 3905977 h 6698675"/>
              <a:gd name="connsiteX4146" fmla="*/ 744560 w 8267681"/>
              <a:gd name="connsiteY4146" fmla="*/ 3887186 h 6698675"/>
              <a:gd name="connsiteX4147" fmla="*/ 749256 w 8267681"/>
              <a:gd name="connsiteY4147" fmla="*/ 3894232 h 6698675"/>
              <a:gd name="connsiteX4148" fmla="*/ 744560 w 8267681"/>
              <a:gd name="connsiteY4148" fmla="*/ 3901279 h 6698675"/>
              <a:gd name="connsiteX4149" fmla="*/ 737513 w 8267681"/>
              <a:gd name="connsiteY4149" fmla="*/ 3894232 h 6698675"/>
              <a:gd name="connsiteX4150" fmla="*/ 2686984 w 8267681"/>
              <a:gd name="connsiteY4150" fmla="*/ 3882489 h 6698675"/>
              <a:gd name="connsiteX4151" fmla="*/ 2672891 w 8267681"/>
              <a:gd name="connsiteY4151" fmla="*/ 3903628 h 6698675"/>
              <a:gd name="connsiteX4152" fmla="*/ 2686984 w 8267681"/>
              <a:gd name="connsiteY4152" fmla="*/ 3920070 h 6698675"/>
              <a:gd name="connsiteX4153" fmla="*/ 2696379 w 8267681"/>
              <a:gd name="connsiteY4153" fmla="*/ 3891884 h 6698675"/>
              <a:gd name="connsiteX4154" fmla="*/ 2686984 w 8267681"/>
              <a:gd name="connsiteY4154" fmla="*/ 3882489 h 6698675"/>
              <a:gd name="connsiteX4155" fmla="*/ 650613 w 8267681"/>
              <a:gd name="connsiteY4155" fmla="*/ 3880140 h 6698675"/>
              <a:gd name="connsiteX4156" fmla="*/ 657655 w 8267681"/>
              <a:gd name="connsiteY4156" fmla="*/ 3884838 h 6698675"/>
              <a:gd name="connsiteX4157" fmla="*/ 650613 w 8267681"/>
              <a:gd name="connsiteY4157" fmla="*/ 3889535 h 6698675"/>
              <a:gd name="connsiteX4158" fmla="*/ 648263 w 8267681"/>
              <a:gd name="connsiteY4158" fmla="*/ 3882489 h 6698675"/>
              <a:gd name="connsiteX4159" fmla="*/ 5913724 w 8267681"/>
              <a:gd name="connsiteY4159" fmla="*/ 3877191 h 6698675"/>
              <a:gd name="connsiteX4160" fmla="*/ 5914206 w 8267681"/>
              <a:gd name="connsiteY4160" fmla="*/ 3882489 h 6698675"/>
              <a:gd name="connsiteX4161" fmla="*/ 5913724 w 8267681"/>
              <a:gd name="connsiteY4161" fmla="*/ 3877191 h 6698675"/>
              <a:gd name="connsiteX4162" fmla="*/ 1075724 w 8267681"/>
              <a:gd name="connsiteY4162" fmla="*/ 3870745 h 6698675"/>
              <a:gd name="connsiteX4163" fmla="*/ 1068681 w 8267681"/>
              <a:gd name="connsiteY4163" fmla="*/ 3873094 h 6698675"/>
              <a:gd name="connsiteX4164" fmla="*/ 1059282 w 8267681"/>
              <a:gd name="connsiteY4164" fmla="*/ 3884838 h 6698675"/>
              <a:gd name="connsiteX4165" fmla="*/ 1052238 w 8267681"/>
              <a:gd name="connsiteY4165" fmla="*/ 3889536 h 6698675"/>
              <a:gd name="connsiteX4166" fmla="*/ 1056934 w 8267681"/>
              <a:gd name="connsiteY4166" fmla="*/ 3896582 h 6698675"/>
              <a:gd name="connsiteX4167" fmla="*/ 1085119 w 8267681"/>
              <a:gd name="connsiteY4167" fmla="*/ 3882489 h 6698675"/>
              <a:gd name="connsiteX4168" fmla="*/ 1075724 w 8267681"/>
              <a:gd name="connsiteY4168" fmla="*/ 3870745 h 6698675"/>
              <a:gd name="connsiteX4169" fmla="*/ 1507909 w 8267681"/>
              <a:gd name="connsiteY4169" fmla="*/ 3866047 h 6698675"/>
              <a:gd name="connsiteX4170" fmla="*/ 1522004 w 8267681"/>
              <a:gd name="connsiteY4170" fmla="*/ 3875442 h 6698675"/>
              <a:gd name="connsiteX4171" fmla="*/ 1514956 w 8267681"/>
              <a:gd name="connsiteY4171" fmla="*/ 3880140 h 6698675"/>
              <a:gd name="connsiteX4172" fmla="*/ 627128 w 8267681"/>
              <a:gd name="connsiteY4172" fmla="*/ 3861350 h 6698675"/>
              <a:gd name="connsiteX4173" fmla="*/ 634173 w 8267681"/>
              <a:gd name="connsiteY4173" fmla="*/ 3866048 h 6698675"/>
              <a:gd name="connsiteX4174" fmla="*/ 627128 w 8267681"/>
              <a:gd name="connsiteY4174" fmla="*/ 3875443 h 6698675"/>
              <a:gd name="connsiteX4175" fmla="*/ 620080 w 8267681"/>
              <a:gd name="connsiteY4175" fmla="*/ 3866048 h 6698675"/>
              <a:gd name="connsiteX4176" fmla="*/ 2665845 w 8267681"/>
              <a:gd name="connsiteY4176" fmla="*/ 3859002 h 6698675"/>
              <a:gd name="connsiteX4177" fmla="*/ 2649403 w 8267681"/>
              <a:gd name="connsiteY4177" fmla="*/ 3880140 h 6698675"/>
              <a:gd name="connsiteX4178" fmla="*/ 2661147 w 8267681"/>
              <a:gd name="connsiteY4178" fmla="*/ 3891884 h 6698675"/>
              <a:gd name="connsiteX4179" fmla="*/ 2675240 w 8267681"/>
              <a:gd name="connsiteY4179" fmla="*/ 3866048 h 6698675"/>
              <a:gd name="connsiteX4180" fmla="*/ 2665845 w 8267681"/>
              <a:gd name="connsiteY4180" fmla="*/ 3859002 h 6698675"/>
              <a:gd name="connsiteX4181" fmla="*/ 716375 w 8267681"/>
              <a:gd name="connsiteY4181" fmla="*/ 3854303 h 6698675"/>
              <a:gd name="connsiteX4182" fmla="*/ 718721 w 8267681"/>
              <a:gd name="connsiteY4182" fmla="*/ 3856652 h 6698675"/>
              <a:gd name="connsiteX4183" fmla="*/ 723419 w 8267681"/>
              <a:gd name="connsiteY4183" fmla="*/ 3866047 h 6698675"/>
              <a:gd name="connsiteX4184" fmla="*/ 718721 w 8267681"/>
              <a:gd name="connsiteY4184" fmla="*/ 3873093 h 6698675"/>
              <a:gd name="connsiteX4185" fmla="*/ 706979 w 8267681"/>
              <a:gd name="connsiteY4185" fmla="*/ 3863698 h 6698675"/>
              <a:gd name="connsiteX4186" fmla="*/ 716375 w 8267681"/>
              <a:gd name="connsiteY4186" fmla="*/ 3854303 h 6698675"/>
              <a:gd name="connsiteX4187" fmla="*/ 676448 w 8267681"/>
              <a:gd name="connsiteY4187" fmla="*/ 3849607 h 6698675"/>
              <a:gd name="connsiteX4188" fmla="*/ 671747 w 8267681"/>
              <a:gd name="connsiteY4188" fmla="*/ 3859002 h 6698675"/>
              <a:gd name="connsiteX4189" fmla="*/ 676448 w 8267681"/>
              <a:gd name="connsiteY4189" fmla="*/ 3863700 h 6698675"/>
              <a:gd name="connsiteX4190" fmla="*/ 685840 w 8267681"/>
              <a:gd name="connsiteY4190" fmla="*/ 3859002 h 6698675"/>
              <a:gd name="connsiteX4191" fmla="*/ 5697677 w 8267681"/>
              <a:gd name="connsiteY4191" fmla="*/ 3841973 h 6698675"/>
              <a:gd name="connsiteX4192" fmla="*/ 5691071 w 8267681"/>
              <a:gd name="connsiteY4192" fmla="*/ 3847257 h 6698675"/>
              <a:gd name="connsiteX4193" fmla="*/ 5697677 w 8267681"/>
              <a:gd name="connsiteY4193" fmla="*/ 3841973 h 6698675"/>
              <a:gd name="connsiteX4194" fmla="*/ 1202558 w 8267681"/>
              <a:gd name="connsiteY4194" fmla="*/ 3837863 h 6698675"/>
              <a:gd name="connsiteX4195" fmla="*/ 1195514 w 8267681"/>
              <a:gd name="connsiteY4195" fmla="*/ 3840211 h 6698675"/>
              <a:gd name="connsiteX4196" fmla="*/ 1202558 w 8267681"/>
              <a:gd name="connsiteY4196" fmla="*/ 3849607 h 6698675"/>
              <a:gd name="connsiteX4197" fmla="*/ 2541359 w 8267681"/>
              <a:gd name="connsiteY4197" fmla="*/ 3830816 h 6698675"/>
              <a:gd name="connsiteX4198" fmla="*/ 2536662 w 8267681"/>
              <a:gd name="connsiteY4198" fmla="*/ 3835514 h 6698675"/>
              <a:gd name="connsiteX4199" fmla="*/ 2543709 w 8267681"/>
              <a:gd name="connsiteY4199" fmla="*/ 3835514 h 6698675"/>
              <a:gd name="connsiteX4200" fmla="*/ 2541359 w 8267681"/>
              <a:gd name="connsiteY4200" fmla="*/ 3830816 h 6698675"/>
              <a:gd name="connsiteX4201" fmla="*/ 3304712 w 8267681"/>
              <a:gd name="connsiteY4201" fmla="*/ 3826119 h 6698675"/>
              <a:gd name="connsiteX4202" fmla="*/ 3088625 w 8267681"/>
              <a:gd name="connsiteY4202" fmla="*/ 4056299 h 6698675"/>
              <a:gd name="connsiteX4203" fmla="*/ 3267132 w 8267681"/>
              <a:gd name="connsiteY4203" fmla="*/ 3898931 h 6698675"/>
              <a:gd name="connsiteX4204" fmla="*/ 3229551 w 8267681"/>
              <a:gd name="connsiteY4204" fmla="*/ 3971743 h 6698675"/>
              <a:gd name="connsiteX4205" fmla="*/ 3236598 w 8267681"/>
              <a:gd name="connsiteY4205" fmla="*/ 3988184 h 6698675"/>
              <a:gd name="connsiteX4206" fmla="*/ 3253039 w 8267681"/>
              <a:gd name="connsiteY4206" fmla="*/ 3934162 h 6698675"/>
              <a:gd name="connsiteX4207" fmla="*/ 3304712 w 8267681"/>
              <a:gd name="connsiteY4207" fmla="*/ 3826119 h 6698675"/>
              <a:gd name="connsiteX4208" fmla="*/ 357011 w 8267681"/>
              <a:gd name="connsiteY4208" fmla="*/ 3826118 h 6698675"/>
              <a:gd name="connsiteX4209" fmla="*/ 359361 w 8267681"/>
              <a:gd name="connsiteY4209" fmla="*/ 3830816 h 6698675"/>
              <a:gd name="connsiteX4210" fmla="*/ 357011 w 8267681"/>
              <a:gd name="connsiteY4210" fmla="*/ 3840211 h 6698675"/>
              <a:gd name="connsiteX4211" fmla="*/ 354661 w 8267681"/>
              <a:gd name="connsiteY4211" fmla="*/ 3842559 h 6698675"/>
              <a:gd name="connsiteX4212" fmla="*/ 345268 w 8267681"/>
              <a:gd name="connsiteY4212" fmla="*/ 3844908 h 6698675"/>
              <a:gd name="connsiteX4213" fmla="*/ 342918 w 8267681"/>
              <a:gd name="connsiteY4213" fmla="*/ 3840211 h 6698675"/>
              <a:gd name="connsiteX4214" fmla="*/ 347618 w 8267681"/>
              <a:gd name="connsiteY4214" fmla="*/ 3833164 h 6698675"/>
              <a:gd name="connsiteX4215" fmla="*/ 349963 w 8267681"/>
              <a:gd name="connsiteY4215" fmla="*/ 3830816 h 6698675"/>
              <a:gd name="connsiteX4216" fmla="*/ 5918903 w 8267681"/>
              <a:gd name="connsiteY4216" fmla="*/ 3823770 h 6698675"/>
              <a:gd name="connsiteX4217" fmla="*/ 5914206 w 8267681"/>
              <a:gd name="connsiteY4217" fmla="*/ 3835513 h 6698675"/>
              <a:gd name="connsiteX4218" fmla="*/ 5925950 w 8267681"/>
              <a:gd name="connsiteY4218" fmla="*/ 3840211 h 6698675"/>
              <a:gd name="connsiteX4219" fmla="*/ 5930647 w 8267681"/>
              <a:gd name="connsiteY4219" fmla="*/ 3828467 h 6698675"/>
              <a:gd name="connsiteX4220" fmla="*/ 5918903 w 8267681"/>
              <a:gd name="connsiteY4220" fmla="*/ 3823770 h 6698675"/>
              <a:gd name="connsiteX4221" fmla="*/ 6332289 w 8267681"/>
              <a:gd name="connsiteY4221" fmla="*/ 3819072 h 6698675"/>
              <a:gd name="connsiteX4222" fmla="*/ 6334818 w 8267681"/>
              <a:gd name="connsiteY4222" fmla="*/ 3820156 h 6698675"/>
              <a:gd name="connsiteX4223" fmla="*/ 6336986 w 8267681"/>
              <a:gd name="connsiteY4223" fmla="*/ 3823770 h 6698675"/>
              <a:gd name="connsiteX4224" fmla="*/ 6332717 w 8267681"/>
              <a:gd name="connsiteY4224" fmla="*/ 3819857 h 6698675"/>
              <a:gd name="connsiteX4225" fmla="*/ 697584 w 8267681"/>
              <a:gd name="connsiteY4225" fmla="*/ 3814375 h 6698675"/>
              <a:gd name="connsiteX4226" fmla="*/ 699935 w 8267681"/>
              <a:gd name="connsiteY4226" fmla="*/ 3816723 h 6698675"/>
              <a:gd name="connsiteX4227" fmla="*/ 695234 w 8267681"/>
              <a:gd name="connsiteY4227" fmla="*/ 3826120 h 6698675"/>
              <a:gd name="connsiteX4228" fmla="*/ 692886 w 8267681"/>
              <a:gd name="connsiteY4228" fmla="*/ 3868397 h 6698675"/>
              <a:gd name="connsiteX4229" fmla="*/ 683493 w 8267681"/>
              <a:gd name="connsiteY4229" fmla="*/ 3877793 h 6698675"/>
              <a:gd name="connsiteX4230" fmla="*/ 674098 w 8267681"/>
              <a:gd name="connsiteY4230" fmla="*/ 3875444 h 6698675"/>
              <a:gd name="connsiteX4231" fmla="*/ 662355 w 8267681"/>
              <a:gd name="connsiteY4231" fmla="*/ 3859002 h 6698675"/>
              <a:gd name="connsiteX4232" fmla="*/ 669400 w 8267681"/>
              <a:gd name="connsiteY4232" fmla="*/ 3840212 h 6698675"/>
              <a:gd name="connsiteX4233" fmla="*/ 671747 w 8267681"/>
              <a:gd name="connsiteY4233" fmla="*/ 3840212 h 6698675"/>
              <a:gd name="connsiteX4234" fmla="*/ 676448 w 8267681"/>
              <a:gd name="connsiteY4234" fmla="*/ 3833166 h 6698675"/>
              <a:gd name="connsiteX4235" fmla="*/ 671747 w 8267681"/>
              <a:gd name="connsiteY4235" fmla="*/ 3823771 h 6698675"/>
              <a:gd name="connsiteX4236" fmla="*/ 697584 w 8267681"/>
              <a:gd name="connsiteY4236" fmla="*/ 3814375 h 6698675"/>
              <a:gd name="connsiteX4237" fmla="*/ 1550189 w 8267681"/>
              <a:gd name="connsiteY4237" fmla="*/ 3814374 h 6698675"/>
              <a:gd name="connsiteX4238" fmla="*/ 1554887 w 8267681"/>
              <a:gd name="connsiteY4238" fmla="*/ 3828467 h 6698675"/>
              <a:gd name="connsiteX4239" fmla="*/ 1543145 w 8267681"/>
              <a:gd name="connsiteY4239" fmla="*/ 3821420 h 6698675"/>
              <a:gd name="connsiteX4240" fmla="*/ 1550189 w 8267681"/>
              <a:gd name="connsiteY4240" fmla="*/ 3814374 h 6698675"/>
              <a:gd name="connsiteX4241" fmla="*/ 2564847 w 8267681"/>
              <a:gd name="connsiteY4241" fmla="*/ 3812026 h 6698675"/>
              <a:gd name="connsiteX4242" fmla="*/ 2574242 w 8267681"/>
              <a:gd name="connsiteY4242" fmla="*/ 3842560 h 6698675"/>
              <a:gd name="connsiteX4243" fmla="*/ 2618869 w 8267681"/>
              <a:gd name="connsiteY4243" fmla="*/ 3861350 h 6698675"/>
              <a:gd name="connsiteX4244" fmla="*/ 2625916 w 8267681"/>
              <a:gd name="connsiteY4244" fmla="*/ 3851955 h 6698675"/>
              <a:gd name="connsiteX4245" fmla="*/ 2616520 w 8267681"/>
              <a:gd name="connsiteY4245" fmla="*/ 3847258 h 6698675"/>
              <a:gd name="connsiteX4246" fmla="*/ 2616520 w 8267681"/>
              <a:gd name="connsiteY4246" fmla="*/ 3851955 h 6698675"/>
              <a:gd name="connsiteX4247" fmla="*/ 2609474 w 8267681"/>
              <a:gd name="connsiteY4247" fmla="*/ 3844909 h 6698675"/>
              <a:gd name="connsiteX4248" fmla="*/ 2604776 w 8267681"/>
              <a:gd name="connsiteY4248" fmla="*/ 3840211 h 6698675"/>
              <a:gd name="connsiteX4249" fmla="*/ 2581289 w 8267681"/>
              <a:gd name="connsiteY4249" fmla="*/ 3816723 h 6698675"/>
              <a:gd name="connsiteX4250" fmla="*/ 2564847 w 8267681"/>
              <a:gd name="connsiteY4250" fmla="*/ 3812026 h 6698675"/>
              <a:gd name="connsiteX4251" fmla="*/ 2442711 w 8267681"/>
              <a:gd name="connsiteY4251" fmla="*/ 3807328 h 6698675"/>
              <a:gd name="connsiteX4252" fmla="*/ 2430967 w 8267681"/>
              <a:gd name="connsiteY4252" fmla="*/ 3819072 h 6698675"/>
              <a:gd name="connsiteX4253" fmla="*/ 2430967 w 8267681"/>
              <a:gd name="connsiteY4253" fmla="*/ 3809677 h 6698675"/>
              <a:gd name="connsiteX4254" fmla="*/ 2423920 w 8267681"/>
              <a:gd name="connsiteY4254" fmla="*/ 3844909 h 6698675"/>
              <a:gd name="connsiteX4255" fmla="*/ 2452106 w 8267681"/>
              <a:gd name="connsiteY4255" fmla="*/ 3837863 h 6698675"/>
              <a:gd name="connsiteX4256" fmla="*/ 2442711 w 8267681"/>
              <a:gd name="connsiteY4256" fmla="*/ 3807328 h 6698675"/>
              <a:gd name="connsiteX4257" fmla="*/ 1150886 w 8267681"/>
              <a:gd name="connsiteY4257" fmla="*/ 3807328 h 6698675"/>
              <a:gd name="connsiteX4258" fmla="*/ 1141494 w 8267681"/>
              <a:gd name="connsiteY4258" fmla="*/ 3809677 h 6698675"/>
              <a:gd name="connsiteX4259" fmla="*/ 1132095 w 8267681"/>
              <a:gd name="connsiteY4259" fmla="*/ 3812026 h 6698675"/>
              <a:gd name="connsiteX4260" fmla="*/ 1129746 w 8267681"/>
              <a:gd name="connsiteY4260" fmla="*/ 3814375 h 6698675"/>
              <a:gd name="connsiteX4261" fmla="*/ 1132095 w 8267681"/>
              <a:gd name="connsiteY4261" fmla="*/ 3819072 h 6698675"/>
              <a:gd name="connsiteX4262" fmla="*/ 1141494 w 8267681"/>
              <a:gd name="connsiteY4262" fmla="*/ 3819072 h 6698675"/>
              <a:gd name="connsiteX4263" fmla="*/ 1150886 w 8267681"/>
              <a:gd name="connsiteY4263" fmla="*/ 3821421 h 6698675"/>
              <a:gd name="connsiteX4264" fmla="*/ 1155587 w 8267681"/>
              <a:gd name="connsiteY4264" fmla="*/ 3812026 h 6698675"/>
              <a:gd name="connsiteX4265" fmla="*/ 2466198 w 8267681"/>
              <a:gd name="connsiteY4265" fmla="*/ 3804980 h 6698675"/>
              <a:gd name="connsiteX4266" fmla="*/ 2449757 w 8267681"/>
              <a:gd name="connsiteY4266" fmla="*/ 3807328 h 6698675"/>
              <a:gd name="connsiteX4267" fmla="*/ 2456803 w 8267681"/>
              <a:gd name="connsiteY4267" fmla="*/ 3837863 h 6698675"/>
              <a:gd name="connsiteX4268" fmla="*/ 2470896 w 8267681"/>
              <a:gd name="connsiteY4268" fmla="*/ 3835514 h 6698675"/>
              <a:gd name="connsiteX4269" fmla="*/ 2466198 w 8267681"/>
              <a:gd name="connsiteY4269" fmla="*/ 3804980 h 6698675"/>
              <a:gd name="connsiteX4270" fmla="*/ 988835 w 8267681"/>
              <a:gd name="connsiteY4270" fmla="*/ 3802630 h 6698675"/>
              <a:gd name="connsiteX4271" fmla="*/ 1007622 w 8267681"/>
              <a:gd name="connsiteY4271" fmla="*/ 3814375 h 6698675"/>
              <a:gd name="connsiteX4272" fmla="*/ 1005277 w 8267681"/>
              <a:gd name="connsiteY4272" fmla="*/ 3830816 h 6698675"/>
              <a:gd name="connsiteX4273" fmla="*/ 998228 w 8267681"/>
              <a:gd name="connsiteY4273" fmla="*/ 3835514 h 6698675"/>
              <a:gd name="connsiteX4274" fmla="*/ 991185 w 8267681"/>
              <a:gd name="connsiteY4274" fmla="*/ 3830816 h 6698675"/>
              <a:gd name="connsiteX4275" fmla="*/ 963000 w 8267681"/>
              <a:gd name="connsiteY4275" fmla="*/ 3821421 h 6698675"/>
              <a:gd name="connsiteX4276" fmla="*/ 965350 w 8267681"/>
              <a:gd name="connsiteY4276" fmla="*/ 3814375 h 6698675"/>
              <a:gd name="connsiteX4277" fmla="*/ 3560729 w 8267681"/>
              <a:gd name="connsiteY4277" fmla="*/ 3800282 h 6698675"/>
              <a:gd name="connsiteX4278" fmla="*/ 3478522 w 8267681"/>
              <a:gd name="connsiteY4278" fmla="*/ 3882489 h 6698675"/>
              <a:gd name="connsiteX4279" fmla="*/ 3560729 w 8267681"/>
              <a:gd name="connsiteY4279" fmla="*/ 3800282 h 6698675"/>
              <a:gd name="connsiteX4280" fmla="*/ 746906 w 8267681"/>
              <a:gd name="connsiteY4280" fmla="*/ 3795584 h 6698675"/>
              <a:gd name="connsiteX4281" fmla="*/ 751611 w 8267681"/>
              <a:gd name="connsiteY4281" fmla="*/ 3809678 h 6698675"/>
              <a:gd name="connsiteX4282" fmla="*/ 746906 w 8267681"/>
              <a:gd name="connsiteY4282" fmla="*/ 3821421 h 6698675"/>
              <a:gd name="connsiteX4283" fmla="*/ 760999 w 8267681"/>
              <a:gd name="connsiteY4283" fmla="*/ 3837863 h 6698675"/>
              <a:gd name="connsiteX4284" fmla="*/ 749256 w 8267681"/>
              <a:gd name="connsiteY4284" fmla="*/ 3854305 h 6698675"/>
              <a:gd name="connsiteX4285" fmla="*/ 744560 w 8267681"/>
              <a:gd name="connsiteY4285" fmla="*/ 3859002 h 6698675"/>
              <a:gd name="connsiteX4286" fmla="*/ 737513 w 8267681"/>
              <a:gd name="connsiteY4286" fmla="*/ 3854305 h 6698675"/>
              <a:gd name="connsiteX4287" fmla="*/ 711675 w 8267681"/>
              <a:gd name="connsiteY4287" fmla="*/ 3844909 h 6698675"/>
              <a:gd name="connsiteX4288" fmla="*/ 732818 w 8267681"/>
              <a:gd name="connsiteY4288" fmla="*/ 3828468 h 6698675"/>
              <a:gd name="connsiteX4289" fmla="*/ 737513 w 8267681"/>
              <a:gd name="connsiteY4289" fmla="*/ 3797933 h 6698675"/>
              <a:gd name="connsiteX4290" fmla="*/ 746906 w 8267681"/>
              <a:gd name="connsiteY4290" fmla="*/ 3795584 h 6698675"/>
              <a:gd name="connsiteX4291" fmla="*/ 4722201 w 8267681"/>
              <a:gd name="connsiteY4291" fmla="*/ 3795291 h 6698675"/>
              <a:gd name="connsiteX4292" fmla="*/ 4718677 w 8267681"/>
              <a:gd name="connsiteY4292" fmla="*/ 3797933 h 6698675"/>
              <a:gd name="connsiteX4293" fmla="*/ 4725723 w 8267681"/>
              <a:gd name="connsiteY4293" fmla="*/ 3797933 h 6698675"/>
              <a:gd name="connsiteX4294" fmla="*/ 4722201 w 8267681"/>
              <a:gd name="connsiteY4294" fmla="*/ 3795291 h 6698675"/>
              <a:gd name="connsiteX4295" fmla="*/ 5844989 w 8267681"/>
              <a:gd name="connsiteY4295" fmla="*/ 3794080 h 6698675"/>
              <a:gd name="connsiteX4296" fmla="*/ 5839044 w 8267681"/>
              <a:gd name="connsiteY4296" fmla="*/ 3804979 h 6698675"/>
              <a:gd name="connsiteX4297" fmla="*/ 5844989 w 8267681"/>
              <a:gd name="connsiteY4297" fmla="*/ 3794080 h 6698675"/>
              <a:gd name="connsiteX4298" fmla="*/ 5914609 w 8267681"/>
              <a:gd name="connsiteY4298" fmla="*/ 3794079 h 6698675"/>
              <a:gd name="connsiteX4299" fmla="*/ 5918903 w 8267681"/>
              <a:gd name="connsiteY4299" fmla="*/ 3804979 h 6698675"/>
              <a:gd name="connsiteX4300" fmla="*/ 5914609 w 8267681"/>
              <a:gd name="connsiteY4300" fmla="*/ 3794079 h 6698675"/>
              <a:gd name="connsiteX4301" fmla="*/ 4760955 w 8267681"/>
              <a:gd name="connsiteY4301" fmla="*/ 3790887 h 6698675"/>
              <a:gd name="connsiteX4302" fmla="*/ 4760955 w 8267681"/>
              <a:gd name="connsiteY4302" fmla="*/ 3795585 h 6698675"/>
              <a:gd name="connsiteX4303" fmla="*/ 4775048 w 8267681"/>
              <a:gd name="connsiteY4303" fmla="*/ 3795585 h 6698675"/>
              <a:gd name="connsiteX4304" fmla="*/ 4777397 w 8267681"/>
              <a:gd name="connsiteY4304" fmla="*/ 3795585 h 6698675"/>
              <a:gd name="connsiteX4305" fmla="*/ 4760955 w 8267681"/>
              <a:gd name="connsiteY4305" fmla="*/ 3790887 h 6698675"/>
              <a:gd name="connsiteX4306" fmla="*/ 5796284 w 8267681"/>
              <a:gd name="connsiteY4306" fmla="*/ 3783240 h 6698675"/>
              <a:gd name="connsiteX4307" fmla="*/ 5796766 w 8267681"/>
              <a:gd name="connsiteY4307" fmla="*/ 3788538 h 6698675"/>
              <a:gd name="connsiteX4308" fmla="*/ 5796284 w 8267681"/>
              <a:gd name="connsiteY4308" fmla="*/ 3783240 h 6698675"/>
              <a:gd name="connsiteX4309" fmla="*/ 4730421 w 8267681"/>
              <a:gd name="connsiteY4309" fmla="*/ 3781492 h 6698675"/>
              <a:gd name="connsiteX4310" fmla="*/ 4725723 w 8267681"/>
              <a:gd name="connsiteY4310" fmla="*/ 3795585 h 6698675"/>
              <a:gd name="connsiteX4311" fmla="*/ 4746862 w 8267681"/>
              <a:gd name="connsiteY4311" fmla="*/ 3795585 h 6698675"/>
              <a:gd name="connsiteX4312" fmla="*/ 4730421 w 8267681"/>
              <a:gd name="connsiteY4312" fmla="*/ 3781492 h 6698675"/>
              <a:gd name="connsiteX4313" fmla="*/ 213735 w 8267681"/>
              <a:gd name="connsiteY4313" fmla="*/ 3776793 h 6698675"/>
              <a:gd name="connsiteX4314" fmla="*/ 220780 w 8267681"/>
              <a:gd name="connsiteY4314" fmla="*/ 3779142 h 6698675"/>
              <a:gd name="connsiteX4315" fmla="*/ 225478 w 8267681"/>
              <a:gd name="connsiteY4315" fmla="*/ 3783839 h 6698675"/>
              <a:gd name="connsiteX4316" fmla="*/ 220780 w 8267681"/>
              <a:gd name="connsiteY4316" fmla="*/ 3786188 h 6698675"/>
              <a:gd name="connsiteX4317" fmla="*/ 211385 w 8267681"/>
              <a:gd name="connsiteY4317" fmla="*/ 3790886 h 6698675"/>
              <a:gd name="connsiteX4318" fmla="*/ 206687 w 8267681"/>
              <a:gd name="connsiteY4318" fmla="*/ 3783839 h 6698675"/>
              <a:gd name="connsiteX4319" fmla="*/ 1261277 w 8267681"/>
              <a:gd name="connsiteY4319" fmla="*/ 3774445 h 6698675"/>
              <a:gd name="connsiteX4320" fmla="*/ 1251884 w 8267681"/>
              <a:gd name="connsiteY4320" fmla="*/ 3781492 h 6698675"/>
              <a:gd name="connsiteX4321" fmla="*/ 1261277 w 8267681"/>
              <a:gd name="connsiteY4321" fmla="*/ 3786189 h 6698675"/>
              <a:gd name="connsiteX4322" fmla="*/ 1265977 w 8267681"/>
              <a:gd name="connsiteY4322" fmla="*/ 3781492 h 6698675"/>
              <a:gd name="connsiteX4323" fmla="*/ 5758085 w 8267681"/>
              <a:gd name="connsiteY4323" fmla="*/ 3772940 h 6698675"/>
              <a:gd name="connsiteX4324" fmla="*/ 5752139 w 8267681"/>
              <a:gd name="connsiteY4324" fmla="*/ 3783840 h 6698675"/>
              <a:gd name="connsiteX4325" fmla="*/ 5758085 w 8267681"/>
              <a:gd name="connsiteY4325" fmla="*/ 3772940 h 6698675"/>
              <a:gd name="connsiteX4326" fmla="*/ 5883378 w 8267681"/>
              <a:gd name="connsiteY4326" fmla="*/ 3772684 h 6698675"/>
              <a:gd name="connsiteX4327" fmla="*/ 5878974 w 8267681"/>
              <a:gd name="connsiteY4327" fmla="*/ 3788538 h 6698675"/>
              <a:gd name="connsiteX4328" fmla="*/ 5883378 w 8267681"/>
              <a:gd name="connsiteY4328" fmla="*/ 3772684 h 6698675"/>
              <a:gd name="connsiteX4329" fmla="*/ 932464 w 8267681"/>
              <a:gd name="connsiteY4329" fmla="*/ 3772096 h 6698675"/>
              <a:gd name="connsiteX4330" fmla="*/ 937159 w 8267681"/>
              <a:gd name="connsiteY4330" fmla="*/ 3779142 h 6698675"/>
              <a:gd name="connsiteX4331" fmla="*/ 932464 w 8267681"/>
              <a:gd name="connsiteY4331" fmla="*/ 3786189 h 6698675"/>
              <a:gd name="connsiteX4332" fmla="*/ 923065 w 8267681"/>
              <a:gd name="connsiteY4332" fmla="*/ 3781491 h 6698675"/>
              <a:gd name="connsiteX4333" fmla="*/ 918367 w 8267681"/>
              <a:gd name="connsiteY4333" fmla="*/ 3786189 h 6698675"/>
              <a:gd name="connsiteX4334" fmla="*/ 885486 w 8267681"/>
              <a:gd name="connsiteY4334" fmla="*/ 3793235 h 6698675"/>
              <a:gd name="connsiteX4335" fmla="*/ 880786 w 8267681"/>
              <a:gd name="connsiteY4335" fmla="*/ 3797932 h 6698675"/>
              <a:gd name="connsiteX4336" fmla="*/ 873744 w 8267681"/>
              <a:gd name="connsiteY4336" fmla="*/ 3793235 h 6698675"/>
              <a:gd name="connsiteX4337" fmla="*/ 880786 w 8267681"/>
              <a:gd name="connsiteY4337" fmla="*/ 3774445 h 6698675"/>
              <a:gd name="connsiteX4338" fmla="*/ 906625 w 8267681"/>
              <a:gd name="connsiteY4338" fmla="*/ 3783840 h 6698675"/>
              <a:gd name="connsiteX4339" fmla="*/ 911322 w 8267681"/>
              <a:gd name="connsiteY4339" fmla="*/ 3776794 h 6698675"/>
              <a:gd name="connsiteX4340" fmla="*/ 6423890 w 8267681"/>
              <a:gd name="connsiteY4340" fmla="*/ 3769747 h 6698675"/>
              <a:gd name="connsiteX4341" fmla="*/ 6550724 w 8267681"/>
              <a:gd name="connsiteY4341" fmla="*/ 3840211 h 6698675"/>
              <a:gd name="connsiteX4342" fmla="*/ 6423890 w 8267681"/>
              <a:gd name="connsiteY4342" fmla="*/ 3769747 h 6698675"/>
              <a:gd name="connsiteX4343" fmla="*/ 230177 w 8267681"/>
              <a:gd name="connsiteY4343" fmla="*/ 3769747 h 6698675"/>
              <a:gd name="connsiteX4344" fmla="*/ 237223 w 8267681"/>
              <a:gd name="connsiteY4344" fmla="*/ 3774445 h 6698675"/>
              <a:gd name="connsiteX4345" fmla="*/ 230177 w 8267681"/>
              <a:gd name="connsiteY4345" fmla="*/ 3781491 h 6698675"/>
              <a:gd name="connsiteX4346" fmla="*/ 223129 w 8267681"/>
              <a:gd name="connsiteY4346" fmla="*/ 3776793 h 6698675"/>
              <a:gd name="connsiteX4347" fmla="*/ 6271572 w 8267681"/>
              <a:gd name="connsiteY4347" fmla="*/ 3756595 h 6698675"/>
              <a:gd name="connsiteX4348" fmla="*/ 6280615 w 8267681"/>
              <a:gd name="connsiteY4348" fmla="*/ 3769748 h 6698675"/>
              <a:gd name="connsiteX4349" fmla="*/ 6275556 w 8267681"/>
              <a:gd name="connsiteY4349" fmla="*/ 3763425 h 6698675"/>
              <a:gd name="connsiteX4350" fmla="*/ 784488 w 8267681"/>
              <a:gd name="connsiteY4350" fmla="*/ 3755656 h 6698675"/>
              <a:gd name="connsiteX4351" fmla="*/ 798582 w 8267681"/>
              <a:gd name="connsiteY4351" fmla="*/ 3755656 h 6698675"/>
              <a:gd name="connsiteX4352" fmla="*/ 805634 w 8267681"/>
              <a:gd name="connsiteY4352" fmla="*/ 3765051 h 6698675"/>
              <a:gd name="connsiteX4353" fmla="*/ 831469 w 8267681"/>
              <a:gd name="connsiteY4353" fmla="*/ 3762702 h 6698675"/>
              <a:gd name="connsiteX4354" fmla="*/ 852609 w 8267681"/>
              <a:gd name="connsiteY4354" fmla="*/ 3774446 h 6698675"/>
              <a:gd name="connsiteX4355" fmla="*/ 847912 w 8267681"/>
              <a:gd name="connsiteY4355" fmla="*/ 3783841 h 6698675"/>
              <a:gd name="connsiteX4356" fmla="*/ 822077 w 8267681"/>
              <a:gd name="connsiteY4356" fmla="*/ 3788539 h 6698675"/>
              <a:gd name="connsiteX4357" fmla="*/ 798582 w 8267681"/>
              <a:gd name="connsiteY4357" fmla="*/ 3779144 h 6698675"/>
              <a:gd name="connsiteX4358" fmla="*/ 779790 w 8267681"/>
              <a:gd name="connsiteY4358" fmla="*/ 3790888 h 6698675"/>
              <a:gd name="connsiteX4359" fmla="*/ 770398 w 8267681"/>
              <a:gd name="connsiteY4359" fmla="*/ 3781492 h 6698675"/>
              <a:gd name="connsiteX4360" fmla="*/ 772746 w 8267681"/>
              <a:gd name="connsiteY4360" fmla="*/ 3774446 h 6698675"/>
              <a:gd name="connsiteX4361" fmla="*/ 3854326 w 8267681"/>
              <a:gd name="connsiteY4361" fmla="*/ 3755655 h 6698675"/>
              <a:gd name="connsiteX4362" fmla="*/ 3795607 w 8267681"/>
              <a:gd name="connsiteY4362" fmla="*/ 3800282 h 6698675"/>
              <a:gd name="connsiteX4363" fmla="*/ 3863722 w 8267681"/>
              <a:gd name="connsiteY4363" fmla="*/ 3779143 h 6698675"/>
              <a:gd name="connsiteX4364" fmla="*/ 3854326 w 8267681"/>
              <a:gd name="connsiteY4364" fmla="*/ 3755655 h 6698675"/>
              <a:gd name="connsiteX4365" fmla="*/ 4786792 w 8267681"/>
              <a:gd name="connsiteY4365" fmla="*/ 3753307 h 6698675"/>
              <a:gd name="connsiteX4366" fmla="*/ 4812628 w 8267681"/>
              <a:gd name="connsiteY4366" fmla="*/ 3776794 h 6698675"/>
              <a:gd name="connsiteX4367" fmla="*/ 4800884 w 8267681"/>
              <a:gd name="connsiteY4367" fmla="*/ 3753307 h 6698675"/>
              <a:gd name="connsiteX4368" fmla="*/ 4786792 w 8267681"/>
              <a:gd name="connsiteY4368" fmla="*/ 3753307 h 6698675"/>
              <a:gd name="connsiteX4369" fmla="*/ 4847860 w 8267681"/>
              <a:gd name="connsiteY4369" fmla="*/ 3746260 h 6698675"/>
              <a:gd name="connsiteX4370" fmla="*/ 4838465 w 8267681"/>
              <a:gd name="connsiteY4370" fmla="*/ 3748609 h 6698675"/>
              <a:gd name="connsiteX4371" fmla="*/ 4840813 w 8267681"/>
              <a:gd name="connsiteY4371" fmla="*/ 3750958 h 6698675"/>
              <a:gd name="connsiteX4372" fmla="*/ 4847860 w 8267681"/>
              <a:gd name="connsiteY4372" fmla="*/ 3746260 h 6698675"/>
              <a:gd name="connsiteX4373" fmla="*/ 4199597 w 8267681"/>
              <a:gd name="connsiteY4373" fmla="*/ 3746260 h 6698675"/>
              <a:gd name="connsiteX4374" fmla="*/ 4157319 w 8267681"/>
              <a:gd name="connsiteY4374" fmla="*/ 3783841 h 6698675"/>
              <a:gd name="connsiteX4375" fmla="*/ 4211341 w 8267681"/>
              <a:gd name="connsiteY4375" fmla="*/ 3833165 h 6698675"/>
              <a:gd name="connsiteX4376" fmla="*/ 4246572 w 8267681"/>
              <a:gd name="connsiteY4376" fmla="*/ 3779143 h 6698675"/>
              <a:gd name="connsiteX4377" fmla="*/ 4199597 w 8267681"/>
              <a:gd name="connsiteY4377" fmla="*/ 3746260 h 6698675"/>
              <a:gd name="connsiteX4378" fmla="*/ 3472870 w 8267681"/>
              <a:gd name="connsiteY4378" fmla="*/ 3745710 h 6698675"/>
              <a:gd name="connsiteX4379" fmla="*/ 3476173 w 8267681"/>
              <a:gd name="connsiteY4379" fmla="*/ 3753307 h 6698675"/>
              <a:gd name="connsiteX4380" fmla="*/ 3472870 w 8267681"/>
              <a:gd name="connsiteY4380" fmla="*/ 3745710 h 6698675"/>
              <a:gd name="connsiteX4381" fmla="*/ 1042856 w 8267681"/>
              <a:gd name="connsiteY4381" fmla="*/ 3741562 h 6698675"/>
              <a:gd name="connsiteX4382" fmla="*/ 1052255 w 8267681"/>
              <a:gd name="connsiteY4382" fmla="*/ 3743911 h 6698675"/>
              <a:gd name="connsiteX4383" fmla="*/ 1042856 w 8267681"/>
              <a:gd name="connsiteY4383" fmla="*/ 3755655 h 6698675"/>
              <a:gd name="connsiteX4384" fmla="*/ 1042856 w 8267681"/>
              <a:gd name="connsiteY4384" fmla="*/ 3753306 h 6698675"/>
              <a:gd name="connsiteX4385" fmla="*/ 1038157 w 8267681"/>
              <a:gd name="connsiteY4385" fmla="*/ 3746260 h 6698675"/>
              <a:gd name="connsiteX4386" fmla="*/ 6351078 w 8267681"/>
              <a:gd name="connsiteY4386" fmla="*/ 3739213 h 6698675"/>
              <a:gd name="connsiteX4387" fmla="*/ 6402752 w 8267681"/>
              <a:gd name="connsiteY4387" fmla="*/ 3743911 h 6698675"/>
              <a:gd name="connsiteX4388" fmla="*/ 6367521 w 8267681"/>
              <a:gd name="connsiteY4388" fmla="*/ 3743911 h 6698675"/>
              <a:gd name="connsiteX4389" fmla="*/ 6522540 w 8267681"/>
              <a:gd name="connsiteY4389" fmla="*/ 3851955 h 6698675"/>
              <a:gd name="connsiteX4390" fmla="*/ 6351078 w 8267681"/>
              <a:gd name="connsiteY4390" fmla="*/ 3739213 h 6698675"/>
              <a:gd name="connsiteX4391" fmla="*/ 1127412 w 8267681"/>
              <a:gd name="connsiteY4391" fmla="*/ 3739213 h 6698675"/>
              <a:gd name="connsiteX4392" fmla="*/ 1148553 w 8267681"/>
              <a:gd name="connsiteY4392" fmla="*/ 3755656 h 6698675"/>
              <a:gd name="connsiteX4393" fmla="*/ 1134461 w 8267681"/>
              <a:gd name="connsiteY4393" fmla="*/ 3772097 h 6698675"/>
              <a:gd name="connsiteX4394" fmla="*/ 1132110 w 8267681"/>
              <a:gd name="connsiteY4394" fmla="*/ 3762702 h 6698675"/>
              <a:gd name="connsiteX4395" fmla="*/ 1122714 w 8267681"/>
              <a:gd name="connsiteY4395" fmla="*/ 3746260 h 6698675"/>
              <a:gd name="connsiteX4396" fmla="*/ 1127412 w 8267681"/>
              <a:gd name="connsiteY4396" fmla="*/ 3739213 h 6698675"/>
              <a:gd name="connsiteX4397" fmla="*/ 6005808 w 8267681"/>
              <a:gd name="connsiteY4397" fmla="*/ 3725121 h 6698675"/>
              <a:gd name="connsiteX4398" fmla="*/ 6003460 w 8267681"/>
              <a:gd name="connsiteY4398" fmla="*/ 3727470 h 6698675"/>
              <a:gd name="connsiteX4399" fmla="*/ 6019901 w 8267681"/>
              <a:gd name="connsiteY4399" fmla="*/ 3743911 h 6698675"/>
              <a:gd name="connsiteX4400" fmla="*/ 6043389 w 8267681"/>
              <a:gd name="connsiteY4400" fmla="*/ 3758004 h 6698675"/>
              <a:gd name="connsiteX4401" fmla="*/ 6005808 w 8267681"/>
              <a:gd name="connsiteY4401" fmla="*/ 3725121 h 6698675"/>
              <a:gd name="connsiteX4402" fmla="*/ 6371924 w 8267681"/>
              <a:gd name="connsiteY4402" fmla="*/ 3724239 h 6698675"/>
              <a:gd name="connsiteX4403" fmla="*/ 6442681 w 8267681"/>
              <a:gd name="connsiteY4403" fmla="*/ 3725120 h 6698675"/>
              <a:gd name="connsiteX4404" fmla="*/ 6322893 w 8267681"/>
              <a:gd name="connsiteY4404" fmla="*/ 3736864 h 6698675"/>
              <a:gd name="connsiteX4405" fmla="*/ 6449727 w 8267681"/>
              <a:gd name="connsiteY4405" fmla="*/ 3819072 h 6698675"/>
              <a:gd name="connsiteX4406" fmla="*/ 6306451 w 8267681"/>
              <a:gd name="connsiteY4406" fmla="*/ 3732166 h 6698675"/>
              <a:gd name="connsiteX4407" fmla="*/ 6371924 w 8267681"/>
              <a:gd name="connsiteY4407" fmla="*/ 3724239 h 6698675"/>
              <a:gd name="connsiteX4408" fmla="*/ 6205455 w 8267681"/>
              <a:gd name="connsiteY4408" fmla="*/ 3722772 h 6698675"/>
              <a:gd name="connsiteX4409" fmla="*/ 6252430 w 8267681"/>
              <a:gd name="connsiteY4409" fmla="*/ 3760353 h 6698675"/>
              <a:gd name="connsiteX4410" fmla="*/ 6221896 w 8267681"/>
              <a:gd name="connsiteY4410" fmla="*/ 3722772 h 6698675"/>
              <a:gd name="connsiteX4411" fmla="*/ 6205455 w 8267681"/>
              <a:gd name="connsiteY4411" fmla="*/ 3722772 h 6698675"/>
              <a:gd name="connsiteX4412" fmla="*/ 1017015 w 8267681"/>
              <a:gd name="connsiteY4412" fmla="*/ 3722772 h 6698675"/>
              <a:gd name="connsiteX4413" fmla="*/ 1024062 w 8267681"/>
              <a:gd name="connsiteY4413" fmla="*/ 3727470 h 6698675"/>
              <a:gd name="connsiteX4414" fmla="*/ 1017015 w 8267681"/>
              <a:gd name="connsiteY4414" fmla="*/ 3736865 h 6698675"/>
              <a:gd name="connsiteX4415" fmla="*/ 589527 w 8267681"/>
              <a:gd name="connsiteY4415" fmla="*/ 3722772 h 6698675"/>
              <a:gd name="connsiteX4416" fmla="*/ 591875 w 8267681"/>
              <a:gd name="connsiteY4416" fmla="*/ 3732168 h 6698675"/>
              <a:gd name="connsiteX4417" fmla="*/ 573086 w 8267681"/>
              <a:gd name="connsiteY4417" fmla="*/ 3736865 h 6698675"/>
              <a:gd name="connsiteX4418" fmla="*/ 566040 w 8267681"/>
              <a:gd name="connsiteY4418" fmla="*/ 3725121 h 6698675"/>
              <a:gd name="connsiteX4419" fmla="*/ 589527 w 8267681"/>
              <a:gd name="connsiteY4419" fmla="*/ 3722772 h 6698675"/>
              <a:gd name="connsiteX4420" fmla="*/ 6266523 w 8267681"/>
              <a:gd name="connsiteY4420" fmla="*/ 3720423 h 6698675"/>
              <a:gd name="connsiteX4421" fmla="*/ 6257127 w 8267681"/>
              <a:gd name="connsiteY4421" fmla="*/ 3725121 h 6698675"/>
              <a:gd name="connsiteX4422" fmla="*/ 6292359 w 8267681"/>
              <a:gd name="connsiteY4422" fmla="*/ 3753306 h 6698675"/>
              <a:gd name="connsiteX4423" fmla="*/ 6278267 w 8267681"/>
              <a:gd name="connsiteY4423" fmla="*/ 3732167 h 6698675"/>
              <a:gd name="connsiteX4424" fmla="*/ 6264174 w 8267681"/>
              <a:gd name="connsiteY4424" fmla="*/ 3727470 h 6698675"/>
              <a:gd name="connsiteX4425" fmla="*/ 6271220 w 8267681"/>
              <a:gd name="connsiteY4425" fmla="*/ 3725121 h 6698675"/>
              <a:gd name="connsiteX4426" fmla="*/ 6266523 w 8267681"/>
              <a:gd name="connsiteY4426" fmla="*/ 3720423 h 6698675"/>
              <a:gd name="connsiteX4427" fmla="*/ 6231291 w 8267681"/>
              <a:gd name="connsiteY4427" fmla="*/ 3718075 h 6698675"/>
              <a:gd name="connsiteX4428" fmla="*/ 6226593 w 8267681"/>
              <a:gd name="connsiteY4428" fmla="*/ 3720423 h 6698675"/>
              <a:gd name="connsiteX4429" fmla="*/ 6243035 w 8267681"/>
              <a:gd name="connsiteY4429" fmla="*/ 3734516 h 6698675"/>
              <a:gd name="connsiteX4430" fmla="*/ 6235988 w 8267681"/>
              <a:gd name="connsiteY4430" fmla="*/ 3725121 h 6698675"/>
              <a:gd name="connsiteX4431" fmla="*/ 6231291 w 8267681"/>
              <a:gd name="connsiteY4431" fmla="*/ 3718075 h 6698675"/>
              <a:gd name="connsiteX4432" fmla="*/ 6238337 w 8267681"/>
              <a:gd name="connsiteY4432" fmla="*/ 3713377 h 6698675"/>
              <a:gd name="connsiteX4433" fmla="*/ 6233640 w 8267681"/>
              <a:gd name="connsiteY4433" fmla="*/ 3715726 h 6698675"/>
              <a:gd name="connsiteX4434" fmla="*/ 6240686 w 8267681"/>
              <a:gd name="connsiteY4434" fmla="*/ 3722772 h 6698675"/>
              <a:gd name="connsiteX4435" fmla="*/ 6243035 w 8267681"/>
              <a:gd name="connsiteY4435" fmla="*/ 3720423 h 6698675"/>
              <a:gd name="connsiteX4436" fmla="*/ 1127412 w 8267681"/>
              <a:gd name="connsiteY4436" fmla="*/ 3713377 h 6698675"/>
              <a:gd name="connsiteX4437" fmla="*/ 1132110 w 8267681"/>
              <a:gd name="connsiteY4437" fmla="*/ 3722772 h 6698675"/>
              <a:gd name="connsiteX4438" fmla="*/ 1125063 w 8267681"/>
              <a:gd name="connsiteY4438" fmla="*/ 3727470 h 6698675"/>
              <a:gd name="connsiteX4439" fmla="*/ 1108620 w 8267681"/>
              <a:gd name="connsiteY4439" fmla="*/ 3743911 h 6698675"/>
              <a:gd name="connsiteX4440" fmla="*/ 1101575 w 8267681"/>
              <a:gd name="connsiteY4440" fmla="*/ 3729819 h 6698675"/>
              <a:gd name="connsiteX4441" fmla="*/ 1127412 w 8267681"/>
              <a:gd name="connsiteY4441" fmla="*/ 3713377 h 6698675"/>
              <a:gd name="connsiteX4442" fmla="*/ 1305905 w 8267681"/>
              <a:gd name="connsiteY4442" fmla="*/ 3711028 h 6698675"/>
              <a:gd name="connsiteX4443" fmla="*/ 1294162 w 8267681"/>
              <a:gd name="connsiteY4443" fmla="*/ 3715726 h 6698675"/>
              <a:gd name="connsiteX4444" fmla="*/ 1284765 w 8267681"/>
              <a:gd name="connsiteY4444" fmla="*/ 3732168 h 6698675"/>
              <a:gd name="connsiteX4445" fmla="*/ 1282420 w 8267681"/>
              <a:gd name="connsiteY4445" fmla="*/ 3741563 h 6698675"/>
              <a:gd name="connsiteX4446" fmla="*/ 1287115 w 8267681"/>
              <a:gd name="connsiteY4446" fmla="*/ 3748609 h 6698675"/>
              <a:gd name="connsiteX4447" fmla="*/ 1312950 w 8267681"/>
              <a:gd name="connsiteY4447" fmla="*/ 3736865 h 6698675"/>
              <a:gd name="connsiteX4448" fmla="*/ 1315299 w 8267681"/>
              <a:gd name="connsiteY4448" fmla="*/ 3720424 h 6698675"/>
              <a:gd name="connsiteX4449" fmla="*/ 6193711 w 8267681"/>
              <a:gd name="connsiteY4449" fmla="*/ 3708680 h 6698675"/>
              <a:gd name="connsiteX4450" fmla="*/ 6172572 w 8267681"/>
              <a:gd name="connsiteY4450" fmla="*/ 3718075 h 6698675"/>
              <a:gd name="connsiteX4451" fmla="*/ 6214850 w 8267681"/>
              <a:gd name="connsiteY4451" fmla="*/ 3750957 h 6698675"/>
              <a:gd name="connsiteX4452" fmla="*/ 6186664 w 8267681"/>
              <a:gd name="connsiteY4452" fmla="*/ 3720423 h 6698675"/>
              <a:gd name="connsiteX4453" fmla="*/ 6193711 w 8267681"/>
              <a:gd name="connsiteY4453" fmla="*/ 3708680 h 6698675"/>
              <a:gd name="connsiteX4454" fmla="*/ 5700467 w 8267681"/>
              <a:gd name="connsiteY4454" fmla="*/ 3708679 h 6698675"/>
              <a:gd name="connsiteX4455" fmla="*/ 5705164 w 8267681"/>
              <a:gd name="connsiteY4455" fmla="*/ 3713377 h 6698675"/>
              <a:gd name="connsiteX4456" fmla="*/ 5695769 w 8267681"/>
              <a:gd name="connsiteY4456" fmla="*/ 3711028 h 6698675"/>
              <a:gd name="connsiteX4457" fmla="*/ 5700467 w 8267681"/>
              <a:gd name="connsiteY4457" fmla="*/ 3708679 h 6698675"/>
              <a:gd name="connsiteX4458" fmla="*/ 267756 w 8267681"/>
              <a:gd name="connsiteY4458" fmla="*/ 3706330 h 6698675"/>
              <a:gd name="connsiteX4459" fmla="*/ 281849 w 8267681"/>
              <a:gd name="connsiteY4459" fmla="*/ 3713376 h 6698675"/>
              <a:gd name="connsiteX4460" fmla="*/ 281849 w 8267681"/>
              <a:gd name="connsiteY4460" fmla="*/ 3729818 h 6698675"/>
              <a:gd name="connsiteX4461" fmla="*/ 288898 w 8267681"/>
              <a:gd name="connsiteY4461" fmla="*/ 3739213 h 6698675"/>
              <a:gd name="connsiteX4462" fmla="*/ 312384 w 8267681"/>
              <a:gd name="connsiteY4462" fmla="*/ 3748608 h 6698675"/>
              <a:gd name="connsiteX4463" fmla="*/ 349969 w 8267681"/>
              <a:gd name="connsiteY4463" fmla="*/ 3795585 h 6698675"/>
              <a:gd name="connsiteX4464" fmla="*/ 349969 w 8267681"/>
              <a:gd name="connsiteY4464" fmla="*/ 3809677 h 6698675"/>
              <a:gd name="connsiteX4465" fmla="*/ 340570 w 8267681"/>
              <a:gd name="connsiteY4465" fmla="*/ 3819073 h 6698675"/>
              <a:gd name="connsiteX4466" fmla="*/ 328825 w 8267681"/>
              <a:gd name="connsiteY4466" fmla="*/ 3842560 h 6698675"/>
              <a:gd name="connsiteX4467" fmla="*/ 331176 w 8267681"/>
              <a:gd name="connsiteY4467" fmla="*/ 3863699 h 6698675"/>
              <a:gd name="connsiteX4468" fmla="*/ 312384 w 8267681"/>
              <a:gd name="connsiteY4468" fmla="*/ 3884838 h 6698675"/>
              <a:gd name="connsiteX4469" fmla="*/ 300640 w 8267681"/>
              <a:gd name="connsiteY4469" fmla="*/ 3868397 h 6698675"/>
              <a:gd name="connsiteX4470" fmla="*/ 314733 w 8267681"/>
              <a:gd name="connsiteY4470" fmla="*/ 3851955 h 6698675"/>
              <a:gd name="connsiteX4471" fmla="*/ 298290 w 8267681"/>
              <a:gd name="connsiteY4471" fmla="*/ 3833165 h 6698675"/>
              <a:gd name="connsiteX4472" fmla="*/ 310035 w 8267681"/>
              <a:gd name="connsiteY4472" fmla="*/ 3826119 h 6698675"/>
              <a:gd name="connsiteX4473" fmla="*/ 270105 w 8267681"/>
              <a:gd name="connsiteY4473" fmla="*/ 3809677 h 6698675"/>
              <a:gd name="connsiteX4474" fmla="*/ 274805 w 8267681"/>
              <a:gd name="connsiteY4474" fmla="*/ 3786189 h 6698675"/>
              <a:gd name="connsiteX4475" fmla="*/ 260713 w 8267681"/>
              <a:gd name="connsiteY4475" fmla="*/ 3779143 h 6698675"/>
              <a:gd name="connsiteX4476" fmla="*/ 263063 w 8267681"/>
              <a:gd name="connsiteY4476" fmla="*/ 3769748 h 6698675"/>
              <a:gd name="connsiteX4477" fmla="*/ 253664 w 8267681"/>
              <a:gd name="connsiteY4477" fmla="*/ 3753306 h 6698675"/>
              <a:gd name="connsiteX4478" fmla="*/ 258363 w 8267681"/>
              <a:gd name="connsiteY4478" fmla="*/ 3736864 h 6698675"/>
              <a:gd name="connsiteX4479" fmla="*/ 256014 w 8267681"/>
              <a:gd name="connsiteY4479" fmla="*/ 3720423 h 6698675"/>
              <a:gd name="connsiteX4480" fmla="*/ 267756 w 8267681"/>
              <a:gd name="connsiteY4480" fmla="*/ 3706330 h 6698675"/>
              <a:gd name="connsiteX4481" fmla="*/ 6254779 w 8267681"/>
              <a:gd name="connsiteY4481" fmla="*/ 3703982 h 6698675"/>
              <a:gd name="connsiteX4482" fmla="*/ 6243035 w 8267681"/>
              <a:gd name="connsiteY4482" fmla="*/ 3711028 h 6698675"/>
              <a:gd name="connsiteX4483" fmla="*/ 6247732 w 8267681"/>
              <a:gd name="connsiteY4483" fmla="*/ 3718075 h 6698675"/>
              <a:gd name="connsiteX4484" fmla="*/ 6259476 w 8267681"/>
              <a:gd name="connsiteY4484" fmla="*/ 3711028 h 6698675"/>
              <a:gd name="connsiteX4485" fmla="*/ 6254779 w 8267681"/>
              <a:gd name="connsiteY4485" fmla="*/ 3703982 h 6698675"/>
              <a:gd name="connsiteX4486" fmla="*/ 178502 w 8267681"/>
              <a:gd name="connsiteY4486" fmla="*/ 3703981 h 6698675"/>
              <a:gd name="connsiteX4487" fmla="*/ 187900 w 8267681"/>
              <a:gd name="connsiteY4487" fmla="*/ 3703981 h 6698675"/>
              <a:gd name="connsiteX4488" fmla="*/ 192595 w 8267681"/>
              <a:gd name="connsiteY4488" fmla="*/ 3708679 h 6698675"/>
              <a:gd name="connsiteX4489" fmla="*/ 194944 w 8267681"/>
              <a:gd name="connsiteY4489" fmla="*/ 3718074 h 6698675"/>
              <a:gd name="connsiteX4490" fmla="*/ 187900 w 8267681"/>
              <a:gd name="connsiteY4490" fmla="*/ 3722771 h 6698675"/>
              <a:gd name="connsiteX4491" fmla="*/ 183199 w 8267681"/>
              <a:gd name="connsiteY4491" fmla="*/ 3718074 h 6698675"/>
              <a:gd name="connsiteX4492" fmla="*/ 173807 w 8267681"/>
              <a:gd name="connsiteY4492" fmla="*/ 3708679 h 6698675"/>
              <a:gd name="connsiteX4493" fmla="*/ 1164996 w 8267681"/>
              <a:gd name="connsiteY4493" fmla="*/ 3701633 h 6698675"/>
              <a:gd name="connsiteX4494" fmla="*/ 1174388 w 8267681"/>
              <a:gd name="connsiteY4494" fmla="*/ 3708679 h 6698675"/>
              <a:gd name="connsiteX4495" fmla="*/ 1176738 w 8267681"/>
              <a:gd name="connsiteY4495" fmla="*/ 3713377 h 6698675"/>
              <a:gd name="connsiteX4496" fmla="*/ 1172039 w 8267681"/>
              <a:gd name="connsiteY4496" fmla="*/ 3720423 h 6698675"/>
              <a:gd name="connsiteX4497" fmla="*/ 1155599 w 8267681"/>
              <a:gd name="connsiteY4497" fmla="*/ 3729818 h 6698675"/>
              <a:gd name="connsiteX4498" fmla="*/ 1153254 w 8267681"/>
              <a:gd name="connsiteY4498" fmla="*/ 3732167 h 6698675"/>
              <a:gd name="connsiteX4499" fmla="*/ 1143853 w 8267681"/>
              <a:gd name="connsiteY4499" fmla="*/ 3729818 h 6698675"/>
              <a:gd name="connsiteX4500" fmla="*/ 1148553 w 8267681"/>
              <a:gd name="connsiteY4500" fmla="*/ 3718074 h 6698675"/>
              <a:gd name="connsiteX4501" fmla="*/ 1885614 w 8267681"/>
              <a:gd name="connsiteY4501" fmla="*/ 3699578 h 6698675"/>
              <a:gd name="connsiteX4502" fmla="*/ 1879008 w 8267681"/>
              <a:gd name="connsiteY4502" fmla="*/ 3739214 h 6698675"/>
              <a:gd name="connsiteX4503" fmla="*/ 1911894 w 8267681"/>
              <a:gd name="connsiteY4503" fmla="*/ 3725121 h 6698675"/>
              <a:gd name="connsiteX4504" fmla="*/ 1902495 w 8267681"/>
              <a:gd name="connsiteY4504" fmla="*/ 3701633 h 6698675"/>
              <a:gd name="connsiteX4505" fmla="*/ 1885614 w 8267681"/>
              <a:gd name="connsiteY4505" fmla="*/ 3699578 h 6698675"/>
              <a:gd name="connsiteX4506" fmla="*/ 6231291 w 8267681"/>
              <a:gd name="connsiteY4506" fmla="*/ 3699284 h 6698675"/>
              <a:gd name="connsiteX4507" fmla="*/ 6224245 w 8267681"/>
              <a:gd name="connsiteY4507" fmla="*/ 3703982 h 6698675"/>
              <a:gd name="connsiteX4508" fmla="*/ 6224245 w 8267681"/>
              <a:gd name="connsiteY4508" fmla="*/ 3706331 h 6698675"/>
              <a:gd name="connsiteX4509" fmla="*/ 6221896 w 8267681"/>
              <a:gd name="connsiteY4509" fmla="*/ 3703982 h 6698675"/>
              <a:gd name="connsiteX4510" fmla="*/ 6196060 w 8267681"/>
              <a:gd name="connsiteY4510" fmla="*/ 3718075 h 6698675"/>
              <a:gd name="connsiteX4511" fmla="*/ 6226593 w 8267681"/>
              <a:gd name="connsiteY4511" fmla="*/ 3708680 h 6698675"/>
              <a:gd name="connsiteX4512" fmla="*/ 6233640 w 8267681"/>
              <a:gd name="connsiteY4512" fmla="*/ 3703982 h 6698675"/>
              <a:gd name="connsiteX4513" fmla="*/ 230177 w 8267681"/>
              <a:gd name="connsiteY4513" fmla="*/ 3694587 h 6698675"/>
              <a:gd name="connsiteX4514" fmla="*/ 234878 w 8267681"/>
              <a:gd name="connsiteY4514" fmla="*/ 3699284 h 6698675"/>
              <a:gd name="connsiteX4515" fmla="*/ 230177 w 8267681"/>
              <a:gd name="connsiteY4515" fmla="*/ 3725122 h 6698675"/>
              <a:gd name="connsiteX4516" fmla="*/ 220780 w 8267681"/>
              <a:gd name="connsiteY4516" fmla="*/ 3734517 h 6698675"/>
              <a:gd name="connsiteX4517" fmla="*/ 244270 w 8267681"/>
              <a:gd name="connsiteY4517" fmla="*/ 3743912 h 6698675"/>
              <a:gd name="connsiteX4518" fmla="*/ 239572 w 8267681"/>
              <a:gd name="connsiteY4518" fmla="*/ 3750958 h 6698675"/>
              <a:gd name="connsiteX4519" fmla="*/ 223130 w 8267681"/>
              <a:gd name="connsiteY4519" fmla="*/ 3769748 h 6698675"/>
              <a:gd name="connsiteX4520" fmla="*/ 213735 w 8267681"/>
              <a:gd name="connsiteY4520" fmla="*/ 3758005 h 6698675"/>
              <a:gd name="connsiteX4521" fmla="*/ 204338 w 8267681"/>
              <a:gd name="connsiteY4521" fmla="*/ 3762702 h 6698675"/>
              <a:gd name="connsiteX4522" fmla="*/ 201992 w 8267681"/>
              <a:gd name="connsiteY4522" fmla="*/ 3760353 h 6698675"/>
              <a:gd name="connsiteX4523" fmla="*/ 204338 w 8267681"/>
              <a:gd name="connsiteY4523" fmla="*/ 3739214 h 6698675"/>
              <a:gd name="connsiteX4524" fmla="*/ 199642 w 8267681"/>
              <a:gd name="connsiteY4524" fmla="*/ 3725122 h 6698675"/>
              <a:gd name="connsiteX4525" fmla="*/ 218435 w 8267681"/>
              <a:gd name="connsiteY4525" fmla="*/ 3699284 h 6698675"/>
              <a:gd name="connsiteX4526" fmla="*/ 230177 w 8267681"/>
              <a:gd name="connsiteY4526" fmla="*/ 3694587 h 6698675"/>
              <a:gd name="connsiteX4527" fmla="*/ 6245383 w 8267681"/>
              <a:gd name="connsiteY4527" fmla="*/ 3689889 h 6698675"/>
              <a:gd name="connsiteX4528" fmla="*/ 6233640 w 8267681"/>
              <a:gd name="connsiteY4528" fmla="*/ 3696936 h 6698675"/>
              <a:gd name="connsiteX4529" fmla="*/ 6235988 w 8267681"/>
              <a:gd name="connsiteY4529" fmla="*/ 3699284 h 6698675"/>
              <a:gd name="connsiteX4530" fmla="*/ 6238337 w 8267681"/>
              <a:gd name="connsiteY4530" fmla="*/ 3696936 h 6698675"/>
              <a:gd name="connsiteX4531" fmla="*/ 6247732 w 8267681"/>
              <a:gd name="connsiteY4531" fmla="*/ 3692238 h 6698675"/>
              <a:gd name="connsiteX4532" fmla="*/ 6245383 w 8267681"/>
              <a:gd name="connsiteY4532" fmla="*/ 3689889 h 6698675"/>
              <a:gd name="connsiteX4533" fmla="*/ 1026412 w 8267681"/>
              <a:gd name="connsiteY4533" fmla="*/ 3687540 h 6698675"/>
              <a:gd name="connsiteX4534" fmla="*/ 1035807 w 8267681"/>
              <a:gd name="connsiteY4534" fmla="*/ 3694586 h 6698675"/>
              <a:gd name="connsiteX4535" fmla="*/ 1026412 w 8267681"/>
              <a:gd name="connsiteY4535" fmla="*/ 3708679 h 6698675"/>
              <a:gd name="connsiteX4536" fmla="*/ 1017015 w 8267681"/>
              <a:gd name="connsiteY4536" fmla="*/ 3708679 h 6698675"/>
              <a:gd name="connsiteX4537" fmla="*/ 1009969 w 8267681"/>
              <a:gd name="connsiteY4537" fmla="*/ 3703981 h 6698675"/>
              <a:gd name="connsiteX4538" fmla="*/ 1009969 w 8267681"/>
              <a:gd name="connsiteY4538" fmla="*/ 3694586 h 6698675"/>
              <a:gd name="connsiteX4539" fmla="*/ 1017015 w 8267681"/>
              <a:gd name="connsiteY4539" fmla="*/ 3689889 h 6698675"/>
              <a:gd name="connsiteX4540" fmla="*/ 256014 w 8267681"/>
              <a:gd name="connsiteY4540" fmla="*/ 3687540 h 6698675"/>
              <a:gd name="connsiteX4541" fmla="*/ 256014 w 8267681"/>
              <a:gd name="connsiteY4541" fmla="*/ 3703981 h 6698675"/>
              <a:gd name="connsiteX4542" fmla="*/ 251315 w 8267681"/>
              <a:gd name="connsiteY4542" fmla="*/ 3699284 h 6698675"/>
              <a:gd name="connsiteX4543" fmla="*/ 251315 w 8267681"/>
              <a:gd name="connsiteY4543" fmla="*/ 3692238 h 6698675"/>
              <a:gd name="connsiteX4544" fmla="*/ 6196060 w 8267681"/>
              <a:gd name="connsiteY4544" fmla="*/ 3680494 h 6698675"/>
              <a:gd name="connsiteX4545" fmla="*/ 6170223 w 8267681"/>
              <a:gd name="connsiteY4545" fmla="*/ 3699284 h 6698675"/>
              <a:gd name="connsiteX4546" fmla="*/ 6203106 w 8267681"/>
              <a:gd name="connsiteY4546" fmla="*/ 3685192 h 6698675"/>
              <a:gd name="connsiteX4547" fmla="*/ 6196060 w 8267681"/>
              <a:gd name="connsiteY4547" fmla="*/ 3680494 h 6698675"/>
              <a:gd name="connsiteX4548" fmla="*/ 6207804 w 8267681"/>
              <a:gd name="connsiteY4548" fmla="*/ 3673448 h 6698675"/>
              <a:gd name="connsiteX4549" fmla="*/ 6203106 w 8267681"/>
              <a:gd name="connsiteY4549" fmla="*/ 3675796 h 6698675"/>
              <a:gd name="connsiteX4550" fmla="*/ 6207804 w 8267681"/>
              <a:gd name="connsiteY4550" fmla="*/ 3682843 h 6698675"/>
              <a:gd name="connsiteX4551" fmla="*/ 6212501 w 8267681"/>
              <a:gd name="connsiteY4551" fmla="*/ 3680494 h 6698675"/>
              <a:gd name="connsiteX4552" fmla="*/ 3375176 w 8267681"/>
              <a:gd name="connsiteY4552" fmla="*/ 3671099 h 6698675"/>
              <a:gd name="connsiteX4553" fmla="*/ 3344642 w 8267681"/>
              <a:gd name="connsiteY4553" fmla="*/ 3718075 h 6698675"/>
              <a:gd name="connsiteX4554" fmla="*/ 3365780 w 8267681"/>
              <a:gd name="connsiteY4554" fmla="*/ 3713377 h 6698675"/>
              <a:gd name="connsiteX4555" fmla="*/ 3365780 w 8267681"/>
              <a:gd name="connsiteY4555" fmla="*/ 3727470 h 6698675"/>
              <a:gd name="connsiteX4556" fmla="*/ 3375176 w 8267681"/>
              <a:gd name="connsiteY4556" fmla="*/ 3671099 h 6698675"/>
              <a:gd name="connsiteX4557" fmla="*/ 197292 w 8267681"/>
              <a:gd name="connsiteY4557" fmla="*/ 3671098 h 6698675"/>
              <a:gd name="connsiteX4558" fmla="*/ 216085 w 8267681"/>
              <a:gd name="connsiteY4558" fmla="*/ 3682843 h 6698675"/>
              <a:gd name="connsiteX4559" fmla="*/ 216085 w 8267681"/>
              <a:gd name="connsiteY4559" fmla="*/ 3692238 h 6698675"/>
              <a:gd name="connsiteX4560" fmla="*/ 199642 w 8267681"/>
              <a:gd name="connsiteY4560" fmla="*/ 3701633 h 6698675"/>
              <a:gd name="connsiteX4561" fmla="*/ 197292 w 8267681"/>
              <a:gd name="connsiteY4561" fmla="*/ 3703982 h 6698675"/>
              <a:gd name="connsiteX4562" fmla="*/ 194944 w 8267681"/>
              <a:gd name="connsiteY4562" fmla="*/ 3701633 h 6698675"/>
              <a:gd name="connsiteX4563" fmla="*/ 190250 w 8267681"/>
              <a:gd name="connsiteY4563" fmla="*/ 3692238 h 6698675"/>
              <a:gd name="connsiteX4564" fmla="*/ 194944 w 8267681"/>
              <a:gd name="connsiteY4564" fmla="*/ 3675797 h 6698675"/>
              <a:gd name="connsiteX4565" fmla="*/ 197292 w 8267681"/>
              <a:gd name="connsiteY4565" fmla="*/ 3671098 h 6698675"/>
              <a:gd name="connsiteX4566" fmla="*/ 2105664 w 8267681"/>
              <a:gd name="connsiteY4566" fmla="*/ 3665227 h 6698675"/>
              <a:gd name="connsiteX4567" fmla="*/ 2099792 w 8267681"/>
              <a:gd name="connsiteY4567" fmla="*/ 3666402 h 6698675"/>
              <a:gd name="connsiteX4568" fmla="*/ 2111536 w 8267681"/>
              <a:gd name="connsiteY4568" fmla="*/ 3671099 h 6698675"/>
              <a:gd name="connsiteX4569" fmla="*/ 2105664 w 8267681"/>
              <a:gd name="connsiteY4569" fmla="*/ 3665227 h 6698675"/>
              <a:gd name="connsiteX4570" fmla="*/ 6221896 w 8267681"/>
              <a:gd name="connsiteY4570" fmla="*/ 3661704 h 6698675"/>
              <a:gd name="connsiteX4571" fmla="*/ 6214850 w 8267681"/>
              <a:gd name="connsiteY4571" fmla="*/ 3666402 h 6698675"/>
              <a:gd name="connsiteX4572" fmla="*/ 6219547 w 8267681"/>
              <a:gd name="connsiteY4572" fmla="*/ 3675796 h 6698675"/>
              <a:gd name="connsiteX4573" fmla="*/ 6228942 w 8267681"/>
              <a:gd name="connsiteY4573" fmla="*/ 3671099 h 6698675"/>
              <a:gd name="connsiteX4574" fmla="*/ 6221896 w 8267681"/>
              <a:gd name="connsiteY4574" fmla="*/ 3661704 h 6698675"/>
              <a:gd name="connsiteX4575" fmla="*/ 6163176 w 8267681"/>
              <a:gd name="connsiteY4575" fmla="*/ 3661704 h 6698675"/>
              <a:gd name="connsiteX4576" fmla="*/ 6142037 w 8267681"/>
              <a:gd name="connsiteY4576" fmla="*/ 3680494 h 6698675"/>
              <a:gd name="connsiteX4577" fmla="*/ 6137340 w 8267681"/>
              <a:gd name="connsiteY4577" fmla="*/ 3703982 h 6698675"/>
              <a:gd name="connsiteX4578" fmla="*/ 6158479 w 8267681"/>
              <a:gd name="connsiteY4578" fmla="*/ 3685192 h 6698675"/>
              <a:gd name="connsiteX4579" fmla="*/ 6142037 w 8267681"/>
              <a:gd name="connsiteY4579" fmla="*/ 3680494 h 6698675"/>
              <a:gd name="connsiteX4580" fmla="*/ 6167874 w 8267681"/>
              <a:gd name="connsiteY4580" fmla="*/ 3664053 h 6698675"/>
              <a:gd name="connsiteX4581" fmla="*/ 6163176 w 8267681"/>
              <a:gd name="connsiteY4581" fmla="*/ 3661704 h 6698675"/>
              <a:gd name="connsiteX4582" fmla="*/ 256012 w 8267681"/>
              <a:gd name="connsiteY4582" fmla="*/ 3659355 h 6698675"/>
              <a:gd name="connsiteX4583" fmla="*/ 265406 w 8267681"/>
              <a:gd name="connsiteY4583" fmla="*/ 3664053 h 6698675"/>
              <a:gd name="connsiteX4584" fmla="*/ 267755 w 8267681"/>
              <a:gd name="connsiteY4584" fmla="*/ 3682843 h 6698675"/>
              <a:gd name="connsiteX4585" fmla="*/ 263058 w 8267681"/>
              <a:gd name="connsiteY4585" fmla="*/ 3682843 h 6698675"/>
              <a:gd name="connsiteX4586" fmla="*/ 253663 w 8267681"/>
              <a:gd name="connsiteY4586" fmla="*/ 3678145 h 6698675"/>
              <a:gd name="connsiteX4587" fmla="*/ 246620 w 8267681"/>
              <a:gd name="connsiteY4587" fmla="*/ 3666401 h 6698675"/>
              <a:gd name="connsiteX4588" fmla="*/ 6229706 w 8267681"/>
              <a:gd name="connsiteY4588" fmla="*/ 3654654 h 6698675"/>
              <a:gd name="connsiteX4589" fmla="*/ 6230080 w 8267681"/>
              <a:gd name="connsiteY4589" fmla="*/ 3655061 h 6698675"/>
              <a:gd name="connsiteX4590" fmla="*/ 6228446 w 8267681"/>
              <a:gd name="connsiteY4590" fmla="*/ 3655606 h 6698675"/>
              <a:gd name="connsiteX4591" fmla="*/ 1061648 w 8267681"/>
              <a:gd name="connsiteY4591" fmla="*/ 3649960 h 6698675"/>
              <a:gd name="connsiteX4592" fmla="*/ 1066342 w 8267681"/>
              <a:gd name="connsiteY4592" fmla="*/ 3654658 h 6698675"/>
              <a:gd name="connsiteX4593" fmla="*/ 1061648 w 8267681"/>
              <a:gd name="connsiteY4593" fmla="*/ 3659355 h 6698675"/>
              <a:gd name="connsiteX4594" fmla="*/ 1059299 w 8267681"/>
              <a:gd name="connsiteY4594" fmla="*/ 3661704 h 6698675"/>
              <a:gd name="connsiteX4595" fmla="*/ 1052255 w 8267681"/>
              <a:gd name="connsiteY4595" fmla="*/ 3666401 h 6698675"/>
              <a:gd name="connsiteX4596" fmla="*/ 1045205 w 8267681"/>
              <a:gd name="connsiteY4596" fmla="*/ 3661704 h 6698675"/>
              <a:gd name="connsiteX4597" fmla="*/ 1054606 w 8267681"/>
              <a:gd name="connsiteY4597" fmla="*/ 3652309 h 6698675"/>
              <a:gd name="connsiteX4598" fmla="*/ 5234454 w 8267681"/>
              <a:gd name="connsiteY4598" fmla="*/ 3648565 h 6698675"/>
              <a:gd name="connsiteX4599" fmla="*/ 5234821 w 8267681"/>
              <a:gd name="connsiteY4599" fmla="*/ 3651721 h 6698675"/>
              <a:gd name="connsiteX4600" fmla="*/ 5235408 w 8267681"/>
              <a:gd name="connsiteY4600" fmla="*/ 3654657 h 6698675"/>
              <a:gd name="connsiteX4601" fmla="*/ 5235408 w 8267681"/>
              <a:gd name="connsiteY4601" fmla="*/ 3654658 h 6698675"/>
              <a:gd name="connsiteX4602" fmla="*/ 5237757 w 8267681"/>
              <a:gd name="connsiteY4602" fmla="*/ 3666402 h 6698675"/>
              <a:gd name="connsiteX4603" fmla="*/ 5235408 w 8267681"/>
              <a:gd name="connsiteY4603" fmla="*/ 3654657 h 6698675"/>
              <a:gd name="connsiteX4604" fmla="*/ 450967 w 8267681"/>
              <a:gd name="connsiteY4604" fmla="*/ 3647611 h 6698675"/>
              <a:gd name="connsiteX4605" fmla="*/ 458011 w 8267681"/>
              <a:gd name="connsiteY4605" fmla="*/ 3652309 h 6698675"/>
              <a:gd name="connsiteX4606" fmla="*/ 455662 w 8267681"/>
              <a:gd name="connsiteY4606" fmla="*/ 3661704 h 6698675"/>
              <a:gd name="connsiteX4607" fmla="*/ 441569 w 8267681"/>
              <a:gd name="connsiteY4607" fmla="*/ 3671099 h 6698675"/>
              <a:gd name="connsiteX4608" fmla="*/ 439224 w 8267681"/>
              <a:gd name="connsiteY4608" fmla="*/ 3668750 h 6698675"/>
              <a:gd name="connsiteX4609" fmla="*/ 439224 w 8267681"/>
              <a:gd name="connsiteY4609" fmla="*/ 3659355 h 6698675"/>
              <a:gd name="connsiteX4610" fmla="*/ 5942648 w 8267681"/>
              <a:gd name="connsiteY4610" fmla="*/ 3641593 h 6698675"/>
              <a:gd name="connsiteX4611" fmla="*/ 5937694 w 8267681"/>
              <a:gd name="connsiteY4611" fmla="*/ 3642914 h 6698675"/>
              <a:gd name="connsiteX4612" fmla="*/ 5942648 w 8267681"/>
              <a:gd name="connsiteY4612" fmla="*/ 3641593 h 6698675"/>
              <a:gd name="connsiteX4613" fmla="*/ 925405 w 8267681"/>
              <a:gd name="connsiteY4613" fmla="*/ 3640565 h 6698675"/>
              <a:gd name="connsiteX4614" fmla="*/ 927750 w 8267681"/>
              <a:gd name="connsiteY4614" fmla="*/ 3642914 h 6698675"/>
              <a:gd name="connsiteX4615" fmla="*/ 920602 w 8267681"/>
              <a:gd name="connsiteY4615" fmla="*/ 3642914 h 6698675"/>
              <a:gd name="connsiteX4616" fmla="*/ 922160 w 8267681"/>
              <a:gd name="connsiteY4616" fmla="*/ 3641028 h 6698675"/>
              <a:gd name="connsiteX4617" fmla="*/ 3997603 w 8267681"/>
              <a:gd name="connsiteY4617" fmla="*/ 3638216 h 6698675"/>
              <a:gd name="connsiteX4618" fmla="*/ 3967068 w 8267681"/>
              <a:gd name="connsiteY4618" fmla="*/ 3666402 h 6698675"/>
              <a:gd name="connsiteX4619" fmla="*/ 3997603 w 8267681"/>
              <a:gd name="connsiteY4619" fmla="*/ 3638216 h 6698675"/>
              <a:gd name="connsiteX4620" fmla="*/ 197292 w 8267681"/>
              <a:gd name="connsiteY4620" fmla="*/ 3635867 h 6698675"/>
              <a:gd name="connsiteX4621" fmla="*/ 204338 w 8267681"/>
              <a:gd name="connsiteY4621" fmla="*/ 3638216 h 6698675"/>
              <a:gd name="connsiteX4622" fmla="*/ 206687 w 8267681"/>
              <a:gd name="connsiteY4622" fmla="*/ 3647611 h 6698675"/>
              <a:gd name="connsiteX4623" fmla="*/ 201992 w 8267681"/>
              <a:gd name="connsiteY4623" fmla="*/ 3657006 h 6698675"/>
              <a:gd name="connsiteX4624" fmla="*/ 197292 w 8267681"/>
              <a:gd name="connsiteY4624" fmla="*/ 3659355 h 6698675"/>
              <a:gd name="connsiteX4625" fmla="*/ 187900 w 8267681"/>
              <a:gd name="connsiteY4625" fmla="*/ 3657006 h 6698675"/>
              <a:gd name="connsiteX4626" fmla="*/ 6198408 w 8267681"/>
              <a:gd name="connsiteY4626" fmla="*/ 3633518 h 6698675"/>
              <a:gd name="connsiteX4627" fmla="*/ 6196060 w 8267681"/>
              <a:gd name="connsiteY4627" fmla="*/ 3638216 h 6698675"/>
              <a:gd name="connsiteX4628" fmla="*/ 6200757 w 8267681"/>
              <a:gd name="connsiteY4628" fmla="*/ 3642914 h 6698675"/>
              <a:gd name="connsiteX4629" fmla="*/ 6205455 w 8267681"/>
              <a:gd name="connsiteY4629" fmla="*/ 3661704 h 6698675"/>
              <a:gd name="connsiteX4630" fmla="*/ 6205455 w 8267681"/>
              <a:gd name="connsiteY4630" fmla="*/ 3645262 h 6698675"/>
              <a:gd name="connsiteX4631" fmla="*/ 6207804 w 8267681"/>
              <a:gd name="connsiteY4631" fmla="*/ 3642914 h 6698675"/>
              <a:gd name="connsiteX4632" fmla="*/ 6198408 w 8267681"/>
              <a:gd name="connsiteY4632" fmla="*/ 3633518 h 6698675"/>
              <a:gd name="connsiteX4633" fmla="*/ 1287115 w 8267681"/>
              <a:gd name="connsiteY4633" fmla="*/ 3631170 h 6698675"/>
              <a:gd name="connsiteX4634" fmla="*/ 1282420 w 8267681"/>
              <a:gd name="connsiteY4634" fmla="*/ 3638216 h 6698675"/>
              <a:gd name="connsiteX4635" fmla="*/ 1287115 w 8267681"/>
              <a:gd name="connsiteY4635" fmla="*/ 3640565 h 6698675"/>
              <a:gd name="connsiteX4636" fmla="*/ 1296512 w 8267681"/>
              <a:gd name="connsiteY4636" fmla="*/ 3642914 h 6698675"/>
              <a:gd name="connsiteX4637" fmla="*/ 1305905 w 8267681"/>
              <a:gd name="connsiteY4637" fmla="*/ 3640565 h 6698675"/>
              <a:gd name="connsiteX4638" fmla="*/ 1308255 w 8267681"/>
              <a:gd name="connsiteY4638" fmla="*/ 3638216 h 6698675"/>
              <a:gd name="connsiteX4639" fmla="*/ 1296512 w 8267681"/>
              <a:gd name="connsiteY4639" fmla="*/ 3631170 h 6698675"/>
              <a:gd name="connsiteX4640" fmla="*/ 502623 w 8267681"/>
              <a:gd name="connsiteY4640" fmla="*/ 3631170 h 6698675"/>
              <a:gd name="connsiteX4641" fmla="*/ 497928 w 8267681"/>
              <a:gd name="connsiteY4641" fmla="*/ 3633519 h 6698675"/>
              <a:gd name="connsiteX4642" fmla="*/ 500278 w 8267681"/>
              <a:gd name="connsiteY4642" fmla="*/ 3642914 h 6698675"/>
              <a:gd name="connsiteX4643" fmla="*/ 507320 w 8267681"/>
              <a:gd name="connsiteY4643" fmla="*/ 3652309 h 6698675"/>
              <a:gd name="connsiteX4644" fmla="*/ 509670 w 8267681"/>
              <a:gd name="connsiteY4644" fmla="*/ 3654658 h 6698675"/>
              <a:gd name="connsiteX4645" fmla="*/ 514366 w 8267681"/>
              <a:gd name="connsiteY4645" fmla="*/ 3652309 h 6698675"/>
              <a:gd name="connsiteX4646" fmla="*/ 514366 w 8267681"/>
              <a:gd name="connsiteY4646" fmla="*/ 3645263 h 6698675"/>
              <a:gd name="connsiteX4647" fmla="*/ 526113 w 8267681"/>
              <a:gd name="connsiteY4647" fmla="*/ 3635868 h 6698675"/>
              <a:gd name="connsiteX4648" fmla="*/ 521413 w 8267681"/>
              <a:gd name="connsiteY4648" fmla="*/ 3631170 h 6698675"/>
              <a:gd name="connsiteX4649" fmla="*/ 512020 w 8267681"/>
              <a:gd name="connsiteY4649" fmla="*/ 3633519 h 6698675"/>
              <a:gd name="connsiteX4650" fmla="*/ 298290 w 8267681"/>
              <a:gd name="connsiteY4650" fmla="*/ 3631169 h 6698675"/>
              <a:gd name="connsiteX4651" fmla="*/ 312384 w 8267681"/>
              <a:gd name="connsiteY4651" fmla="*/ 3631169 h 6698675"/>
              <a:gd name="connsiteX4652" fmla="*/ 321778 w 8267681"/>
              <a:gd name="connsiteY4652" fmla="*/ 3631169 h 6698675"/>
              <a:gd name="connsiteX4653" fmla="*/ 331176 w 8267681"/>
              <a:gd name="connsiteY4653" fmla="*/ 3640564 h 6698675"/>
              <a:gd name="connsiteX4654" fmla="*/ 321778 w 8267681"/>
              <a:gd name="connsiteY4654" fmla="*/ 3647610 h 6698675"/>
              <a:gd name="connsiteX4655" fmla="*/ 288898 w 8267681"/>
              <a:gd name="connsiteY4655" fmla="*/ 3642913 h 6698675"/>
              <a:gd name="connsiteX4656" fmla="*/ 298290 w 8267681"/>
              <a:gd name="connsiteY4656" fmla="*/ 3631169 h 6698675"/>
              <a:gd name="connsiteX4657" fmla="*/ 1251884 w 8267681"/>
              <a:gd name="connsiteY4657" fmla="*/ 3628821 h 6698675"/>
              <a:gd name="connsiteX4658" fmla="*/ 1240142 w 8267681"/>
              <a:gd name="connsiteY4658" fmla="*/ 3638216 h 6698675"/>
              <a:gd name="connsiteX4659" fmla="*/ 1251884 w 8267681"/>
              <a:gd name="connsiteY4659" fmla="*/ 3671099 h 6698675"/>
              <a:gd name="connsiteX4660" fmla="*/ 1251884 w 8267681"/>
              <a:gd name="connsiteY4660" fmla="*/ 3680494 h 6698675"/>
              <a:gd name="connsiteX4661" fmla="*/ 1230743 w 8267681"/>
              <a:gd name="connsiteY4661" fmla="*/ 3696936 h 6698675"/>
              <a:gd name="connsiteX4662" fmla="*/ 1235442 w 8267681"/>
              <a:gd name="connsiteY4662" fmla="*/ 3706331 h 6698675"/>
              <a:gd name="connsiteX4663" fmla="*/ 1244836 w 8267681"/>
              <a:gd name="connsiteY4663" fmla="*/ 3706331 h 6698675"/>
              <a:gd name="connsiteX4664" fmla="*/ 1247184 w 8267681"/>
              <a:gd name="connsiteY4664" fmla="*/ 3708680 h 6698675"/>
              <a:gd name="connsiteX4665" fmla="*/ 1261277 w 8267681"/>
              <a:gd name="connsiteY4665" fmla="*/ 3708680 h 6698675"/>
              <a:gd name="connsiteX4666" fmla="*/ 1270672 w 8267681"/>
              <a:gd name="connsiteY4666" fmla="*/ 3699285 h 6698675"/>
              <a:gd name="connsiteX4667" fmla="*/ 1280070 w 8267681"/>
              <a:gd name="connsiteY4667" fmla="*/ 3694587 h 6698675"/>
              <a:gd name="connsiteX4668" fmla="*/ 1296512 w 8267681"/>
              <a:gd name="connsiteY4668" fmla="*/ 3701633 h 6698675"/>
              <a:gd name="connsiteX4669" fmla="*/ 1312950 w 8267681"/>
              <a:gd name="connsiteY4669" fmla="*/ 3689890 h 6698675"/>
              <a:gd name="connsiteX4670" fmla="*/ 1327043 w 8267681"/>
              <a:gd name="connsiteY4670" fmla="*/ 3699285 h 6698675"/>
              <a:gd name="connsiteX4671" fmla="*/ 1338790 w 8267681"/>
              <a:gd name="connsiteY4671" fmla="*/ 3706331 h 6698675"/>
              <a:gd name="connsiteX4672" fmla="*/ 1362275 w 8267681"/>
              <a:gd name="connsiteY4672" fmla="*/ 3680494 h 6698675"/>
              <a:gd name="connsiteX4673" fmla="*/ 1352883 w 8267681"/>
              <a:gd name="connsiteY4673" fmla="*/ 3654658 h 6698675"/>
              <a:gd name="connsiteX4674" fmla="*/ 1343485 w 8267681"/>
              <a:gd name="connsiteY4674" fmla="*/ 3645263 h 6698675"/>
              <a:gd name="connsiteX4675" fmla="*/ 1338790 w 8267681"/>
              <a:gd name="connsiteY4675" fmla="*/ 3645263 h 6698675"/>
              <a:gd name="connsiteX4676" fmla="*/ 1338790 w 8267681"/>
              <a:gd name="connsiteY4676" fmla="*/ 3654658 h 6698675"/>
              <a:gd name="connsiteX4677" fmla="*/ 1322347 w 8267681"/>
              <a:gd name="connsiteY4677" fmla="*/ 3673448 h 6698675"/>
              <a:gd name="connsiteX4678" fmla="*/ 1270672 w 8267681"/>
              <a:gd name="connsiteY4678" fmla="*/ 3661704 h 6698675"/>
              <a:gd name="connsiteX4679" fmla="*/ 1270672 w 8267681"/>
              <a:gd name="connsiteY4679" fmla="*/ 3628821 h 6698675"/>
              <a:gd name="connsiteX4680" fmla="*/ 1251884 w 8267681"/>
              <a:gd name="connsiteY4680" fmla="*/ 3628821 h 6698675"/>
              <a:gd name="connsiteX4681" fmla="*/ 251314 w 8267681"/>
              <a:gd name="connsiteY4681" fmla="*/ 3624123 h 6698675"/>
              <a:gd name="connsiteX4682" fmla="*/ 256012 w 8267681"/>
              <a:gd name="connsiteY4682" fmla="*/ 3624123 h 6698675"/>
              <a:gd name="connsiteX4683" fmla="*/ 258363 w 8267681"/>
              <a:gd name="connsiteY4683" fmla="*/ 3624123 h 6698675"/>
              <a:gd name="connsiteX4684" fmla="*/ 260708 w 8267681"/>
              <a:gd name="connsiteY4684" fmla="*/ 3649960 h 6698675"/>
              <a:gd name="connsiteX4685" fmla="*/ 256012 w 8267681"/>
              <a:gd name="connsiteY4685" fmla="*/ 3654657 h 6698675"/>
              <a:gd name="connsiteX4686" fmla="*/ 246620 w 8267681"/>
              <a:gd name="connsiteY4686" fmla="*/ 3652308 h 6698675"/>
              <a:gd name="connsiteX4687" fmla="*/ 241920 w 8267681"/>
              <a:gd name="connsiteY4687" fmla="*/ 3647611 h 6698675"/>
              <a:gd name="connsiteX4688" fmla="*/ 246620 w 8267681"/>
              <a:gd name="connsiteY4688" fmla="*/ 3640564 h 6698675"/>
              <a:gd name="connsiteX4689" fmla="*/ 5984596 w 8267681"/>
              <a:gd name="connsiteY4689" fmla="*/ 3624014 h 6698675"/>
              <a:gd name="connsiteX4690" fmla="*/ 5979972 w 8267681"/>
              <a:gd name="connsiteY4690" fmla="*/ 3626472 h 6698675"/>
              <a:gd name="connsiteX4691" fmla="*/ 5979972 w 8267681"/>
              <a:gd name="connsiteY4691" fmla="*/ 3659355 h 6698675"/>
              <a:gd name="connsiteX4692" fmla="*/ 5984596 w 8267681"/>
              <a:gd name="connsiteY4692" fmla="*/ 3624014 h 6698675"/>
              <a:gd name="connsiteX4693" fmla="*/ 5942391 w 8267681"/>
              <a:gd name="connsiteY4693" fmla="*/ 3621774 h 6698675"/>
              <a:gd name="connsiteX4694" fmla="*/ 5942391 w 8267681"/>
              <a:gd name="connsiteY4694" fmla="*/ 3624123 h 6698675"/>
              <a:gd name="connsiteX4695" fmla="*/ 5949438 w 8267681"/>
              <a:gd name="connsiteY4695" fmla="*/ 3631170 h 6698675"/>
              <a:gd name="connsiteX4696" fmla="*/ 5951786 w 8267681"/>
              <a:gd name="connsiteY4696" fmla="*/ 3631170 h 6698675"/>
              <a:gd name="connsiteX4697" fmla="*/ 5942391 w 8267681"/>
              <a:gd name="connsiteY4697" fmla="*/ 3621774 h 6698675"/>
              <a:gd name="connsiteX4698" fmla="*/ 1019370 w 8267681"/>
              <a:gd name="connsiteY4698" fmla="*/ 3617076 h 6698675"/>
              <a:gd name="connsiteX4699" fmla="*/ 1024070 w 8267681"/>
              <a:gd name="connsiteY4699" fmla="*/ 3624122 h 6698675"/>
              <a:gd name="connsiteX4700" fmla="*/ 1019370 w 8267681"/>
              <a:gd name="connsiteY4700" fmla="*/ 3631169 h 6698675"/>
              <a:gd name="connsiteX4701" fmla="*/ 1009973 w 8267681"/>
              <a:gd name="connsiteY4701" fmla="*/ 3628820 h 6698675"/>
              <a:gd name="connsiteX4702" fmla="*/ 1007623 w 8267681"/>
              <a:gd name="connsiteY4702" fmla="*/ 3626471 h 6698675"/>
              <a:gd name="connsiteX4703" fmla="*/ 1009973 w 8267681"/>
              <a:gd name="connsiteY4703" fmla="*/ 3621774 h 6698675"/>
              <a:gd name="connsiteX4704" fmla="*/ 6181967 w 8267681"/>
              <a:gd name="connsiteY4704" fmla="*/ 3614728 h 6698675"/>
              <a:gd name="connsiteX4705" fmla="*/ 6179618 w 8267681"/>
              <a:gd name="connsiteY4705" fmla="*/ 3617077 h 6698675"/>
              <a:gd name="connsiteX4706" fmla="*/ 6181967 w 8267681"/>
              <a:gd name="connsiteY4706" fmla="*/ 3621774 h 6698675"/>
              <a:gd name="connsiteX4707" fmla="*/ 6177269 w 8267681"/>
              <a:gd name="connsiteY4707" fmla="*/ 3624123 h 6698675"/>
              <a:gd name="connsiteX4708" fmla="*/ 6181967 w 8267681"/>
              <a:gd name="connsiteY4708" fmla="*/ 3652309 h 6698675"/>
              <a:gd name="connsiteX4709" fmla="*/ 6184316 w 8267681"/>
              <a:gd name="connsiteY4709" fmla="*/ 3647611 h 6698675"/>
              <a:gd name="connsiteX4710" fmla="*/ 6189013 w 8267681"/>
              <a:gd name="connsiteY4710" fmla="*/ 3654658 h 6698675"/>
              <a:gd name="connsiteX4711" fmla="*/ 6191362 w 8267681"/>
              <a:gd name="connsiteY4711" fmla="*/ 3652309 h 6698675"/>
              <a:gd name="connsiteX4712" fmla="*/ 6184316 w 8267681"/>
              <a:gd name="connsiteY4712" fmla="*/ 3645262 h 6698675"/>
              <a:gd name="connsiteX4713" fmla="*/ 6189013 w 8267681"/>
              <a:gd name="connsiteY4713" fmla="*/ 3621774 h 6698675"/>
              <a:gd name="connsiteX4714" fmla="*/ 6181967 w 8267681"/>
              <a:gd name="connsiteY4714" fmla="*/ 3614728 h 6698675"/>
              <a:gd name="connsiteX4715" fmla="*/ 443918 w 8267681"/>
              <a:gd name="connsiteY4715" fmla="*/ 3612379 h 6698675"/>
              <a:gd name="connsiteX4716" fmla="*/ 448616 w 8267681"/>
              <a:gd name="connsiteY4716" fmla="*/ 3619425 h 6698675"/>
              <a:gd name="connsiteX4717" fmla="*/ 443918 w 8267681"/>
              <a:gd name="connsiteY4717" fmla="*/ 3621774 h 6698675"/>
              <a:gd name="connsiteX4718" fmla="*/ 439224 w 8267681"/>
              <a:gd name="connsiteY4718" fmla="*/ 3617077 h 6698675"/>
              <a:gd name="connsiteX4719" fmla="*/ 385199 w 8267681"/>
              <a:gd name="connsiteY4719" fmla="*/ 3612379 h 6698675"/>
              <a:gd name="connsiteX4720" fmla="*/ 392246 w 8267681"/>
              <a:gd name="connsiteY4720" fmla="*/ 3617077 h 6698675"/>
              <a:gd name="connsiteX4721" fmla="*/ 385199 w 8267681"/>
              <a:gd name="connsiteY4721" fmla="*/ 3624123 h 6698675"/>
              <a:gd name="connsiteX4722" fmla="*/ 380504 w 8267681"/>
              <a:gd name="connsiteY4722" fmla="*/ 3617077 h 6698675"/>
              <a:gd name="connsiteX4723" fmla="*/ 6000157 w 8267681"/>
              <a:gd name="connsiteY4723" fmla="*/ 3607132 h 6698675"/>
              <a:gd name="connsiteX4724" fmla="*/ 6003460 w 8267681"/>
              <a:gd name="connsiteY4724" fmla="*/ 3614728 h 6698675"/>
              <a:gd name="connsiteX4725" fmla="*/ 6000157 w 8267681"/>
              <a:gd name="connsiteY4725" fmla="*/ 3607132 h 6698675"/>
              <a:gd name="connsiteX4726" fmla="*/ 183199 w 8267681"/>
              <a:gd name="connsiteY4726" fmla="*/ 3605333 h 6698675"/>
              <a:gd name="connsiteX4727" fmla="*/ 190250 w 8267681"/>
              <a:gd name="connsiteY4727" fmla="*/ 3610031 h 6698675"/>
              <a:gd name="connsiteX4728" fmla="*/ 192596 w 8267681"/>
              <a:gd name="connsiteY4728" fmla="*/ 3614728 h 6698675"/>
              <a:gd name="connsiteX4729" fmla="*/ 192596 w 8267681"/>
              <a:gd name="connsiteY4729" fmla="*/ 3621774 h 6698675"/>
              <a:gd name="connsiteX4730" fmla="*/ 187900 w 8267681"/>
              <a:gd name="connsiteY4730" fmla="*/ 3626472 h 6698675"/>
              <a:gd name="connsiteX4731" fmla="*/ 183199 w 8267681"/>
              <a:gd name="connsiteY4731" fmla="*/ 3621774 h 6698675"/>
              <a:gd name="connsiteX4732" fmla="*/ 180852 w 8267681"/>
              <a:gd name="connsiteY4732" fmla="*/ 3619426 h 6698675"/>
              <a:gd name="connsiteX4733" fmla="*/ 176157 w 8267681"/>
              <a:gd name="connsiteY4733" fmla="*/ 3614728 h 6698675"/>
              <a:gd name="connsiteX4734" fmla="*/ 6048379 w 8267681"/>
              <a:gd name="connsiteY4734" fmla="*/ 3601810 h 6698675"/>
              <a:gd name="connsiteX4735" fmla="*/ 6043389 w 8267681"/>
              <a:gd name="connsiteY4735" fmla="*/ 3602985 h 6698675"/>
              <a:gd name="connsiteX4736" fmla="*/ 6055133 w 8267681"/>
              <a:gd name="connsiteY4736" fmla="*/ 3607682 h 6698675"/>
              <a:gd name="connsiteX4737" fmla="*/ 6048379 w 8267681"/>
              <a:gd name="connsiteY4737" fmla="*/ 3601810 h 6698675"/>
              <a:gd name="connsiteX4738" fmla="*/ 739852 w 8267681"/>
              <a:gd name="connsiteY4738" fmla="*/ 3600636 h 6698675"/>
              <a:gd name="connsiteX4739" fmla="*/ 723409 w 8267681"/>
              <a:gd name="connsiteY4739" fmla="*/ 3617077 h 6698675"/>
              <a:gd name="connsiteX4740" fmla="*/ 744547 w 8267681"/>
              <a:gd name="connsiteY4740" fmla="*/ 3614729 h 6698675"/>
              <a:gd name="connsiteX4741" fmla="*/ 746895 w 8267681"/>
              <a:gd name="connsiteY4741" fmla="*/ 3605333 h 6698675"/>
              <a:gd name="connsiteX4742" fmla="*/ 981775 w 8267681"/>
              <a:gd name="connsiteY4742" fmla="*/ 3598287 h 6698675"/>
              <a:gd name="connsiteX4743" fmla="*/ 984905 w 8267681"/>
              <a:gd name="connsiteY4743" fmla="*/ 3600636 h 6698675"/>
              <a:gd name="connsiteX4744" fmla="*/ 981265 w 8267681"/>
              <a:gd name="connsiteY4744" fmla="*/ 3600636 h 6698675"/>
              <a:gd name="connsiteX4745" fmla="*/ 6163176 w 8267681"/>
              <a:gd name="connsiteY4745" fmla="*/ 3595938 h 6698675"/>
              <a:gd name="connsiteX4746" fmla="*/ 6170223 w 8267681"/>
              <a:gd name="connsiteY4746" fmla="*/ 3607682 h 6698675"/>
              <a:gd name="connsiteX4747" fmla="*/ 6172572 w 8267681"/>
              <a:gd name="connsiteY4747" fmla="*/ 3605333 h 6698675"/>
              <a:gd name="connsiteX4748" fmla="*/ 6163176 w 8267681"/>
              <a:gd name="connsiteY4748" fmla="*/ 3595938 h 6698675"/>
              <a:gd name="connsiteX4749" fmla="*/ 366405 w 8267681"/>
              <a:gd name="connsiteY4749" fmla="*/ 3595938 h 6698675"/>
              <a:gd name="connsiteX4750" fmla="*/ 375803 w 8267681"/>
              <a:gd name="connsiteY4750" fmla="*/ 3595938 h 6698675"/>
              <a:gd name="connsiteX4751" fmla="*/ 378149 w 8267681"/>
              <a:gd name="connsiteY4751" fmla="*/ 3600636 h 6698675"/>
              <a:gd name="connsiteX4752" fmla="*/ 375803 w 8267681"/>
              <a:gd name="connsiteY4752" fmla="*/ 3610031 h 6698675"/>
              <a:gd name="connsiteX4753" fmla="*/ 373453 w 8267681"/>
              <a:gd name="connsiteY4753" fmla="*/ 3612379 h 6698675"/>
              <a:gd name="connsiteX4754" fmla="*/ 366405 w 8267681"/>
              <a:gd name="connsiteY4754" fmla="*/ 3610031 h 6698675"/>
              <a:gd name="connsiteX4755" fmla="*/ 361706 w 8267681"/>
              <a:gd name="connsiteY4755" fmla="*/ 3600636 h 6698675"/>
              <a:gd name="connsiteX4756" fmla="*/ 6073776 w 8267681"/>
              <a:gd name="connsiteY4756" fmla="*/ 3592929 h 6698675"/>
              <a:gd name="connsiteX4757" fmla="*/ 6066877 w 8267681"/>
              <a:gd name="connsiteY4757" fmla="*/ 3602985 h 6698675"/>
              <a:gd name="connsiteX4758" fmla="*/ 6083318 w 8267681"/>
              <a:gd name="connsiteY4758" fmla="*/ 3654658 h 6698675"/>
              <a:gd name="connsiteX4759" fmla="*/ 6080969 w 8267681"/>
              <a:gd name="connsiteY4759" fmla="*/ 3654658 h 6698675"/>
              <a:gd name="connsiteX4760" fmla="*/ 6083318 w 8267681"/>
              <a:gd name="connsiteY4760" fmla="*/ 3657006 h 6698675"/>
              <a:gd name="connsiteX4761" fmla="*/ 6099760 w 8267681"/>
              <a:gd name="connsiteY4761" fmla="*/ 3703982 h 6698675"/>
              <a:gd name="connsiteX4762" fmla="*/ 6088016 w 8267681"/>
              <a:gd name="connsiteY4762" fmla="*/ 3652309 h 6698675"/>
              <a:gd name="connsiteX4763" fmla="*/ 6083318 w 8267681"/>
              <a:gd name="connsiteY4763" fmla="*/ 3657006 h 6698675"/>
              <a:gd name="connsiteX4764" fmla="*/ 6083318 w 8267681"/>
              <a:gd name="connsiteY4764" fmla="*/ 3654658 h 6698675"/>
              <a:gd name="connsiteX4765" fmla="*/ 6097411 w 8267681"/>
              <a:gd name="connsiteY4765" fmla="*/ 3628821 h 6698675"/>
              <a:gd name="connsiteX4766" fmla="*/ 6102109 w 8267681"/>
              <a:gd name="connsiteY4766" fmla="*/ 3664053 h 6698675"/>
              <a:gd name="connsiteX4767" fmla="*/ 6113852 w 8267681"/>
              <a:gd name="connsiteY4767" fmla="*/ 3600636 h 6698675"/>
              <a:gd name="connsiteX4768" fmla="*/ 6095062 w 8267681"/>
              <a:gd name="connsiteY4768" fmla="*/ 3612380 h 6698675"/>
              <a:gd name="connsiteX4769" fmla="*/ 6104457 w 8267681"/>
              <a:gd name="connsiteY4769" fmla="*/ 3602985 h 6698675"/>
              <a:gd name="connsiteX4770" fmla="*/ 6085667 w 8267681"/>
              <a:gd name="connsiteY4770" fmla="*/ 3614728 h 6698675"/>
              <a:gd name="connsiteX4771" fmla="*/ 6073776 w 8267681"/>
              <a:gd name="connsiteY4771" fmla="*/ 3592929 h 6698675"/>
              <a:gd name="connsiteX4772" fmla="*/ 934798 w 8267681"/>
              <a:gd name="connsiteY4772" fmla="*/ 3584195 h 6698675"/>
              <a:gd name="connsiteX4773" fmla="*/ 892520 w 8267681"/>
              <a:gd name="connsiteY4773" fmla="*/ 3586543 h 6698675"/>
              <a:gd name="connsiteX4774" fmla="*/ 918355 w 8267681"/>
              <a:gd name="connsiteY4774" fmla="*/ 3598287 h 6698675"/>
              <a:gd name="connsiteX4775" fmla="*/ 934798 w 8267681"/>
              <a:gd name="connsiteY4775" fmla="*/ 3600636 h 6698675"/>
              <a:gd name="connsiteX4776" fmla="*/ 317083 w 8267681"/>
              <a:gd name="connsiteY4776" fmla="*/ 3584194 h 6698675"/>
              <a:gd name="connsiteX4777" fmla="*/ 324127 w 8267681"/>
              <a:gd name="connsiteY4777" fmla="*/ 3591240 h 6698675"/>
              <a:gd name="connsiteX4778" fmla="*/ 317083 w 8267681"/>
              <a:gd name="connsiteY4778" fmla="*/ 3595938 h 6698675"/>
              <a:gd name="connsiteX4779" fmla="*/ 312384 w 8267681"/>
              <a:gd name="connsiteY4779" fmla="*/ 3591240 h 6698675"/>
              <a:gd name="connsiteX4780" fmla="*/ 5970576 w 8267681"/>
              <a:gd name="connsiteY4780" fmla="*/ 3579496 h 6698675"/>
              <a:gd name="connsiteX4781" fmla="*/ 5970576 w 8267681"/>
              <a:gd name="connsiteY4781" fmla="*/ 3586542 h 6698675"/>
              <a:gd name="connsiteX4782" fmla="*/ 5963530 w 8267681"/>
              <a:gd name="connsiteY4782" fmla="*/ 3581845 h 6698675"/>
              <a:gd name="connsiteX4783" fmla="*/ 5970576 w 8267681"/>
              <a:gd name="connsiteY4783" fmla="*/ 3579496 h 6698675"/>
              <a:gd name="connsiteX4784" fmla="*/ 1172041 w 8267681"/>
              <a:gd name="connsiteY4784" fmla="*/ 3579496 h 6698675"/>
              <a:gd name="connsiteX4785" fmla="*/ 1181439 w 8267681"/>
              <a:gd name="connsiteY4785" fmla="*/ 3586543 h 6698675"/>
              <a:gd name="connsiteX4786" fmla="*/ 1190831 w 8267681"/>
              <a:gd name="connsiteY4786" fmla="*/ 3610031 h 6698675"/>
              <a:gd name="connsiteX4787" fmla="*/ 1181439 w 8267681"/>
              <a:gd name="connsiteY4787" fmla="*/ 3624124 h 6698675"/>
              <a:gd name="connsiteX4788" fmla="*/ 1155604 w 8267681"/>
              <a:gd name="connsiteY4788" fmla="*/ 3633519 h 6698675"/>
              <a:gd name="connsiteX4789" fmla="*/ 1150903 w 8267681"/>
              <a:gd name="connsiteY4789" fmla="*/ 3628821 h 6698675"/>
              <a:gd name="connsiteX4790" fmla="*/ 1155604 w 8267681"/>
              <a:gd name="connsiteY4790" fmla="*/ 3621775 h 6698675"/>
              <a:gd name="connsiteX4791" fmla="*/ 1169696 w 8267681"/>
              <a:gd name="connsiteY4791" fmla="*/ 3612380 h 6698675"/>
              <a:gd name="connsiteX4792" fmla="*/ 1174390 w 8267681"/>
              <a:gd name="connsiteY4792" fmla="*/ 3602985 h 6698675"/>
              <a:gd name="connsiteX4793" fmla="*/ 1167346 w 8267681"/>
              <a:gd name="connsiteY4793" fmla="*/ 3593590 h 6698675"/>
              <a:gd name="connsiteX4794" fmla="*/ 1167346 w 8267681"/>
              <a:gd name="connsiteY4794" fmla="*/ 3584195 h 6698675"/>
              <a:gd name="connsiteX4795" fmla="*/ 1172041 w 8267681"/>
              <a:gd name="connsiteY4795" fmla="*/ 3579496 h 6698675"/>
              <a:gd name="connsiteX4796" fmla="*/ 1512596 w 8267681"/>
              <a:gd name="connsiteY4796" fmla="*/ 3577148 h 6698675"/>
              <a:gd name="connsiteX4797" fmla="*/ 1519643 w 8267681"/>
              <a:gd name="connsiteY4797" fmla="*/ 3607682 h 6698675"/>
              <a:gd name="connsiteX4798" fmla="*/ 1554874 w 8267681"/>
              <a:gd name="connsiteY4798" fmla="*/ 3621775 h 6698675"/>
              <a:gd name="connsiteX4799" fmla="*/ 1564271 w 8267681"/>
              <a:gd name="connsiteY4799" fmla="*/ 3598287 h 6698675"/>
              <a:gd name="connsiteX4800" fmla="*/ 1512596 w 8267681"/>
              <a:gd name="connsiteY4800" fmla="*/ 3577148 h 6698675"/>
              <a:gd name="connsiteX4801" fmla="*/ 272455 w 8267681"/>
              <a:gd name="connsiteY4801" fmla="*/ 3571863 h 6698675"/>
              <a:gd name="connsiteX4802" fmla="*/ 274805 w 8267681"/>
              <a:gd name="connsiteY4802" fmla="*/ 3574799 h 6698675"/>
              <a:gd name="connsiteX4803" fmla="*/ 286548 w 8267681"/>
              <a:gd name="connsiteY4803" fmla="*/ 3586543 h 6698675"/>
              <a:gd name="connsiteX4804" fmla="*/ 281849 w 8267681"/>
              <a:gd name="connsiteY4804" fmla="*/ 3593589 h 6698675"/>
              <a:gd name="connsiteX4805" fmla="*/ 274805 w 8267681"/>
              <a:gd name="connsiteY4805" fmla="*/ 3595938 h 6698675"/>
              <a:gd name="connsiteX4806" fmla="*/ 270105 w 8267681"/>
              <a:gd name="connsiteY4806" fmla="*/ 3591241 h 6698675"/>
              <a:gd name="connsiteX4807" fmla="*/ 267756 w 8267681"/>
              <a:gd name="connsiteY4807" fmla="*/ 3581845 h 6698675"/>
              <a:gd name="connsiteX4808" fmla="*/ 270105 w 8267681"/>
              <a:gd name="connsiteY4808" fmla="*/ 3572450 h 6698675"/>
              <a:gd name="connsiteX4809" fmla="*/ 272455 w 8267681"/>
              <a:gd name="connsiteY4809" fmla="*/ 3571863 h 6698675"/>
              <a:gd name="connsiteX4810" fmla="*/ 1578364 w 8267681"/>
              <a:gd name="connsiteY4810" fmla="*/ 3570102 h 6698675"/>
              <a:gd name="connsiteX4811" fmla="*/ 1580714 w 8267681"/>
              <a:gd name="connsiteY4811" fmla="*/ 3610031 h 6698675"/>
              <a:gd name="connsiteX4812" fmla="*/ 1608899 w 8267681"/>
              <a:gd name="connsiteY4812" fmla="*/ 3588892 h 6698675"/>
              <a:gd name="connsiteX4813" fmla="*/ 1578364 w 8267681"/>
              <a:gd name="connsiteY4813" fmla="*/ 3570102 h 6698675"/>
              <a:gd name="connsiteX4814" fmla="*/ 6036342 w 8267681"/>
              <a:gd name="connsiteY4814" fmla="*/ 3567753 h 6698675"/>
              <a:gd name="connsiteX4815" fmla="*/ 6015203 w 8267681"/>
              <a:gd name="connsiteY4815" fmla="*/ 3586543 h 6698675"/>
              <a:gd name="connsiteX4816" fmla="*/ 6029296 w 8267681"/>
              <a:gd name="connsiteY4816" fmla="*/ 3652309 h 6698675"/>
              <a:gd name="connsiteX4817" fmla="*/ 6036342 w 8267681"/>
              <a:gd name="connsiteY4817" fmla="*/ 3567753 h 6698675"/>
              <a:gd name="connsiteX4818" fmla="*/ 620060 w 8267681"/>
              <a:gd name="connsiteY4818" fmla="*/ 3565110 h 6698675"/>
              <a:gd name="connsiteX4819" fmla="*/ 608318 w 8267681"/>
              <a:gd name="connsiteY4819" fmla="*/ 3570102 h 6698675"/>
              <a:gd name="connsiteX4820" fmla="*/ 605970 w 8267681"/>
              <a:gd name="connsiteY4820" fmla="*/ 3584195 h 6698675"/>
              <a:gd name="connsiteX4821" fmla="*/ 636503 w 8267681"/>
              <a:gd name="connsiteY4821" fmla="*/ 3586543 h 6698675"/>
              <a:gd name="connsiteX4822" fmla="*/ 638853 w 8267681"/>
              <a:gd name="connsiteY4822" fmla="*/ 3588892 h 6698675"/>
              <a:gd name="connsiteX4823" fmla="*/ 650596 w 8267681"/>
              <a:gd name="connsiteY4823" fmla="*/ 3588892 h 6698675"/>
              <a:gd name="connsiteX4824" fmla="*/ 634153 w 8267681"/>
              <a:gd name="connsiteY4824" fmla="*/ 3570102 h 6698675"/>
              <a:gd name="connsiteX4825" fmla="*/ 624761 w 8267681"/>
              <a:gd name="connsiteY4825" fmla="*/ 3565404 h 6698675"/>
              <a:gd name="connsiteX4826" fmla="*/ 620060 w 8267681"/>
              <a:gd name="connsiteY4826" fmla="*/ 3565110 h 6698675"/>
              <a:gd name="connsiteX4827" fmla="*/ 326475 w 8267681"/>
              <a:gd name="connsiteY4827" fmla="*/ 3560706 h 6698675"/>
              <a:gd name="connsiteX4828" fmla="*/ 328825 w 8267681"/>
              <a:gd name="connsiteY4828" fmla="*/ 3565404 h 6698675"/>
              <a:gd name="connsiteX4829" fmla="*/ 326475 w 8267681"/>
              <a:gd name="connsiteY4829" fmla="*/ 3574799 h 6698675"/>
              <a:gd name="connsiteX4830" fmla="*/ 317083 w 8267681"/>
              <a:gd name="connsiteY4830" fmla="*/ 3565404 h 6698675"/>
              <a:gd name="connsiteX4831" fmla="*/ 573086 w 8267681"/>
              <a:gd name="connsiteY4831" fmla="*/ 3556009 h 6698675"/>
              <a:gd name="connsiteX4832" fmla="*/ 563691 w 8267681"/>
              <a:gd name="connsiteY4832" fmla="*/ 3572451 h 6698675"/>
              <a:gd name="connsiteX4833" fmla="*/ 558992 w 8267681"/>
              <a:gd name="connsiteY4833" fmla="*/ 3577148 h 6698675"/>
              <a:gd name="connsiteX4834" fmla="*/ 563691 w 8267681"/>
              <a:gd name="connsiteY4834" fmla="*/ 3581846 h 6698675"/>
              <a:gd name="connsiteX4835" fmla="*/ 582483 w 8267681"/>
              <a:gd name="connsiteY4835" fmla="*/ 3560707 h 6698675"/>
              <a:gd name="connsiteX4836" fmla="*/ 5881322 w 8267681"/>
              <a:gd name="connsiteY4836" fmla="*/ 3551311 h 6698675"/>
              <a:gd name="connsiteX4837" fmla="*/ 5883671 w 8267681"/>
              <a:gd name="connsiteY4837" fmla="*/ 3572450 h 6698675"/>
              <a:gd name="connsiteX4838" fmla="*/ 5869578 w 8267681"/>
              <a:gd name="connsiteY4838" fmla="*/ 3560706 h 6698675"/>
              <a:gd name="connsiteX4839" fmla="*/ 5881322 w 8267681"/>
              <a:gd name="connsiteY4839" fmla="*/ 3551311 h 6698675"/>
              <a:gd name="connsiteX4840" fmla="*/ 291244 w 8267681"/>
              <a:gd name="connsiteY4840" fmla="*/ 3548962 h 6698675"/>
              <a:gd name="connsiteX4841" fmla="*/ 300640 w 8267681"/>
              <a:gd name="connsiteY4841" fmla="*/ 3551311 h 6698675"/>
              <a:gd name="connsiteX4842" fmla="*/ 305336 w 8267681"/>
              <a:gd name="connsiteY4842" fmla="*/ 3556008 h 6698675"/>
              <a:gd name="connsiteX4843" fmla="*/ 310034 w 8267681"/>
              <a:gd name="connsiteY4843" fmla="*/ 3565403 h 6698675"/>
              <a:gd name="connsiteX4844" fmla="*/ 300640 w 8267681"/>
              <a:gd name="connsiteY4844" fmla="*/ 3567752 h 6698675"/>
              <a:gd name="connsiteX4845" fmla="*/ 291244 w 8267681"/>
              <a:gd name="connsiteY4845" fmla="*/ 3567752 h 6698675"/>
              <a:gd name="connsiteX4846" fmla="*/ 284197 w 8267681"/>
              <a:gd name="connsiteY4846" fmla="*/ 3563055 h 6698675"/>
              <a:gd name="connsiteX4847" fmla="*/ 286548 w 8267681"/>
              <a:gd name="connsiteY4847" fmla="*/ 3553660 h 6698675"/>
              <a:gd name="connsiteX4848" fmla="*/ 512020 w 8267681"/>
              <a:gd name="connsiteY4848" fmla="*/ 3546614 h 6698675"/>
              <a:gd name="connsiteX4849" fmla="*/ 502623 w 8267681"/>
              <a:gd name="connsiteY4849" fmla="*/ 3548963 h 6698675"/>
              <a:gd name="connsiteX4850" fmla="*/ 500278 w 8267681"/>
              <a:gd name="connsiteY4850" fmla="*/ 3551311 h 6698675"/>
              <a:gd name="connsiteX4851" fmla="*/ 502623 w 8267681"/>
              <a:gd name="connsiteY4851" fmla="*/ 3556009 h 6698675"/>
              <a:gd name="connsiteX4852" fmla="*/ 512020 w 8267681"/>
              <a:gd name="connsiteY4852" fmla="*/ 3556009 h 6698675"/>
              <a:gd name="connsiteX4853" fmla="*/ 514366 w 8267681"/>
              <a:gd name="connsiteY4853" fmla="*/ 3551311 h 6698675"/>
              <a:gd name="connsiteX4854" fmla="*/ 382854 w 8267681"/>
              <a:gd name="connsiteY4854" fmla="*/ 3541916 h 6698675"/>
              <a:gd name="connsiteX4855" fmla="*/ 373456 w 8267681"/>
              <a:gd name="connsiteY4855" fmla="*/ 3551311 h 6698675"/>
              <a:gd name="connsiteX4856" fmla="*/ 382854 w 8267681"/>
              <a:gd name="connsiteY4856" fmla="*/ 3556009 h 6698675"/>
              <a:gd name="connsiteX4857" fmla="*/ 392247 w 8267681"/>
              <a:gd name="connsiteY4857" fmla="*/ 3551311 h 6698675"/>
              <a:gd name="connsiteX4858" fmla="*/ 406339 w 8267681"/>
              <a:gd name="connsiteY4858" fmla="*/ 3584194 h 6698675"/>
              <a:gd name="connsiteX4859" fmla="*/ 418084 w 8267681"/>
              <a:gd name="connsiteY4859" fmla="*/ 3570102 h 6698675"/>
              <a:gd name="connsiteX4860" fmla="*/ 403989 w 8267681"/>
              <a:gd name="connsiteY4860" fmla="*/ 3548963 h 6698675"/>
              <a:gd name="connsiteX4861" fmla="*/ 411039 w 8267681"/>
              <a:gd name="connsiteY4861" fmla="*/ 3544265 h 6698675"/>
              <a:gd name="connsiteX4862" fmla="*/ 415734 w 8267681"/>
              <a:gd name="connsiteY4862" fmla="*/ 3541916 h 6698675"/>
              <a:gd name="connsiteX4863" fmla="*/ 392247 w 8267681"/>
              <a:gd name="connsiteY4863" fmla="*/ 3548963 h 6698675"/>
              <a:gd name="connsiteX4864" fmla="*/ 382854 w 8267681"/>
              <a:gd name="connsiteY4864" fmla="*/ 3541916 h 6698675"/>
              <a:gd name="connsiteX4865" fmla="*/ 901914 w 8267681"/>
              <a:gd name="connsiteY4865" fmla="*/ 3539567 h 6698675"/>
              <a:gd name="connsiteX4866" fmla="*/ 897220 w 8267681"/>
              <a:gd name="connsiteY4866" fmla="*/ 3548963 h 6698675"/>
              <a:gd name="connsiteX4867" fmla="*/ 906612 w 8267681"/>
              <a:gd name="connsiteY4867" fmla="*/ 3558358 h 6698675"/>
              <a:gd name="connsiteX4868" fmla="*/ 911313 w 8267681"/>
              <a:gd name="connsiteY4868" fmla="*/ 3560707 h 6698675"/>
              <a:gd name="connsiteX4869" fmla="*/ 920705 w 8267681"/>
              <a:gd name="connsiteY4869" fmla="*/ 3558358 h 6698675"/>
              <a:gd name="connsiteX4870" fmla="*/ 923055 w 8267681"/>
              <a:gd name="connsiteY4870" fmla="*/ 3558358 h 6698675"/>
              <a:gd name="connsiteX4871" fmla="*/ 927750 w 8267681"/>
              <a:gd name="connsiteY4871" fmla="*/ 3548963 h 6698675"/>
              <a:gd name="connsiteX4872" fmla="*/ 920705 w 8267681"/>
              <a:gd name="connsiteY4872" fmla="*/ 3541916 h 6698675"/>
              <a:gd name="connsiteX4873" fmla="*/ 911313 w 8267681"/>
              <a:gd name="connsiteY4873" fmla="*/ 3539567 h 6698675"/>
              <a:gd name="connsiteX4874" fmla="*/ 706966 w 8267681"/>
              <a:gd name="connsiteY4874" fmla="*/ 3534870 h 6698675"/>
              <a:gd name="connsiteX4875" fmla="*/ 704616 w 8267681"/>
              <a:gd name="connsiteY4875" fmla="*/ 3537219 h 6698675"/>
              <a:gd name="connsiteX4876" fmla="*/ 706966 w 8267681"/>
              <a:gd name="connsiteY4876" fmla="*/ 3541916 h 6698675"/>
              <a:gd name="connsiteX4877" fmla="*/ 711666 w 8267681"/>
              <a:gd name="connsiteY4877" fmla="*/ 3537219 h 6698675"/>
              <a:gd name="connsiteX4878" fmla="*/ 216085 w 8267681"/>
              <a:gd name="connsiteY4878" fmla="*/ 3534869 h 6698675"/>
              <a:gd name="connsiteX4879" fmla="*/ 220780 w 8267681"/>
              <a:gd name="connsiteY4879" fmla="*/ 3539567 h 6698675"/>
              <a:gd name="connsiteX4880" fmla="*/ 216085 w 8267681"/>
              <a:gd name="connsiteY4880" fmla="*/ 3546613 h 6698675"/>
              <a:gd name="connsiteX4881" fmla="*/ 211384 w 8267681"/>
              <a:gd name="connsiteY4881" fmla="*/ 3539567 h 6698675"/>
              <a:gd name="connsiteX4882" fmla="*/ 5916554 w 8267681"/>
              <a:gd name="connsiteY4882" fmla="*/ 3532521 h 6698675"/>
              <a:gd name="connsiteX4883" fmla="*/ 5918903 w 8267681"/>
              <a:gd name="connsiteY4883" fmla="*/ 3546614 h 6698675"/>
              <a:gd name="connsiteX4884" fmla="*/ 5916554 w 8267681"/>
              <a:gd name="connsiteY4884" fmla="*/ 3544265 h 6698675"/>
              <a:gd name="connsiteX4885" fmla="*/ 5909508 w 8267681"/>
              <a:gd name="connsiteY4885" fmla="*/ 3541916 h 6698675"/>
              <a:gd name="connsiteX4886" fmla="*/ 5916554 w 8267681"/>
              <a:gd name="connsiteY4886" fmla="*/ 3532521 h 6698675"/>
              <a:gd name="connsiteX4887" fmla="*/ 1183772 w 8267681"/>
              <a:gd name="connsiteY4887" fmla="*/ 3532521 h 6698675"/>
              <a:gd name="connsiteX4888" fmla="*/ 1179071 w 8267681"/>
              <a:gd name="connsiteY4888" fmla="*/ 3534870 h 6698675"/>
              <a:gd name="connsiteX4889" fmla="*/ 1181422 w 8267681"/>
              <a:gd name="connsiteY4889" fmla="*/ 3544265 h 6698675"/>
              <a:gd name="connsiteX4890" fmla="*/ 1183772 w 8267681"/>
              <a:gd name="connsiteY4890" fmla="*/ 3544265 h 6698675"/>
              <a:gd name="connsiteX4891" fmla="*/ 1188465 w 8267681"/>
              <a:gd name="connsiteY4891" fmla="*/ 3541916 h 6698675"/>
              <a:gd name="connsiteX4892" fmla="*/ 1195514 w 8267681"/>
              <a:gd name="connsiteY4892" fmla="*/ 3537219 h 6698675"/>
              <a:gd name="connsiteX4893" fmla="*/ 1193164 w 8267681"/>
              <a:gd name="connsiteY4893" fmla="*/ 3534870 h 6698675"/>
              <a:gd name="connsiteX4894" fmla="*/ 6023424 w 8267681"/>
              <a:gd name="connsiteY4894" fmla="*/ 3531640 h 6698675"/>
              <a:gd name="connsiteX4895" fmla="*/ 6026947 w 8267681"/>
              <a:gd name="connsiteY4895" fmla="*/ 3574799 h 6698675"/>
              <a:gd name="connsiteX4896" fmla="*/ 6023424 w 8267681"/>
              <a:gd name="connsiteY4896" fmla="*/ 3531640 h 6698675"/>
              <a:gd name="connsiteX4897" fmla="*/ 361714 w 8267681"/>
              <a:gd name="connsiteY4897" fmla="*/ 3523126 h 6698675"/>
              <a:gd name="connsiteX4898" fmla="*/ 352319 w 8267681"/>
              <a:gd name="connsiteY4898" fmla="*/ 3525475 h 6698675"/>
              <a:gd name="connsiteX4899" fmla="*/ 352319 w 8267681"/>
              <a:gd name="connsiteY4899" fmla="*/ 3541916 h 6698675"/>
              <a:gd name="connsiteX4900" fmla="*/ 371112 w 8267681"/>
              <a:gd name="connsiteY4900" fmla="*/ 3539567 h 6698675"/>
              <a:gd name="connsiteX4901" fmla="*/ 5855485 w 8267681"/>
              <a:gd name="connsiteY4901" fmla="*/ 3523125 h 6698675"/>
              <a:gd name="connsiteX4902" fmla="*/ 5862532 w 8267681"/>
              <a:gd name="connsiteY4902" fmla="*/ 3527823 h 6698675"/>
              <a:gd name="connsiteX4903" fmla="*/ 5860183 w 8267681"/>
              <a:gd name="connsiteY4903" fmla="*/ 3548962 h 6698675"/>
              <a:gd name="connsiteX4904" fmla="*/ 5855485 w 8267681"/>
              <a:gd name="connsiteY4904" fmla="*/ 3523125 h 6698675"/>
              <a:gd name="connsiteX4905" fmla="*/ 563691 w 8267681"/>
              <a:gd name="connsiteY4905" fmla="*/ 3518429 h 6698675"/>
              <a:gd name="connsiteX4906" fmla="*/ 554298 w 8267681"/>
              <a:gd name="connsiteY4906" fmla="*/ 3520778 h 6698675"/>
              <a:gd name="connsiteX4907" fmla="*/ 561342 w 8267681"/>
              <a:gd name="connsiteY4907" fmla="*/ 3546614 h 6698675"/>
              <a:gd name="connsiteX4908" fmla="*/ 570741 w 8267681"/>
              <a:gd name="connsiteY4908" fmla="*/ 3537219 h 6698675"/>
              <a:gd name="connsiteX4909" fmla="*/ 580133 w 8267681"/>
              <a:gd name="connsiteY4909" fmla="*/ 3537219 h 6698675"/>
              <a:gd name="connsiteX4910" fmla="*/ 603620 w 8267681"/>
              <a:gd name="connsiteY4910" fmla="*/ 3544265 h 6698675"/>
              <a:gd name="connsiteX4911" fmla="*/ 613018 w 8267681"/>
              <a:gd name="connsiteY4911" fmla="*/ 3553660 h 6698675"/>
              <a:gd name="connsiteX4912" fmla="*/ 631806 w 8267681"/>
              <a:gd name="connsiteY4912" fmla="*/ 3556009 h 6698675"/>
              <a:gd name="connsiteX4913" fmla="*/ 634153 w 8267681"/>
              <a:gd name="connsiteY4913" fmla="*/ 3553660 h 6698675"/>
              <a:gd name="connsiteX4914" fmla="*/ 634153 w 8267681"/>
              <a:gd name="connsiteY4914" fmla="*/ 3544265 h 6698675"/>
              <a:gd name="connsiteX4915" fmla="*/ 624761 w 8267681"/>
              <a:gd name="connsiteY4915" fmla="*/ 3523126 h 6698675"/>
              <a:gd name="connsiteX4916" fmla="*/ 615363 w 8267681"/>
              <a:gd name="connsiteY4916" fmla="*/ 3518429 h 6698675"/>
              <a:gd name="connsiteX4917" fmla="*/ 580133 w 8267681"/>
              <a:gd name="connsiteY4917" fmla="*/ 3532521 h 6698675"/>
              <a:gd name="connsiteX4918" fmla="*/ 570741 w 8267681"/>
              <a:gd name="connsiteY4918" fmla="*/ 3534870 h 6698675"/>
              <a:gd name="connsiteX4919" fmla="*/ 563691 w 8267681"/>
              <a:gd name="connsiteY4919" fmla="*/ 3518429 h 6698675"/>
              <a:gd name="connsiteX4920" fmla="*/ 1909560 w 8267681"/>
              <a:gd name="connsiteY4920" fmla="*/ 3518428 h 6698675"/>
              <a:gd name="connsiteX4921" fmla="*/ 1857884 w 8267681"/>
              <a:gd name="connsiteY4921" fmla="*/ 3556010 h 6698675"/>
              <a:gd name="connsiteX4922" fmla="*/ 1909560 w 8267681"/>
              <a:gd name="connsiteY4922" fmla="*/ 3518428 h 6698675"/>
              <a:gd name="connsiteX4923" fmla="*/ 241920 w 8267681"/>
              <a:gd name="connsiteY4923" fmla="*/ 3518428 h 6698675"/>
              <a:gd name="connsiteX4924" fmla="*/ 253663 w 8267681"/>
              <a:gd name="connsiteY4924" fmla="*/ 3530172 h 6698675"/>
              <a:gd name="connsiteX4925" fmla="*/ 246620 w 8267681"/>
              <a:gd name="connsiteY4925" fmla="*/ 3539567 h 6698675"/>
              <a:gd name="connsiteX4926" fmla="*/ 241920 w 8267681"/>
              <a:gd name="connsiteY4926" fmla="*/ 3546613 h 6698675"/>
              <a:gd name="connsiteX4927" fmla="*/ 234878 w 8267681"/>
              <a:gd name="connsiteY4927" fmla="*/ 3541916 h 6698675"/>
              <a:gd name="connsiteX4928" fmla="*/ 234878 w 8267681"/>
              <a:gd name="connsiteY4928" fmla="*/ 3532521 h 6698675"/>
              <a:gd name="connsiteX4929" fmla="*/ 234878 w 8267681"/>
              <a:gd name="connsiteY4929" fmla="*/ 3523126 h 6698675"/>
              <a:gd name="connsiteX4930" fmla="*/ 5914205 w 8267681"/>
              <a:gd name="connsiteY4930" fmla="*/ 3511381 h 6698675"/>
              <a:gd name="connsiteX4931" fmla="*/ 5921251 w 8267681"/>
              <a:gd name="connsiteY4931" fmla="*/ 3518427 h 6698675"/>
              <a:gd name="connsiteX4932" fmla="*/ 5918903 w 8267681"/>
              <a:gd name="connsiteY4932" fmla="*/ 3520776 h 6698675"/>
              <a:gd name="connsiteX4933" fmla="*/ 5916554 w 8267681"/>
              <a:gd name="connsiteY4933" fmla="*/ 3525474 h 6698675"/>
              <a:gd name="connsiteX4934" fmla="*/ 5914205 w 8267681"/>
              <a:gd name="connsiteY4934" fmla="*/ 3511381 h 6698675"/>
              <a:gd name="connsiteX4935" fmla="*/ 1957625 w 8267681"/>
              <a:gd name="connsiteY4935" fmla="*/ 3501386 h 6698675"/>
              <a:gd name="connsiteX4936" fmla="*/ 1951838 w 8267681"/>
              <a:gd name="connsiteY4936" fmla="*/ 3506684 h 6698675"/>
              <a:gd name="connsiteX4937" fmla="*/ 1754538 w 8267681"/>
              <a:gd name="connsiteY4937" fmla="*/ 3645263 h 6698675"/>
              <a:gd name="connsiteX4938" fmla="*/ 1857883 w 8267681"/>
              <a:gd name="connsiteY4938" fmla="*/ 3556009 h 6698675"/>
              <a:gd name="connsiteX4939" fmla="*/ 1957625 w 8267681"/>
              <a:gd name="connsiteY4939" fmla="*/ 3501386 h 6698675"/>
              <a:gd name="connsiteX4940" fmla="*/ 1350532 w 8267681"/>
              <a:gd name="connsiteY4940" fmla="*/ 3499638 h 6698675"/>
              <a:gd name="connsiteX4941" fmla="*/ 1343485 w 8267681"/>
              <a:gd name="connsiteY4941" fmla="*/ 3504336 h 6698675"/>
              <a:gd name="connsiteX4942" fmla="*/ 1350532 w 8267681"/>
              <a:gd name="connsiteY4942" fmla="*/ 3509034 h 6698675"/>
              <a:gd name="connsiteX4943" fmla="*/ 1355228 w 8267681"/>
              <a:gd name="connsiteY4943" fmla="*/ 3504336 h 6698675"/>
              <a:gd name="connsiteX4944" fmla="*/ 335876 w 8267681"/>
              <a:gd name="connsiteY4944" fmla="*/ 3499638 h 6698675"/>
              <a:gd name="connsiteX4945" fmla="*/ 328829 w 8267681"/>
              <a:gd name="connsiteY4945" fmla="*/ 3506685 h 6698675"/>
              <a:gd name="connsiteX4946" fmla="*/ 333528 w 8267681"/>
              <a:gd name="connsiteY4946" fmla="*/ 3516080 h 6698675"/>
              <a:gd name="connsiteX4947" fmla="*/ 335876 w 8267681"/>
              <a:gd name="connsiteY4947" fmla="*/ 3518429 h 6698675"/>
              <a:gd name="connsiteX4948" fmla="*/ 345271 w 8267681"/>
              <a:gd name="connsiteY4948" fmla="*/ 3504336 h 6698675"/>
              <a:gd name="connsiteX4949" fmla="*/ 6132642 w 8267681"/>
              <a:gd name="connsiteY4949" fmla="*/ 3497289 h 6698675"/>
              <a:gd name="connsiteX4950" fmla="*/ 6137340 w 8267681"/>
              <a:gd name="connsiteY4950" fmla="*/ 3511382 h 6698675"/>
              <a:gd name="connsiteX4951" fmla="*/ 6132642 w 8267681"/>
              <a:gd name="connsiteY4951" fmla="*/ 3506684 h 6698675"/>
              <a:gd name="connsiteX4952" fmla="*/ 6132642 w 8267681"/>
              <a:gd name="connsiteY4952" fmla="*/ 3497289 h 6698675"/>
              <a:gd name="connsiteX4953" fmla="*/ 5888369 w 8267681"/>
              <a:gd name="connsiteY4953" fmla="*/ 3497289 h 6698675"/>
              <a:gd name="connsiteX4954" fmla="*/ 5904810 w 8267681"/>
              <a:gd name="connsiteY4954" fmla="*/ 3506685 h 6698675"/>
              <a:gd name="connsiteX4955" fmla="*/ 5902462 w 8267681"/>
              <a:gd name="connsiteY4955" fmla="*/ 3534870 h 6698675"/>
              <a:gd name="connsiteX4956" fmla="*/ 5893067 w 8267681"/>
              <a:gd name="connsiteY4956" fmla="*/ 3530173 h 6698675"/>
              <a:gd name="connsiteX4957" fmla="*/ 5888369 w 8267681"/>
              <a:gd name="connsiteY4957" fmla="*/ 3497289 h 6698675"/>
              <a:gd name="connsiteX4958" fmla="*/ 1035796 w 8267681"/>
              <a:gd name="connsiteY4958" fmla="*/ 3494941 h 6698675"/>
              <a:gd name="connsiteX4959" fmla="*/ 1031098 w 8267681"/>
              <a:gd name="connsiteY4959" fmla="*/ 3499638 h 6698675"/>
              <a:gd name="connsiteX4960" fmla="*/ 1035796 w 8267681"/>
              <a:gd name="connsiteY4960" fmla="*/ 3506685 h 6698675"/>
              <a:gd name="connsiteX4961" fmla="*/ 1045190 w 8267681"/>
              <a:gd name="connsiteY4961" fmla="*/ 3506685 h 6698675"/>
              <a:gd name="connsiteX4962" fmla="*/ 1049888 w 8267681"/>
              <a:gd name="connsiteY4962" fmla="*/ 3499638 h 6698675"/>
              <a:gd name="connsiteX4963" fmla="*/ 1045190 w 8267681"/>
              <a:gd name="connsiteY4963" fmla="*/ 3494941 h 6698675"/>
              <a:gd name="connsiteX4964" fmla="*/ 1547828 w 8267681"/>
              <a:gd name="connsiteY4964" fmla="*/ 3490243 h 6698675"/>
              <a:gd name="connsiteX4965" fmla="*/ 1529038 w 8267681"/>
              <a:gd name="connsiteY4965" fmla="*/ 3494941 h 6698675"/>
              <a:gd name="connsiteX4966" fmla="*/ 1519643 w 8267681"/>
              <a:gd name="connsiteY4966" fmla="*/ 3509034 h 6698675"/>
              <a:gd name="connsiteX4967" fmla="*/ 1536086 w 8267681"/>
              <a:gd name="connsiteY4967" fmla="*/ 3516080 h 6698675"/>
              <a:gd name="connsiteX4968" fmla="*/ 1564271 w 8267681"/>
              <a:gd name="connsiteY4968" fmla="*/ 3516080 h 6698675"/>
              <a:gd name="connsiteX4969" fmla="*/ 1566621 w 8267681"/>
              <a:gd name="connsiteY4969" fmla="*/ 3509034 h 6698675"/>
              <a:gd name="connsiteX4970" fmla="*/ 1566621 w 8267681"/>
              <a:gd name="connsiteY4970" fmla="*/ 3499638 h 6698675"/>
              <a:gd name="connsiteX4971" fmla="*/ 960634 w 8267681"/>
              <a:gd name="connsiteY4971" fmla="*/ 3490243 h 6698675"/>
              <a:gd name="connsiteX4972" fmla="*/ 918355 w 8267681"/>
              <a:gd name="connsiteY4972" fmla="*/ 3492592 h 6698675"/>
              <a:gd name="connsiteX4973" fmla="*/ 911313 w 8267681"/>
              <a:gd name="connsiteY4973" fmla="*/ 3494941 h 6698675"/>
              <a:gd name="connsiteX4974" fmla="*/ 916007 w 8267681"/>
              <a:gd name="connsiteY4974" fmla="*/ 3504336 h 6698675"/>
              <a:gd name="connsiteX4975" fmla="*/ 934798 w 8267681"/>
              <a:gd name="connsiteY4975" fmla="*/ 3513731 h 6698675"/>
              <a:gd name="connsiteX4976" fmla="*/ 941843 w 8267681"/>
              <a:gd name="connsiteY4976" fmla="*/ 3518429 h 6698675"/>
              <a:gd name="connsiteX4977" fmla="*/ 946541 w 8267681"/>
              <a:gd name="connsiteY4977" fmla="*/ 3516080 h 6698675"/>
              <a:gd name="connsiteX4978" fmla="*/ 977076 w 8267681"/>
              <a:gd name="connsiteY4978" fmla="*/ 3501987 h 6698675"/>
              <a:gd name="connsiteX4979" fmla="*/ 986470 w 8267681"/>
              <a:gd name="connsiteY4979" fmla="*/ 3506685 h 6698675"/>
              <a:gd name="connsiteX4980" fmla="*/ 1012306 w 8267681"/>
              <a:gd name="connsiteY4980" fmla="*/ 3499638 h 6698675"/>
              <a:gd name="connsiteX4981" fmla="*/ 1071027 w 8267681"/>
              <a:gd name="connsiteY4981" fmla="*/ 3485546 h 6698675"/>
              <a:gd name="connsiteX4982" fmla="*/ 1063981 w 8267681"/>
              <a:gd name="connsiteY4982" fmla="*/ 3490243 h 6698675"/>
              <a:gd name="connsiteX4983" fmla="*/ 1071027 w 8267681"/>
              <a:gd name="connsiteY4983" fmla="*/ 3509034 h 6698675"/>
              <a:gd name="connsiteX4984" fmla="*/ 1103909 w 8267681"/>
              <a:gd name="connsiteY4984" fmla="*/ 3509034 h 6698675"/>
              <a:gd name="connsiteX4985" fmla="*/ 1120351 w 8267681"/>
              <a:gd name="connsiteY4985" fmla="*/ 3501987 h 6698675"/>
              <a:gd name="connsiteX4986" fmla="*/ 1129746 w 8267681"/>
              <a:gd name="connsiteY4986" fmla="*/ 3509034 h 6698675"/>
              <a:gd name="connsiteX4987" fmla="*/ 1155587 w 8267681"/>
              <a:gd name="connsiteY4987" fmla="*/ 3497290 h 6698675"/>
              <a:gd name="connsiteX4988" fmla="*/ 1148537 w 8267681"/>
              <a:gd name="connsiteY4988" fmla="*/ 3492592 h 6698675"/>
              <a:gd name="connsiteX4989" fmla="*/ 1122701 w 8267681"/>
              <a:gd name="connsiteY4989" fmla="*/ 3497290 h 6698675"/>
              <a:gd name="connsiteX4990" fmla="*/ 1106259 w 8267681"/>
              <a:gd name="connsiteY4990" fmla="*/ 3492592 h 6698675"/>
              <a:gd name="connsiteX4991" fmla="*/ 1080423 w 8267681"/>
              <a:gd name="connsiteY4991" fmla="*/ 3487894 h 6698675"/>
              <a:gd name="connsiteX4992" fmla="*/ 1071027 w 8267681"/>
              <a:gd name="connsiteY4992" fmla="*/ 3485546 h 6698675"/>
              <a:gd name="connsiteX4993" fmla="*/ 5981219 w 8267681"/>
              <a:gd name="connsiteY4993" fmla="*/ 3476994 h 6698675"/>
              <a:gd name="connsiteX4994" fmla="*/ 5975274 w 8267681"/>
              <a:gd name="connsiteY4994" fmla="*/ 3487894 h 6698675"/>
              <a:gd name="connsiteX4995" fmla="*/ 5981219 w 8267681"/>
              <a:gd name="connsiteY4995" fmla="*/ 3476994 h 6698675"/>
              <a:gd name="connsiteX4996" fmla="*/ 164409 w 8267681"/>
              <a:gd name="connsiteY4996" fmla="*/ 3466755 h 6698675"/>
              <a:gd name="connsiteX4997" fmla="*/ 173807 w 8267681"/>
              <a:gd name="connsiteY4997" fmla="*/ 3466755 h 6698675"/>
              <a:gd name="connsiteX4998" fmla="*/ 178501 w 8267681"/>
              <a:gd name="connsiteY4998" fmla="*/ 3471453 h 6698675"/>
              <a:gd name="connsiteX4999" fmla="*/ 176157 w 8267681"/>
              <a:gd name="connsiteY4999" fmla="*/ 3480848 h 6698675"/>
              <a:gd name="connsiteX5000" fmla="*/ 164409 w 8267681"/>
              <a:gd name="connsiteY5000" fmla="*/ 3494940 h 6698675"/>
              <a:gd name="connsiteX5001" fmla="*/ 162060 w 8267681"/>
              <a:gd name="connsiteY5001" fmla="*/ 3490243 h 6698675"/>
              <a:gd name="connsiteX5002" fmla="*/ 162060 w 8267681"/>
              <a:gd name="connsiteY5002" fmla="*/ 3480848 h 6698675"/>
              <a:gd name="connsiteX5003" fmla="*/ 159715 w 8267681"/>
              <a:gd name="connsiteY5003" fmla="*/ 3471453 h 6698675"/>
              <a:gd name="connsiteX5004" fmla="*/ 164409 w 8267681"/>
              <a:gd name="connsiteY5004" fmla="*/ 3466755 h 6698675"/>
              <a:gd name="connsiteX5005" fmla="*/ 1680832 w 8267681"/>
              <a:gd name="connsiteY5005" fmla="*/ 3462938 h 6698675"/>
              <a:gd name="connsiteX5006" fmla="*/ 1672313 w 8267681"/>
              <a:gd name="connsiteY5006" fmla="*/ 3464407 h 6698675"/>
              <a:gd name="connsiteX5007" fmla="*/ 1691104 w 8267681"/>
              <a:gd name="connsiteY5007" fmla="*/ 3466756 h 6698675"/>
              <a:gd name="connsiteX5008" fmla="*/ 1680832 w 8267681"/>
              <a:gd name="connsiteY5008" fmla="*/ 3462938 h 6698675"/>
              <a:gd name="connsiteX5009" fmla="*/ 418084 w 8267681"/>
              <a:gd name="connsiteY5009" fmla="*/ 3457359 h 6698675"/>
              <a:gd name="connsiteX5010" fmla="*/ 429826 w 8267681"/>
              <a:gd name="connsiteY5010" fmla="*/ 3457359 h 6698675"/>
              <a:gd name="connsiteX5011" fmla="*/ 436874 w 8267681"/>
              <a:gd name="connsiteY5011" fmla="*/ 3462057 h 6698675"/>
              <a:gd name="connsiteX5012" fmla="*/ 443918 w 8267681"/>
              <a:gd name="connsiteY5012" fmla="*/ 3466754 h 6698675"/>
              <a:gd name="connsiteX5013" fmla="*/ 436874 w 8267681"/>
              <a:gd name="connsiteY5013" fmla="*/ 3473801 h 6698675"/>
              <a:gd name="connsiteX5014" fmla="*/ 427482 w 8267681"/>
              <a:gd name="connsiteY5014" fmla="*/ 3471452 h 6698675"/>
              <a:gd name="connsiteX5015" fmla="*/ 420431 w 8267681"/>
              <a:gd name="connsiteY5015" fmla="*/ 3466754 h 6698675"/>
              <a:gd name="connsiteX5016" fmla="*/ 418084 w 8267681"/>
              <a:gd name="connsiteY5016" fmla="*/ 3457359 h 6698675"/>
              <a:gd name="connsiteX5017" fmla="*/ 3884861 w 8267681"/>
              <a:gd name="connsiteY5017" fmla="*/ 3455012 h 6698675"/>
              <a:gd name="connsiteX5018" fmla="*/ 3793259 w 8267681"/>
              <a:gd name="connsiteY5018" fmla="*/ 3513731 h 6698675"/>
              <a:gd name="connsiteX5019" fmla="*/ 3849629 w 8267681"/>
              <a:gd name="connsiteY5019" fmla="*/ 3490243 h 6698675"/>
              <a:gd name="connsiteX5020" fmla="*/ 3861373 w 8267681"/>
              <a:gd name="connsiteY5020" fmla="*/ 3509034 h 6698675"/>
              <a:gd name="connsiteX5021" fmla="*/ 3910697 w 8267681"/>
              <a:gd name="connsiteY5021" fmla="*/ 3471453 h 6698675"/>
              <a:gd name="connsiteX5022" fmla="*/ 3856675 w 8267681"/>
              <a:gd name="connsiteY5022" fmla="*/ 3490243 h 6698675"/>
              <a:gd name="connsiteX5023" fmla="*/ 3884861 w 8267681"/>
              <a:gd name="connsiteY5023" fmla="*/ 3455012 h 6698675"/>
              <a:gd name="connsiteX5024" fmla="*/ 241920 w 8267681"/>
              <a:gd name="connsiteY5024" fmla="*/ 3455011 h 6698675"/>
              <a:gd name="connsiteX5025" fmla="*/ 246620 w 8267681"/>
              <a:gd name="connsiteY5025" fmla="*/ 3462057 h 6698675"/>
              <a:gd name="connsiteX5026" fmla="*/ 246620 w 8267681"/>
              <a:gd name="connsiteY5026" fmla="*/ 3471452 h 6698675"/>
              <a:gd name="connsiteX5027" fmla="*/ 241921 w 8267681"/>
              <a:gd name="connsiteY5027" fmla="*/ 3478499 h 6698675"/>
              <a:gd name="connsiteX5028" fmla="*/ 258363 w 8267681"/>
              <a:gd name="connsiteY5028" fmla="*/ 3469103 h 6698675"/>
              <a:gd name="connsiteX5029" fmla="*/ 272455 w 8267681"/>
              <a:gd name="connsiteY5029" fmla="*/ 3478499 h 6698675"/>
              <a:gd name="connsiteX5030" fmla="*/ 258363 w 8267681"/>
              <a:gd name="connsiteY5030" fmla="*/ 3492592 h 6698675"/>
              <a:gd name="connsiteX5031" fmla="*/ 253663 w 8267681"/>
              <a:gd name="connsiteY5031" fmla="*/ 3504336 h 6698675"/>
              <a:gd name="connsiteX5032" fmla="*/ 263058 w 8267681"/>
              <a:gd name="connsiteY5032" fmla="*/ 3513731 h 6698675"/>
              <a:gd name="connsiteX5033" fmla="*/ 258363 w 8267681"/>
              <a:gd name="connsiteY5033" fmla="*/ 3513731 h 6698675"/>
              <a:gd name="connsiteX5034" fmla="*/ 225479 w 8267681"/>
              <a:gd name="connsiteY5034" fmla="*/ 3497290 h 6698675"/>
              <a:gd name="connsiteX5035" fmla="*/ 230434 w 8267681"/>
              <a:gd name="connsiteY5035" fmla="*/ 3486389 h 6698675"/>
              <a:gd name="connsiteX5036" fmla="*/ 241920 w 8267681"/>
              <a:gd name="connsiteY5036" fmla="*/ 3478499 h 6698675"/>
              <a:gd name="connsiteX5037" fmla="*/ 234878 w 8267681"/>
              <a:gd name="connsiteY5037" fmla="*/ 3478499 h 6698675"/>
              <a:gd name="connsiteX5038" fmla="*/ 232528 w 8267681"/>
              <a:gd name="connsiteY5038" fmla="*/ 3473801 h 6698675"/>
              <a:gd name="connsiteX5039" fmla="*/ 230177 w 8267681"/>
              <a:gd name="connsiteY5039" fmla="*/ 3464406 h 6698675"/>
              <a:gd name="connsiteX5040" fmla="*/ 234878 w 8267681"/>
              <a:gd name="connsiteY5040" fmla="*/ 3459709 h 6698675"/>
              <a:gd name="connsiteX5041" fmla="*/ 197292 w 8267681"/>
              <a:gd name="connsiteY5041" fmla="*/ 3455011 h 6698675"/>
              <a:gd name="connsiteX5042" fmla="*/ 206687 w 8267681"/>
              <a:gd name="connsiteY5042" fmla="*/ 3459710 h 6698675"/>
              <a:gd name="connsiteX5043" fmla="*/ 209036 w 8267681"/>
              <a:gd name="connsiteY5043" fmla="*/ 3462058 h 6698675"/>
              <a:gd name="connsiteX5044" fmla="*/ 199642 w 8267681"/>
              <a:gd name="connsiteY5044" fmla="*/ 3478500 h 6698675"/>
              <a:gd name="connsiteX5045" fmla="*/ 211384 w 8267681"/>
              <a:gd name="connsiteY5045" fmla="*/ 3487895 h 6698675"/>
              <a:gd name="connsiteX5046" fmla="*/ 204338 w 8267681"/>
              <a:gd name="connsiteY5046" fmla="*/ 3494941 h 6698675"/>
              <a:gd name="connsiteX5047" fmla="*/ 194942 w 8267681"/>
              <a:gd name="connsiteY5047" fmla="*/ 3490244 h 6698675"/>
              <a:gd name="connsiteX5048" fmla="*/ 194942 w 8267681"/>
              <a:gd name="connsiteY5048" fmla="*/ 3487895 h 6698675"/>
              <a:gd name="connsiteX5049" fmla="*/ 194942 w 8267681"/>
              <a:gd name="connsiteY5049" fmla="*/ 3478500 h 6698675"/>
              <a:gd name="connsiteX5050" fmla="*/ 190250 w 8267681"/>
              <a:gd name="connsiteY5050" fmla="*/ 3469105 h 6698675"/>
              <a:gd name="connsiteX5051" fmla="*/ 187900 w 8267681"/>
              <a:gd name="connsiteY5051" fmla="*/ 3459710 h 6698675"/>
              <a:gd name="connsiteX5052" fmla="*/ 216085 w 8267681"/>
              <a:gd name="connsiteY5052" fmla="*/ 3447964 h 6698675"/>
              <a:gd name="connsiteX5053" fmla="*/ 225478 w 8267681"/>
              <a:gd name="connsiteY5053" fmla="*/ 3452662 h 6698675"/>
              <a:gd name="connsiteX5054" fmla="*/ 230177 w 8267681"/>
              <a:gd name="connsiteY5054" fmla="*/ 3455010 h 6698675"/>
              <a:gd name="connsiteX5055" fmla="*/ 227827 w 8267681"/>
              <a:gd name="connsiteY5055" fmla="*/ 3457359 h 6698675"/>
              <a:gd name="connsiteX5056" fmla="*/ 218435 w 8267681"/>
              <a:gd name="connsiteY5056" fmla="*/ 3459708 h 6698675"/>
              <a:gd name="connsiteX5057" fmla="*/ 213735 w 8267681"/>
              <a:gd name="connsiteY5057" fmla="*/ 3455010 h 6698675"/>
              <a:gd name="connsiteX5058" fmla="*/ 1324697 w 8267681"/>
              <a:gd name="connsiteY5058" fmla="*/ 3443268 h 6698675"/>
              <a:gd name="connsiteX5059" fmla="*/ 1319997 w 8267681"/>
              <a:gd name="connsiteY5059" fmla="*/ 3452663 h 6698675"/>
              <a:gd name="connsiteX5060" fmla="*/ 1338790 w 8267681"/>
              <a:gd name="connsiteY5060" fmla="*/ 3462058 h 6698675"/>
              <a:gd name="connsiteX5061" fmla="*/ 1366975 w 8267681"/>
              <a:gd name="connsiteY5061" fmla="*/ 3455012 h 6698675"/>
              <a:gd name="connsiteX5062" fmla="*/ 1327043 w 8267681"/>
              <a:gd name="connsiteY5062" fmla="*/ 3445616 h 6698675"/>
              <a:gd name="connsiteX5063" fmla="*/ 1324697 w 8267681"/>
              <a:gd name="connsiteY5063" fmla="*/ 3443268 h 6698675"/>
              <a:gd name="connsiteX5064" fmla="*/ 1970609 w 8267681"/>
              <a:gd name="connsiteY5064" fmla="*/ 3438570 h 6698675"/>
              <a:gd name="connsiteX5065" fmla="*/ 1712247 w 8267681"/>
              <a:gd name="connsiteY5065" fmla="*/ 3628821 h 6698675"/>
              <a:gd name="connsiteX5066" fmla="*/ 1695805 w 8267681"/>
              <a:gd name="connsiteY5066" fmla="*/ 3642914 h 6698675"/>
              <a:gd name="connsiteX5067" fmla="*/ 1634734 w 8267681"/>
              <a:gd name="connsiteY5067" fmla="*/ 3626473 h 6698675"/>
              <a:gd name="connsiteX5068" fmla="*/ 1681712 w 8267681"/>
              <a:gd name="connsiteY5068" fmla="*/ 3654658 h 6698675"/>
              <a:gd name="connsiteX5069" fmla="*/ 1625342 w 8267681"/>
              <a:gd name="connsiteY5069" fmla="*/ 3701633 h 6698675"/>
              <a:gd name="connsiteX5070" fmla="*/ 1655873 w 8267681"/>
              <a:gd name="connsiteY5070" fmla="*/ 3725121 h 6698675"/>
              <a:gd name="connsiteX5071" fmla="*/ 1897797 w 8267681"/>
              <a:gd name="connsiteY5071" fmla="*/ 3687541 h 6698675"/>
              <a:gd name="connsiteX5072" fmla="*/ 1977656 w 8267681"/>
              <a:gd name="connsiteY5072" fmla="*/ 3548963 h 6698675"/>
              <a:gd name="connsiteX5073" fmla="*/ 1980006 w 8267681"/>
              <a:gd name="connsiteY5073" fmla="*/ 3471453 h 6698675"/>
              <a:gd name="connsiteX5074" fmla="*/ 1970609 w 8267681"/>
              <a:gd name="connsiteY5074" fmla="*/ 3438570 h 6698675"/>
              <a:gd name="connsiteX5075" fmla="*/ 4252518 w 8267681"/>
              <a:gd name="connsiteY5075" fmla="*/ 3437065 h 6698675"/>
              <a:gd name="connsiteX5076" fmla="*/ 4246572 w 8267681"/>
              <a:gd name="connsiteY5076" fmla="*/ 3447965 h 6698675"/>
              <a:gd name="connsiteX5077" fmla="*/ 4252518 w 8267681"/>
              <a:gd name="connsiteY5077" fmla="*/ 3437065 h 6698675"/>
              <a:gd name="connsiteX5078" fmla="*/ 1188465 w 8267681"/>
              <a:gd name="connsiteY5078" fmla="*/ 3436221 h 6698675"/>
              <a:gd name="connsiteX5079" fmla="*/ 1172024 w 8267681"/>
              <a:gd name="connsiteY5079" fmla="*/ 3445616 h 6698675"/>
              <a:gd name="connsiteX5080" fmla="*/ 1164979 w 8267681"/>
              <a:gd name="connsiteY5080" fmla="*/ 3450314 h 6698675"/>
              <a:gd name="connsiteX5081" fmla="*/ 1181422 w 8267681"/>
              <a:gd name="connsiteY5081" fmla="*/ 3459709 h 6698675"/>
              <a:gd name="connsiteX5082" fmla="*/ 1207257 w 8267681"/>
              <a:gd name="connsiteY5082" fmla="*/ 3459709 h 6698675"/>
              <a:gd name="connsiteX5083" fmla="*/ 1240142 w 8267681"/>
              <a:gd name="connsiteY5083" fmla="*/ 3457360 h 6698675"/>
              <a:gd name="connsiteX5084" fmla="*/ 1251884 w 8267681"/>
              <a:gd name="connsiteY5084" fmla="*/ 3450314 h 6698675"/>
              <a:gd name="connsiteX5085" fmla="*/ 1230743 w 8267681"/>
              <a:gd name="connsiteY5085" fmla="*/ 3438570 h 6698675"/>
              <a:gd name="connsiteX5086" fmla="*/ 1204906 w 8267681"/>
              <a:gd name="connsiteY5086" fmla="*/ 3440919 h 6698675"/>
              <a:gd name="connsiteX5087" fmla="*/ 1188465 w 8267681"/>
              <a:gd name="connsiteY5087" fmla="*/ 3436221 h 6698675"/>
              <a:gd name="connsiteX5088" fmla="*/ 1035796 w 8267681"/>
              <a:gd name="connsiteY5088" fmla="*/ 3433872 h 6698675"/>
              <a:gd name="connsiteX5089" fmla="*/ 1002912 w 8267681"/>
              <a:gd name="connsiteY5089" fmla="*/ 3440919 h 6698675"/>
              <a:gd name="connsiteX5090" fmla="*/ 984126 w 8267681"/>
              <a:gd name="connsiteY5090" fmla="*/ 3438570 h 6698675"/>
              <a:gd name="connsiteX5091" fmla="*/ 974727 w 8267681"/>
              <a:gd name="connsiteY5091" fmla="*/ 3447965 h 6698675"/>
              <a:gd name="connsiteX5092" fmla="*/ 986470 w 8267681"/>
              <a:gd name="connsiteY5092" fmla="*/ 3452663 h 6698675"/>
              <a:gd name="connsiteX5093" fmla="*/ 1054584 w 8267681"/>
              <a:gd name="connsiteY5093" fmla="*/ 3457360 h 6698675"/>
              <a:gd name="connsiteX5094" fmla="*/ 1063981 w 8267681"/>
              <a:gd name="connsiteY5094" fmla="*/ 3457360 h 6698675"/>
              <a:gd name="connsiteX5095" fmla="*/ 1087468 w 8267681"/>
              <a:gd name="connsiteY5095" fmla="*/ 3466756 h 6698675"/>
              <a:gd name="connsiteX5096" fmla="*/ 1096866 w 8267681"/>
              <a:gd name="connsiteY5096" fmla="*/ 3469104 h 6698675"/>
              <a:gd name="connsiteX5097" fmla="*/ 1122701 w 8267681"/>
              <a:gd name="connsiteY5097" fmla="*/ 3452663 h 6698675"/>
              <a:gd name="connsiteX5098" fmla="*/ 1132095 w 8267681"/>
              <a:gd name="connsiteY5098" fmla="*/ 3462058 h 6698675"/>
              <a:gd name="connsiteX5099" fmla="*/ 1153236 w 8267681"/>
              <a:gd name="connsiteY5099" fmla="*/ 3452663 h 6698675"/>
              <a:gd name="connsiteX5100" fmla="*/ 1148537 w 8267681"/>
              <a:gd name="connsiteY5100" fmla="*/ 3443268 h 6698675"/>
              <a:gd name="connsiteX5101" fmla="*/ 1061632 w 8267681"/>
              <a:gd name="connsiteY5101" fmla="*/ 3445616 h 6698675"/>
              <a:gd name="connsiteX5102" fmla="*/ 1035796 w 8267681"/>
              <a:gd name="connsiteY5102" fmla="*/ 3433872 h 6698675"/>
              <a:gd name="connsiteX5103" fmla="*/ 5782674 w 8267681"/>
              <a:gd name="connsiteY5103" fmla="*/ 3429174 h 6698675"/>
              <a:gd name="connsiteX5104" fmla="*/ 5792069 w 8267681"/>
              <a:gd name="connsiteY5104" fmla="*/ 3436220 h 6698675"/>
              <a:gd name="connsiteX5105" fmla="*/ 5787371 w 8267681"/>
              <a:gd name="connsiteY5105" fmla="*/ 3459708 h 6698675"/>
              <a:gd name="connsiteX5106" fmla="*/ 5810859 w 8267681"/>
              <a:gd name="connsiteY5106" fmla="*/ 3447964 h 6698675"/>
              <a:gd name="connsiteX5107" fmla="*/ 5841393 w 8267681"/>
              <a:gd name="connsiteY5107" fmla="*/ 3462057 h 6698675"/>
              <a:gd name="connsiteX5108" fmla="*/ 5869578 w 8267681"/>
              <a:gd name="connsiteY5108" fmla="*/ 3480847 h 6698675"/>
              <a:gd name="connsiteX5109" fmla="*/ 5864881 w 8267681"/>
              <a:gd name="connsiteY5109" fmla="*/ 3509033 h 6698675"/>
              <a:gd name="connsiteX5110" fmla="*/ 5766232 w 8267681"/>
              <a:gd name="connsiteY5110" fmla="*/ 3462057 h 6698675"/>
              <a:gd name="connsiteX5111" fmla="*/ 5780325 w 8267681"/>
              <a:gd name="connsiteY5111" fmla="*/ 3476150 h 6698675"/>
              <a:gd name="connsiteX5112" fmla="*/ 5848439 w 8267681"/>
              <a:gd name="connsiteY5112" fmla="*/ 3516079 h 6698675"/>
              <a:gd name="connsiteX5113" fmla="*/ 5843742 w 8267681"/>
              <a:gd name="connsiteY5113" fmla="*/ 3518428 h 6698675"/>
              <a:gd name="connsiteX5114" fmla="*/ 5843742 w 8267681"/>
              <a:gd name="connsiteY5114" fmla="*/ 3539567 h 6698675"/>
              <a:gd name="connsiteX5115" fmla="*/ 5796766 w 8267681"/>
              <a:gd name="connsiteY5115" fmla="*/ 3506684 h 6698675"/>
              <a:gd name="connsiteX5116" fmla="*/ 5796766 w 8267681"/>
              <a:gd name="connsiteY5116" fmla="*/ 3509033 h 6698675"/>
              <a:gd name="connsiteX5117" fmla="*/ 5843742 w 8267681"/>
              <a:gd name="connsiteY5117" fmla="*/ 3541916 h 6698675"/>
              <a:gd name="connsiteX5118" fmla="*/ 5843742 w 8267681"/>
              <a:gd name="connsiteY5118" fmla="*/ 3567752 h 6698675"/>
              <a:gd name="connsiteX5119" fmla="*/ 5831998 w 8267681"/>
              <a:gd name="connsiteY5119" fmla="*/ 3577147 h 6698675"/>
              <a:gd name="connsiteX5120" fmla="*/ 5813208 w 8267681"/>
              <a:gd name="connsiteY5120" fmla="*/ 3541916 h 6698675"/>
              <a:gd name="connsiteX5121" fmla="*/ 5796766 w 8267681"/>
              <a:gd name="connsiteY5121" fmla="*/ 3563054 h 6698675"/>
              <a:gd name="connsiteX5122" fmla="*/ 5782674 w 8267681"/>
              <a:gd name="connsiteY5122" fmla="*/ 3553659 h 6698675"/>
              <a:gd name="connsiteX5123" fmla="*/ 5759186 w 8267681"/>
              <a:gd name="connsiteY5123" fmla="*/ 3487894 h 6698675"/>
              <a:gd name="connsiteX5124" fmla="*/ 5780325 w 8267681"/>
              <a:gd name="connsiteY5124" fmla="*/ 3501986 h 6698675"/>
              <a:gd name="connsiteX5125" fmla="*/ 5777976 w 8267681"/>
              <a:gd name="connsiteY5125" fmla="*/ 3497289 h 6698675"/>
              <a:gd name="connsiteX5126" fmla="*/ 5756837 w 8267681"/>
              <a:gd name="connsiteY5126" fmla="*/ 3485545 h 6698675"/>
              <a:gd name="connsiteX5127" fmla="*/ 5756837 w 8267681"/>
              <a:gd name="connsiteY5127" fmla="*/ 3466755 h 6698675"/>
              <a:gd name="connsiteX5128" fmla="*/ 5782674 w 8267681"/>
              <a:gd name="connsiteY5128" fmla="*/ 3429174 h 6698675"/>
              <a:gd name="connsiteX5129" fmla="*/ 180851 w 8267681"/>
              <a:gd name="connsiteY5129" fmla="*/ 3429174 h 6698675"/>
              <a:gd name="connsiteX5130" fmla="*/ 192596 w 8267681"/>
              <a:gd name="connsiteY5130" fmla="*/ 3429174 h 6698675"/>
              <a:gd name="connsiteX5131" fmla="*/ 199642 w 8267681"/>
              <a:gd name="connsiteY5131" fmla="*/ 3438569 h 6698675"/>
              <a:gd name="connsiteX5132" fmla="*/ 192596 w 8267681"/>
              <a:gd name="connsiteY5132" fmla="*/ 3455011 h 6698675"/>
              <a:gd name="connsiteX5133" fmla="*/ 185549 w 8267681"/>
              <a:gd name="connsiteY5133" fmla="*/ 3445615 h 6698675"/>
              <a:gd name="connsiteX5134" fmla="*/ 176157 w 8267681"/>
              <a:gd name="connsiteY5134" fmla="*/ 3450313 h 6698675"/>
              <a:gd name="connsiteX5135" fmla="*/ 166757 w 8267681"/>
              <a:gd name="connsiteY5135" fmla="*/ 3445615 h 6698675"/>
              <a:gd name="connsiteX5136" fmla="*/ 166757 w 8267681"/>
              <a:gd name="connsiteY5136" fmla="*/ 3431523 h 6698675"/>
              <a:gd name="connsiteX5137" fmla="*/ 180851 w 8267681"/>
              <a:gd name="connsiteY5137" fmla="*/ 3429174 h 6698675"/>
              <a:gd name="connsiteX5138" fmla="*/ 366411 w 8267681"/>
              <a:gd name="connsiteY5138" fmla="*/ 3426826 h 6698675"/>
              <a:gd name="connsiteX5139" fmla="*/ 371112 w 8267681"/>
              <a:gd name="connsiteY5139" fmla="*/ 3431524 h 6698675"/>
              <a:gd name="connsiteX5140" fmla="*/ 380504 w 8267681"/>
              <a:gd name="connsiteY5140" fmla="*/ 3431524 h 6698675"/>
              <a:gd name="connsiteX5141" fmla="*/ 382854 w 8267681"/>
              <a:gd name="connsiteY5141" fmla="*/ 3429175 h 6698675"/>
              <a:gd name="connsiteX5142" fmla="*/ 380504 w 8267681"/>
              <a:gd name="connsiteY5142" fmla="*/ 3426826 h 6698675"/>
              <a:gd name="connsiteX5143" fmla="*/ 371112 w 8267681"/>
              <a:gd name="connsiteY5143" fmla="*/ 3426826 h 6698675"/>
              <a:gd name="connsiteX5144" fmla="*/ 556661 w 8267681"/>
              <a:gd name="connsiteY5144" fmla="*/ 3417430 h 6698675"/>
              <a:gd name="connsiteX5145" fmla="*/ 566057 w 8267681"/>
              <a:gd name="connsiteY5145" fmla="*/ 3417430 h 6698675"/>
              <a:gd name="connsiteX5146" fmla="*/ 568408 w 8267681"/>
              <a:gd name="connsiteY5146" fmla="*/ 3422128 h 6698675"/>
              <a:gd name="connsiteX5147" fmla="*/ 566057 w 8267681"/>
              <a:gd name="connsiteY5147" fmla="*/ 3426825 h 6698675"/>
              <a:gd name="connsiteX5148" fmla="*/ 556661 w 8267681"/>
              <a:gd name="connsiteY5148" fmla="*/ 3429174 h 6698675"/>
              <a:gd name="connsiteX5149" fmla="*/ 549615 w 8267681"/>
              <a:gd name="connsiteY5149" fmla="*/ 3424476 h 6698675"/>
              <a:gd name="connsiteX5150" fmla="*/ 1836730 w 8267681"/>
              <a:gd name="connsiteY5150" fmla="*/ 3415083 h 6698675"/>
              <a:gd name="connsiteX5151" fmla="*/ 1800581 w 8267681"/>
              <a:gd name="connsiteY5151" fmla="*/ 3444536 h 6698675"/>
              <a:gd name="connsiteX5152" fmla="*/ 1801497 w 8267681"/>
              <a:gd name="connsiteY5152" fmla="*/ 3443268 h 6698675"/>
              <a:gd name="connsiteX5153" fmla="*/ 535524 w 8267681"/>
              <a:gd name="connsiteY5153" fmla="*/ 3408035 h 6698675"/>
              <a:gd name="connsiteX5154" fmla="*/ 542573 w 8267681"/>
              <a:gd name="connsiteY5154" fmla="*/ 3415081 h 6698675"/>
              <a:gd name="connsiteX5155" fmla="*/ 542573 w 8267681"/>
              <a:gd name="connsiteY5155" fmla="*/ 3417430 h 6698675"/>
              <a:gd name="connsiteX5156" fmla="*/ 533175 w 8267681"/>
              <a:gd name="connsiteY5156" fmla="*/ 3431523 h 6698675"/>
              <a:gd name="connsiteX5157" fmla="*/ 523780 w 8267681"/>
              <a:gd name="connsiteY5157" fmla="*/ 3426825 h 6698675"/>
              <a:gd name="connsiteX5158" fmla="*/ 521430 w 8267681"/>
              <a:gd name="connsiteY5158" fmla="*/ 3424476 h 6698675"/>
              <a:gd name="connsiteX5159" fmla="*/ 521430 w 8267681"/>
              <a:gd name="connsiteY5159" fmla="*/ 3415081 h 6698675"/>
              <a:gd name="connsiteX5160" fmla="*/ 133892 w 8267681"/>
              <a:gd name="connsiteY5160" fmla="*/ 3408035 h 6698675"/>
              <a:gd name="connsiteX5161" fmla="*/ 138576 w 8267681"/>
              <a:gd name="connsiteY5161" fmla="*/ 3412733 h 6698675"/>
              <a:gd name="connsiteX5162" fmla="*/ 140934 w 8267681"/>
              <a:gd name="connsiteY5162" fmla="*/ 3415081 h 6698675"/>
              <a:gd name="connsiteX5163" fmla="*/ 152666 w 8267681"/>
              <a:gd name="connsiteY5163" fmla="*/ 3419779 h 6698675"/>
              <a:gd name="connsiteX5164" fmla="*/ 157364 w 8267681"/>
              <a:gd name="connsiteY5164" fmla="*/ 3422128 h 6698675"/>
              <a:gd name="connsiteX5165" fmla="*/ 152666 w 8267681"/>
              <a:gd name="connsiteY5165" fmla="*/ 3426825 h 6698675"/>
              <a:gd name="connsiteX5166" fmla="*/ 143276 w 8267681"/>
              <a:gd name="connsiteY5166" fmla="*/ 3429174 h 6698675"/>
              <a:gd name="connsiteX5167" fmla="*/ 133892 w 8267681"/>
              <a:gd name="connsiteY5167" fmla="*/ 3424476 h 6698675"/>
              <a:gd name="connsiteX5168" fmla="*/ 131534 w 8267681"/>
              <a:gd name="connsiteY5168" fmla="*/ 3422128 h 6698675"/>
              <a:gd name="connsiteX5169" fmla="*/ 126833 w 8267681"/>
              <a:gd name="connsiteY5169" fmla="*/ 3412733 h 6698675"/>
              <a:gd name="connsiteX5170" fmla="*/ 201992 w 8267681"/>
              <a:gd name="connsiteY5170" fmla="*/ 3405686 h 6698675"/>
              <a:gd name="connsiteX5171" fmla="*/ 213735 w 8267681"/>
              <a:gd name="connsiteY5171" fmla="*/ 3408035 h 6698675"/>
              <a:gd name="connsiteX5172" fmla="*/ 216085 w 8267681"/>
              <a:gd name="connsiteY5172" fmla="*/ 3412732 h 6698675"/>
              <a:gd name="connsiteX5173" fmla="*/ 213735 w 8267681"/>
              <a:gd name="connsiteY5173" fmla="*/ 3415081 h 6698675"/>
              <a:gd name="connsiteX5174" fmla="*/ 206687 w 8267681"/>
              <a:gd name="connsiteY5174" fmla="*/ 3419779 h 6698675"/>
              <a:gd name="connsiteX5175" fmla="*/ 204338 w 8267681"/>
              <a:gd name="connsiteY5175" fmla="*/ 3422127 h 6698675"/>
              <a:gd name="connsiteX5176" fmla="*/ 201992 w 8267681"/>
              <a:gd name="connsiteY5176" fmla="*/ 3419779 h 6698675"/>
              <a:gd name="connsiteX5177" fmla="*/ 197293 w 8267681"/>
              <a:gd name="connsiteY5177" fmla="*/ 3410384 h 6698675"/>
              <a:gd name="connsiteX5178" fmla="*/ 1174373 w 8267681"/>
              <a:gd name="connsiteY5178" fmla="*/ 3398641 h 6698675"/>
              <a:gd name="connsiteX5179" fmla="*/ 1174373 w 8267681"/>
              <a:gd name="connsiteY5179" fmla="*/ 3405687 h 6698675"/>
              <a:gd name="connsiteX5180" fmla="*/ 1183772 w 8267681"/>
              <a:gd name="connsiteY5180" fmla="*/ 3408036 h 6698675"/>
              <a:gd name="connsiteX5181" fmla="*/ 1188465 w 8267681"/>
              <a:gd name="connsiteY5181" fmla="*/ 3400990 h 6698675"/>
              <a:gd name="connsiteX5182" fmla="*/ 1183772 w 8267681"/>
              <a:gd name="connsiteY5182" fmla="*/ 3398641 h 6698675"/>
              <a:gd name="connsiteX5183" fmla="*/ 481502 w 8267681"/>
              <a:gd name="connsiteY5183" fmla="*/ 3398640 h 6698675"/>
              <a:gd name="connsiteX5184" fmla="*/ 495596 w 8267681"/>
              <a:gd name="connsiteY5184" fmla="*/ 3408036 h 6698675"/>
              <a:gd name="connsiteX5185" fmla="*/ 490896 w 8267681"/>
              <a:gd name="connsiteY5185" fmla="*/ 3415083 h 6698675"/>
              <a:gd name="connsiteX5186" fmla="*/ 490896 w 8267681"/>
              <a:gd name="connsiteY5186" fmla="*/ 3424478 h 6698675"/>
              <a:gd name="connsiteX5187" fmla="*/ 465059 w 8267681"/>
              <a:gd name="connsiteY5187" fmla="*/ 3433873 h 6698675"/>
              <a:gd name="connsiteX5188" fmla="*/ 458011 w 8267681"/>
              <a:gd name="connsiteY5188" fmla="*/ 3431524 h 6698675"/>
              <a:gd name="connsiteX5189" fmla="*/ 460360 w 8267681"/>
              <a:gd name="connsiteY5189" fmla="*/ 3422129 h 6698675"/>
              <a:gd name="connsiteX5190" fmla="*/ 887821 w 8267681"/>
              <a:gd name="connsiteY5190" fmla="*/ 3396292 h 6698675"/>
              <a:gd name="connsiteX5191" fmla="*/ 887821 w 8267681"/>
              <a:gd name="connsiteY5191" fmla="*/ 3405687 h 6698675"/>
              <a:gd name="connsiteX5192" fmla="*/ 894870 w 8267681"/>
              <a:gd name="connsiteY5192" fmla="*/ 3412734 h 6698675"/>
              <a:gd name="connsiteX5193" fmla="*/ 899565 w 8267681"/>
              <a:gd name="connsiteY5193" fmla="*/ 3405687 h 6698675"/>
              <a:gd name="connsiteX5194" fmla="*/ 408689 w 8267681"/>
              <a:gd name="connsiteY5194" fmla="*/ 3396291 h 6698675"/>
              <a:gd name="connsiteX5195" fmla="*/ 422782 w 8267681"/>
              <a:gd name="connsiteY5195" fmla="*/ 3396291 h 6698675"/>
              <a:gd name="connsiteX5196" fmla="*/ 429826 w 8267681"/>
              <a:gd name="connsiteY5196" fmla="*/ 3403338 h 6698675"/>
              <a:gd name="connsiteX5197" fmla="*/ 446268 w 8267681"/>
              <a:gd name="connsiteY5197" fmla="*/ 3415082 h 6698675"/>
              <a:gd name="connsiteX5198" fmla="*/ 453317 w 8267681"/>
              <a:gd name="connsiteY5198" fmla="*/ 3431524 h 6698675"/>
              <a:gd name="connsiteX5199" fmla="*/ 443919 w 8267681"/>
              <a:gd name="connsiteY5199" fmla="*/ 3440919 h 6698675"/>
              <a:gd name="connsiteX5200" fmla="*/ 432176 w 8267681"/>
              <a:gd name="connsiteY5200" fmla="*/ 3433872 h 6698675"/>
              <a:gd name="connsiteX5201" fmla="*/ 439224 w 8267681"/>
              <a:gd name="connsiteY5201" fmla="*/ 3419780 h 6698675"/>
              <a:gd name="connsiteX5202" fmla="*/ 420433 w 8267681"/>
              <a:gd name="connsiteY5202" fmla="*/ 3405687 h 6698675"/>
              <a:gd name="connsiteX5203" fmla="*/ 413389 w 8267681"/>
              <a:gd name="connsiteY5203" fmla="*/ 3403338 h 6698675"/>
              <a:gd name="connsiteX5204" fmla="*/ 408689 w 8267681"/>
              <a:gd name="connsiteY5204" fmla="*/ 3396291 h 6698675"/>
              <a:gd name="connsiteX5205" fmla="*/ 267758 w 8267681"/>
              <a:gd name="connsiteY5205" fmla="*/ 3393943 h 6698675"/>
              <a:gd name="connsiteX5206" fmla="*/ 263063 w 8267681"/>
              <a:gd name="connsiteY5206" fmla="*/ 3396292 h 6698675"/>
              <a:gd name="connsiteX5207" fmla="*/ 265413 w 8267681"/>
              <a:gd name="connsiteY5207" fmla="*/ 3405687 h 6698675"/>
              <a:gd name="connsiteX5208" fmla="*/ 267758 w 8267681"/>
              <a:gd name="connsiteY5208" fmla="*/ 3408036 h 6698675"/>
              <a:gd name="connsiteX5209" fmla="*/ 277156 w 8267681"/>
              <a:gd name="connsiteY5209" fmla="*/ 3408036 h 6698675"/>
              <a:gd name="connsiteX5210" fmla="*/ 279506 w 8267681"/>
              <a:gd name="connsiteY5210" fmla="*/ 3403339 h 6698675"/>
              <a:gd name="connsiteX5211" fmla="*/ 274807 w 8267681"/>
              <a:gd name="connsiteY5211" fmla="*/ 3398641 h 6698675"/>
              <a:gd name="connsiteX5212" fmla="*/ 272457 w 8267681"/>
              <a:gd name="connsiteY5212" fmla="*/ 3396292 h 6698675"/>
              <a:gd name="connsiteX5213" fmla="*/ 1040496 w 8267681"/>
              <a:gd name="connsiteY5213" fmla="*/ 3389246 h 6698675"/>
              <a:gd name="connsiteX5214" fmla="*/ 1031098 w 8267681"/>
              <a:gd name="connsiteY5214" fmla="*/ 3393943 h 6698675"/>
              <a:gd name="connsiteX5215" fmla="*/ 1024053 w 8267681"/>
              <a:gd name="connsiteY5215" fmla="*/ 3393943 h 6698675"/>
              <a:gd name="connsiteX5216" fmla="*/ 1031098 w 8267681"/>
              <a:gd name="connsiteY5216" fmla="*/ 3398641 h 6698675"/>
              <a:gd name="connsiteX5217" fmla="*/ 1040496 w 8267681"/>
              <a:gd name="connsiteY5217" fmla="*/ 3400990 h 6698675"/>
              <a:gd name="connsiteX5218" fmla="*/ 1049888 w 8267681"/>
              <a:gd name="connsiteY5218" fmla="*/ 3400990 h 6698675"/>
              <a:gd name="connsiteX5219" fmla="*/ 1054584 w 8267681"/>
              <a:gd name="connsiteY5219" fmla="*/ 3396292 h 6698675"/>
              <a:gd name="connsiteX5220" fmla="*/ 1049888 w 8267681"/>
              <a:gd name="connsiteY5220" fmla="*/ 3393943 h 6698675"/>
              <a:gd name="connsiteX5221" fmla="*/ 159715 w 8267681"/>
              <a:gd name="connsiteY5221" fmla="*/ 3386896 h 6698675"/>
              <a:gd name="connsiteX5222" fmla="*/ 164409 w 8267681"/>
              <a:gd name="connsiteY5222" fmla="*/ 3393942 h 6698675"/>
              <a:gd name="connsiteX5223" fmla="*/ 162060 w 8267681"/>
              <a:gd name="connsiteY5223" fmla="*/ 3403338 h 6698675"/>
              <a:gd name="connsiteX5224" fmla="*/ 159715 w 8267681"/>
              <a:gd name="connsiteY5224" fmla="*/ 3403338 h 6698675"/>
              <a:gd name="connsiteX5225" fmla="*/ 157364 w 8267681"/>
              <a:gd name="connsiteY5225" fmla="*/ 3403338 h 6698675"/>
              <a:gd name="connsiteX5226" fmla="*/ 152666 w 8267681"/>
              <a:gd name="connsiteY5226" fmla="*/ 3393942 h 6698675"/>
              <a:gd name="connsiteX5227" fmla="*/ 117450 w 8267681"/>
              <a:gd name="connsiteY5227" fmla="*/ 3386896 h 6698675"/>
              <a:gd name="connsiteX5228" fmla="*/ 124492 w 8267681"/>
              <a:gd name="connsiteY5228" fmla="*/ 3393942 h 6698675"/>
              <a:gd name="connsiteX5229" fmla="*/ 117450 w 8267681"/>
              <a:gd name="connsiteY5229" fmla="*/ 3398640 h 6698675"/>
              <a:gd name="connsiteX5230" fmla="*/ 108049 w 8267681"/>
              <a:gd name="connsiteY5230" fmla="*/ 3396291 h 6698675"/>
              <a:gd name="connsiteX5231" fmla="*/ 742210 w 8267681"/>
              <a:gd name="connsiteY5231" fmla="*/ 3379850 h 6698675"/>
              <a:gd name="connsiteX5232" fmla="*/ 751602 w 8267681"/>
              <a:gd name="connsiteY5232" fmla="*/ 3379850 h 6698675"/>
              <a:gd name="connsiteX5233" fmla="*/ 758653 w 8267681"/>
              <a:gd name="connsiteY5233" fmla="*/ 3386896 h 6698675"/>
              <a:gd name="connsiteX5234" fmla="*/ 739860 w 8267681"/>
              <a:gd name="connsiteY5234" fmla="*/ 3393943 h 6698675"/>
              <a:gd name="connsiteX5235" fmla="*/ 735161 w 8267681"/>
              <a:gd name="connsiteY5235" fmla="*/ 3389245 h 6698675"/>
              <a:gd name="connsiteX5236" fmla="*/ 735161 w 8267681"/>
              <a:gd name="connsiteY5236" fmla="*/ 3382199 h 6698675"/>
              <a:gd name="connsiteX5237" fmla="*/ 133892 w 8267681"/>
              <a:gd name="connsiteY5237" fmla="*/ 3379850 h 6698675"/>
              <a:gd name="connsiteX5238" fmla="*/ 140934 w 8267681"/>
              <a:gd name="connsiteY5238" fmla="*/ 3384548 h 6698675"/>
              <a:gd name="connsiteX5239" fmla="*/ 133892 w 8267681"/>
              <a:gd name="connsiteY5239" fmla="*/ 3391594 h 6698675"/>
              <a:gd name="connsiteX5240" fmla="*/ 126833 w 8267681"/>
              <a:gd name="connsiteY5240" fmla="*/ 3384548 h 6698675"/>
              <a:gd name="connsiteX5241" fmla="*/ 1031098 w 8267681"/>
              <a:gd name="connsiteY5241" fmla="*/ 3377502 h 6698675"/>
              <a:gd name="connsiteX5242" fmla="*/ 1028748 w 8267681"/>
              <a:gd name="connsiteY5242" fmla="*/ 3382199 h 6698675"/>
              <a:gd name="connsiteX5243" fmla="*/ 1031098 w 8267681"/>
              <a:gd name="connsiteY5243" fmla="*/ 3386897 h 6698675"/>
              <a:gd name="connsiteX5244" fmla="*/ 1035796 w 8267681"/>
              <a:gd name="connsiteY5244" fmla="*/ 3382199 h 6698675"/>
              <a:gd name="connsiteX5245" fmla="*/ 1544011 w 8267681"/>
              <a:gd name="connsiteY5245" fmla="*/ 3376621 h 6698675"/>
              <a:gd name="connsiteX5246" fmla="*/ 1538436 w 8267681"/>
              <a:gd name="connsiteY5246" fmla="*/ 3377502 h 6698675"/>
              <a:gd name="connsiteX5247" fmla="*/ 1529038 w 8267681"/>
              <a:gd name="connsiteY5247" fmla="*/ 3405687 h 6698675"/>
              <a:gd name="connsiteX5248" fmla="*/ 1524344 w 8267681"/>
              <a:gd name="connsiteY5248" fmla="*/ 3410385 h 6698675"/>
              <a:gd name="connsiteX5249" fmla="*/ 1529038 w 8267681"/>
              <a:gd name="connsiteY5249" fmla="*/ 3422129 h 6698675"/>
              <a:gd name="connsiteX5250" fmla="*/ 1538436 w 8267681"/>
              <a:gd name="connsiteY5250" fmla="*/ 3422129 h 6698675"/>
              <a:gd name="connsiteX5251" fmla="*/ 1545479 w 8267681"/>
              <a:gd name="connsiteY5251" fmla="*/ 3429175 h 6698675"/>
              <a:gd name="connsiteX5252" fmla="*/ 1545479 w 8267681"/>
              <a:gd name="connsiteY5252" fmla="*/ 3438570 h 6698675"/>
              <a:gd name="connsiteX5253" fmla="*/ 1545479 w 8267681"/>
              <a:gd name="connsiteY5253" fmla="*/ 3447965 h 6698675"/>
              <a:gd name="connsiteX5254" fmla="*/ 1538436 w 8267681"/>
              <a:gd name="connsiteY5254" fmla="*/ 3455012 h 6698675"/>
              <a:gd name="connsiteX5255" fmla="*/ 1531386 w 8267681"/>
              <a:gd name="connsiteY5255" fmla="*/ 3447965 h 6698675"/>
              <a:gd name="connsiteX5256" fmla="*/ 1507901 w 8267681"/>
              <a:gd name="connsiteY5256" fmla="*/ 3464407 h 6698675"/>
              <a:gd name="connsiteX5257" fmla="*/ 1521993 w 8267681"/>
              <a:gd name="connsiteY5257" fmla="*/ 3471453 h 6698675"/>
              <a:gd name="connsiteX5258" fmla="*/ 1580714 w 8267681"/>
              <a:gd name="connsiteY5258" fmla="*/ 3455012 h 6698675"/>
              <a:gd name="connsiteX5259" fmla="*/ 1559573 w 8267681"/>
              <a:gd name="connsiteY5259" fmla="*/ 3419780 h 6698675"/>
              <a:gd name="connsiteX5260" fmla="*/ 1554874 w 8267681"/>
              <a:gd name="connsiteY5260" fmla="*/ 3384548 h 6698675"/>
              <a:gd name="connsiteX5261" fmla="*/ 1544011 w 8267681"/>
              <a:gd name="connsiteY5261" fmla="*/ 3376621 h 6698675"/>
              <a:gd name="connsiteX5262" fmla="*/ 1284765 w 8267681"/>
              <a:gd name="connsiteY5262" fmla="*/ 3375153 h 6698675"/>
              <a:gd name="connsiteX5263" fmla="*/ 1251884 w 8267681"/>
              <a:gd name="connsiteY5263" fmla="*/ 3382199 h 6698675"/>
              <a:gd name="connsiteX5264" fmla="*/ 1244836 w 8267681"/>
              <a:gd name="connsiteY5264" fmla="*/ 3382199 h 6698675"/>
              <a:gd name="connsiteX5265" fmla="*/ 1251884 w 8267681"/>
              <a:gd name="connsiteY5265" fmla="*/ 3391595 h 6698675"/>
              <a:gd name="connsiteX5266" fmla="*/ 1247184 w 8267681"/>
              <a:gd name="connsiteY5266" fmla="*/ 3400990 h 6698675"/>
              <a:gd name="connsiteX5267" fmla="*/ 1251884 w 8267681"/>
              <a:gd name="connsiteY5267" fmla="*/ 3410385 h 6698675"/>
              <a:gd name="connsiteX5268" fmla="*/ 1256579 w 8267681"/>
              <a:gd name="connsiteY5268" fmla="*/ 3410385 h 6698675"/>
              <a:gd name="connsiteX5269" fmla="*/ 1277719 w 8267681"/>
              <a:gd name="connsiteY5269" fmla="*/ 3410385 h 6698675"/>
              <a:gd name="connsiteX5270" fmla="*/ 1298858 w 8267681"/>
              <a:gd name="connsiteY5270" fmla="*/ 3412734 h 6698675"/>
              <a:gd name="connsiteX5271" fmla="*/ 1301206 w 8267681"/>
              <a:gd name="connsiteY5271" fmla="*/ 3422129 h 6698675"/>
              <a:gd name="connsiteX5272" fmla="*/ 1301206 w 8267681"/>
              <a:gd name="connsiteY5272" fmla="*/ 3424477 h 6698675"/>
              <a:gd name="connsiteX5273" fmla="*/ 1305905 w 8267681"/>
              <a:gd name="connsiteY5273" fmla="*/ 3422129 h 6698675"/>
              <a:gd name="connsiteX5274" fmla="*/ 1310605 w 8267681"/>
              <a:gd name="connsiteY5274" fmla="*/ 3398641 h 6698675"/>
              <a:gd name="connsiteX5275" fmla="*/ 1312950 w 8267681"/>
              <a:gd name="connsiteY5275" fmla="*/ 3396292 h 6698675"/>
              <a:gd name="connsiteX5276" fmla="*/ 1327043 w 8267681"/>
              <a:gd name="connsiteY5276" fmla="*/ 3386897 h 6698675"/>
              <a:gd name="connsiteX5277" fmla="*/ 1310605 w 8267681"/>
              <a:gd name="connsiteY5277" fmla="*/ 3377502 h 6698675"/>
              <a:gd name="connsiteX5278" fmla="*/ 930100 w 8267681"/>
              <a:gd name="connsiteY5278" fmla="*/ 3370456 h 6698675"/>
              <a:gd name="connsiteX5279" fmla="*/ 904263 w 8267681"/>
              <a:gd name="connsiteY5279" fmla="*/ 3379851 h 6698675"/>
              <a:gd name="connsiteX5280" fmla="*/ 930100 w 8267681"/>
              <a:gd name="connsiteY5280" fmla="*/ 3382199 h 6698675"/>
              <a:gd name="connsiteX5281" fmla="*/ 937148 w 8267681"/>
              <a:gd name="connsiteY5281" fmla="*/ 3382199 h 6698675"/>
              <a:gd name="connsiteX5282" fmla="*/ 934798 w 8267681"/>
              <a:gd name="connsiteY5282" fmla="*/ 3372804 h 6698675"/>
              <a:gd name="connsiteX5283" fmla="*/ 930100 w 8267681"/>
              <a:gd name="connsiteY5283" fmla="*/ 3370456 h 6698675"/>
              <a:gd name="connsiteX5284" fmla="*/ 378154 w 8267681"/>
              <a:gd name="connsiteY5284" fmla="*/ 3370455 h 6698675"/>
              <a:gd name="connsiteX5285" fmla="*/ 387548 w 8267681"/>
              <a:gd name="connsiteY5285" fmla="*/ 3372804 h 6698675"/>
              <a:gd name="connsiteX5286" fmla="*/ 399291 w 8267681"/>
              <a:gd name="connsiteY5286" fmla="*/ 3386896 h 6698675"/>
              <a:gd name="connsiteX5287" fmla="*/ 394596 w 8267681"/>
              <a:gd name="connsiteY5287" fmla="*/ 3396292 h 6698675"/>
              <a:gd name="connsiteX5288" fmla="*/ 373455 w 8267681"/>
              <a:gd name="connsiteY5288" fmla="*/ 3379850 h 6698675"/>
              <a:gd name="connsiteX5289" fmla="*/ 378154 w 8267681"/>
              <a:gd name="connsiteY5289" fmla="*/ 3370455 h 6698675"/>
              <a:gd name="connsiteX5290" fmla="*/ 3841592 w 8267681"/>
              <a:gd name="connsiteY5290" fmla="*/ 3369721 h 6698675"/>
              <a:gd name="connsiteX5291" fmla="*/ 3800304 w 8267681"/>
              <a:gd name="connsiteY5291" fmla="*/ 3408036 h 6698675"/>
              <a:gd name="connsiteX5292" fmla="*/ 3849629 w 8267681"/>
              <a:gd name="connsiteY5292" fmla="*/ 3436221 h 6698675"/>
              <a:gd name="connsiteX5293" fmla="*/ 3859024 w 8267681"/>
              <a:gd name="connsiteY5293" fmla="*/ 3379851 h 6698675"/>
              <a:gd name="connsiteX5294" fmla="*/ 3841592 w 8267681"/>
              <a:gd name="connsiteY5294" fmla="*/ 3369721 h 6698675"/>
              <a:gd name="connsiteX5295" fmla="*/ 695224 w 8267681"/>
              <a:gd name="connsiteY5295" fmla="*/ 3365758 h 6698675"/>
              <a:gd name="connsiteX5296" fmla="*/ 667039 w 8267681"/>
              <a:gd name="connsiteY5296" fmla="*/ 3379851 h 6698675"/>
              <a:gd name="connsiteX5297" fmla="*/ 643548 w 8267681"/>
              <a:gd name="connsiteY5297" fmla="*/ 3396292 h 6698675"/>
              <a:gd name="connsiteX5298" fmla="*/ 667039 w 8267681"/>
              <a:gd name="connsiteY5298" fmla="*/ 3405687 h 6698675"/>
              <a:gd name="connsiteX5299" fmla="*/ 725755 w 8267681"/>
              <a:gd name="connsiteY5299" fmla="*/ 3410385 h 6698675"/>
              <a:gd name="connsiteX5300" fmla="*/ 749244 w 8267681"/>
              <a:gd name="connsiteY5300" fmla="*/ 3415083 h 6698675"/>
              <a:gd name="connsiteX5301" fmla="*/ 831452 w 8267681"/>
              <a:gd name="connsiteY5301" fmla="*/ 3408036 h 6698675"/>
              <a:gd name="connsiteX5302" fmla="*/ 843195 w 8267681"/>
              <a:gd name="connsiteY5302" fmla="*/ 3398641 h 6698675"/>
              <a:gd name="connsiteX5303" fmla="*/ 836149 w 8267681"/>
              <a:gd name="connsiteY5303" fmla="*/ 3391595 h 6698675"/>
              <a:gd name="connsiteX5304" fmla="*/ 826757 w 8267681"/>
              <a:gd name="connsiteY5304" fmla="*/ 3393943 h 6698675"/>
              <a:gd name="connsiteX5305" fmla="*/ 817359 w 8267681"/>
              <a:gd name="connsiteY5305" fmla="*/ 3393943 h 6698675"/>
              <a:gd name="connsiteX5306" fmla="*/ 779779 w 8267681"/>
              <a:gd name="connsiteY5306" fmla="*/ 3389246 h 6698675"/>
              <a:gd name="connsiteX5307" fmla="*/ 800917 w 8267681"/>
              <a:gd name="connsiteY5307" fmla="*/ 3372804 h 6698675"/>
              <a:gd name="connsiteX5308" fmla="*/ 866685 w 8267681"/>
              <a:gd name="connsiteY5308" fmla="*/ 3405687 h 6698675"/>
              <a:gd name="connsiteX5309" fmla="*/ 869035 w 8267681"/>
              <a:gd name="connsiteY5309" fmla="*/ 3396292 h 6698675"/>
              <a:gd name="connsiteX5310" fmla="*/ 869035 w 8267681"/>
              <a:gd name="connsiteY5310" fmla="*/ 3386897 h 6698675"/>
              <a:gd name="connsiteX5311" fmla="*/ 897220 w 8267681"/>
              <a:gd name="connsiteY5311" fmla="*/ 3382199 h 6698675"/>
              <a:gd name="connsiteX5312" fmla="*/ 890170 w 8267681"/>
              <a:gd name="connsiteY5312" fmla="*/ 3375153 h 6698675"/>
              <a:gd name="connsiteX5313" fmla="*/ 880777 w 8267681"/>
              <a:gd name="connsiteY5313" fmla="*/ 3372804 h 6698675"/>
              <a:gd name="connsiteX5314" fmla="*/ 711666 w 8267681"/>
              <a:gd name="connsiteY5314" fmla="*/ 3370456 h 6698675"/>
              <a:gd name="connsiteX5315" fmla="*/ 695224 w 8267681"/>
              <a:gd name="connsiteY5315" fmla="*/ 3365758 h 6698675"/>
              <a:gd name="connsiteX5316" fmla="*/ 6020537 w 8267681"/>
              <a:gd name="connsiteY5316" fmla="*/ 3364525 h 6698675"/>
              <a:gd name="connsiteX5317" fmla="*/ 6025038 w 8267681"/>
              <a:gd name="connsiteY5317" fmla="*/ 3369308 h 6698675"/>
              <a:gd name="connsiteX5318" fmla="*/ 6024011 w 8267681"/>
              <a:gd name="connsiteY5318" fmla="*/ 3369868 h 6698675"/>
              <a:gd name="connsiteX5319" fmla="*/ 6019387 w 8267681"/>
              <a:gd name="connsiteY5319" fmla="*/ 3365905 h 6698675"/>
              <a:gd name="connsiteX5320" fmla="*/ 4782498 w 8267681"/>
              <a:gd name="connsiteY5320" fmla="*/ 3359555 h 6698675"/>
              <a:gd name="connsiteX5321" fmla="*/ 4786792 w 8267681"/>
              <a:gd name="connsiteY5321" fmla="*/ 3370456 h 6698675"/>
              <a:gd name="connsiteX5322" fmla="*/ 4782498 w 8267681"/>
              <a:gd name="connsiteY5322" fmla="*/ 3359555 h 6698675"/>
              <a:gd name="connsiteX5323" fmla="*/ 364061 w 8267681"/>
              <a:gd name="connsiteY5323" fmla="*/ 3354013 h 6698675"/>
              <a:gd name="connsiteX5324" fmla="*/ 366411 w 8267681"/>
              <a:gd name="connsiteY5324" fmla="*/ 3354013 h 6698675"/>
              <a:gd name="connsiteX5325" fmla="*/ 371107 w 8267681"/>
              <a:gd name="connsiteY5325" fmla="*/ 3363408 h 6698675"/>
              <a:gd name="connsiteX5326" fmla="*/ 361713 w 8267681"/>
              <a:gd name="connsiteY5326" fmla="*/ 3365757 h 6698675"/>
              <a:gd name="connsiteX5327" fmla="*/ 1261277 w 8267681"/>
              <a:gd name="connsiteY5327" fmla="*/ 3344658 h 6698675"/>
              <a:gd name="connsiteX5328" fmla="*/ 1256579 w 8267681"/>
              <a:gd name="connsiteY5328" fmla="*/ 3349336 h 6698675"/>
              <a:gd name="connsiteX5329" fmla="*/ 1284765 w 8267681"/>
              <a:gd name="connsiteY5329" fmla="*/ 3358712 h 6698675"/>
              <a:gd name="connsiteX5330" fmla="*/ 1301206 w 8267681"/>
              <a:gd name="connsiteY5330" fmla="*/ 3351665 h 6698675"/>
              <a:gd name="connsiteX5331" fmla="*/ 1287115 w 8267681"/>
              <a:gd name="connsiteY5331" fmla="*/ 3344658 h 6698675"/>
              <a:gd name="connsiteX5332" fmla="*/ 1270672 w 8267681"/>
              <a:gd name="connsiteY5332" fmla="*/ 3347004 h 6698675"/>
              <a:gd name="connsiteX5333" fmla="*/ 1261277 w 8267681"/>
              <a:gd name="connsiteY5333" fmla="*/ 3344658 h 6698675"/>
              <a:gd name="connsiteX5334" fmla="*/ 286550 w 8267681"/>
              <a:gd name="connsiteY5334" fmla="*/ 3344658 h 6698675"/>
              <a:gd name="connsiteX5335" fmla="*/ 281856 w 8267681"/>
              <a:gd name="connsiteY5335" fmla="*/ 3351665 h 6698675"/>
              <a:gd name="connsiteX5336" fmla="*/ 274807 w 8267681"/>
              <a:gd name="connsiteY5336" fmla="*/ 3361060 h 6698675"/>
              <a:gd name="connsiteX5337" fmla="*/ 277156 w 8267681"/>
              <a:gd name="connsiteY5337" fmla="*/ 3365758 h 6698675"/>
              <a:gd name="connsiteX5338" fmla="*/ 279506 w 8267681"/>
              <a:gd name="connsiteY5338" fmla="*/ 3361060 h 6698675"/>
              <a:gd name="connsiteX5339" fmla="*/ 288900 w 8267681"/>
              <a:gd name="connsiteY5339" fmla="*/ 3351665 h 6698675"/>
              <a:gd name="connsiteX5340" fmla="*/ 328830 w 8267681"/>
              <a:gd name="connsiteY5340" fmla="*/ 3342305 h 6698675"/>
              <a:gd name="connsiteX5341" fmla="*/ 328830 w 8267681"/>
              <a:gd name="connsiteY5341" fmla="*/ 3354013 h 6698675"/>
              <a:gd name="connsiteX5342" fmla="*/ 324134 w 8267681"/>
              <a:gd name="connsiteY5342" fmla="*/ 3344657 h 6698675"/>
              <a:gd name="connsiteX5343" fmla="*/ 6057481 w 8267681"/>
              <a:gd name="connsiteY5343" fmla="*/ 3337608 h 6698675"/>
              <a:gd name="connsiteX5344" fmla="*/ 6066877 w 8267681"/>
              <a:gd name="connsiteY5344" fmla="*/ 3361060 h 6698675"/>
              <a:gd name="connsiteX5345" fmla="*/ 6057481 w 8267681"/>
              <a:gd name="connsiteY5345" fmla="*/ 3337608 h 6698675"/>
              <a:gd name="connsiteX5346" fmla="*/ 462710 w 8267681"/>
              <a:gd name="connsiteY5346" fmla="*/ 3332907 h 6698675"/>
              <a:gd name="connsiteX5347" fmla="*/ 472105 w 8267681"/>
              <a:gd name="connsiteY5347" fmla="*/ 3342305 h 6698675"/>
              <a:gd name="connsiteX5348" fmla="*/ 476802 w 8267681"/>
              <a:gd name="connsiteY5348" fmla="*/ 3347004 h 6698675"/>
              <a:gd name="connsiteX5349" fmla="*/ 472105 w 8267681"/>
              <a:gd name="connsiteY5349" fmla="*/ 3356362 h 6698675"/>
              <a:gd name="connsiteX5350" fmla="*/ 453317 w 8267681"/>
              <a:gd name="connsiteY5350" fmla="*/ 3356362 h 6698675"/>
              <a:gd name="connsiteX5351" fmla="*/ 448616 w 8267681"/>
              <a:gd name="connsiteY5351" fmla="*/ 3347004 h 6698675"/>
              <a:gd name="connsiteX5352" fmla="*/ 389896 w 8267681"/>
              <a:gd name="connsiteY5352" fmla="*/ 3332907 h 6698675"/>
              <a:gd name="connsiteX5353" fmla="*/ 394596 w 8267681"/>
              <a:gd name="connsiteY5353" fmla="*/ 3337608 h 6698675"/>
              <a:gd name="connsiteX5354" fmla="*/ 389896 w 8267681"/>
              <a:gd name="connsiteY5354" fmla="*/ 3347004 h 6698675"/>
              <a:gd name="connsiteX5355" fmla="*/ 382854 w 8267681"/>
              <a:gd name="connsiteY5355" fmla="*/ 3337608 h 6698675"/>
              <a:gd name="connsiteX5356" fmla="*/ 2568371 w 8267681"/>
              <a:gd name="connsiteY5356" fmla="*/ 3331731 h 6698675"/>
              <a:gd name="connsiteX5357" fmla="*/ 2562498 w 8267681"/>
              <a:gd name="connsiteY5357" fmla="*/ 3332907 h 6698675"/>
              <a:gd name="connsiteX5358" fmla="*/ 2574242 w 8267681"/>
              <a:gd name="connsiteY5358" fmla="*/ 3337610 h 6698675"/>
              <a:gd name="connsiteX5359" fmla="*/ 2568371 w 8267681"/>
              <a:gd name="connsiteY5359" fmla="*/ 3331731 h 6698675"/>
              <a:gd name="connsiteX5360" fmla="*/ 2860793 w 8267681"/>
              <a:gd name="connsiteY5360" fmla="*/ 3330561 h 6698675"/>
              <a:gd name="connsiteX5361" fmla="*/ 2839654 w 8267681"/>
              <a:gd name="connsiteY5361" fmla="*/ 3363409 h 6698675"/>
              <a:gd name="connsiteX5362" fmla="*/ 2860793 w 8267681"/>
              <a:gd name="connsiteY5362" fmla="*/ 3330561 h 6698675"/>
              <a:gd name="connsiteX5363" fmla="*/ 869045 w 8267681"/>
              <a:gd name="connsiteY5363" fmla="*/ 3328206 h 6698675"/>
              <a:gd name="connsiteX5364" fmla="*/ 878444 w 8267681"/>
              <a:gd name="connsiteY5364" fmla="*/ 3328206 h 6698675"/>
              <a:gd name="connsiteX5365" fmla="*/ 904279 w 8267681"/>
              <a:gd name="connsiteY5365" fmla="*/ 3337608 h 6698675"/>
              <a:gd name="connsiteX5366" fmla="*/ 897233 w 8267681"/>
              <a:gd name="connsiteY5366" fmla="*/ 3344658 h 6698675"/>
              <a:gd name="connsiteX5367" fmla="*/ 871397 w 8267681"/>
              <a:gd name="connsiteY5367" fmla="*/ 3339957 h 6698675"/>
              <a:gd name="connsiteX5368" fmla="*/ 862001 w 8267681"/>
              <a:gd name="connsiteY5368" fmla="*/ 3337608 h 6698675"/>
              <a:gd name="connsiteX5369" fmla="*/ 2097443 w 8267681"/>
              <a:gd name="connsiteY5369" fmla="*/ 3323513 h 6698675"/>
              <a:gd name="connsiteX5370" fmla="*/ 2069258 w 8267681"/>
              <a:gd name="connsiteY5370" fmla="*/ 3344658 h 6698675"/>
              <a:gd name="connsiteX5371" fmla="*/ 2062212 w 8267681"/>
              <a:gd name="connsiteY5371" fmla="*/ 3361061 h 6698675"/>
              <a:gd name="connsiteX5372" fmla="*/ 2071607 w 8267681"/>
              <a:gd name="connsiteY5372" fmla="*/ 3370456 h 6698675"/>
              <a:gd name="connsiteX5373" fmla="*/ 2097443 w 8267681"/>
              <a:gd name="connsiteY5373" fmla="*/ 3356363 h 6698675"/>
              <a:gd name="connsiteX5374" fmla="*/ 2097443 w 8267681"/>
              <a:gd name="connsiteY5374" fmla="*/ 3323513 h 6698675"/>
              <a:gd name="connsiteX5375" fmla="*/ 1420995 w 8267681"/>
              <a:gd name="connsiteY5375" fmla="*/ 3323513 h 6698675"/>
              <a:gd name="connsiteX5376" fmla="*/ 1418645 w 8267681"/>
              <a:gd name="connsiteY5376" fmla="*/ 3328206 h 6698675"/>
              <a:gd name="connsiteX5377" fmla="*/ 1420995 w 8267681"/>
              <a:gd name="connsiteY5377" fmla="*/ 3330561 h 6698675"/>
              <a:gd name="connsiteX5378" fmla="*/ 1430390 w 8267681"/>
              <a:gd name="connsiteY5378" fmla="*/ 3330561 h 6698675"/>
              <a:gd name="connsiteX5379" fmla="*/ 1432739 w 8267681"/>
              <a:gd name="connsiteY5379" fmla="*/ 3328206 h 6698675"/>
              <a:gd name="connsiteX5380" fmla="*/ 1430390 w 8267681"/>
              <a:gd name="connsiteY5380" fmla="*/ 3323513 h 6698675"/>
              <a:gd name="connsiteX5381" fmla="*/ 413384 w 8267681"/>
              <a:gd name="connsiteY5381" fmla="*/ 3323511 h 6698675"/>
              <a:gd name="connsiteX5382" fmla="*/ 415734 w 8267681"/>
              <a:gd name="connsiteY5382" fmla="*/ 3330561 h 6698675"/>
              <a:gd name="connsiteX5383" fmla="*/ 413384 w 8267681"/>
              <a:gd name="connsiteY5383" fmla="*/ 3332907 h 6698675"/>
              <a:gd name="connsiteX5384" fmla="*/ 403989 w 8267681"/>
              <a:gd name="connsiteY5384" fmla="*/ 3332907 h 6698675"/>
              <a:gd name="connsiteX5385" fmla="*/ 401638 w 8267681"/>
              <a:gd name="connsiteY5385" fmla="*/ 3330561 h 6698675"/>
              <a:gd name="connsiteX5386" fmla="*/ 403989 w 8267681"/>
              <a:gd name="connsiteY5386" fmla="*/ 3328206 h 6698675"/>
              <a:gd name="connsiteX5387" fmla="*/ 253671 w 8267681"/>
              <a:gd name="connsiteY5387" fmla="*/ 3321157 h 6698675"/>
              <a:gd name="connsiteX5388" fmla="*/ 246622 w 8267681"/>
              <a:gd name="connsiteY5388" fmla="*/ 3328206 h 6698675"/>
              <a:gd name="connsiteX5389" fmla="*/ 253671 w 8267681"/>
              <a:gd name="connsiteY5389" fmla="*/ 3332907 h 6698675"/>
              <a:gd name="connsiteX5390" fmla="*/ 263063 w 8267681"/>
              <a:gd name="connsiteY5390" fmla="*/ 3328206 h 6698675"/>
              <a:gd name="connsiteX5391" fmla="*/ 265413 w 8267681"/>
              <a:gd name="connsiteY5391" fmla="*/ 3321157 h 6698675"/>
              <a:gd name="connsiteX5392" fmla="*/ 263063 w 8267681"/>
              <a:gd name="connsiteY5392" fmla="*/ 3321157 h 6698675"/>
              <a:gd name="connsiteX5393" fmla="*/ 256016 w 8267681"/>
              <a:gd name="connsiteY5393" fmla="*/ 3321157 h 6698675"/>
              <a:gd name="connsiteX5394" fmla="*/ 253671 w 8267681"/>
              <a:gd name="connsiteY5394" fmla="*/ 3321157 h 6698675"/>
              <a:gd name="connsiteX5395" fmla="*/ 1378718 w 8267681"/>
              <a:gd name="connsiteY5395" fmla="*/ 3318807 h 6698675"/>
              <a:gd name="connsiteX5396" fmla="*/ 1374019 w 8267681"/>
              <a:gd name="connsiteY5396" fmla="*/ 3328206 h 6698675"/>
              <a:gd name="connsiteX5397" fmla="*/ 1378718 w 8267681"/>
              <a:gd name="connsiteY5397" fmla="*/ 3332907 h 6698675"/>
              <a:gd name="connsiteX5398" fmla="*/ 1388112 w 8267681"/>
              <a:gd name="connsiteY5398" fmla="*/ 3332907 h 6698675"/>
              <a:gd name="connsiteX5399" fmla="*/ 1392810 w 8267681"/>
              <a:gd name="connsiteY5399" fmla="*/ 3328206 h 6698675"/>
              <a:gd name="connsiteX5400" fmla="*/ 1388112 w 8267681"/>
              <a:gd name="connsiteY5400" fmla="*/ 3321157 h 6698675"/>
              <a:gd name="connsiteX5401" fmla="*/ 1383414 w 8267681"/>
              <a:gd name="connsiteY5401" fmla="*/ 3318807 h 6698675"/>
              <a:gd name="connsiteX5402" fmla="*/ 1378718 w 8267681"/>
              <a:gd name="connsiteY5402" fmla="*/ 3318807 h 6698675"/>
              <a:gd name="connsiteX5403" fmla="*/ 2358156 w 8267681"/>
              <a:gd name="connsiteY5403" fmla="*/ 3311755 h 6698675"/>
              <a:gd name="connsiteX5404" fmla="*/ 2280645 w 8267681"/>
              <a:gd name="connsiteY5404" fmla="*/ 3354014 h 6698675"/>
              <a:gd name="connsiteX5405" fmla="*/ 2299435 w 8267681"/>
              <a:gd name="connsiteY5405" fmla="*/ 3408036 h 6698675"/>
              <a:gd name="connsiteX5406" fmla="*/ 2304133 w 8267681"/>
              <a:gd name="connsiteY5406" fmla="*/ 3396292 h 6698675"/>
              <a:gd name="connsiteX5407" fmla="*/ 2358156 w 8267681"/>
              <a:gd name="connsiteY5407" fmla="*/ 3311755 h 6698675"/>
              <a:gd name="connsiteX5408" fmla="*/ 49346 w 8267681"/>
              <a:gd name="connsiteY5408" fmla="*/ 3302340 h 6698675"/>
              <a:gd name="connsiteX5409" fmla="*/ 51679 w 8267681"/>
              <a:gd name="connsiteY5409" fmla="*/ 3307040 h 6698675"/>
              <a:gd name="connsiteX5410" fmla="*/ 56379 w 8267681"/>
              <a:gd name="connsiteY5410" fmla="*/ 3316463 h 6698675"/>
              <a:gd name="connsiteX5411" fmla="*/ 51679 w 8267681"/>
              <a:gd name="connsiteY5411" fmla="*/ 3325857 h 6698675"/>
              <a:gd name="connsiteX5412" fmla="*/ 49346 w 8267681"/>
              <a:gd name="connsiteY5412" fmla="*/ 3328206 h 6698675"/>
              <a:gd name="connsiteX5413" fmla="*/ 46978 w 8267681"/>
              <a:gd name="connsiteY5413" fmla="*/ 3325857 h 6698675"/>
              <a:gd name="connsiteX5414" fmla="*/ 42286 w 8267681"/>
              <a:gd name="connsiteY5414" fmla="*/ 3316463 h 6698675"/>
              <a:gd name="connsiteX5415" fmla="*/ 42286 w 8267681"/>
              <a:gd name="connsiteY5415" fmla="*/ 3307040 h 6698675"/>
              <a:gd name="connsiteX5416" fmla="*/ 5472636 w 8267681"/>
              <a:gd name="connsiteY5416" fmla="*/ 3300006 h 6698675"/>
              <a:gd name="connsiteX5417" fmla="*/ 5477334 w 8267681"/>
              <a:gd name="connsiteY5417" fmla="*/ 3300006 h 6698675"/>
              <a:gd name="connsiteX5418" fmla="*/ 5479682 w 8267681"/>
              <a:gd name="connsiteY5418" fmla="*/ 3300006 h 6698675"/>
              <a:gd name="connsiteX5419" fmla="*/ 5477334 w 8267681"/>
              <a:gd name="connsiteY5419" fmla="*/ 3304697 h 6698675"/>
              <a:gd name="connsiteX5420" fmla="*/ 5378685 w 8267681"/>
              <a:gd name="connsiteY5420" fmla="*/ 3300002 h 6698675"/>
              <a:gd name="connsiteX5421" fmla="*/ 5381034 w 8267681"/>
              <a:gd name="connsiteY5421" fmla="*/ 3300002 h 6698675"/>
              <a:gd name="connsiteX5422" fmla="*/ 5378685 w 8267681"/>
              <a:gd name="connsiteY5422" fmla="*/ 3302342 h 6698675"/>
              <a:gd name="connsiteX5423" fmla="*/ 507337 w 8267681"/>
              <a:gd name="connsiteY5423" fmla="*/ 3292983 h 6698675"/>
              <a:gd name="connsiteX5424" fmla="*/ 514388 w 8267681"/>
              <a:gd name="connsiteY5424" fmla="*/ 3297674 h 6698675"/>
              <a:gd name="connsiteX5425" fmla="*/ 507337 w 8267681"/>
              <a:gd name="connsiteY5425" fmla="*/ 3304700 h 6698675"/>
              <a:gd name="connsiteX5426" fmla="*/ 502639 w 8267681"/>
              <a:gd name="connsiteY5426" fmla="*/ 3297674 h 6698675"/>
              <a:gd name="connsiteX5427" fmla="*/ 455662 w 8267681"/>
              <a:gd name="connsiteY5427" fmla="*/ 3292983 h 6698675"/>
              <a:gd name="connsiteX5428" fmla="*/ 460359 w 8267681"/>
              <a:gd name="connsiteY5428" fmla="*/ 3297674 h 6698675"/>
              <a:gd name="connsiteX5429" fmla="*/ 455662 w 8267681"/>
              <a:gd name="connsiteY5429" fmla="*/ 3302340 h 6698675"/>
              <a:gd name="connsiteX5430" fmla="*/ 448616 w 8267681"/>
              <a:gd name="connsiteY5430" fmla="*/ 3297674 h 6698675"/>
              <a:gd name="connsiteX5431" fmla="*/ 575452 w 8267681"/>
              <a:gd name="connsiteY5431" fmla="*/ 3290651 h 6698675"/>
              <a:gd name="connsiteX5432" fmla="*/ 601293 w 8267681"/>
              <a:gd name="connsiteY5432" fmla="*/ 3290651 h 6698675"/>
              <a:gd name="connsiteX5433" fmla="*/ 608335 w 8267681"/>
              <a:gd name="connsiteY5433" fmla="*/ 3297674 h 6698675"/>
              <a:gd name="connsiteX5434" fmla="*/ 601293 w 8267681"/>
              <a:gd name="connsiteY5434" fmla="*/ 3304700 h 6698675"/>
              <a:gd name="connsiteX5435" fmla="*/ 575452 w 8267681"/>
              <a:gd name="connsiteY5435" fmla="*/ 3300006 h 6698675"/>
              <a:gd name="connsiteX5436" fmla="*/ 570758 w 8267681"/>
              <a:gd name="connsiteY5436" fmla="*/ 3295314 h 6698675"/>
              <a:gd name="connsiteX5437" fmla="*/ 575452 w 8267681"/>
              <a:gd name="connsiteY5437" fmla="*/ 3290651 h 6698675"/>
              <a:gd name="connsiteX5438" fmla="*/ 96307 w 8267681"/>
              <a:gd name="connsiteY5438" fmla="*/ 3290651 h 6698675"/>
              <a:gd name="connsiteX5439" fmla="*/ 108049 w 8267681"/>
              <a:gd name="connsiteY5439" fmla="*/ 3290651 h 6698675"/>
              <a:gd name="connsiteX5440" fmla="*/ 112749 w 8267681"/>
              <a:gd name="connsiteY5440" fmla="*/ 3300006 h 6698675"/>
              <a:gd name="connsiteX5441" fmla="*/ 136234 w 8267681"/>
              <a:gd name="connsiteY5441" fmla="*/ 3325857 h 6698675"/>
              <a:gd name="connsiteX5442" fmla="*/ 133892 w 8267681"/>
              <a:gd name="connsiteY5442" fmla="*/ 3330562 h 6698675"/>
              <a:gd name="connsiteX5443" fmla="*/ 126850 w 8267681"/>
              <a:gd name="connsiteY5443" fmla="*/ 3325857 h 6698675"/>
              <a:gd name="connsiteX5444" fmla="*/ 89265 w 8267681"/>
              <a:gd name="connsiteY5444" fmla="*/ 3321158 h 6698675"/>
              <a:gd name="connsiteX5445" fmla="*/ 72822 w 8267681"/>
              <a:gd name="connsiteY5445" fmla="*/ 3309405 h 6698675"/>
              <a:gd name="connsiteX5446" fmla="*/ 89265 w 8267681"/>
              <a:gd name="connsiteY5446" fmla="*/ 3302342 h 6698675"/>
              <a:gd name="connsiteX5447" fmla="*/ 96307 w 8267681"/>
              <a:gd name="connsiteY5447" fmla="*/ 3290651 h 6698675"/>
              <a:gd name="connsiteX5448" fmla="*/ 4335826 w 8267681"/>
              <a:gd name="connsiteY5448" fmla="*/ 3289170 h 6698675"/>
              <a:gd name="connsiteX5449" fmla="*/ 4317036 w 8267681"/>
              <a:gd name="connsiteY5449" fmla="*/ 3292983 h 6698675"/>
              <a:gd name="connsiteX5450" fmla="*/ 4361663 w 8267681"/>
              <a:gd name="connsiteY5450" fmla="*/ 3297674 h 6698675"/>
              <a:gd name="connsiteX5451" fmla="*/ 4335826 w 8267681"/>
              <a:gd name="connsiteY5451" fmla="*/ 3289170 h 6698675"/>
              <a:gd name="connsiteX5452" fmla="*/ 5850007 w 8267681"/>
              <a:gd name="connsiteY5452" fmla="*/ 3288292 h 6698675"/>
              <a:gd name="connsiteX5453" fmla="*/ 5855487 w 8267681"/>
              <a:gd name="connsiteY5453" fmla="*/ 3288292 h 6698675"/>
              <a:gd name="connsiteX5454" fmla="*/ 5853139 w 8267681"/>
              <a:gd name="connsiteY5454" fmla="*/ 3300006 h 6698675"/>
              <a:gd name="connsiteX5455" fmla="*/ 5848441 w 8267681"/>
              <a:gd name="connsiteY5455" fmla="*/ 3297674 h 6698675"/>
              <a:gd name="connsiteX5456" fmla="*/ 5846603 w 8267681"/>
              <a:gd name="connsiteY5456" fmla="*/ 3290350 h 6698675"/>
              <a:gd name="connsiteX5457" fmla="*/ 5848441 w 8267681"/>
              <a:gd name="connsiteY5457" fmla="*/ 3290651 h 6698675"/>
              <a:gd name="connsiteX5458" fmla="*/ 5465590 w 8267681"/>
              <a:gd name="connsiteY5458" fmla="*/ 3288292 h 6698675"/>
              <a:gd name="connsiteX5459" fmla="*/ 5465590 w 8267681"/>
              <a:gd name="connsiteY5459" fmla="*/ 3292983 h 6698675"/>
              <a:gd name="connsiteX5460" fmla="*/ 5467938 w 8267681"/>
              <a:gd name="connsiteY5460" fmla="*/ 3292983 h 6698675"/>
              <a:gd name="connsiteX5461" fmla="*/ 5465590 w 8267681"/>
              <a:gd name="connsiteY5461" fmla="*/ 3295314 h 6698675"/>
              <a:gd name="connsiteX5462" fmla="*/ 5463241 w 8267681"/>
              <a:gd name="connsiteY5462" fmla="*/ 3292983 h 6698675"/>
              <a:gd name="connsiteX5463" fmla="*/ 5463241 w 8267681"/>
              <a:gd name="connsiteY5463" fmla="*/ 3290624 h 6698675"/>
              <a:gd name="connsiteX5464" fmla="*/ 5465590 w 8267681"/>
              <a:gd name="connsiteY5464" fmla="*/ 3288292 h 6698675"/>
              <a:gd name="connsiteX5465" fmla="*/ 152668 w 8267681"/>
              <a:gd name="connsiteY5465" fmla="*/ 3288292 h 6698675"/>
              <a:gd name="connsiteX5466" fmla="*/ 157365 w 8267681"/>
              <a:gd name="connsiteY5466" fmla="*/ 3290651 h 6698675"/>
              <a:gd name="connsiteX5467" fmla="*/ 159715 w 8267681"/>
              <a:gd name="connsiteY5467" fmla="*/ 3295314 h 6698675"/>
              <a:gd name="connsiteX5468" fmla="*/ 164415 w 8267681"/>
              <a:gd name="connsiteY5468" fmla="*/ 3300006 h 6698675"/>
              <a:gd name="connsiteX5469" fmla="*/ 162065 w 8267681"/>
              <a:gd name="connsiteY5469" fmla="*/ 3304700 h 6698675"/>
              <a:gd name="connsiteX5470" fmla="*/ 152668 w 8267681"/>
              <a:gd name="connsiteY5470" fmla="*/ 3304700 h 6698675"/>
              <a:gd name="connsiteX5471" fmla="*/ 147972 w 8267681"/>
              <a:gd name="connsiteY5471" fmla="*/ 3300006 h 6698675"/>
              <a:gd name="connsiteX5472" fmla="*/ 147972 w 8267681"/>
              <a:gd name="connsiteY5472" fmla="*/ 3290651 h 6698675"/>
              <a:gd name="connsiteX5473" fmla="*/ 204342 w 8267681"/>
              <a:gd name="connsiteY5473" fmla="*/ 3285961 h 6698675"/>
              <a:gd name="connsiteX5474" fmla="*/ 194950 w 8267681"/>
              <a:gd name="connsiteY5474" fmla="*/ 3292983 h 6698675"/>
              <a:gd name="connsiteX5475" fmla="*/ 201995 w 8267681"/>
              <a:gd name="connsiteY5475" fmla="*/ 3297674 h 6698675"/>
              <a:gd name="connsiteX5476" fmla="*/ 209043 w 8267681"/>
              <a:gd name="connsiteY5476" fmla="*/ 3292983 h 6698675"/>
              <a:gd name="connsiteX5477" fmla="*/ 5482031 w 8267681"/>
              <a:gd name="connsiteY5477" fmla="*/ 3285933 h 6698675"/>
              <a:gd name="connsiteX5478" fmla="*/ 5482031 w 8267681"/>
              <a:gd name="connsiteY5478" fmla="*/ 3290624 h 6698675"/>
              <a:gd name="connsiteX5479" fmla="*/ 5479682 w 8267681"/>
              <a:gd name="connsiteY5479" fmla="*/ 3288292 h 6698675"/>
              <a:gd name="connsiteX5480" fmla="*/ 5413916 w 8267681"/>
              <a:gd name="connsiteY5480" fmla="*/ 3283602 h 6698675"/>
              <a:gd name="connsiteX5481" fmla="*/ 5413916 w 8267681"/>
              <a:gd name="connsiteY5481" fmla="*/ 3288292 h 6698675"/>
              <a:gd name="connsiteX5482" fmla="*/ 5413916 w 8267681"/>
              <a:gd name="connsiteY5482" fmla="*/ 3290624 h 6698675"/>
              <a:gd name="connsiteX5483" fmla="*/ 5413916 w 8267681"/>
              <a:gd name="connsiteY5483" fmla="*/ 3292983 h 6698675"/>
              <a:gd name="connsiteX5484" fmla="*/ 5411568 w 8267681"/>
              <a:gd name="connsiteY5484" fmla="*/ 3292983 h 6698675"/>
              <a:gd name="connsiteX5485" fmla="*/ 5409219 w 8267681"/>
              <a:gd name="connsiteY5485" fmla="*/ 3290624 h 6698675"/>
              <a:gd name="connsiteX5486" fmla="*/ 5409219 w 8267681"/>
              <a:gd name="connsiteY5486" fmla="*/ 3285961 h 6698675"/>
              <a:gd name="connsiteX5487" fmla="*/ 5449148 w 8267681"/>
              <a:gd name="connsiteY5487" fmla="*/ 3281270 h 6698675"/>
              <a:gd name="connsiteX5488" fmla="*/ 5451497 w 8267681"/>
              <a:gd name="connsiteY5488" fmla="*/ 3281270 h 6698675"/>
              <a:gd name="connsiteX5489" fmla="*/ 5451497 w 8267681"/>
              <a:gd name="connsiteY5489" fmla="*/ 3283602 h 6698675"/>
              <a:gd name="connsiteX5490" fmla="*/ 636520 w 8267681"/>
              <a:gd name="connsiteY5490" fmla="*/ 3281270 h 6698675"/>
              <a:gd name="connsiteX5491" fmla="*/ 648263 w 8267681"/>
              <a:gd name="connsiteY5491" fmla="*/ 3283629 h 6698675"/>
              <a:gd name="connsiteX5492" fmla="*/ 660005 w 8267681"/>
              <a:gd name="connsiteY5492" fmla="*/ 3295314 h 6698675"/>
              <a:gd name="connsiteX5493" fmla="*/ 648263 w 8267681"/>
              <a:gd name="connsiteY5493" fmla="*/ 3304700 h 6698675"/>
              <a:gd name="connsiteX5494" fmla="*/ 638870 w 8267681"/>
              <a:gd name="connsiteY5494" fmla="*/ 3302340 h 6698675"/>
              <a:gd name="connsiteX5495" fmla="*/ 636520 w 8267681"/>
              <a:gd name="connsiteY5495" fmla="*/ 3302340 h 6698675"/>
              <a:gd name="connsiteX5496" fmla="*/ 622428 w 8267681"/>
              <a:gd name="connsiteY5496" fmla="*/ 3292983 h 6698675"/>
              <a:gd name="connsiteX5497" fmla="*/ 5423312 w 8267681"/>
              <a:gd name="connsiteY5497" fmla="*/ 3281205 h 6698675"/>
              <a:gd name="connsiteX5498" fmla="*/ 5423312 w 8267681"/>
              <a:gd name="connsiteY5498" fmla="*/ 3283551 h 6698675"/>
              <a:gd name="connsiteX5499" fmla="*/ 5420963 w 8267681"/>
              <a:gd name="connsiteY5499" fmla="*/ 3283551 h 6698675"/>
              <a:gd name="connsiteX5500" fmla="*/ 3653286 w 8267681"/>
              <a:gd name="connsiteY5500" fmla="*/ 3280118 h 6698675"/>
              <a:gd name="connsiteX5501" fmla="*/ 3628844 w 8267681"/>
              <a:gd name="connsiteY5501" fmla="*/ 3311755 h 6698675"/>
              <a:gd name="connsiteX5502" fmla="*/ 3680517 w 8267681"/>
              <a:gd name="connsiteY5502" fmla="*/ 3300006 h 6698675"/>
              <a:gd name="connsiteX5503" fmla="*/ 3668773 w 8267681"/>
              <a:gd name="connsiteY5503" fmla="*/ 3281270 h 6698675"/>
              <a:gd name="connsiteX5504" fmla="*/ 3653286 w 8267681"/>
              <a:gd name="connsiteY5504" fmla="*/ 3280118 h 6698675"/>
              <a:gd name="connsiteX5505" fmla="*/ 735164 w 8267681"/>
              <a:gd name="connsiteY5505" fmla="*/ 3278939 h 6698675"/>
              <a:gd name="connsiteX5506" fmla="*/ 789190 w 8267681"/>
              <a:gd name="connsiteY5506" fmla="*/ 3281270 h 6698675"/>
              <a:gd name="connsiteX5507" fmla="*/ 833817 w 8267681"/>
              <a:gd name="connsiteY5507" fmla="*/ 3307040 h 6698675"/>
              <a:gd name="connsiteX5508" fmla="*/ 784488 w 8267681"/>
              <a:gd name="connsiteY5508" fmla="*/ 3309406 h 6698675"/>
              <a:gd name="connsiteX5509" fmla="*/ 735164 w 8267681"/>
              <a:gd name="connsiteY5509" fmla="*/ 3300006 h 6698675"/>
              <a:gd name="connsiteX5510" fmla="*/ 692885 w 8267681"/>
              <a:gd name="connsiteY5510" fmla="*/ 3304700 h 6698675"/>
              <a:gd name="connsiteX5511" fmla="*/ 664705 w 8267681"/>
              <a:gd name="connsiteY5511" fmla="*/ 3290651 h 6698675"/>
              <a:gd name="connsiteX5512" fmla="*/ 676448 w 8267681"/>
              <a:gd name="connsiteY5512" fmla="*/ 3281270 h 6698675"/>
              <a:gd name="connsiteX5513" fmla="*/ 718726 w 8267681"/>
              <a:gd name="connsiteY5513" fmla="*/ 3285961 h 6698675"/>
              <a:gd name="connsiteX5514" fmla="*/ 735164 w 8267681"/>
              <a:gd name="connsiteY5514" fmla="*/ 3278939 h 6698675"/>
              <a:gd name="connsiteX5515" fmla="*/ 5456194 w 8267681"/>
              <a:gd name="connsiteY5515" fmla="*/ 3278911 h 6698675"/>
              <a:gd name="connsiteX5516" fmla="*/ 5458543 w 8267681"/>
              <a:gd name="connsiteY5516" fmla="*/ 3285961 h 6698675"/>
              <a:gd name="connsiteX5517" fmla="*/ 5453846 w 8267681"/>
              <a:gd name="connsiteY5517" fmla="*/ 3288292 h 6698675"/>
              <a:gd name="connsiteX5518" fmla="*/ 5453846 w 8267681"/>
              <a:gd name="connsiteY5518" fmla="*/ 3285961 h 6698675"/>
              <a:gd name="connsiteX5519" fmla="*/ 5451497 w 8267681"/>
              <a:gd name="connsiteY5519" fmla="*/ 3283602 h 6698675"/>
              <a:gd name="connsiteX5520" fmla="*/ 5456194 w 8267681"/>
              <a:gd name="connsiteY5520" fmla="*/ 3283602 h 6698675"/>
              <a:gd name="connsiteX5521" fmla="*/ 5359895 w 8267681"/>
              <a:gd name="connsiteY5521" fmla="*/ 3278911 h 6698675"/>
              <a:gd name="connsiteX5522" fmla="*/ 5355197 w 8267681"/>
              <a:gd name="connsiteY5522" fmla="*/ 3285961 h 6698675"/>
              <a:gd name="connsiteX5523" fmla="*/ 5352849 w 8267681"/>
              <a:gd name="connsiteY5523" fmla="*/ 3288292 h 6698675"/>
              <a:gd name="connsiteX5524" fmla="*/ 5350500 w 8267681"/>
              <a:gd name="connsiteY5524" fmla="*/ 3283602 h 6698675"/>
              <a:gd name="connsiteX5525" fmla="*/ 5355197 w 8267681"/>
              <a:gd name="connsiteY5525" fmla="*/ 3281270 h 6698675"/>
              <a:gd name="connsiteX5526" fmla="*/ 5357546 w 8267681"/>
              <a:gd name="connsiteY5526" fmla="*/ 3281270 h 6698675"/>
              <a:gd name="connsiteX5527" fmla="*/ 4039256 w 8267681"/>
              <a:gd name="connsiteY5527" fmla="*/ 3277266 h 6698675"/>
              <a:gd name="connsiteX5528" fmla="*/ 4042230 w 8267681"/>
              <a:gd name="connsiteY5528" fmla="*/ 3297674 h 6698675"/>
              <a:gd name="connsiteX5529" fmla="*/ 4049275 w 8267681"/>
              <a:gd name="connsiteY5529" fmla="*/ 3281270 h 6698675"/>
              <a:gd name="connsiteX5530" fmla="*/ 4039256 w 8267681"/>
              <a:gd name="connsiteY5530" fmla="*/ 3277266 h 6698675"/>
              <a:gd name="connsiteX5531" fmla="*/ 371112 w 8267681"/>
              <a:gd name="connsiteY5531" fmla="*/ 3276607 h 6698675"/>
              <a:gd name="connsiteX5532" fmla="*/ 371112 w 8267681"/>
              <a:gd name="connsiteY5532" fmla="*/ 3288292 h 6698675"/>
              <a:gd name="connsiteX5533" fmla="*/ 380504 w 8267681"/>
              <a:gd name="connsiteY5533" fmla="*/ 3290651 h 6698675"/>
              <a:gd name="connsiteX5534" fmla="*/ 382854 w 8267681"/>
              <a:gd name="connsiteY5534" fmla="*/ 3297674 h 6698675"/>
              <a:gd name="connsiteX5535" fmla="*/ 389897 w 8267681"/>
              <a:gd name="connsiteY5535" fmla="*/ 3302341 h 6698675"/>
              <a:gd name="connsiteX5536" fmla="*/ 396941 w 8267681"/>
              <a:gd name="connsiteY5536" fmla="*/ 3297674 h 6698675"/>
              <a:gd name="connsiteX5537" fmla="*/ 394596 w 8267681"/>
              <a:gd name="connsiteY5537" fmla="*/ 3288292 h 6698675"/>
              <a:gd name="connsiteX5538" fmla="*/ 389897 w 8267681"/>
              <a:gd name="connsiteY5538" fmla="*/ 3283629 h 6698675"/>
              <a:gd name="connsiteX5539" fmla="*/ 380504 w 8267681"/>
              <a:gd name="connsiteY5539" fmla="*/ 3285961 h 6698675"/>
              <a:gd name="connsiteX5540" fmla="*/ 375805 w 8267681"/>
              <a:gd name="connsiteY5540" fmla="*/ 3278939 h 6698675"/>
              <a:gd name="connsiteX5541" fmla="*/ 371112 w 8267681"/>
              <a:gd name="connsiteY5541" fmla="*/ 3276607 h 6698675"/>
              <a:gd name="connsiteX5542" fmla="*/ 5345802 w 8267681"/>
              <a:gd name="connsiteY5542" fmla="*/ 3276552 h 6698675"/>
              <a:gd name="connsiteX5543" fmla="*/ 5345802 w 8267681"/>
              <a:gd name="connsiteY5543" fmla="*/ 3278884 h 6698675"/>
              <a:gd name="connsiteX5544" fmla="*/ 5343453 w 8267681"/>
              <a:gd name="connsiteY5544" fmla="*/ 3278884 h 6698675"/>
              <a:gd name="connsiteX5545" fmla="*/ 422782 w 8267681"/>
              <a:gd name="connsiteY5545" fmla="*/ 3274271 h 6698675"/>
              <a:gd name="connsiteX5546" fmla="*/ 429826 w 8267681"/>
              <a:gd name="connsiteY5546" fmla="*/ 3278939 h 6698675"/>
              <a:gd name="connsiteX5547" fmla="*/ 422782 w 8267681"/>
              <a:gd name="connsiteY5547" fmla="*/ 3285961 h 6698675"/>
              <a:gd name="connsiteX5548" fmla="*/ 418084 w 8267681"/>
              <a:gd name="connsiteY5548" fmla="*/ 3278939 h 6698675"/>
              <a:gd name="connsiteX5549" fmla="*/ 5430358 w 8267681"/>
              <a:gd name="connsiteY5549" fmla="*/ 3274221 h 6698675"/>
              <a:gd name="connsiteX5550" fmla="*/ 5432706 w 8267681"/>
              <a:gd name="connsiteY5550" fmla="*/ 3276580 h 6698675"/>
              <a:gd name="connsiteX5551" fmla="*/ 5432706 w 8267681"/>
              <a:gd name="connsiteY5551" fmla="*/ 3281243 h 6698675"/>
              <a:gd name="connsiteX5552" fmla="*/ 5430358 w 8267681"/>
              <a:gd name="connsiteY5552" fmla="*/ 3281243 h 6698675"/>
              <a:gd name="connsiteX5553" fmla="*/ 5430358 w 8267681"/>
              <a:gd name="connsiteY5553" fmla="*/ 3274221 h 6698675"/>
              <a:gd name="connsiteX5554" fmla="*/ 5319965 w 8267681"/>
              <a:gd name="connsiteY5554" fmla="*/ 3274166 h 6698675"/>
              <a:gd name="connsiteX5555" fmla="*/ 5317617 w 8267681"/>
              <a:gd name="connsiteY5555" fmla="*/ 3278857 h 6698675"/>
              <a:gd name="connsiteX5556" fmla="*/ 5315268 w 8267681"/>
              <a:gd name="connsiteY5556" fmla="*/ 3276524 h 6698675"/>
              <a:gd name="connsiteX5557" fmla="*/ 5810861 w 8267681"/>
              <a:gd name="connsiteY5557" fmla="*/ 3271915 h 6698675"/>
              <a:gd name="connsiteX5558" fmla="*/ 5811853 w 8267681"/>
              <a:gd name="connsiteY5558" fmla="*/ 3272300 h 6698675"/>
              <a:gd name="connsiteX5559" fmla="*/ 5811411 w 8267681"/>
              <a:gd name="connsiteY5559" fmla="*/ 3273970 h 6698675"/>
              <a:gd name="connsiteX5560" fmla="*/ 5803814 w 8267681"/>
              <a:gd name="connsiteY5560" fmla="*/ 3276607 h 6698675"/>
              <a:gd name="connsiteX5561" fmla="*/ 5807729 w 8267681"/>
              <a:gd name="connsiteY5561" fmla="*/ 3272685 h 6698675"/>
              <a:gd name="connsiteX5562" fmla="*/ 1167329 w 8267681"/>
              <a:gd name="connsiteY5562" fmla="*/ 3271915 h 6698675"/>
              <a:gd name="connsiteX5563" fmla="*/ 1164979 w 8267681"/>
              <a:gd name="connsiteY5563" fmla="*/ 3274248 h 6698675"/>
              <a:gd name="connsiteX5564" fmla="*/ 1167329 w 8267681"/>
              <a:gd name="connsiteY5564" fmla="*/ 3281270 h 6698675"/>
              <a:gd name="connsiteX5565" fmla="*/ 1176721 w 8267681"/>
              <a:gd name="connsiteY5565" fmla="*/ 3278939 h 6698675"/>
              <a:gd name="connsiteX5566" fmla="*/ 1183772 w 8267681"/>
              <a:gd name="connsiteY5566" fmla="*/ 3274248 h 6698675"/>
              <a:gd name="connsiteX5567" fmla="*/ 1176721 w 8267681"/>
              <a:gd name="connsiteY5567" fmla="*/ 3271915 h 6698675"/>
              <a:gd name="connsiteX5568" fmla="*/ 5362243 w 8267681"/>
              <a:gd name="connsiteY5568" fmla="*/ 3271888 h 6698675"/>
              <a:gd name="connsiteX5569" fmla="*/ 5364592 w 8267681"/>
              <a:gd name="connsiteY5569" fmla="*/ 3274221 h 6698675"/>
              <a:gd name="connsiteX5570" fmla="*/ 5366941 w 8267681"/>
              <a:gd name="connsiteY5570" fmla="*/ 3274221 h 6698675"/>
              <a:gd name="connsiteX5571" fmla="*/ 5362243 w 8267681"/>
              <a:gd name="connsiteY5571" fmla="*/ 3276580 h 6698675"/>
              <a:gd name="connsiteX5572" fmla="*/ 5359895 w 8267681"/>
              <a:gd name="connsiteY5572" fmla="*/ 3278911 h 6698675"/>
              <a:gd name="connsiteX5573" fmla="*/ 5359895 w 8267681"/>
              <a:gd name="connsiteY5573" fmla="*/ 3274221 h 6698675"/>
              <a:gd name="connsiteX5574" fmla="*/ 5362243 w 8267681"/>
              <a:gd name="connsiteY5574" fmla="*/ 3271888 h 6698675"/>
              <a:gd name="connsiteX5575" fmla="*/ 5812357 w 8267681"/>
              <a:gd name="connsiteY5575" fmla="*/ 3270403 h 6698675"/>
              <a:gd name="connsiteX5576" fmla="*/ 5811959 w 8267681"/>
              <a:gd name="connsiteY5576" fmla="*/ 3271915 h 6698675"/>
              <a:gd name="connsiteX5577" fmla="*/ 5810861 w 8267681"/>
              <a:gd name="connsiteY5577" fmla="*/ 3271915 h 6698675"/>
              <a:gd name="connsiteX5578" fmla="*/ 227836 w 8267681"/>
              <a:gd name="connsiteY5578" fmla="*/ 3269574 h 6698675"/>
              <a:gd name="connsiteX5579" fmla="*/ 220785 w 8267681"/>
              <a:gd name="connsiteY5579" fmla="*/ 3276607 h 6698675"/>
              <a:gd name="connsiteX5580" fmla="*/ 227836 w 8267681"/>
              <a:gd name="connsiteY5580" fmla="*/ 3295314 h 6698675"/>
              <a:gd name="connsiteX5581" fmla="*/ 237228 w 8267681"/>
              <a:gd name="connsiteY5581" fmla="*/ 3274273 h 6698675"/>
              <a:gd name="connsiteX5582" fmla="*/ 1066331 w 8267681"/>
              <a:gd name="connsiteY5582" fmla="*/ 3269552 h 6698675"/>
              <a:gd name="connsiteX5583" fmla="*/ 1059282 w 8267681"/>
              <a:gd name="connsiteY5583" fmla="*/ 3271915 h 6698675"/>
              <a:gd name="connsiteX5584" fmla="*/ 1063981 w 8267681"/>
              <a:gd name="connsiteY5584" fmla="*/ 3278939 h 6698675"/>
              <a:gd name="connsiteX5585" fmla="*/ 1073376 w 8267681"/>
              <a:gd name="connsiteY5585" fmla="*/ 3278939 h 6698675"/>
              <a:gd name="connsiteX5586" fmla="*/ 1082774 w 8267681"/>
              <a:gd name="connsiteY5586" fmla="*/ 3276607 h 6698675"/>
              <a:gd name="connsiteX5587" fmla="*/ 1085119 w 8267681"/>
              <a:gd name="connsiteY5587" fmla="*/ 3271915 h 6698675"/>
              <a:gd name="connsiteX5588" fmla="*/ 1082774 w 8267681"/>
              <a:gd name="connsiteY5588" fmla="*/ 3271915 h 6698675"/>
              <a:gd name="connsiteX5589" fmla="*/ 1075724 w 8267681"/>
              <a:gd name="connsiteY5589" fmla="*/ 3269552 h 6698675"/>
              <a:gd name="connsiteX5590" fmla="*/ 5862534 w 8267681"/>
              <a:gd name="connsiteY5590" fmla="*/ 3269551 h 6698675"/>
              <a:gd name="connsiteX5591" fmla="*/ 5865950 w 8267681"/>
              <a:gd name="connsiteY5591" fmla="*/ 3270405 h 6698675"/>
              <a:gd name="connsiteX5592" fmla="*/ 5867231 w 8267681"/>
              <a:gd name="connsiteY5592" fmla="*/ 3274248 h 6698675"/>
              <a:gd name="connsiteX5593" fmla="*/ 5862173 w 8267681"/>
              <a:gd name="connsiteY5593" fmla="*/ 3271722 h 6698675"/>
              <a:gd name="connsiteX5594" fmla="*/ 5751903 w 8267681"/>
              <a:gd name="connsiteY5594" fmla="*/ 3268974 h 6698675"/>
              <a:gd name="connsiteX5595" fmla="*/ 5750196 w 8267681"/>
              <a:gd name="connsiteY5595" fmla="*/ 3273253 h 6698675"/>
              <a:gd name="connsiteX5596" fmla="*/ 5748912 w 8267681"/>
              <a:gd name="connsiteY5596" fmla="*/ 3271034 h 6698675"/>
              <a:gd name="connsiteX5597" fmla="*/ 5812801 w 8267681"/>
              <a:gd name="connsiteY5597" fmla="*/ 3268736 h 6698675"/>
              <a:gd name="connsiteX5598" fmla="*/ 5813209 w 8267681"/>
              <a:gd name="connsiteY5598" fmla="*/ 3269551 h 6698675"/>
              <a:gd name="connsiteX5599" fmla="*/ 5812357 w 8267681"/>
              <a:gd name="connsiteY5599" fmla="*/ 3270403 h 6698675"/>
              <a:gd name="connsiteX5600" fmla="*/ 5813209 w 8267681"/>
              <a:gd name="connsiteY5600" fmla="*/ 3267196 h 6698675"/>
              <a:gd name="connsiteX5601" fmla="*/ 5812801 w 8267681"/>
              <a:gd name="connsiteY5601" fmla="*/ 3268736 h 6698675"/>
              <a:gd name="connsiteX5602" fmla="*/ 5812427 w 8267681"/>
              <a:gd name="connsiteY5602" fmla="*/ 3267986 h 6698675"/>
              <a:gd name="connsiteX5603" fmla="*/ 5766234 w 8267681"/>
              <a:gd name="connsiteY5603" fmla="*/ 3267196 h 6698675"/>
              <a:gd name="connsiteX5604" fmla="*/ 5766234 w 8267681"/>
              <a:gd name="connsiteY5604" fmla="*/ 3271915 h 6698675"/>
              <a:gd name="connsiteX5605" fmla="*/ 5762711 w 8267681"/>
              <a:gd name="connsiteY5605" fmla="*/ 3269552 h 6698675"/>
              <a:gd name="connsiteX5606" fmla="*/ 5343453 w 8267681"/>
              <a:gd name="connsiteY5606" fmla="*/ 3267163 h 6698675"/>
              <a:gd name="connsiteX5607" fmla="*/ 5348150 w 8267681"/>
              <a:gd name="connsiteY5607" fmla="*/ 3267163 h 6698675"/>
              <a:gd name="connsiteX5608" fmla="*/ 5343453 w 8267681"/>
              <a:gd name="connsiteY5608" fmla="*/ 3271861 h 6698675"/>
              <a:gd name="connsiteX5609" fmla="*/ 5343453 w 8267681"/>
              <a:gd name="connsiteY5609" fmla="*/ 3267163 h 6698675"/>
              <a:gd name="connsiteX5610" fmla="*/ 5390429 w 8267681"/>
              <a:gd name="connsiteY5610" fmla="*/ 3267116 h 6698675"/>
              <a:gd name="connsiteX5611" fmla="*/ 5395127 w 8267681"/>
              <a:gd name="connsiteY5611" fmla="*/ 3267116 h 6698675"/>
              <a:gd name="connsiteX5612" fmla="*/ 5392778 w 8267681"/>
              <a:gd name="connsiteY5612" fmla="*/ 3269465 h 6698675"/>
              <a:gd name="connsiteX5613" fmla="*/ 6028146 w 8267681"/>
              <a:gd name="connsiteY5613" fmla="*/ 3263741 h 6698675"/>
              <a:gd name="connsiteX5614" fmla="*/ 6030371 w 8267681"/>
              <a:gd name="connsiteY5614" fmla="*/ 3263976 h 6698675"/>
              <a:gd name="connsiteX5615" fmla="*/ 6029297 w 8267681"/>
              <a:gd name="connsiteY5615" fmla="*/ 3267196 h 6698675"/>
              <a:gd name="connsiteX5616" fmla="*/ 6017553 w 8267681"/>
              <a:gd name="connsiteY5616" fmla="*/ 3262638 h 6698675"/>
              <a:gd name="connsiteX5617" fmla="*/ 6017993 w 8267681"/>
              <a:gd name="connsiteY5617" fmla="*/ 3262673 h 6698675"/>
              <a:gd name="connsiteX5618" fmla="*/ 6022889 w 8267681"/>
              <a:gd name="connsiteY5618" fmla="*/ 3263191 h 6698675"/>
              <a:gd name="connsiteX5619" fmla="*/ 6017553 w 8267681"/>
              <a:gd name="connsiteY5619" fmla="*/ 3267196 h 6698675"/>
              <a:gd name="connsiteX5620" fmla="*/ 143276 w 8267681"/>
              <a:gd name="connsiteY5620" fmla="*/ 3262502 h 6698675"/>
              <a:gd name="connsiteX5621" fmla="*/ 147972 w 8267681"/>
              <a:gd name="connsiteY5621" fmla="*/ 3267197 h 6698675"/>
              <a:gd name="connsiteX5622" fmla="*/ 150322 w 8267681"/>
              <a:gd name="connsiteY5622" fmla="*/ 3276607 h 6698675"/>
              <a:gd name="connsiteX5623" fmla="*/ 147972 w 8267681"/>
              <a:gd name="connsiteY5623" fmla="*/ 3285961 h 6698675"/>
              <a:gd name="connsiteX5624" fmla="*/ 143276 w 8267681"/>
              <a:gd name="connsiteY5624" fmla="*/ 3292983 h 6698675"/>
              <a:gd name="connsiteX5625" fmla="*/ 136234 w 8267681"/>
              <a:gd name="connsiteY5625" fmla="*/ 3285961 h 6698675"/>
              <a:gd name="connsiteX5626" fmla="*/ 136234 w 8267681"/>
              <a:gd name="connsiteY5626" fmla="*/ 3276607 h 6698675"/>
              <a:gd name="connsiteX5627" fmla="*/ 136234 w 8267681"/>
              <a:gd name="connsiteY5627" fmla="*/ 3267197 h 6698675"/>
              <a:gd name="connsiteX5628" fmla="*/ 5406870 w 8267681"/>
              <a:gd name="connsiteY5628" fmla="*/ 3262481 h 6698675"/>
              <a:gd name="connsiteX5629" fmla="*/ 5411567 w 8267681"/>
              <a:gd name="connsiteY5629" fmla="*/ 3264834 h 6698675"/>
              <a:gd name="connsiteX5630" fmla="*/ 5411567 w 8267681"/>
              <a:gd name="connsiteY5630" fmla="*/ 3269549 h 6698675"/>
              <a:gd name="connsiteX5631" fmla="*/ 5409218 w 8267681"/>
              <a:gd name="connsiteY5631" fmla="*/ 3271888 h 6698675"/>
              <a:gd name="connsiteX5632" fmla="*/ 5413916 w 8267681"/>
              <a:gd name="connsiteY5632" fmla="*/ 3274248 h 6698675"/>
              <a:gd name="connsiteX5633" fmla="*/ 5413916 w 8267681"/>
              <a:gd name="connsiteY5633" fmla="*/ 3278911 h 6698675"/>
              <a:gd name="connsiteX5634" fmla="*/ 5409218 w 8267681"/>
              <a:gd name="connsiteY5634" fmla="*/ 3276580 h 6698675"/>
              <a:gd name="connsiteX5635" fmla="*/ 5406870 w 8267681"/>
              <a:gd name="connsiteY5635" fmla="*/ 3271888 h 6698675"/>
              <a:gd name="connsiteX5636" fmla="*/ 5409218 w 8267681"/>
              <a:gd name="connsiteY5636" fmla="*/ 3269549 h 6698675"/>
              <a:gd name="connsiteX5637" fmla="*/ 5406870 w 8267681"/>
              <a:gd name="connsiteY5637" fmla="*/ 3267188 h 6698675"/>
              <a:gd name="connsiteX5638" fmla="*/ 5406870 w 8267681"/>
              <a:gd name="connsiteY5638" fmla="*/ 3262481 h 6698675"/>
              <a:gd name="connsiteX5639" fmla="*/ 5336407 w 8267681"/>
              <a:gd name="connsiteY5639" fmla="*/ 3262447 h 6698675"/>
              <a:gd name="connsiteX5640" fmla="*/ 5336407 w 8267681"/>
              <a:gd name="connsiteY5640" fmla="*/ 3267143 h 6698675"/>
              <a:gd name="connsiteX5641" fmla="*/ 5334058 w 8267681"/>
              <a:gd name="connsiteY5641" fmla="*/ 3267143 h 6698675"/>
              <a:gd name="connsiteX5642" fmla="*/ 5336407 w 8267681"/>
              <a:gd name="connsiteY5642" fmla="*/ 3262447 h 6698675"/>
              <a:gd name="connsiteX5643" fmla="*/ 5472636 w 8267681"/>
              <a:gd name="connsiteY5643" fmla="*/ 3262444 h 6698675"/>
              <a:gd name="connsiteX5644" fmla="*/ 5474985 w 8267681"/>
              <a:gd name="connsiteY5644" fmla="*/ 3267139 h 6698675"/>
              <a:gd name="connsiteX5645" fmla="*/ 5472636 w 8267681"/>
              <a:gd name="connsiteY5645" fmla="*/ 3267139 h 6698675"/>
              <a:gd name="connsiteX5646" fmla="*/ 5472636 w 8267681"/>
              <a:gd name="connsiteY5646" fmla="*/ 3262444 h 6698675"/>
              <a:gd name="connsiteX5647" fmla="*/ 5604168 w 8267681"/>
              <a:gd name="connsiteY5647" fmla="*/ 3262423 h 6698675"/>
              <a:gd name="connsiteX5648" fmla="*/ 5606517 w 8267681"/>
              <a:gd name="connsiteY5648" fmla="*/ 3267116 h 6698675"/>
              <a:gd name="connsiteX5649" fmla="*/ 5604168 w 8267681"/>
              <a:gd name="connsiteY5649" fmla="*/ 3267116 h 6698675"/>
              <a:gd name="connsiteX5650" fmla="*/ 6031646 w 8267681"/>
              <a:gd name="connsiteY5650" fmla="*/ 3260142 h 6698675"/>
              <a:gd name="connsiteX5651" fmla="*/ 6038692 w 8267681"/>
              <a:gd name="connsiteY5651" fmla="*/ 3264856 h 6698675"/>
              <a:gd name="connsiteX5652" fmla="*/ 6030371 w 8267681"/>
              <a:gd name="connsiteY5652" fmla="*/ 3263976 h 6698675"/>
              <a:gd name="connsiteX5653" fmla="*/ 6026948 w 8267681"/>
              <a:gd name="connsiteY5653" fmla="*/ 3260142 h 6698675"/>
              <a:gd name="connsiteX5654" fmla="*/ 6028146 w 8267681"/>
              <a:gd name="connsiteY5654" fmla="*/ 3263741 h 6698675"/>
              <a:gd name="connsiteX5655" fmla="*/ 6022889 w 8267681"/>
              <a:gd name="connsiteY5655" fmla="*/ 3263191 h 6698675"/>
              <a:gd name="connsiteX5656" fmla="*/ 5449148 w 8267681"/>
              <a:gd name="connsiteY5656" fmla="*/ 3260120 h 6698675"/>
              <a:gd name="connsiteX5657" fmla="*/ 5451497 w 8267681"/>
              <a:gd name="connsiteY5657" fmla="*/ 3267179 h 6698675"/>
              <a:gd name="connsiteX5658" fmla="*/ 5449148 w 8267681"/>
              <a:gd name="connsiteY5658" fmla="*/ 3264821 h 6698675"/>
              <a:gd name="connsiteX5659" fmla="*/ 5444451 w 8267681"/>
              <a:gd name="connsiteY5659" fmla="*/ 3264821 h 6698675"/>
              <a:gd name="connsiteX5660" fmla="*/ 5446800 w 8267681"/>
              <a:gd name="connsiteY5660" fmla="*/ 3264821 h 6698675"/>
              <a:gd name="connsiteX5661" fmla="*/ 5449148 w 8267681"/>
              <a:gd name="connsiteY5661" fmla="*/ 3262474 h 6698675"/>
              <a:gd name="connsiteX5662" fmla="*/ 5449148 w 8267681"/>
              <a:gd name="connsiteY5662" fmla="*/ 3260120 h 6698675"/>
              <a:gd name="connsiteX5663" fmla="*/ 6017553 w 8267681"/>
              <a:gd name="connsiteY5663" fmla="*/ 3257792 h 6698675"/>
              <a:gd name="connsiteX5664" fmla="*/ 6017553 w 8267681"/>
              <a:gd name="connsiteY5664" fmla="*/ 3262638 h 6698675"/>
              <a:gd name="connsiteX5665" fmla="*/ 6011839 w 8267681"/>
              <a:gd name="connsiteY5665" fmla="*/ 3262083 h 6698675"/>
              <a:gd name="connsiteX5666" fmla="*/ 5702348 w 8267681"/>
              <a:gd name="connsiteY5666" fmla="*/ 3257792 h 6698675"/>
              <a:gd name="connsiteX5667" fmla="*/ 5710947 w 8267681"/>
              <a:gd name="connsiteY5667" fmla="*/ 3257792 h 6698675"/>
              <a:gd name="connsiteX5668" fmla="*/ 5711273 w 8267681"/>
              <a:gd name="connsiteY5668" fmla="*/ 3262015 h 6698675"/>
              <a:gd name="connsiteX5669" fmla="*/ 5709863 w 8267681"/>
              <a:gd name="connsiteY5669" fmla="*/ 3262492 h 6698675"/>
              <a:gd name="connsiteX5670" fmla="*/ 5703600 w 8267681"/>
              <a:gd name="connsiteY5670" fmla="*/ 3260927 h 6698675"/>
              <a:gd name="connsiteX5671" fmla="*/ 4328780 w 8267681"/>
              <a:gd name="connsiteY5671" fmla="*/ 3257791 h 6698675"/>
              <a:gd name="connsiteX5672" fmla="*/ 4307641 w 8267681"/>
              <a:gd name="connsiteY5672" fmla="*/ 3262494 h 6698675"/>
              <a:gd name="connsiteX5673" fmla="*/ 4328780 w 8267681"/>
              <a:gd name="connsiteY5673" fmla="*/ 3257791 h 6698675"/>
              <a:gd name="connsiteX5674" fmla="*/ 4275345 w 8267681"/>
              <a:gd name="connsiteY5674" fmla="*/ 3256612 h 6698675"/>
              <a:gd name="connsiteX5675" fmla="*/ 4253619 w 8267681"/>
              <a:gd name="connsiteY5675" fmla="*/ 3260142 h 6698675"/>
              <a:gd name="connsiteX5676" fmla="*/ 4300594 w 8267681"/>
              <a:gd name="connsiteY5676" fmla="*/ 3260142 h 6698675"/>
              <a:gd name="connsiteX5677" fmla="*/ 4275345 w 8267681"/>
              <a:gd name="connsiteY5677" fmla="*/ 3256612 h 6698675"/>
              <a:gd name="connsiteX5678" fmla="*/ 5395127 w 8267681"/>
              <a:gd name="connsiteY5678" fmla="*/ 3255399 h 6698675"/>
              <a:gd name="connsiteX5679" fmla="*/ 5395127 w 8267681"/>
              <a:gd name="connsiteY5679" fmla="*/ 3260096 h 6698675"/>
              <a:gd name="connsiteX5680" fmla="*/ 5392778 w 8267681"/>
              <a:gd name="connsiteY5680" fmla="*/ 3257745 h 6698675"/>
              <a:gd name="connsiteX5681" fmla="*/ 6003461 w 8267681"/>
              <a:gd name="connsiteY5681" fmla="*/ 3253093 h 6698675"/>
              <a:gd name="connsiteX5682" fmla="*/ 6006983 w 8267681"/>
              <a:gd name="connsiteY5682" fmla="*/ 3261608 h 6698675"/>
              <a:gd name="connsiteX5683" fmla="*/ 6011839 w 8267681"/>
              <a:gd name="connsiteY5683" fmla="*/ 3262083 h 6698675"/>
              <a:gd name="connsiteX5684" fmla="*/ 6008158 w 8267681"/>
              <a:gd name="connsiteY5684" fmla="*/ 3264856 h 6698675"/>
              <a:gd name="connsiteX5685" fmla="*/ 5998763 w 8267681"/>
              <a:gd name="connsiteY5685" fmla="*/ 3262492 h 6698675"/>
              <a:gd name="connsiteX5686" fmla="*/ 5987019 w 8267681"/>
              <a:gd name="connsiteY5686" fmla="*/ 3253091 h 6698675"/>
              <a:gd name="connsiteX5687" fmla="*/ 5996414 w 8267681"/>
              <a:gd name="connsiteY5687" fmla="*/ 3253091 h 6698675"/>
              <a:gd name="connsiteX5688" fmla="*/ 5996414 w 8267681"/>
              <a:gd name="connsiteY5688" fmla="*/ 3260142 h 6698675"/>
              <a:gd name="connsiteX5689" fmla="*/ 5987019 w 8267681"/>
              <a:gd name="connsiteY5689" fmla="*/ 3253091 h 6698675"/>
              <a:gd name="connsiteX5690" fmla="*/ 2017585 w 8267681"/>
              <a:gd name="connsiteY5690" fmla="*/ 3250741 h 6698675"/>
              <a:gd name="connsiteX5691" fmla="*/ 2017732 w 8267681"/>
              <a:gd name="connsiteY5691" fmla="*/ 3251034 h 6698675"/>
              <a:gd name="connsiteX5692" fmla="*/ 2008192 w 8267681"/>
              <a:gd name="connsiteY5692" fmla="*/ 3262494 h 6698675"/>
              <a:gd name="connsiteX5693" fmla="*/ 2008038 w 8267681"/>
              <a:gd name="connsiteY5693" fmla="*/ 3262205 h 6698675"/>
              <a:gd name="connsiteX5694" fmla="*/ 913658 w 8267681"/>
              <a:gd name="connsiteY5694" fmla="*/ 3250741 h 6698675"/>
              <a:gd name="connsiteX5695" fmla="*/ 908962 w 8267681"/>
              <a:gd name="connsiteY5695" fmla="*/ 3253091 h 6698675"/>
              <a:gd name="connsiteX5696" fmla="*/ 916007 w 8267681"/>
              <a:gd name="connsiteY5696" fmla="*/ 3262494 h 6698675"/>
              <a:gd name="connsiteX5697" fmla="*/ 923055 w 8267681"/>
              <a:gd name="connsiteY5697" fmla="*/ 3269552 h 6698675"/>
              <a:gd name="connsiteX5698" fmla="*/ 925405 w 8267681"/>
              <a:gd name="connsiteY5698" fmla="*/ 3262494 h 6698675"/>
              <a:gd name="connsiteX5699" fmla="*/ 918355 w 8267681"/>
              <a:gd name="connsiteY5699" fmla="*/ 3253091 h 6698675"/>
              <a:gd name="connsiteX5700" fmla="*/ 913658 w 8267681"/>
              <a:gd name="connsiteY5700" fmla="*/ 3250741 h 6698675"/>
              <a:gd name="connsiteX5701" fmla="*/ 5907050 w 8267681"/>
              <a:gd name="connsiteY5701" fmla="*/ 3250068 h 6698675"/>
              <a:gd name="connsiteX5702" fmla="*/ 5900114 w 8267681"/>
              <a:gd name="connsiteY5702" fmla="*/ 3250742 h 6698675"/>
              <a:gd name="connsiteX5703" fmla="*/ 5900938 w 8267681"/>
              <a:gd name="connsiteY5703" fmla="*/ 3254031 h 6698675"/>
              <a:gd name="connsiteX5704" fmla="*/ 5906279 w 8267681"/>
              <a:gd name="connsiteY5704" fmla="*/ 3251035 h 6698675"/>
              <a:gd name="connsiteX5705" fmla="*/ 5369290 w 8267681"/>
              <a:gd name="connsiteY5705" fmla="*/ 3246031 h 6698675"/>
              <a:gd name="connsiteX5706" fmla="*/ 5371639 w 8267681"/>
              <a:gd name="connsiteY5706" fmla="*/ 3248383 h 6698675"/>
              <a:gd name="connsiteX5707" fmla="*/ 5373987 w 8267681"/>
              <a:gd name="connsiteY5707" fmla="*/ 3253083 h 6698675"/>
              <a:gd name="connsiteX5708" fmla="*/ 5369290 w 8267681"/>
              <a:gd name="connsiteY5708" fmla="*/ 3250734 h 6698675"/>
              <a:gd name="connsiteX5709" fmla="*/ 5369290 w 8267681"/>
              <a:gd name="connsiteY5709" fmla="*/ 3248383 h 6698675"/>
              <a:gd name="connsiteX5710" fmla="*/ 5662887 w 8267681"/>
              <a:gd name="connsiteY5710" fmla="*/ 3246029 h 6698675"/>
              <a:gd name="connsiteX5711" fmla="*/ 5665236 w 8267681"/>
              <a:gd name="connsiteY5711" fmla="*/ 3246029 h 6698675"/>
              <a:gd name="connsiteX5712" fmla="*/ 5667585 w 8267681"/>
              <a:gd name="connsiteY5712" fmla="*/ 3248376 h 6698675"/>
              <a:gd name="connsiteX5713" fmla="*/ 5665236 w 8267681"/>
              <a:gd name="connsiteY5713" fmla="*/ 3253077 h 6698675"/>
              <a:gd name="connsiteX5714" fmla="*/ 5665236 w 8267681"/>
              <a:gd name="connsiteY5714" fmla="*/ 3250733 h 6698675"/>
              <a:gd name="connsiteX5715" fmla="*/ 5662887 w 8267681"/>
              <a:gd name="connsiteY5715" fmla="*/ 3250733 h 6698675"/>
              <a:gd name="connsiteX5716" fmla="*/ 5665236 w 8267681"/>
              <a:gd name="connsiteY5716" fmla="*/ 3248376 h 6698675"/>
              <a:gd name="connsiteX5717" fmla="*/ 68121 w 8267681"/>
              <a:gd name="connsiteY5717" fmla="*/ 3243694 h 6698675"/>
              <a:gd name="connsiteX5718" fmla="*/ 82223 w 8267681"/>
              <a:gd name="connsiteY5718" fmla="*/ 3248399 h 6698675"/>
              <a:gd name="connsiteX5719" fmla="*/ 93965 w 8267681"/>
              <a:gd name="connsiteY5719" fmla="*/ 3255450 h 6698675"/>
              <a:gd name="connsiteX5720" fmla="*/ 93965 w 8267681"/>
              <a:gd name="connsiteY5720" fmla="*/ 3274271 h 6698675"/>
              <a:gd name="connsiteX5721" fmla="*/ 98665 w 8267681"/>
              <a:gd name="connsiteY5721" fmla="*/ 3283629 h 6698675"/>
              <a:gd name="connsiteX5722" fmla="*/ 93965 w 8267681"/>
              <a:gd name="connsiteY5722" fmla="*/ 3288292 h 6698675"/>
              <a:gd name="connsiteX5723" fmla="*/ 77522 w 8267681"/>
              <a:gd name="connsiteY5723" fmla="*/ 3283629 h 6698675"/>
              <a:gd name="connsiteX5724" fmla="*/ 75163 w 8267681"/>
              <a:gd name="connsiteY5724" fmla="*/ 3269564 h 6698675"/>
              <a:gd name="connsiteX5725" fmla="*/ 79864 w 8267681"/>
              <a:gd name="connsiteY5725" fmla="*/ 3264857 h 6698675"/>
              <a:gd name="connsiteX5726" fmla="*/ 63421 w 8267681"/>
              <a:gd name="connsiteY5726" fmla="*/ 3248399 h 6698675"/>
              <a:gd name="connsiteX5727" fmla="*/ 68121 w 8267681"/>
              <a:gd name="connsiteY5727" fmla="*/ 3243694 h 6698675"/>
              <a:gd name="connsiteX5728" fmla="*/ 5345802 w 8267681"/>
              <a:gd name="connsiteY5728" fmla="*/ 3243630 h 6698675"/>
              <a:gd name="connsiteX5729" fmla="*/ 5348151 w 8267681"/>
              <a:gd name="connsiteY5729" fmla="*/ 3245983 h 6698675"/>
              <a:gd name="connsiteX5730" fmla="*/ 5345802 w 8267681"/>
              <a:gd name="connsiteY5730" fmla="*/ 3245983 h 6698675"/>
              <a:gd name="connsiteX5731" fmla="*/ 5303524 w 8267681"/>
              <a:gd name="connsiteY5731" fmla="*/ 3241327 h 6698675"/>
              <a:gd name="connsiteX5732" fmla="*/ 5312919 w 8267681"/>
              <a:gd name="connsiteY5732" fmla="*/ 3248376 h 6698675"/>
              <a:gd name="connsiteX5733" fmla="*/ 5310570 w 8267681"/>
              <a:gd name="connsiteY5733" fmla="*/ 3248376 h 6698675"/>
              <a:gd name="connsiteX5734" fmla="*/ 5308221 w 8267681"/>
              <a:gd name="connsiteY5734" fmla="*/ 3246023 h 6698675"/>
              <a:gd name="connsiteX5735" fmla="*/ 389897 w 8267681"/>
              <a:gd name="connsiteY5735" fmla="*/ 3238995 h 6698675"/>
              <a:gd name="connsiteX5736" fmla="*/ 382854 w 8267681"/>
              <a:gd name="connsiteY5736" fmla="*/ 3246043 h 6698675"/>
              <a:gd name="connsiteX5737" fmla="*/ 387548 w 8267681"/>
              <a:gd name="connsiteY5737" fmla="*/ 3255452 h 6698675"/>
              <a:gd name="connsiteX5738" fmla="*/ 389897 w 8267681"/>
              <a:gd name="connsiteY5738" fmla="*/ 3246043 h 6698675"/>
              <a:gd name="connsiteX5739" fmla="*/ 5660538 w 8267681"/>
              <a:gd name="connsiteY5739" fmla="*/ 3238983 h 6698675"/>
              <a:gd name="connsiteX5740" fmla="*/ 5658190 w 8267681"/>
              <a:gd name="connsiteY5740" fmla="*/ 3241328 h 6698675"/>
              <a:gd name="connsiteX5741" fmla="*/ 5660538 w 8267681"/>
              <a:gd name="connsiteY5741" fmla="*/ 3241328 h 6698675"/>
              <a:gd name="connsiteX5742" fmla="*/ 5660538 w 8267681"/>
              <a:gd name="connsiteY5742" fmla="*/ 3243679 h 6698675"/>
              <a:gd name="connsiteX5743" fmla="*/ 5658190 w 8267681"/>
              <a:gd name="connsiteY5743" fmla="*/ 3246029 h 6698675"/>
              <a:gd name="connsiteX5744" fmla="*/ 5655841 w 8267681"/>
              <a:gd name="connsiteY5744" fmla="*/ 3241328 h 6698675"/>
              <a:gd name="connsiteX5745" fmla="*/ 5362243 w 8267681"/>
              <a:gd name="connsiteY5745" fmla="*/ 3238983 h 6698675"/>
              <a:gd name="connsiteX5746" fmla="*/ 5364592 w 8267681"/>
              <a:gd name="connsiteY5746" fmla="*/ 3238983 h 6698675"/>
              <a:gd name="connsiteX5747" fmla="*/ 5366941 w 8267681"/>
              <a:gd name="connsiteY5747" fmla="*/ 3238983 h 6698675"/>
              <a:gd name="connsiteX5748" fmla="*/ 5369290 w 8267681"/>
              <a:gd name="connsiteY5748" fmla="*/ 3241332 h 6698675"/>
              <a:gd name="connsiteX5749" fmla="*/ 5369290 w 8267681"/>
              <a:gd name="connsiteY5749" fmla="*/ 3246031 h 6698675"/>
              <a:gd name="connsiteX5750" fmla="*/ 5369290 w 8267681"/>
              <a:gd name="connsiteY5750" fmla="*/ 3243685 h 6698675"/>
              <a:gd name="connsiteX5751" fmla="*/ 5364592 w 8267681"/>
              <a:gd name="connsiteY5751" fmla="*/ 3246031 h 6698675"/>
              <a:gd name="connsiteX5752" fmla="*/ 5364592 w 8267681"/>
              <a:gd name="connsiteY5752" fmla="*/ 3241332 h 6698675"/>
              <a:gd name="connsiteX5753" fmla="*/ 354669 w 8267681"/>
              <a:gd name="connsiteY5753" fmla="*/ 3236645 h 6698675"/>
              <a:gd name="connsiteX5754" fmla="*/ 349970 w 8267681"/>
              <a:gd name="connsiteY5754" fmla="*/ 3243694 h 6698675"/>
              <a:gd name="connsiteX5755" fmla="*/ 352319 w 8267681"/>
              <a:gd name="connsiteY5755" fmla="*/ 3253094 h 6698675"/>
              <a:gd name="connsiteX5756" fmla="*/ 354669 w 8267681"/>
              <a:gd name="connsiteY5756" fmla="*/ 3255452 h 6698675"/>
              <a:gd name="connsiteX5757" fmla="*/ 357014 w 8267681"/>
              <a:gd name="connsiteY5757" fmla="*/ 3253094 h 6698675"/>
              <a:gd name="connsiteX5758" fmla="*/ 359363 w 8267681"/>
              <a:gd name="connsiteY5758" fmla="*/ 3243694 h 6698675"/>
              <a:gd name="connsiteX5759" fmla="*/ 194950 w 8267681"/>
              <a:gd name="connsiteY5759" fmla="*/ 3236645 h 6698675"/>
              <a:gd name="connsiteX5760" fmla="*/ 187901 w 8267681"/>
              <a:gd name="connsiteY5760" fmla="*/ 3241348 h 6698675"/>
              <a:gd name="connsiteX5761" fmla="*/ 194950 w 8267681"/>
              <a:gd name="connsiteY5761" fmla="*/ 3248400 h 6698675"/>
              <a:gd name="connsiteX5762" fmla="*/ 197296 w 8267681"/>
              <a:gd name="connsiteY5762" fmla="*/ 3241348 h 6698675"/>
              <a:gd name="connsiteX5763" fmla="*/ 5846092 w 8267681"/>
              <a:gd name="connsiteY5763" fmla="*/ 3236643 h 6698675"/>
              <a:gd name="connsiteX5764" fmla="*/ 5848441 w 8267681"/>
              <a:gd name="connsiteY5764" fmla="*/ 3243691 h 6698675"/>
              <a:gd name="connsiteX5765" fmla="*/ 5836697 w 8267681"/>
              <a:gd name="connsiteY5765" fmla="*/ 3243691 h 6698675"/>
              <a:gd name="connsiteX5766" fmla="*/ 5843743 w 8267681"/>
              <a:gd name="connsiteY5766" fmla="*/ 3250742 h 6698675"/>
              <a:gd name="connsiteX5767" fmla="*/ 5848441 w 8267681"/>
              <a:gd name="connsiteY5767" fmla="*/ 3243691 h 6698675"/>
              <a:gd name="connsiteX5768" fmla="*/ 5855487 w 8267681"/>
              <a:gd name="connsiteY5768" fmla="*/ 3236643 h 6698675"/>
              <a:gd name="connsiteX5769" fmla="*/ 5651143 w 8267681"/>
              <a:gd name="connsiteY5769" fmla="*/ 3236613 h 6698675"/>
              <a:gd name="connsiteX5770" fmla="*/ 5655840 w 8267681"/>
              <a:gd name="connsiteY5770" fmla="*/ 3241311 h 6698675"/>
              <a:gd name="connsiteX5771" fmla="*/ 5648794 w 8267681"/>
              <a:gd name="connsiteY5771" fmla="*/ 3238967 h 6698675"/>
              <a:gd name="connsiteX5772" fmla="*/ 5651143 w 8267681"/>
              <a:gd name="connsiteY5772" fmla="*/ 3236613 h 6698675"/>
              <a:gd name="connsiteX5773" fmla="*/ 584850 w 8267681"/>
              <a:gd name="connsiteY5773" fmla="*/ 3234294 h 6698675"/>
              <a:gd name="connsiteX5774" fmla="*/ 587195 w 8267681"/>
              <a:gd name="connsiteY5774" fmla="*/ 3238993 h 6698675"/>
              <a:gd name="connsiteX5775" fmla="*/ 582500 w 8267681"/>
              <a:gd name="connsiteY5775" fmla="*/ 3246043 h 6698675"/>
              <a:gd name="connsiteX5776" fmla="*/ 582500 w 8267681"/>
              <a:gd name="connsiteY5776" fmla="*/ 3248399 h 6698675"/>
              <a:gd name="connsiteX5777" fmla="*/ 575452 w 8267681"/>
              <a:gd name="connsiteY5777" fmla="*/ 3253094 h 6698675"/>
              <a:gd name="connsiteX5778" fmla="*/ 570758 w 8267681"/>
              <a:gd name="connsiteY5778" fmla="*/ 3248399 h 6698675"/>
              <a:gd name="connsiteX5779" fmla="*/ 573108 w 8267681"/>
              <a:gd name="connsiteY5779" fmla="*/ 3238993 h 6698675"/>
              <a:gd name="connsiteX5780" fmla="*/ 575452 w 8267681"/>
              <a:gd name="connsiteY5780" fmla="*/ 3236644 h 6698675"/>
              <a:gd name="connsiteX5781" fmla="*/ 5359895 w 8267681"/>
              <a:gd name="connsiteY5781" fmla="*/ 3234284 h 6698675"/>
              <a:gd name="connsiteX5782" fmla="*/ 5362243 w 8267681"/>
              <a:gd name="connsiteY5782" fmla="*/ 3238983 h 6698675"/>
              <a:gd name="connsiteX5783" fmla="*/ 5359895 w 8267681"/>
              <a:gd name="connsiteY5783" fmla="*/ 3241332 h 6698675"/>
              <a:gd name="connsiteX5784" fmla="*/ 5359895 w 8267681"/>
              <a:gd name="connsiteY5784" fmla="*/ 3238983 h 6698675"/>
              <a:gd name="connsiteX5785" fmla="*/ 5357546 w 8267681"/>
              <a:gd name="connsiteY5785" fmla="*/ 3238983 h 6698675"/>
              <a:gd name="connsiteX5786" fmla="*/ 5359895 w 8267681"/>
              <a:gd name="connsiteY5786" fmla="*/ 3236637 h 6698675"/>
              <a:gd name="connsiteX5787" fmla="*/ 5359895 w 8267681"/>
              <a:gd name="connsiteY5787" fmla="*/ 3234284 h 6698675"/>
              <a:gd name="connsiteX5788" fmla="*/ 4453706 w 8267681"/>
              <a:gd name="connsiteY5788" fmla="*/ 3232129 h 6698675"/>
              <a:gd name="connsiteX5789" fmla="*/ 4354616 w 8267681"/>
              <a:gd name="connsiteY5789" fmla="*/ 3264850 h 6698675"/>
              <a:gd name="connsiteX5790" fmla="*/ 4406289 w 8267681"/>
              <a:gd name="connsiteY5790" fmla="*/ 3285961 h 6698675"/>
              <a:gd name="connsiteX5791" fmla="*/ 4371058 w 8267681"/>
              <a:gd name="connsiteY5791" fmla="*/ 3318807 h 6698675"/>
              <a:gd name="connsiteX5792" fmla="*/ 4331129 w 8267681"/>
              <a:gd name="connsiteY5792" fmla="*/ 3316463 h 6698675"/>
              <a:gd name="connsiteX5793" fmla="*/ 4349919 w 8267681"/>
              <a:gd name="connsiteY5793" fmla="*/ 3337610 h 6698675"/>
              <a:gd name="connsiteX5794" fmla="*/ 4281804 w 8267681"/>
              <a:gd name="connsiteY5794" fmla="*/ 3337610 h 6698675"/>
              <a:gd name="connsiteX5795" fmla="*/ 4293548 w 8267681"/>
              <a:gd name="connsiteY5795" fmla="*/ 3356363 h 6698675"/>
              <a:gd name="connsiteX5796" fmla="*/ 4227782 w 8267681"/>
              <a:gd name="connsiteY5796" fmla="*/ 3370456 h 6698675"/>
              <a:gd name="connsiteX5797" fmla="*/ 4218387 w 8267681"/>
              <a:gd name="connsiteY5797" fmla="*/ 3408036 h 6698675"/>
              <a:gd name="connsiteX5798" fmla="*/ 4190202 w 8267681"/>
              <a:gd name="connsiteY5798" fmla="*/ 3410385 h 6698675"/>
              <a:gd name="connsiteX5799" fmla="*/ 4206643 w 8267681"/>
              <a:gd name="connsiteY5799" fmla="*/ 3417431 h 6698675"/>
              <a:gd name="connsiteX5800" fmla="*/ 4122087 w 8267681"/>
              <a:gd name="connsiteY5800" fmla="*/ 3478499 h 6698675"/>
              <a:gd name="connsiteX5801" fmla="*/ 4079810 w 8267681"/>
              <a:gd name="connsiteY5801" fmla="*/ 3480848 h 6698675"/>
              <a:gd name="connsiteX5802" fmla="*/ 4075111 w 8267681"/>
              <a:gd name="connsiteY5802" fmla="*/ 3525475 h 6698675"/>
              <a:gd name="connsiteX5803" fmla="*/ 4213690 w 8267681"/>
              <a:gd name="connsiteY5803" fmla="*/ 3452663 h 6698675"/>
              <a:gd name="connsiteX5804" fmla="*/ 4180806 w 8267681"/>
              <a:gd name="connsiteY5804" fmla="*/ 3431524 h 6698675"/>
              <a:gd name="connsiteX5805" fmla="*/ 4232480 w 8267681"/>
              <a:gd name="connsiteY5805" fmla="*/ 3419780 h 6698675"/>
              <a:gd name="connsiteX5806" fmla="*/ 4211341 w 8267681"/>
              <a:gd name="connsiteY5806" fmla="*/ 3438570 h 6698675"/>
              <a:gd name="connsiteX5807" fmla="*/ 4267712 w 8267681"/>
              <a:gd name="connsiteY5807" fmla="*/ 3400990 h 6698675"/>
              <a:gd name="connsiteX5808" fmla="*/ 4415684 w 8267681"/>
              <a:gd name="connsiteY5808" fmla="*/ 3354014 h 6698675"/>
              <a:gd name="connsiteX5809" fmla="*/ 4401592 w 8267681"/>
              <a:gd name="connsiteY5809" fmla="*/ 3389246 h 6698675"/>
              <a:gd name="connsiteX5810" fmla="*/ 4427428 w 8267681"/>
              <a:gd name="connsiteY5810" fmla="*/ 3372804 h 6698675"/>
              <a:gd name="connsiteX5811" fmla="*/ 4432126 w 8267681"/>
              <a:gd name="connsiteY5811" fmla="*/ 3393943 h 6698675"/>
              <a:gd name="connsiteX5812" fmla="*/ 4467358 w 8267681"/>
              <a:gd name="connsiteY5812" fmla="*/ 3389246 h 6698675"/>
              <a:gd name="connsiteX5813" fmla="*/ 4488497 w 8267681"/>
              <a:gd name="connsiteY5813" fmla="*/ 3236641 h 6698675"/>
              <a:gd name="connsiteX5814" fmla="*/ 4453706 w 8267681"/>
              <a:gd name="connsiteY5814" fmla="*/ 3232129 h 6698675"/>
              <a:gd name="connsiteX5815" fmla="*/ 5564239 w 8267681"/>
              <a:gd name="connsiteY5815" fmla="*/ 3231915 h 6698675"/>
              <a:gd name="connsiteX5816" fmla="*/ 5566587 w 8267681"/>
              <a:gd name="connsiteY5816" fmla="*/ 3231915 h 6698675"/>
              <a:gd name="connsiteX5817" fmla="*/ 5568936 w 8267681"/>
              <a:gd name="connsiteY5817" fmla="*/ 3234261 h 6698675"/>
              <a:gd name="connsiteX5818" fmla="*/ 5566587 w 8267681"/>
              <a:gd name="connsiteY5818" fmla="*/ 3234261 h 6698675"/>
              <a:gd name="connsiteX5819" fmla="*/ 5564239 w 8267681"/>
              <a:gd name="connsiteY5819" fmla="*/ 3231915 h 6698675"/>
              <a:gd name="connsiteX5820" fmla="*/ 5646445 w 8267681"/>
              <a:gd name="connsiteY5820" fmla="*/ 3231888 h 6698675"/>
              <a:gd name="connsiteX5821" fmla="*/ 5646445 w 8267681"/>
              <a:gd name="connsiteY5821" fmla="*/ 3234236 h 6698675"/>
              <a:gd name="connsiteX5822" fmla="*/ 5641748 w 8267681"/>
              <a:gd name="connsiteY5822" fmla="*/ 3234236 h 6698675"/>
              <a:gd name="connsiteX5823" fmla="*/ 5296477 w 8267681"/>
              <a:gd name="connsiteY5823" fmla="*/ 3229583 h 6698675"/>
              <a:gd name="connsiteX5824" fmla="*/ 5301175 w 8267681"/>
              <a:gd name="connsiteY5824" fmla="*/ 3234281 h 6698675"/>
              <a:gd name="connsiteX5825" fmla="*/ 5301175 w 8267681"/>
              <a:gd name="connsiteY5825" fmla="*/ 3236629 h 6698675"/>
              <a:gd name="connsiteX5826" fmla="*/ 5303524 w 8267681"/>
              <a:gd name="connsiteY5826" fmla="*/ 3238979 h 6698675"/>
              <a:gd name="connsiteX5827" fmla="*/ 5294129 w 8267681"/>
              <a:gd name="connsiteY5827" fmla="*/ 3231929 h 6698675"/>
              <a:gd name="connsiteX5828" fmla="*/ 5632353 w 8267681"/>
              <a:gd name="connsiteY5828" fmla="*/ 3229564 h 6698675"/>
              <a:gd name="connsiteX5829" fmla="*/ 5634702 w 8267681"/>
              <a:gd name="connsiteY5829" fmla="*/ 3231915 h 6698675"/>
              <a:gd name="connsiteX5830" fmla="*/ 5634702 w 8267681"/>
              <a:gd name="connsiteY5830" fmla="*/ 3234261 h 6698675"/>
              <a:gd name="connsiteX5831" fmla="*/ 5632353 w 8267681"/>
              <a:gd name="connsiteY5831" fmla="*/ 3234261 h 6698675"/>
              <a:gd name="connsiteX5832" fmla="*/ 321784 w 8267681"/>
              <a:gd name="connsiteY5832" fmla="*/ 3227243 h 6698675"/>
              <a:gd name="connsiteX5833" fmla="*/ 295948 w 8267681"/>
              <a:gd name="connsiteY5833" fmla="*/ 3234296 h 6698675"/>
              <a:gd name="connsiteX5834" fmla="*/ 284200 w 8267681"/>
              <a:gd name="connsiteY5834" fmla="*/ 3243694 h 6698675"/>
              <a:gd name="connsiteX5835" fmla="*/ 288900 w 8267681"/>
              <a:gd name="connsiteY5835" fmla="*/ 3246043 h 6698675"/>
              <a:gd name="connsiteX5836" fmla="*/ 295948 w 8267681"/>
              <a:gd name="connsiteY5836" fmla="*/ 3243694 h 6698675"/>
              <a:gd name="connsiteX5837" fmla="*/ 310041 w 8267681"/>
              <a:gd name="connsiteY5837" fmla="*/ 3250745 h 6698675"/>
              <a:gd name="connsiteX5838" fmla="*/ 312391 w 8267681"/>
              <a:gd name="connsiteY5838" fmla="*/ 3255452 h 6698675"/>
              <a:gd name="connsiteX5839" fmla="*/ 321784 w 8267681"/>
              <a:gd name="connsiteY5839" fmla="*/ 3253094 h 6698675"/>
              <a:gd name="connsiteX5840" fmla="*/ 333528 w 8267681"/>
              <a:gd name="connsiteY5840" fmla="*/ 3243694 h 6698675"/>
              <a:gd name="connsiteX5841" fmla="*/ 326484 w 8267681"/>
              <a:gd name="connsiteY5841" fmla="*/ 3234296 h 6698675"/>
              <a:gd name="connsiteX5842" fmla="*/ 5888370 w 8267681"/>
              <a:gd name="connsiteY5842" fmla="*/ 3224895 h 6698675"/>
              <a:gd name="connsiteX5843" fmla="*/ 5878975 w 8267681"/>
              <a:gd name="connsiteY5843" fmla="*/ 3234291 h 6698675"/>
              <a:gd name="connsiteX5844" fmla="*/ 5888370 w 8267681"/>
              <a:gd name="connsiteY5844" fmla="*/ 3238992 h 6698675"/>
              <a:gd name="connsiteX5845" fmla="*/ 93965 w 8267681"/>
              <a:gd name="connsiteY5845" fmla="*/ 3224895 h 6698675"/>
              <a:gd name="connsiteX5846" fmla="*/ 117450 w 8267681"/>
              <a:gd name="connsiteY5846" fmla="*/ 3236645 h 6698675"/>
              <a:gd name="connsiteX5847" fmla="*/ 126850 w 8267681"/>
              <a:gd name="connsiteY5847" fmla="*/ 3246043 h 6698675"/>
              <a:gd name="connsiteX5848" fmla="*/ 124492 w 8267681"/>
              <a:gd name="connsiteY5848" fmla="*/ 3274272 h 6698675"/>
              <a:gd name="connsiteX5849" fmla="*/ 117450 w 8267681"/>
              <a:gd name="connsiteY5849" fmla="*/ 3278939 h 6698675"/>
              <a:gd name="connsiteX5850" fmla="*/ 112749 w 8267681"/>
              <a:gd name="connsiteY5850" fmla="*/ 3276607 h 6698675"/>
              <a:gd name="connsiteX5851" fmla="*/ 84564 w 8267681"/>
              <a:gd name="connsiteY5851" fmla="*/ 3231944 h 6698675"/>
              <a:gd name="connsiteX5852" fmla="*/ 93965 w 8267681"/>
              <a:gd name="connsiteY5852" fmla="*/ 3224895 h 6698675"/>
              <a:gd name="connsiteX5853" fmla="*/ 5345802 w 8267681"/>
              <a:gd name="connsiteY5853" fmla="*/ 3224857 h 6698675"/>
              <a:gd name="connsiteX5854" fmla="*/ 5348151 w 8267681"/>
              <a:gd name="connsiteY5854" fmla="*/ 3224857 h 6698675"/>
              <a:gd name="connsiteX5855" fmla="*/ 5348151 w 8267681"/>
              <a:gd name="connsiteY5855" fmla="*/ 3227202 h 6698675"/>
              <a:gd name="connsiteX5856" fmla="*/ 5345802 w 8267681"/>
              <a:gd name="connsiteY5856" fmla="*/ 3227202 h 6698675"/>
              <a:gd name="connsiteX5857" fmla="*/ 6006397 w 8267681"/>
              <a:gd name="connsiteY5857" fmla="*/ 3224309 h 6698675"/>
              <a:gd name="connsiteX5858" fmla="*/ 6012855 w 8267681"/>
              <a:gd name="connsiteY5858" fmla="*/ 3227241 h 6698675"/>
              <a:gd name="connsiteX5859" fmla="*/ 6005809 w 8267681"/>
              <a:gd name="connsiteY5859" fmla="*/ 3234291 h 6698675"/>
              <a:gd name="connsiteX5860" fmla="*/ 6001111 w 8267681"/>
              <a:gd name="connsiteY5860" fmla="*/ 3230448 h 6698675"/>
              <a:gd name="connsiteX5861" fmla="*/ 6001111 w 8267681"/>
              <a:gd name="connsiteY5861" fmla="*/ 3224620 h 6698675"/>
              <a:gd name="connsiteX5862" fmla="*/ 6001111 w 8267681"/>
              <a:gd name="connsiteY5862" fmla="*/ 3222545 h 6698675"/>
              <a:gd name="connsiteX5863" fmla="*/ 6001111 w 8267681"/>
              <a:gd name="connsiteY5863" fmla="*/ 3224620 h 6698675"/>
              <a:gd name="connsiteX5864" fmla="*/ 5998112 w 8267681"/>
              <a:gd name="connsiteY5864" fmla="*/ 3224794 h 6698675"/>
              <a:gd name="connsiteX5865" fmla="*/ 5984670 w 8267681"/>
              <a:gd name="connsiteY5865" fmla="*/ 3222545 h 6698675"/>
              <a:gd name="connsiteX5866" fmla="*/ 5991716 w 8267681"/>
              <a:gd name="connsiteY5866" fmla="*/ 3229593 h 6698675"/>
              <a:gd name="connsiteX5867" fmla="*/ 5993804 w 8267681"/>
              <a:gd name="connsiteY5867" fmla="*/ 3228028 h 6698675"/>
              <a:gd name="connsiteX5868" fmla="*/ 5999350 w 8267681"/>
              <a:gd name="connsiteY5868" fmla="*/ 3229007 h 6698675"/>
              <a:gd name="connsiteX5869" fmla="*/ 6001111 w 8267681"/>
              <a:gd name="connsiteY5869" fmla="*/ 3230448 h 6698675"/>
              <a:gd name="connsiteX5870" fmla="*/ 6001111 w 8267681"/>
              <a:gd name="connsiteY5870" fmla="*/ 3231943 h 6698675"/>
              <a:gd name="connsiteX5871" fmla="*/ 6010507 w 8267681"/>
              <a:gd name="connsiteY5871" fmla="*/ 3238992 h 6698675"/>
              <a:gd name="connsiteX5872" fmla="*/ 6003461 w 8267681"/>
              <a:gd name="connsiteY5872" fmla="*/ 3253093 h 6698675"/>
              <a:gd name="connsiteX5873" fmla="*/ 6003460 w 8267681"/>
              <a:gd name="connsiteY5873" fmla="*/ 3253091 h 6698675"/>
              <a:gd name="connsiteX5874" fmla="*/ 5996414 w 8267681"/>
              <a:gd name="connsiteY5874" fmla="*/ 3253091 h 6698675"/>
              <a:gd name="connsiteX5875" fmla="*/ 6001111 w 8267681"/>
              <a:gd name="connsiteY5875" fmla="*/ 3246041 h 6698675"/>
              <a:gd name="connsiteX5876" fmla="*/ 5984670 w 8267681"/>
              <a:gd name="connsiteY5876" fmla="*/ 3246041 h 6698675"/>
              <a:gd name="connsiteX5877" fmla="*/ 5987019 w 8267681"/>
              <a:gd name="connsiteY5877" fmla="*/ 3231943 h 6698675"/>
              <a:gd name="connsiteX5878" fmla="*/ 5982556 w 8267681"/>
              <a:gd name="connsiteY5878" fmla="*/ 3227478 h 6698675"/>
              <a:gd name="connsiteX5879" fmla="*/ 5982028 w 8267681"/>
              <a:gd name="connsiteY5879" fmla="*/ 3226361 h 6698675"/>
              <a:gd name="connsiteX5880" fmla="*/ 601293 w 8267681"/>
              <a:gd name="connsiteY5880" fmla="*/ 3220195 h 6698675"/>
              <a:gd name="connsiteX5881" fmla="*/ 643565 w 8267681"/>
              <a:gd name="connsiteY5881" fmla="*/ 3220195 h 6698675"/>
              <a:gd name="connsiteX5882" fmla="*/ 737513 w 8267681"/>
              <a:gd name="connsiteY5882" fmla="*/ 3241348 h 6698675"/>
              <a:gd name="connsiteX5883" fmla="*/ 756304 w 8267681"/>
              <a:gd name="connsiteY5883" fmla="*/ 3260144 h 6698675"/>
              <a:gd name="connsiteX5884" fmla="*/ 735164 w 8267681"/>
              <a:gd name="connsiteY5884" fmla="*/ 3269573 h 6698675"/>
              <a:gd name="connsiteX5885" fmla="*/ 721076 w 8267681"/>
              <a:gd name="connsiteY5885" fmla="*/ 3253094 h 6698675"/>
              <a:gd name="connsiteX5886" fmla="*/ 706979 w 8267681"/>
              <a:gd name="connsiteY5886" fmla="*/ 3253094 h 6698675"/>
              <a:gd name="connsiteX5887" fmla="*/ 706979 w 8267681"/>
              <a:gd name="connsiteY5887" fmla="*/ 3262504 h 6698675"/>
              <a:gd name="connsiteX5888" fmla="*/ 692885 w 8267681"/>
              <a:gd name="connsiteY5888" fmla="*/ 3267199 h 6698675"/>
              <a:gd name="connsiteX5889" fmla="*/ 690536 w 8267681"/>
              <a:gd name="connsiteY5889" fmla="*/ 3253094 h 6698675"/>
              <a:gd name="connsiteX5890" fmla="*/ 662355 w 8267681"/>
              <a:gd name="connsiteY5890" fmla="*/ 3243694 h 6698675"/>
              <a:gd name="connsiteX5891" fmla="*/ 660005 w 8267681"/>
              <a:gd name="connsiteY5891" fmla="*/ 3241348 h 6698675"/>
              <a:gd name="connsiteX5892" fmla="*/ 634170 w 8267681"/>
              <a:gd name="connsiteY5892" fmla="*/ 3250745 h 6698675"/>
              <a:gd name="connsiteX5893" fmla="*/ 650613 w 8267681"/>
              <a:gd name="connsiteY5893" fmla="*/ 3260144 h 6698675"/>
              <a:gd name="connsiteX5894" fmla="*/ 627128 w 8267681"/>
              <a:gd name="connsiteY5894" fmla="*/ 3267199 h 6698675"/>
              <a:gd name="connsiteX5895" fmla="*/ 610685 w 8267681"/>
              <a:gd name="connsiteY5895" fmla="*/ 3257798 h 6698675"/>
              <a:gd name="connsiteX5896" fmla="*/ 617730 w 8267681"/>
              <a:gd name="connsiteY5896" fmla="*/ 3248400 h 6698675"/>
              <a:gd name="connsiteX5897" fmla="*/ 603643 w 8267681"/>
              <a:gd name="connsiteY5897" fmla="*/ 3231944 h 6698675"/>
              <a:gd name="connsiteX5898" fmla="*/ 347620 w 8267681"/>
              <a:gd name="connsiteY5898" fmla="*/ 3220195 h 6698675"/>
              <a:gd name="connsiteX5899" fmla="*/ 342922 w 8267681"/>
              <a:gd name="connsiteY5899" fmla="*/ 3227243 h 6698675"/>
              <a:gd name="connsiteX5900" fmla="*/ 345271 w 8267681"/>
              <a:gd name="connsiteY5900" fmla="*/ 3236645 h 6698675"/>
              <a:gd name="connsiteX5901" fmla="*/ 347620 w 8267681"/>
              <a:gd name="connsiteY5901" fmla="*/ 3241348 h 6698675"/>
              <a:gd name="connsiteX5902" fmla="*/ 357014 w 8267681"/>
              <a:gd name="connsiteY5902" fmla="*/ 3227243 h 6698675"/>
              <a:gd name="connsiteX5903" fmla="*/ 220785 w 8267681"/>
              <a:gd name="connsiteY5903" fmla="*/ 3220195 h 6698675"/>
              <a:gd name="connsiteX5904" fmla="*/ 218435 w 8267681"/>
              <a:gd name="connsiteY5904" fmla="*/ 3224895 h 6698675"/>
              <a:gd name="connsiteX5905" fmla="*/ 213738 w 8267681"/>
              <a:gd name="connsiteY5905" fmla="*/ 3231944 h 6698675"/>
              <a:gd name="connsiteX5906" fmla="*/ 213738 w 8267681"/>
              <a:gd name="connsiteY5906" fmla="*/ 3241348 h 6698675"/>
              <a:gd name="connsiteX5907" fmla="*/ 220785 w 8267681"/>
              <a:gd name="connsiteY5907" fmla="*/ 3250745 h 6698675"/>
              <a:gd name="connsiteX5908" fmla="*/ 230182 w 8267681"/>
              <a:gd name="connsiteY5908" fmla="*/ 3248400 h 6698675"/>
              <a:gd name="connsiteX5909" fmla="*/ 234879 w 8267681"/>
              <a:gd name="connsiteY5909" fmla="*/ 3243694 h 6698675"/>
              <a:gd name="connsiteX5910" fmla="*/ 225486 w 8267681"/>
              <a:gd name="connsiteY5910" fmla="*/ 3234296 h 6698675"/>
              <a:gd name="connsiteX5911" fmla="*/ 225486 w 8267681"/>
              <a:gd name="connsiteY5911" fmla="*/ 3224895 h 6698675"/>
              <a:gd name="connsiteX5912" fmla="*/ 220785 w 8267681"/>
              <a:gd name="connsiteY5912" fmla="*/ 3220195 h 6698675"/>
              <a:gd name="connsiteX5913" fmla="*/ 5366941 w 8267681"/>
              <a:gd name="connsiteY5913" fmla="*/ 3220153 h 6698675"/>
              <a:gd name="connsiteX5914" fmla="*/ 5369290 w 8267681"/>
              <a:gd name="connsiteY5914" fmla="*/ 3220153 h 6698675"/>
              <a:gd name="connsiteX5915" fmla="*/ 5366941 w 8267681"/>
              <a:gd name="connsiteY5915" fmla="*/ 3224850 h 6698675"/>
              <a:gd name="connsiteX5916" fmla="*/ 5900114 w 8267681"/>
              <a:gd name="connsiteY5916" fmla="*/ 3215498 h 6698675"/>
              <a:gd name="connsiteX5917" fmla="*/ 5890719 w 8267681"/>
              <a:gd name="connsiteY5917" fmla="*/ 3220192 h 6698675"/>
              <a:gd name="connsiteX5918" fmla="*/ 5900114 w 8267681"/>
              <a:gd name="connsiteY5918" fmla="*/ 3222545 h 6698675"/>
              <a:gd name="connsiteX5919" fmla="*/ 958286 w 8267681"/>
              <a:gd name="connsiteY5919" fmla="*/ 3215496 h 6698675"/>
              <a:gd name="connsiteX5920" fmla="*/ 948890 w 8267681"/>
              <a:gd name="connsiteY5920" fmla="*/ 3222544 h 6698675"/>
              <a:gd name="connsiteX5921" fmla="*/ 958286 w 8267681"/>
              <a:gd name="connsiteY5921" fmla="*/ 3224895 h 6698675"/>
              <a:gd name="connsiteX5922" fmla="*/ 962983 w 8267681"/>
              <a:gd name="connsiteY5922" fmla="*/ 3222544 h 6698675"/>
              <a:gd name="connsiteX5923" fmla="*/ 5350500 w 8267681"/>
              <a:gd name="connsiteY5923" fmla="*/ 3215461 h 6698675"/>
              <a:gd name="connsiteX5924" fmla="*/ 5352849 w 8267681"/>
              <a:gd name="connsiteY5924" fmla="*/ 3215461 h 6698675"/>
              <a:gd name="connsiteX5925" fmla="*/ 5355197 w 8267681"/>
              <a:gd name="connsiteY5925" fmla="*/ 3220157 h 6698675"/>
              <a:gd name="connsiteX5926" fmla="*/ 5352849 w 8267681"/>
              <a:gd name="connsiteY5926" fmla="*/ 3220157 h 6698675"/>
              <a:gd name="connsiteX5927" fmla="*/ 5641749 w 8267681"/>
              <a:gd name="connsiteY5927" fmla="*/ 3213146 h 6698675"/>
              <a:gd name="connsiteX5928" fmla="*/ 5634708 w 8267681"/>
              <a:gd name="connsiteY5928" fmla="*/ 3220186 h 6698675"/>
              <a:gd name="connsiteX5929" fmla="*/ 5634714 w 8267681"/>
              <a:gd name="connsiteY5929" fmla="*/ 3220192 h 6698675"/>
              <a:gd name="connsiteX5930" fmla="*/ 5639387 w 8267681"/>
              <a:gd name="connsiteY5930" fmla="*/ 3220192 h 6698675"/>
              <a:gd name="connsiteX5931" fmla="*/ 5639399 w 8267681"/>
              <a:gd name="connsiteY5931" fmla="*/ 3220183 h 6698675"/>
              <a:gd name="connsiteX5932" fmla="*/ 5639399 w 8267681"/>
              <a:gd name="connsiteY5932" fmla="*/ 3220192 h 6698675"/>
              <a:gd name="connsiteX5933" fmla="*/ 5646446 w 8267681"/>
              <a:gd name="connsiteY5933" fmla="*/ 3220192 h 6698675"/>
              <a:gd name="connsiteX5934" fmla="*/ 5287083 w 8267681"/>
              <a:gd name="connsiteY5934" fmla="*/ 3213129 h 6698675"/>
              <a:gd name="connsiteX5935" fmla="*/ 5289432 w 8267681"/>
              <a:gd name="connsiteY5935" fmla="*/ 3213129 h 6698675"/>
              <a:gd name="connsiteX5936" fmla="*/ 5294129 w 8267681"/>
              <a:gd name="connsiteY5936" fmla="*/ 3217825 h 6698675"/>
              <a:gd name="connsiteX5937" fmla="*/ 5291780 w 8267681"/>
              <a:gd name="connsiteY5937" fmla="*/ 3217825 h 6698675"/>
              <a:gd name="connsiteX5938" fmla="*/ 913658 w 8267681"/>
              <a:gd name="connsiteY5938" fmla="*/ 3210799 h 6698675"/>
              <a:gd name="connsiteX5939" fmla="*/ 906612 w 8267681"/>
              <a:gd name="connsiteY5939" fmla="*/ 3217847 h 6698675"/>
              <a:gd name="connsiteX5940" fmla="*/ 913658 w 8267681"/>
              <a:gd name="connsiteY5940" fmla="*/ 3224895 h 6698675"/>
              <a:gd name="connsiteX5941" fmla="*/ 923055 w 8267681"/>
              <a:gd name="connsiteY5941" fmla="*/ 3224895 h 6698675"/>
              <a:gd name="connsiteX5942" fmla="*/ 932448 w 8267681"/>
              <a:gd name="connsiteY5942" fmla="*/ 3222544 h 6698675"/>
              <a:gd name="connsiteX5943" fmla="*/ 934798 w 8267681"/>
              <a:gd name="connsiteY5943" fmla="*/ 3217847 h 6698675"/>
              <a:gd name="connsiteX5944" fmla="*/ 932448 w 8267681"/>
              <a:gd name="connsiteY5944" fmla="*/ 3213146 h 6698675"/>
              <a:gd name="connsiteX5945" fmla="*/ 923055 w 8267681"/>
              <a:gd name="connsiteY5945" fmla="*/ 3210799 h 6698675"/>
              <a:gd name="connsiteX5946" fmla="*/ 5341104 w 8267681"/>
              <a:gd name="connsiteY5946" fmla="*/ 3210769 h 6698675"/>
              <a:gd name="connsiteX5947" fmla="*/ 5341104 w 8267681"/>
              <a:gd name="connsiteY5947" fmla="*/ 3217819 h 6698675"/>
              <a:gd name="connsiteX5948" fmla="*/ 5336407 w 8267681"/>
              <a:gd name="connsiteY5948" fmla="*/ 3215466 h 6698675"/>
              <a:gd name="connsiteX5949" fmla="*/ 5270641 w 8267681"/>
              <a:gd name="connsiteY5949" fmla="*/ 3210769 h 6698675"/>
              <a:gd name="connsiteX5950" fmla="*/ 5272989 w 8267681"/>
              <a:gd name="connsiteY5950" fmla="*/ 3210769 h 6698675"/>
              <a:gd name="connsiteX5951" fmla="*/ 5268292 w 8267681"/>
              <a:gd name="connsiteY5951" fmla="*/ 3213122 h 6698675"/>
              <a:gd name="connsiteX5952" fmla="*/ 5270641 w 8267681"/>
              <a:gd name="connsiteY5952" fmla="*/ 3210769 h 6698675"/>
              <a:gd name="connsiteX5953" fmla="*/ 5350499 w 8267681"/>
              <a:gd name="connsiteY5953" fmla="*/ 3210766 h 6698675"/>
              <a:gd name="connsiteX5954" fmla="*/ 5350499 w 8267681"/>
              <a:gd name="connsiteY5954" fmla="*/ 3215463 h 6698675"/>
              <a:gd name="connsiteX5955" fmla="*/ 5350499 w 8267681"/>
              <a:gd name="connsiteY5955" fmla="*/ 3217814 h 6698675"/>
              <a:gd name="connsiteX5956" fmla="*/ 5348151 w 8267681"/>
              <a:gd name="connsiteY5956" fmla="*/ 3213113 h 6698675"/>
              <a:gd name="connsiteX5957" fmla="*/ 871380 w 8267681"/>
              <a:gd name="connsiteY5957" fmla="*/ 3208446 h 6698675"/>
              <a:gd name="connsiteX5958" fmla="*/ 861985 w 8267681"/>
              <a:gd name="connsiteY5958" fmla="*/ 3215496 h 6698675"/>
              <a:gd name="connsiteX5959" fmla="*/ 859637 w 8267681"/>
              <a:gd name="connsiteY5959" fmla="*/ 3217847 h 6698675"/>
              <a:gd name="connsiteX5960" fmla="*/ 861985 w 8267681"/>
              <a:gd name="connsiteY5960" fmla="*/ 3220195 h 6698675"/>
              <a:gd name="connsiteX5961" fmla="*/ 871380 w 8267681"/>
              <a:gd name="connsiteY5961" fmla="*/ 3224895 h 6698675"/>
              <a:gd name="connsiteX5962" fmla="*/ 880777 w 8267681"/>
              <a:gd name="connsiteY5962" fmla="*/ 3222544 h 6698675"/>
              <a:gd name="connsiteX5963" fmla="*/ 883127 w 8267681"/>
              <a:gd name="connsiteY5963" fmla="*/ 3215496 h 6698675"/>
              <a:gd name="connsiteX5964" fmla="*/ 880777 w 8267681"/>
              <a:gd name="connsiteY5964" fmla="*/ 3210799 h 6698675"/>
              <a:gd name="connsiteX5965" fmla="*/ 5930648 w 8267681"/>
              <a:gd name="connsiteY5965" fmla="*/ 3206104 h 6698675"/>
              <a:gd name="connsiteX5966" fmla="*/ 5937694 w 8267681"/>
              <a:gd name="connsiteY5966" fmla="*/ 3213146 h 6698675"/>
              <a:gd name="connsiteX5967" fmla="*/ 5942392 w 8267681"/>
              <a:gd name="connsiteY5967" fmla="*/ 3206104 h 6698675"/>
              <a:gd name="connsiteX5968" fmla="*/ 5359895 w 8267681"/>
              <a:gd name="connsiteY5968" fmla="*/ 3206080 h 6698675"/>
              <a:gd name="connsiteX5969" fmla="*/ 5362243 w 8267681"/>
              <a:gd name="connsiteY5969" fmla="*/ 3208432 h 6698675"/>
              <a:gd name="connsiteX5970" fmla="*/ 5362243 w 8267681"/>
              <a:gd name="connsiteY5970" fmla="*/ 3210777 h 6698675"/>
              <a:gd name="connsiteX5971" fmla="*/ 5357546 w 8267681"/>
              <a:gd name="connsiteY5971" fmla="*/ 3210777 h 6698675"/>
              <a:gd name="connsiteX5972" fmla="*/ 5359895 w 8267681"/>
              <a:gd name="connsiteY5972" fmla="*/ 3206080 h 6698675"/>
              <a:gd name="connsiteX5973" fmla="*/ 6001111 w 8267681"/>
              <a:gd name="connsiteY5973" fmla="*/ 3203752 h 6698675"/>
              <a:gd name="connsiteX5974" fmla="*/ 5994065 w 8267681"/>
              <a:gd name="connsiteY5974" fmla="*/ 3217847 h 6698675"/>
              <a:gd name="connsiteX5975" fmla="*/ 6001111 w 8267681"/>
              <a:gd name="connsiteY5975" fmla="*/ 3203752 h 6698675"/>
              <a:gd name="connsiteX5976" fmla="*/ 5606517 w 8267681"/>
              <a:gd name="connsiteY5976" fmla="*/ 3203752 h 6698675"/>
              <a:gd name="connsiteX5977" fmla="*/ 5601819 w 8267681"/>
              <a:gd name="connsiteY5977" fmla="*/ 3213146 h 6698675"/>
              <a:gd name="connsiteX5978" fmla="*/ 5605342 w 8267681"/>
              <a:gd name="connsiteY5978" fmla="*/ 3219023 h 6698675"/>
              <a:gd name="connsiteX5979" fmla="*/ 5602574 w 8267681"/>
              <a:gd name="connsiteY5979" fmla="*/ 3223635 h 6698675"/>
              <a:gd name="connsiteX5980" fmla="*/ 5598213 w 8267681"/>
              <a:gd name="connsiteY5980" fmla="*/ 3222763 h 6698675"/>
              <a:gd name="connsiteX5981" fmla="*/ 5595360 w 8267681"/>
              <a:gd name="connsiteY5981" fmla="*/ 3221076 h 6698675"/>
              <a:gd name="connsiteX5982" fmla="*/ 5599470 w 8267681"/>
              <a:gd name="connsiteY5982" fmla="*/ 3215498 h 6698675"/>
              <a:gd name="connsiteX5983" fmla="*/ 5592424 w 8267681"/>
              <a:gd name="connsiteY5983" fmla="*/ 3215498 h 6698675"/>
              <a:gd name="connsiteX5984" fmla="*/ 5592424 w 8267681"/>
              <a:gd name="connsiteY5984" fmla="*/ 3208446 h 6698675"/>
              <a:gd name="connsiteX5985" fmla="*/ 5599470 w 8267681"/>
              <a:gd name="connsiteY5985" fmla="*/ 3210801 h 6698675"/>
              <a:gd name="connsiteX5986" fmla="*/ 1691104 w 8267681"/>
              <a:gd name="connsiteY5986" fmla="*/ 3203751 h 6698675"/>
              <a:gd name="connsiteX5987" fmla="*/ 1606549 w 8267681"/>
              <a:gd name="connsiteY5987" fmla="*/ 3220195 h 6698675"/>
              <a:gd name="connsiteX5988" fmla="*/ 1366975 w 8267681"/>
              <a:gd name="connsiteY5988" fmla="*/ 3473802 h 6698675"/>
              <a:gd name="connsiteX5989" fmla="*/ 1392810 w 8267681"/>
              <a:gd name="connsiteY5989" fmla="*/ 3734516 h 6698675"/>
              <a:gd name="connsiteX5990" fmla="*/ 1395160 w 8267681"/>
              <a:gd name="connsiteY5990" fmla="*/ 3739214 h 6698675"/>
              <a:gd name="connsiteX5991" fmla="*/ 1446832 w 8267681"/>
              <a:gd name="connsiteY5991" fmla="*/ 3703982 h 6698675"/>
              <a:gd name="connsiteX5992" fmla="*/ 1439788 w 8267681"/>
              <a:gd name="connsiteY5992" fmla="*/ 3494941 h 6698675"/>
              <a:gd name="connsiteX5993" fmla="*/ 1632384 w 8267681"/>
              <a:gd name="connsiteY5993" fmla="*/ 3347004 h 6698675"/>
              <a:gd name="connsiteX5994" fmla="*/ 1770962 w 8267681"/>
              <a:gd name="connsiteY5994" fmla="*/ 3445616 h 6698675"/>
              <a:gd name="connsiteX5995" fmla="*/ 1773312 w 8267681"/>
              <a:gd name="connsiteY5995" fmla="*/ 3466756 h 6698675"/>
              <a:gd name="connsiteX5996" fmla="*/ 1800581 w 8267681"/>
              <a:gd name="connsiteY5996" fmla="*/ 3444536 h 6698675"/>
              <a:gd name="connsiteX5997" fmla="*/ 1796359 w 8267681"/>
              <a:gd name="connsiteY5997" fmla="*/ 3450387 h 6698675"/>
              <a:gd name="connsiteX5998" fmla="*/ 1874309 w 8267681"/>
              <a:gd name="connsiteY5998" fmla="*/ 3391595 h 6698675"/>
              <a:gd name="connsiteX5999" fmla="*/ 1937729 w 8267681"/>
              <a:gd name="connsiteY5999" fmla="*/ 3335256 h 6698675"/>
              <a:gd name="connsiteX6000" fmla="*/ 1867266 w 8267681"/>
              <a:gd name="connsiteY6000" fmla="*/ 3257791 h 6698675"/>
              <a:gd name="connsiteX6001" fmla="*/ 1841426 w 8267681"/>
              <a:gd name="connsiteY6001" fmla="*/ 3267196 h 6698675"/>
              <a:gd name="connsiteX6002" fmla="*/ 1789753 w 8267681"/>
              <a:gd name="connsiteY6002" fmla="*/ 3271915 h 6698675"/>
              <a:gd name="connsiteX6003" fmla="*/ 1712247 w 8267681"/>
              <a:gd name="connsiteY6003" fmla="*/ 3234289 h 6698675"/>
              <a:gd name="connsiteX6004" fmla="*/ 1691104 w 8267681"/>
              <a:gd name="connsiteY6004" fmla="*/ 3203751 h 6698675"/>
              <a:gd name="connsiteX6005" fmla="*/ 5383383 w 8267681"/>
              <a:gd name="connsiteY6005" fmla="*/ 3203741 h 6698675"/>
              <a:gd name="connsiteX6006" fmla="*/ 5385731 w 8267681"/>
              <a:gd name="connsiteY6006" fmla="*/ 3208436 h 6698675"/>
              <a:gd name="connsiteX6007" fmla="*/ 5385731 w 8267681"/>
              <a:gd name="connsiteY6007" fmla="*/ 3210788 h 6698675"/>
              <a:gd name="connsiteX6008" fmla="*/ 5383383 w 8267681"/>
              <a:gd name="connsiteY6008" fmla="*/ 3210788 h 6698675"/>
              <a:gd name="connsiteX6009" fmla="*/ 5381034 w 8267681"/>
              <a:gd name="connsiteY6009" fmla="*/ 3208436 h 6698675"/>
              <a:gd name="connsiteX6010" fmla="*/ 5258897 w 8267681"/>
              <a:gd name="connsiteY6010" fmla="*/ 3203728 h 6698675"/>
              <a:gd name="connsiteX6011" fmla="*/ 5263594 w 8267681"/>
              <a:gd name="connsiteY6011" fmla="*/ 3208422 h 6698675"/>
              <a:gd name="connsiteX6012" fmla="*/ 5261245 w 8267681"/>
              <a:gd name="connsiteY6012" fmla="*/ 3208422 h 6698675"/>
              <a:gd name="connsiteX6013" fmla="*/ 5258897 w 8267681"/>
              <a:gd name="connsiteY6013" fmla="*/ 3203728 h 6698675"/>
              <a:gd name="connsiteX6014" fmla="*/ 5921253 w 8267681"/>
              <a:gd name="connsiteY6014" fmla="*/ 3201403 h 6698675"/>
              <a:gd name="connsiteX6015" fmla="*/ 5921253 w 8267681"/>
              <a:gd name="connsiteY6015" fmla="*/ 3208446 h 6698675"/>
              <a:gd name="connsiteX6016" fmla="*/ 5928299 w 8267681"/>
              <a:gd name="connsiteY6016" fmla="*/ 3208446 h 6698675"/>
              <a:gd name="connsiteX6017" fmla="*/ 5893068 w 8267681"/>
              <a:gd name="connsiteY6017" fmla="*/ 3201403 h 6698675"/>
              <a:gd name="connsiteX6018" fmla="*/ 5907160 w 8267681"/>
              <a:gd name="connsiteY6018" fmla="*/ 3215498 h 6698675"/>
              <a:gd name="connsiteX6019" fmla="*/ 5909509 w 8267681"/>
              <a:gd name="connsiteY6019" fmla="*/ 3210801 h 6698675"/>
              <a:gd name="connsiteX6020" fmla="*/ 5893068 w 8267681"/>
              <a:gd name="connsiteY6020" fmla="*/ 3201403 h 6698675"/>
              <a:gd name="connsiteX6021" fmla="*/ 4319385 w 8267681"/>
              <a:gd name="connsiteY6021" fmla="*/ 3201403 h 6698675"/>
              <a:gd name="connsiteX6022" fmla="*/ 4319385 w 8267681"/>
              <a:gd name="connsiteY6022" fmla="*/ 3248384 h 6698675"/>
              <a:gd name="connsiteX6023" fmla="*/ 4352267 w 8267681"/>
              <a:gd name="connsiteY6023" fmla="*/ 3222544 h 6698675"/>
              <a:gd name="connsiteX6024" fmla="*/ 4319385 w 8267681"/>
              <a:gd name="connsiteY6024" fmla="*/ 3201403 h 6698675"/>
              <a:gd name="connsiteX6025" fmla="*/ 1702848 w 8267681"/>
              <a:gd name="connsiteY6025" fmla="*/ 3201403 h 6698675"/>
              <a:gd name="connsiteX6026" fmla="*/ 1716941 w 8267681"/>
              <a:gd name="connsiteY6026" fmla="*/ 3217847 h 6698675"/>
              <a:gd name="connsiteX6027" fmla="*/ 1768613 w 8267681"/>
              <a:gd name="connsiteY6027" fmla="*/ 3253091 h 6698675"/>
              <a:gd name="connsiteX6028" fmla="*/ 1749825 w 8267681"/>
              <a:gd name="connsiteY6028" fmla="*/ 3224895 h 6698675"/>
              <a:gd name="connsiteX6029" fmla="*/ 1756869 w 8267681"/>
              <a:gd name="connsiteY6029" fmla="*/ 3220195 h 6698675"/>
              <a:gd name="connsiteX6030" fmla="*/ 1806195 w 8267681"/>
              <a:gd name="connsiteY6030" fmla="*/ 3222544 h 6698675"/>
              <a:gd name="connsiteX6031" fmla="*/ 1754520 w 8267681"/>
              <a:gd name="connsiteY6031" fmla="*/ 3210799 h 6698675"/>
              <a:gd name="connsiteX6032" fmla="*/ 1747475 w 8267681"/>
              <a:gd name="connsiteY6032" fmla="*/ 3206100 h 6698675"/>
              <a:gd name="connsiteX6033" fmla="*/ 1702848 w 8267681"/>
              <a:gd name="connsiteY6033" fmla="*/ 3201403 h 6698675"/>
              <a:gd name="connsiteX6034" fmla="*/ 5242456 w 8267681"/>
              <a:gd name="connsiteY6034" fmla="*/ 3201382 h 6698675"/>
              <a:gd name="connsiteX6035" fmla="*/ 5242456 w 8267681"/>
              <a:gd name="connsiteY6035" fmla="*/ 3206080 h 6698675"/>
              <a:gd name="connsiteX6036" fmla="*/ 5240107 w 8267681"/>
              <a:gd name="connsiteY6036" fmla="*/ 3208426 h 6698675"/>
              <a:gd name="connsiteX6037" fmla="*/ 5242456 w 8267681"/>
              <a:gd name="connsiteY6037" fmla="*/ 3201382 h 6698675"/>
              <a:gd name="connsiteX6038" fmla="*/ 5207224 w 8267681"/>
              <a:gd name="connsiteY6038" fmla="*/ 3201377 h 6698675"/>
              <a:gd name="connsiteX6039" fmla="*/ 5204875 w 8267681"/>
              <a:gd name="connsiteY6039" fmla="*/ 3208426 h 6698675"/>
              <a:gd name="connsiteX6040" fmla="*/ 5204875 w 8267681"/>
              <a:gd name="connsiteY6040" fmla="*/ 3203728 h 6698675"/>
              <a:gd name="connsiteX6041" fmla="*/ 5202526 w 8267681"/>
              <a:gd name="connsiteY6041" fmla="*/ 3203728 h 6698675"/>
              <a:gd name="connsiteX6042" fmla="*/ 5207224 w 8267681"/>
              <a:gd name="connsiteY6042" fmla="*/ 3201377 h 6698675"/>
              <a:gd name="connsiteX6043" fmla="*/ 5383089 w 8267681"/>
              <a:gd name="connsiteY6043" fmla="*/ 3200804 h 6698675"/>
              <a:gd name="connsiteX6044" fmla="*/ 5383383 w 8267681"/>
              <a:gd name="connsiteY6044" fmla="*/ 3203741 h 6698675"/>
              <a:gd name="connsiteX6045" fmla="*/ 5378685 w 8267681"/>
              <a:gd name="connsiteY6045" fmla="*/ 3203741 h 6698675"/>
              <a:gd name="connsiteX6046" fmla="*/ 5381034 w 8267681"/>
              <a:gd name="connsiteY6046" fmla="*/ 3201390 h 6698675"/>
              <a:gd name="connsiteX6047" fmla="*/ 5383089 w 8267681"/>
              <a:gd name="connsiteY6047" fmla="*/ 3200804 h 6698675"/>
              <a:gd name="connsiteX6048" fmla="*/ 5288844 w 8267681"/>
              <a:gd name="connsiteY6048" fmla="*/ 3199622 h 6698675"/>
              <a:gd name="connsiteX6049" fmla="*/ 5289431 w 8267681"/>
              <a:gd name="connsiteY6049" fmla="*/ 3201386 h 6698675"/>
              <a:gd name="connsiteX6050" fmla="*/ 5289431 w 8267681"/>
              <a:gd name="connsiteY6050" fmla="*/ 3203732 h 6698675"/>
              <a:gd name="connsiteX6051" fmla="*/ 5282385 w 8267681"/>
              <a:gd name="connsiteY6051" fmla="*/ 3201386 h 6698675"/>
              <a:gd name="connsiteX6052" fmla="*/ 5284733 w 8267681"/>
              <a:gd name="connsiteY6052" fmla="*/ 3201386 h 6698675"/>
              <a:gd name="connsiteX6053" fmla="*/ 5288844 w 8267681"/>
              <a:gd name="connsiteY6053" fmla="*/ 3199622 h 6698675"/>
              <a:gd name="connsiteX6054" fmla="*/ 103349 w 8267681"/>
              <a:gd name="connsiteY6054" fmla="*/ 3199057 h 6698675"/>
              <a:gd name="connsiteX6055" fmla="*/ 110391 w 8267681"/>
              <a:gd name="connsiteY6055" fmla="*/ 3213150 h 6698675"/>
              <a:gd name="connsiteX6056" fmla="*/ 119791 w 8267681"/>
              <a:gd name="connsiteY6056" fmla="*/ 3215498 h 6698675"/>
              <a:gd name="connsiteX6057" fmla="*/ 110391 w 8267681"/>
              <a:gd name="connsiteY6057" fmla="*/ 3217847 h 6698675"/>
              <a:gd name="connsiteX6058" fmla="*/ 96307 w 8267681"/>
              <a:gd name="connsiteY6058" fmla="*/ 3206104 h 6698675"/>
              <a:gd name="connsiteX6059" fmla="*/ 103349 w 8267681"/>
              <a:gd name="connsiteY6059" fmla="*/ 3199057 h 6698675"/>
              <a:gd name="connsiteX6060" fmla="*/ 5200178 w 8267681"/>
              <a:gd name="connsiteY6060" fmla="*/ 3199032 h 6698675"/>
              <a:gd name="connsiteX6061" fmla="*/ 5197829 w 8267681"/>
              <a:gd name="connsiteY6061" fmla="*/ 3206080 h 6698675"/>
              <a:gd name="connsiteX6062" fmla="*/ 1991749 w 8267681"/>
              <a:gd name="connsiteY6062" fmla="*/ 3196705 h 6698675"/>
              <a:gd name="connsiteX6063" fmla="*/ 1984702 w 8267681"/>
              <a:gd name="connsiteY6063" fmla="*/ 3217847 h 6698675"/>
              <a:gd name="connsiteX6064" fmla="*/ 2008038 w 8267681"/>
              <a:gd name="connsiteY6064" fmla="*/ 3262205 h 6698675"/>
              <a:gd name="connsiteX6065" fmla="*/ 2005841 w 8267681"/>
              <a:gd name="connsiteY6065" fmla="*/ 3264850 h 6698675"/>
              <a:gd name="connsiteX6066" fmla="*/ 2008192 w 8267681"/>
              <a:gd name="connsiteY6066" fmla="*/ 3267196 h 6698675"/>
              <a:gd name="connsiteX6067" fmla="*/ 2017585 w 8267681"/>
              <a:gd name="connsiteY6067" fmla="*/ 3257791 h 6698675"/>
              <a:gd name="connsiteX6068" fmla="*/ 2019934 w 8267681"/>
              <a:gd name="connsiteY6068" fmla="*/ 3255436 h 6698675"/>
              <a:gd name="connsiteX6069" fmla="*/ 2017732 w 8267681"/>
              <a:gd name="connsiteY6069" fmla="*/ 3251034 h 6698675"/>
              <a:gd name="connsiteX6070" fmla="*/ 2019934 w 8267681"/>
              <a:gd name="connsiteY6070" fmla="*/ 3248384 h 6698675"/>
              <a:gd name="connsiteX6071" fmla="*/ 1991749 w 8267681"/>
              <a:gd name="connsiteY6071" fmla="*/ 3196705 h 6698675"/>
              <a:gd name="connsiteX6072" fmla="*/ 5294129 w 8267681"/>
              <a:gd name="connsiteY6072" fmla="*/ 3196653 h 6698675"/>
              <a:gd name="connsiteX6073" fmla="*/ 5296477 w 8267681"/>
              <a:gd name="connsiteY6073" fmla="*/ 3199003 h 6698675"/>
              <a:gd name="connsiteX6074" fmla="*/ 5294129 w 8267681"/>
              <a:gd name="connsiteY6074" fmla="*/ 3199003 h 6698675"/>
              <a:gd name="connsiteX6075" fmla="*/ 5181387 w 8267681"/>
              <a:gd name="connsiteY6075" fmla="*/ 3194332 h 6698675"/>
              <a:gd name="connsiteX6076" fmla="*/ 5181387 w 8267681"/>
              <a:gd name="connsiteY6076" fmla="*/ 3196679 h 6698675"/>
              <a:gd name="connsiteX6077" fmla="*/ 5179038 w 8267681"/>
              <a:gd name="connsiteY6077" fmla="*/ 3196679 h 6698675"/>
              <a:gd name="connsiteX6078" fmla="*/ 5176690 w 8267681"/>
              <a:gd name="connsiteY6078" fmla="*/ 3196679 h 6698675"/>
              <a:gd name="connsiteX6079" fmla="*/ 5181387 w 8267681"/>
              <a:gd name="connsiteY6079" fmla="*/ 3194332 h 6698675"/>
              <a:gd name="connsiteX6080" fmla="*/ 5395127 w 8267681"/>
              <a:gd name="connsiteY6080" fmla="*/ 3194316 h 6698675"/>
              <a:gd name="connsiteX6081" fmla="*/ 5397475 w 8267681"/>
              <a:gd name="connsiteY6081" fmla="*/ 3194316 h 6698675"/>
              <a:gd name="connsiteX6082" fmla="*/ 5399824 w 8267681"/>
              <a:gd name="connsiteY6082" fmla="*/ 3194316 h 6698675"/>
              <a:gd name="connsiteX6083" fmla="*/ 5397475 w 8267681"/>
              <a:gd name="connsiteY6083" fmla="*/ 3196664 h 6698675"/>
              <a:gd name="connsiteX6084" fmla="*/ 5611214 w 8267681"/>
              <a:gd name="connsiteY6084" fmla="*/ 3192007 h 6698675"/>
              <a:gd name="connsiteX6085" fmla="*/ 5615832 w 8267681"/>
              <a:gd name="connsiteY6085" fmla="*/ 3193302 h 6698675"/>
              <a:gd name="connsiteX6086" fmla="*/ 5613829 w 8267681"/>
              <a:gd name="connsiteY6086" fmla="*/ 3196307 h 6698675"/>
              <a:gd name="connsiteX6087" fmla="*/ 5153202 w 8267681"/>
              <a:gd name="connsiteY6087" fmla="*/ 3192003 h 6698675"/>
              <a:gd name="connsiteX6088" fmla="*/ 5157900 w 8267681"/>
              <a:gd name="connsiteY6088" fmla="*/ 3196697 h 6698675"/>
              <a:gd name="connsiteX6089" fmla="*/ 5153202 w 8267681"/>
              <a:gd name="connsiteY6089" fmla="*/ 3196697 h 6698675"/>
              <a:gd name="connsiteX6090" fmla="*/ 5881324 w 8267681"/>
              <a:gd name="connsiteY6090" fmla="*/ 3189661 h 6698675"/>
              <a:gd name="connsiteX6091" fmla="*/ 5888370 w 8267681"/>
              <a:gd name="connsiteY6091" fmla="*/ 3196705 h 6698675"/>
              <a:gd name="connsiteX6092" fmla="*/ 5888370 w 8267681"/>
              <a:gd name="connsiteY6092" fmla="*/ 3189661 h 6698675"/>
              <a:gd name="connsiteX6093" fmla="*/ 5237758 w 8267681"/>
              <a:gd name="connsiteY6093" fmla="*/ 3189645 h 6698675"/>
              <a:gd name="connsiteX6094" fmla="*/ 5237758 w 8267681"/>
              <a:gd name="connsiteY6094" fmla="*/ 3194341 h 6698675"/>
              <a:gd name="connsiteX6095" fmla="*/ 5240107 w 8267681"/>
              <a:gd name="connsiteY6095" fmla="*/ 3196687 h 6698675"/>
              <a:gd name="connsiteX6096" fmla="*/ 5235410 w 8267681"/>
              <a:gd name="connsiteY6096" fmla="*/ 3199038 h 6698675"/>
              <a:gd name="connsiteX6097" fmla="*/ 5233061 w 8267681"/>
              <a:gd name="connsiteY6097" fmla="*/ 3199038 h 6698675"/>
              <a:gd name="connsiteX6098" fmla="*/ 5235410 w 8267681"/>
              <a:gd name="connsiteY6098" fmla="*/ 3196687 h 6698675"/>
              <a:gd name="connsiteX6099" fmla="*/ 5233061 w 8267681"/>
              <a:gd name="connsiteY6099" fmla="*/ 3194341 h 6698675"/>
              <a:gd name="connsiteX6100" fmla="*/ 5233061 w 8267681"/>
              <a:gd name="connsiteY6100" fmla="*/ 3191990 h 6698675"/>
              <a:gd name="connsiteX6101" fmla="*/ 5287082 w 8267681"/>
              <a:gd name="connsiteY6101" fmla="*/ 3189636 h 6698675"/>
              <a:gd name="connsiteX6102" fmla="*/ 5291780 w 8267681"/>
              <a:gd name="connsiteY6102" fmla="*/ 3189636 h 6698675"/>
              <a:gd name="connsiteX6103" fmla="*/ 5289431 w 8267681"/>
              <a:gd name="connsiteY6103" fmla="*/ 3194333 h 6698675"/>
              <a:gd name="connsiteX6104" fmla="*/ 5287082 w 8267681"/>
              <a:gd name="connsiteY6104" fmla="*/ 3189636 h 6698675"/>
              <a:gd name="connsiteX6105" fmla="*/ 5204875 w 8267681"/>
              <a:gd name="connsiteY6105" fmla="*/ 3189608 h 6698675"/>
              <a:gd name="connsiteX6106" fmla="*/ 5207224 w 8267681"/>
              <a:gd name="connsiteY6106" fmla="*/ 3189608 h 6698675"/>
              <a:gd name="connsiteX6107" fmla="*/ 5204875 w 8267681"/>
              <a:gd name="connsiteY6107" fmla="*/ 3191956 h 6698675"/>
              <a:gd name="connsiteX6108" fmla="*/ 5280036 w 8267681"/>
              <a:gd name="connsiteY6108" fmla="*/ 3187295 h 6698675"/>
              <a:gd name="connsiteX6109" fmla="*/ 5282385 w 8267681"/>
              <a:gd name="connsiteY6109" fmla="*/ 3187295 h 6698675"/>
              <a:gd name="connsiteX6110" fmla="*/ 5282385 w 8267681"/>
              <a:gd name="connsiteY6110" fmla="*/ 3196691 h 6698675"/>
              <a:gd name="connsiteX6111" fmla="*/ 5277688 w 8267681"/>
              <a:gd name="connsiteY6111" fmla="*/ 3189645 h 6698675"/>
              <a:gd name="connsiteX6112" fmla="*/ 5216619 w 8267681"/>
              <a:gd name="connsiteY6112" fmla="*/ 3187275 h 6698675"/>
              <a:gd name="connsiteX6113" fmla="*/ 5221316 w 8267681"/>
              <a:gd name="connsiteY6113" fmla="*/ 3187275 h 6698675"/>
              <a:gd name="connsiteX6114" fmla="*/ 5221316 w 8267681"/>
              <a:gd name="connsiteY6114" fmla="*/ 3189627 h 6698675"/>
              <a:gd name="connsiteX6115" fmla="*/ 5216619 w 8267681"/>
              <a:gd name="connsiteY6115" fmla="*/ 3189627 h 6698675"/>
              <a:gd name="connsiteX6116" fmla="*/ 5256548 w 8267681"/>
              <a:gd name="connsiteY6116" fmla="*/ 3187259 h 6698675"/>
              <a:gd name="connsiteX6117" fmla="*/ 5261245 w 8267681"/>
              <a:gd name="connsiteY6117" fmla="*/ 3187259 h 6698675"/>
              <a:gd name="connsiteX6118" fmla="*/ 5258897 w 8267681"/>
              <a:gd name="connsiteY6118" fmla="*/ 3189605 h 6698675"/>
              <a:gd name="connsiteX6119" fmla="*/ 5242456 w 8267681"/>
              <a:gd name="connsiteY6119" fmla="*/ 3184937 h 6698675"/>
              <a:gd name="connsiteX6120" fmla="*/ 5242456 w 8267681"/>
              <a:gd name="connsiteY6120" fmla="*/ 3189635 h 6698675"/>
              <a:gd name="connsiteX6121" fmla="*/ 5237758 w 8267681"/>
              <a:gd name="connsiteY6121" fmla="*/ 3189635 h 6698675"/>
              <a:gd name="connsiteX6122" fmla="*/ 542573 w 8267681"/>
              <a:gd name="connsiteY6122" fmla="*/ 3180274 h 6698675"/>
              <a:gd name="connsiteX6123" fmla="*/ 551965 w 8267681"/>
              <a:gd name="connsiteY6123" fmla="*/ 3184971 h 6698675"/>
              <a:gd name="connsiteX6124" fmla="*/ 561358 w 8267681"/>
              <a:gd name="connsiteY6124" fmla="*/ 3182622 h 6698675"/>
              <a:gd name="connsiteX6125" fmla="*/ 603643 w 8267681"/>
              <a:gd name="connsiteY6125" fmla="*/ 3192015 h 6698675"/>
              <a:gd name="connsiteX6126" fmla="*/ 605988 w 8267681"/>
              <a:gd name="connsiteY6126" fmla="*/ 3196710 h 6698675"/>
              <a:gd name="connsiteX6127" fmla="*/ 601293 w 8267681"/>
              <a:gd name="connsiteY6127" fmla="*/ 3203754 h 6698675"/>
              <a:gd name="connsiteX6128" fmla="*/ 584850 w 8267681"/>
              <a:gd name="connsiteY6128" fmla="*/ 3196710 h 6698675"/>
              <a:gd name="connsiteX6129" fmla="*/ 566057 w 8267681"/>
              <a:gd name="connsiteY6129" fmla="*/ 3192015 h 6698675"/>
              <a:gd name="connsiteX6130" fmla="*/ 540222 w 8267681"/>
              <a:gd name="connsiteY6130" fmla="*/ 3194367 h 6698675"/>
              <a:gd name="connsiteX6131" fmla="*/ 533175 w 8267681"/>
              <a:gd name="connsiteY6131" fmla="*/ 3187318 h 6698675"/>
              <a:gd name="connsiteX6132" fmla="*/ 542573 w 8267681"/>
              <a:gd name="connsiteY6132" fmla="*/ 3180274 h 6698675"/>
              <a:gd name="connsiteX6133" fmla="*/ 441569 w 8267681"/>
              <a:gd name="connsiteY6133" fmla="*/ 3180272 h 6698675"/>
              <a:gd name="connsiteX6134" fmla="*/ 450967 w 8267681"/>
              <a:gd name="connsiteY6134" fmla="*/ 3182620 h 6698675"/>
              <a:gd name="connsiteX6135" fmla="*/ 455662 w 8267681"/>
              <a:gd name="connsiteY6135" fmla="*/ 3187317 h 6698675"/>
              <a:gd name="connsiteX6136" fmla="*/ 448616 w 8267681"/>
              <a:gd name="connsiteY6136" fmla="*/ 3189667 h 6698675"/>
              <a:gd name="connsiteX6137" fmla="*/ 441569 w 8267681"/>
              <a:gd name="connsiteY6137" fmla="*/ 3189667 h 6698675"/>
              <a:gd name="connsiteX6138" fmla="*/ 436874 w 8267681"/>
              <a:gd name="connsiteY6138" fmla="*/ 3187317 h 6698675"/>
              <a:gd name="connsiteX6139" fmla="*/ 5975275 w 8267681"/>
              <a:gd name="connsiteY6139" fmla="*/ 3180267 h 6698675"/>
              <a:gd name="connsiteX6140" fmla="*/ 5975275 w 8267681"/>
              <a:gd name="connsiteY6140" fmla="*/ 3189661 h 6698675"/>
              <a:gd name="connsiteX6141" fmla="*/ 5972926 w 8267681"/>
              <a:gd name="connsiteY6141" fmla="*/ 3199052 h 6698675"/>
              <a:gd name="connsiteX6142" fmla="*/ 5979973 w 8267681"/>
              <a:gd name="connsiteY6142" fmla="*/ 3206104 h 6698675"/>
              <a:gd name="connsiteX6143" fmla="*/ 5984670 w 8267681"/>
              <a:gd name="connsiteY6143" fmla="*/ 3203752 h 6698675"/>
              <a:gd name="connsiteX6144" fmla="*/ 5982321 w 8267681"/>
              <a:gd name="connsiteY6144" fmla="*/ 3210801 h 6698675"/>
              <a:gd name="connsiteX6145" fmla="*/ 5975275 w 8267681"/>
              <a:gd name="connsiteY6145" fmla="*/ 3210801 h 6698675"/>
              <a:gd name="connsiteX6146" fmla="*/ 5979973 w 8267681"/>
              <a:gd name="connsiteY6146" fmla="*/ 3217847 h 6698675"/>
              <a:gd name="connsiteX6147" fmla="*/ 5989368 w 8267681"/>
              <a:gd name="connsiteY6147" fmla="*/ 3210801 h 6698675"/>
              <a:gd name="connsiteX6148" fmla="*/ 5982321 w 8267681"/>
              <a:gd name="connsiteY6148" fmla="*/ 3194359 h 6698675"/>
              <a:gd name="connsiteX6149" fmla="*/ 5998763 w 8267681"/>
              <a:gd name="connsiteY6149" fmla="*/ 3201403 h 6698675"/>
              <a:gd name="connsiteX6150" fmla="*/ 5996414 w 8267681"/>
              <a:gd name="connsiteY6150" fmla="*/ 3187311 h 6698675"/>
              <a:gd name="connsiteX6151" fmla="*/ 5987019 w 8267681"/>
              <a:gd name="connsiteY6151" fmla="*/ 3189661 h 6698675"/>
              <a:gd name="connsiteX6152" fmla="*/ 5977624 w 8267681"/>
              <a:gd name="connsiteY6152" fmla="*/ 3189661 h 6698675"/>
              <a:gd name="connsiteX6153" fmla="*/ 5977624 w 8267681"/>
              <a:gd name="connsiteY6153" fmla="*/ 3180267 h 6698675"/>
              <a:gd name="connsiteX6154" fmla="*/ 5524309 w 8267681"/>
              <a:gd name="connsiteY6154" fmla="*/ 3180249 h 6698675"/>
              <a:gd name="connsiteX6155" fmla="*/ 5526658 w 8267681"/>
              <a:gd name="connsiteY6155" fmla="*/ 3180249 h 6698675"/>
              <a:gd name="connsiteX6156" fmla="*/ 5526658 w 8267681"/>
              <a:gd name="connsiteY6156" fmla="*/ 3182599 h 6698675"/>
              <a:gd name="connsiteX6157" fmla="*/ 5524309 w 8267681"/>
              <a:gd name="connsiteY6157" fmla="*/ 3182599 h 6698675"/>
              <a:gd name="connsiteX6158" fmla="*/ 500295 w 8267681"/>
              <a:gd name="connsiteY6158" fmla="*/ 3177922 h 6698675"/>
              <a:gd name="connsiteX6159" fmla="*/ 504987 w 8267681"/>
              <a:gd name="connsiteY6159" fmla="*/ 3177922 h 6698675"/>
              <a:gd name="connsiteX6160" fmla="*/ 509687 w 8267681"/>
              <a:gd name="connsiteY6160" fmla="*/ 3187317 h 6698675"/>
              <a:gd name="connsiteX6161" fmla="*/ 502639 w 8267681"/>
              <a:gd name="connsiteY6161" fmla="*/ 3192013 h 6698675"/>
              <a:gd name="connsiteX6162" fmla="*/ 493244 w 8267681"/>
              <a:gd name="connsiteY6162" fmla="*/ 3194362 h 6698675"/>
              <a:gd name="connsiteX6163" fmla="*/ 488547 w 8267681"/>
              <a:gd name="connsiteY6163" fmla="*/ 3187317 h 6698675"/>
              <a:gd name="connsiteX6164" fmla="*/ 493244 w 8267681"/>
              <a:gd name="connsiteY6164" fmla="*/ 3182622 h 6698675"/>
              <a:gd name="connsiteX6165" fmla="*/ 5902463 w 8267681"/>
              <a:gd name="connsiteY6165" fmla="*/ 3177912 h 6698675"/>
              <a:gd name="connsiteX6166" fmla="*/ 5893068 w 8267681"/>
              <a:gd name="connsiteY6166" fmla="*/ 3194359 h 6698675"/>
              <a:gd name="connsiteX6167" fmla="*/ 5902463 w 8267681"/>
              <a:gd name="connsiteY6167" fmla="*/ 3177912 h 6698675"/>
              <a:gd name="connsiteX6168" fmla="*/ 5247153 w 8267681"/>
              <a:gd name="connsiteY6168" fmla="*/ 3177894 h 6698675"/>
              <a:gd name="connsiteX6169" fmla="*/ 5249501 w 8267681"/>
              <a:gd name="connsiteY6169" fmla="*/ 3180243 h 6698675"/>
              <a:gd name="connsiteX6170" fmla="*/ 5244804 w 8267681"/>
              <a:gd name="connsiteY6170" fmla="*/ 3180243 h 6698675"/>
              <a:gd name="connsiteX6171" fmla="*/ 5265944 w 8267681"/>
              <a:gd name="connsiteY6171" fmla="*/ 3177874 h 6698675"/>
              <a:gd name="connsiteX6172" fmla="*/ 5265944 w 8267681"/>
              <a:gd name="connsiteY6172" fmla="*/ 3180223 h 6698675"/>
              <a:gd name="connsiteX6173" fmla="*/ 5261246 w 8267681"/>
              <a:gd name="connsiteY6173" fmla="*/ 3180223 h 6698675"/>
              <a:gd name="connsiteX6174" fmla="*/ 5237758 w 8267681"/>
              <a:gd name="connsiteY6174" fmla="*/ 3177857 h 6698675"/>
              <a:gd name="connsiteX6175" fmla="*/ 5240107 w 8267681"/>
              <a:gd name="connsiteY6175" fmla="*/ 3180205 h 6698675"/>
              <a:gd name="connsiteX6176" fmla="*/ 5237758 w 8267681"/>
              <a:gd name="connsiteY6176" fmla="*/ 3180205 h 6698675"/>
              <a:gd name="connsiteX6177" fmla="*/ 5282385 w 8267681"/>
              <a:gd name="connsiteY6177" fmla="*/ 3175519 h 6698675"/>
              <a:gd name="connsiteX6178" fmla="*/ 5284733 w 8267681"/>
              <a:gd name="connsiteY6178" fmla="*/ 3177868 h 6698675"/>
              <a:gd name="connsiteX6179" fmla="*/ 5282385 w 8267681"/>
              <a:gd name="connsiteY6179" fmla="*/ 3180218 h 6698675"/>
              <a:gd name="connsiteX6180" fmla="*/ 5282385 w 8267681"/>
              <a:gd name="connsiteY6180" fmla="*/ 3177868 h 6698675"/>
              <a:gd name="connsiteX6181" fmla="*/ 3828564 w 8267681"/>
              <a:gd name="connsiteY6181" fmla="*/ 3173475 h 6698675"/>
              <a:gd name="connsiteX6182" fmla="*/ 3812048 w 8267681"/>
              <a:gd name="connsiteY6182" fmla="*/ 3210799 h 6698675"/>
              <a:gd name="connsiteX6183" fmla="*/ 3828564 w 8267681"/>
              <a:gd name="connsiteY6183" fmla="*/ 3173475 h 6698675"/>
              <a:gd name="connsiteX6184" fmla="*/ 5589994 w 8267681"/>
              <a:gd name="connsiteY6184" fmla="*/ 3173301 h 6698675"/>
              <a:gd name="connsiteX6185" fmla="*/ 5592424 w 8267681"/>
              <a:gd name="connsiteY6185" fmla="*/ 3177912 h 6698675"/>
              <a:gd name="connsiteX6186" fmla="*/ 5591250 w 8267681"/>
              <a:gd name="connsiteY6186" fmla="*/ 3177912 h 6698675"/>
              <a:gd name="connsiteX6187" fmla="*/ 5587727 w 8267681"/>
              <a:gd name="connsiteY6187" fmla="*/ 3175561 h 6698675"/>
              <a:gd name="connsiteX6188" fmla="*/ 789174 w 8267681"/>
              <a:gd name="connsiteY6188" fmla="*/ 3173219 h 6698675"/>
              <a:gd name="connsiteX6189" fmla="*/ 786824 w 8267681"/>
              <a:gd name="connsiteY6189" fmla="*/ 3175561 h 6698675"/>
              <a:gd name="connsiteX6190" fmla="*/ 782129 w 8267681"/>
              <a:gd name="connsiteY6190" fmla="*/ 3184961 h 6698675"/>
              <a:gd name="connsiteX6191" fmla="*/ 789174 w 8267681"/>
              <a:gd name="connsiteY6191" fmla="*/ 3189660 h 6698675"/>
              <a:gd name="connsiteX6192" fmla="*/ 5291780 w 8267681"/>
              <a:gd name="connsiteY6192" fmla="*/ 3173176 h 6698675"/>
              <a:gd name="connsiteX6193" fmla="*/ 5294129 w 8267681"/>
              <a:gd name="connsiteY6193" fmla="*/ 3177873 h 6698675"/>
              <a:gd name="connsiteX6194" fmla="*/ 5289432 w 8267681"/>
              <a:gd name="connsiteY6194" fmla="*/ 3175524 h 6698675"/>
              <a:gd name="connsiteX6195" fmla="*/ 5366941 w 8267681"/>
              <a:gd name="connsiteY6195" fmla="*/ 3173172 h 6698675"/>
              <a:gd name="connsiteX6196" fmla="*/ 5369290 w 8267681"/>
              <a:gd name="connsiteY6196" fmla="*/ 3175522 h 6698675"/>
              <a:gd name="connsiteX6197" fmla="*/ 5366941 w 8267681"/>
              <a:gd name="connsiteY6197" fmla="*/ 3177869 h 6698675"/>
              <a:gd name="connsiteX6198" fmla="*/ 5366941 w 8267681"/>
              <a:gd name="connsiteY6198" fmla="*/ 3175522 h 6698675"/>
              <a:gd name="connsiteX6199" fmla="*/ 6146734 w 8267681"/>
              <a:gd name="connsiteY6199" fmla="*/ 3170882 h 6698675"/>
              <a:gd name="connsiteX6200" fmla="*/ 6139274 w 8267681"/>
              <a:gd name="connsiteY6200" fmla="*/ 3181659 h 6698675"/>
              <a:gd name="connsiteX6201" fmla="*/ 6138221 w 8267681"/>
              <a:gd name="connsiteY6201" fmla="*/ 3182332 h 6698675"/>
              <a:gd name="connsiteX6202" fmla="*/ 6125596 w 8267681"/>
              <a:gd name="connsiteY6202" fmla="*/ 3192015 h 6698675"/>
              <a:gd name="connsiteX6203" fmla="*/ 6138808 w 8267681"/>
              <a:gd name="connsiteY6203" fmla="*/ 3182332 h 6698675"/>
              <a:gd name="connsiteX6204" fmla="*/ 6139274 w 8267681"/>
              <a:gd name="connsiteY6204" fmla="*/ 3181659 h 6698675"/>
              <a:gd name="connsiteX6205" fmla="*/ 6156129 w 8267681"/>
              <a:gd name="connsiteY6205" fmla="*/ 3170882 h 6698675"/>
              <a:gd name="connsiteX6206" fmla="*/ 6120898 w 8267681"/>
              <a:gd name="connsiteY6206" fmla="*/ 3210801 h 6698675"/>
              <a:gd name="connsiteX6207" fmla="*/ 6167873 w 8267681"/>
              <a:gd name="connsiteY6207" fmla="*/ 3177926 h 6698675"/>
              <a:gd name="connsiteX6208" fmla="*/ 6139688 w 8267681"/>
              <a:gd name="connsiteY6208" fmla="*/ 3208452 h 6698675"/>
              <a:gd name="connsiteX6209" fmla="*/ 6163176 w 8267681"/>
              <a:gd name="connsiteY6209" fmla="*/ 3208452 h 6698675"/>
              <a:gd name="connsiteX6210" fmla="*/ 6123247 w 8267681"/>
              <a:gd name="connsiteY6210" fmla="*/ 3217848 h 6698675"/>
              <a:gd name="connsiteX6211" fmla="*/ 6170222 w 8267681"/>
              <a:gd name="connsiteY6211" fmla="*/ 3227243 h 6698675"/>
              <a:gd name="connsiteX6212" fmla="*/ 6116200 w 8267681"/>
              <a:gd name="connsiteY6212" fmla="*/ 3217848 h 6698675"/>
              <a:gd name="connsiteX6213" fmla="*/ 6104456 w 8267681"/>
              <a:gd name="connsiteY6213" fmla="*/ 3222545 h 6698675"/>
              <a:gd name="connsiteX6214" fmla="*/ 6184315 w 8267681"/>
              <a:gd name="connsiteY6214" fmla="*/ 3271915 h 6698675"/>
              <a:gd name="connsiteX6215" fmla="*/ 6095061 w 8267681"/>
              <a:gd name="connsiteY6215" fmla="*/ 3227243 h 6698675"/>
              <a:gd name="connsiteX6216" fmla="*/ 6120898 w 8267681"/>
              <a:gd name="connsiteY6216" fmla="*/ 3199057 h 6698675"/>
              <a:gd name="connsiteX6217" fmla="*/ 6088015 w 8267681"/>
              <a:gd name="connsiteY6217" fmla="*/ 3229596 h 6698675"/>
              <a:gd name="connsiteX6218" fmla="*/ 6193710 w 8267681"/>
              <a:gd name="connsiteY6218" fmla="*/ 3309400 h 6698675"/>
              <a:gd name="connsiteX6219" fmla="*/ 6078620 w 8267681"/>
              <a:gd name="connsiteY6219" fmla="*/ 3229596 h 6698675"/>
              <a:gd name="connsiteX6220" fmla="*/ 6146734 w 8267681"/>
              <a:gd name="connsiteY6220" fmla="*/ 3170882 h 6698675"/>
              <a:gd name="connsiteX6221" fmla="*/ 5085086 w 8267681"/>
              <a:gd name="connsiteY6221" fmla="*/ 3170868 h 6698675"/>
              <a:gd name="connsiteX6222" fmla="*/ 5063947 w 8267681"/>
              <a:gd name="connsiteY6222" fmla="*/ 3175561 h 6698675"/>
              <a:gd name="connsiteX6223" fmla="*/ 5085086 w 8267681"/>
              <a:gd name="connsiteY6223" fmla="*/ 3170868 h 6698675"/>
              <a:gd name="connsiteX6224" fmla="*/ 5186085 w 8267681"/>
              <a:gd name="connsiteY6224" fmla="*/ 3170861 h 6698675"/>
              <a:gd name="connsiteX6225" fmla="*/ 5188434 w 8267681"/>
              <a:gd name="connsiteY6225" fmla="*/ 3173209 h 6698675"/>
              <a:gd name="connsiteX6226" fmla="*/ 5188434 w 8267681"/>
              <a:gd name="connsiteY6226" fmla="*/ 3180254 h 6698675"/>
              <a:gd name="connsiteX6227" fmla="*/ 5186085 w 8267681"/>
              <a:gd name="connsiteY6227" fmla="*/ 3180254 h 6698675"/>
              <a:gd name="connsiteX6228" fmla="*/ 5186085 w 8267681"/>
              <a:gd name="connsiteY6228" fmla="*/ 3177906 h 6698675"/>
              <a:gd name="connsiteX6229" fmla="*/ 5181388 w 8267681"/>
              <a:gd name="connsiteY6229" fmla="*/ 3177906 h 6698675"/>
              <a:gd name="connsiteX6230" fmla="*/ 5186085 w 8267681"/>
              <a:gd name="connsiteY6230" fmla="*/ 3170861 h 6698675"/>
              <a:gd name="connsiteX6231" fmla="*/ 5510217 w 8267681"/>
              <a:gd name="connsiteY6231" fmla="*/ 3170842 h 6698675"/>
              <a:gd name="connsiteX6232" fmla="*/ 5512566 w 8267681"/>
              <a:gd name="connsiteY6232" fmla="*/ 3170842 h 6698675"/>
              <a:gd name="connsiteX6233" fmla="*/ 5512566 w 8267681"/>
              <a:gd name="connsiteY6233" fmla="*/ 3173191 h 6698675"/>
              <a:gd name="connsiteX6234" fmla="*/ 5510217 w 8267681"/>
              <a:gd name="connsiteY6234" fmla="*/ 3173191 h 6698675"/>
              <a:gd name="connsiteX6235" fmla="*/ 5218968 w 8267681"/>
              <a:gd name="connsiteY6235" fmla="*/ 3168501 h 6698675"/>
              <a:gd name="connsiteX6236" fmla="*/ 5221316 w 8267681"/>
              <a:gd name="connsiteY6236" fmla="*/ 3170850 h 6698675"/>
              <a:gd name="connsiteX6237" fmla="*/ 5221316 w 8267681"/>
              <a:gd name="connsiteY6237" fmla="*/ 3173198 h 6698675"/>
              <a:gd name="connsiteX6238" fmla="*/ 5216619 w 8267681"/>
              <a:gd name="connsiteY6238" fmla="*/ 3175546 h 6698675"/>
              <a:gd name="connsiteX6239" fmla="*/ 5216619 w 8267681"/>
              <a:gd name="connsiteY6239" fmla="*/ 3170850 h 6698675"/>
              <a:gd name="connsiteX6240" fmla="*/ 5301175 w 8267681"/>
              <a:gd name="connsiteY6240" fmla="*/ 3168493 h 6698675"/>
              <a:gd name="connsiteX6241" fmla="*/ 5303523 w 8267681"/>
              <a:gd name="connsiteY6241" fmla="*/ 3173191 h 6698675"/>
              <a:gd name="connsiteX6242" fmla="*/ 5298826 w 8267681"/>
              <a:gd name="connsiteY6242" fmla="*/ 3173191 h 6698675"/>
              <a:gd name="connsiteX6243" fmla="*/ 5298826 w 8267681"/>
              <a:gd name="connsiteY6243" fmla="*/ 3170841 h 6698675"/>
              <a:gd name="connsiteX6244" fmla="*/ 357014 w 8267681"/>
              <a:gd name="connsiteY6244" fmla="*/ 3166181 h 6698675"/>
              <a:gd name="connsiteX6245" fmla="*/ 358031 w 8267681"/>
              <a:gd name="connsiteY6245" fmla="*/ 3169393 h 6698675"/>
              <a:gd name="connsiteX6246" fmla="*/ 357014 w 8267681"/>
              <a:gd name="connsiteY6246" fmla="*/ 3170882 h 6698675"/>
              <a:gd name="connsiteX6247" fmla="*/ 356344 w 8267681"/>
              <a:gd name="connsiteY6247" fmla="*/ 3167101 h 6698675"/>
              <a:gd name="connsiteX6248" fmla="*/ 5277688 w 8267681"/>
              <a:gd name="connsiteY6248" fmla="*/ 3166153 h 6698675"/>
              <a:gd name="connsiteX6249" fmla="*/ 5287083 w 8267681"/>
              <a:gd name="connsiteY6249" fmla="*/ 3170852 h 6698675"/>
              <a:gd name="connsiteX6250" fmla="*/ 5284734 w 8267681"/>
              <a:gd name="connsiteY6250" fmla="*/ 3170852 h 6698675"/>
              <a:gd name="connsiteX6251" fmla="*/ 5277688 w 8267681"/>
              <a:gd name="connsiteY6251" fmla="*/ 3166153 h 6698675"/>
              <a:gd name="connsiteX6252" fmla="*/ 5237758 w 8267681"/>
              <a:gd name="connsiteY6252" fmla="*/ 3166115 h 6698675"/>
              <a:gd name="connsiteX6253" fmla="*/ 5240107 w 8267681"/>
              <a:gd name="connsiteY6253" fmla="*/ 3166115 h 6698675"/>
              <a:gd name="connsiteX6254" fmla="*/ 5237758 w 8267681"/>
              <a:gd name="connsiteY6254" fmla="*/ 3168461 h 6698675"/>
              <a:gd name="connsiteX6255" fmla="*/ 5261245 w 8267681"/>
              <a:gd name="connsiteY6255" fmla="*/ 3163812 h 6698675"/>
              <a:gd name="connsiteX6256" fmla="*/ 5263594 w 8267681"/>
              <a:gd name="connsiteY6256" fmla="*/ 3166162 h 6698675"/>
              <a:gd name="connsiteX6257" fmla="*/ 5265943 w 8267681"/>
              <a:gd name="connsiteY6257" fmla="*/ 3166162 h 6698675"/>
              <a:gd name="connsiteX6258" fmla="*/ 5268292 w 8267681"/>
              <a:gd name="connsiteY6258" fmla="*/ 3168512 h 6698675"/>
              <a:gd name="connsiteX6259" fmla="*/ 5268292 w 8267681"/>
              <a:gd name="connsiteY6259" fmla="*/ 3170861 h 6698675"/>
              <a:gd name="connsiteX6260" fmla="*/ 5263594 w 8267681"/>
              <a:gd name="connsiteY6260" fmla="*/ 3170861 h 6698675"/>
              <a:gd name="connsiteX6261" fmla="*/ 5265943 w 8267681"/>
              <a:gd name="connsiteY6261" fmla="*/ 3175555 h 6698675"/>
              <a:gd name="connsiteX6262" fmla="*/ 5263594 w 8267681"/>
              <a:gd name="connsiteY6262" fmla="*/ 3175555 h 6698675"/>
              <a:gd name="connsiteX6263" fmla="*/ 5258897 w 8267681"/>
              <a:gd name="connsiteY6263" fmla="*/ 3173211 h 6698675"/>
              <a:gd name="connsiteX6264" fmla="*/ 5258897 w 8267681"/>
              <a:gd name="connsiteY6264" fmla="*/ 3168512 h 6698675"/>
              <a:gd name="connsiteX6265" fmla="*/ 5296478 w 8267681"/>
              <a:gd name="connsiteY6265" fmla="*/ 3163767 h 6698675"/>
              <a:gd name="connsiteX6266" fmla="*/ 5301176 w 8267681"/>
              <a:gd name="connsiteY6266" fmla="*/ 3163767 h 6698675"/>
              <a:gd name="connsiteX6267" fmla="*/ 5298827 w 8267681"/>
              <a:gd name="connsiteY6267" fmla="*/ 3166117 h 6698675"/>
              <a:gd name="connsiteX6268" fmla="*/ 6118550 w 8267681"/>
              <a:gd name="connsiteY6268" fmla="*/ 3161471 h 6698675"/>
              <a:gd name="connsiteX6269" fmla="*/ 6106806 w 8267681"/>
              <a:gd name="connsiteY6269" fmla="*/ 3184961 h 6698675"/>
              <a:gd name="connsiteX6270" fmla="*/ 6104457 w 8267681"/>
              <a:gd name="connsiteY6270" fmla="*/ 3184961 h 6698675"/>
              <a:gd name="connsiteX6271" fmla="*/ 6104457 w 8267681"/>
              <a:gd name="connsiteY6271" fmla="*/ 3189661 h 6698675"/>
              <a:gd name="connsiteX6272" fmla="*/ 6064528 w 8267681"/>
              <a:gd name="connsiteY6272" fmla="*/ 3222545 h 6698675"/>
              <a:gd name="connsiteX6273" fmla="*/ 6184316 w 8267681"/>
              <a:gd name="connsiteY6273" fmla="*/ 3354014 h 6698675"/>
              <a:gd name="connsiteX6274" fmla="*/ 6134991 w 8267681"/>
              <a:gd name="connsiteY6274" fmla="*/ 3318807 h 6698675"/>
              <a:gd name="connsiteX6275" fmla="*/ 6184316 w 8267681"/>
              <a:gd name="connsiteY6275" fmla="*/ 3379851 h 6698675"/>
              <a:gd name="connsiteX6276" fmla="*/ 6172572 w 8267681"/>
              <a:gd name="connsiteY6276" fmla="*/ 3375153 h 6698675"/>
              <a:gd name="connsiteX6277" fmla="*/ 6167874 w 8267681"/>
              <a:gd name="connsiteY6277" fmla="*/ 3368107 h 6698675"/>
              <a:gd name="connsiteX6278" fmla="*/ 6165525 w 8267681"/>
              <a:gd name="connsiteY6278" fmla="*/ 3372804 h 6698675"/>
              <a:gd name="connsiteX6279" fmla="*/ 6076272 w 8267681"/>
              <a:gd name="connsiteY6279" fmla="*/ 3283629 h 6698675"/>
              <a:gd name="connsiteX6280" fmla="*/ 6153781 w 8267681"/>
              <a:gd name="connsiteY6280" fmla="*/ 3393943 h 6698675"/>
              <a:gd name="connsiteX6281" fmla="*/ 6116201 w 8267681"/>
              <a:gd name="connsiteY6281" fmla="*/ 3363409 h 6698675"/>
              <a:gd name="connsiteX6282" fmla="*/ 6163176 w 8267681"/>
              <a:gd name="connsiteY6282" fmla="*/ 3455011 h 6698675"/>
              <a:gd name="connsiteX6283" fmla="*/ 6158479 w 8267681"/>
              <a:gd name="connsiteY6283" fmla="*/ 3473802 h 6698675"/>
              <a:gd name="connsiteX6284" fmla="*/ 6156130 w 8267681"/>
              <a:gd name="connsiteY6284" fmla="*/ 3473802 h 6698675"/>
              <a:gd name="connsiteX6285" fmla="*/ 6156130 w 8267681"/>
              <a:gd name="connsiteY6285" fmla="*/ 3485546 h 6698675"/>
              <a:gd name="connsiteX6286" fmla="*/ 6156130 w 8267681"/>
              <a:gd name="connsiteY6286" fmla="*/ 3490243 h 6698675"/>
              <a:gd name="connsiteX6287" fmla="*/ 6151432 w 8267681"/>
              <a:gd name="connsiteY6287" fmla="*/ 3490243 h 6698675"/>
              <a:gd name="connsiteX6288" fmla="*/ 6153781 w 8267681"/>
              <a:gd name="connsiteY6288" fmla="*/ 3499638 h 6698675"/>
              <a:gd name="connsiteX6289" fmla="*/ 6106806 w 8267681"/>
              <a:gd name="connsiteY6289" fmla="*/ 3450314 h 6698675"/>
              <a:gd name="connsiteX6290" fmla="*/ 6123247 w 8267681"/>
              <a:gd name="connsiteY6290" fmla="*/ 3483197 h 6698675"/>
              <a:gd name="connsiteX6291" fmla="*/ 6111503 w 8267681"/>
              <a:gd name="connsiteY6291" fmla="*/ 3485546 h 6698675"/>
              <a:gd name="connsiteX6292" fmla="*/ 6069225 w 8267681"/>
              <a:gd name="connsiteY6292" fmla="*/ 3440919 h 6698675"/>
              <a:gd name="connsiteX6293" fmla="*/ 6066877 w 8267681"/>
              <a:gd name="connsiteY6293" fmla="*/ 3445616 h 6698675"/>
              <a:gd name="connsiteX6294" fmla="*/ 6019901 w 8267681"/>
              <a:gd name="connsiteY6294" fmla="*/ 3431524 h 6698675"/>
              <a:gd name="connsiteX6295" fmla="*/ 6092713 w 8267681"/>
              <a:gd name="connsiteY6295" fmla="*/ 3497289 h 6698675"/>
              <a:gd name="connsiteX6296" fmla="*/ 6080969 w 8267681"/>
              <a:gd name="connsiteY6296" fmla="*/ 3504336 h 6698675"/>
              <a:gd name="connsiteX6297" fmla="*/ 6080969 w 8267681"/>
              <a:gd name="connsiteY6297" fmla="*/ 3506684 h 6698675"/>
              <a:gd name="connsiteX6298" fmla="*/ 6026947 w 8267681"/>
              <a:gd name="connsiteY6298" fmla="*/ 3452662 h 6698675"/>
              <a:gd name="connsiteX6299" fmla="*/ 6041040 w 8267681"/>
              <a:gd name="connsiteY6299" fmla="*/ 3478499 h 6698675"/>
              <a:gd name="connsiteX6300" fmla="*/ 6083318 w 8267681"/>
              <a:gd name="connsiteY6300" fmla="*/ 3516079 h 6698675"/>
              <a:gd name="connsiteX6301" fmla="*/ 6085667 w 8267681"/>
              <a:gd name="connsiteY6301" fmla="*/ 3532521 h 6698675"/>
              <a:gd name="connsiteX6302" fmla="*/ 6057481 w 8267681"/>
              <a:gd name="connsiteY6302" fmla="*/ 3504336 h 6698675"/>
              <a:gd name="connsiteX6303" fmla="*/ 6066877 w 8267681"/>
              <a:gd name="connsiteY6303" fmla="*/ 3525475 h 6698675"/>
              <a:gd name="connsiteX6304" fmla="*/ 6097411 w 8267681"/>
              <a:gd name="connsiteY6304" fmla="*/ 3553660 h 6698675"/>
              <a:gd name="connsiteX6305" fmla="*/ 6099760 w 8267681"/>
              <a:gd name="connsiteY6305" fmla="*/ 3556009 h 6698675"/>
              <a:gd name="connsiteX6306" fmla="*/ 6102109 w 8267681"/>
              <a:gd name="connsiteY6306" fmla="*/ 3553660 h 6698675"/>
              <a:gd name="connsiteX6307" fmla="*/ 6104457 w 8267681"/>
              <a:gd name="connsiteY6307" fmla="*/ 3558358 h 6698675"/>
              <a:gd name="connsiteX6308" fmla="*/ 6123247 w 8267681"/>
              <a:gd name="connsiteY6308" fmla="*/ 3577148 h 6698675"/>
              <a:gd name="connsiteX6309" fmla="*/ 6134991 w 8267681"/>
              <a:gd name="connsiteY6309" fmla="*/ 3666402 h 6698675"/>
              <a:gd name="connsiteX6310" fmla="*/ 6139688 w 8267681"/>
              <a:gd name="connsiteY6310" fmla="*/ 3593589 h 6698675"/>
              <a:gd name="connsiteX6311" fmla="*/ 6137340 w 8267681"/>
              <a:gd name="connsiteY6311" fmla="*/ 3591241 h 6698675"/>
              <a:gd name="connsiteX6312" fmla="*/ 6134991 w 8267681"/>
              <a:gd name="connsiteY6312" fmla="*/ 3577148 h 6698675"/>
              <a:gd name="connsiteX6313" fmla="*/ 6132642 w 8267681"/>
              <a:gd name="connsiteY6313" fmla="*/ 3579497 h 6698675"/>
              <a:gd name="connsiteX6314" fmla="*/ 6118550 w 8267681"/>
              <a:gd name="connsiteY6314" fmla="*/ 3565404 h 6698675"/>
              <a:gd name="connsiteX6315" fmla="*/ 6118550 w 8267681"/>
              <a:gd name="connsiteY6315" fmla="*/ 3570101 h 6698675"/>
              <a:gd name="connsiteX6316" fmla="*/ 6097411 w 8267681"/>
              <a:gd name="connsiteY6316" fmla="*/ 3544265 h 6698675"/>
              <a:gd name="connsiteX6317" fmla="*/ 6085667 w 8267681"/>
              <a:gd name="connsiteY6317" fmla="*/ 3532521 h 6698675"/>
              <a:gd name="connsiteX6318" fmla="*/ 6109155 w 8267681"/>
              <a:gd name="connsiteY6318" fmla="*/ 3539567 h 6698675"/>
              <a:gd name="connsiteX6319" fmla="*/ 6110329 w 8267681"/>
              <a:gd name="connsiteY6319" fmla="*/ 3540742 h 6698675"/>
              <a:gd name="connsiteX6320" fmla="*/ 6109155 w 8267681"/>
              <a:gd name="connsiteY6320" fmla="*/ 3541916 h 6698675"/>
              <a:gd name="connsiteX6321" fmla="*/ 6134991 w 8267681"/>
              <a:gd name="connsiteY6321" fmla="*/ 3570101 h 6698675"/>
              <a:gd name="connsiteX6322" fmla="*/ 6149084 w 8267681"/>
              <a:gd name="connsiteY6322" fmla="*/ 3584194 h 6698675"/>
              <a:gd name="connsiteX6323" fmla="*/ 6137340 w 8267681"/>
              <a:gd name="connsiteY6323" fmla="*/ 3567753 h 6698675"/>
              <a:gd name="connsiteX6324" fmla="*/ 6110329 w 8267681"/>
              <a:gd name="connsiteY6324" fmla="*/ 3540742 h 6698675"/>
              <a:gd name="connsiteX6325" fmla="*/ 6120898 w 8267681"/>
              <a:gd name="connsiteY6325" fmla="*/ 3530172 h 6698675"/>
              <a:gd name="connsiteX6326" fmla="*/ 6146735 w 8267681"/>
              <a:gd name="connsiteY6326" fmla="*/ 3558358 h 6698675"/>
              <a:gd name="connsiteX6327" fmla="*/ 6146735 w 8267681"/>
              <a:gd name="connsiteY6327" fmla="*/ 3570101 h 6698675"/>
              <a:gd name="connsiteX6328" fmla="*/ 6146735 w 8267681"/>
              <a:gd name="connsiteY6328" fmla="*/ 3558358 h 6698675"/>
              <a:gd name="connsiteX6329" fmla="*/ 6163176 w 8267681"/>
              <a:gd name="connsiteY6329" fmla="*/ 3577148 h 6698675"/>
              <a:gd name="connsiteX6330" fmla="*/ 6170223 w 8267681"/>
              <a:gd name="connsiteY6330" fmla="*/ 3574799 h 6698675"/>
              <a:gd name="connsiteX6331" fmla="*/ 6167874 w 8267681"/>
              <a:gd name="connsiteY6331" fmla="*/ 3584194 h 6698675"/>
              <a:gd name="connsiteX6332" fmla="*/ 6181967 w 8267681"/>
              <a:gd name="connsiteY6332" fmla="*/ 3598287 h 6698675"/>
              <a:gd name="connsiteX6333" fmla="*/ 6207804 w 8267681"/>
              <a:gd name="connsiteY6333" fmla="*/ 3584194 h 6698675"/>
              <a:gd name="connsiteX6334" fmla="*/ 6191362 w 8267681"/>
              <a:gd name="connsiteY6334" fmla="*/ 3607682 h 6698675"/>
              <a:gd name="connsiteX6335" fmla="*/ 6198408 w 8267681"/>
              <a:gd name="connsiteY6335" fmla="*/ 3617077 h 6698675"/>
              <a:gd name="connsiteX6336" fmla="*/ 6224245 w 8267681"/>
              <a:gd name="connsiteY6336" fmla="*/ 3602985 h 6698675"/>
              <a:gd name="connsiteX6337" fmla="*/ 6205455 w 8267681"/>
              <a:gd name="connsiteY6337" fmla="*/ 3626472 h 6698675"/>
              <a:gd name="connsiteX6338" fmla="*/ 6214850 w 8267681"/>
              <a:gd name="connsiteY6338" fmla="*/ 3638216 h 6698675"/>
              <a:gd name="connsiteX6339" fmla="*/ 6273569 w 8267681"/>
              <a:gd name="connsiteY6339" fmla="*/ 3600636 h 6698675"/>
              <a:gd name="connsiteX6340" fmla="*/ 6285313 w 8267681"/>
              <a:gd name="connsiteY6340" fmla="*/ 3602985 h 6698675"/>
              <a:gd name="connsiteX6341" fmla="*/ 6322894 w 8267681"/>
              <a:gd name="connsiteY6341" fmla="*/ 3577148 h 6698675"/>
              <a:gd name="connsiteX6342" fmla="*/ 6278267 w 8267681"/>
              <a:gd name="connsiteY6342" fmla="*/ 3617958 h 6698675"/>
              <a:gd name="connsiteX6343" fmla="*/ 6229706 w 8267681"/>
              <a:gd name="connsiteY6343" fmla="*/ 3654654 h 6698675"/>
              <a:gd name="connsiteX6344" fmla="*/ 6225125 w 8267681"/>
              <a:gd name="connsiteY6344" fmla="*/ 3649666 h 6698675"/>
              <a:gd name="connsiteX6345" fmla="*/ 6217199 w 8267681"/>
              <a:gd name="connsiteY6345" fmla="*/ 3659355 h 6698675"/>
              <a:gd name="connsiteX6346" fmla="*/ 6228446 w 8267681"/>
              <a:gd name="connsiteY6346" fmla="*/ 3655606 h 6698675"/>
              <a:gd name="connsiteX6347" fmla="*/ 6226593 w 8267681"/>
              <a:gd name="connsiteY6347" fmla="*/ 3657006 h 6698675"/>
              <a:gd name="connsiteX6348" fmla="*/ 6228942 w 8267681"/>
              <a:gd name="connsiteY6348" fmla="*/ 3661704 h 6698675"/>
              <a:gd name="connsiteX6349" fmla="*/ 6233640 w 8267681"/>
              <a:gd name="connsiteY6349" fmla="*/ 3668750 h 6698675"/>
              <a:gd name="connsiteX6350" fmla="*/ 6259476 w 8267681"/>
              <a:gd name="connsiteY6350" fmla="*/ 3652309 h 6698675"/>
              <a:gd name="connsiteX6351" fmla="*/ 6252430 w 8267681"/>
              <a:gd name="connsiteY6351" fmla="*/ 3671099 h 6698675"/>
              <a:gd name="connsiteX6352" fmla="*/ 6268871 w 8267681"/>
              <a:gd name="connsiteY6352" fmla="*/ 3647611 h 6698675"/>
              <a:gd name="connsiteX6353" fmla="*/ 6318196 w 8267681"/>
              <a:gd name="connsiteY6353" fmla="*/ 3621774 h 6698675"/>
              <a:gd name="connsiteX6354" fmla="*/ 6318196 w 8267681"/>
              <a:gd name="connsiteY6354" fmla="*/ 3631170 h 6698675"/>
              <a:gd name="connsiteX6355" fmla="*/ 6353427 w 8267681"/>
              <a:gd name="connsiteY6355" fmla="*/ 3617077 h 6698675"/>
              <a:gd name="connsiteX6356" fmla="*/ 6247732 w 8267681"/>
              <a:gd name="connsiteY6356" fmla="*/ 3689889 h 6698675"/>
              <a:gd name="connsiteX6357" fmla="*/ 6250081 w 8267681"/>
              <a:gd name="connsiteY6357" fmla="*/ 3694587 h 6698675"/>
              <a:gd name="connsiteX6358" fmla="*/ 6367520 w 8267681"/>
              <a:gd name="connsiteY6358" fmla="*/ 3635867 h 6698675"/>
              <a:gd name="connsiteX6359" fmla="*/ 6259476 w 8267681"/>
              <a:gd name="connsiteY6359" fmla="*/ 3703982 h 6698675"/>
              <a:gd name="connsiteX6360" fmla="*/ 6264174 w 8267681"/>
              <a:gd name="connsiteY6360" fmla="*/ 3711028 h 6698675"/>
              <a:gd name="connsiteX6361" fmla="*/ 6365171 w 8267681"/>
              <a:gd name="connsiteY6361" fmla="*/ 3668750 h 6698675"/>
              <a:gd name="connsiteX6362" fmla="*/ 6271220 w 8267681"/>
              <a:gd name="connsiteY6362" fmla="*/ 3720423 h 6698675"/>
              <a:gd name="connsiteX6363" fmla="*/ 6273569 w 8267681"/>
              <a:gd name="connsiteY6363" fmla="*/ 3722772 h 6698675"/>
              <a:gd name="connsiteX6364" fmla="*/ 6278267 w 8267681"/>
              <a:gd name="connsiteY6364" fmla="*/ 3729818 h 6698675"/>
              <a:gd name="connsiteX6365" fmla="*/ 6358125 w 8267681"/>
              <a:gd name="connsiteY6365" fmla="*/ 3708680 h 6698675"/>
              <a:gd name="connsiteX6366" fmla="*/ 6282964 w 8267681"/>
              <a:gd name="connsiteY6366" fmla="*/ 3734516 h 6698675"/>
              <a:gd name="connsiteX6367" fmla="*/ 6287662 w 8267681"/>
              <a:gd name="connsiteY6367" fmla="*/ 3741562 h 6698675"/>
              <a:gd name="connsiteX6368" fmla="*/ 6388659 w 8267681"/>
              <a:gd name="connsiteY6368" fmla="*/ 3837862 h 6698675"/>
              <a:gd name="connsiteX6369" fmla="*/ 6365171 w 8267681"/>
              <a:gd name="connsiteY6369" fmla="*/ 3826119 h 6698675"/>
              <a:gd name="connsiteX6370" fmla="*/ 6365171 w 8267681"/>
              <a:gd name="connsiteY6370" fmla="*/ 3833165 h 6698675"/>
              <a:gd name="connsiteX6371" fmla="*/ 6334818 w 8267681"/>
              <a:gd name="connsiteY6371" fmla="*/ 3820156 h 6698675"/>
              <a:gd name="connsiteX6372" fmla="*/ 6322894 w 8267681"/>
              <a:gd name="connsiteY6372" fmla="*/ 3800282 h 6698675"/>
              <a:gd name="connsiteX6373" fmla="*/ 6264174 w 8267681"/>
              <a:gd name="connsiteY6373" fmla="*/ 3743911 h 6698675"/>
              <a:gd name="connsiteX6374" fmla="*/ 6271572 w 8267681"/>
              <a:gd name="connsiteY6374" fmla="*/ 3756595 h 6698675"/>
              <a:gd name="connsiteX6375" fmla="*/ 6254779 w 8267681"/>
              <a:gd name="connsiteY6375" fmla="*/ 3732167 h 6698675"/>
              <a:gd name="connsiteX6376" fmla="*/ 6250081 w 8267681"/>
              <a:gd name="connsiteY6376" fmla="*/ 3727470 h 6698675"/>
              <a:gd name="connsiteX6377" fmla="*/ 6245383 w 8267681"/>
              <a:gd name="connsiteY6377" fmla="*/ 3727470 h 6698675"/>
              <a:gd name="connsiteX6378" fmla="*/ 6252430 w 8267681"/>
              <a:gd name="connsiteY6378" fmla="*/ 3734516 h 6698675"/>
              <a:gd name="connsiteX6379" fmla="*/ 6275556 w 8267681"/>
              <a:gd name="connsiteY6379" fmla="*/ 3763425 h 6698675"/>
              <a:gd name="connsiteX6380" fmla="*/ 6280615 w 8267681"/>
              <a:gd name="connsiteY6380" fmla="*/ 3772097 h 6698675"/>
              <a:gd name="connsiteX6381" fmla="*/ 6332717 w 8267681"/>
              <a:gd name="connsiteY6381" fmla="*/ 3819857 h 6698675"/>
              <a:gd name="connsiteX6382" fmla="*/ 6346381 w 8267681"/>
              <a:gd name="connsiteY6382" fmla="*/ 3844908 h 6698675"/>
              <a:gd name="connsiteX6383" fmla="*/ 6419194 w 8267681"/>
              <a:gd name="connsiteY6383" fmla="*/ 3934162 h 6698675"/>
              <a:gd name="connsiteX6384" fmla="*/ 6365171 w 8267681"/>
              <a:gd name="connsiteY6384" fmla="*/ 3887187 h 6698675"/>
              <a:gd name="connsiteX6385" fmla="*/ 6379264 w 8267681"/>
              <a:gd name="connsiteY6385" fmla="*/ 3917721 h 6698675"/>
              <a:gd name="connsiteX6386" fmla="*/ 6358125 w 8267681"/>
              <a:gd name="connsiteY6386" fmla="*/ 3882489 h 6698675"/>
              <a:gd name="connsiteX6387" fmla="*/ 6315847 w 8267681"/>
              <a:gd name="connsiteY6387" fmla="*/ 3844908 h 6698675"/>
              <a:gd name="connsiteX6388" fmla="*/ 6318196 w 8267681"/>
              <a:gd name="connsiteY6388" fmla="*/ 3847257 h 6698675"/>
              <a:gd name="connsiteX6389" fmla="*/ 6332289 w 8267681"/>
              <a:gd name="connsiteY6389" fmla="*/ 3870745 h 6698675"/>
              <a:gd name="connsiteX6390" fmla="*/ 6388659 w 8267681"/>
              <a:gd name="connsiteY6390" fmla="*/ 3967045 h 6698675"/>
              <a:gd name="connsiteX6391" fmla="*/ 6393357 w 8267681"/>
              <a:gd name="connsiteY6391" fmla="*/ 3978789 h 6698675"/>
              <a:gd name="connsiteX6392" fmla="*/ 6367520 w 8267681"/>
              <a:gd name="connsiteY6392" fmla="*/ 3948255 h 6698675"/>
              <a:gd name="connsiteX6393" fmla="*/ 6365171 w 8267681"/>
              <a:gd name="connsiteY6393" fmla="*/ 3945906 h 6698675"/>
              <a:gd name="connsiteX6394" fmla="*/ 6374566 w 8267681"/>
              <a:gd name="connsiteY6394" fmla="*/ 3969394 h 6698675"/>
              <a:gd name="connsiteX6395" fmla="*/ 6355776 w 8267681"/>
              <a:gd name="connsiteY6395" fmla="*/ 3950604 h 6698675"/>
              <a:gd name="connsiteX6396" fmla="*/ 6341683 w 8267681"/>
              <a:gd name="connsiteY6396" fmla="*/ 3927116 h 6698675"/>
              <a:gd name="connsiteX6397" fmla="*/ 6315847 w 8267681"/>
              <a:gd name="connsiteY6397" fmla="*/ 3905977 h 6698675"/>
              <a:gd name="connsiteX6398" fmla="*/ 6332289 w 8267681"/>
              <a:gd name="connsiteY6398" fmla="*/ 3938860 h 6698675"/>
              <a:gd name="connsiteX6399" fmla="*/ 6320545 w 8267681"/>
              <a:gd name="connsiteY6399" fmla="*/ 3943557 h 6698675"/>
              <a:gd name="connsiteX6400" fmla="*/ 6304103 w 8267681"/>
              <a:gd name="connsiteY6400" fmla="*/ 3929465 h 6698675"/>
              <a:gd name="connsiteX6401" fmla="*/ 6336986 w 8267681"/>
              <a:gd name="connsiteY6401" fmla="*/ 3988184 h 6698675"/>
              <a:gd name="connsiteX6402" fmla="*/ 6395706 w 8267681"/>
              <a:gd name="connsiteY6402" fmla="*/ 4115018 h 6698675"/>
              <a:gd name="connsiteX6403" fmla="*/ 6409798 w 8267681"/>
              <a:gd name="connsiteY6403" fmla="*/ 4152599 h 6698675"/>
              <a:gd name="connsiteX6404" fmla="*/ 6414496 w 8267681"/>
              <a:gd name="connsiteY6404" fmla="*/ 4166691 h 6698675"/>
              <a:gd name="connsiteX6405" fmla="*/ 6388659 w 8267681"/>
              <a:gd name="connsiteY6405" fmla="*/ 4119716 h 6698675"/>
              <a:gd name="connsiteX6406" fmla="*/ 6327591 w 8267681"/>
              <a:gd name="connsiteY6406" fmla="*/ 4002277 h 6698675"/>
              <a:gd name="connsiteX6407" fmla="*/ 6259476 w 8267681"/>
              <a:gd name="connsiteY6407" fmla="*/ 3891884 h 6698675"/>
              <a:gd name="connsiteX6408" fmla="*/ 6238337 w 8267681"/>
              <a:gd name="connsiteY6408" fmla="*/ 3870745 h 6698675"/>
              <a:gd name="connsiteX6409" fmla="*/ 6257127 w 8267681"/>
              <a:gd name="connsiteY6409" fmla="*/ 3905977 h 6698675"/>
              <a:gd name="connsiteX6410" fmla="*/ 6217199 w 8267681"/>
              <a:gd name="connsiteY6410" fmla="*/ 3859001 h 6698675"/>
              <a:gd name="connsiteX6411" fmla="*/ 6196060 w 8267681"/>
              <a:gd name="connsiteY6411" fmla="*/ 3828467 h 6698675"/>
              <a:gd name="connsiteX6412" fmla="*/ 6181967 w 8267681"/>
              <a:gd name="connsiteY6412" fmla="*/ 3814375 h 6698675"/>
              <a:gd name="connsiteX6413" fmla="*/ 6278267 w 8267681"/>
              <a:gd name="connsiteY6413" fmla="*/ 3934162 h 6698675"/>
              <a:gd name="connsiteX6414" fmla="*/ 6278267 w 8267681"/>
              <a:gd name="connsiteY6414" fmla="*/ 3955301 h 6698675"/>
              <a:gd name="connsiteX6415" fmla="*/ 6257127 w 8267681"/>
              <a:gd name="connsiteY6415" fmla="*/ 3931814 h 6698675"/>
              <a:gd name="connsiteX6416" fmla="*/ 6280615 w 8267681"/>
              <a:gd name="connsiteY6416" fmla="*/ 3964696 h 6698675"/>
              <a:gd name="connsiteX6417" fmla="*/ 6290011 w 8267681"/>
              <a:gd name="connsiteY6417" fmla="*/ 3976440 h 6698675"/>
              <a:gd name="connsiteX6418" fmla="*/ 6313499 w 8267681"/>
              <a:gd name="connsiteY6418" fmla="*/ 4011672 h 6698675"/>
              <a:gd name="connsiteX6419" fmla="*/ 6318196 w 8267681"/>
              <a:gd name="connsiteY6419" fmla="*/ 4016369 h 6698675"/>
              <a:gd name="connsiteX6420" fmla="*/ 6463820 w 8267681"/>
              <a:gd name="connsiteY6420" fmla="*/ 4413313 h 6698675"/>
              <a:gd name="connsiteX6421" fmla="*/ 6508447 w 8267681"/>
              <a:gd name="connsiteY6421" fmla="*/ 4826698 h 6698675"/>
              <a:gd name="connsiteX6422" fmla="*/ 6503749 w 8267681"/>
              <a:gd name="connsiteY6422" fmla="*/ 4826698 h 6698675"/>
              <a:gd name="connsiteX6423" fmla="*/ 6488482 w 8267681"/>
              <a:gd name="connsiteY6423" fmla="*/ 4634979 h 6698675"/>
              <a:gd name="connsiteX6424" fmla="*/ 6480257 w 8267681"/>
              <a:gd name="connsiteY6424" fmla="*/ 4591265 h 6698675"/>
              <a:gd name="connsiteX6425" fmla="*/ 6480005 w 8267681"/>
              <a:gd name="connsiteY6425" fmla="*/ 4588628 h 6698675"/>
              <a:gd name="connsiteX6426" fmla="*/ 6478876 w 8267681"/>
              <a:gd name="connsiteY6426" fmla="*/ 4583926 h 6698675"/>
              <a:gd name="connsiteX6427" fmla="*/ 6452076 w 8267681"/>
              <a:gd name="connsiteY6427" fmla="*/ 4441498 h 6698675"/>
              <a:gd name="connsiteX6428" fmla="*/ 6313499 w 8267681"/>
              <a:gd name="connsiteY6428" fmla="*/ 4089182 h 6698675"/>
              <a:gd name="connsiteX6429" fmla="*/ 6273569 w 8267681"/>
              <a:gd name="connsiteY6429" fmla="*/ 4025765 h 6698675"/>
              <a:gd name="connsiteX6430" fmla="*/ 6231291 w 8267681"/>
              <a:gd name="connsiteY6430" fmla="*/ 3964696 h 6698675"/>
              <a:gd name="connsiteX6431" fmla="*/ 6219547 w 8267681"/>
              <a:gd name="connsiteY6431" fmla="*/ 3945906 h 6698675"/>
              <a:gd name="connsiteX6432" fmla="*/ 6217199 w 8267681"/>
              <a:gd name="connsiteY6432" fmla="*/ 3943557 h 6698675"/>
              <a:gd name="connsiteX6433" fmla="*/ 6231291 w 8267681"/>
              <a:gd name="connsiteY6433" fmla="*/ 3964696 h 6698675"/>
              <a:gd name="connsiteX6434" fmla="*/ 6343849 w 8267681"/>
              <a:gd name="connsiteY6434" fmla="*/ 4158287 h 6698675"/>
              <a:gd name="connsiteX6435" fmla="*/ 6367244 w 8267681"/>
              <a:gd name="connsiteY6435" fmla="*/ 4217315 h 6698675"/>
              <a:gd name="connsiteX6436" fmla="*/ 6355189 w 8267681"/>
              <a:gd name="connsiteY6436" fmla="*/ 4212493 h 6698675"/>
              <a:gd name="connsiteX6437" fmla="*/ 6344032 w 8267681"/>
              <a:gd name="connsiteY6437" fmla="*/ 4213667 h 6698675"/>
              <a:gd name="connsiteX6438" fmla="*/ 6367520 w 8267681"/>
              <a:gd name="connsiteY6438" fmla="*/ 4237155 h 6698675"/>
              <a:gd name="connsiteX6439" fmla="*/ 6365171 w 8267681"/>
              <a:gd name="connsiteY6439" fmla="*/ 4229522 h 6698675"/>
              <a:gd name="connsiteX6440" fmla="*/ 6368731 w 8267681"/>
              <a:gd name="connsiteY6440" fmla="*/ 4221068 h 6698675"/>
              <a:gd name="connsiteX6441" fmla="*/ 6427121 w 8267681"/>
              <a:gd name="connsiteY6441" fmla="*/ 4368393 h 6698675"/>
              <a:gd name="connsiteX6442" fmla="*/ 6478876 w 8267681"/>
              <a:gd name="connsiteY6442" fmla="*/ 4583926 h 6698675"/>
              <a:gd name="connsiteX6443" fmla="*/ 6480257 w 8267681"/>
              <a:gd name="connsiteY6443" fmla="*/ 4591265 h 6698675"/>
              <a:gd name="connsiteX6444" fmla="*/ 6489287 w 8267681"/>
              <a:gd name="connsiteY6444" fmla="*/ 4685794 h 6698675"/>
              <a:gd name="connsiteX6445" fmla="*/ 6473215 w 8267681"/>
              <a:gd name="connsiteY6445" fmla="*/ 4584774 h 6698675"/>
              <a:gd name="connsiteX6446" fmla="*/ 6449727 w 8267681"/>
              <a:gd name="connsiteY6446" fmla="*/ 4488474 h 6698675"/>
              <a:gd name="connsiteX6447" fmla="*/ 6419194 w 8267681"/>
              <a:gd name="connsiteY6447" fmla="*/ 4401569 h 6698675"/>
              <a:gd name="connsiteX6448" fmla="*/ 6449727 w 8267681"/>
              <a:gd name="connsiteY6448" fmla="*/ 4507264 h 6698675"/>
              <a:gd name="connsiteX6449" fmla="*/ 6461471 w 8267681"/>
              <a:gd name="connsiteY6449" fmla="*/ 4558937 h 6698675"/>
              <a:gd name="connsiteX6450" fmla="*/ 6468517 w 8267681"/>
              <a:gd name="connsiteY6450" fmla="*/ 4584774 h 6698675"/>
              <a:gd name="connsiteX6451" fmla="*/ 6473215 w 8267681"/>
              <a:gd name="connsiteY6451" fmla="*/ 4612959 h 6698675"/>
              <a:gd name="connsiteX6452" fmla="*/ 6470866 w 8267681"/>
              <a:gd name="connsiteY6452" fmla="*/ 4608262 h 6698675"/>
              <a:gd name="connsiteX6453" fmla="*/ 6484959 w 8267681"/>
              <a:gd name="connsiteY6453" fmla="*/ 4688120 h 6698675"/>
              <a:gd name="connsiteX6454" fmla="*/ 6489858 w 8267681"/>
              <a:gd name="connsiteY6454" fmla="*/ 4733436 h 6698675"/>
              <a:gd name="connsiteX6455" fmla="*/ 6499052 w 8267681"/>
              <a:gd name="connsiteY6455" fmla="*/ 4800862 h 6698675"/>
              <a:gd name="connsiteX6456" fmla="*/ 6508447 w 8267681"/>
              <a:gd name="connsiteY6456" fmla="*/ 4906557 h 6698675"/>
              <a:gd name="connsiteX6457" fmla="*/ 6506098 w 8267681"/>
              <a:gd name="connsiteY6457" fmla="*/ 4885418 h 6698675"/>
              <a:gd name="connsiteX6458" fmla="*/ 6496703 w 8267681"/>
              <a:gd name="connsiteY6458" fmla="*/ 4798513 h 6698675"/>
              <a:gd name="connsiteX6459" fmla="*/ 6482611 w 8267681"/>
              <a:gd name="connsiteY6459" fmla="*/ 4718655 h 6698675"/>
              <a:gd name="connsiteX6460" fmla="*/ 6483463 w 8267681"/>
              <a:gd name="connsiteY6460" fmla="*/ 4720572 h 6698675"/>
              <a:gd name="connsiteX6461" fmla="*/ 6482610 w 8267681"/>
              <a:gd name="connsiteY6461" fmla="*/ 4716306 h 6698675"/>
              <a:gd name="connsiteX6462" fmla="*/ 6459122 w 8267681"/>
              <a:gd name="connsiteY6462" fmla="*/ 4601216 h 6698675"/>
              <a:gd name="connsiteX6463" fmla="*/ 6442742 w 8267681"/>
              <a:gd name="connsiteY6463" fmla="*/ 4537878 h 6698675"/>
              <a:gd name="connsiteX6464" fmla="*/ 6435634 w 8267681"/>
              <a:gd name="connsiteY6464" fmla="*/ 4514310 h 6698675"/>
              <a:gd name="connsiteX6465" fmla="*/ 6440632 w 8267681"/>
              <a:gd name="connsiteY6465" fmla="*/ 4529721 h 6698675"/>
              <a:gd name="connsiteX6466" fmla="*/ 6423891 w 8267681"/>
              <a:gd name="connsiteY6466" fmla="*/ 4464986 h 6698675"/>
              <a:gd name="connsiteX6467" fmla="*/ 6402752 w 8267681"/>
              <a:gd name="connsiteY6467" fmla="*/ 4399220 h 6698675"/>
              <a:gd name="connsiteX6468" fmla="*/ 6379264 w 8267681"/>
              <a:gd name="connsiteY6468" fmla="*/ 4335803 h 6698675"/>
              <a:gd name="connsiteX6469" fmla="*/ 6325242 w 8267681"/>
              <a:gd name="connsiteY6469" fmla="*/ 4211318 h 6698675"/>
              <a:gd name="connsiteX6470" fmla="*/ 6294708 w 8267681"/>
              <a:gd name="connsiteY6470" fmla="*/ 4150250 h 6698675"/>
              <a:gd name="connsiteX6471" fmla="*/ 6259476 w 8267681"/>
              <a:gd name="connsiteY6471" fmla="*/ 4091530 h 6698675"/>
              <a:gd name="connsiteX6472" fmla="*/ 6184316 w 8267681"/>
              <a:gd name="connsiteY6472" fmla="*/ 3969394 h 6698675"/>
              <a:gd name="connsiteX6473" fmla="*/ 6134991 w 8267681"/>
              <a:gd name="connsiteY6473" fmla="*/ 3934162 h 6698675"/>
              <a:gd name="connsiteX6474" fmla="*/ 6221896 w 8267681"/>
              <a:gd name="connsiteY6474" fmla="*/ 4058647 h 6698675"/>
              <a:gd name="connsiteX6475" fmla="*/ 6170223 w 8267681"/>
              <a:gd name="connsiteY6475" fmla="*/ 3990533 h 6698675"/>
              <a:gd name="connsiteX6476" fmla="*/ 6057481 w 8267681"/>
              <a:gd name="connsiteY6476" fmla="*/ 3863699 h 6698675"/>
              <a:gd name="connsiteX6477" fmla="*/ 6142037 w 8267681"/>
              <a:gd name="connsiteY6477" fmla="*/ 3974091 h 6698675"/>
              <a:gd name="connsiteX6478" fmla="*/ 6160828 w 8267681"/>
              <a:gd name="connsiteY6478" fmla="*/ 3981138 h 6698675"/>
              <a:gd name="connsiteX6479" fmla="*/ 6165525 w 8267681"/>
              <a:gd name="connsiteY6479" fmla="*/ 4006974 h 6698675"/>
              <a:gd name="connsiteX6480" fmla="*/ 5989367 w 8267681"/>
              <a:gd name="connsiteY6480" fmla="*/ 3819072 h 6698675"/>
              <a:gd name="connsiteX6481" fmla="*/ 6109155 w 8267681"/>
              <a:gd name="connsiteY6481" fmla="*/ 4006974 h 6698675"/>
              <a:gd name="connsiteX6482" fmla="*/ 6106806 w 8267681"/>
              <a:gd name="connsiteY6482" fmla="*/ 4042206 h 6698675"/>
              <a:gd name="connsiteX6483" fmla="*/ 6088016 w 8267681"/>
              <a:gd name="connsiteY6483" fmla="*/ 4016369 h 6698675"/>
              <a:gd name="connsiteX6484" fmla="*/ 6104457 w 8267681"/>
              <a:gd name="connsiteY6484" fmla="*/ 4053950 h 6698675"/>
              <a:gd name="connsiteX6485" fmla="*/ 6109155 w 8267681"/>
              <a:gd name="connsiteY6485" fmla="*/ 4049252 h 6698675"/>
              <a:gd name="connsiteX6486" fmla="*/ 6132642 w 8267681"/>
              <a:gd name="connsiteY6486" fmla="*/ 4110321 h 6698675"/>
              <a:gd name="connsiteX6487" fmla="*/ 6097411 w 8267681"/>
              <a:gd name="connsiteY6487" fmla="*/ 4051601 h 6698675"/>
              <a:gd name="connsiteX6488" fmla="*/ 5958833 w 8267681"/>
              <a:gd name="connsiteY6488" fmla="*/ 3889535 h 6698675"/>
              <a:gd name="connsiteX6489" fmla="*/ 5975274 w 8267681"/>
              <a:gd name="connsiteY6489" fmla="*/ 3913023 h 6698675"/>
              <a:gd name="connsiteX6490" fmla="*/ 6026947 w 8267681"/>
              <a:gd name="connsiteY6490" fmla="*/ 4002277 h 6698675"/>
              <a:gd name="connsiteX6491" fmla="*/ 6019901 w 8267681"/>
              <a:gd name="connsiteY6491" fmla="*/ 4018718 h 6698675"/>
              <a:gd name="connsiteX6492" fmla="*/ 6031645 w 8267681"/>
              <a:gd name="connsiteY6492" fmla="*/ 4006974 h 6698675"/>
              <a:gd name="connsiteX6493" fmla="*/ 6104457 w 8267681"/>
              <a:gd name="connsiteY6493" fmla="*/ 4131460 h 6698675"/>
              <a:gd name="connsiteX6494" fmla="*/ 5914206 w 8267681"/>
              <a:gd name="connsiteY6494" fmla="*/ 3877792 h 6698675"/>
              <a:gd name="connsiteX6495" fmla="*/ 5940043 w 8267681"/>
              <a:gd name="connsiteY6495" fmla="*/ 3924767 h 6698675"/>
              <a:gd name="connsiteX6496" fmla="*/ 5909508 w 8267681"/>
              <a:gd name="connsiteY6496" fmla="*/ 3924767 h 6698675"/>
              <a:gd name="connsiteX6497" fmla="*/ 5914206 w 8267681"/>
              <a:gd name="connsiteY6497" fmla="*/ 3959999 h 6698675"/>
              <a:gd name="connsiteX6498" fmla="*/ 5930647 w 8267681"/>
              <a:gd name="connsiteY6498" fmla="*/ 3952952 h 6698675"/>
              <a:gd name="connsiteX6499" fmla="*/ 5925950 w 8267681"/>
              <a:gd name="connsiteY6499" fmla="*/ 3931814 h 6698675"/>
              <a:gd name="connsiteX6500" fmla="*/ 5940043 w 8267681"/>
              <a:gd name="connsiteY6500" fmla="*/ 3927116 h 6698675"/>
              <a:gd name="connsiteX6501" fmla="*/ 5979070 w 8267681"/>
              <a:gd name="connsiteY6501" fmla="*/ 3980180 h 6698675"/>
              <a:gd name="connsiteX6502" fmla="*/ 5974687 w 8267681"/>
              <a:gd name="connsiteY6502" fmla="*/ 3979376 h 6698675"/>
              <a:gd name="connsiteX6503" fmla="*/ 5963530 w 8267681"/>
              <a:gd name="connsiteY6503" fmla="*/ 3983487 h 6698675"/>
              <a:gd name="connsiteX6504" fmla="*/ 5982321 w 8267681"/>
              <a:gd name="connsiteY6504" fmla="*/ 3985835 h 6698675"/>
              <a:gd name="connsiteX6505" fmla="*/ 5982403 w 8267681"/>
              <a:gd name="connsiteY6505" fmla="*/ 3984712 h 6698675"/>
              <a:gd name="connsiteX6506" fmla="*/ 6006982 w 8267681"/>
              <a:gd name="connsiteY6506" fmla="*/ 4018131 h 6698675"/>
              <a:gd name="connsiteX6507" fmla="*/ 6066877 w 8267681"/>
              <a:gd name="connsiteY6507" fmla="*/ 4112669 h 6698675"/>
              <a:gd name="connsiteX6508" fmla="*/ 6069225 w 8267681"/>
              <a:gd name="connsiteY6508" fmla="*/ 4119716 h 6698675"/>
              <a:gd name="connsiteX6509" fmla="*/ 6073923 w 8267681"/>
              <a:gd name="connsiteY6509" fmla="*/ 4136157 h 6698675"/>
              <a:gd name="connsiteX6510" fmla="*/ 6071574 w 8267681"/>
              <a:gd name="connsiteY6510" fmla="*/ 4140855 h 6698675"/>
              <a:gd name="connsiteX6511" fmla="*/ 6073923 w 8267681"/>
              <a:gd name="connsiteY6511" fmla="*/ 4138506 h 6698675"/>
              <a:gd name="connsiteX6512" fmla="*/ 6102109 w 8267681"/>
              <a:gd name="connsiteY6512" fmla="*/ 4237155 h 6698675"/>
              <a:gd name="connsiteX6513" fmla="*/ 6045737 w 8267681"/>
              <a:gd name="connsiteY6513" fmla="*/ 4157296 h 6698675"/>
              <a:gd name="connsiteX6514" fmla="*/ 6048086 w 8267681"/>
              <a:gd name="connsiteY6514" fmla="*/ 4145552 h 6698675"/>
              <a:gd name="connsiteX6515" fmla="*/ 6041040 w 8267681"/>
              <a:gd name="connsiteY6515" fmla="*/ 4150250 h 6698675"/>
              <a:gd name="connsiteX6516" fmla="*/ 6038691 w 8267681"/>
              <a:gd name="connsiteY6516" fmla="*/ 4145552 h 6698675"/>
              <a:gd name="connsiteX6517" fmla="*/ 6031645 w 8267681"/>
              <a:gd name="connsiteY6517" fmla="*/ 4122064 h 6698675"/>
              <a:gd name="connsiteX6518" fmla="*/ 6033993 w 8267681"/>
              <a:gd name="connsiteY6518" fmla="*/ 4138506 h 6698675"/>
              <a:gd name="connsiteX6519" fmla="*/ 5911857 w 8267681"/>
              <a:gd name="connsiteY6519" fmla="*/ 3990533 h 6698675"/>
              <a:gd name="connsiteX6520" fmla="*/ 5909508 w 8267681"/>
              <a:gd name="connsiteY6520" fmla="*/ 3988184 h 6698675"/>
              <a:gd name="connsiteX6521" fmla="*/ 5850788 w 8267681"/>
              <a:gd name="connsiteY6521" fmla="*/ 3938860 h 6698675"/>
              <a:gd name="connsiteX6522" fmla="*/ 5841393 w 8267681"/>
              <a:gd name="connsiteY6522" fmla="*/ 3927116 h 6698675"/>
              <a:gd name="connsiteX6523" fmla="*/ 5839044 w 8267681"/>
              <a:gd name="connsiteY6523" fmla="*/ 3929465 h 6698675"/>
              <a:gd name="connsiteX6524" fmla="*/ 5822603 w 8267681"/>
              <a:gd name="connsiteY6524" fmla="*/ 3920070 h 6698675"/>
              <a:gd name="connsiteX6525" fmla="*/ 5831998 w 8267681"/>
              <a:gd name="connsiteY6525" fmla="*/ 3938860 h 6698675"/>
              <a:gd name="connsiteX6526" fmla="*/ 5810859 w 8267681"/>
              <a:gd name="connsiteY6526" fmla="*/ 3974091 h 6698675"/>
              <a:gd name="connsiteX6527" fmla="*/ 5787371 w 8267681"/>
              <a:gd name="connsiteY6527" fmla="*/ 3967045 h 6698675"/>
              <a:gd name="connsiteX6528" fmla="*/ 5806161 w 8267681"/>
              <a:gd name="connsiteY6528" fmla="*/ 3997579 h 6698675"/>
              <a:gd name="connsiteX6529" fmla="*/ 5815556 w 8267681"/>
              <a:gd name="connsiteY6529" fmla="*/ 4028113 h 6698675"/>
              <a:gd name="connsiteX6530" fmla="*/ 5817905 w 8267681"/>
              <a:gd name="connsiteY6530" fmla="*/ 4014021 h 6698675"/>
              <a:gd name="connsiteX6531" fmla="*/ 5928299 w 8267681"/>
              <a:gd name="connsiteY6531" fmla="*/ 4197225 h 6698675"/>
              <a:gd name="connsiteX6532" fmla="*/ 5918903 w 8267681"/>
              <a:gd name="connsiteY6532" fmla="*/ 4187830 h 6698675"/>
              <a:gd name="connsiteX6533" fmla="*/ 5937694 w 8267681"/>
              <a:gd name="connsiteY6533" fmla="*/ 4255945 h 6698675"/>
              <a:gd name="connsiteX6534" fmla="*/ 5930647 w 8267681"/>
              <a:gd name="connsiteY6534" fmla="*/ 4258294 h 6698675"/>
              <a:gd name="connsiteX6535" fmla="*/ 5935345 w 8267681"/>
              <a:gd name="connsiteY6535" fmla="*/ 4284130 h 6698675"/>
              <a:gd name="connsiteX6536" fmla="*/ 5935345 w 8267681"/>
              <a:gd name="connsiteY6536" fmla="*/ 4286479 h 6698675"/>
              <a:gd name="connsiteX6537" fmla="*/ 5782673 w 8267681"/>
              <a:gd name="connsiteY6537" fmla="*/ 4046904 h 6698675"/>
              <a:gd name="connsiteX6538" fmla="*/ 5907159 w 8267681"/>
              <a:gd name="connsiteY6538" fmla="*/ 4234806 h 6698675"/>
              <a:gd name="connsiteX6539" fmla="*/ 5853137 w 8267681"/>
              <a:gd name="connsiteY6539" fmla="*/ 4185481 h 6698675"/>
              <a:gd name="connsiteX6540" fmla="*/ 5874277 w 8267681"/>
              <a:gd name="connsiteY6540" fmla="*/ 4227759 h 6698675"/>
              <a:gd name="connsiteX6541" fmla="*/ 5820254 w 8267681"/>
              <a:gd name="connsiteY6541" fmla="*/ 4145552 h 6698675"/>
              <a:gd name="connsiteX6542" fmla="*/ 5747442 w 8267681"/>
              <a:gd name="connsiteY6542" fmla="*/ 4091530 h 6698675"/>
              <a:gd name="connsiteX6543" fmla="*/ 5700466 w 8267681"/>
              <a:gd name="connsiteY6543" fmla="*/ 4042206 h 6698675"/>
              <a:gd name="connsiteX6544" fmla="*/ 5693420 w 8267681"/>
              <a:gd name="connsiteY6544" fmla="*/ 4044555 h 6698675"/>
              <a:gd name="connsiteX6545" fmla="*/ 5705164 w 8267681"/>
              <a:gd name="connsiteY6545" fmla="*/ 4014021 h 6698675"/>
              <a:gd name="connsiteX6546" fmla="*/ 5705164 w 8267681"/>
              <a:gd name="connsiteY6546" fmla="*/ 3863699 h 6698675"/>
              <a:gd name="connsiteX6547" fmla="*/ 5669932 w 8267681"/>
              <a:gd name="connsiteY6547" fmla="*/ 3849606 h 6698675"/>
              <a:gd name="connsiteX6548" fmla="*/ 5674630 w 8267681"/>
              <a:gd name="connsiteY6548" fmla="*/ 3781492 h 6698675"/>
              <a:gd name="connsiteX6549" fmla="*/ 5681676 w 8267681"/>
              <a:gd name="connsiteY6549" fmla="*/ 3781492 h 6698675"/>
              <a:gd name="connsiteX6550" fmla="*/ 5688722 w 8267681"/>
              <a:gd name="connsiteY6550" fmla="*/ 3769748 h 6698675"/>
              <a:gd name="connsiteX6551" fmla="*/ 5770930 w 8267681"/>
              <a:gd name="connsiteY6551" fmla="*/ 3746260 h 6698675"/>
              <a:gd name="connsiteX6552" fmla="*/ 5782673 w 8267681"/>
              <a:gd name="connsiteY6552" fmla="*/ 3739213 h 6698675"/>
              <a:gd name="connsiteX6553" fmla="*/ 5789720 w 8267681"/>
              <a:gd name="connsiteY6553" fmla="*/ 3767399 h 6698675"/>
              <a:gd name="connsiteX6554" fmla="*/ 5789720 w 8267681"/>
              <a:gd name="connsiteY6554" fmla="*/ 3734516 h 6698675"/>
              <a:gd name="connsiteX6555" fmla="*/ 5839044 w 8267681"/>
              <a:gd name="connsiteY6555" fmla="*/ 3675796 h 6698675"/>
              <a:gd name="connsiteX6556" fmla="*/ 5848439 w 8267681"/>
              <a:gd name="connsiteY6556" fmla="*/ 3678145 h 6698675"/>
              <a:gd name="connsiteX6557" fmla="*/ 5808510 w 8267681"/>
              <a:gd name="connsiteY6557" fmla="*/ 3652309 h 6698675"/>
              <a:gd name="connsiteX6558" fmla="*/ 5820254 w 8267681"/>
              <a:gd name="connsiteY6558" fmla="*/ 3614728 h 6698675"/>
              <a:gd name="connsiteX6559" fmla="*/ 5876626 w 8267681"/>
              <a:gd name="connsiteY6559" fmla="*/ 3657006 h 6698675"/>
              <a:gd name="connsiteX6560" fmla="*/ 5907159 w 8267681"/>
              <a:gd name="connsiteY6560" fmla="*/ 3652309 h 6698675"/>
              <a:gd name="connsiteX6561" fmla="*/ 5829649 w 8267681"/>
              <a:gd name="connsiteY6561" fmla="*/ 3591241 h 6698675"/>
              <a:gd name="connsiteX6562" fmla="*/ 5829649 w 8267681"/>
              <a:gd name="connsiteY6562" fmla="*/ 3588892 h 6698675"/>
              <a:gd name="connsiteX6563" fmla="*/ 5864882 w 8267681"/>
              <a:gd name="connsiteY6563" fmla="*/ 3565404 h 6698675"/>
              <a:gd name="connsiteX6564" fmla="*/ 5881323 w 8267681"/>
              <a:gd name="connsiteY6564" fmla="*/ 3577148 h 6698675"/>
              <a:gd name="connsiteX6565" fmla="*/ 5888370 w 8267681"/>
              <a:gd name="connsiteY6565" fmla="*/ 3584194 h 6698675"/>
              <a:gd name="connsiteX6566" fmla="*/ 5925950 w 8267681"/>
              <a:gd name="connsiteY6566" fmla="*/ 3617077 h 6698675"/>
              <a:gd name="connsiteX6567" fmla="*/ 5928299 w 8267681"/>
              <a:gd name="connsiteY6567" fmla="*/ 3614728 h 6698675"/>
              <a:gd name="connsiteX6568" fmla="*/ 5890718 w 8267681"/>
              <a:gd name="connsiteY6568" fmla="*/ 3584194 h 6698675"/>
              <a:gd name="connsiteX6569" fmla="*/ 5895416 w 8267681"/>
              <a:gd name="connsiteY6569" fmla="*/ 3581845 h 6698675"/>
              <a:gd name="connsiteX6570" fmla="*/ 5893067 w 8267681"/>
              <a:gd name="connsiteY6570" fmla="*/ 3553660 h 6698675"/>
              <a:gd name="connsiteX6571" fmla="*/ 5921252 w 8267681"/>
              <a:gd name="connsiteY6571" fmla="*/ 3572450 h 6698675"/>
              <a:gd name="connsiteX6572" fmla="*/ 5937694 w 8267681"/>
              <a:gd name="connsiteY6572" fmla="*/ 3598287 h 6698675"/>
              <a:gd name="connsiteX6573" fmla="*/ 5944740 w 8267681"/>
              <a:gd name="connsiteY6573" fmla="*/ 3586543 h 6698675"/>
              <a:gd name="connsiteX6574" fmla="*/ 5949438 w 8267681"/>
              <a:gd name="connsiteY6574" fmla="*/ 3588892 h 6698675"/>
              <a:gd name="connsiteX6575" fmla="*/ 5954135 w 8267681"/>
              <a:gd name="connsiteY6575" fmla="*/ 3586543 h 6698675"/>
              <a:gd name="connsiteX6576" fmla="*/ 5956484 w 8267681"/>
              <a:gd name="connsiteY6576" fmla="*/ 3593589 h 6698675"/>
              <a:gd name="connsiteX6577" fmla="*/ 5958833 w 8267681"/>
              <a:gd name="connsiteY6577" fmla="*/ 3605333 h 6698675"/>
              <a:gd name="connsiteX6578" fmla="*/ 5963530 w 8267681"/>
              <a:gd name="connsiteY6578" fmla="*/ 3598287 h 6698675"/>
              <a:gd name="connsiteX6579" fmla="*/ 5970577 w 8267681"/>
              <a:gd name="connsiteY6579" fmla="*/ 3602985 h 6698675"/>
              <a:gd name="connsiteX6580" fmla="*/ 5982321 w 8267681"/>
              <a:gd name="connsiteY6580" fmla="*/ 3612380 h 6698675"/>
              <a:gd name="connsiteX6581" fmla="*/ 5982321 w 8267681"/>
              <a:gd name="connsiteY6581" fmla="*/ 3565404 h 6698675"/>
              <a:gd name="connsiteX6582" fmla="*/ 5998762 w 8267681"/>
              <a:gd name="connsiteY6582" fmla="*/ 3572450 h 6698675"/>
              <a:gd name="connsiteX6583" fmla="*/ 5989367 w 8267681"/>
              <a:gd name="connsiteY6583" fmla="*/ 3548963 h 6698675"/>
              <a:gd name="connsiteX6584" fmla="*/ 5961181 w 8267681"/>
              <a:gd name="connsiteY6584" fmla="*/ 3570101 h 6698675"/>
              <a:gd name="connsiteX6585" fmla="*/ 5956484 w 8267681"/>
              <a:gd name="connsiteY6585" fmla="*/ 3534870 h 6698675"/>
              <a:gd name="connsiteX6586" fmla="*/ 5954135 w 8267681"/>
              <a:gd name="connsiteY6586" fmla="*/ 3574799 h 6698675"/>
              <a:gd name="connsiteX6587" fmla="*/ 5951786 w 8267681"/>
              <a:gd name="connsiteY6587" fmla="*/ 3532521 h 6698675"/>
              <a:gd name="connsiteX6588" fmla="*/ 5935345 w 8267681"/>
              <a:gd name="connsiteY6588" fmla="*/ 3523126 h 6698675"/>
              <a:gd name="connsiteX6589" fmla="*/ 5940043 w 8267681"/>
              <a:gd name="connsiteY6589" fmla="*/ 3516079 h 6698675"/>
              <a:gd name="connsiteX6590" fmla="*/ 5925950 w 8267681"/>
              <a:gd name="connsiteY6590" fmla="*/ 3509033 h 6698675"/>
              <a:gd name="connsiteX6591" fmla="*/ 5916555 w 8267681"/>
              <a:gd name="connsiteY6591" fmla="*/ 3501987 h 6698675"/>
              <a:gd name="connsiteX6592" fmla="*/ 5909508 w 8267681"/>
              <a:gd name="connsiteY6592" fmla="*/ 3462058 h 6698675"/>
              <a:gd name="connsiteX6593" fmla="*/ 5904811 w 8267681"/>
              <a:gd name="connsiteY6593" fmla="*/ 3473802 h 6698675"/>
              <a:gd name="connsiteX6594" fmla="*/ 5904811 w 8267681"/>
              <a:gd name="connsiteY6594" fmla="*/ 3492592 h 6698675"/>
              <a:gd name="connsiteX6595" fmla="*/ 5867230 w 8267681"/>
              <a:gd name="connsiteY6595" fmla="*/ 3459709 h 6698675"/>
              <a:gd name="connsiteX6596" fmla="*/ 5848439 w 8267681"/>
              <a:gd name="connsiteY6596" fmla="*/ 3440919 h 6698675"/>
              <a:gd name="connsiteX6597" fmla="*/ 5862532 w 8267681"/>
              <a:gd name="connsiteY6597" fmla="*/ 3443268 h 6698675"/>
              <a:gd name="connsiteX6598" fmla="*/ 5871928 w 8267681"/>
              <a:gd name="connsiteY6598" fmla="*/ 3375153 h 6698675"/>
              <a:gd name="connsiteX6599" fmla="*/ 5916555 w 8267681"/>
              <a:gd name="connsiteY6599" fmla="*/ 3405687 h 6698675"/>
              <a:gd name="connsiteX6600" fmla="*/ 5975274 w 8267681"/>
              <a:gd name="connsiteY6600" fmla="*/ 3447965 h 6698675"/>
              <a:gd name="connsiteX6601" fmla="*/ 6031645 w 8267681"/>
              <a:gd name="connsiteY6601" fmla="*/ 3487894 h 6698675"/>
              <a:gd name="connsiteX6602" fmla="*/ 6048086 w 8267681"/>
              <a:gd name="connsiteY6602" fmla="*/ 3501987 h 6698675"/>
              <a:gd name="connsiteX6603" fmla="*/ 6019901 w 8267681"/>
              <a:gd name="connsiteY6603" fmla="*/ 3462058 h 6698675"/>
              <a:gd name="connsiteX6604" fmla="*/ 5968228 w 8267681"/>
              <a:gd name="connsiteY6604" fmla="*/ 3419780 h 6698675"/>
              <a:gd name="connsiteX6605" fmla="*/ 5942391 w 8267681"/>
              <a:gd name="connsiteY6605" fmla="*/ 3400989 h 6698675"/>
              <a:gd name="connsiteX6606" fmla="*/ 5947089 w 8267681"/>
              <a:gd name="connsiteY6606" fmla="*/ 3400989 h 6698675"/>
              <a:gd name="connsiteX6607" fmla="*/ 5947089 w 8267681"/>
              <a:gd name="connsiteY6607" fmla="*/ 3344658 h 6698675"/>
              <a:gd name="connsiteX6608" fmla="*/ 5954135 w 8267681"/>
              <a:gd name="connsiteY6608" fmla="*/ 3351665 h 6698675"/>
              <a:gd name="connsiteX6609" fmla="*/ 5956484 w 8267681"/>
              <a:gd name="connsiteY6609" fmla="*/ 3377502 h 6698675"/>
              <a:gd name="connsiteX6610" fmla="*/ 5963530 w 8267681"/>
              <a:gd name="connsiteY6610" fmla="*/ 3358711 h 6698675"/>
              <a:gd name="connsiteX6611" fmla="*/ 5979972 w 8267681"/>
              <a:gd name="connsiteY6611" fmla="*/ 3372804 h 6698675"/>
              <a:gd name="connsiteX6612" fmla="*/ 5982321 w 8267681"/>
              <a:gd name="connsiteY6612" fmla="*/ 3415082 h 6698675"/>
              <a:gd name="connsiteX6613" fmla="*/ 5987018 w 8267681"/>
              <a:gd name="connsiteY6613" fmla="*/ 3377502 h 6698675"/>
              <a:gd name="connsiteX6614" fmla="*/ 6033993 w 8267681"/>
              <a:gd name="connsiteY6614" fmla="*/ 3412733 h 6698675"/>
              <a:gd name="connsiteX6615" fmla="*/ 5998762 w 8267681"/>
              <a:gd name="connsiteY6615" fmla="*/ 3398641 h 6698675"/>
              <a:gd name="connsiteX6616" fmla="*/ 6071574 w 8267681"/>
              <a:gd name="connsiteY6616" fmla="*/ 3431524 h 6698675"/>
              <a:gd name="connsiteX6617" fmla="*/ 6045737 w 8267681"/>
              <a:gd name="connsiteY6617" fmla="*/ 3391301 h 6698675"/>
              <a:gd name="connsiteX6618" fmla="*/ 6025038 w 8267681"/>
              <a:gd name="connsiteY6618" fmla="*/ 3369308 h 6698675"/>
              <a:gd name="connsiteX6619" fmla="*/ 6031278 w 8267681"/>
              <a:gd name="connsiteY6619" fmla="*/ 3365905 h 6698675"/>
              <a:gd name="connsiteX6620" fmla="*/ 6029296 w 8267681"/>
              <a:gd name="connsiteY6620" fmla="*/ 3354014 h 6698675"/>
              <a:gd name="connsiteX6621" fmla="*/ 6020537 w 8267681"/>
              <a:gd name="connsiteY6621" fmla="*/ 3364525 h 6698675"/>
              <a:gd name="connsiteX6622" fmla="*/ 6012855 w 8267681"/>
              <a:gd name="connsiteY6622" fmla="*/ 3356363 h 6698675"/>
              <a:gd name="connsiteX6623" fmla="*/ 6015203 w 8267681"/>
              <a:gd name="connsiteY6623" fmla="*/ 3335256 h 6698675"/>
              <a:gd name="connsiteX6624" fmla="*/ 6033993 w 8267681"/>
              <a:gd name="connsiteY6624" fmla="*/ 3337608 h 6698675"/>
              <a:gd name="connsiteX6625" fmla="*/ 6048086 w 8267681"/>
              <a:gd name="connsiteY6625" fmla="*/ 3250742 h 6698675"/>
              <a:gd name="connsiteX6626" fmla="*/ 6071574 w 8267681"/>
              <a:gd name="connsiteY6626" fmla="*/ 3269553 h 6698675"/>
              <a:gd name="connsiteX6627" fmla="*/ 6048086 w 8267681"/>
              <a:gd name="connsiteY6627" fmla="*/ 3238992 h 6698675"/>
              <a:gd name="connsiteX6628" fmla="*/ 6050435 w 8267681"/>
              <a:gd name="connsiteY6628" fmla="*/ 3215498 h 6698675"/>
              <a:gd name="connsiteX6629" fmla="*/ 6095062 w 8267681"/>
              <a:gd name="connsiteY6629" fmla="*/ 3173221 h 6698675"/>
              <a:gd name="connsiteX6630" fmla="*/ 6095062 w 8267681"/>
              <a:gd name="connsiteY6630" fmla="*/ 3180267 h 6698675"/>
              <a:gd name="connsiteX6631" fmla="*/ 6057481 w 8267681"/>
              <a:gd name="connsiteY6631" fmla="*/ 3220195 h 6698675"/>
              <a:gd name="connsiteX6632" fmla="*/ 6097411 w 8267681"/>
              <a:gd name="connsiteY6632" fmla="*/ 3187313 h 6698675"/>
              <a:gd name="connsiteX6633" fmla="*/ 6111503 w 8267681"/>
              <a:gd name="connsiteY6633" fmla="*/ 3170870 h 6698675"/>
              <a:gd name="connsiteX6634" fmla="*/ 6118550 w 8267681"/>
              <a:gd name="connsiteY6634" fmla="*/ 3161471 h 6698675"/>
              <a:gd name="connsiteX6635" fmla="*/ 5334058 w 8267681"/>
              <a:gd name="connsiteY6635" fmla="*/ 3161439 h 6698675"/>
              <a:gd name="connsiteX6636" fmla="*/ 5336407 w 8267681"/>
              <a:gd name="connsiteY6636" fmla="*/ 3161439 h 6698675"/>
              <a:gd name="connsiteX6637" fmla="*/ 5336407 w 8267681"/>
              <a:gd name="connsiteY6637" fmla="*/ 3163787 h 6698675"/>
              <a:gd name="connsiteX6638" fmla="*/ 5338755 w 8267681"/>
              <a:gd name="connsiteY6638" fmla="*/ 3163787 h 6698675"/>
              <a:gd name="connsiteX6639" fmla="*/ 5334058 w 8267681"/>
              <a:gd name="connsiteY6639" fmla="*/ 3166138 h 6698675"/>
              <a:gd name="connsiteX6640" fmla="*/ 6090365 w 8267681"/>
              <a:gd name="connsiteY6640" fmla="*/ 3159125 h 6698675"/>
              <a:gd name="connsiteX6641" fmla="*/ 6052784 w 8267681"/>
              <a:gd name="connsiteY6641" fmla="*/ 3208452 h 6698675"/>
              <a:gd name="connsiteX6642" fmla="*/ 6055133 w 8267681"/>
              <a:gd name="connsiteY6642" fmla="*/ 3182614 h 6698675"/>
              <a:gd name="connsiteX6643" fmla="*/ 6057481 w 8267681"/>
              <a:gd name="connsiteY6643" fmla="*/ 3177914 h 6698675"/>
              <a:gd name="connsiteX6644" fmla="*/ 6055133 w 8267681"/>
              <a:gd name="connsiteY6644" fmla="*/ 3189661 h 6698675"/>
              <a:gd name="connsiteX6645" fmla="*/ 6090365 w 8267681"/>
              <a:gd name="connsiteY6645" fmla="*/ 3159125 h 6698675"/>
              <a:gd name="connsiteX6646" fmla="*/ 5218968 w 8267681"/>
              <a:gd name="connsiteY6646" fmla="*/ 3159096 h 6698675"/>
              <a:gd name="connsiteX6647" fmla="*/ 5223665 w 8267681"/>
              <a:gd name="connsiteY6647" fmla="*/ 3163793 h 6698675"/>
              <a:gd name="connsiteX6648" fmla="*/ 5221316 w 8267681"/>
              <a:gd name="connsiteY6648" fmla="*/ 3163793 h 6698675"/>
              <a:gd name="connsiteX6649" fmla="*/ 5218968 w 8267681"/>
              <a:gd name="connsiteY6649" fmla="*/ 3159096 h 6698675"/>
              <a:gd name="connsiteX6650" fmla="*/ 5568936 w 8267681"/>
              <a:gd name="connsiteY6650" fmla="*/ 3159076 h 6698675"/>
              <a:gd name="connsiteX6651" fmla="*/ 5568936 w 8267681"/>
              <a:gd name="connsiteY6651" fmla="*/ 3161428 h 6698675"/>
              <a:gd name="connsiteX6652" fmla="*/ 5566587 w 8267681"/>
              <a:gd name="connsiteY6652" fmla="*/ 3163774 h 6698675"/>
              <a:gd name="connsiteX6653" fmla="*/ 5566587 w 8267681"/>
              <a:gd name="connsiteY6653" fmla="*/ 3161428 h 6698675"/>
              <a:gd name="connsiteX6654" fmla="*/ 5289432 w 8267681"/>
              <a:gd name="connsiteY6654" fmla="*/ 3156750 h 6698675"/>
              <a:gd name="connsiteX6655" fmla="*/ 5291780 w 8267681"/>
              <a:gd name="connsiteY6655" fmla="*/ 3163796 h 6698675"/>
              <a:gd name="connsiteX6656" fmla="*/ 5287083 w 8267681"/>
              <a:gd name="connsiteY6656" fmla="*/ 3161448 h 6698675"/>
              <a:gd name="connsiteX6657" fmla="*/ 5289432 w 8267681"/>
              <a:gd name="connsiteY6657" fmla="*/ 3159098 h 6698675"/>
              <a:gd name="connsiteX6658" fmla="*/ 5289432 w 8267681"/>
              <a:gd name="connsiteY6658" fmla="*/ 3156750 h 6698675"/>
              <a:gd name="connsiteX6659" fmla="*/ 5935346 w 8267681"/>
              <a:gd name="connsiteY6659" fmla="*/ 3154423 h 6698675"/>
              <a:gd name="connsiteX6660" fmla="*/ 5925951 w 8267681"/>
              <a:gd name="connsiteY6660" fmla="*/ 3166171 h 6698675"/>
              <a:gd name="connsiteX6661" fmla="*/ 5932214 w 8267681"/>
              <a:gd name="connsiteY6661" fmla="*/ 3174521 h 6698675"/>
              <a:gd name="connsiteX6662" fmla="*/ 5930648 w 8267681"/>
              <a:gd name="connsiteY6662" fmla="*/ 3175561 h 6698675"/>
              <a:gd name="connsiteX6663" fmla="*/ 5931465 w 8267681"/>
              <a:gd name="connsiteY6663" fmla="*/ 3176791 h 6698675"/>
              <a:gd name="connsiteX6664" fmla="*/ 5921253 w 8267681"/>
              <a:gd name="connsiteY6664" fmla="*/ 3184961 h 6698675"/>
              <a:gd name="connsiteX6665" fmla="*/ 5914207 w 8267681"/>
              <a:gd name="connsiteY6665" fmla="*/ 3184961 h 6698675"/>
              <a:gd name="connsiteX6666" fmla="*/ 5904812 w 8267681"/>
              <a:gd name="connsiteY6666" fmla="*/ 3184961 h 6698675"/>
              <a:gd name="connsiteX6667" fmla="*/ 5904812 w 8267681"/>
              <a:gd name="connsiteY6667" fmla="*/ 3187311 h 6698675"/>
              <a:gd name="connsiteX6668" fmla="*/ 5914207 w 8267681"/>
              <a:gd name="connsiteY6668" fmla="*/ 3187311 h 6698675"/>
              <a:gd name="connsiteX6669" fmla="*/ 5914207 w 8267681"/>
              <a:gd name="connsiteY6669" fmla="*/ 3194359 h 6698675"/>
              <a:gd name="connsiteX6670" fmla="*/ 5923602 w 8267681"/>
              <a:gd name="connsiteY6670" fmla="*/ 3192007 h 6698675"/>
              <a:gd name="connsiteX6671" fmla="*/ 5932997 w 8267681"/>
              <a:gd name="connsiteY6671" fmla="*/ 3196705 h 6698675"/>
              <a:gd name="connsiteX6672" fmla="*/ 5930648 w 8267681"/>
              <a:gd name="connsiteY6672" fmla="*/ 3189661 h 6698675"/>
              <a:gd name="connsiteX6673" fmla="*/ 5940043 w 8267681"/>
              <a:gd name="connsiteY6673" fmla="*/ 3189661 h 6698675"/>
              <a:gd name="connsiteX6674" fmla="*/ 5931465 w 8267681"/>
              <a:gd name="connsiteY6674" fmla="*/ 3176791 h 6698675"/>
              <a:gd name="connsiteX6675" fmla="*/ 5932997 w 8267681"/>
              <a:gd name="connsiteY6675" fmla="*/ 3175561 h 6698675"/>
              <a:gd name="connsiteX6676" fmla="*/ 5932214 w 8267681"/>
              <a:gd name="connsiteY6676" fmla="*/ 3174521 h 6698675"/>
              <a:gd name="connsiteX6677" fmla="*/ 5937694 w 8267681"/>
              <a:gd name="connsiteY6677" fmla="*/ 3170868 h 6698675"/>
              <a:gd name="connsiteX6678" fmla="*/ 5949438 w 8267681"/>
              <a:gd name="connsiteY6678" fmla="*/ 3184961 h 6698675"/>
              <a:gd name="connsiteX6679" fmla="*/ 5963531 w 8267681"/>
              <a:gd name="connsiteY6679" fmla="*/ 3182612 h 6698675"/>
              <a:gd name="connsiteX6680" fmla="*/ 5963531 w 8267681"/>
              <a:gd name="connsiteY6680" fmla="*/ 3180267 h 6698675"/>
              <a:gd name="connsiteX6681" fmla="*/ 5949438 w 8267681"/>
              <a:gd name="connsiteY6681" fmla="*/ 3177912 h 6698675"/>
              <a:gd name="connsiteX6682" fmla="*/ 5951787 w 8267681"/>
              <a:gd name="connsiteY6682" fmla="*/ 3170868 h 6698675"/>
              <a:gd name="connsiteX6683" fmla="*/ 5958834 w 8267681"/>
              <a:gd name="connsiteY6683" fmla="*/ 3175561 h 6698675"/>
              <a:gd name="connsiteX6684" fmla="*/ 5961182 w 8267681"/>
              <a:gd name="connsiteY6684" fmla="*/ 3161471 h 6698675"/>
              <a:gd name="connsiteX6685" fmla="*/ 5951787 w 8267681"/>
              <a:gd name="connsiteY6685" fmla="*/ 3161471 h 6698675"/>
              <a:gd name="connsiteX6686" fmla="*/ 5956485 w 8267681"/>
              <a:gd name="connsiteY6686" fmla="*/ 3168520 h 6698675"/>
              <a:gd name="connsiteX6687" fmla="*/ 5951787 w 8267681"/>
              <a:gd name="connsiteY6687" fmla="*/ 3170868 h 6698675"/>
              <a:gd name="connsiteX6688" fmla="*/ 5944741 w 8267681"/>
              <a:gd name="connsiteY6688" fmla="*/ 3163818 h 6698675"/>
              <a:gd name="connsiteX6689" fmla="*/ 5935346 w 8267681"/>
              <a:gd name="connsiteY6689" fmla="*/ 3170868 h 6698675"/>
              <a:gd name="connsiteX6690" fmla="*/ 5932997 w 8267681"/>
              <a:gd name="connsiteY6690" fmla="*/ 3166171 h 6698675"/>
              <a:gd name="connsiteX6691" fmla="*/ 5940043 w 8267681"/>
              <a:gd name="connsiteY6691" fmla="*/ 3156772 h 6698675"/>
              <a:gd name="connsiteX6692" fmla="*/ 5848441 w 8267681"/>
              <a:gd name="connsiteY6692" fmla="*/ 3154423 h 6698675"/>
              <a:gd name="connsiteX6693" fmla="*/ 5848441 w 8267681"/>
              <a:gd name="connsiteY6693" fmla="*/ 3161471 h 6698675"/>
              <a:gd name="connsiteX6694" fmla="*/ 5855487 w 8267681"/>
              <a:gd name="connsiteY6694" fmla="*/ 3161471 h 6698675"/>
              <a:gd name="connsiteX6695" fmla="*/ 5559541 w 8267681"/>
              <a:gd name="connsiteY6695" fmla="*/ 3154402 h 6698675"/>
              <a:gd name="connsiteX6696" fmla="*/ 5559541 w 8267681"/>
              <a:gd name="connsiteY6696" fmla="*/ 3161450 h 6698675"/>
              <a:gd name="connsiteX6697" fmla="*/ 5554843 w 8267681"/>
              <a:gd name="connsiteY6697" fmla="*/ 3159101 h 6698675"/>
              <a:gd name="connsiteX6698" fmla="*/ 5263595 w 8267681"/>
              <a:gd name="connsiteY6698" fmla="*/ 3154399 h 6698675"/>
              <a:gd name="connsiteX6699" fmla="*/ 5268292 w 8267681"/>
              <a:gd name="connsiteY6699" fmla="*/ 3159096 h 6698675"/>
              <a:gd name="connsiteX6700" fmla="*/ 5263595 w 8267681"/>
              <a:gd name="connsiteY6700" fmla="*/ 3156747 h 6698675"/>
              <a:gd name="connsiteX6701" fmla="*/ 5263595 w 8267681"/>
              <a:gd name="connsiteY6701" fmla="*/ 3154399 h 6698675"/>
              <a:gd name="connsiteX6702" fmla="*/ 5216619 w 8267681"/>
              <a:gd name="connsiteY6702" fmla="*/ 3154371 h 6698675"/>
              <a:gd name="connsiteX6703" fmla="*/ 5218968 w 8267681"/>
              <a:gd name="connsiteY6703" fmla="*/ 3156720 h 6698675"/>
              <a:gd name="connsiteX6704" fmla="*/ 5216619 w 8267681"/>
              <a:gd name="connsiteY6704" fmla="*/ 3156720 h 6698675"/>
              <a:gd name="connsiteX6705" fmla="*/ 5282385 w 8267681"/>
              <a:gd name="connsiteY6705" fmla="*/ 3154370 h 6698675"/>
              <a:gd name="connsiteX6706" fmla="*/ 5282385 w 8267681"/>
              <a:gd name="connsiteY6706" fmla="*/ 3156717 h 6698675"/>
              <a:gd name="connsiteX6707" fmla="*/ 5280036 w 8267681"/>
              <a:gd name="connsiteY6707" fmla="*/ 3156717 h 6698675"/>
              <a:gd name="connsiteX6708" fmla="*/ 5561890 w 8267681"/>
              <a:gd name="connsiteY6708" fmla="*/ 3152079 h 6698675"/>
              <a:gd name="connsiteX6709" fmla="*/ 5568936 w 8267681"/>
              <a:gd name="connsiteY6709" fmla="*/ 3152079 h 6698675"/>
              <a:gd name="connsiteX6710" fmla="*/ 5561890 w 8267681"/>
              <a:gd name="connsiteY6710" fmla="*/ 3161471 h 6698675"/>
              <a:gd name="connsiteX6711" fmla="*/ 5918904 w 8267681"/>
              <a:gd name="connsiteY6711" fmla="*/ 3149728 h 6698675"/>
              <a:gd name="connsiteX6712" fmla="*/ 5914207 w 8267681"/>
              <a:gd name="connsiteY6712" fmla="*/ 3154423 h 6698675"/>
              <a:gd name="connsiteX6713" fmla="*/ 5911858 w 8267681"/>
              <a:gd name="connsiteY6713" fmla="*/ 3163818 h 6698675"/>
              <a:gd name="connsiteX6714" fmla="*/ 5921253 w 8267681"/>
              <a:gd name="connsiteY6714" fmla="*/ 3163818 h 6698675"/>
              <a:gd name="connsiteX6715" fmla="*/ 5918904 w 8267681"/>
              <a:gd name="connsiteY6715" fmla="*/ 3149728 h 6698675"/>
              <a:gd name="connsiteX6716" fmla="*/ 4380453 w 8267681"/>
              <a:gd name="connsiteY6716" fmla="*/ 3149725 h 6698675"/>
              <a:gd name="connsiteX6717" fmla="*/ 4373407 w 8267681"/>
              <a:gd name="connsiteY6717" fmla="*/ 3166171 h 6698675"/>
              <a:gd name="connsiteX6718" fmla="*/ 4385151 w 8267681"/>
              <a:gd name="connsiteY6718" fmla="*/ 3170868 h 6698675"/>
              <a:gd name="connsiteX6719" fmla="*/ 4399243 w 8267681"/>
              <a:gd name="connsiteY6719" fmla="*/ 3156772 h 6698675"/>
              <a:gd name="connsiteX6720" fmla="*/ 4380453 w 8267681"/>
              <a:gd name="connsiteY6720" fmla="*/ 3149725 h 6698675"/>
              <a:gd name="connsiteX6721" fmla="*/ 5350499 w 8267681"/>
              <a:gd name="connsiteY6721" fmla="*/ 3149718 h 6698675"/>
              <a:gd name="connsiteX6722" fmla="*/ 5350499 w 8267681"/>
              <a:gd name="connsiteY6722" fmla="*/ 3152069 h 6698675"/>
              <a:gd name="connsiteX6723" fmla="*/ 5350499 w 8267681"/>
              <a:gd name="connsiteY6723" fmla="*/ 3156764 h 6698675"/>
              <a:gd name="connsiteX6724" fmla="*/ 5352848 w 8267681"/>
              <a:gd name="connsiteY6724" fmla="*/ 3161460 h 6698675"/>
              <a:gd name="connsiteX6725" fmla="*/ 5352848 w 8267681"/>
              <a:gd name="connsiteY6725" fmla="*/ 3163811 h 6698675"/>
              <a:gd name="connsiteX6726" fmla="*/ 5350499 w 8267681"/>
              <a:gd name="connsiteY6726" fmla="*/ 3163811 h 6698675"/>
              <a:gd name="connsiteX6727" fmla="*/ 5350499 w 8267681"/>
              <a:gd name="connsiteY6727" fmla="*/ 3161460 h 6698675"/>
              <a:gd name="connsiteX6728" fmla="*/ 5348151 w 8267681"/>
              <a:gd name="connsiteY6728" fmla="*/ 3161460 h 6698675"/>
              <a:gd name="connsiteX6729" fmla="*/ 5345802 w 8267681"/>
              <a:gd name="connsiteY6729" fmla="*/ 3159115 h 6698675"/>
              <a:gd name="connsiteX6730" fmla="*/ 5343453 w 8267681"/>
              <a:gd name="connsiteY6730" fmla="*/ 3159115 h 6698675"/>
              <a:gd name="connsiteX6731" fmla="*/ 5348151 w 8267681"/>
              <a:gd name="connsiteY6731" fmla="*/ 3154413 h 6698675"/>
              <a:gd name="connsiteX6732" fmla="*/ 5350499 w 8267681"/>
              <a:gd name="connsiteY6732" fmla="*/ 3149718 h 6698675"/>
              <a:gd name="connsiteX6733" fmla="*/ 5211921 w 8267681"/>
              <a:gd name="connsiteY6733" fmla="*/ 3149715 h 6698675"/>
              <a:gd name="connsiteX6734" fmla="*/ 5214270 w 8267681"/>
              <a:gd name="connsiteY6734" fmla="*/ 3152063 h 6698675"/>
              <a:gd name="connsiteX6735" fmla="*/ 5211921 w 8267681"/>
              <a:gd name="connsiteY6735" fmla="*/ 3154410 h 6698675"/>
              <a:gd name="connsiteX6736" fmla="*/ 5211921 w 8267681"/>
              <a:gd name="connsiteY6736" fmla="*/ 3159109 h 6698675"/>
              <a:gd name="connsiteX6737" fmla="*/ 5207224 w 8267681"/>
              <a:gd name="connsiteY6737" fmla="*/ 3159109 h 6698675"/>
              <a:gd name="connsiteX6738" fmla="*/ 5211921 w 8267681"/>
              <a:gd name="connsiteY6738" fmla="*/ 3152063 h 6698675"/>
              <a:gd name="connsiteX6739" fmla="*/ 5211921 w 8267681"/>
              <a:gd name="connsiteY6739" fmla="*/ 3149715 h 6698675"/>
              <a:gd name="connsiteX6740" fmla="*/ 5193131 w 8267681"/>
              <a:gd name="connsiteY6740" fmla="*/ 3149713 h 6698675"/>
              <a:gd name="connsiteX6741" fmla="*/ 5195480 w 8267681"/>
              <a:gd name="connsiteY6741" fmla="*/ 3152063 h 6698675"/>
              <a:gd name="connsiteX6742" fmla="*/ 5195480 w 8267681"/>
              <a:gd name="connsiteY6742" fmla="*/ 3156759 h 6698675"/>
              <a:gd name="connsiteX6743" fmla="*/ 5190782 w 8267681"/>
              <a:gd name="connsiteY6743" fmla="*/ 3154407 h 6698675"/>
              <a:gd name="connsiteX6744" fmla="*/ 5188434 w 8267681"/>
              <a:gd name="connsiteY6744" fmla="*/ 3152063 h 6698675"/>
              <a:gd name="connsiteX6745" fmla="*/ 5193131 w 8267681"/>
              <a:gd name="connsiteY6745" fmla="*/ 3149713 h 6698675"/>
              <a:gd name="connsiteX6746" fmla="*/ 5357546 w 8267681"/>
              <a:gd name="connsiteY6746" fmla="*/ 3149697 h 6698675"/>
              <a:gd name="connsiteX6747" fmla="*/ 5359895 w 8267681"/>
              <a:gd name="connsiteY6747" fmla="*/ 3152047 h 6698675"/>
              <a:gd name="connsiteX6748" fmla="*/ 5357546 w 8267681"/>
              <a:gd name="connsiteY6748" fmla="*/ 3154393 h 6698675"/>
              <a:gd name="connsiteX6749" fmla="*/ 5275339 w 8267681"/>
              <a:gd name="connsiteY6749" fmla="*/ 3149685 h 6698675"/>
              <a:gd name="connsiteX6750" fmla="*/ 5275339 w 8267681"/>
              <a:gd name="connsiteY6750" fmla="*/ 3152033 h 6698675"/>
              <a:gd name="connsiteX6751" fmla="*/ 5275339 w 8267681"/>
              <a:gd name="connsiteY6751" fmla="*/ 3154381 h 6698675"/>
              <a:gd name="connsiteX6752" fmla="*/ 5272990 w 8267681"/>
              <a:gd name="connsiteY6752" fmla="*/ 3152033 h 6698675"/>
              <a:gd name="connsiteX6753" fmla="*/ 5176690 w 8267681"/>
              <a:gd name="connsiteY6753" fmla="*/ 3149671 h 6698675"/>
              <a:gd name="connsiteX6754" fmla="*/ 5179038 w 8267681"/>
              <a:gd name="connsiteY6754" fmla="*/ 3152020 h 6698675"/>
              <a:gd name="connsiteX6755" fmla="*/ 5176690 w 8267681"/>
              <a:gd name="connsiteY6755" fmla="*/ 3152020 h 6698675"/>
              <a:gd name="connsiteX6756" fmla="*/ 4124437 w 8267681"/>
              <a:gd name="connsiteY6756" fmla="*/ 3147378 h 6698675"/>
              <a:gd name="connsiteX6757" fmla="*/ 4068066 w 8267681"/>
              <a:gd name="connsiteY6757" fmla="*/ 3220195 h 6698675"/>
              <a:gd name="connsiteX6758" fmla="*/ 4117390 w 8267681"/>
              <a:gd name="connsiteY6758" fmla="*/ 3253091 h 6698675"/>
              <a:gd name="connsiteX6759" fmla="*/ 4119738 w 8267681"/>
              <a:gd name="connsiteY6759" fmla="*/ 3260142 h 6698675"/>
              <a:gd name="connsiteX6760" fmla="*/ 4176109 w 8267681"/>
              <a:gd name="connsiteY6760" fmla="*/ 3222544 h 6698675"/>
              <a:gd name="connsiteX6761" fmla="*/ 4241875 w 8267681"/>
              <a:gd name="connsiteY6761" fmla="*/ 3243691 h 6698675"/>
              <a:gd name="connsiteX6762" fmla="*/ 4173760 w 8267681"/>
              <a:gd name="connsiteY6762" fmla="*/ 3208446 h 6698675"/>
              <a:gd name="connsiteX6763" fmla="*/ 4171412 w 8267681"/>
              <a:gd name="connsiteY6763" fmla="*/ 3166171 h 6698675"/>
              <a:gd name="connsiteX6764" fmla="*/ 4124437 w 8267681"/>
              <a:gd name="connsiteY6764" fmla="*/ 3147378 h 6698675"/>
              <a:gd name="connsiteX6765" fmla="*/ 1808545 w 8267681"/>
              <a:gd name="connsiteY6765" fmla="*/ 3147378 h 6698675"/>
              <a:gd name="connsiteX6766" fmla="*/ 1801497 w 8267681"/>
              <a:gd name="connsiteY6766" fmla="*/ 3152079 h 6698675"/>
              <a:gd name="connsiteX6767" fmla="*/ 1808545 w 8267681"/>
              <a:gd name="connsiteY6767" fmla="*/ 3147378 h 6698675"/>
              <a:gd name="connsiteX6768" fmla="*/ 5343453 w 8267681"/>
              <a:gd name="connsiteY6768" fmla="*/ 3147349 h 6698675"/>
              <a:gd name="connsiteX6769" fmla="*/ 5345802 w 8267681"/>
              <a:gd name="connsiteY6769" fmla="*/ 3147349 h 6698675"/>
              <a:gd name="connsiteX6770" fmla="*/ 5343453 w 8267681"/>
              <a:gd name="connsiteY6770" fmla="*/ 3152047 h 6698675"/>
              <a:gd name="connsiteX6771" fmla="*/ 5298826 w 8267681"/>
              <a:gd name="connsiteY6771" fmla="*/ 3147328 h 6698675"/>
              <a:gd name="connsiteX6772" fmla="*/ 5303523 w 8267681"/>
              <a:gd name="connsiteY6772" fmla="*/ 3147328 h 6698675"/>
              <a:gd name="connsiteX6773" fmla="*/ 5301175 w 8267681"/>
              <a:gd name="connsiteY6773" fmla="*/ 3149676 h 6698675"/>
              <a:gd name="connsiteX6774" fmla="*/ 51679 w 8267681"/>
              <a:gd name="connsiteY6774" fmla="*/ 3145044 h 6698675"/>
              <a:gd name="connsiteX6775" fmla="*/ 65788 w 8267681"/>
              <a:gd name="connsiteY6775" fmla="*/ 3170878 h 6698675"/>
              <a:gd name="connsiteX6776" fmla="*/ 84564 w 8267681"/>
              <a:gd name="connsiteY6776" fmla="*/ 3187317 h 6698675"/>
              <a:gd name="connsiteX6777" fmla="*/ 86906 w 8267681"/>
              <a:gd name="connsiteY6777" fmla="*/ 3196708 h 6698675"/>
              <a:gd name="connsiteX6778" fmla="*/ 79864 w 8267681"/>
              <a:gd name="connsiteY6778" fmla="*/ 3206104 h 6698675"/>
              <a:gd name="connsiteX6779" fmla="*/ 68121 w 8267681"/>
              <a:gd name="connsiteY6779" fmla="*/ 3203754 h 6698675"/>
              <a:gd name="connsiteX6780" fmla="*/ 65788 w 8267681"/>
              <a:gd name="connsiteY6780" fmla="*/ 3213150 h 6698675"/>
              <a:gd name="connsiteX6781" fmla="*/ 65788 w 8267681"/>
              <a:gd name="connsiteY6781" fmla="*/ 3222545 h 6698675"/>
              <a:gd name="connsiteX6782" fmla="*/ 54046 w 8267681"/>
              <a:gd name="connsiteY6782" fmla="*/ 3255449 h 6698675"/>
              <a:gd name="connsiteX6783" fmla="*/ 54046 w 8267681"/>
              <a:gd name="connsiteY6783" fmla="*/ 3264857 h 6698675"/>
              <a:gd name="connsiteX6784" fmla="*/ 44645 w 8267681"/>
              <a:gd name="connsiteY6784" fmla="*/ 3278939 h 6698675"/>
              <a:gd name="connsiteX6785" fmla="*/ 37586 w 8267681"/>
              <a:gd name="connsiteY6785" fmla="*/ 3274271 h 6698675"/>
              <a:gd name="connsiteX6786" fmla="*/ 51679 w 8267681"/>
              <a:gd name="connsiteY6786" fmla="*/ 3248399 h 6698675"/>
              <a:gd name="connsiteX6787" fmla="*/ 37586 w 8267681"/>
              <a:gd name="connsiteY6787" fmla="*/ 3224895 h 6698675"/>
              <a:gd name="connsiteX6788" fmla="*/ 30536 w 8267681"/>
              <a:gd name="connsiteY6788" fmla="*/ 3206104 h 6698675"/>
              <a:gd name="connsiteX6789" fmla="*/ 37586 w 8267681"/>
              <a:gd name="connsiteY6789" fmla="*/ 3201406 h 6698675"/>
              <a:gd name="connsiteX6790" fmla="*/ 42286 w 8267681"/>
              <a:gd name="connsiteY6790" fmla="*/ 3196708 h 6698675"/>
              <a:gd name="connsiteX6791" fmla="*/ 35244 w 8267681"/>
              <a:gd name="connsiteY6791" fmla="*/ 3187317 h 6698675"/>
              <a:gd name="connsiteX6792" fmla="*/ 21143 w 8267681"/>
              <a:gd name="connsiteY6792" fmla="*/ 3161480 h 6698675"/>
              <a:gd name="connsiteX6793" fmla="*/ 51679 w 8267681"/>
              <a:gd name="connsiteY6793" fmla="*/ 3145044 h 6698675"/>
              <a:gd name="connsiteX6794" fmla="*/ 5176690 w 8267681"/>
              <a:gd name="connsiteY6794" fmla="*/ 3144980 h 6698675"/>
              <a:gd name="connsiteX6795" fmla="*/ 5179038 w 8267681"/>
              <a:gd name="connsiteY6795" fmla="*/ 3144980 h 6698675"/>
              <a:gd name="connsiteX6796" fmla="*/ 5176690 w 8267681"/>
              <a:gd name="connsiteY6796" fmla="*/ 3147329 h 6698675"/>
              <a:gd name="connsiteX6797" fmla="*/ 5272990 w 8267681"/>
              <a:gd name="connsiteY6797" fmla="*/ 3142671 h 6698675"/>
              <a:gd name="connsiteX6798" fmla="*/ 5275339 w 8267681"/>
              <a:gd name="connsiteY6798" fmla="*/ 3145022 h 6698675"/>
              <a:gd name="connsiteX6799" fmla="*/ 5270641 w 8267681"/>
              <a:gd name="connsiteY6799" fmla="*/ 3149718 h 6698675"/>
              <a:gd name="connsiteX6800" fmla="*/ 5268292 w 8267681"/>
              <a:gd name="connsiteY6800" fmla="*/ 3147368 h 6698675"/>
              <a:gd name="connsiteX6801" fmla="*/ 5263595 w 8267681"/>
              <a:gd name="connsiteY6801" fmla="*/ 3147368 h 6698675"/>
              <a:gd name="connsiteX6802" fmla="*/ 5263595 w 8267681"/>
              <a:gd name="connsiteY6802" fmla="*/ 3145022 h 6698675"/>
              <a:gd name="connsiteX6803" fmla="*/ 5265944 w 8267681"/>
              <a:gd name="connsiteY6803" fmla="*/ 3145022 h 6698675"/>
              <a:gd name="connsiteX6804" fmla="*/ 5291780 w 8267681"/>
              <a:gd name="connsiteY6804" fmla="*/ 3142668 h 6698675"/>
              <a:gd name="connsiteX6805" fmla="*/ 5294129 w 8267681"/>
              <a:gd name="connsiteY6805" fmla="*/ 3145018 h 6698675"/>
              <a:gd name="connsiteX6806" fmla="*/ 5298827 w 8267681"/>
              <a:gd name="connsiteY6806" fmla="*/ 3147364 h 6698675"/>
              <a:gd name="connsiteX6807" fmla="*/ 5291780 w 8267681"/>
              <a:gd name="connsiteY6807" fmla="*/ 3147364 h 6698675"/>
              <a:gd name="connsiteX6808" fmla="*/ 5291780 w 8267681"/>
              <a:gd name="connsiteY6808" fmla="*/ 3142668 h 6698675"/>
              <a:gd name="connsiteX6809" fmla="*/ 169110 w 8267681"/>
              <a:gd name="connsiteY6809" fmla="*/ 3140344 h 6698675"/>
              <a:gd name="connsiteX6810" fmla="*/ 176157 w 8267681"/>
              <a:gd name="connsiteY6810" fmla="*/ 3140344 h 6698675"/>
              <a:gd name="connsiteX6811" fmla="*/ 180858 w 8267681"/>
              <a:gd name="connsiteY6811" fmla="*/ 3145044 h 6698675"/>
              <a:gd name="connsiteX6812" fmla="*/ 197300 w 8267681"/>
              <a:gd name="connsiteY6812" fmla="*/ 3140344 h 6698675"/>
              <a:gd name="connsiteX6813" fmla="*/ 213738 w 8267681"/>
              <a:gd name="connsiteY6813" fmla="*/ 3154434 h 6698675"/>
              <a:gd name="connsiteX6814" fmla="*/ 197300 w 8267681"/>
              <a:gd name="connsiteY6814" fmla="*/ 3173226 h 6698675"/>
              <a:gd name="connsiteX6815" fmla="*/ 169110 w 8267681"/>
              <a:gd name="connsiteY6815" fmla="*/ 3173226 h 6698675"/>
              <a:gd name="connsiteX6816" fmla="*/ 159715 w 8267681"/>
              <a:gd name="connsiteY6816" fmla="*/ 3166179 h 6698675"/>
              <a:gd name="connsiteX6817" fmla="*/ 162065 w 8267681"/>
              <a:gd name="connsiteY6817" fmla="*/ 3156786 h 6698675"/>
              <a:gd name="connsiteX6818" fmla="*/ 5289432 w 8267681"/>
              <a:gd name="connsiteY6818" fmla="*/ 3140317 h 6698675"/>
              <a:gd name="connsiteX6819" fmla="*/ 5294129 w 8267681"/>
              <a:gd name="connsiteY6819" fmla="*/ 3140317 h 6698675"/>
              <a:gd name="connsiteX6820" fmla="*/ 5291780 w 8267681"/>
              <a:gd name="connsiteY6820" fmla="*/ 3142668 h 6698675"/>
              <a:gd name="connsiteX6821" fmla="*/ 5188434 w 8267681"/>
              <a:gd name="connsiteY6821" fmla="*/ 3140304 h 6698675"/>
              <a:gd name="connsiteX6822" fmla="*/ 5193131 w 8267681"/>
              <a:gd name="connsiteY6822" fmla="*/ 3142652 h 6698675"/>
              <a:gd name="connsiteX6823" fmla="*/ 5188434 w 8267681"/>
              <a:gd name="connsiteY6823" fmla="*/ 3145002 h 6698675"/>
              <a:gd name="connsiteX6824" fmla="*/ 5568936 w 8267681"/>
              <a:gd name="connsiteY6824" fmla="*/ 3137982 h 6698675"/>
              <a:gd name="connsiteX6825" fmla="*/ 5571285 w 8267681"/>
              <a:gd name="connsiteY6825" fmla="*/ 3140332 h 6698675"/>
              <a:gd name="connsiteX6826" fmla="*/ 5568936 w 8267681"/>
              <a:gd name="connsiteY6826" fmla="*/ 3142680 h 6698675"/>
              <a:gd name="connsiteX6827" fmla="*/ 5221317 w 8267681"/>
              <a:gd name="connsiteY6827" fmla="*/ 3137968 h 6698675"/>
              <a:gd name="connsiteX6828" fmla="*/ 5223666 w 8267681"/>
              <a:gd name="connsiteY6828" fmla="*/ 3142667 h 6698675"/>
              <a:gd name="connsiteX6829" fmla="*/ 5223666 w 8267681"/>
              <a:gd name="connsiteY6829" fmla="*/ 3145014 h 6698675"/>
              <a:gd name="connsiteX6830" fmla="*/ 5221317 w 8267681"/>
              <a:gd name="connsiteY6830" fmla="*/ 3147363 h 6698675"/>
              <a:gd name="connsiteX6831" fmla="*/ 5254200 w 8267681"/>
              <a:gd name="connsiteY6831" fmla="*/ 3137962 h 6698675"/>
              <a:gd name="connsiteX6832" fmla="*/ 5256548 w 8267681"/>
              <a:gd name="connsiteY6832" fmla="*/ 3145008 h 6698675"/>
              <a:gd name="connsiteX6833" fmla="*/ 5254200 w 8267681"/>
              <a:gd name="connsiteY6833" fmla="*/ 3140309 h 6698675"/>
              <a:gd name="connsiteX6834" fmla="*/ 1961214 w 8267681"/>
              <a:gd name="connsiteY6834" fmla="*/ 3135632 h 6698675"/>
              <a:gd name="connsiteX6835" fmla="*/ 1961214 w 8267681"/>
              <a:gd name="connsiteY6835" fmla="*/ 3137983 h 6698675"/>
              <a:gd name="connsiteX6836" fmla="*/ 1982356 w 8267681"/>
              <a:gd name="connsiteY6836" fmla="*/ 3210799 h 6698675"/>
              <a:gd name="connsiteX6837" fmla="*/ 1987051 w 8267681"/>
              <a:gd name="connsiteY6837" fmla="*/ 3187311 h 6698675"/>
              <a:gd name="connsiteX6838" fmla="*/ 1961214 w 8267681"/>
              <a:gd name="connsiteY6838" fmla="*/ 3135632 h 6698675"/>
              <a:gd name="connsiteX6839" fmla="*/ 5467938 w 8267681"/>
              <a:gd name="connsiteY6839" fmla="*/ 3133271 h 6698675"/>
              <a:gd name="connsiteX6840" fmla="*/ 5467938 w 8267681"/>
              <a:gd name="connsiteY6840" fmla="*/ 3135619 h 6698675"/>
              <a:gd name="connsiteX6841" fmla="*/ 5467938 w 8267681"/>
              <a:gd name="connsiteY6841" fmla="*/ 3137971 h 6698675"/>
              <a:gd name="connsiteX6842" fmla="*/ 5465590 w 8267681"/>
              <a:gd name="connsiteY6842" fmla="*/ 3137971 h 6698675"/>
              <a:gd name="connsiteX6843" fmla="*/ 5463241 w 8267681"/>
              <a:gd name="connsiteY6843" fmla="*/ 3137971 h 6698675"/>
              <a:gd name="connsiteX6844" fmla="*/ 5458543 w 8267681"/>
              <a:gd name="connsiteY6844" fmla="*/ 3137971 h 6698675"/>
              <a:gd name="connsiteX6845" fmla="*/ 5456194 w 8267681"/>
              <a:gd name="connsiteY6845" fmla="*/ 3140319 h 6698675"/>
              <a:gd name="connsiteX6846" fmla="*/ 5456194 w 8267681"/>
              <a:gd name="connsiteY6846" fmla="*/ 3142668 h 6698675"/>
              <a:gd name="connsiteX6847" fmla="*/ 5453846 w 8267681"/>
              <a:gd name="connsiteY6847" fmla="*/ 3137971 h 6698675"/>
              <a:gd name="connsiteX6848" fmla="*/ 5458543 w 8267681"/>
              <a:gd name="connsiteY6848" fmla="*/ 3135619 h 6698675"/>
              <a:gd name="connsiteX6849" fmla="*/ 5460892 w 8267681"/>
              <a:gd name="connsiteY6849" fmla="*/ 3135619 h 6698675"/>
              <a:gd name="connsiteX6850" fmla="*/ 5467938 w 8267681"/>
              <a:gd name="connsiteY6850" fmla="*/ 3133271 h 6698675"/>
              <a:gd name="connsiteX6851" fmla="*/ 5345802 w 8267681"/>
              <a:gd name="connsiteY6851" fmla="*/ 3133262 h 6698675"/>
              <a:gd name="connsiteX6852" fmla="*/ 5348151 w 8267681"/>
              <a:gd name="connsiteY6852" fmla="*/ 3133262 h 6698675"/>
              <a:gd name="connsiteX6853" fmla="*/ 5350499 w 8267681"/>
              <a:gd name="connsiteY6853" fmla="*/ 3133262 h 6698675"/>
              <a:gd name="connsiteX6854" fmla="*/ 5348151 w 8267681"/>
              <a:gd name="connsiteY6854" fmla="*/ 3135612 h 6698675"/>
              <a:gd name="connsiteX6855" fmla="*/ 5350499 w 8267681"/>
              <a:gd name="connsiteY6855" fmla="*/ 3137961 h 6698675"/>
              <a:gd name="connsiteX6856" fmla="*/ 5345807 w 8267681"/>
              <a:gd name="connsiteY6856" fmla="*/ 3140308 h 6698675"/>
              <a:gd name="connsiteX6857" fmla="*/ 5348151 w 8267681"/>
              <a:gd name="connsiteY6857" fmla="*/ 3144998 h 6698675"/>
              <a:gd name="connsiteX6858" fmla="*/ 5345802 w 8267681"/>
              <a:gd name="connsiteY6858" fmla="*/ 3147345 h 6698675"/>
              <a:gd name="connsiteX6859" fmla="*/ 5345802 w 8267681"/>
              <a:gd name="connsiteY6859" fmla="*/ 3140310 h 6698675"/>
              <a:gd name="connsiteX6860" fmla="*/ 5345802 w 8267681"/>
              <a:gd name="connsiteY6860" fmla="*/ 3140300 h 6698675"/>
              <a:gd name="connsiteX6861" fmla="*/ 5277688 w 8267681"/>
              <a:gd name="connsiteY6861" fmla="*/ 3133257 h 6698675"/>
              <a:gd name="connsiteX6862" fmla="*/ 5280036 w 8267681"/>
              <a:gd name="connsiteY6862" fmla="*/ 3137954 h 6698675"/>
              <a:gd name="connsiteX6863" fmla="*/ 5277688 w 8267681"/>
              <a:gd name="connsiteY6863" fmla="*/ 3137954 h 6698675"/>
              <a:gd name="connsiteX6864" fmla="*/ 5275339 w 8267681"/>
              <a:gd name="connsiteY6864" fmla="*/ 3135606 h 6698675"/>
              <a:gd name="connsiteX6865" fmla="*/ 5376336 w 8267681"/>
              <a:gd name="connsiteY6865" fmla="*/ 3128568 h 6698675"/>
              <a:gd name="connsiteX6866" fmla="*/ 5378684 w 8267681"/>
              <a:gd name="connsiteY6866" fmla="*/ 3130918 h 6698675"/>
              <a:gd name="connsiteX6867" fmla="*/ 5376336 w 8267681"/>
              <a:gd name="connsiteY6867" fmla="*/ 3137965 h 6698675"/>
              <a:gd name="connsiteX6868" fmla="*/ 5373987 w 8267681"/>
              <a:gd name="connsiteY6868" fmla="*/ 3137965 h 6698675"/>
              <a:gd name="connsiteX6869" fmla="*/ 5376336 w 8267681"/>
              <a:gd name="connsiteY6869" fmla="*/ 3135616 h 6698675"/>
              <a:gd name="connsiteX6870" fmla="*/ 5373987 w 8267681"/>
              <a:gd name="connsiteY6870" fmla="*/ 3133266 h 6698675"/>
              <a:gd name="connsiteX6871" fmla="*/ 5376336 w 8267681"/>
              <a:gd name="connsiteY6871" fmla="*/ 3128568 h 6698675"/>
              <a:gd name="connsiteX6872" fmla="*/ 4641167 w 8267681"/>
              <a:gd name="connsiteY6872" fmla="*/ 3126237 h 6698675"/>
              <a:gd name="connsiteX6873" fmla="*/ 4636470 w 8267681"/>
              <a:gd name="connsiteY6873" fmla="*/ 3137983 h 6698675"/>
              <a:gd name="connsiteX6874" fmla="*/ 4648214 w 8267681"/>
              <a:gd name="connsiteY6874" fmla="*/ 3142680 h 6698675"/>
              <a:gd name="connsiteX6875" fmla="*/ 4652911 w 8267681"/>
              <a:gd name="connsiteY6875" fmla="*/ 3130933 h 6698675"/>
              <a:gd name="connsiteX6876" fmla="*/ 4641167 w 8267681"/>
              <a:gd name="connsiteY6876" fmla="*/ 3126237 h 6698675"/>
              <a:gd name="connsiteX6877" fmla="*/ 5348151 w 8267681"/>
              <a:gd name="connsiteY6877" fmla="*/ 3123839 h 6698675"/>
              <a:gd name="connsiteX6878" fmla="*/ 5350499 w 8267681"/>
              <a:gd name="connsiteY6878" fmla="*/ 3123839 h 6698675"/>
              <a:gd name="connsiteX6879" fmla="*/ 5348151 w 8267681"/>
              <a:gd name="connsiteY6879" fmla="*/ 3126187 h 6698675"/>
              <a:gd name="connsiteX6880" fmla="*/ 5967290 w 8267681"/>
              <a:gd name="connsiteY6880" fmla="*/ 3122005 h 6698675"/>
              <a:gd name="connsiteX6881" fmla="*/ 5966761 w 8267681"/>
              <a:gd name="connsiteY6881" fmla="*/ 3123594 h 6698675"/>
              <a:gd name="connsiteX6882" fmla="*/ 5965880 w 8267681"/>
              <a:gd name="connsiteY6882" fmla="*/ 3123887 h 6698675"/>
              <a:gd name="connsiteX6883" fmla="*/ 5932997 w 8267681"/>
              <a:gd name="connsiteY6883" fmla="*/ 3119192 h 6698675"/>
              <a:gd name="connsiteX6884" fmla="*/ 5935346 w 8267681"/>
              <a:gd name="connsiteY6884" fmla="*/ 3133284 h 6698675"/>
              <a:gd name="connsiteX6885" fmla="*/ 5942392 w 8267681"/>
              <a:gd name="connsiteY6885" fmla="*/ 3119192 h 6698675"/>
              <a:gd name="connsiteX6886" fmla="*/ 3671122 w 8267681"/>
              <a:gd name="connsiteY6886" fmla="*/ 3112143 h 6698675"/>
              <a:gd name="connsiteX6887" fmla="*/ 3647634 w 8267681"/>
              <a:gd name="connsiteY6887" fmla="*/ 3149725 h 6698675"/>
              <a:gd name="connsiteX6888" fmla="*/ 3671122 w 8267681"/>
              <a:gd name="connsiteY6888" fmla="*/ 3112143 h 6698675"/>
              <a:gd name="connsiteX6889" fmla="*/ 5251851 w 8267681"/>
              <a:gd name="connsiteY6889" fmla="*/ 3112094 h 6698675"/>
              <a:gd name="connsiteX6890" fmla="*/ 5251851 w 8267681"/>
              <a:gd name="connsiteY6890" fmla="*/ 3116792 h 6698675"/>
              <a:gd name="connsiteX6891" fmla="*/ 5249502 w 8267681"/>
              <a:gd name="connsiteY6891" fmla="*/ 3114445 h 6698675"/>
              <a:gd name="connsiteX6892" fmla="*/ 70463 w 8267681"/>
              <a:gd name="connsiteY6892" fmla="*/ 3109812 h 6698675"/>
              <a:gd name="connsiteX6893" fmla="*/ 77522 w 8267681"/>
              <a:gd name="connsiteY6893" fmla="*/ 3137996 h 6698675"/>
              <a:gd name="connsiteX6894" fmla="*/ 70463 w 8267681"/>
              <a:gd name="connsiteY6894" fmla="*/ 3142693 h 6698675"/>
              <a:gd name="connsiteX6895" fmla="*/ 63421 w 8267681"/>
              <a:gd name="connsiteY6895" fmla="*/ 3121552 h 6698675"/>
              <a:gd name="connsiteX6896" fmla="*/ 61088 w 8267681"/>
              <a:gd name="connsiteY6896" fmla="*/ 3112164 h 6698675"/>
              <a:gd name="connsiteX6897" fmla="*/ 246622 w 8267681"/>
              <a:gd name="connsiteY6897" fmla="*/ 3095732 h 6698675"/>
              <a:gd name="connsiteX6898" fmla="*/ 244279 w 8267681"/>
              <a:gd name="connsiteY6898" fmla="*/ 3098078 h 6698675"/>
              <a:gd name="connsiteX6899" fmla="*/ 244279 w 8267681"/>
              <a:gd name="connsiteY6899" fmla="*/ 3107472 h 6698675"/>
              <a:gd name="connsiteX6900" fmla="*/ 246622 w 8267681"/>
              <a:gd name="connsiteY6900" fmla="*/ 3109818 h 6698675"/>
              <a:gd name="connsiteX6901" fmla="*/ 256016 w 8267681"/>
              <a:gd name="connsiteY6901" fmla="*/ 3112168 h 6698675"/>
              <a:gd name="connsiteX6902" fmla="*/ 256016 w 8267681"/>
              <a:gd name="connsiteY6902" fmla="*/ 3107472 h 6698675"/>
              <a:gd name="connsiteX6903" fmla="*/ 253671 w 8267681"/>
              <a:gd name="connsiteY6903" fmla="*/ 3102775 h 6698675"/>
              <a:gd name="connsiteX6904" fmla="*/ 248972 w 8267681"/>
              <a:gd name="connsiteY6904" fmla="*/ 3098078 h 6698675"/>
              <a:gd name="connsiteX6905" fmla="*/ 246622 w 8267681"/>
              <a:gd name="connsiteY6905" fmla="*/ 3095732 h 6698675"/>
              <a:gd name="connsiteX6906" fmla="*/ 9401 w 8267681"/>
              <a:gd name="connsiteY6906" fmla="*/ 3095723 h 6698675"/>
              <a:gd name="connsiteX6907" fmla="*/ 18802 w 8267681"/>
              <a:gd name="connsiteY6907" fmla="*/ 3100424 h 6698675"/>
              <a:gd name="connsiteX6908" fmla="*/ 28202 w 8267681"/>
              <a:gd name="connsiteY6908" fmla="*/ 3112164 h 6698675"/>
              <a:gd name="connsiteX6909" fmla="*/ 39945 w 8267681"/>
              <a:gd name="connsiteY6909" fmla="*/ 3130949 h 6698675"/>
              <a:gd name="connsiteX6910" fmla="*/ 32903 w 8267681"/>
              <a:gd name="connsiteY6910" fmla="*/ 3135648 h 6698675"/>
              <a:gd name="connsiteX6911" fmla="*/ 7059 w 8267681"/>
              <a:gd name="connsiteY6911" fmla="*/ 3140344 h 6698675"/>
              <a:gd name="connsiteX6912" fmla="*/ 0 w 8267681"/>
              <a:gd name="connsiteY6912" fmla="*/ 3128601 h 6698675"/>
              <a:gd name="connsiteX6913" fmla="*/ 0 w 8267681"/>
              <a:gd name="connsiteY6913" fmla="*/ 3102770 h 6698675"/>
              <a:gd name="connsiteX6914" fmla="*/ 9401 w 8267681"/>
              <a:gd name="connsiteY6914" fmla="*/ 3095723 h 6698675"/>
              <a:gd name="connsiteX6915" fmla="*/ 5565413 w 8267681"/>
              <a:gd name="connsiteY6915" fmla="*/ 3092179 h 6698675"/>
              <a:gd name="connsiteX6916" fmla="*/ 5566587 w 8267681"/>
              <a:gd name="connsiteY6916" fmla="*/ 3093357 h 6698675"/>
              <a:gd name="connsiteX6917" fmla="*/ 5566587 w 8267681"/>
              <a:gd name="connsiteY6917" fmla="*/ 3102750 h 6698675"/>
              <a:gd name="connsiteX6918" fmla="*/ 5559541 w 8267681"/>
              <a:gd name="connsiteY6918" fmla="*/ 3098053 h 6698675"/>
              <a:gd name="connsiteX6919" fmla="*/ 4217213 w 8267681"/>
              <a:gd name="connsiteY6919" fmla="*/ 3091628 h 6698675"/>
              <a:gd name="connsiteX6920" fmla="*/ 4185504 w 8267681"/>
              <a:gd name="connsiteY6920" fmla="*/ 3109793 h 6698675"/>
              <a:gd name="connsiteX6921" fmla="*/ 4225434 w 8267681"/>
              <a:gd name="connsiteY6921" fmla="*/ 3126237 h 6698675"/>
              <a:gd name="connsiteX6922" fmla="*/ 4232480 w 8267681"/>
              <a:gd name="connsiteY6922" fmla="*/ 3095704 h 6698675"/>
              <a:gd name="connsiteX6923" fmla="*/ 4217213 w 8267681"/>
              <a:gd name="connsiteY6923" fmla="*/ 3091628 h 6698675"/>
              <a:gd name="connsiteX6924" fmla="*/ 101007 w 8267681"/>
              <a:gd name="connsiteY6924" fmla="*/ 3088678 h 6698675"/>
              <a:gd name="connsiteX6925" fmla="*/ 124492 w 8267681"/>
              <a:gd name="connsiteY6925" fmla="*/ 3088678 h 6698675"/>
              <a:gd name="connsiteX6926" fmla="*/ 131534 w 8267681"/>
              <a:gd name="connsiteY6926" fmla="*/ 3105115 h 6698675"/>
              <a:gd name="connsiteX6927" fmla="*/ 129192 w 8267681"/>
              <a:gd name="connsiteY6927" fmla="*/ 3107467 h 6698675"/>
              <a:gd name="connsiteX6928" fmla="*/ 124492 w 8267681"/>
              <a:gd name="connsiteY6928" fmla="*/ 3107467 h 6698675"/>
              <a:gd name="connsiteX6929" fmla="*/ 101007 w 8267681"/>
              <a:gd name="connsiteY6929" fmla="*/ 3098071 h 6698675"/>
              <a:gd name="connsiteX6930" fmla="*/ 5543100 w 8267681"/>
              <a:gd name="connsiteY6930" fmla="*/ 3086305 h 6698675"/>
              <a:gd name="connsiteX6931" fmla="*/ 5552495 w 8267681"/>
              <a:gd name="connsiteY6931" fmla="*/ 3095704 h 6698675"/>
              <a:gd name="connsiteX6932" fmla="*/ 5554843 w 8267681"/>
              <a:gd name="connsiteY6932" fmla="*/ 3086305 h 6698675"/>
              <a:gd name="connsiteX6933" fmla="*/ 317085 w 8267681"/>
              <a:gd name="connsiteY6933" fmla="*/ 3083986 h 6698675"/>
              <a:gd name="connsiteX6934" fmla="*/ 281856 w 8267681"/>
              <a:gd name="connsiteY6934" fmla="*/ 3126260 h 6698675"/>
              <a:gd name="connsiteX6935" fmla="*/ 277156 w 8267681"/>
              <a:gd name="connsiteY6935" fmla="*/ 3130952 h 6698675"/>
              <a:gd name="connsiteX6936" fmla="*/ 281856 w 8267681"/>
              <a:gd name="connsiteY6936" fmla="*/ 3135652 h 6698675"/>
              <a:gd name="connsiteX6937" fmla="*/ 314736 w 8267681"/>
              <a:gd name="connsiteY6937" fmla="*/ 3130952 h 6698675"/>
              <a:gd name="connsiteX6938" fmla="*/ 319434 w 8267681"/>
              <a:gd name="connsiteY6938" fmla="*/ 3123908 h 6698675"/>
              <a:gd name="connsiteX6939" fmla="*/ 307691 w 8267681"/>
              <a:gd name="connsiteY6939" fmla="*/ 3107472 h 6698675"/>
              <a:gd name="connsiteX6940" fmla="*/ 319434 w 8267681"/>
              <a:gd name="connsiteY6940" fmla="*/ 3093383 h 6698675"/>
              <a:gd name="connsiteX6941" fmla="*/ 5923602 w 8267681"/>
              <a:gd name="connsiteY6941" fmla="*/ 3083956 h 6698675"/>
              <a:gd name="connsiteX6942" fmla="*/ 5928299 w 8267681"/>
              <a:gd name="connsiteY6942" fmla="*/ 3093357 h 6698675"/>
              <a:gd name="connsiteX6943" fmla="*/ 5935346 w 8267681"/>
              <a:gd name="connsiteY6943" fmla="*/ 3086305 h 6698675"/>
              <a:gd name="connsiteX6944" fmla="*/ 5498473 w 8267681"/>
              <a:gd name="connsiteY6944" fmla="*/ 3081565 h 6698675"/>
              <a:gd name="connsiteX6945" fmla="*/ 5500822 w 8267681"/>
              <a:gd name="connsiteY6945" fmla="*/ 3083914 h 6698675"/>
              <a:gd name="connsiteX6946" fmla="*/ 5496124 w 8267681"/>
              <a:gd name="connsiteY6946" fmla="*/ 3083914 h 6698675"/>
              <a:gd name="connsiteX6947" fmla="*/ 171459 w 8267681"/>
              <a:gd name="connsiteY6947" fmla="*/ 3076936 h 6698675"/>
              <a:gd name="connsiteX6948" fmla="*/ 180858 w 8267681"/>
              <a:gd name="connsiteY6948" fmla="*/ 3081631 h 6698675"/>
              <a:gd name="connsiteX6949" fmla="*/ 171459 w 8267681"/>
              <a:gd name="connsiteY6949" fmla="*/ 3093374 h 6698675"/>
              <a:gd name="connsiteX6950" fmla="*/ 164415 w 8267681"/>
              <a:gd name="connsiteY6950" fmla="*/ 3088678 h 6698675"/>
              <a:gd name="connsiteX6951" fmla="*/ 166765 w 8267681"/>
              <a:gd name="connsiteY6951" fmla="*/ 3081631 h 6698675"/>
              <a:gd name="connsiteX6952" fmla="*/ 5937694 w 8267681"/>
              <a:gd name="connsiteY6952" fmla="*/ 3076910 h 6698675"/>
              <a:gd name="connsiteX6953" fmla="*/ 5937694 w 8267681"/>
              <a:gd name="connsiteY6953" fmla="*/ 3088658 h 6698675"/>
              <a:gd name="connsiteX6954" fmla="*/ 5942392 w 8267681"/>
              <a:gd name="connsiteY6954" fmla="*/ 3083956 h 6698675"/>
              <a:gd name="connsiteX6955" fmla="*/ 5514914 w 8267681"/>
              <a:gd name="connsiteY6955" fmla="*/ 3076878 h 6698675"/>
              <a:gd name="connsiteX6956" fmla="*/ 5519611 w 8267681"/>
              <a:gd name="connsiteY6956" fmla="*/ 3076878 h 6698675"/>
              <a:gd name="connsiteX6957" fmla="*/ 5517263 w 8267681"/>
              <a:gd name="connsiteY6957" fmla="*/ 3079223 h 6698675"/>
              <a:gd name="connsiteX6958" fmla="*/ 5514914 w 8267681"/>
              <a:gd name="connsiteY6958" fmla="*/ 3076878 h 6698675"/>
              <a:gd name="connsiteX6959" fmla="*/ 5505519 w 8267681"/>
              <a:gd name="connsiteY6959" fmla="*/ 3074518 h 6698675"/>
              <a:gd name="connsiteX6960" fmla="*/ 5507867 w 8267681"/>
              <a:gd name="connsiteY6960" fmla="*/ 3076866 h 6698675"/>
              <a:gd name="connsiteX6961" fmla="*/ 5503170 w 8267681"/>
              <a:gd name="connsiteY6961" fmla="*/ 3076866 h 6698675"/>
              <a:gd name="connsiteX6962" fmla="*/ 5491426 w 8267681"/>
              <a:gd name="connsiteY6962" fmla="*/ 3074516 h 6698675"/>
              <a:gd name="connsiteX6963" fmla="*/ 5496123 w 8267681"/>
              <a:gd name="connsiteY6963" fmla="*/ 3074516 h 6698675"/>
              <a:gd name="connsiteX6964" fmla="*/ 5493775 w 8267681"/>
              <a:gd name="connsiteY6964" fmla="*/ 3076864 h 6698675"/>
              <a:gd name="connsiteX6965" fmla="*/ 5923602 w 8267681"/>
              <a:gd name="connsiteY6965" fmla="*/ 3072214 h 6698675"/>
              <a:gd name="connsiteX6966" fmla="*/ 5928299 w 8267681"/>
              <a:gd name="connsiteY6966" fmla="*/ 3079258 h 6698675"/>
              <a:gd name="connsiteX6967" fmla="*/ 5935346 w 8267681"/>
              <a:gd name="connsiteY6967" fmla="*/ 3074565 h 6698675"/>
              <a:gd name="connsiteX6968" fmla="*/ 1998794 w 8267681"/>
              <a:gd name="connsiteY6968" fmla="*/ 3067516 h 6698675"/>
              <a:gd name="connsiteX6969" fmla="*/ 1996449 w 8267681"/>
              <a:gd name="connsiteY6969" fmla="*/ 3069867 h 6698675"/>
              <a:gd name="connsiteX6970" fmla="*/ 1998794 w 8267681"/>
              <a:gd name="connsiteY6970" fmla="*/ 3074565 h 6698675"/>
              <a:gd name="connsiteX6971" fmla="*/ 1998794 w 8267681"/>
              <a:gd name="connsiteY6971" fmla="*/ 3067516 h 6698675"/>
              <a:gd name="connsiteX6972" fmla="*/ 5491426 w 8267681"/>
              <a:gd name="connsiteY6972" fmla="*/ 3065126 h 6698675"/>
              <a:gd name="connsiteX6973" fmla="*/ 5489077 w 8267681"/>
              <a:gd name="connsiteY6973" fmla="*/ 3069825 h 6698675"/>
              <a:gd name="connsiteX6974" fmla="*/ 5491426 w 8267681"/>
              <a:gd name="connsiteY6974" fmla="*/ 3065126 h 6698675"/>
              <a:gd name="connsiteX6975" fmla="*/ 5556620 w 8267681"/>
              <a:gd name="connsiteY6975" fmla="*/ 3063013 h 6698675"/>
              <a:gd name="connsiteX6976" fmla="*/ 5556898 w 8267681"/>
              <a:gd name="connsiteY6976" fmla="*/ 3063406 h 6698675"/>
              <a:gd name="connsiteX6977" fmla="*/ 5557192 w 8267681"/>
              <a:gd name="connsiteY6977" fmla="*/ 3069867 h 6698675"/>
              <a:gd name="connsiteX6978" fmla="*/ 5554550 w 8267681"/>
              <a:gd name="connsiteY6978" fmla="*/ 3063703 h 6698675"/>
              <a:gd name="connsiteX6979" fmla="*/ 5916556 w 8267681"/>
              <a:gd name="connsiteY6979" fmla="*/ 3060470 h 6698675"/>
              <a:gd name="connsiteX6980" fmla="*/ 5902463 w 8267681"/>
              <a:gd name="connsiteY6980" fmla="*/ 3062824 h 6698675"/>
              <a:gd name="connsiteX6981" fmla="*/ 5907160 w 8267681"/>
              <a:gd name="connsiteY6981" fmla="*/ 3069867 h 6698675"/>
              <a:gd name="connsiteX6982" fmla="*/ 5484379 w 8267681"/>
              <a:gd name="connsiteY6982" fmla="*/ 3060440 h 6698675"/>
              <a:gd name="connsiteX6983" fmla="*/ 5489077 w 8267681"/>
              <a:gd name="connsiteY6983" fmla="*/ 3060440 h 6698675"/>
              <a:gd name="connsiteX6984" fmla="*/ 5486728 w 8267681"/>
              <a:gd name="connsiteY6984" fmla="*/ 3062789 h 6698675"/>
              <a:gd name="connsiteX6985" fmla="*/ 5482031 w 8267681"/>
              <a:gd name="connsiteY6985" fmla="*/ 3062789 h 6698675"/>
              <a:gd name="connsiteX6986" fmla="*/ 5505519 w 8267681"/>
              <a:gd name="connsiteY6986" fmla="*/ 3058070 h 6698675"/>
              <a:gd name="connsiteX6987" fmla="*/ 5507867 w 8267681"/>
              <a:gd name="connsiteY6987" fmla="*/ 3058070 h 6698675"/>
              <a:gd name="connsiteX6988" fmla="*/ 5507867 w 8267681"/>
              <a:gd name="connsiteY6988" fmla="*/ 3060419 h 6698675"/>
              <a:gd name="connsiteX6989" fmla="*/ 5470287 w 8267681"/>
              <a:gd name="connsiteY6989" fmla="*/ 3055757 h 6698675"/>
              <a:gd name="connsiteX6990" fmla="*/ 5474984 w 8267681"/>
              <a:gd name="connsiteY6990" fmla="*/ 3055757 h 6698675"/>
              <a:gd name="connsiteX6991" fmla="*/ 5472635 w 8267681"/>
              <a:gd name="connsiteY6991" fmla="*/ 3062802 h 6698675"/>
              <a:gd name="connsiteX6992" fmla="*/ 5470287 w 8267681"/>
              <a:gd name="connsiteY6992" fmla="*/ 3060455 h 6698675"/>
              <a:gd name="connsiteX6993" fmla="*/ 5470287 w 8267681"/>
              <a:gd name="connsiteY6993" fmla="*/ 3055757 h 6698675"/>
              <a:gd name="connsiteX6994" fmla="*/ 5489078 w 8267681"/>
              <a:gd name="connsiteY6994" fmla="*/ 3055746 h 6698675"/>
              <a:gd name="connsiteX6995" fmla="*/ 5493775 w 8267681"/>
              <a:gd name="connsiteY6995" fmla="*/ 3060442 h 6698675"/>
              <a:gd name="connsiteX6996" fmla="*/ 5491426 w 8267681"/>
              <a:gd name="connsiteY6996" fmla="*/ 3060442 h 6698675"/>
              <a:gd name="connsiteX6997" fmla="*/ 5984670 w 8267681"/>
              <a:gd name="connsiteY6997" fmla="*/ 3053423 h 6698675"/>
              <a:gd name="connsiteX6998" fmla="*/ 5991716 w 8267681"/>
              <a:gd name="connsiteY6998" fmla="*/ 3060470 h 6698675"/>
              <a:gd name="connsiteX6999" fmla="*/ 5991716 w 8267681"/>
              <a:gd name="connsiteY6999" fmla="*/ 3053423 h 6698675"/>
              <a:gd name="connsiteX7000" fmla="*/ 5592424 w 8267681"/>
              <a:gd name="connsiteY7000" fmla="*/ 3053423 h 6698675"/>
              <a:gd name="connsiteX7001" fmla="*/ 5580680 w 8267681"/>
              <a:gd name="connsiteY7001" fmla="*/ 3065167 h 6698675"/>
              <a:gd name="connsiteX7002" fmla="*/ 5592424 w 8267681"/>
              <a:gd name="connsiteY7002" fmla="*/ 3065167 h 6698675"/>
              <a:gd name="connsiteX7003" fmla="*/ 5564239 w 8267681"/>
              <a:gd name="connsiteY7003" fmla="*/ 3053423 h 6698675"/>
              <a:gd name="connsiteX7004" fmla="*/ 5565451 w 8267681"/>
              <a:gd name="connsiteY7004" fmla="*/ 3060701 h 6698675"/>
              <a:gd name="connsiteX7005" fmla="*/ 5564239 w 8267681"/>
              <a:gd name="connsiteY7005" fmla="*/ 3062824 h 6698675"/>
              <a:gd name="connsiteX7006" fmla="*/ 5559541 w 8267681"/>
              <a:gd name="connsiteY7006" fmla="*/ 3060470 h 6698675"/>
              <a:gd name="connsiteX7007" fmla="*/ 5557192 w 8267681"/>
              <a:gd name="connsiteY7007" fmla="*/ 3062824 h 6698675"/>
              <a:gd name="connsiteX7008" fmla="*/ 5556620 w 8267681"/>
              <a:gd name="connsiteY7008" fmla="*/ 3063013 h 6698675"/>
              <a:gd name="connsiteX7009" fmla="*/ 5554843 w 8267681"/>
              <a:gd name="connsiteY7009" fmla="*/ 3060470 h 6698675"/>
              <a:gd name="connsiteX7010" fmla="*/ 4436824 w 8267681"/>
              <a:gd name="connsiteY7010" fmla="*/ 3051076 h 6698675"/>
              <a:gd name="connsiteX7011" fmla="*/ 4413336 w 8267681"/>
              <a:gd name="connsiteY7011" fmla="*/ 3088657 h 6698675"/>
              <a:gd name="connsiteX7012" fmla="*/ 4436824 w 8267681"/>
              <a:gd name="connsiteY7012" fmla="*/ 3051076 h 6698675"/>
              <a:gd name="connsiteX7013" fmla="*/ 1550179 w 8267681"/>
              <a:gd name="connsiteY7013" fmla="*/ 3051076 h 6698675"/>
              <a:gd name="connsiteX7014" fmla="*/ 1498509 w 8267681"/>
              <a:gd name="connsiteY7014" fmla="*/ 3062824 h 6698675"/>
              <a:gd name="connsiteX7015" fmla="*/ 1458574 w 8267681"/>
              <a:gd name="connsiteY7015" fmla="*/ 3067516 h 6698675"/>
              <a:gd name="connsiteX7016" fmla="*/ 1446832 w 8267681"/>
              <a:gd name="connsiteY7016" fmla="*/ 3065164 h 6698675"/>
              <a:gd name="connsiteX7017" fmla="*/ 1446832 w 8267681"/>
              <a:gd name="connsiteY7017" fmla="*/ 3067516 h 6698675"/>
              <a:gd name="connsiteX7018" fmla="*/ 1458574 w 8267681"/>
              <a:gd name="connsiteY7018" fmla="*/ 3067516 h 6698675"/>
              <a:gd name="connsiteX7019" fmla="*/ 1543131 w 8267681"/>
              <a:gd name="connsiteY7019" fmla="*/ 3067516 h 6698675"/>
              <a:gd name="connsiteX7020" fmla="*/ 1550179 w 8267681"/>
              <a:gd name="connsiteY7020" fmla="*/ 3051076 h 6698675"/>
              <a:gd name="connsiteX7021" fmla="*/ 5493775 w 8267681"/>
              <a:gd name="connsiteY7021" fmla="*/ 3048705 h 6698675"/>
              <a:gd name="connsiteX7022" fmla="*/ 5496123 w 8267681"/>
              <a:gd name="connsiteY7022" fmla="*/ 3051055 h 6698675"/>
              <a:gd name="connsiteX7023" fmla="*/ 5496123 w 8267681"/>
              <a:gd name="connsiteY7023" fmla="*/ 3053405 h 6698675"/>
              <a:gd name="connsiteX7024" fmla="*/ 5493775 w 8267681"/>
              <a:gd name="connsiteY7024" fmla="*/ 3053405 h 6698675"/>
              <a:gd name="connsiteX7025" fmla="*/ 5491426 w 8267681"/>
              <a:gd name="connsiteY7025" fmla="*/ 3053405 h 6698675"/>
              <a:gd name="connsiteX7026" fmla="*/ 5493775 w 8267681"/>
              <a:gd name="connsiteY7026" fmla="*/ 3048705 h 6698675"/>
              <a:gd name="connsiteX7027" fmla="*/ 5484379 w 8267681"/>
              <a:gd name="connsiteY7027" fmla="*/ 3048705 h 6698675"/>
              <a:gd name="connsiteX7028" fmla="*/ 5486728 w 8267681"/>
              <a:gd name="connsiteY7028" fmla="*/ 3051054 h 6698675"/>
              <a:gd name="connsiteX7029" fmla="*/ 5486728 w 8267681"/>
              <a:gd name="connsiteY7029" fmla="*/ 3055751 h 6698675"/>
              <a:gd name="connsiteX7030" fmla="*/ 5482031 w 8267681"/>
              <a:gd name="connsiteY7030" fmla="*/ 3053405 h 6698675"/>
              <a:gd name="connsiteX7031" fmla="*/ 5484379 w 8267681"/>
              <a:gd name="connsiteY7031" fmla="*/ 3048705 h 6698675"/>
              <a:gd name="connsiteX7032" fmla="*/ 5526658 w 8267681"/>
              <a:gd name="connsiteY7032" fmla="*/ 3046352 h 6698675"/>
              <a:gd name="connsiteX7033" fmla="*/ 5529007 w 8267681"/>
              <a:gd name="connsiteY7033" fmla="*/ 3048701 h 6698675"/>
              <a:gd name="connsiteX7034" fmla="*/ 5529007 w 8267681"/>
              <a:gd name="connsiteY7034" fmla="*/ 3051052 h 6698675"/>
              <a:gd name="connsiteX7035" fmla="*/ 5531355 w 8267681"/>
              <a:gd name="connsiteY7035" fmla="*/ 3053398 h 6698675"/>
              <a:gd name="connsiteX7036" fmla="*/ 5526658 w 8267681"/>
              <a:gd name="connsiteY7036" fmla="*/ 3053398 h 6698675"/>
              <a:gd name="connsiteX7037" fmla="*/ 5526657 w 8267681"/>
              <a:gd name="connsiteY7037" fmla="*/ 3043979 h 6698675"/>
              <a:gd name="connsiteX7038" fmla="*/ 5526657 w 8267681"/>
              <a:gd name="connsiteY7038" fmla="*/ 3046328 h 6698675"/>
              <a:gd name="connsiteX7039" fmla="*/ 5524309 w 8267681"/>
              <a:gd name="connsiteY7039" fmla="*/ 3046328 h 6698675"/>
              <a:gd name="connsiteX7040" fmla="*/ 512037 w 8267681"/>
              <a:gd name="connsiteY7040" fmla="*/ 3039370 h 6698675"/>
              <a:gd name="connsiteX7041" fmla="*/ 502645 w 8267681"/>
              <a:gd name="connsiteY7041" fmla="*/ 3041717 h 6698675"/>
              <a:gd name="connsiteX7042" fmla="*/ 500295 w 8267681"/>
              <a:gd name="connsiteY7042" fmla="*/ 3044066 h 6698675"/>
              <a:gd name="connsiteX7043" fmla="*/ 497945 w 8267681"/>
              <a:gd name="connsiteY7043" fmla="*/ 3053460 h 6698675"/>
              <a:gd name="connsiteX7044" fmla="*/ 504987 w 8267681"/>
              <a:gd name="connsiteY7044" fmla="*/ 3058159 h 6698675"/>
              <a:gd name="connsiteX7045" fmla="*/ 509687 w 8267681"/>
              <a:gd name="connsiteY7045" fmla="*/ 3053460 h 6698675"/>
              <a:gd name="connsiteX7046" fmla="*/ 512037 w 8267681"/>
              <a:gd name="connsiteY7046" fmla="*/ 3048764 h 6698675"/>
              <a:gd name="connsiteX7047" fmla="*/ 519080 w 8267681"/>
              <a:gd name="connsiteY7047" fmla="*/ 3046416 h 6698675"/>
              <a:gd name="connsiteX7048" fmla="*/ 5467938 w 8267681"/>
              <a:gd name="connsiteY7048" fmla="*/ 3039315 h 6698675"/>
              <a:gd name="connsiteX7049" fmla="*/ 5472635 w 8267681"/>
              <a:gd name="connsiteY7049" fmla="*/ 3041662 h 6698675"/>
              <a:gd name="connsiteX7050" fmla="*/ 5472635 w 8267681"/>
              <a:gd name="connsiteY7050" fmla="*/ 3046361 h 6698675"/>
              <a:gd name="connsiteX7051" fmla="*/ 5467938 w 8267681"/>
              <a:gd name="connsiteY7051" fmla="*/ 3044011 h 6698675"/>
              <a:gd name="connsiteX7052" fmla="*/ 5467938 w 8267681"/>
              <a:gd name="connsiteY7052" fmla="*/ 3039315 h 6698675"/>
              <a:gd name="connsiteX7053" fmla="*/ 5524309 w 8267681"/>
              <a:gd name="connsiteY7053" fmla="*/ 3039281 h 6698675"/>
              <a:gd name="connsiteX7054" fmla="*/ 5526657 w 8267681"/>
              <a:gd name="connsiteY7054" fmla="*/ 3039281 h 6698675"/>
              <a:gd name="connsiteX7055" fmla="*/ 5524309 w 8267681"/>
              <a:gd name="connsiteY7055" fmla="*/ 3041629 h 6698675"/>
              <a:gd name="connsiteX7056" fmla="*/ 4575401 w 8267681"/>
              <a:gd name="connsiteY7056" fmla="*/ 3036981 h 6698675"/>
              <a:gd name="connsiteX7057" fmla="*/ 4528426 w 8267681"/>
              <a:gd name="connsiteY7057" fmla="*/ 3154423 h 6698675"/>
              <a:gd name="connsiteX7058" fmla="*/ 4577750 w 8267681"/>
              <a:gd name="connsiteY7058" fmla="*/ 3168520 h 6698675"/>
              <a:gd name="connsiteX7059" fmla="*/ 4575401 w 8267681"/>
              <a:gd name="connsiteY7059" fmla="*/ 3036981 h 6698675"/>
              <a:gd name="connsiteX7060" fmla="*/ 5484380 w 8267681"/>
              <a:gd name="connsiteY7060" fmla="*/ 3036939 h 6698675"/>
              <a:gd name="connsiteX7061" fmla="*/ 5486729 w 8267681"/>
              <a:gd name="connsiteY7061" fmla="*/ 3036939 h 6698675"/>
              <a:gd name="connsiteX7062" fmla="*/ 5489078 w 8267681"/>
              <a:gd name="connsiteY7062" fmla="*/ 3036939 h 6698675"/>
              <a:gd name="connsiteX7063" fmla="*/ 5486729 w 8267681"/>
              <a:gd name="connsiteY7063" fmla="*/ 3039288 h 6698675"/>
              <a:gd name="connsiteX7064" fmla="*/ 5514056 w 8267681"/>
              <a:gd name="connsiteY7064" fmla="*/ 3034688 h 6698675"/>
              <a:gd name="connsiteX7065" fmla="*/ 5513612 w 8267681"/>
              <a:gd name="connsiteY7065" fmla="*/ 3035021 h 6698675"/>
              <a:gd name="connsiteX7066" fmla="*/ 5514914 w 8267681"/>
              <a:gd name="connsiteY7066" fmla="*/ 3036975 h 6698675"/>
              <a:gd name="connsiteX7067" fmla="*/ 5996414 w 8267681"/>
              <a:gd name="connsiteY7067" fmla="*/ 3029934 h 6698675"/>
              <a:gd name="connsiteX7068" fmla="*/ 5994065 w 8267681"/>
              <a:gd name="connsiteY7068" fmla="*/ 3039329 h 6698675"/>
              <a:gd name="connsiteX7069" fmla="*/ 5989368 w 8267681"/>
              <a:gd name="connsiteY7069" fmla="*/ 3048727 h 6698675"/>
              <a:gd name="connsiteX7070" fmla="*/ 5984670 w 8267681"/>
              <a:gd name="connsiteY7070" fmla="*/ 3041679 h 6698675"/>
              <a:gd name="connsiteX7071" fmla="*/ 5979973 w 8267681"/>
              <a:gd name="connsiteY7071" fmla="*/ 3048727 h 6698675"/>
              <a:gd name="connsiteX7072" fmla="*/ 5989368 w 8267681"/>
              <a:gd name="connsiteY7072" fmla="*/ 3048727 h 6698675"/>
              <a:gd name="connsiteX7073" fmla="*/ 5998763 w 8267681"/>
              <a:gd name="connsiteY7073" fmla="*/ 3041679 h 6698675"/>
              <a:gd name="connsiteX7074" fmla="*/ 5496123 w 8267681"/>
              <a:gd name="connsiteY7074" fmla="*/ 3029930 h 6698675"/>
              <a:gd name="connsiteX7075" fmla="*/ 5493775 w 8267681"/>
              <a:gd name="connsiteY7075" fmla="*/ 3034626 h 6698675"/>
              <a:gd name="connsiteX7076" fmla="*/ 5498472 w 8267681"/>
              <a:gd name="connsiteY7076" fmla="*/ 3032279 h 6698675"/>
              <a:gd name="connsiteX7077" fmla="*/ 5498472 w 8267681"/>
              <a:gd name="connsiteY7077" fmla="*/ 3029930 h 6698675"/>
              <a:gd name="connsiteX7078" fmla="*/ 5496123 w 8267681"/>
              <a:gd name="connsiteY7078" fmla="*/ 3029930 h 6698675"/>
              <a:gd name="connsiteX7079" fmla="*/ 5484379 w 8267681"/>
              <a:gd name="connsiteY7079" fmla="*/ 3027556 h 6698675"/>
              <a:gd name="connsiteX7080" fmla="*/ 5484379 w 8267681"/>
              <a:gd name="connsiteY7080" fmla="*/ 3032255 h 6698675"/>
              <a:gd name="connsiteX7081" fmla="*/ 5484379 w 8267681"/>
              <a:gd name="connsiteY7081" fmla="*/ 3027556 h 6698675"/>
              <a:gd name="connsiteX7082" fmla="*/ 5508288 w 8267681"/>
              <a:gd name="connsiteY7082" fmla="*/ 3021551 h 6698675"/>
              <a:gd name="connsiteX7083" fmla="*/ 5508968 w 8267681"/>
              <a:gd name="connsiteY7083" fmla="*/ 3026993 h 6698675"/>
              <a:gd name="connsiteX7084" fmla="*/ 5509568 w 8267681"/>
              <a:gd name="connsiteY7084" fmla="*/ 3027429 h 6698675"/>
              <a:gd name="connsiteX7085" fmla="*/ 5510217 w 8267681"/>
              <a:gd name="connsiteY7085" fmla="*/ 3022888 h 6698675"/>
              <a:gd name="connsiteX7086" fmla="*/ 5531355 w 8267681"/>
              <a:gd name="connsiteY7086" fmla="*/ 3020523 h 6698675"/>
              <a:gd name="connsiteX7087" fmla="*/ 5533704 w 8267681"/>
              <a:gd name="connsiteY7087" fmla="*/ 3025221 h 6698675"/>
              <a:gd name="connsiteX7088" fmla="*/ 5533704 w 8267681"/>
              <a:gd name="connsiteY7088" fmla="*/ 3029920 h 6698675"/>
              <a:gd name="connsiteX7089" fmla="*/ 5531355 w 8267681"/>
              <a:gd name="connsiteY7089" fmla="*/ 3029920 h 6698675"/>
              <a:gd name="connsiteX7090" fmla="*/ 5529007 w 8267681"/>
              <a:gd name="connsiteY7090" fmla="*/ 3027570 h 6698675"/>
              <a:gd name="connsiteX7091" fmla="*/ 5531355 w 8267681"/>
              <a:gd name="connsiteY7091" fmla="*/ 3020523 h 6698675"/>
              <a:gd name="connsiteX7092" fmla="*/ 408689 w 8267681"/>
              <a:gd name="connsiteY7092" fmla="*/ 3015889 h 6698675"/>
              <a:gd name="connsiteX7093" fmla="*/ 399291 w 8267681"/>
              <a:gd name="connsiteY7093" fmla="*/ 3018240 h 6698675"/>
              <a:gd name="connsiteX7094" fmla="*/ 389897 w 8267681"/>
              <a:gd name="connsiteY7094" fmla="*/ 3032323 h 6698675"/>
              <a:gd name="connsiteX7095" fmla="*/ 389897 w 8267681"/>
              <a:gd name="connsiteY7095" fmla="*/ 3041717 h 6698675"/>
              <a:gd name="connsiteX7096" fmla="*/ 389897 w 8267681"/>
              <a:gd name="connsiteY7096" fmla="*/ 3046416 h 6698675"/>
              <a:gd name="connsiteX7097" fmla="*/ 399291 w 8267681"/>
              <a:gd name="connsiteY7097" fmla="*/ 3029977 h 6698675"/>
              <a:gd name="connsiteX7098" fmla="*/ 408689 w 8267681"/>
              <a:gd name="connsiteY7098" fmla="*/ 3027627 h 6698675"/>
              <a:gd name="connsiteX7099" fmla="*/ 5566587 w 8267681"/>
              <a:gd name="connsiteY7099" fmla="*/ 3015844 h 6698675"/>
              <a:gd name="connsiteX7100" fmla="*/ 5566587 w 8267681"/>
              <a:gd name="connsiteY7100" fmla="*/ 3022888 h 6698675"/>
              <a:gd name="connsiteX7101" fmla="*/ 5575983 w 8267681"/>
              <a:gd name="connsiteY7101" fmla="*/ 3022888 h 6698675"/>
              <a:gd name="connsiteX7102" fmla="*/ 5578801 w 8267681"/>
              <a:gd name="connsiteY7102" fmla="*/ 3021478 h 6698675"/>
              <a:gd name="connsiteX7103" fmla="*/ 5578331 w 8267681"/>
              <a:gd name="connsiteY7103" fmla="*/ 3022888 h 6698675"/>
              <a:gd name="connsiteX7104" fmla="*/ 5580680 w 8267681"/>
              <a:gd name="connsiteY7104" fmla="*/ 3023671 h 6698675"/>
              <a:gd name="connsiteX7105" fmla="*/ 5580680 w 8267681"/>
              <a:gd name="connsiteY7105" fmla="*/ 3029934 h 6698675"/>
              <a:gd name="connsiteX7106" fmla="*/ 5571285 w 8267681"/>
              <a:gd name="connsiteY7106" fmla="*/ 3041679 h 6698675"/>
              <a:gd name="connsiteX7107" fmla="*/ 5573634 w 8267681"/>
              <a:gd name="connsiteY7107" fmla="*/ 3048727 h 6698675"/>
              <a:gd name="connsiteX7108" fmla="*/ 5564239 w 8267681"/>
              <a:gd name="connsiteY7108" fmla="*/ 3051076 h 6698675"/>
              <a:gd name="connsiteX7109" fmla="*/ 5547797 w 8267681"/>
              <a:gd name="connsiteY7109" fmla="*/ 3044030 h 6698675"/>
              <a:gd name="connsiteX7110" fmla="*/ 5547797 w 8267681"/>
              <a:gd name="connsiteY7110" fmla="*/ 3034632 h 6698675"/>
              <a:gd name="connsiteX7111" fmla="*/ 5550146 w 8267681"/>
              <a:gd name="connsiteY7111" fmla="*/ 3029934 h 6698675"/>
              <a:gd name="connsiteX7112" fmla="*/ 5557192 w 8267681"/>
              <a:gd name="connsiteY7112" fmla="*/ 3027587 h 6698675"/>
              <a:gd name="connsiteX7113" fmla="*/ 5564239 w 8267681"/>
              <a:gd name="connsiteY7113" fmla="*/ 3034632 h 6698675"/>
              <a:gd name="connsiteX7114" fmla="*/ 5566587 w 8267681"/>
              <a:gd name="connsiteY7114" fmla="*/ 3041679 h 6698675"/>
              <a:gd name="connsiteX7115" fmla="*/ 5573634 w 8267681"/>
              <a:gd name="connsiteY7115" fmla="*/ 3027587 h 6698675"/>
              <a:gd name="connsiteX7116" fmla="*/ 5564239 w 8267681"/>
              <a:gd name="connsiteY7116" fmla="*/ 3027587 h 6698675"/>
              <a:gd name="connsiteX7117" fmla="*/ 5557192 w 8267681"/>
              <a:gd name="connsiteY7117" fmla="*/ 3018191 h 6698675"/>
              <a:gd name="connsiteX7118" fmla="*/ 5498472 w 8267681"/>
              <a:gd name="connsiteY7118" fmla="*/ 3015837 h 6698675"/>
              <a:gd name="connsiteX7119" fmla="*/ 5500821 w 8267681"/>
              <a:gd name="connsiteY7119" fmla="*/ 3022882 h 6698675"/>
              <a:gd name="connsiteX7120" fmla="*/ 5500824 w 8267681"/>
              <a:gd name="connsiteY7120" fmla="*/ 3022879 h 6698675"/>
              <a:gd name="connsiteX7121" fmla="*/ 5502165 w 8267681"/>
              <a:gd name="connsiteY7121" fmla="*/ 3016363 h 6698675"/>
              <a:gd name="connsiteX7122" fmla="*/ 5977624 w 8267681"/>
              <a:gd name="connsiteY7122" fmla="*/ 3013494 h 6698675"/>
              <a:gd name="connsiteX7123" fmla="*/ 5984670 w 8267681"/>
              <a:gd name="connsiteY7123" fmla="*/ 3020539 h 6698675"/>
              <a:gd name="connsiteX7124" fmla="*/ 5989368 w 8267681"/>
              <a:gd name="connsiteY7124" fmla="*/ 3013494 h 6698675"/>
              <a:gd name="connsiteX7125" fmla="*/ 5975275 w 8267681"/>
              <a:gd name="connsiteY7125" fmla="*/ 3013494 h 6698675"/>
              <a:gd name="connsiteX7126" fmla="*/ 5963531 w 8267681"/>
              <a:gd name="connsiteY7126" fmla="*/ 3025237 h 6698675"/>
              <a:gd name="connsiteX7127" fmla="*/ 5975275 w 8267681"/>
              <a:gd name="connsiteY7127" fmla="*/ 3025237 h 6698675"/>
              <a:gd name="connsiteX7128" fmla="*/ 5456195 w 8267681"/>
              <a:gd name="connsiteY7128" fmla="*/ 3011136 h 6698675"/>
              <a:gd name="connsiteX7129" fmla="*/ 5460892 w 8267681"/>
              <a:gd name="connsiteY7129" fmla="*/ 3011136 h 6698675"/>
              <a:gd name="connsiteX7130" fmla="*/ 5465590 w 8267681"/>
              <a:gd name="connsiteY7130" fmla="*/ 3013485 h 6698675"/>
              <a:gd name="connsiteX7131" fmla="*/ 5460892 w 8267681"/>
              <a:gd name="connsiteY7131" fmla="*/ 3018185 h 6698675"/>
              <a:gd name="connsiteX7132" fmla="*/ 5460892 w 8267681"/>
              <a:gd name="connsiteY7132" fmla="*/ 3015834 h 6698675"/>
              <a:gd name="connsiteX7133" fmla="*/ 5460892 w 8267681"/>
              <a:gd name="connsiteY7133" fmla="*/ 3013485 h 6698675"/>
              <a:gd name="connsiteX7134" fmla="*/ 5456195 w 8267681"/>
              <a:gd name="connsiteY7134" fmla="*/ 3013485 h 6698675"/>
              <a:gd name="connsiteX7135" fmla="*/ 173807 w 8267681"/>
              <a:gd name="connsiteY7135" fmla="*/ 3006483 h 6698675"/>
              <a:gd name="connsiteX7136" fmla="*/ 180858 w 8267681"/>
              <a:gd name="connsiteY7136" fmla="*/ 3013528 h 6698675"/>
              <a:gd name="connsiteX7137" fmla="*/ 173807 w 8267681"/>
              <a:gd name="connsiteY7137" fmla="*/ 3020572 h 6698675"/>
              <a:gd name="connsiteX7138" fmla="*/ 166765 w 8267681"/>
              <a:gd name="connsiteY7138" fmla="*/ 3013528 h 6698675"/>
              <a:gd name="connsiteX7139" fmla="*/ 5484379 w 8267681"/>
              <a:gd name="connsiteY7139" fmla="*/ 3006438 h 6698675"/>
              <a:gd name="connsiteX7140" fmla="*/ 5489077 w 8267681"/>
              <a:gd name="connsiteY7140" fmla="*/ 3015834 h 6698675"/>
              <a:gd name="connsiteX7141" fmla="*/ 5489077 w 8267681"/>
              <a:gd name="connsiteY7141" fmla="*/ 3020529 h 6698675"/>
              <a:gd name="connsiteX7142" fmla="*/ 5486728 w 8267681"/>
              <a:gd name="connsiteY7142" fmla="*/ 3020529 h 6698675"/>
              <a:gd name="connsiteX7143" fmla="*/ 5484379 w 8267681"/>
              <a:gd name="connsiteY7143" fmla="*/ 3020529 h 6698675"/>
              <a:gd name="connsiteX7144" fmla="*/ 5486728 w 8267681"/>
              <a:gd name="connsiteY7144" fmla="*/ 3018185 h 6698675"/>
              <a:gd name="connsiteX7145" fmla="*/ 5486728 w 8267681"/>
              <a:gd name="connsiteY7145" fmla="*/ 3013485 h 6698675"/>
              <a:gd name="connsiteX7146" fmla="*/ 5482031 w 8267681"/>
              <a:gd name="connsiteY7146" fmla="*/ 3008787 h 6698675"/>
              <a:gd name="connsiteX7147" fmla="*/ 5381034 w 8267681"/>
              <a:gd name="connsiteY7147" fmla="*/ 3004056 h 6698675"/>
              <a:gd name="connsiteX7148" fmla="*/ 5383383 w 8267681"/>
              <a:gd name="connsiteY7148" fmla="*/ 3008754 h 6698675"/>
              <a:gd name="connsiteX7149" fmla="*/ 5381034 w 8267681"/>
              <a:gd name="connsiteY7149" fmla="*/ 3008754 h 6698675"/>
              <a:gd name="connsiteX7150" fmla="*/ 528480 w 8267681"/>
              <a:gd name="connsiteY7150" fmla="*/ 3001794 h 6698675"/>
              <a:gd name="connsiteX7151" fmla="*/ 528480 w 8267681"/>
              <a:gd name="connsiteY7151" fmla="*/ 3011191 h 6698675"/>
              <a:gd name="connsiteX7152" fmla="*/ 537872 w 8267681"/>
              <a:gd name="connsiteY7152" fmla="*/ 3011191 h 6698675"/>
              <a:gd name="connsiteX7153" fmla="*/ 540222 w 8267681"/>
              <a:gd name="connsiteY7153" fmla="*/ 3004146 h 6698675"/>
              <a:gd name="connsiteX7154" fmla="*/ 537872 w 8267681"/>
              <a:gd name="connsiteY7154" fmla="*/ 3001794 h 6698675"/>
              <a:gd name="connsiteX7155" fmla="*/ 5378685 w 8267681"/>
              <a:gd name="connsiteY7155" fmla="*/ 3001702 h 6698675"/>
              <a:gd name="connsiteX7156" fmla="*/ 5381034 w 8267681"/>
              <a:gd name="connsiteY7156" fmla="*/ 3001702 h 6698675"/>
              <a:gd name="connsiteX7157" fmla="*/ 5381034 w 8267681"/>
              <a:gd name="connsiteY7157" fmla="*/ 3004051 h 6698675"/>
              <a:gd name="connsiteX7158" fmla="*/ 5538407 w 8267681"/>
              <a:gd name="connsiteY7158" fmla="*/ 2999398 h 6698675"/>
              <a:gd name="connsiteX7159" fmla="*/ 5539579 w 8267681"/>
              <a:gd name="connsiteY7159" fmla="*/ 3000570 h 6698675"/>
              <a:gd name="connsiteX7160" fmla="*/ 5540751 w 8267681"/>
              <a:gd name="connsiteY7160" fmla="*/ 2999398 h 6698675"/>
              <a:gd name="connsiteX7161" fmla="*/ 5315268 w 8267681"/>
              <a:gd name="connsiteY7161" fmla="*/ 2999352 h 6698675"/>
              <a:gd name="connsiteX7162" fmla="*/ 5317617 w 8267681"/>
              <a:gd name="connsiteY7162" fmla="*/ 2999352 h 6698675"/>
              <a:gd name="connsiteX7163" fmla="*/ 5315268 w 8267681"/>
              <a:gd name="connsiteY7163" fmla="*/ 3001702 h 6698675"/>
              <a:gd name="connsiteX7164" fmla="*/ 5477334 w 8267681"/>
              <a:gd name="connsiteY7164" fmla="*/ 2997034 h 6698675"/>
              <a:gd name="connsiteX7165" fmla="*/ 5482031 w 8267681"/>
              <a:gd name="connsiteY7165" fmla="*/ 2997034 h 6698675"/>
              <a:gd name="connsiteX7166" fmla="*/ 5482031 w 8267681"/>
              <a:gd name="connsiteY7166" fmla="*/ 3001733 h 6698675"/>
              <a:gd name="connsiteX7167" fmla="*/ 5477334 w 8267681"/>
              <a:gd name="connsiteY7167" fmla="*/ 3001733 h 6698675"/>
              <a:gd name="connsiteX7168" fmla="*/ 5439753 w 8267681"/>
              <a:gd name="connsiteY7168" fmla="*/ 2997034 h 6698675"/>
              <a:gd name="connsiteX7169" fmla="*/ 5446799 w 8267681"/>
              <a:gd name="connsiteY7169" fmla="*/ 2997034 h 6698675"/>
              <a:gd name="connsiteX7170" fmla="*/ 5444450 w 8267681"/>
              <a:gd name="connsiteY7170" fmla="*/ 2999384 h 6698675"/>
              <a:gd name="connsiteX7171" fmla="*/ 5446799 w 8267681"/>
              <a:gd name="connsiteY7171" fmla="*/ 2999384 h 6698675"/>
              <a:gd name="connsiteX7172" fmla="*/ 5449148 w 8267681"/>
              <a:gd name="connsiteY7172" fmla="*/ 3004084 h 6698675"/>
              <a:gd name="connsiteX7173" fmla="*/ 5446799 w 8267681"/>
              <a:gd name="connsiteY7173" fmla="*/ 3006432 h 6698675"/>
              <a:gd name="connsiteX7174" fmla="*/ 5439753 w 8267681"/>
              <a:gd name="connsiteY7174" fmla="*/ 2997034 h 6698675"/>
              <a:gd name="connsiteX7175" fmla="*/ 5371639 w 8267681"/>
              <a:gd name="connsiteY7175" fmla="*/ 2997019 h 6698675"/>
              <a:gd name="connsiteX7176" fmla="*/ 5371639 w 8267681"/>
              <a:gd name="connsiteY7176" fmla="*/ 2999368 h 6698675"/>
              <a:gd name="connsiteX7177" fmla="*/ 5366941 w 8267681"/>
              <a:gd name="connsiteY7177" fmla="*/ 2999368 h 6698675"/>
              <a:gd name="connsiteX7178" fmla="*/ 5371639 w 8267681"/>
              <a:gd name="connsiteY7178" fmla="*/ 2997019 h 6698675"/>
              <a:gd name="connsiteX7179" fmla="*/ 5465590 w 8267681"/>
              <a:gd name="connsiteY7179" fmla="*/ 2994697 h 6698675"/>
              <a:gd name="connsiteX7180" fmla="*/ 5465590 w 8267681"/>
              <a:gd name="connsiteY7180" fmla="*/ 2999390 h 6698675"/>
              <a:gd name="connsiteX7181" fmla="*/ 5465590 w 8267681"/>
              <a:gd name="connsiteY7181" fmla="*/ 3001739 h 6698675"/>
              <a:gd name="connsiteX7182" fmla="*/ 5470288 w 8267681"/>
              <a:gd name="connsiteY7182" fmla="*/ 3006438 h 6698675"/>
              <a:gd name="connsiteX7183" fmla="*/ 5467939 w 8267681"/>
              <a:gd name="connsiteY7183" fmla="*/ 3008788 h 6698675"/>
              <a:gd name="connsiteX7184" fmla="*/ 5465590 w 8267681"/>
              <a:gd name="connsiteY7184" fmla="*/ 3004090 h 6698675"/>
              <a:gd name="connsiteX7185" fmla="*/ 5456195 w 8267681"/>
              <a:gd name="connsiteY7185" fmla="*/ 3004090 h 6698675"/>
              <a:gd name="connsiteX7186" fmla="*/ 5458544 w 8267681"/>
              <a:gd name="connsiteY7186" fmla="*/ 2997043 h 6698675"/>
              <a:gd name="connsiteX7187" fmla="*/ 5458544 w 8267681"/>
              <a:gd name="connsiteY7187" fmla="*/ 3001739 h 6698675"/>
              <a:gd name="connsiteX7188" fmla="*/ 5460892 w 8267681"/>
              <a:gd name="connsiteY7188" fmla="*/ 3001739 h 6698675"/>
              <a:gd name="connsiteX7189" fmla="*/ 5460892 w 8267681"/>
              <a:gd name="connsiteY7189" fmla="*/ 2997043 h 6698675"/>
              <a:gd name="connsiteX7190" fmla="*/ 5470287 w 8267681"/>
              <a:gd name="connsiteY7190" fmla="*/ 2994678 h 6698675"/>
              <a:gd name="connsiteX7191" fmla="*/ 5474984 w 8267681"/>
              <a:gd name="connsiteY7191" fmla="*/ 2994678 h 6698675"/>
              <a:gd name="connsiteX7192" fmla="*/ 5470287 w 8267681"/>
              <a:gd name="connsiteY7192" fmla="*/ 2999373 h 6698675"/>
              <a:gd name="connsiteX7193" fmla="*/ 5470287 w 8267681"/>
              <a:gd name="connsiteY7193" fmla="*/ 2994678 h 6698675"/>
              <a:gd name="connsiteX7194" fmla="*/ 288899 w 8267681"/>
              <a:gd name="connsiteY7194" fmla="*/ 2992405 h 6698675"/>
              <a:gd name="connsiteX7195" fmla="*/ 302992 w 8267681"/>
              <a:gd name="connsiteY7195" fmla="*/ 2992405 h 6698675"/>
              <a:gd name="connsiteX7196" fmla="*/ 312391 w 8267681"/>
              <a:gd name="connsiteY7196" fmla="*/ 3008841 h 6698675"/>
              <a:gd name="connsiteX7197" fmla="*/ 307691 w 8267681"/>
              <a:gd name="connsiteY7197" fmla="*/ 3011191 h 6698675"/>
              <a:gd name="connsiteX7198" fmla="*/ 300643 w 8267681"/>
              <a:gd name="connsiteY7198" fmla="*/ 3008841 h 6698675"/>
              <a:gd name="connsiteX7199" fmla="*/ 5456194 w 8267681"/>
              <a:gd name="connsiteY7199" fmla="*/ 2992341 h 6698675"/>
              <a:gd name="connsiteX7200" fmla="*/ 5458543 w 8267681"/>
              <a:gd name="connsiteY7200" fmla="*/ 2992341 h 6698675"/>
              <a:gd name="connsiteX7201" fmla="*/ 5460892 w 8267681"/>
              <a:gd name="connsiteY7201" fmla="*/ 2997039 h 6698675"/>
              <a:gd name="connsiteX7202" fmla="*/ 5425660 w 8267681"/>
              <a:gd name="connsiteY7202" fmla="*/ 2992332 h 6698675"/>
              <a:gd name="connsiteX7203" fmla="*/ 5430358 w 8267681"/>
              <a:gd name="connsiteY7203" fmla="*/ 2997031 h 6698675"/>
              <a:gd name="connsiteX7204" fmla="*/ 5425660 w 8267681"/>
              <a:gd name="connsiteY7204" fmla="*/ 2992332 h 6698675"/>
              <a:gd name="connsiteX7205" fmla="*/ 5486729 w 8267681"/>
              <a:gd name="connsiteY7205" fmla="*/ 2992328 h 6698675"/>
              <a:gd name="connsiteX7206" fmla="*/ 5489078 w 8267681"/>
              <a:gd name="connsiteY7206" fmla="*/ 2997023 h 6698675"/>
              <a:gd name="connsiteX7207" fmla="*/ 5484380 w 8267681"/>
              <a:gd name="connsiteY7207" fmla="*/ 2997023 h 6698675"/>
              <a:gd name="connsiteX7208" fmla="*/ 5538402 w 8267681"/>
              <a:gd name="connsiteY7208" fmla="*/ 2990010 h 6698675"/>
              <a:gd name="connsiteX7209" fmla="*/ 5538402 w 8267681"/>
              <a:gd name="connsiteY7209" fmla="*/ 2992354 h 6698675"/>
              <a:gd name="connsiteX7210" fmla="*/ 5537521 w 8267681"/>
              <a:gd name="connsiteY7210" fmla="*/ 2991476 h 6698675"/>
              <a:gd name="connsiteX7211" fmla="*/ 5535373 w 8267681"/>
              <a:gd name="connsiteY7211" fmla="*/ 2992503 h 6698675"/>
              <a:gd name="connsiteX7212" fmla="*/ 5538402 w 8267681"/>
              <a:gd name="connsiteY7212" fmla="*/ 2997043 h 6698675"/>
              <a:gd name="connsiteX7213" fmla="*/ 5538402 w 8267681"/>
              <a:gd name="connsiteY7213" fmla="*/ 2992354 h 6698675"/>
              <a:gd name="connsiteX7214" fmla="*/ 5543100 w 8267681"/>
              <a:gd name="connsiteY7214" fmla="*/ 2997047 h 6698675"/>
              <a:gd name="connsiteX7215" fmla="*/ 5545448 w 8267681"/>
              <a:gd name="connsiteY7215" fmla="*/ 2997047 h 6698675"/>
              <a:gd name="connsiteX7216" fmla="*/ 5312919 w 8267681"/>
              <a:gd name="connsiteY7216" fmla="*/ 2989996 h 6698675"/>
              <a:gd name="connsiteX7217" fmla="*/ 5317616 w 8267681"/>
              <a:gd name="connsiteY7217" fmla="*/ 2989996 h 6698675"/>
              <a:gd name="connsiteX7218" fmla="*/ 5319965 w 8267681"/>
              <a:gd name="connsiteY7218" fmla="*/ 2989996 h 6698675"/>
              <a:gd name="connsiteX7219" fmla="*/ 5317616 w 8267681"/>
              <a:gd name="connsiteY7219" fmla="*/ 2994688 h 6698675"/>
              <a:gd name="connsiteX7220" fmla="*/ 5312919 w 8267681"/>
              <a:gd name="connsiteY7220" fmla="*/ 2989996 h 6698675"/>
              <a:gd name="connsiteX7221" fmla="*/ 5451497 w 8267681"/>
              <a:gd name="connsiteY7221" fmla="*/ 2985294 h 6698675"/>
              <a:gd name="connsiteX7222" fmla="*/ 5458543 w 8267681"/>
              <a:gd name="connsiteY7222" fmla="*/ 2989998 h 6698675"/>
              <a:gd name="connsiteX7223" fmla="*/ 5456194 w 8267681"/>
              <a:gd name="connsiteY7223" fmla="*/ 2992341 h 6698675"/>
              <a:gd name="connsiteX7224" fmla="*/ 5453846 w 8267681"/>
              <a:gd name="connsiteY7224" fmla="*/ 2992341 h 6698675"/>
              <a:gd name="connsiteX7225" fmla="*/ 5451497 w 8267681"/>
              <a:gd name="connsiteY7225" fmla="*/ 2989998 h 6698675"/>
              <a:gd name="connsiteX7226" fmla="*/ 5451497 w 8267681"/>
              <a:gd name="connsiteY7226" fmla="*/ 2987648 h 6698675"/>
              <a:gd name="connsiteX7227" fmla="*/ 5489078 w 8267681"/>
              <a:gd name="connsiteY7227" fmla="*/ 2985265 h 6698675"/>
              <a:gd name="connsiteX7228" fmla="*/ 5491426 w 8267681"/>
              <a:gd name="connsiteY7228" fmla="*/ 2985265 h 6698675"/>
              <a:gd name="connsiteX7229" fmla="*/ 5493775 w 8267681"/>
              <a:gd name="connsiteY7229" fmla="*/ 2987615 h 6698675"/>
              <a:gd name="connsiteX7230" fmla="*/ 5492966 w 8267681"/>
              <a:gd name="connsiteY7230" fmla="*/ 2987615 h 6698675"/>
              <a:gd name="connsiteX7231" fmla="*/ 5496124 w 8267681"/>
              <a:gd name="connsiteY7231" fmla="*/ 2992354 h 6698675"/>
              <a:gd name="connsiteX7232" fmla="*/ 5491427 w 8267681"/>
              <a:gd name="connsiteY7232" fmla="*/ 2997047 h 6698675"/>
              <a:gd name="connsiteX7233" fmla="*/ 5491427 w 8267681"/>
              <a:gd name="connsiteY7233" fmla="*/ 2987615 h 6698675"/>
              <a:gd name="connsiteX7234" fmla="*/ 5491426 w 8267681"/>
              <a:gd name="connsiteY7234" fmla="*/ 2987615 h 6698675"/>
              <a:gd name="connsiteX7235" fmla="*/ 5343453 w 8267681"/>
              <a:gd name="connsiteY7235" fmla="*/ 2985264 h 6698675"/>
              <a:gd name="connsiteX7236" fmla="*/ 5345802 w 8267681"/>
              <a:gd name="connsiteY7236" fmla="*/ 2987614 h 6698675"/>
              <a:gd name="connsiteX7237" fmla="*/ 5343453 w 8267681"/>
              <a:gd name="connsiteY7237" fmla="*/ 2989961 h 6698675"/>
              <a:gd name="connsiteX7238" fmla="*/ 5343453 w 8267681"/>
              <a:gd name="connsiteY7238" fmla="*/ 2987614 h 6698675"/>
              <a:gd name="connsiteX7239" fmla="*/ 5319965 w 8267681"/>
              <a:gd name="connsiteY7239" fmla="*/ 2985262 h 6698675"/>
              <a:gd name="connsiteX7240" fmla="*/ 5322314 w 8267681"/>
              <a:gd name="connsiteY7240" fmla="*/ 2985262 h 6698675"/>
              <a:gd name="connsiteX7241" fmla="*/ 5319965 w 8267681"/>
              <a:gd name="connsiteY7241" fmla="*/ 2987611 h 6698675"/>
              <a:gd name="connsiteX7242" fmla="*/ 5303524 w 8267681"/>
              <a:gd name="connsiteY7242" fmla="*/ 2985256 h 6698675"/>
              <a:gd name="connsiteX7243" fmla="*/ 5305873 w 8267681"/>
              <a:gd name="connsiteY7243" fmla="*/ 2987605 h 6698675"/>
              <a:gd name="connsiteX7244" fmla="*/ 5303524 w 8267681"/>
              <a:gd name="connsiteY7244" fmla="*/ 2987605 h 6698675"/>
              <a:gd name="connsiteX7245" fmla="*/ 5289432 w 8267681"/>
              <a:gd name="connsiteY7245" fmla="*/ 2982923 h 6698675"/>
              <a:gd name="connsiteX7246" fmla="*/ 5291780 w 8267681"/>
              <a:gd name="connsiteY7246" fmla="*/ 2982923 h 6698675"/>
              <a:gd name="connsiteX7247" fmla="*/ 5289432 w 8267681"/>
              <a:gd name="connsiteY7247" fmla="*/ 2985271 h 6698675"/>
              <a:gd name="connsiteX7248" fmla="*/ 5557192 w 8267681"/>
              <a:gd name="connsiteY7248" fmla="*/ 2982918 h 6698675"/>
              <a:gd name="connsiteX7249" fmla="*/ 5559541 w 8267681"/>
              <a:gd name="connsiteY7249" fmla="*/ 2982918 h 6698675"/>
              <a:gd name="connsiteX7250" fmla="*/ 5559541 w 8267681"/>
              <a:gd name="connsiteY7250" fmla="*/ 2985265 h 6698675"/>
              <a:gd name="connsiteX7251" fmla="*/ 5453846 w 8267681"/>
              <a:gd name="connsiteY7251" fmla="*/ 2982915 h 6698675"/>
              <a:gd name="connsiteX7252" fmla="*/ 5456194 w 8267681"/>
              <a:gd name="connsiteY7252" fmla="*/ 2982915 h 6698675"/>
              <a:gd name="connsiteX7253" fmla="*/ 5458543 w 8267681"/>
              <a:gd name="connsiteY7253" fmla="*/ 2982915 h 6698675"/>
              <a:gd name="connsiteX7254" fmla="*/ 5456194 w 8267681"/>
              <a:gd name="connsiteY7254" fmla="*/ 2985264 h 6698675"/>
              <a:gd name="connsiteX7255" fmla="*/ 5324663 w 8267681"/>
              <a:gd name="connsiteY7255" fmla="*/ 2982915 h 6698675"/>
              <a:gd name="connsiteX7256" fmla="*/ 5327011 w 8267681"/>
              <a:gd name="connsiteY7256" fmla="*/ 2982915 h 6698675"/>
              <a:gd name="connsiteX7257" fmla="*/ 5327011 w 8267681"/>
              <a:gd name="connsiteY7257" fmla="*/ 2987613 h 6698675"/>
              <a:gd name="connsiteX7258" fmla="*/ 5557147 w 8267681"/>
              <a:gd name="connsiteY7258" fmla="*/ 2978258 h 6698675"/>
              <a:gd name="connsiteX7259" fmla="*/ 5557144 w 8267681"/>
              <a:gd name="connsiteY7259" fmla="*/ 2978262 h 6698675"/>
              <a:gd name="connsiteX7260" fmla="*/ 5557192 w 8267681"/>
              <a:gd name="connsiteY7260" fmla="*/ 2978262 h 6698675"/>
              <a:gd name="connsiteX7261" fmla="*/ 5552495 w 8267681"/>
              <a:gd name="connsiteY7261" fmla="*/ 2985306 h 6698675"/>
              <a:gd name="connsiteX7262" fmla="*/ 5559541 w 8267681"/>
              <a:gd name="connsiteY7262" fmla="*/ 2987657 h 6698675"/>
              <a:gd name="connsiteX7263" fmla="*/ 5561199 w 8267681"/>
              <a:gd name="connsiteY7263" fmla="*/ 2990145 h 6698675"/>
              <a:gd name="connsiteX7264" fmla="*/ 5559541 w 8267681"/>
              <a:gd name="connsiteY7264" fmla="*/ 2992354 h 6698675"/>
              <a:gd name="connsiteX7265" fmla="*/ 5562673 w 8267681"/>
              <a:gd name="connsiteY7265" fmla="*/ 2992354 h 6698675"/>
              <a:gd name="connsiteX7266" fmla="*/ 5564239 w 8267681"/>
              <a:gd name="connsiteY7266" fmla="*/ 2994701 h 6698675"/>
              <a:gd name="connsiteX7267" fmla="*/ 5554843 w 8267681"/>
              <a:gd name="connsiteY7267" fmla="*/ 2994701 h 6698675"/>
              <a:gd name="connsiteX7268" fmla="*/ 5554843 w 8267681"/>
              <a:gd name="connsiteY7268" fmla="*/ 2997047 h 6698675"/>
              <a:gd name="connsiteX7269" fmla="*/ 5568936 w 8267681"/>
              <a:gd name="connsiteY7269" fmla="*/ 2997047 h 6698675"/>
              <a:gd name="connsiteX7270" fmla="*/ 5568936 w 8267681"/>
              <a:gd name="connsiteY7270" fmla="*/ 2992354 h 6698675"/>
              <a:gd name="connsiteX7271" fmla="*/ 5562673 w 8267681"/>
              <a:gd name="connsiteY7271" fmla="*/ 2992354 h 6698675"/>
              <a:gd name="connsiteX7272" fmla="*/ 5561199 w 8267681"/>
              <a:gd name="connsiteY7272" fmla="*/ 2990145 h 6698675"/>
              <a:gd name="connsiteX7273" fmla="*/ 5566587 w 8267681"/>
              <a:gd name="connsiteY7273" fmla="*/ 2982957 h 6698675"/>
              <a:gd name="connsiteX7274" fmla="*/ 5557192 w 8267681"/>
              <a:gd name="connsiteY7274" fmla="*/ 2978262 h 6698675"/>
              <a:gd name="connsiteX7275" fmla="*/ 5432707 w 8267681"/>
              <a:gd name="connsiteY7275" fmla="*/ 2978252 h 6698675"/>
              <a:gd name="connsiteX7276" fmla="*/ 5439753 w 8267681"/>
              <a:gd name="connsiteY7276" fmla="*/ 2985297 h 6698675"/>
              <a:gd name="connsiteX7277" fmla="*/ 5442102 w 8267681"/>
              <a:gd name="connsiteY7277" fmla="*/ 2982950 h 6698675"/>
              <a:gd name="connsiteX7278" fmla="*/ 5442102 w 8267681"/>
              <a:gd name="connsiteY7278" fmla="*/ 2985297 h 6698675"/>
              <a:gd name="connsiteX7279" fmla="*/ 5439753 w 8267681"/>
              <a:gd name="connsiteY7279" fmla="*/ 2987649 h 6698675"/>
              <a:gd name="connsiteX7280" fmla="*/ 5435056 w 8267681"/>
              <a:gd name="connsiteY7280" fmla="*/ 2985297 h 6698675"/>
              <a:gd name="connsiteX7281" fmla="*/ 5435056 w 8267681"/>
              <a:gd name="connsiteY7281" fmla="*/ 2989995 h 6698675"/>
              <a:gd name="connsiteX7282" fmla="*/ 5439753 w 8267681"/>
              <a:gd name="connsiteY7282" fmla="*/ 2994686 h 6698675"/>
              <a:gd name="connsiteX7283" fmla="*/ 5439753 w 8267681"/>
              <a:gd name="connsiteY7283" fmla="*/ 2997034 h 6698675"/>
              <a:gd name="connsiteX7284" fmla="*/ 5435056 w 8267681"/>
              <a:gd name="connsiteY7284" fmla="*/ 2994686 h 6698675"/>
              <a:gd name="connsiteX7285" fmla="*/ 5435056 w 8267681"/>
              <a:gd name="connsiteY7285" fmla="*/ 2990000 h 6698675"/>
              <a:gd name="connsiteX7286" fmla="*/ 5432707 w 8267681"/>
              <a:gd name="connsiteY7286" fmla="*/ 2987649 h 6698675"/>
              <a:gd name="connsiteX7287" fmla="*/ 5432707 w 8267681"/>
              <a:gd name="connsiteY7287" fmla="*/ 2982950 h 6698675"/>
              <a:gd name="connsiteX7288" fmla="*/ 5539517 w 8267681"/>
              <a:gd name="connsiteY7288" fmla="*/ 2977557 h 6698675"/>
              <a:gd name="connsiteX7289" fmla="*/ 5539650 w 8267681"/>
              <a:gd name="connsiteY7289" fmla="*/ 2978114 h 6698675"/>
              <a:gd name="connsiteX7290" fmla="*/ 5540751 w 8267681"/>
              <a:gd name="connsiteY7290" fmla="*/ 2985306 h 6698675"/>
              <a:gd name="connsiteX7291" fmla="*/ 5538402 w 8267681"/>
              <a:gd name="connsiteY7291" fmla="*/ 2987657 h 6698675"/>
              <a:gd name="connsiteX7292" fmla="*/ 5533705 w 8267681"/>
              <a:gd name="connsiteY7292" fmla="*/ 2985306 h 6698675"/>
              <a:gd name="connsiteX7293" fmla="*/ 5409219 w 8267681"/>
              <a:gd name="connsiteY7293" fmla="*/ 2975886 h 6698675"/>
              <a:gd name="connsiteX7294" fmla="*/ 5411568 w 8267681"/>
              <a:gd name="connsiteY7294" fmla="*/ 2980584 h 6698675"/>
              <a:gd name="connsiteX7295" fmla="*/ 5409219 w 8267681"/>
              <a:gd name="connsiteY7295" fmla="*/ 2982933 h 6698675"/>
              <a:gd name="connsiteX7296" fmla="*/ 5423312 w 8267681"/>
              <a:gd name="connsiteY7296" fmla="*/ 2975877 h 6698675"/>
              <a:gd name="connsiteX7297" fmla="*/ 5423312 w 8267681"/>
              <a:gd name="connsiteY7297" fmla="*/ 2980577 h 6698675"/>
              <a:gd name="connsiteX7298" fmla="*/ 5420963 w 8267681"/>
              <a:gd name="connsiteY7298" fmla="*/ 2978229 h 6698675"/>
              <a:gd name="connsiteX7299" fmla="*/ 5423312 w 8267681"/>
              <a:gd name="connsiteY7299" fmla="*/ 2975877 h 6698675"/>
              <a:gd name="connsiteX7300" fmla="*/ 5977624 w 8267681"/>
              <a:gd name="connsiteY7300" fmla="*/ 2973562 h 6698675"/>
              <a:gd name="connsiteX7301" fmla="*/ 5965880 w 8267681"/>
              <a:gd name="connsiteY7301" fmla="*/ 2975908 h 6698675"/>
              <a:gd name="connsiteX7302" fmla="*/ 5972926 w 8267681"/>
              <a:gd name="connsiteY7302" fmla="*/ 2982957 h 6698675"/>
              <a:gd name="connsiteX7303" fmla="*/ 5312919 w 8267681"/>
              <a:gd name="connsiteY7303" fmla="*/ 2973554 h 6698675"/>
              <a:gd name="connsiteX7304" fmla="*/ 5317616 w 8267681"/>
              <a:gd name="connsiteY7304" fmla="*/ 2973554 h 6698675"/>
              <a:gd name="connsiteX7305" fmla="*/ 5319965 w 8267681"/>
              <a:gd name="connsiteY7305" fmla="*/ 2978257 h 6698675"/>
              <a:gd name="connsiteX7306" fmla="*/ 5319965 w 8267681"/>
              <a:gd name="connsiteY7306" fmla="*/ 2982953 h 6698675"/>
              <a:gd name="connsiteX7307" fmla="*/ 5315267 w 8267681"/>
              <a:gd name="connsiteY7307" fmla="*/ 2980602 h 6698675"/>
              <a:gd name="connsiteX7308" fmla="*/ 5308221 w 8267681"/>
              <a:gd name="connsiteY7308" fmla="*/ 2980602 h 6698675"/>
              <a:gd name="connsiteX7309" fmla="*/ 5310570 w 8267681"/>
              <a:gd name="connsiteY7309" fmla="*/ 2978257 h 6698675"/>
              <a:gd name="connsiteX7310" fmla="*/ 5315267 w 8267681"/>
              <a:gd name="connsiteY7310" fmla="*/ 2975903 h 6698675"/>
              <a:gd name="connsiteX7311" fmla="*/ 5439753 w 8267681"/>
              <a:gd name="connsiteY7311" fmla="*/ 2973537 h 6698675"/>
              <a:gd name="connsiteX7312" fmla="*/ 5444450 w 8267681"/>
              <a:gd name="connsiteY7312" fmla="*/ 2975884 h 6698675"/>
              <a:gd name="connsiteX7313" fmla="*/ 5442102 w 8267681"/>
              <a:gd name="connsiteY7313" fmla="*/ 2978235 h 6698675"/>
              <a:gd name="connsiteX7314" fmla="*/ 5280036 w 8267681"/>
              <a:gd name="connsiteY7314" fmla="*/ 2973529 h 6698675"/>
              <a:gd name="connsiteX7315" fmla="*/ 5282385 w 8267681"/>
              <a:gd name="connsiteY7315" fmla="*/ 2973529 h 6698675"/>
              <a:gd name="connsiteX7316" fmla="*/ 5282385 w 8267681"/>
              <a:gd name="connsiteY7316" fmla="*/ 2978229 h 6698675"/>
              <a:gd name="connsiteX7317" fmla="*/ 5280036 w 8267681"/>
              <a:gd name="connsiteY7317" fmla="*/ 2978229 h 6698675"/>
              <a:gd name="connsiteX7318" fmla="*/ 5303523 w 8267681"/>
              <a:gd name="connsiteY7318" fmla="*/ 2971205 h 6698675"/>
              <a:gd name="connsiteX7319" fmla="*/ 5303523 w 8267681"/>
              <a:gd name="connsiteY7319" fmla="*/ 2973547 h 6698675"/>
              <a:gd name="connsiteX7320" fmla="*/ 5305872 w 8267681"/>
              <a:gd name="connsiteY7320" fmla="*/ 2978251 h 6698675"/>
              <a:gd name="connsiteX7321" fmla="*/ 5308221 w 8267681"/>
              <a:gd name="connsiteY7321" fmla="*/ 2978251 h 6698675"/>
              <a:gd name="connsiteX7322" fmla="*/ 5305872 w 8267681"/>
              <a:gd name="connsiteY7322" fmla="*/ 2980597 h 6698675"/>
              <a:gd name="connsiteX7323" fmla="*/ 5303523 w 8267681"/>
              <a:gd name="connsiteY7323" fmla="*/ 2978251 h 6698675"/>
              <a:gd name="connsiteX7324" fmla="*/ 5301175 w 8267681"/>
              <a:gd name="connsiteY7324" fmla="*/ 2973547 h 6698675"/>
              <a:gd name="connsiteX7325" fmla="*/ 5331709 w 8267681"/>
              <a:gd name="connsiteY7325" fmla="*/ 2971199 h 6698675"/>
              <a:gd name="connsiteX7326" fmla="*/ 5334058 w 8267681"/>
              <a:gd name="connsiteY7326" fmla="*/ 2973544 h 6698675"/>
              <a:gd name="connsiteX7327" fmla="*/ 5331709 w 8267681"/>
              <a:gd name="connsiteY7327" fmla="*/ 2975892 h 6698675"/>
              <a:gd name="connsiteX7328" fmla="*/ 5329361 w 8267681"/>
              <a:gd name="connsiteY7328" fmla="*/ 2973544 h 6698675"/>
              <a:gd name="connsiteX7329" fmla="*/ 5331709 w 8267681"/>
              <a:gd name="connsiteY7329" fmla="*/ 2971199 h 6698675"/>
              <a:gd name="connsiteX7330" fmla="*/ 5402172 w 8267681"/>
              <a:gd name="connsiteY7330" fmla="*/ 2971193 h 6698675"/>
              <a:gd name="connsiteX7331" fmla="*/ 5402172 w 8267681"/>
              <a:gd name="connsiteY7331" fmla="*/ 2973539 h 6698675"/>
              <a:gd name="connsiteX7332" fmla="*/ 5404521 w 8267681"/>
              <a:gd name="connsiteY7332" fmla="*/ 2975887 h 6698675"/>
              <a:gd name="connsiteX7333" fmla="*/ 5402172 w 8267681"/>
              <a:gd name="connsiteY7333" fmla="*/ 2978236 h 6698675"/>
              <a:gd name="connsiteX7334" fmla="*/ 5402172 w 8267681"/>
              <a:gd name="connsiteY7334" fmla="*/ 2975887 h 6698675"/>
              <a:gd name="connsiteX7335" fmla="*/ 5399824 w 8267681"/>
              <a:gd name="connsiteY7335" fmla="*/ 2973539 h 6698675"/>
              <a:gd name="connsiteX7336" fmla="*/ 5517263 w 8267681"/>
              <a:gd name="connsiteY7336" fmla="*/ 2971176 h 6698675"/>
              <a:gd name="connsiteX7337" fmla="*/ 5519611 w 8267681"/>
              <a:gd name="connsiteY7337" fmla="*/ 2971176 h 6698675"/>
              <a:gd name="connsiteX7338" fmla="*/ 5521960 w 8267681"/>
              <a:gd name="connsiteY7338" fmla="*/ 2971176 h 6698675"/>
              <a:gd name="connsiteX7339" fmla="*/ 5519611 w 8267681"/>
              <a:gd name="connsiteY7339" fmla="*/ 2973523 h 6698675"/>
              <a:gd name="connsiteX7340" fmla="*/ 4214864 w 8267681"/>
              <a:gd name="connsiteY7340" fmla="*/ 2970045 h 6698675"/>
              <a:gd name="connsiteX7341" fmla="*/ 4208992 w 8267681"/>
              <a:gd name="connsiteY7341" fmla="*/ 2971219 h 6698675"/>
              <a:gd name="connsiteX7342" fmla="*/ 4220736 w 8267681"/>
              <a:gd name="connsiteY7342" fmla="*/ 2975909 h 6698675"/>
              <a:gd name="connsiteX7343" fmla="*/ 4214864 w 8267681"/>
              <a:gd name="connsiteY7343" fmla="*/ 2970045 h 6698675"/>
              <a:gd name="connsiteX7344" fmla="*/ 241928 w 8267681"/>
              <a:gd name="connsiteY7344" fmla="*/ 2968925 h 6698675"/>
              <a:gd name="connsiteX7345" fmla="*/ 246622 w 8267681"/>
              <a:gd name="connsiteY7345" fmla="*/ 2971274 h 6698675"/>
              <a:gd name="connsiteX7346" fmla="*/ 244273 w 8267681"/>
              <a:gd name="connsiteY7346" fmla="*/ 2980661 h 6698675"/>
              <a:gd name="connsiteX7347" fmla="*/ 241928 w 8267681"/>
              <a:gd name="connsiteY7347" fmla="*/ 2983012 h 6698675"/>
              <a:gd name="connsiteX7348" fmla="*/ 237228 w 8267681"/>
              <a:gd name="connsiteY7348" fmla="*/ 2980661 h 6698675"/>
              <a:gd name="connsiteX7349" fmla="*/ 237228 w 8267681"/>
              <a:gd name="connsiteY7349" fmla="*/ 2971274 h 6698675"/>
              <a:gd name="connsiteX7350" fmla="*/ 5371639 w 8267681"/>
              <a:gd name="connsiteY7350" fmla="*/ 2968829 h 6698675"/>
              <a:gd name="connsiteX7351" fmla="*/ 5373987 w 8267681"/>
              <a:gd name="connsiteY7351" fmla="*/ 2971179 h 6698675"/>
              <a:gd name="connsiteX7352" fmla="*/ 5369290 w 8267681"/>
              <a:gd name="connsiteY7352" fmla="*/ 2973525 h 6698675"/>
              <a:gd name="connsiteX7353" fmla="*/ 173809 w 8267681"/>
              <a:gd name="connsiteY7353" fmla="*/ 2966564 h 6698675"/>
              <a:gd name="connsiteX7354" fmla="*/ 183203 w 8267681"/>
              <a:gd name="connsiteY7354" fmla="*/ 2966564 h 6698675"/>
              <a:gd name="connsiteX7355" fmla="*/ 197300 w 8267681"/>
              <a:gd name="connsiteY7355" fmla="*/ 2980651 h 6698675"/>
              <a:gd name="connsiteX7356" fmla="*/ 204342 w 8267681"/>
              <a:gd name="connsiteY7356" fmla="*/ 2990049 h 6698675"/>
              <a:gd name="connsiteX7357" fmla="*/ 199646 w 8267681"/>
              <a:gd name="connsiteY7357" fmla="*/ 2994741 h 6698675"/>
              <a:gd name="connsiteX7358" fmla="*/ 185553 w 8267681"/>
              <a:gd name="connsiteY7358" fmla="*/ 2990049 h 6698675"/>
              <a:gd name="connsiteX7359" fmla="*/ 173809 w 8267681"/>
              <a:gd name="connsiteY7359" fmla="*/ 2978306 h 6698675"/>
              <a:gd name="connsiteX7360" fmla="*/ 5305873 w 8267681"/>
              <a:gd name="connsiteY7360" fmla="*/ 2966479 h 6698675"/>
              <a:gd name="connsiteX7361" fmla="*/ 5305873 w 8267681"/>
              <a:gd name="connsiteY7361" fmla="*/ 2968828 h 6698675"/>
              <a:gd name="connsiteX7362" fmla="*/ 5303524 w 8267681"/>
              <a:gd name="connsiteY7362" fmla="*/ 2968828 h 6698675"/>
              <a:gd name="connsiteX7363" fmla="*/ 429826 w 8267681"/>
              <a:gd name="connsiteY7363" fmla="*/ 2964230 h 6698675"/>
              <a:gd name="connsiteX7364" fmla="*/ 420431 w 8267681"/>
              <a:gd name="connsiteY7364" fmla="*/ 2994752 h 6698675"/>
              <a:gd name="connsiteX7365" fmla="*/ 415734 w 8267681"/>
              <a:gd name="connsiteY7365" fmla="*/ 2999446 h 6698675"/>
              <a:gd name="connsiteX7366" fmla="*/ 420431 w 8267681"/>
              <a:gd name="connsiteY7366" fmla="*/ 3008841 h 6698675"/>
              <a:gd name="connsiteX7367" fmla="*/ 439224 w 8267681"/>
              <a:gd name="connsiteY7367" fmla="*/ 3025279 h 6698675"/>
              <a:gd name="connsiteX7368" fmla="*/ 443918 w 8267681"/>
              <a:gd name="connsiteY7368" fmla="*/ 3029977 h 6698675"/>
              <a:gd name="connsiteX7369" fmla="*/ 462709 w 8267681"/>
              <a:gd name="connsiteY7369" fmla="*/ 3018240 h 6698675"/>
              <a:gd name="connsiteX7370" fmla="*/ 453317 w 8267681"/>
              <a:gd name="connsiteY7370" fmla="*/ 2999446 h 6698675"/>
              <a:gd name="connsiteX7371" fmla="*/ 443918 w 8267681"/>
              <a:gd name="connsiteY7371" fmla="*/ 2990058 h 6698675"/>
              <a:gd name="connsiteX7372" fmla="*/ 453317 w 8267681"/>
              <a:gd name="connsiteY7372" fmla="*/ 2964230 h 6698675"/>
              <a:gd name="connsiteX7373" fmla="*/ 5411568 w 8267681"/>
              <a:gd name="connsiteY7373" fmla="*/ 2964149 h 6698675"/>
              <a:gd name="connsiteX7374" fmla="*/ 5413916 w 8267681"/>
              <a:gd name="connsiteY7374" fmla="*/ 2968847 h 6698675"/>
              <a:gd name="connsiteX7375" fmla="*/ 5411568 w 8267681"/>
              <a:gd name="connsiteY7375" fmla="*/ 2971195 h 6698675"/>
              <a:gd name="connsiteX7376" fmla="*/ 5409219 w 8267681"/>
              <a:gd name="connsiteY7376" fmla="*/ 2971195 h 6698675"/>
              <a:gd name="connsiteX7377" fmla="*/ 5409219 w 8267681"/>
              <a:gd name="connsiteY7377" fmla="*/ 2968847 h 6698675"/>
              <a:gd name="connsiteX7378" fmla="*/ 5409219 w 8267681"/>
              <a:gd name="connsiteY7378" fmla="*/ 2966497 h 6698675"/>
              <a:gd name="connsiteX7379" fmla="*/ 5961182 w 8267681"/>
              <a:gd name="connsiteY7379" fmla="*/ 2961825 h 6698675"/>
              <a:gd name="connsiteX7380" fmla="*/ 5951787 w 8267681"/>
              <a:gd name="connsiteY7380" fmla="*/ 2964172 h 6698675"/>
              <a:gd name="connsiteX7381" fmla="*/ 5961182 w 8267681"/>
              <a:gd name="connsiteY7381" fmla="*/ 2973562 h 6698675"/>
              <a:gd name="connsiteX7382" fmla="*/ 5371639 w 8267681"/>
              <a:gd name="connsiteY7382" fmla="*/ 2961781 h 6698675"/>
              <a:gd name="connsiteX7383" fmla="*/ 5373987 w 8267681"/>
              <a:gd name="connsiteY7383" fmla="*/ 2961781 h 6698675"/>
              <a:gd name="connsiteX7384" fmla="*/ 5376336 w 8267681"/>
              <a:gd name="connsiteY7384" fmla="*/ 2961781 h 6698675"/>
              <a:gd name="connsiteX7385" fmla="*/ 5373987 w 8267681"/>
              <a:gd name="connsiteY7385" fmla="*/ 2964131 h 6698675"/>
              <a:gd name="connsiteX7386" fmla="*/ 5583029 w 8267681"/>
              <a:gd name="connsiteY7386" fmla="*/ 2959475 h 6698675"/>
              <a:gd name="connsiteX7387" fmla="*/ 5580680 w 8267681"/>
              <a:gd name="connsiteY7387" fmla="*/ 2973562 h 6698675"/>
              <a:gd name="connsiteX7388" fmla="*/ 5590075 w 8267681"/>
              <a:gd name="connsiteY7388" fmla="*/ 2964172 h 6698675"/>
              <a:gd name="connsiteX7389" fmla="*/ 5336407 w 8267681"/>
              <a:gd name="connsiteY7389" fmla="*/ 2959468 h 6698675"/>
              <a:gd name="connsiteX7390" fmla="*/ 5338755 w 8267681"/>
              <a:gd name="connsiteY7390" fmla="*/ 2959468 h 6698675"/>
              <a:gd name="connsiteX7391" fmla="*/ 5338755 w 8267681"/>
              <a:gd name="connsiteY7391" fmla="*/ 2966514 h 6698675"/>
              <a:gd name="connsiteX7392" fmla="*/ 5336407 w 8267681"/>
              <a:gd name="connsiteY7392" fmla="*/ 2966514 h 6698675"/>
              <a:gd name="connsiteX7393" fmla="*/ 5336407 w 8267681"/>
              <a:gd name="connsiteY7393" fmla="*/ 2968863 h 6698675"/>
              <a:gd name="connsiteX7394" fmla="*/ 5331709 w 8267681"/>
              <a:gd name="connsiteY7394" fmla="*/ 2966514 h 6698675"/>
              <a:gd name="connsiteX7395" fmla="*/ 5334058 w 8267681"/>
              <a:gd name="connsiteY7395" fmla="*/ 2964166 h 6698675"/>
              <a:gd name="connsiteX7396" fmla="*/ 5331709 w 8267681"/>
              <a:gd name="connsiteY7396" fmla="*/ 2961817 h 6698675"/>
              <a:gd name="connsiteX7397" fmla="*/ 5336407 w 8267681"/>
              <a:gd name="connsiteY7397" fmla="*/ 2959468 h 6698675"/>
              <a:gd name="connsiteX7398" fmla="*/ 5534608 w 8267681"/>
              <a:gd name="connsiteY7398" fmla="*/ 2955681 h 6698675"/>
              <a:gd name="connsiteX7399" fmla="*/ 5536053 w 8267681"/>
              <a:gd name="connsiteY7399" fmla="*/ 2957125 h 6698675"/>
              <a:gd name="connsiteX7400" fmla="*/ 5536053 w 8267681"/>
              <a:gd name="connsiteY7400" fmla="*/ 2957081 h 6698675"/>
              <a:gd name="connsiteX7401" fmla="*/ 5540750 w 8267681"/>
              <a:gd name="connsiteY7401" fmla="*/ 2959429 h 6698675"/>
              <a:gd name="connsiteX7402" fmla="*/ 5538357 w 8267681"/>
              <a:gd name="connsiteY7402" fmla="*/ 2959429 h 6698675"/>
              <a:gd name="connsiteX7403" fmla="*/ 5540751 w 8267681"/>
              <a:gd name="connsiteY7403" fmla="*/ 2961825 h 6698675"/>
              <a:gd name="connsiteX7404" fmla="*/ 5538067 w 8267681"/>
              <a:gd name="connsiteY7404" fmla="*/ 2964508 h 6698675"/>
              <a:gd name="connsiteX7405" fmla="*/ 5531356 w 8267681"/>
              <a:gd name="connsiteY7405" fmla="*/ 2959475 h 6698675"/>
              <a:gd name="connsiteX7406" fmla="*/ 4279455 w 8267681"/>
              <a:gd name="connsiteY7406" fmla="*/ 2952426 h 6698675"/>
              <a:gd name="connsiteX7407" fmla="*/ 4255968 w 8267681"/>
              <a:gd name="connsiteY7407" fmla="*/ 2975909 h 6698675"/>
              <a:gd name="connsiteX7408" fmla="*/ 4279455 w 8267681"/>
              <a:gd name="connsiteY7408" fmla="*/ 2999397 h 6698675"/>
              <a:gd name="connsiteX7409" fmla="*/ 4305292 w 8267681"/>
              <a:gd name="connsiteY7409" fmla="*/ 2971219 h 6698675"/>
              <a:gd name="connsiteX7410" fmla="*/ 4279455 w 8267681"/>
              <a:gd name="connsiteY7410" fmla="*/ 2952426 h 6698675"/>
              <a:gd name="connsiteX7411" fmla="*/ 4131484 w 8267681"/>
              <a:gd name="connsiteY7411" fmla="*/ 2951840 h 6698675"/>
              <a:gd name="connsiteX7412" fmla="*/ 4122087 w 8267681"/>
              <a:gd name="connsiteY7412" fmla="*/ 2968869 h 6698675"/>
              <a:gd name="connsiteX7413" fmla="*/ 4138529 w 8267681"/>
              <a:gd name="connsiteY7413" fmla="*/ 2975909 h 6698675"/>
              <a:gd name="connsiteX7414" fmla="*/ 4147924 w 8267681"/>
              <a:gd name="connsiteY7414" fmla="*/ 2952426 h 6698675"/>
              <a:gd name="connsiteX7415" fmla="*/ 4131484 w 8267681"/>
              <a:gd name="connsiteY7415" fmla="*/ 2951840 h 6698675"/>
              <a:gd name="connsiteX7416" fmla="*/ 3945049 w 8267681"/>
              <a:gd name="connsiteY7416" fmla="*/ 2949785 h 6698675"/>
              <a:gd name="connsiteX7417" fmla="*/ 3945929 w 8267681"/>
              <a:gd name="connsiteY7417" fmla="*/ 2966520 h 6698675"/>
              <a:gd name="connsiteX7418" fmla="*/ 3945049 w 8267681"/>
              <a:gd name="connsiteY7418" fmla="*/ 2949785 h 6698675"/>
              <a:gd name="connsiteX7419" fmla="*/ 5486729 w 8267681"/>
              <a:gd name="connsiteY7419" fmla="*/ 2947699 h 6698675"/>
              <a:gd name="connsiteX7420" fmla="*/ 5489078 w 8267681"/>
              <a:gd name="connsiteY7420" fmla="*/ 2952397 h 6698675"/>
              <a:gd name="connsiteX7421" fmla="*/ 5486729 w 8267681"/>
              <a:gd name="connsiteY7421" fmla="*/ 2947699 h 6698675"/>
              <a:gd name="connsiteX7422" fmla="*/ 521430 w 8267681"/>
              <a:gd name="connsiteY7422" fmla="*/ 2945440 h 6698675"/>
              <a:gd name="connsiteX7423" fmla="*/ 512037 w 8267681"/>
              <a:gd name="connsiteY7423" fmla="*/ 2947789 h 6698675"/>
              <a:gd name="connsiteX7424" fmla="*/ 502645 w 8267681"/>
              <a:gd name="connsiteY7424" fmla="*/ 2968925 h 6698675"/>
              <a:gd name="connsiteX7425" fmla="*/ 526130 w 8267681"/>
              <a:gd name="connsiteY7425" fmla="*/ 2952486 h 6698675"/>
              <a:gd name="connsiteX7426" fmla="*/ 5991716 w 8267681"/>
              <a:gd name="connsiteY7426" fmla="*/ 2945379 h 6698675"/>
              <a:gd name="connsiteX7427" fmla="*/ 5994065 w 8267681"/>
              <a:gd name="connsiteY7427" fmla="*/ 2952428 h 6698675"/>
              <a:gd name="connsiteX7428" fmla="*/ 5992500 w 8267681"/>
              <a:gd name="connsiteY7428" fmla="*/ 2957126 h 6698675"/>
              <a:gd name="connsiteX7429" fmla="*/ 5991716 w 8267681"/>
              <a:gd name="connsiteY7429" fmla="*/ 2957126 h 6698675"/>
              <a:gd name="connsiteX7430" fmla="*/ 5989368 w 8267681"/>
              <a:gd name="connsiteY7430" fmla="*/ 2947729 h 6698675"/>
              <a:gd name="connsiteX7431" fmla="*/ 5989838 w 8267681"/>
              <a:gd name="connsiteY7431" fmla="*/ 2946319 h 6698675"/>
              <a:gd name="connsiteX7432" fmla="*/ 5343453 w 8267681"/>
              <a:gd name="connsiteY7432" fmla="*/ 2945369 h 6698675"/>
              <a:gd name="connsiteX7433" fmla="*/ 5345802 w 8267681"/>
              <a:gd name="connsiteY7433" fmla="*/ 2945369 h 6698675"/>
              <a:gd name="connsiteX7434" fmla="*/ 5346312 w 8267681"/>
              <a:gd name="connsiteY7434" fmla="*/ 2946084 h 6698675"/>
              <a:gd name="connsiteX7435" fmla="*/ 5446799 w 8267681"/>
              <a:gd name="connsiteY7435" fmla="*/ 2943023 h 6698675"/>
              <a:gd name="connsiteX7436" fmla="*/ 5444450 w 8267681"/>
              <a:gd name="connsiteY7436" fmla="*/ 2957117 h 6698675"/>
              <a:gd name="connsiteX7437" fmla="*/ 5439753 w 8267681"/>
              <a:gd name="connsiteY7437" fmla="*/ 2950070 h 6698675"/>
              <a:gd name="connsiteX7438" fmla="*/ 5439753 w 8267681"/>
              <a:gd name="connsiteY7438" fmla="*/ 2947720 h 6698675"/>
              <a:gd name="connsiteX7439" fmla="*/ 5446799 w 8267681"/>
              <a:gd name="connsiteY7439" fmla="*/ 2943023 h 6698675"/>
              <a:gd name="connsiteX7440" fmla="*/ 5352848 w 8267681"/>
              <a:gd name="connsiteY7440" fmla="*/ 2943019 h 6698675"/>
              <a:gd name="connsiteX7441" fmla="*/ 5355197 w 8267681"/>
              <a:gd name="connsiteY7441" fmla="*/ 2945369 h 6698675"/>
              <a:gd name="connsiteX7442" fmla="*/ 5352848 w 8267681"/>
              <a:gd name="connsiteY7442" fmla="*/ 2947717 h 6698675"/>
              <a:gd name="connsiteX7443" fmla="*/ 5355197 w 8267681"/>
              <a:gd name="connsiteY7443" fmla="*/ 2947717 h 6698675"/>
              <a:gd name="connsiteX7444" fmla="*/ 5352848 w 8267681"/>
              <a:gd name="connsiteY7444" fmla="*/ 2950067 h 6698675"/>
              <a:gd name="connsiteX7445" fmla="*/ 5350499 w 8267681"/>
              <a:gd name="connsiteY7445" fmla="*/ 2947717 h 6698675"/>
              <a:gd name="connsiteX7446" fmla="*/ 5347270 w 8267681"/>
              <a:gd name="connsiteY7446" fmla="*/ 2947424 h 6698675"/>
              <a:gd name="connsiteX7447" fmla="*/ 5346312 w 8267681"/>
              <a:gd name="connsiteY7447" fmla="*/ 2946084 h 6698675"/>
              <a:gd name="connsiteX7448" fmla="*/ 5346976 w 8267681"/>
              <a:gd name="connsiteY7448" fmla="*/ 2946250 h 6698675"/>
              <a:gd name="connsiteX7449" fmla="*/ 5350499 w 8267681"/>
              <a:gd name="connsiteY7449" fmla="*/ 2945369 h 6698675"/>
              <a:gd name="connsiteX7450" fmla="*/ 4336230 w 8267681"/>
              <a:gd name="connsiteY7450" fmla="*/ 2942480 h 6698675"/>
              <a:gd name="connsiteX7451" fmla="*/ 4340523 w 8267681"/>
              <a:gd name="connsiteY7451" fmla="*/ 2950078 h 6698675"/>
              <a:gd name="connsiteX7452" fmla="*/ 4336230 w 8267681"/>
              <a:gd name="connsiteY7452" fmla="*/ 2942480 h 6698675"/>
              <a:gd name="connsiteX7453" fmla="*/ 5848441 w 8267681"/>
              <a:gd name="connsiteY7453" fmla="*/ 2940682 h 6698675"/>
              <a:gd name="connsiteX7454" fmla="*/ 5848441 w 8267681"/>
              <a:gd name="connsiteY7454" fmla="*/ 2947729 h 6698675"/>
              <a:gd name="connsiteX7455" fmla="*/ 5855487 w 8267681"/>
              <a:gd name="connsiteY7455" fmla="*/ 2940682 h 6698675"/>
              <a:gd name="connsiteX7456" fmla="*/ 5566587 w 8267681"/>
              <a:gd name="connsiteY7456" fmla="*/ 2940682 h 6698675"/>
              <a:gd name="connsiteX7457" fmla="*/ 5566587 w 8267681"/>
              <a:gd name="connsiteY7457" fmla="*/ 2945349 h 6698675"/>
              <a:gd name="connsiteX7458" fmla="*/ 5571285 w 8267681"/>
              <a:gd name="connsiteY7458" fmla="*/ 2947698 h 6698675"/>
              <a:gd name="connsiteX7459" fmla="*/ 5566587 w 8267681"/>
              <a:gd name="connsiteY7459" fmla="*/ 2947698 h 6698675"/>
              <a:gd name="connsiteX7460" fmla="*/ 5566587 w 8267681"/>
              <a:gd name="connsiteY7460" fmla="*/ 2954777 h 6698675"/>
              <a:gd name="connsiteX7461" fmla="*/ 5566587 w 8267681"/>
              <a:gd name="connsiteY7461" fmla="*/ 2940682 h 6698675"/>
              <a:gd name="connsiteX7462" fmla="*/ 5439753 w 8267681"/>
              <a:gd name="connsiteY7462" fmla="*/ 2938320 h 6698675"/>
              <a:gd name="connsiteX7463" fmla="*/ 5437404 w 8267681"/>
              <a:gd name="connsiteY7463" fmla="*/ 2940669 h 6698675"/>
              <a:gd name="connsiteX7464" fmla="*/ 5442102 w 8267681"/>
              <a:gd name="connsiteY7464" fmla="*/ 2945367 h 6698675"/>
              <a:gd name="connsiteX7465" fmla="*/ 5439753 w 8267681"/>
              <a:gd name="connsiteY7465" fmla="*/ 2945367 h 6698675"/>
              <a:gd name="connsiteX7466" fmla="*/ 5435056 w 8267681"/>
              <a:gd name="connsiteY7466" fmla="*/ 2945367 h 6698675"/>
              <a:gd name="connsiteX7467" fmla="*/ 5435056 w 8267681"/>
              <a:gd name="connsiteY7467" fmla="*/ 2940669 h 6698675"/>
              <a:gd name="connsiteX7468" fmla="*/ 5594773 w 8267681"/>
              <a:gd name="connsiteY7468" fmla="*/ 2935984 h 6698675"/>
              <a:gd name="connsiteX7469" fmla="*/ 5587727 w 8267681"/>
              <a:gd name="connsiteY7469" fmla="*/ 2943031 h 6698675"/>
              <a:gd name="connsiteX7470" fmla="*/ 5594773 w 8267681"/>
              <a:gd name="connsiteY7470" fmla="*/ 2943031 h 6698675"/>
              <a:gd name="connsiteX7471" fmla="*/ 5338755 w 8267681"/>
              <a:gd name="connsiteY7471" fmla="*/ 2935960 h 6698675"/>
              <a:gd name="connsiteX7472" fmla="*/ 5334058 w 8267681"/>
              <a:gd name="connsiteY7472" fmla="*/ 2940658 h 6698675"/>
              <a:gd name="connsiteX7473" fmla="*/ 5338755 w 8267681"/>
              <a:gd name="connsiteY7473" fmla="*/ 2935960 h 6698675"/>
              <a:gd name="connsiteX7474" fmla="*/ 213738 w 8267681"/>
              <a:gd name="connsiteY7474" fmla="*/ 2933697 h 6698675"/>
              <a:gd name="connsiteX7475" fmla="*/ 223135 w 8267681"/>
              <a:gd name="connsiteY7475" fmla="*/ 2933697 h 6698675"/>
              <a:gd name="connsiteX7476" fmla="*/ 230182 w 8267681"/>
              <a:gd name="connsiteY7476" fmla="*/ 2938396 h 6698675"/>
              <a:gd name="connsiteX7477" fmla="*/ 232529 w 8267681"/>
              <a:gd name="connsiteY7477" fmla="*/ 2954836 h 6698675"/>
              <a:gd name="connsiteX7478" fmla="*/ 225486 w 8267681"/>
              <a:gd name="connsiteY7478" fmla="*/ 2964230 h 6698675"/>
              <a:gd name="connsiteX7479" fmla="*/ 211388 w 8267681"/>
              <a:gd name="connsiteY7479" fmla="*/ 2978316 h 6698675"/>
              <a:gd name="connsiteX7480" fmla="*/ 204342 w 8267681"/>
              <a:gd name="connsiteY7480" fmla="*/ 2971274 h 6698675"/>
              <a:gd name="connsiteX7481" fmla="*/ 173807 w 8267681"/>
              <a:gd name="connsiteY7481" fmla="*/ 2933684 h 6698675"/>
              <a:gd name="connsiteX7482" fmla="*/ 180858 w 8267681"/>
              <a:gd name="connsiteY7482" fmla="*/ 2938381 h 6698675"/>
              <a:gd name="connsiteX7483" fmla="*/ 183203 w 8267681"/>
              <a:gd name="connsiteY7483" fmla="*/ 2945428 h 6698675"/>
              <a:gd name="connsiteX7484" fmla="*/ 173807 w 8267681"/>
              <a:gd name="connsiteY7484" fmla="*/ 2954822 h 6698675"/>
              <a:gd name="connsiteX7485" fmla="*/ 166765 w 8267681"/>
              <a:gd name="connsiteY7485" fmla="*/ 2945428 h 6698675"/>
              <a:gd name="connsiteX7486" fmla="*/ 169110 w 8267681"/>
              <a:gd name="connsiteY7486" fmla="*/ 2936034 h 6698675"/>
              <a:gd name="connsiteX7487" fmla="*/ 5925951 w 8267681"/>
              <a:gd name="connsiteY7487" fmla="*/ 2933634 h 6698675"/>
              <a:gd name="connsiteX7488" fmla="*/ 5925951 w 8267681"/>
              <a:gd name="connsiteY7488" fmla="*/ 2945379 h 6698675"/>
              <a:gd name="connsiteX7489" fmla="*/ 5932997 w 8267681"/>
              <a:gd name="connsiteY7489" fmla="*/ 2940682 h 6698675"/>
              <a:gd name="connsiteX7490" fmla="*/ 5580680 w 8267681"/>
              <a:gd name="connsiteY7490" fmla="*/ 2931285 h 6698675"/>
              <a:gd name="connsiteX7491" fmla="*/ 5575983 w 8267681"/>
              <a:gd name="connsiteY7491" fmla="*/ 2943031 h 6698675"/>
              <a:gd name="connsiteX7492" fmla="*/ 5585378 w 8267681"/>
              <a:gd name="connsiteY7492" fmla="*/ 2933634 h 6698675"/>
              <a:gd name="connsiteX7493" fmla="*/ 5991325 w 8267681"/>
              <a:gd name="connsiteY7493" fmla="*/ 2930698 h 6698675"/>
              <a:gd name="connsiteX7494" fmla="*/ 5991716 w 8267681"/>
              <a:gd name="connsiteY7494" fmla="*/ 2931285 h 6698675"/>
              <a:gd name="connsiteX7495" fmla="*/ 5989629 w 8267681"/>
              <a:gd name="connsiteY7495" fmla="*/ 2934417 h 6698675"/>
              <a:gd name="connsiteX7496" fmla="*/ 5989368 w 8267681"/>
              <a:gd name="connsiteY7496" fmla="*/ 2933634 h 6698675"/>
              <a:gd name="connsiteX7497" fmla="*/ 5528126 w 8267681"/>
              <a:gd name="connsiteY7497" fmla="*/ 2930404 h 6698675"/>
              <a:gd name="connsiteX7498" fmla="*/ 5529007 w 8267681"/>
              <a:gd name="connsiteY7498" fmla="*/ 2935984 h 6698675"/>
              <a:gd name="connsiteX7499" fmla="*/ 5519612 w 8267681"/>
              <a:gd name="connsiteY7499" fmla="*/ 2940682 h 6698675"/>
              <a:gd name="connsiteX7500" fmla="*/ 5524831 w 8267681"/>
              <a:gd name="connsiteY7500" fmla="*/ 2945902 h 6698675"/>
              <a:gd name="connsiteX7501" fmla="*/ 5521961 w 8267681"/>
              <a:gd name="connsiteY7501" fmla="*/ 2947729 h 6698675"/>
              <a:gd name="connsiteX7502" fmla="*/ 5514914 w 8267681"/>
              <a:gd name="connsiteY7502" fmla="*/ 2945379 h 6698675"/>
              <a:gd name="connsiteX7503" fmla="*/ 5521374 w 8267681"/>
              <a:gd name="connsiteY7503" fmla="*/ 2938039 h 6698675"/>
              <a:gd name="connsiteX7504" fmla="*/ 5522964 w 8267681"/>
              <a:gd name="connsiteY7504" fmla="*/ 2933109 h 6698675"/>
              <a:gd name="connsiteX7505" fmla="*/ 5366940 w 8267681"/>
              <a:gd name="connsiteY7505" fmla="*/ 2928916 h 6698675"/>
              <a:gd name="connsiteX7506" fmla="*/ 5369289 w 8267681"/>
              <a:gd name="connsiteY7506" fmla="*/ 2935964 h 6698675"/>
              <a:gd name="connsiteX7507" fmla="*/ 5364592 w 8267681"/>
              <a:gd name="connsiteY7507" fmla="*/ 2933614 h 6698675"/>
              <a:gd name="connsiteX7508" fmla="*/ 5366940 w 8267681"/>
              <a:gd name="connsiteY7508" fmla="*/ 2928916 h 6698675"/>
              <a:gd name="connsiteX7509" fmla="*/ 5948355 w 8267681"/>
              <a:gd name="connsiteY7509" fmla="*/ 2926407 h 6698675"/>
              <a:gd name="connsiteX7510" fmla="*/ 5949438 w 8267681"/>
              <a:gd name="connsiteY7510" fmla="*/ 2926587 h 6698675"/>
              <a:gd name="connsiteX7511" fmla="*/ 5948339 w 8267681"/>
              <a:gd name="connsiteY7511" fmla="*/ 2930602 h 6698675"/>
              <a:gd name="connsiteX7512" fmla="*/ 5947090 w 8267681"/>
              <a:gd name="connsiteY7512" fmla="*/ 2928937 h 6698675"/>
              <a:gd name="connsiteX7513" fmla="*/ 5362243 w 8267681"/>
              <a:gd name="connsiteY7513" fmla="*/ 2921849 h 6698675"/>
              <a:gd name="connsiteX7514" fmla="*/ 5362243 w 8267681"/>
              <a:gd name="connsiteY7514" fmla="*/ 2924198 h 6698675"/>
              <a:gd name="connsiteX7515" fmla="*/ 5357546 w 8267681"/>
              <a:gd name="connsiteY7515" fmla="*/ 2924198 h 6698675"/>
              <a:gd name="connsiteX7516" fmla="*/ 5315267 w 8267681"/>
              <a:gd name="connsiteY7516" fmla="*/ 2921848 h 6698675"/>
              <a:gd name="connsiteX7517" fmla="*/ 5315267 w 8267681"/>
              <a:gd name="connsiteY7517" fmla="*/ 2924198 h 6698675"/>
              <a:gd name="connsiteX7518" fmla="*/ 5315267 w 8267681"/>
              <a:gd name="connsiteY7518" fmla="*/ 2926547 h 6698675"/>
              <a:gd name="connsiteX7519" fmla="*/ 5312919 w 8267681"/>
              <a:gd name="connsiteY7519" fmla="*/ 2924198 h 6698675"/>
              <a:gd name="connsiteX7520" fmla="*/ 5305872 w 8267681"/>
              <a:gd name="connsiteY7520" fmla="*/ 2919513 h 6698675"/>
              <a:gd name="connsiteX7521" fmla="*/ 5303523 w 8267681"/>
              <a:gd name="connsiteY7521" fmla="*/ 2924211 h 6698675"/>
              <a:gd name="connsiteX7522" fmla="*/ 5301175 w 8267681"/>
              <a:gd name="connsiteY7522" fmla="*/ 2921863 h 6698675"/>
              <a:gd name="connsiteX7523" fmla="*/ 5305872 w 8267681"/>
              <a:gd name="connsiteY7523" fmla="*/ 2919513 h 6698675"/>
              <a:gd name="connsiteX7524" fmla="*/ 5419720 w 8267681"/>
              <a:gd name="connsiteY7524" fmla="*/ 2918849 h 6698675"/>
              <a:gd name="connsiteX7525" fmla="*/ 5419495 w 8267681"/>
              <a:gd name="connsiteY7525" fmla="*/ 2918953 h 6698675"/>
              <a:gd name="connsiteX7526" fmla="*/ 5419381 w 8267681"/>
              <a:gd name="connsiteY7526" fmla="*/ 2918917 h 6698675"/>
              <a:gd name="connsiteX7527" fmla="*/ 5428010 w 8267681"/>
              <a:gd name="connsiteY7527" fmla="*/ 2917191 h 6698675"/>
              <a:gd name="connsiteX7528" fmla="*/ 5428010 w 8267681"/>
              <a:gd name="connsiteY7528" fmla="*/ 2921889 h 6698675"/>
              <a:gd name="connsiteX7529" fmla="*/ 5424095 w 8267681"/>
              <a:gd name="connsiteY7529" fmla="*/ 2917973 h 6698675"/>
              <a:gd name="connsiteX7530" fmla="*/ 5423312 w 8267681"/>
              <a:gd name="connsiteY7530" fmla="*/ 2917191 h 6698675"/>
              <a:gd name="connsiteX7531" fmla="*/ 5424095 w 8267681"/>
              <a:gd name="connsiteY7531" fmla="*/ 2917973 h 6698675"/>
              <a:gd name="connsiteX7532" fmla="*/ 5419720 w 8267681"/>
              <a:gd name="connsiteY7532" fmla="*/ 2918849 h 6698675"/>
              <a:gd name="connsiteX7533" fmla="*/ 5512565 w 8267681"/>
              <a:gd name="connsiteY7533" fmla="*/ 2917144 h 6698675"/>
              <a:gd name="connsiteX7534" fmla="*/ 5514913 w 8267681"/>
              <a:gd name="connsiteY7534" fmla="*/ 2917144 h 6698675"/>
              <a:gd name="connsiteX7535" fmla="*/ 5512565 w 8267681"/>
              <a:gd name="connsiteY7535" fmla="*/ 2919492 h 6698675"/>
              <a:gd name="connsiteX7536" fmla="*/ 5909509 w 8267681"/>
              <a:gd name="connsiteY7536" fmla="*/ 2914842 h 6698675"/>
              <a:gd name="connsiteX7537" fmla="*/ 5916556 w 8267681"/>
              <a:gd name="connsiteY7537" fmla="*/ 2921889 h 6698675"/>
              <a:gd name="connsiteX7538" fmla="*/ 5921253 w 8267681"/>
              <a:gd name="connsiteY7538" fmla="*/ 2914842 h 6698675"/>
              <a:gd name="connsiteX7539" fmla="*/ 5902463 w 8267681"/>
              <a:gd name="connsiteY7539" fmla="*/ 2914842 h 6698675"/>
              <a:gd name="connsiteX7540" fmla="*/ 5895416 w 8267681"/>
              <a:gd name="connsiteY7540" fmla="*/ 2919539 h 6698675"/>
              <a:gd name="connsiteX7541" fmla="*/ 5902463 w 8267681"/>
              <a:gd name="connsiteY7541" fmla="*/ 2924238 h 6698675"/>
              <a:gd name="connsiteX7542" fmla="*/ 5520134 w 8267681"/>
              <a:gd name="connsiteY7542" fmla="*/ 2911969 h 6698675"/>
              <a:gd name="connsiteX7543" fmla="*/ 5524310 w 8267681"/>
              <a:gd name="connsiteY7543" fmla="*/ 2917191 h 6698675"/>
              <a:gd name="connsiteX7544" fmla="*/ 5514914 w 8267681"/>
              <a:gd name="connsiteY7544" fmla="*/ 2917191 h 6698675"/>
              <a:gd name="connsiteX7545" fmla="*/ 5413917 w 8267681"/>
              <a:gd name="connsiteY7545" fmla="*/ 2910142 h 6698675"/>
              <a:gd name="connsiteX7546" fmla="*/ 5416627 w 8267681"/>
              <a:gd name="connsiteY7546" fmla="*/ 2911769 h 6698675"/>
              <a:gd name="connsiteX7547" fmla="*/ 5413917 w 8267681"/>
              <a:gd name="connsiteY7547" fmla="*/ 2917191 h 6698675"/>
              <a:gd name="connsiteX7548" fmla="*/ 5419381 w 8267681"/>
              <a:gd name="connsiteY7548" fmla="*/ 2918917 h 6698675"/>
              <a:gd name="connsiteX7549" fmla="*/ 5416266 w 8267681"/>
              <a:gd name="connsiteY7549" fmla="*/ 2919539 h 6698675"/>
              <a:gd name="connsiteX7550" fmla="*/ 5411568 w 8267681"/>
              <a:gd name="connsiteY7550" fmla="*/ 2917191 h 6698675"/>
              <a:gd name="connsiteX7551" fmla="*/ 5874278 w 8267681"/>
              <a:gd name="connsiteY7551" fmla="*/ 2907794 h 6698675"/>
              <a:gd name="connsiteX7552" fmla="*/ 5867231 w 8267681"/>
              <a:gd name="connsiteY7552" fmla="*/ 2914842 h 6698675"/>
              <a:gd name="connsiteX7553" fmla="*/ 5874278 w 8267681"/>
              <a:gd name="connsiteY7553" fmla="*/ 2917191 h 6698675"/>
              <a:gd name="connsiteX7554" fmla="*/ 5878975 w 8267681"/>
              <a:gd name="connsiteY7554" fmla="*/ 2914842 h 6698675"/>
              <a:gd name="connsiteX7555" fmla="*/ 5509433 w 8267681"/>
              <a:gd name="connsiteY7555" fmla="*/ 2906853 h 6698675"/>
              <a:gd name="connsiteX7556" fmla="*/ 5510644 w 8267681"/>
              <a:gd name="connsiteY7556" fmla="*/ 2907580 h 6698675"/>
              <a:gd name="connsiteX7557" fmla="*/ 5510217 w 8267681"/>
              <a:gd name="connsiteY7557" fmla="*/ 2907794 h 6698675"/>
              <a:gd name="connsiteX7558" fmla="*/ 5514914 w 8267681"/>
              <a:gd name="connsiteY7558" fmla="*/ 2905444 h 6698675"/>
              <a:gd name="connsiteX7559" fmla="*/ 5517002 w 8267681"/>
              <a:gd name="connsiteY7559" fmla="*/ 2908054 h 6698675"/>
              <a:gd name="connsiteX7560" fmla="*/ 5514914 w 8267681"/>
              <a:gd name="connsiteY7560" fmla="*/ 2910142 h 6698675"/>
              <a:gd name="connsiteX7561" fmla="*/ 5510644 w 8267681"/>
              <a:gd name="connsiteY7561" fmla="*/ 2907580 h 6698675"/>
              <a:gd name="connsiteX7562" fmla="*/ 5813209 w 8267681"/>
              <a:gd name="connsiteY7562" fmla="*/ 2900746 h 6698675"/>
              <a:gd name="connsiteX7563" fmla="*/ 5820256 w 8267681"/>
              <a:gd name="connsiteY7563" fmla="*/ 2907794 h 6698675"/>
              <a:gd name="connsiteX7564" fmla="*/ 5822604 w 8267681"/>
              <a:gd name="connsiteY7564" fmla="*/ 2900746 h 6698675"/>
              <a:gd name="connsiteX7565" fmla="*/ 5504286 w 8267681"/>
              <a:gd name="connsiteY7565" fmla="*/ 2900676 h 6698675"/>
              <a:gd name="connsiteX7566" fmla="*/ 5509433 w 8267681"/>
              <a:gd name="connsiteY7566" fmla="*/ 2906853 h 6698675"/>
              <a:gd name="connsiteX7567" fmla="*/ 5503170 w 8267681"/>
              <a:gd name="connsiteY7567" fmla="*/ 2903095 h 6698675"/>
              <a:gd name="connsiteX7568" fmla="*/ 1134461 w 8267681"/>
              <a:gd name="connsiteY7568" fmla="*/ 2898448 h 6698675"/>
              <a:gd name="connsiteX7569" fmla="*/ 1108626 w 8267681"/>
              <a:gd name="connsiteY7569" fmla="*/ 2905497 h 6698675"/>
              <a:gd name="connsiteX7570" fmla="*/ 1122718 w 8267681"/>
              <a:gd name="connsiteY7570" fmla="*/ 2917239 h 6698675"/>
              <a:gd name="connsiteX7571" fmla="*/ 1164997 w 8267681"/>
              <a:gd name="connsiteY7571" fmla="*/ 2921938 h 6698675"/>
              <a:gd name="connsiteX7572" fmla="*/ 1174391 w 8267681"/>
              <a:gd name="connsiteY7572" fmla="*/ 2924287 h 6698675"/>
              <a:gd name="connsiteX7573" fmla="*/ 1176738 w 8267681"/>
              <a:gd name="connsiteY7573" fmla="*/ 2924287 h 6698675"/>
              <a:gd name="connsiteX7574" fmla="*/ 1197876 w 8267681"/>
              <a:gd name="connsiteY7574" fmla="*/ 2917239 h 6698675"/>
              <a:gd name="connsiteX7575" fmla="*/ 1190831 w 8267681"/>
              <a:gd name="connsiteY7575" fmla="*/ 2914892 h 6698675"/>
              <a:gd name="connsiteX7576" fmla="*/ 1153254 w 8267681"/>
              <a:gd name="connsiteY7576" fmla="*/ 2907845 h 6698675"/>
              <a:gd name="connsiteX7577" fmla="*/ 5411568 w 8267681"/>
              <a:gd name="connsiteY7577" fmla="*/ 2898397 h 6698675"/>
              <a:gd name="connsiteX7578" fmla="*/ 5414700 w 8267681"/>
              <a:gd name="connsiteY7578" fmla="*/ 2899440 h 6698675"/>
              <a:gd name="connsiteX7579" fmla="*/ 5413917 w 8267681"/>
              <a:gd name="connsiteY7579" fmla="*/ 2900746 h 6698675"/>
              <a:gd name="connsiteX7580" fmla="*/ 5425661 w 8267681"/>
              <a:gd name="connsiteY7580" fmla="*/ 2910142 h 6698675"/>
              <a:gd name="connsiteX7581" fmla="*/ 5419789 w 8267681"/>
              <a:gd name="connsiteY7581" fmla="*/ 2913666 h 6698675"/>
              <a:gd name="connsiteX7582" fmla="*/ 5416627 w 8267681"/>
              <a:gd name="connsiteY7582" fmla="*/ 2911769 h 6698675"/>
              <a:gd name="connsiteX7583" fmla="*/ 5418615 w 8267681"/>
              <a:gd name="connsiteY7583" fmla="*/ 2907794 h 6698675"/>
              <a:gd name="connsiteX7584" fmla="*/ 5411568 w 8267681"/>
              <a:gd name="connsiteY7584" fmla="*/ 2907794 h 6698675"/>
              <a:gd name="connsiteX7585" fmla="*/ 5731002 w 8267681"/>
              <a:gd name="connsiteY7585" fmla="*/ 2893699 h 6698675"/>
              <a:gd name="connsiteX7586" fmla="*/ 5723956 w 8267681"/>
              <a:gd name="connsiteY7586" fmla="*/ 2900746 h 6698675"/>
              <a:gd name="connsiteX7587" fmla="*/ 5731002 w 8267681"/>
              <a:gd name="connsiteY7587" fmla="*/ 2903095 h 6698675"/>
              <a:gd name="connsiteX7588" fmla="*/ 504987 w 8267681"/>
              <a:gd name="connsiteY7588" fmla="*/ 2891422 h 6698675"/>
              <a:gd name="connsiteX7589" fmla="*/ 495595 w 8267681"/>
              <a:gd name="connsiteY7589" fmla="*/ 2893770 h 6698675"/>
              <a:gd name="connsiteX7590" fmla="*/ 493245 w 8267681"/>
              <a:gd name="connsiteY7590" fmla="*/ 2900817 h 6698675"/>
              <a:gd name="connsiteX7591" fmla="*/ 495595 w 8267681"/>
              <a:gd name="connsiteY7591" fmla="*/ 2903165 h 6698675"/>
              <a:gd name="connsiteX7592" fmla="*/ 6012855 w 8267681"/>
              <a:gd name="connsiteY7592" fmla="*/ 2891350 h 6698675"/>
              <a:gd name="connsiteX7593" fmla="*/ 6022250 w 8267681"/>
              <a:gd name="connsiteY7593" fmla="*/ 2891350 h 6698675"/>
              <a:gd name="connsiteX7594" fmla="*/ 6022250 w 8267681"/>
              <a:gd name="connsiteY7594" fmla="*/ 2898397 h 6698675"/>
              <a:gd name="connsiteX7595" fmla="*/ 6029297 w 8267681"/>
              <a:gd name="connsiteY7595" fmla="*/ 2898397 h 6698675"/>
              <a:gd name="connsiteX7596" fmla="*/ 6024599 w 8267681"/>
              <a:gd name="connsiteY7596" fmla="*/ 2905444 h 6698675"/>
              <a:gd name="connsiteX7597" fmla="*/ 6031646 w 8267681"/>
              <a:gd name="connsiteY7597" fmla="*/ 2905444 h 6698675"/>
              <a:gd name="connsiteX7598" fmla="*/ 6017553 w 8267681"/>
              <a:gd name="connsiteY7598" fmla="*/ 2921889 h 6698675"/>
              <a:gd name="connsiteX7599" fmla="*/ 6019902 w 8267681"/>
              <a:gd name="connsiteY7599" fmla="*/ 2928937 h 6698675"/>
              <a:gd name="connsiteX7600" fmla="*/ 6005809 w 8267681"/>
              <a:gd name="connsiteY7600" fmla="*/ 2924238 h 6698675"/>
              <a:gd name="connsiteX7601" fmla="*/ 5994065 w 8267681"/>
              <a:gd name="connsiteY7601" fmla="*/ 2926587 h 6698675"/>
              <a:gd name="connsiteX7602" fmla="*/ 5991325 w 8267681"/>
              <a:gd name="connsiteY7602" fmla="*/ 2930698 h 6698675"/>
              <a:gd name="connsiteX7603" fmla="*/ 5987019 w 8267681"/>
              <a:gd name="connsiteY7603" fmla="*/ 2924238 h 6698675"/>
              <a:gd name="connsiteX7604" fmla="*/ 5996414 w 8267681"/>
              <a:gd name="connsiteY7604" fmla="*/ 2905444 h 6698675"/>
              <a:gd name="connsiteX7605" fmla="*/ 6005809 w 8267681"/>
              <a:gd name="connsiteY7605" fmla="*/ 2905444 h 6698675"/>
              <a:gd name="connsiteX7606" fmla="*/ 6005809 w 8267681"/>
              <a:gd name="connsiteY7606" fmla="*/ 2898397 h 6698675"/>
              <a:gd name="connsiteX7607" fmla="*/ 6012855 w 8267681"/>
              <a:gd name="connsiteY7607" fmla="*/ 2898397 h 6698675"/>
              <a:gd name="connsiteX7608" fmla="*/ 5871929 w 8267681"/>
              <a:gd name="connsiteY7608" fmla="*/ 2891350 h 6698675"/>
              <a:gd name="connsiteX7609" fmla="*/ 5862534 w 8267681"/>
              <a:gd name="connsiteY7609" fmla="*/ 2898397 h 6698675"/>
              <a:gd name="connsiteX7610" fmla="*/ 5864883 w 8267681"/>
              <a:gd name="connsiteY7610" fmla="*/ 2905444 h 6698675"/>
              <a:gd name="connsiteX7611" fmla="*/ 5871929 w 8267681"/>
              <a:gd name="connsiteY7611" fmla="*/ 2891350 h 6698675"/>
              <a:gd name="connsiteX7612" fmla="*/ 5505519 w 8267681"/>
              <a:gd name="connsiteY7612" fmla="*/ 2889637 h 6698675"/>
              <a:gd name="connsiteX7613" fmla="*/ 5505519 w 8267681"/>
              <a:gd name="connsiteY7613" fmla="*/ 2891350 h 6698675"/>
              <a:gd name="connsiteX7614" fmla="*/ 5512566 w 8267681"/>
              <a:gd name="connsiteY7614" fmla="*/ 2891350 h 6698675"/>
              <a:gd name="connsiteX7615" fmla="*/ 5503170 w 8267681"/>
              <a:gd name="connsiteY7615" fmla="*/ 2893699 h 6698675"/>
              <a:gd name="connsiteX7616" fmla="*/ 5504931 w 8267681"/>
              <a:gd name="connsiteY7616" fmla="*/ 2899278 h 6698675"/>
              <a:gd name="connsiteX7617" fmla="*/ 5504286 w 8267681"/>
              <a:gd name="connsiteY7617" fmla="*/ 2900676 h 6698675"/>
              <a:gd name="connsiteX7618" fmla="*/ 5498473 w 8267681"/>
              <a:gd name="connsiteY7618" fmla="*/ 2893699 h 6698675"/>
              <a:gd name="connsiteX7619" fmla="*/ 5504748 w 8267681"/>
              <a:gd name="connsiteY7619" fmla="*/ 2891388 h 6698675"/>
              <a:gd name="connsiteX7620" fmla="*/ 5707514 w 8267681"/>
              <a:gd name="connsiteY7620" fmla="*/ 2889000 h 6698675"/>
              <a:gd name="connsiteX7621" fmla="*/ 5707514 w 8267681"/>
              <a:gd name="connsiteY7621" fmla="*/ 2898397 h 6698675"/>
              <a:gd name="connsiteX7622" fmla="*/ 5714560 w 8267681"/>
              <a:gd name="connsiteY7622" fmla="*/ 2898397 h 6698675"/>
              <a:gd name="connsiteX7623" fmla="*/ 5707514 w 8267681"/>
              <a:gd name="connsiteY7623" fmla="*/ 2889000 h 6698675"/>
              <a:gd name="connsiteX7624" fmla="*/ 5634702 w 8267681"/>
              <a:gd name="connsiteY7624" fmla="*/ 2889000 h 6698675"/>
              <a:gd name="connsiteX7625" fmla="*/ 5641749 w 8267681"/>
              <a:gd name="connsiteY7625" fmla="*/ 2896048 h 6698675"/>
              <a:gd name="connsiteX7626" fmla="*/ 5641749 w 8267681"/>
              <a:gd name="connsiteY7626" fmla="*/ 2889000 h 6698675"/>
              <a:gd name="connsiteX7627" fmla="*/ 5557192 w 8267681"/>
              <a:gd name="connsiteY7627" fmla="*/ 2889000 h 6698675"/>
              <a:gd name="connsiteX7628" fmla="*/ 5559541 w 8267681"/>
              <a:gd name="connsiteY7628" fmla="*/ 2903095 h 6698675"/>
              <a:gd name="connsiteX7629" fmla="*/ 5552495 w 8267681"/>
              <a:gd name="connsiteY7629" fmla="*/ 2900746 h 6698675"/>
              <a:gd name="connsiteX7630" fmla="*/ 5552495 w 8267681"/>
              <a:gd name="connsiteY7630" fmla="*/ 2910142 h 6698675"/>
              <a:gd name="connsiteX7631" fmla="*/ 5559541 w 8267681"/>
              <a:gd name="connsiteY7631" fmla="*/ 2903095 h 6698675"/>
              <a:gd name="connsiteX7632" fmla="*/ 5566587 w 8267681"/>
              <a:gd name="connsiteY7632" fmla="*/ 2889000 h 6698675"/>
              <a:gd name="connsiteX7633" fmla="*/ 4385151 w 8267681"/>
              <a:gd name="connsiteY7633" fmla="*/ 2886651 h 6698675"/>
              <a:gd name="connsiteX7634" fmla="*/ 4361663 w 8267681"/>
              <a:gd name="connsiteY7634" fmla="*/ 2945379 h 6698675"/>
              <a:gd name="connsiteX7635" fmla="*/ 4359314 w 8267681"/>
              <a:gd name="connsiteY7635" fmla="*/ 2950078 h 6698675"/>
              <a:gd name="connsiteX7636" fmla="*/ 4420382 w 8267681"/>
              <a:gd name="connsiteY7636" fmla="*/ 2968869 h 6698675"/>
              <a:gd name="connsiteX7637" fmla="*/ 4413336 w 8267681"/>
              <a:gd name="connsiteY7637" fmla="*/ 2985306 h 6698675"/>
              <a:gd name="connsiteX7638" fmla="*/ 4465009 w 8267681"/>
              <a:gd name="connsiteY7638" fmla="*/ 2992354 h 6698675"/>
              <a:gd name="connsiteX7639" fmla="*/ 4441521 w 8267681"/>
              <a:gd name="connsiteY7639" fmla="*/ 3029934 h 6698675"/>
              <a:gd name="connsiteX7640" fmla="*/ 4462660 w 8267681"/>
              <a:gd name="connsiteY7640" fmla="*/ 3046376 h 6698675"/>
              <a:gd name="connsiteX7641" fmla="*/ 4507287 w 8267681"/>
              <a:gd name="connsiteY7641" fmla="*/ 3004097 h 6698675"/>
              <a:gd name="connsiteX7642" fmla="*/ 4514333 w 8267681"/>
              <a:gd name="connsiteY7642" fmla="*/ 2919539 h 6698675"/>
              <a:gd name="connsiteX7643" fmla="*/ 4481450 w 8267681"/>
              <a:gd name="connsiteY7643" fmla="*/ 2933635 h 6698675"/>
              <a:gd name="connsiteX7644" fmla="*/ 4385151 w 8267681"/>
              <a:gd name="connsiteY7644" fmla="*/ 2886651 h 6698675"/>
              <a:gd name="connsiteX7645" fmla="*/ 5846092 w 8267681"/>
              <a:gd name="connsiteY7645" fmla="*/ 2884302 h 6698675"/>
              <a:gd name="connsiteX7646" fmla="*/ 5839046 w 8267681"/>
              <a:gd name="connsiteY7646" fmla="*/ 2891350 h 6698675"/>
              <a:gd name="connsiteX7647" fmla="*/ 5846092 w 8267681"/>
              <a:gd name="connsiteY7647" fmla="*/ 2893699 h 6698675"/>
              <a:gd name="connsiteX7648" fmla="*/ 5850790 w 8267681"/>
              <a:gd name="connsiteY7648" fmla="*/ 2891350 h 6698675"/>
              <a:gd name="connsiteX7649" fmla="*/ 5505519 w 8267681"/>
              <a:gd name="connsiteY7649" fmla="*/ 2884302 h 6698675"/>
              <a:gd name="connsiteX7650" fmla="*/ 5507150 w 8267681"/>
              <a:gd name="connsiteY7650" fmla="*/ 2885934 h 6698675"/>
              <a:gd name="connsiteX7651" fmla="*/ 5505519 w 8267681"/>
              <a:gd name="connsiteY7651" fmla="*/ 2889637 h 6698675"/>
              <a:gd name="connsiteX7652" fmla="*/ 5585378 w 8267681"/>
              <a:gd name="connsiteY7652" fmla="*/ 2881957 h 6698675"/>
              <a:gd name="connsiteX7653" fmla="*/ 5585378 w 8267681"/>
              <a:gd name="connsiteY7653" fmla="*/ 2891350 h 6698675"/>
              <a:gd name="connsiteX7654" fmla="*/ 5592424 w 8267681"/>
              <a:gd name="connsiteY7654" fmla="*/ 2891350 h 6698675"/>
              <a:gd name="connsiteX7655" fmla="*/ 5592424 w 8267681"/>
              <a:gd name="connsiteY7655" fmla="*/ 2881957 h 6698675"/>
              <a:gd name="connsiteX7656" fmla="*/ 5651144 w 8267681"/>
              <a:gd name="connsiteY7656" fmla="*/ 2879605 h 6698675"/>
              <a:gd name="connsiteX7657" fmla="*/ 5658190 w 8267681"/>
              <a:gd name="connsiteY7657" fmla="*/ 2886652 h 6698675"/>
              <a:gd name="connsiteX7658" fmla="*/ 5662887 w 8267681"/>
              <a:gd name="connsiteY7658" fmla="*/ 2879605 h 6698675"/>
              <a:gd name="connsiteX7659" fmla="*/ 5625307 w 8267681"/>
              <a:gd name="connsiteY7659" fmla="*/ 2879605 h 6698675"/>
              <a:gd name="connsiteX7660" fmla="*/ 5618261 w 8267681"/>
              <a:gd name="connsiteY7660" fmla="*/ 2893699 h 6698675"/>
              <a:gd name="connsiteX7661" fmla="*/ 5630005 w 8267681"/>
              <a:gd name="connsiteY7661" fmla="*/ 2893699 h 6698675"/>
              <a:gd name="connsiteX7662" fmla="*/ 1273021 w 8267681"/>
              <a:gd name="connsiteY7662" fmla="*/ 2877259 h 6698675"/>
              <a:gd name="connsiteX7663" fmla="*/ 1270672 w 8267681"/>
              <a:gd name="connsiteY7663" fmla="*/ 2908969 h 6698675"/>
              <a:gd name="connsiteX7664" fmla="*/ 1270672 w 8267681"/>
              <a:gd name="connsiteY7664" fmla="*/ 2893698 h 6698675"/>
              <a:gd name="connsiteX7665" fmla="*/ 1273021 w 8267681"/>
              <a:gd name="connsiteY7665" fmla="*/ 2877259 h 6698675"/>
              <a:gd name="connsiteX7666" fmla="*/ 5256549 w 8267681"/>
              <a:gd name="connsiteY7666" fmla="*/ 2874908 h 6698675"/>
              <a:gd name="connsiteX7667" fmla="*/ 5256549 w 8267681"/>
              <a:gd name="connsiteY7667" fmla="*/ 2881957 h 6698675"/>
              <a:gd name="connsiteX7668" fmla="*/ 5263595 w 8267681"/>
              <a:gd name="connsiteY7668" fmla="*/ 2874908 h 6698675"/>
              <a:gd name="connsiteX7669" fmla="*/ 5186085 w 8267681"/>
              <a:gd name="connsiteY7669" fmla="*/ 2874884 h 6698675"/>
              <a:gd name="connsiteX7670" fmla="*/ 5181388 w 8267681"/>
              <a:gd name="connsiteY7670" fmla="*/ 2879581 h 6698675"/>
              <a:gd name="connsiteX7671" fmla="*/ 5186085 w 8267681"/>
              <a:gd name="connsiteY7671" fmla="*/ 2874884 h 6698675"/>
              <a:gd name="connsiteX7672" fmla="*/ 5514914 w 8267681"/>
              <a:gd name="connsiteY7672" fmla="*/ 2870209 h 6698675"/>
              <a:gd name="connsiteX7673" fmla="*/ 5507868 w 8267681"/>
              <a:gd name="connsiteY7673" fmla="*/ 2877259 h 6698675"/>
              <a:gd name="connsiteX7674" fmla="*/ 5514914 w 8267681"/>
              <a:gd name="connsiteY7674" fmla="*/ 2877259 h 6698675"/>
              <a:gd name="connsiteX7675" fmla="*/ 5364973 w 8267681"/>
              <a:gd name="connsiteY7675" fmla="*/ 2870209 h 6698675"/>
              <a:gd name="connsiteX7676" fmla="*/ 5371639 w 8267681"/>
              <a:gd name="connsiteY7676" fmla="*/ 2870209 h 6698675"/>
              <a:gd name="connsiteX7677" fmla="*/ 5369290 w 8267681"/>
              <a:gd name="connsiteY7677" fmla="*/ 2877259 h 6698675"/>
              <a:gd name="connsiteX7678" fmla="*/ 5373596 w 8267681"/>
              <a:gd name="connsiteY7678" fmla="*/ 2877259 h 6698675"/>
              <a:gd name="connsiteX7679" fmla="*/ 5373988 w 8267681"/>
              <a:gd name="connsiteY7679" fmla="*/ 2879605 h 6698675"/>
              <a:gd name="connsiteX7680" fmla="*/ 5371639 w 8267681"/>
              <a:gd name="connsiteY7680" fmla="*/ 2881957 h 6698675"/>
              <a:gd name="connsiteX7681" fmla="*/ 5365473 w 8267681"/>
              <a:gd name="connsiteY7681" fmla="*/ 2876375 h 6698675"/>
              <a:gd name="connsiteX7682" fmla="*/ 5860185 w 8267681"/>
              <a:gd name="connsiteY7682" fmla="*/ 2867859 h 6698675"/>
              <a:gd name="connsiteX7683" fmla="*/ 5860185 w 8267681"/>
              <a:gd name="connsiteY7683" fmla="*/ 2877259 h 6698675"/>
              <a:gd name="connsiteX7684" fmla="*/ 5869580 w 8267681"/>
              <a:gd name="connsiteY7684" fmla="*/ 2867859 h 6698675"/>
              <a:gd name="connsiteX7685" fmla="*/ 5463241 w 8267681"/>
              <a:gd name="connsiteY7685" fmla="*/ 2867859 h 6698675"/>
              <a:gd name="connsiteX7686" fmla="*/ 5463241 w 8267681"/>
              <a:gd name="connsiteY7686" fmla="*/ 2877259 h 6698675"/>
              <a:gd name="connsiteX7687" fmla="*/ 5460892 w 8267681"/>
              <a:gd name="connsiteY7687" fmla="*/ 2879605 h 6698675"/>
              <a:gd name="connsiteX7688" fmla="*/ 5458544 w 8267681"/>
              <a:gd name="connsiteY7688" fmla="*/ 2884302 h 6698675"/>
              <a:gd name="connsiteX7689" fmla="*/ 5456195 w 8267681"/>
              <a:gd name="connsiteY7689" fmla="*/ 2884302 h 6698675"/>
              <a:gd name="connsiteX7690" fmla="*/ 5457134 w 8267681"/>
              <a:gd name="connsiteY7690" fmla="*/ 2885714 h 6698675"/>
              <a:gd name="connsiteX7691" fmla="*/ 5451497 w 8267681"/>
              <a:gd name="connsiteY7691" fmla="*/ 2891350 h 6698675"/>
              <a:gd name="connsiteX7692" fmla="*/ 5460892 w 8267681"/>
              <a:gd name="connsiteY7692" fmla="*/ 2891350 h 6698675"/>
              <a:gd name="connsiteX7693" fmla="*/ 5457134 w 8267681"/>
              <a:gd name="connsiteY7693" fmla="*/ 2885714 h 6698675"/>
              <a:gd name="connsiteX7694" fmla="*/ 5458544 w 8267681"/>
              <a:gd name="connsiteY7694" fmla="*/ 2884302 h 6698675"/>
              <a:gd name="connsiteX7695" fmla="*/ 5463241 w 8267681"/>
              <a:gd name="connsiteY7695" fmla="*/ 2884302 h 6698675"/>
              <a:gd name="connsiteX7696" fmla="*/ 5463241 w 8267681"/>
              <a:gd name="connsiteY7696" fmla="*/ 2877259 h 6698675"/>
              <a:gd name="connsiteX7697" fmla="*/ 5482032 w 8267681"/>
              <a:gd name="connsiteY7697" fmla="*/ 2874908 h 6698675"/>
              <a:gd name="connsiteX7698" fmla="*/ 5472636 w 8267681"/>
              <a:gd name="connsiteY7698" fmla="*/ 2867859 h 6698675"/>
              <a:gd name="connsiteX7699" fmla="*/ 5472636 w 8267681"/>
              <a:gd name="connsiteY7699" fmla="*/ 2874908 h 6698675"/>
              <a:gd name="connsiteX7700" fmla="*/ 5331710 w 8267681"/>
              <a:gd name="connsiteY7700" fmla="*/ 2867859 h 6698675"/>
              <a:gd name="connsiteX7701" fmla="*/ 5338756 w 8267681"/>
              <a:gd name="connsiteY7701" fmla="*/ 2874908 h 6698675"/>
              <a:gd name="connsiteX7702" fmla="*/ 5341105 w 8267681"/>
              <a:gd name="connsiteY7702" fmla="*/ 2867859 h 6698675"/>
              <a:gd name="connsiteX7703" fmla="*/ 446267 w 8267681"/>
              <a:gd name="connsiteY7703" fmla="*/ 2865594 h 6698675"/>
              <a:gd name="connsiteX7704" fmla="*/ 349970 w 8267681"/>
              <a:gd name="connsiteY7704" fmla="*/ 3011191 h 6698675"/>
              <a:gd name="connsiteX7705" fmla="*/ 352319 w 8267681"/>
              <a:gd name="connsiteY7705" fmla="*/ 3015889 h 6698675"/>
              <a:gd name="connsiteX7706" fmla="*/ 352319 w 8267681"/>
              <a:gd name="connsiteY7706" fmla="*/ 3025279 h 6698675"/>
              <a:gd name="connsiteX7707" fmla="*/ 321784 w 8267681"/>
              <a:gd name="connsiteY7707" fmla="*/ 3065200 h 6698675"/>
              <a:gd name="connsiteX7708" fmla="*/ 331178 w 8267681"/>
              <a:gd name="connsiteY7708" fmla="*/ 3069899 h 6698675"/>
              <a:gd name="connsiteX7709" fmla="*/ 392247 w 8267681"/>
              <a:gd name="connsiteY7709" fmla="*/ 2975965 h 6698675"/>
              <a:gd name="connsiteX7710" fmla="*/ 443918 w 8267681"/>
              <a:gd name="connsiteY7710" fmla="*/ 2879680 h 6698675"/>
              <a:gd name="connsiteX7711" fmla="*/ 5578331 w 8267681"/>
              <a:gd name="connsiteY7711" fmla="*/ 2865511 h 6698675"/>
              <a:gd name="connsiteX7712" fmla="*/ 5585378 w 8267681"/>
              <a:gd name="connsiteY7712" fmla="*/ 2879605 h 6698675"/>
              <a:gd name="connsiteX7713" fmla="*/ 5578331 w 8267681"/>
              <a:gd name="connsiteY7713" fmla="*/ 2865511 h 6698675"/>
              <a:gd name="connsiteX7714" fmla="*/ 5141459 w 8267681"/>
              <a:gd name="connsiteY7714" fmla="*/ 2865511 h 6698675"/>
              <a:gd name="connsiteX7715" fmla="*/ 5141459 w 8267681"/>
              <a:gd name="connsiteY7715" fmla="*/ 2877259 h 6698675"/>
              <a:gd name="connsiteX7716" fmla="*/ 5132573 w 8267681"/>
              <a:gd name="connsiteY7716" fmla="*/ 2874295 h 6698675"/>
              <a:gd name="connsiteX7717" fmla="*/ 5138763 w 8267681"/>
              <a:gd name="connsiteY7717" fmla="*/ 2880009 h 6698675"/>
              <a:gd name="connsiteX7718" fmla="*/ 5138816 w 8267681"/>
              <a:gd name="connsiteY7718" fmla="*/ 2879899 h 6698675"/>
              <a:gd name="connsiteX7719" fmla="*/ 5148505 w 8267681"/>
              <a:gd name="connsiteY7719" fmla="*/ 2879605 h 6698675"/>
              <a:gd name="connsiteX7720" fmla="*/ 5141459 w 8267681"/>
              <a:gd name="connsiteY7720" fmla="*/ 2865511 h 6698675"/>
              <a:gd name="connsiteX7721" fmla="*/ 5322315 w 8267681"/>
              <a:gd name="connsiteY7721" fmla="*/ 2863162 h 6698675"/>
              <a:gd name="connsiteX7722" fmla="*/ 5319966 w 8267681"/>
              <a:gd name="connsiteY7722" fmla="*/ 2872559 h 6698675"/>
              <a:gd name="connsiteX7723" fmla="*/ 5305873 w 8267681"/>
              <a:gd name="connsiteY7723" fmla="*/ 2872559 h 6698675"/>
              <a:gd name="connsiteX7724" fmla="*/ 5310571 w 8267681"/>
              <a:gd name="connsiteY7724" fmla="*/ 2877259 h 6698675"/>
              <a:gd name="connsiteX7725" fmla="*/ 5312920 w 8267681"/>
              <a:gd name="connsiteY7725" fmla="*/ 2884302 h 6698675"/>
              <a:gd name="connsiteX7726" fmla="*/ 5319966 w 8267681"/>
              <a:gd name="connsiteY7726" fmla="*/ 2879605 h 6698675"/>
              <a:gd name="connsiteX7727" fmla="*/ 5319966 w 8267681"/>
              <a:gd name="connsiteY7727" fmla="*/ 2891350 h 6698675"/>
              <a:gd name="connsiteX7728" fmla="*/ 5329361 w 8267681"/>
              <a:gd name="connsiteY7728" fmla="*/ 2879605 h 6698675"/>
              <a:gd name="connsiteX7729" fmla="*/ 5319966 w 8267681"/>
              <a:gd name="connsiteY7729" fmla="*/ 2879605 h 6698675"/>
              <a:gd name="connsiteX7730" fmla="*/ 5329361 w 8267681"/>
              <a:gd name="connsiteY7730" fmla="*/ 2867859 h 6698675"/>
              <a:gd name="connsiteX7731" fmla="*/ 5305873 w 8267681"/>
              <a:gd name="connsiteY7731" fmla="*/ 2863162 h 6698675"/>
              <a:gd name="connsiteX7732" fmla="*/ 5312920 w 8267681"/>
              <a:gd name="connsiteY7732" fmla="*/ 2870209 h 6698675"/>
              <a:gd name="connsiteX7733" fmla="*/ 5312920 w 8267681"/>
              <a:gd name="connsiteY7733" fmla="*/ 2863162 h 6698675"/>
              <a:gd name="connsiteX7734" fmla="*/ 5202556 w 8267681"/>
              <a:gd name="connsiteY7734" fmla="*/ 2863162 h 6698675"/>
              <a:gd name="connsiteX7735" fmla="*/ 5204047 w 8267681"/>
              <a:gd name="connsiteY7735" fmla="*/ 2864655 h 6698675"/>
              <a:gd name="connsiteX7736" fmla="*/ 5204876 w 8267681"/>
              <a:gd name="connsiteY7736" fmla="*/ 2863162 h 6698675"/>
              <a:gd name="connsiteX7737" fmla="*/ 293598 w 8267681"/>
              <a:gd name="connsiteY7737" fmla="*/ 2860890 h 6698675"/>
              <a:gd name="connsiteX7738" fmla="*/ 288900 w 8267681"/>
              <a:gd name="connsiteY7738" fmla="*/ 2863240 h 6698675"/>
              <a:gd name="connsiteX7739" fmla="*/ 293598 w 8267681"/>
              <a:gd name="connsiteY7739" fmla="*/ 2870286 h 6698675"/>
              <a:gd name="connsiteX7740" fmla="*/ 295948 w 8267681"/>
              <a:gd name="connsiteY7740" fmla="*/ 2863240 h 6698675"/>
              <a:gd name="connsiteX7741" fmla="*/ 293598 w 8267681"/>
              <a:gd name="connsiteY7741" fmla="*/ 2860890 h 6698675"/>
              <a:gd name="connsiteX7742" fmla="*/ 5848441 w 8267681"/>
              <a:gd name="connsiteY7742" fmla="*/ 2860812 h 6698675"/>
              <a:gd name="connsiteX7743" fmla="*/ 5848441 w 8267681"/>
              <a:gd name="connsiteY7743" fmla="*/ 2867859 h 6698675"/>
              <a:gd name="connsiteX7744" fmla="*/ 5839046 w 8267681"/>
              <a:gd name="connsiteY7744" fmla="*/ 2867859 h 6698675"/>
              <a:gd name="connsiteX7745" fmla="*/ 5841395 w 8267681"/>
              <a:gd name="connsiteY7745" fmla="*/ 2881957 h 6698675"/>
              <a:gd name="connsiteX7746" fmla="*/ 5846092 w 8267681"/>
              <a:gd name="connsiteY7746" fmla="*/ 2872559 h 6698675"/>
              <a:gd name="connsiteX7747" fmla="*/ 5848441 w 8267681"/>
              <a:gd name="connsiteY7747" fmla="*/ 2867859 h 6698675"/>
              <a:gd name="connsiteX7748" fmla="*/ 5855487 w 8267681"/>
              <a:gd name="connsiteY7748" fmla="*/ 2860812 h 6698675"/>
              <a:gd name="connsiteX7749" fmla="*/ 5667585 w 8267681"/>
              <a:gd name="connsiteY7749" fmla="*/ 2858471 h 6698675"/>
              <a:gd name="connsiteX7750" fmla="*/ 5660538 w 8267681"/>
              <a:gd name="connsiteY7750" fmla="*/ 2865511 h 6698675"/>
              <a:gd name="connsiteX7751" fmla="*/ 5672282 w 8267681"/>
              <a:gd name="connsiteY7751" fmla="*/ 2865511 h 6698675"/>
              <a:gd name="connsiteX7752" fmla="*/ 5608865 w 8267681"/>
              <a:gd name="connsiteY7752" fmla="*/ 2858471 h 6698675"/>
              <a:gd name="connsiteX7753" fmla="*/ 5601819 w 8267681"/>
              <a:gd name="connsiteY7753" fmla="*/ 2865511 h 6698675"/>
              <a:gd name="connsiteX7754" fmla="*/ 5608865 w 8267681"/>
              <a:gd name="connsiteY7754" fmla="*/ 2867859 h 6698675"/>
              <a:gd name="connsiteX7755" fmla="*/ 5613563 w 8267681"/>
              <a:gd name="connsiteY7755" fmla="*/ 2865511 h 6698675"/>
              <a:gd name="connsiteX7756" fmla="*/ 5594773 w 8267681"/>
              <a:gd name="connsiteY7756" fmla="*/ 2858471 h 6698675"/>
              <a:gd name="connsiteX7757" fmla="*/ 5587727 w 8267681"/>
              <a:gd name="connsiteY7757" fmla="*/ 2865511 h 6698675"/>
              <a:gd name="connsiteX7758" fmla="*/ 5594773 w 8267681"/>
              <a:gd name="connsiteY7758" fmla="*/ 2867859 h 6698675"/>
              <a:gd name="connsiteX7759" fmla="*/ 5437405 w 8267681"/>
              <a:gd name="connsiteY7759" fmla="*/ 2858471 h 6698675"/>
              <a:gd name="connsiteX7760" fmla="*/ 5430359 w 8267681"/>
              <a:gd name="connsiteY7760" fmla="*/ 2865511 h 6698675"/>
              <a:gd name="connsiteX7761" fmla="*/ 5442102 w 8267681"/>
              <a:gd name="connsiteY7761" fmla="*/ 2865511 h 6698675"/>
              <a:gd name="connsiteX7762" fmla="*/ 5357546 w 8267681"/>
              <a:gd name="connsiteY7762" fmla="*/ 2858471 h 6698675"/>
              <a:gd name="connsiteX7763" fmla="*/ 5350500 w 8267681"/>
              <a:gd name="connsiteY7763" fmla="*/ 2865511 h 6698675"/>
              <a:gd name="connsiteX7764" fmla="*/ 5362244 w 8267681"/>
              <a:gd name="connsiteY7764" fmla="*/ 2865511 h 6698675"/>
              <a:gd name="connsiteX7765" fmla="*/ 5627656 w 8267681"/>
              <a:gd name="connsiteY7765" fmla="*/ 2856119 h 6698675"/>
              <a:gd name="connsiteX7766" fmla="*/ 5632353 w 8267681"/>
              <a:gd name="connsiteY7766" fmla="*/ 2863162 h 6698675"/>
              <a:gd name="connsiteX7767" fmla="*/ 5637051 w 8267681"/>
              <a:gd name="connsiteY7767" fmla="*/ 2856119 h 6698675"/>
              <a:gd name="connsiteX7768" fmla="*/ 5543100 w 8267681"/>
              <a:gd name="connsiteY7768" fmla="*/ 2856119 h 6698675"/>
              <a:gd name="connsiteX7769" fmla="*/ 5543100 w 8267681"/>
              <a:gd name="connsiteY7769" fmla="*/ 2865511 h 6698675"/>
              <a:gd name="connsiteX7770" fmla="*/ 5554843 w 8267681"/>
              <a:gd name="connsiteY7770" fmla="*/ 2865511 h 6698675"/>
              <a:gd name="connsiteX7771" fmla="*/ 5533705 w 8267681"/>
              <a:gd name="connsiteY7771" fmla="*/ 2856119 h 6698675"/>
              <a:gd name="connsiteX7772" fmla="*/ 5517263 w 8267681"/>
              <a:gd name="connsiteY7772" fmla="*/ 2865511 h 6698675"/>
              <a:gd name="connsiteX7773" fmla="*/ 5533705 w 8267681"/>
              <a:gd name="connsiteY7773" fmla="*/ 2856119 h 6698675"/>
              <a:gd name="connsiteX7774" fmla="*/ 5388080 w 8267681"/>
              <a:gd name="connsiteY7774" fmla="*/ 2853769 h 6698675"/>
              <a:gd name="connsiteX7775" fmla="*/ 5381034 w 8267681"/>
              <a:gd name="connsiteY7775" fmla="*/ 2858471 h 6698675"/>
              <a:gd name="connsiteX7776" fmla="*/ 5388080 w 8267681"/>
              <a:gd name="connsiteY7776" fmla="*/ 2863162 h 6698675"/>
              <a:gd name="connsiteX7777" fmla="*/ 5294129 w 8267681"/>
              <a:gd name="connsiteY7777" fmla="*/ 2851420 h 6698675"/>
              <a:gd name="connsiteX7778" fmla="*/ 5280036 w 8267681"/>
              <a:gd name="connsiteY7778" fmla="*/ 2856119 h 6698675"/>
              <a:gd name="connsiteX7779" fmla="*/ 5265944 w 8267681"/>
              <a:gd name="connsiteY7779" fmla="*/ 2856119 h 6698675"/>
              <a:gd name="connsiteX7780" fmla="*/ 5272990 w 8267681"/>
              <a:gd name="connsiteY7780" fmla="*/ 2865511 h 6698675"/>
              <a:gd name="connsiteX7781" fmla="*/ 5272990 w 8267681"/>
              <a:gd name="connsiteY7781" fmla="*/ 2872559 h 6698675"/>
              <a:gd name="connsiteX7782" fmla="*/ 5258898 w 8267681"/>
              <a:gd name="connsiteY7782" fmla="*/ 2863162 h 6698675"/>
              <a:gd name="connsiteX7783" fmla="*/ 5263595 w 8267681"/>
              <a:gd name="connsiteY7783" fmla="*/ 2856119 h 6698675"/>
              <a:gd name="connsiteX7784" fmla="*/ 5254200 w 8267681"/>
              <a:gd name="connsiteY7784" fmla="*/ 2856119 h 6698675"/>
              <a:gd name="connsiteX7785" fmla="*/ 5256549 w 8267681"/>
              <a:gd name="connsiteY7785" fmla="*/ 2870209 h 6698675"/>
              <a:gd name="connsiteX7786" fmla="*/ 5265944 w 8267681"/>
              <a:gd name="connsiteY7786" fmla="*/ 2879605 h 6698675"/>
              <a:gd name="connsiteX7787" fmla="*/ 5272990 w 8267681"/>
              <a:gd name="connsiteY7787" fmla="*/ 2879605 h 6698675"/>
              <a:gd name="connsiteX7788" fmla="*/ 5272990 w 8267681"/>
              <a:gd name="connsiteY7788" fmla="*/ 2872559 h 6698675"/>
              <a:gd name="connsiteX7789" fmla="*/ 5157899 w 8267681"/>
              <a:gd name="connsiteY7789" fmla="*/ 2851396 h 6698675"/>
              <a:gd name="connsiteX7790" fmla="*/ 5157899 w 8267681"/>
              <a:gd name="connsiteY7790" fmla="*/ 2856096 h 6698675"/>
              <a:gd name="connsiteX7791" fmla="*/ 5153202 w 8267681"/>
              <a:gd name="connsiteY7791" fmla="*/ 2853744 h 6698675"/>
              <a:gd name="connsiteX7792" fmla="*/ 1115669 w 8267681"/>
              <a:gd name="connsiteY7792" fmla="*/ 2849132 h 6698675"/>
              <a:gd name="connsiteX7793" fmla="*/ 1106275 w 8267681"/>
              <a:gd name="connsiteY7793" fmla="*/ 2853832 h 6698675"/>
              <a:gd name="connsiteX7794" fmla="*/ 1103926 w 8267681"/>
              <a:gd name="connsiteY7794" fmla="*/ 2856179 h 6698675"/>
              <a:gd name="connsiteX7795" fmla="*/ 1106275 w 8267681"/>
              <a:gd name="connsiteY7795" fmla="*/ 2858531 h 6698675"/>
              <a:gd name="connsiteX7796" fmla="*/ 1115669 w 8267681"/>
              <a:gd name="connsiteY7796" fmla="*/ 2860870 h 6698675"/>
              <a:gd name="connsiteX7797" fmla="*/ 1125068 w 8267681"/>
              <a:gd name="connsiteY7797" fmla="*/ 2858531 h 6698675"/>
              <a:gd name="connsiteX7798" fmla="*/ 1127419 w 8267681"/>
              <a:gd name="connsiteY7798" fmla="*/ 2856179 h 6698675"/>
              <a:gd name="connsiteX7799" fmla="*/ 1125068 w 8267681"/>
              <a:gd name="connsiteY7799" fmla="*/ 2851481 h 6698675"/>
              <a:gd name="connsiteX7800" fmla="*/ 5437405 w 8267681"/>
              <a:gd name="connsiteY7800" fmla="*/ 2849069 h 6698675"/>
              <a:gd name="connsiteX7801" fmla="*/ 5446800 w 8267681"/>
              <a:gd name="connsiteY7801" fmla="*/ 2860812 h 6698675"/>
              <a:gd name="connsiteX7802" fmla="*/ 5453846 w 8267681"/>
              <a:gd name="connsiteY7802" fmla="*/ 2858471 h 6698675"/>
              <a:gd name="connsiteX7803" fmla="*/ 5437405 w 8267681"/>
              <a:gd name="connsiteY7803" fmla="*/ 2849069 h 6698675"/>
              <a:gd name="connsiteX7804" fmla="*/ 5867231 w 8267681"/>
              <a:gd name="connsiteY7804" fmla="*/ 2844369 h 6698675"/>
              <a:gd name="connsiteX7805" fmla="*/ 5860185 w 8267681"/>
              <a:gd name="connsiteY7805" fmla="*/ 2846719 h 6698675"/>
              <a:gd name="connsiteX7806" fmla="*/ 5867231 w 8267681"/>
              <a:gd name="connsiteY7806" fmla="*/ 2856119 h 6698675"/>
              <a:gd name="connsiteX7807" fmla="*/ 5881324 w 8267681"/>
              <a:gd name="connsiteY7807" fmla="*/ 2846719 h 6698675"/>
              <a:gd name="connsiteX7808" fmla="*/ 5867231 w 8267681"/>
              <a:gd name="connsiteY7808" fmla="*/ 2844369 h 6698675"/>
              <a:gd name="connsiteX7809" fmla="*/ 5780326 w 8267681"/>
              <a:gd name="connsiteY7809" fmla="*/ 2844369 h 6698675"/>
              <a:gd name="connsiteX7810" fmla="*/ 5780326 w 8267681"/>
              <a:gd name="connsiteY7810" fmla="*/ 2853769 h 6698675"/>
              <a:gd name="connsiteX7811" fmla="*/ 5787373 w 8267681"/>
              <a:gd name="connsiteY7811" fmla="*/ 2853769 h 6698675"/>
              <a:gd name="connsiteX7812" fmla="*/ 5787373 w 8267681"/>
              <a:gd name="connsiteY7812" fmla="*/ 2872559 h 6698675"/>
              <a:gd name="connsiteX7813" fmla="*/ 5787373 w 8267681"/>
              <a:gd name="connsiteY7813" fmla="*/ 2874908 h 6698675"/>
              <a:gd name="connsiteX7814" fmla="*/ 5796768 w 8267681"/>
              <a:gd name="connsiteY7814" fmla="*/ 2874908 h 6698675"/>
              <a:gd name="connsiteX7815" fmla="*/ 5796768 w 8267681"/>
              <a:gd name="connsiteY7815" fmla="*/ 2858471 h 6698675"/>
              <a:gd name="connsiteX7816" fmla="*/ 5789721 w 8267681"/>
              <a:gd name="connsiteY7816" fmla="*/ 2853769 h 6698675"/>
              <a:gd name="connsiteX7817" fmla="*/ 5780326 w 8267681"/>
              <a:gd name="connsiteY7817" fmla="*/ 2844369 h 6698675"/>
              <a:gd name="connsiteX7818" fmla="*/ 5639400 w 8267681"/>
              <a:gd name="connsiteY7818" fmla="*/ 2844369 h 6698675"/>
              <a:gd name="connsiteX7819" fmla="*/ 5639400 w 8267681"/>
              <a:gd name="connsiteY7819" fmla="*/ 2851420 h 6698675"/>
              <a:gd name="connsiteX7820" fmla="*/ 5646446 w 8267681"/>
              <a:gd name="connsiteY7820" fmla="*/ 2851420 h 6698675"/>
              <a:gd name="connsiteX7821" fmla="*/ 5561890 w 8267681"/>
              <a:gd name="connsiteY7821" fmla="*/ 2844369 h 6698675"/>
              <a:gd name="connsiteX7822" fmla="*/ 5554843 w 8267681"/>
              <a:gd name="connsiteY7822" fmla="*/ 2851420 h 6698675"/>
              <a:gd name="connsiteX7823" fmla="*/ 5566587 w 8267681"/>
              <a:gd name="connsiteY7823" fmla="*/ 2851420 h 6698675"/>
              <a:gd name="connsiteX7824" fmla="*/ 5376337 w 8267681"/>
              <a:gd name="connsiteY7824" fmla="*/ 2844369 h 6698675"/>
              <a:gd name="connsiteX7825" fmla="*/ 5371639 w 8267681"/>
              <a:gd name="connsiteY7825" fmla="*/ 2851420 h 6698675"/>
              <a:gd name="connsiteX7826" fmla="*/ 5383383 w 8267681"/>
              <a:gd name="connsiteY7826" fmla="*/ 2849069 h 6698675"/>
              <a:gd name="connsiteX7827" fmla="*/ 5127366 w 8267681"/>
              <a:gd name="connsiteY7827" fmla="*/ 2844369 h 6698675"/>
              <a:gd name="connsiteX7828" fmla="*/ 5120319 w 8267681"/>
              <a:gd name="connsiteY7828" fmla="*/ 2851420 h 6698675"/>
              <a:gd name="connsiteX7829" fmla="*/ 5132063 w 8267681"/>
              <a:gd name="connsiteY7829" fmla="*/ 2851420 h 6698675"/>
              <a:gd name="connsiteX7830" fmla="*/ 5751418 w 8267681"/>
              <a:gd name="connsiteY7830" fmla="*/ 2842027 h 6698675"/>
              <a:gd name="connsiteX7831" fmla="*/ 5754490 w 8267681"/>
              <a:gd name="connsiteY7831" fmla="*/ 2844689 h 6698675"/>
              <a:gd name="connsiteX7832" fmla="*/ 5754490 w 8267681"/>
              <a:gd name="connsiteY7832" fmla="*/ 2842027 h 6698675"/>
              <a:gd name="connsiteX7833" fmla="*/ 5505519 w 8267681"/>
              <a:gd name="connsiteY7833" fmla="*/ 2842027 h 6698675"/>
              <a:gd name="connsiteX7834" fmla="*/ 5498473 w 8267681"/>
              <a:gd name="connsiteY7834" fmla="*/ 2851420 h 6698675"/>
              <a:gd name="connsiteX7835" fmla="*/ 5505519 w 8267681"/>
              <a:gd name="connsiteY7835" fmla="*/ 2851420 h 6698675"/>
              <a:gd name="connsiteX7836" fmla="*/ 5428010 w 8267681"/>
              <a:gd name="connsiteY7836" fmla="*/ 2842027 h 6698675"/>
              <a:gd name="connsiteX7837" fmla="*/ 5428010 w 8267681"/>
              <a:gd name="connsiteY7837" fmla="*/ 2849069 h 6698675"/>
              <a:gd name="connsiteX7838" fmla="*/ 5435056 w 8267681"/>
              <a:gd name="connsiteY7838" fmla="*/ 2842027 h 6698675"/>
              <a:gd name="connsiteX7839" fmla="*/ 5875591 w 8267681"/>
              <a:gd name="connsiteY7839" fmla="*/ 2840784 h 6698675"/>
              <a:gd name="connsiteX7840" fmla="*/ 5876626 w 8267681"/>
              <a:gd name="connsiteY7840" fmla="*/ 2842027 h 6698675"/>
              <a:gd name="connsiteX7841" fmla="*/ 5877021 w 8267681"/>
              <a:gd name="connsiteY7841" fmla="*/ 2841433 h 6698675"/>
              <a:gd name="connsiteX7842" fmla="*/ 5486729 w 8267681"/>
              <a:gd name="connsiteY7842" fmla="*/ 2837330 h 6698675"/>
              <a:gd name="connsiteX7843" fmla="*/ 5477334 w 8267681"/>
              <a:gd name="connsiteY7843" fmla="*/ 2842027 h 6698675"/>
              <a:gd name="connsiteX7844" fmla="*/ 5484380 w 8267681"/>
              <a:gd name="connsiteY7844" fmla="*/ 2849069 h 6698675"/>
              <a:gd name="connsiteX7845" fmla="*/ 5200177 w 8267681"/>
              <a:gd name="connsiteY7845" fmla="*/ 2837325 h 6698675"/>
              <a:gd name="connsiteX7846" fmla="*/ 5198312 w 8267681"/>
              <a:gd name="connsiteY7846" fmla="*/ 2839191 h 6698675"/>
              <a:gd name="connsiteX7847" fmla="*/ 5200177 w 8267681"/>
              <a:gd name="connsiteY7847" fmla="*/ 2839016 h 6698675"/>
              <a:gd name="connsiteX7848" fmla="*/ 5770931 w 8267681"/>
              <a:gd name="connsiteY7848" fmla="*/ 2834980 h 6698675"/>
              <a:gd name="connsiteX7849" fmla="*/ 5770931 w 8267681"/>
              <a:gd name="connsiteY7849" fmla="*/ 2842027 h 6698675"/>
              <a:gd name="connsiteX7850" fmla="*/ 5777977 w 8267681"/>
              <a:gd name="connsiteY7850" fmla="*/ 2834980 h 6698675"/>
              <a:gd name="connsiteX7851" fmla="*/ 5743299 w 8267681"/>
              <a:gd name="connsiteY7851" fmla="*/ 2834980 h 6698675"/>
              <a:gd name="connsiteX7852" fmla="*/ 5744260 w 8267681"/>
              <a:gd name="connsiteY7852" fmla="*/ 2835818 h 6698675"/>
              <a:gd name="connsiteX7853" fmla="*/ 5745095 w 8267681"/>
              <a:gd name="connsiteY7853" fmla="*/ 2834980 h 6698675"/>
              <a:gd name="connsiteX7854" fmla="*/ 5849819 w 8267681"/>
              <a:gd name="connsiteY7854" fmla="*/ 2834820 h 6698675"/>
              <a:gd name="connsiteX7855" fmla="*/ 5850790 w 8267681"/>
              <a:gd name="connsiteY7855" fmla="*/ 2834980 h 6698675"/>
              <a:gd name="connsiteX7856" fmla="*/ 5850506 w 8267681"/>
              <a:gd name="connsiteY7856" fmla="*/ 2835408 h 6698675"/>
              <a:gd name="connsiteX7857" fmla="*/ 5199256 w 8267681"/>
              <a:gd name="connsiteY7857" fmla="*/ 2833302 h 6698675"/>
              <a:gd name="connsiteX7858" fmla="*/ 5196655 w 8267681"/>
              <a:gd name="connsiteY7858" fmla="*/ 2833514 h 6698675"/>
              <a:gd name="connsiteX7859" fmla="*/ 5193132 w 8267681"/>
              <a:gd name="connsiteY7859" fmla="*/ 2839685 h 6698675"/>
              <a:gd name="connsiteX7860" fmla="*/ 5195480 w 8267681"/>
              <a:gd name="connsiteY7860" fmla="*/ 2839457 h 6698675"/>
              <a:gd name="connsiteX7861" fmla="*/ 5195480 w 8267681"/>
              <a:gd name="connsiteY7861" fmla="*/ 2837325 h 6698675"/>
              <a:gd name="connsiteX7862" fmla="*/ 5196947 w 8267681"/>
              <a:gd name="connsiteY7862" fmla="*/ 2834975 h 6698675"/>
              <a:gd name="connsiteX7863" fmla="*/ 5613563 w 8267681"/>
              <a:gd name="connsiteY7863" fmla="*/ 2832635 h 6698675"/>
              <a:gd name="connsiteX7864" fmla="*/ 5606517 w 8267681"/>
              <a:gd name="connsiteY7864" fmla="*/ 2839685 h 6698675"/>
              <a:gd name="connsiteX7865" fmla="*/ 5618261 w 8267681"/>
              <a:gd name="connsiteY7865" fmla="*/ 2839685 h 6698675"/>
              <a:gd name="connsiteX7866" fmla="*/ 5240107 w 8267681"/>
              <a:gd name="connsiteY7866" fmla="*/ 2832635 h 6698675"/>
              <a:gd name="connsiteX7867" fmla="*/ 5223666 w 8267681"/>
              <a:gd name="connsiteY7867" fmla="*/ 2842027 h 6698675"/>
              <a:gd name="connsiteX7868" fmla="*/ 5216620 w 8267681"/>
              <a:gd name="connsiteY7868" fmla="*/ 2844369 h 6698675"/>
              <a:gd name="connsiteX7869" fmla="*/ 5216619 w 8267681"/>
              <a:gd name="connsiteY7869" fmla="*/ 2844369 h 6698675"/>
              <a:gd name="connsiteX7870" fmla="*/ 5216619 w 8267681"/>
              <a:gd name="connsiteY7870" fmla="*/ 2849030 h 6698675"/>
              <a:gd name="connsiteX7871" fmla="*/ 5218968 w 8267681"/>
              <a:gd name="connsiteY7871" fmla="*/ 2849030 h 6698675"/>
              <a:gd name="connsiteX7872" fmla="*/ 5216619 w 8267681"/>
              <a:gd name="connsiteY7872" fmla="*/ 2851379 h 6698675"/>
              <a:gd name="connsiteX7873" fmla="*/ 5216619 w 8267681"/>
              <a:gd name="connsiteY7873" fmla="*/ 2849068 h 6698675"/>
              <a:gd name="connsiteX7874" fmla="*/ 5214273 w 8267681"/>
              <a:gd name="connsiteY7874" fmla="*/ 2844369 h 6698675"/>
              <a:gd name="connsiteX7875" fmla="*/ 5204876 w 8267681"/>
              <a:gd name="connsiteY7875" fmla="*/ 2844369 h 6698675"/>
              <a:gd name="connsiteX7876" fmla="*/ 5211922 w 8267681"/>
              <a:gd name="connsiteY7876" fmla="*/ 2853769 h 6698675"/>
              <a:gd name="connsiteX7877" fmla="*/ 5218968 w 8267681"/>
              <a:gd name="connsiteY7877" fmla="*/ 2851420 h 6698675"/>
              <a:gd name="connsiteX7878" fmla="*/ 5226014 w 8267681"/>
              <a:gd name="connsiteY7878" fmla="*/ 2853769 h 6698675"/>
              <a:gd name="connsiteX7879" fmla="*/ 5242456 w 8267681"/>
              <a:gd name="connsiteY7879" fmla="*/ 2856119 h 6698675"/>
              <a:gd name="connsiteX7880" fmla="*/ 5233061 w 8267681"/>
              <a:gd name="connsiteY7880" fmla="*/ 2860812 h 6698675"/>
              <a:gd name="connsiteX7881" fmla="*/ 5226014 w 8267681"/>
              <a:gd name="connsiteY7881" fmla="*/ 2856119 h 6698675"/>
              <a:gd name="connsiteX7882" fmla="*/ 5211922 w 8267681"/>
              <a:gd name="connsiteY7882" fmla="*/ 2863162 h 6698675"/>
              <a:gd name="connsiteX7883" fmla="*/ 5226014 w 8267681"/>
              <a:gd name="connsiteY7883" fmla="*/ 2865511 h 6698675"/>
              <a:gd name="connsiteX7884" fmla="*/ 5235410 w 8267681"/>
              <a:gd name="connsiteY7884" fmla="*/ 2872559 h 6698675"/>
              <a:gd name="connsiteX7885" fmla="*/ 5249502 w 8267681"/>
              <a:gd name="connsiteY7885" fmla="*/ 2865511 h 6698675"/>
              <a:gd name="connsiteX7886" fmla="*/ 5247154 w 8267681"/>
              <a:gd name="connsiteY7886" fmla="*/ 2851420 h 6698675"/>
              <a:gd name="connsiteX7887" fmla="*/ 5254200 w 8267681"/>
              <a:gd name="connsiteY7887" fmla="*/ 2844369 h 6698675"/>
              <a:gd name="connsiteX7888" fmla="*/ 5240107 w 8267681"/>
              <a:gd name="connsiteY7888" fmla="*/ 2842027 h 6698675"/>
              <a:gd name="connsiteX7889" fmla="*/ 5240107 w 8267681"/>
              <a:gd name="connsiteY7889" fmla="*/ 2832635 h 6698675"/>
              <a:gd name="connsiteX7890" fmla="*/ 5207225 w 8267681"/>
              <a:gd name="connsiteY7890" fmla="*/ 2832635 h 6698675"/>
              <a:gd name="connsiteX7891" fmla="*/ 5202892 w 8267681"/>
              <a:gd name="connsiteY7891" fmla="*/ 2832995 h 6698675"/>
              <a:gd name="connsiteX7892" fmla="*/ 5205518 w 8267681"/>
              <a:gd name="connsiteY7892" fmla="*/ 2835621 h 6698675"/>
              <a:gd name="connsiteX7893" fmla="*/ 5813209 w 8267681"/>
              <a:gd name="connsiteY7893" fmla="*/ 2830284 h 6698675"/>
              <a:gd name="connsiteX7894" fmla="*/ 5799117 w 8267681"/>
              <a:gd name="connsiteY7894" fmla="*/ 2839685 h 6698675"/>
              <a:gd name="connsiteX7895" fmla="*/ 5803814 w 8267681"/>
              <a:gd name="connsiteY7895" fmla="*/ 2844369 h 6698675"/>
              <a:gd name="connsiteX7896" fmla="*/ 5813209 w 8267681"/>
              <a:gd name="connsiteY7896" fmla="*/ 2830284 h 6698675"/>
              <a:gd name="connsiteX7897" fmla="*/ 5251851 w 8267681"/>
              <a:gd name="connsiteY7897" fmla="*/ 2830284 h 6698675"/>
              <a:gd name="connsiteX7898" fmla="*/ 5256549 w 8267681"/>
              <a:gd name="connsiteY7898" fmla="*/ 2837330 h 6698675"/>
              <a:gd name="connsiteX7899" fmla="*/ 5261246 w 8267681"/>
              <a:gd name="connsiteY7899" fmla="*/ 2830284 h 6698675"/>
              <a:gd name="connsiteX7900" fmla="*/ 5169644 w 8267681"/>
              <a:gd name="connsiteY7900" fmla="*/ 2830284 h 6698675"/>
              <a:gd name="connsiteX7901" fmla="*/ 5171993 w 8267681"/>
              <a:gd name="connsiteY7901" fmla="*/ 2844369 h 6698675"/>
              <a:gd name="connsiteX7902" fmla="*/ 5181388 w 8267681"/>
              <a:gd name="connsiteY7902" fmla="*/ 2839685 h 6698675"/>
              <a:gd name="connsiteX7903" fmla="*/ 5531356 w 8267681"/>
              <a:gd name="connsiteY7903" fmla="*/ 2827934 h 6698675"/>
              <a:gd name="connsiteX7904" fmla="*/ 5507868 w 8267681"/>
              <a:gd name="connsiteY7904" fmla="*/ 2844369 h 6698675"/>
              <a:gd name="connsiteX7905" fmla="*/ 5512566 w 8267681"/>
              <a:gd name="connsiteY7905" fmla="*/ 2849069 h 6698675"/>
              <a:gd name="connsiteX7906" fmla="*/ 5519612 w 8267681"/>
              <a:gd name="connsiteY7906" fmla="*/ 2842027 h 6698675"/>
              <a:gd name="connsiteX7907" fmla="*/ 5531356 w 8267681"/>
              <a:gd name="connsiteY7907" fmla="*/ 2827934 h 6698675"/>
              <a:gd name="connsiteX7908" fmla="*/ 312391 w 8267681"/>
              <a:gd name="connsiteY7908" fmla="*/ 2825671 h 6698675"/>
              <a:gd name="connsiteX7909" fmla="*/ 310041 w 8267681"/>
              <a:gd name="connsiteY7909" fmla="*/ 2828019 h 6698675"/>
              <a:gd name="connsiteX7910" fmla="*/ 302992 w 8267681"/>
              <a:gd name="connsiteY7910" fmla="*/ 2832720 h 6698675"/>
              <a:gd name="connsiteX7911" fmla="*/ 300644 w 8267681"/>
              <a:gd name="connsiteY7911" fmla="*/ 2835062 h 6698675"/>
              <a:gd name="connsiteX7912" fmla="*/ 300644 w 8267681"/>
              <a:gd name="connsiteY7912" fmla="*/ 2844451 h 6698675"/>
              <a:gd name="connsiteX7913" fmla="*/ 300644 w 8267681"/>
              <a:gd name="connsiteY7913" fmla="*/ 2853851 h 6698675"/>
              <a:gd name="connsiteX7914" fmla="*/ 302992 w 8267681"/>
              <a:gd name="connsiteY7914" fmla="*/ 2856199 h 6698675"/>
              <a:gd name="connsiteX7915" fmla="*/ 305341 w 8267681"/>
              <a:gd name="connsiteY7915" fmla="*/ 2853851 h 6698675"/>
              <a:gd name="connsiteX7916" fmla="*/ 310041 w 8267681"/>
              <a:gd name="connsiteY7916" fmla="*/ 2846802 h 6698675"/>
              <a:gd name="connsiteX7917" fmla="*/ 314736 w 8267681"/>
              <a:gd name="connsiteY7917" fmla="*/ 2828019 h 6698675"/>
              <a:gd name="connsiteX7918" fmla="*/ 312391 w 8267681"/>
              <a:gd name="connsiteY7918" fmla="*/ 2825671 h 6698675"/>
              <a:gd name="connsiteX7919" fmla="*/ 5839849 w 8267681"/>
              <a:gd name="connsiteY7919" fmla="*/ 2824513 h 6698675"/>
              <a:gd name="connsiteX7920" fmla="*/ 5839046 w 8267681"/>
              <a:gd name="connsiteY7920" fmla="*/ 2825585 h 6698675"/>
              <a:gd name="connsiteX7921" fmla="*/ 5849819 w 8267681"/>
              <a:gd name="connsiteY7921" fmla="*/ 2834820 h 6698675"/>
              <a:gd name="connsiteX7922" fmla="*/ 5836697 w 8267681"/>
              <a:gd name="connsiteY7922" fmla="*/ 2832635 h 6698675"/>
              <a:gd name="connsiteX7923" fmla="*/ 5836697 w 8267681"/>
              <a:gd name="connsiteY7923" fmla="*/ 2839685 h 6698675"/>
              <a:gd name="connsiteX7924" fmla="*/ 5846092 w 8267681"/>
              <a:gd name="connsiteY7924" fmla="*/ 2842027 h 6698675"/>
              <a:gd name="connsiteX7925" fmla="*/ 5850506 w 8267681"/>
              <a:gd name="connsiteY7925" fmla="*/ 2835408 h 6698675"/>
              <a:gd name="connsiteX7926" fmla="*/ 5855487 w 8267681"/>
              <a:gd name="connsiteY7926" fmla="*/ 2839685 h 6698675"/>
              <a:gd name="connsiteX7927" fmla="*/ 5855487 w 8267681"/>
              <a:gd name="connsiteY7927" fmla="*/ 2831636 h 6698675"/>
              <a:gd name="connsiteX7928" fmla="*/ 5615912 w 8267681"/>
              <a:gd name="connsiteY7928" fmla="*/ 2823237 h 6698675"/>
              <a:gd name="connsiteX7929" fmla="*/ 5625307 w 8267681"/>
              <a:gd name="connsiteY7929" fmla="*/ 2825585 h 6698675"/>
              <a:gd name="connsiteX7930" fmla="*/ 5632353 w 8267681"/>
              <a:gd name="connsiteY7930" fmla="*/ 2832635 h 6698675"/>
              <a:gd name="connsiteX7931" fmla="*/ 5615912 w 8267681"/>
              <a:gd name="connsiteY7931" fmla="*/ 2823237 h 6698675"/>
              <a:gd name="connsiteX7932" fmla="*/ 5580680 w 8267681"/>
              <a:gd name="connsiteY7932" fmla="*/ 2823237 h 6698675"/>
              <a:gd name="connsiteX7933" fmla="*/ 5585378 w 8267681"/>
              <a:gd name="connsiteY7933" fmla="*/ 2830284 h 6698675"/>
              <a:gd name="connsiteX7934" fmla="*/ 5590075 w 8267681"/>
              <a:gd name="connsiteY7934" fmla="*/ 2823237 h 6698675"/>
              <a:gd name="connsiteX7935" fmla="*/ 5715990 w 8267681"/>
              <a:gd name="connsiteY7935" fmla="*/ 2822215 h 6698675"/>
              <a:gd name="connsiteX7936" fmla="*/ 5714560 w 8267681"/>
              <a:gd name="connsiteY7936" fmla="*/ 2827934 h 6698675"/>
              <a:gd name="connsiteX7937" fmla="*/ 5717580 w 8267681"/>
              <a:gd name="connsiteY7937" fmla="*/ 2824913 h 6698675"/>
              <a:gd name="connsiteX7938" fmla="*/ 5684026 w 8267681"/>
              <a:gd name="connsiteY7938" fmla="*/ 2820886 h 6698675"/>
              <a:gd name="connsiteX7939" fmla="*/ 5684026 w 8267681"/>
              <a:gd name="connsiteY7939" fmla="*/ 2827934 h 6698675"/>
              <a:gd name="connsiteX7940" fmla="*/ 5691073 w 8267681"/>
              <a:gd name="connsiteY7940" fmla="*/ 2820886 h 6698675"/>
              <a:gd name="connsiteX7941" fmla="*/ 5113860 w 8267681"/>
              <a:gd name="connsiteY7941" fmla="*/ 2820299 h 6698675"/>
              <a:gd name="connsiteX7942" fmla="*/ 5112366 w 8267681"/>
              <a:gd name="connsiteY7942" fmla="*/ 2820739 h 6698675"/>
              <a:gd name="connsiteX7943" fmla="*/ 5117570 w 8267681"/>
              <a:gd name="connsiteY7943" fmla="*/ 2827934 h 6698675"/>
              <a:gd name="connsiteX7944" fmla="*/ 5120319 w 8267681"/>
              <a:gd name="connsiteY7944" fmla="*/ 2827934 h 6698675"/>
              <a:gd name="connsiteX7945" fmla="*/ 5113860 w 8267681"/>
              <a:gd name="connsiteY7945" fmla="*/ 2820299 h 6698675"/>
              <a:gd name="connsiteX7946" fmla="*/ 5820256 w 8267681"/>
              <a:gd name="connsiteY7946" fmla="*/ 2818536 h 6698675"/>
              <a:gd name="connsiteX7947" fmla="*/ 5827302 w 8267681"/>
              <a:gd name="connsiteY7947" fmla="*/ 2827934 h 6698675"/>
              <a:gd name="connsiteX7948" fmla="*/ 5824953 w 8267681"/>
              <a:gd name="connsiteY7948" fmla="*/ 2830284 h 6698675"/>
              <a:gd name="connsiteX7949" fmla="*/ 5815558 w 8267681"/>
              <a:gd name="connsiteY7949" fmla="*/ 2832635 h 6698675"/>
              <a:gd name="connsiteX7950" fmla="*/ 5817907 w 8267681"/>
              <a:gd name="connsiteY7950" fmla="*/ 2837330 h 6698675"/>
              <a:gd name="connsiteX7951" fmla="*/ 5827302 w 8267681"/>
              <a:gd name="connsiteY7951" fmla="*/ 2834980 h 6698675"/>
              <a:gd name="connsiteX7952" fmla="*/ 5827302 w 8267681"/>
              <a:gd name="connsiteY7952" fmla="*/ 2827934 h 6698675"/>
              <a:gd name="connsiteX7953" fmla="*/ 5836697 w 8267681"/>
              <a:gd name="connsiteY7953" fmla="*/ 2827934 h 6698675"/>
              <a:gd name="connsiteX7954" fmla="*/ 5831169 w 8267681"/>
              <a:gd name="connsiteY7954" fmla="*/ 2820559 h 6698675"/>
              <a:gd name="connsiteX7955" fmla="*/ 5826724 w 8267681"/>
              <a:gd name="connsiteY7955" fmla="*/ 2818536 h 6698675"/>
              <a:gd name="connsiteX7956" fmla="*/ 5420963 w 8267681"/>
              <a:gd name="connsiteY7956" fmla="*/ 2818536 h 6698675"/>
              <a:gd name="connsiteX7957" fmla="*/ 5420963 w 8267681"/>
              <a:gd name="connsiteY7957" fmla="*/ 2825585 h 6698675"/>
              <a:gd name="connsiteX7958" fmla="*/ 5428010 w 8267681"/>
              <a:gd name="connsiteY7958" fmla="*/ 2825585 h 6698675"/>
              <a:gd name="connsiteX7959" fmla="*/ 5160249 w 8267681"/>
              <a:gd name="connsiteY7959" fmla="*/ 2816187 h 6698675"/>
              <a:gd name="connsiteX7960" fmla="*/ 5157900 w 8267681"/>
              <a:gd name="connsiteY7960" fmla="*/ 2818536 h 6698675"/>
              <a:gd name="connsiteX7961" fmla="*/ 5167295 w 8267681"/>
              <a:gd name="connsiteY7961" fmla="*/ 2823237 h 6698675"/>
              <a:gd name="connsiteX7962" fmla="*/ 5176690 w 8267681"/>
              <a:gd name="connsiteY7962" fmla="*/ 2825585 h 6698675"/>
              <a:gd name="connsiteX7963" fmla="*/ 5160249 w 8267681"/>
              <a:gd name="connsiteY7963" fmla="*/ 2816187 h 6698675"/>
              <a:gd name="connsiteX7964" fmla="*/ 5810083 w 8267681"/>
              <a:gd name="connsiteY7964" fmla="*/ 2810963 h 6698675"/>
              <a:gd name="connsiteX7965" fmla="*/ 5806163 w 8267681"/>
              <a:gd name="connsiteY7965" fmla="*/ 2816187 h 6698675"/>
              <a:gd name="connsiteX7966" fmla="*/ 5808512 w 8267681"/>
              <a:gd name="connsiteY7966" fmla="*/ 2820886 h 6698675"/>
              <a:gd name="connsiteX7967" fmla="*/ 5815823 w 8267681"/>
              <a:gd name="connsiteY7967" fmla="*/ 2813574 h 6698675"/>
              <a:gd name="connsiteX7968" fmla="*/ 5557192 w 8267681"/>
              <a:gd name="connsiteY7968" fmla="*/ 2809139 h 6698675"/>
              <a:gd name="connsiteX7969" fmla="*/ 5566587 w 8267681"/>
              <a:gd name="connsiteY7969" fmla="*/ 2816187 h 6698675"/>
              <a:gd name="connsiteX7970" fmla="*/ 5566587 w 8267681"/>
              <a:gd name="connsiteY7970" fmla="*/ 2809139 h 6698675"/>
              <a:gd name="connsiteX7971" fmla="*/ 5489078 w 8267681"/>
              <a:gd name="connsiteY7971" fmla="*/ 2809139 h 6698675"/>
              <a:gd name="connsiteX7972" fmla="*/ 5496124 w 8267681"/>
              <a:gd name="connsiteY7972" fmla="*/ 2816187 h 6698675"/>
              <a:gd name="connsiteX7973" fmla="*/ 5498473 w 8267681"/>
              <a:gd name="connsiteY7973" fmla="*/ 2809139 h 6698675"/>
              <a:gd name="connsiteX7974" fmla="*/ 5186085 w 8267681"/>
              <a:gd name="connsiteY7974" fmla="*/ 2809139 h 6698675"/>
              <a:gd name="connsiteX7975" fmla="*/ 5190783 w 8267681"/>
              <a:gd name="connsiteY7975" fmla="*/ 2816187 h 6698675"/>
              <a:gd name="connsiteX7976" fmla="*/ 5195481 w 8267681"/>
              <a:gd name="connsiteY7976" fmla="*/ 2809139 h 6698675"/>
              <a:gd name="connsiteX7977" fmla="*/ 378154 w 8267681"/>
              <a:gd name="connsiteY7977" fmla="*/ 2806882 h 6698675"/>
              <a:gd name="connsiteX7978" fmla="*/ 373456 w 8267681"/>
              <a:gd name="connsiteY7978" fmla="*/ 2813927 h 6698675"/>
              <a:gd name="connsiteX7979" fmla="*/ 378154 w 8267681"/>
              <a:gd name="connsiteY7979" fmla="*/ 2818621 h 6698675"/>
              <a:gd name="connsiteX7980" fmla="*/ 382854 w 8267681"/>
              <a:gd name="connsiteY7980" fmla="*/ 2813927 h 6698675"/>
              <a:gd name="connsiteX7981" fmla="*/ 5721607 w 8267681"/>
              <a:gd name="connsiteY7981" fmla="*/ 2806791 h 6698675"/>
              <a:gd name="connsiteX7982" fmla="*/ 5714355 w 8267681"/>
              <a:gd name="connsiteY7982" fmla="*/ 2809863 h 6698675"/>
              <a:gd name="connsiteX7983" fmla="*/ 5722690 w 8267681"/>
              <a:gd name="connsiteY7983" fmla="*/ 2817093 h 6698675"/>
              <a:gd name="connsiteX7984" fmla="*/ 5723956 w 8267681"/>
              <a:gd name="connsiteY7984" fmla="*/ 2811491 h 6698675"/>
              <a:gd name="connsiteX7985" fmla="*/ 288900 w 8267681"/>
              <a:gd name="connsiteY7985" fmla="*/ 2804541 h 6698675"/>
              <a:gd name="connsiteX7986" fmla="*/ 279506 w 8267681"/>
              <a:gd name="connsiteY7986" fmla="*/ 2806882 h 6698675"/>
              <a:gd name="connsiteX7987" fmla="*/ 277156 w 8267681"/>
              <a:gd name="connsiteY7987" fmla="*/ 2809233 h 6698675"/>
              <a:gd name="connsiteX7988" fmla="*/ 277156 w 8267681"/>
              <a:gd name="connsiteY7988" fmla="*/ 2818621 h 6698675"/>
              <a:gd name="connsiteX7989" fmla="*/ 274807 w 8267681"/>
              <a:gd name="connsiteY7989" fmla="*/ 2828019 h 6698675"/>
              <a:gd name="connsiteX7990" fmla="*/ 277156 w 8267681"/>
              <a:gd name="connsiteY7990" fmla="*/ 2832720 h 6698675"/>
              <a:gd name="connsiteX7991" fmla="*/ 286550 w 8267681"/>
              <a:gd name="connsiteY7991" fmla="*/ 2830368 h 6698675"/>
              <a:gd name="connsiteX7992" fmla="*/ 295948 w 8267681"/>
              <a:gd name="connsiteY7992" fmla="*/ 2816277 h 6698675"/>
              <a:gd name="connsiteX7993" fmla="*/ 293598 w 8267681"/>
              <a:gd name="connsiteY7993" fmla="*/ 2806882 h 6698675"/>
              <a:gd name="connsiteX7994" fmla="*/ 288900 w 8267681"/>
              <a:gd name="connsiteY7994" fmla="*/ 2804541 h 6698675"/>
              <a:gd name="connsiteX7995" fmla="*/ 5127366 w 8267681"/>
              <a:gd name="connsiteY7995" fmla="*/ 2804448 h 6698675"/>
              <a:gd name="connsiteX7996" fmla="*/ 5120319 w 8267681"/>
              <a:gd name="connsiteY7996" fmla="*/ 2811491 h 6698675"/>
              <a:gd name="connsiteX7997" fmla="*/ 5127366 w 8267681"/>
              <a:gd name="connsiteY7997" fmla="*/ 2811491 h 6698675"/>
              <a:gd name="connsiteX7998" fmla="*/ 5632353 w 8267681"/>
              <a:gd name="connsiteY7998" fmla="*/ 2802108 h 6698675"/>
              <a:gd name="connsiteX7999" fmla="*/ 5639400 w 8267681"/>
              <a:gd name="connsiteY7999" fmla="*/ 2809139 h 6698675"/>
              <a:gd name="connsiteX8000" fmla="*/ 5644097 w 8267681"/>
              <a:gd name="connsiteY8000" fmla="*/ 2802108 h 6698675"/>
              <a:gd name="connsiteX8001" fmla="*/ 5688475 w 8267681"/>
              <a:gd name="connsiteY8001" fmla="*/ 2801736 h 6698675"/>
              <a:gd name="connsiteX8002" fmla="*/ 5688724 w 8267681"/>
              <a:gd name="connsiteY8002" fmla="*/ 2802108 h 6698675"/>
              <a:gd name="connsiteX8003" fmla="*/ 5688446 w 8267681"/>
              <a:gd name="connsiteY8003" fmla="*/ 2802245 h 6698675"/>
              <a:gd name="connsiteX8004" fmla="*/ 5193132 w 8267681"/>
              <a:gd name="connsiteY8004" fmla="*/ 2797406 h 6698675"/>
              <a:gd name="connsiteX8005" fmla="*/ 5197829 w 8267681"/>
              <a:gd name="connsiteY8005" fmla="*/ 2804448 h 6698675"/>
              <a:gd name="connsiteX8006" fmla="*/ 5202527 w 8267681"/>
              <a:gd name="connsiteY8006" fmla="*/ 2797406 h 6698675"/>
              <a:gd name="connsiteX8007" fmla="*/ 5810861 w 8267681"/>
              <a:gd name="connsiteY8007" fmla="*/ 2790357 h 6698675"/>
              <a:gd name="connsiteX8008" fmla="*/ 5796768 w 8267681"/>
              <a:gd name="connsiteY8008" fmla="*/ 2792709 h 6698675"/>
              <a:gd name="connsiteX8009" fmla="*/ 5797897 w 8267681"/>
              <a:gd name="connsiteY8009" fmla="*/ 2794399 h 6698675"/>
              <a:gd name="connsiteX8010" fmla="*/ 5810861 w 8267681"/>
              <a:gd name="connsiteY8010" fmla="*/ 2800587 h 6698675"/>
              <a:gd name="connsiteX8011" fmla="*/ 5810861 w 8267681"/>
              <a:gd name="connsiteY8011" fmla="*/ 2799755 h 6698675"/>
              <a:gd name="connsiteX8012" fmla="*/ 5813209 w 8267681"/>
              <a:gd name="connsiteY8012" fmla="*/ 2792709 h 6698675"/>
              <a:gd name="connsiteX8013" fmla="*/ 5608865 w 8267681"/>
              <a:gd name="connsiteY8013" fmla="*/ 2790357 h 6698675"/>
              <a:gd name="connsiteX8014" fmla="*/ 5601819 w 8267681"/>
              <a:gd name="connsiteY8014" fmla="*/ 2797406 h 6698675"/>
              <a:gd name="connsiteX8015" fmla="*/ 5608865 w 8267681"/>
              <a:gd name="connsiteY8015" fmla="*/ 2797406 h 6698675"/>
              <a:gd name="connsiteX8016" fmla="*/ 775080 w 8267681"/>
              <a:gd name="connsiteY8016" fmla="*/ 2788011 h 6698675"/>
              <a:gd name="connsiteX8017" fmla="*/ 746895 w 8267681"/>
              <a:gd name="connsiteY8017" fmla="*/ 2823237 h 6698675"/>
              <a:gd name="connsiteX8018" fmla="*/ 775080 w 8267681"/>
              <a:gd name="connsiteY8018" fmla="*/ 2788011 h 6698675"/>
              <a:gd name="connsiteX8019" fmla="*/ 5747444 w 8267681"/>
              <a:gd name="connsiteY8019" fmla="*/ 2785659 h 6698675"/>
              <a:gd name="connsiteX8020" fmla="*/ 5752141 w 8267681"/>
              <a:gd name="connsiteY8020" fmla="*/ 2795055 h 6698675"/>
              <a:gd name="connsiteX8021" fmla="*/ 5747444 w 8267681"/>
              <a:gd name="connsiteY8021" fmla="*/ 2802108 h 6698675"/>
              <a:gd name="connsiteX8022" fmla="*/ 5756839 w 8267681"/>
              <a:gd name="connsiteY8022" fmla="*/ 2802108 h 6698675"/>
              <a:gd name="connsiteX8023" fmla="*/ 5753423 w 8267681"/>
              <a:gd name="connsiteY8023" fmla="*/ 2807215 h 6698675"/>
              <a:gd name="connsiteX8024" fmla="*/ 5752141 w 8267681"/>
              <a:gd name="connsiteY8024" fmla="*/ 2806791 h 6698675"/>
              <a:gd name="connsiteX8025" fmla="*/ 5749973 w 8267681"/>
              <a:gd name="connsiteY8025" fmla="*/ 2809492 h 6698675"/>
              <a:gd name="connsiteX8026" fmla="*/ 5738048 w 8267681"/>
              <a:gd name="connsiteY8026" fmla="*/ 2811491 h 6698675"/>
              <a:gd name="connsiteX8027" fmla="*/ 5742746 w 8267681"/>
              <a:gd name="connsiteY8027" fmla="*/ 2818536 h 6698675"/>
              <a:gd name="connsiteX8028" fmla="*/ 5749973 w 8267681"/>
              <a:gd name="connsiteY8028" fmla="*/ 2809492 h 6698675"/>
              <a:gd name="connsiteX8029" fmla="*/ 5752141 w 8267681"/>
              <a:gd name="connsiteY8029" fmla="*/ 2809139 h 6698675"/>
              <a:gd name="connsiteX8030" fmla="*/ 5753423 w 8267681"/>
              <a:gd name="connsiteY8030" fmla="*/ 2807215 h 6698675"/>
              <a:gd name="connsiteX8031" fmla="*/ 5759187 w 8267681"/>
              <a:gd name="connsiteY8031" fmla="*/ 2809139 h 6698675"/>
              <a:gd name="connsiteX8032" fmla="*/ 5766234 w 8267681"/>
              <a:gd name="connsiteY8032" fmla="*/ 2816187 h 6698675"/>
              <a:gd name="connsiteX8033" fmla="*/ 5768582 w 8267681"/>
              <a:gd name="connsiteY8033" fmla="*/ 2832635 h 6698675"/>
              <a:gd name="connsiteX8034" fmla="*/ 5768582 w 8267681"/>
              <a:gd name="connsiteY8034" fmla="*/ 2825585 h 6698675"/>
              <a:gd name="connsiteX8035" fmla="*/ 5782675 w 8267681"/>
              <a:gd name="connsiteY8035" fmla="*/ 2825585 h 6698675"/>
              <a:gd name="connsiteX8036" fmla="*/ 5796768 w 8267681"/>
              <a:gd name="connsiteY8036" fmla="*/ 2823237 h 6698675"/>
              <a:gd name="connsiteX8037" fmla="*/ 5787373 w 8267681"/>
              <a:gd name="connsiteY8037" fmla="*/ 2823237 h 6698675"/>
              <a:gd name="connsiteX8038" fmla="*/ 5789721 w 8267681"/>
              <a:gd name="connsiteY8038" fmla="*/ 2816187 h 6698675"/>
              <a:gd name="connsiteX8039" fmla="*/ 5785024 w 8267681"/>
              <a:gd name="connsiteY8039" fmla="*/ 2818536 h 6698675"/>
              <a:gd name="connsiteX8040" fmla="*/ 5785024 w 8267681"/>
              <a:gd name="connsiteY8040" fmla="*/ 2811491 h 6698675"/>
              <a:gd name="connsiteX8041" fmla="*/ 5792070 w 8267681"/>
              <a:gd name="connsiteY8041" fmla="*/ 2811491 h 6698675"/>
              <a:gd name="connsiteX8042" fmla="*/ 5801947 w 8267681"/>
              <a:gd name="connsiteY8042" fmla="*/ 2807254 h 6698675"/>
              <a:gd name="connsiteX8043" fmla="*/ 5781794 w 8267681"/>
              <a:gd name="connsiteY8043" fmla="*/ 2798089 h 6698675"/>
              <a:gd name="connsiteX8044" fmla="*/ 5773833 w 8267681"/>
              <a:gd name="connsiteY8044" fmla="*/ 2795100 h 6698675"/>
              <a:gd name="connsiteX8045" fmla="*/ 5768582 w 8267681"/>
              <a:gd name="connsiteY8045" fmla="*/ 2802108 h 6698675"/>
              <a:gd name="connsiteX8046" fmla="*/ 5754490 w 8267681"/>
              <a:gd name="connsiteY8046" fmla="*/ 2799755 h 6698675"/>
              <a:gd name="connsiteX8047" fmla="*/ 5756839 w 8267681"/>
              <a:gd name="connsiteY8047" fmla="*/ 2792709 h 6698675"/>
              <a:gd name="connsiteX8048" fmla="*/ 5740397 w 8267681"/>
              <a:gd name="connsiteY8048" fmla="*/ 2785659 h 6698675"/>
              <a:gd name="connsiteX8049" fmla="*/ 5733351 w 8267681"/>
              <a:gd name="connsiteY8049" fmla="*/ 2792709 h 6698675"/>
              <a:gd name="connsiteX8050" fmla="*/ 5740397 w 8267681"/>
              <a:gd name="connsiteY8050" fmla="*/ 2792709 h 6698675"/>
              <a:gd name="connsiteX8051" fmla="*/ 5735429 w 8267681"/>
              <a:gd name="connsiteY8051" fmla="*/ 2780690 h 6698675"/>
              <a:gd name="connsiteX8052" fmla="*/ 5735700 w 8267681"/>
              <a:gd name="connsiteY8052" fmla="*/ 2780963 h 6698675"/>
              <a:gd name="connsiteX8053" fmla="*/ 5735791 w 8267681"/>
              <a:gd name="connsiteY8053" fmla="*/ 2780827 h 6698675"/>
              <a:gd name="connsiteX8054" fmla="*/ 573108 w 8267681"/>
              <a:gd name="connsiteY8054" fmla="*/ 2778709 h 6698675"/>
              <a:gd name="connsiteX8055" fmla="*/ 566057 w 8267681"/>
              <a:gd name="connsiteY8055" fmla="*/ 2783408 h 6698675"/>
              <a:gd name="connsiteX8056" fmla="*/ 573108 w 8267681"/>
              <a:gd name="connsiteY8056" fmla="*/ 2790452 h 6698675"/>
              <a:gd name="connsiteX8057" fmla="*/ 577802 w 8267681"/>
              <a:gd name="connsiteY8057" fmla="*/ 2783408 h 6698675"/>
              <a:gd name="connsiteX8058" fmla="*/ 5801465 w 8267681"/>
              <a:gd name="connsiteY8058" fmla="*/ 2773916 h 6698675"/>
              <a:gd name="connsiteX8059" fmla="*/ 5799945 w 8267681"/>
              <a:gd name="connsiteY8059" fmla="*/ 2778473 h 6698675"/>
              <a:gd name="connsiteX8060" fmla="*/ 5799117 w 8267681"/>
              <a:gd name="connsiteY8060" fmla="*/ 2778610 h 6698675"/>
              <a:gd name="connsiteX8061" fmla="*/ 5799117 w 8267681"/>
              <a:gd name="connsiteY8061" fmla="*/ 2774694 h 6698675"/>
              <a:gd name="connsiteX8062" fmla="*/ 5651144 w 8267681"/>
              <a:gd name="connsiteY8062" fmla="*/ 2773916 h 6698675"/>
              <a:gd name="connsiteX8063" fmla="*/ 5651144 w 8267681"/>
              <a:gd name="connsiteY8063" fmla="*/ 2783310 h 6698675"/>
              <a:gd name="connsiteX8064" fmla="*/ 5660538 w 8267681"/>
              <a:gd name="connsiteY8064" fmla="*/ 2773916 h 6698675"/>
              <a:gd name="connsiteX8065" fmla="*/ 3031300 w 8267681"/>
              <a:gd name="connsiteY8065" fmla="*/ 2772485 h 6698675"/>
              <a:gd name="connsiteX8066" fmla="*/ 2992325 w 8267681"/>
              <a:gd name="connsiteY8066" fmla="*/ 2809139 h 6698675"/>
              <a:gd name="connsiteX8067" fmla="*/ 3022859 w 8267681"/>
              <a:gd name="connsiteY8067" fmla="*/ 2834980 h 6698675"/>
              <a:gd name="connsiteX8068" fmla="*/ 3048695 w 8267681"/>
              <a:gd name="connsiteY8068" fmla="*/ 2818536 h 6698675"/>
              <a:gd name="connsiteX8069" fmla="*/ 3051044 w 8267681"/>
              <a:gd name="connsiteY8069" fmla="*/ 2778610 h 6698675"/>
              <a:gd name="connsiteX8070" fmla="*/ 3031300 w 8267681"/>
              <a:gd name="connsiteY8070" fmla="*/ 2772485 h 6698675"/>
              <a:gd name="connsiteX8071" fmla="*/ 5702817 w 8267681"/>
              <a:gd name="connsiteY8071" fmla="*/ 2769215 h 6698675"/>
              <a:gd name="connsiteX8072" fmla="*/ 5702817 w 8267681"/>
              <a:gd name="connsiteY8072" fmla="*/ 2776265 h 6698675"/>
              <a:gd name="connsiteX8073" fmla="*/ 5709827 w 8267681"/>
              <a:gd name="connsiteY8073" fmla="*/ 2776265 h 6698675"/>
              <a:gd name="connsiteX8074" fmla="*/ 5709827 w 8267681"/>
              <a:gd name="connsiteY8074" fmla="*/ 2776357 h 6698675"/>
              <a:gd name="connsiteX8075" fmla="*/ 5705166 w 8267681"/>
              <a:gd name="connsiteY8075" fmla="*/ 2788011 h 6698675"/>
              <a:gd name="connsiteX8076" fmla="*/ 5695770 w 8267681"/>
              <a:gd name="connsiteY8076" fmla="*/ 2792709 h 6698675"/>
              <a:gd name="connsiteX8077" fmla="*/ 5688724 w 8267681"/>
              <a:gd name="connsiteY8077" fmla="*/ 2788011 h 6698675"/>
              <a:gd name="connsiteX8078" fmla="*/ 5688724 w 8267681"/>
              <a:gd name="connsiteY8078" fmla="*/ 2797406 h 6698675"/>
              <a:gd name="connsiteX8079" fmla="*/ 5688475 w 8267681"/>
              <a:gd name="connsiteY8079" fmla="*/ 2801736 h 6698675"/>
              <a:gd name="connsiteX8080" fmla="*/ 5684026 w 8267681"/>
              <a:gd name="connsiteY8080" fmla="*/ 2795055 h 6698675"/>
              <a:gd name="connsiteX8081" fmla="*/ 5676980 w 8267681"/>
              <a:gd name="connsiteY8081" fmla="*/ 2802108 h 6698675"/>
              <a:gd name="connsiteX8082" fmla="*/ 5684026 w 8267681"/>
              <a:gd name="connsiteY8082" fmla="*/ 2804448 h 6698675"/>
              <a:gd name="connsiteX8083" fmla="*/ 5688446 w 8267681"/>
              <a:gd name="connsiteY8083" fmla="*/ 2802245 h 6698675"/>
              <a:gd name="connsiteX8084" fmla="*/ 5688431 w 8267681"/>
              <a:gd name="connsiteY8084" fmla="*/ 2802508 h 6698675"/>
              <a:gd name="connsiteX8085" fmla="*/ 5691073 w 8267681"/>
              <a:gd name="connsiteY8085" fmla="*/ 2806791 h 6698675"/>
              <a:gd name="connsiteX8086" fmla="*/ 5695770 w 8267681"/>
              <a:gd name="connsiteY8086" fmla="*/ 2797406 h 6698675"/>
              <a:gd name="connsiteX8087" fmla="*/ 5702817 w 8267681"/>
              <a:gd name="connsiteY8087" fmla="*/ 2790357 h 6698675"/>
              <a:gd name="connsiteX8088" fmla="*/ 5712212 w 8267681"/>
              <a:gd name="connsiteY8088" fmla="*/ 2790357 h 6698675"/>
              <a:gd name="connsiteX8089" fmla="*/ 5707514 w 8267681"/>
              <a:gd name="connsiteY8089" fmla="*/ 2783310 h 6698675"/>
              <a:gd name="connsiteX8090" fmla="*/ 5709827 w 8267681"/>
              <a:gd name="connsiteY8090" fmla="*/ 2776375 h 6698675"/>
              <a:gd name="connsiteX8091" fmla="*/ 5709827 w 8267681"/>
              <a:gd name="connsiteY8091" fmla="*/ 2776357 h 6698675"/>
              <a:gd name="connsiteX8092" fmla="*/ 5709863 w 8267681"/>
              <a:gd name="connsiteY8092" fmla="*/ 2776265 h 6698675"/>
              <a:gd name="connsiteX8093" fmla="*/ 5709827 w 8267681"/>
              <a:gd name="connsiteY8093" fmla="*/ 2776265 h 6698675"/>
              <a:gd name="connsiteX8094" fmla="*/ 5709854 w 8267681"/>
              <a:gd name="connsiteY8094" fmla="*/ 2771093 h 6698675"/>
              <a:gd name="connsiteX8095" fmla="*/ 5704854 w 8267681"/>
              <a:gd name="connsiteY8095" fmla="*/ 2769215 h 6698675"/>
              <a:gd name="connsiteX8096" fmla="*/ 4635002 w 8267681"/>
              <a:gd name="connsiteY8096" fmla="*/ 2765393 h 6698675"/>
              <a:gd name="connsiteX8097" fmla="*/ 4617680 w 8267681"/>
              <a:gd name="connsiteY8097" fmla="*/ 2785659 h 6698675"/>
              <a:gd name="connsiteX8098" fmla="*/ 4664655 w 8267681"/>
              <a:gd name="connsiteY8098" fmla="*/ 2785659 h 6698675"/>
              <a:gd name="connsiteX8099" fmla="*/ 4664655 w 8267681"/>
              <a:gd name="connsiteY8099" fmla="*/ 2771565 h 6698675"/>
              <a:gd name="connsiteX8100" fmla="*/ 4635002 w 8267681"/>
              <a:gd name="connsiteY8100" fmla="*/ 2765393 h 6698675"/>
              <a:gd name="connsiteX8101" fmla="*/ 4598963 w 8267681"/>
              <a:gd name="connsiteY8101" fmla="*/ 2763967 h 6698675"/>
              <a:gd name="connsiteX8102" fmla="*/ 4603587 w 8267681"/>
              <a:gd name="connsiteY8102" fmla="*/ 2771565 h 6698675"/>
              <a:gd name="connsiteX8103" fmla="*/ 4598963 w 8267681"/>
              <a:gd name="connsiteY8103" fmla="*/ 2763967 h 6698675"/>
              <a:gd name="connsiteX8104" fmla="*/ 371112 w 8267681"/>
              <a:gd name="connsiteY8104" fmla="*/ 2757559 h 6698675"/>
              <a:gd name="connsiteX8105" fmla="*/ 375805 w 8267681"/>
              <a:gd name="connsiteY8105" fmla="*/ 2762254 h 6698675"/>
              <a:gd name="connsiteX8106" fmla="*/ 371112 w 8267681"/>
              <a:gd name="connsiteY8106" fmla="*/ 2766944 h 6698675"/>
              <a:gd name="connsiteX8107" fmla="*/ 366411 w 8267681"/>
              <a:gd name="connsiteY8107" fmla="*/ 2762254 h 6698675"/>
              <a:gd name="connsiteX8108" fmla="*/ 559011 w 8267681"/>
              <a:gd name="connsiteY8108" fmla="*/ 2748183 h 6698675"/>
              <a:gd name="connsiteX8109" fmla="*/ 551965 w 8267681"/>
              <a:gd name="connsiteY8109" fmla="*/ 2755228 h 6698675"/>
              <a:gd name="connsiteX8110" fmla="*/ 547267 w 8267681"/>
              <a:gd name="connsiteY8110" fmla="*/ 2766962 h 6698675"/>
              <a:gd name="connsiteX8111" fmla="*/ 549615 w 8267681"/>
              <a:gd name="connsiteY8111" fmla="*/ 2774014 h 6698675"/>
              <a:gd name="connsiteX8112" fmla="*/ 551965 w 8267681"/>
              <a:gd name="connsiteY8112" fmla="*/ 2766962 h 6698675"/>
              <a:gd name="connsiteX8113" fmla="*/ 559011 w 8267681"/>
              <a:gd name="connsiteY8113" fmla="*/ 2762275 h 6698675"/>
              <a:gd name="connsiteX8114" fmla="*/ 563709 w 8267681"/>
              <a:gd name="connsiteY8114" fmla="*/ 2757578 h 6698675"/>
              <a:gd name="connsiteX8115" fmla="*/ 5707514 w 8267681"/>
              <a:gd name="connsiteY8115" fmla="*/ 2743385 h 6698675"/>
              <a:gd name="connsiteX8116" fmla="*/ 5707514 w 8267681"/>
              <a:gd name="connsiteY8116" fmla="*/ 2750429 h 6698675"/>
              <a:gd name="connsiteX8117" fmla="*/ 5714560 w 8267681"/>
              <a:gd name="connsiteY8117" fmla="*/ 2750429 h 6698675"/>
              <a:gd name="connsiteX8118" fmla="*/ 5632353 w 8267681"/>
              <a:gd name="connsiteY8118" fmla="*/ 2733988 h 6698675"/>
              <a:gd name="connsiteX8119" fmla="*/ 5632353 w 8267681"/>
              <a:gd name="connsiteY8119" fmla="*/ 2743385 h 6698675"/>
              <a:gd name="connsiteX8120" fmla="*/ 5646446 w 8267681"/>
              <a:gd name="connsiteY8120" fmla="*/ 2741036 h 6698675"/>
              <a:gd name="connsiteX8121" fmla="*/ 5641161 w 8267681"/>
              <a:gd name="connsiteY8121" fmla="*/ 2733988 h 6698675"/>
              <a:gd name="connsiteX8122" fmla="*/ 5632353 w 8267681"/>
              <a:gd name="connsiteY8122" fmla="*/ 2733988 h 6698675"/>
              <a:gd name="connsiteX8123" fmla="*/ 244279 w 8267681"/>
              <a:gd name="connsiteY8123" fmla="*/ 2731719 h 6698675"/>
              <a:gd name="connsiteX8124" fmla="*/ 251321 w 8267681"/>
              <a:gd name="connsiteY8124" fmla="*/ 2734066 h 6698675"/>
              <a:gd name="connsiteX8125" fmla="*/ 248972 w 8267681"/>
              <a:gd name="connsiteY8125" fmla="*/ 2743468 h 6698675"/>
              <a:gd name="connsiteX8126" fmla="*/ 244279 w 8267681"/>
              <a:gd name="connsiteY8126" fmla="*/ 2745816 h 6698675"/>
              <a:gd name="connsiteX8127" fmla="*/ 239578 w 8267681"/>
              <a:gd name="connsiteY8127" fmla="*/ 2743468 h 6698675"/>
              <a:gd name="connsiteX8128" fmla="*/ 239578 w 8267681"/>
              <a:gd name="connsiteY8128" fmla="*/ 2734066 h 6698675"/>
              <a:gd name="connsiteX8129" fmla="*/ 5646446 w 8267681"/>
              <a:gd name="connsiteY8129" fmla="*/ 2731636 h 6698675"/>
              <a:gd name="connsiteX8130" fmla="*/ 5648795 w 8267681"/>
              <a:gd name="connsiteY8130" fmla="*/ 2741036 h 6698675"/>
              <a:gd name="connsiteX8131" fmla="*/ 5653492 w 8267681"/>
              <a:gd name="connsiteY8131" fmla="*/ 2748077 h 6698675"/>
              <a:gd name="connsiteX8132" fmla="*/ 5653971 w 8267681"/>
              <a:gd name="connsiteY8132" fmla="*/ 2747118 h 6698675"/>
              <a:gd name="connsiteX8133" fmla="*/ 5653491 w 8267681"/>
              <a:gd name="connsiteY8133" fmla="*/ 2745844 h 6698675"/>
              <a:gd name="connsiteX8134" fmla="*/ 5654472 w 8267681"/>
              <a:gd name="connsiteY8134" fmla="*/ 2746122 h 6698675"/>
              <a:gd name="connsiteX8135" fmla="*/ 5658190 w 8267681"/>
              <a:gd name="connsiteY8135" fmla="*/ 2738689 h 6698675"/>
              <a:gd name="connsiteX8136" fmla="*/ 5651144 w 8267681"/>
              <a:gd name="connsiteY8136" fmla="*/ 2736337 h 6698675"/>
              <a:gd name="connsiteX8137" fmla="*/ 5646446 w 8267681"/>
              <a:gd name="connsiteY8137" fmla="*/ 2731636 h 6698675"/>
              <a:gd name="connsiteX8138" fmla="*/ 345271 w 8267681"/>
              <a:gd name="connsiteY8138" fmla="*/ 2729366 h 6698675"/>
              <a:gd name="connsiteX8139" fmla="*/ 354669 w 8267681"/>
              <a:gd name="connsiteY8139" fmla="*/ 2736415 h 6698675"/>
              <a:gd name="connsiteX8140" fmla="*/ 345271 w 8267681"/>
              <a:gd name="connsiteY8140" fmla="*/ 2750511 h 6698675"/>
              <a:gd name="connsiteX8141" fmla="*/ 342922 w 8267681"/>
              <a:gd name="connsiteY8141" fmla="*/ 2745815 h 6698675"/>
              <a:gd name="connsiteX8142" fmla="*/ 340576 w 8267681"/>
              <a:gd name="connsiteY8142" fmla="*/ 2736415 h 6698675"/>
              <a:gd name="connsiteX8143" fmla="*/ 4462073 w 8267681"/>
              <a:gd name="connsiteY8143" fmla="*/ 2728118 h 6698675"/>
              <a:gd name="connsiteX8144" fmla="*/ 4432126 w 8267681"/>
              <a:gd name="connsiteY8144" fmla="*/ 2729290 h 6698675"/>
              <a:gd name="connsiteX8145" fmla="*/ 4439172 w 8267681"/>
              <a:gd name="connsiteY8145" fmla="*/ 2759827 h 6698675"/>
              <a:gd name="connsiteX8146" fmla="*/ 4401592 w 8267681"/>
              <a:gd name="connsiteY8146" fmla="*/ 2750429 h 6698675"/>
              <a:gd name="connsiteX8147" fmla="*/ 4380453 w 8267681"/>
              <a:gd name="connsiteY8147" fmla="*/ 2802108 h 6698675"/>
              <a:gd name="connsiteX8148" fmla="*/ 4427428 w 8267681"/>
              <a:gd name="connsiteY8148" fmla="*/ 2802108 h 6698675"/>
              <a:gd name="connsiteX8149" fmla="*/ 4450916 w 8267681"/>
              <a:gd name="connsiteY8149" fmla="*/ 2893698 h 6698675"/>
              <a:gd name="connsiteX8150" fmla="*/ 4551914 w 8267681"/>
              <a:gd name="connsiteY8150" fmla="*/ 2900746 h 6698675"/>
              <a:gd name="connsiteX8151" fmla="*/ 4577750 w 8267681"/>
              <a:gd name="connsiteY8151" fmla="*/ 2884302 h 6698675"/>
              <a:gd name="connsiteX8152" fmla="*/ 4612982 w 8267681"/>
              <a:gd name="connsiteY8152" fmla="*/ 2816189 h 6698675"/>
              <a:gd name="connsiteX8153" fmla="*/ 4577750 w 8267681"/>
              <a:gd name="connsiteY8153" fmla="*/ 2755127 h 6698675"/>
              <a:gd name="connsiteX8154" fmla="*/ 4474404 w 8267681"/>
              <a:gd name="connsiteY8154" fmla="*/ 2741036 h 6698675"/>
              <a:gd name="connsiteX8155" fmla="*/ 4462073 w 8267681"/>
              <a:gd name="connsiteY8155" fmla="*/ 2728118 h 6698675"/>
              <a:gd name="connsiteX8156" fmla="*/ 279506 w 8267681"/>
              <a:gd name="connsiteY8156" fmla="*/ 2724669 h 6698675"/>
              <a:gd name="connsiteX8157" fmla="*/ 281851 w 8267681"/>
              <a:gd name="connsiteY8157" fmla="*/ 2727020 h 6698675"/>
              <a:gd name="connsiteX8158" fmla="*/ 279506 w 8267681"/>
              <a:gd name="connsiteY8158" fmla="*/ 2736415 h 6698675"/>
              <a:gd name="connsiteX8159" fmla="*/ 272456 w 8267681"/>
              <a:gd name="connsiteY8159" fmla="*/ 2727020 h 6698675"/>
              <a:gd name="connsiteX8160" fmla="*/ 5688724 w 8267681"/>
              <a:gd name="connsiteY8160" fmla="*/ 2724594 h 6698675"/>
              <a:gd name="connsiteX8161" fmla="*/ 5688724 w 8267681"/>
              <a:gd name="connsiteY8161" fmla="*/ 2733988 h 6698675"/>
              <a:gd name="connsiteX8162" fmla="*/ 5698119 w 8267681"/>
              <a:gd name="connsiteY8162" fmla="*/ 2733988 h 6698675"/>
              <a:gd name="connsiteX8163" fmla="*/ 5698119 w 8267681"/>
              <a:gd name="connsiteY8163" fmla="*/ 2724594 h 6698675"/>
              <a:gd name="connsiteX8164" fmla="*/ 507337 w 8267681"/>
              <a:gd name="connsiteY8164" fmla="*/ 2722339 h 6698675"/>
              <a:gd name="connsiteX8165" fmla="*/ 514388 w 8267681"/>
              <a:gd name="connsiteY8165" fmla="*/ 2731738 h 6698675"/>
              <a:gd name="connsiteX8166" fmla="*/ 504987 w 8267681"/>
              <a:gd name="connsiteY8166" fmla="*/ 2736438 h 6698675"/>
              <a:gd name="connsiteX8167" fmla="*/ 500295 w 8267681"/>
              <a:gd name="connsiteY8167" fmla="*/ 2731738 h 6698675"/>
              <a:gd name="connsiteX8168" fmla="*/ 5728653 w 8267681"/>
              <a:gd name="connsiteY8168" fmla="*/ 2719897 h 6698675"/>
              <a:gd name="connsiteX8169" fmla="*/ 5714560 w 8267681"/>
              <a:gd name="connsiteY8169" fmla="*/ 2722246 h 6698675"/>
              <a:gd name="connsiteX8170" fmla="*/ 5714560 w 8267681"/>
              <a:gd name="connsiteY8170" fmla="*/ 2731636 h 6698675"/>
              <a:gd name="connsiteX8171" fmla="*/ 5728653 w 8267681"/>
              <a:gd name="connsiteY8171" fmla="*/ 2724594 h 6698675"/>
              <a:gd name="connsiteX8172" fmla="*/ 5735700 w 8267681"/>
              <a:gd name="connsiteY8172" fmla="*/ 2722246 h 6698675"/>
              <a:gd name="connsiteX8173" fmla="*/ 575454 w 8267681"/>
              <a:gd name="connsiteY8173" fmla="*/ 2715289 h 6698675"/>
              <a:gd name="connsiteX8174" fmla="*/ 570758 w 8267681"/>
              <a:gd name="connsiteY8174" fmla="*/ 2722341 h 6698675"/>
              <a:gd name="connsiteX8175" fmla="*/ 573108 w 8267681"/>
              <a:gd name="connsiteY8175" fmla="*/ 2731739 h 6698675"/>
              <a:gd name="connsiteX8176" fmla="*/ 577802 w 8267681"/>
              <a:gd name="connsiteY8176" fmla="*/ 2736438 h 6698675"/>
              <a:gd name="connsiteX8177" fmla="*/ 589545 w 8267681"/>
              <a:gd name="connsiteY8177" fmla="*/ 2724689 h 6698675"/>
              <a:gd name="connsiteX8178" fmla="*/ 584850 w 8267681"/>
              <a:gd name="connsiteY8178" fmla="*/ 2719991 h 6698675"/>
              <a:gd name="connsiteX8179" fmla="*/ 5707514 w 8267681"/>
              <a:gd name="connsiteY8179" fmla="*/ 2712850 h 6698675"/>
              <a:gd name="connsiteX8180" fmla="*/ 5702817 w 8267681"/>
              <a:gd name="connsiteY8180" fmla="*/ 2724594 h 6698675"/>
              <a:gd name="connsiteX8181" fmla="*/ 5707514 w 8267681"/>
              <a:gd name="connsiteY8181" fmla="*/ 2731636 h 6698675"/>
              <a:gd name="connsiteX8182" fmla="*/ 302992 w 8267681"/>
              <a:gd name="connsiteY8182" fmla="*/ 2703522 h 6698675"/>
              <a:gd name="connsiteX8183" fmla="*/ 307691 w 8267681"/>
              <a:gd name="connsiteY8183" fmla="*/ 2708220 h 6698675"/>
              <a:gd name="connsiteX8184" fmla="*/ 307691 w 8267681"/>
              <a:gd name="connsiteY8184" fmla="*/ 2717622 h 6698675"/>
              <a:gd name="connsiteX8185" fmla="*/ 302992 w 8267681"/>
              <a:gd name="connsiteY8185" fmla="*/ 2724669 h 6698675"/>
              <a:gd name="connsiteX8186" fmla="*/ 293598 w 8267681"/>
              <a:gd name="connsiteY8186" fmla="*/ 2717622 h 6698675"/>
              <a:gd name="connsiteX8187" fmla="*/ 291248 w 8267681"/>
              <a:gd name="connsiteY8187" fmla="*/ 2708220 h 6698675"/>
              <a:gd name="connsiteX8188" fmla="*/ 293598 w 8267681"/>
              <a:gd name="connsiteY8188" fmla="*/ 2705871 h 6698675"/>
              <a:gd name="connsiteX8189" fmla="*/ 1014671 w 8267681"/>
              <a:gd name="connsiteY8189" fmla="*/ 2696465 h 6698675"/>
              <a:gd name="connsiteX8190" fmla="*/ 1009973 w 8267681"/>
              <a:gd name="connsiteY8190" fmla="*/ 2703518 h 6698675"/>
              <a:gd name="connsiteX8191" fmla="*/ 1014671 w 8267681"/>
              <a:gd name="connsiteY8191" fmla="*/ 2708217 h 6698675"/>
              <a:gd name="connsiteX8192" fmla="*/ 1024070 w 8267681"/>
              <a:gd name="connsiteY8192" fmla="*/ 2708217 h 6698675"/>
              <a:gd name="connsiteX8193" fmla="*/ 1028765 w 8267681"/>
              <a:gd name="connsiteY8193" fmla="*/ 2703518 h 6698675"/>
              <a:gd name="connsiteX8194" fmla="*/ 1024070 w 8267681"/>
              <a:gd name="connsiteY8194" fmla="*/ 2696465 h 6698675"/>
              <a:gd name="connsiteX8195" fmla="*/ 5766234 w 8267681"/>
              <a:gd name="connsiteY8195" fmla="*/ 2696408 h 6698675"/>
              <a:gd name="connsiteX8196" fmla="*/ 5761536 w 8267681"/>
              <a:gd name="connsiteY8196" fmla="*/ 2703454 h 6698675"/>
              <a:gd name="connsiteX8197" fmla="*/ 5768582 w 8267681"/>
              <a:gd name="connsiteY8197" fmla="*/ 2705804 h 6698675"/>
              <a:gd name="connsiteX8198" fmla="*/ 5773280 w 8267681"/>
              <a:gd name="connsiteY8198" fmla="*/ 2703454 h 6698675"/>
              <a:gd name="connsiteX8199" fmla="*/ 728118 w 8267681"/>
              <a:gd name="connsiteY8199" fmla="*/ 2694114 h 6698675"/>
              <a:gd name="connsiteX8200" fmla="*/ 737513 w 8267681"/>
              <a:gd name="connsiteY8200" fmla="*/ 2696465 h 6698675"/>
              <a:gd name="connsiteX8201" fmla="*/ 725768 w 8267681"/>
              <a:gd name="connsiteY8201" fmla="*/ 2708216 h 6698675"/>
              <a:gd name="connsiteX8202" fmla="*/ 723418 w 8267681"/>
              <a:gd name="connsiteY8202" fmla="*/ 2701164 h 6698675"/>
              <a:gd name="connsiteX8203" fmla="*/ 728118 w 8267681"/>
              <a:gd name="connsiteY8203" fmla="*/ 2694114 h 6698675"/>
              <a:gd name="connsiteX8204" fmla="*/ 4213690 w 8267681"/>
              <a:gd name="connsiteY8204" fmla="*/ 2694058 h 6698675"/>
              <a:gd name="connsiteX8205" fmla="*/ 4208992 w 8267681"/>
              <a:gd name="connsiteY8205" fmla="*/ 2705803 h 6698675"/>
              <a:gd name="connsiteX8206" fmla="*/ 4220736 w 8267681"/>
              <a:gd name="connsiteY8206" fmla="*/ 2710502 h 6698675"/>
              <a:gd name="connsiteX8207" fmla="*/ 4225434 w 8267681"/>
              <a:gd name="connsiteY8207" fmla="*/ 2698757 h 6698675"/>
              <a:gd name="connsiteX8208" fmla="*/ 4213690 w 8267681"/>
              <a:gd name="connsiteY8208" fmla="*/ 2694058 h 6698675"/>
              <a:gd name="connsiteX8209" fmla="*/ 5733351 w 8267681"/>
              <a:gd name="connsiteY8209" fmla="*/ 2691709 h 6698675"/>
              <a:gd name="connsiteX8210" fmla="*/ 5726304 w 8267681"/>
              <a:gd name="connsiteY8210" fmla="*/ 2698756 h 6698675"/>
              <a:gd name="connsiteX8211" fmla="*/ 5733351 w 8267681"/>
              <a:gd name="connsiteY8211" fmla="*/ 2698756 h 6698675"/>
              <a:gd name="connsiteX8212" fmla="*/ 615386 w 8267681"/>
              <a:gd name="connsiteY8212" fmla="*/ 2689436 h 6698675"/>
              <a:gd name="connsiteX8213" fmla="*/ 610685 w 8267681"/>
              <a:gd name="connsiteY8213" fmla="*/ 2698837 h 6698675"/>
              <a:gd name="connsiteX8214" fmla="*/ 615386 w 8267681"/>
              <a:gd name="connsiteY8214" fmla="*/ 2715289 h 6698675"/>
              <a:gd name="connsiteX8215" fmla="*/ 636520 w 8267681"/>
              <a:gd name="connsiteY8215" fmla="*/ 2717641 h 6698675"/>
              <a:gd name="connsiteX8216" fmla="*/ 641221 w 8267681"/>
              <a:gd name="connsiteY8216" fmla="*/ 2719991 h 6698675"/>
              <a:gd name="connsiteX8217" fmla="*/ 650613 w 8267681"/>
              <a:gd name="connsiteY8217" fmla="*/ 2717641 h 6698675"/>
              <a:gd name="connsiteX8218" fmla="*/ 4711631 w 8267681"/>
              <a:gd name="connsiteY8218" fmla="*/ 2687012 h 6698675"/>
              <a:gd name="connsiteX8219" fmla="*/ 4688143 w 8267681"/>
              <a:gd name="connsiteY8219" fmla="*/ 2724594 h 6698675"/>
              <a:gd name="connsiteX8220" fmla="*/ 4713980 w 8267681"/>
              <a:gd name="connsiteY8220" fmla="*/ 2729290 h 6698675"/>
              <a:gd name="connsiteX8221" fmla="*/ 4711631 w 8267681"/>
              <a:gd name="connsiteY8221" fmla="*/ 2687012 h 6698675"/>
              <a:gd name="connsiteX8222" fmla="*/ 220785 w 8267681"/>
              <a:gd name="connsiteY8222" fmla="*/ 2684712 h 6698675"/>
              <a:gd name="connsiteX8223" fmla="*/ 230178 w 8267681"/>
              <a:gd name="connsiteY8223" fmla="*/ 2710563 h 6698675"/>
              <a:gd name="connsiteX8224" fmla="*/ 227829 w 8267681"/>
              <a:gd name="connsiteY8224" fmla="*/ 2722311 h 6698675"/>
              <a:gd name="connsiteX8225" fmla="*/ 220785 w 8267681"/>
              <a:gd name="connsiteY8225" fmla="*/ 2719963 h 6698675"/>
              <a:gd name="connsiteX8226" fmla="*/ 213735 w 8267681"/>
              <a:gd name="connsiteY8226" fmla="*/ 2691762 h 6698675"/>
              <a:gd name="connsiteX8227" fmla="*/ 601293 w 8267681"/>
              <a:gd name="connsiteY8227" fmla="*/ 2682384 h 6698675"/>
              <a:gd name="connsiteX8228" fmla="*/ 591901 w 8267681"/>
              <a:gd name="connsiteY8228" fmla="*/ 2689436 h 6698675"/>
              <a:gd name="connsiteX8229" fmla="*/ 589545 w 8267681"/>
              <a:gd name="connsiteY8229" fmla="*/ 2698837 h 6698675"/>
              <a:gd name="connsiteX8230" fmla="*/ 591901 w 8267681"/>
              <a:gd name="connsiteY8230" fmla="*/ 2701186 h 6698675"/>
              <a:gd name="connsiteX8231" fmla="*/ 594244 w 8267681"/>
              <a:gd name="connsiteY8231" fmla="*/ 2698837 h 6698675"/>
              <a:gd name="connsiteX8232" fmla="*/ 603643 w 8267681"/>
              <a:gd name="connsiteY8232" fmla="*/ 2689436 h 6698675"/>
              <a:gd name="connsiteX8233" fmla="*/ 939515 w 8267681"/>
              <a:gd name="connsiteY8233" fmla="*/ 2677665 h 6698675"/>
              <a:gd name="connsiteX8234" fmla="*/ 953607 w 8267681"/>
              <a:gd name="connsiteY8234" fmla="*/ 2687067 h 6698675"/>
              <a:gd name="connsiteX8235" fmla="*/ 963000 w 8267681"/>
              <a:gd name="connsiteY8235" fmla="*/ 2701169 h 6698675"/>
              <a:gd name="connsiteX8236" fmla="*/ 967700 w 8267681"/>
              <a:gd name="connsiteY8236" fmla="*/ 2703518 h 6698675"/>
              <a:gd name="connsiteX8237" fmla="*/ 963000 w 8267681"/>
              <a:gd name="connsiteY8237" fmla="*/ 2705868 h 6698675"/>
              <a:gd name="connsiteX8238" fmla="*/ 946559 w 8267681"/>
              <a:gd name="connsiteY8238" fmla="*/ 2710568 h 6698675"/>
              <a:gd name="connsiteX8239" fmla="*/ 934815 w 8267681"/>
              <a:gd name="connsiteY8239" fmla="*/ 2684718 h 6698675"/>
              <a:gd name="connsiteX8240" fmla="*/ 939515 w 8267681"/>
              <a:gd name="connsiteY8240" fmla="*/ 2677665 h 6698675"/>
              <a:gd name="connsiteX8241" fmla="*/ 991185 w 8267681"/>
              <a:gd name="connsiteY8241" fmla="*/ 2672967 h 6698675"/>
              <a:gd name="connsiteX8242" fmla="*/ 984138 w 8267681"/>
              <a:gd name="connsiteY8242" fmla="*/ 2675316 h 6698675"/>
              <a:gd name="connsiteX8243" fmla="*/ 986487 w 8267681"/>
              <a:gd name="connsiteY8243" fmla="*/ 2684716 h 6698675"/>
              <a:gd name="connsiteX8244" fmla="*/ 991185 w 8267681"/>
              <a:gd name="connsiteY8244" fmla="*/ 2694115 h 6698675"/>
              <a:gd name="connsiteX8245" fmla="*/ 998229 w 8267681"/>
              <a:gd name="connsiteY8245" fmla="*/ 2684716 h 6698675"/>
              <a:gd name="connsiteX8246" fmla="*/ 993535 w 8267681"/>
              <a:gd name="connsiteY8246" fmla="*/ 2675316 h 6698675"/>
              <a:gd name="connsiteX8247" fmla="*/ 991185 w 8267681"/>
              <a:gd name="connsiteY8247" fmla="*/ 2672967 h 6698675"/>
              <a:gd name="connsiteX8248" fmla="*/ 669397 w 8267681"/>
              <a:gd name="connsiteY8248" fmla="*/ 2670632 h 6698675"/>
              <a:gd name="connsiteX8249" fmla="*/ 674098 w 8267681"/>
              <a:gd name="connsiteY8249" fmla="*/ 2672983 h 6698675"/>
              <a:gd name="connsiteX8250" fmla="*/ 669397 w 8267681"/>
              <a:gd name="connsiteY8250" fmla="*/ 2680033 h 6698675"/>
              <a:gd name="connsiteX8251" fmla="*/ 664705 w 8267681"/>
              <a:gd name="connsiteY8251" fmla="*/ 2672983 h 6698675"/>
              <a:gd name="connsiteX8252" fmla="*/ 5641749 w 8267681"/>
              <a:gd name="connsiteY8252" fmla="*/ 2670568 h 6698675"/>
              <a:gd name="connsiteX8253" fmla="*/ 5639400 w 8267681"/>
              <a:gd name="connsiteY8253" fmla="*/ 2675267 h 6698675"/>
              <a:gd name="connsiteX8254" fmla="*/ 5644097 w 8267681"/>
              <a:gd name="connsiteY8254" fmla="*/ 2672918 h 6698675"/>
              <a:gd name="connsiteX8255" fmla="*/ 5644097 w 8267681"/>
              <a:gd name="connsiteY8255" fmla="*/ 2670568 h 6698675"/>
              <a:gd name="connsiteX8256" fmla="*/ 5641749 w 8267681"/>
              <a:gd name="connsiteY8256" fmla="*/ 2670568 h 6698675"/>
              <a:gd name="connsiteX8257" fmla="*/ 312386 w 8267681"/>
              <a:gd name="connsiteY8257" fmla="*/ 2668269 h 6698675"/>
              <a:gd name="connsiteX8258" fmla="*/ 321783 w 8267681"/>
              <a:gd name="connsiteY8258" fmla="*/ 2675318 h 6698675"/>
              <a:gd name="connsiteX8259" fmla="*/ 326484 w 8267681"/>
              <a:gd name="connsiteY8259" fmla="*/ 2684719 h 6698675"/>
              <a:gd name="connsiteX8260" fmla="*/ 326484 w 8267681"/>
              <a:gd name="connsiteY8260" fmla="*/ 2694120 h 6698675"/>
              <a:gd name="connsiteX8261" fmla="*/ 321783 w 8267681"/>
              <a:gd name="connsiteY8261" fmla="*/ 2698820 h 6698675"/>
              <a:gd name="connsiteX8262" fmla="*/ 312386 w 8267681"/>
              <a:gd name="connsiteY8262" fmla="*/ 2696469 h 6698675"/>
              <a:gd name="connsiteX8263" fmla="*/ 310041 w 8267681"/>
              <a:gd name="connsiteY8263" fmla="*/ 2694120 h 6698675"/>
              <a:gd name="connsiteX8264" fmla="*/ 307691 w 8267681"/>
              <a:gd name="connsiteY8264" fmla="*/ 2684719 h 6698675"/>
              <a:gd name="connsiteX8265" fmla="*/ 305341 w 8267681"/>
              <a:gd name="connsiteY8265" fmla="*/ 2675318 h 6698675"/>
              <a:gd name="connsiteX8266" fmla="*/ 5747444 w 8267681"/>
              <a:gd name="connsiteY8266" fmla="*/ 2663521 h 6698675"/>
              <a:gd name="connsiteX8267" fmla="*/ 5747444 w 8267681"/>
              <a:gd name="connsiteY8267" fmla="*/ 2672918 h 6698675"/>
              <a:gd name="connsiteX8268" fmla="*/ 5754490 w 8267681"/>
              <a:gd name="connsiteY8268" fmla="*/ 2670568 h 6698675"/>
              <a:gd name="connsiteX8269" fmla="*/ 1893101 w 8267681"/>
              <a:gd name="connsiteY8269" fmla="*/ 2658824 h 6698675"/>
              <a:gd name="connsiteX8270" fmla="*/ 1871960 w 8267681"/>
              <a:gd name="connsiteY8270" fmla="*/ 2677615 h 6698675"/>
              <a:gd name="connsiteX8271" fmla="*/ 1893101 w 8267681"/>
              <a:gd name="connsiteY8271" fmla="*/ 2658824 h 6698675"/>
              <a:gd name="connsiteX8272" fmla="*/ 991185 w 8267681"/>
              <a:gd name="connsiteY8272" fmla="*/ 2656517 h 6698675"/>
              <a:gd name="connsiteX8273" fmla="*/ 993535 w 8267681"/>
              <a:gd name="connsiteY8273" fmla="*/ 2656517 h 6698675"/>
              <a:gd name="connsiteX8274" fmla="*/ 1017020 w 8267681"/>
              <a:gd name="connsiteY8274" fmla="*/ 2661216 h 6698675"/>
              <a:gd name="connsiteX8275" fmla="*/ 1021720 w 8267681"/>
              <a:gd name="connsiteY8275" fmla="*/ 2670617 h 6698675"/>
              <a:gd name="connsiteX8276" fmla="*/ 1021720 w 8267681"/>
              <a:gd name="connsiteY8276" fmla="*/ 2675316 h 6698675"/>
              <a:gd name="connsiteX8277" fmla="*/ 1031113 w 8267681"/>
              <a:gd name="connsiteY8277" fmla="*/ 2672967 h 6698675"/>
              <a:gd name="connsiteX8278" fmla="*/ 1028765 w 8267681"/>
              <a:gd name="connsiteY8278" fmla="*/ 2663565 h 6698675"/>
              <a:gd name="connsiteX8279" fmla="*/ 1186134 w 8267681"/>
              <a:gd name="connsiteY8279" fmla="*/ 2788081 h 6698675"/>
              <a:gd name="connsiteX8280" fmla="*/ 1153254 w 8267681"/>
              <a:gd name="connsiteY8280" fmla="*/ 3004133 h 6698675"/>
              <a:gd name="connsiteX8281" fmla="*/ 993535 w 8267681"/>
              <a:gd name="connsiteY8281" fmla="*/ 2992391 h 6698675"/>
              <a:gd name="connsiteX8282" fmla="*/ 960652 w 8267681"/>
              <a:gd name="connsiteY8282" fmla="*/ 2917239 h 6698675"/>
              <a:gd name="connsiteX8283" fmla="*/ 1101576 w 8267681"/>
              <a:gd name="connsiteY8283" fmla="*/ 2856179 h 6698675"/>
              <a:gd name="connsiteX8284" fmla="*/ 988835 w 8267681"/>
              <a:gd name="connsiteY8284" fmla="*/ 2748154 h 6698675"/>
              <a:gd name="connsiteX8285" fmla="*/ 946558 w 8267681"/>
              <a:gd name="connsiteY8285" fmla="*/ 2743465 h 6698675"/>
              <a:gd name="connsiteX8286" fmla="*/ 953607 w 8267681"/>
              <a:gd name="connsiteY8286" fmla="*/ 2729362 h 6698675"/>
              <a:gd name="connsiteX8287" fmla="*/ 963000 w 8267681"/>
              <a:gd name="connsiteY8287" fmla="*/ 2734061 h 6698675"/>
              <a:gd name="connsiteX8288" fmla="*/ 960652 w 8267681"/>
              <a:gd name="connsiteY8288" fmla="*/ 2727016 h 6698675"/>
              <a:gd name="connsiteX8289" fmla="*/ 963000 w 8267681"/>
              <a:gd name="connsiteY8289" fmla="*/ 2724665 h 6698675"/>
              <a:gd name="connsiteX8290" fmla="*/ 972394 w 8267681"/>
              <a:gd name="connsiteY8290" fmla="*/ 2724665 h 6698675"/>
              <a:gd name="connsiteX8291" fmla="*/ 981792 w 8267681"/>
              <a:gd name="connsiteY8291" fmla="*/ 2724665 h 6698675"/>
              <a:gd name="connsiteX8292" fmla="*/ 981792 w 8267681"/>
              <a:gd name="connsiteY8292" fmla="*/ 2727016 h 6698675"/>
              <a:gd name="connsiteX8293" fmla="*/ 981792 w 8267681"/>
              <a:gd name="connsiteY8293" fmla="*/ 2729362 h 6698675"/>
              <a:gd name="connsiteX8294" fmla="*/ 972394 w 8267681"/>
              <a:gd name="connsiteY8294" fmla="*/ 2734061 h 6698675"/>
              <a:gd name="connsiteX8295" fmla="*/ 963000 w 8267681"/>
              <a:gd name="connsiteY8295" fmla="*/ 2736413 h 6698675"/>
              <a:gd name="connsiteX8296" fmla="*/ 1005277 w 8267681"/>
              <a:gd name="connsiteY8296" fmla="*/ 2741113 h 6698675"/>
              <a:gd name="connsiteX8297" fmla="*/ 1012322 w 8267681"/>
              <a:gd name="connsiteY8297" fmla="*/ 2736413 h 6698675"/>
              <a:gd name="connsiteX8298" fmla="*/ 972394 w 8267681"/>
              <a:gd name="connsiteY8298" fmla="*/ 2698818 h 6698675"/>
              <a:gd name="connsiteX8299" fmla="*/ 960652 w 8267681"/>
              <a:gd name="connsiteY8299" fmla="*/ 2668266 h 6698675"/>
              <a:gd name="connsiteX8300" fmla="*/ 991185 w 8267681"/>
              <a:gd name="connsiteY8300" fmla="*/ 2656517 h 6698675"/>
              <a:gd name="connsiteX8301" fmla="*/ 5738048 w 8267681"/>
              <a:gd name="connsiteY8301" fmla="*/ 2651776 h 6698675"/>
              <a:gd name="connsiteX8302" fmla="*/ 5733351 w 8267681"/>
              <a:gd name="connsiteY8302" fmla="*/ 2661172 h 6698675"/>
              <a:gd name="connsiteX8303" fmla="*/ 5745095 w 8267681"/>
              <a:gd name="connsiteY8303" fmla="*/ 2661172 h 6698675"/>
              <a:gd name="connsiteX8304" fmla="*/ 5742746 w 8267681"/>
              <a:gd name="connsiteY8304" fmla="*/ 2651776 h 6698675"/>
              <a:gd name="connsiteX8305" fmla="*/ 5738048 w 8267681"/>
              <a:gd name="connsiteY8305" fmla="*/ 2651776 h 6698675"/>
              <a:gd name="connsiteX8306" fmla="*/ 4488497 w 8267681"/>
              <a:gd name="connsiteY8306" fmla="*/ 2651776 h 6698675"/>
              <a:gd name="connsiteX8307" fmla="*/ 4488497 w 8267681"/>
              <a:gd name="connsiteY8307" fmla="*/ 2684662 h 6698675"/>
              <a:gd name="connsiteX8308" fmla="*/ 4488497 w 8267681"/>
              <a:gd name="connsiteY8308" fmla="*/ 2651776 h 6698675"/>
              <a:gd name="connsiteX8309" fmla="*/ 5747444 w 8267681"/>
              <a:gd name="connsiteY8309" fmla="*/ 2644730 h 6698675"/>
              <a:gd name="connsiteX8310" fmla="*/ 5763885 w 8267681"/>
              <a:gd name="connsiteY8310" fmla="*/ 2654126 h 6698675"/>
              <a:gd name="connsiteX8311" fmla="*/ 5763885 w 8267681"/>
              <a:gd name="connsiteY8311" fmla="*/ 2644730 h 6698675"/>
              <a:gd name="connsiteX8312" fmla="*/ 4764986 w 8267681"/>
              <a:gd name="connsiteY8312" fmla="*/ 2641196 h 6698675"/>
              <a:gd name="connsiteX8313" fmla="*/ 4742165 w 8267681"/>
              <a:gd name="connsiteY8313" fmla="*/ 2677615 h 6698675"/>
              <a:gd name="connsiteX8314" fmla="*/ 4782094 w 8267681"/>
              <a:gd name="connsiteY8314" fmla="*/ 2661172 h 6698675"/>
              <a:gd name="connsiteX8315" fmla="*/ 4778780 w 8267681"/>
              <a:gd name="connsiteY8315" fmla="*/ 2648209 h 6698675"/>
              <a:gd name="connsiteX8316" fmla="*/ 4777397 w 8267681"/>
              <a:gd name="connsiteY8316" fmla="*/ 2647078 h 6698675"/>
              <a:gd name="connsiteX8317" fmla="*/ 4778195 w 8267681"/>
              <a:gd name="connsiteY8317" fmla="*/ 2645925 h 6698675"/>
              <a:gd name="connsiteX8318" fmla="*/ 4777176 w 8267681"/>
              <a:gd name="connsiteY8318" fmla="*/ 2641939 h 6698675"/>
              <a:gd name="connsiteX8319" fmla="*/ 4764986 w 8267681"/>
              <a:gd name="connsiteY8319" fmla="*/ 2641196 h 6698675"/>
              <a:gd name="connsiteX8320" fmla="*/ 4789141 w 8267681"/>
              <a:gd name="connsiteY8320" fmla="*/ 2630634 h 6698675"/>
              <a:gd name="connsiteX8321" fmla="*/ 4789140 w 8267681"/>
              <a:gd name="connsiteY8321" fmla="*/ 2630635 h 6698675"/>
              <a:gd name="connsiteX8322" fmla="*/ 4789141 w 8267681"/>
              <a:gd name="connsiteY8322" fmla="*/ 2630636 h 6698675"/>
              <a:gd name="connsiteX8323" fmla="*/ 4789141 w 8267681"/>
              <a:gd name="connsiteY8323" fmla="*/ 2630635 h 6698675"/>
              <a:gd name="connsiteX8324" fmla="*/ 4439172 w 8267681"/>
              <a:gd name="connsiteY8324" fmla="*/ 2623588 h 6698675"/>
              <a:gd name="connsiteX8325" fmla="*/ 4472055 w 8267681"/>
              <a:gd name="connsiteY8325" fmla="*/ 2658824 h 6698675"/>
              <a:gd name="connsiteX8326" fmla="*/ 4476753 w 8267681"/>
              <a:gd name="connsiteY8326" fmla="*/ 2632984 h 6698675"/>
              <a:gd name="connsiteX8327" fmla="*/ 4439172 w 8267681"/>
              <a:gd name="connsiteY8327" fmla="*/ 2623588 h 6698675"/>
              <a:gd name="connsiteX8328" fmla="*/ 4286649 w 8267681"/>
              <a:gd name="connsiteY8328" fmla="*/ 2623184 h 6698675"/>
              <a:gd name="connsiteX8329" fmla="*/ 4281804 w 8267681"/>
              <a:gd name="connsiteY8329" fmla="*/ 2628285 h 6698675"/>
              <a:gd name="connsiteX8330" fmla="*/ 4295897 w 8267681"/>
              <a:gd name="connsiteY8330" fmla="*/ 2640031 h 6698675"/>
              <a:gd name="connsiteX8331" fmla="*/ 4286649 w 8267681"/>
              <a:gd name="connsiteY8331" fmla="*/ 2623184 h 6698675"/>
              <a:gd name="connsiteX8332" fmla="*/ 5705166 w 8267681"/>
              <a:gd name="connsiteY8332" fmla="*/ 2621239 h 6698675"/>
              <a:gd name="connsiteX8333" fmla="*/ 5700468 w 8267681"/>
              <a:gd name="connsiteY8333" fmla="*/ 2628286 h 6698675"/>
              <a:gd name="connsiteX8334" fmla="*/ 5707514 w 8267681"/>
              <a:gd name="connsiteY8334" fmla="*/ 2630635 h 6698675"/>
              <a:gd name="connsiteX8335" fmla="*/ 5712212 w 8267681"/>
              <a:gd name="connsiteY8335" fmla="*/ 2623587 h 6698675"/>
              <a:gd name="connsiteX8336" fmla="*/ 4813216 w 8267681"/>
              <a:gd name="connsiteY8336" fmla="*/ 2605971 h 6698675"/>
              <a:gd name="connsiteX8337" fmla="*/ 4800885 w 8267681"/>
              <a:gd name="connsiteY8337" fmla="*/ 2616541 h 6698675"/>
              <a:gd name="connsiteX8338" fmla="*/ 4795567 w 8267681"/>
              <a:gd name="connsiteY8338" fmla="*/ 2615212 h 6698675"/>
              <a:gd name="connsiteX8339" fmla="*/ 4792364 w 8267681"/>
              <a:gd name="connsiteY8339" fmla="*/ 2622899 h 6698675"/>
              <a:gd name="connsiteX8340" fmla="*/ 4793838 w 8267681"/>
              <a:gd name="connsiteY8340" fmla="*/ 2628286 h 6698675"/>
              <a:gd name="connsiteX8341" fmla="*/ 4791489 w 8267681"/>
              <a:gd name="connsiteY8341" fmla="*/ 2630635 h 6698675"/>
              <a:gd name="connsiteX8342" fmla="*/ 4791464 w 8267681"/>
              <a:gd name="connsiteY8342" fmla="*/ 2631188 h 6698675"/>
              <a:gd name="connsiteX8343" fmla="*/ 4813803 w 8267681"/>
              <a:gd name="connsiteY8343" fmla="*/ 2636508 h 6698675"/>
              <a:gd name="connsiteX8344" fmla="*/ 4826073 w 8267681"/>
              <a:gd name="connsiteY8344" fmla="*/ 2630780 h 6698675"/>
              <a:gd name="connsiteX8345" fmla="*/ 4825474 w 8267681"/>
              <a:gd name="connsiteY8345" fmla="*/ 2629828 h 6698675"/>
              <a:gd name="connsiteX8346" fmla="*/ 4814977 w 8267681"/>
              <a:gd name="connsiteY8346" fmla="*/ 2628286 h 6698675"/>
              <a:gd name="connsiteX8347" fmla="*/ 4814977 w 8267681"/>
              <a:gd name="connsiteY8347" fmla="*/ 2618890 h 6698675"/>
              <a:gd name="connsiteX8348" fmla="*/ 4816739 w 8267681"/>
              <a:gd name="connsiteY8348" fmla="*/ 2612430 h 6698675"/>
              <a:gd name="connsiteX8349" fmla="*/ 4822024 w 8267681"/>
              <a:gd name="connsiteY8349" fmla="*/ 2609495 h 6698675"/>
              <a:gd name="connsiteX8350" fmla="*/ 4822023 w 8267681"/>
              <a:gd name="connsiteY8350" fmla="*/ 2609492 h 6698675"/>
              <a:gd name="connsiteX8351" fmla="*/ 4821195 w 8267681"/>
              <a:gd name="connsiteY8351" fmla="*/ 2608251 h 6698675"/>
              <a:gd name="connsiteX8352" fmla="*/ 873747 w 8267681"/>
              <a:gd name="connsiteY8352" fmla="*/ 2602467 h 6698675"/>
              <a:gd name="connsiteX8353" fmla="*/ 876095 w 8267681"/>
              <a:gd name="connsiteY8353" fmla="*/ 2609548 h 6698675"/>
              <a:gd name="connsiteX8354" fmla="*/ 876095 w 8267681"/>
              <a:gd name="connsiteY8354" fmla="*/ 2611897 h 6698675"/>
              <a:gd name="connsiteX8355" fmla="*/ 873747 w 8267681"/>
              <a:gd name="connsiteY8355" fmla="*/ 2611897 h 6698675"/>
              <a:gd name="connsiteX8356" fmla="*/ 869052 w 8267681"/>
              <a:gd name="connsiteY8356" fmla="*/ 2609548 h 6698675"/>
              <a:gd name="connsiteX8357" fmla="*/ 3577171 w 8267681"/>
              <a:gd name="connsiteY8357" fmla="*/ 2571910 h 6698675"/>
              <a:gd name="connsiteX8358" fmla="*/ 3588915 w 8267681"/>
              <a:gd name="connsiteY8358" fmla="*/ 2604796 h 6698675"/>
              <a:gd name="connsiteX8359" fmla="*/ 3605356 w 8267681"/>
              <a:gd name="connsiteY8359" fmla="*/ 2583655 h 6698675"/>
              <a:gd name="connsiteX8360" fmla="*/ 3577171 w 8267681"/>
              <a:gd name="connsiteY8360" fmla="*/ 2571910 h 6698675"/>
              <a:gd name="connsiteX8361" fmla="*/ 1348182 w 8267681"/>
              <a:gd name="connsiteY8361" fmla="*/ 2553119 h 6698675"/>
              <a:gd name="connsiteX8362" fmla="*/ 1338790 w 8267681"/>
              <a:gd name="connsiteY8362" fmla="*/ 2564863 h 6698675"/>
              <a:gd name="connsiteX8363" fmla="*/ 1348182 w 8267681"/>
              <a:gd name="connsiteY8363" fmla="*/ 2571910 h 6698675"/>
              <a:gd name="connsiteX8364" fmla="*/ 1355228 w 8267681"/>
              <a:gd name="connsiteY8364" fmla="*/ 2564863 h 6698675"/>
              <a:gd name="connsiteX8365" fmla="*/ 1350532 w 8267681"/>
              <a:gd name="connsiteY8365" fmla="*/ 2555466 h 6698675"/>
              <a:gd name="connsiteX8366" fmla="*/ 1348182 w 8267681"/>
              <a:gd name="connsiteY8366" fmla="*/ 2553119 h 6698675"/>
              <a:gd name="connsiteX8367" fmla="*/ 4497892 w 8267681"/>
              <a:gd name="connsiteY8367" fmla="*/ 2546071 h 6698675"/>
              <a:gd name="connsiteX8368" fmla="*/ 4479102 w 8267681"/>
              <a:gd name="connsiteY8368" fmla="*/ 2557816 h 6698675"/>
              <a:gd name="connsiteX8369" fmla="*/ 4500241 w 8267681"/>
              <a:gd name="connsiteY8369" fmla="*/ 2574260 h 6698675"/>
              <a:gd name="connsiteX8370" fmla="*/ 4497892 w 8267681"/>
              <a:gd name="connsiteY8370" fmla="*/ 2546071 h 6698675"/>
              <a:gd name="connsiteX8371" fmla="*/ 1620641 w 8267681"/>
              <a:gd name="connsiteY8371" fmla="*/ 2546071 h 6698675"/>
              <a:gd name="connsiteX8372" fmla="*/ 1618291 w 8267681"/>
              <a:gd name="connsiteY8372" fmla="*/ 2553119 h 6698675"/>
              <a:gd name="connsiteX8373" fmla="*/ 1625342 w 8267681"/>
              <a:gd name="connsiteY8373" fmla="*/ 2550769 h 6698675"/>
              <a:gd name="connsiteX8374" fmla="*/ 1625342 w 8267681"/>
              <a:gd name="connsiteY8374" fmla="*/ 2548420 h 6698675"/>
              <a:gd name="connsiteX8375" fmla="*/ 1406903 w 8267681"/>
              <a:gd name="connsiteY8375" fmla="*/ 2543721 h 6698675"/>
              <a:gd name="connsiteX8376" fmla="*/ 1399856 w 8267681"/>
              <a:gd name="connsiteY8376" fmla="*/ 2546071 h 6698675"/>
              <a:gd name="connsiteX8377" fmla="*/ 1397510 w 8267681"/>
              <a:gd name="connsiteY8377" fmla="*/ 2553119 h 6698675"/>
              <a:gd name="connsiteX8378" fmla="*/ 1402205 w 8267681"/>
              <a:gd name="connsiteY8378" fmla="*/ 2564863 h 6698675"/>
              <a:gd name="connsiteX8379" fmla="*/ 1406903 w 8267681"/>
              <a:gd name="connsiteY8379" fmla="*/ 2569561 h 6698675"/>
              <a:gd name="connsiteX8380" fmla="*/ 1416296 w 8267681"/>
              <a:gd name="connsiteY8380" fmla="*/ 2567212 h 6698675"/>
              <a:gd name="connsiteX8381" fmla="*/ 1413948 w 8267681"/>
              <a:gd name="connsiteY8381" fmla="*/ 2553119 h 6698675"/>
              <a:gd name="connsiteX8382" fmla="*/ 1409253 w 8267681"/>
              <a:gd name="connsiteY8382" fmla="*/ 2546071 h 6698675"/>
              <a:gd name="connsiteX8383" fmla="*/ 1406903 w 8267681"/>
              <a:gd name="connsiteY8383" fmla="*/ 2543721 h 6698675"/>
              <a:gd name="connsiteX8384" fmla="*/ 3678058 w 8267681"/>
              <a:gd name="connsiteY8384" fmla="*/ 2542915 h 6698675"/>
              <a:gd name="connsiteX8385" fmla="*/ 3671122 w 8267681"/>
              <a:gd name="connsiteY8385" fmla="*/ 2555466 h 6698675"/>
              <a:gd name="connsiteX8386" fmla="*/ 3678169 w 8267681"/>
              <a:gd name="connsiteY8386" fmla="*/ 2553119 h 6698675"/>
              <a:gd name="connsiteX8387" fmla="*/ 3678058 w 8267681"/>
              <a:gd name="connsiteY8387" fmla="*/ 2542915 h 6698675"/>
              <a:gd name="connsiteX8388" fmla="*/ 908979 w 8267681"/>
              <a:gd name="connsiteY8388" fmla="*/ 2536725 h 6698675"/>
              <a:gd name="connsiteX8389" fmla="*/ 918372 w 8267681"/>
              <a:gd name="connsiteY8389" fmla="*/ 2539076 h 6698675"/>
              <a:gd name="connsiteX8390" fmla="*/ 916023 w 8267681"/>
              <a:gd name="connsiteY8390" fmla="*/ 2548473 h 6698675"/>
              <a:gd name="connsiteX8391" fmla="*/ 937160 w 8267681"/>
              <a:gd name="connsiteY8391" fmla="*/ 2569615 h 6698675"/>
              <a:gd name="connsiteX8392" fmla="*/ 944209 w 8267681"/>
              <a:gd name="connsiteY8392" fmla="*/ 2574314 h 6698675"/>
              <a:gd name="connsiteX8393" fmla="*/ 939510 w 8267681"/>
              <a:gd name="connsiteY8393" fmla="*/ 2590752 h 6698675"/>
              <a:gd name="connsiteX8394" fmla="*/ 944209 w 8267681"/>
              <a:gd name="connsiteY8394" fmla="*/ 2595453 h 6698675"/>
              <a:gd name="connsiteX8395" fmla="*/ 946558 w 8267681"/>
              <a:gd name="connsiteY8395" fmla="*/ 2597807 h 6698675"/>
              <a:gd name="connsiteX8396" fmla="*/ 923072 w 8267681"/>
              <a:gd name="connsiteY8396" fmla="*/ 2600146 h 6698675"/>
              <a:gd name="connsiteX8397" fmla="*/ 920722 w 8267681"/>
              <a:gd name="connsiteY8397" fmla="*/ 2600146 h 6698675"/>
              <a:gd name="connsiteX8398" fmla="*/ 908979 w 8267681"/>
              <a:gd name="connsiteY8398" fmla="*/ 2574314 h 6698675"/>
              <a:gd name="connsiteX8399" fmla="*/ 899581 w 8267681"/>
              <a:gd name="connsiteY8399" fmla="*/ 2557869 h 6698675"/>
              <a:gd name="connsiteX8400" fmla="*/ 4427796 w 8267681"/>
              <a:gd name="connsiteY8400" fmla="*/ 2532004 h 6698675"/>
              <a:gd name="connsiteX8401" fmla="*/ 4450916 w 8267681"/>
              <a:gd name="connsiteY8401" fmla="*/ 2574260 h 6698675"/>
              <a:gd name="connsiteX8402" fmla="*/ 4450916 w 8267681"/>
              <a:gd name="connsiteY8402" fmla="*/ 2560165 h 6698675"/>
              <a:gd name="connsiteX8403" fmla="*/ 4427796 w 8267681"/>
              <a:gd name="connsiteY8403" fmla="*/ 2532004 h 6698675"/>
              <a:gd name="connsiteX8404" fmla="*/ 5773280 w 8267681"/>
              <a:gd name="connsiteY8404" fmla="*/ 2531977 h 6698675"/>
              <a:gd name="connsiteX8405" fmla="*/ 5773280 w 8267681"/>
              <a:gd name="connsiteY8405" fmla="*/ 2541373 h 6698675"/>
              <a:gd name="connsiteX8406" fmla="*/ 5775629 w 8267681"/>
              <a:gd name="connsiteY8406" fmla="*/ 2550769 h 6698675"/>
              <a:gd name="connsiteX8407" fmla="*/ 5789721 w 8267681"/>
              <a:gd name="connsiteY8407" fmla="*/ 2541373 h 6698675"/>
              <a:gd name="connsiteX8408" fmla="*/ 5773280 w 8267681"/>
              <a:gd name="connsiteY8408" fmla="*/ 2531977 h 6698675"/>
              <a:gd name="connsiteX8409" fmla="*/ 5792070 w 8267681"/>
              <a:gd name="connsiteY8409" fmla="*/ 2522581 h 6698675"/>
              <a:gd name="connsiteX8410" fmla="*/ 5785024 w 8267681"/>
              <a:gd name="connsiteY8410" fmla="*/ 2529628 h 6698675"/>
              <a:gd name="connsiteX8411" fmla="*/ 5792070 w 8267681"/>
              <a:gd name="connsiteY8411" fmla="*/ 2531977 h 6698675"/>
              <a:gd name="connsiteX8412" fmla="*/ 5796768 w 8267681"/>
              <a:gd name="connsiteY8412" fmla="*/ 2529628 h 6698675"/>
              <a:gd name="connsiteX8413" fmla="*/ 4723375 w 8267681"/>
              <a:gd name="connsiteY8413" fmla="*/ 2522580 h 6698675"/>
              <a:gd name="connsiteX8414" fmla="*/ 4692840 w 8267681"/>
              <a:gd name="connsiteY8414" fmla="*/ 2564863 h 6698675"/>
              <a:gd name="connsiteX8415" fmla="*/ 4753909 w 8267681"/>
              <a:gd name="connsiteY8415" fmla="*/ 2562514 h 6698675"/>
              <a:gd name="connsiteX8416" fmla="*/ 4723375 w 8267681"/>
              <a:gd name="connsiteY8416" fmla="*/ 2522580 h 6698675"/>
              <a:gd name="connsiteX8417" fmla="*/ 3753329 w 8267681"/>
              <a:gd name="connsiteY8417" fmla="*/ 2517883 h 6698675"/>
              <a:gd name="connsiteX8418" fmla="*/ 3659378 w 8267681"/>
              <a:gd name="connsiteY8418" fmla="*/ 2717548 h 6698675"/>
              <a:gd name="connsiteX8419" fmla="*/ 3649983 w 8267681"/>
              <a:gd name="connsiteY8419" fmla="*/ 2694058 h 6698675"/>
              <a:gd name="connsiteX8420" fmla="*/ 3638239 w 8267681"/>
              <a:gd name="connsiteY8420" fmla="*/ 2736337 h 6698675"/>
              <a:gd name="connsiteX8421" fmla="*/ 3591263 w 8267681"/>
              <a:gd name="connsiteY8421" fmla="*/ 2771565 h 6698675"/>
              <a:gd name="connsiteX8422" fmla="*/ 3502010 w 8267681"/>
              <a:gd name="connsiteY8422" fmla="*/ 3121535 h 6698675"/>
              <a:gd name="connsiteX8423" fmla="*/ 3487917 w 8267681"/>
              <a:gd name="connsiteY8423" fmla="*/ 3107447 h 6698675"/>
              <a:gd name="connsiteX8424" fmla="*/ 3494963 w 8267681"/>
              <a:gd name="connsiteY8424" fmla="*/ 3128585 h 6698675"/>
              <a:gd name="connsiteX8425" fmla="*/ 3492615 w 8267681"/>
              <a:gd name="connsiteY8425" fmla="*/ 3130933 h 6698675"/>
              <a:gd name="connsiteX8426" fmla="*/ 3497312 w 8267681"/>
              <a:gd name="connsiteY8426" fmla="*/ 3135632 h 6698675"/>
              <a:gd name="connsiteX8427" fmla="*/ 3506708 w 8267681"/>
              <a:gd name="connsiteY8427" fmla="*/ 3177914 h 6698675"/>
              <a:gd name="connsiteX8428" fmla="*/ 3506708 w 8267681"/>
              <a:gd name="connsiteY8428" fmla="*/ 3182612 h 6698675"/>
              <a:gd name="connsiteX8429" fmla="*/ 3509056 w 8267681"/>
              <a:gd name="connsiteY8429" fmla="*/ 3199053 h 6698675"/>
              <a:gd name="connsiteX8430" fmla="*/ 3511405 w 8267681"/>
              <a:gd name="connsiteY8430" fmla="*/ 3208446 h 6698675"/>
              <a:gd name="connsiteX8431" fmla="*/ 3513754 w 8267681"/>
              <a:gd name="connsiteY8431" fmla="*/ 3222544 h 6698675"/>
              <a:gd name="connsiteX8432" fmla="*/ 3516102 w 8267681"/>
              <a:gd name="connsiteY8432" fmla="*/ 3234289 h 6698675"/>
              <a:gd name="connsiteX8433" fmla="*/ 3516102 w 8267681"/>
              <a:gd name="connsiteY8433" fmla="*/ 3248384 h 6698675"/>
              <a:gd name="connsiteX8434" fmla="*/ 3516102 w 8267681"/>
              <a:gd name="connsiteY8434" fmla="*/ 3262494 h 6698675"/>
              <a:gd name="connsiteX8435" fmla="*/ 3516102 w 8267681"/>
              <a:gd name="connsiteY8435" fmla="*/ 3274248 h 6698675"/>
              <a:gd name="connsiteX8436" fmla="*/ 3516102 w 8267681"/>
              <a:gd name="connsiteY8436" fmla="*/ 3290651 h 6698675"/>
              <a:gd name="connsiteX8437" fmla="*/ 3516102 w 8267681"/>
              <a:gd name="connsiteY8437" fmla="*/ 3300006 h 6698675"/>
              <a:gd name="connsiteX8438" fmla="*/ 3513754 w 8267681"/>
              <a:gd name="connsiteY8438" fmla="*/ 3323513 h 6698675"/>
              <a:gd name="connsiteX8439" fmla="*/ 3560729 w 8267681"/>
              <a:gd name="connsiteY8439" fmla="*/ 3457360 h 6698675"/>
              <a:gd name="connsiteX8440" fmla="*/ 3645285 w 8267681"/>
              <a:gd name="connsiteY8440" fmla="*/ 3184961 h 6698675"/>
              <a:gd name="connsiteX8441" fmla="*/ 3631192 w 8267681"/>
              <a:gd name="connsiteY8441" fmla="*/ 3137983 h 6698675"/>
              <a:gd name="connsiteX8442" fmla="*/ 3711051 w 8267681"/>
              <a:gd name="connsiteY8442" fmla="*/ 2806791 h 6698675"/>
              <a:gd name="connsiteX8443" fmla="*/ 3774468 w 8267681"/>
              <a:gd name="connsiteY8443" fmla="*/ 2534325 h 6698675"/>
              <a:gd name="connsiteX8444" fmla="*/ 3753329 w 8267681"/>
              <a:gd name="connsiteY8444" fmla="*/ 2517883 h 6698675"/>
              <a:gd name="connsiteX8445" fmla="*/ 5787373 w 8267681"/>
              <a:gd name="connsiteY8445" fmla="*/ 2513185 h 6698675"/>
              <a:gd name="connsiteX8446" fmla="*/ 5794419 w 8267681"/>
              <a:gd name="connsiteY8446" fmla="*/ 2520231 h 6698675"/>
              <a:gd name="connsiteX8447" fmla="*/ 5794419 w 8267681"/>
              <a:gd name="connsiteY8447" fmla="*/ 2513185 h 6698675"/>
              <a:gd name="connsiteX8448" fmla="*/ 1407885 w 8267681"/>
              <a:gd name="connsiteY8448" fmla="*/ 2510837 h 6698675"/>
              <a:gd name="connsiteX8449" fmla="*/ 1409253 w 8267681"/>
              <a:gd name="connsiteY8449" fmla="*/ 2510837 h 6698675"/>
              <a:gd name="connsiteX8450" fmla="*/ 1411603 w 8267681"/>
              <a:gd name="connsiteY8450" fmla="*/ 2513184 h 6698675"/>
              <a:gd name="connsiteX8451" fmla="*/ 1410811 w 8267681"/>
              <a:gd name="connsiteY8451" fmla="*/ 2515551 h 6698675"/>
              <a:gd name="connsiteX8452" fmla="*/ 5813209 w 8267681"/>
              <a:gd name="connsiteY8452" fmla="*/ 2501440 h 6698675"/>
              <a:gd name="connsiteX8453" fmla="*/ 5806163 w 8267681"/>
              <a:gd name="connsiteY8453" fmla="*/ 2508487 h 6698675"/>
              <a:gd name="connsiteX8454" fmla="*/ 5813209 w 8267681"/>
              <a:gd name="connsiteY8454" fmla="*/ 2508487 h 6698675"/>
              <a:gd name="connsiteX8455" fmla="*/ 4434475 w 8267681"/>
              <a:gd name="connsiteY8455" fmla="*/ 2499091 h 6698675"/>
              <a:gd name="connsiteX8456" fmla="*/ 4481450 w 8267681"/>
              <a:gd name="connsiteY8456" fmla="*/ 2564863 h 6698675"/>
              <a:gd name="connsiteX8457" fmla="*/ 4434475 w 8267681"/>
              <a:gd name="connsiteY8457" fmla="*/ 2499091 h 6698675"/>
              <a:gd name="connsiteX8458" fmla="*/ 899583 w 8267681"/>
              <a:gd name="connsiteY8458" fmla="*/ 2496789 h 6698675"/>
              <a:gd name="connsiteX8459" fmla="*/ 904280 w 8267681"/>
              <a:gd name="connsiteY8459" fmla="*/ 2499139 h 6698675"/>
              <a:gd name="connsiteX8460" fmla="*/ 899583 w 8267681"/>
              <a:gd name="connsiteY8460" fmla="*/ 2506186 h 6698675"/>
              <a:gd name="connsiteX8461" fmla="*/ 894887 w 8267681"/>
              <a:gd name="connsiteY8461" fmla="*/ 2499139 h 6698675"/>
              <a:gd name="connsiteX8462" fmla="*/ 1598327 w 8267681"/>
              <a:gd name="connsiteY8462" fmla="*/ 2495567 h 6698675"/>
              <a:gd name="connsiteX8463" fmla="*/ 1592456 w 8267681"/>
              <a:gd name="connsiteY8463" fmla="*/ 2496742 h 6698675"/>
              <a:gd name="connsiteX8464" fmla="*/ 1604199 w 8267681"/>
              <a:gd name="connsiteY8464" fmla="*/ 2501439 h 6698675"/>
              <a:gd name="connsiteX8465" fmla="*/ 1598327 w 8267681"/>
              <a:gd name="connsiteY8465" fmla="*/ 2495567 h 6698675"/>
              <a:gd name="connsiteX8466" fmla="*/ 1153236 w 8267681"/>
              <a:gd name="connsiteY8466" fmla="*/ 2487345 h 6698675"/>
              <a:gd name="connsiteX8467" fmla="*/ 1148537 w 8267681"/>
              <a:gd name="connsiteY8467" fmla="*/ 2494392 h 6698675"/>
              <a:gd name="connsiteX8468" fmla="*/ 1153236 w 8267681"/>
              <a:gd name="connsiteY8468" fmla="*/ 2499091 h 6698675"/>
              <a:gd name="connsiteX8469" fmla="*/ 1162629 w 8267681"/>
              <a:gd name="connsiteY8469" fmla="*/ 2494392 h 6698675"/>
              <a:gd name="connsiteX8470" fmla="*/ 5792070 w 8267681"/>
              <a:gd name="connsiteY8470" fmla="*/ 2482648 h 6698675"/>
              <a:gd name="connsiteX8471" fmla="*/ 5785024 w 8267681"/>
              <a:gd name="connsiteY8471" fmla="*/ 2489695 h 6698675"/>
              <a:gd name="connsiteX8472" fmla="*/ 5792070 w 8267681"/>
              <a:gd name="connsiteY8472" fmla="*/ 2492044 h 6698675"/>
              <a:gd name="connsiteX8473" fmla="*/ 5796768 w 8267681"/>
              <a:gd name="connsiteY8473" fmla="*/ 2489695 h 6698675"/>
              <a:gd name="connsiteX8474" fmla="*/ 3773478 w 8267681"/>
              <a:gd name="connsiteY8474" fmla="*/ 2475711 h 6698675"/>
              <a:gd name="connsiteX8475" fmla="*/ 3765073 w 8267681"/>
              <a:gd name="connsiteY8475" fmla="*/ 2480298 h 6698675"/>
              <a:gd name="connsiteX8476" fmla="*/ 3774468 w 8267681"/>
              <a:gd name="connsiteY8476" fmla="*/ 2503789 h 6698675"/>
              <a:gd name="connsiteX8477" fmla="*/ 3773478 w 8267681"/>
              <a:gd name="connsiteY8477" fmla="*/ 2475711 h 6698675"/>
              <a:gd name="connsiteX8478" fmla="*/ 5599470 w 8267681"/>
              <a:gd name="connsiteY8478" fmla="*/ 2475601 h 6698675"/>
              <a:gd name="connsiteX8479" fmla="*/ 5597122 w 8267681"/>
              <a:gd name="connsiteY8479" fmla="*/ 2482648 h 6698675"/>
              <a:gd name="connsiteX8480" fmla="*/ 5592424 w 8267681"/>
              <a:gd name="connsiteY8480" fmla="*/ 2492044 h 6698675"/>
              <a:gd name="connsiteX8481" fmla="*/ 5573634 w 8267681"/>
              <a:gd name="connsiteY8481" fmla="*/ 2503789 h 6698675"/>
              <a:gd name="connsiteX8482" fmla="*/ 5573634 w 8267681"/>
              <a:gd name="connsiteY8482" fmla="*/ 2522581 h 6698675"/>
              <a:gd name="connsiteX8483" fmla="*/ 5568936 w 8267681"/>
              <a:gd name="connsiteY8483" fmla="*/ 2527279 h 6698675"/>
              <a:gd name="connsiteX8484" fmla="*/ 5561890 w 8267681"/>
              <a:gd name="connsiteY8484" fmla="*/ 2541373 h 6698675"/>
              <a:gd name="connsiteX8485" fmla="*/ 5571285 w 8267681"/>
              <a:gd name="connsiteY8485" fmla="*/ 2564863 h 6698675"/>
              <a:gd name="connsiteX8486" fmla="*/ 5583029 w 8267681"/>
              <a:gd name="connsiteY8486" fmla="*/ 2560164 h 6698675"/>
              <a:gd name="connsiteX8487" fmla="*/ 5604168 w 8267681"/>
              <a:gd name="connsiteY8487" fmla="*/ 2499090 h 6698675"/>
              <a:gd name="connsiteX8488" fmla="*/ 5599470 w 8267681"/>
              <a:gd name="connsiteY8488" fmla="*/ 2475601 h 6698675"/>
              <a:gd name="connsiteX8489" fmla="*/ 5808512 w 8267681"/>
              <a:gd name="connsiteY8489" fmla="*/ 2466205 h 6698675"/>
              <a:gd name="connsiteX8490" fmla="*/ 5801465 w 8267681"/>
              <a:gd name="connsiteY8490" fmla="*/ 2473252 h 6698675"/>
              <a:gd name="connsiteX8491" fmla="*/ 5808512 w 8267681"/>
              <a:gd name="connsiteY8491" fmla="*/ 2475601 h 6698675"/>
              <a:gd name="connsiteX8492" fmla="*/ 5813209 w 8267681"/>
              <a:gd name="connsiteY8492" fmla="*/ 2473252 h 6698675"/>
              <a:gd name="connsiteX8493" fmla="*/ 3194321 w 8267681"/>
              <a:gd name="connsiteY8493" fmla="*/ 2463855 h 6698675"/>
              <a:gd name="connsiteX8494" fmla="*/ 3184925 w 8267681"/>
              <a:gd name="connsiteY8494" fmla="*/ 2487345 h 6698675"/>
              <a:gd name="connsiteX8495" fmla="*/ 3203715 w 8267681"/>
              <a:gd name="connsiteY8495" fmla="*/ 2489695 h 6698675"/>
              <a:gd name="connsiteX8496" fmla="*/ 3208412 w 8267681"/>
              <a:gd name="connsiteY8496" fmla="*/ 2477949 h 6698675"/>
              <a:gd name="connsiteX8497" fmla="*/ 3194321 w 8267681"/>
              <a:gd name="connsiteY8497" fmla="*/ 2463855 h 6698675"/>
              <a:gd name="connsiteX8498" fmla="*/ 5857836 w 8267681"/>
              <a:gd name="connsiteY8498" fmla="*/ 2454459 h 6698675"/>
              <a:gd name="connsiteX8499" fmla="*/ 5850790 w 8267681"/>
              <a:gd name="connsiteY8499" fmla="*/ 2461507 h 6698675"/>
              <a:gd name="connsiteX8500" fmla="*/ 5862534 w 8267681"/>
              <a:gd name="connsiteY8500" fmla="*/ 2461507 h 6698675"/>
              <a:gd name="connsiteX8501" fmla="*/ 5766234 w 8267681"/>
              <a:gd name="connsiteY8501" fmla="*/ 2454459 h 6698675"/>
              <a:gd name="connsiteX8502" fmla="*/ 5759187 w 8267681"/>
              <a:gd name="connsiteY8502" fmla="*/ 2461507 h 6698675"/>
              <a:gd name="connsiteX8503" fmla="*/ 5770931 w 8267681"/>
              <a:gd name="connsiteY8503" fmla="*/ 2461507 h 6698675"/>
              <a:gd name="connsiteX8504" fmla="*/ 5794419 w 8267681"/>
              <a:gd name="connsiteY8504" fmla="*/ 2449762 h 6698675"/>
              <a:gd name="connsiteX8505" fmla="*/ 5794419 w 8267681"/>
              <a:gd name="connsiteY8505" fmla="*/ 2456808 h 6698675"/>
              <a:gd name="connsiteX8506" fmla="*/ 5803814 w 8267681"/>
              <a:gd name="connsiteY8506" fmla="*/ 2456808 h 6698675"/>
              <a:gd name="connsiteX8507" fmla="*/ 5799117 w 8267681"/>
              <a:gd name="connsiteY8507" fmla="*/ 2463855 h 6698675"/>
              <a:gd name="connsiteX8508" fmla="*/ 5806163 w 8267681"/>
              <a:gd name="connsiteY8508" fmla="*/ 2463855 h 6698675"/>
              <a:gd name="connsiteX8509" fmla="*/ 5806163 w 8267681"/>
              <a:gd name="connsiteY8509" fmla="*/ 2456808 h 6698675"/>
              <a:gd name="connsiteX8510" fmla="*/ 5813209 w 8267681"/>
              <a:gd name="connsiteY8510" fmla="*/ 2459158 h 6698675"/>
              <a:gd name="connsiteX8511" fmla="*/ 5827302 w 8267681"/>
              <a:gd name="connsiteY8511" fmla="*/ 2454459 h 6698675"/>
              <a:gd name="connsiteX8512" fmla="*/ 5813209 w 8267681"/>
              <a:gd name="connsiteY8512" fmla="*/ 2459158 h 6698675"/>
              <a:gd name="connsiteX8513" fmla="*/ 5813209 w 8267681"/>
              <a:gd name="connsiteY8513" fmla="*/ 2452111 h 6698675"/>
              <a:gd name="connsiteX8514" fmla="*/ 5806163 w 8267681"/>
              <a:gd name="connsiteY8514" fmla="*/ 2456808 h 6698675"/>
              <a:gd name="connsiteX8515" fmla="*/ 5803814 w 8267681"/>
              <a:gd name="connsiteY8515" fmla="*/ 2456808 h 6698675"/>
              <a:gd name="connsiteX8516" fmla="*/ 5794419 w 8267681"/>
              <a:gd name="connsiteY8516" fmla="*/ 2449762 h 6698675"/>
              <a:gd name="connsiteX8517" fmla="*/ 1524344 w 8267681"/>
              <a:gd name="connsiteY8517" fmla="*/ 2449762 h 6698675"/>
              <a:gd name="connsiteX8518" fmla="*/ 1533736 w 8267681"/>
              <a:gd name="connsiteY8518" fmla="*/ 2466204 h 6698675"/>
              <a:gd name="connsiteX8519" fmla="*/ 1538436 w 8267681"/>
              <a:gd name="connsiteY8519" fmla="*/ 2449762 h 6698675"/>
              <a:gd name="connsiteX8520" fmla="*/ 1524344 w 8267681"/>
              <a:gd name="connsiteY8520" fmla="*/ 2449762 h 6698675"/>
              <a:gd name="connsiteX8521" fmla="*/ 4528830 w 8267681"/>
              <a:gd name="connsiteY8521" fmla="*/ 2449247 h 6698675"/>
              <a:gd name="connsiteX8522" fmla="*/ 4533123 w 8267681"/>
              <a:gd name="connsiteY8522" fmla="*/ 2459156 h 6698675"/>
              <a:gd name="connsiteX8523" fmla="*/ 4528830 w 8267681"/>
              <a:gd name="connsiteY8523" fmla="*/ 2449247 h 6698675"/>
              <a:gd name="connsiteX8524" fmla="*/ 1449180 w 8267681"/>
              <a:gd name="connsiteY8524" fmla="*/ 2447413 h 6698675"/>
              <a:gd name="connsiteX8525" fmla="*/ 1491458 w 8267681"/>
              <a:gd name="connsiteY8525" fmla="*/ 2461506 h 6698675"/>
              <a:gd name="connsiteX8526" fmla="*/ 1524344 w 8267681"/>
              <a:gd name="connsiteY8526" fmla="*/ 2466204 h 6698675"/>
              <a:gd name="connsiteX8527" fmla="*/ 1514946 w 8267681"/>
              <a:gd name="connsiteY8527" fmla="*/ 2452110 h 6698675"/>
              <a:gd name="connsiteX8528" fmla="*/ 1449180 w 8267681"/>
              <a:gd name="connsiteY8528" fmla="*/ 2447413 h 6698675"/>
              <a:gd name="connsiteX8529" fmla="*/ 5907159 w 8267681"/>
              <a:gd name="connsiteY8529" fmla="*/ 2442717 h 6698675"/>
              <a:gd name="connsiteX8530" fmla="*/ 5902462 w 8267681"/>
              <a:gd name="connsiteY8530" fmla="*/ 2468557 h 6698675"/>
              <a:gd name="connsiteX8531" fmla="*/ 5900113 w 8267681"/>
              <a:gd name="connsiteY8531" fmla="*/ 2461509 h 6698675"/>
              <a:gd name="connsiteX8532" fmla="*/ 5900113 w 8267681"/>
              <a:gd name="connsiteY8532" fmla="*/ 2452113 h 6698675"/>
              <a:gd name="connsiteX8533" fmla="*/ 5907159 w 8267681"/>
              <a:gd name="connsiteY8533" fmla="*/ 2442717 h 6698675"/>
              <a:gd name="connsiteX8534" fmla="*/ 4676399 w 8267681"/>
              <a:gd name="connsiteY8534" fmla="*/ 2442714 h 6698675"/>
              <a:gd name="connsiteX8535" fmla="*/ 4652911 w 8267681"/>
              <a:gd name="connsiteY8535" fmla="*/ 2452110 h 6698675"/>
              <a:gd name="connsiteX8536" fmla="*/ 4643516 w 8267681"/>
              <a:gd name="connsiteY8536" fmla="*/ 2489695 h 6698675"/>
              <a:gd name="connsiteX8537" fmla="*/ 4678748 w 8267681"/>
              <a:gd name="connsiteY8537" fmla="*/ 2503789 h 6698675"/>
              <a:gd name="connsiteX8538" fmla="*/ 4704584 w 8267681"/>
              <a:gd name="connsiteY8538" fmla="*/ 2473251 h 6698675"/>
              <a:gd name="connsiteX8539" fmla="*/ 4676399 w 8267681"/>
              <a:gd name="connsiteY8539" fmla="*/ 2442714 h 6698675"/>
              <a:gd name="connsiteX8540" fmla="*/ 1580714 w 8267681"/>
              <a:gd name="connsiteY8540" fmla="*/ 2442714 h 6698675"/>
              <a:gd name="connsiteX8541" fmla="*/ 1568972 w 8267681"/>
              <a:gd name="connsiteY8541" fmla="*/ 2445068 h 6698675"/>
              <a:gd name="connsiteX8542" fmla="*/ 1578364 w 8267681"/>
              <a:gd name="connsiteY8542" fmla="*/ 2452110 h 6698675"/>
              <a:gd name="connsiteX8543" fmla="*/ 1580714 w 8267681"/>
              <a:gd name="connsiteY8543" fmla="*/ 2442714 h 6698675"/>
              <a:gd name="connsiteX8544" fmla="*/ 1601851 w 8267681"/>
              <a:gd name="connsiteY8544" fmla="*/ 2440367 h 6698675"/>
              <a:gd name="connsiteX8545" fmla="*/ 1590107 w 8267681"/>
              <a:gd name="connsiteY8545" fmla="*/ 2442714 h 6698675"/>
              <a:gd name="connsiteX8546" fmla="*/ 1594806 w 8267681"/>
              <a:gd name="connsiteY8546" fmla="*/ 2445068 h 6698675"/>
              <a:gd name="connsiteX8547" fmla="*/ 1604199 w 8267681"/>
              <a:gd name="connsiteY8547" fmla="*/ 2447413 h 6698675"/>
              <a:gd name="connsiteX8548" fmla="*/ 1608899 w 8267681"/>
              <a:gd name="connsiteY8548" fmla="*/ 2442714 h 6698675"/>
              <a:gd name="connsiteX8549" fmla="*/ 1606549 w 8267681"/>
              <a:gd name="connsiteY8549" fmla="*/ 2440367 h 6698675"/>
              <a:gd name="connsiteX8550" fmla="*/ 1601851 w 8267681"/>
              <a:gd name="connsiteY8550" fmla="*/ 2440367 h 6698675"/>
              <a:gd name="connsiteX8551" fmla="*/ 4508498 w 8267681"/>
              <a:gd name="connsiteY8551" fmla="*/ 2424842 h 6698675"/>
              <a:gd name="connsiteX8552" fmla="*/ 4521379 w 8267681"/>
              <a:gd name="connsiteY8552" fmla="*/ 2440367 h 6698675"/>
              <a:gd name="connsiteX8553" fmla="*/ 4508498 w 8267681"/>
              <a:gd name="connsiteY8553" fmla="*/ 2424842 h 6698675"/>
              <a:gd name="connsiteX8554" fmla="*/ 3431546 w 8267681"/>
              <a:gd name="connsiteY8554" fmla="*/ 2423923 h 6698675"/>
              <a:gd name="connsiteX8555" fmla="*/ 3422151 w 8267681"/>
              <a:gd name="connsiteY8555" fmla="*/ 2433321 h 6698675"/>
              <a:gd name="connsiteX8556" fmla="*/ 3436245 w 8267681"/>
              <a:gd name="connsiteY8556" fmla="*/ 2466204 h 6698675"/>
              <a:gd name="connsiteX8557" fmla="*/ 3464429 w 8267681"/>
              <a:gd name="connsiteY8557" fmla="*/ 2445068 h 6698675"/>
              <a:gd name="connsiteX8558" fmla="*/ 3431546 w 8267681"/>
              <a:gd name="connsiteY8558" fmla="*/ 2423923 h 6698675"/>
              <a:gd name="connsiteX8559" fmla="*/ 1282420 w 8267681"/>
              <a:gd name="connsiteY8559" fmla="*/ 2419225 h 6698675"/>
              <a:gd name="connsiteX8560" fmla="*/ 1275370 w 8267681"/>
              <a:gd name="connsiteY8560" fmla="*/ 2428622 h 6698675"/>
              <a:gd name="connsiteX8561" fmla="*/ 1282420 w 8267681"/>
              <a:gd name="connsiteY8561" fmla="*/ 2433321 h 6698675"/>
              <a:gd name="connsiteX8562" fmla="*/ 4408638 w 8267681"/>
              <a:gd name="connsiteY8562" fmla="*/ 2414529 h 6698675"/>
              <a:gd name="connsiteX8563" fmla="*/ 4427428 w 8267681"/>
              <a:gd name="connsiteY8563" fmla="*/ 2449762 h 6698675"/>
              <a:gd name="connsiteX8564" fmla="*/ 4408638 w 8267681"/>
              <a:gd name="connsiteY8564" fmla="*/ 2414529 h 6698675"/>
              <a:gd name="connsiteX8565" fmla="*/ 5799117 w 8267681"/>
              <a:gd name="connsiteY8565" fmla="*/ 2409830 h 6698675"/>
              <a:gd name="connsiteX8566" fmla="*/ 5792070 w 8267681"/>
              <a:gd name="connsiteY8566" fmla="*/ 2416881 h 6698675"/>
              <a:gd name="connsiteX8567" fmla="*/ 5799117 w 8267681"/>
              <a:gd name="connsiteY8567" fmla="*/ 2419226 h 6698675"/>
              <a:gd name="connsiteX8568" fmla="*/ 5519611 w 8267681"/>
              <a:gd name="connsiteY8568" fmla="*/ 2395738 h 6698675"/>
              <a:gd name="connsiteX8569" fmla="*/ 5512565 w 8267681"/>
              <a:gd name="connsiteY8569" fmla="*/ 2412179 h 6698675"/>
              <a:gd name="connsiteX8570" fmla="*/ 5505519 w 8267681"/>
              <a:gd name="connsiteY8570" fmla="*/ 2412179 h 6698675"/>
              <a:gd name="connsiteX8571" fmla="*/ 5507867 w 8267681"/>
              <a:gd name="connsiteY8571" fmla="*/ 2402786 h 6698675"/>
              <a:gd name="connsiteX8572" fmla="*/ 5512565 w 8267681"/>
              <a:gd name="connsiteY8572" fmla="*/ 2398089 h 6698675"/>
              <a:gd name="connsiteX8573" fmla="*/ 5519611 w 8267681"/>
              <a:gd name="connsiteY8573" fmla="*/ 2395738 h 6698675"/>
              <a:gd name="connsiteX8574" fmla="*/ 5792070 w 8267681"/>
              <a:gd name="connsiteY8574" fmla="*/ 2383999 h 6698675"/>
              <a:gd name="connsiteX8575" fmla="*/ 5785024 w 8267681"/>
              <a:gd name="connsiteY8575" fmla="*/ 2391043 h 6698675"/>
              <a:gd name="connsiteX8576" fmla="*/ 5796768 w 8267681"/>
              <a:gd name="connsiteY8576" fmla="*/ 2391043 h 6698675"/>
              <a:gd name="connsiteX8577" fmla="*/ 4389702 w 8267681"/>
              <a:gd name="connsiteY8577" fmla="*/ 2382786 h 6698675"/>
              <a:gd name="connsiteX8578" fmla="*/ 4380453 w 8267681"/>
              <a:gd name="connsiteY8578" fmla="*/ 2383997 h 6698675"/>
              <a:gd name="connsiteX8579" fmla="*/ 4401592 w 8267681"/>
              <a:gd name="connsiteY8579" fmla="*/ 2412180 h 6698675"/>
              <a:gd name="connsiteX8580" fmla="*/ 4389702 w 8267681"/>
              <a:gd name="connsiteY8580" fmla="*/ 2382786 h 6698675"/>
              <a:gd name="connsiteX8581" fmla="*/ 4783349 w 8267681"/>
              <a:gd name="connsiteY8581" fmla="*/ 2374949 h 6698675"/>
              <a:gd name="connsiteX8582" fmla="*/ 4778855 w 8267681"/>
              <a:gd name="connsiteY8582" fmla="*/ 2379849 h 6698675"/>
              <a:gd name="connsiteX8583" fmla="*/ 4789141 w 8267681"/>
              <a:gd name="connsiteY8583" fmla="*/ 2381650 h 6698675"/>
              <a:gd name="connsiteX8584" fmla="*/ 4784370 w 8267681"/>
              <a:gd name="connsiteY8584" fmla="*/ 2375483 h 6698675"/>
              <a:gd name="connsiteX8585" fmla="*/ 4460311 w 8267681"/>
              <a:gd name="connsiteY8585" fmla="*/ 2374600 h 6698675"/>
              <a:gd name="connsiteX8586" fmla="*/ 4488497 w 8267681"/>
              <a:gd name="connsiteY8586" fmla="*/ 2419225 h 6698675"/>
              <a:gd name="connsiteX8587" fmla="*/ 4460311 w 8267681"/>
              <a:gd name="connsiteY8587" fmla="*/ 2374600 h 6698675"/>
              <a:gd name="connsiteX8588" fmla="*/ 5813209 w 8267681"/>
              <a:gd name="connsiteY8588" fmla="*/ 2369902 h 6698675"/>
              <a:gd name="connsiteX8589" fmla="*/ 5806163 w 8267681"/>
              <a:gd name="connsiteY8589" fmla="*/ 2376948 h 6698675"/>
              <a:gd name="connsiteX8590" fmla="*/ 5817907 w 8267681"/>
              <a:gd name="connsiteY8590" fmla="*/ 2376948 h 6698675"/>
              <a:gd name="connsiteX8591" fmla="*/ 5747444 w 8267681"/>
              <a:gd name="connsiteY8591" fmla="*/ 2369902 h 6698675"/>
              <a:gd name="connsiteX8592" fmla="*/ 5747444 w 8267681"/>
              <a:gd name="connsiteY8592" fmla="*/ 2372252 h 6698675"/>
              <a:gd name="connsiteX8593" fmla="*/ 5747738 w 8267681"/>
              <a:gd name="connsiteY8593" fmla="*/ 2379300 h 6698675"/>
              <a:gd name="connsiteX8594" fmla="*/ 5748781 w 8267681"/>
              <a:gd name="connsiteY8594" fmla="*/ 2382877 h 6698675"/>
              <a:gd name="connsiteX8595" fmla="*/ 5749792 w 8267681"/>
              <a:gd name="connsiteY8595" fmla="*/ 2388703 h 6698675"/>
              <a:gd name="connsiteX8596" fmla="*/ 5749792 w 8267681"/>
              <a:gd name="connsiteY8596" fmla="*/ 2386351 h 6698675"/>
              <a:gd name="connsiteX8597" fmla="*/ 5748781 w 8267681"/>
              <a:gd name="connsiteY8597" fmla="*/ 2382877 h 6698675"/>
              <a:gd name="connsiteX8598" fmla="*/ 5748618 w 8267681"/>
              <a:gd name="connsiteY8598" fmla="*/ 2381941 h 6698675"/>
              <a:gd name="connsiteX8599" fmla="*/ 5747444 w 8267681"/>
              <a:gd name="connsiteY8599" fmla="*/ 2369902 h 6698675"/>
              <a:gd name="connsiteX8600" fmla="*/ 5766234 w 8267681"/>
              <a:gd name="connsiteY8600" fmla="*/ 2362860 h 6698675"/>
              <a:gd name="connsiteX8601" fmla="*/ 5759187 w 8267681"/>
              <a:gd name="connsiteY8601" fmla="*/ 2369902 h 6698675"/>
              <a:gd name="connsiteX8602" fmla="*/ 5770931 w 8267681"/>
              <a:gd name="connsiteY8602" fmla="*/ 2369902 h 6698675"/>
              <a:gd name="connsiteX8603" fmla="*/ 6987597 w 8267681"/>
              <a:gd name="connsiteY8603" fmla="*/ 2355818 h 6698675"/>
              <a:gd name="connsiteX8604" fmla="*/ 6996992 w 8267681"/>
              <a:gd name="connsiteY8604" fmla="*/ 2365209 h 6698675"/>
              <a:gd name="connsiteX8605" fmla="*/ 6987597 w 8267681"/>
              <a:gd name="connsiteY8605" fmla="*/ 2355818 h 6698675"/>
              <a:gd name="connsiteX8606" fmla="*/ 5813209 w 8267681"/>
              <a:gd name="connsiteY8606" fmla="*/ 2353460 h 6698675"/>
              <a:gd name="connsiteX8607" fmla="*/ 5803814 w 8267681"/>
              <a:gd name="connsiteY8607" fmla="*/ 2358160 h 6698675"/>
              <a:gd name="connsiteX8608" fmla="*/ 5810861 w 8267681"/>
              <a:gd name="connsiteY8608" fmla="*/ 2365204 h 6698675"/>
              <a:gd name="connsiteX8609" fmla="*/ 3587814 w 8267681"/>
              <a:gd name="connsiteY8609" fmla="*/ 2351956 h 6698675"/>
              <a:gd name="connsiteX8610" fmla="*/ 3581868 w 8267681"/>
              <a:gd name="connsiteY8610" fmla="*/ 2362860 h 6698675"/>
              <a:gd name="connsiteX8611" fmla="*/ 3587814 w 8267681"/>
              <a:gd name="connsiteY8611" fmla="*/ 2351956 h 6698675"/>
              <a:gd name="connsiteX8612" fmla="*/ 4420382 w 8267681"/>
              <a:gd name="connsiteY8612" fmla="*/ 2351110 h 6698675"/>
              <a:gd name="connsiteX8613" fmla="*/ 4462660 w 8267681"/>
              <a:gd name="connsiteY8613" fmla="*/ 2395738 h 6698675"/>
              <a:gd name="connsiteX8614" fmla="*/ 4420382 w 8267681"/>
              <a:gd name="connsiteY8614" fmla="*/ 2351110 h 6698675"/>
              <a:gd name="connsiteX8615" fmla="*/ 1242503 w 8267681"/>
              <a:gd name="connsiteY8615" fmla="*/ 2346447 h 6698675"/>
              <a:gd name="connsiteX8616" fmla="*/ 1287130 w 8267681"/>
              <a:gd name="connsiteY8616" fmla="*/ 2376984 h 6698675"/>
              <a:gd name="connsiteX8617" fmla="*/ 1273036 w 8267681"/>
              <a:gd name="connsiteY8617" fmla="*/ 2381683 h 6698675"/>
              <a:gd name="connsiteX8618" fmla="*/ 1240154 w 8267681"/>
              <a:gd name="connsiteY8618" fmla="*/ 2376984 h 6698675"/>
              <a:gd name="connsiteX8619" fmla="*/ 1219016 w 8267681"/>
              <a:gd name="connsiteY8619" fmla="*/ 2367590 h 6698675"/>
              <a:gd name="connsiteX8620" fmla="*/ 1242503 w 8267681"/>
              <a:gd name="connsiteY8620" fmla="*/ 2351139 h 6698675"/>
              <a:gd name="connsiteX8621" fmla="*/ 1242503 w 8267681"/>
              <a:gd name="connsiteY8621" fmla="*/ 2346447 h 6698675"/>
              <a:gd name="connsiteX8622" fmla="*/ 5754490 w 8267681"/>
              <a:gd name="connsiteY8622" fmla="*/ 2346420 h 6698675"/>
              <a:gd name="connsiteX8623" fmla="*/ 5754490 w 8267681"/>
              <a:gd name="connsiteY8623" fmla="*/ 2351110 h 6698675"/>
              <a:gd name="connsiteX8624" fmla="*/ 5754717 w 8267681"/>
              <a:gd name="connsiteY8624" fmla="*/ 2351856 h 6698675"/>
              <a:gd name="connsiteX8625" fmla="*/ 5754784 w 8267681"/>
              <a:gd name="connsiteY8625" fmla="*/ 2353460 h 6698675"/>
              <a:gd name="connsiteX8626" fmla="*/ 5756666 w 8267681"/>
              <a:gd name="connsiteY8626" fmla="*/ 2359915 h 6698675"/>
              <a:gd name="connsiteX8627" fmla="*/ 5756839 w 8267681"/>
              <a:gd name="connsiteY8627" fmla="*/ 2362860 h 6698675"/>
              <a:gd name="connsiteX8628" fmla="*/ 5756839 w 8267681"/>
              <a:gd name="connsiteY8628" fmla="*/ 2360508 h 6698675"/>
              <a:gd name="connsiteX8629" fmla="*/ 5756666 w 8267681"/>
              <a:gd name="connsiteY8629" fmla="*/ 2359915 h 6698675"/>
              <a:gd name="connsiteX8630" fmla="*/ 5756546 w 8267681"/>
              <a:gd name="connsiteY8630" fmla="*/ 2357866 h 6698675"/>
              <a:gd name="connsiteX8631" fmla="*/ 5754717 w 8267681"/>
              <a:gd name="connsiteY8631" fmla="*/ 2351856 h 6698675"/>
              <a:gd name="connsiteX8632" fmla="*/ 1031098 w 8267681"/>
              <a:gd name="connsiteY8632" fmla="*/ 2346420 h 6698675"/>
              <a:gd name="connsiteX8633" fmla="*/ 1031098 w 8267681"/>
              <a:gd name="connsiteY8633" fmla="*/ 2353458 h 6698675"/>
              <a:gd name="connsiteX8634" fmla="*/ 1033447 w 8267681"/>
              <a:gd name="connsiteY8634" fmla="*/ 2358160 h 6698675"/>
              <a:gd name="connsiteX8635" fmla="*/ 1038146 w 8267681"/>
              <a:gd name="connsiteY8635" fmla="*/ 2362860 h 6698675"/>
              <a:gd name="connsiteX8636" fmla="*/ 1045190 w 8267681"/>
              <a:gd name="connsiteY8636" fmla="*/ 2358160 h 6698675"/>
              <a:gd name="connsiteX8637" fmla="*/ 1049888 w 8267681"/>
              <a:gd name="connsiteY8637" fmla="*/ 2346420 h 6698675"/>
              <a:gd name="connsiteX8638" fmla="*/ 1040496 w 8267681"/>
              <a:gd name="connsiteY8638" fmla="*/ 2346420 h 6698675"/>
              <a:gd name="connsiteX8639" fmla="*/ 5721607 w 8267681"/>
              <a:gd name="connsiteY8639" fmla="*/ 2344071 h 6698675"/>
              <a:gd name="connsiteX8640" fmla="*/ 5721607 w 8267681"/>
              <a:gd name="connsiteY8640" fmla="*/ 2353460 h 6698675"/>
              <a:gd name="connsiteX8641" fmla="*/ 5721607 w 8267681"/>
              <a:gd name="connsiteY8641" fmla="*/ 2365204 h 6698675"/>
              <a:gd name="connsiteX8642" fmla="*/ 5723956 w 8267681"/>
              <a:gd name="connsiteY8642" fmla="*/ 2367559 h 6698675"/>
              <a:gd name="connsiteX8643" fmla="*/ 5726304 w 8267681"/>
              <a:gd name="connsiteY8643" fmla="*/ 2365204 h 6698675"/>
              <a:gd name="connsiteX8644" fmla="*/ 5726304 w 8267681"/>
              <a:gd name="connsiteY8644" fmla="*/ 2358160 h 6698675"/>
              <a:gd name="connsiteX8645" fmla="*/ 5721607 w 8267681"/>
              <a:gd name="connsiteY8645" fmla="*/ 2344071 h 6698675"/>
              <a:gd name="connsiteX8646" fmla="*/ 6008156 w 8267681"/>
              <a:gd name="connsiteY8646" fmla="*/ 2339377 h 6698675"/>
              <a:gd name="connsiteX8647" fmla="*/ 5890717 w 8267681"/>
              <a:gd name="connsiteY8647" fmla="*/ 2564877 h 6698675"/>
              <a:gd name="connsiteX8648" fmla="*/ 5893066 w 8267681"/>
              <a:gd name="connsiteY8648" fmla="*/ 2541387 h 6698675"/>
              <a:gd name="connsiteX8649" fmla="*/ 6008156 w 8267681"/>
              <a:gd name="connsiteY8649" fmla="*/ 2339377 h 6698675"/>
              <a:gd name="connsiteX8650" fmla="*/ 1216666 w 8267681"/>
              <a:gd name="connsiteY8650" fmla="*/ 2329996 h 6698675"/>
              <a:gd name="connsiteX8651" fmla="*/ 1237804 w 8267681"/>
              <a:gd name="connsiteY8651" fmla="*/ 2341748 h 6698675"/>
              <a:gd name="connsiteX8652" fmla="*/ 1226060 w 8267681"/>
              <a:gd name="connsiteY8652" fmla="*/ 2346447 h 6698675"/>
              <a:gd name="connsiteX8653" fmla="*/ 1211966 w 8267681"/>
              <a:gd name="connsiteY8653" fmla="*/ 2334698 h 6698675"/>
              <a:gd name="connsiteX8654" fmla="*/ 1216666 w 8267681"/>
              <a:gd name="connsiteY8654" fmla="*/ 2329996 h 6698675"/>
              <a:gd name="connsiteX8655" fmla="*/ 5796768 w 8267681"/>
              <a:gd name="connsiteY8655" fmla="*/ 2327617 h 6698675"/>
              <a:gd name="connsiteX8656" fmla="*/ 5792070 w 8267681"/>
              <a:gd name="connsiteY8656" fmla="*/ 2337017 h 6698675"/>
              <a:gd name="connsiteX8657" fmla="*/ 5799117 w 8267681"/>
              <a:gd name="connsiteY8657" fmla="*/ 2337017 h 6698675"/>
              <a:gd name="connsiteX8658" fmla="*/ 5799117 w 8267681"/>
              <a:gd name="connsiteY8658" fmla="*/ 2344071 h 6698675"/>
              <a:gd name="connsiteX8659" fmla="*/ 5806163 w 8267681"/>
              <a:gd name="connsiteY8659" fmla="*/ 2337017 h 6698675"/>
              <a:gd name="connsiteX8660" fmla="*/ 5799117 w 8267681"/>
              <a:gd name="connsiteY8660" fmla="*/ 2337017 h 6698675"/>
              <a:gd name="connsiteX8661" fmla="*/ 4770350 w 8267681"/>
              <a:gd name="connsiteY8661" fmla="*/ 2325277 h 6698675"/>
              <a:gd name="connsiteX8662" fmla="*/ 4770350 w 8267681"/>
              <a:gd name="connsiteY8662" fmla="*/ 2329971 h 6698675"/>
              <a:gd name="connsiteX8663" fmla="*/ 4770351 w 8267681"/>
              <a:gd name="connsiteY8663" fmla="*/ 2329968 h 6698675"/>
              <a:gd name="connsiteX8664" fmla="*/ 4770351 w 8267681"/>
              <a:gd name="connsiteY8664" fmla="*/ 2325277 h 6698675"/>
              <a:gd name="connsiteX8665" fmla="*/ 1947121 w 8267681"/>
              <a:gd name="connsiteY8665" fmla="*/ 2325277 h 6698675"/>
              <a:gd name="connsiteX8666" fmla="*/ 1935378 w 8267681"/>
              <a:gd name="connsiteY8666" fmla="*/ 2327617 h 6698675"/>
              <a:gd name="connsiteX8667" fmla="*/ 1876658 w 8267681"/>
              <a:gd name="connsiteY8667" fmla="*/ 2348763 h 6698675"/>
              <a:gd name="connsiteX8668" fmla="*/ 1853173 w 8267681"/>
              <a:gd name="connsiteY8668" fmla="*/ 2358160 h 6698675"/>
              <a:gd name="connsiteX8669" fmla="*/ 1855519 w 8267681"/>
              <a:gd name="connsiteY8669" fmla="*/ 2360508 h 6698675"/>
              <a:gd name="connsiteX8670" fmla="*/ 1879008 w 8267681"/>
              <a:gd name="connsiteY8670" fmla="*/ 2367555 h 6698675"/>
              <a:gd name="connsiteX8671" fmla="*/ 1879008 w 8267681"/>
              <a:gd name="connsiteY8671" fmla="*/ 2379300 h 6698675"/>
              <a:gd name="connsiteX8672" fmla="*/ 1876658 w 8267681"/>
              <a:gd name="connsiteY8672" fmla="*/ 2383997 h 6698675"/>
              <a:gd name="connsiteX8673" fmla="*/ 1886053 w 8267681"/>
              <a:gd name="connsiteY8673" fmla="*/ 2388703 h 6698675"/>
              <a:gd name="connsiteX8674" fmla="*/ 1890751 w 8267681"/>
              <a:gd name="connsiteY8674" fmla="*/ 2391043 h 6698675"/>
              <a:gd name="connsiteX8675" fmla="*/ 1897797 w 8267681"/>
              <a:gd name="connsiteY8675" fmla="*/ 2393386 h 6698675"/>
              <a:gd name="connsiteX8676" fmla="*/ 1904843 w 8267681"/>
              <a:gd name="connsiteY8676" fmla="*/ 2379300 h 6698675"/>
              <a:gd name="connsiteX8677" fmla="*/ 1895451 w 8267681"/>
              <a:gd name="connsiteY8677" fmla="*/ 2374600 h 6698675"/>
              <a:gd name="connsiteX8678" fmla="*/ 1895451 w 8267681"/>
              <a:gd name="connsiteY8678" fmla="*/ 2362860 h 6698675"/>
              <a:gd name="connsiteX8679" fmla="*/ 1914238 w 8267681"/>
              <a:gd name="connsiteY8679" fmla="*/ 2379300 h 6698675"/>
              <a:gd name="connsiteX8680" fmla="*/ 1930680 w 8267681"/>
              <a:gd name="connsiteY8680" fmla="*/ 2395738 h 6698675"/>
              <a:gd name="connsiteX8681" fmla="*/ 1921286 w 8267681"/>
              <a:gd name="connsiteY8681" fmla="*/ 2402786 h 6698675"/>
              <a:gd name="connsiteX8682" fmla="*/ 1911894 w 8267681"/>
              <a:gd name="connsiteY8682" fmla="*/ 2402786 h 6698675"/>
              <a:gd name="connsiteX8683" fmla="*/ 1902495 w 8267681"/>
              <a:gd name="connsiteY8683" fmla="*/ 2405140 h 6698675"/>
              <a:gd name="connsiteX8684" fmla="*/ 1928331 w 8267681"/>
              <a:gd name="connsiteY8684" fmla="*/ 2407487 h 6698675"/>
              <a:gd name="connsiteX8685" fmla="*/ 1949471 w 8267681"/>
              <a:gd name="connsiteY8685" fmla="*/ 2369902 h 6698675"/>
              <a:gd name="connsiteX8686" fmla="*/ 1949471 w 8267681"/>
              <a:gd name="connsiteY8686" fmla="*/ 2355809 h 6698675"/>
              <a:gd name="connsiteX8687" fmla="*/ 1949471 w 8267681"/>
              <a:gd name="connsiteY8687" fmla="*/ 2339369 h 6698675"/>
              <a:gd name="connsiteX8688" fmla="*/ 1947121 w 8267681"/>
              <a:gd name="connsiteY8688" fmla="*/ 2325277 h 6698675"/>
              <a:gd name="connsiteX8689" fmla="*/ 530826 w 8267681"/>
              <a:gd name="connsiteY8689" fmla="*/ 2320629 h 6698675"/>
              <a:gd name="connsiteX8690" fmla="*/ 537872 w 8267681"/>
              <a:gd name="connsiteY8690" fmla="*/ 2325313 h 6698675"/>
              <a:gd name="connsiteX8691" fmla="*/ 530826 w 8267681"/>
              <a:gd name="connsiteY8691" fmla="*/ 2330004 h 6698675"/>
              <a:gd name="connsiteX8692" fmla="*/ 526130 w 8267681"/>
              <a:gd name="connsiteY8692" fmla="*/ 2325313 h 6698675"/>
              <a:gd name="connsiteX8693" fmla="*/ 3684774 w 8267681"/>
              <a:gd name="connsiteY8693" fmla="*/ 2314383 h 6698675"/>
              <a:gd name="connsiteX8694" fmla="*/ 3657029 w 8267681"/>
              <a:gd name="connsiteY8694" fmla="*/ 2346420 h 6698675"/>
              <a:gd name="connsiteX8695" fmla="*/ 3699307 w 8267681"/>
              <a:gd name="connsiteY8695" fmla="*/ 2322938 h 6698675"/>
              <a:gd name="connsiteX8696" fmla="*/ 3684774 w 8267681"/>
              <a:gd name="connsiteY8696" fmla="*/ 2314383 h 6698675"/>
              <a:gd name="connsiteX8697" fmla="*/ 4016392 w 8267681"/>
              <a:gd name="connsiteY8697" fmla="*/ 2297103 h 6698675"/>
              <a:gd name="connsiteX8698" fmla="*/ 3976463 w 8267681"/>
              <a:gd name="connsiteY8698" fmla="*/ 2341718 h 6698675"/>
              <a:gd name="connsiteX8699" fmla="*/ 4016392 w 8267681"/>
              <a:gd name="connsiteY8699" fmla="*/ 2297103 h 6698675"/>
              <a:gd name="connsiteX8700" fmla="*/ 1855519 w 8267681"/>
              <a:gd name="connsiteY8700" fmla="*/ 2297103 h 6698675"/>
              <a:gd name="connsiteX8701" fmla="*/ 1834380 w 8267681"/>
              <a:gd name="connsiteY8701" fmla="*/ 2329971 h 6698675"/>
              <a:gd name="connsiteX8702" fmla="*/ 1855519 w 8267681"/>
              <a:gd name="connsiteY8702" fmla="*/ 2297103 h 6698675"/>
              <a:gd name="connsiteX8703" fmla="*/ 4857255 w 8267681"/>
              <a:gd name="connsiteY8703" fmla="*/ 2294748 h 6698675"/>
              <a:gd name="connsiteX8704" fmla="*/ 4859604 w 8267681"/>
              <a:gd name="connsiteY8704" fmla="*/ 2299444 h 6698675"/>
              <a:gd name="connsiteX8705" fmla="*/ 4861953 w 8267681"/>
              <a:gd name="connsiteY8705" fmla="*/ 2297102 h 6698675"/>
              <a:gd name="connsiteX8706" fmla="*/ 4857255 w 8267681"/>
              <a:gd name="connsiteY8706" fmla="*/ 2294748 h 6698675"/>
              <a:gd name="connsiteX8707" fmla="*/ 6904557 w 8267681"/>
              <a:gd name="connsiteY8707" fmla="*/ 2287892 h 6698675"/>
              <a:gd name="connsiteX8708" fmla="*/ 6907739 w 8267681"/>
              <a:gd name="connsiteY8708" fmla="*/ 2290056 h 6698675"/>
              <a:gd name="connsiteX8709" fmla="*/ 6966459 w 8267681"/>
              <a:gd name="connsiteY8709" fmla="*/ 2339379 h 6698675"/>
              <a:gd name="connsiteX8710" fmla="*/ 6980552 w 8267681"/>
              <a:gd name="connsiteY8710" fmla="*/ 2351117 h 6698675"/>
              <a:gd name="connsiteX8711" fmla="*/ 5803814 w 8267681"/>
              <a:gd name="connsiteY8711" fmla="*/ 2287702 h 6698675"/>
              <a:gd name="connsiteX8712" fmla="*/ 5796768 w 8267681"/>
              <a:gd name="connsiteY8712" fmla="*/ 2294748 h 6698675"/>
              <a:gd name="connsiteX8713" fmla="*/ 5804989 w 8267681"/>
              <a:gd name="connsiteY8713" fmla="*/ 2297491 h 6698675"/>
              <a:gd name="connsiteX8714" fmla="*/ 5803814 w 8267681"/>
              <a:gd name="connsiteY8714" fmla="*/ 2299444 h 6698675"/>
              <a:gd name="connsiteX8715" fmla="*/ 5810196 w 8267681"/>
              <a:gd name="connsiteY8715" fmla="*/ 2300503 h 6698675"/>
              <a:gd name="connsiteX8716" fmla="*/ 5806457 w 8267681"/>
              <a:gd name="connsiteY8716" fmla="*/ 2306488 h 6698675"/>
              <a:gd name="connsiteX8717" fmla="*/ 5796768 w 8267681"/>
              <a:gd name="connsiteY8717" fmla="*/ 2306488 h 6698675"/>
              <a:gd name="connsiteX8718" fmla="*/ 5796768 w 8267681"/>
              <a:gd name="connsiteY8718" fmla="*/ 2308840 h 6698675"/>
              <a:gd name="connsiteX8719" fmla="*/ 5810861 w 8267681"/>
              <a:gd name="connsiteY8719" fmla="*/ 2313539 h 6698675"/>
              <a:gd name="connsiteX8720" fmla="*/ 5796768 w 8267681"/>
              <a:gd name="connsiteY8720" fmla="*/ 2322938 h 6698675"/>
              <a:gd name="connsiteX8721" fmla="*/ 5806163 w 8267681"/>
              <a:gd name="connsiteY8721" fmla="*/ 2322938 h 6698675"/>
              <a:gd name="connsiteX8722" fmla="*/ 5815558 w 8267681"/>
              <a:gd name="connsiteY8722" fmla="*/ 2313539 h 6698675"/>
              <a:gd name="connsiteX8723" fmla="*/ 5815558 w 8267681"/>
              <a:gd name="connsiteY8723" fmla="*/ 2311192 h 6698675"/>
              <a:gd name="connsiteX8724" fmla="*/ 5817907 w 8267681"/>
              <a:gd name="connsiteY8724" fmla="*/ 2301787 h 6698675"/>
              <a:gd name="connsiteX8725" fmla="*/ 5810196 w 8267681"/>
              <a:gd name="connsiteY8725" fmla="*/ 2300503 h 6698675"/>
              <a:gd name="connsiteX8726" fmla="*/ 5810861 w 8267681"/>
              <a:gd name="connsiteY8726" fmla="*/ 2299444 h 6698675"/>
              <a:gd name="connsiteX8727" fmla="*/ 5804989 w 8267681"/>
              <a:gd name="connsiteY8727" fmla="*/ 2297491 h 6698675"/>
              <a:gd name="connsiteX8728" fmla="*/ 5807338 w 8267681"/>
              <a:gd name="connsiteY8728" fmla="*/ 2293572 h 6698675"/>
              <a:gd name="connsiteX8729" fmla="*/ 5803814 w 8267681"/>
              <a:gd name="connsiteY8729" fmla="*/ 2287702 h 6698675"/>
              <a:gd name="connsiteX8730" fmla="*/ 4892487 w 8267681"/>
              <a:gd name="connsiteY8730" fmla="*/ 2287702 h 6698675"/>
              <a:gd name="connsiteX8731" fmla="*/ 4892487 w 8267681"/>
              <a:gd name="connsiteY8731" fmla="*/ 2292397 h 6698675"/>
              <a:gd name="connsiteX8732" fmla="*/ 4899533 w 8267681"/>
              <a:gd name="connsiteY8732" fmla="*/ 2292397 h 6698675"/>
              <a:gd name="connsiteX8733" fmla="*/ 4897184 w 8267681"/>
              <a:gd name="connsiteY8733" fmla="*/ 2287702 h 6698675"/>
              <a:gd name="connsiteX8734" fmla="*/ 4892487 w 8267681"/>
              <a:gd name="connsiteY8734" fmla="*/ 2287702 h 6698675"/>
              <a:gd name="connsiteX8735" fmla="*/ 4731596 w 8267681"/>
              <a:gd name="connsiteY8735" fmla="*/ 2284176 h 6698675"/>
              <a:gd name="connsiteX8736" fmla="*/ 4725723 w 8267681"/>
              <a:gd name="connsiteY8736" fmla="*/ 2285352 h 6698675"/>
              <a:gd name="connsiteX8737" fmla="*/ 4737467 w 8267681"/>
              <a:gd name="connsiteY8737" fmla="*/ 2290047 h 6698675"/>
              <a:gd name="connsiteX8738" fmla="*/ 4731596 w 8267681"/>
              <a:gd name="connsiteY8738" fmla="*/ 2284176 h 6698675"/>
              <a:gd name="connsiteX8739" fmla="*/ 3947325 w 8267681"/>
              <a:gd name="connsiteY8739" fmla="*/ 2282449 h 6698675"/>
              <a:gd name="connsiteX8740" fmla="*/ 3950626 w 8267681"/>
              <a:gd name="connsiteY8740" fmla="*/ 2290047 h 6698675"/>
              <a:gd name="connsiteX8741" fmla="*/ 3947325 w 8267681"/>
              <a:gd name="connsiteY8741" fmla="*/ 2282449 h 6698675"/>
              <a:gd name="connsiteX8742" fmla="*/ 6894686 w 8267681"/>
              <a:gd name="connsiteY8742" fmla="*/ 2281178 h 6698675"/>
              <a:gd name="connsiteX8743" fmla="*/ 6903628 w 8267681"/>
              <a:gd name="connsiteY8743" fmla="*/ 2287117 h 6698675"/>
              <a:gd name="connsiteX8744" fmla="*/ 6904557 w 8267681"/>
              <a:gd name="connsiteY8744" fmla="*/ 2287892 h 6698675"/>
              <a:gd name="connsiteX8745" fmla="*/ 4873697 w 8267681"/>
              <a:gd name="connsiteY8745" fmla="*/ 2278306 h 6698675"/>
              <a:gd name="connsiteX8746" fmla="*/ 4871348 w 8267681"/>
              <a:gd name="connsiteY8746" fmla="*/ 2282998 h 6698675"/>
              <a:gd name="connsiteX8747" fmla="*/ 4873697 w 8267681"/>
              <a:gd name="connsiteY8747" fmla="*/ 2282998 h 6698675"/>
              <a:gd name="connsiteX8748" fmla="*/ 4873697 w 8267681"/>
              <a:gd name="connsiteY8748" fmla="*/ 2290048 h 6698675"/>
              <a:gd name="connsiteX8749" fmla="*/ 4868999 w 8267681"/>
              <a:gd name="connsiteY8749" fmla="*/ 2290048 h 6698675"/>
              <a:gd name="connsiteX8750" fmla="*/ 4873697 w 8267681"/>
              <a:gd name="connsiteY8750" fmla="*/ 2292397 h 6698675"/>
              <a:gd name="connsiteX8751" fmla="*/ 4876046 w 8267681"/>
              <a:gd name="connsiteY8751" fmla="*/ 2292397 h 6698675"/>
              <a:gd name="connsiteX8752" fmla="*/ 4876046 w 8267681"/>
              <a:gd name="connsiteY8752" fmla="*/ 2294748 h 6698675"/>
              <a:gd name="connsiteX8753" fmla="*/ 4883092 w 8267681"/>
              <a:gd name="connsiteY8753" fmla="*/ 2290048 h 6698675"/>
              <a:gd name="connsiteX8754" fmla="*/ 4887790 w 8267681"/>
              <a:gd name="connsiteY8754" fmla="*/ 2285352 h 6698675"/>
              <a:gd name="connsiteX8755" fmla="*/ 4876046 w 8267681"/>
              <a:gd name="connsiteY8755" fmla="*/ 2280654 h 6698675"/>
              <a:gd name="connsiteX8756" fmla="*/ 4873697 w 8267681"/>
              <a:gd name="connsiteY8756" fmla="*/ 2278306 h 6698675"/>
              <a:gd name="connsiteX8757" fmla="*/ 1005277 w 8267681"/>
              <a:gd name="connsiteY8757" fmla="*/ 2273626 h 6698675"/>
              <a:gd name="connsiteX8758" fmla="*/ 1012321 w 8267681"/>
              <a:gd name="connsiteY8758" fmla="*/ 2275977 h 6698675"/>
              <a:gd name="connsiteX8759" fmla="*/ 1017020 w 8267681"/>
              <a:gd name="connsiteY8759" fmla="*/ 2280675 h 6698675"/>
              <a:gd name="connsiteX8760" fmla="*/ 1012321 w 8267681"/>
              <a:gd name="connsiteY8760" fmla="*/ 2285374 h 6698675"/>
              <a:gd name="connsiteX8761" fmla="*/ 1005277 w 8267681"/>
              <a:gd name="connsiteY8761" fmla="*/ 2285374 h 6698675"/>
              <a:gd name="connsiteX8762" fmla="*/ 1000577 w 8267681"/>
              <a:gd name="connsiteY8762" fmla="*/ 2280675 h 6698675"/>
              <a:gd name="connsiteX8763" fmla="*/ 4845511 w 8267681"/>
              <a:gd name="connsiteY8763" fmla="*/ 2271258 h 6698675"/>
              <a:gd name="connsiteX8764" fmla="*/ 4840814 w 8267681"/>
              <a:gd name="connsiteY8764" fmla="*/ 2275956 h 6698675"/>
              <a:gd name="connsiteX8765" fmla="*/ 4836116 w 8267681"/>
              <a:gd name="connsiteY8765" fmla="*/ 2290048 h 6698675"/>
              <a:gd name="connsiteX8766" fmla="*/ 4831419 w 8267681"/>
              <a:gd name="connsiteY8766" fmla="*/ 2292397 h 6698675"/>
              <a:gd name="connsiteX8767" fmla="*/ 4831419 w 8267681"/>
              <a:gd name="connsiteY8767" fmla="*/ 2290048 h 6698675"/>
              <a:gd name="connsiteX8768" fmla="*/ 4833475 w 8267681"/>
              <a:gd name="connsiteY8768" fmla="*/ 2282998 h 6698675"/>
              <a:gd name="connsiteX8769" fmla="*/ 4833572 w 8267681"/>
              <a:gd name="connsiteY8769" fmla="*/ 2280657 h 6698675"/>
              <a:gd name="connsiteX8770" fmla="*/ 4830279 w 8267681"/>
              <a:gd name="connsiteY8770" fmla="*/ 2280698 h 6698675"/>
              <a:gd name="connsiteX8771" fmla="*/ 4822024 w 8267681"/>
              <a:gd name="connsiteY8771" fmla="*/ 2308840 h 6698675"/>
              <a:gd name="connsiteX8772" fmla="*/ 4824373 w 8267681"/>
              <a:gd name="connsiteY8772" fmla="*/ 2315889 h 6698675"/>
              <a:gd name="connsiteX8773" fmla="*/ 4826721 w 8267681"/>
              <a:gd name="connsiteY8773" fmla="*/ 2311192 h 6698675"/>
              <a:gd name="connsiteX8774" fmla="*/ 4829070 w 8267681"/>
              <a:gd name="connsiteY8774" fmla="*/ 2320594 h 6698675"/>
              <a:gd name="connsiteX8775" fmla="*/ 4833768 w 8267681"/>
              <a:gd name="connsiteY8775" fmla="*/ 2322938 h 6698675"/>
              <a:gd name="connsiteX8776" fmla="*/ 4836116 w 8267681"/>
              <a:gd name="connsiteY8776" fmla="*/ 2322938 h 6698675"/>
              <a:gd name="connsiteX8777" fmla="*/ 4838465 w 8267681"/>
              <a:gd name="connsiteY8777" fmla="*/ 2339369 h 6698675"/>
              <a:gd name="connsiteX8778" fmla="*/ 4843163 w 8267681"/>
              <a:gd name="connsiteY8778" fmla="*/ 2348763 h 6698675"/>
              <a:gd name="connsiteX8779" fmla="*/ 4847860 w 8267681"/>
              <a:gd name="connsiteY8779" fmla="*/ 2348763 h 6698675"/>
              <a:gd name="connsiteX8780" fmla="*/ 4852558 w 8267681"/>
              <a:gd name="connsiteY8780" fmla="*/ 2353460 h 6698675"/>
              <a:gd name="connsiteX8781" fmla="*/ 4852558 w 8267681"/>
              <a:gd name="connsiteY8781" fmla="*/ 2351110 h 6698675"/>
              <a:gd name="connsiteX8782" fmla="*/ 4854907 w 8267681"/>
              <a:gd name="connsiteY8782" fmla="*/ 2344071 h 6698675"/>
              <a:gd name="connsiteX8783" fmla="*/ 4857255 w 8267681"/>
              <a:gd name="connsiteY8783" fmla="*/ 2344071 h 6698675"/>
              <a:gd name="connsiteX8784" fmla="*/ 4859604 w 8267681"/>
              <a:gd name="connsiteY8784" fmla="*/ 2355810 h 6698675"/>
              <a:gd name="connsiteX8785" fmla="*/ 4859604 w 8267681"/>
              <a:gd name="connsiteY8785" fmla="*/ 2374601 h 6698675"/>
              <a:gd name="connsiteX8786" fmla="*/ 4854907 w 8267681"/>
              <a:gd name="connsiteY8786" fmla="*/ 2386351 h 6698675"/>
              <a:gd name="connsiteX8787" fmla="*/ 4852558 w 8267681"/>
              <a:gd name="connsiteY8787" fmla="*/ 2388703 h 6698675"/>
              <a:gd name="connsiteX8788" fmla="*/ 4850209 w 8267681"/>
              <a:gd name="connsiteY8788" fmla="*/ 2400440 h 6698675"/>
              <a:gd name="connsiteX8789" fmla="*/ 4852558 w 8267681"/>
              <a:gd name="connsiteY8789" fmla="*/ 2412180 h 6698675"/>
              <a:gd name="connsiteX8790" fmla="*/ 4847860 w 8267681"/>
              <a:gd name="connsiteY8790" fmla="*/ 2419226 h 6698675"/>
              <a:gd name="connsiteX8791" fmla="*/ 4850209 w 8267681"/>
              <a:gd name="connsiteY8791" fmla="*/ 2428624 h 6698675"/>
              <a:gd name="connsiteX8792" fmla="*/ 4866651 w 8267681"/>
              <a:gd name="connsiteY8792" fmla="*/ 2468554 h 6698675"/>
              <a:gd name="connsiteX8793" fmla="*/ 4866651 w 8267681"/>
              <a:gd name="connsiteY8793" fmla="*/ 2473252 h 6698675"/>
              <a:gd name="connsiteX8794" fmla="*/ 4887790 w 8267681"/>
              <a:gd name="connsiteY8794" fmla="*/ 2501440 h 6698675"/>
              <a:gd name="connsiteX8795" fmla="*/ 4890138 w 8267681"/>
              <a:gd name="connsiteY8795" fmla="*/ 2517883 h 6698675"/>
              <a:gd name="connsiteX8796" fmla="*/ 4890138 w 8267681"/>
              <a:gd name="connsiteY8796" fmla="*/ 2520231 h 6698675"/>
              <a:gd name="connsiteX8797" fmla="*/ 4890138 w 8267681"/>
              <a:gd name="connsiteY8797" fmla="*/ 2534326 h 6698675"/>
              <a:gd name="connsiteX8798" fmla="*/ 4890138 w 8267681"/>
              <a:gd name="connsiteY8798" fmla="*/ 2536676 h 6698675"/>
              <a:gd name="connsiteX8799" fmla="*/ 4892487 w 8267681"/>
              <a:gd name="connsiteY8799" fmla="*/ 2562514 h 6698675"/>
              <a:gd name="connsiteX8800" fmla="*/ 4897184 w 8267681"/>
              <a:gd name="connsiteY8800" fmla="*/ 2602446 h 6698675"/>
              <a:gd name="connsiteX8801" fmla="*/ 4894836 w 8267681"/>
              <a:gd name="connsiteY8801" fmla="*/ 2602446 h 6698675"/>
              <a:gd name="connsiteX8802" fmla="*/ 4899533 w 8267681"/>
              <a:gd name="connsiteY8802" fmla="*/ 2607145 h 6698675"/>
              <a:gd name="connsiteX8803" fmla="*/ 4900048 w 8267681"/>
              <a:gd name="connsiteY8803" fmla="*/ 2609205 h 6698675"/>
              <a:gd name="connsiteX8804" fmla="*/ 4903056 w 8267681"/>
              <a:gd name="connsiteY8804" fmla="*/ 2611256 h 6698675"/>
              <a:gd name="connsiteX8805" fmla="*/ 4923021 w 8267681"/>
              <a:gd name="connsiteY8805" fmla="*/ 2623588 h 6698675"/>
              <a:gd name="connsiteX8806" fmla="*/ 4938002 w 8267681"/>
              <a:gd name="connsiteY8806" fmla="*/ 2641231 h 6698675"/>
              <a:gd name="connsiteX8807" fmla="*/ 4937114 w 8267681"/>
              <a:gd name="connsiteY8807" fmla="*/ 2637682 h 6698675"/>
              <a:gd name="connsiteX8808" fmla="*/ 4955904 w 8267681"/>
              <a:gd name="connsiteY8808" fmla="*/ 2628286 h 6698675"/>
              <a:gd name="connsiteX8809" fmla="*/ 4951206 w 8267681"/>
              <a:gd name="connsiteY8809" fmla="*/ 2623587 h 6698675"/>
              <a:gd name="connsiteX8810" fmla="*/ 4951206 w 8267681"/>
              <a:gd name="connsiteY8810" fmla="*/ 2616541 h 6698675"/>
              <a:gd name="connsiteX8811" fmla="*/ 4960602 w 8267681"/>
              <a:gd name="connsiteY8811" fmla="*/ 2618890 h 6698675"/>
              <a:gd name="connsiteX8812" fmla="*/ 4969997 w 8267681"/>
              <a:gd name="connsiteY8812" fmla="*/ 2611843 h 6698675"/>
              <a:gd name="connsiteX8813" fmla="*/ 4977043 w 8267681"/>
              <a:gd name="connsiteY8813" fmla="*/ 2602446 h 6698675"/>
              <a:gd name="connsiteX8814" fmla="*/ 4981741 w 8267681"/>
              <a:gd name="connsiteY8814" fmla="*/ 2588353 h 6698675"/>
              <a:gd name="connsiteX8815" fmla="*/ 4984090 w 8267681"/>
              <a:gd name="connsiteY8815" fmla="*/ 2569561 h 6698675"/>
              <a:gd name="connsiteX8816" fmla="*/ 4993485 w 8267681"/>
              <a:gd name="connsiteY8816" fmla="*/ 2557817 h 6698675"/>
              <a:gd name="connsiteX8817" fmla="*/ 4998182 w 8267681"/>
              <a:gd name="connsiteY8817" fmla="*/ 2557817 h 6698675"/>
              <a:gd name="connsiteX8818" fmla="*/ 5005228 w 8267681"/>
              <a:gd name="connsiteY8818" fmla="*/ 2553118 h 6698675"/>
              <a:gd name="connsiteX8819" fmla="*/ 5016972 w 8267681"/>
              <a:gd name="connsiteY8819" fmla="*/ 2553118 h 6698675"/>
              <a:gd name="connsiteX8820" fmla="*/ 5021670 w 8267681"/>
              <a:gd name="connsiteY8820" fmla="*/ 2546071 h 6698675"/>
              <a:gd name="connsiteX8821" fmla="*/ 5028716 w 8267681"/>
              <a:gd name="connsiteY8821" fmla="*/ 2527279 h 6698675"/>
              <a:gd name="connsiteX8822" fmla="*/ 5028716 w 8267681"/>
              <a:gd name="connsiteY8822" fmla="*/ 2520231 h 6698675"/>
              <a:gd name="connsiteX8823" fmla="*/ 5033414 w 8267681"/>
              <a:gd name="connsiteY8823" fmla="*/ 2506138 h 6698675"/>
              <a:gd name="connsiteX8824" fmla="*/ 5033414 w 8267681"/>
              <a:gd name="connsiteY8824" fmla="*/ 2475601 h 6698675"/>
              <a:gd name="connsiteX8825" fmla="*/ 5056902 w 8267681"/>
              <a:gd name="connsiteY8825" fmla="*/ 2438019 h 6698675"/>
              <a:gd name="connsiteX8826" fmla="*/ 5052204 w 8267681"/>
              <a:gd name="connsiteY8826" fmla="*/ 2421576 h 6698675"/>
              <a:gd name="connsiteX8827" fmla="*/ 5009926 w 8267681"/>
              <a:gd name="connsiteY8827" fmla="*/ 2405140 h 6698675"/>
              <a:gd name="connsiteX8828" fmla="*/ 5005228 w 8267681"/>
              <a:gd name="connsiteY8828" fmla="*/ 2402786 h 6698675"/>
              <a:gd name="connsiteX8829" fmla="*/ 5000531 w 8267681"/>
              <a:gd name="connsiteY8829" fmla="*/ 2405140 h 6698675"/>
              <a:gd name="connsiteX8830" fmla="*/ 4967648 w 8267681"/>
              <a:gd name="connsiteY8830" fmla="*/ 2388703 h 6698675"/>
              <a:gd name="connsiteX8831" fmla="*/ 4969997 w 8267681"/>
              <a:gd name="connsiteY8831" fmla="*/ 2381650 h 6698675"/>
              <a:gd name="connsiteX8832" fmla="*/ 4969997 w 8267681"/>
              <a:gd name="connsiteY8832" fmla="*/ 2379300 h 6698675"/>
              <a:gd name="connsiteX8833" fmla="*/ 4958253 w 8267681"/>
              <a:gd name="connsiteY8833" fmla="*/ 2355810 h 6698675"/>
              <a:gd name="connsiteX8834" fmla="*/ 4934765 w 8267681"/>
              <a:gd name="connsiteY8834" fmla="*/ 2348763 h 6698675"/>
              <a:gd name="connsiteX8835" fmla="*/ 4923021 w 8267681"/>
              <a:gd name="connsiteY8835" fmla="*/ 2334671 h 6698675"/>
              <a:gd name="connsiteX8836" fmla="*/ 4911277 w 8267681"/>
              <a:gd name="connsiteY8836" fmla="*/ 2322938 h 6698675"/>
              <a:gd name="connsiteX8837" fmla="*/ 4904231 w 8267681"/>
              <a:gd name="connsiteY8837" fmla="*/ 2322938 h 6698675"/>
              <a:gd name="connsiteX8838" fmla="*/ 4904231 w 8267681"/>
              <a:gd name="connsiteY8838" fmla="*/ 2325277 h 6698675"/>
              <a:gd name="connsiteX8839" fmla="*/ 4901882 w 8267681"/>
              <a:gd name="connsiteY8839" fmla="*/ 2325277 h 6698675"/>
              <a:gd name="connsiteX8840" fmla="*/ 4897184 w 8267681"/>
              <a:gd name="connsiteY8840" fmla="*/ 2322938 h 6698675"/>
              <a:gd name="connsiteX8841" fmla="*/ 4892487 w 8267681"/>
              <a:gd name="connsiteY8841" fmla="*/ 2325277 h 6698675"/>
              <a:gd name="connsiteX8842" fmla="*/ 4885441 w 8267681"/>
              <a:gd name="connsiteY8842" fmla="*/ 2315889 h 6698675"/>
              <a:gd name="connsiteX8843" fmla="*/ 4885441 w 8267681"/>
              <a:gd name="connsiteY8843" fmla="*/ 2320594 h 6698675"/>
              <a:gd name="connsiteX8844" fmla="*/ 4880743 w 8267681"/>
              <a:gd name="connsiteY8844" fmla="*/ 2322938 h 6698675"/>
              <a:gd name="connsiteX8845" fmla="*/ 4883092 w 8267681"/>
              <a:gd name="connsiteY8845" fmla="*/ 2315889 h 6698675"/>
              <a:gd name="connsiteX8846" fmla="*/ 4878395 w 8267681"/>
              <a:gd name="connsiteY8846" fmla="*/ 2313539 h 6698675"/>
              <a:gd name="connsiteX8847" fmla="*/ 4873697 w 8267681"/>
              <a:gd name="connsiteY8847" fmla="*/ 2320594 h 6698675"/>
              <a:gd name="connsiteX8848" fmla="*/ 4871348 w 8267681"/>
              <a:gd name="connsiteY8848" fmla="*/ 2320594 h 6698675"/>
              <a:gd name="connsiteX8849" fmla="*/ 4871348 w 8267681"/>
              <a:gd name="connsiteY8849" fmla="*/ 2322938 h 6698675"/>
              <a:gd name="connsiteX8850" fmla="*/ 4868999 w 8267681"/>
              <a:gd name="connsiteY8850" fmla="*/ 2322938 h 6698675"/>
              <a:gd name="connsiteX8851" fmla="*/ 4861953 w 8267681"/>
              <a:gd name="connsiteY8851" fmla="*/ 2339369 h 6698675"/>
              <a:gd name="connsiteX8852" fmla="*/ 4859604 w 8267681"/>
              <a:gd name="connsiteY8852" fmla="*/ 2334671 h 6698675"/>
              <a:gd name="connsiteX8853" fmla="*/ 4854907 w 8267681"/>
              <a:gd name="connsiteY8853" fmla="*/ 2334671 h 6698675"/>
              <a:gd name="connsiteX8854" fmla="*/ 4850209 w 8267681"/>
              <a:gd name="connsiteY8854" fmla="*/ 2339369 h 6698675"/>
              <a:gd name="connsiteX8855" fmla="*/ 4847860 w 8267681"/>
              <a:gd name="connsiteY8855" fmla="*/ 2304141 h 6698675"/>
              <a:gd name="connsiteX8856" fmla="*/ 4843163 w 8267681"/>
              <a:gd name="connsiteY8856" fmla="*/ 2301787 h 6698675"/>
              <a:gd name="connsiteX8857" fmla="*/ 4838465 w 8267681"/>
              <a:gd name="connsiteY8857" fmla="*/ 2304141 h 6698675"/>
              <a:gd name="connsiteX8858" fmla="*/ 4838465 w 8267681"/>
              <a:gd name="connsiteY8858" fmla="*/ 2301787 h 6698675"/>
              <a:gd name="connsiteX8859" fmla="*/ 4838465 w 8267681"/>
              <a:gd name="connsiteY8859" fmla="*/ 2297102 h 6698675"/>
              <a:gd name="connsiteX8860" fmla="*/ 4843163 w 8267681"/>
              <a:gd name="connsiteY8860" fmla="*/ 2278306 h 6698675"/>
              <a:gd name="connsiteX8861" fmla="*/ 4845511 w 8267681"/>
              <a:gd name="connsiteY8861" fmla="*/ 2273606 h 6698675"/>
              <a:gd name="connsiteX8862" fmla="*/ 4845511 w 8267681"/>
              <a:gd name="connsiteY8862" fmla="*/ 2271258 h 6698675"/>
              <a:gd name="connsiteX8863" fmla="*/ 4850797 w 8267681"/>
              <a:gd name="connsiteY8863" fmla="*/ 2270081 h 6698675"/>
              <a:gd name="connsiteX8864" fmla="*/ 4843163 w 8267681"/>
              <a:gd name="connsiteY8864" fmla="*/ 2280654 h 6698675"/>
              <a:gd name="connsiteX8865" fmla="*/ 4850209 w 8267681"/>
              <a:gd name="connsiteY8865" fmla="*/ 2273606 h 6698675"/>
              <a:gd name="connsiteX8866" fmla="*/ 4850209 w 8267681"/>
              <a:gd name="connsiteY8866" fmla="*/ 2275956 h 6698675"/>
              <a:gd name="connsiteX8867" fmla="*/ 4857255 w 8267681"/>
              <a:gd name="connsiteY8867" fmla="*/ 2278306 h 6698675"/>
              <a:gd name="connsiteX8868" fmla="*/ 4859604 w 8267681"/>
              <a:gd name="connsiteY8868" fmla="*/ 2282998 h 6698675"/>
              <a:gd name="connsiteX8869" fmla="*/ 4859604 w 8267681"/>
              <a:gd name="connsiteY8869" fmla="*/ 2287702 h 6698675"/>
              <a:gd name="connsiteX8870" fmla="*/ 4868999 w 8267681"/>
              <a:gd name="connsiteY8870" fmla="*/ 2285352 h 6698675"/>
              <a:gd name="connsiteX8871" fmla="*/ 4854907 w 8267681"/>
              <a:gd name="connsiteY8871" fmla="*/ 2273606 h 6698675"/>
              <a:gd name="connsiteX8872" fmla="*/ 4850797 w 8267681"/>
              <a:gd name="connsiteY8872" fmla="*/ 2270081 h 6698675"/>
              <a:gd name="connsiteX8873" fmla="*/ 3686389 w 8267681"/>
              <a:gd name="connsiteY8873" fmla="*/ 2266265 h 6698675"/>
              <a:gd name="connsiteX8874" fmla="*/ 3680517 w 8267681"/>
              <a:gd name="connsiteY8874" fmla="*/ 2266559 h 6698675"/>
              <a:gd name="connsiteX8875" fmla="*/ 3692261 w 8267681"/>
              <a:gd name="connsiteY8875" fmla="*/ 2271258 h 6698675"/>
              <a:gd name="connsiteX8876" fmla="*/ 3686389 w 8267681"/>
              <a:gd name="connsiteY8876" fmla="*/ 2266265 h 6698675"/>
              <a:gd name="connsiteX8877" fmla="*/ 4837844 w 8267681"/>
              <a:gd name="connsiteY8877" fmla="*/ 2254901 h 6698675"/>
              <a:gd name="connsiteX8878" fmla="*/ 4837287 w 8267681"/>
              <a:gd name="connsiteY8878" fmla="*/ 2254980 h 6698675"/>
              <a:gd name="connsiteX8879" fmla="*/ 4836116 w 8267681"/>
              <a:gd name="connsiteY8879" fmla="*/ 2259511 h 6698675"/>
              <a:gd name="connsiteX8880" fmla="*/ 4836116 w 8267681"/>
              <a:gd name="connsiteY8880" fmla="*/ 2260789 h 6698675"/>
              <a:gd name="connsiteX8881" fmla="*/ 4831463 w 8267681"/>
              <a:gd name="connsiteY8881" fmla="*/ 2276657 h 6698675"/>
              <a:gd name="connsiteX8882" fmla="*/ 4833586 w 8267681"/>
              <a:gd name="connsiteY8882" fmla="*/ 2280338 h 6698675"/>
              <a:gd name="connsiteX8883" fmla="*/ 4833768 w 8267681"/>
              <a:gd name="connsiteY8883" fmla="*/ 2275956 h 6698675"/>
              <a:gd name="connsiteX8884" fmla="*/ 4836116 w 8267681"/>
              <a:gd name="connsiteY8884" fmla="*/ 2264209 h 6698675"/>
              <a:gd name="connsiteX8885" fmla="*/ 4836116 w 8267681"/>
              <a:gd name="connsiteY8885" fmla="*/ 2260789 h 6698675"/>
              <a:gd name="connsiteX8886" fmla="*/ 6853717 w 8267681"/>
              <a:gd name="connsiteY8886" fmla="*/ 2252470 h 6698675"/>
              <a:gd name="connsiteX8887" fmla="*/ 6863112 w 8267681"/>
              <a:gd name="connsiteY8887" fmla="*/ 2259519 h 6698675"/>
              <a:gd name="connsiteX8888" fmla="*/ 6853717 w 8267681"/>
              <a:gd name="connsiteY8888" fmla="*/ 2252470 h 6698675"/>
              <a:gd name="connsiteX8889" fmla="*/ 5787373 w 8267681"/>
              <a:gd name="connsiteY8889" fmla="*/ 2250114 h 6698675"/>
              <a:gd name="connsiteX8890" fmla="*/ 5780326 w 8267681"/>
              <a:gd name="connsiteY8890" fmla="*/ 2257163 h 6698675"/>
              <a:gd name="connsiteX8891" fmla="*/ 5787373 w 8267681"/>
              <a:gd name="connsiteY8891" fmla="*/ 2259511 h 6698675"/>
              <a:gd name="connsiteX8892" fmla="*/ 5787373 w 8267681"/>
              <a:gd name="connsiteY8892" fmla="*/ 2238373 h 6698675"/>
              <a:gd name="connsiteX8893" fmla="*/ 5780326 w 8267681"/>
              <a:gd name="connsiteY8893" fmla="*/ 2245423 h 6698675"/>
              <a:gd name="connsiteX8894" fmla="*/ 5792070 w 8267681"/>
              <a:gd name="connsiteY8894" fmla="*/ 2245423 h 6698675"/>
              <a:gd name="connsiteX8895" fmla="*/ 4023439 w 8267681"/>
              <a:gd name="connsiteY8895" fmla="*/ 2238373 h 6698675"/>
              <a:gd name="connsiteX8896" fmla="*/ 3976463 w 8267681"/>
              <a:gd name="connsiteY8896" fmla="*/ 2273606 h 6698675"/>
              <a:gd name="connsiteX8897" fmla="*/ 4023439 w 8267681"/>
              <a:gd name="connsiteY8897" fmla="*/ 2238373 h 6698675"/>
              <a:gd name="connsiteX8898" fmla="*/ 6823182 w 8267681"/>
              <a:gd name="connsiteY8898" fmla="*/ 2233679 h 6698675"/>
              <a:gd name="connsiteX8899" fmla="*/ 6853717 w 8267681"/>
              <a:gd name="connsiteY8899" fmla="*/ 2252470 h 6698675"/>
              <a:gd name="connsiteX8900" fmla="*/ 6849019 w 8267681"/>
              <a:gd name="connsiteY8900" fmla="*/ 2250117 h 6698675"/>
              <a:gd name="connsiteX8901" fmla="*/ 6894686 w 8267681"/>
              <a:gd name="connsiteY8901" fmla="*/ 2281178 h 6698675"/>
              <a:gd name="connsiteX8902" fmla="*/ 6843634 w 8267681"/>
              <a:gd name="connsiteY8902" fmla="*/ 2229036 h 6698675"/>
              <a:gd name="connsiteX8903" fmla="*/ 6863112 w 8267681"/>
              <a:gd name="connsiteY8903" fmla="*/ 2240725 h 6698675"/>
              <a:gd name="connsiteX8904" fmla="*/ 6884250 w 8267681"/>
              <a:gd name="connsiteY8904" fmla="*/ 2257163 h 6698675"/>
              <a:gd name="connsiteX8905" fmla="*/ 6900692 w 8267681"/>
              <a:gd name="connsiteY8905" fmla="*/ 2268908 h 6698675"/>
              <a:gd name="connsiteX8906" fmla="*/ 6928877 w 8267681"/>
              <a:gd name="connsiteY8906" fmla="*/ 2290048 h 6698675"/>
              <a:gd name="connsiteX8907" fmla="*/ 6804393 w 8267681"/>
              <a:gd name="connsiteY8907" fmla="*/ 2221935 h 6698675"/>
              <a:gd name="connsiteX8908" fmla="*/ 6813787 w 8267681"/>
              <a:gd name="connsiteY8908" fmla="*/ 2226637 h 6698675"/>
              <a:gd name="connsiteX8909" fmla="*/ 6823182 w 8267681"/>
              <a:gd name="connsiteY8909" fmla="*/ 2233679 h 6698675"/>
              <a:gd name="connsiteX8910" fmla="*/ 5770931 w 8267681"/>
              <a:gd name="connsiteY8910" fmla="*/ 2219581 h 6698675"/>
              <a:gd name="connsiteX8911" fmla="*/ 5773280 w 8267681"/>
              <a:gd name="connsiteY8911" fmla="*/ 2233674 h 6698675"/>
              <a:gd name="connsiteX8912" fmla="*/ 5787373 w 8267681"/>
              <a:gd name="connsiteY8912" fmla="*/ 2231320 h 6698675"/>
              <a:gd name="connsiteX8913" fmla="*/ 5787373 w 8267681"/>
              <a:gd name="connsiteY8913" fmla="*/ 2228978 h 6698675"/>
              <a:gd name="connsiteX8914" fmla="*/ 5777977 w 8267681"/>
              <a:gd name="connsiteY8914" fmla="*/ 2228978 h 6698675"/>
              <a:gd name="connsiteX8915" fmla="*/ 5782675 w 8267681"/>
              <a:gd name="connsiteY8915" fmla="*/ 2221931 h 6698675"/>
              <a:gd name="connsiteX8916" fmla="*/ 5782675 w 8267681"/>
              <a:gd name="connsiteY8916" fmla="*/ 2219581 h 6698675"/>
              <a:gd name="connsiteX8917" fmla="*/ 2703426 w 8267681"/>
              <a:gd name="connsiteY8917" fmla="*/ 2217233 h 6698675"/>
              <a:gd name="connsiteX8918" fmla="*/ 2696379 w 8267681"/>
              <a:gd name="connsiteY8918" fmla="*/ 2219581 h 6698675"/>
              <a:gd name="connsiteX8919" fmla="*/ 2703426 w 8267681"/>
              <a:gd name="connsiteY8919" fmla="*/ 2236029 h 6698675"/>
              <a:gd name="connsiteX8920" fmla="*/ 2703426 w 8267681"/>
              <a:gd name="connsiteY8920" fmla="*/ 2217233 h 6698675"/>
              <a:gd name="connsiteX8921" fmla="*/ 6001110 w 8267681"/>
              <a:gd name="connsiteY8921" fmla="*/ 2212537 h 6698675"/>
              <a:gd name="connsiteX8922" fmla="*/ 5907159 w 8267681"/>
              <a:gd name="connsiteY8922" fmla="*/ 2442725 h 6698675"/>
              <a:gd name="connsiteX8923" fmla="*/ 6001110 w 8267681"/>
              <a:gd name="connsiteY8923" fmla="*/ 2212537 h 6698675"/>
              <a:gd name="connsiteX8924" fmla="*/ 5521959 w 8267681"/>
              <a:gd name="connsiteY8924" fmla="*/ 2207839 h 6698675"/>
              <a:gd name="connsiteX8925" fmla="*/ 5536052 w 8267681"/>
              <a:gd name="connsiteY8925" fmla="*/ 2233673 h 6698675"/>
              <a:gd name="connsiteX8926" fmla="*/ 5533703 w 8267681"/>
              <a:gd name="connsiteY8926" fmla="*/ 2233673 h 6698675"/>
              <a:gd name="connsiteX8927" fmla="*/ 5545447 w 8267681"/>
              <a:gd name="connsiteY8927" fmla="*/ 2252465 h 6698675"/>
              <a:gd name="connsiteX8928" fmla="*/ 5559540 w 8267681"/>
              <a:gd name="connsiteY8928" fmla="*/ 2266557 h 6698675"/>
              <a:gd name="connsiteX8929" fmla="*/ 5573632 w 8267681"/>
              <a:gd name="connsiteY8929" fmla="*/ 2308838 h 6698675"/>
              <a:gd name="connsiteX8930" fmla="*/ 5552493 w 8267681"/>
              <a:gd name="connsiteY8930" fmla="*/ 2290047 h 6698675"/>
              <a:gd name="connsiteX8931" fmla="*/ 5545447 w 8267681"/>
              <a:gd name="connsiteY8931" fmla="*/ 2275954 h 6698675"/>
              <a:gd name="connsiteX8932" fmla="*/ 5538401 w 8267681"/>
              <a:gd name="connsiteY8932" fmla="*/ 2264208 h 6698675"/>
              <a:gd name="connsiteX8933" fmla="*/ 5533703 w 8267681"/>
              <a:gd name="connsiteY8933" fmla="*/ 2245421 h 6698675"/>
              <a:gd name="connsiteX8934" fmla="*/ 5526657 w 8267681"/>
              <a:gd name="connsiteY8934" fmla="*/ 2236024 h 6698675"/>
              <a:gd name="connsiteX8935" fmla="*/ 5514913 w 8267681"/>
              <a:gd name="connsiteY8935" fmla="*/ 2210184 h 6698675"/>
              <a:gd name="connsiteX8936" fmla="*/ 5521959 w 8267681"/>
              <a:gd name="connsiteY8936" fmla="*/ 2207839 h 6698675"/>
              <a:gd name="connsiteX8937" fmla="*/ 4634121 w 8267681"/>
              <a:gd name="connsiteY8937" fmla="*/ 2207839 h 6698675"/>
              <a:gd name="connsiteX8938" fmla="*/ 4577750 w 8267681"/>
              <a:gd name="connsiteY8938" fmla="*/ 2231324 h 6698675"/>
              <a:gd name="connsiteX8939" fmla="*/ 4570704 w 8267681"/>
              <a:gd name="connsiteY8939" fmla="*/ 2297103 h 6698675"/>
              <a:gd name="connsiteX8940" fmla="*/ 4634121 w 8267681"/>
              <a:gd name="connsiteY8940" fmla="*/ 2207839 h 6698675"/>
              <a:gd name="connsiteX8941" fmla="*/ 4011695 w 8267681"/>
              <a:gd name="connsiteY8941" fmla="*/ 2191392 h 6698675"/>
              <a:gd name="connsiteX8942" fmla="*/ 3985858 w 8267681"/>
              <a:gd name="connsiteY8942" fmla="*/ 2207839 h 6698675"/>
              <a:gd name="connsiteX8943" fmla="*/ 4011695 w 8267681"/>
              <a:gd name="connsiteY8943" fmla="*/ 2191392 h 6698675"/>
              <a:gd name="connsiteX8944" fmla="*/ 3996281 w 8267681"/>
              <a:gd name="connsiteY8944" fmla="*/ 2190404 h 6698675"/>
              <a:gd name="connsiteX8945" fmla="*/ 3976463 w 8267681"/>
              <a:gd name="connsiteY8945" fmla="*/ 2191392 h 6698675"/>
              <a:gd name="connsiteX8946" fmla="*/ 3996281 w 8267681"/>
              <a:gd name="connsiteY8946" fmla="*/ 2190404 h 6698675"/>
              <a:gd name="connsiteX8947" fmla="*/ 6743324 w 8267681"/>
              <a:gd name="connsiteY8947" fmla="*/ 2189047 h 6698675"/>
              <a:gd name="connsiteX8948" fmla="*/ 6804393 w 8267681"/>
              <a:gd name="connsiteY8948" fmla="*/ 2221935 h 6698675"/>
              <a:gd name="connsiteX8949" fmla="*/ 6773859 w 8267681"/>
              <a:gd name="connsiteY8949" fmla="*/ 2205495 h 6698675"/>
              <a:gd name="connsiteX8950" fmla="*/ 6743324 w 8267681"/>
              <a:gd name="connsiteY8950" fmla="*/ 2189047 h 6698675"/>
              <a:gd name="connsiteX8951" fmla="*/ 4742165 w 8267681"/>
              <a:gd name="connsiteY8951" fmla="*/ 2165556 h 6698675"/>
              <a:gd name="connsiteX8952" fmla="*/ 4742165 w 8267681"/>
              <a:gd name="connsiteY8952" fmla="*/ 2172581 h 6698675"/>
              <a:gd name="connsiteX8953" fmla="*/ 4737467 w 8267681"/>
              <a:gd name="connsiteY8953" fmla="*/ 2170238 h 6698675"/>
              <a:gd name="connsiteX8954" fmla="*/ 4718677 w 8267681"/>
              <a:gd name="connsiteY8954" fmla="*/ 2172581 h 6698675"/>
              <a:gd name="connsiteX8955" fmla="*/ 4746862 w 8267681"/>
              <a:gd name="connsiteY8955" fmla="*/ 2174939 h 6698675"/>
              <a:gd name="connsiteX8956" fmla="*/ 4753909 w 8267681"/>
              <a:gd name="connsiteY8956" fmla="*/ 2172581 h 6698675"/>
              <a:gd name="connsiteX8957" fmla="*/ 4742165 w 8267681"/>
              <a:gd name="connsiteY8957" fmla="*/ 2165556 h 6698675"/>
              <a:gd name="connsiteX8958" fmla="*/ 5512566 w 8267681"/>
              <a:gd name="connsiteY8958" fmla="*/ 2156184 h 6698675"/>
              <a:gd name="connsiteX8959" fmla="*/ 5500822 w 8267681"/>
              <a:gd name="connsiteY8959" fmla="*/ 2158525 h 6698675"/>
              <a:gd name="connsiteX8960" fmla="*/ 5503170 w 8267681"/>
              <a:gd name="connsiteY8960" fmla="*/ 2165556 h 6698675"/>
              <a:gd name="connsiteX8961" fmla="*/ 5512566 w 8267681"/>
              <a:gd name="connsiteY8961" fmla="*/ 2156184 h 6698675"/>
              <a:gd name="connsiteX8962" fmla="*/ 4697538 w 8267681"/>
              <a:gd name="connsiteY8962" fmla="*/ 2151512 h 6698675"/>
              <a:gd name="connsiteX8963" fmla="*/ 4709282 w 8267681"/>
              <a:gd name="connsiteY8963" fmla="*/ 2156193 h 6698675"/>
              <a:gd name="connsiteX8964" fmla="*/ 4697538 w 8267681"/>
              <a:gd name="connsiteY8964" fmla="*/ 2151512 h 6698675"/>
              <a:gd name="connsiteX8965" fmla="*/ 3948278 w 8267681"/>
              <a:gd name="connsiteY8965" fmla="*/ 2144444 h 6698675"/>
              <a:gd name="connsiteX8966" fmla="*/ 3953232 w 8267681"/>
              <a:gd name="connsiteY8966" fmla="*/ 2144444 h 6698675"/>
              <a:gd name="connsiteX8967" fmla="*/ 3948278 w 8267681"/>
              <a:gd name="connsiteY8967" fmla="*/ 2144444 h 6698675"/>
              <a:gd name="connsiteX8968" fmla="*/ 1992664 w 8267681"/>
              <a:gd name="connsiteY8968" fmla="*/ 2139718 h 6698675"/>
              <a:gd name="connsiteX8969" fmla="*/ 1990170 w 8267681"/>
              <a:gd name="connsiteY8969" fmla="*/ 2143783 h 6698675"/>
              <a:gd name="connsiteX8970" fmla="*/ 1986573 w 8267681"/>
              <a:gd name="connsiteY8970" fmla="*/ 2147360 h 6698675"/>
              <a:gd name="connsiteX8971" fmla="*/ 5601819 w 8267681"/>
              <a:gd name="connsiteY8971" fmla="*/ 2137391 h 6698675"/>
              <a:gd name="connsiteX8972" fmla="*/ 5604168 w 8267681"/>
              <a:gd name="connsiteY8972" fmla="*/ 2137391 h 6698675"/>
              <a:gd name="connsiteX8973" fmla="*/ 5606517 w 8267681"/>
              <a:gd name="connsiteY8973" fmla="*/ 2144444 h 6698675"/>
              <a:gd name="connsiteX8974" fmla="*/ 5601819 w 8267681"/>
              <a:gd name="connsiteY8974" fmla="*/ 2142092 h 6698675"/>
              <a:gd name="connsiteX8975" fmla="*/ 5601819 w 8267681"/>
              <a:gd name="connsiteY8975" fmla="*/ 2137391 h 6698675"/>
              <a:gd name="connsiteX8976" fmla="*/ 6635280 w 8267681"/>
              <a:gd name="connsiteY8976" fmla="*/ 2132698 h 6698675"/>
              <a:gd name="connsiteX8977" fmla="*/ 6642327 w 8267681"/>
              <a:gd name="connsiteY8977" fmla="*/ 2135051 h 6698675"/>
              <a:gd name="connsiteX8978" fmla="*/ 6684604 w 8267681"/>
              <a:gd name="connsiteY8978" fmla="*/ 2153852 h 6698675"/>
              <a:gd name="connsiteX8979" fmla="*/ 6715138 w 8267681"/>
              <a:gd name="connsiteY8979" fmla="*/ 2167897 h 6698675"/>
              <a:gd name="connsiteX8980" fmla="*/ 6635280 w 8267681"/>
              <a:gd name="connsiteY8980" fmla="*/ 2132698 h 6698675"/>
              <a:gd name="connsiteX8981" fmla="*/ 5745095 w 8267681"/>
              <a:gd name="connsiteY8981" fmla="*/ 2132698 h 6698675"/>
              <a:gd name="connsiteX8982" fmla="*/ 5738048 w 8267681"/>
              <a:gd name="connsiteY8982" fmla="*/ 2139749 h 6698675"/>
              <a:gd name="connsiteX8983" fmla="*/ 5749792 w 8267681"/>
              <a:gd name="connsiteY8983" fmla="*/ 2139749 h 6698675"/>
              <a:gd name="connsiteX8984" fmla="*/ 965350 w 8267681"/>
              <a:gd name="connsiteY8984" fmla="*/ 2130348 h 6698675"/>
              <a:gd name="connsiteX8985" fmla="*/ 970050 w 8267681"/>
              <a:gd name="connsiteY8985" fmla="*/ 2135053 h 6698675"/>
              <a:gd name="connsiteX8986" fmla="*/ 965350 w 8267681"/>
              <a:gd name="connsiteY8986" fmla="*/ 2151512 h 6698675"/>
              <a:gd name="connsiteX8987" fmla="*/ 953607 w 8267681"/>
              <a:gd name="connsiteY8987" fmla="*/ 2153852 h 6698675"/>
              <a:gd name="connsiteX8988" fmla="*/ 953607 w 8267681"/>
              <a:gd name="connsiteY8988" fmla="*/ 2135053 h 6698675"/>
              <a:gd name="connsiteX8989" fmla="*/ 965350 w 8267681"/>
              <a:gd name="connsiteY8989" fmla="*/ 2130348 h 6698675"/>
              <a:gd name="connsiteX8990" fmla="*/ 4742165 w 8267681"/>
              <a:gd name="connsiteY8990" fmla="*/ 2130345 h 6698675"/>
              <a:gd name="connsiteX8991" fmla="*/ 4735118 w 8267681"/>
              <a:gd name="connsiteY8991" fmla="*/ 2137393 h 6698675"/>
              <a:gd name="connsiteX8992" fmla="*/ 4721026 w 8267681"/>
              <a:gd name="connsiteY8992" fmla="*/ 2132696 h 6698675"/>
              <a:gd name="connsiteX8993" fmla="*/ 4709282 w 8267681"/>
              <a:gd name="connsiteY8993" fmla="*/ 2137393 h 6698675"/>
              <a:gd name="connsiteX8994" fmla="*/ 4721026 w 8267681"/>
              <a:gd name="connsiteY8994" fmla="*/ 2146800 h 6698675"/>
              <a:gd name="connsiteX8995" fmla="*/ 4732770 w 8267681"/>
              <a:gd name="connsiteY8995" fmla="*/ 2146800 h 6698675"/>
              <a:gd name="connsiteX8996" fmla="*/ 4753909 w 8267681"/>
              <a:gd name="connsiteY8996" fmla="*/ 2165556 h 6698675"/>
              <a:gd name="connsiteX8997" fmla="*/ 4760955 w 8267681"/>
              <a:gd name="connsiteY8997" fmla="*/ 2170238 h 6698675"/>
              <a:gd name="connsiteX8998" fmla="*/ 4772699 w 8267681"/>
              <a:gd name="connsiteY8998" fmla="*/ 2158534 h 6698675"/>
              <a:gd name="connsiteX8999" fmla="*/ 4763304 w 8267681"/>
              <a:gd name="connsiteY8999" fmla="*/ 2153852 h 6698675"/>
              <a:gd name="connsiteX9000" fmla="*/ 4760955 w 8267681"/>
              <a:gd name="connsiteY9000" fmla="*/ 2153852 h 6698675"/>
              <a:gd name="connsiteX9001" fmla="*/ 4742165 w 8267681"/>
              <a:gd name="connsiteY9001" fmla="*/ 2130345 h 6698675"/>
              <a:gd name="connsiteX9002" fmla="*/ 5733351 w 8267681"/>
              <a:gd name="connsiteY9002" fmla="*/ 2123299 h 6698675"/>
              <a:gd name="connsiteX9003" fmla="*/ 5738048 w 8267681"/>
              <a:gd name="connsiteY9003" fmla="*/ 2130346 h 6698675"/>
              <a:gd name="connsiteX9004" fmla="*/ 5745095 w 8267681"/>
              <a:gd name="connsiteY9004" fmla="*/ 2123299 h 6698675"/>
              <a:gd name="connsiteX9005" fmla="*/ 5622957 w 8267681"/>
              <a:gd name="connsiteY9005" fmla="*/ 2120947 h 6698675"/>
              <a:gd name="connsiteX9006" fmla="*/ 5627655 w 8267681"/>
              <a:gd name="connsiteY9006" fmla="*/ 2130344 h 6698675"/>
              <a:gd name="connsiteX9007" fmla="*/ 5625306 w 8267681"/>
              <a:gd name="connsiteY9007" fmla="*/ 2135047 h 6698675"/>
              <a:gd name="connsiteX9008" fmla="*/ 5622957 w 8267681"/>
              <a:gd name="connsiteY9008" fmla="*/ 2132696 h 6698675"/>
              <a:gd name="connsiteX9009" fmla="*/ 5620608 w 8267681"/>
              <a:gd name="connsiteY9009" fmla="*/ 2132696 h 6698675"/>
              <a:gd name="connsiteX9010" fmla="*/ 5618260 w 8267681"/>
              <a:gd name="connsiteY9010" fmla="*/ 2123297 h 6698675"/>
              <a:gd name="connsiteX9011" fmla="*/ 5622957 w 8267681"/>
              <a:gd name="connsiteY9011" fmla="*/ 2120947 h 6698675"/>
              <a:gd name="connsiteX9012" fmla="*/ 4758606 w 8267681"/>
              <a:gd name="connsiteY9012" fmla="*/ 2118599 h 6698675"/>
              <a:gd name="connsiteX9013" fmla="*/ 4749211 w 8267681"/>
              <a:gd name="connsiteY9013" fmla="*/ 2120948 h 6698675"/>
              <a:gd name="connsiteX9014" fmla="*/ 4765653 w 8267681"/>
              <a:gd name="connsiteY9014" fmla="*/ 2127997 h 6698675"/>
              <a:gd name="connsiteX9015" fmla="*/ 4758606 w 8267681"/>
              <a:gd name="connsiteY9015" fmla="*/ 2118599 h 6698675"/>
              <a:gd name="connsiteX9016" fmla="*/ 5714560 w 8267681"/>
              <a:gd name="connsiteY9016" fmla="*/ 2116252 h 6698675"/>
              <a:gd name="connsiteX9017" fmla="*/ 5721607 w 8267681"/>
              <a:gd name="connsiteY9017" fmla="*/ 2130346 h 6698675"/>
              <a:gd name="connsiteX9018" fmla="*/ 5723956 w 8267681"/>
              <a:gd name="connsiteY9018" fmla="*/ 2116252 h 6698675"/>
              <a:gd name="connsiteX9019" fmla="*/ 5583028 w 8267681"/>
              <a:gd name="connsiteY9019" fmla="*/ 2106854 h 6698675"/>
              <a:gd name="connsiteX9020" fmla="*/ 5590074 w 8267681"/>
              <a:gd name="connsiteY9020" fmla="*/ 2109199 h 6698675"/>
              <a:gd name="connsiteX9021" fmla="*/ 5590074 w 8267681"/>
              <a:gd name="connsiteY9021" fmla="*/ 2111551 h 6698675"/>
              <a:gd name="connsiteX9022" fmla="*/ 5585376 w 8267681"/>
              <a:gd name="connsiteY9022" fmla="*/ 2113899 h 6698675"/>
              <a:gd name="connsiteX9023" fmla="*/ 5580679 w 8267681"/>
              <a:gd name="connsiteY9023" fmla="*/ 2118595 h 6698675"/>
              <a:gd name="connsiteX9024" fmla="*/ 5583028 w 8267681"/>
              <a:gd name="connsiteY9024" fmla="*/ 2118595 h 6698675"/>
              <a:gd name="connsiteX9025" fmla="*/ 5590074 w 8267681"/>
              <a:gd name="connsiteY9025" fmla="*/ 2127994 h 6698675"/>
              <a:gd name="connsiteX9026" fmla="*/ 5594771 w 8267681"/>
              <a:gd name="connsiteY9026" fmla="*/ 2132694 h 6698675"/>
              <a:gd name="connsiteX9027" fmla="*/ 5606515 w 8267681"/>
              <a:gd name="connsiteY9027" fmla="*/ 2156184 h 6698675"/>
              <a:gd name="connsiteX9028" fmla="*/ 5601818 w 8267681"/>
              <a:gd name="connsiteY9028" fmla="*/ 2170238 h 6698675"/>
              <a:gd name="connsiteX9029" fmla="*/ 5585376 w 8267681"/>
              <a:gd name="connsiteY9029" fmla="*/ 2158525 h 6698675"/>
              <a:gd name="connsiteX9030" fmla="*/ 5585376 w 8267681"/>
              <a:gd name="connsiteY9030" fmla="*/ 2146799 h 6698675"/>
              <a:gd name="connsiteX9031" fmla="*/ 5587725 w 8267681"/>
              <a:gd name="connsiteY9031" fmla="*/ 2144444 h 6698675"/>
              <a:gd name="connsiteX9032" fmla="*/ 5571284 w 8267681"/>
              <a:gd name="connsiteY9032" fmla="*/ 2123296 h 6698675"/>
              <a:gd name="connsiteX9033" fmla="*/ 5571284 w 8267681"/>
              <a:gd name="connsiteY9033" fmla="*/ 2120945 h 6698675"/>
              <a:gd name="connsiteX9034" fmla="*/ 5566586 w 8267681"/>
              <a:gd name="connsiteY9034" fmla="*/ 2116249 h 6698675"/>
              <a:gd name="connsiteX9035" fmla="*/ 5568935 w 8267681"/>
              <a:gd name="connsiteY9035" fmla="*/ 2109199 h 6698675"/>
              <a:gd name="connsiteX9036" fmla="*/ 5583028 w 8267681"/>
              <a:gd name="connsiteY9036" fmla="*/ 2106854 h 6698675"/>
              <a:gd name="connsiteX9037" fmla="*/ 1679362 w 8267681"/>
              <a:gd name="connsiteY9037" fmla="*/ 2102159 h 6698675"/>
              <a:gd name="connsiteX9038" fmla="*/ 1684058 w 8267681"/>
              <a:gd name="connsiteY9038" fmla="*/ 2106854 h 6698675"/>
              <a:gd name="connsiteX9039" fmla="*/ 1693454 w 8267681"/>
              <a:gd name="connsiteY9039" fmla="*/ 2106854 h 6698675"/>
              <a:gd name="connsiteX9040" fmla="*/ 1679362 w 8267681"/>
              <a:gd name="connsiteY9040" fmla="*/ 2102159 h 6698675"/>
              <a:gd name="connsiteX9041" fmla="*/ 3995841 w 8267681"/>
              <a:gd name="connsiteY9041" fmla="*/ 2097454 h 6698675"/>
              <a:gd name="connsiteX9042" fmla="*/ 3988207 w 8267681"/>
              <a:gd name="connsiteY9042" fmla="*/ 2099806 h 6698675"/>
              <a:gd name="connsiteX9043" fmla="*/ 4006997 w 8267681"/>
              <a:gd name="connsiteY9043" fmla="*/ 2102159 h 6698675"/>
              <a:gd name="connsiteX9044" fmla="*/ 3995841 w 8267681"/>
              <a:gd name="connsiteY9044" fmla="*/ 2097454 h 6698675"/>
              <a:gd name="connsiteX9045" fmla="*/ 5507867 w 8267681"/>
              <a:gd name="connsiteY9045" fmla="*/ 2092758 h 6698675"/>
              <a:gd name="connsiteX9046" fmla="*/ 5517263 w 8267681"/>
              <a:gd name="connsiteY9046" fmla="*/ 2092758 h 6698675"/>
              <a:gd name="connsiteX9047" fmla="*/ 5519611 w 8267681"/>
              <a:gd name="connsiteY9047" fmla="*/ 2095109 h 6698675"/>
              <a:gd name="connsiteX9048" fmla="*/ 5519611 w 8267681"/>
              <a:gd name="connsiteY9048" fmla="*/ 2099803 h 6698675"/>
              <a:gd name="connsiteX9049" fmla="*/ 5510216 w 8267681"/>
              <a:gd name="connsiteY9049" fmla="*/ 2097454 h 6698675"/>
              <a:gd name="connsiteX9050" fmla="*/ 5507867 w 8267681"/>
              <a:gd name="connsiteY9050" fmla="*/ 2092758 h 6698675"/>
              <a:gd name="connsiteX9051" fmla="*/ 5477333 w 8267681"/>
              <a:gd name="connsiteY9051" fmla="*/ 2088060 h 6698675"/>
              <a:gd name="connsiteX9052" fmla="*/ 5489077 w 8267681"/>
              <a:gd name="connsiteY9052" fmla="*/ 2092758 h 6698675"/>
              <a:gd name="connsiteX9053" fmla="*/ 5489077 w 8267681"/>
              <a:gd name="connsiteY9053" fmla="*/ 2099802 h 6698675"/>
              <a:gd name="connsiteX9054" fmla="*/ 5496123 w 8267681"/>
              <a:gd name="connsiteY9054" fmla="*/ 2111549 h 6698675"/>
              <a:gd name="connsiteX9055" fmla="*/ 5514913 w 8267681"/>
              <a:gd name="connsiteY9055" fmla="*/ 2102155 h 6698675"/>
              <a:gd name="connsiteX9056" fmla="*/ 5543098 w 8267681"/>
              <a:gd name="connsiteY9056" fmla="*/ 2123296 h 6698675"/>
              <a:gd name="connsiteX9057" fmla="*/ 5543098 w 8267681"/>
              <a:gd name="connsiteY9057" fmla="*/ 2127994 h 6698675"/>
              <a:gd name="connsiteX9058" fmla="*/ 5524308 w 8267681"/>
              <a:gd name="connsiteY9058" fmla="*/ 2127994 h 6698675"/>
              <a:gd name="connsiteX9059" fmla="*/ 5507867 w 8267681"/>
              <a:gd name="connsiteY9059" fmla="*/ 2118595 h 6698675"/>
              <a:gd name="connsiteX9060" fmla="*/ 5500821 w 8267681"/>
              <a:gd name="connsiteY9060" fmla="*/ 2118595 h 6698675"/>
              <a:gd name="connsiteX9061" fmla="*/ 5486728 w 8267681"/>
              <a:gd name="connsiteY9061" fmla="*/ 2120945 h 6698675"/>
              <a:gd name="connsiteX9062" fmla="*/ 5467937 w 8267681"/>
              <a:gd name="connsiteY9062" fmla="*/ 2116249 h 6698675"/>
              <a:gd name="connsiteX9063" fmla="*/ 5465589 w 8267681"/>
              <a:gd name="connsiteY9063" fmla="*/ 2106854 h 6698675"/>
              <a:gd name="connsiteX9064" fmla="*/ 5477333 w 8267681"/>
              <a:gd name="connsiteY9064" fmla="*/ 2088060 h 6698675"/>
              <a:gd name="connsiteX9065" fmla="*/ 5707514 w 8267681"/>
              <a:gd name="connsiteY9065" fmla="*/ 2083361 h 6698675"/>
              <a:gd name="connsiteX9066" fmla="*/ 5707514 w 8267681"/>
              <a:gd name="connsiteY9066" fmla="*/ 2092760 h 6698675"/>
              <a:gd name="connsiteX9067" fmla="*/ 5693422 w 8267681"/>
              <a:gd name="connsiteY9067" fmla="*/ 2099806 h 6698675"/>
              <a:gd name="connsiteX9068" fmla="*/ 5702817 w 8267681"/>
              <a:gd name="connsiteY9068" fmla="*/ 2095111 h 6698675"/>
              <a:gd name="connsiteX9069" fmla="*/ 5709863 w 8267681"/>
              <a:gd name="connsiteY9069" fmla="*/ 2099806 h 6698675"/>
              <a:gd name="connsiteX9070" fmla="*/ 5716909 w 8267681"/>
              <a:gd name="connsiteY9070" fmla="*/ 2083361 h 6698675"/>
              <a:gd name="connsiteX9071" fmla="*/ 5688724 w 8267681"/>
              <a:gd name="connsiteY9071" fmla="*/ 2083361 h 6698675"/>
              <a:gd name="connsiteX9072" fmla="*/ 5688724 w 8267681"/>
              <a:gd name="connsiteY9072" fmla="*/ 2090411 h 6698675"/>
              <a:gd name="connsiteX9073" fmla="*/ 5695770 w 8267681"/>
              <a:gd name="connsiteY9073" fmla="*/ 2090411 h 6698675"/>
              <a:gd name="connsiteX9074" fmla="*/ 5383383 w 8267681"/>
              <a:gd name="connsiteY9074" fmla="*/ 2083360 h 6698675"/>
              <a:gd name="connsiteX9075" fmla="*/ 5385731 w 8267681"/>
              <a:gd name="connsiteY9075" fmla="*/ 2088061 h 6698675"/>
              <a:gd name="connsiteX9076" fmla="*/ 5390429 w 8267681"/>
              <a:gd name="connsiteY9076" fmla="*/ 2085712 h 6698675"/>
              <a:gd name="connsiteX9077" fmla="*/ 5423312 w 8267681"/>
              <a:gd name="connsiteY9077" fmla="*/ 2109199 h 6698675"/>
              <a:gd name="connsiteX9078" fmla="*/ 5420963 w 8267681"/>
              <a:gd name="connsiteY9078" fmla="*/ 2113899 h 6698675"/>
              <a:gd name="connsiteX9079" fmla="*/ 5420963 w 8267681"/>
              <a:gd name="connsiteY9079" fmla="*/ 2120947 h 6698675"/>
              <a:gd name="connsiteX9080" fmla="*/ 5442102 w 8267681"/>
              <a:gd name="connsiteY9080" fmla="*/ 2149151 h 6698675"/>
              <a:gd name="connsiteX9081" fmla="*/ 5449148 w 8267681"/>
              <a:gd name="connsiteY9081" fmla="*/ 2149151 h 6698675"/>
              <a:gd name="connsiteX9082" fmla="*/ 5446800 w 8267681"/>
              <a:gd name="connsiteY9082" fmla="*/ 2144443 h 6698675"/>
              <a:gd name="connsiteX9083" fmla="*/ 5449148 w 8267681"/>
              <a:gd name="connsiteY9083" fmla="*/ 2139745 h 6698675"/>
              <a:gd name="connsiteX9084" fmla="*/ 5451497 w 8267681"/>
              <a:gd name="connsiteY9084" fmla="*/ 2139745 h 6698675"/>
              <a:gd name="connsiteX9085" fmla="*/ 5451497 w 8267681"/>
              <a:gd name="connsiteY9085" fmla="*/ 2135047 h 6698675"/>
              <a:gd name="connsiteX9086" fmla="*/ 5444451 w 8267681"/>
              <a:gd name="connsiteY9086" fmla="*/ 2132696 h 6698675"/>
              <a:gd name="connsiteX9087" fmla="*/ 5444451 w 8267681"/>
              <a:gd name="connsiteY9087" fmla="*/ 2127997 h 6698675"/>
              <a:gd name="connsiteX9088" fmla="*/ 5439753 w 8267681"/>
              <a:gd name="connsiteY9088" fmla="*/ 2120947 h 6698675"/>
              <a:gd name="connsiteX9089" fmla="*/ 5446800 w 8267681"/>
              <a:gd name="connsiteY9089" fmla="*/ 2123297 h 6698675"/>
              <a:gd name="connsiteX9090" fmla="*/ 5449148 w 8267681"/>
              <a:gd name="connsiteY9090" fmla="*/ 2123297 h 6698675"/>
              <a:gd name="connsiteX9091" fmla="*/ 5446800 w 8267681"/>
              <a:gd name="connsiteY9091" fmla="*/ 2118596 h 6698675"/>
              <a:gd name="connsiteX9092" fmla="*/ 5458544 w 8267681"/>
              <a:gd name="connsiteY9092" fmla="*/ 2118596 h 6698675"/>
              <a:gd name="connsiteX9093" fmla="*/ 5460892 w 8267681"/>
              <a:gd name="connsiteY9093" fmla="*/ 2127997 h 6698675"/>
              <a:gd name="connsiteX9094" fmla="*/ 5463241 w 8267681"/>
              <a:gd name="connsiteY9094" fmla="*/ 2127997 h 6698675"/>
              <a:gd name="connsiteX9095" fmla="*/ 5460892 w 8267681"/>
              <a:gd name="connsiteY9095" fmla="*/ 2137391 h 6698675"/>
              <a:gd name="connsiteX9096" fmla="*/ 5465590 w 8267681"/>
              <a:gd name="connsiteY9096" fmla="*/ 2139745 h 6698675"/>
              <a:gd name="connsiteX9097" fmla="*/ 5465590 w 8267681"/>
              <a:gd name="connsiteY9097" fmla="*/ 2149151 h 6698675"/>
              <a:gd name="connsiteX9098" fmla="*/ 5472636 w 8267681"/>
              <a:gd name="connsiteY9098" fmla="*/ 2149151 h 6698675"/>
              <a:gd name="connsiteX9099" fmla="*/ 5477334 w 8267681"/>
              <a:gd name="connsiteY9099" fmla="*/ 2153844 h 6698675"/>
              <a:gd name="connsiteX9100" fmla="*/ 5486729 w 8267681"/>
              <a:gd name="connsiteY9100" fmla="*/ 2153844 h 6698675"/>
              <a:gd name="connsiteX9101" fmla="*/ 5489078 w 8267681"/>
              <a:gd name="connsiteY9101" fmla="*/ 2149151 h 6698675"/>
              <a:gd name="connsiteX9102" fmla="*/ 5498473 w 8267681"/>
              <a:gd name="connsiteY9102" fmla="*/ 2153844 h 6698675"/>
              <a:gd name="connsiteX9103" fmla="*/ 5510217 w 8267681"/>
              <a:gd name="connsiteY9103" fmla="*/ 2151503 h 6698675"/>
              <a:gd name="connsiteX9104" fmla="*/ 5514914 w 8267681"/>
              <a:gd name="connsiteY9104" fmla="*/ 2153844 h 6698675"/>
              <a:gd name="connsiteX9105" fmla="*/ 5514914 w 8267681"/>
              <a:gd name="connsiteY9105" fmla="*/ 2172581 h 6698675"/>
              <a:gd name="connsiteX9106" fmla="*/ 5521961 w 8267681"/>
              <a:gd name="connsiteY9106" fmla="*/ 2196092 h 6698675"/>
              <a:gd name="connsiteX9107" fmla="*/ 5496124 w 8267681"/>
              <a:gd name="connsiteY9107" fmla="*/ 2196092 h 6698675"/>
              <a:gd name="connsiteX9108" fmla="*/ 5470288 w 8267681"/>
              <a:gd name="connsiteY9108" fmla="*/ 2189045 h 6698675"/>
              <a:gd name="connsiteX9109" fmla="*/ 5456195 w 8267681"/>
              <a:gd name="connsiteY9109" fmla="*/ 2184342 h 6698675"/>
              <a:gd name="connsiteX9110" fmla="*/ 5432707 w 8267681"/>
              <a:gd name="connsiteY9110" fmla="*/ 2181991 h 6698675"/>
              <a:gd name="connsiteX9111" fmla="*/ 5435056 w 8267681"/>
              <a:gd name="connsiteY9111" fmla="*/ 2189045 h 6698675"/>
              <a:gd name="connsiteX9112" fmla="*/ 5428010 w 8267681"/>
              <a:gd name="connsiteY9112" fmla="*/ 2191392 h 6698675"/>
              <a:gd name="connsiteX9113" fmla="*/ 5418615 w 8267681"/>
              <a:gd name="connsiteY9113" fmla="*/ 2186690 h 6698675"/>
              <a:gd name="connsiteX9114" fmla="*/ 5409219 w 8267681"/>
              <a:gd name="connsiteY9114" fmla="*/ 2186690 h 6698675"/>
              <a:gd name="connsiteX9115" fmla="*/ 5385731 w 8267681"/>
              <a:gd name="connsiteY9115" fmla="*/ 2174939 h 6698675"/>
              <a:gd name="connsiteX9116" fmla="*/ 5369290 w 8267681"/>
              <a:gd name="connsiteY9116" fmla="*/ 2167897 h 6698675"/>
              <a:gd name="connsiteX9117" fmla="*/ 5376336 w 8267681"/>
              <a:gd name="connsiteY9117" fmla="*/ 2158525 h 6698675"/>
              <a:gd name="connsiteX9118" fmla="*/ 5373988 w 8267681"/>
              <a:gd name="connsiteY9118" fmla="*/ 2151503 h 6698675"/>
              <a:gd name="connsiteX9119" fmla="*/ 5376336 w 8267681"/>
              <a:gd name="connsiteY9119" fmla="*/ 2144443 h 6698675"/>
              <a:gd name="connsiteX9120" fmla="*/ 5366941 w 8267681"/>
              <a:gd name="connsiteY9120" fmla="*/ 2142092 h 6698675"/>
              <a:gd name="connsiteX9121" fmla="*/ 5324662 w 8267681"/>
              <a:gd name="connsiteY9121" fmla="*/ 2144443 h 6698675"/>
              <a:gd name="connsiteX9122" fmla="*/ 5303523 w 8267681"/>
              <a:gd name="connsiteY9122" fmla="*/ 2149151 h 6698675"/>
              <a:gd name="connsiteX9123" fmla="*/ 5284733 w 8267681"/>
              <a:gd name="connsiteY9123" fmla="*/ 2156184 h 6698675"/>
              <a:gd name="connsiteX9124" fmla="*/ 5277687 w 8267681"/>
              <a:gd name="connsiteY9124" fmla="*/ 2153844 h 6698675"/>
              <a:gd name="connsiteX9125" fmla="*/ 5289431 w 8267681"/>
              <a:gd name="connsiteY9125" fmla="*/ 2142092 h 6698675"/>
              <a:gd name="connsiteX9126" fmla="*/ 5294128 w 8267681"/>
              <a:gd name="connsiteY9126" fmla="*/ 2146799 h 6698675"/>
              <a:gd name="connsiteX9127" fmla="*/ 5301175 w 8267681"/>
              <a:gd name="connsiteY9127" fmla="*/ 2132696 h 6698675"/>
              <a:gd name="connsiteX9128" fmla="*/ 5298826 w 8267681"/>
              <a:gd name="connsiteY9128" fmla="*/ 2125650 h 6698675"/>
              <a:gd name="connsiteX9129" fmla="*/ 5303523 w 8267681"/>
              <a:gd name="connsiteY9129" fmla="*/ 2127997 h 6698675"/>
              <a:gd name="connsiteX9130" fmla="*/ 5303523 w 8267681"/>
              <a:gd name="connsiteY9130" fmla="*/ 2123297 h 6698675"/>
              <a:gd name="connsiteX9131" fmla="*/ 5305872 w 8267681"/>
              <a:gd name="connsiteY9131" fmla="*/ 2123297 h 6698675"/>
              <a:gd name="connsiteX9132" fmla="*/ 5305872 w 8267681"/>
              <a:gd name="connsiteY9132" fmla="*/ 2113899 h 6698675"/>
              <a:gd name="connsiteX9133" fmla="*/ 5308221 w 8267681"/>
              <a:gd name="connsiteY9133" fmla="*/ 2113899 h 6698675"/>
              <a:gd name="connsiteX9134" fmla="*/ 5308221 w 8267681"/>
              <a:gd name="connsiteY9134" fmla="*/ 2120947 h 6698675"/>
              <a:gd name="connsiteX9135" fmla="*/ 5312919 w 8267681"/>
              <a:gd name="connsiteY9135" fmla="*/ 2123297 h 6698675"/>
              <a:gd name="connsiteX9136" fmla="*/ 5317616 w 8267681"/>
              <a:gd name="connsiteY9136" fmla="*/ 2120947 h 6698675"/>
              <a:gd name="connsiteX9137" fmla="*/ 5319965 w 8267681"/>
              <a:gd name="connsiteY9137" fmla="*/ 2109199 h 6698675"/>
              <a:gd name="connsiteX9138" fmla="*/ 5317616 w 8267681"/>
              <a:gd name="connsiteY9138" fmla="*/ 2099803 h 6698675"/>
              <a:gd name="connsiteX9139" fmla="*/ 5324662 w 8267681"/>
              <a:gd name="connsiteY9139" fmla="*/ 2097454 h 6698675"/>
              <a:gd name="connsiteX9140" fmla="*/ 5341105 w 8267681"/>
              <a:gd name="connsiteY9140" fmla="*/ 2102156 h 6698675"/>
              <a:gd name="connsiteX9141" fmla="*/ 5341105 w 8267681"/>
              <a:gd name="connsiteY9141" fmla="*/ 2099803 h 6698675"/>
              <a:gd name="connsiteX9142" fmla="*/ 5350500 w 8267681"/>
              <a:gd name="connsiteY9142" fmla="*/ 2097454 h 6698675"/>
              <a:gd name="connsiteX9143" fmla="*/ 5352849 w 8267681"/>
              <a:gd name="connsiteY9143" fmla="*/ 2102156 h 6698675"/>
              <a:gd name="connsiteX9144" fmla="*/ 5350500 w 8267681"/>
              <a:gd name="connsiteY9144" fmla="*/ 2106854 h 6698675"/>
              <a:gd name="connsiteX9145" fmla="*/ 5352849 w 8267681"/>
              <a:gd name="connsiteY9145" fmla="*/ 2116249 h 6698675"/>
              <a:gd name="connsiteX9146" fmla="*/ 5348151 w 8267681"/>
              <a:gd name="connsiteY9146" fmla="*/ 2116249 h 6698675"/>
              <a:gd name="connsiteX9147" fmla="*/ 5350500 w 8267681"/>
              <a:gd name="connsiteY9147" fmla="*/ 2123297 h 6698675"/>
              <a:gd name="connsiteX9148" fmla="*/ 5350500 w 8267681"/>
              <a:gd name="connsiteY9148" fmla="*/ 2130344 h 6698675"/>
              <a:gd name="connsiteX9149" fmla="*/ 5359895 w 8267681"/>
              <a:gd name="connsiteY9149" fmla="*/ 2130344 h 6698675"/>
              <a:gd name="connsiteX9150" fmla="*/ 5362244 w 8267681"/>
              <a:gd name="connsiteY9150" fmla="*/ 2118596 h 6698675"/>
              <a:gd name="connsiteX9151" fmla="*/ 5357546 w 8267681"/>
              <a:gd name="connsiteY9151" fmla="*/ 2113899 h 6698675"/>
              <a:gd name="connsiteX9152" fmla="*/ 5357546 w 8267681"/>
              <a:gd name="connsiteY9152" fmla="*/ 2095109 h 6698675"/>
              <a:gd name="connsiteX9153" fmla="*/ 5364593 w 8267681"/>
              <a:gd name="connsiteY9153" fmla="*/ 2104500 h 6698675"/>
              <a:gd name="connsiteX9154" fmla="*/ 5376336 w 8267681"/>
              <a:gd name="connsiteY9154" fmla="*/ 2113899 h 6698675"/>
              <a:gd name="connsiteX9155" fmla="*/ 5376336 w 8267681"/>
              <a:gd name="connsiteY9155" fmla="*/ 2111549 h 6698675"/>
              <a:gd name="connsiteX9156" fmla="*/ 5392778 w 8267681"/>
              <a:gd name="connsiteY9156" fmla="*/ 2120947 h 6698675"/>
              <a:gd name="connsiteX9157" fmla="*/ 5392778 w 8267681"/>
              <a:gd name="connsiteY9157" fmla="*/ 2123297 h 6698675"/>
              <a:gd name="connsiteX9158" fmla="*/ 5397475 w 8267681"/>
              <a:gd name="connsiteY9158" fmla="*/ 2120947 h 6698675"/>
              <a:gd name="connsiteX9159" fmla="*/ 5397475 w 8267681"/>
              <a:gd name="connsiteY9159" fmla="*/ 2132696 h 6698675"/>
              <a:gd name="connsiteX9160" fmla="*/ 5383383 w 8267681"/>
              <a:gd name="connsiteY9160" fmla="*/ 2132696 h 6698675"/>
              <a:gd name="connsiteX9161" fmla="*/ 5373988 w 8267681"/>
              <a:gd name="connsiteY9161" fmla="*/ 2132696 h 6698675"/>
              <a:gd name="connsiteX9162" fmla="*/ 5373988 w 8267681"/>
              <a:gd name="connsiteY9162" fmla="*/ 2137391 h 6698675"/>
              <a:gd name="connsiteX9163" fmla="*/ 5392778 w 8267681"/>
              <a:gd name="connsiteY9163" fmla="*/ 2144443 h 6698675"/>
              <a:gd name="connsiteX9164" fmla="*/ 5395127 w 8267681"/>
              <a:gd name="connsiteY9164" fmla="*/ 2135047 h 6698675"/>
              <a:gd name="connsiteX9165" fmla="*/ 5406871 w 8267681"/>
              <a:gd name="connsiteY9165" fmla="*/ 2130344 h 6698675"/>
              <a:gd name="connsiteX9166" fmla="*/ 5406871 w 8267681"/>
              <a:gd name="connsiteY9166" fmla="*/ 2125650 h 6698675"/>
              <a:gd name="connsiteX9167" fmla="*/ 5404522 w 8267681"/>
              <a:gd name="connsiteY9167" fmla="*/ 2125650 h 6698675"/>
              <a:gd name="connsiteX9168" fmla="*/ 5404522 w 8267681"/>
              <a:gd name="connsiteY9168" fmla="*/ 2120947 h 6698675"/>
              <a:gd name="connsiteX9169" fmla="*/ 5416266 w 8267681"/>
              <a:gd name="connsiteY9169" fmla="*/ 2125650 h 6698675"/>
              <a:gd name="connsiteX9170" fmla="*/ 5402173 w 8267681"/>
              <a:gd name="connsiteY9170" fmla="*/ 2113899 h 6698675"/>
              <a:gd name="connsiteX9171" fmla="*/ 5402173 w 8267681"/>
              <a:gd name="connsiteY9171" fmla="*/ 2109199 h 6698675"/>
              <a:gd name="connsiteX9172" fmla="*/ 5397475 w 8267681"/>
              <a:gd name="connsiteY9172" fmla="*/ 2109199 h 6698675"/>
              <a:gd name="connsiteX9173" fmla="*/ 5385731 w 8267681"/>
              <a:gd name="connsiteY9173" fmla="*/ 2099803 h 6698675"/>
              <a:gd name="connsiteX9174" fmla="*/ 5376336 w 8267681"/>
              <a:gd name="connsiteY9174" fmla="*/ 2090408 h 6698675"/>
              <a:gd name="connsiteX9175" fmla="*/ 5376336 w 8267681"/>
              <a:gd name="connsiteY9175" fmla="*/ 2088061 h 6698675"/>
              <a:gd name="connsiteX9176" fmla="*/ 5383383 w 8267681"/>
              <a:gd name="connsiteY9176" fmla="*/ 2083360 h 6698675"/>
              <a:gd name="connsiteX9177" fmla="*/ 4885441 w 8267681"/>
              <a:gd name="connsiteY9177" fmla="*/ 2073967 h 6698675"/>
              <a:gd name="connsiteX9178" fmla="*/ 4885441 w 8267681"/>
              <a:gd name="connsiteY9178" fmla="*/ 2081019 h 6698675"/>
              <a:gd name="connsiteX9179" fmla="*/ 4892487 w 8267681"/>
              <a:gd name="connsiteY9179" fmla="*/ 2081019 h 6698675"/>
              <a:gd name="connsiteX9180" fmla="*/ 3972794 w 8267681"/>
              <a:gd name="connsiteY9180" fmla="*/ 2063291 h 6698675"/>
              <a:gd name="connsiteX9181" fmla="*/ 3952976 w 8267681"/>
              <a:gd name="connsiteY9181" fmla="*/ 2066928 h 6698675"/>
              <a:gd name="connsiteX9182" fmla="*/ 3972794 w 8267681"/>
              <a:gd name="connsiteY9182" fmla="*/ 2063291 h 6698675"/>
              <a:gd name="connsiteX9183" fmla="*/ 3932571 w 8267681"/>
              <a:gd name="connsiteY9183" fmla="*/ 2056210 h 6698675"/>
              <a:gd name="connsiteX9184" fmla="*/ 3915395 w 8267681"/>
              <a:gd name="connsiteY9184" fmla="*/ 2057527 h 6698675"/>
              <a:gd name="connsiteX9185" fmla="*/ 3932571 w 8267681"/>
              <a:gd name="connsiteY9185" fmla="*/ 2056210 h 6698675"/>
              <a:gd name="connsiteX9186" fmla="*/ 4688143 w 8267681"/>
              <a:gd name="connsiteY9186" fmla="*/ 2055183 h 6698675"/>
              <a:gd name="connsiteX9187" fmla="*/ 4681096 w 8267681"/>
              <a:gd name="connsiteY9187" fmla="*/ 2062226 h 6698675"/>
              <a:gd name="connsiteX9188" fmla="*/ 4699887 w 8267681"/>
              <a:gd name="connsiteY9188" fmla="*/ 2062226 h 6698675"/>
              <a:gd name="connsiteX9189" fmla="*/ 4688143 w 8267681"/>
              <a:gd name="connsiteY9189" fmla="*/ 2055183 h 6698675"/>
              <a:gd name="connsiteX9190" fmla="*/ 4883536 w 8267681"/>
              <a:gd name="connsiteY9190" fmla="*/ 2054203 h 6698675"/>
              <a:gd name="connsiteX9191" fmla="*/ 4880743 w 8267681"/>
              <a:gd name="connsiteY9191" fmla="*/ 2059776 h 6698675"/>
              <a:gd name="connsiteX9192" fmla="*/ 4880743 w 8267681"/>
              <a:gd name="connsiteY9192" fmla="*/ 2059879 h 6698675"/>
              <a:gd name="connsiteX9193" fmla="*/ 4887790 w 8267681"/>
              <a:gd name="connsiteY9193" fmla="*/ 2059879 h 6698675"/>
              <a:gd name="connsiteX9194" fmla="*/ 5258898 w 8267681"/>
              <a:gd name="connsiteY9194" fmla="*/ 2048132 h 6698675"/>
              <a:gd name="connsiteX9195" fmla="*/ 5261246 w 8267681"/>
              <a:gd name="connsiteY9195" fmla="*/ 2048132 h 6698675"/>
              <a:gd name="connsiteX9196" fmla="*/ 5259181 w 8267681"/>
              <a:gd name="connsiteY9196" fmla="*/ 2048984 h 6698675"/>
              <a:gd name="connsiteX9197" fmla="*/ 6278408 w 8267681"/>
              <a:gd name="connsiteY9197" fmla="*/ 2038855 h 6698675"/>
              <a:gd name="connsiteX9198" fmla="*/ 6299405 w 8267681"/>
              <a:gd name="connsiteY9198" fmla="*/ 2041088 h 6698675"/>
              <a:gd name="connsiteX9199" fmla="*/ 6533695 w 8267681"/>
              <a:gd name="connsiteY9199" fmla="*/ 2090411 h 6698675"/>
              <a:gd name="connsiteX9200" fmla="*/ 6614219 w 8267681"/>
              <a:gd name="connsiteY9200" fmla="*/ 2118772 h 6698675"/>
              <a:gd name="connsiteX9201" fmla="*/ 6642327 w 8267681"/>
              <a:gd name="connsiteY9201" fmla="*/ 2130346 h 6698675"/>
              <a:gd name="connsiteX9202" fmla="*/ 6837275 w 8267681"/>
              <a:gd name="connsiteY9202" fmla="*/ 2236026 h 6698675"/>
              <a:gd name="connsiteX9203" fmla="*/ 6581258 w 8267681"/>
              <a:gd name="connsiteY9203" fmla="*/ 2109202 h 6698675"/>
              <a:gd name="connsiteX9204" fmla="*/ 6423597 w 8267681"/>
              <a:gd name="connsiteY9204" fmla="*/ 2063984 h 6698675"/>
              <a:gd name="connsiteX9205" fmla="*/ 4659958 w 8267681"/>
              <a:gd name="connsiteY9205" fmla="*/ 2038738 h 6698675"/>
              <a:gd name="connsiteX9206" fmla="*/ 4659958 w 8267681"/>
              <a:gd name="connsiteY9206" fmla="*/ 2043438 h 6698675"/>
              <a:gd name="connsiteX9207" fmla="*/ 4662306 w 8267681"/>
              <a:gd name="connsiteY9207" fmla="*/ 2041086 h 6698675"/>
              <a:gd name="connsiteX9208" fmla="*/ 4659958 w 8267681"/>
              <a:gd name="connsiteY9208" fmla="*/ 2038738 h 6698675"/>
              <a:gd name="connsiteX9209" fmla="*/ 5653492 w 8267681"/>
              <a:gd name="connsiteY9209" fmla="*/ 2034040 h 6698675"/>
              <a:gd name="connsiteX9210" fmla="*/ 5651144 w 8267681"/>
              <a:gd name="connsiteY9210" fmla="*/ 2043438 h 6698675"/>
              <a:gd name="connsiteX9211" fmla="*/ 5644097 w 8267681"/>
              <a:gd name="connsiteY9211" fmla="*/ 2043438 h 6698675"/>
              <a:gd name="connsiteX9212" fmla="*/ 5641749 w 8267681"/>
              <a:gd name="connsiteY9212" fmla="*/ 2043438 h 6698675"/>
              <a:gd name="connsiteX9213" fmla="*/ 5641749 w 8267681"/>
              <a:gd name="connsiteY9213" fmla="*/ 2050483 h 6698675"/>
              <a:gd name="connsiteX9214" fmla="*/ 5655841 w 8267681"/>
              <a:gd name="connsiteY9214" fmla="*/ 2043438 h 6698675"/>
              <a:gd name="connsiteX9215" fmla="*/ 5653492 w 8267681"/>
              <a:gd name="connsiteY9215" fmla="*/ 2034040 h 6698675"/>
              <a:gd name="connsiteX9216" fmla="*/ 4986438 w 8267681"/>
              <a:gd name="connsiteY9216" fmla="*/ 2034040 h 6698675"/>
              <a:gd name="connsiteX9217" fmla="*/ 4981741 w 8267681"/>
              <a:gd name="connsiteY9217" fmla="*/ 2036390 h 6698675"/>
              <a:gd name="connsiteX9218" fmla="*/ 4977043 w 8267681"/>
              <a:gd name="connsiteY9218" fmla="*/ 2041086 h 6698675"/>
              <a:gd name="connsiteX9219" fmla="*/ 4978218 w 8267681"/>
              <a:gd name="connsiteY9219" fmla="*/ 2041969 h 6698675"/>
              <a:gd name="connsiteX9220" fmla="*/ 4977209 w 8267681"/>
              <a:gd name="connsiteY9220" fmla="*/ 2043030 h 6698675"/>
              <a:gd name="connsiteX9221" fmla="*/ 4972346 w 8267681"/>
              <a:gd name="connsiteY9221" fmla="*/ 2047353 h 6698675"/>
              <a:gd name="connsiteX9222" fmla="*/ 4972346 w 8267681"/>
              <a:gd name="connsiteY9222" fmla="*/ 2045787 h 6698675"/>
              <a:gd name="connsiteX9223" fmla="*/ 4969997 w 8267681"/>
              <a:gd name="connsiteY9223" fmla="*/ 2048132 h 6698675"/>
              <a:gd name="connsiteX9224" fmla="*/ 4967648 w 8267681"/>
              <a:gd name="connsiteY9224" fmla="*/ 2050483 h 6698675"/>
              <a:gd name="connsiteX9225" fmla="*/ 4969410 w 8267681"/>
              <a:gd name="connsiteY9225" fmla="*/ 2049896 h 6698675"/>
              <a:gd name="connsiteX9226" fmla="*/ 4969326 w 8267681"/>
              <a:gd name="connsiteY9226" fmla="*/ 2050036 h 6698675"/>
              <a:gd name="connsiteX9227" fmla="*/ 4967313 w 8267681"/>
              <a:gd name="connsiteY9227" fmla="*/ 2051825 h 6698675"/>
              <a:gd name="connsiteX9228" fmla="*/ 4965299 w 8267681"/>
              <a:gd name="connsiteY9228" fmla="*/ 2045787 h 6698675"/>
              <a:gd name="connsiteX9229" fmla="*/ 4951206 w 8267681"/>
              <a:gd name="connsiteY9229" fmla="*/ 2059879 h 6698675"/>
              <a:gd name="connsiteX9230" fmla="*/ 4946509 w 8267681"/>
              <a:gd name="connsiteY9230" fmla="*/ 2062226 h 6698675"/>
              <a:gd name="connsiteX9231" fmla="*/ 4948858 w 8267681"/>
              <a:gd name="connsiteY9231" fmla="*/ 2059879 h 6698675"/>
              <a:gd name="connsiteX9232" fmla="*/ 4953555 w 8267681"/>
              <a:gd name="connsiteY9232" fmla="*/ 2055183 h 6698675"/>
              <a:gd name="connsiteX9233" fmla="*/ 4951206 w 8267681"/>
              <a:gd name="connsiteY9233" fmla="*/ 2057527 h 6698675"/>
              <a:gd name="connsiteX9234" fmla="*/ 4948858 w 8267681"/>
              <a:gd name="connsiteY9234" fmla="*/ 2059879 h 6698675"/>
              <a:gd name="connsiteX9235" fmla="*/ 4946509 w 8267681"/>
              <a:gd name="connsiteY9235" fmla="*/ 2059879 h 6698675"/>
              <a:gd name="connsiteX9236" fmla="*/ 4930068 w 8267681"/>
              <a:gd name="connsiteY9236" fmla="*/ 2078665 h 6698675"/>
              <a:gd name="connsiteX9237" fmla="*/ 4923021 w 8267681"/>
              <a:gd name="connsiteY9237" fmla="*/ 2085712 h 6698675"/>
              <a:gd name="connsiteX9238" fmla="*/ 4920672 w 8267681"/>
              <a:gd name="connsiteY9238" fmla="*/ 2090411 h 6698675"/>
              <a:gd name="connsiteX9239" fmla="*/ 4911277 w 8267681"/>
              <a:gd name="connsiteY9239" fmla="*/ 2102160 h 6698675"/>
              <a:gd name="connsiteX9240" fmla="*/ 4906580 w 8267681"/>
              <a:gd name="connsiteY9240" fmla="*/ 2111553 h 6698675"/>
              <a:gd name="connsiteX9241" fmla="*/ 4901882 w 8267681"/>
              <a:gd name="connsiteY9241" fmla="*/ 2118599 h 6698675"/>
              <a:gd name="connsiteX9242" fmla="*/ 4908928 w 8267681"/>
              <a:gd name="connsiteY9242" fmla="*/ 2106854 h 6698675"/>
              <a:gd name="connsiteX9243" fmla="*/ 4906580 w 8267681"/>
              <a:gd name="connsiteY9243" fmla="*/ 2109202 h 6698675"/>
              <a:gd name="connsiteX9244" fmla="*/ 4852852 w 8267681"/>
              <a:gd name="connsiteY9244" fmla="*/ 2203730 h 6698675"/>
              <a:gd name="connsiteX9245" fmla="*/ 4840814 w 8267681"/>
              <a:gd name="connsiteY9245" fmla="*/ 2244780 h 6698675"/>
              <a:gd name="connsiteX9246" fmla="*/ 4840814 w 8267681"/>
              <a:gd name="connsiteY9246" fmla="*/ 2243076 h 6698675"/>
              <a:gd name="connsiteX9247" fmla="*/ 4838465 w 8267681"/>
              <a:gd name="connsiteY9247" fmla="*/ 2250408 h 6698675"/>
              <a:gd name="connsiteX9248" fmla="*/ 4837675 w 8267681"/>
              <a:gd name="connsiteY9248" fmla="*/ 2253473 h 6698675"/>
              <a:gd name="connsiteX9249" fmla="*/ 4838067 w 8267681"/>
              <a:gd name="connsiteY9249" fmla="*/ 2254139 h 6698675"/>
              <a:gd name="connsiteX9250" fmla="*/ 4840814 w 8267681"/>
              <a:gd name="connsiteY9250" fmla="*/ 2244780 h 6698675"/>
              <a:gd name="connsiteX9251" fmla="*/ 4840814 w 8267681"/>
              <a:gd name="connsiteY9251" fmla="*/ 2245423 h 6698675"/>
              <a:gd name="connsiteX9252" fmla="*/ 4843163 w 8267681"/>
              <a:gd name="connsiteY9252" fmla="*/ 2238373 h 6698675"/>
              <a:gd name="connsiteX9253" fmla="*/ 4847860 w 8267681"/>
              <a:gd name="connsiteY9253" fmla="*/ 2233674 h 6698675"/>
              <a:gd name="connsiteX9254" fmla="*/ 4847860 w 8267681"/>
              <a:gd name="connsiteY9254" fmla="*/ 2236026 h 6698675"/>
              <a:gd name="connsiteX9255" fmla="*/ 4850209 w 8267681"/>
              <a:gd name="connsiteY9255" fmla="*/ 2233674 h 6698675"/>
              <a:gd name="connsiteX9256" fmla="*/ 4852558 w 8267681"/>
              <a:gd name="connsiteY9256" fmla="*/ 2226630 h 6698675"/>
              <a:gd name="connsiteX9257" fmla="*/ 4857255 w 8267681"/>
              <a:gd name="connsiteY9257" fmla="*/ 2224282 h 6698675"/>
              <a:gd name="connsiteX9258" fmla="*/ 4857255 w 8267681"/>
              <a:gd name="connsiteY9258" fmla="*/ 2228978 h 6698675"/>
              <a:gd name="connsiteX9259" fmla="*/ 4859604 w 8267681"/>
              <a:gd name="connsiteY9259" fmla="*/ 2226630 h 6698675"/>
              <a:gd name="connsiteX9260" fmla="*/ 4859604 w 8267681"/>
              <a:gd name="connsiteY9260" fmla="*/ 2233674 h 6698675"/>
              <a:gd name="connsiteX9261" fmla="*/ 4861953 w 8267681"/>
              <a:gd name="connsiteY9261" fmla="*/ 2228978 h 6698675"/>
              <a:gd name="connsiteX9262" fmla="*/ 4861953 w 8267681"/>
              <a:gd name="connsiteY9262" fmla="*/ 2240724 h 6698675"/>
              <a:gd name="connsiteX9263" fmla="*/ 4861953 w 8267681"/>
              <a:gd name="connsiteY9263" fmla="*/ 2247765 h 6698675"/>
              <a:gd name="connsiteX9264" fmla="*/ 4866651 w 8267681"/>
              <a:gd name="connsiteY9264" fmla="*/ 2238373 h 6698675"/>
              <a:gd name="connsiteX9265" fmla="*/ 4866651 w 8267681"/>
              <a:gd name="connsiteY9265" fmla="*/ 2219581 h 6698675"/>
              <a:gd name="connsiteX9266" fmla="*/ 4866651 w 8267681"/>
              <a:gd name="connsiteY9266" fmla="*/ 2217233 h 6698675"/>
              <a:gd name="connsiteX9267" fmla="*/ 4868999 w 8267681"/>
              <a:gd name="connsiteY9267" fmla="*/ 2210186 h 6698675"/>
              <a:gd name="connsiteX9268" fmla="*/ 4868999 w 8267681"/>
              <a:gd name="connsiteY9268" fmla="*/ 2214885 h 6698675"/>
              <a:gd name="connsiteX9269" fmla="*/ 4871348 w 8267681"/>
              <a:gd name="connsiteY9269" fmla="*/ 2212534 h 6698675"/>
              <a:gd name="connsiteX9270" fmla="*/ 4871348 w 8267681"/>
              <a:gd name="connsiteY9270" fmla="*/ 2210186 h 6698675"/>
              <a:gd name="connsiteX9271" fmla="*/ 4873697 w 8267681"/>
              <a:gd name="connsiteY9271" fmla="*/ 2205490 h 6698675"/>
              <a:gd name="connsiteX9272" fmla="*/ 4873697 w 8267681"/>
              <a:gd name="connsiteY9272" fmla="*/ 2200795 h 6698675"/>
              <a:gd name="connsiteX9273" fmla="*/ 4883092 w 8267681"/>
              <a:gd name="connsiteY9273" fmla="*/ 2189045 h 6698675"/>
              <a:gd name="connsiteX9274" fmla="*/ 4885441 w 8267681"/>
              <a:gd name="connsiteY9274" fmla="*/ 2179641 h 6698675"/>
              <a:gd name="connsiteX9275" fmla="*/ 4897184 w 8267681"/>
              <a:gd name="connsiteY9275" fmla="*/ 2160874 h 6698675"/>
              <a:gd name="connsiteX9276" fmla="*/ 4899533 w 8267681"/>
              <a:gd name="connsiteY9276" fmla="*/ 2160874 h 6698675"/>
              <a:gd name="connsiteX9277" fmla="*/ 4901882 w 8267681"/>
              <a:gd name="connsiteY9277" fmla="*/ 2153852 h 6698675"/>
              <a:gd name="connsiteX9278" fmla="*/ 4904231 w 8267681"/>
              <a:gd name="connsiteY9278" fmla="*/ 2153852 h 6698675"/>
              <a:gd name="connsiteX9279" fmla="*/ 4908928 w 8267681"/>
              <a:gd name="connsiteY9279" fmla="*/ 2149151 h 6698675"/>
              <a:gd name="connsiteX9280" fmla="*/ 4911277 w 8267681"/>
              <a:gd name="connsiteY9280" fmla="*/ 2144444 h 6698675"/>
              <a:gd name="connsiteX9281" fmla="*/ 4911277 w 8267681"/>
              <a:gd name="connsiteY9281" fmla="*/ 2139749 h 6698675"/>
              <a:gd name="connsiteX9282" fmla="*/ 4915975 w 8267681"/>
              <a:gd name="connsiteY9282" fmla="*/ 2132698 h 6698675"/>
              <a:gd name="connsiteX9283" fmla="*/ 4925370 w 8267681"/>
              <a:gd name="connsiteY9283" fmla="*/ 2125650 h 6698675"/>
              <a:gd name="connsiteX9284" fmla="*/ 4930068 w 8267681"/>
              <a:gd name="connsiteY9284" fmla="*/ 2123299 h 6698675"/>
              <a:gd name="connsiteX9285" fmla="*/ 4925370 w 8267681"/>
              <a:gd name="connsiteY9285" fmla="*/ 2127997 h 6698675"/>
              <a:gd name="connsiteX9286" fmla="*/ 4925370 w 8267681"/>
              <a:gd name="connsiteY9286" fmla="*/ 2130346 h 6698675"/>
              <a:gd name="connsiteX9287" fmla="*/ 4925370 w 8267681"/>
              <a:gd name="connsiteY9287" fmla="*/ 2132698 h 6698675"/>
              <a:gd name="connsiteX9288" fmla="*/ 4946509 w 8267681"/>
              <a:gd name="connsiteY9288" fmla="*/ 2116252 h 6698675"/>
              <a:gd name="connsiteX9289" fmla="*/ 4946509 w 8267681"/>
              <a:gd name="connsiteY9289" fmla="*/ 2113903 h 6698675"/>
              <a:gd name="connsiteX9290" fmla="*/ 4951206 w 8267681"/>
              <a:gd name="connsiteY9290" fmla="*/ 2111553 h 6698675"/>
              <a:gd name="connsiteX9291" fmla="*/ 4951206 w 8267681"/>
              <a:gd name="connsiteY9291" fmla="*/ 2109202 h 6698675"/>
              <a:gd name="connsiteX9292" fmla="*/ 4948858 w 8267681"/>
              <a:gd name="connsiteY9292" fmla="*/ 2109202 h 6698675"/>
              <a:gd name="connsiteX9293" fmla="*/ 4948858 w 8267681"/>
              <a:gd name="connsiteY9293" fmla="*/ 2104502 h 6698675"/>
              <a:gd name="connsiteX9294" fmla="*/ 4946509 w 8267681"/>
              <a:gd name="connsiteY9294" fmla="*/ 2104502 h 6698675"/>
              <a:gd name="connsiteX9295" fmla="*/ 4941811 w 8267681"/>
              <a:gd name="connsiteY9295" fmla="*/ 2111553 h 6698675"/>
              <a:gd name="connsiteX9296" fmla="*/ 4939463 w 8267681"/>
              <a:gd name="connsiteY9296" fmla="*/ 2111553 h 6698675"/>
              <a:gd name="connsiteX9297" fmla="*/ 4937114 w 8267681"/>
              <a:gd name="connsiteY9297" fmla="*/ 2109202 h 6698675"/>
              <a:gd name="connsiteX9298" fmla="*/ 4934765 w 8267681"/>
              <a:gd name="connsiteY9298" fmla="*/ 2111553 h 6698675"/>
              <a:gd name="connsiteX9299" fmla="*/ 4937114 w 8267681"/>
              <a:gd name="connsiteY9299" fmla="*/ 2106854 h 6698675"/>
              <a:gd name="connsiteX9300" fmla="*/ 4937114 w 8267681"/>
              <a:gd name="connsiteY9300" fmla="*/ 2104502 h 6698675"/>
              <a:gd name="connsiteX9301" fmla="*/ 4941811 w 8267681"/>
              <a:gd name="connsiteY9301" fmla="*/ 2099806 h 6698675"/>
              <a:gd name="connsiteX9302" fmla="*/ 4937114 w 8267681"/>
              <a:gd name="connsiteY9302" fmla="*/ 2099806 h 6698675"/>
              <a:gd name="connsiteX9303" fmla="*/ 4925370 w 8267681"/>
              <a:gd name="connsiteY9303" fmla="*/ 2109202 h 6698675"/>
              <a:gd name="connsiteX9304" fmla="*/ 4937114 w 8267681"/>
              <a:gd name="connsiteY9304" fmla="*/ 2097458 h 6698675"/>
              <a:gd name="connsiteX9305" fmla="*/ 4951206 w 8267681"/>
              <a:gd name="connsiteY9305" fmla="*/ 2090411 h 6698675"/>
              <a:gd name="connsiteX9306" fmla="*/ 4955904 w 8267681"/>
              <a:gd name="connsiteY9306" fmla="*/ 2088062 h 6698675"/>
              <a:gd name="connsiteX9307" fmla="*/ 4972346 w 8267681"/>
              <a:gd name="connsiteY9307" fmla="*/ 2076317 h 6698675"/>
              <a:gd name="connsiteX9308" fmla="*/ 4958253 w 8267681"/>
              <a:gd name="connsiteY9308" fmla="*/ 2092760 h 6698675"/>
              <a:gd name="connsiteX9309" fmla="*/ 4953555 w 8267681"/>
              <a:gd name="connsiteY9309" fmla="*/ 2099806 h 6698675"/>
              <a:gd name="connsiteX9310" fmla="*/ 4955904 w 8267681"/>
              <a:gd name="connsiteY9310" fmla="*/ 2099806 h 6698675"/>
              <a:gd name="connsiteX9311" fmla="*/ 4960602 w 8267681"/>
              <a:gd name="connsiteY9311" fmla="*/ 2097458 h 6698675"/>
              <a:gd name="connsiteX9312" fmla="*/ 4967648 w 8267681"/>
              <a:gd name="connsiteY9312" fmla="*/ 2095111 h 6698675"/>
              <a:gd name="connsiteX9313" fmla="*/ 4965299 w 8267681"/>
              <a:gd name="connsiteY9313" fmla="*/ 2099806 h 6698675"/>
              <a:gd name="connsiteX9314" fmla="*/ 4974694 w 8267681"/>
              <a:gd name="connsiteY9314" fmla="*/ 2092760 h 6698675"/>
              <a:gd name="connsiteX9315" fmla="*/ 4972346 w 8267681"/>
              <a:gd name="connsiteY9315" fmla="*/ 2097458 h 6698675"/>
              <a:gd name="connsiteX9316" fmla="*/ 4979392 w 8267681"/>
              <a:gd name="connsiteY9316" fmla="*/ 2097458 h 6698675"/>
              <a:gd name="connsiteX9317" fmla="*/ 4984090 w 8267681"/>
              <a:gd name="connsiteY9317" fmla="*/ 2090411 h 6698675"/>
              <a:gd name="connsiteX9318" fmla="*/ 4981741 w 8267681"/>
              <a:gd name="connsiteY9318" fmla="*/ 2081019 h 6698675"/>
              <a:gd name="connsiteX9319" fmla="*/ 4972346 w 8267681"/>
              <a:gd name="connsiteY9319" fmla="*/ 2083361 h 6698675"/>
              <a:gd name="connsiteX9320" fmla="*/ 4972346 w 8267681"/>
              <a:gd name="connsiteY9320" fmla="*/ 2081019 h 6698675"/>
              <a:gd name="connsiteX9321" fmla="*/ 4969997 w 8267681"/>
              <a:gd name="connsiteY9321" fmla="*/ 2081019 h 6698675"/>
              <a:gd name="connsiteX9322" fmla="*/ 4974694 w 8267681"/>
              <a:gd name="connsiteY9322" fmla="*/ 2073967 h 6698675"/>
              <a:gd name="connsiteX9323" fmla="*/ 4974694 w 8267681"/>
              <a:gd name="connsiteY9323" fmla="*/ 2062226 h 6698675"/>
              <a:gd name="connsiteX9324" fmla="*/ 4972346 w 8267681"/>
              <a:gd name="connsiteY9324" fmla="*/ 2064576 h 6698675"/>
              <a:gd name="connsiteX9325" fmla="*/ 4967648 w 8267681"/>
              <a:gd name="connsiteY9325" fmla="*/ 2062226 h 6698675"/>
              <a:gd name="connsiteX9326" fmla="*/ 4967648 w 8267681"/>
              <a:gd name="connsiteY9326" fmla="*/ 2059879 h 6698675"/>
              <a:gd name="connsiteX9327" fmla="*/ 4965299 w 8267681"/>
              <a:gd name="connsiteY9327" fmla="*/ 2062226 h 6698675"/>
              <a:gd name="connsiteX9328" fmla="*/ 4962950 w 8267681"/>
              <a:gd name="connsiteY9328" fmla="*/ 2059879 h 6698675"/>
              <a:gd name="connsiteX9329" fmla="*/ 4967648 w 8267681"/>
              <a:gd name="connsiteY9329" fmla="*/ 2055183 h 6698675"/>
              <a:gd name="connsiteX9330" fmla="*/ 4965299 w 8267681"/>
              <a:gd name="connsiteY9330" fmla="*/ 2055183 h 6698675"/>
              <a:gd name="connsiteX9331" fmla="*/ 4962950 w 8267681"/>
              <a:gd name="connsiteY9331" fmla="*/ 2057527 h 6698675"/>
              <a:gd name="connsiteX9332" fmla="*/ 4958253 w 8267681"/>
              <a:gd name="connsiteY9332" fmla="*/ 2059879 h 6698675"/>
              <a:gd name="connsiteX9333" fmla="*/ 4967313 w 8267681"/>
              <a:gd name="connsiteY9333" fmla="*/ 2051825 h 6698675"/>
              <a:gd name="connsiteX9334" fmla="*/ 4967648 w 8267681"/>
              <a:gd name="connsiteY9334" fmla="*/ 2052830 h 6698675"/>
              <a:gd name="connsiteX9335" fmla="*/ 4969326 w 8267681"/>
              <a:gd name="connsiteY9335" fmla="*/ 2050036 h 6698675"/>
              <a:gd name="connsiteX9336" fmla="*/ 4972346 w 8267681"/>
              <a:gd name="connsiteY9336" fmla="*/ 2047353 h 6698675"/>
              <a:gd name="connsiteX9337" fmla="*/ 4972346 w 8267681"/>
              <a:gd name="connsiteY9337" fmla="*/ 2048132 h 6698675"/>
              <a:gd name="connsiteX9338" fmla="*/ 4977209 w 8267681"/>
              <a:gd name="connsiteY9338" fmla="*/ 2043030 h 6698675"/>
              <a:gd name="connsiteX9339" fmla="*/ 4979392 w 8267681"/>
              <a:gd name="connsiteY9339" fmla="*/ 2041086 h 6698675"/>
              <a:gd name="connsiteX9340" fmla="*/ 4981741 w 8267681"/>
              <a:gd name="connsiteY9340" fmla="*/ 2038738 h 6698675"/>
              <a:gd name="connsiteX9341" fmla="*/ 4984090 w 8267681"/>
              <a:gd name="connsiteY9341" fmla="*/ 2036390 h 6698675"/>
              <a:gd name="connsiteX9342" fmla="*/ 5258207 w 8267681"/>
              <a:gd name="connsiteY9342" fmla="*/ 2030997 h 6698675"/>
              <a:gd name="connsiteX9343" fmla="*/ 5258898 w 8267681"/>
              <a:gd name="connsiteY9343" fmla="*/ 2031688 h 6698675"/>
              <a:gd name="connsiteX9344" fmla="*/ 5254200 w 8267681"/>
              <a:gd name="connsiteY9344" fmla="*/ 2036390 h 6698675"/>
              <a:gd name="connsiteX9345" fmla="*/ 5257430 w 8267681"/>
              <a:gd name="connsiteY9345" fmla="*/ 2032866 h 6698675"/>
              <a:gd name="connsiteX9346" fmla="*/ 4896294 w 8267681"/>
              <a:gd name="connsiteY9346" fmla="*/ 2028748 h 6698675"/>
              <a:gd name="connsiteX9347" fmla="*/ 4895996 w 8267681"/>
              <a:gd name="connsiteY9347" fmla="*/ 2029341 h 6698675"/>
              <a:gd name="connsiteX9348" fmla="*/ 4897184 w 8267681"/>
              <a:gd name="connsiteY9348" fmla="*/ 2029341 h 6698675"/>
              <a:gd name="connsiteX9349" fmla="*/ 5258115 w 8267681"/>
              <a:gd name="connsiteY9349" fmla="*/ 2028559 h 6698675"/>
              <a:gd name="connsiteX9350" fmla="*/ 5258898 w 8267681"/>
              <a:gd name="connsiteY9350" fmla="*/ 2029341 h 6698675"/>
              <a:gd name="connsiteX9351" fmla="*/ 5258207 w 8267681"/>
              <a:gd name="connsiteY9351" fmla="*/ 2030997 h 6698675"/>
              <a:gd name="connsiteX9352" fmla="*/ 5256549 w 8267681"/>
              <a:gd name="connsiteY9352" fmla="*/ 2029341 h 6698675"/>
              <a:gd name="connsiteX9353" fmla="*/ 4993485 w 8267681"/>
              <a:gd name="connsiteY9353" fmla="*/ 2026995 h 6698675"/>
              <a:gd name="connsiteX9354" fmla="*/ 4988787 w 8267681"/>
              <a:gd name="connsiteY9354" fmla="*/ 2031688 h 6698675"/>
              <a:gd name="connsiteX9355" fmla="*/ 4986537 w 8267681"/>
              <a:gd name="connsiteY9355" fmla="*/ 2033942 h 6698675"/>
              <a:gd name="connsiteX9356" fmla="*/ 6379263 w 8267681"/>
              <a:gd name="connsiteY9356" fmla="*/ 2024644 h 6698675"/>
              <a:gd name="connsiteX9357" fmla="*/ 6414495 w 8267681"/>
              <a:gd name="connsiteY9357" fmla="*/ 2031688 h 6698675"/>
              <a:gd name="connsiteX9358" fmla="*/ 6423890 w 8267681"/>
              <a:gd name="connsiteY9358" fmla="*/ 2034040 h 6698675"/>
              <a:gd name="connsiteX9359" fmla="*/ 6412146 w 8267681"/>
              <a:gd name="connsiteY9359" fmla="*/ 2031688 h 6698675"/>
              <a:gd name="connsiteX9360" fmla="*/ 6379263 w 8267681"/>
              <a:gd name="connsiteY9360" fmla="*/ 2024644 h 6698675"/>
              <a:gd name="connsiteX9361" fmla="*/ 4913626 w 8267681"/>
              <a:gd name="connsiteY9361" fmla="*/ 2024644 h 6698675"/>
              <a:gd name="connsiteX9362" fmla="*/ 4913626 w 8267681"/>
              <a:gd name="connsiteY9362" fmla="*/ 2031688 h 6698675"/>
              <a:gd name="connsiteX9363" fmla="*/ 4923021 w 8267681"/>
              <a:gd name="connsiteY9363" fmla="*/ 2024644 h 6698675"/>
              <a:gd name="connsiteX9364" fmla="*/ 5336407 w 8267681"/>
              <a:gd name="connsiteY9364" fmla="*/ 2014813 h 6698675"/>
              <a:gd name="connsiteX9365" fmla="*/ 5336407 w 8267681"/>
              <a:gd name="connsiteY9365" fmla="*/ 2015249 h 6698675"/>
              <a:gd name="connsiteX9366" fmla="*/ 5337146 w 8267681"/>
              <a:gd name="connsiteY9366" fmla="*/ 2015249 h 6698675"/>
              <a:gd name="connsiteX9367" fmla="*/ 6064527 w 8267681"/>
              <a:gd name="connsiteY9367" fmla="*/ 2010553 h 6698675"/>
              <a:gd name="connsiteX9368" fmla="*/ 6062178 w 8267681"/>
              <a:gd name="connsiteY9368" fmla="*/ 2012900 h 6698675"/>
              <a:gd name="connsiteX9369" fmla="*/ 6083317 w 8267681"/>
              <a:gd name="connsiteY9369" fmla="*/ 2012900 h 6698675"/>
              <a:gd name="connsiteX9370" fmla="*/ 6085666 w 8267681"/>
              <a:gd name="connsiteY9370" fmla="*/ 2010553 h 6698675"/>
              <a:gd name="connsiteX9371" fmla="*/ 6064527 w 8267681"/>
              <a:gd name="connsiteY9371" fmla="*/ 2010553 h 6698675"/>
              <a:gd name="connsiteX9372" fmla="*/ 6294316 w 8267681"/>
              <a:gd name="connsiteY9372" fmla="*/ 2010163 h 6698675"/>
              <a:gd name="connsiteX9373" fmla="*/ 6299405 w 8267681"/>
              <a:gd name="connsiteY9373" fmla="*/ 2010553 h 6698675"/>
              <a:gd name="connsiteX9374" fmla="*/ 6327590 w 8267681"/>
              <a:gd name="connsiteY9374" fmla="*/ 2015247 h 6698675"/>
              <a:gd name="connsiteX9375" fmla="*/ 6297056 w 8267681"/>
              <a:gd name="connsiteY9375" fmla="*/ 2010553 h 6698675"/>
              <a:gd name="connsiteX9376" fmla="*/ 6127944 w 8267681"/>
              <a:gd name="connsiteY9376" fmla="*/ 2008212 h 6698675"/>
              <a:gd name="connsiteX9377" fmla="*/ 6144390 w 8267681"/>
              <a:gd name="connsiteY9377" fmla="*/ 2010553 h 6698675"/>
              <a:gd name="connsiteX9378" fmla="*/ 6127944 w 8267681"/>
              <a:gd name="connsiteY9378" fmla="*/ 2010553 h 6698675"/>
              <a:gd name="connsiteX9379" fmla="*/ 6160827 w 8267681"/>
              <a:gd name="connsiteY9379" fmla="*/ 2012900 h 6698675"/>
              <a:gd name="connsiteX9380" fmla="*/ 6144390 w 8267681"/>
              <a:gd name="connsiteY9380" fmla="*/ 2010553 h 6698675"/>
              <a:gd name="connsiteX9381" fmla="*/ 6163175 w 8267681"/>
              <a:gd name="connsiteY9381" fmla="*/ 2010553 h 6698675"/>
              <a:gd name="connsiteX9382" fmla="*/ 6127944 w 8267681"/>
              <a:gd name="connsiteY9382" fmla="*/ 2008212 h 6698675"/>
              <a:gd name="connsiteX9383" fmla="*/ 4723375 w 8267681"/>
              <a:gd name="connsiteY9383" fmla="*/ 2008212 h 6698675"/>
              <a:gd name="connsiteX9384" fmla="*/ 4739816 w 8267681"/>
              <a:gd name="connsiteY9384" fmla="*/ 2026993 h 6698675"/>
              <a:gd name="connsiteX9385" fmla="*/ 4760955 w 8267681"/>
              <a:gd name="connsiteY9385" fmla="*/ 2015247 h 6698675"/>
              <a:gd name="connsiteX9386" fmla="*/ 4751560 w 8267681"/>
              <a:gd name="connsiteY9386" fmla="*/ 2015247 h 6698675"/>
              <a:gd name="connsiteX9387" fmla="*/ 4737467 w 8267681"/>
              <a:gd name="connsiteY9387" fmla="*/ 2012900 h 6698675"/>
              <a:gd name="connsiteX9388" fmla="*/ 4728072 w 8267681"/>
              <a:gd name="connsiteY9388" fmla="*/ 2010553 h 6698675"/>
              <a:gd name="connsiteX9389" fmla="*/ 4723375 w 8267681"/>
              <a:gd name="connsiteY9389" fmla="*/ 2008212 h 6698675"/>
              <a:gd name="connsiteX9390" fmla="*/ 4631772 w 8267681"/>
              <a:gd name="connsiteY9390" fmla="*/ 2003507 h 6698675"/>
              <a:gd name="connsiteX9391" fmla="*/ 4580099 w 8267681"/>
              <a:gd name="connsiteY9391" fmla="*/ 2015247 h 6698675"/>
              <a:gd name="connsiteX9392" fmla="*/ 4631772 w 8267681"/>
              <a:gd name="connsiteY9392" fmla="*/ 2003507 h 6698675"/>
              <a:gd name="connsiteX9393" fmla="*/ 5536054 w 8267681"/>
              <a:gd name="connsiteY9393" fmla="*/ 2001159 h 6698675"/>
              <a:gd name="connsiteX9394" fmla="*/ 5540751 w 8267681"/>
              <a:gd name="connsiteY9394" fmla="*/ 2003509 h 6698675"/>
              <a:gd name="connsiteX9395" fmla="*/ 5545448 w 8267681"/>
              <a:gd name="connsiteY9395" fmla="*/ 2005860 h 6698675"/>
              <a:gd name="connsiteX9396" fmla="*/ 5536054 w 8267681"/>
              <a:gd name="connsiteY9396" fmla="*/ 2001159 h 6698675"/>
              <a:gd name="connsiteX9397" fmla="*/ 5465590 w 8267681"/>
              <a:gd name="connsiteY9397" fmla="*/ 2001156 h 6698675"/>
              <a:gd name="connsiteX9398" fmla="*/ 5472636 w 8267681"/>
              <a:gd name="connsiteY9398" fmla="*/ 2008209 h 6698675"/>
              <a:gd name="connsiteX9399" fmla="*/ 5467938 w 8267681"/>
              <a:gd name="connsiteY9399" fmla="*/ 2008209 h 6698675"/>
              <a:gd name="connsiteX9400" fmla="*/ 5465590 w 8267681"/>
              <a:gd name="connsiteY9400" fmla="*/ 2008209 h 6698675"/>
              <a:gd name="connsiteX9401" fmla="*/ 5465590 w 8267681"/>
              <a:gd name="connsiteY9401" fmla="*/ 2001156 h 6698675"/>
              <a:gd name="connsiteX9402" fmla="*/ 4928078 w 8267681"/>
              <a:gd name="connsiteY9402" fmla="*/ 2000649 h 6698675"/>
              <a:gd name="connsiteX9403" fmla="*/ 4910667 w 8267681"/>
              <a:gd name="connsiteY9403" fmla="*/ 2011913 h 6698675"/>
              <a:gd name="connsiteX9404" fmla="*/ 4920672 w 8267681"/>
              <a:gd name="connsiteY9404" fmla="*/ 2015249 h 6698675"/>
              <a:gd name="connsiteX9405" fmla="*/ 4927719 w 8267681"/>
              <a:gd name="connsiteY9405" fmla="*/ 2005860 h 6698675"/>
              <a:gd name="connsiteX9406" fmla="*/ 4928013 w 8267681"/>
              <a:gd name="connsiteY9406" fmla="*/ 2000755 h 6698675"/>
              <a:gd name="connsiteX9407" fmla="*/ 4603844 w 8267681"/>
              <a:gd name="connsiteY9407" fmla="*/ 1996131 h 6698675"/>
              <a:gd name="connsiteX9408" fmla="*/ 4598889 w 8267681"/>
              <a:gd name="connsiteY9408" fmla="*/ 1996461 h 6698675"/>
              <a:gd name="connsiteX9409" fmla="*/ 4603844 w 8267681"/>
              <a:gd name="connsiteY9409" fmla="*/ 1996131 h 6698675"/>
              <a:gd name="connsiteX9410" fmla="*/ 4839368 w 8267681"/>
              <a:gd name="connsiteY9410" fmla="*/ 1995558 h 6698675"/>
              <a:gd name="connsiteX9411" fmla="*/ 4840813 w 8267681"/>
              <a:gd name="connsiteY9411" fmla="*/ 1996461 h 6698675"/>
              <a:gd name="connsiteX9412" fmla="*/ 4840633 w 8267681"/>
              <a:gd name="connsiteY9412" fmla="*/ 1996642 h 6698675"/>
              <a:gd name="connsiteX9413" fmla="*/ 5601574 w 8267681"/>
              <a:gd name="connsiteY9413" fmla="*/ 1992646 h 6698675"/>
              <a:gd name="connsiteX9414" fmla="*/ 5603076 w 8267681"/>
              <a:gd name="connsiteY9414" fmla="*/ 1993275 h 6698675"/>
              <a:gd name="connsiteX9415" fmla="*/ 5601819 w 8267681"/>
              <a:gd name="connsiteY9415" fmla="*/ 1994112 h 6698675"/>
              <a:gd name="connsiteX9416" fmla="*/ 6139687 w 8267681"/>
              <a:gd name="connsiteY9416" fmla="*/ 1991764 h 6698675"/>
              <a:gd name="connsiteX9417" fmla="*/ 6130292 w 8267681"/>
              <a:gd name="connsiteY9417" fmla="*/ 2003509 h 6698675"/>
              <a:gd name="connsiteX9418" fmla="*/ 6167873 w 8267681"/>
              <a:gd name="connsiteY9418" fmla="*/ 2005860 h 6698675"/>
              <a:gd name="connsiteX9419" fmla="*/ 6179617 w 8267681"/>
              <a:gd name="connsiteY9419" fmla="*/ 1994112 h 6698675"/>
              <a:gd name="connsiteX9420" fmla="*/ 6139687 w 8267681"/>
              <a:gd name="connsiteY9420" fmla="*/ 1991764 h 6698675"/>
              <a:gd name="connsiteX9421" fmla="*/ 5521961 w 8267681"/>
              <a:gd name="connsiteY9421" fmla="*/ 1991764 h 6698675"/>
              <a:gd name="connsiteX9422" fmla="*/ 5529007 w 8267681"/>
              <a:gd name="connsiteY9422" fmla="*/ 1996460 h 6698675"/>
              <a:gd name="connsiteX9423" fmla="*/ 5524310 w 8267681"/>
              <a:gd name="connsiteY9423" fmla="*/ 1994112 h 6698675"/>
              <a:gd name="connsiteX9424" fmla="*/ 5521961 w 8267681"/>
              <a:gd name="connsiteY9424" fmla="*/ 1991764 h 6698675"/>
              <a:gd name="connsiteX9425" fmla="*/ 5517263 w 8267681"/>
              <a:gd name="connsiteY9425" fmla="*/ 1991764 h 6698675"/>
              <a:gd name="connsiteX9426" fmla="*/ 5519612 w 8267681"/>
              <a:gd name="connsiteY9426" fmla="*/ 1991764 h 6698675"/>
              <a:gd name="connsiteX9427" fmla="*/ 5529007 w 8267681"/>
              <a:gd name="connsiteY9427" fmla="*/ 1998810 h 6698675"/>
              <a:gd name="connsiteX9428" fmla="*/ 5524310 w 8267681"/>
              <a:gd name="connsiteY9428" fmla="*/ 1996460 h 6698675"/>
              <a:gd name="connsiteX9429" fmla="*/ 5519612 w 8267681"/>
              <a:gd name="connsiteY9429" fmla="*/ 1994112 h 6698675"/>
              <a:gd name="connsiteX9430" fmla="*/ 5517263 w 8267681"/>
              <a:gd name="connsiteY9430" fmla="*/ 1991764 h 6698675"/>
              <a:gd name="connsiteX9431" fmla="*/ 5042809 w 8267681"/>
              <a:gd name="connsiteY9431" fmla="*/ 1989415 h 6698675"/>
              <a:gd name="connsiteX9432" fmla="*/ 5045158 w 8267681"/>
              <a:gd name="connsiteY9432" fmla="*/ 1989415 h 6698675"/>
              <a:gd name="connsiteX9433" fmla="*/ 5038113 w 8267681"/>
              <a:gd name="connsiteY9433" fmla="*/ 1991764 h 6698675"/>
              <a:gd name="connsiteX9434" fmla="*/ 6078620 w 8267681"/>
              <a:gd name="connsiteY9434" fmla="*/ 1987067 h 6698675"/>
              <a:gd name="connsiteX9435" fmla="*/ 6069224 w 8267681"/>
              <a:gd name="connsiteY9435" fmla="*/ 1998811 h 6698675"/>
              <a:gd name="connsiteX9436" fmla="*/ 6092712 w 8267681"/>
              <a:gd name="connsiteY9436" fmla="*/ 1998811 h 6698675"/>
              <a:gd name="connsiteX9437" fmla="*/ 6102108 w 8267681"/>
              <a:gd name="connsiteY9437" fmla="*/ 1989415 h 6698675"/>
              <a:gd name="connsiteX9438" fmla="*/ 6078620 w 8267681"/>
              <a:gd name="connsiteY9438" fmla="*/ 1987067 h 6698675"/>
              <a:gd name="connsiteX9439" fmla="*/ 4927718 w 8267681"/>
              <a:gd name="connsiteY9439" fmla="*/ 1984718 h 6698675"/>
              <a:gd name="connsiteX9440" fmla="*/ 4925370 w 8267681"/>
              <a:gd name="connsiteY9440" fmla="*/ 1989415 h 6698675"/>
              <a:gd name="connsiteX9441" fmla="*/ 4926865 w 8267681"/>
              <a:gd name="connsiteY9441" fmla="*/ 1989629 h 6698675"/>
              <a:gd name="connsiteX9442" fmla="*/ 4927426 w 8267681"/>
              <a:gd name="connsiteY9442" fmla="*/ 1987948 h 6698675"/>
              <a:gd name="connsiteX9443" fmla="*/ 4931779 w 8267681"/>
              <a:gd name="connsiteY9443" fmla="*/ 1987424 h 6698675"/>
              <a:gd name="connsiteX9444" fmla="*/ 6146734 w 8267681"/>
              <a:gd name="connsiteY9444" fmla="*/ 1982369 h 6698675"/>
              <a:gd name="connsiteX9445" fmla="*/ 6144385 w 8267681"/>
              <a:gd name="connsiteY9445" fmla="*/ 1987067 h 6698675"/>
              <a:gd name="connsiteX9446" fmla="*/ 6179617 w 8267681"/>
              <a:gd name="connsiteY9446" fmla="*/ 1989415 h 6698675"/>
              <a:gd name="connsiteX9447" fmla="*/ 6181966 w 8267681"/>
              <a:gd name="connsiteY9447" fmla="*/ 1989415 h 6698675"/>
              <a:gd name="connsiteX9448" fmla="*/ 6186663 w 8267681"/>
              <a:gd name="connsiteY9448" fmla="*/ 1984719 h 6698675"/>
              <a:gd name="connsiteX9449" fmla="*/ 6146734 w 8267681"/>
              <a:gd name="connsiteY9449" fmla="*/ 1982369 h 6698675"/>
              <a:gd name="connsiteX9450" fmla="*/ 4941811 w 8267681"/>
              <a:gd name="connsiteY9450" fmla="*/ 1982369 h 6698675"/>
              <a:gd name="connsiteX9451" fmla="*/ 4939462 w 8267681"/>
              <a:gd name="connsiteY9451" fmla="*/ 1984718 h 6698675"/>
              <a:gd name="connsiteX9452" fmla="*/ 4932416 w 8267681"/>
              <a:gd name="connsiteY9452" fmla="*/ 1984718 h 6698675"/>
              <a:gd name="connsiteX9453" fmla="*/ 4933657 w 8267681"/>
              <a:gd name="connsiteY9453" fmla="*/ 1987199 h 6698675"/>
              <a:gd name="connsiteX9454" fmla="*/ 4934765 w 8267681"/>
              <a:gd name="connsiteY9454" fmla="*/ 1987067 h 6698675"/>
              <a:gd name="connsiteX9455" fmla="*/ 4944160 w 8267681"/>
              <a:gd name="connsiteY9455" fmla="*/ 1984719 h 6698675"/>
              <a:gd name="connsiteX9456" fmla="*/ 4944968 w 8267681"/>
              <a:gd name="connsiteY9456" fmla="*/ 1983947 h 6698675"/>
              <a:gd name="connsiteX9457" fmla="*/ 4967648 w 8267681"/>
              <a:gd name="connsiteY9457" fmla="*/ 1979498 h 6698675"/>
              <a:gd name="connsiteX9458" fmla="*/ 4964035 w 8267681"/>
              <a:gd name="connsiteY9458" fmla="*/ 1981105 h 6698675"/>
              <a:gd name="connsiteX9459" fmla="*/ 4967648 w 8267681"/>
              <a:gd name="connsiteY9459" fmla="*/ 1984719 h 6698675"/>
              <a:gd name="connsiteX9460" fmla="*/ 6083317 w 8267681"/>
              <a:gd name="connsiteY9460" fmla="*/ 1977673 h 6698675"/>
              <a:gd name="connsiteX9461" fmla="*/ 6080968 w 8267681"/>
              <a:gd name="connsiteY9461" fmla="*/ 1982369 h 6698675"/>
              <a:gd name="connsiteX9462" fmla="*/ 6085666 w 8267681"/>
              <a:gd name="connsiteY9462" fmla="*/ 1982369 h 6698675"/>
              <a:gd name="connsiteX9463" fmla="*/ 6104456 w 8267681"/>
              <a:gd name="connsiteY9463" fmla="*/ 1984719 h 6698675"/>
              <a:gd name="connsiteX9464" fmla="*/ 6109154 w 8267681"/>
              <a:gd name="connsiteY9464" fmla="*/ 1980020 h 6698675"/>
              <a:gd name="connsiteX9465" fmla="*/ 6083317 w 8267681"/>
              <a:gd name="connsiteY9465" fmla="*/ 1977673 h 6698675"/>
              <a:gd name="connsiteX9466" fmla="*/ 4993485 w 8267681"/>
              <a:gd name="connsiteY9466" fmla="*/ 1977673 h 6698675"/>
              <a:gd name="connsiteX9467" fmla="*/ 5000531 w 8267681"/>
              <a:gd name="connsiteY9467" fmla="*/ 1984719 h 6698675"/>
              <a:gd name="connsiteX9468" fmla="*/ 5000531 w 8267681"/>
              <a:gd name="connsiteY9468" fmla="*/ 1977673 h 6698675"/>
              <a:gd name="connsiteX9469" fmla="*/ 4676399 w 8267681"/>
              <a:gd name="connsiteY9469" fmla="*/ 1975323 h 6698675"/>
              <a:gd name="connsiteX9470" fmla="*/ 4629423 w 8267681"/>
              <a:gd name="connsiteY9470" fmla="*/ 1989415 h 6698675"/>
              <a:gd name="connsiteX9471" fmla="*/ 4676399 w 8267681"/>
              <a:gd name="connsiteY9471" fmla="*/ 1975323 h 6698675"/>
              <a:gd name="connsiteX9472" fmla="*/ 5411567 w 8267681"/>
              <a:gd name="connsiteY9472" fmla="*/ 1972972 h 6698675"/>
              <a:gd name="connsiteX9473" fmla="*/ 5425660 w 8267681"/>
              <a:gd name="connsiteY9473" fmla="*/ 1977671 h 6698675"/>
              <a:gd name="connsiteX9474" fmla="*/ 5411567 w 8267681"/>
              <a:gd name="connsiteY9474" fmla="*/ 1982367 h 6698675"/>
              <a:gd name="connsiteX9475" fmla="*/ 5406870 w 8267681"/>
              <a:gd name="connsiteY9475" fmla="*/ 1975321 h 6698675"/>
              <a:gd name="connsiteX9476" fmla="*/ 5411567 w 8267681"/>
              <a:gd name="connsiteY9476" fmla="*/ 1972972 h 6698675"/>
              <a:gd name="connsiteX9477" fmla="*/ 4815308 w 8267681"/>
              <a:gd name="connsiteY9477" fmla="*/ 1971213 h 6698675"/>
              <a:gd name="connsiteX9478" fmla="*/ 4793838 w 8267681"/>
              <a:gd name="connsiteY9478" fmla="*/ 1987067 h 6698675"/>
              <a:gd name="connsiteX9479" fmla="*/ 4826721 w 8267681"/>
              <a:gd name="connsiteY9479" fmla="*/ 1972974 h 6698675"/>
              <a:gd name="connsiteX9480" fmla="*/ 4815308 w 8267681"/>
              <a:gd name="connsiteY9480" fmla="*/ 1971213 h 6698675"/>
              <a:gd name="connsiteX9481" fmla="*/ 5054553 w 8267681"/>
              <a:gd name="connsiteY9481" fmla="*/ 1970625 h 6698675"/>
              <a:gd name="connsiteX9482" fmla="*/ 5054553 w 8267681"/>
              <a:gd name="connsiteY9482" fmla="*/ 1977673 h 6698675"/>
              <a:gd name="connsiteX9483" fmla="*/ 5063948 w 8267681"/>
              <a:gd name="connsiteY9483" fmla="*/ 1970625 h 6698675"/>
              <a:gd name="connsiteX9484" fmla="*/ 5014623 w 8267681"/>
              <a:gd name="connsiteY9484" fmla="*/ 1968276 h 6698675"/>
              <a:gd name="connsiteX9485" fmla="*/ 5007577 w 8267681"/>
              <a:gd name="connsiteY9485" fmla="*/ 1975323 h 6698675"/>
              <a:gd name="connsiteX9486" fmla="*/ 5014623 w 8267681"/>
              <a:gd name="connsiteY9486" fmla="*/ 1977673 h 6698675"/>
              <a:gd name="connsiteX9487" fmla="*/ 5195481 w 8267681"/>
              <a:gd name="connsiteY9487" fmla="*/ 1961230 h 6698675"/>
              <a:gd name="connsiteX9488" fmla="*/ 5190783 w 8267681"/>
              <a:gd name="connsiteY9488" fmla="*/ 1963579 h 6698675"/>
              <a:gd name="connsiteX9489" fmla="*/ 5174341 w 8267681"/>
              <a:gd name="connsiteY9489" fmla="*/ 1965927 h 6698675"/>
              <a:gd name="connsiteX9490" fmla="*/ 5174341 w 8267681"/>
              <a:gd name="connsiteY9490" fmla="*/ 1968276 h 6698675"/>
              <a:gd name="connsiteX9491" fmla="*/ 5164946 w 8267681"/>
              <a:gd name="connsiteY9491" fmla="*/ 1968276 h 6698675"/>
              <a:gd name="connsiteX9492" fmla="*/ 5153203 w 8267681"/>
              <a:gd name="connsiteY9492" fmla="*/ 1975323 h 6698675"/>
              <a:gd name="connsiteX9493" fmla="*/ 5157900 w 8267681"/>
              <a:gd name="connsiteY9493" fmla="*/ 1972974 h 6698675"/>
              <a:gd name="connsiteX9494" fmla="*/ 5164946 w 8267681"/>
              <a:gd name="connsiteY9494" fmla="*/ 1972974 h 6698675"/>
              <a:gd name="connsiteX9495" fmla="*/ 5164946 w 8267681"/>
              <a:gd name="connsiteY9495" fmla="*/ 1977673 h 6698675"/>
              <a:gd name="connsiteX9496" fmla="*/ 5167295 w 8267681"/>
              <a:gd name="connsiteY9496" fmla="*/ 1982369 h 6698675"/>
              <a:gd name="connsiteX9497" fmla="*/ 5171993 w 8267681"/>
              <a:gd name="connsiteY9497" fmla="*/ 1980020 h 6698675"/>
              <a:gd name="connsiteX9498" fmla="*/ 5169644 w 8267681"/>
              <a:gd name="connsiteY9498" fmla="*/ 1977673 h 6698675"/>
              <a:gd name="connsiteX9499" fmla="*/ 5183737 w 8267681"/>
              <a:gd name="connsiteY9499" fmla="*/ 1977673 h 6698675"/>
              <a:gd name="connsiteX9500" fmla="*/ 5200178 w 8267681"/>
              <a:gd name="connsiteY9500" fmla="*/ 1972974 h 6698675"/>
              <a:gd name="connsiteX9501" fmla="*/ 5214271 w 8267681"/>
              <a:gd name="connsiteY9501" fmla="*/ 1965927 h 6698675"/>
              <a:gd name="connsiteX9502" fmla="*/ 5207225 w 8267681"/>
              <a:gd name="connsiteY9502" fmla="*/ 1963579 h 6698675"/>
              <a:gd name="connsiteX9503" fmla="*/ 5204876 w 8267681"/>
              <a:gd name="connsiteY9503" fmla="*/ 1963579 h 6698675"/>
              <a:gd name="connsiteX9504" fmla="*/ 5204876 w 8267681"/>
              <a:gd name="connsiteY9504" fmla="*/ 1961230 h 6698675"/>
              <a:gd name="connsiteX9505" fmla="*/ 5200178 w 8267681"/>
              <a:gd name="connsiteY9505" fmla="*/ 1961230 h 6698675"/>
              <a:gd name="connsiteX9506" fmla="*/ 5195481 w 8267681"/>
              <a:gd name="connsiteY9506" fmla="*/ 1961230 h 6698675"/>
              <a:gd name="connsiteX9507" fmla="*/ 4981741 w 8267681"/>
              <a:gd name="connsiteY9507" fmla="*/ 1958882 h 6698675"/>
              <a:gd name="connsiteX9508" fmla="*/ 4974694 w 8267681"/>
              <a:gd name="connsiteY9508" fmla="*/ 1968276 h 6698675"/>
              <a:gd name="connsiteX9509" fmla="*/ 4984090 w 8267681"/>
              <a:gd name="connsiteY9509" fmla="*/ 1970625 h 6698675"/>
              <a:gd name="connsiteX9510" fmla="*/ 4991136 w 8267681"/>
              <a:gd name="connsiteY9510" fmla="*/ 1975323 h 6698675"/>
              <a:gd name="connsiteX9511" fmla="*/ 4998182 w 8267681"/>
              <a:gd name="connsiteY9511" fmla="*/ 1965927 h 6698675"/>
              <a:gd name="connsiteX9512" fmla="*/ 4981741 w 8267681"/>
              <a:gd name="connsiteY9512" fmla="*/ 1958882 h 6698675"/>
              <a:gd name="connsiteX9513" fmla="*/ 4845511 w 8267681"/>
              <a:gd name="connsiteY9513" fmla="*/ 1958881 h 6698675"/>
              <a:gd name="connsiteX9514" fmla="*/ 4826721 w 8267681"/>
              <a:gd name="connsiteY9514" fmla="*/ 1984718 h 6698675"/>
              <a:gd name="connsiteX9515" fmla="*/ 4839368 w 8267681"/>
              <a:gd name="connsiteY9515" fmla="*/ 1995558 h 6698675"/>
              <a:gd name="connsiteX9516" fmla="*/ 4822023 w 8267681"/>
              <a:gd name="connsiteY9516" fmla="*/ 1984718 h 6698675"/>
              <a:gd name="connsiteX9517" fmla="*/ 4812628 w 8267681"/>
              <a:gd name="connsiteY9517" fmla="*/ 1991764 h 6698675"/>
              <a:gd name="connsiteX9518" fmla="*/ 4803233 w 8267681"/>
              <a:gd name="connsiteY9518" fmla="*/ 1998811 h 6698675"/>
              <a:gd name="connsiteX9519" fmla="*/ 4805582 w 8267681"/>
              <a:gd name="connsiteY9519" fmla="*/ 2001159 h 6698675"/>
              <a:gd name="connsiteX9520" fmla="*/ 4819675 w 8267681"/>
              <a:gd name="connsiteY9520" fmla="*/ 2012900 h 6698675"/>
              <a:gd name="connsiteX9521" fmla="*/ 4826721 w 8267681"/>
              <a:gd name="connsiteY9521" fmla="*/ 2019944 h 6698675"/>
              <a:gd name="connsiteX9522" fmla="*/ 4836116 w 8267681"/>
              <a:gd name="connsiteY9522" fmla="*/ 2017598 h 6698675"/>
              <a:gd name="connsiteX9523" fmla="*/ 4836116 w 8267681"/>
              <a:gd name="connsiteY9523" fmla="*/ 2001159 h 6698675"/>
              <a:gd name="connsiteX9524" fmla="*/ 4840633 w 8267681"/>
              <a:gd name="connsiteY9524" fmla="*/ 1996642 h 6698675"/>
              <a:gd name="connsiteX9525" fmla="*/ 4843162 w 8267681"/>
              <a:gd name="connsiteY9525" fmla="*/ 1998811 h 6698675"/>
              <a:gd name="connsiteX9526" fmla="*/ 4894835 w 8267681"/>
              <a:gd name="connsiteY9526" fmla="*/ 1984718 h 6698675"/>
              <a:gd name="connsiteX9527" fmla="*/ 4873696 w 8267681"/>
              <a:gd name="connsiteY9527" fmla="*/ 1968277 h 6698675"/>
              <a:gd name="connsiteX9528" fmla="*/ 4845511 w 8267681"/>
              <a:gd name="connsiteY9528" fmla="*/ 1958881 h 6698675"/>
              <a:gd name="connsiteX9529" fmla="*/ 5047780 w 8267681"/>
              <a:gd name="connsiteY9529" fmla="*/ 1954730 h 6698675"/>
              <a:gd name="connsiteX9530" fmla="*/ 5046669 w 8267681"/>
              <a:gd name="connsiteY9530" fmla="*/ 1955022 h 6698675"/>
              <a:gd name="connsiteX9531" fmla="*/ 5040460 w 8267681"/>
              <a:gd name="connsiteY9531" fmla="*/ 1961230 h 6698675"/>
              <a:gd name="connsiteX9532" fmla="*/ 5047507 w 8267681"/>
              <a:gd name="connsiteY9532" fmla="*/ 1965927 h 6698675"/>
              <a:gd name="connsiteX9533" fmla="*/ 5049855 w 8267681"/>
              <a:gd name="connsiteY9533" fmla="*/ 1958882 h 6698675"/>
              <a:gd name="connsiteX9534" fmla="*/ 5500822 w 8267681"/>
              <a:gd name="connsiteY9534" fmla="*/ 1954185 h 6698675"/>
              <a:gd name="connsiteX9535" fmla="*/ 5500822 w 8267681"/>
              <a:gd name="connsiteY9535" fmla="*/ 1965927 h 6698675"/>
              <a:gd name="connsiteX9536" fmla="*/ 5507868 w 8267681"/>
              <a:gd name="connsiteY9536" fmla="*/ 1961230 h 6698675"/>
              <a:gd name="connsiteX9537" fmla="*/ 4988787 w 8267681"/>
              <a:gd name="connsiteY9537" fmla="*/ 1951836 h 6698675"/>
              <a:gd name="connsiteX9538" fmla="*/ 5005228 w 8267681"/>
              <a:gd name="connsiteY9538" fmla="*/ 1961230 h 6698675"/>
              <a:gd name="connsiteX9539" fmla="*/ 5005228 w 8267681"/>
              <a:gd name="connsiteY9539" fmla="*/ 1951836 h 6698675"/>
              <a:gd name="connsiteX9540" fmla="*/ 4998182 w 8267681"/>
              <a:gd name="connsiteY9540" fmla="*/ 1954185 h 6698675"/>
              <a:gd name="connsiteX9541" fmla="*/ 5397475 w 8267681"/>
              <a:gd name="connsiteY9541" fmla="*/ 1949487 h 6698675"/>
              <a:gd name="connsiteX9542" fmla="*/ 5397475 w 8267681"/>
              <a:gd name="connsiteY9542" fmla="*/ 1951836 h 6698675"/>
              <a:gd name="connsiteX9543" fmla="*/ 5383383 w 8267681"/>
              <a:gd name="connsiteY9543" fmla="*/ 1951836 h 6698675"/>
              <a:gd name="connsiteX9544" fmla="*/ 5371639 w 8267681"/>
              <a:gd name="connsiteY9544" fmla="*/ 1954185 h 6698675"/>
              <a:gd name="connsiteX9545" fmla="*/ 5368914 w 8267681"/>
              <a:gd name="connsiteY9545" fmla="*/ 1956294 h 6698675"/>
              <a:gd name="connsiteX9546" fmla="*/ 5378684 w 8267681"/>
              <a:gd name="connsiteY9546" fmla="*/ 1998811 h 6698675"/>
              <a:gd name="connsiteX9547" fmla="*/ 5379436 w 8267681"/>
              <a:gd name="connsiteY9547" fmla="*/ 2017595 h 6698675"/>
              <a:gd name="connsiteX9548" fmla="*/ 5383382 w 8267681"/>
              <a:gd name="connsiteY9548" fmla="*/ 2017595 h 6698675"/>
              <a:gd name="connsiteX9549" fmla="*/ 5385731 w 8267681"/>
              <a:gd name="connsiteY9549" fmla="*/ 2012896 h 6698675"/>
              <a:gd name="connsiteX9550" fmla="*/ 5385731 w 8267681"/>
              <a:gd name="connsiteY9550" fmla="*/ 2005857 h 6698675"/>
              <a:gd name="connsiteX9551" fmla="*/ 5390428 w 8267681"/>
              <a:gd name="connsiteY9551" fmla="*/ 2005857 h 6698675"/>
              <a:gd name="connsiteX9552" fmla="*/ 5392777 w 8267681"/>
              <a:gd name="connsiteY9552" fmla="*/ 2003507 h 6698675"/>
              <a:gd name="connsiteX9553" fmla="*/ 5395126 w 8267681"/>
              <a:gd name="connsiteY9553" fmla="*/ 2005857 h 6698675"/>
              <a:gd name="connsiteX9554" fmla="*/ 5397475 w 8267681"/>
              <a:gd name="connsiteY9554" fmla="*/ 2005857 h 6698675"/>
              <a:gd name="connsiteX9555" fmla="*/ 5399824 w 8267681"/>
              <a:gd name="connsiteY9555" fmla="*/ 2001156 h 6698675"/>
              <a:gd name="connsiteX9556" fmla="*/ 5383382 w 8267681"/>
              <a:gd name="connsiteY9556" fmla="*/ 1991762 h 6698675"/>
              <a:gd name="connsiteX9557" fmla="*/ 5390428 w 8267681"/>
              <a:gd name="connsiteY9557" fmla="*/ 1980018 h 6698675"/>
              <a:gd name="connsiteX9558" fmla="*/ 5392777 w 8267681"/>
              <a:gd name="connsiteY9558" fmla="*/ 1980018 h 6698675"/>
              <a:gd name="connsiteX9559" fmla="*/ 5402172 w 8267681"/>
              <a:gd name="connsiteY9559" fmla="*/ 1984714 h 6698675"/>
              <a:gd name="connsiteX9560" fmla="*/ 5406870 w 8267681"/>
              <a:gd name="connsiteY9560" fmla="*/ 1984714 h 6698675"/>
              <a:gd name="connsiteX9561" fmla="*/ 5409219 w 8267681"/>
              <a:gd name="connsiteY9561" fmla="*/ 1987064 h 6698675"/>
              <a:gd name="connsiteX9562" fmla="*/ 5404521 w 8267681"/>
              <a:gd name="connsiteY9562" fmla="*/ 1991762 h 6698675"/>
              <a:gd name="connsiteX9563" fmla="*/ 5409219 w 8267681"/>
              <a:gd name="connsiteY9563" fmla="*/ 1996458 h 6698675"/>
              <a:gd name="connsiteX9564" fmla="*/ 5413916 w 8267681"/>
              <a:gd name="connsiteY9564" fmla="*/ 1994109 h 6698675"/>
              <a:gd name="connsiteX9565" fmla="*/ 5418614 w 8267681"/>
              <a:gd name="connsiteY9565" fmla="*/ 1998808 h 6698675"/>
              <a:gd name="connsiteX9566" fmla="*/ 5451497 w 8267681"/>
              <a:gd name="connsiteY9566" fmla="*/ 2001156 h 6698675"/>
              <a:gd name="connsiteX9567" fmla="*/ 5451497 w 8267681"/>
              <a:gd name="connsiteY9567" fmla="*/ 2003507 h 6698675"/>
              <a:gd name="connsiteX9568" fmla="*/ 5446799 w 8267681"/>
              <a:gd name="connsiteY9568" fmla="*/ 2003507 h 6698675"/>
              <a:gd name="connsiteX9569" fmla="*/ 5446799 w 8267681"/>
              <a:gd name="connsiteY9569" fmla="*/ 2005857 h 6698675"/>
              <a:gd name="connsiteX9570" fmla="*/ 5420963 w 8267681"/>
              <a:gd name="connsiteY9570" fmla="*/ 2005857 h 6698675"/>
              <a:gd name="connsiteX9571" fmla="*/ 5420963 w 8267681"/>
              <a:gd name="connsiteY9571" fmla="*/ 2008206 h 6698675"/>
              <a:gd name="connsiteX9572" fmla="*/ 5428009 w 8267681"/>
              <a:gd name="connsiteY9572" fmla="*/ 2012896 h 6698675"/>
              <a:gd name="connsiteX9573" fmla="*/ 5416265 w 8267681"/>
              <a:gd name="connsiteY9573" fmla="*/ 2010551 h 6698675"/>
              <a:gd name="connsiteX9574" fmla="*/ 5411568 w 8267681"/>
              <a:gd name="connsiteY9574" fmla="*/ 2024642 h 6698675"/>
              <a:gd name="connsiteX9575" fmla="*/ 5404521 w 8267681"/>
              <a:gd name="connsiteY9575" fmla="*/ 2026992 h 6698675"/>
              <a:gd name="connsiteX9576" fmla="*/ 5399824 w 8267681"/>
              <a:gd name="connsiteY9576" fmla="*/ 2024642 h 6698675"/>
              <a:gd name="connsiteX9577" fmla="*/ 5383382 w 8267681"/>
              <a:gd name="connsiteY9577" fmla="*/ 2026992 h 6698675"/>
              <a:gd name="connsiteX9578" fmla="*/ 5379812 w 8267681"/>
              <a:gd name="connsiteY9578" fmla="*/ 2026992 h 6698675"/>
              <a:gd name="connsiteX9579" fmla="*/ 5381033 w 8267681"/>
              <a:gd name="connsiteY9579" fmla="*/ 2057527 h 6698675"/>
              <a:gd name="connsiteX9580" fmla="*/ 5350498 w 8267681"/>
              <a:gd name="connsiteY9580" fmla="*/ 2057527 h 6698675"/>
              <a:gd name="connsiteX9581" fmla="*/ 5339636 w 8267681"/>
              <a:gd name="connsiteY9581" fmla="*/ 2016716 h 6698675"/>
              <a:gd name="connsiteX9582" fmla="*/ 5338756 w 8267681"/>
              <a:gd name="connsiteY9582" fmla="*/ 2016198 h 6698675"/>
              <a:gd name="connsiteX9583" fmla="*/ 5338756 w 8267681"/>
              <a:gd name="connsiteY9583" fmla="*/ 2022296 h 6698675"/>
              <a:gd name="connsiteX9584" fmla="*/ 5338756 w 8267681"/>
              <a:gd name="connsiteY9584" fmla="*/ 2024644 h 6698675"/>
              <a:gd name="connsiteX9585" fmla="*/ 5322315 w 8267681"/>
              <a:gd name="connsiteY9585" fmla="*/ 2024644 h 6698675"/>
              <a:gd name="connsiteX9586" fmla="*/ 5315268 w 8267681"/>
              <a:gd name="connsiteY9586" fmla="*/ 2029341 h 6698675"/>
              <a:gd name="connsiteX9587" fmla="*/ 5310571 w 8267681"/>
              <a:gd name="connsiteY9587" fmla="*/ 2034040 h 6698675"/>
              <a:gd name="connsiteX9588" fmla="*/ 5294129 w 8267681"/>
              <a:gd name="connsiteY9588" fmla="*/ 2038738 h 6698675"/>
              <a:gd name="connsiteX9589" fmla="*/ 5296478 w 8267681"/>
              <a:gd name="connsiteY9589" fmla="*/ 2026995 h 6698675"/>
              <a:gd name="connsiteX9590" fmla="*/ 5289432 w 8267681"/>
              <a:gd name="connsiteY9590" fmla="*/ 2024644 h 6698675"/>
              <a:gd name="connsiteX9591" fmla="*/ 5270641 w 8267681"/>
              <a:gd name="connsiteY9591" fmla="*/ 2008212 h 6698675"/>
              <a:gd name="connsiteX9592" fmla="*/ 5275339 w 8267681"/>
              <a:gd name="connsiteY9592" fmla="*/ 1998810 h 6698675"/>
              <a:gd name="connsiteX9593" fmla="*/ 5272990 w 8267681"/>
              <a:gd name="connsiteY9593" fmla="*/ 1998810 h 6698675"/>
              <a:gd name="connsiteX9594" fmla="*/ 5263595 w 8267681"/>
              <a:gd name="connsiteY9594" fmla="*/ 1998810 h 6698675"/>
              <a:gd name="connsiteX9595" fmla="*/ 5265944 w 8267681"/>
              <a:gd name="connsiteY9595" fmla="*/ 1994112 h 6698675"/>
              <a:gd name="connsiteX9596" fmla="*/ 5249502 w 8267681"/>
              <a:gd name="connsiteY9596" fmla="*/ 1998810 h 6698675"/>
              <a:gd name="connsiteX9597" fmla="*/ 5249502 w 8267681"/>
              <a:gd name="connsiteY9597" fmla="*/ 2003509 h 6698675"/>
              <a:gd name="connsiteX9598" fmla="*/ 5247154 w 8267681"/>
              <a:gd name="connsiteY9598" fmla="*/ 2008212 h 6698675"/>
              <a:gd name="connsiteX9599" fmla="*/ 5249502 w 8267681"/>
              <a:gd name="connsiteY9599" fmla="*/ 2008212 h 6698675"/>
              <a:gd name="connsiteX9600" fmla="*/ 5251851 w 8267681"/>
              <a:gd name="connsiteY9600" fmla="*/ 2015249 h 6698675"/>
              <a:gd name="connsiteX9601" fmla="*/ 5258898 w 8267681"/>
              <a:gd name="connsiteY9601" fmla="*/ 2012900 h 6698675"/>
              <a:gd name="connsiteX9602" fmla="*/ 5256549 w 8267681"/>
              <a:gd name="connsiteY9602" fmla="*/ 2019944 h 6698675"/>
              <a:gd name="connsiteX9603" fmla="*/ 5263595 w 8267681"/>
              <a:gd name="connsiteY9603" fmla="*/ 2017598 h 6698675"/>
              <a:gd name="connsiteX9604" fmla="*/ 5268293 w 8267681"/>
              <a:gd name="connsiteY9604" fmla="*/ 2024644 h 6698675"/>
              <a:gd name="connsiteX9605" fmla="*/ 5265944 w 8267681"/>
              <a:gd name="connsiteY9605" fmla="*/ 2024644 h 6698675"/>
              <a:gd name="connsiteX9606" fmla="*/ 5258115 w 8267681"/>
              <a:gd name="connsiteY9606" fmla="*/ 2028559 h 6698675"/>
              <a:gd name="connsiteX9607" fmla="*/ 5251851 w 8267681"/>
              <a:gd name="connsiteY9607" fmla="*/ 2022296 h 6698675"/>
              <a:gd name="connsiteX9608" fmla="*/ 5237758 w 8267681"/>
              <a:gd name="connsiteY9608" fmla="*/ 2022296 h 6698675"/>
              <a:gd name="connsiteX9609" fmla="*/ 5235410 w 8267681"/>
              <a:gd name="connsiteY9609" fmla="*/ 2026995 h 6698675"/>
              <a:gd name="connsiteX9610" fmla="*/ 5228363 w 8267681"/>
              <a:gd name="connsiteY9610" fmla="*/ 2026995 h 6698675"/>
              <a:gd name="connsiteX9611" fmla="*/ 5226014 w 8267681"/>
              <a:gd name="connsiteY9611" fmla="*/ 2031688 h 6698675"/>
              <a:gd name="connsiteX9612" fmla="*/ 5228363 w 8267681"/>
              <a:gd name="connsiteY9612" fmla="*/ 2034040 h 6698675"/>
              <a:gd name="connsiteX9613" fmla="*/ 5223666 w 8267681"/>
              <a:gd name="connsiteY9613" fmla="*/ 2038738 h 6698675"/>
              <a:gd name="connsiteX9614" fmla="*/ 5228363 w 8267681"/>
              <a:gd name="connsiteY9614" fmla="*/ 2043438 h 6698675"/>
              <a:gd name="connsiteX9615" fmla="*/ 5244805 w 8267681"/>
              <a:gd name="connsiteY9615" fmla="*/ 2038738 h 6698675"/>
              <a:gd name="connsiteX9616" fmla="*/ 5254200 w 8267681"/>
              <a:gd name="connsiteY9616" fmla="*/ 2036390 h 6698675"/>
              <a:gd name="connsiteX9617" fmla="*/ 5258898 w 8267681"/>
              <a:gd name="connsiteY9617" fmla="*/ 2038738 h 6698675"/>
              <a:gd name="connsiteX9618" fmla="*/ 5249502 w 8267681"/>
              <a:gd name="connsiteY9618" fmla="*/ 2050483 h 6698675"/>
              <a:gd name="connsiteX9619" fmla="*/ 5256255 w 8267681"/>
              <a:gd name="connsiteY9619" fmla="*/ 2050190 h 6698675"/>
              <a:gd name="connsiteX9620" fmla="*/ 5259181 w 8267681"/>
              <a:gd name="connsiteY9620" fmla="*/ 2048984 h 6698675"/>
              <a:gd name="connsiteX9621" fmla="*/ 5261246 w 8267681"/>
              <a:gd name="connsiteY9621" fmla="*/ 2055183 h 6698675"/>
              <a:gd name="connsiteX9622" fmla="*/ 5263595 w 8267681"/>
              <a:gd name="connsiteY9622" fmla="*/ 2055183 h 6698675"/>
              <a:gd name="connsiteX9623" fmla="*/ 5268293 w 8267681"/>
              <a:gd name="connsiteY9623" fmla="*/ 2048132 h 6698675"/>
              <a:gd name="connsiteX9624" fmla="*/ 5277688 w 8267681"/>
              <a:gd name="connsiteY9624" fmla="*/ 2045787 h 6698675"/>
              <a:gd name="connsiteX9625" fmla="*/ 5282385 w 8267681"/>
              <a:gd name="connsiteY9625" fmla="*/ 2048132 h 6698675"/>
              <a:gd name="connsiteX9626" fmla="*/ 5287083 w 8267681"/>
              <a:gd name="connsiteY9626" fmla="*/ 2045787 h 6698675"/>
              <a:gd name="connsiteX9627" fmla="*/ 5291780 w 8267681"/>
              <a:gd name="connsiteY9627" fmla="*/ 2045787 h 6698675"/>
              <a:gd name="connsiteX9628" fmla="*/ 5291780 w 8267681"/>
              <a:gd name="connsiteY9628" fmla="*/ 2043438 h 6698675"/>
              <a:gd name="connsiteX9629" fmla="*/ 5294129 w 8267681"/>
              <a:gd name="connsiteY9629" fmla="*/ 2043438 h 6698675"/>
              <a:gd name="connsiteX9630" fmla="*/ 5294129 w 8267681"/>
              <a:gd name="connsiteY9630" fmla="*/ 2048132 h 6698675"/>
              <a:gd name="connsiteX9631" fmla="*/ 5284734 w 8267681"/>
              <a:gd name="connsiteY9631" fmla="*/ 2052830 h 6698675"/>
              <a:gd name="connsiteX9632" fmla="*/ 5284734 w 8267681"/>
              <a:gd name="connsiteY9632" fmla="*/ 2055183 h 6698675"/>
              <a:gd name="connsiteX9633" fmla="*/ 5272990 w 8267681"/>
              <a:gd name="connsiteY9633" fmla="*/ 2052830 h 6698675"/>
              <a:gd name="connsiteX9634" fmla="*/ 5275339 w 8267681"/>
              <a:gd name="connsiteY9634" fmla="*/ 2059879 h 6698675"/>
              <a:gd name="connsiteX9635" fmla="*/ 5270641 w 8267681"/>
              <a:gd name="connsiteY9635" fmla="*/ 2059879 h 6698675"/>
              <a:gd name="connsiteX9636" fmla="*/ 5265944 w 8267681"/>
              <a:gd name="connsiteY9636" fmla="*/ 2057527 h 6698675"/>
              <a:gd name="connsiteX9637" fmla="*/ 5256549 w 8267681"/>
              <a:gd name="connsiteY9637" fmla="*/ 2059879 h 6698675"/>
              <a:gd name="connsiteX9638" fmla="*/ 5256549 w 8267681"/>
              <a:gd name="connsiteY9638" fmla="*/ 2062226 h 6698675"/>
              <a:gd name="connsiteX9639" fmla="*/ 5270641 w 8267681"/>
              <a:gd name="connsiteY9639" fmla="*/ 2066928 h 6698675"/>
              <a:gd name="connsiteX9640" fmla="*/ 5277688 w 8267681"/>
              <a:gd name="connsiteY9640" fmla="*/ 2076317 h 6698675"/>
              <a:gd name="connsiteX9641" fmla="*/ 5280036 w 8267681"/>
              <a:gd name="connsiteY9641" fmla="*/ 2076317 h 6698675"/>
              <a:gd name="connsiteX9642" fmla="*/ 5280036 w 8267681"/>
              <a:gd name="connsiteY9642" fmla="*/ 2090411 h 6698675"/>
              <a:gd name="connsiteX9643" fmla="*/ 5268293 w 8267681"/>
              <a:gd name="connsiteY9643" fmla="*/ 2095111 h 6698675"/>
              <a:gd name="connsiteX9644" fmla="*/ 5223666 w 8267681"/>
              <a:gd name="connsiteY9644" fmla="*/ 2102160 h 6698675"/>
              <a:gd name="connsiteX9645" fmla="*/ 5228363 w 8267681"/>
              <a:gd name="connsiteY9645" fmla="*/ 2106854 h 6698675"/>
              <a:gd name="connsiteX9646" fmla="*/ 5223666 w 8267681"/>
              <a:gd name="connsiteY9646" fmla="*/ 2116252 h 6698675"/>
              <a:gd name="connsiteX9647" fmla="*/ 5228363 w 8267681"/>
              <a:gd name="connsiteY9647" fmla="*/ 2120948 h 6698675"/>
              <a:gd name="connsiteX9648" fmla="*/ 5223666 w 8267681"/>
              <a:gd name="connsiteY9648" fmla="*/ 2120948 h 6698675"/>
              <a:gd name="connsiteX9649" fmla="*/ 5223666 w 8267681"/>
              <a:gd name="connsiteY9649" fmla="*/ 2125650 h 6698675"/>
              <a:gd name="connsiteX9650" fmla="*/ 5228363 w 8267681"/>
              <a:gd name="connsiteY9650" fmla="*/ 2130346 h 6698675"/>
              <a:gd name="connsiteX9651" fmla="*/ 5226014 w 8267681"/>
              <a:gd name="connsiteY9651" fmla="*/ 2135051 h 6698675"/>
              <a:gd name="connsiteX9652" fmla="*/ 5226014 w 8267681"/>
              <a:gd name="connsiteY9652" fmla="*/ 2142092 h 6698675"/>
              <a:gd name="connsiteX9653" fmla="*/ 5240107 w 8267681"/>
              <a:gd name="connsiteY9653" fmla="*/ 2139749 h 6698675"/>
              <a:gd name="connsiteX9654" fmla="*/ 5244805 w 8267681"/>
              <a:gd name="connsiteY9654" fmla="*/ 2149151 h 6698675"/>
              <a:gd name="connsiteX9655" fmla="*/ 5216620 w 8267681"/>
              <a:gd name="connsiteY9655" fmla="*/ 2181994 h 6698675"/>
              <a:gd name="connsiteX9656" fmla="*/ 5218968 w 8267681"/>
              <a:gd name="connsiteY9656" fmla="*/ 2189045 h 6698675"/>
              <a:gd name="connsiteX9657" fmla="*/ 5193132 w 8267681"/>
              <a:gd name="connsiteY9657" fmla="*/ 2214885 h 6698675"/>
              <a:gd name="connsiteX9658" fmla="*/ 5181388 w 8267681"/>
              <a:gd name="connsiteY9658" fmla="*/ 2228978 h 6698675"/>
              <a:gd name="connsiteX9659" fmla="*/ 5171993 w 8267681"/>
              <a:gd name="connsiteY9659" fmla="*/ 2245423 h 6698675"/>
              <a:gd name="connsiteX9660" fmla="*/ 5167295 w 8267681"/>
              <a:gd name="connsiteY9660" fmla="*/ 2245423 h 6698675"/>
              <a:gd name="connsiteX9661" fmla="*/ 5167295 w 8267681"/>
              <a:gd name="connsiteY9661" fmla="*/ 2259511 h 6698675"/>
              <a:gd name="connsiteX9662" fmla="*/ 5171993 w 8267681"/>
              <a:gd name="connsiteY9662" fmla="*/ 2261861 h 6698675"/>
              <a:gd name="connsiteX9663" fmla="*/ 5171993 w 8267681"/>
              <a:gd name="connsiteY9663" fmla="*/ 2273606 h 6698675"/>
              <a:gd name="connsiteX9664" fmla="*/ 5171993 w 8267681"/>
              <a:gd name="connsiteY9664" fmla="*/ 2280654 h 6698675"/>
              <a:gd name="connsiteX9665" fmla="*/ 5162598 w 8267681"/>
              <a:gd name="connsiteY9665" fmla="*/ 2297102 h 6698675"/>
              <a:gd name="connsiteX9666" fmla="*/ 5167295 w 8267681"/>
              <a:gd name="connsiteY9666" fmla="*/ 2304141 h 6698675"/>
              <a:gd name="connsiteX9667" fmla="*/ 5167295 w 8267681"/>
              <a:gd name="connsiteY9667" fmla="*/ 2315889 h 6698675"/>
              <a:gd name="connsiteX9668" fmla="*/ 5183737 w 8267681"/>
              <a:gd name="connsiteY9668" fmla="*/ 2329971 h 6698675"/>
              <a:gd name="connsiteX9669" fmla="*/ 5195481 w 8267681"/>
              <a:gd name="connsiteY9669" fmla="*/ 2348763 h 6698675"/>
              <a:gd name="connsiteX9670" fmla="*/ 5230712 w 8267681"/>
              <a:gd name="connsiteY9670" fmla="*/ 2372252 h 6698675"/>
              <a:gd name="connsiteX9671" fmla="*/ 5233061 w 8267681"/>
              <a:gd name="connsiteY9671" fmla="*/ 2372252 h 6698675"/>
              <a:gd name="connsiteX9672" fmla="*/ 5251851 w 8267681"/>
              <a:gd name="connsiteY9672" fmla="*/ 2367559 h 6698675"/>
              <a:gd name="connsiteX9673" fmla="*/ 5256549 w 8267681"/>
              <a:gd name="connsiteY9673" fmla="*/ 2367559 h 6698675"/>
              <a:gd name="connsiteX9674" fmla="*/ 5270641 w 8267681"/>
              <a:gd name="connsiteY9674" fmla="*/ 2372252 h 6698675"/>
              <a:gd name="connsiteX9675" fmla="*/ 5303524 w 8267681"/>
              <a:gd name="connsiteY9675" fmla="*/ 2360508 h 6698675"/>
              <a:gd name="connsiteX9676" fmla="*/ 5315268 w 8267681"/>
              <a:gd name="connsiteY9676" fmla="*/ 2360508 h 6698675"/>
              <a:gd name="connsiteX9677" fmla="*/ 5331710 w 8267681"/>
              <a:gd name="connsiteY9677" fmla="*/ 2376948 h 6698675"/>
              <a:gd name="connsiteX9678" fmla="*/ 5343453 w 8267681"/>
              <a:gd name="connsiteY9678" fmla="*/ 2374601 h 6698675"/>
              <a:gd name="connsiteX9679" fmla="*/ 5348151 w 8267681"/>
              <a:gd name="connsiteY9679" fmla="*/ 2374601 h 6698675"/>
              <a:gd name="connsiteX9680" fmla="*/ 5359895 w 8267681"/>
              <a:gd name="connsiteY9680" fmla="*/ 2386351 h 6698675"/>
              <a:gd name="connsiteX9681" fmla="*/ 5355197 w 8267681"/>
              <a:gd name="connsiteY9681" fmla="*/ 2402786 h 6698675"/>
              <a:gd name="connsiteX9682" fmla="*/ 5355197 w 8267681"/>
              <a:gd name="connsiteY9682" fmla="*/ 2407487 h 6698675"/>
              <a:gd name="connsiteX9683" fmla="*/ 5350500 w 8267681"/>
              <a:gd name="connsiteY9683" fmla="*/ 2407487 h 6698675"/>
              <a:gd name="connsiteX9684" fmla="*/ 5369290 w 8267681"/>
              <a:gd name="connsiteY9684" fmla="*/ 2433321 h 6698675"/>
              <a:gd name="connsiteX9685" fmla="*/ 5383383 w 8267681"/>
              <a:gd name="connsiteY9685" fmla="*/ 2461507 h 6698675"/>
              <a:gd name="connsiteX9686" fmla="*/ 5378685 w 8267681"/>
              <a:gd name="connsiteY9686" fmla="*/ 2466205 h 6698675"/>
              <a:gd name="connsiteX9687" fmla="*/ 5385731 w 8267681"/>
              <a:gd name="connsiteY9687" fmla="*/ 2482648 h 6698675"/>
              <a:gd name="connsiteX9688" fmla="*/ 5369290 w 8267681"/>
              <a:gd name="connsiteY9688" fmla="*/ 2517883 h 6698675"/>
              <a:gd name="connsiteX9689" fmla="*/ 5369290 w 8267681"/>
              <a:gd name="connsiteY9689" fmla="*/ 2522581 h 6698675"/>
              <a:gd name="connsiteX9690" fmla="*/ 5388080 w 8267681"/>
              <a:gd name="connsiteY9690" fmla="*/ 2560164 h 6698675"/>
              <a:gd name="connsiteX9691" fmla="*/ 5392778 w 8267681"/>
              <a:gd name="connsiteY9691" fmla="*/ 2595400 h 6698675"/>
              <a:gd name="connsiteX9692" fmla="*/ 5402173 w 8267681"/>
              <a:gd name="connsiteY9692" fmla="*/ 2609494 h 6698675"/>
              <a:gd name="connsiteX9693" fmla="*/ 5409219 w 8267681"/>
              <a:gd name="connsiteY9693" fmla="*/ 2621239 h 6698675"/>
              <a:gd name="connsiteX9694" fmla="*/ 5430359 w 8267681"/>
              <a:gd name="connsiteY9694" fmla="*/ 2640031 h 6698675"/>
              <a:gd name="connsiteX9695" fmla="*/ 5437405 w 8267681"/>
              <a:gd name="connsiteY9695" fmla="*/ 2635333 h 6698675"/>
              <a:gd name="connsiteX9696" fmla="*/ 5442102 w 8267681"/>
              <a:gd name="connsiteY9696" fmla="*/ 2635333 h 6698675"/>
              <a:gd name="connsiteX9697" fmla="*/ 5451497 w 8267681"/>
              <a:gd name="connsiteY9697" fmla="*/ 2635333 h 6698675"/>
              <a:gd name="connsiteX9698" fmla="*/ 5479683 w 8267681"/>
              <a:gd name="connsiteY9698" fmla="*/ 2616541 h 6698675"/>
              <a:gd name="connsiteX9699" fmla="*/ 5503170 w 8267681"/>
              <a:gd name="connsiteY9699" fmla="*/ 2593051 h 6698675"/>
              <a:gd name="connsiteX9700" fmla="*/ 5505519 w 8267681"/>
              <a:gd name="connsiteY9700" fmla="*/ 2576608 h 6698675"/>
              <a:gd name="connsiteX9701" fmla="*/ 5521961 w 8267681"/>
              <a:gd name="connsiteY9701" fmla="*/ 2560164 h 6698675"/>
              <a:gd name="connsiteX9702" fmla="*/ 5521961 w 8267681"/>
              <a:gd name="connsiteY9702" fmla="*/ 2553118 h 6698675"/>
              <a:gd name="connsiteX9703" fmla="*/ 5519612 w 8267681"/>
              <a:gd name="connsiteY9703" fmla="*/ 2534326 h 6698675"/>
              <a:gd name="connsiteX9704" fmla="*/ 5557192 w 8267681"/>
              <a:gd name="connsiteY9704" fmla="*/ 2499090 h 6698675"/>
              <a:gd name="connsiteX9705" fmla="*/ 5557192 w 8267681"/>
              <a:gd name="connsiteY9705" fmla="*/ 2470903 h 6698675"/>
              <a:gd name="connsiteX9706" fmla="*/ 5550146 w 8267681"/>
              <a:gd name="connsiteY9706" fmla="*/ 2452111 h 6698675"/>
              <a:gd name="connsiteX9707" fmla="*/ 5552495 w 8267681"/>
              <a:gd name="connsiteY9707" fmla="*/ 2445068 h 6698675"/>
              <a:gd name="connsiteX9708" fmla="*/ 5547797 w 8267681"/>
              <a:gd name="connsiteY9708" fmla="*/ 2440367 h 6698675"/>
              <a:gd name="connsiteX9709" fmla="*/ 5594773 w 8267681"/>
              <a:gd name="connsiteY9709" fmla="*/ 2376948 h 6698675"/>
              <a:gd name="connsiteX9710" fmla="*/ 5611214 w 8267681"/>
              <a:gd name="connsiteY9710" fmla="*/ 2341718 h 6698675"/>
              <a:gd name="connsiteX9711" fmla="*/ 5592424 w 8267681"/>
              <a:gd name="connsiteY9711" fmla="*/ 2325277 h 6698675"/>
              <a:gd name="connsiteX9712" fmla="*/ 5587727 w 8267681"/>
              <a:gd name="connsiteY9712" fmla="*/ 2327617 h 6698675"/>
              <a:gd name="connsiteX9713" fmla="*/ 5583029 w 8267681"/>
              <a:gd name="connsiteY9713" fmla="*/ 2325277 h 6698675"/>
              <a:gd name="connsiteX9714" fmla="*/ 5575983 w 8267681"/>
              <a:gd name="connsiteY9714" fmla="*/ 2327617 h 6698675"/>
              <a:gd name="connsiteX9715" fmla="*/ 5568936 w 8267681"/>
              <a:gd name="connsiteY9715" fmla="*/ 2320594 h 6698675"/>
              <a:gd name="connsiteX9716" fmla="*/ 5571285 w 8267681"/>
              <a:gd name="connsiteY9716" fmla="*/ 2313539 h 6698675"/>
              <a:gd name="connsiteX9717" fmla="*/ 5585378 w 8267681"/>
              <a:gd name="connsiteY9717" fmla="*/ 2308840 h 6698675"/>
              <a:gd name="connsiteX9718" fmla="*/ 5585378 w 8267681"/>
              <a:gd name="connsiteY9718" fmla="*/ 2311192 h 6698675"/>
              <a:gd name="connsiteX9719" fmla="*/ 5618261 w 8267681"/>
              <a:gd name="connsiteY9719" fmla="*/ 2299444 h 6698675"/>
              <a:gd name="connsiteX9720" fmla="*/ 5632353 w 8267681"/>
              <a:gd name="connsiteY9720" fmla="*/ 2285352 h 6698675"/>
              <a:gd name="connsiteX9721" fmla="*/ 5641749 w 8267681"/>
              <a:gd name="connsiteY9721" fmla="*/ 2280654 h 6698675"/>
              <a:gd name="connsiteX9722" fmla="*/ 5641749 w 8267681"/>
              <a:gd name="connsiteY9722" fmla="*/ 2273606 h 6698675"/>
              <a:gd name="connsiteX9723" fmla="*/ 5648795 w 8267681"/>
              <a:gd name="connsiteY9723" fmla="*/ 2261861 h 6698675"/>
              <a:gd name="connsiteX9724" fmla="*/ 5630005 w 8267681"/>
              <a:gd name="connsiteY9724" fmla="*/ 2233674 h 6698675"/>
              <a:gd name="connsiteX9725" fmla="*/ 5620609 w 8267681"/>
              <a:gd name="connsiteY9725" fmla="*/ 2245423 h 6698675"/>
              <a:gd name="connsiteX9726" fmla="*/ 5606517 w 8267681"/>
              <a:gd name="connsiteY9726" fmla="*/ 2231320 h 6698675"/>
              <a:gd name="connsiteX9727" fmla="*/ 5601819 w 8267681"/>
              <a:gd name="connsiteY9727" fmla="*/ 2233674 h 6698675"/>
              <a:gd name="connsiteX9728" fmla="*/ 5599470 w 8267681"/>
              <a:gd name="connsiteY9728" fmla="*/ 2224282 h 6698675"/>
              <a:gd name="connsiteX9729" fmla="*/ 5585378 w 8267681"/>
              <a:gd name="connsiteY9729" fmla="*/ 2205490 h 6698675"/>
              <a:gd name="connsiteX9730" fmla="*/ 5587727 w 8267681"/>
              <a:gd name="connsiteY9730" fmla="*/ 2205490 h 6698675"/>
              <a:gd name="connsiteX9731" fmla="*/ 5597122 w 8267681"/>
              <a:gd name="connsiteY9731" fmla="*/ 2207839 h 6698675"/>
              <a:gd name="connsiteX9732" fmla="*/ 5622958 w 8267681"/>
              <a:gd name="connsiteY9732" fmla="*/ 2233674 h 6698675"/>
              <a:gd name="connsiteX9733" fmla="*/ 5630005 w 8267681"/>
              <a:gd name="connsiteY9733" fmla="*/ 2231320 h 6698675"/>
              <a:gd name="connsiteX9734" fmla="*/ 5637051 w 8267681"/>
              <a:gd name="connsiteY9734" fmla="*/ 2243076 h 6698675"/>
              <a:gd name="connsiteX9735" fmla="*/ 5660538 w 8267681"/>
              <a:gd name="connsiteY9735" fmla="*/ 2247765 h 6698675"/>
              <a:gd name="connsiteX9736" fmla="*/ 5672282 w 8267681"/>
              <a:gd name="connsiteY9736" fmla="*/ 2247765 h 6698675"/>
              <a:gd name="connsiteX9737" fmla="*/ 5691073 w 8267681"/>
              <a:gd name="connsiteY9737" fmla="*/ 2264209 h 6698675"/>
              <a:gd name="connsiteX9738" fmla="*/ 5688724 w 8267681"/>
              <a:gd name="connsiteY9738" fmla="*/ 2264209 h 6698675"/>
              <a:gd name="connsiteX9739" fmla="*/ 5698119 w 8267681"/>
              <a:gd name="connsiteY9739" fmla="*/ 2275956 h 6698675"/>
              <a:gd name="connsiteX9740" fmla="*/ 5702817 w 8267681"/>
              <a:gd name="connsiteY9740" fmla="*/ 2273606 h 6698675"/>
              <a:gd name="connsiteX9741" fmla="*/ 5705166 w 8267681"/>
              <a:gd name="connsiteY9741" fmla="*/ 2280654 h 6698675"/>
              <a:gd name="connsiteX9742" fmla="*/ 5723956 w 8267681"/>
              <a:gd name="connsiteY9742" fmla="*/ 2348763 h 6698675"/>
              <a:gd name="connsiteX9743" fmla="*/ 5728653 w 8267681"/>
              <a:gd name="connsiteY9743" fmla="*/ 2337017 h 6698675"/>
              <a:gd name="connsiteX9744" fmla="*/ 5728653 w 8267681"/>
              <a:gd name="connsiteY9744" fmla="*/ 2329971 h 6698675"/>
              <a:gd name="connsiteX9745" fmla="*/ 5728653 w 8267681"/>
              <a:gd name="connsiteY9745" fmla="*/ 2311192 h 6698675"/>
              <a:gd name="connsiteX9746" fmla="*/ 5733351 w 8267681"/>
              <a:gd name="connsiteY9746" fmla="*/ 2304141 h 6698675"/>
              <a:gd name="connsiteX9747" fmla="*/ 5738048 w 8267681"/>
              <a:gd name="connsiteY9747" fmla="*/ 2285352 h 6698675"/>
              <a:gd name="connsiteX9748" fmla="*/ 5738048 w 8267681"/>
              <a:gd name="connsiteY9748" fmla="*/ 2280654 h 6698675"/>
              <a:gd name="connsiteX9749" fmla="*/ 5740397 w 8267681"/>
              <a:gd name="connsiteY9749" fmla="*/ 2280654 h 6698675"/>
              <a:gd name="connsiteX9750" fmla="*/ 5742746 w 8267681"/>
              <a:gd name="connsiteY9750" fmla="*/ 2280654 h 6698675"/>
              <a:gd name="connsiteX9751" fmla="*/ 5742746 w 8267681"/>
              <a:gd name="connsiteY9751" fmla="*/ 2276873 h 6698675"/>
              <a:gd name="connsiteX9752" fmla="*/ 5749792 w 8267681"/>
              <a:gd name="connsiteY9752" fmla="*/ 2304369 h 6698675"/>
              <a:gd name="connsiteX9753" fmla="*/ 5749792 w 8267681"/>
              <a:gd name="connsiteY9753" fmla="*/ 2311192 h 6698675"/>
              <a:gd name="connsiteX9754" fmla="*/ 5752141 w 8267681"/>
              <a:gd name="connsiteY9754" fmla="*/ 2315889 h 6698675"/>
              <a:gd name="connsiteX9755" fmla="*/ 5754490 w 8267681"/>
              <a:gd name="connsiteY9755" fmla="*/ 2334671 h 6698675"/>
              <a:gd name="connsiteX9756" fmla="*/ 5754490 w 8267681"/>
              <a:gd name="connsiteY9756" fmla="*/ 2332323 h 6698675"/>
              <a:gd name="connsiteX9757" fmla="*/ 5754490 w 8267681"/>
              <a:gd name="connsiteY9757" fmla="*/ 2329971 h 6698675"/>
              <a:gd name="connsiteX9758" fmla="*/ 5752141 w 8267681"/>
              <a:gd name="connsiteY9758" fmla="*/ 2313539 h 6698675"/>
              <a:gd name="connsiteX9759" fmla="*/ 5749792 w 8267681"/>
              <a:gd name="connsiteY9759" fmla="*/ 2304369 h 6698675"/>
              <a:gd name="connsiteX9760" fmla="*/ 5749792 w 8267681"/>
              <a:gd name="connsiteY9760" fmla="*/ 2301787 h 6698675"/>
              <a:gd name="connsiteX9761" fmla="*/ 5747444 w 8267681"/>
              <a:gd name="connsiteY9761" fmla="*/ 2292397 h 6698675"/>
              <a:gd name="connsiteX9762" fmla="*/ 5742746 w 8267681"/>
              <a:gd name="connsiteY9762" fmla="*/ 2275956 h 6698675"/>
              <a:gd name="connsiteX9763" fmla="*/ 5742746 w 8267681"/>
              <a:gd name="connsiteY9763" fmla="*/ 2276873 h 6698675"/>
              <a:gd name="connsiteX9764" fmla="*/ 5729534 w 8267681"/>
              <a:gd name="connsiteY9764" fmla="*/ 2225310 h 6698675"/>
              <a:gd name="connsiteX9765" fmla="*/ 5573634 w 8267681"/>
              <a:gd name="connsiteY9765" fmla="*/ 2015249 h 6698675"/>
              <a:gd name="connsiteX9766" fmla="*/ 5571285 w 8267681"/>
              <a:gd name="connsiteY9766" fmla="*/ 2012900 h 6698675"/>
              <a:gd name="connsiteX9767" fmla="*/ 5566587 w 8267681"/>
              <a:gd name="connsiteY9767" fmla="*/ 2010553 h 6698675"/>
              <a:gd name="connsiteX9768" fmla="*/ 5561890 w 8267681"/>
              <a:gd name="connsiteY9768" fmla="*/ 2008212 h 6698675"/>
              <a:gd name="connsiteX9769" fmla="*/ 5557192 w 8267681"/>
              <a:gd name="connsiteY9769" fmla="*/ 2005860 h 6698675"/>
              <a:gd name="connsiteX9770" fmla="*/ 5554843 w 8267681"/>
              <a:gd name="connsiteY9770" fmla="*/ 2003509 h 6698675"/>
              <a:gd name="connsiteX9771" fmla="*/ 5550146 w 8267681"/>
              <a:gd name="connsiteY9771" fmla="*/ 2001159 h 6698675"/>
              <a:gd name="connsiteX9772" fmla="*/ 5529007 w 8267681"/>
              <a:gd name="connsiteY9772" fmla="*/ 1991764 h 6698675"/>
              <a:gd name="connsiteX9773" fmla="*/ 5531356 w 8267681"/>
              <a:gd name="connsiteY9773" fmla="*/ 1994112 h 6698675"/>
              <a:gd name="connsiteX9774" fmla="*/ 5526658 w 8267681"/>
              <a:gd name="connsiteY9774" fmla="*/ 1991764 h 6698675"/>
              <a:gd name="connsiteX9775" fmla="*/ 5519612 w 8267681"/>
              <a:gd name="connsiteY9775" fmla="*/ 1987067 h 6698675"/>
              <a:gd name="connsiteX9776" fmla="*/ 5524310 w 8267681"/>
              <a:gd name="connsiteY9776" fmla="*/ 1989415 h 6698675"/>
              <a:gd name="connsiteX9777" fmla="*/ 5517263 w 8267681"/>
              <a:gd name="connsiteY9777" fmla="*/ 1984719 h 6698675"/>
              <a:gd name="connsiteX9778" fmla="*/ 5505519 w 8267681"/>
              <a:gd name="connsiteY9778" fmla="*/ 1980020 h 6698675"/>
              <a:gd name="connsiteX9779" fmla="*/ 5512566 w 8267681"/>
              <a:gd name="connsiteY9779" fmla="*/ 1984719 h 6698675"/>
              <a:gd name="connsiteX9780" fmla="*/ 5507868 w 8267681"/>
              <a:gd name="connsiteY9780" fmla="*/ 1987067 h 6698675"/>
              <a:gd name="connsiteX9781" fmla="*/ 5500822 w 8267681"/>
              <a:gd name="connsiteY9781" fmla="*/ 1989415 h 6698675"/>
              <a:gd name="connsiteX9782" fmla="*/ 5503170 w 8267681"/>
              <a:gd name="connsiteY9782" fmla="*/ 1991764 h 6698675"/>
              <a:gd name="connsiteX9783" fmla="*/ 5484380 w 8267681"/>
              <a:gd name="connsiteY9783" fmla="*/ 1984719 h 6698675"/>
              <a:gd name="connsiteX9784" fmla="*/ 5493775 w 8267681"/>
              <a:gd name="connsiteY9784" fmla="*/ 1989415 h 6698675"/>
              <a:gd name="connsiteX9785" fmla="*/ 5493775 w 8267681"/>
              <a:gd name="connsiteY9785" fmla="*/ 1991764 h 6698675"/>
              <a:gd name="connsiteX9786" fmla="*/ 5479683 w 8267681"/>
              <a:gd name="connsiteY9786" fmla="*/ 1987067 h 6698675"/>
              <a:gd name="connsiteX9787" fmla="*/ 5474985 w 8267681"/>
              <a:gd name="connsiteY9787" fmla="*/ 1982369 h 6698675"/>
              <a:gd name="connsiteX9788" fmla="*/ 5474985 w 8267681"/>
              <a:gd name="connsiteY9788" fmla="*/ 1980020 h 6698675"/>
              <a:gd name="connsiteX9789" fmla="*/ 5465590 w 8267681"/>
              <a:gd name="connsiteY9789" fmla="*/ 1975323 h 6698675"/>
              <a:gd name="connsiteX9790" fmla="*/ 5491427 w 8267681"/>
              <a:gd name="connsiteY9790" fmla="*/ 1984719 h 6698675"/>
              <a:gd name="connsiteX9791" fmla="*/ 5500822 w 8267681"/>
              <a:gd name="connsiteY9791" fmla="*/ 1984719 h 6698675"/>
              <a:gd name="connsiteX9792" fmla="*/ 5477334 w 8267681"/>
              <a:gd name="connsiteY9792" fmla="*/ 1970625 h 6698675"/>
              <a:gd name="connsiteX9793" fmla="*/ 5451497 w 8267681"/>
              <a:gd name="connsiteY9793" fmla="*/ 1958882 h 6698675"/>
              <a:gd name="connsiteX9794" fmla="*/ 5449148 w 8267681"/>
              <a:gd name="connsiteY9794" fmla="*/ 1958882 h 6698675"/>
              <a:gd name="connsiteX9795" fmla="*/ 5439753 w 8267681"/>
              <a:gd name="connsiteY9795" fmla="*/ 1956533 h 6698675"/>
              <a:gd name="connsiteX9796" fmla="*/ 5446800 w 8267681"/>
              <a:gd name="connsiteY9796" fmla="*/ 1958882 h 6698675"/>
              <a:gd name="connsiteX9797" fmla="*/ 5425661 w 8267681"/>
              <a:gd name="connsiteY9797" fmla="*/ 1951836 h 6698675"/>
              <a:gd name="connsiteX9798" fmla="*/ 5425661 w 8267681"/>
              <a:gd name="connsiteY9798" fmla="*/ 1954185 h 6698675"/>
              <a:gd name="connsiteX9799" fmla="*/ 5411568 w 8267681"/>
              <a:gd name="connsiteY9799" fmla="*/ 1949487 h 6698675"/>
              <a:gd name="connsiteX9800" fmla="*/ 5409219 w 8267681"/>
              <a:gd name="connsiteY9800" fmla="*/ 1951836 h 6698675"/>
              <a:gd name="connsiteX9801" fmla="*/ 5402173 w 8267681"/>
              <a:gd name="connsiteY9801" fmla="*/ 1949487 h 6698675"/>
              <a:gd name="connsiteX9802" fmla="*/ 5397475 w 8267681"/>
              <a:gd name="connsiteY9802" fmla="*/ 1949487 h 6698675"/>
              <a:gd name="connsiteX9803" fmla="*/ 4984086 w 8267681"/>
              <a:gd name="connsiteY9803" fmla="*/ 1944452 h 6698675"/>
              <a:gd name="connsiteX9804" fmla="*/ 4985558 w 8267681"/>
              <a:gd name="connsiteY9804" fmla="*/ 1945083 h 6698675"/>
              <a:gd name="connsiteX9805" fmla="*/ 4985589 w 8267681"/>
              <a:gd name="connsiteY9805" fmla="*/ 1944989 h 6698675"/>
              <a:gd name="connsiteX9806" fmla="*/ 1520023 w 8267681"/>
              <a:gd name="connsiteY9806" fmla="*/ 1943885 h 6698675"/>
              <a:gd name="connsiteX9807" fmla="*/ 1536103 w 8267681"/>
              <a:gd name="connsiteY9807" fmla="*/ 1944839 h 6698675"/>
              <a:gd name="connsiteX9808" fmla="*/ 1522011 w 8267681"/>
              <a:gd name="connsiteY9808" fmla="*/ 1947187 h 6698675"/>
              <a:gd name="connsiteX9809" fmla="*/ 1520023 w 8267681"/>
              <a:gd name="connsiteY9809" fmla="*/ 1943885 h 6698675"/>
              <a:gd name="connsiteX9810" fmla="*/ 5517263 w 8267681"/>
              <a:gd name="connsiteY9810" fmla="*/ 1942441 h 6698675"/>
              <a:gd name="connsiteX9811" fmla="*/ 5514914 w 8267681"/>
              <a:gd name="connsiteY9811" fmla="*/ 1944789 h 6698675"/>
              <a:gd name="connsiteX9812" fmla="*/ 5521961 w 8267681"/>
              <a:gd name="connsiteY9812" fmla="*/ 1954185 h 6698675"/>
              <a:gd name="connsiteX9813" fmla="*/ 5512566 w 8267681"/>
              <a:gd name="connsiteY9813" fmla="*/ 1963579 h 6698675"/>
              <a:gd name="connsiteX9814" fmla="*/ 5526658 w 8267681"/>
              <a:gd name="connsiteY9814" fmla="*/ 1944789 h 6698675"/>
              <a:gd name="connsiteX9815" fmla="*/ 1211967 w 8267681"/>
              <a:gd name="connsiteY9815" fmla="*/ 1940123 h 6698675"/>
              <a:gd name="connsiteX9816" fmla="*/ 1219016 w 8267681"/>
              <a:gd name="connsiteY9816" fmla="*/ 1944821 h 6698675"/>
              <a:gd name="connsiteX9817" fmla="*/ 1211967 w 8267681"/>
              <a:gd name="connsiteY9817" fmla="*/ 1951864 h 6698675"/>
              <a:gd name="connsiteX9818" fmla="*/ 1204923 w 8267681"/>
              <a:gd name="connsiteY9818" fmla="*/ 1944821 h 6698675"/>
              <a:gd name="connsiteX9819" fmla="*/ 5078040 w 8267681"/>
              <a:gd name="connsiteY9819" fmla="*/ 1940091 h 6698675"/>
              <a:gd name="connsiteX9820" fmla="*/ 5080390 w 8267681"/>
              <a:gd name="connsiteY9820" fmla="*/ 1941119 h 6698675"/>
              <a:gd name="connsiteX9821" fmla="*/ 5080390 w 8267681"/>
              <a:gd name="connsiteY9821" fmla="*/ 1940091 h 6698675"/>
              <a:gd name="connsiteX9822" fmla="*/ 5080389 w 8267681"/>
              <a:gd name="connsiteY9822" fmla="*/ 1940091 h 6698675"/>
              <a:gd name="connsiteX9823" fmla="*/ 5078040 w 8267681"/>
              <a:gd name="connsiteY9823" fmla="*/ 1940091 h 6698675"/>
              <a:gd name="connsiteX9824" fmla="*/ 5185597 w 8267681"/>
              <a:gd name="connsiteY9824" fmla="*/ 1938231 h 6698675"/>
              <a:gd name="connsiteX9825" fmla="*/ 5168615 w 8267681"/>
              <a:gd name="connsiteY9825" fmla="*/ 1941156 h 6698675"/>
              <a:gd name="connsiteX9826" fmla="*/ 5162513 w 8267681"/>
              <a:gd name="connsiteY9826" fmla="*/ 1940410 h 6698675"/>
              <a:gd name="connsiteX9827" fmla="*/ 5111737 w 8267681"/>
              <a:gd name="connsiteY9827" fmla="*/ 1954834 h 6698675"/>
              <a:gd name="connsiteX9828" fmla="*/ 5115620 w 8267681"/>
              <a:gd name="connsiteY9828" fmla="*/ 1956533 h 6698675"/>
              <a:gd name="connsiteX9829" fmla="*/ 5109660 w 8267681"/>
              <a:gd name="connsiteY9829" fmla="*/ 1955682 h 6698675"/>
              <a:gd name="connsiteX9830" fmla="*/ 5040460 w 8267681"/>
              <a:gd name="connsiteY9830" fmla="*/ 1989415 h 6698675"/>
              <a:gd name="connsiteX9831" fmla="*/ 5038111 w 8267681"/>
              <a:gd name="connsiteY9831" fmla="*/ 1989415 h 6698675"/>
              <a:gd name="connsiteX9832" fmla="*/ 5033414 w 8267681"/>
              <a:gd name="connsiteY9832" fmla="*/ 1991764 h 6698675"/>
              <a:gd name="connsiteX9833" fmla="*/ 5031065 w 8267681"/>
              <a:gd name="connsiteY9833" fmla="*/ 1994112 h 6698675"/>
              <a:gd name="connsiteX9834" fmla="*/ 5033414 w 8267681"/>
              <a:gd name="connsiteY9834" fmla="*/ 1994112 h 6698675"/>
              <a:gd name="connsiteX9835" fmla="*/ 5038111 w 8267681"/>
              <a:gd name="connsiteY9835" fmla="*/ 1991764 h 6698675"/>
              <a:gd name="connsiteX9836" fmla="*/ 5035763 w 8267681"/>
              <a:gd name="connsiteY9836" fmla="*/ 1994112 h 6698675"/>
              <a:gd name="connsiteX9837" fmla="*/ 5031065 w 8267681"/>
              <a:gd name="connsiteY9837" fmla="*/ 1996460 h 6698675"/>
              <a:gd name="connsiteX9838" fmla="*/ 5028716 w 8267681"/>
              <a:gd name="connsiteY9838" fmla="*/ 1998810 h 6698675"/>
              <a:gd name="connsiteX9839" fmla="*/ 5031065 w 8267681"/>
              <a:gd name="connsiteY9839" fmla="*/ 1998810 h 6698675"/>
              <a:gd name="connsiteX9840" fmla="*/ 5033414 w 8267681"/>
              <a:gd name="connsiteY9840" fmla="*/ 1996460 h 6698675"/>
              <a:gd name="connsiteX9841" fmla="*/ 5042809 w 8267681"/>
              <a:gd name="connsiteY9841" fmla="*/ 1991764 h 6698675"/>
              <a:gd name="connsiteX9842" fmla="*/ 5047507 w 8267681"/>
              <a:gd name="connsiteY9842" fmla="*/ 1989415 h 6698675"/>
              <a:gd name="connsiteX9843" fmla="*/ 5042809 w 8267681"/>
              <a:gd name="connsiteY9843" fmla="*/ 1994112 h 6698675"/>
              <a:gd name="connsiteX9844" fmla="*/ 5033414 w 8267681"/>
              <a:gd name="connsiteY9844" fmla="*/ 1998810 h 6698675"/>
              <a:gd name="connsiteX9845" fmla="*/ 5026367 w 8267681"/>
              <a:gd name="connsiteY9845" fmla="*/ 2005860 h 6698675"/>
              <a:gd name="connsiteX9846" fmla="*/ 5024019 w 8267681"/>
              <a:gd name="connsiteY9846" fmla="*/ 2010553 h 6698675"/>
              <a:gd name="connsiteX9847" fmla="*/ 5026367 w 8267681"/>
              <a:gd name="connsiteY9847" fmla="*/ 2010553 h 6698675"/>
              <a:gd name="connsiteX9848" fmla="*/ 5024019 w 8267681"/>
              <a:gd name="connsiteY9848" fmla="*/ 2012900 h 6698675"/>
              <a:gd name="connsiteX9849" fmla="*/ 5026367 w 8267681"/>
              <a:gd name="connsiteY9849" fmla="*/ 2012900 h 6698675"/>
              <a:gd name="connsiteX9850" fmla="*/ 5031065 w 8267681"/>
              <a:gd name="connsiteY9850" fmla="*/ 2022296 h 6698675"/>
              <a:gd name="connsiteX9851" fmla="*/ 5038111 w 8267681"/>
              <a:gd name="connsiteY9851" fmla="*/ 2019944 h 6698675"/>
              <a:gd name="connsiteX9852" fmla="*/ 5042809 w 8267681"/>
              <a:gd name="connsiteY9852" fmla="*/ 2019944 h 6698675"/>
              <a:gd name="connsiteX9853" fmla="*/ 5042809 w 8267681"/>
              <a:gd name="connsiteY9853" fmla="*/ 2022296 h 6698675"/>
              <a:gd name="connsiteX9854" fmla="*/ 5052204 w 8267681"/>
              <a:gd name="connsiteY9854" fmla="*/ 2017598 h 6698675"/>
              <a:gd name="connsiteX9855" fmla="*/ 5061599 w 8267681"/>
              <a:gd name="connsiteY9855" fmla="*/ 2008212 h 6698675"/>
              <a:gd name="connsiteX9856" fmla="*/ 5061599 w 8267681"/>
              <a:gd name="connsiteY9856" fmla="*/ 2005860 h 6698675"/>
              <a:gd name="connsiteX9857" fmla="*/ 5075693 w 8267681"/>
              <a:gd name="connsiteY9857" fmla="*/ 1996460 h 6698675"/>
              <a:gd name="connsiteX9858" fmla="*/ 5073343 w 8267681"/>
              <a:gd name="connsiteY9858" fmla="*/ 1996460 h 6698675"/>
              <a:gd name="connsiteX9859" fmla="*/ 5073343 w 8267681"/>
              <a:gd name="connsiteY9859" fmla="*/ 1994112 h 6698675"/>
              <a:gd name="connsiteX9860" fmla="*/ 5085088 w 8267681"/>
              <a:gd name="connsiteY9860" fmla="*/ 1989415 h 6698675"/>
              <a:gd name="connsiteX9861" fmla="*/ 5087437 w 8267681"/>
              <a:gd name="connsiteY9861" fmla="*/ 1987067 h 6698675"/>
              <a:gd name="connsiteX9862" fmla="*/ 5096832 w 8267681"/>
              <a:gd name="connsiteY9862" fmla="*/ 1984719 h 6698675"/>
              <a:gd name="connsiteX9863" fmla="*/ 5120319 w 8267681"/>
              <a:gd name="connsiteY9863" fmla="*/ 1970625 h 6698675"/>
              <a:gd name="connsiteX9864" fmla="*/ 5125017 w 8267681"/>
              <a:gd name="connsiteY9864" fmla="*/ 1970625 h 6698675"/>
              <a:gd name="connsiteX9865" fmla="*/ 5171993 w 8267681"/>
              <a:gd name="connsiteY9865" fmla="*/ 1951836 h 6698675"/>
              <a:gd name="connsiteX9866" fmla="*/ 5167295 w 8267681"/>
              <a:gd name="connsiteY9866" fmla="*/ 1951836 h 6698675"/>
              <a:gd name="connsiteX9867" fmla="*/ 5150854 w 8267681"/>
              <a:gd name="connsiteY9867" fmla="*/ 1954185 h 6698675"/>
              <a:gd name="connsiteX9868" fmla="*/ 5148505 w 8267681"/>
              <a:gd name="connsiteY9868" fmla="*/ 1954185 h 6698675"/>
              <a:gd name="connsiteX9869" fmla="*/ 5141459 w 8267681"/>
              <a:gd name="connsiteY9869" fmla="*/ 1956533 h 6698675"/>
              <a:gd name="connsiteX9870" fmla="*/ 5157900 w 8267681"/>
              <a:gd name="connsiteY9870" fmla="*/ 1949487 h 6698675"/>
              <a:gd name="connsiteX9871" fmla="*/ 5162598 w 8267681"/>
              <a:gd name="connsiteY9871" fmla="*/ 1951836 h 6698675"/>
              <a:gd name="connsiteX9872" fmla="*/ 5171993 w 8267681"/>
              <a:gd name="connsiteY9872" fmla="*/ 1949487 h 6698675"/>
              <a:gd name="connsiteX9873" fmla="*/ 5171993 w 8267681"/>
              <a:gd name="connsiteY9873" fmla="*/ 1947138 h 6698675"/>
              <a:gd name="connsiteX9874" fmla="*/ 5164946 w 8267681"/>
              <a:gd name="connsiteY9874" fmla="*/ 1944789 h 6698675"/>
              <a:gd name="connsiteX9875" fmla="*/ 5157900 w 8267681"/>
              <a:gd name="connsiteY9875" fmla="*/ 1944789 h 6698675"/>
              <a:gd name="connsiteX9876" fmla="*/ 5164946 w 8267681"/>
              <a:gd name="connsiteY9876" fmla="*/ 1942441 h 6698675"/>
              <a:gd name="connsiteX9877" fmla="*/ 5174341 w 8267681"/>
              <a:gd name="connsiteY9877" fmla="*/ 1942441 h 6698675"/>
              <a:gd name="connsiteX9878" fmla="*/ 5183737 w 8267681"/>
              <a:gd name="connsiteY9878" fmla="*/ 1940092 h 6698675"/>
              <a:gd name="connsiteX9879" fmla="*/ 4965299 w 8267681"/>
              <a:gd name="connsiteY9879" fmla="*/ 1937743 h 6698675"/>
              <a:gd name="connsiteX9880" fmla="*/ 4948857 w 8267681"/>
              <a:gd name="connsiteY9880" fmla="*/ 1942441 h 6698675"/>
              <a:gd name="connsiteX9881" fmla="*/ 4955903 w 8267681"/>
              <a:gd name="connsiteY9881" fmla="*/ 1949486 h 6698675"/>
              <a:gd name="connsiteX9882" fmla="*/ 4944160 w 8267681"/>
              <a:gd name="connsiteY9882" fmla="*/ 1947138 h 6698675"/>
              <a:gd name="connsiteX9883" fmla="*/ 4939462 w 8267681"/>
              <a:gd name="connsiteY9883" fmla="*/ 1958881 h 6698675"/>
              <a:gd name="connsiteX9884" fmla="*/ 4941811 w 8267681"/>
              <a:gd name="connsiteY9884" fmla="*/ 1958881 h 6698675"/>
              <a:gd name="connsiteX9885" fmla="*/ 4939462 w 8267681"/>
              <a:gd name="connsiteY9885" fmla="*/ 1961230 h 6698675"/>
              <a:gd name="connsiteX9886" fmla="*/ 4937114 w 8267681"/>
              <a:gd name="connsiteY9886" fmla="*/ 1965928 h 6698675"/>
              <a:gd name="connsiteX9887" fmla="*/ 4947004 w 8267681"/>
              <a:gd name="connsiteY9887" fmla="*/ 1971579 h 6698675"/>
              <a:gd name="connsiteX9888" fmla="*/ 4946509 w 8267681"/>
              <a:gd name="connsiteY9888" fmla="*/ 1970625 h 6698675"/>
              <a:gd name="connsiteX9889" fmla="*/ 4953555 w 8267681"/>
              <a:gd name="connsiteY9889" fmla="*/ 1963579 h 6698675"/>
              <a:gd name="connsiteX9890" fmla="*/ 4953555 w 8267681"/>
              <a:gd name="connsiteY9890" fmla="*/ 1975323 h 6698675"/>
              <a:gd name="connsiteX9891" fmla="*/ 4955903 w 8267681"/>
              <a:gd name="connsiteY9891" fmla="*/ 1975323 h 6698675"/>
              <a:gd name="connsiteX9892" fmla="*/ 4960600 w 8267681"/>
              <a:gd name="connsiteY9892" fmla="*/ 1977673 h 6698675"/>
              <a:gd name="connsiteX9893" fmla="*/ 4960602 w 8267681"/>
              <a:gd name="connsiteY9893" fmla="*/ 1977673 h 6698675"/>
              <a:gd name="connsiteX9894" fmla="*/ 4962950 w 8267681"/>
              <a:gd name="connsiteY9894" fmla="*/ 1975323 h 6698675"/>
              <a:gd name="connsiteX9895" fmla="*/ 4960602 w 8267681"/>
              <a:gd name="connsiteY9895" fmla="*/ 1963579 h 6698675"/>
              <a:gd name="connsiteX9896" fmla="*/ 4953555 w 8267681"/>
              <a:gd name="connsiteY9896" fmla="*/ 1956533 h 6698675"/>
              <a:gd name="connsiteX9897" fmla="*/ 4969997 w 8267681"/>
              <a:gd name="connsiteY9897" fmla="*/ 1956533 h 6698675"/>
              <a:gd name="connsiteX9898" fmla="*/ 4965299 w 8267681"/>
              <a:gd name="connsiteY9898" fmla="*/ 1949487 h 6698675"/>
              <a:gd name="connsiteX9899" fmla="*/ 4975869 w 8267681"/>
              <a:gd name="connsiteY9899" fmla="*/ 1948606 h 6698675"/>
              <a:gd name="connsiteX9900" fmla="*/ 4979233 w 8267681"/>
              <a:gd name="connsiteY9900" fmla="*/ 1942719 h 6698675"/>
              <a:gd name="connsiteX9901" fmla="*/ 5363636 w 8267681"/>
              <a:gd name="connsiteY9901" fmla="*/ 1933324 h 6698675"/>
              <a:gd name="connsiteX9902" fmla="*/ 5363796 w 8267681"/>
              <a:gd name="connsiteY9902" fmla="*/ 1934021 h 6698675"/>
              <a:gd name="connsiteX9903" fmla="*/ 5369290 w 8267681"/>
              <a:gd name="connsiteY9903" fmla="*/ 1935394 h 6698675"/>
              <a:gd name="connsiteX9904" fmla="*/ 5373988 w 8267681"/>
              <a:gd name="connsiteY9904" fmla="*/ 1935394 h 6698675"/>
              <a:gd name="connsiteX9905" fmla="*/ 5430359 w 8267681"/>
              <a:gd name="connsiteY9905" fmla="*/ 1933046 h 6698675"/>
              <a:gd name="connsiteX9906" fmla="*/ 5437405 w 8267681"/>
              <a:gd name="connsiteY9906" fmla="*/ 1940092 h 6698675"/>
              <a:gd name="connsiteX9907" fmla="*/ 5437405 w 8267681"/>
              <a:gd name="connsiteY9907" fmla="*/ 1933046 h 6698675"/>
              <a:gd name="connsiteX9908" fmla="*/ 5381034 w 8267681"/>
              <a:gd name="connsiteY9908" fmla="*/ 1933046 h 6698675"/>
              <a:gd name="connsiteX9909" fmla="*/ 5385731 w 8267681"/>
              <a:gd name="connsiteY9909" fmla="*/ 1937743 h 6698675"/>
              <a:gd name="connsiteX9910" fmla="*/ 5390429 w 8267681"/>
              <a:gd name="connsiteY9910" fmla="*/ 1937743 h 6698675"/>
              <a:gd name="connsiteX9911" fmla="*/ 5392778 w 8267681"/>
              <a:gd name="connsiteY9911" fmla="*/ 1937743 h 6698675"/>
              <a:gd name="connsiteX9912" fmla="*/ 5395127 w 8267681"/>
              <a:gd name="connsiteY9912" fmla="*/ 1937743 h 6698675"/>
              <a:gd name="connsiteX9913" fmla="*/ 5388080 w 8267681"/>
              <a:gd name="connsiteY9913" fmla="*/ 1935394 h 6698675"/>
              <a:gd name="connsiteX9914" fmla="*/ 5381034 w 8267681"/>
              <a:gd name="connsiteY9914" fmla="*/ 1933046 h 6698675"/>
              <a:gd name="connsiteX9915" fmla="*/ 5195481 w 8267681"/>
              <a:gd name="connsiteY9915" fmla="*/ 1930697 h 6698675"/>
              <a:gd name="connsiteX9916" fmla="*/ 5186085 w 8267681"/>
              <a:gd name="connsiteY9916" fmla="*/ 1933046 h 6698675"/>
              <a:gd name="connsiteX9917" fmla="*/ 5188434 w 8267681"/>
              <a:gd name="connsiteY9917" fmla="*/ 1933046 h 6698675"/>
              <a:gd name="connsiteX9918" fmla="*/ 5182188 w 8267681"/>
              <a:gd name="connsiteY9918" fmla="*/ 1934821 h 6698675"/>
              <a:gd name="connsiteX9919" fmla="*/ 5183413 w 8267681"/>
              <a:gd name="connsiteY9919" fmla="*/ 1935394 h 6698675"/>
              <a:gd name="connsiteX9920" fmla="*/ 5183737 w 8267681"/>
              <a:gd name="connsiteY9920" fmla="*/ 1935394 h 6698675"/>
              <a:gd name="connsiteX9921" fmla="*/ 5190783 w 8267681"/>
              <a:gd name="connsiteY9921" fmla="*/ 1933046 h 6698675"/>
              <a:gd name="connsiteX9922" fmla="*/ 5200178 w 8267681"/>
              <a:gd name="connsiteY9922" fmla="*/ 1930697 h 6698675"/>
              <a:gd name="connsiteX9923" fmla="*/ 5197829 w 8267681"/>
              <a:gd name="connsiteY9923" fmla="*/ 1930697 h 6698675"/>
              <a:gd name="connsiteX9924" fmla="*/ 5167295 w 8267681"/>
              <a:gd name="connsiteY9924" fmla="*/ 1925999 h 6698675"/>
              <a:gd name="connsiteX9925" fmla="*/ 5170777 w 8267681"/>
              <a:gd name="connsiteY9925" fmla="*/ 1929482 h 6698675"/>
              <a:gd name="connsiteX9926" fmla="*/ 5174341 w 8267681"/>
              <a:gd name="connsiteY9926" fmla="*/ 1931149 h 6698675"/>
              <a:gd name="connsiteX9927" fmla="*/ 5174341 w 8267681"/>
              <a:gd name="connsiteY9927" fmla="*/ 1925999 h 6698675"/>
              <a:gd name="connsiteX9928" fmla="*/ 4944160 w 8267681"/>
              <a:gd name="connsiteY9928" fmla="*/ 1918953 h 6698675"/>
              <a:gd name="connsiteX9929" fmla="*/ 4941811 w 8267681"/>
              <a:gd name="connsiteY9929" fmla="*/ 1923651 h 6698675"/>
              <a:gd name="connsiteX9930" fmla="*/ 4944160 w 8267681"/>
              <a:gd name="connsiteY9930" fmla="*/ 1923651 h 6698675"/>
              <a:gd name="connsiteX9931" fmla="*/ 4948857 w 8267681"/>
              <a:gd name="connsiteY9931" fmla="*/ 1923651 h 6698675"/>
              <a:gd name="connsiteX9932" fmla="*/ 4944160 w 8267681"/>
              <a:gd name="connsiteY9932" fmla="*/ 1918953 h 6698675"/>
              <a:gd name="connsiteX9933" fmla="*/ 5507868 w 8267681"/>
              <a:gd name="connsiteY9933" fmla="*/ 1911907 h 6698675"/>
              <a:gd name="connsiteX9934" fmla="*/ 5517263 w 8267681"/>
              <a:gd name="connsiteY9934" fmla="*/ 1911907 h 6698675"/>
              <a:gd name="connsiteX9935" fmla="*/ 5512566 w 8267681"/>
              <a:gd name="connsiteY9935" fmla="*/ 1918954 h 6698675"/>
              <a:gd name="connsiteX9936" fmla="*/ 5176690 w 8267681"/>
              <a:gd name="connsiteY9936" fmla="*/ 1911907 h 6698675"/>
              <a:gd name="connsiteX9937" fmla="*/ 5169644 w 8267681"/>
              <a:gd name="connsiteY9937" fmla="*/ 1918954 h 6698675"/>
              <a:gd name="connsiteX9938" fmla="*/ 5176690 w 8267681"/>
              <a:gd name="connsiteY9938" fmla="*/ 1921303 h 6698675"/>
              <a:gd name="connsiteX9939" fmla="*/ 5181388 w 8267681"/>
              <a:gd name="connsiteY9939" fmla="*/ 1918954 h 6698675"/>
              <a:gd name="connsiteX9940" fmla="*/ 4991135 w 8267681"/>
              <a:gd name="connsiteY9940" fmla="*/ 1909558 h 6698675"/>
              <a:gd name="connsiteX9941" fmla="*/ 4988787 w 8267681"/>
              <a:gd name="connsiteY9941" fmla="*/ 1911907 h 6698675"/>
              <a:gd name="connsiteX9942" fmla="*/ 4986438 w 8267681"/>
              <a:gd name="connsiteY9942" fmla="*/ 1911907 h 6698675"/>
              <a:gd name="connsiteX9943" fmla="*/ 4986438 w 8267681"/>
              <a:gd name="connsiteY9943" fmla="*/ 1914256 h 6698675"/>
              <a:gd name="connsiteX9944" fmla="*/ 4981740 w 8267681"/>
              <a:gd name="connsiteY9944" fmla="*/ 1916605 h 6698675"/>
              <a:gd name="connsiteX9945" fmla="*/ 4974694 w 8267681"/>
              <a:gd name="connsiteY9945" fmla="*/ 1926000 h 6698675"/>
              <a:gd name="connsiteX9946" fmla="*/ 4972345 w 8267681"/>
              <a:gd name="connsiteY9946" fmla="*/ 1928348 h 6698675"/>
              <a:gd name="connsiteX9947" fmla="*/ 4972345 w 8267681"/>
              <a:gd name="connsiteY9947" fmla="*/ 1930697 h 6698675"/>
              <a:gd name="connsiteX9948" fmla="*/ 4969996 w 8267681"/>
              <a:gd name="connsiteY9948" fmla="*/ 1933046 h 6698675"/>
              <a:gd name="connsiteX9949" fmla="*/ 4986384 w 8267681"/>
              <a:gd name="connsiteY9949" fmla="*/ 1942604 h 6698675"/>
              <a:gd name="connsiteX9950" fmla="*/ 4986438 w 8267681"/>
              <a:gd name="connsiteY9950" fmla="*/ 1942441 h 6698675"/>
              <a:gd name="connsiteX9951" fmla="*/ 4988787 w 8267681"/>
              <a:gd name="connsiteY9951" fmla="*/ 1940092 h 6698675"/>
              <a:gd name="connsiteX9952" fmla="*/ 4986438 w 8267681"/>
              <a:gd name="connsiteY9952" fmla="*/ 1935394 h 6698675"/>
              <a:gd name="connsiteX9953" fmla="*/ 4993485 w 8267681"/>
              <a:gd name="connsiteY9953" fmla="*/ 1935394 h 6698675"/>
              <a:gd name="connsiteX9954" fmla="*/ 4993485 w 8267681"/>
              <a:gd name="connsiteY9954" fmla="*/ 1928349 h 6698675"/>
              <a:gd name="connsiteX9955" fmla="*/ 4998182 w 8267681"/>
              <a:gd name="connsiteY9955" fmla="*/ 1937743 h 6698675"/>
              <a:gd name="connsiteX9956" fmla="*/ 5007577 w 8267681"/>
              <a:gd name="connsiteY9956" fmla="*/ 1949487 h 6698675"/>
              <a:gd name="connsiteX9957" fmla="*/ 5016972 w 8267681"/>
              <a:gd name="connsiteY9957" fmla="*/ 1949487 h 6698675"/>
              <a:gd name="connsiteX9958" fmla="*/ 5031065 w 8267681"/>
              <a:gd name="connsiteY9958" fmla="*/ 1942441 h 6698675"/>
              <a:gd name="connsiteX9959" fmla="*/ 5031065 w 8267681"/>
              <a:gd name="connsiteY9959" fmla="*/ 1949486 h 6698675"/>
              <a:gd name="connsiteX9960" fmla="*/ 5036113 w 8267681"/>
              <a:gd name="connsiteY9960" fmla="*/ 1946121 h 6698675"/>
              <a:gd name="connsiteX9961" fmla="*/ 5033414 w 8267681"/>
              <a:gd name="connsiteY9961" fmla="*/ 1942441 h 6698675"/>
              <a:gd name="connsiteX9962" fmla="*/ 5042809 w 8267681"/>
              <a:gd name="connsiteY9962" fmla="*/ 1937743 h 6698675"/>
              <a:gd name="connsiteX9963" fmla="*/ 5049855 w 8267681"/>
              <a:gd name="connsiteY9963" fmla="*/ 1937743 h 6698675"/>
              <a:gd name="connsiteX9964" fmla="*/ 5051582 w 8267681"/>
              <a:gd name="connsiteY9964" fmla="*/ 1937455 h 6698675"/>
              <a:gd name="connsiteX9965" fmla="*/ 5399486 w 8267681"/>
              <a:gd name="connsiteY9965" fmla="*/ 1905069 h 6698675"/>
              <a:gd name="connsiteX9966" fmla="*/ 5400134 w 8267681"/>
              <a:gd name="connsiteY9966" fmla="*/ 1905100 h 6698675"/>
              <a:gd name="connsiteX9967" fmla="*/ 5399824 w 8267681"/>
              <a:gd name="connsiteY9967" fmla="*/ 1905449 h 6698675"/>
              <a:gd name="connsiteX9968" fmla="*/ 5387073 w 8267681"/>
              <a:gd name="connsiteY9968" fmla="*/ 1902512 h 6698675"/>
              <a:gd name="connsiteX9969" fmla="*/ 5391604 w 8267681"/>
              <a:gd name="connsiteY9969" fmla="*/ 1902512 h 6698675"/>
              <a:gd name="connsiteX9970" fmla="*/ 5388080 w 8267681"/>
              <a:gd name="connsiteY9970" fmla="*/ 1904861 h 6698675"/>
              <a:gd name="connsiteX9971" fmla="*/ 5395127 w 8267681"/>
              <a:gd name="connsiteY9971" fmla="*/ 1900164 h 6698675"/>
              <a:gd name="connsiteX9972" fmla="*/ 5399486 w 8267681"/>
              <a:gd name="connsiteY9972" fmla="*/ 1905069 h 6698675"/>
              <a:gd name="connsiteX9973" fmla="*/ 5395127 w 8267681"/>
              <a:gd name="connsiteY9973" fmla="*/ 1904861 h 6698675"/>
              <a:gd name="connsiteX9974" fmla="*/ 5395127 w 8267681"/>
              <a:gd name="connsiteY9974" fmla="*/ 1902512 h 6698675"/>
              <a:gd name="connsiteX9975" fmla="*/ 5391604 w 8267681"/>
              <a:gd name="connsiteY9975" fmla="*/ 1902512 h 6698675"/>
              <a:gd name="connsiteX9976" fmla="*/ 5140620 w 8267681"/>
              <a:gd name="connsiteY9976" fmla="*/ 1898233 h 6698675"/>
              <a:gd name="connsiteX9977" fmla="*/ 5127364 w 8267681"/>
              <a:gd name="connsiteY9977" fmla="*/ 1904862 h 6698675"/>
              <a:gd name="connsiteX9978" fmla="*/ 5127364 w 8267681"/>
              <a:gd name="connsiteY9978" fmla="*/ 1907210 h 6698675"/>
              <a:gd name="connsiteX9979" fmla="*/ 5122667 w 8267681"/>
              <a:gd name="connsiteY9979" fmla="*/ 1909558 h 6698675"/>
              <a:gd name="connsiteX9980" fmla="*/ 5135723 w 8267681"/>
              <a:gd name="connsiteY9980" fmla="*/ 1914667 h 6698675"/>
              <a:gd name="connsiteX9981" fmla="*/ 5142046 w 8267681"/>
              <a:gd name="connsiteY9981" fmla="*/ 1911320 h 6698675"/>
              <a:gd name="connsiteX9982" fmla="*/ 5148505 w 8267681"/>
              <a:gd name="connsiteY9982" fmla="*/ 1902512 h 6698675"/>
              <a:gd name="connsiteX9983" fmla="*/ 5139110 w 8267681"/>
              <a:gd name="connsiteY9983" fmla="*/ 1902512 h 6698675"/>
              <a:gd name="connsiteX9984" fmla="*/ 4901882 w 8267681"/>
              <a:gd name="connsiteY9984" fmla="*/ 1897815 h 6698675"/>
              <a:gd name="connsiteX9985" fmla="*/ 4920672 w 8267681"/>
              <a:gd name="connsiteY9985" fmla="*/ 1921302 h 6698675"/>
              <a:gd name="connsiteX9986" fmla="*/ 4925370 w 8267681"/>
              <a:gd name="connsiteY9986" fmla="*/ 1911907 h 6698675"/>
              <a:gd name="connsiteX9987" fmla="*/ 4901882 w 8267681"/>
              <a:gd name="connsiteY9987" fmla="*/ 1897815 h 6698675"/>
              <a:gd name="connsiteX9988" fmla="*/ 4972345 w 8267681"/>
              <a:gd name="connsiteY9988" fmla="*/ 1895467 h 6698675"/>
              <a:gd name="connsiteX9989" fmla="*/ 4969996 w 8267681"/>
              <a:gd name="connsiteY9989" fmla="*/ 1897815 h 6698675"/>
              <a:gd name="connsiteX9990" fmla="*/ 4962950 w 8267681"/>
              <a:gd name="connsiteY9990" fmla="*/ 1897815 h 6698675"/>
              <a:gd name="connsiteX9991" fmla="*/ 4948857 w 8267681"/>
              <a:gd name="connsiteY9991" fmla="*/ 1914256 h 6698675"/>
              <a:gd name="connsiteX9992" fmla="*/ 4955903 w 8267681"/>
              <a:gd name="connsiteY9992" fmla="*/ 1918953 h 6698675"/>
              <a:gd name="connsiteX9993" fmla="*/ 4958252 w 8267681"/>
              <a:gd name="connsiteY9993" fmla="*/ 1918953 h 6698675"/>
              <a:gd name="connsiteX9994" fmla="*/ 4958252 w 8267681"/>
              <a:gd name="connsiteY9994" fmla="*/ 1914256 h 6698675"/>
              <a:gd name="connsiteX9995" fmla="*/ 4965299 w 8267681"/>
              <a:gd name="connsiteY9995" fmla="*/ 1907210 h 6698675"/>
              <a:gd name="connsiteX9996" fmla="*/ 4967647 w 8267681"/>
              <a:gd name="connsiteY9996" fmla="*/ 1902513 h 6698675"/>
              <a:gd name="connsiteX9997" fmla="*/ 4977043 w 8267681"/>
              <a:gd name="connsiteY9997" fmla="*/ 1897815 h 6698675"/>
              <a:gd name="connsiteX9998" fmla="*/ 4972345 w 8267681"/>
              <a:gd name="connsiteY9998" fmla="*/ 1895467 h 6698675"/>
              <a:gd name="connsiteX9999" fmla="*/ 5093014 w 8267681"/>
              <a:gd name="connsiteY9999" fmla="*/ 1891650 h 6698675"/>
              <a:gd name="connsiteX10000" fmla="*/ 5106226 w 8267681"/>
              <a:gd name="connsiteY10000" fmla="*/ 1893118 h 6698675"/>
              <a:gd name="connsiteX10001" fmla="*/ 5094482 w 8267681"/>
              <a:gd name="connsiteY10001" fmla="*/ 1893118 h 6698675"/>
              <a:gd name="connsiteX10002" fmla="*/ 5092133 w 8267681"/>
              <a:gd name="connsiteY10002" fmla="*/ 1890769 h 6698675"/>
              <a:gd name="connsiteX10003" fmla="*/ 5093014 w 8267681"/>
              <a:gd name="connsiteY10003" fmla="*/ 1891650 h 6698675"/>
              <a:gd name="connsiteX10004" fmla="*/ 5092133 w 8267681"/>
              <a:gd name="connsiteY10004" fmla="*/ 1891552 h 6698675"/>
              <a:gd name="connsiteX10005" fmla="*/ 5327012 w 8267681"/>
              <a:gd name="connsiteY10005" fmla="*/ 1888420 h 6698675"/>
              <a:gd name="connsiteX10006" fmla="*/ 5327012 w 8267681"/>
              <a:gd name="connsiteY10006" fmla="*/ 1888421 h 6698675"/>
              <a:gd name="connsiteX10007" fmla="*/ 5329359 w 8267681"/>
              <a:gd name="connsiteY10007" fmla="*/ 1888421 h 6698675"/>
              <a:gd name="connsiteX10008" fmla="*/ 5329359 w 8267681"/>
              <a:gd name="connsiteY10008" fmla="*/ 1888420 h 6698675"/>
              <a:gd name="connsiteX10009" fmla="*/ 5021669 w 8267681"/>
              <a:gd name="connsiteY10009" fmla="*/ 1888420 h 6698675"/>
              <a:gd name="connsiteX10010" fmla="*/ 5066296 w 8267681"/>
              <a:gd name="connsiteY10010" fmla="*/ 1909558 h 6698675"/>
              <a:gd name="connsiteX10011" fmla="*/ 5070781 w 8267681"/>
              <a:gd name="connsiteY10011" fmla="*/ 1906569 h 6698675"/>
              <a:gd name="connsiteX10012" fmla="*/ 5068832 w 8267681"/>
              <a:gd name="connsiteY10012" fmla="*/ 1900723 h 6698675"/>
              <a:gd name="connsiteX10013" fmla="*/ 4995833 w 8267681"/>
              <a:gd name="connsiteY10013" fmla="*/ 1888420 h 6698675"/>
              <a:gd name="connsiteX10014" fmla="*/ 4993484 w 8267681"/>
              <a:gd name="connsiteY10014" fmla="*/ 1890769 h 6698675"/>
              <a:gd name="connsiteX10015" fmla="*/ 5052204 w 8267681"/>
              <a:gd name="connsiteY10015" fmla="*/ 1918953 h 6698675"/>
              <a:gd name="connsiteX10016" fmla="*/ 5059250 w 8267681"/>
              <a:gd name="connsiteY10016" fmla="*/ 1916605 h 6698675"/>
              <a:gd name="connsiteX10017" fmla="*/ 5061599 w 8267681"/>
              <a:gd name="connsiteY10017" fmla="*/ 1914256 h 6698675"/>
              <a:gd name="connsiteX10018" fmla="*/ 4995833 w 8267681"/>
              <a:gd name="connsiteY10018" fmla="*/ 1888420 h 6698675"/>
              <a:gd name="connsiteX10019" fmla="*/ 3321155 w 8267681"/>
              <a:gd name="connsiteY10019" fmla="*/ 1883723 h 6698675"/>
              <a:gd name="connsiteX10020" fmla="*/ 3199017 w 8267681"/>
              <a:gd name="connsiteY10020" fmla="*/ 2118599 h 6698675"/>
              <a:gd name="connsiteX10021" fmla="*/ 3231901 w 8267681"/>
              <a:gd name="connsiteY10021" fmla="*/ 2139749 h 6698675"/>
              <a:gd name="connsiteX10022" fmla="*/ 3311758 w 8267681"/>
              <a:gd name="connsiteY10022" fmla="*/ 1975323 h 6698675"/>
              <a:gd name="connsiteX10023" fmla="*/ 3321155 w 8267681"/>
              <a:gd name="connsiteY10023" fmla="*/ 1883723 h 6698675"/>
              <a:gd name="connsiteX10024" fmla="*/ 5270398 w 8267681"/>
              <a:gd name="connsiteY10024" fmla="*/ 1883075 h 6698675"/>
              <a:gd name="connsiteX10025" fmla="*/ 5268293 w 8267681"/>
              <a:gd name="connsiteY10025" fmla="*/ 1897815 h 6698675"/>
              <a:gd name="connsiteX10026" fmla="*/ 5265944 w 8267681"/>
              <a:gd name="connsiteY10026" fmla="*/ 1907210 h 6698675"/>
              <a:gd name="connsiteX10027" fmla="*/ 5282385 w 8267681"/>
              <a:gd name="connsiteY10027" fmla="*/ 1900164 h 6698675"/>
              <a:gd name="connsiteX10028" fmla="*/ 5282385 w 8267681"/>
              <a:gd name="connsiteY10028" fmla="*/ 1893118 h 6698675"/>
              <a:gd name="connsiteX10029" fmla="*/ 5282384 w 8267681"/>
              <a:gd name="connsiteY10029" fmla="*/ 1893118 h 6698675"/>
              <a:gd name="connsiteX10030" fmla="*/ 5282384 w 8267681"/>
              <a:gd name="connsiteY10030" fmla="*/ 1890769 h 6698675"/>
              <a:gd name="connsiteX10031" fmla="*/ 5277686 w 8267681"/>
              <a:gd name="connsiteY10031" fmla="*/ 1888420 h 6698675"/>
              <a:gd name="connsiteX10032" fmla="*/ 5272989 w 8267681"/>
              <a:gd name="connsiteY10032" fmla="*/ 1883723 h 6698675"/>
              <a:gd name="connsiteX10033" fmla="*/ 4262537 w 8267681"/>
              <a:gd name="connsiteY10033" fmla="*/ 1881264 h 6698675"/>
              <a:gd name="connsiteX10034" fmla="*/ 4253619 w 8267681"/>
              <a:gd name="connsiteY10034" fmla="*/ 1895467 h 6698675"/>
              <a:gd name="connsiteX10035" fmla="*/ 4262537 w 8267681"/>
              <a:gd name="connsiteY10035" fmla="*/ 1881264 h 6698675"/>
              <a:gd name="connsiteX10036" fmla="*/ 5237758 w 8267681"/>
              <a:gd name="connsiteY10036" fmla="*/ 1874328 h 6698675"/>
              <a:gd name="connsiteX10037" fmla="*/ 5230712 w 8267681"/>
              <a:gd name="connsiteY10037" fmla="*/ 1881374 h 6698675"/>
              <a:gd name="connsiteX10038" fmla="*/ 5242456 w 8267681"/>
              <a:gd name="connsiteY10038" fmla="*/ 1881374 h 6698675"/>
              <a:gd name="connsiteX10039" fmla="*/ 4892487 w 8267681"/>
              <a:gd name="connsiteY10039" fmla="*/ 1871980 h 6698675"/>
              <a:gd name="connsiteX10040" fmla="*/ 4892487 w 8267681"/>
              <a:gd name="connsiteY10040" fmla="*/ 1874329 h 6698675"/>
              <a:gd name="connsiteX10041" fmla="*/ 4923021 w 8267681"/>
              <a:gd name="connsiteY10041" fmla="*/ 1897815 h 6698675"/>
              <a:gd name="connsiteX10042" fmla="*/ 4937114 w 8267681"/>
              <a:gd name="connsiteY10042" fmla="*/ 1895467 h 6698675"/>
              <a:gd name="connsiteX10043" fmla="*/ 4939462 w 8267681"/>
              <a:gd name="connsiteY10043" fmla="*/ 1893118 h 6698675"/>
              <a:gd name="connsiteX10044" fmla="*/ 4941811 w 8267681"/>
              <a:gd name="connsiteY10044" fmla="*/ 1890769 h 6698675"/>
              <a:gd name="connsiteX10045" fmla="*/ 4944160 w 8267681"/>
              <a:gd name="connsiteY10045" fmla="*/ 1886071 h 6698675"/>
              <a:gd name="connsiteX10046" fmla="*/ 4946509 w 8267681"/>
              <a:gd name="connsiteY10046" fmla="*/ 1886071 h 6698675"/>
              <a:gd name="connsiteX10047" fmla="*/ 4915974 w 8267681"/>
              <a:gd name="connsiteY10047" fmla="*/ 1881374 h 6698675"/>
              <a:gd name="connsiteX10048" fmla="*/ 4906579 w 8267681"/>
              <a:gd name="connsiteY10048" fmla="*/ 1876676 h 6698675"/>
              <a:gd name="connsiteX10049" fmla="*/ 4892487 w 8267681"/>
              <a:gd name="connsiteY10049" fmla="*/ 1871980 h 6698675"/>
              <a:gd name="connsiteX10050" fmla="*/ 5251557 w 8267681"/>
              <a:gd name="connsiteY10050" fmla="*/ 1869631 h 6698675"/>
              <a:gd name="connsiteX10051" fmla="*/ 5258595 w 8267681"/>
              <a:gd name="connsiteY10051" fmla="*/ 1873961 h 6698675"/>
              <a:gd name="connsiteX10052" fmla="*/ 5258309 w 8267681"/>
              <a:gd name="connsiteY10052" fmla="*/ 1871392 h 6698675"/>
              <a:gd name="connsiteX10053" fmla="*/ 5254199 w 8267681"/>
              <a:gd name="connsiteY10053" fmla="*/ 1869631 h 6698675"/>
              <a:gd name="connsiteX10054" fmla="*/ 4131482 w 8267681"/>
              <a:gd name="connsiteY10054" fmla="*/ 1869631 h 6698675"/>
              <a:gd name="connsiteX10055" fmla="*/ 4131482 w 8267681"/>
              <a:gd name="connsiteY10055" fmla="*/ 1902513 h 6698675"/>
              <a:gd name="connsiteX10056" fmla="*/ 4150273 w 8267681"/>
              <a:gd name="connsiteY10056" fmla="*/ 1937743 h 6698675"/>
              <a:gd name="connsiteX10057" fmla="*/ 4119738 w 8267681"/>
              <a:gd name="connsiteY10057" fmla="*/ 1965928 h 6698675"/>
              <a:gd name="connsiteX10058" fmla="*/ 4084507 w 8267681"/>
              <a:gd name="connsiteY10058" fmla="*/ 1951835 h 6698675"/>
              <a:gd name="connsiteX10059" fmla="*/ 4089204 w 8267681"/>
              <a:gd name="connsiteY10059" fmla="*/ 1987067 h 6698675"/>
              <a:gd name="connsiteX10060" fmla="*/ 4063368 w 8267681"/>
              <a:gd name="connsiteY10060" fmla="*/ 1982369 h 6698675"/>
              <a:gd name="connsiteX10061" fmla="*/ 4075111 w 8267681"/>
              <a:gd name="connsiteY10061" fmla="*/ 2001159 h 6698675"/>
              <a:gd name="connsiteX10062" fmla="*/ 4030485 w 8267681"/>
              <a:gd name="connsiteY10062" fmla="*/ 2010553 h 6698675"/>
              <a:gd name="connsiteX10063" fmla="*/ 4039880 w 8267681"/>
              <a:gd name="connsiteY10063" fmla="*/ 2034040 h 6698675"/>
              <a:gd name="connsiteX10064" fmla="*/ 4011695 w 8267681"/>
              <a:gd name="connsiteY10064" fmla="*/ 2036390 h 6698675"/>
              <a:gd name="connsiteX10065" fmla="*/ 4030485 w 8267681"/>
              <a:gd name="connsiteY10065" fmla="*/ 2057527 h 6698675"/>
              <a:gd name="connsiteX10066" fmla="*/ 3992904 w 8267681"/>
              <a:gd name="connsiteY10066" fmla="*/ 2069276 h 6698675"/>
              <a:gd name="connsiteX10067" fmla="*/ 4016392 w 8267681"/>
              <a:gd name="connsiteY10067" fmla="*/ 2092760 h 6698675"/>
              <a:gd name="connsiteX10068" fmla="*/ 4016392 w 8267681"/>
              <a:gd name="connsiteY10068" fmla="*/ 2125650 h 6698675"/>
              <a:gd name="connsiteX10069" fmla="*/ 3981160 w 8267681"/>
              <a:gd name="connsiteY10069" fmla="*/ 2144444 h 6698675"/>
              <a:gd name="connsiteX10070" fmla="*/ 3999951 w 8267681"/>
              <a:gd name="connsiteY10070" fmla="*/ 2132696 h 6698675"/>
              <a:gd name="connsiteX10071" fmla="*/ 4014043 w 8267681"/>
              <a:gd name="connsiteY10071" fmla="*/ 2212534 h 6698675"/>
              <a:gd name="connsiteX10072" fmla="*/ 4053974 w 8267681"/>
              <a:gd name="connsiteY10072" fmla="*/ 2250114 h 6698675"/>
              <a:gd name="connsiteX10073" fmla="*/ 4061019 w 8267681"/>
              <a:gd name="connsiteY10073" fmla="*/ 2287702 h 6698675"/>
              <a:gd name="connsiteX10074" fmla="*/ 4082158 w 8267681"/>
              <a:gd name="connsiteY10074" fmla="*/ 2282998 h 6698675"/>
              <a:gd name="connsiteX10075" fmla="*/ 4070414 w 8267681"/>
              <a:gd name="connsiteY10075" fmla="*/ 2311189 h 6698675"/>
              <a:gd name="connsiteX10076" fmla="*/ 4107995 w 8267681"/>
              <a:gd name="connsiteY10076" fmla="*/ 2320594 h 6698675"/>
              <a:gd name="connsiteX10077" fmla="*/ 4107995 w 8267681"/>
              <a:gd name="connsiteY10077" fmla="*/ 2402786 h 6698675"/>
              <a:gd name="connsiteX10078" fmla="*/ 4154970 w 8267681"/>
              <a:gd name="connsiteY10078" fmla="*/ 2339369 h 6698675"/>
              <a:gd name="connsiteX10079" fmla="*/ 4208992 w 8267681"/>
              <a:gd name="connsiteY10079" fmla="*/ 2341718 h 6698675"/>
              <a:gd name="connsiteX10080" fmla="*/ 4309989 w 8267681"/>
              <a:gd name="connsiteY10080" fmla="*/ 2327617 h 6698675"/>
              <a:gd name="connsiteX10081" fmla="*/ 4305292 w 8267681"/>
              <a:gd name="connsiteY10081" fmla="*/ 2325277 h 6698675"/>
              <a:gd name="connsiteX10082" fmla="*/ 4333477 w 8267681"/>
              <a:gd name="connsiteY10082" fmla="*/ 2322938 h 6698675"/>
              <a:gd name="connsiteX10083" fmla="*/ 4368709 w 8267681"/>
              <a:gd name="connsiteY10083" fmla="*/ 2405140 h 6698675"/>
              <a:gd name="connsiteX10084" fmla="*/ 4349919 w 8267681"/>
              <a:gd name="connsiteY10084" fmla="*/ 2351110 h 6698675"/>
              <a:gd name="connsiteX10085" fmla="*/ 4375755 w 8267681"/>
              <a:gd name="connsiteY10085" fmla="*/ 2369902 h 6698675"/>
              <a:gd name="connsiteX10086" fmla="*/ 4342872 w 8267681"/>
              <a:gd name="connsiteY10086" fmla="*/ 2334671 h 6698675"/>
              <a:gd name="connsiteX10087" fmla="*/ 4352267 w 8267681"/>
              <a:gd name="connsiteY10087" fmla="*/ 2311189 h 6698675"/>
              <a:gd name="connsiteX10088" fmla="*/ 4389848 w 8267681"/>
              <a:gd name="connsiteY10088" fmla="*/ 2299442 h 6698675"/>
              <a:gd name="connsiteX10089" fmla="*/ 4415684 w 8267681"/>
              <a:gd name="connsiteY10089" fmla="*/ 2268908 h 6698675"/>
              <a:gd name="connsiteX10090" fmla="*/ 4422731 w 8267681"/>
              <a:gd name="connsiteY10090" fmla="*/ 2203143 h 6698675"/>
              <a:gd name="connsiteX10091" fmla="*/ 4500241 w 8267681"/>
              <a:gd name="connsiteY10091" fmla="*/ 2214885 h 6698675"/>
              <a:gd name="connsiteX10092" fmla="*/ 4432126 w 8267681"/>
              <a:gd name="connsiteY10092" fmla="*/ 2200795 h 6698675"/>
              <a:gd name="connsiteX10093" fmla="*/ 4429777 w 8267681"/>
              <a:gd name="connsiteY10093" fmla="*/ 2139749 h 6698675"/>
              <a:gd name="connsiteX10094" fmla="*/ 4446219 w 8267681"/>
              <a:gd name="connsiteY10094" fmla="*/ 2146800 h 6698675"/>
              <a:gd name="connsiteX10095" fmla="*/ 4439172 w 8267681"/>
              <a:gd name="connsiteY10095" fmla="*/ 2062226 h 6698675"/>
              <a:gd name="connsiteX10096" fmla="*/ 4378104 w 8267681"/>
              <a:gd name="connsiteY10096" fmla="*/ 1963579 h 6698675"/>
              <a:gd name="connsiteX10097" fmla="*/ 4371058 w 8267681"/>
              <a:gd name="connsiteY10097" fmla="*/ 1980021 h 6698675"/>
              <a:gd name="connsiteX10098" fmla="*/ 4342872 w 8267681"/>
              <a:gd name="connsiteY10098" fmla="*/ 1968277 h 6698675"/>
              <a:gd name="connsiteX10099" fmla="*/ 4281804 w 8267681"/>
              <a:gd name="connsiteY10099" fmla="*/ 1916605 h 6698675"/>
              <a:gd name="connsiteX10100" fmla="*/ 4187853 w 8267681"/>
              <a:gd name="connsiteY10100" fmla="*/ 1933046 h 6698675"/>
              <a:gd name="connsiteX10101" fmla="*/ 4159668 w 8267681"/>
              <a:gd name="connsiteY10101" fmla="*/ 1935395 h 6698675"/>
              <a:gd name="connsiteX10102" fmla="*/ 4131482 w 8267681"/>
              <a:gd name="connsiteY10102" fmla="*/ 1869631 h 6698675"/>
              <a:gd name="connsiteX10103" fmla="*/ 930123 w 8267681"/>
              <a:gd name="connsiteY10103" fmla="*/ 1857936 h 6698675"/>
              <a:gd name="connsiteX10104" fmla="*/ 1002929 w 8267681"/>
              <a:gd name="connsiteY10104" fmla="*/ 1867330 h 6698675"/>
              <a:gd name="connsiteX10105" fmla="*/ 930123 w 8267681"/>
              <a:gd name="connsiteY10105" fmla="*/ 1857936 h 6698675"/>
              <a:gd name="connsiteX10106" fmla="*/ 5186084 w 8267681"/>
              <a:gd name="connsiteY10106" fmla="*/ 1850841 h 6698675"/>
              <a:gd name="connsiteX10107" fmla="*/ 5176689 w 8267681"/>
              <a:gd name="connsiteY10107" fmla="*/ 1860236 h 6698675"/>
              <a:gd name="connsiteX10108" fmla="*/ 5174340 w 8267681"/>
              <a:gd name="connsiteY10108" fmla="*/ 1860236 h 6698675"/>
              <a:gd name="connsiteX10109" fmla="*/ 5164945 w 8267681"/>
              <a:gd name="connsiteY10109" fmla="*/ 1881374 h 6698675"/>
              <a:gd name="connsiteX10110" fmla="*/ 5160248 w 8267681"/>
              <a:gd name="connsiteY10110" fmla="*/ 1883723 h 6698675"/>
              <a:gd name="connsiteX10111" fmla="*/ 5157899 w 8267681"/>
              <a:gd name="connsiteY10111" fmla="*/ 1888420 h 6698675"/>
              <a:gd name="connsiteX10112" fmla="*/ 5155550 w 8267681"/>
              <a:gd name="connsiteY10112" fmla="*/ 1888420 h 6698675"/>
              <a:gd name="connsiteX10113" fmla="*/ 5155551 w 8267681"/>
              <a:gd name="connsiteY10113" fmla="*/ 1888421 h 6698675"/>
              <a:gd name="connsiteX10114" fmla="*/ 5157900 w 8267681"/>
              <a:gd name="connsiteY10114" fmla="*/ 1902512 h 6698675"/>
              <a:gd name="connsiteX10115" fmla="*/ 5150854 w 8267681"/>
              <a:gd name="connsiteY10115" fmla="*/ 1902512 h 6698675"/>
              <a:gd name="connsiteX10116" fmla="*/ 5150854 w 8267681"/>
              <a:gd name="connsiteY10116" fmla="*/ 1911907 h 6698675"/>
              <a:gd name="connsiteX10117" fmla="*/ 5160249 w 8267681"/>
              <a:gd name="connsiteY10117" fmla="*/ 1904861 h 6698675"/>
              <a:gd name="connsiteX10118" fmla="*/ 5160249 w 8267681"/>
              <a:gd name="connsiteY10118" fmla="*/ 1914256 h 6698675"/>
              <a:gd name="connsiteX10119" fmla="*/ 5150854 w 8267681"/>
              <a:gd name="connsiteY10119" fmla="*/ 1914256 h 6698675"/>
              <a:gd name="connsiteX10120" fmla="*/ 5150854 w 8267681"/>
              <a:gd name="connsiteY10120" fmla="*/ 1920588 h 6698675"/>
              <a:gd name="connsiteX10121" fmla="*/ 5153055 w 8267681"/>
              <a:gd name="connsiteY10121" fmla="*/ 1921449 h 6698675"/>
              <a:gd name="connsiteX10122" fmla="*/ 5157900 w 8267681"/>
              <a:gd name="connsiteY10122" fmla="*/ 1916605 h 6698675"/>
              <a:gd name="connsiteX10123" fmla="*/ 5164946 w 8267681"/>
              <a:gd name="connsiteY10123" fmla="*/ 1918954 h 6698675"/>
              <a:gd name="connsiteX10124" fmla="*/ 5169644 w 8267681"/>
              <a:gd name="connsiteY10124" fmla="*/ 1909559 h 6698675"/>
              <a:gd name="connsiteX10125" fmla="*/ 5164946 w 8267681"/>
              <a:gd name="connsiteY10125" fmla="*/ 1900164 h 6698675"/>
              <a:gd name="connsiteX10126" fmla="*/ 5179039 w 8267681"/>
              <a:gd name="connsiteY10126" fmla="*/ 1904861 h 6698675"/>
              <a:gd name="connsiteX10127" fmla="*/ 5174341 w 8267681"/>
              <a:gd name="connsiteY10127" fmla="*/ 1895466 h 6698675"/>
              <a:gd name="connsiteX10128" fmla="*/ 5186085 w 8267681"/>
              <a:gd name="connsiteY10128" fmla="*/ 1886072 h 6698675"/>
              <a:gd name="connsiteX10129" fmla="*/ 5186085 w 8267681"/>
              <a:gd name="connsiteY10129" fmla="*/ 1879026 h 6698675"/>
              <a:gd name="connsiteX10130" fmla="*/ 5188434 w 8267681"/>
              <a:gd name="connsiteY10130" fmla="*/ 1876677 h 6698675"/>
              <a:gd name="connsiteX10131" fmla="*/ 5193132 w 8267681"/>
              <a:gd name="connsiteY10131" fmla="*/ 1879026 h 6698675"/>
              <a:gd name="connsiteX10132" fmla="*/ 5193132 w 8267681"/>
              <a:gd name="connsiteY10132" fmla="*/ 1869631 h 6698675"/>
              <a:gd name="connsiteX10133" fmla="*/ 5202527 w 8267681"/>
              <a:gd name="connsiteY10133" fmla="*/ 1876677 h 6698675"/>
              <a:gd name="connsiteX10134" fmla="*/ 5207225 w 8267681"/>
              <a:gd name="connsiteY10134" fmla="*/ 1869631 h 6698675"/>
              <a:gd name="connsiteX10135" fmla="*/ 5211922 w 8267681"/>
              <a:gd name="connsiteY10135" fmla="*/ 1871979 h 6698675"/>
              <a:gd name="connsiteX10136" fmla="*/ 5218968 w 8267681"/>
              <a:gd name="connsiteY10136" fmla="*/ 1867282 h 6698675"/>
              <a:gd name="connsiteX10137" fmla="*/ 5228363 w 8267681"/>
              <a:gd name="connsiteY10137" fmla="*/ 1876677 h 6698675"/>
              <a:gd name="connsiteX10138" fmla="*/ 5240107 w 8267681"/>
              <a:gd name="connsiteY10138" fmla="*/ 1862584 h 6698675"/>
              <a:gd name="connsiteX10139" fmla="*/ 5246211 w 8267681"/>
              <a:gd name="connsiteY10139" fmla="*/ 1866341 h 6698675"/>
              <a:gd name="connsiteX10140" fmla="*/ 5242924 w 8267681"/>
              <a:gd name="connsiteY10140" fmla="*/ 1863054 h 6698675"/>
              <a:gd name="connsiteX10141" fmla="*/ 5240107 w 8267681"/>
              <a:gd name="connsiteY10141" fmla="*/ 1862584 h 6698675"/>
              <a:gd name="connsiteX10142" fmla="*/ 5235412 w 8267681"/>
              <a:gd name="connsiteY10142" fmla="*/ 1855542 h 6698675"/>
              <a:gd name="connsiteX10143" fmla="*/ 5235409 w 8267681"/>
              <a:gd name="connsiteY10143" fmla="*/ 1855539 h 6698675"/>
              <a:gd name="connsiteX10144" fmla="*/ 5228363 w 8267681"/>
              <a:gd name="connsiteY10144" fmla="*/ 1860236 h 6698675"/>
              <a:gd name="connsiteX10145" fmla="*/ 5221904 w 8267681"/>
              <a:gd name="connsiteY10145" fmla="*/ 1852896 h 6698675"/>
              <a:gd name="connsiteX10146" fmla="*/ 5221560 w 8267681"/>
              <a:gd name="connsiteY10146" fmla="*/ 1851829 h 6698675"/>
              <a:gd name="connsiteX10147" fmla="*/ 5216618 w 8267681"/>
              <a:gd name="connsiteY10147" fmla="*/ 1850841 h 6698675"/>
              <a:gd name="connsiteX10148" fmla="*/ 5186084 w 8267681"/>
              <a:gd name="connsiteY10148" fmla="*/ 1850841 h 6698675"/>
              <a:gd name="connsiteX10149" fmla="*/ 5277688 w 8267681"/>
              <a:gd name="connsiteY10149" fmla="*/ 1848493 h 6698675"/>
              <a:gd name="connsiteX10150" fmla="*/ 5268293 w 8267681"/>
              <a:gd name="connsiteY10150" fmla="*/ 1860236 h 6698675"/>
              <a:gd name="connsiteX10151" fmla="*/ 5261246 w 8267681"/>
              <a:gd name="connsiteY10151" fmla="*/ 1855539 h 6698675"/>
              <a:gd name="connsiteX10152" fmla="*/ 5258898 w 8267681"/>
              <a:gd name="connsiteY10152" fmla="*/ 1860236 h 6698675"/>
              <a:gd name="connsiteX10153" fmla="*/ 5258896 w 8267681"/>
              <a:gd name="connsiteY10153" fmla="*/ 1860237 h 6698675"/>
              <a:gd name="connsiteX10154" fmla="*/ 5258896 w 8267681"/>
              <a:gd name="connsiteY10154" fmla="*/ 1862585 h 6698675"/>
              <a:gd name="connsiteX10155" fmla="*/ 5263594 w 8267681"/>
              <a:gd name="connsiteY10155" fmla="*/ 1871980 h 6698675"/>
              <a:gd name="connsiteX10156" fmla="*/ 5263594 w 8267681"/>
              <a:gd name="connsiteY10156" fmla="*/ 1869631 h 6698675"/>
              <a:gd name="connsiteX10157" fmla="*/ 5265943 w 8267681"/>
              <a:gd name="connsiteY10157" fmla="*/ 1871980 h 6698675"/>
              <a:gd name="connsiteX10158" fmla="*/ 5275338 w 8267681"/>
              <a:gd name="connsiteY10158" fmla="*/ 1874329 h 6698675"/>
              <a:gd name="connsiteX10159" fmla="*/ 5277686 w 8267681"/>
              <a:gd name="connsiteY10159" fmla="*/ 1879026 h 6698675"/>
              <a:gd name="connsiteX10160" fmla="*/ 5284732 w 8267681"/>
              <a:gd name="connsiteY10160" fmla="*/ 1881374 h 6698675"/>
              <a:gd name="connsiteX10161" fmla="*/ 5286667 w 8267681"/>
              <a:gd name="connsiteY10161" fmla="*/ 1885243 h 6698675"/>
              <a:gd name="connsiteX10162" fmla="*/ 5290899 w 8267681"/>
              <a:gd name="connsiteY10162" fmla="*/ 1883429 h 6698675"/>
              <a:gd name="connsiteX10163" fmla="*/ 5291780 w 8267681"/>
              <a:gd name="connsiteY10163" fmla="*/ 1886072 h 6698675"/>
              <a:gd name="connsiteX10164" fmla="*/ 5294129 w 8267681"/>
              <a:gd name="connsiteY10164" fmla="*/ 1888421 h 6698675"/>
              <a:gd name="connsiteX10165" fmla="*/ 5296770 w 8267681"/>
              <a:gd name="connsiteY10165" fmla="*/ 1890475 h 6698675"/>
              <a:gd name="connsiteX10166" fmla="*/ 5299537 w 8267681"/>
              <a:gd name="connsiteY10166" fmla="*/ 1890660 h 6698675"/>
              <a:gd name="connsiteX10167" fmla="*/ 5296478 w 8267681"/>
              <a:gd name="connsiteY10167" fmla="*/ 1886072 h 6698675"/>
              <a:gd name="connsiteX10168" fmla="*/ 5305873 w 8267681"/>
              <a:gd name="connsiteY10168" fmla="*/ 1886072 h 6698675"/>
              <a:gd name="connsiteX10169" fmla="*/ 5303524 w 8267681"/>
              <a:gd name="connsiteY10169" fmla="*/ 1876677 h 6698675"/>
              <a:gd name="connsiteX10170" fmla="*/ 5301176 w 8267681"/>
              <a:gd name="connsiteY10170" fmla="*/ 1869631 h 6698675"/>
              <a:gd name="connsiteX10171" fmla="*/ 5291780 w 8267681"/>
              <a:gd name="connsiteY10171" fmla="*/ 1871979 h 6698675"/>
              <a:gd name="connsiteX10172" fmla="*/ 5282385 w 8267681"/>
              <a:gd name="connsiteY10172" fmla="*/ 1869631 h 6698675"/>
              <a:gd name="connsiteX10173" fmla="*/ 5277688 w 8267681"/>
              <a:gd name="connsiteY10173" fmla="*/ 1860236 h 6698675"/>
              <a:gd name="connsiteX10174" fmla="*/ 5277688 w 8267681"/>
              <a:gd name="connsiteY10174" fmla="*/ 1848493 h 6698675"/>
              <a:gd name="connsiteX10175" fmla="*/ 805634 w 8267681"/>
              <a:gd name="connsiteY10175" fmla="*/ 1836793 h 6698675"/>
              <a:gd name="connsiteX10176" fmla="*/ 862010 w 8267681"/>
              <a:gd name="connsiteY10176" fmla="*/ 1860285 h 6698675"/>
              <a:gd name="connsiteX10177" fmla="*/ 831469 w 8267681"/>
              <a:gd name="connsiteY10177" fmla="*/ 1855586 h 6698675"/>
              <a:gd name="connsiteX10178" fmla="*/ 5014623 w 8267681"/>
              <a:gd name="connsiteY10178" fmla="*/ 1820308 h 6698675"/>
              <a:gd name="connsiteX10179" fmla="*/ 4998182 w 8267681"/>
              <a:gd name="connsiteY10179" fmla="*/ 1825005 h 6698675"/>
              <a:gd name="connsiteX10180" fmla="*/ 4988787 w 8267681"/>
              <a:gd name="connsiteY10180" fmla="*/ 1836749 h 6698675"/>
              <a:gd name="connsiteX10181" fmla="*/ 4986438 w 8267681"/>
              <a:gd name="connsiteY10181" fmla="*/ 1848492 h 6698675"/>
              <a:gd name="connsiteX10182" fmla="*/ 5002879 w 8267681"/>
              <a:gd name="connsiteY10182" fmla="*/ 1855538 h 6698675"/>
              <a:gd name="connsiteX10183" fmla="*/ 5002879 w 8267681"/>
              <a:gd name="connsiteY10183" fmla="*/ 1853189 h 6698675"/>
              <a:gd name="connsiteX10184" fmla="*/ 5007577 w 8267681"/>
              <a:gd name="connsiteY10184" fmla="*/ 1846143 h 6698675"/>
              <a:gd name="connsiteX10185" fmla="*/ 5019321 w 8267681"/>
              <a:gd name="connsiteY10185" fmla="*/ 1820308 h 6698675"/>
              <a:gd name="connsiteX10186" fmla="*/ 5014623 w 8267681"/>
              <a:gd name="connsiteY10186" fmla="*/ 1820308 h 6698675"/>
              <a:gd name="connsiteX10187" fmla="*/ 5187688 w 8267681"/>
              <a:gd name="connsiteY10187" fmla="*/ 1810340 h 6698675"/>
              <a:gd name="connsiteX10188" fmla="*/ 5183735 w 8267681"/>
              <a:gd name="connsiteY10188" fmla="*/ 1815611 h 6698675"/>
              <a:gd name="connsiteX10189" fmla="*/ 5183735 w 8267681"/>
              <a:gd name="connsiteY10189" fmla="*/ 1820308 h 6698675"/>
              <a:gd name="connsiteX10190" fmla="*/ 5179037 w 8267681"/>
              <a:gd name="connsiteY10190" fmla="*/ 1827354 h 6698675"/>
              <a:gd name="connsiteX10191" fmla="*/ 5179037 w 8267681"/>
              <a:gd name="connsiteY10191" fmla="*/ 1832051 h 6698675"/>
              <a:gd name="connsiteX10192" fmla="*/ 5174340 w 8267681"/>
              <a:gd name="connsiteY10192" fmla="*/ 1841447 h 6698675"/>
              <a:gd name="connsiteX10193" fmla="*/ 5183735 w 8267681"/>
              <a:gd name="connsiteY10193" fmla="*/ 1841447 h 6698675"/>
              <a:gd name="connsiteX10194" fmla="*/ 5186084 w 8267681"/>
              <a:gd name="connsiteY10194" fmla="*/ 1839098 h 6698675"/>
              <a:gd name="connsiteX10195" fmla="*/ 5193130 w 8267681"/>
              <a:gd name="connsiteY10195" fmla="*/ 1839098 h 6698675"/>
              <a:gd name="connsiteX10196" fmla="*/ 5200177 w 8267681"/>
              <a:gd name="connsiteY10196" fmla="*/ 1834107 h 6698675"/>
              <a:gd name="connsiteX10197" fmla="*/ 5202527 w 8267681"/>
              <a:gd name="connsiteY10197" fmla="*/ 1831855 h 6698675"/>
              <a:gd name="connsiteX10198" fmla="*/ 5202527 w 8267681"/>
              <a:gd name="connsiteY10198" fmla="*/ 1829702 h 6698675"/>
              <a:gd name="connsiteX10199" fmla="*/ 5193132 w 8267681"/>
              <a:gd name="connsiteY10199" fmla="*/ 1836749 h 6698675"/>
              <a:gd name="connsiteX10200" fmla="*/ 5183737 w 8267681"/>
              <a:gd name="connsiteY10200" fmla="*/ 1827354 h 6698675"/>
              <a:gd name="connsiteX10201" fmla="*/ 5202527 w 8267681"/>
              <a:gd name="connsiteY10201" fmla="*/ 1820308 h 6698675"/>
              <a:gd name="connsiteX10202" fmla="*/ 5202527 w 8267681"/>
              <a:gd name="connsiteY10202" fmla="*/ 1810913 h 6698675"/>
              <a:gd name="connsiteX10203" fmla="*/ 5193132 w 8267681"/>
              <a:gd name="connsiteY10203" fmla="*/ 1810913 h 6698675"/>
              <a:gd name="connsiteX10204" fmla="*/ 4988787 w 8267681"/>
              <a:gd name="connsiteY10204" fmla="*/ 1806216 h 6698675"/>
              <a:gd name="connsiteX10205" fmla="*/ 4913626 w 8267681"/>
              <a:gd name="connsiteY10205" fmla="*/ 1815611 h 6698675"/>
              <a:gd name="connsiteX10206" fmla="*/ 4955903 w 8267681"/>
              <a:gd name="connsiteY10206" fmla="*/ 1822656 h 6698675"/>
              <a:gd name="connsiteX10207" fmla="*/ 4908928 w 8267681"/>
              <a:gd name="connsiteY10207" fmla="*/ 1825005 h 6698675"/>
              <a:gd name="connsiteX10208" fmla="*/ 4960601 w 8267681"/>
              <a:gd name="connsiteY10208" fmla="*/ 1839098 h 6698675"/>
              <a:gd name="connsiteX10209" fmla="*/ 4972345 w 8267681"/>
              <a:gd name="connsiteY10209" fmla="*/ 1843795 h 6698675"/>
              <a:gd name="connsiteX10210" fmla="*/ 4979391 w 8267681"/>
              <a:gd name="connsiteY10210" fmla="*/ 1829703 h 6698675"/>
              <a:gd name="connsiteX10211" fmla="*/ 4981740 w 8267681"/>
              <a:gd name="connsiteY10211" fmla="*/ 1820308 h 6698675"/>
              <a:gd name="connsiteX10212" fmla="*/ 4988787 w 8267681"/>
              <a:gd name="connsiteY10212" fmla="*/ 1806216 h 6698675"/>
              <a:gd name="connsiteX10213" fmla="*/ 2473246 w 8267681"/>
              <a:gd name="connsiteY10213" fmla="*/ 1801518 h 6698675"/>
              <a:gd name="connsiteX10214" fmla="*/ 2463850 w 8267681"/>
              <a:gd name="connsiteY10214" fmla="*/ 1825005 h 6698675"/>
              <a:gd name="connsiteX10215" fmla="*/ 2473246 w 8267681"/>
              <a:gd name="connsiteY10215" fmla="*/ 1801518 h 6698675"/>
              <a:gd name="connsiteX10216" fmla="*/ 5137053 w 8267681"/>
              <a:gd name="connsiteY10216" fmla="*/ 1791243 h 6698675"/>
              <a:gd name="connsiteX10217" fmla="*/ 5129713 w 8267681"/>
              <a:gd name="connsiteY10217" fmla="*/ 1792123 h 6698675"/>
              <a:gd name="connsiteX10218" fmla="*/ 5101528 w 8267681"/>
              <a:gd name="connsiteY10218" fmla="*/ 1792123 h 6698675"/>
              <a:gd name="connsiteX10219" fmla="*/ 5092133 w 8267681"/>
              <a:gd name="connsiteY10219" fmla="*/ 1796821 h 6698675"/>
              <a:gd name="connsiteX10220" fmla="*/ 5092133 w 8267681"/>
              <a:gd name="connsiteY10220" fmla="*/ 1794472 h 6698675"/>
              <a:gd name="connsiteX10221" fmla="*/ 5089784 w 8267681"/>
              <a:gd name="connsiteY10221" fmla="*/ 1794472 h 6698675"/>
              <a:gd name="connsiteX10222" fmla="*/ 5073342 w 8267681"/>
              <a:gd name="connsiteY10222" fmla="*/ 1792123 h 6698675"/>
              <a:gd name="connsiteX10223" fmla="*/ 5054552 w 8267681"/>
              <a:gd name="connsiteY10223" fmla="*/ 1810914 h 6698675"/>
              <a:gd name="connsiteX10224" fmla="*/ 5049855 w 8267681"/>
              <a:gd name="connsiteY10224" fmla="*/ 1820308 h 6698675"/>
              <a:gd name="connsiteX10225" fmla="*/ 5047506 w 8267681"/>
              <a:gd name="connsiteY10225" fmla="*/ 1820308 h 6698675"/>
              <a:gd name="connsiteX10226" fmla="*/ 5047506 w 8267681"/>
              <a:gd name="connsiteY10226" fmla="*/ 1825005 h 6698675"/>
              <a:gd name="connsiteX10227" fmla="*/ 5014623 w 8267681"/>
              <a:gd name="connsiteY10227" fmla="*/ 1876676 h 6698675"/>
              <a:gd name="connsiteX10228" fmla="*/ 5033413 w 8267681"/>
              <a:gd name="connsiteY10228" fmla="*/ 1879026 h 6698675"/>
              <a:gd name="connsiteX10229" fmla="*/ 5094482 w 8267681"/>
              <a:gd name="connsiteY10229" fmla="*/ 1875209 h 6698675"/>
              <a:gd name="connsiteX10230" fmla="*/ 5151557 w 8267681"/>
              <a:gd name="connsiteY10230" fmla="*/ 1869996 h 6698675"/>
              <a:gd name="connsiteX10231" fmla="*/ 5148586 w 8267681"/>
              <a:gd name="connsiteY10231" fmla="*/ 1871926 h 6698675"/>
              <a:gd name="connsiteX10232" fmla="*/ 5148425 w 8267681"/>
              <a:gd name="connsiteY10232" fmla="*/ 1871980 h 6698675"/>
              <a:gd name="connsiteX10233" fmla="*/ 5141457 w 8267681"/>
              <a:gd name="connsiteY10233" fmla="*/ 1871980 h 6698675"/>
              <a:gd name="connsiteX10234" fmla="*/ 5138780 w 8267681"/>
              <a:gd name="connsiteY10234" fmla="*/ 1875159 h 6698675"/>
              <a:gd name="connsiteX10235" fmla="*/ 5128832 w 8267681"/>
              <a:gd name="connsiteY10235" fmla="*/ 1878438 h 6698675"/>
              <a:gd name="connsiteX10236" fmla="*/ 5096830 w 8267681"/>
              <a:gd name="connsiteY10236" fmla="*/ 1876676 h 6698675"/>
              <a:gd name="connsiteX10237" fmla="*/ 5078040 w 8267681"/>
              <a:gd name="connsiteY10237" fmla="*/ 1886071 h 6698675"/>
              <a:gd name="connsiteX10238" fmla="*/ 5090371 w 8267681"/>
              <a:gd name="connsiteY10238" fmla="*/ 1891356 h 6698675"/>
              <a:gd name="connsiteX10239" fmla="*/ 5092133 w 8267681"/>
              <a:gd name="connsiteY10239" fmla="*/ 1891552 h 6698675"/>
              <a:gd name="connsiteX10240" fmla="*/ 5092133 w 8267681"/>
              <a:gd name="connsiteY10240" fmla="*/ 1893118 h 6698675"/>
              <a:gd name="connsiteX10241" fmla="*/ 5087435 w 8267681"/>
              <a:gd name="connsiteY10241" fmla="*/ 1893118 h 6698675"/>
              <a:gd name="connsiteX10242" fmla="*/ 5092133 w 8267681"/>
              <a:gd name="connsiteY10242" fmla="*/ 1895467 h 6698675"/>
              <a:gd name="connsiteX10243" fmla="*/ 5094482 w 8267681"/>
              <a:gd name="connsiteY10243" fmla="*/ 1928348 h 6698675"/>
              <a:gd name="connsiteX10244" fmla="*/ 5094482 w 8267681"/>
              <a:gd name="connsiteY10244" fmla="*/ 1928349 h 6698675"/>
              <a:gd name="connsiteX10245" fmla="*/ 5094483 w 8267681"/>
              <a:gd name="connsiteY10245" fmla="*/ 1928349 h 6698675"/>
              <a:gd name="connsiteX10246" fmla="*/ 5103878 w 8267681"/>
              <a:gd name="connsiteY10246" fmla="*/ 1928349 h 6698675"/>
              <a:gd name="connsiteX10247" fmla="*/ 5101530 w 8267681"/>
              <a:gd name="connsiteY10247" fmla="*/ 1923651 h 6698675"/>
              <a:gd name="connsiteX10248" fmla="*/ 5103595 w 8267681"/>
              <a:gd name="connsiteY10248" fmla="*/ 1920552 h 6698675"/>
              <a:gd name="connsiteX10249" fmla="*/ 5103044 w 8267681"/>
              <a:gd name="connsiteY10249" fmla="*/ 1914482 h 6698675"/>
              <a:gd name="connsiteX10250" fmla="*/ 5099181 w 8267681"/>
              <a:gd name="connsiteY10250" fmla="*/ 1911907 h 6698675"/>
              <a:gd name="connsiteX10251" fmla="*/ 5101530 w 8267681"/>
              <a:gd name="connsiteY10251" fmla="*/ 1904861 h 6698675"/>
              <a:gd name="connsiteX10252" fmla="*/ 5102210 w 8267681"/>
              <a:gd name="connsiteY10252" fmla="*/ 1905315 h 6698675"/>
              <a:gd name="connsiteX10253" fmla="*/ 5101528 w 8267681"/>
              <a:gd name="connsiteY10253" fmla="*/ 1897815 h 6698675"/>
              <a:gd name="connsiteX10254" fmla="*/ 5103877 w 8267681"/>
              <a:gd name="connsiteY10254" fmla="*/ 1900164 h 6698675"/>
              <a:gd name="connsiteX10255" fmla="*/ 5106226 w 8267681"/>
              <a:gd name="connsiteY10255" fmla="*/ 1897815 h 6698675"/>
              <a:gd name="connsiteX10256" fmla="*/ 5110923 w 8267681"/>
              <a:gd name="connsiteY10256" fmla="*/ 1897815 h 6698675"/>
              <a:gd name="connsiteX10257" fmla="*/ 5113272 w 8267681"/>
              <a:gd name="connsiteY10257" fmla="*/ 1893118 h 6698675"/>
              <a:gd name="connsiteX10258" fmla="*/ 5125016 w 8267681"/>
              <a:gd name="connsiteY10258" fmla="*/ 1888420 h 6698675"/>
              <a:gd name="connsiteX10259" fmla="*/ 5127364 w 8267681"/>
              <a:gd name="connsiteY10259" fmla="*/ 1883723 h 6698675"/>
              <a:gd name="connsiteX10260" fmla="*/ 5132062 w 8267681"/>
              <a:gd name="connsiteY10260" fmla="*/ 1881374 h 6698675"/>
              <a:gd name="connsiteX10261" fmla="*/ 5136760 w 8267681"/>
              <a:gd name="connsiteY10261" fmla="*/ 1877558 h 6698675"/>
              <a:gd name="connsiteX10262" fmla="*/ 5138780 w 8267681"/>
              <a:gd name="connsiteY10262" fmla="*/ 1875159 h 6698675"/>
              <a:gd name="connsiteX10263" fmla="*/ 5148425 w 8267681"/>
              <a:gd name="connsiteY10263" fmla="*/ 1871980 h 6698675"/>
              <a:gd name="connsiteX10264" fmla="*/ 5148504 w 8267681"/>
              <a:gd name="connsiteY10264" fmla="*/ 1871980 h 6698675"/>
              <a:gd name="connsiteX10265" fmla="*/ 5148586 w 8267681"/>
              <a:gd name="connsiteY10265" fmla="*/ 1871926 h 6698675"/>
              <a:gd name="connsiteX10266" fmla="*/ 5155550 w 8267681"/>
              <a:gd name="connsiteY10266" fmla="*/ 1869631 h 6698675"/>
              <a:gd name="connsiteX10267" fmla="*/ 5151557 w 8267681"/>
              <a:gd name="connsiteY10267" fmla="*/ 1869996 h 6698675"/>
              <a:gd name="connsiteX10268" fmla="*/ 5154376 w 8267681"/>
              <a:gd name="connsiteY10268" fmla="*/ 1868163 h 6698675"/>
              <a:gd name="connsiteX10269" fmla="*/ 5160248 w 8267681"/>
              <a:gd name="connsiteY10269" fmla="*/ 1862585 h 6698675"/>
              <a:gd name="connsiteX10270" fmla="*/ 5169642 w 8267681"/>
              <a:gd name="connsiteY10270" fmla="*/ 1825005 h 6698675"/>
              <a:gd name="connsiteX10271" fmla="*/ 5160248 w 8267681"/>
              <a:gd name="connsiteY10271" fmla="*/ 1808565 h 6698675"/>
              <a:gd name="connsiteX10272" fmla="*/ 5155550 w 8267681"/>
              <a:gd name="connsiteY10272" fmla="*/ 1803867 h 6698675"/>
              <a:gd name="connsiteX10273" fmla="*/ 5150852 w 8267681"/>
              <a:gd name="connsiteY10273" fmla="*/ 1801518 h 6698675"/>
              <a:gd name="connsiteX10274" fmla="*/ 5146155 w 8267681"/>
              <a:gd name="connsiteY10274" fmla="*/ 1792123 h 6698675"/>
              <a:gd name="connsiteX10275" fmla="*/ 5137053 w 8267681"/>
              <a:gd name="connsiteY10275" fmla="*/ 1791243 h 6698675"/>
              <a:gd name="connsiteX10276" fmla="*/ 4870210 w 8267681"/>
              <a:gd name="connsiteY10276" fmla="*/ 1778472 h 6698675"/>
              <a:gd name="connsiteX10277" fmla="*/ 4798535 w 8267681"/>
              <a:gd name="connsiteY10277" fmla="*/ 1785077 h 6698675"/>
              <a:gd name="connsiteX10278" fmla="*/ 4892487 w 8267681"/>
              <a:gd name="connsiteY10278" fmla="*/ 1785077 h 6698675"/>
              <a:gd name="connsiteX10279" fmla="*/ 4892487 w 8267681"/>
              <a:gd name="connsiteY10279" fmla="*/ 1782728 h 6698675"/>
              <a:gd name="connsiteX10280" fmla="*/ 4892487 w 8267681"/>
              <a:gd name="connsiteY10280" fmla="*/ 1780380 h 6698675"/>
              <a:gd name="connsiteX10281" fmla="*/ 4870210 w 8267681"/>
              <a:gd name="connsiteY10281" fmla="*/ 1778472 h 6698675"/>
              <a:gd name="connsiteX10282" fmla="*/ 5220646 w 8267681"/>
              <a:gd name="connsiteY10282" fmla="*/ 1775850 h 6698675"/>
              <a:gd name="connsiteX10283" fmla="*/ 5211921 w 8267681"/>
              <a:gd name="connsiteY10283" fmla="*/ 1778032 h 6698675"/>
              <a:gd name="connsiteX10284" fmla="*/ 5209572 w 8267681"/>
              <a:gd name="connsiteY10284" fmla="*/ 1782728 h 6698675"/>
              <a:gd name="connsiteX10285" fmla="*/ 5204874 w 8267681"/>
              <a:gd name="connsiteY10285" fmla="*/ 1782728 h 6698675"/>
              <a:gd name="connsiteX10286" fmla="*/ 5204874 w 8267681"/>
              <a:gd name="connsiteY10286" fmla="*/ 1787426 h 6698675"/>
              <a:gd name="connsiteX10287" fmla="*/ 5193371 w 8267681"/>
              <a:gd name="connsiteY10287" fmla="*/ 1802764 h 6698675"/>
              <a:gd name="connsiteX10288" fmla="*/ 5204876 w 8267681"/>
              <a:gd name="connsiteY10288" fmla="*/ 1806215 h 6698675"/>
              <a:gd name="connsiteX10289" fmla="*/ 5207225 w 8267681"/>
              <a:gd name="connsiteY10289" fmla="*/ 1796820 h 6698675"/>
              <a:gd name="connsiteX10290" fmla="*/ 5207225 w 8267681"/>
              <a:gd name="connsiteY10290" fmla="*/ 1794472 h 6698675"/>
              <a:gd name="connsiteX10291" fmla="*/ 5207225 w 8267681"/>
              <a:gd name="connsiteY10291" fmla="*/ 1787426 h 6698675"/>
              <a:gd name="connsiteX10292" fmla="*/ 5214271 w 8267681"/>
              <a:gd name="connsiteY10292" fmla="*/ 1780380 h 6698675"/>
              <a:gd name="connsiteX10293" fmla="*/ 5223666 w 8267681"/>
              <a:gd name="connsiteY10293" fmla="*/ 1780380 h 6698675"/>
              <a:gd name="connsiteX10294" fmla="*/ 5226013 w 8267681"/>
              <a:gd name="connsiteY10294" fmla="*/ 1770985 h 6698675"/>
              <a:gd name="connsiteX10295" fmla="*/ 5223665 w 8267681"/>
              <a:gd name="connsiteY10295" fmla="*/ 1773333 h 6698675"/>
              <a:gd name="connsiteX10296" fmla="*/ 5228363 w 8267681"/>
              <a:gd name="connsiteY10296" fmla="*/ 1773333 h 6698675"/>
              <a:gd name="connsiteX10297" fmla="*/ 5226797 w 8267681"/>
              <a:gd name="connsiteY10297" fmla="*/ 1770985 h 6698675"/>
              <a:gd name="connsiteX10298" fmla="*/ 1428054 w 8267681"/>
              <a:gd name="connsiteY10298" fmla="*/ 1761637 h 6698675"/>
              <a:gd name="connsiteX10299" fmla="*/ 1571332 w 8267681"/>
              <a:gd name="connsiteY10299" fmla="*/ 1787473 h 6698675"/>
              <a:gd name="connsiteX10300" fmla="*/ 1428054 w 8267681"/>
              <a:gd name="connsiteY10300" fmla="*/ 1761637 h 6698675"/>
              <a:gd name="connsiteX10301" fmla="*/ 2528699 w 8267681"/>
              <a:gd name="connsiteY10301" fmla="*/ 1760746 h 6698675"/>
              <a:gd name="connsiteX10302" fmla="*/ 2513174 w 8267681"/>
              <a:gd name="connsiteY10302" fmla="*/ 1770985 h 6698675"/>
              <a:gd name="connsiteX10303" fmla="*/ 2528699 w 8267681"/>
              <a:gd name="connsiteY10303" fmla="*/ 1760746 h 6698675"/>
              <a:gd name="connsiteX10304" fmla="*/ 5063947 w 8267681"/>
              <a:gd name="connsiteY10304" fmla="*/ 1754544 h 6698675"/>
              <a:gd name="connsiteX10305" fmla="*/ 5021669 w 8267681"/>
              <a:gd name="connsiteY10305" fmla="*/ 1782728 h 6698675"/>
              <a:gd name="connsiteX10306" fmla="*/ 5016972 w 8267681"/>
              <a:gd name="connsiteY10306" fmla="*/ 1792123 h 6698675"/>
              <a:gd name="connsiteX10307" fmla="*/ 5031065 w 8267681"/>
              <a:gd name="connsiteY10307" fmla="*/ 1789775 h 6698675"/>
              <a:gd name="connsiteX10308" fmla="*/ 5014623 w 8267681"/>
              <a:gd name="connsiteY10308" fmla="*/ 1796821 h 6698675"/>
              <a:gd name="connsiteX10309" fmla="*/ 5012274 w 8267681"/>
              <a:gd name="connsiteY10309" fmla="*/ 1801518 h 6698675"/>
              <a:gd name="connsiteX10310" fmla="*/ 5002879 w 8267681"/>
              <a:gd name="connsiteY10310" fmla="*/ 1813261 h 6698675"/>
              <a:gd name="connsiteX10311" fmla="*/ 5012274 w 8267681"/>
              <a:gd name="connsiteY10311" fmla="*/ 1813261 h 6698675"/>
              <a:gd name="connsiteX10312" fmla="*/ 5014623 w 8267681"/>
              <a:gd name="connsiteY10312" fmla="*/ 1810914 h 6698675"/>
              <a:gd name="connsiteX10313" fmla="*/ 5031065 w 8267681"/>
              <a:gd name="connsiteY10313" fmla="*/ 1808565 h 6698675"/>
              <a:gd name="connsiteX10314" fmla="*/ 5042809 w 8267681"/>
              <a:gd name="connsiteY10314" fmla="*/ 1796821 h 6698675"/>
              <a:gd name="connsiteX10315" fmla="*/ 5045157 w 8267681"/>
              <a:gd name="connsiteY10315" fmla="*/ 1794472 h 6698675"/>
              <a:gd name="connsiteX10316" fmla="*/ 5049855 w 8267681"/>
              <a:gd name="connsiteY10316" fmla="*/ 1792123 h 6698675"/>
              <a:gd name="connsiteX10317" fmla="*/ 5056901 w 8267681"/>
              <a:gd name="connsiteY10317" fmla="*/ 1780380 h 6698675"/>
              <a:gd name="connsiteX10318" fmla="*/ 5061599 w 8267681"/>
              <a:gd name="connsiteY10318" fmla="*/ 1778032 h 6698675"/>
              <a:gd name="connsiteX10319" fmla="*/ 5063947 w 8267681"/>
              <a:gd name="connsiteY10319" fmla="*/ 1773334 h 6698675"/>
              <a:gd name="connsiteX10320" fmla="*/ 5068645 w 8267681"/>
              <a:gd name="connsiteY10320" fmla="*/ 1773334 h 6698675"/>
              <a:gd name="connsiteX10321" fmla="*/ 5068645 w 8267681"/>
              <a:gd name="connsiteY10321" fmla="*/ 1768636 h 6698675"/>
              <a:gd name="connsiteX10322" fmla="*/ 5070994 w 8267681"/>
              <a:gd name="connsiteY10322" fmla="*/ 1768636 h 6698675"/>
              <a:gd name="connsiteX10323" fmla="*/ 5066296 w 8267681"/>
              <a:gd name="connsiteY10323" fmla="*/ 1761590 h 6698675"/>
              <a:gd name="connsiteX10324" fmla="*/ 5063947 w 8267681"/>
              <a:gd name="connsiteY10324" fmla="*/ 1754544 h 6698675"/>
              <a:gd name="connsiteX10325" fmla="*/ 5166064 w 8267681"/>
              <a:gd name="connsiteY10325" fmla="*/ 1754096 h 6698675"/>
              <a:gd name="connsiteX10326" fmla="*/ 5167294 w 8267681"/>
              <a:gd name="connsiteY10326" fmla="*/ 1759241 h 6698675"/>
              <a:gd name="connsiteX10327" fmla="*/ 5171991 w 8267681"/>
              <a:gd name="connsiteY10327" fmla="*/ 1759241 h 6698675"/>
              <a:gd name="connsiteX10328" fmla="*/ 5176689 w 8267681"/>
              <a:gd name="connsiteY10328" fmla="*/ 1763939 h 6698675"/>
              <a:gd name="connsiteX10329" fmla="*/ 5176689 w 8267681"/>
              <a:gd name="connsiteY10329" fmla="*/ 1766288 h 6698675"/>
              <a:gd name="connsiteX10330" fmla="*/ 5179037 w 8267681"/>
              <a:gd name="connsiteY10330" fmla="*/ 1768636 h 6698675"/>
              <a:gd name="connsiteX10331" fmla="*/ 5183735 w 8267681"/>
              <a:gd name="connsiteY10331" fmla="*/ 1782728 h 6698675"/>
              <a:gd name="connsiteX10332" fmla="*/ 5182561 w 8267681"/>
              <a:gd name="connsiteY10332" fmla="*/ 1785077 h 6698675"/>
              <a:gd name="connsiteX10333" fmla="*/ 5179037 w 8267681"/>
              <a:gd name="connsiteY10333" fmla="*/ 1785077 h 6698675"/>
              <a:gd name="connsiteX10334" fmla="*/ 5167294 w 8267681"/>
              <a:gd name="connsiteY10334" fmla="*/ 1763939 h 6698675"/>
              <a:gd name="connsiteX10335" fmla="*/ 4892487 w 8267681"/>
              <a:gd name="connsiteY10335" fmla="*/ 1752196 h 6698675"/>
              <a:gd name="connsiteX10336" fmla="*/ 4852557 w 8267681"/>
              <a:gd name="connsiteY10336" fmla="*/ 1761590 h 6698675"/>
              <a:gd name="connsiteX10337" fmla="*/ 4894835 w 8267681"/>
              <a:gd name="connsiteY10337" fmla="*/ 1773334 h 6698675"/>
              <a:gd name="connsiteX10338" fmla="*/ 4894835 w 8267681"/>
              <a:gd name="connsiteY10338" fmla="*/ 1761590 h 6698675"/>
              <a:gd name="connsiteX10339" fmla="*/ 4892487 w 8267681"/>
              <a:gd name="connsiteY10339" fmla="*/ 1754544 h 6698675"/>
              <a:gd name="connsiteX10340" fmla="*/ 4892487 w 8267681"/>
              <a:gd name="connsiteY10340" fmla="*/ 1752196 h 6698675"/>
              <a:gd name="connsiteX10341" fmla="*/ 5040460 w 8267681"/>
              <a:gd name="connsiteY10341" fmla="*/ 1745150 h 6698675"/>
              <a:gd name="connsiteX10342" fmla="*/ 5028716 w 8267681"/>
              <a:gd name="connsiteY10342" fmla="*/ 1761590 h 6698675"/>
              <a:gd name="connsiteX10343" fmla="*/ 5028716 w 8267681"/>
              <a:gd name="connsiteY10343" fmla="*/ 1770985 h 6698675"/>
              <a:gd name="connsiteX10344" fmla="*/ 5059250 w 8267681"/>
              <a:gd name="connsiteY10344" fmla="*/ 1754544 h 6698675"/>
              <a:gd name="connsiteX10345" fmla="*/ 5059250 w 8267681"/>
              <a:gd name="connsiteY10345" fmla="*/ 1749846 h 6698675"/>
              <a:gd name="connsiteX10346" fmla="*/ 5052204 w 8267681"/>
              <a:gd name="connsiteY10346" fmla="*/ 1745150 h 6698675"/>
              <a:gd name="connsiteX10347" fmla="*/ 5040460 w 8267681"/>
              <a:gd name="connsiteY10347" fmla="*/ 1745150 h 6698675"/>
              <a:gd name="connsiteX10348" fmla="*/ 4974694 w 8267681"/>
              <a:gd name="connsiteY10348" fmla="*/ 1731057 h 6698675"/>
              <a:gd name="connsiteX10349" fmla="*/ 4967647 w 8267681"/>
              <a:gd name="connsiteY10349" fmla="*/ 1735755 h 6698675"/>
              <a:gd name="connsiteX10350" fmla="*/ 4988787 w 8267681"/>
              <a:gd name="connsiteY10350" fmla="*/ 1742801 h 6698675"/>
              <a:gd name="connsiteX10351" fmla="*/ 4906579 w 8267681"/>
              <a:gd name="connsiteY10351" fmla="*/ 1752196 h 6698675"/>
              <a:gd name="connsiteX10352" fmla="*/ 4908928 w 8267681"/>
              <a:gd name="connsiteY10352" fmla="*/ 1775683 h 6698675"/>
              <a:gd name="connsiteX10353" fmla="*/ 4908928 w 8267681"/>
              <a:gd name="connsiteY10353" fmla="*/ 1787426 h 6698675"/>
              <a:gd name="connsiteX10354" fmla="*/ 4991135 w 8267681"/>
              <a:gd name="connsiteY10354" fmla="*/ 1796821 h 6698675"/>
              <a:gd name="connsiteX10355" fmla="*/ 4998182 w 8267681"/>
              <a:gd name="connsiteY10355" fmla="*/ 1792123 h 6698675"/>
              <a:gd name="connsiteX10356" fmla="*/ 5007577 w 8267681"/>
              <a:gd name="connsiteY10356" fmla="*/ 1780380 h 6698675"/>
              <a:gd name="connsiteX10357" fmla="*/ 5012274 w 8267681"/>
              <a:gd name="connsiteY10357" fmla="*/ 1763939 h 6698675"/>
              <a:gd name="connsiteX10358" fmla="*/ 5019321 w 8267681"/>
              <a:gd name="connsiteY10358" fmla="*/ 1749846 h 6698675"/>
              <a:gd name="connsiteX10359" fmla="*/ 5024018 w 8267681"/>
              <a:gd name="connsiteY10359" fmla="*/ 1747498 h 6698675"/>
              <a:gd name="connsiteX10360" fmla="*/ 5024018 w 8267681"/>
              <a:gd name="connsiteY10360" fmla="*/ 1742801 h 6698675"/>
              <a:gd name="connsiteX10361" fmla="*/ 5031065 w 8267681"/>
              <a:gd name="connsiteY10361" fmla="*/ 1731057 h 6698675"/>
              <a:gd name="connsiteX10362" fmla="*/ 5007577 w 8267681"/>
              <a:gd name="connsiteY10362" fmla="*/ 1733406 h 6698675"/>
              <a:gd name="connsiteX10363" fmla="*/ 5002879 w 8267681"/>
              <a:gd name="connsiteY10363" fmla="*/ 1735755 h 6698675"/>
              <a:gd name="connsiteX10364" fmla="*/ 4977043 w 8267681"/>
              <a:gd name="connsiteY10364" fmla="*/ 1735755 h 6698675"/>
              <a:gd name="connsiteX10365" fmla="*/ 4974694 w 8267681"/>
              <a:gd name="connsiteY10365" fmla="*/ 1731057 h 6698675"/>
              <a:gd name="connsiteX10366" fmla="*/ 5190781 w 8267681"/>
              <a:gd name="connsiteY10366" fmla="*/ 1724011 h 6698675"/>
              <a:gd name="connsiteX10367" fmla="*/ 5195479 w 8267681"/>
              <a:gd name="connsiteY10367" fmla="*/ 1728708 h 6698675"/>
              <a:gd name="connsiteX10368" fmla="*/ 5195479 w 8267681"/>
              <a:gd name="connsiteY10368" fmla="*/ 1731057 h 6698675"/>
              <a:gd name="connsiteX10369" fmla="*/ 5190781 w 8267681"/>
              <a:gd name="connsiteY10369" fmla="*/ 1735755 h 6698675"/>
              <a:gd name="connsiteX10370" fmla="*/ 5186084 w 8267681"/>
              <a:gd name="connsiteY10370" fmla="*/ 1735755 h 6698675"/>
              <a:gd name="connsiteX10371" fmla="*/ 5181386 w 8267681"/>
              <a:gd name="connsiteY10371" fmla="*/ 1740452 h 6698675"/>
              <a:gd name="connsiteX10372" fmla="*/ 5176689 w 8267681"/>
              <a:gd name="connsiteY10372" fmla="*/ 1740452 h 6698675"/>
              <a:gd name="connsiteX10373" fmla="*/ 5174340 w 8267681"/>
              <a:gd name="connsiteY10373" fmla="*/ 1742801 h 6698675"/>
              <a:gd name="connsiteX10374" fmla="*/ 5164945 w 8267681"/>
              <a:gd name="connsiteY10374" fmla="*/ 1745150 h 6698675"/>
              <a:gd name="connsiteX10375" fmla="*/ 5166064 w 8267681"/>
              <a:gd name="connsiteY10375" fmla="*/ 1754096 h 6698675"/>
              <a:gd name="connsiteX10376" fmla="*/ 5164064 w 8267681"/>
              <a:gd name="connsiteY10376" fmla="*/ 1745737 h 6698675"/>
              <a:gd name="connsiteX10377" fmla="*/ 5163204 w 8267681"/>
              <a:gd name="connsiteY10377" fmla="*/ 1735755 h 6698675"/>
              <a:gd name="connsiteX10378" fmla="*/ 5179037 w 8267681"/>
              <a:gd name="connsiteY10378" fmla="*/ 1735755 h 6698675"/>
              <a:gd name="connsiteX10379" fmla="*/ 5190781 w 8267681"/>
              <a:gd name="connsiteY10379" fmla="*/ 1724011 h 6698675"/>
              <a:gd name="connsiteX10380" fmla="*/ 5151347 w 8267681"/>
              <a:gd name="connsiteY10380" fmla="*/ 1718572 h 6698675"/>
              <a:gd name="connsiteX10381" fmla="*/ 5155550 w 8267681"/>
              <a:gd name="connsiteY10381" fmla="*/ 1719313 h 6698675"/>
              <a:gd name="connsiteX10382" fmla="*/ 5157899 w 8267681"/>
              <a:gd name="connsiteY10382" fmla="*/ 1728708 h 6698675"/>
              <a:gd name="connsiteX10383" fmla="*/ 5162596 w 8267681"/>
              <a:gd name="connsiteY10383" fmla="*/ 1728708 h 6698675"/>
              <a:gd name="connsiteX10384" fmla="*/ 5163204 w 8267681"/>
              <a:gd name="connsiteY10384" fmla="*/ 1735755 h 6698675"/>
              <a:gd name="connsiteX10385" fmla="*/ 5160248 w 8267681"/>
              <a:gd name="connsiteY10385" fmla="*/ 1735755 h 6698675"/>
              <a:gd name="connsiteX10386" fmla="*/ 5153201 w 8267681"/>
              <a:gd name="connsiteY10386" fmla="*/ 1721662 h 6698675"/>
              <a:gd name="connsiteX10387" fmla="*/ 4915974 w 8267681"/>
              <a:gd name="connsiteY10387" fmla="*/ 1714616 h 6698675"/>
              <a:gd name="connsiteX10388" fmla="*/ 4908928 w 8267681"/>
              <a:gd name="connsiteY10388" fmla="*/ 1726359 h 6698675"/>
              <a:gd name="connsiteX10389" fmla="*/ 4965299 w 8267681"/>
              <a:gd name="connsiteY10389" fmla="*/ 1726359 h 6698675"/>
              <a:gd name="connsiteX10390" fmla="*/ 4960601 w 8267681"/>
              <a:gd name="connsiteY10390" fmla="*/ 1721662 h 6698675"/>
              <a:gd name="connsiteX10391" fmla="*/ 4955903 w 8267681"/>
              <a:gd name="connsiteY10391" fmla="*/ 1716965 h 6698675"/>
              <a:gd name="connsiteX10392" fmla="*/ 4934765 w 8267681"/>
              <a:gd name="connsiteY10392" fmla="*/ 1716965 h 6698675"/>
              <a:gd name="connsiteX10393" fmla="*/ 4915974 w 8267681"/>
              <a:gd name="connsiteY10393" fmla="*/ 1714616 h 6698675"/>
              <a:gd name="connsiteX10394" fmla="*/ 4852557 w 8267681"/>
              <a:gd name="connsiteY10394" fmla="*/ 1707570 h 6698675"/>
              <a:gd name="connsiteX10395" fmla="*/ 4845511 w 8267681"/>
              <a:gd name="connsiteY10395" fmla="*/ 1712268 h 6698675"/>
              <a:gd name="connsiteX10396" fmla="*/ 4892487 w 8267681"/>
              <a:gd name="connsiteY10396" fmla="*/ 1721662 h 6698675"/>
              <a:gd name="connsiteX10397" fmla="*/ 4897184 w 8267681"/>
              <a:gd name="connsiteY10397" fmla="*/ 1709919 h 6698675"/>
              <a:gd name="connsiteX10398" fmla="*/ 4897184 w 8267681"/>
              <a:gd name="connsiteY10398" fmla="*/ 1707570 h 6698675"/>
              <a:gd name="connsiteX10399" fmla="*/ 4852557 w 8267681"/>
              <a:gd name="connsiteY10399" fmla="*/ 1707570 h 6698675"/>
              <a:gd name="connsiteX10400" fmla="*/ 5148034 w 8267681"/>
              <a:gd name="connsiteY10400" fmla="*/ 1700994 h 6698675"/>
              <a:gd name="connsiteX10401" fmla="*/ 5149091 w 8267681"/>
              <a:gd name="connsiteY10401" fmla="*/ 1702285 h 6698675"/>
              <a:gd name="connsiteX10402" fmla="*/ 5150852 w 8267681"/>
              <a:gd name="connsiteY10402" fmla="*/ 1712268 h 6698675"/>
              <a:gd name="connsiteX10403" fmla="*/ 5147565 w 8267681"/>
              <a:gd name="connsiteY10403" fmla="*/ 1712268 h 6698675"/>
              <a:gd name="connsiteX10404" fmla="*/ 5146155 w 8267681"/>
              <a:gd name="connsiteY10404" fmla="*/ 1709919 h 6698675"/>
              <a:gd name="connsiteX10405" fmla="*/ 5146155 w 8267681"/>
              <a:gd name="connsiteY10405" fmla="*/ 1707570 h 6698675"/>
              <a:gd name="connsiteX10406" fmla="*/ 5146155 w 8267681"/>
              <a:gd name="connsiteY10406" fmla="*/ 1702873 h 6698675"/>
              <a:gd name="connsiteX10407" fmla="*/ 923055 w 8267681"/>
              <a:gd name="connsiteY10407" fmla="*/ 1693478 h 6698675"/>
              <a:gd name="connsiteX10408" fmla="*/ 904263 w 8267681"/>
              <a:gd name="connsiteY10408" fmla="*/ 1719313 h 6698675"/>
              <a:gd name="connsiteX10409" fmla="*/ 923055 w 8267681"/>
              <a:gd name="connsiteY10409" fmla="*/ 1693478 h 6698675"/>
              <a:gd name="connsiteX10410" fmla="*/ 4915974 w 8267681"/>
              <a:gd name="connsiteY10410" fmla="*/ 1669991 h 6698675"/>
              <a:gd name="connsiteX10411" fmla="*/ 4904230 w 8267681"/>
              <a:gd name="connsiteY10411" fmla="*/ 1677037 h 6698675"/>
              <a:gd name="connsiteX10412" fmla="*/ 4887789 w 8267681"/>
              <a:gd name="connsiteY10412" fmla="*/ 1674688 h 6698675"/>
              <a:gd name="connsiteX10413" fmla="*/ 4885440 w 8267681"/>
              <a:gd name="connsiteY10413" fmla="*/ 1674688 h 6698675"/>
              <a:gd name="connsiteX10414" fmla="*/ 4883092 w 8267681"/>
              <a:gd name="connsiteY10414" fmla="*/ 1679386 h 6698675"/>
              <a:gd name="connsiteX10415" fmla="*/ 4880743 w 8267681"/>
              <a:gd name="connsiteY10415" fmla="*/ 1681735 h 6698675"/>
              <a:gd name="connsiteX10416" fmla="*/ 4868999 w 8267681"/>
              <a:gd name="connsiteY10416" fmla="*/ 1695826 h 6698675"/>
              <a:gd name="connsiteX10417" fmla="*/ 4885440 w 8267681"/>
              <a:gd name="connsiteY10417" fmla="*/ 1698175 h 6698675"/>
              <a:gd name="connsiteX10418" fmla="*/ 4901882 w 8267681"/>
              <a:gd name="connsiteY10418" fmla="*/ 1698175 h 6698675"/>
              <a:gd name="connsiteX10419" fmla="*/ 4911277 w 8267681"/>
              <a:gd name="connsiteY10419" fmla="*/ 1698175 h 6698675"/>
              <a:gd name="connsiteX10420" fmla="*/ 4918323 w 8267681"/>
              <a:gd name="connsiteY10420" fmla="*/ 1686431 h 6698675"/>
              <a:gd name="connsiteX10421" fmla="*/ 4918323 w 8267681"/>
              <a:gd name="connsiteY10421" fmla="*/ 1677037 h 6698675"/>
              <a:gd name="connsiteX10422" fmla="*/ 4920672 w 8267681"/>
              <a:gd name="connsiteY10422" fmla="*/ 1674688 h 6698675"/>
              <a:gd name="connsiteX10423" fmla="*/ 4920672 w 8267681"/>
              <a:gd name="connsiteY10423" fmla="*/ 1669991 h 6698675"/>
              <a:gd name="connsiteX10424" fmla="*/ 4915974 w 8267681"/>
              <a:gd name="connsiteY10424" fmla="*/ 1669991 h 6698675"/>
              <a:gd name="connsiteX10425" fmla="*/ 4493194 w 8267681"/>
              <a:gd name="connsiteY10425" fmla="*/ 1665293 h 6698675"/>
              <a:gd name="connsiteX10426" fmla="*/ 4486148 w 8267681"/>
              <a:gd name="connsiteY10426" fmla="*/ 1667642 h 6698675"/>
              <a:gd name="connsiteX10427" fmla="*/ 4490846 w 8267681"/>
              <a:gd name="connsiteY10427" fmla="*/ 1674688 h 6698675"/>
              <a:gd name="connsiteX10428" fmla="*/ 4495543 w 8267681"/>
              <a:gd name="connsiteY10428" fmla="*/ 1679386 h 6698675"/>
              <a:gd name="connsiteX10429" fmla="*/ 4504938 w 8267681"/>
              <a:gd name="connsiteY10429" fmla="*/ 1672340 h 6698675"/>
              <a:gd name="connsiteX10430" fmla="*/ 4497892 w 8267681"/>
              <a:gd name="connsiteY10430" fmla="*/ 1669991 h 6698675"/>
              <a:gd name="connsiteX10431" fmla="*/ 4493194 w 8267681"/>
              <a:gd name="connsiteY10431" fmla="*/ 1665293 h 6698675"/>
              <a:gd name="connsiteX10432" fmla="*/ 5141457 w 8267681"/>
              <a:gd name="connsiteY10432" fmla="*/ 1655898 h 6698675"/>
              <a:gd name="connsiteX10433" fmla="*/ 5141454 w 8267681"/>
              <a:gd name="connsiteY10433" fmla="*/ 1656290 h 6698675"/>
              <a:gd name="connsiteX10434" fmla="*/ 5141127 w 8267681"/>
              <a:gd name="connsiteY10434" fmla="*/ 1655981 h 6698675"/>
              <a:gd name="connsiteX10435" fmla="*/ 2722215 w 8267681"/>
              <a:gd name="connsiteY10435" fmla="*/ 1653550 h 6698675"/>
              <a:gd name="connsiteX10436" fmla="*/ 2717518 w 8267681"/>
              <a:gd name="connsiteY10436" fmla="*/ 1665293 h 6698675"/>
              <a:gd name="connsiteX10437" fmla="*/ 2729262 w 8267681"/>
              <a:gd name="connsiteY10437" fmla="*/ 1669991 h 6698675"/>
              <a:gd name="connsiteX10438" fmla="*/ 2733959 w 8267681"/>
              <a:gd name="connsiteY10438" fmla="*/ 1658247 h 6698675"/>
              <a:gd name="connsiteX10439" fmla="*/ 2722215 w 8267681"/>
              <a:gd name="connsiteY10439" fmla="*/ 1653550 h 6698675"/>
              <a:gd name="connsiteX10440" fmla="*/ 5162596 w 8267681"/>
              <a:gd name="connsiteY10440" fmla="*/ 1648853 h 6698675"/>
              <a:gd name="connsiteX10441" fmla="*/ 5167294 w 8267681"/>
              <a:gd name="connsiteY10441" fmla="*/ 1648853 h 6698675"/>
              <a:gd name="connsiteX10442" fmla="*/ 5160551 w 8267681"/>
              <a:gd name="connsiteY10442" fmla="*/ 1659371 h 6698675"/>
              <a:gd name="connsiteX10443" fmla="*/ 5153201 w 8267681"/>
              <a:gd name="connsiteY10443" fmla="*/ 1660596 h 6698675"/>
              <a:gd name="connsiteX10444" fmla="*/ 5153201 w 8267681"/>
              <a:gd name="connsiteY10444" fmla="*/ 1662944 h 6698675"/>
              <a:gd name="connsiteX10445" fmla="*/ 5151733 w 8267681"/>
              <a:gd name="connsiteY10445" fmla="*/ 1662944 h 6698675"/>
              <a:gd name="connsiteX10446" fmla="*/ 5153201 w 8267681"/>
              <a:gd name="connsiteY10446" fmla="*/ 1651202 h 6698675"/>
              <a:gd name="connsiteX10447" fmla="*/ 5162596 w 8267681"/>
              <a:gd name="connsiteY10447" fmla="*/ 1648853 h 6698675"/>
              <a:gd name="connsiteX10448" fmla="*/ 4927718 w 8267681"/>
              <a:gd name="connsiteY10448" fmla="*/ 1648853 h 6698675"/>
              <a:gd name="connsiteX10449" fmla="*/ 4930067 w 8267681"/>
              <a:gd name="connsiteY10449" fmla="*/ 1651202 h 6698675"/>
              <a:gd name="connsiteX10450" fmla="*/ 4930067 w 8267681"/>
              <a:gd name="connsiteY10450" fmla="*/ 1648853 h 6698675"/>
              <a:gd name="connsiteX10451" fmla="*/ 4927718 w 8267681"/>
              <a:gd name="connsiteY10451" fmla="*/ 1648853 h 6698675"/>
              <a:gd name="connsiteX10452" fmla="*/ 4915974 w 8267681"/>
              <a:gd name="connsiteY10452" fmla="*/ 1637109 h 6698675"/>
              <a:gd name="connsiteX10453" fmla="*/ 4913626 w 8267681"/>
              <a:gd name="connsiteY10453" fmla="*/ 1639458 h 6698675"/>
              <a:gd name="connsiteX10454" fmla="*/ 4918323 w 8267681"/>
              <a:gd name="connsiteY10454" fmla="*/ 1639458 h 6698675"/>
              <a:gd name="connsiteX10455" fmla="*/ 4913626 w 8267681"/>
              <a:gd name="connsiteY10455" fmla="*/ 1641806 h 6698675"/>
              <a:gd name="connsiteX10456" fmla="*/ 4920672 w 8267681"/>
              <a:gd name="connsiteY10456" fmla="*/ 1641806 h 6698675"/>
              <a:gd name="connsiteX10457" fmla="*/ 4918323 w 8267681"/>
              <a:gd name="connsiteY10457" fmla="*/ 1639458 h 6698675"/>
              <a:gd name="connsiteX10458" fmla="*/ 4915974 w 8267681"/>
              <a:gd name="connsiteY10458" fmla="*/ 1637109 h 6698675"/>
              <a:gd name="connsiteX10459" fmla="*/ 4923021 w 8267681"/>
              <a:gd name="connsiteY10459" fmla="*/ 1634760 h 6698675"/>
              <a:gd name="connsiteX10460" fmla="*/ 4920672 w 8267681"/>
              <a:gd name="connsiteY10460" fmla="*/ 1637109 h 6698675"/>
              <a:gd name="connsiteX10461" fmla="*/ 4923021 w 8267681"/>
              <a:gd name="connsiteY10461" fmla="*/ 1646504 h 6698675"/>
              <a:gd name="connsiteX10462" fmla="*/ 4932416 w 8267681"/>
              <a:gd name="connsiteY10462" fmla="*/ 1639458 h 6698675"/>
              <a:gd name="connsiteX10463" fmla="*/ 4923021 w 8267681"/>
              <a:gd name="connsiteY10463" fmla="*/ 1634760 h 6698675"/>
              <a:gd name="connsiteX10464" fmla="*/ 4939462 w 8267681"/>
              <a:gd name="connsiteY10464" fmla="*/ 1630062 h 6698675"/>
              <a:gd name="connsiteX10465" fmla="*/ 4941811 w 8267681"/>
              <a:gd name="connsiteY10465" fmla="*/ 1634760 h 6698675"/>
              <a:gd name="connsiteX10466" fmla="*/ 4946509 w 8267681"/>
              <a:gd name="connsiteY10466" fmla="*/ 1630062 h 6698675"/>
              <a:gd name="connsiteX10467" fmla="*/ 4939462 w 8267681"/>
              <a:gd name="connsiteY10467" fmla="*/ 1630062 h 6698675"/>
              <a:gd name="connsiteX10468" fmla="*/ 4908928 w 8267681"/>
              <a:gd name="connsiteY10468" fmla="*/ 1630062 h 6698675"/>
              <a:gd name="connsiteX10469" fmla="*/ 4899533 w 8267681"/>
              <a:gd name="connsiteY10469" fmla="*/ 1641806 h 6698675"/>
              <a:gd name="connsiteX10470" fmla="*/ 4904230 w 8267681"/>
              <a:gd name="connsiteY10470" fmla="*/ 1641806 h 6698675"/>
              <a:gd name="connsiteX10471" fmla="*/ 4908928 w 8267681"/>
              <a:gd name="connsiteY10471" fmla="*/ 1630062 h 6698675"/>
              <a:gd name="connsiteX10472" fmla="*/ 5207223 w 8267681"/>
              <a:gd name="connsiteY10472" fmla="*/ 1623016 h 6698675"/>
              <a:gd name="connsiteX10473" fmla="*/ 5209572 w 8267681"/>
              <a:gd name="connsiteY10473" fmla="*/ 1623016 h 6698675"/>
              <a:gd name="connsiteX10474" fmla="*/ 5211921 w 8267681"/>
              <a:gd name="connsiteY10474" fmla="*/ 1625366 h 6698675"/>
              <a:gd name="connsiteX10475" fmla="*/ 5218967 w 8267681"/>
              <a:gd name="connsiteY10475" fmla="*/ 1627714 h 6698675"/>
              <a:gd name="connsiteX10476" fmla="*/ 5214269 w 8267681"/>
              <a:gd name="connsiteY10476" fmla="*/ 1627714 h 6698675"/>
              <a:gd name="connsiteX10477" fmla="*/ 5202525 w 8267681"/>
              <a:gd name="connsiteY10477" fmla="*/ 1627714 h 6698675"/>
              <a:gd name="connsiteX10478" fmla="*/ 5207223 w 8267681"/>
              <a:gd name="connsiteY10478" fmla="*/ 1623016 h 6698675"/>
              <a:gd name="connsiteX10479" fmla="*/ 4533123 w 8267681"/>
              <a:gd name="connsiteY10479" fmla="*/ 1620668 h 6698675"/>
              <a:gd name="connsiteX10480" fmla="*/ 4521379 w 8267681"/>
              <a:gd name="connsiteY10480" fmla="*/ 1623016 h 6698675"/>
              <a:gd name="connsiteX10481" fmla="*/ 4497892 w 8267681"/>
              <a:gd name="connsiteY10481" fmla="*/ 1662944 h 6698675"/>
              <a:gd name="connsiteX10482" fmla="*/ 4500241 w 8267681"/>
              <a:gd name="connsiteY10482" fmla="*/ 1665293 h 6698675"/>
              <a:gd name="connsiteX10483" fmla="*/ 4507287 w 8267681"/>
              <a:gd name="connsiteY10483" fmla="*/ 1667642 h 6698675"/>
              <a:gd name="connsiteX10484" fmla="*/ 4509635 w 8267681"/>
              <a:gd name="connsiteY10484" fmla="*/ 1669991 h 6698675"/>
              <a:gd name="connsiteX10485" fmla="*/ 4535472 w 8267681"/>
              <a:gd name="connsiteY10485" fmla="*/ 1648853 h 6698675"/>
              <a:gd name="connsiteX10486" fmla="*/ 4533123 w 8267681"/>
              <a:gd name="connsiteY10486" fmla="*/ 1644155 h 6698675"/>
              <a:gd name="connsiteX10487" fmla="*/ 4533123 w 8267681"/>
              <a:gd name="connsiteY10487" fmla="*/ 1634760 h 6698675"/>
              <a:gd name="connsiteX10488" fmla="*/ 4533123 w 8267681"/>
              <a:gd name="connsiteY10488" fmla="*/ 1620668 h 6698675"/>
              <a:gd name="connsiteX10489" fmla="*/ 5132020 w 8267681"/>
              <a:gd name="connsiteY10489" fmla="*/ 1618600 h 6698675"/>
              <a:gd name="connsiteX10490" fmla="*/ 5133237 w 8267681"/>
              <a:gd name="connsiteY10490" fmla="*/ 1627420 h 6698675"/>
              <a:gd name="connsiteX10491" fmla="*/ 5143806 w 8267681"/>
              <a:gd name="connsiteY10491" fmla="*/ 1644155 h 6698675"/>
              <a:gd name="connsiteX10492" fmla="*/ 5143806 w 8267681"/>
              <a:gd name="connsiteY10492" fmla="*/ 1648853 h 6698675"/>
              <a:gd name="connsiteX10493" fmla="*/ 5141457 w 8267681"/>
              <a:gd name="connsiteY10493" fmla="*/ 1648853 h 6698675"/>
              <a:gd name="connsiteX10494" fmla="*/ 5138685 w 8267681"/>
              <a:gd name="connsiteY10494" fmla="*/ 1650350 h 6698675"/>
              <a:gd name="connsiteX10495" fmla="*/ 5134998 w 8267681"/>
              <a:gd name="connsiteY10495" fmla="*/ 1640632 h 6698675"/>
              <a:gd name="connsiteX10496" fmla="*/ 5131989 w 8267681"/>
              <a:gd name="connsiteY10496" fmla="*/ 1623971 h 6698675"/>
              <a:gd name="connsiteX10497" fmla="*/ 4497892 w 8267681"/>
              <a:gd name="connsiteY10497" fmla="*/ 1613673 h 6698675"/>
              <a:gd name="connsiteX10498" fmla="*/ 4504938 w 8267681"/>
              <a:gd name="connsiteY10498" fmla="*/ 1618370 h 6698675"/>
              <a:gd name="connsiteX10499" fmla="*/ 4497892 w 8267681"/>
              <a:gd name="connsiteY10499" fmla="*/ 1613673 h 6698675"/>
              <a:gd name="connsiteX10500" fmla="*/ 4962950 w 8267681"/>
              <a:gd name="connsiteY10500" fmla="*/ 1613622 h 6698675"/>
              <a:gd name="connsiteX10501" fmla="*/ 4946509 w 8267681"/>
              <a:gd name="connsiteY10501" fmla="*/ 1623016 h 6698675"/>
              <a:gd name="connsiteX10502" fmla="*/ 4953555 w 8267681"/>
              <a:gd name="connsiteY10502" fmla="*/ 1627714 h 6698675"/>
              <a:gd name="connsiteX10503" fmla="*/ 4953555 w 8267681"/>
              <a:gd name="connsiteY10503" fmla="*/ 1625366 h 6698675"/>
              <a:gd name="connsiteX10504" fmla="*/ 4955903 w 8267681"/>
              <a:gd name="connsiteY10504" fmla="*/ 1625366 h 6698675"/>
              <a:gd name="connsiteX10505" fmla="*/ 4962950 w 8267681"/>
              <a:gd name="connsiteY10505" fmla="*/ 1613622 h 6698675"/>
              <a:gd name="connsiteX10506" fmla="*/ 5128859 w 8267681"/>
              <a:gd name="connsiteY10506" fmla="*/ 1597181 h 6698675"/>
              <a:gd name="connsiteX10507" fmla="*/ 5129713 w 8267681"/>
              <a:gd name="connsiteY10507" fmla="*/ 1597181 h 6698675"/>
              <a:gd name="connsiteX10508" fmla="*/ 5132062 w 8267681"/>
              <a:gd name="connsiteY10508" fmla="*/ 1599529 h 6698675"/>
              <a:gd name="connsiteX10509" fmla="*/ 5132062 w 8267681"/>
              <a:gd name="connsiteY10509" fmla="*/ 1611273 h 6698675"/>
              <a:gd name="connsiteX10510" fmla="*/ 5132020 w 8267681"/>
              <a:gd name="connsiteY10510" fmla="*/ 1618600 h 6698675"/>
              <a:gd name="connsiteX10511" fmla="*/ 5129713 w 8267681"/>
              <a:gd name="connsiteY10511" fmla="*/ 1601878 h 6698675"/>
              <a:gd name="connsiteX10512" fmla="*/ 4493194 w 8267681"/>
              <a:gd name="connsiteY10512" fmla="*/ 1594832 h 6698675"/>
              <a:gd name="connsiteX10513" fmla="*/ 4469706 w 8267681"/>
              <a:gd name="connsiteY10513" fmla="*/ 1644155 h 6698675"/>
              <a:gd name="connsiteX10514" fmla="*/ 4476753 w 8267681"/>
              <a:gd name="connsiteY10514" fmla="*/ 1655898 h 6698675"/>
              <a:gd name="connsiteX10515" fmla="*/ 4514333 w 8267681"/>
              <a:gd name="connsiteY10515" fmla="*/ 1623016 h 6698675"/>
              <a:gd name="connsiteX10516" fmla="*/ 4493194 w 8267681"/>
              <a:gd name="connsiteY10516" fmla="*/ 1594832 h 6698675"/>
              <a:gd name="connsiteX10517" fmla="*/ 1623004 w 8267681"/>
              <a:gd name="connsiteY10517" fmla="*/ 1590188 h 6698675"/>
              <a:gd name="connsiteX10518" fmla="*/ 1627703 w 8267681"/>
              <a:gd name="connsiteY10518" fmla="*/ 1601931 h 6698675"/>
              <a:gd name="connsiteX10519" fmla="*/ 1630051 w 8267681"/>
              <a:gd name="connsiteY10519" fmla="*/ 1613674 h 6698675"/>
              <a:gd name="connsiteX10520" fmla="*/ 1623004 w 8267681"/>
              <a:gd name="connsiteY10520" fmla="*/ 1590188 h 6698675"/>
              <a:gd name="connsiteX10521" fmla="*/ 5127364 w 8267681"/>
              <a:gd name="connsiteY10521" fmla="*/ 1588958 h 6698675"/>
              <a:gd name="connsiteX10522" fmla="*/ 5128859 w 8267681"/>
              <a:gd name="connsiteY10522" fmla="*/ 1597181 h 6698675"/>
              <a:gd name="connsiteX10523" fmla="*/ 5127364 w 8267681"/>
              <a:gd name="connsiteY10523" fmla="*/ 1597181 h 6698675"/>
              <a:gd name="connsiteX10524" fmla="*/ 4972345 w 8267681"/>
              <a:gd name="connsiteY10524" fmla="*/ 1587786 h 6698675"/>
              <a:gd name="connsiteX10525" fmla="*/ 4955903 w 8267681"/>
              <a:gd name="connsiteY10525" fmla="*/ 1597181 h 6698675"/>
              <a:gd name="connsiteX10526" fmla="*/ 4965299 w 8267681"/>
              <a:gd name="connsiteY10526" fmla="*/ 1604227 h 6698675"/>
              <a:gd name="connsiteX10527" fmla="*/ 4944160 w 8267681"/>
              <a:gd name="connsiteY10527" fmla="*/ 1604227 h 6698675"/>
              <a:gd name="connsiteX10528" fmla="*/ 4941811 w 8267681"/>
              <a:gd name="connsiteY10528" fmla="*/ 1606576 h 6698675"/>
              <a:gd name="connsiteX10529" fmla="*/ 4944160 w 8267681"/>
              <a:gd name="connsiteY10529" fmla="*/ 1615971 h 6698675"/>
              <a:gd name="connsiteX10530" fmla="*/ 4939462 w 8267681"/>
              <a:gd name="connsiteY10530" fmla="*/ 1611273 h 6698675"/>
              <a:gd name="connsiteX10531" fmla="*/ 4934765 w 8267681"/>
              <a:gd name="connsiteY10531" fmla="*/ 1613622 h 6698675"/>
              <a:gd name="connsiteX10532" fmla="*/ 4932416 w 8267681"/>
              <a:gd name="connsiteY10532" fmla="*/ 1615971 h 6698675"/>
              <a:gd name="connsiteX10533" fmla="*/ 4930067 w 8267681"/>
              <a:gd name="connsiteY10533" fmla="*/ 1618320 h 6698675"/>
              <a:gd name="connsiteX10534" fmla="*/ 4941811 w 8267681"/>
              <a:gd name="connsiteY10534" fmla="*/ 1620668 h 6698675"/>
              <a:gd name="connsiteX10535" fmla="*/ 4965299 w 8267681"/>
              <a:gd name="connsiteY10535" fmla="*/ 1604227 h 6698675"/>
              <a:gd name="connsiteX10536" fmla="*/ 4967647 w 8267681"/>
              <a:gd name="connsiteY10536" fmla="*/ 1599529 h 6698675"/>
              <a:gd name="connsiteX10537" fmla="*/ 4969996 w 8267681"/>
              <a:gd name="connsiteY10537" fmla="*/ 1599529 h 6698675"/>
              <a:gd name="connsiteX10538" fmla="*/ 4972345 w 8267681"/>
              <a:gd name="connsiteY10538" fmla="*/ 1587786 h 6698675"/>
              <a:gd name="connsiteX10539" fmla="*/ 4998182 w 8267681"/>
              <a:gd name="connsiteY10539" fmla="*/ 1571344 h 6698675"/>
              <a:gd name="connsiteX10540" fmla="*/ 4979391 w 8267681"/>
              <a:gd name="connsiteY10540" fmla="*/ 1580739 h 6698675"/>
              <a:gd name="connsiteX10541" fmla="*/ 4979391 w 8267681"/>
              <a:gd name="connsiteY10541" fmla="*/ 1587786 h 6698675"/>
              <a:gd name="connsiteX10542" fmla="*/ 4986438 w 8267681"/>
              <a:gd name="connsiteY10542" fmla="*/ 1578390 h 6698675"/>
              <a:gd name="connsiteX10543" fmla="*/ 4998182 w 8267681"/>
              <a:gd name="connsiteY10543" fmla="*/ 1571344 h 6698675"/>
              <a:gd name="connsiteX10544" fmla="*/ 5066296 w 8267681"/>
              <a:gd name="connsiteY10544" fmla="*/ 1543158 h 6698675"/>
              <a:gd name="connsiteX10545" fmla="*/ 5068645 w 8267681"/>
              <a:gd name="connsiteY10545" fmla="*/ 1543158 h 6698675"/>
              <a:gd name="connsiteX10546" fmla="*/ 5043970 w 8267681"/>
              <a:gd name="connsiteY10546" fmla="*/ 1557552 h 6698675"/>
              <a:gd name="connsiteX10547" fmla="*/ 5058763 w 8267681"/>
              <a:gd name="connsiteY10547" fmla="*/ 1547936 h 6698675"/>
              <a:gd name="connsiteX10548" fmla="*/ 5059250 w 8267681"/>
              <a:gd name="connsiteY10548" fmla="*/ 1547855 h 6698675"/>
              <a:gd name="connsiteX10549" fmla="*/ 5066296 w 8267681"/>
              <a:gd name="connsiteY10549" fmla="*/ 1543158 h 6698675"/>
              <a:gd name="connsiteX10550" fmla="*/ 4441521 w 8267681"/>
              <a:gd name="connsiteY10550" fmla="*/ 1538460 h 6698675"/>
              <a:gd name="connsiteX10551" fmla="*/ 4441521 w 8267681"/>
              <a:gd name="connsiteY10551" fmla="*/ 1552553 h 6698675"/>
              <a:gd name="connsiteX10552" fmla="*/ 4441521 w 8267681"/>
              <a:gd name="connsiteY10552" fmla="*/ 1557251 h 6698675"/>
              <a:gd name="connsiteX10553" fmla="*/ 4455614 w 8267681"/>
              <a:gd name="connsiteY10553" fmla="*/ 1547855 h 6698675"/>
              <a:gd name="connsiteX10554" fmla="*/ 4441521 w 8267681"/>
              <a:gd name="connsiteY10554" fmla="*/ 1538460 h 6698675"/>
              <a:gd name="connsiteX10555" fmla="*/ 5087435 w 8267681"/>
              <a:gd name="connsiteY10555" fmla="*/ 1531414 h 6698675"/>
              <a:gd name="connsiteX10556" fmla="*/ 5080389 w 8267681"/>
              <a:gd name="connsiteY10556" fmla="*/ 1536111 h 6698675"/>
              <a:gd name="connsiteX10557" fmla="*/ 5080389 w 8267681"/>
              <a:gd name="connsiteY10557" fmla="*/ 1534937 h 6698675"/>
              <a:gd name="connsiteX10558" fmla="*/ 5080389 w 8267681"/>
              <a:gd name="connsiteY10558" fmla="*/ 1533763 h 6698675"/>
              <a:gd name="connsiteX10559" fmla="*/ 5087435 w 8267681"/>
              <a:gd name="connsiteY10559" fmla="*/ 1531414 h 6698675"/>
              <a:gd name="connsiteX10560" fmla="*/ 5096830 w 8267681"/>
              <a:gd name="connsiteY10560" fmla="*/ 1526716 h 6698675"/>
              <a:gd name="connsiteX10561" fmla="*/ 5089784 w 8267681"/>
              <a:gd name="connsiteY10561" fmla="*/ 1531414 h 6698675"/>
              <a:gd name="connsiteX10562" fmla="*/ 5092133 w 8267681"/>
              <a:gd name="connsiteY10562" fmla="*/ 1529065 h 6698675"/>
              <a:gd name="connsiteX10563" fmla="*/ 5096830 w 8267681"/>
              <a:gd name="connsiteY10563" fmla="*/ 1526716 h 6698675"/>
              <a:gd name="connsiteX10564" fmla="*/ 4695189 w 8267681"/>
              <a:gd name="connsiteY10564" fmla="*/ 1524366 h 6698675"/>
              <a:gd name="connsiteX10565" fmla="*/ 4692840 w 8267681"/>
              <a:gd name="connsiteY10565" fmla="*/ 1531414 h 6698675"/>
              <a:gd name="connsiteX10566" fmla="*/ 4706933 w 8267681"/>
              <a:gd name="connsiteY10566" fmla="*/ 1533763 h 6698675"/>
              <a:gd name="connsiteX10567" fmla="*/ 4695189 w 8267681"/>
              <a:gd name="connsiteY10567" fmla="*/ 1524366 h 6698675"/>
              <a:gd name="connsiteX10568" fmla="*/ 4514333 w 8267681"/>
              <a:gd name="connsiteY10568" fmla="*/ 1519669 h 6698675"/>
              <a:gd name="connsiteX10569" fmla="*/ 4504938 w 8267681"/>
              <a:gd name="connsiteY10569" fmla="*/ 1522018 h 6698675"/>
              <a:gd name="connsiteX10570" fmla="*/ 4504938 w 8267681"/>
              <a:gd name="connsiteY10570" fmla="*/ 1524366 h 6698675"/>
              <a:gd name="connsiteX10571" fmla="*/ 4514333 w 8267681"/>
              <a:gd name="connsiteY10571" fmla="*/ 1533763 h 6698675"/>
              <a:gd name="connsiteX10572" fmla="*/ 4514333 w 8267681"/>
              <a:gd name="connsiteY10572" fmla="*/ 1536111 h 6698675"/>
              <a:gd name="connsiteX10573" fmla="*/ 4516682 w 8267681"/>
              <a:gd name="connsiteY10573" fmla="*/ 1536111 h 6698675"/>
              <a:gd name="connsiteX10574" fmla="*/ 4516682 w 8267681"/>
              <a:gd name="connsiteY10574" fmla="*/ 1540809 h 6698675"/>
              <a:gd name="connsiteX10575" fmla="*/ 4521379 w 8267681"/>
              <a:gd name="connsiteY10575" fmla="*/ 1543158 h 6698675"/>
              <a:gd name="connsiteX10576" fmla="*/ 4521379 w 8267681"/>
              <a:gd name="connsiteY10576" fmla="*/ 1545506 h 6698675"/>
              <a:gd name="connsiteX10577" fmla="*/ 4526077 w 8267681"/>
              <a:gd name="connsiteY10577" fmla="*/ 1547855 h 6698675"/>
              <a:gd name="connsiteX10578" fmla="*/ 4533123 w 8267681"/>
              <a:gd name="connsiteY10578" fmla="*/ 1566647 h 6698675"/>
              <a:gd name="connsiteX10579" fmla="*/ 4537821 w 8267681"/>
              <a:gd name="connsiteY10579" fmla="*/ 1561949 h 6698675"/>
              <a:gd name="connsiteX10580" fmla="*/ 4549565 w 8267681"/>
              <a:gd name="connsiteY10580" fmla="*/ 1559599 h 6698675"/>
              <a:gd name="connsiteX10581" fmla="*/ 4554263 w 8267681"/>
              <a:gd name="connsiteY10581" fmla="*/ 1550204 h 6698675"/>
              <a:gd name="connsiteX10582" fmla="*/ 4561309 w 8267681"/>
              <a:gd name="connsiteY10582" fmla="*/ 1547855 h 6698675"/>
              <a:gd name="connsiteX10583" fmla="*/ 4566006 w 8267681"/>
              <a:gd name="connsiteY10583" fmla="*/ 1543158 h 6698675"/>
              <a:gd name="connsiteX10584" fmla="*/ 4568355 w 8267681"/>
              <a:gd name="connsiteY10584" fmla="*/ 1522018 h 6698675"/>
              <a:gd name="connsiteX10585" fmla="*/ 4528426 w 8267681"/>
              <a:gd name="connsiteY10585" fmla="*/ 1522018 h 6698675"/>
              <a:gd name="connsiteX10586" fmla="*/ 4514333 w 8267681"/>
              <a:gd name="connsiteY10586" fmla="*/ 1519669 h 6698675"/>
              <a:gd name="connsiteX10587" fmla="*/ 4789140 w 8267681"/>
              <a:gd name="connsiteY10587" fmla="*/ 1517597 h 6698675"/>
              <a:gd name="connsiteX10588" fmla="*/ 4789140 w 8267681"/>
              <a:gd name="connsiteY10588" fmla="*/ 1519669 h 6698675"/>
              <a:gd name="connsiteX10589" fmla="*/ 4785852 w 8267681"/>
              <a:gd name="connsiteY10589" fmla="*/ 1522018 h 6698675"/>
              <a:gd name="connsiteX10590" fmla="*/ 4779745 w 8267681"/>
              <a:gd name="connsiteY10590" fmla="*/ 1522018 h 6698675"/>
              <a:gd name="connsiteX10591" fmla="*/ 4605936 w 8267681"/>
              <a:gd name="connsiteY10591" fmla="*/ 1517320 h 6698675"/>
              <a:gd name="connsiteX10592" fmla="*/ 4582448 w 8267681"/>
              <a:gd name="connsiteY10592" fmla="*/ 1522018 h 6698675"/>
              <a:gd name="connsiteX10593" fmla="*/ 4575401 w 8267681"/>
              <a:gd name="connsiteY10593" fmla="*/ 1526716 h 6698675"/>
              <a:gd name="connsiteX10594" fmla="*/ 4577750 w 8267681"/>
              <a:gd name="connsiteY10594" fmla="*/ 1540809 h 6698675"/>
              <a:gd name="connsiteX10595" fmla="*/ 4594192 w 8267681"/>
              <a:gd name="connsiteY10595" fmla="*/ 1531414 h 6698675"/>
              <a:gd name="connsiteX10596" fmla="*/ 4601238 w 8267681"/>
              <a:gd name="connsiteY10596" fmla="*/ 1529065 h 6698675"/>
              <a:gd name="connsiteX10597" fmla="*/ 4605936 w 8267681"/>
              <a:gd name="connsiteY10597" fmla="*/ 1524366 h 6698675"/>
              <a:gd name="connsiteX10598" fmla="*/ 4605936 w 8267681"/>
              <a:gd name="connsiteY10598" fmla="*/ 1517320 h 6698675"/>
              <a:gd name="connsiteX10599" fmla="*/ 5106226 w 8267681"/>
              <a:gd name="connsiteY10599" fmla="*/ 1510274 h 6698675"/>
              <a:gd name="connsiteX10600" fmla="*/ 5042809 w 8267681"/>
              <a:gd name="connsiteY10600" fmla="*/ 1545506 h 6698675"/>
              <a:gd name="connsiteX10601" fmla="*/ 5056901 w 8267681"/>
              <a:gd name="connsiteY10601" fmla="*/ 1543158 h 6698675"/>
              <a:gd name="connsiteX10602" fmla="*/ 5061599 w 8267681"/>
              <a:gd name="connsiteY10602" fmla="*/ 1540809 h 6698675"/>
              <a:gd name="connsiteX10603" fmla="*/ 5070994 w 8267681"/>
              <a:gd name="connsiteY10603" fmla="*/ 1538460 h 6698675"/>
              <a:gd name="connsiteX10604" fmla="*/ 5087435 w 8267681"/>
              <a:gd name="connsiteY10604" fmla="*/ 1526716 h 6698675"/>
              <a:gd name="connsiteX10605" fmla="*/ 5087435 w 8267681"/>
              <a:gd name="connsiteY10605" fmla="*/ 1524366 h 6698675"/>
              <a:gd name="connsiteX10606" fmla="*/ 5106226 w 8267681"/>
              <a:gd name="connsiteY10606" fmla="*/ 1510274 h 6698675"/>
              <a:gd name="connsiteX10607" fmla="*/ 4457962 w 8267681"/>
              <a:gd name="connsiteY10607" fmla="*/ 1507925 h 6698675"/>
              <a:gd name="connsiteX10608" fmla="*/ 4460311 w 8267681"/>
              <a:gd name="connsiteY10608" fmla="*/ 1529065 h 6698675"/>
              <a:gd name="connsiteX10609" fmla="*/ 4483799 w 8267681"/>
              <a:gd name="connsiteY10609" fmla="*/ 1538460 h 6698675"/>
              <a:gd name="connsiteX10610" fmla="*/ 4504938 w 8267681"/>
              <a:gd name="connsiteY10610" fmla="*/ 1568995 h 6698675"/>
              <a:gd name="connsiteX10611" fmla="*/ 4533123 w 8267681"/>
              <a:gd name="connsiteY10611" fmla="*/ 1611273 h 6698675"/>
              <a:gd name="connsiteX10612" fmla="*/ 4533123 w 8267681"/>
              <a:gd name="connsiteY10612" fmla="*/ 1608924 h 6698675"/>
              <a:gd name="connsiteX10613" fmla="*/ 4533123 w 8267681"/>
              <a:gd name="connsiteY10613" fmla="*/ 1599529 h 6698675"/>
              <a:gd name="connsiteX10614" fmla="*/ 4526077 w 8267681"/>
              <a:gd name="connsiteY10614" fmla="*/ 1599529 h 6698675"/>
              <a:gd name="connsiteX10615" fmla="*/ 4523728 w 8267681"/>
              <a:gd name="connsiteY10615" fmla="*/ 1568995 h 6698675"/>
              <a:gd name="connsiteX10616" fmla="*/ 4526077 w 8267681"/>
              <a:gd name="connsiteY10616" fmla="*/ 1568995 h 6698675"/>
              <a:gd name="connsiteX10617" fmla="*/ 4526077 w 8267681"/>
              <a:gd name="connsiteY10617" fmla="*/ 1564298 h 6698675"/>
              <a:gd name="connsiteX10618" fmla="*/ 4521379 w 8267681"/>
              <a:gd name="connsiteY10618" fmla="*/ 1561949 h 6698675"/>
              <a:gd name="connsiteX10619" fmla="*/ 4521379 w 8267681"/>
              <a:gd name="connsiteY10619" fmla="*/ 1559599 h 6698675"/>
              <a:gd name="connsiteX10620" fmla="*/ 4519031 w 8267681"/>
              <a:gd name="connsiteY10620" fmla="*/ 1557251 h 6698675"/>
              <a:gd name="connsiteX10621" fmla="*/ 4519031 w 8267681"/>
              <a:gd name="connsiteY10621" fmla="*/ 1554902 h 6698675"/>
              <a:gd name="connsiteX10622" fmla="*/ 4514333 w 8267681"/>
              <a:gd name="connsiteY10622" fmla="*/ 1552553 h 6698675"/>
              <a:gd name="connsiteX10623" fmla="*/ 4509635 w 8267681"/>
              <a:gd name="connsiteY10623" fmla="*/ 1547855 h 6698675"/>
              <a:gd name="connsiteX10624" fmla="*/ 4509635 w 8267681"/>
              <a:gd name="connsiteY10624" fmla="*/ 1545506 h 6698675"/>
              <a:gd name="connsiteX10625" fmla="*/ 4504938 w 8267681"/>
              <a:gd name="connsiteY10625" fmla="*/ 1540809 h 6698675"/>
              <a:gd name="connsiteX10626" fmla="*/ 4500241 w 8267681"/>
              <a:gd name="connsiteY10626" fmla="*/ 1538460 h 6698675"/>
              <a:gd name="connsiteX10627" fmla="*/ 4500241 w 8267681"/>
              <a:gd name="connsiteY10627" fmla="*/ 1533763 h 6698675"/>
              <a:gd name="connsiteX10628" fmla="*/ 4497892 w 8267681"/>
              <a:gd name="connsiteY10628" fmla="*/ 1531414 h 6698675"/>
              <a:gd name="connsiteX10629" fmla="*/ 4495543 w 8267681"/>
              <a:gd name="connsiteY10629" fmla="*/ 1522018 h 6698675"/>
              <a:gd name="connsiteX10630" fmla="*/ 4493194 w 8267681"/>
              <a:gd name="connsiteY10630" fmla="*/ 1519669 h 6698675"/>
              <a:gd name="connsiteX10631" fmla="*/ 4493194 w 8267681"/>
              <a:gd name="connsiteY10631" fmla="*/ 1514971 h 6698675"/>
              <a:gd name="connsiteX10632" fmla="*/ 4488497 w 8267681"/>
              <a:gd name="connsiteY10632" fmla="*/ 1512623 h 6698675"/>
              <a:gd name="connsiteX10633" fmla="*/ 4488497 w 8267681"/>
              <a:gd name="connsiteY10633" fmla="*/ 1510274 h 6698675"/>
              <a:gd name="connsiteX10634" fmla="*/ 4457962 w 8267681"/>
              <a:gd name="connsiteY10634" fmla="*/ 1507925 h 6698675"/>
              <a:gd name="connsiteX10635" fmla="*/ 2161741 w 8267681"/>
              <a:gd name="connsiteY10635" fmla="*/ 1505869 h 6698675"/>
              <a:gd name="connsiteX10636" fmla="*/ 2146768 w 8267681"/>
              <a:gd name="connsiteY10636" fmla="*/ 1507925 h 6698675"/>
              <a:gd name="connsiteX10637" fmla="*/ 2142069 w 8267681"/>
              <a:gd name="connsiteY10637" fmla="*/ 1514971 h 6698675"/>
              <a:gd name="connsiteX10638" fmla="*/ 2165560 w 8267681"/>
              <a:gd name="connsiteY10638" fmla="*/ 1519669 h 6698675"/>
              <a:gd name="connsiteX10639" fmla="*/ 2179653 w 8267681"/>
              <a:gd name="connsiteY10639" fmla="*/ 1522018 h 6698675"/>
              <a:gd name="connsiteX10640" fmla="*/ 2174953 w 8267681"/>
              <a:gd name="connsiteY10640" fmla="*/ 1512623 h 6698675"/>
              <a:gd name="connsiteX10641" fmla="*/ 2161741 w 8267681"/>
              <a:gd name="connsiteY10641" fmla="*/ 1505869 h 6698675"/>
              <a:gd name="connsiteX10642" fmla="*/ 4650562 w 8267681"/>
              <a:gd name="connsiteY10642" fmla="*/ 1503227 h 6698675"/>
              <a:gd name="connsiteX10643" fmla="*/ 4645865 w 8267681"/>
              <a:gd name="connsiteY10643" fmla="*/ 1507925 h 6698675"/>
              <a:gd name="connsiteX10644" fmla="*/ 4641167 w 8267681"/>
              <a:gd name="connsiteY10644" fmla="*/ 1507925 h 6698675"/>
              <a:gd name="connsiteX10645" fmla="*/ 4631772 w 8267681"/>
              <a:gd name="connsiteY10645" fmla="*/ 1510274 h 6698675"/>
              <a:gd name="connsiteX10646" fmla="*/ 4624726 w 8267681"/>
              <a:gd name="connsiteY10646" fmla="*/ 1514971 h 6698675"/>
              <a:gd name="connsiteX10647" fmla="*/ 4615331 w 8267681"/>
              <a:gd name="connsiteY10647" fmla="*/ 1517320 h 6698675"/>
              <a:gd name="connsiteX10648" fmla="*/ 4612982 w 8267681"/>
              <a:gd name="connsiteY10648" fmla="*/ 1526716 h 6698675"/>
              <a:gd name="connsiteX10649" fmla="*/ 4594192 w 8267681"/>
              <a:gd name="connsiteY10649" fmla="*/ 1536111 h 6698675"/>
              <a:gd name="connsiteX10650" fmla="*/ 4577750 w 8267681"/>
              <a:gd name="connsiteY10650" fmla="*/ 1545506 h 6698675"/>
              <a:gd name="connsiteX10651" fmla="*/ 4573053 w 8267681"/>
              <a:gd name="connsiteY10651" fmla="*/ 1552553 h 6698675"/>
              <a:gd name="connsiteX10652" fmla="*/ 4568355 w 8267681"/>
              <a:gd name="connsiteY10652" fmla="*/ 1552553 h 6698675"/>
              <a:gd name="connsiteX10653" fmla="*/ 4566006 w 8267681"/>
              <a:gd name="connsiteY10653" fmla="*/ 1557251 h 6698675"/>
              <a:gd name="connsiteX10654" fmla="*/ 4561309 w 8267681"/>
              <a:gd name="connsiteY10654" fmla="*/ 1557251 h 6698675"/>
              <a:gd name="connsiteX10655" fmla="*/ 4561309 w 8267681"/>
              <a:gd name="connsiteY10655" fmla="*/ 1559599 h 6698675"/>
              <a:gd name="connsiteX10656" fmla="*/ 4556611 w 8267681"/>
              <a:gd name="connsiteY10656" fmla="*/ 1561949 h 6698675"/>
              <a:gd name="connsiteX10657" fmla="*/ 4556611 w 8267681"/>
              <a:gd name="connsiteY10657" fmla="*/ 1566647 h 6698675"/>
              <a:gd name="connsiteX10658" fmla="*/ 4551914 w 8267681"/>
              <a:gd name="connsiteY10658" fmla="*/ 1568995 h 6698675"/>
              <a:gd name="connsiteX10659" fmla="*/ 4551914 w 8267681"/>
              <a:gd name="connsiteY10659" fmla="*/ 1573693 h 6698675"/>
              <a:gd name="connsiteX10660" fmla="*/ 4549565 w 8267681"/>
              <a:gd name="connsiteY10660" fmla="*/ 1576042 h 6698675"/>
              <a:gd name="connsiteX10661" fmla="*/ 4549565 w 8267681"/>
              <a:gd name="connsiteY10661" fmla="*/ 1578390 h 6698675"/>
              <a:gd name="connsiteX10662" fmla="*/ 4554263 w 8267681"/>
              <a:gd name="connsiteY10662" fmla="*/ 1592483 h 6698675"/>
              <a:gd name="connsiteX10663" fmla="*/ 4542519 w 8267681"/>
              <a:gd name="connsiteY10663" fmla="*/ 1599529 h 6698675"/>
              <a:gd name="connsiteX10664" fmla="*/ 4542519 w 8267681"/>
              <a:gd name="connsiteY10664" fmla="*/ 1608924 h 6698675"/>
              <a:gd name="connsiteX10665" fmla="*/ 4542519 w 8267681"/>
              <a:gd name="connsiteY10665" fmla="*/ 1632411 h 6698675"/>
              <a:gd name="connsiteX10666" fmla="*/ 4544867 w 8267681"/>
              <a:gd name="connsiteY10666" fmla="*/ 1639458 h 6698675"/>
              <a:gd name="connsiteX10667" fmla="*/ 4549565 w 8267681"/>
              <a:gd name="connsiteY10667" fmla="*/ 1637109 h 6698675"/>
              <a:gd name="connsiteX10668" fmla="*/ 4549565 w 8267681"/>
              <a:gd name="connsiteY10668" fmla="*/ 1632411 h 6698675"/>
              <a:gd name="connsiteX10669" fmla="*/ 4547216 w 8267681"/>
              <a:gd name="connsiteY10669" fmla="*/ 1637109 h 6698675"/>
              <a:gd name="connsiteX10670" fmla="*/ 4551914 w 8267681"/>
              <a:gd name="connsiteY10670" fmla="*/ 1625366 h 6698675"/>
              <a:gd name="connsiteX10671" fmla="*/ 4608285 w 8267681"/>
              <a:gd name="connsiteY10671" fmla="*/ 1547855 h 6698675"/>
              <a:gd name="connsiteX10672" fmla="*/ 4629423 w 8267681"/>
              <a:gd name="connsiteY10672" fmla="*/ 1538460 h 6698675"/>
              <a:gd name="connsiteX10673" fmla="*/ 4655260 w 8267681"/>
              <a:gd name="connsiteY10673" fmla="*/ 1503227 h 6698675"/>
              <a:gd name="connsiteX10674" fmla="*/ 4650562 w 8267681"/>
              <a:gd name="connsiteY10674" fmla="*/ 1503227 h 6698675"/>
              <a:gd name="connsiteX10675" fmla="*/ 5151323 w 8267681"/>
              <a:gd name="connsiteY10675" fmla="*/ 1502757 h 6698675"/>
              <a:gd name="connsiteX10676" fmla="*/ 5153201 w 8267681"/>
              <a:gd name="connsiteY10676" fmla="*/ 1503227 h 6698675"/>
              <a:gd name="connsiteX10677" fmla="*/ 5147566 w 8267681"/>
              <a:gd name="connsiteY10677" fmla="*/ 1506514 h 6698675"/>
              <a:gd name="connsiteX10678" fmla="*/ 5136760 w 8267681"/>
              <a:gd name="connsiteY10678" fmla="*/ 1493832 h 6698675"/>
              <a:gd name="connsiteX10679" fmla="*/ 5129713 w 8267681"/>
              <a:gd name="connsiteY10679" fmla="*/ 1496180 h 6698675"/>
              <a:gd name="connsiteX10680" fmla="*/ 5120318 w 8267681"/>
              <a:gd name="connsiteY10680" fmla="*/ 1500879 h 6698675"/>
              <a:gd name="connsiteX10681" fmla="*/ 5108574 w 8267681"/>
              <a:gd name="connsiteY10681" fmla="*/ 1514971 h 6698675"/>
              <a:gd name="connsiteX10682" fmla="*/ 5113272 w 8267681"/>
              <a:gd name="connsiteY10682" fmla="*/ 1514971 h 6698675"/>
              <a:gd name="connsiteX10683" fmla="*/ 5141457 w 8267681"/>
              <a:gd name="connsiteY10683" fmla="*/ 1498530 h 6698675"/>
              <a:gd name="connsiteX10684" fmla="*/ 5136760 w 8267681"/>
              <a:gd name="connsiteY10684" fmla="*/ 1493832 h 6698675"/>
              <a:gd name="connsiteX10685" fmla="*/ 4664655 w 8267681"/>
              <a:gd name="connsiteY10685" fmla="*/ 1489134 h 6698675"/>
              <a:gd name="connsiteX10686" fmla="*/ 4636470 w 8267681"/>
              <a:gd name="connsiteY10686" fmla="*/ 1503227 h 6698675"/>
              <a:gd name="connsiteX10687" fmla="*/ 4643516 w 8267681"/>
              <a:gd name="connsiteY10687" fmla="*/ 1503227 h 6698675"/>
              <a:gd name="connsiteX10688" fmla="*/ 4648214 w 8267681"/>
              <a:gd name="connsiteY10688" fmla="*/ 1498530 h 6698675"/>
              <a:gd name="connsiteX10689" fmla="*/ 4659958 w 8267681"/>
              <a:gd name="connsiteY10689" fmla="*/ 1496180 h 6698675"/>
              <a:gd name="connsiteX10690" fmla="*/ 4664655 w 8267681"/>
              <a:gd name="connsiteY10690" fmla="*/ 1489134 h 6698675"/>
              <a:gd name="connsiteX10691" fmla="*/ 4681096 w 8267681"/>
              <a:gd name="connsiteY10691" fmla="*/ 1482087 h 6698675"/>
              <a:gd name="connsiteX10692" fmla="*/ 4671702 w 8267681"/>
              <a:gd name="connsiteY10692" fmla="*/ 1498530 h 6698675"/>
              <a:gd name="connsiteX10693" fmla="*/ 4667004 w 8267681"/>
              <a:gd name="connsiteY10693" fmla="*/ 1498530 h 6698675"/>
              <a:gd name="connsiteX10694" fmla="*/ 4662306 w 8267681"/>
              <a:gd name="connsiteY10694" fmla="*/ 1519669 h 6698675"/>
              <a:gd name="connsiteX10695" fmla="*/ 4683445 w 8267681"/>
              <a:gd name="connsiteY10695" fmla="*/ 1512623 h 6698675"/>
              <a:gd name="connsiteX10696" fmla="*/ 4681096 w 8267681"/>
              <a:gd name="connsiteY10696" fmla="*/ 1482087 h 6698675"/>
              <a:gd name="connsiteX10697" fmla="*/ 4725723 w 8267681"/>
              <a:gd name="connsiteY10697" fmla="*/ 1477390 h 6698675"/>
              <a:gd name="connsiteX10698" fmla="*/ 4716328 w 8267681"/>
              <a:gd name="connsiteY10698" fmla="*/ 1486785 h 6698675"/>
              <a:gd name="connsiteX10699" fmla="*/ 4732770 w 8267681"/>
              <a:gd name="connsiteY10699" fmla="*/ 1496180 h 6698675"/>
              <a:gd name="connsiteX10700" fmla="*/ 4716328 w 8267681"/>
              <a:gd name="connsiteY10700" fmla="*/ 1538460 h 6698675"/>
              <a:gd name="connsiteX10701" fmla="*/ 4723375 w 8267681"/>
              <a:gd name="connsiteY10701" fmla="*/ 1540809 h 6698675"/>
              <a:gd name="connsiteX10702" fmla="*/ 4749211 w 8267681"/>
              <a:gd name="connsiteY10702" fmla="*/ 1524366 h 6698675"/>
              <a:gd name="connsiteX10703" fmla="*/ 4749211 w 8267681"/>
              <a:gd name="connsiteY10703" fmla="*/ 1517320 h 6698675"/>
              <a:gd name="connsiteX10704" fmla="*/ 4732770 w 8267681"/>
              <a:gd name="connsiteY10704" fmla="*/ 1503227 h 6698675"/>
              <a:gd name="connsiteX10705" fmla="*/ 4732770 w 8267681"/>
              <a:gd name="connsiteY10705" fmla="*/ 1496180 h 6698675"/>
              <a:gd name="connsiteX10706" fmla="*/ 4732770 w 8267681"/>
              <a:gd name="connsiteY10706" fmla="*/ 1489134 h 6698675"/>
              <a:gd name="connsiteX10707" fmla="*/ 4728072 w 8267681"/>
              <a:gd name="connsiteY10707" fmla="*/ 1486785 h 6698675"/>
              <a:gd name="connsiteX10708" fmla="*/ 4725723 w 8267681"/>
              <a:gd name="connsiteY10708" fmla="*/ 1477390 h 6698675"/>
              <a:gd name="connsiteX10709" fmla="*/ 4876759 w 8267681"/>
              <a:gd name="connsiteY10709" fmla="*/ 1472900 h 6698675"/>
              <a:gd name="connsiteX10710" fmla="*/ 4808238 w 8267681"/>
              <a:gd name="connsiteY10710" fmla="*/ 1515926 h 6698675"/>
              <a:gd name="connsiteX10711" fmla="*/ 4814977 w 8267681"/>
              <a:gd name="connsiteY10711" fmla="*/ 1505576 h 6698675"/>
              <a:gd name="connsiteX10712" fmla="*/ 4793838 w 8267681"/>
              <a:gd name="connsiteY10712" fmla="*/ 1517320 h 6698675"/>
              <a:gd name="connsiteX10713" fmla="*/ 4793838 w 8267681"/>
              <a:gd name="connsiteY10713" fmla="*/ 1515386 h 6698675"/>
              <a:gd name="connsiteX10714" fmla="*/ 4819675 w 8267681"/>
              <a:gd name="connsiteY10714" fmla="*/ 1503227 h 6698675"/>
              <a:gd name="connsiteX10715" fmla="*/ 1634751 w 8267681"/>
              <a:gd name="connsiteY10715" fmla="*/ 1463354 h 6698675"/>
              <a:gd name="connsiteX10716" fmla="*/ 1625353 w 8267681"/>
              <a:gd name="connsiteY10716" fmla="*/ 1590188 h 6698675"/>
              <a:gd name="connsiteX10717" fmla="*/ 1618308 w 8267681"/>
              <a:gd name="connsiteY10717" fmla="*/ 1597234 h 6698675"/>
              <a:gd name="connsiteX10718" fmla="*/ 1613609 w 8267681"/>
              <a:gd name="connsiteY10718" fmla="*/ 1564353 h 6698675"/>
              <a:gd name="connsiteX10719" fmla="*/ 1634751 w 8267681"/>
              <a:gd name="connsiteY10719" fmla="*/ 1463354 h 6698675"/>
              <a:gd name="connsiteX10720" fmla="*/ 4909130 w 8267681"/>
              <a:gd name="connsiteY10720" fmla="*/ 1456149 h 6698675"/>
              <a:gd name="connsiteX10721" fmla="*/ 4899533 w 8267681"/>
              <a:gd name="connsiteY10721" fmla="*/ 1460947 h 6698675"/>
              <a:gd name="connsiteX10722" fmla="*/ 4894835 w 8267681"/>
              <a:gd name="connsiteY10722" fmla="*/ 1463296 h 6698675"/>
              <a:gd name="connsiteX10723" fmla="*/ 4876759 w 8267681"/>
              <a:gd name="connsiteY10723" fmla="*/ 1472900 h 6698675"/>
              <a:gd name="connsiteX10724" fmla="*/ 4899533 w 8267681"/>
              <a:gd name="connsiteY10724" fmla="*/ 1458599 h 6698675"/>
              <a:gd name="connsiteX10725" fmla="*/ 1998794 w 8267681"/>
              <a:gd name="connsiteY10725" fmla="*/ 1451552 h 6698675"/>
              <a:gd name="connsiteX10726" fmla="*/ 2010542 w 8267681"/>
              <a:gd name="connsiteY10726" fmla="*/ 1458599 h 6698675"/>
              <a:gd name="connsiteX10727" fmla="*/ 2003492 w 8267681"/>
              <a:gd name="connsiteY10727" fmla="*/ 1451552 h 6698675"/>
              <a:gd name="connsiteX10728" fmla="*/ 1998794 w 8267681"/>
              <a:gd name="connsiteY10728" fmla="*/ 1451552 h 6698675"/>
              <a:gd name="connsiteX10729" fmla="*/ 4704584 w 8267681"/>
              <a:gd name="connsiteY10729" fmla="*/ 1446855 h 6698675"/>
              <a:gd name="connsiteX10730" fmla="*/ 4692840 w 8267681"/>
              <a:gd name="connsiteY10730" fmla="*/ 1460947 h 6698675"/>
              <a:gd name="connsiteX10731" fmla="*/ 4690492 w 8267681"/>
              <a:gd name="connsiteY10731" fmla="*/ 1467995 h 6698675"/>
              <a:gd name="connsiteX10732" fmla="*/ 4685794 w 8267681"/>
              <a:gd name="connsiteY10732" fmla="*/ 1479739 h 6698675"/>
              <a:gd name="connsiteX10733" fmla="*/ 4725723 w 8267681"/>
              <a:gd name="connsiteY10733" fmla="*/ 1467995 h 6698675"/>
              <a:gd name="connsiteX10734" fmla="*/ 4723375 w 8267681"/>
              <a:gd name="connsiteY10734" fmla="*/ 1467995 h 6698675"/>
              <a:gd name="connsiteX10735" fmla="*/ 4723375 w 8267681"/>
              <a:gd name="connsiteY10735" fmla="*/ 1465646 h 6698675"/>
              <a:gd name="connsiteX10736" fmla="*/ 4721026 w 8267681"/>
              <a:gd name="connsiteY10736" fmla="*/ 1463296 h 6698675"/>
              <a:gd name="connsiteX10737" fmla="*/ 4713980 w 8267681"/>
              <a:gd name="connsiteY10737" fmla="*/ 1465646 h 6698675"/>
              <a:gd name="connsiteX10738" fmla="*/ 4716328 w 8267681"/>
              <a:gd name="connsiteY10738" fmla="*/ 1458599 h 6698675"/>
              <a:gd name="connsiteX10739" fmla="*/ 4711631 w 8267681"/>
              <a:gd name="connsiteY10739" fmla="*/ 1451552 h 6698675"/>
              <a:gd name="connsiteX10740" fmla="*/ 4706933 w 8267681"/>
              <a:gd name="connsiteY10740" fmla="*/ 1449204 h 6698675"/>
              <a:gd name="connsiteX10741" fmla="*/ 4706933 w 8267681"/>
              <a:gd name="connsiteY10741" fmla="*/ 1446855 h 6698675"/>
              <a:gd name="connsiteX10742" fmla="*/ 4704584 w 8267681"/>
              <a:gd name="connsiteY10742" fmla="*/ 1446855 h 6698675"/>
              <a:gd name="connsiteX10743" fmla="*/ 4775048 w 8267681"/>
              <a:gd name="connsiteY10743" fmla="*/ 1442157 h 6698675"/>
              <a:gd name="connsiteX10744" fmla="*/ 4779745 w 8267681"/>
              <a:gd name="connsiteY10744" fmla="*/ 1442157 h 6698675"/>
              <a:gd name="connsiteX10745" fmla="*/ 4782094 w 8267681"/>
              <a:gd name="connsiteY10745" fmla="*/ 1444506 h 6698675"/>
              <a:gd name="connsiteX10746" fmla="*/ 4779745 w 8267681"/>
              <a:gd name="connsiteY10746" fmla="*/ 1465646 h 6698675"/>
              <a:gd name="connsiteX10747" fmla="*/ 4782094 w 8267681"/>
              <a:gd name="connsiteY10747" fmla="*/ 1467995 h 6698675"/>
              <a:gd name="connsiteX10748" fmla="*/ 4791489 w 8267681"/>
              <a:gd name="connsiteY10748" fmla="*/ 1458599 h 6698675"/>
              <a:gd name="connsiteX10749" fmla="*/ 4793838 w 8267681"/>
              <a:gd name="connsiteY10749" fmla="*/ 1460947 h 6698675"/>
              <a:gd name="connsiteX10750" fmla="*/ 4786792 w 8267681"/>
              <a:gd name="connsiteY10750" fmla="*/ 1472692 h 6698675"/>
              <a:gd name="connsiteX10751" fmla="*/ 4777397 w 8267681"/>
              <a:gd name="connsiteY10751" fmla="*/ 1479739 h 6698675"/>
              <a:gd name="connsiteX10752" fmla="*/ 4789140 w 8267681"/>
              <a:gd name="connsiteY10752" fmla="*/ 1507925 h 6698675"/>
              <a:gd name="connsiteX10753" fmla="*/ 4793838 w 8267681"/>
              <a:gd name="connsiteY10753" fmla="*/ 1507925 h 6698675"/>
              <a:gd name="connsiteX10754" fmla="*/ 4793838 w 8267681"/>
              <a:gd name="connsiteY10754" fmla="*/ 1514971 h 6698675"/>
              <a:gd name="connsiteX10755" fmla="*/ 4793838 w 8267681"/>
              <a:gd name="connsiteY10755" fmla="*/ 1515386 h 6698675"/>
              <a:gd name="connsiteX10756" fmla="*/ 4789140 w 8267681"/>
              <a:gd name="connsiteY10756" fmla="*/ 1517597 h 6698675"/>
              <a:gd name="connsiteX10757" fmla="*/ 4789140 w 8267681"/>
              <a:gd name="connsiteY10757" fmla="*/ 1510274 h 6698675"/>
              <a:gd name="connsiteX10758" fmla="*/ 4784443 w 8267681"/>
              <a:gd name="connsiteY10758" fmla="*/ 1510274 h 6698675"/>
              <a:gd name="connsiteX10759" fmla="*/ 4777397 w 8267681"/>
              <a:gd name="connsiteY10759" fmla="*/ 1493832 h 6698675"/>
              <a:gd name="connsiteX10760" fmla="*/ 4775048 w 8267681"/>
              <a:gd name="connsiteY10760" fmla="*/ 1484436 h 6698675"/>
              <a:gd name="connsiteX10761" fmla="*/ 4770350 w 8267681"/>
              <a:gd name="connsiteY10761" fmla="*/ 1479739 h 6698675"/>
              <a:gd name="connsiteX10762" fmla="*/ 4770350 w 8267681"/>
              <a:gd name="connsiteY10762" fmla="*/ 1472692 h 6698675"/>
              <a:gd name="connsiteX10763" fmla="*/ 4772699 w 8267681"/>
              <a:gd name="connsiteY10763" fmla="*/ 1467995 h 6698675"/>
              <a:gd name="connsiteX10764" fmla="*/ 4775048 w 8267681"/>
              <a:gd name="connsiteY10764" fmla="*/ 1442157 h 6698675"/>
              <a:gd name="connsiteX10765" fmla="*/ 4721026 w 8267681"/>
              <a:gd name="connsiteY10765" fmla="*/ 1435111 h 6698675"/>
              <a:gd name="connsiteX10766" fmla="*/ 4709282 w 8267681"/>
              <a:gd name="connsiteY10766" fmla="*/ 1444506 h 6698675"/>
              <a:gd name="connsiteX10767" fmla="*/ 4718677 w 8267681"/>
              <a:gd name="connsiteY10767" fmla="*/ 1453901 h 6698675"/>
              <a:gd name="connsiteX10768" fmla="*/ 4728072 w 8267681"/>
              <a:gd name="connsiteY10768" fmla="*/ 1453901 h 6698675"/>
              <a:gd name="connsiteX10769" fmla="*/ 4728072 w 8267681"/>
              <a:gd name="connsiteY10769" fmla="*/ 1446855 h 6698675"/>
              <a:gd name="connsiteX10770" fmla="*/ 4723375 w 8267681"/>
              <a:gd name="connsiteY10770" fmla="*/ 1435111 h 6698675"/>
              <a:gd name="connsiteX10771" fmla="*/ 4721026 w 8267681"/>
              <a:gd name="connsiteY10771" fmla="*/ 1435111 h 6698675"/>
              <a:gd name="connsiteX10772" fmla="*/ 4716328 w 8267681"/>
              <a:gd name="connsiteY10772" fmla="*/ 1423366 h 6698675"/>
              <a:gd name="connsiteX10773" fmla="*/ 4711631 w 8267681"/>
              <a:gd name="connsiteY10773" fmla="*/ 1435111 h 6698675"/>
              <a:gd name="connsiteX10774" fmla="*/ 4716328 w 8267681"/>
              <a:gd name="connsiteY10774" fmla="*/ 1430412 h 6698675"/>
              <a:gd name="connsiteX10775" fmla="*/ 4716328 w 8267681"/>
              <a:gd name="connsiteY10775" fmla="*/ 1423366 h 6698675"/>
              <a:gd name="connsiteX10776" fmla="*/ 4993484 w 8267681"/>
              <a:gd name="connsiteY10776" fmla="*/ 1413971 h 6698675"/>
              <a:gd name="connsiteX10777" fmla="*/ 4993484 w 8267681"/>
              <a:gd name="connsiteY10777" fmla="*/ 1418668 h 6698675"/>
              <a:gd name="connsiteX10778" fmla="*/ 4995833 w 8267681"/>
              <a:gd name="connsiteY10778" fmla="*/ 1421017 h 6698675"/>
              <a:gd name="connsiteX10779" fmla="*/ 4925370 w 8267681"/>
              <a:gd name="connsiteY10779" fmla="*/ 1451552 h 6698675"/>
              <a:gd name="connsiteX10780" fmla="*/ 4913333 w 8267681"/>
              <a:gd name="connsiteY10780" fmla="*/ 1455076 h 6698675"/>
              <a:gd name="connsiteX10781" fmla="*/ 4909130 w 8267681"/>
              <a:gd name="connsiteY10781" fmla="*/ 1456149 h 6698675"/>
              <a:gd name="connsiteX10782" fmla="*/ 5008387 w 8267681"/>
              <a:gd name="connsiteY10782" fmla="*/ 1413404 h 6698675"/>
              <a:gd name="connsiteX10783" fmla="*/ 5009249 w 8267681"/>
              <a:gd name="connsiteY10783" fmla="*/ 1420301 h 6698675"/>
              <a:gd name="connsiteX10784" fmla="*/ 5007577 w 8267681"/>
              <a:gd name="connsiteY10784" fmla="*/ 1421017 h 6698675"/>
              <a:gd name="connsiteX10785" fmla="*/ 5007577 w 8267681"/>
              <a:gd name="connsiteY10785" fmla="*/ 1416320 h 6698675"/>
              <a:gd name="connsiteX10786" fmla="*/ 5007510 w 8267681"/>
              <a:gd name="connsiteY10786" fmla="*/ 1414865 h 6698675"/>
              <a:gd name="connsiteX10787" fmla="*/ 5007259 w 8267681"/>
              <a:gd name="connsiteY10787" fmla="*/ 1409432 h 6698675"/>
              <a:gd name="connsiteX10788" fmla="*/ 5007510 w 8267681"/>
              <a:gd name="connsiteY10788" fmla="*/ 1414865 h 6698675"/>
              <a:gd name="connsiteX10789" fmla="*/ 5005228 w 8267681"/>
              <a:gd name="connsiteY10789" fmla="*/ 1418668 h 6698675"/>
              <a:gd name="connsiteX10790" fmla="*/ 5000531 w 8267681"/>
              <a:gd name="connsiteY10790" fmla="*/ 1421017 h 6698675"/>
              <a:gd name="connsiteX10791" fmla="*/ 4998182 w 8267681"/>
              <a:gd name="connsiteY10791" fmla="*/ 1413971 h 6698675"/>
              <a:gd name="connsiteX10792" fmla="*/ 5012274 w 8267681"/>
              <a:gd name="connsiteY10792" fmla="*/ 1406925 h 6698675"/>
              <a:gd name="connsiteX10793" fmla="*/ 5008387 w 8267681"/>
              <a:gd name="connsiteY10793" fmla="*/ 1413404 h 6698675"/>
              <a:gd name="connsiteX10794" fmla="*/ 5007853 w 8267681"/>
              <a:gd name="connsiteY10794" fmla="*/ 1409135 h 6698675"/>
              <a:gd name="connsiteX10795" fmla="*/ 2750842 w 8267681"/>
              <a:gd name="connsiteY10795" fmla="*/ 1406117 h 6698675"/>
              <a:gd name="connsiteX10796" fmla="*/ 2736308 w 8267681"/>
              <a:gd name="connsiteY10796" fmla="*/ 1418668 h 6698675"/>
              <a:gd name="connsiteX10797" fmla="*/ 2738657 w 8267681"/>
              <a:gd name="connsiteY10797" fmla="*/ 1413971 h 6698675"/>
              <a:gd name="connsiteX10798" fmla="*/ 2750842 w 8267681"/>
              <a:gd name="connsiteY10798" fmla="*/ 1406117 h 6698675"/>
              <a:gd name="connsiteX10799" fmla="*/ 5016972 w 8267681"/>
              <a:gd name="connsiteY10799" fmla="*/ 1404576 h 6698675"/>
              <a:gd name="connsiteX10800" fmla="*/ 5019321 w 8267681"/>
              <a:gd name="connsiteY10800" fmla="*/ 1404576 h 6698675"/>
              <a:gd name="connsiteX10801" fmla="*/ 5016972 w 8267681"/>
              <a:gd name="connsiteY10801" fmla="*/ 1411622 h 6698675"/>
              <a:gd name="connsiteX10802" fmla="*/ 5012274 w 8267681"/>
              <a:gd name="connsiteY10802" fmla="*/ 1413971 h 6698675"/>
              <a:gd name="connsiteX10803" fmla="*/ 5016972 w 8267681"/>
              <a:gd name="connsiteY10803" fmla="*/ 1404576 h 6698675"/>
              <a:gd name="connsiteX10804" fmla="*/ 5029447 w 8267681"/>
              <a:gd name="connsiteY10804" fmla="*/ 1399460 h 6698675"/>
              <a:gd name="connsiteX10805" fmla="*/ 5028716 w 8267681"/>
              <a:gd name="connsiteY10805" fmla="*/ 1404576 h 6698675"/>
              <a:gd name="connsiteX10806" fmla="*/ 5028716 w 8267681"/>
              <a:gd name="connsiteY10806" fmla="*/ 1399877 h 6698675"/>
              <a:gd name="connsiteX10807" fmla="*/ 5045157 w 8267681"/>
              <a:gd name="connsiteY10807" fmla="*/ 1390482 h 6698675"/>
              <a:gd name="connsiteX10808" fmla="*/ 5038111 w 8267681"/>
              <a:gd name="connsiteY10808" fmla="*/ 1404576 h 6698675"/>
              <a:gd name="connsiteX10809" fmla="*/ 5031065 w 8267681"/>
              <a:gd name="connsiteY10809" fmla="*/ 1408098 h 6698675"/>
              <a:gd name="connsiteX10810" fmla="*/ 5031065 w 8267681"/>
              <a:gd name="connsiteY10810" fmla="*/ 1402227 h 6698675"/>
              <a:gd name="connsiteX10811" fmla="*/ 5035762 w 8267681"/>
              <a:gd name="connsiteY10811" fmla="*/ 1397528 h 6698675"/>
              <a:gd name="connsiteX10812" fmla="*/ 5035762 w 8267681"/>
              <a:gd name="connsiteY10812" fmla="*/ 1395851 h 6698675"/>
              <a:gd name="connsiteX10813" fmla="*/ 5060693 w 8267681"/>
              <a:gd name="connsiteY10813" fmla="*/ 1384596 h 6698675"/>
              <a:gd name="connsiteX10814" fmla="*/ 5052204 w 8267681"/>
              <a:gd name="connsiteY10814" fmla="*/ 1399877 h 6698675"/>
              <a:gd name="connsiteX10815" fmla="*/ 5047506 w 8267681"/>
              <a:gd name="connsiteY10815" fmla="*/ 1401965 h 6698675"/>
              <a:gd name="connsiteX10816" fmla="*/ 5047506 w 8267681"/>
              <a:gd name="connsiteY10816" fmla="*/ 1395180 h 6698675"/>
              <a:gd name="connsiteX10817" fmla="*/ 5049855 w 8267681"/>
              <a:gd name="connsiteY10817" fmla="*/ 1392831 h 6698675"/>
              <a:gd name="connsiteX10818" fmla="*/ 5052204 w 8267681"/>
              <a:gd name="connsiteY10818" fmla="*/ 1388133 h 6698675"/>
              <a:gd name="connsiteX10819" fmla="*/ 5007577 w 8267681"/>
              <a:gd name="connsiteY10819" fmla="*/ 1378738 h 6698675"/>
              <a:gd name="connsiteX10820" fmla="*/ 5009925 w 8267681"/>
              <a:gd name="connsiteY10820" fmla="*/ 1388133 h 6698675"/>
              <a:gd name="connsiteX10821" fmla="*/ 5007577 w 8267681"/>
              <a:gd name="connsiteY10821" fmla="*/ 1406925 h 6698675"/>
              <a:gd name="connsiteX10822" fmla="*/ 5007853 w 8267681"/>
              <a:gd name="connsiteY10822" fmla="*/ 1409135 h 6698675"/>
              <a:gd name="connsiteX10823" fmla="*/ 5007259 w 8267681"/>
              <a:gd name="connsiteY10823" fmla="*/ 1409432 h 6698675"/>
              <a:gd name="connsiteX10824" fmla="*/ 5006696 w 8267681"/>
              <a:gd name="connsiteY10824" fmla="*/ 1397235 h 6698675"/>
              <a:gd name="connsiteX10825" fmla="*/ 5007477 w 8267681"/>
              <a:gd name="connsiteY10825" fmla="*/ 1378763 h 6698675"/>
              <a:gd name="connsiteX10826" fmla="*/ 4283089 w 8267681"/>
              <a:gd name="connsiteY10826" fmla="*/ 1372851 h 6698675"/>
              <a:gd name="connsiteX10827" fmla="*/ 4279455 w 8267681"/>
              <a:gd name="connsiteY10827" fmla="*/ 1378796 h 6698675"/>
              <a:gd name="connsiteX10828" fmla="*/ 4283089 w 8267681"/>
              <a:gd name="connsiteY10828" fmla="*/ 1372851 h 6698675"/>
              <a:gd name="connsiteX10829" fmla="*/ 5059250 w 8267681"/>
              <a:gd name="connsiteY10829" fmla="*/ 1371692 h 6698675"/>
              <a:gd name="connsiteX10830" fmla="*/ 5070994 w 8267681"/>
              <a:gd name="connsiteY10830" fmla="*/ 1371692 h 6698675"/>
              <a:gd name="connsiteX10831" fmla="*/ 5068939 w 8267681"/>
              <a:gd name="connsiteY10831" fmla="*/ 1375802 h 6698675"/>
              <a:gd name="connsiteX10832" fmla="*/ 5061599 w 8267681"/>
              <a:gd name="connsiteY10832" fmla="*/ 1378738 h 6698675"/>
              <a:gd name="connsiteX10833" fmla="*/ 5054552 w 8267681"/>
              <a:gd name="connsiteY10833" fmla="*/ 1381087 h 6698675"/>
              <a:gd name="connsiteX10834" fmla="*/ 5059250 w 8267681"/>
              <a:gd name="connsiteY10834" fmla="*/ 1371692 h 6698675"/>
              <a:gd name="connsiteX10835" fmla="*/ 2088048 w 8267681"/>
              <a:gd name="connsiteY10835" fmla="*/ 1369342 h 6698675"/>
              <a:gd name="connsiteX10836" fmla="*/ 2092747 w 8267681"/>
              <a:gd name="connsiteY10836" fmla="*/ 1376389 h 6698675"/>
              <a:gd name="connsiteX10837" fmla="*/ 2102140 w 8267681"/>
              <a:gd name="connsiteY10837" fmla="*/ 1388133 h 6698675"/>
              <a:gd name="connsiteX10838" fmla="*/ 2105626 w 8267681"/>
              <a:gd name="connsiteY10838" fmla="*/ 1392488 h 6698675"/>
              <a:gd name="connsiteX10839" fmla="*/ 2106840 w 8267681"/>
              <a:gd name="connsiteY10839" fmla="*/ 1397528 h 6698675"/>
              <a:gd name="connsiteX10840" fmla="*/ 2102140 w 8267681"/>
              <a:gd name="connsiteY10840" fmla="*/ 1392831 h 6698675"/>
              <a:gd name="connsiteX10841" fmla="*/ 2083690 w 8267681"/>
              <a:gd name="connsiteY10841" fmla="*/ 1369768 h 6698675"/>
              <a:gd name="connsiteX10842" fmla="*/ 2083350 w 8267681"/>
              <a:gd name="connsiteY10842" fmla="*/ 1369342 h 6698675"/>
              <a:gd name="connsiteX10843" fmla="*/ 2083690 w 8267681"/>
              <a:gd name="connsiteY10843" fmla="*/ 1369768 h 6698675"/>
              <a:gd name="connsiteX10844" fmla="*/ 2076014 w 8267681"/>
              <a:gd name="connsiteY10844" fmla="*/ 1370517 h 6698675"/>
              <a:gd name="connsiteX10845" fmla="*/ 2069258 w 8267681"/>
              <a:gd name="connsiteY10845" fmla="*/ 1371692 h 6698675"/>
              <a:gd name="connsiteX10846" fmla="*/ 2057514 w 8267681"/>
              <a:gd name="connsiteY10846" fmla="*/ 1428064 h 6698675"/>
              <a:gd name="connsiteX10847" fmla="*/ 2019934 w 8267681"/>
              <a:gd name="connsiteY10847" fmla="*/ 1460947 h 6698675"/>
              <a:gd name="connsiteX10848" fmla="*/ 2052819 w 8267681"/>
              <a:gd name="connsiteY10848" fmla="*/ 1477390 h 6698675"/>
              <a:gd name="connsiteX10849" fmla="*/ 2062212 w 8267681"/>
              <a:gd name="connsiteY10849" fmla="*/ 1472692 h 6698675"/>
              <a:gd name="connsiteX10850" fmla="*/ 2064562 w 8267681"/>
              <a:gd name="connsiteY10850" fmla="*/ 1484436 h 6698675"/>
              <a:gd name="connsiteX10851" fmla="*/ 2102140 w 8267681"/>
              <a:gd name="connsiteY10851" fmla="*/ 1500879 h 6698675"/>
              <a:gd name="connsiteX10852" fmla="*/ 2099792 w 8267681"/>
              <a:gd name="connsiteY10852" fmla="*/ 1496180 h 6698675"/>
              <a:gd name="connsiteX10853" fmla="*/ 2111536 w 8267681"/>
              <a:gd name="connsiteY10853" fmla="*/ 1503227 h 6698675"/>
              <a:gd name="connsiteX10854" fmla="*/ 2130325 w 8267681"/>
              <a:gd name="connsiteY10854" fmla="*/ 1496180 h 6698675"/>
              <a:gd name="connsiteX10855" fmla="*/ 2132675 w 8267681"/>
              <a:gd name="connsiteY10855" fmla="*/ 1482087 h 6698675"/>
              <a:gd name="connsiteX10856" fmla="*/ 2092747 w 8267681"/>
              <a:gd name="connsiteY10856" fmla="*/ 1439808 h 6698675"/>
              <a:gd name="connsiteX10857" fmla="*/ 2104489 w 8267681"/>
              <a:gd name="connsiteY10857" fmla="*/ 1425715 h 6698675"/>
              <a:gd name="connsiteX10858" fmla="*/ 2111536 w 8267681"/>
              <a:gd name="connsiteY10858" fmla="*/ 1399877 h 6698675"/>
              <a:gd name="connsiteX10859" fmla="*/ 2105626 w 8267681"/>
              <a:gd name="connsiteY10859" fmla="*/ 1392488 h 6698675"/>
              <a:gd name="connsiteX10860" fmla="*/ 2103022 w 8267681"/>
              <a:gd name="connsiteY10860" fmla="*/ 1381674 h 6698675"/>
              <a:gd name="connsiteX10861" fmla="*/ 2090397 w 8267681"/>
              <a:gd name="connsiteY10861" fmla="*/ 1369342 h 6698675"/>
              <a:gd name="connsiteX10862" fmla="*/ 2088048 w 8267681"/>
              <a:gd name="connsiteY10862" fmla="*/ 1369342 h 6698675"/>
              <a:gd name="connsiteX10863" fmla="*/ 5111706 w 8267681"/>
              <a:gd name="connsiteY10863" fmla="*/ 1367776 h 6698675"/>
              <a:gd name="connsiteX10864" fmla="*/ 5110923 w 8267681"/>
              <a:gd name="connsiteY10864" fmla="*/ 1369342 h 6698675"/>
              <a:gd name="connsiteX10865" fmla="*/ 5096830 w 8267681"/>
              <a:gd name="connsiteY10865" fmla="*/ 1376389 h 6698675"/>
              <a:gd name="connsiteX10866" fmla="*/ 5085086 w 8267681"/>
              <a:gd name="connsiteY10866" fmla="*/ 1381087 h 6698675"/>
              <a:gd name="connsiteX10867" fmla="*/ 5080389 w 8267681"/>
              <a:gd name="connsiteY10867" fmla="*/ 1381087 h 6698675"/>
              <a:gd name="connsiteX10868" fmla="*/ 5074125 w 8267681"/>
              <a:gd name="connsiteY10868" fmla="*/ 1378999 h 6698675"/>
              <a:gd name="connsiteX10869" fmla="*/ 5080389 w 8267681"/>
              <a:gd name="connsiteY10869" fmla="*/ 1376389 h 6698675"/>
              <a:gd name="connsiteX10870" fmla="*/ 5085086 w 8267681"/>
              <a:gd name="connsiteY10870" fmla="*/ 1374041 h 6698675"/>
              <a:gd name="connsiteX10871" fmla="*/ 5087435 w 8267681"/>
              <a:gd name="connsiteY10871" fmla="*/ 1374041 h 6698675"/>
              <a:gd name="connsiteX10872" fmla="*/ 5099179 w 8267681"/>
              <a:gd name="connsiteY10872" fmla="*/ 1374041 h 6698675"/>
              <a:gd name="connsiteX10873" fmla="*/ 5113272 w 8267681"/>
              <a:gd name="connsiteY10873" fmla="*/ 1364645 h 6698675"/>
              <a:gd name="connsiteX10874" fmla="*/ 5114838 w 8267681"/>
              <a:gd name="connsiteY10874" fmla="*/ 1364645 h 6698675"/>
              <a:gd name="connsiteX10875" fmla="*/ 5113272 w 8267681"/>
              <a:gd name="connsiteY10875" fmla="*/ 1366993 h 6698675"/>
              <a:gd name="connsiteX10876" fmla="*/ 5111706 w 8267681"/>
              <a:gd name="connsiteY10876" fmla="*/ 1367776 h 6698675"/>
              <a:gd name="connsiteX10877" fmla="*/ 5031065 w 8267681"/>
              <a:gd name="connsiteY10877" fmla="*/ 1364645 h 6698675"/>
              <a:gd name="connsiteX10878" fmla="*/ 5031065 w 8267681"/>
              <a:gd name="connsiteY10878" fmla="*/ 1371692 h 6698675"/>
              <a:gd name="connsiteX10879" fmla="*/ 5028716 w 8267681"/>
              <a:gd name="connsiteY10879" fmla="*/ 1371692 h 6698675"/>
              <a:gd name="connsiteX10880" fmla="*/ 5029647 w 8267681"/>
              <a:gd name="connsiteY10880" fmla="*/ 1365177 h 6698675"/>
              <a:gd name="connsiteX10881" fmla="*/ 4263014 w 8267681"/>
              <a:gd name="connsiteY10881" fmla="*/ 1364645 h 6698675"/>
              <a:gd name="connsiteX10882" fmla="*/ 4258316 w 8267681"/>
              <a:gd name="connsiteY10882" fmla="*/ 1366993 h 6698675"/>
              <a:gd name="connsiteX10883" fmla="*/ 4260665 w 8267681"/>
              <a:gd name="connsiteY10883" fmla="*/ 1376389 h 6698675"/>
              <a:gd name="connsiteX10884" fmla="*/ 4253619 w 8267681"/>
              <a:gd name="connsiteY10884" fmla="*/ 1385785 h 6698675"/>
              <a:gd name="connsiteX10885" fmla="*/ 4255968 w 8267681"/>
              <a:gd name="connsiteY10885" fmla="*/ 1392831 h 6698675"/>
              <a:gd name="connsiteX10886" fmla="*/ 4293548 w 8267681"/>
              <a:gd name="connsiteY10886" fmla="*/ 1381087 h 6698675"/>
              <a:gd name="connsiteX10887" fmla="*/ 4291199 w 8267681"/>
              <a:gd name="connsiteY10887" fmla="*/ 1430412 h 6698675"/>
              <a:gd name="connsiteX10888" fmla="*/ 4300594 w 8267681"/>
              <a:gd name="connsiteY10888" fmla="*/ 1435111 h 6698675"/>
              <a:gd name="connsiteX10889" fmla="*/ 4312338 w 8267681"/>
              <a:gd name="connsiteY10889" fmla="*/ 1439808 h 6698675"/>
              <a:gd name="connsiteX10890" fmla="*/ 4356965 w 8267681"/>
              <a:gd name="connsiteY10890" fmla="*/ 1439808 h 6698675"/>
              <a:gd name="connsiteX10891" fmla="*/ 4387499 w 8267681"/>
              <a:gd name="connsiteY10891" fmla="*/ 1411622 h 6698675"/>
              <a:gd name="connsiteX10892" fmla="*/ 4392197 w 8267681"/>
              <a:gd name="connsiteY10892" fmla="*/ 1402227 h 6698675"/>
              <a:gd name="connsiteX10893" fmla="*/ 4387499 w 8267681"/>
              <a:gd name="connsiteY10893" fmla="*/ 1402227 h 6698675"/>
              <a:gd name="connsiteX10894" fmla="*/ 4380453 w 8267681"/>
              <a:gd name="connsiteY10894" fmla="*/ 1397528 h 6698675"/>
              <a:gd name="connsiteX10895" fmla="*/ 4389848 w 8267681"/>
              <a:gd name="connsiteY10895" fmla="*/ 1397528 h 6698675"/>
              <a:gd name="connsiteX10896" fmla="*/ 4392197 w 8267681"/>
              <a:gd name="connsiteY10896" fmla="*/ 1392831 h 6698675"/>
              <a:gd name="connsiteX10897" fmla="*/ 4378104 w 8267681"/>
              <a:gd name="connsiteY10897" fmla="*/ 1395180 h 6698675"/>
              <a:gd name="connsiteX10898" fmla="*/ 4380453 w 8267681"/>
              <a:gd name="connsiteY10898" fmla="*/ 1397528 h 6698675"/>
              <a:gd name="connsiteX10899" fmla="*/ 4361663 w 8267681"/>
              <a:gd name="connsiteY10899" fmla="*/ 1395180 h 6698675"/>
              <a:gd name="connsiteX10900" fmla="*/ 4361663 w 8267681"/>
              <a:gd name="connsiteY10900" fmla="*/ 1392831 h 6698675"/>
              <a:gd name="connsiteX10901" fmla="*/ 4345221 w 8267681"/>
              <a:gd name="connsiteY10901" fmla="*/ 1385785 h 6698675"/>
              <a:gd name="connsiteX10902" fmla="*/ 4338175 w 8267681"/>
              <a:gd name="connsiteY10902" fmla="*/ 1383436 h 6698675"/>
              <a:gd name="connsiteX10903" fmla="*/ 4338175 w 8267681"/>
              <a:gd name="connsiteY10903" fmla="*/ 1381087 h 6698675"/>
              <a:gd name="connsiteX10904" fmla="*/ 4331129 w 8267681"/>
              <a:gd name="connsiteY10904" fmla="*/ 1378738 h 6698675"/>
              <a:gd name="connsiteX10905" fmla="*/ 4331129 w 8267681"/>
              <a:gd name="connsiteY10905" fmla="*/ 1376389 h 6698675"/>
              <a:gd name="connsiteX10906" fmla="*/ 4321733 w 8267681"/>
              <a:gd name="connsiteY10906" fmla="*/ 1371692 h 6698675"/>
              <a:gd name="connsiteX10907" fmla="*/ 4314687 w 8267681"/>
              <a:gd name="connsiteY10907" fmla="*/ 1371692 h 6698675"/>
              <a:gd name="connsiteX10908" fmla="*/ 4293548 w 8267681"/>
              <a:gd name="connsiteY10908" fmla="*/ 1369342 h 6698675"/>
              <a:gd name="connsiteX10909" fmla="*/ 4272409 w 8267681"/>
              <a:gd name="connsiteY10909" fmla="*/ 1369342 h 6698675"/>
              <a:gd name="connsiteX10910" fmla="*/ 4272409 w 8267681"/>
              <a:gd name="connsiteY10910" fmla="*/ 1366993 h 6698675"/>
              <a:gd name="connsiteX10911" fmla="*/ 4263014 w 8267681"/>
              <a:gd name="connsiteY10911" fmla="*/ 1364645 h 6698675"/>
              <a:gd name="connsiteX10912" fmla="*/ 5117969 w 8267681"/>
              <a:gd name="connsiteY10912" fmla="*/ 1359947 h 6698675"/>
              <a:gd name="connsiteX10913" fmla="*/ 5115620 w 8267681"/>
              <a:gd name="connsiteY10913" fmla="*/ 1364645 h 6698675"/>
              <a:gd name="connsiteX10914" fmla="*/ 5114838 w 8267681"/>
              <a:gd name="connsiteY10914" fmla="*/ 1364645 h 6698675"/>
              <a:gd name="connsiteX10915" fmla="*/ 5122667 w 8267681"/>
              <a:gd name="connsiteY10915" fmla="*/ 1358381 h 6698675"/>
              <a:gd name="connsiteX10916" fmla="*/ 5122667 w 8267681"/>
              <a:gd name="connsiteY10916" fmla="*/ 1359947 h 6698675"/>
              <a:gd name="connsiteX10917" fmla="*/ 5117969 w 8267681"/>
              <a:gd name="connsiteY10917" fmla="*/ 1359947 h 6698675"/>
              <a:gd name="connsiteX10918" fmla="*/ 5031065 w 8267681"/>
              <a:gd name="connsiteY10918" fmla="*/ 1357598 h 6698675"/>
              <a:gd name="connsiteX10919" fmla="*/ 5033413 w 8267681"/>
              <a:gd name="connsiteY10919" fmla="*/ 1362296 h 6698675"/>
              <a:gd name="connsiteX10920" fmla="*/ 5031065 w 8267681"/>
              <a:gd name="connsiteY10920" fmla="*/ 1364645 h 6698675"/>
              <a:gd name="connsiteX10921" fmla="*/ 5031065 w 8267681"/>
              <a:gd name="connsiteY10921" fmla="*/ 1355249 h 6698675"/>
              <a:gd name="connsiteX10922" fmla="*/ 5031065 w 8267681"/>
              <a:gd name="connsiteY10922" fmla="*/ 1357598 h 6698675"/>
              <a:gd name="connsiteX10923" fmla="*/ 5030674 w 8267681"/>
              <a:gd name="connsiteY10923" fmla="*/ 1357990 h 6698675"/>
              <a:gd name="connsiteX10924" fmla="*/ 6219548 w 8267681"/>
              <a:gd name="connsiteY10924" fmla="*/ 1343515 h 6698675"/>
              <a:gd name="connsiteX10925" fmla="*/ 6076272 w 8267681"/>
              <a:gd name="connsiteY10925" fmla="*/ 1460957 h 6698675"/>
              <a:gd name="connsiteX10926" fmla="*/ 6001110 w 8267681"/>
              <a:gd name="connsiteY10926" fmla="*/ 1561957 h 6698675"/>
              <a:gd name="connsiteX10927" fmla="*/ 5961181 w 8267681"/>
              <a:gd name="connsiteY10927" fmla="*/ 1585446 h 6698675"/>
              <a:gd name="connsiteX10928" fmla="*/ 6219548 w 8267681"/>
              <a:gd name="connsiteY10928" fmla="*/ 1343515 h 6698675"/>
              <a:gd name="connsiteX10929" fmla="*/ 4923021 w 8267681"/>
              <a:gd name="connsiteY10929" fmla="*/ 1341156 h 6698675"/>
              <a:gd name="connsiteX10930" fmla="*/ 4925370 w 8267681"/>
              <a:gd name="connsiteY10930" fmla="*/ 1341156 h 6698675"/>
              <a:gd name="connsiteX10931" fmla="*/ 4930067 w 8267681"/>
              <a:gd name="connsiteY10931" fmla="*/ 1343506 h 6698675"/>
              <a:gd name="connsiteX10932" fmla="*/ 4930067 w 8267681"/>
              <a:gd name="connsiteY10932" fmla="*/ 1345854 h 6698675"/>
              <a:gd name="connsiteX10933" fmla="*/ 4937114 w 8267681"/>
              <a:gd name="connsiteY10933" fmla="*/ 1350552 h 6698675"/>
              <a:gd name="connsiteX10934" fmla="*/ 4953555 w 8267681"/>
              <a:gd name="connsiteY10934" fmla="*/ 1371692 h 6698675"/>
              <a:gd name="connsiteX10935" fmla="*/ 4962950 w 8267681"/>
              <a:gd name="connsiteY10935" fmla="*/ 1374041 h 6698675"/>
              <a:gd name="connsiteX10936" fmla="*/ 4967647 w 8267681"/>
              <a:gd name="connsiteY10936" fmla="*/ 1378738 h 6698675"/>
              <a:gd name="connsiteX10937" fmla="*/ 4972345 w 8267681"/>
              <a:gd name="connsiteY10937" fmla="*/ 1378738 h 6698675"/>
              <a:gd name="connsiteX10938" fmla="*/ 4979391 w 8267681"/>
              <a:gd name="connsiteY10938" fmla="*/ 1381087 h 6698675"/>
              <a:gd name="connsiteX10939" fmla="*/ 5005228 w 8267681"/>
              <a:gd name="connsiteY10939" fmla="*/ 1374041 h 6698675"/>
              <a:gd name="connsiteX10940" fmla="*/ 5009925 w 8267681"/>
              <a:gd name="connsiteY10940" fmla="*/ 1369342 h 6698675"/>
              <a:gd name="connsiteX10941" fmla="*/ 5021669 w 8267681"/>
              <a:gd name="connsiteY10941" fmla="*/ 1366993 h 6698675"/>
              <a:gd name="connsiteX10942" fmla="*/ 5030674 w 8267681"/>
              <a:gd name="connsiteY10942" fmla="*/ 1357990 h 6698675"/>
              <a:gd name="connsiteX10943" fmla="*/ 5029647 w 8267681"/>
              <a:gd name="connsiteY10943" fmla="*/ 1365177 h 6698675"/>
              <a:gd name="connsiteX10944" fmla="*/ 5012274 w 8267681"/>
              <a:gd name="connsiteY10944" fmla="*/ 1371692 h 6698675"/>
              <a:gd name="connsiteX10945" fmla="*/ 5009925 w 8267681"/>
              <a:gd name="connsiteY10945" fmla="*/ 1376389 h 6698675"/>
              <a:gd name="connsiteX10946" fmla="*/ 5007577 w 8267681"/>
              <a:gd name="connsiteY10946" fmla="*/ 1376389 h 6698675"/>
              <a:gd name="connsiteX10947" fmla="*/ 5007477 w 8267681"/>
              <a:gd name="connsiteY10947" fmla="*/ 1378763 h 6698675"/>
              <a:gd name="connsiteX10948" fmla="*/ 4988787 w 8267681"/>
              <a:gd name="connsiteY10948" fmla="*/ 1383436 h 6698675"/>
              <a:gd name="connsiteX10949" fmla="*/ 4981740 w 8267681"/>
              <a:gd name="connsiteY10949" fmla="*/ 1388133 h 6698675"/>
              <a:gd name="connsiteX10950" fmla="*/ 4979391 w 8267681"/>
              <a:gd name="connsiteY10950" fmla="*/ 1388133 h 6698675"/>
              <a:gd name="connsiteX10951" fmla="*/ 4979391 w 8267681"/>
              <a:gd name="connsiteY10951" fmla="*/ 1385785 h 6698675"/>
              <a:gd name="connsiteX10952" fmla="*/ 4962950 w 8267681"/>
              <a:gd name="connsiteY10952" fmla="*/ 1383436 h 6698675"/>
              <a:gd name="connsiteX10953" fmla="*/ 4960601 w 8267681"/>
              <a:gd name="connsiteY10953" fmla="*/ 1381087 h 6698675"/>
              <a:gd name="connsiteX10954" fmla="*/ 4951206 w 8267681"/>
              <a:gd name="connsiteY10954" fmla="*/ 1378738 h 6698675"/>
              <a:gd name="connsiteX10955" fmla="*/ 4920672 w 8267681"/>
              <a:gd name="connsiteY10955" fmla="*/ 1345854 h 6698675"/>
              <a:gd name="connsiteX10956" fmla="*/ 4923021 w 8267681"/>
              <a:gd name="connsiteY10956" fmla="*/ 1341156 h 6698675"/>
              <a:gd name="connsiteX10957" fmla="*/ 5049855 w 8267681"/>
              <a:gd name="connsiteY10957" fmla="*/ 1338808 h 6698675"/>
              <a:gd name="connsiteX10958" fmla="*/ 5047506 w 8267681"/>
              <a:gd name="connsiteY10958" fmla="*/ 1359947 h 6698675"/>
              <a:gd name="connsiteX10959" fmla="*/ 5063947 w 8267681"/>
              <a:gd name="connsiteY10959" fmla="*/ 1359947 h 6698675"/>
              <a:gd name="connsiteX10960" fmla="*/ 5061599 w 8267681"/>
              <a:gd name="connsiteY10960" fmla="*/ 1364645 h 6698675"/>
              <a:gd name="connsiteX10961" fmla="*/ 5045157 w 8267681"/>
              <a:gd name="connsiteY10961" fmla="*/ 1366993 h 6698675"/>
              <a:gd name="connsiteX10962" fmla="*/ 5045157 w 8267681"/>
              <a:gd name="connsiteY10962" fmla="*/ 1376389 h 6698675"/>
              <a:gd name="connsiteX10963" fmla="*/ 5042809 w 8267681"/>
              <a:gd name="connsiteY10963" fmla="*/ 1376389 h 6698675"/>
              <a:gd name="connsiteX10964" fmla="*/ 5040460 w 8267681"/>
              <a:gd name="connsiteY10964" fmla="*/ 1385785 h 6698675"/>
              <a:gd name="connsiteX10965" fmla="*/ 5035762 w 8267681"/>
              <a:gd name="connsiteY10965" fmla="*/ 1392831 h 6698675"/>
              <a:gd name="connsiteX10966" fmla="*/ 5035762 w 8267681"/>
              <a:gd name="connsiteY10966" fmla="*/ 1395851 h 6698675"/>
              <a:gd name="connsiteX10967" fmla="*/ 5029447 w 8267681"/>
              <a:gd name="connsiteY10967" fmla="*/ 1399460 h 6698675"/>
              <a:gd name="connsiteX10968" fmla="*/ 5031065 w 8267681"/>
              <a:gd name="connsiteY10968" fmla="*/ 1388133 h 6698675"/>
              <a:gd name="connsiteX10969" fmla="*/ 5031065 w 8267681"/>
              <a:gd name="connsiteY10969" fmla="*/ 1376389 h 6698675"/>
              <a:gd name="connsiteX10970" fmla="*/ 5031065 w 8267681"/>
              <a:gd name="connsiteY10970" fmla="*/ 1371692 h 6698675"/>
              <a:gd name="connsiteX10971" fmla="*/ 5035762 w 8267681"/>
              <a:gd name="connsiteY10971" fmla="*/ 1355249 h 6698675"/>
              <a:gd name="connsiteX10972" fmla="*/ 5038111 w 8267681"/>
              <a:gd name="connsiteY10972" fmla="*/ 1357598 h 6698675"/>
              <a:gd name="connsiteX10973" fmla="*/ 5038111 w 8267681"/>
              <a:gd name="connsiteY10973" fmla="*/ 1359947 h 6698675"/>
              <a:gd name="connsiteX10974" fmla="*/ 5042809 w 8267681"/>
              <a:gd name="connsiteY10974" fmla="*/ 1359947 h 6698675"/>
              <a:gd name="connsiteX10975" fmla="*/ 5045157 w 8267681"/>
              <a:gd name="connsiteY10975" fmla="*/ 1343506 h 6698675"/>
              <a:gd name="connsiteX10976" fmla="*/ 5049855 w 8267681"/>
              <a:gd name="connsiteY10976" fmla="*/ 1338808 h 6698675"/>
              <a:gd name="connsiteX10977" fmla="*/ 4362967 w 8267681"/>
              <a:gd name="connsiteY10977" fmla="*/ 1330717 h 6698675"/>
              <a:gd name="connsiteX10978" fmla="*/ 4363718 w 8267681"/>
              <a:gd name="connsiteY10978" fmla="*/ 1330880 h 6698675"/>
              <a:gd name="connsiteX10979" fmla="*/ 4365080 w 8267681"/>
              <a:gd name="connsiteY10979" fmla="*/ 1331761 h 6698675"/>
              <a:gd name="connsiteX10980" fmla="*/ 4364011 w 8267681"/>
              <a:gd name="connsiteY10980" fmla="*/ 1331761 h 6698675"/>
              <a:gd name="connsiteX10981" fmla="*/ 4201946 w 8267681"/>
              <a:gd name="connsiteY10981" fmla="*/ 1324714 h 6698675"/>
              <a:gd name="connsiteX10982" fmla="*/ 4194899 w 8267681"/>
              <a:gd name="connsiteY10982" fmla="*/ 1376389 h 6698675"/>
              <a:gd name="connsiteX10983" fmla="*/ 4201946 w 8267681"/>
              <a:gd name="connsiteY10983" fmla="*/ 1324714 h 6698675"/>
              <a:gd name="connsiteX10984" fmla="*/ 6907740 w 8267681"/>
              <a:gd name="connsiteY10984" fmla="*/ 1298887 h 6698675"/>
              <a:gd name="connsiteX10985" fmla="*/ 6872507 w 8267681"/>
              <a:gd name="connsiteY10985" fmla="*/ 1312980 h 6698675"/>
              <a:gd name="connsiteX10986" fmla="*/ 6898345 w 8267681"/>
              <a:gd name="connsiteY10986" fmla="*/ 1301236 h 6698675"/>
              <a:gd name="connsiteX10987" fmla="*/ 7330519 w 8267681"/>
              <a:gd name="connsiteY10987" fmla="*/ 1294188 h 6698675"/>
              <a:gd name="connsiteX10988" fmla="*/ 7245963 w 8267681"/>
              <a:gd name="connsiteY10988" fmla="*/ 1305933 h 6698675"/>
              <a:gd name="connsiteX10989" fmla="*/ 6611793 w 8267681"/>
              <a:gd name="connsiteY10989" fmla="*/ 1594841 h 6698675"/>
              <a:gd name="connsiteX10990" fmla="*/ 6301754 w 8267681"/>
              <a:gd name="connsiteY10990" fmla="*/ 1864940 h 6698675"/>
              <a:gd name="connsiteX10991" fmla="*/ 6362822 w 8267681"/>
              <a:gd name="connsiteY10991" fmla="*/ 1775690 h 6698675"/>
              <a:gd name="connsiteX10992" fmla="*/ 6625885 w 8267681"/>
              <a:gd name="connsiteY10992" fmla="*/ 1524375 h 6698675"/>
              <a:gd name="connsiteX10993" fmla="*/ 6228942 w 8267681"/>
              <a:gd name="connsiteY10993" fmla="*/ 1855545 h 6698675"/>
              <a:gd name="connsiteX10994" fmla="*/ 6240686 w 8267681"/>
              <a:gd name="connsiteY10994" fmla="*/ 1836756 h 6698675"/>
              <a:gd name="connsiteX10995" fmla="*/ 6686954 w 8267681"/>
              <a:gd name="connsiteY10995" fmla="*/ 1432770 h 6698675"/>
              <a:gd name="connsiteX10996" fmla="*/ 6994644 w 8267681"/>
              <a:gd name="connsiteY10996" fmla="*/ 1327073 h 6698675"/>
              <a:gd name="connsiteX10997" fmla="*/ 7330519 w 8267681"/>
              <a:gd name="connsiteY10997" fmla="*/ 1294188 h 6698675"/>
              <a:gd name="connsiteX10998" fmla="*/ 4389848 w 8267681"/>
              <a:gd name="connsiteY10998" fmla="*/ 1282435 h 6698675"/>
              <a:gd name="connsiteX10999" fmla="*/ 4349919 w 8267681"/>
              <a:gd name="connsiteY10999" fmla="*/ 1312970 h 6698675"/>
              <a:gd name="connsiteX11000" fmla="*/ 4354616 w 8267681"/>
              <a:gd name="connsiteY11000" fmla="*/ 1315319 h 6698675"/>
              <a:gd name="connsiteX11001" fmla="*/ 4357552 w 8267681"/>
              <a:gd name="connsiteY11001" fmla="*/ 1325301 h 6698675"/>
              <a:gd name="connsiteX11002" fmla="*/ 4362967 w 8267681"/>
              <a:gd name="connsiteY11002" fmla="*/ 1330717 h 6698675"/>
              <a:gd name="connsiteX11003" fmla="*/ 4356965 w 8267681"/>
              <a:gd name="connsiteY11003" fmla="*/ 1329412 h 6698675"/>
              <a:gd name="connsiteX11004" fmla="*/ 4354616 w 8267681"/>
              <a:gd name="connsiteY11004" fmla="*/ 1329412 h 6698675"/>
              <a:gd name="connsiteX11005" fmla="*/ 4347570 w 8267681"/>
              <a:gd name="connsiteY11005" fmla="*/ 1334109 h 6698675"/>
              <a:gd name="connsiteX11006" fmla="*/ 4347570 w 8267681"/>
              <a:gd name="connsiteY11006" fmla="*/ 1336458 h 6698675"/>
              <a:gd name="connsiteX11007" fmla="*/ 4340523 w 8267681"/>
              <a:gd name="connsiteY11007" fmla="*/ 1338808 h 6698675"/>
              <a:gd name="connsiteX11008" fmla="*/ 4338175 w 8267681"/>
              <a:gd name="connsiteY11008" fmla="*/ 1341156 h 6698675"/>
              <a:gd name="connsiteX11009" fmla="*/ 4328780 w 8267681"/>
              <a:gd name="connsiteY11009" fmla="*/ 1343506 h 6698675"/>
              <a:gd name="connsiteX11010" fmla="*/ 4326431 w 8267681"/>
              <a:gd name="connsiteY11010" fmla="*/ 1345854 h 6698675"/>
              <a:gd name="connsiteX11011" fmla="*/ 4307641 w 8267681"/>
              <a:gd name="connsiteY11011" fmla="*/ 1348203 h 6698675"/>
              <a:gd name="connsiteX11012" fmla="*/ 4293548 w 8267681"/>
              <a:gd name="connsiteY11012" fmla="*/ 1352901 h 6698675"/>
              <a:gd name="connsiteX11013" fmla="*/ 4293548 w 8267681"/>
              <a:gd name="connsiteY11013" fmla="*/ 1350552 h 6698675"/>
              <a:gd name="connsiteX11014" fmla="*/ 4293548 w 8267681"/>
              <a:gd name="connsiteY11014" fmla="*/ 1345854 h 6698675"/>
              <a:gd name="connsiteX11015" fmla="*/ 4314687 w 8267681"/>
              <a:gd name="connsiteY11015" fmla="*/ 1341156 h 6698675"/>
              <a:gd name="connsiteX11016" fmla="*/ 4326431 w 8267681"/>
              <a:gd name="connsiteY11016" fmla="*/ 1341156 h 6698675"/>
              <a:gd name="connsiteX11017" fmla="*/ 4328780 w 8267681"/>
              <a:gd name="connsiteY11017" fmla="*/ 1336458 h 6698675"/>
              <a:gd name="connsiteX11018" fmla="*/ 4333477 w 8267681"/>
              <a:gd name="connsiteY11018" fmla="*/ 1336458 h 6698675"/>
              <a:gd name="connsiteX11019" fmla="*/ 4352267 w 8267681"/>
              <a:gd name="connsiteY11019" fmla="*/ 1320017 h 6698675"/>
              <a:gd name="connsiteX11020" fmla="*/ 4347570 w 8267681"/>
              <a:gd name="connsiteY11020" fmla="*/ 1317668 h 6698675"/>
              <a:gd name="connsiteX11021" fmla="*/ 4345221 w 8267681"/>
              <a:gd name="connsiteY11021" fmla="*/ 1320017 h 6698675"/>
              <a:gd name="connsiteX11022" fmla="*/ 4331129 w 8267681"/>
              <a:gd name="connsiteY11022" fmla="*/ 1327063 h 6698675"/>
              <a:gd name="connsiteX11023" fmla="*/ 4317036 w 8267681"/>
              <a:gd name="connsiteY11023" fmla="*/ 1334109 h 6698675"/>
              <a:gd name="connsiteX11024" fmla="*/ 4293548 w 8267681"/>
              <a:gd name="connsiteY11024" fmla="*/ 1345854 h 6698675"/>
              <a:gd name="connsiteX11025" fmla="*/ 4272409 w 8267681"/>
              <a:gd name="connsiteY11025" fmla="*/ 1355249 h 6698675"/>
              <a:gd name="connsiteX11026" fmla="*/ 4281804 w 8267681"/>
              <a:gd name="connsiteY11026" fmla="*/ 1359947 h 6698675"/>
              <a:gd name="connsiteX11027" fmla="*/ 4298245 w 8267681"/>
              <a:gd name="connsiteY11027" fmla="*/ 1359947 h 6698675"/>
              <a:gd name="connsiteX11028" fmla="*/ 4309989 w 8267681"/>
              <a:gd name="connsiteY11028" fmla="*/ 1362296 h 6698675"/>
              <a:gd name="connsiteX11029" fmla="*/ 4326431 w 8267681"/>
              <a:gd name="connsiteY11029" fmla="*/ 1362296 h 6698675"/>
              <a:gd name="connsiteX11030" fmla="*/ 4328780 w 8267681"/>
              <a:gd name="connsiteY11030" fmla="*/ 1364645 h 6698675"/>
              <a:gd name="connsiteX11031" fmla="*/ 4335826 w 8267681"/>
              <a:gd name="connsiteY11031" fmla="*/ 1366993 h 6698675"/>
              <a:gd name="connsiteX11032" fmla="*/ 4338175 w 8267681"/>
              <a:gd name="connsiteY11032" fmla="*/ 1371692 h 6698675"/>
              <a:gd name="connsiteX11033" fmla="*/ 4345221 w 8267681"/>
              <a:gd name="connsiteY11033" fmla="*/ 1378738 h 6698675"/>
              <a:gd name="connsiteX11034" fmla="*/ 4352267 w 8267681"/>
              <a:gd name="connsiteY11034" fmla="*/ 1378738 h 6698675"/>
              <a:gd name="connsiteX11035" fmla="*/ 4356965 w 8267681"/>
              <a:gd name="connsiteY11035" fmla="*/ 1383436 h 6698675"/>
              <a:gd name="connsiteX11036" fmla="*/ 4368709 w 8267681"/>
              <a:gd name="connsiteY11036" fmla="*/ 1388133 h 6698675"/>
              <a:gd name="connsiteX11037" fmla="*/ 4368709 w 8267681"/>
              <a:gd name="connsiteY11037" fmla="*/ 1390482 h 6698675"/>
              <a:gd name="connsiteX11038" fmla="*/ 4373407 w 8267681"/>
              <a:gd name="connsiteY11038" fmla="*/ 1390482 h 6698675"/>
              <a:gd name="connsiteX11039" fmla="*/ 4378104 w 8267681"/>
              <a:gd name="connsiteY11039" fmla="*/ 1385785 h 6698675"/>
              <a:gd name="connsiteX11040" fmla="*/ 4385151 w 8267681"/>
              <a:gd name="connsiteY11040" fmla="*/ 1385785 h 6698675"/>
              <a:gd name="connsiteX11041" fmla="*/ 4394545 w 8267681"/>
              <a:gd name="connsiteY11041" fmla="*/ 1383436 h 6698675"/>
              <a:gd name="connsiteX11042" fmla="*/ 4396894 w 8267681"/>
              <a:gd name="connsiteY11042" fmla="*/ 1378738 h 6698675"/>
              <a:gd name="connsiteX11043" fmla="*/ 4401592 w 8267681"/>
              <a:gd name="connsiteY11043" fmla="*/ 1357598 h 6698675"/>
              <a:gd name="connsiteX11044" fmla="*/ 4406289 w 8267681"/>
              <a:gd name="connsiteY11044" fmla="*/ 1334109 h 6698675"/>
              <a:gd name="connsiteX11045" fmla="*/ 4368709 w 8267681"/>
              <a:gd name="connsiteY11045" fmla="*/ 1334109 h 6698675"/>
              <a:gd name="connsiteX11046" fmla="*/ 4365080 w 8267681"/>
              <a:gd name="connsiteY11046" fmla="*/ 1331761 h 6698675"/>
              <a:gd name="connsiteX11047" fmla="*/ 4401592 w 8267681"/>
              <a:gd name="connsiteY11047" fmla="*/ 1331761 h 6698675"/>
              <a:gd name="connsiteX11048" fmla="*/ 4401592 w 8267681"/>
              <a:gd name="connsiteY11048" fmla="*/ 1327063 h 6698675"/>
              <a:gd name="connsiteX11049" fmla="*/ 4399243 w 8267681"/>
              <a:gd name="connsiteY11049" fmla="*/ 1324714 h 6698675"/>
              <a:gd name="connsiteX11050" fmla="*/ 4399243 w 8267681"/>
              <a:gd name="connsiteY11050" fmla="*/ 1322366 h 6698675"/>
              <a:gd name="connsiteX11051" fmla="*/ 4396894 w 8267681"/>
              <a:gd name="connsiteY11051" fmla="*/ 1320017 h 6698675"/>
              <a:gd name="connsiteX11052" fmla="*/ 4396894 w 8267681"/>
              <a:gd name="connsiteY11052" fmla="*/ 1315319 h 6698675"/>
              <a:gd name="connsiteX11053" fmla="*/ 4394545 w 8267681"/>
              <a:gd name="connsiteY11053" fmla="*/ 1312970 h 6698675"/>
              <a:gd name="connsiteX11054" fmla="*/ 4394545 w 8267681"/>
              <a:gd name="connsiteY11054" fmla="*/ 1308272 h 6698675"/>
              <a:gd name="connsiteX11055" fmla="*/ 4392197 w 8267681"/>
              <a:gd name="connsiteY11055" fmla="*/ 1308272 h 6698675"/>
              <a:gd name="connsiteX11056" fmla="*/ 4392197 w 8267681"/>
              <a:gd name="connsiteY11056" fmla="*/ 1303574 h 6698675"/>
              <a:gd name="connsiteX11057" fmla="*/ 4389848 w 8267681"/>
              <a:gd name="connsiteY11057" fmla="*/ 1303574 h 6698675"/>
              <a:gd name="connsiteX11058" fmla="*/ 4389848 w 8267681"/>
              <a:gd name="connsiteY11058" fmla="*/ 1298877 h 6698675"/>
              <a:gd name="connsiteX11059" fmla="*/ 4387499 w 8267681"/>
              <a:gd name="connsiteY11059" fmla="*/ 1296528 h 6698675"/>
              <a:gd name="connsiteX11060" fmla="*/ 4389848 w 8267681"/>
              <a:gd name="connsiteY11060" fmla="*/ 1291830 h 6698675"/>
              <a:gd name="connsiteX11061" fmla="*/ 4389848 w 8267681"/>
              <a:gd name="connsiteY11061" fmla="*/ 1282435 h 6698675"/>
              <a:gd name="connsiteX11062" fmla="*/ 1954171 w 8267681"/>
              <a:gd name="connsiteY11062" fmla="*/ 1282435 h 6698675"/>
              <a:gd name="connsiteX11063" fmla="*/ 1958865 w 8267681"/>
              <a:gd name="connsiteY11063" fmla="*/ 1301225 h 6698675"/>
              <a:gd name="connsiteX11064" fmla="*/ 1977656 w 8267681"/>
              <a:gd name="connsiteY11064" fmla="*/ 1298877 h 6698675"/>
              <a:gd name="connsiteX11065" fmla="*/ 1987051 w 8267681"/>
              <a:gd name="connsiteY11065" fmla="*/ 1310622 h 6698675"/>
              <a:gd name="connsiteX11066" fmla="*/ 1994099 w 8267681"/>
              <a:gd name="connsiteY11066" fmla="*/ 1308272 h 6698675"/>
              <a:gd name="connsiteX11067" fmla="*/ 1998794 w 8267681"/>
              <a:gd name="connsiteY11067" fmla="*/ 1294179 h 6698675"/>
              <a:gd name="connsiteX11068" fmla="*/ 1980006 w 8267681"/>
              <a:gd name="connsiteY11068" fmla="*/ 1294179 h 6698675"/>
              <a:gd name="connsiteX11069" fmla="*/ 1968264 w 8267681"/>
              <a:gd name="connsiteY11069" fmla="*/ 1284784 h 6698675"/>
              <a:gd name="connsiteX11070" fmla="*/ 5164945 w 8267681"/>
              <a:gd name="connsiteY11070" fmla="*/ 1280087 h 6698675"/>
              <a:gd name="connsiteX11071" fmla="*/ 5164945 w 8267681"/>
              <a:gd name="connsiteY11071" fmla="*/ 1284784 h 6698675"/>
              <a:gd name="connsiteX11072" fmla="*/ 5164945 w 8267681"/>
              <a:gd name="connsiteY11072" fmla="*/ 1287133 h 6698675"/>
              <a:gd name="connsiteX11073" fmla="*/ 5136760 w 8267681"/>
              <a:gd name="connsiteY11073" fmla="*/ 1308272 h 6698675"/>
              <a:gd name="connsiteX11074" fmla="*/ 5129713 w 8267681"/>
              <a:gd name="connsiteY11074" fmla="*/ 1310622 h 6698675"/>
              <a:gd name="connsiteX11075" fmla="*/ 5127364 w 8267681"/>
              <a:gd name="connsiteY11075" fmla="*/ 1315319 h 6698675"/>
              <a:gd name="connsiteX11076" fmla="*/ 5117969 w 8267681"/>
              <a:gd name="connsiteY11076" fmla="*/ 1317668 h 6698675"/>
              <a:gd name="connsiteX11077" fmla="*/ 5108574 w 8267681"/>
              <a:gd name="connsiteY11077" fmla="*/ 1327063 h 6698675"/>
              <a:gd name="connsiteX11078" fmla="*/ 5101528 w 8267681"/>
              <a:gd name="connsiteY11078" fmla="*/ 1329412 h 6698675"/>
              <a:gd name="connsiteX11079" fmla="*/ 5089784 w 8267681"/>
              <a:gd name="connsiteY11079" fmla="*/ 1366993 h 6698675"/>
              <a:gd name="connsiteX11080" fmla="*/ 5073342 w 8267681"/>
              <a:gd name="connsiteY11080" fmla="*/ 1378738 h 6698675"/>
              <a:gd name="connsiteX11081" fmla="*/ 5074125 w 8267681"/>
              <a:gd name="connsiteY11081" fmla="*/ 1378999 h 6698675"/>
              <a:gd name="connsiteX11082" fmla="*/ 5060693 w 8267681"/>
              <a:gd name="connsiteY11082" fmla="*/ 1384596 h 6698675"/>
              <a:gd name="connsiteX11083" fmla="*/ 5063947 w 8267681"/>
              <a:gd name="connsiteY11083" fmla="*/ 1378738 h 6698675"/>
              <a:gd name="connsiteX11084" fmla="*/ 5068645 w 8267681"/>
              <a:gd name="connsiteY11084" fmla="*/ 1376389 h 6698675"/>
              <a:gd name="connsiteX11085" fmla="*/ 5068939 w 8267681"/>
              <a:gd name="connsiteY11085" fmla="*/ 1375802 h 6698675"/>
              <a:gd name="connsiteX11086" fmla="*/ 5073342 w 8267681"/>
              <a:gd name="connsiteY11086" fmla="*/ 1374041 h 6698675"/>
              <a:gd name="connsiteX11087" fmla="*/ 5070994 w 8267681"/>
              <a:gd name="connsiteY11087" fmla="*/ 1374041 h 6698675"/>
              <a:gd name="connsiteX11088" fmla="*/ 5070994 w 8267681"/>
              <a:gd name="connsiteY11088" fmla="*/ 1371692 h 6698675"/>
              <a:gd name="connsiteX11089" fmla="*/ 5085086 w 8267681"/>
              <a:gd name="connsiteY11089" fmla="*/ 1359947 h 6698675"/>
              <a:gd name="connsiteX11090" fmla="*/ 5087435 w 8267681"/>
              <a:gd name="connsiteY11090" fmla="*/ 1348203 h 6698675"/>
              <a:gd name="connsiteX11091" fmla="*/ 5110923 w 8267681"/>
              <a:gd name="connsiteY11091" fmla="*/ 1320017 h 6698675"/>
              <a:gd name="connsiteX11092" fmla="*/ 5110923 w 8267681"/>
              <a:gd name="connsiteY11092" fmla="*/ 1317668 h 6698675"/>
              <a:gd name="connsiteX11093" fmla="*/ 5117969 w 8267681"/>
              <a:gd name="connsiteY11093" fmla="*/ 1315319 h 6698675"/>
              <a:gd name="connsiteX11094" fmla="*/ 5120318 w 8267681"/>
              <a:gd name="connsiteY11094" fmla="*/ 1310622 h 6698675"/>
              <a:gd name="connsiteX11095" fmla="*/ 5127364 w 8267681"/>
              <a:gd name="connsiteY11095" fmla="*/ 1308272 h 6698675"/>
              <a:gd name="connsiteX11096" fmla="*/ 5129713 w 8267681"/>
              <a:gd name="connsiteY11096" fmla="*/ 1303574 h 6698675"/>
              <a:gd name="connsiteX11097" fmla="*/ 5136760 w 8267681"/>
              <a:gd name="connsiteY11097" fmla="*/ 1301225 h 6698675"/>
              <a:gd name="connsiteX11098" fmla="*/ 5136760 w 8267681"/>
              <a:gd name="connsiteY11098" fmla="*/ 1298877 h 6698675"/>
              <a:gd name="connsiteX11099" fmla="*/ 5141457 w 8267681"/>
              <a:gd name="connsiteY11099" fmla="*/ 1296528 h 6698675"/>
              <a:gd name="connsiteX11100" fmla="*/ 5141457 w 8267681"/>
              <a:gd name="connsiteY11100" fmla="*/ 1294179 h 6698675"/>
              <a:gd name="connsiteX11101" fmla="*/ 5148504 w 8267681"/>
              <a:gd name="connsiteY11101" fmla="*/ 1291830 h 6698675"/>
              <a:gd name="connsiteX11102" fmla="*/ 5150852 w 8267681"/>
              <a:gd name="connsiteY11102" fmla="*/ 1287133 h 6698675"/>
              <a:gd name="connsiteX11103" fmla="*/ 5155550 w 8267681"/>
              <a:gd name="connsiteY11103" fmla="*/ 1284784 h 6698675"/>
              <a:gd name="connsiteX11104" fmla="*/ 5164945 w 8267681"/>
              <a:gd name="connsiteY11104" fmla="*/ 1280087 h 6698675"/>
              <a:gd name="connsiteX11105" fmla="*/ 5033413 w 8267681"/>
              <a:gd name="connsiteY11105" fmla="*/ 1265993 h 6698675"/>
              <a:gd name="connsiteX11106" fmla="*/ 5038111 w 8267681"/>
              <a:gd name="connsiteY11106" fmla="*/ 1265993 h 6698675"/>
              <a:gd name="connsiteX11107" fmla="*/ 5038111 w 8267681"/>
              <a:gd name="connsiteY11107" fmla="*/ 1270690 h 6698675"/>
              <a:gd name="connsiteX11108" fmla="*/ 5040460 w 8267681"/>
              <a:gd name="connsiteY11108" fmla="*/ 1273039 h 6698675"/>
              <a:gd name="connsiteX11109" fmla="*/ 5040460 w 8267681"/>
              <a:gd name="connsiteY11109" fmla="*/ 1282435 h 6698675"/>
              <a:gd name="connsiteX11110" fmla="*/ 5042809 w 8267681"/>
              <a:gd name="connsiteY11110" fmla="*/ 1284784 h 6698675"/>
              <a:gd name="connsiteX11111" fmla="*/ 5042809 w 8267681"/>
              <a:gd name="connsiteY11111" fmla="*/ 1294179 h 6698675"/>
              <a:gd name="connsiteX11112" fmla="*/ 5045157 w 8267681"/>
              <a:gd name="connsiteY11112" fmla="*/ 1310622 h 6698675"/>
              <a:gd name="connsiteX11113" fmla="*/ 5047506 w 8267681"/>
              <a:gd name="connsiteY11113" fmla="*/ 1312970 h 6698675"/>
              <a:gd name="connsiteX11114" fmla="*/ 5038111 w 8267681"/>
              <a:gd name="connsiteY11114" fmla="*/ 1345854 h 6698675"/>
              <a:gd name="connsiteX11115" fmla="*/ 5035762 w 8267681"/>
              <a:gd name="connsiteY11115" fmla="*/ 1355249 h 6698675"/>
              <a:gd name="connsiteX11116" fmla="*/ 5031065 w 8267681"/>
              <a:gd name="connsiteY11116" fmla="*/ 1355249 h 6698675"/>
              <a:gd name="connsiteX11117" fmla="*/ 5040460 w 8267681"/>
              <a:gd name="connsiteY11117" fmla="*/ 1322366 h 6698675"/>
              <a:gd name="connsiteX11118" fmla="*/ 5042809 w 8267681"/>
              <a:gd name="connsiteY11118" fmla="*/ 1310622 h 6698675"/>
              <a:gd name="connsiteX11119" fmla="*/ 5040460 w 8267681"/>
              <a:gd name="connsiteY11119" fmla="*/ 1298877 h 6698675"/>
              <a:gd name="connsiteX11120" fmla="*/ 5040460 w 8267681"/>
              <a:gd name="connsiteY11120" fmla="*/ 1294179 h 6698675"/>
              <a:gd name="connsiteX11121" fmla="*/ 5033413 w 8267681"/>
              <a:gd name="connsiteY11121" fmla="*/ 1265993 h 6698675"/>
              <a:gd name="connsiteX11122" fmla="*/ 4051624 w 8267681"/>
              <a:gd name="connsiteY11122" fmla="*/ 1256598 h 6698675"/>
              <a:gd name="connsiteX11123" fmla="*/ 4028136 w 8267681"/>
              <a:gd name="connsiteY11123" fmla="*/ 1258946 h 6698675"/>
              <a:gd name="connsiteX11124" fmla="*/ 4030485 w 8267681"/>
              <a:gd name="connsiteY11124" fmla="*/ 1277737 h 6698675"/>
              <a:gd name="connsiteX11125" fmla="*/ 4051624 w 8267681"/>
              <a:gd name="connsiteY11125" fmla="*/ 1256598 h 6698675"/>
              <a:gd name="connsiteX11126" fmla="*/ 8241846 w 8267681"/>
              <a:gd name="connsiteY11126" fmla="*/ 1249562 h 6698675"/>
              <a:gd name="connsiteX11127" fmla="*/ 8220707 w 8267681"/>
              <a:gd name="connsiteY11127" fmla="*/ 1254260 h 6698675"/>
              <a:gd name="connsiteX11128" fmla="*/ 8053943 w 8267681"/>
              <a:gd name="connsiteY11128" fmla="*/ 1282446 h 6698675"/>
              <a:gd name="connsiteX11129" fmla="*/ 8060990 w 8267681"/>
              <a:gd name="connsiteY11129" fmla="*/ 1280097 h 6698675"/>
              <a:gd name="connsiteX11130" fmla="*/ 8075083 w 8267681"/>
              <a:gd name="connsiteY11130" fmla="*/ 1277748 h 6698675"/>
              <a:gd name="connsiteX11131" fmla="*/ 8060990 w 8267681"/>
              <a:gd name="connsiteY11131" fmla="*/ 1280097 h 6698675"/>
              <a:gd name="connsiteX11132" fmla="*/ 7840204 w 8267681"/>
              <a:gd name="connsiteY11132" fmla="*/ 1296540 h 6698675"/>
              <a:gd name="connsiteX11133" fmla="*/ 8032804 w 8267681"/>
              <a:gd name="connsiteY11133" fmla="*/ 1277748 h 6698675"/>
              <a:gd name="connsiteX11134" fmla="*/ 8241846 w 8267681"/>
              <a:gd name="connsiteY11134" fmla="*/ 1249562 h 6698675"/>
              <a:gd name="connsiteX11135" fmla="*/ 8267681 w 8267681"/>
              <a:gd name="connsiteY11135" fmla="*/ 1244863 h 6698675"/>
              <a:gd name="connsiteX11136" fmla="*/ 8253588 w 8267681"/>
              <a:gd name="connsiteY11136" fmla="*/ 1247212 h 6698675"/>
              <a:gd name="connsiteX11137" fmla="*/ 8267681 w 8267681"/>
              <a:gd name="connsiteY11137" fmla="*/ 1244863 h 6698675"/>
              <a:gd name="connsiteX11138" fmla="*/ 2571894 w 8267681"/>
              <a:gd name="connsiteY11138" fmla="*/ 1209631 h 6698675"/>
              <a:gd name="connsiteX11139" fmla="*/ 2585986 w 8267681"/>
              <a:gd name="connsiteY11139" fmla="*/ 1211980 h 6698675"/>
              <a:gd name="connsiteX11140" fmla="*/ 2590684 w 8267681"/>
              <a:gd name="connsiteY11140" fmla="*/ 1233120 h 6698675"/>
              <a:gd name="connsiteX11141" fmla="*/ 2593033 w 8267681"/>
              <a:gd name="connsiteY11141" fmla="*/ 1242515 h 6698675"/>
              <a:gd name="connsiteX11142" fmla="*/ 2581289 w 8267681"/>
              <a:gd name="connsiteY11142" fmla="*/ 1249562 h 6698675"/>
              <a:gd name="connsiteX11143" fmla="*/ 2571894 w 8267681"/>
              <a:gd name="connsiteY11143" fmla="*/ 1235469 h 6698675"/>
              <a:gd name="connsiteX11144" fmla="*/ 2569545 w 8267681"/>
              <a:gd name="connsiteY11144" fmla="*/ 1226073 h 6698675"/>
              <a:gd name="connsiteX11145" fmla="*/ 3172594 w 8267681"/>
              <a:gd name="connsiteY11145" fmla="*/ 1205510 h 6698675"/>
              <a:gd name="connsiteX11146" fmla="*/ 3166134 w 8267681"/>
              <a:gd name="connsiteY11146" fmla="*/ 1214318 h 6698675"/>
              <a:gd name="connsiteX11147" fmla="*/ 3196668 w 8267681"/>
              <a:gd name="connsiteY11147" fmla="*/ 1207271 h 6698675"/>
              <a:gd name="connsiteX11148" fmla="*/ 3172594 w 8267681"/>
              <a:gd name="connsiteY11148" fmla="*/ 1205510 h 6698675"/>
              <a:gd name="connsiteX11149" fmla="*/ 2785779 w 8267681"/>
              <a:gd name="connsiteY11149" fmla="*/ 1194389 h 6698675"/>
              <a:gd name="connsiteX11150" fmla="*/ 2771540 w 8267681"/>
              <a:gd name="connsiteY11150" fmla="*/ 1197876 h 6698675"/>
              <a:gd name="connsiteX11151" fmla="*/ 2672891 w 8267681"/>
              <a:gd name="connsiteY11151" fmla="*/ 1240155 h 6698675"/>
              <a:gd name="connsiteX11152" fmla="*/ 2665845 w 8267681"/>
              <a:gd name="connsiteY11152" fmla="*/ 1256598 h 6698675"/>
              <a:gd name="connsiteX11153" fmla="*/ 2731610 w 8267681"/>
              <a:gd name="connsiteY11153" fmla="*/ 1228411 h 6698675"/>
              <a:gd name="connsiteX11154" fmla="*/ 2785779 w 8267681"/>
              <a:gd name="connsiteY11154" fmla="*/ 1194389 h 6698675"/>
              <a:gd name="connsiteX11155" fmla="*/ 5606516 w 8267681"/>
              <a:gd name="connsiteY11155" fmla="*/ 1174399 h 6698675"/>
              <a:gd name="connsiteX11156" fmla="*/ 5571285 w 8267681"/>
              <a:gd name="connsiteY11156" fmla="*/ 1188492 h 6698675"/>
              <a:gd name="connsiteX11157" fmla="*/ 5536053 w 8267681"/>
              <a:gd name="connsiteY11157" fmla="*/ 1197887 h 6698675"/>
              <a:gd name="connsiteX11158" fmla="*/ 5557192 w 8267681"/>
              <a:gd name="connsiteY11158" fmla="*/ 1188492 h 6698675"/>
              <a:gd name="connsiteX11159" fmla="*/ 5606516 w 8267681"/>
              <a:gd name="connsiteY11159" fmla="*/ 1174399 h 6698675"/>
              <a:gd name="connsiteX11160" fmla="*/ 6026948 w 8267681"/>
              <a:gd name="connsiteY11160" fmla="*/ 1172048 h 6698675"/>
              <a:gd name="connsiteX11161" fmla="*/ 5994065 w 8267681"/>
              <a:gd name="connsiteY11161" fmla="*/ 1211978 h 6698675"/>
              <a:gd name="connsiteX11162" fmla="*/ 5951787 w 8267681"/>
              <a:gd name="connsiteY11162" fmla="*/ 1237816 h 6698675"/>
              <a:gd name="connsiteX11163" fmla="*/ 5968228 w 8267681"/>
              <a:gd name="connsiteY11163" fmla="*/ 1207281 h 6698675"/>
              <a:gd name="connsiteX11164" fmla="*/ 6026948 w 8267681"/>
              <a:gd name="connsiteY11164" fmla="*/ 1172048 h 6698675"/>
              <a:gd name="connsiteX11165" fmla="*/ 1867274 w 8267681"/>
              <a:gd name="connsiteY11165" fmla="*/ 1169700 h 6698675"/>
              <a:gd name="connsiteX11166" fmla="*/ 1874319 w 8267681"/>
              <a:gd name="connsiteY11166" fmla="*/ 1181445 h 6698675"/>
              <a:gd name="connsiteX11167" fmla="*/ 1857882 w 8267681"/>
              <a:gd name="connsiteY11167" fmla="*/ 1183793 h 6698675"/>
              <a:gd name="connsiteX11168" fmla="*/ 1855532 w 8267681"/>
              <a:gd name="connsiteY11168" fmla="*/ 1172049 h 6698675"/>
              <a:gd name="connsiteX11169" fmla="*/ 2426269 w 8267681"/>
              <a:gd name="connsiteY11169" fmla="*/ 1160295 h 6698675"/>
              <a:gd name="connsiteX11170" fmla="*/ 2414525 w 8267681"/>
              <a:gd name="connsiteY11170" fmla="*/ 1167341 h 6698675"/>
              <a:gd name="connsiteX11171" fmla="*/ 2416874 w 8267681"/>
              <a:gd name="connsiteY11171" fmla="*/ 1176736 h 6698675"/>
              <a:gd name="connsiteX11172" fmla="*/ 2430967 w 8267681"/>
              <a:gd name="connsiteY11172" fmla="*/ 1179085 h 6698675"/>
              <a:gd name="connsiteX11173" fmla="*/ 3591263 w 8267681"/>
              <a:gd name="connsiteY11173" fmla="*/ 1143855 h 6698675"/>
              <a:gd name="connsiteX11174" fmla="*/ 3574822 w 8267681"/>
              <a:gd name="connsiteY11174" fmla="*/ 1157947 h 6698675"/>
              <a:gd name="connsiteX11175" fmla="*/ 3577171 w 8267681"/>
              <a:gd name="connsiteY11175" fmla="*/ 1153249 h 6698675"/>
              <a:gd name="connsiteX11176" fmla="*/ 3591263 w 8267681"/>
              <a:gd name="connsiteY11176" fmla="*/ 1143855 h 6698675"/>
              <a:gd name="connsiteX11177" fmla="*/ 2193745 w 8267681"/>
              <a:gd name="connsiteY11177" fmla="*/ 1143853 h 6698675"/>
              <a:gd name="connsiteX11178" fmla="*/ 2189045 w 8267681"/>
              <a:gd name="connsiteY11178" fmla="*/ 1146203 h 6698675"/>
              <a:gd name="connsiteX11179" fmla="*/ 2196095 w 8267681"/>
              <a:gd name="connsiteY11179" fmla="*/ 1146203 h 6698675"/>
              <a:gd name="connsiteX11180" fmla="*/ 6530789 w 8267681"/>
              <a:gd name="connsiteY11180" fmla="*/ 1143144 h 6698675"/>
              <a:gd name="connsiteX11181" fmla="*/ 6488481 w 8267681"/>
              <a:gd name="connsiteY11181" fmla="*/ 1155011 h 6698675"/>
              <a:gd name="connsiteX11182" fmla="*/ 6440331 w 8267681"/>
              <a:gd name="connsiteY11182" fmla="*/ 1179086 h 6698675"/>
              <a:gd name="connsiteX11183" fmla="*/ 6402037 w 8267681"/>
              <a:gd name="connsiteY11183" fmla="*/ 1205288 h 6698675"/>
              <a:gd name="connsiteX11184" fmla="*/ 6463820 w 8267681"/>
              <a:gd name="connsiteY11184" fmla="*/ 1174396 h 6698675"/>
              <a:gd name="connsiteX11185" fmla="*/ 4126785 w 8267681"/>
              <a:gd name="connsiteY11185" fmla="*/ 1127466 h 6698675"/>
              <a:gd name="connsiteX11186" fmla="*/ 4122087 w 8267681"/>
              <a:gd name="connsiteY11186" fmla="*/ 1139212 h 6698675"/>
              <a:gd name="connsiteX11187" fmla="*/ 4117390 w 8267681"/>
              <a:gd name="connsiteY11187" fmla="*/ 1155652 h 6698675"/>
              <a:gd name="connsiteX11188" fmla="*/ 4119739 w 8267681"/>
              <a:gd name="connsiteY11188" fmla="*/ 1143909 h 6698675"/>
              <a:gd name="connsiteX11189" fmla="*/ 4126785 w 8267681"/>
              <a:gd name="connsiteY11189" fmla="*/ 1127466 h 6698675"/>
              <a:gd name="connsiteX11190" fmla="*/ 4133831 w 8267681"/>
              <a:gd name="connsiteY11190" fmla="*/ 1118073 h 6698675"/>
              <a:gd name="connsiteX11191" fmla="*/ 4126785 w 8267681"/>
              <a:gd name="connsiteY11191" fmla="*/ 1127466 h 6698675"/>
              <a:gd name="connsiteX11192" fmla="*/ 4133831 w 8267681"/>
              <a:gd name="connsiteY11192" fmla="*/ 1118073 h 6698675"/>
              <a:gd name="connsiteX11193" fmla="*/ 6708092 w 8267681"/>
              <a:gd name="connsiteY11193" fmla="*/ 1103929 h 6698675"/>
              <a:gd name="connsiteX11194" fmla="*/ 6693999 w 8267681"/>
              <a:gd name="connsiteY11194" fmla="*/ 1115672 h 6698675"/>
              <a:gd name="connsiteX11195" fmla="*/ 6543678 w 8267681"/>
              <a:gd name="connsiteY11195" fmla="*/ 1139159 h 6698675"/>
              <a:gd name="connsiteX11196" fmla="*/ 6550724 w 8267681"/>
              <a:gd name="connsiteY11196" fmla="*/ 1134460 h 6698675"/>
              <a:gd name="connsiteX11197" fmla="*/ 6541281 w 8267681"/>
              <a:gd name="connsiteY11197" fmla="*/ 1139183 h 6698675"/>
              <a:gd name="connsiteX11198" fmla="*/ 6541329 w 8267681"/>
              <a:gd name="connsiteY11198" fmla="*/ 1139166 h 6698675"/>
              <a:gd name="connsiteX11199" fmla="*/ 6217198 w 8267681"/>
              <a:gd name="connsiteY11199" fmla="*/ 1345864 h 6698675"/>
              <a:gd name="connsiteX11200" fmla="*/ 6385770 w 8267681"/>
              <a:gd name="connsiteY11200" fmla="*/ 1215496 h 6698675"/>
              <a:gd name="connsiteX11201" fmla="*/ 6265678 w 8267681"/>
              <a:gd name="connsiteY11201" fmla="*/ 1286509 h 6698675"/>
              <a:gd name="connsiteX11202" fmla="*/ 5958832 w 8267681"/>
              <a:gd name="connsiteY11202" fmla="*/ 1585437 h 6698675"/>
              <a:gd name="connsiteX11203" fmla="*/ 5813207 w 8267681"/>
              <a:gd name="connsiteY11203" fmla="*/ 1862584 h 6698675"/>
              <a:gd name="connsiteX11204" fmla="*/ 5883671 w 8267681"/>
              <a:gd name="connsiteY11204" fmla="*/ 1787426 h 6698675"/>
              <a:gd name="connsiteX11205" fmla="*/ 6294707 w 8267681"/>
              <a:gd name="connsiteY11205" fmla="*/ 1338808 h 6698675"/>
              <a:gd name="connsiteX11206" fmla="*/ 6506097 w 8267681"/>
              <a:gd name="connsiteY11206" fmla="*/ 1226062 h 6698675"/>
              <a:gd name="connsiteX11207" fmla="*/ 6715138 w 8267681"/>
              <a:gd name="connsiteY11207" fmla="*/ 1125065 h 6698675"/>
              <a:gd name="connsiteX11208" fmla="*/ 3654093 w 8267681"/>
              <a:gd name="connsiteY11208" fmla="*/ 1099524 h 6698675"/>
              <a:gd name="connsiteX11209" fmla="*/ 3666424 w 8267681"/>
              <a:gd name="connsiteY11209" fmla="*/ 1101580 h 6698675"/>
              <a:gd name="connsiteX11210" fmla="*/ 3645285 w 8267681"/>
              <a:gd name="connsiteY11210" fmla="*/ 1106282 h 6698675"/>
              <a:gd name="connsiteX11211" fmla="*/ 3654093 w 8267681"/>
              <a:gd name="connsiteY11211" fmla="*/ 1099524 h 6698675"/>
              <a:gd name="connsiteX11212" fmla="*/ 7351658 w 8267681"/>
              <a:gd name="connsiteY11212" fmla="*/ 1080453 h 6698675"/>
              <a:gd name="connsiteX11213" fmla="*/ 7358704 w 8267681"/>
              <a:gd name="connsiteY11213" fmla="*/ 1080453 h 6698675"/>
              <a:gd name="connsiteX11214" fmla="*/ 7765043 w 8267681"/>
              <a:gd name="connsiteY11214" fmla="*/ 1157956 h 6698675"/>
              <a:gd name="connsiteX11215" fmla="*/ 8161987 w 8267681"/>
              <a:gd name="connsiteY11215" fmla="*/ 1233120 h 6698675"/>
              <a:gd name="connsiteX11216" fmla="*/ 8161987 w 8267681"/>
              <a:gd name="connsiteY11216" fmla="*/ 1240166 h 6698675"/>
              <a:gd name="connsiteX11217" fmla="*/ 7974084 w 8267681"/>
              <a:gd name="connsiteY11217" fmla="*/ 1223724 h 6698675"/>
              <a:gd name="connsiteX11218" fmla="*/ 7783833 w 8267681"/>
              <a:gd name="connsiteY11218" fmla="*/ 1197886 h 6698675"/>
              <a:gd name="connsiteX11219" fmla="*/ 7415075 w 8267681"/>
              <a:gd name="connsiteY11219" fmla="*/ 1160304 h 6698675"/>
              <a:gd name="connsiteX11220" fmla="*/ 7339914 w 8267681"/>
              <a:gd name="connsiteY11220" fmla="*/ 1165002 h 6698675"/>
              <a:gd name="connsiteX11221" fmla="*/ 7264753 w 8267681"/>
              <a:gd name="connsiteY11221" fmla="*/ 1172048 h 6698675"/>
              <a:gd name="connsiteX11222" fmla="*/ 7168746 w 8267681"/>
              <a:gd name="connsiteY11222" fmla="*/ 1180269 h 6698675"/>
              <a:gd name="connsiteX11223" fmla="*/ 7074507 w 8267681"/>
              <a:gd name="connsiteY11223" fmla="*/ 1195536 h 6698675"/>
              <a:gd name="connsiteX11224" fmla="*/ 7102686 w 8267681"/>
              <a:gd name="connsiteY11224" fmla="*/ 1195536 h 6698675"/>
              <a:gd name="connsiteX11225" fmla="*/ 7055711 w 8267681"/>
              <a:gd name="connsiteY11225" fmla="*/ 1204932 h 6698675"/>
              <a:gd name="connsiteX11226" fmla="*/ 7013433 w 8267681"/>
              <a:gd name="connsiteY11226" fmla="*/ 1209630 h 6698675"/>
              <a:gd name="connsiteX11227" fmla="*/ 7070143 w 8267681"/>
              <a:gd name="connsiteY11227" fmla="*/ 1196019 h 6698675"/>
              <a:gd name="connsiteX11228" fmla="*/ 6920363 w 8267681"/>
              <a:gd name="connsiteY11228" fmla="*/ 1212567 h 6698675"/>
              <a:gd name="connsiteX11229" fmla="*/ 6771509 w 8267681"/>
              <a:gd name="connsiteY11229" fmla="*/ 1247212 h 6698675"/>
              <a:gd name="connsiteX11230" fmla="*/ 6484958 w 8267681"/>
              <a:gd name="connsiteY11230" fmla="*/ 1367005 h 6698675"/>
              <a:gd name="connsiteX11231" fmla="*/ 6879553 w 8267681"/>
              <a:gd name="connsiteY11231" fmla="*/ 1136819 h 6698675"/>
              <a:gd name="connsiteX11232" fmla="*/ 7126174 w 8267681"/>
              <a:gd name="connsiteY11232" fmla="*/ 1089847 h 6698675"/>
              <a:gd name="connsiteX11233" fmla="*/ 7351658 w 8267681"/>
              <a:gd name="connsiteY11233" fmla="*/ 1080453 h 6698675"/>
              <a:gd name="connsiteX11234" fmla="*/ 2059873 w 8267681"/>
              <a:gd name="connsiteY11234" fmla="*/ 1078104 h 6698675"/>
              <a:gd name="connsiteX11235" fmla="*/ 2071621 w 8267681"/>
              <a:gd name="connsiteY11235" fmla="*/ 1087499 h 6698675"/>
              <a:gd name="connsiteX11236" fmla="*/ 2076316 w 8267681"/>
              <a:gd name="connsiteY11236" fmla="*/ 1099240 h 6698675"/>
              <a:gd name="connsiteX11237" fmla="*/ 2066921 w 8267681"/>
              <a:gd name="connsiteY11237" fmla="*/ 1110981 h 6698675"/>
              <a:gd name="connsiteX11238" fmla="*/ 2057528 w 8267681"/>
              <a:gd name="connsiteY11238" fmla="*/ 1110981 h 6698675"/>
              <a:gd name="connsiteX11239" fmla="*/ 2048130 w 8267681"/>
              <a:gd name="connsiteY11239" fmla="*/ 1094545 h 6698675"/>
              <a:gd name="connsiteX11240" fmla="*/ 2048130 w 8267681"/>
              <a:gd name="connsiteY11240" fmla="*/ 1080454 h 6698675"/>
              <a:gd name="connsiteX11241" fmla="*/ 2940652 w 8267681"/>
              <a:gd name="connsiteY11241" fmla="*/ 1077605 h 6698675"/>
              <a:gd name="connsiteX11242" fmla="*/ 2941537 w 8267681"/>
              <a:gd name="connsiteY11242" fmla="*/ 1079559 h 6698675"/>
              <a:gd name="connsiteX11243" fmla="*/ 2940652 w 8267681"/>
              <a:gd name="connsiteY11243" fmla="*/ 1080442 h 6698675"/>
              <a:gd name="connsiteX11244" fmla="*/ 2191270 w 8267681"/>
              <a:gd name="connsiteY11244" fmla="*/ 1055157 h 6698675"/>
              <a:gd name="connsiteX11245" fmla="*/ 2207838 w 8267681"/>
              <a:gd name="connsiteY11245" fmla="*/ 1059299 h 6698675"/>
              <a:gd name="connsiteX11246" fmla="*/ 2208225 w 8267681"/>
              <a:gd name="connsiteY11246" fmla="*/ 1060377 h 6698675"/>
              <a:gd name="connsiteX11247" fmla="*/ 2203138 w 8267681"/>
              <a:gd name="connsiteY11247" fmla="*/ 1061649 h 6698675"/>
              <a:gd name="connsiteX11248" fmla="*/ 2024643 w 8267681"/>
              <a:gd name="connsiteY11248" fmla="*/ 1054611 h 6698675"/>
              <a:gd name="connsiteX11249" fmla="*/ 2031689 w 8267681"/>
              <a:gd name="connsiteY11249" fmla="*/ 1071057 h 6698675"/>
              <a:gd name="connsiteX11250" fmla="*/ 2024643 w 8267681"/>
              <a:gd name="connsiteY11250" fmla="*/ 1101591 h 6698675"/>
              <a:gd name="connsiteX11251" fmla="*/ 1991759 w 8267681"/>
              <a:gd name="connsiteY11251" fmla="*/ 1108634 h 6698675"/>
              <a:gd name="connsiteX11252" fmla="*/ 1972973 w 8267681"/>
              <a:gd name="connsiteY11252" fmla="*/ 1087500 h 6698675"/>
              <a:gd name="connsiteX11253" fmla="*/ 1972968 w 8267681"/>
              <a:gd name="connsiteY11253" fmla="*/ 1054610 h 6698675"/>
              <a:gd name="connsiteX11254" fmla="*/ 1954180 w 8267681"/>
              <a:gd name="connsiteY11254" fmla="*/ 1094545 h 6698675"/>
              <a:gd name="connsiteX11255" fmla="*/ 1928345 w 8267681"/>
              <a:gd name="connsiteY11255" fmla="*/ 1094545 h 6698675"/>
              <a:gd name="connsiteX11256" fmla="*/ 1921295 w 8267681"/>
              <a:gd name="connsiteY11256" fmla="*/ 1078104 h 6698675"/>
              <a:gd name="connsiteX11257" fmla="*/ 1909552 w 8267681"/>
              <a:gd name="connsiteY11257" fmla="*/ 1101591 h 6698675"/>
              <a:gd name="connsiteX11258" fmla="*/ 1886067 w 8267681"/>
              <a:gd name="connsiteY11258" fmla="*/ 1120376 h 6698675"/>
              <a:gd name="connsiteX11259" fmla="*/ 1879017 w 8267681"/>
              <a:gd name="connsiteY11259" fmla="*/ 1120376 h 6698675"/>
              <a:gd name="connsiteX11260" fmla="*/ 1876668 w 8267681"/>
              <a:gd name="connsiteY11260" fmla="*/ 1115681 h 6698675"/>
              <a:gd name="connsiteX11261" fmla="*/ 1904853 w 8267681"/>
              <a:gd name="connsiteY11261" fmla="*/ 1080454 h 6698675"/>
              <a:gd name="connsiteX11262" fmla="*/ 1961224 w 8267681"/>
              <a:gd name="connsiteY11262" fmla="*/ 1064008 h 6698675"/>
              <a:gd name="connsiteX11263" fmla="*/ 1972968 w 8267681"/>
              <a:gd name="connsiteY11263" fmla="*/ 1054610 h 6698675"/>
              <a:gd name="connsiteX11264" fmla="*/ 2158615 w 8267681"/>
              <a:gd name="connsiteY11264" fmla="*/ 1051090 h 6698675"/>
              <a:gd name="connsiteX11265" fmla="*/ 2152402 w 8267681"/>
              <a:gd name="connsiteY11265" fmla="*/ 1064350 h 6698675"/>
              <a:gd name="connsiteX11266" fmla="*/ 2153818 w 8267681"/>
              <a:gd name="connsiteY11266" fmla="*/ 1054601 h 6698675"/>
              <a:gd name="connsiteX11267" fmla="*/ 2155869 w 8267681"/>
              <a:gd name="connsiteY11267" fmla="*/ 1051371 h 6698675"/>
              <a:gd name="connsiteX11268" fmla="*/ 3288271 w 8267681"/>
              <a:gd name="connsiteY11268" fmla="*/ 1045206 h 6698675"/>
              <a:gd name="connsiteX11269" fmla="*/ 3278876 w 8267681"/>
              <a:gd name="connsiteY11269" fmla="*/ 1061652 h 6698675"/>
              <a:gd name="connsiteX11270" fmla="*/ 3257737 w 8267681"/>
              <a:gd name="connsiteY11270" fmla="*/ 1085142 h 6698675"/>
              <a:gd name="connsiteX11271" fmla="*/ 3210761 w 8267681"/>
              <a:gd name="connsiteY11271" fmla="*/ 1115673 h 6698675"/>
              <a:gd name="connsiteX11272" fmla="*/ 3177878 w 8267681"/>
              <a:gd name="connsiteY11272" fmla="*/ 1120367 h 6698675"/>
              <a:gd name="connsiteX11273" fmla="*/ 3168483 w 8267681"/>
              <a:gd name="connsiteY11273" fmla="*/ 1115673 h 6698675"/>
              <a:gd name="connsiteX11274" fmla="*/ 3191971 w 8267681"/>
              <a:gd name="connsiteY11274" fmla="*/ 1106284 h 6698675"/>
              <a:gd name="connsiteX11275" fmla="*/ 3241295 w 8267681"/>
              <a:gd name="connsiteY11275" fmla="*/ 1089838 h 6698675"/>
              <a:gd name="connsiteX11276" fmla="*/ 3264783 w 8267681"/>
              <a:gd name="connsiteY11276" fmla="*/ 1071049 h 6698675"/>
              <a:gd name="connsiteX11277" fmla="*/ 3274178 w 8267681"/>
              <a:gd name="connsiteY11277" fmla="*/ 1059302 h 6698675"/>
              <a:gd name="connsiteX11278" fmla="*/ 3276528 w 8267681"/>
              <a:gd name="connsiteY11278" fmla="*/ 1054603 h 6698675"/>
              <a:gd name="connsiteX11279" fmla="*/ 3288271 w 8267681"/>
              <a:gd name="connsiteY11279" fmla="*/ 1045206 h 6698675"/>
              <a:gd name="connsiteX11280" fmla="*/ 2165560 w 8267681"/>
              <a:gd name="connsiteY11280" fmla="*/ 1035806 h 6698675"/>
              <a:gd name="connsiteX11281" fmla="*/ 2184348 w 8267681"/>
              <a:gd name="connsiteY11281" fmla="*/ 1051371 h 6698675"/>
              <a:gd name="connsiteX11282" fmla="*/ 2191270 w 8267681"/>
              <a:gd name="connsiteY11282" fmla="*/ 1055157 h 6698675"/>
              <a:gd name="connsiteX11283" fmla="*/ 2170255 w 8267681"/>
              <a:gd name="connsiteY11283" fmla="*/ 1049902 h 6698675"/>
              <a:gd name="connsiteX11284" fmla="*/ 2158615 w 8267681"/>
              <a:gd name="connsiteY11284" fmla="*/ 1051090 h 6698675"/>
              <a:gd name="connsiteX11285" fmla="*/ 2160273 w 8267681"/>
              <a:gd name="connsiteY11285" fmla="*/ 1047553 h 6698675"/>
              <a:gd name="connsiteX11286" fmla="*/ 2165560 w 8267681"/>
              <a:gd name="connsiteY11286" fmla="*/ 1035806 h 6698675"/>
              <a:gd name="connsiteX11287" fmla="*/ 2926559 w 8267681"/>
              <a:gd name="connsiteY11287" fmla="*/ 1026410 h 6698675"/>
              <a:gd name="connsiteX11288" fmla="*/ 2933605 w 8267681"/>
              <a:gd name="connsiteY11288" fmla="*/ 1054601 h 6698675"/>
              <a:gd name="connsiteX11289" fmla="*/ 2940652 w 8267681"/>
              <a:gd name="connsiteY11289" fmla="*/ 1073396 h 6698675"/>
              <a:gd name="connsiteX11290" fmla="*/ 2940652 w 8267681"/>
              <a:gd name="connsiteY11290" fmla="*/ 1077605 h 6698675"/>
              <a:gd name="connsiteX11291" fmla="*/ 2935954 w 8267681"/>
              <a:gd name="connsiteY11291" fmla="*/ 1067229 h 6698675"/>
              <a:gd name="connsiteX11292" fmla="*/ 2928908 w 8267681"/>
              <a:gd name="connsiteY11292" fmla="*/ 1042854 h 6698675"/>
              <a:gd name="connsiteX11293" fmla="*/ 2926559 w 8267681"/>
              <a:gd name="connsiteY11293" fmla="*/ 1026410 h 6698675"/>
              <a:gd name="connsiteX11294" fmla="*/ 2280645 w 8267681"/>
              <a:gd name="connsiteY11294" fmla="*/ 1000578 h 6698675"/>
              <a:gd name="connsiteX11295" fmla="*/ 2261855 w 8267681"/>
              <a:gd name="connsiteY11295" fmla="*/ 1005274 h 6698675"/>
              <a:gd name="connsiteX11296" fmla="*/ 2271250 w 8267681"/>
              <a:gd name="connsiteY11296" fmla="*/ 1017016 h 6698675"/>
              <a:gd name="connsiteX11297" fmla="*/ 2285342 w 8267681"/>
              <a:gd name="connsiteY11297" fmla="*/ 1026410 h 6698675"/>
              <a:gd name="connsiteX11298" fmla="*/ 2292389 w 8267681"/>
              <a:gd name="connsiteY11298" fmla="*/ 1026410 h 6698675"/>
              <a:gd name="connsiteX11299" fmla="*/ 2301785 w 8267681"/>
              <a:gd name="connsiteY11299" fmla="*/ 1014669 h 6698675"/>
              <a:gd name="connsiteX11300" fmla="*/ 2299435 w 8267681"/>
              <a:gd name="connsiteY11300" fmla="*/ 1002926 h 6698675"/>
              <a:gd name="connsiteX11301" fmla="*/ 2282994 w 8267681"/>
              <a:gd name="connsiteY11301" fmla="*/ 1000578 h 6698675"/>
              <a:gd name="connsiteX11302" fmla="*/ 2280645 w 8267681"/>
              <a:gd name="connsiteY11302" fmla="*/ 1000578 h 6698675"/>
              <a:gd name="connsiteX11303" fmla="*/ 2034037 w 8267681"/>
              <a:gd name="connsiteY11303" fmla="*/ 967708 h 6698675"/>
              <a:gd name="connsiteX11304" fmla="*/ 2055178 w 8267681"/>
              <a:gd name="connsiteY11304" fmla="*/ 981799 h 6698675"/>
              <a:gd name="connsiteX11305" fmla="*/ 2048130 w 8267681"/>
              <a:gd name="connsiteY11305" fmla="*/ 984147 h 6698675"/>
              <a:gd name="connsiteX11306" fmla="*/ 2031689 w 8267681"/>
              <a:gd name="connsiteY11306" fmla="*/ 984147 h 6698675"/>
              <a:gd name="connsiteX11307" fmla="*/ 2449758 w 8267681"/>
              <a:gd name="connsiteY11307" fmla="*/ 963012 h 6698675"/>
              <a:gd name="connsiteX11308" fmla="*/ 2461502 w 8267681"/>
              <a:gd name="connsiteY11308" fmla="*/ 963012 h 6698675"/>
              <a:gd name="connsiteX11309" fmla="*/ 2463851 w 8267681"/>
              <a:gd name="connsiteY11309" fmla="*/ 972406 h 6698675"/>
              <a:gd name="connsiteX11310" fmla="*/ 2461502 w 8267681"/>
              <a:gd name="connsiteY11310" fmla="*/ 988846 h 6698675"/>
              <a:gd name="connsiteX11311" fmla="*/ 2449758 w 8267681"/>
              <a:gd name="connsiteY11311" fmla="*/ 998240 h 6698675"/>
              <a:gd name="connsiteX11312" fmla="*/ 2438014 w 8267681"/>
              <a:gd name="connsiteY11312" fmla="*/ 1002936 h 6698675"/>
              <a:gd name="connsiteX11313" fmla="*/ 2426271 w 8267681"/>
              <a:gd name="connsiteY11313" fmla="*/ 995891 h 6698675"/>
              <a:gd name="connsiteX11314" fmla="*/ 2421574 w 8267681"/>
              <a:gd name="connsiteY11314" fmla="*/ 979452 h 6698675"/>
              <a:gd name="connsiteX11315" fmla="*/ 2301561 w 8267681"/>
              <a:gd name="connsiteY11315" fmla="*/ 953991 h 6698675"/>
              <a:gd name="connsiteX11316" fmla="*/ 2303458 w 8267681"/>
              <a:gd name="connsiteY11316" fmla="*/ 960638 h 6698675"/>
              <a:gd name="connsiteX11317" fmla="*/ 2299435 w 8267681"/>
              <a:gd name="connsiteY11317" fmla="*/ 963003 h 6698675"/>
              <a:gd name="connsiteX11318" fmla="*/ 2346412 w 8267681"/>
              <a:gd name="connsiteY11318" fmla="*/ 951249 h 6698675"/>
              <a:gd name="connsiteX11319" fmla="*/ 2322923 w 8267681"/>
              <a:gd name="connsiteY11319" fmla="*/ 955947 h 6698675"/>
              <a:gd name="connsiteX11320" fmla="*/ 2311179 w 8267681"/>
              <a:gd name="connsiteY11320" fmla="*/ 967700 h 6698675"/>
              <a:gd name="connsiteX11321" fmla="*/ 2315877 w 8267681"/>
              <a:gd name="connsiteY11321" fmla="*/ 972396 h 6698675"/>
              <a:gd name="connsiteX11322" fmla="*/ 2318225 w 8267681"/>
              <a:gd name="connsiteY11322" fmla="*/ 998229 h 6698675"/>
              <a:gd name="connsiteX11323" fmla="*/ 2344062 w 8267681"/>
              <a:gd name="connsiteY11323" fmla="*/ 1012320 h 6698675"/>
              <a:gd name="connsiteX11324" fmla="*/ 2353457 w 8267681"/>
              <a:gd name="connsiteY11324" fmla="*/ 1009971 h 6698675"/>
              <a:gd name="connsiteX11325" fmla="*/ 2351108 w 8267681"/>
              <a:gd name="connsiteY11325" fmla="*/ 1000578 h 6698675"/>
              <a:gd name="connsiteX11326" fmla="*/ 2339365 w 8267681"/>
              <a:gd name="connsiteY11326" fmla="*/ 993532 h 6698675"/>
              <a:gd name="connsiteX11327" fmla="*/ 2191406 w 8267681"/>
              <a:gd name="connsiteY11327" fmla="*/ 925421 h 6698675"/>
              <a:gd name="connsiteX11328" fmla="*/ 2198454 w 8267681"/>
              <a:gd name="connsiteY11328" fmla="*/ 941862 h 6698675"/>
              <a:gd name="connsiteX11329" fmla="*/ 2198454 w 8267681"/>
              <a:gd name="connsiteY11329" fmla="*/ 946560 h 6698675"/>
              <a:gd name="connsiteX11330" fmla="*/ 2193754 w 8267681"/>
              <a:gd name="connsiteY11330" fmla="*/ 948908 h 6698675"/>
              <a:gd name="connsiteX11331" fmla="*/ 2179661 w 8267681"/>
              <a:gd name="connsiteY11331" fmla="*/ 946560 h 6698675"/>
              <a:gd name="connsiteX11332" fmla="*/ 2177312 w 8267681"/>
              <a:gd name="connsiteY11332" fmla="*/ 934816 h 6698675"/>
              <a:gd name="connsiteX11333" fmla="*/ 7321124 w 8267681"/>
              <a:gd name="connsiteY11333" fmla="*/ 925420 h 6698675"/>
              <a:gd name="connsiteX11334" fmla="*/ 7321124 w 8267681"/>
              <a:gd name="connsiteY11334" fmla="*/ 946558 h 6698675"/>
              <a:gd name="connsiteX11335" fmla="*/ 7321124 w 8267681"/>
              <a:gd name="connsiteY11335" fmla="*/ 925420 h 6698675"/>
              <a:gd name="connsiteX11336" fmla="*/ 3349926 w 8267681"/>
              <a:gd name="connsiteY11336" fmla="*/ 924532 h 6698675"/>
              <a:gd name="connsiteX11337" fmla="*/ 3323502 w 8267681"/>
              <a:gd name="connsiteY11337" fmla="*/ 946552 h 6698675"/>
              <a:gd name="connsiteX11338" fmla="*/ 3349926 w 8267681"/>
              <a:gd name="connsiteY11338" fmla="*/ 924532 h 6698675"/>
              <a:gd name="connsiteX11339" fmla="*/ 7123826 w 8267681"/>
              <a:gd name="connsiteY11339" fmla="*/ 890188 h 6698675"/>
              <a:gd name="connsiteX11340" fmla="*/ 7358704 w 8267681"/>
              <a:gd name="connsiteY11340" fmla="*/ 906630 h 6698675"/>
              <a:gd name="connsiteX11341" fmla="*/ 7370448 w 8267681"/>
              <a:gd name="connsiteY11341" fmla="*/ 908978 h 6698675"/>
              <a:gd name="connsiteX11342" fmla="*/ 7323472 w 8267681"/>
              <a:gd name="connsiteY11342" fmla="*/ 925420 h 6698675"/>
              <a:gd name="connsiteX11343" fmla="*/ 7269450 w 8267681"/>
              <a:gd name="connsiteY11343" fmla="*/ 920722 h 6698675"/>
              <a:gd name="connsiteX11344" fmla="*/ 7177848 w 8267681"/>
              <a:gd name="connsiteY11344" fmla="*/ 925420 h 6698675"/>
              <a:gd name="connsiteX11345" fmla="*/ 7032223 w 8267681"/>
              <a:gd name="connsiteY11345" fmla="*/ 908978 h 6698675"/>
              <a:gd name="connsiteX11346" fmla="*/ 7123826 w 8267681"/>
              <a:gd name="connsiteY11346" fmla="*/ 890188 h 6698675"/>
              <a:gd name="connsiteX11347" fmla="*/ 3822031 w 8267681"/>
              <a:gd name="connsiteY11347" fmla="*/ 870070 h 6698675"/>
              <a:gd name="connsiteX11348" fmla="*/ 3795607 w 8267681"/>
              <a:gd name="connsiteY11348" fmla="*/ 934808 h 6698675"/>
              <a:gd name="connsiteX11349" fmla="*/ 3840234 w 8267681"/>
              <a:gd name="connsiteY11349" fmla="*/ 892530 h 6698675"/>
              <a:gd name="connsiteX11350" fmla="*/ 3822031 w 8267681"/>
              <a:gd name="connsiteY11350" fmla="*/ 870070 h 6698675"/>
              <a:gd name="connsiteX11351" fmla="*/ 3802287 w 8267681"/>
              <a:gd name="connsiteY11351" fmla="*/ 839169 h 6698675"/>
              <a:gd name="connsiteX11352" fmla="*/ 3779166 w 8267681"/>
              <a:gd name="connsiteY11352" fmla="*/ 859647 h 6698675"/>
              <a:gd name="connsiteX11353" fmla="*/ 3809700 w 8267681"/>
              <a:gd name="connsiteY11353" fmla="*/ 866693 h 6698675"/>
              <a:gd name="connsiteX11354" fmla="*/ 3814397 w 8267681"/>
              <a:gd name="connsiteY11354" fmla="*/ 840858 h 6698675"/>
              <a:gd name="connsiteX11355" fmla="*/ 3802287 w 8267681"/>
              <a:gd name="connsiteY11355" fmla="*/ 839169 h 6698675"/>
              <a:gd name="connsiteX11356" fmla="*/ 6989946 w 8267681"/>
              <a:gd name="connsiteY11356" fmla="*/ 815021 h 6698675"/>
              <a:gd name="connsiteX11357" fmla="*/ 7069804 w 8267681"/>
              <a:gd name="connsiteY11357" fmla="*/ 817370 h 6698675"/>
              <a:gd name="connsiteX11358" fmla="*/ 7152011 w 8267681"/>
              <a:gd name="connsiteY11358" fmla="*/ 826765 h 6698675"/>
              <a:gd name="connsiteX11359" fmla="*/ 7231869 w 8267681"/>
              <a:gd name="connsiteY11359" fmla="*/ 840858 h 6698675"/>
              <a:gd name="connsiteX11360" fmla="*/ 7307031 w 8267681"/>
              <a:gd name="connsiteY11360" fmla="*/ 857299 h 6698675"/>
              <a:gd name="connsiteX11361" fmla="*/ 6846670 w 8267681"/>
              <a:gd name="connsiteY11361" fmla="*/ 866694 h 6698675"/>
              <a:gd name="connsiteX11362" fmla="*/ 6435634 w 8267681"/>
              <a:gd name="connsiteY11362" fmla="*/ 977094 h 6698675"/>
              <a:gd name="connsiteX11363" fmla="*/ 6365170 w 8267681"/>
              <a:gd name="connsiteY11363" fmla="*/ 1024062 h 6698675"/>
              <a:gd name="connsiteX11364" fmla="*/ 6846670 w 8267681"/>
              <a:gd name="connsiteY11364" fmla="*/ 866694 h 6698675"/>
              <a:gd name="connsiteX11365" fmla="*/ 7123826 w 8267681"/>
              <a:gd name="connsiteY11365" fmla="*/ 880787 h 6698675"/>
              <a:gd name="connsiteX11366" fmla="*/ 7119128 w 8267681"/>
              <a:gd name="connsiteY11366" fmla="*/ 880787 h 6698675"/>
              <a:gd name="connsiteX11367" fmla="*/ 6905389 w 8267681"/>
              <a:gd name="connsiteY11367" fmla="*/ 897228 h 6698675"/>
              <a:gd name="connsiteX11368" fmla="*/ 6536632 w 8267681"/>
              <a:gd name="connsiteY11368" fmla="*/ 974746 h 6698675"/>
              <a:gd name="connsiteX11369" fmla="*/ 6501400 w 8267681"/>
              <a:gd name="connsiteY11369" fmla="*/ 995881 h 6698675"/>
              <a:gd name="connsiteX11370" fmla="*/ 6430937 w 8267681"/>
              <a:gd name="connsiteY11370" fmla="*/ 1040505 h 6698675"/>
              <a:gd name="connsiteX11371" fmla="*/ 6719836 w 8267681"/>
              <a:gd name="connsiteY11371" fmla="*/ 934809 h 6698675"/>
              <a:gd name="connsiteX11372" fmla="*/ 6766812 w 8267681"/>
              <a:gd name="connsiteY11372" fmla="*/ 923065 h 6698675"/>
              <a:gd name="connsiteX11373" fmla="*/ 6813787 w 8267681"/>
              <a:gd name="connsiteY11373" fmla="*/ 913670 h 6698675"/>
              <a:gd name="connsiteX11374" fmla="*/ 6907738 w 8267681"/>
              <a:gd name="connsiteY11374" fmla="*/ 897228 h 6698675"/>
              <a:gd name="connsiteX11375" fmla="*/ 7029875 w 8267681"/>
              <a:gd name="connsiteY11375" fmla="*/ 901926 h 6698675"/>
              <a:gd name="connsiteX11376" fmla="*/ 7018131 w 8267681"/>
              <a:gd name="connsiteY11376" fmla="*/ 906623 h 6698675"/>
              <a:gd name="connsiteX11377" fmla="*/ 6952365 w 8267681"/>
              <a:gd name="connsiteY11377" fmla="*/ 951250 h 6698675"/>
              <a:gd name="connsiteX11378" fmla="*/ 6954714 w 8267681"/>
              <a:gd name="connsiteY11378" fmla="*/ 1005275 h 6698675"/>
              <a:gd name="connsiteX11379" fmla="*/ 7053363 w 8267681"/>
              <a:gd name="connsiteY11379" fmla="*/ 1000578 h 6698675"/>
              <a:gd name="connsiteX11380" fmla="*/ 7154360 w 8267681"/>
              <a:gd name="connsiteY11380" fmla="*/ 1000578 h 6698675"/>
              <a:gd name="connsiteX11381" fmla="*/ 7342262 w 8267681"/>
              <a:gd name="connsiteY11381" fmla="*/ 1014668 h 6698675"/>
              <a:gd name="connsiteX11382" fmla="*/ 7419772 w 8267681"/>
              <a:gd name="connsiteY11382" fmla="*/ 1026410 h 6698675"/>
              <a:gd name="connsiteX11383" fmla="*/ 7480840 w 8267681"/>
              <a:gd name="connsiteY11383" fmla="*/ 1035807 h 6698675"/>
              <a:gd name="connsiteX11384" fmla="*/ 7520770 w 8267681"/>
              <a:gd name="connsiteY11384" fmla="*/ 1045204 h 6698675"/>
              <a:gd name="connsiteX11385" fmla="*/ 7534862 w 8267681"/>
              <a:gd name="connsiteY11385" fmla="*/ 1049903 h 6698675"/>
              <a:gd name="connsiteX11386" fmla="*/ 7351657 w 8267681"/>
              <a:gd name="connsiteY11386" fmla="*/ 1042855 h 6698675"/>
              <a:gd name="connsiteX11387" fmla="*/ 7217777 w 8267681"/>
              <a:gd name="connsiteY11387" fmla="*/ 1040505 h 6698675"/>
              <a:gd name="connsiteX11388" fmla="*/ 7161406 w 8267681"/>
              <a:gd name="connsiteY11388" fmla="*/ 1045204 h 6698675"/>
              <a:gd name="connsiteX11389" fmla="*/ 7231869 w 8267681"/>
              <a:gd name="connsiteY11389" fmla="*/ 1056951 h 6698675"/>
              <a:gd name="connsiteX11390" fmla="*/ 7168453 w 8267681"/>
              <a:gd name="connsiteY11390" fmla="*/ 1068697 h 6698675"/>
              <a:gd name="connsiteX11391" fmla="*/ 7093292 w 8267681"/>
              <a:gd name="connsiteY11391" fmla="*/ 1071047 h 6698675"/>
              <a:gd name="connsiteX11392" fmla="*/ 7029875 w 8267681"/>
              <a:gd name="connsiteY11392" fmla="*/ 1080444 h 6698675"/>
              <a:gd name="connsiteX11393" fmla="*/ 6947668 w 8267681"/>
              <a:gd name="connsiteY11393" fmla="*/ 1108624 h 6698675"/>
              <a:gd name="connsiteX11394" fmla="*/ 6860763 w 8267681"/>
              <a:gd name="connsiteY11394" fmla="*/ 1132109 h 6698675"/>
              <a:gd name="connsiteX11395" fmla="*/ 6816136 w 8267681"/>
              <a:gd name="connsiteY11395" fmla="*/ 1143854 h 6698675"/>
              <a:gd name="connsiteX11396" fmla="*/ 6771509 w 8267681"/>
              <a:gd name="connsiteY11396" fmla="*/ 1157947 h 6698675"/>
              <a:gd name="connsiteX11397" fmla="*/ 6686953 w 8267681"/>
              <a:gd name="connsiteY11397" fmla="*/ 1195527 h 6698675"/>
              <a:gd name="connsiteX11398" fmla="*/ 6484958 w 8267681"/>
              <a:gd name="connsiteY11398" fmla="*/ 1366994 h 6698675"/>
              <a:gd name="connsiteX11399" fmla="*/ 6470865 w 8267681"/>
              <a:gd name="connsiteY11399" fmla="*/ 1402227 h 6698675"/>
              <a:gd name="connsiteX11400" fmla="*/ 6367519 w 8267681"/>
              <a:gd name="connsiteY11400" fmla="*/ 1467995 h 6698675"/>
              <a:gd name="connsiteX11401" fmla="*/ 6318195 w 8267681"/>
              <a:gd name="connsiteY11401" fmla="*/ 1550205 h 6698675"/>
              <a:gd name="connsiteX11402" fmla="*/ 6313498 w 8267681"/>
              <a:gd name="connsiteY11402" fmla="*/ 1554902 h 6698675"/>
              <a:gd name="connsiteX11403" fmla="*/ 6299405 w 8267681"/>
              <a:gd name="connsiteY11403" fmla="*/ 1573692 h 6698675"/>
              <a:gd name="connsiteX11404" fmla="*/ 6088015 w 8267681"/>
              <a:gd name="connsiteY11404" fmla="*/ 1848493 h 6698675"/>
              <a:gd name="connsiteX11405" fmla="*/ 6008156 w 8267681"/>
              <a:gd name="connsiteY11405" fmla="*/ 1942441 h 6698675"/>
              <a:gd name="connsiteX11406" fmla="*/ 6073922 w 8267681"/>
              <a:gd name="connsiteY11406" fmla="*/ 1874328 h 6698675"/>
              <a:gd name="connsiteX11407" fmla="*/ 6088015 w 8267681"/>
              <a:gd name="connsiteY11407" fmla="*/ 1850841 h 6698675"/>
              <a:gd name="connsiteX11408" fmla="*/ 6282963 w 8267681"/>
              <a:gd name="connsiteY11408" fmla="*/ 1611273 h 6698675"/>
              <a:gd name="connsiteX11409" fmla="*/ 6299405 w 8267681"/>
              <a:gd name="connsiteY11409" fmla="*/ 1576042 h 6698675"/>
              <a:gd name="connsiteX11410" fmla="*/ 6318195 w 8267681"/>
              <a:gd name="connsiteY11410" fmla="*/ 1564298 h 6698675"/>
              <a:gd name="connsiteX11411" fmla="*/ 6318195 w 8267681"/>
              <a:gd name="connsiteY11411" fmla="*/ 1552554 h 6698675"/>
              <a:gd name="connsiteX11412" fmla="*/ 6543678 w 8267681"/>
              <a:gd name="connsiteY11412" fmla="*/ 1357599 h 6698675"/>
              <a:gd name="connsiteX11413" fmla="*/ 6769160 w 8267681"/>
              <a:gd name="connsiteY11413" fmla="*/ 1254249 h 6698675"/>
              <a:gd name="connsiteX11414" fmla="*/ 7015782 w 8267681"/>
              <a:gd name="connsiteY11414" fmla="*/ 1209621 h 6698675"/>
              <a:gd name="connsiteX11415" fmla="*/ 6790299 w 8267681"/>
              <a:gd name="connsiteY11415" fmla="*/ 1296529 h 6698675"/>
              <a:gd name="connsiteX11416" fmla="*/ 7058060 w 8267681"/>
              <a:gd name="connsiteY11416" fmla="*/ 1207272 h 6698675"/>
              <a:gd name="connsiteX11417" fmla="*/ 7100338 w 8267681"/>
              <a:gd name="connsiteY11417" fmla="*/ 1204923 h 6698675"/>
              <a:gd name="connsiteX11418" fmla="*/ 7187243 w 8267681"/>
              <a:gd name="connsiteY11418" fmla="*/ 1200226 h 6698675"/>
              <a:gd name="connsiteX11419" fmla="*/ 7105036 w 8267681"/>
              <a:gd name="connsiteY11419" fmla="*/ 1197877 h 6698675"/>
              <a:gd name="connsiteX11420" fmla="*/ 7144965 w 8267681"/>
              <a:gd name="connsiteY11420" fmla="*/ 1190830 h 6698675"/>
              <a:gd name="connsiteX11421" fmla="*/ 7184894 w 8267681"/>
              <a:gd name="connsiteY11421" fmla="*/ 1183783 h 6698675"/>
              <a:gd name="connsiteX11422" fmla="*/ 7264753 w 8267681"/>
              <a:gd name="connsiteY11422" fmla="*/ 1174388 h 6698675"/>
              <a:gd name="connsiteX11423" fmla="*/ 7706323 w 8267681"/>
              <a:gd name="connsiteY11423" fmla="*/ 1200226 h 6698675"/>
              <a:gd name="connsiteX11424" fmla="*/ 8143196 w 8267681"/>
              <a:gd name="connsiteY11424" fmla="*/ 1247202 h 6698675"/>
              <a:gd name="connsiteX11425" fmla="*/ 8124405 w 8267681"/>
              <a:gd name="connsiteY11425" fmla="*/ 1249551 h 6698675"/>
              <a:gd name="connsiteX11426" fmla="*/ 7727462 w 8267681"/>
              <a:gd name="connsiteY11426" fmla="*/ 1233110 h 6698675"/>
              <a:gd name="connsiteX11427" fmla="*/ 7943550 w 8267681"/>
              <a:gd name="connsiteY11427" fmla="*/ 1247202 h 6698675"/>
              <a:gd name="connsiteX11428" fmla="*/ 7936503 w 8267681"/>
              <a:gd name="connsiteY11428" fmla="*/ 1249551 h 6698675"/>
              <a:gd name="connsiteX11429" fmla="*/ 8103266 w 8267681"/>
              <a:gd name="connsiteY11429" fmla="*/ 1251900 h 6698675"/>
              <a:gd name="connsiteX11430" fmla="*/ 8044547 w 8267681"/>
              <a:gd name="connsiteY11430" fmla="*/ 1263644 h 6698675"/>
              <a:gd name="connsiteX11431" fmla="*/ 7934155 w 8267681"/>
              <a:gd name="connsiteY11431" fmla="*/ 1254249 h 6698675"/>
              <a:gd name="connsiteX11432" fmla="*/ 7656999 w 8267681"/>
              <a:gd name="connsiteY11432" fmla="*/ 1247202 h 6698675"/>
              <a:gd name="connsiteX11433" fmla="*/ 7384540 w 8267681"/>
              <a:gd name="connsiteY11433" fmla="*/ 1244854 h 6698675"/>
              <a:gd name="connsiteX11434" fmla="*/ 7144965 w 8267681"/>
              <a:gd name="connsiteY11434" fmla="*/ 1249551 h 6698675"/>
              <a:gd name="connsiteX11435" fmla="*/ 6912436 w 8267681"/>
              <a:gd name="connsiteY11435" fmla="*/ 1287133 h 6698675"/>
              <a:gd name="connsiteX11436" fmla="*/ 7349308 w 8267681"/>
              <a:gd name="connsiteY11436" fmla="*/ 1193178 h 6698675"/>
              <a:gd name="connsiteX11437" fmla="*/ 7116779 w 8267681"/>
              <a:gd name="connsiteY11437" fmla="*/ 1221365 h 6698675"/>
              <a:gd name="connsiteX11438" fmla="*/ 7006387 w 8267681"/>
              <a:gd name="connsiteY11438" fmla="*/ 1249551 h 6698675"/>
              <a:gd name="connsiteX11439" fmla="*/ 6903040 w 8267681"/>
              <a:gd name="connsiteY11439" fmla="*/ 1289481 h 6698675"/>
              <a:gd name="connsiteX11440" fmla="*/ 6240685 w 8267681"/>
              <a:gd name="connsiteY11440" fmla="*/ 1749847 h 6698675"/>
              <a:gd name="connsiteX11441" fmla="*/ 6092712 w 8267681"/>
              <a:gd name="connsiteY11441" fmla="*/ 1963579 h 6698675"/>
              <a:gd name="connsiteX11442" fmla="*/ 6118549 w 8267681"/>
              <a:gd name="connsiteY11442" fmla="*/ 1965928 h 6698675"/>
              <a:gd name="connsiteX11443" fmla="*/ 6235987 w 8267681"/>
              <a:gd name="connsiteY11443" fmla="*/ 1843795 h 6698675"/>
              <a:gd name="connsiteX11444" fmla="*/ 6153780 w 8267681"/>
              <a:gd name="connsiteY11444" fmla="*/ 1968276 h 6698675"/>
              <a:gd name="connsiteX11445" fmla="*/ 6179617 w 8267681"/>
              <a:gd name="connsiteY11445" fmla="*/ 1970625 h 6698675"/>
              <a:gd name="connsiteX11446" fmla="*/ 6193710 w 8267681"/>
              <a:gd name="connsiteY11446" fmla="*/ 1972974 h 6698675"/>
              <a:gd name="connsiteX11447" fmla="*/ 6306451 w 8267681"/>
              <a:gd name="connsiteY11447" fmla="*/ 1850841 h 6698675"/>
              <a:gd name="connsiteX11448" fmla="*/ 6226592 w 8267681"/>
              <a:gd name="connsiteY11448" fmla="*/ 1977673 h 6698675"/>
              <a:gd name="connsiteX11449" fmla="*/ 6224244 w 8267681"/>
              <a:gd name="connsiteY11449" fmla="*/ 1982369 h 6698675"/>
              <a:gd name="connsiteX11450" fmla="*/ 6275917 w 8267681"/>
              <a:gd name="connsiteY11450" fmla="*/ 1989415 h 6698675"/>
              <a:gd name="connsiteX11451" fmla="*/ 6285312 w 8267681"/>
              <a:gd name="connsiteY11451" fmla="*/ 1991764 h 6698675"/>
              <a:gd name="connsiteX11452" fmla="*/ 6247731 w 8267681"/>
              <a:gd name="connsiteY11452" fmla="*/ 1989415 h 6698675"/>
              <a:gd name="connsiteX11453" fmla="*/ 6219546 w 8267681"/>
              <a:gd name="connsiteY11453" fmla="*/ 1987067 h 6698675"/>
              <a:gd name="connsiteX11454" fmla="*/ 6212500 w 8267681"/>
              <a:gd name="connsiteY11454" fmla="*/ 1998811 h 6698675"/>
              <a:gd name="connsiteX11455" fmla="*/ 6228080 w 8267681"/>
              <a:gd name="connsiteY11455" fmla="*/ 2000936 h 6698675"/>
              <a:gd name="connsiteX11456" fmla="*/ 6243036 w 8267681"/>
              <a:gd name="connsiteY11456" fmla="*/ 2001169 h 6698675"/>
              <a:gd name="connsiteX11457" fmla="*/ 6261167 w 8267681"/>
              <a:gd name="connsiteY11457" fmla="*/ 2004832 h 6698675"/>
              <a:gd name="connsiteX11458" fmla="*/ 6253963 w 8267681"/>
              <a:gd name="connsiteY11458" fmla="*/ 2004465 h 6698675"/>
              <a:gd name="connsiteX11459" fmla="*/ 6264173 w 8267681"/>
              <a:gd name="connsiteY11459" fmla="*/ 2005860 h 6698675"/>
              <a:gd name="connsiteX11460" fmla="*/ 6294316 w 8267681"/>
              <a:gd name="connsiteY11460" fmla="*/ 2010163 h 6698675"/>
              <a:gd name="connsiteX11461" fmla="*/ 6268870 w 8267681"/>
              <a:gd name="connsiteY11461" fmla="*/ 2008212 h 6698675"/>
              <a:gd name="connsiteX11462" fmla="*/ 6207803 w 8267681"/>
              <a:gd name="connsiteY11462" fmla="*/ 2001159 h 6698675"/>
              <a:gd name="connsiteX11463" fmla="*/ 6205454 w 8267681"/>
              <a:gd name="connsiteY11463" fmla="*/ 2005860 h 6698675"/>
              <a:gd name="connsiteX11464" fmla="*/ 6271219 w 8267681"/>
              <a:gd name="connsiteY11464" fmla="*/ 2012900 h 6698675"/>
              <a:gd name="connsiteX11465" fmla="*/ 6275917 w 8267681"/>
              <a:gd name="connsiteY11465" fmla="*/ 2012900 h 6698675"/>
              <a:gd name="connsiteX11466" fmla="*/ 6623536 w 8267681"/>
              <a:gd name="connsiteY11466" fmla="*/ 2104502 h 6698675"/>
              <a:gd name="connsiteX11467" fmla="*/ 6783253 w 8267681"/>
              <a:gd name="connsiteY11467" fmla="*/ 2185812 h 6698675"/>
              <a:gd name="connsiteX11468" fmla="*/ 6843634 w 8267681"/>
              <a:gd name="connsiteY11468" fmla="*/ 2229036 h 6698675"/>
              <a:gd name="connsiteX11469" fmla="*/ 6832714 w 8267681"/>
              <a:gd name="connsiteY11469" fmla="*/ 2222483 h 6698675"/>
              <a:gd name="connsiteX11470" fmla="*/ 6825531 w 8267681"/>
              <a:gd name="connsiteY11470" fmla="*/ 2217233 h 6698675"/>
              <a:gd name="connsiteX11471" fmla="*/ 6784813 w 8267681"/>
              <a:gd name="connsiteY11471" fmla="*/ 2193739 h 6698675"/>
              <a:gd name="connsiteX11472" fmla="*/ 6769158 w 8267681"/>
              <a:gd name="connsiteY11472" fmla="*/ 2184346 h 6698675"/>
              <a:gd name="connsiteX11473" fmla="*/ 6769160 w 8267681"/>
              <a:gd name="connsiteY11473" fmla="*/ 2184346 h 6698675"/>
              <a:gd name="connsiteX11474" fmla="*/ 6733929 w 8267681"/>
              <a:gd name="connsiteY11474" fmla="*/ 2163216 h 6698675"/>
              <a:gd name="connsiteX11475" fmla="*/ 6769158 w 8267681"/>
              <a:gd name="connsiteY11475" fmla="*/ 2184346 h 6698675"/>
              <a:gd name="connsiteX11476" fmla="*/ 6764463 w 8267681"/>
              <a:gd name="connsiteY11476" fmla="*/ 2181994 h 6698675"/>
              <a:gd name="connsiteX11477" fmla="*/ 6784813 w 8267681"/>
              <a:gd name="connsiteY11477" fmla="*/ 2193739 h 6698675"/>
              <a:gd name="connsiteX11478" fmla="*/ 6832714 w 8267681"/>
              <a:gd name="connsiteY11478" fmla="*/ 2222483 h 6698675"/>
              <a:gd name="connsiteX11479" fmla="*/ 6886599 w 8267681"/>
              <a:gd name="connsiteY11479" fmla="*/ 2261861 h 6698675"/>
              <a:gd name="connsiteX11480" fmla="*/ 6844321 w 8267681"/>
              <a:gd name="connsiteY11480" fmla="*/ 2233674 h 6698675"/>
              <a:gd name="connsiteX11481" fmla="*/ 6757417 w 8267681"/>
              <a:gd name="connsiteY11481" fmla="*/ 2181994 h 6698675"/>
              <a:gd name="connsiteX11482" fmla="*/ 6646877 w 8267681"/>
              <a:gd name="connsiteY11482" fmla="*/ 2130274 h 6698675"/>
              <a:gd name="connsiteX11483" fmla="*/ 6614219 w 8267681"/>
              <a:gd name="connsiteY11483" fmla="*/ 2118772 h 6698675"/>
              <a:gd name="connsiteX11484" fmla="*/ 6602397 w 8267681"/>
              <a:gd name="connsiteY11484" fmla="*/ 2113904 h 6698675"/>
              <a:gd name="connsiteX11485" fmla="*/ 6562468 w 8267681"/>
              <a:gd name="connsiteY11485" fmla="*/ 2099806 h 6698675"/>
              <a:gd name="connsiteX11486" fmla="*/ 6522539 w 8267681"/>
              <a:gd name="connsiteY11486" fmla="*/ 2085712 h 6698675"/>
              <a:gd name="connsiteX11487" fmla="*/ 6482609 w 8267681"/>
              <a:gd name="connsiteY11487" fmla="*/ 2073967 h 6698675"/>
              <a:gd name="connsiteX11488" fmla="*/ 6405100 w 8267681"/>
              <a:gd name="connsiteY11488" fmla="*/ 2055183 h 6698675"/>
              <a:gd name="connsiteX11489" fmla="*/ 6327590 w 8267681"/>
              <a:gd name="connsiteY11489" fmla="*/ 2041088 h 6698675"/>
              <a:gd name="connsiteX11490" fmla="*/ 6294707 w 8267681"/>
              <a:gd name="connsiteY11490" fmla="*/ 2036390 h 6698675"/>
              <a:gd name="connsiteX11491" fmla="*/ 6261824 w 8267681"/>
              <a:gd name="connsiteY11491" fmla="*/ 2034040 h 6698675"/>
              <a:gd name="connsiteX11492" fmla="*/ 6264173 w 8267681"/>
              <a:gd name="connsiteY11492" fmla="*/ 2036390 h 6698675"/>
              <a:gd name="connsiteX11493" fmla="*/ 6278408 w 8267681"/>
              <a:gd name="connsiteY11493" fmla="*/ 2038855 h 6698675"/>
              <a:gd name="connsiteX11494" fmla="*/ 6189012 w 8267681"/>
              <a:gd name="connsiteY11494" fmla="*/ 2029341 h 6698675"/>
              <a:gd name="connsiteX11495" fmla="*/ 6186663 w 8267681"/>
              <a:gd name="connsiteY11495" fmla="*/ 2034040 h 6698675"/>
              <a:gd name="connsiteX11496" fmla="*/ 6257126 w 8267681"/>
              <a:gd name="connsiteY11496" fmla="*/ 2041088 h 6698675"/>
              <a:gd name="connsiteX11497" fmla="*/ 6186663 w 8267681"/>
              <a:gd name="connsiteY11497" fmla="*/ 2036390 h 6698675"/>
              <a:gd name="connsiteX11498" fmla="*/ 6090364 w 8267681"/>
              <a:gd name="connsiteY11498" fmla="*/ 2198442 h 6698675"/>
              <a:gd name="connsiteX11499" fmla="*/ 6010505 w 8267681"/>
              <a:gd name="connsiteY11499" fmla="*/ 2327621 h 6698675"/>
              <a:gd name="connsiteX11500" fmla="*/ 6109154 w 8267681"/>
              <a:gd name="connsiteY11500" fmla="*/ 2064576 h 6698675"/>
              <a:gd name="connsiteX11501" fmla="*/ 6130684 w 8267681"/>
              <a:gd name="connsiteY11501" fmla="*/ 2041088 h 6698675"/>
              <a:gd name="connsiteX11502" fmla="*/ 6134990 w 8267681"/>
              <a:gd name="connsiteY11502" fmla="*/ 2041088 h 6698675"/>
              <a:gd name="connsiteX11503" fmla="*/ 6139687 w 8267681"/>
              <a:gd name="connsiteY11503" fmla="*/ 2036390 h 6698675"/>
              <a:gd name="connsiteX11504" fmla="*/ 6134990 w 8267681"/>
              <a:gd name="connsiteY11504" fmla="*/ 2036390 h 6698675"/>
              <a:gd name="connsiteX11505" fmla="*/ 6130684 w 8267681"/>
              <a:gd name="connsiteY11505" fmla="*/ 2041088 h 6698675"/>
              <a:gd name="connsiteX11506" fmla="*/ 6106805 w 8267681"/>
              <a:gd name="connsiteY11506" fmla="*/ 2041088 h 6698675"/>
              <a:gd name="connsiteX11507" fmla="*/ 6111503 w 8267681"/>
              <a:gd name="connsiteY11507" fmla="*/ 2036390 h 6698675"/>
              <a:gd name="connsiteX11508" fmla="*/ 6106805 w 8267681"/>
              <a:gd name="connsiteY11508" fmla="*/ 2036390 h 6698675"/>
              <a:gd name="connsiteX11509" fmla="*/ 6003459 w 8267681"/>
              <a:gd name="connsiteY11509" fmla="*/ 2203143 h 6698675"/>
              <a:gd name="connsiteX11510" fmla="*/ 6029589 w 8267681"/>
              <a:gd name="connsiteY11510" fmla="*/ 2118012 h 6698675"/>
              <a:gd name="connsiteX11511" fmla="*/ 6062516 w 8267681"/>
              <a:gd name="connsiteY11511" fmla="*/ 2041088 h 6698675"/>
              <a:gd name="connsiteX11512" fmla="*/ 6064527 w 8267681"/>
              <a:gd name="connsiteY11512" fmla="*/ 2041088 h 6698675"/>
              <a:gd name="connsiteX11513" fmla="*/ 6069224 w 8267681"/>
              <a:gd name="connsiteY11513" fmla="*/ 2036390 h 6698675"/>
              <a:gd name="connsiteX11514" fmla="*/ 6064527 w 8267681"/>
              <a:gd name="connsiteY11514" fmla="*/ 2036390 h 6698675"/>
              <a:gd name="connsiteX11515" fmla="*/ 6062516 w 8267681"/>
              <a:gd name="connsiteY11515" fmla="*/ 2041088 h 6698675"/>
              <a:gd name="connsiteX11516" fmla="*/ 6062178 w 8267681"/>
              <a:gd name="connsiteY11516" fmla="*/ 2041088 h 6698675"/>
              <a:gd name="connsiteX11517" fmla="*/ 6041039 w 8267681"/>
              <a:gd name="connsiteY11517" fmla="*/ 2041088 h 6698675"/>
              <a:gd name="connsiteX11518" fmla="*/ 6045736 w 8267681"/>
              <a:gd name="connsiteY11518" fmla="*/ 2036390 h 6698675"/>
              <a:gd name="connsiteX11519" fmla="*/ 6041039 w 8267681"/>
              <a:gd name="connsiteY11519" fmla="*/ 2036390 h 6698675"/>
              <a:gd name="connsiteX11520" fmla="*/ 6008156 w 8267681"/>
              <a:gd name="connsiteY11520" fmla="*/ 2088062 h 6698675"/>
              <a:gd name="connsiteX11521" fmla="*/ 5890717 w 8267681"/>
              <a:gd name="connsiteY11521" fmla="*/ 2334671 h 6698675"/>
              <a:gd name="connsiteX11522" fmla="*/ 5749790 w 8267681"/>
              <a:gd name="connsiteY11522" fmla="*/ 1843795 h 6698675"/>
              <a:gd name="connsiteX11523" fmla="*/ 5510215 w 8267681"/>
              <a:gd name="connsiteY11523" fmla="*/ 1815611 h 6698675"/>
              <a:gd name="connsiteX11524" fmla="*/ 5632351 w 8267681"/>
              <a:gd name="connsiteY11524" fmla="*/ 1639458 h 6698675"/>
              <a:gd name="connsiteX11525" fmla="*/ 5634700 w 8267681"/>
              <a:gd name="connsiteY11525" fmla="*/ 1597181 h 6698675"/>
              <a:gd name="connsiteX11526" fmla="*/ 5850788 w 8267681"/>
              <a:gd name="connsiteY11526" fmla="*/ 1371692 h 6698675"/>
              <a:gd name="connsiteX11527" fmla="*/ 5893359 w 8267681"/>
              <a:gd name="connsiteY11527" fmla="*/ 1320017 h 6698675"/>
              <a:gd name="connsiteX11528" fmla="*/ 5911403 w 8267681"/>
              <a:gd name="connsiteY11528" fmla="*/ 1291601 h 6698675"/>
              <a:gd name="connsiteX11529" fmla="*/ 5798602 w 8267681"/>
              <a:gd name="connsiteY11529" fmla="*/ 1399841 h 6698675"/>
              <a:gd name="connsiteX11530" fmla="*/ 5470286 w 8267681"/>
              <a:gd name="connsiteY11530" fmla="*/ 1820308 h 6698675"/>
              <a:gd name="connsiteX11531" fmla="*/ 5453845 w 8267681"/>
              <a:gd name="connsiteY11531" fmla="*/ 1820308 h 6698675"/>
              <a:gd name="connsiteX11532" fmla="*/ 5521959 w 8267681"/>
              <a:gd name="connsiteY11532" fmla="*/ 1726360 h 6698675"/>
              <a:gd name="connsiteX11533" fmla="*/ 5547796 w 8267681"/>
              <a:gd name="connsiteY11533" fmla="*/ 1674688 h 6698675"/>
              <a:gd name="connsiteX11534" fmla="*/ 5571285 w 8267681"/>
              <a:gd name="connsiteY11534" fmla="*/ 1620668 h 6698675"/>
              <a:gd name="connsiteX11535" fmla="*/ 5639399 w 8267681"/>
              <a:gd name="connsiteY11535" fmla="*/ 1510273 h 6698675"/>
              <a:gd name="connsiteX11536" fmla="*/ 5728653 w 8267681"/>
              <a:gd name="connsiteY11536" fmla="*/ 1409273 h 6698675"/>
              <a:gd name="connsiteX11537" fmla="*/ 5831999 w 8267681"/>
              <a:gd name="connsiteY11537" fmla="*/ 1317667 h 6698675"/>
              <a:gd name="connsiteX11538" fmla="*/ 5951787 w 8267681"/>
              <a:gd name="connsiteY11538" fmla="*/ 1237807 h 6698675"/>
              <a:gd name="connsiteX11539" fmla="*/ 5943164 w 8267681"/>
              <a:gd name="connsiteY11539" fmla="*/ 1251604 h 6698675"/>
              <a:gd name="connsiteX11540" fmla="*/ 6149083 w 8267681"/>
              <a:gd name="connsiteY11540" fmla="*/ 1092184 h 6698675"/>
              <a:gd name="connsiteX11541" fmla="*/ 6400402 w 8267681"/>
              <a:gd name="connsiteY11541" fmla="*/ 953598 h 6698675"/>
              <a:gd name="connsiteX11542" fmla="*/ 6989946 w 8267681"/>
              <a:gd name="connsiteY11542" fmla="*/ 815021 h 6698675"/>
              <a:gd name="connsiteX11543" fmla="*/ 3320273 w 8267681"/>
              <a:gd name="connsiteY11543" fmla="*/ 792671 h 6698675"/>
              <a:gd name="connsiteX11544" fmla="*/ 3316456 w 8267681"/>
              <a:gd name="connsiteY11544" fmla="*/ 796231 h 6698675"/>
              <a:gd name="connsiteX11545" fmla="*/ 3328200 w 8267681"/>
              <a:gd name="connsiteY11545" fmla="*/ 800929 h 6698675"/>
              <a:gd name="connsiteX11546" fmla="*/ 3320273 w 8267681"/>
              <a:gd name="connsiteY11546" fmla="*/ 792671 h 6698675"/>
              <a:gd name="connsiteX11547" fmla="*/ 3431546 w 8267681"/>
              <a:gd name="connsiteY11547" fmla="*/ 779790 h 6698675"/>
              <a:gd name="connsiteX11548" fmla="*/ 3431546 w 8267681"/>
              <a:gd name="connsiteY11548" fmla="*/ 779790 h 6698675"/>
              <a:gd name="connsiteX11549" fmla="*/ 2012904 w 8267681"/>
              <a:gd name="connsiteY11549" fmla="*/ 704672 h 6698675"/>
              <a:gd name="connsiteX11550" fmla="*/ 2005859 w 8267681"/>
              <a:gd name="connsiteY11550" fmla="*/ 714067 h 6698675"/>
              <a:gd name="connsiteX11551" fmla="*/ 2012904 w 8267681"/>
              <a:gd name="connsiteY11551" fmla="*/ 704672 h 6698675"/>
              <a:gd name="connsiteX11552" fmla="*/ 2024651 w 8267681"/>
              <a:gd name="connsiteY11552" fmla="*/ 697626 h 6698675"/>
              <a:gd name="connsiteX11553" fmla="*/ 2019952 w 8267681"/>
              <a:gd name="connsiteY11553" fmla="*/ 704672 h 6698675"/>
              <a:gd name="connsiteX11554" fmla="*/ 2015252 w 8267681"/>
              <a:gd name="connsiteY11554" fmla="*/ 709370 h 6698675"/>
              <a:gd name="connsiteX11555" fmla="*/ 1984501 w 8267681"/>
              <a:gd name="connsiteY11555" fmla="*/ 694786 h 6698675"/>
              <a:gd name="connsiteX11556" fmla="*/ 1984522 w 8267681"/>
              <a:gd name="connsiteY11556" fmla="*/ 695081 h 6698675"/>
              <a:gd name="connsiteX11557" fmla="*/ 1982373 w 8267681"/>
              <a:gd name="connsiteY11557" fmla="*/ 697626 h 6698675"/>
              <a:gd name="connsiteX11558" fmla="*/ 2017601 w 8267681"/>
              <a:gd name="connsiteY11558" fmla="*/ 690580 h 6698675"/>
              <a:gd name="connsiteX11559" fmla="*/ 2017253 w 8267681"/>
              <a:gd name="connsiteY11559" fmla="*/ 691103 h 6698675"/>
              <a:gd name="connsiteX11560" fmla="*/ 2015268 w 8267681"/>
              <a:gd name="connsiteY11560" fmla="*/ 692918 h 6698675"/>
              <a:gd name="connsiteX11561" fmla="*/ 1989417 w 8267681"/>
              <a:gd name="connsiteY11561" fmla="*/ 688231 h 6698675"/>
              <a:gd name="connsiteX11562" fmla="*/ 1984501 w 8267681"/>
              <a:gd name="connsiteY11562" fmla="*/ 694786 h 6698675"/>
              <a:gd name="connsiteX11563" fmla="*/ 1984426 w 8267681"/>
              <a:gd name="connsiteY11563" fmla="*/ 693809 h 6698675"/>
              <a:gd name="connsiteX11564" fmla="*/ 1989417 w 8267681"/>
              <a:gd name="connsiteY11564" fmla="*/ 688231 h 6698675"/>
              <a:gd name="connsiteX11565" fmla="*/ 2022005 w 8267681"/>
              <a:gd name="connsiteY11565" fmla="*/ 686763 h 6698675"/>
              <a:gd name="connsiteX11566" fmla="*/ 2019952 w 8267681"/>
              <a:gd name="connsiteY11566" fmla="*/ 692928 h 6698675"/>
              <a:gd name="connsiteX11567" fmla="*/ 2005859 w 8267681"/>
              <a:gd name="connsiteY11567" fmla="*/ 707021 h 6698675"/>
              <a:gd name="connsiteX11568" fmla="*/ 2014116 w 8267681"/>
              <a:gd name="connsiteY11568" fmla="*/ 695791 h 6698675"/>
              <a:gd name="connsiteX11569" fmla="*/ 2017253 w 8267681"/>
              <a:gd name="connsiteY11569" fmla="*/ 691103 h 6698675"/>
              <a:gd name="connsiteX11570" fmla="*/ 1956531 w 8267681"/>
              <a:gd name="connsiteY11570" fmla="*/ 683533 h 6698675"/>
              <a:gd name="connsiteX11571" fmla="*/ 1949488 w 8267681"/>
              <a:gd name="connsiteY11571" fmla="*/ 690579 h 6698675"/>
              <a:gd name="connsiteX11572" fmla="*/ 1940096 w 8267681"/>
              <a:gd name="connsiteY11572" fmla="*/ 692928 h 6698675"/>
              <a:gd name="connsiteX11573" fmla="*/ 1956531 w 8267681"/>
              <a:gd name="connsiteY11573" fmla="*/ 683533 h 6698675"/>
              <a:gd name="connsiteX11574" fmla="*/ 1945933 w 8267681"/>
              <a:gd name="connsiteY11574" fmla="*/ 668858 h 6698675"/>
              <a:gd name="connsiteX11575" fmla="*/ 1946078 w 8267681"/>
              <a:gd name="connsiteY11575" fmla="*/ 668928 h 6698675"/>
              <a:gd name="connsiteX11576" fmla="*/ 1944790 w 8267681"/>
              <a:gd name="connsiteY11576" fmla="*/ 669441 h 6698675"/>
              <a:gd name="connsiteX11577" fmla="*/ 1945651 w 8267681"/>
              <a:gd name="connsiteY11577" fmla="*/ 668723 h 6698675"/>
              <a:gd name="connsiteX11578" fmla="*/ 1945805 w 8267681"/>
              <a:gd name="connsiteY11578" fmla="*/ 668797 h 6698675"/>
              <a:gd name="connsiteX11579" fmla="*/ 1944790 w 8267681"/>
              <a:gd name="connsiteY11579" fmla="*/ 669441 h 6698675"/>
              <a:gd name="connsiteX11580" fmla="*/ 1968277 w 8267681"/>
              <a:gd name="connsiteY11580" fmla="*/ 660046 h 6698675"/>
              <a:gd name="connsiteX11581" fmla="*/ 1958316 w 8267681"/>
              <a:gd name="connsiteY11581" fmla="*/ 666272 h 6698675"/>
              <a:gd name="connsiteX11582" fmla="*/ 1947140 w 8267681"/>
              <a:gd name="connsiteY11582" fmla="*/ 669441 h 6698675"/>
              <a:gd name="connsiteX11583" fmla="*/ 1946078 w 8267681"/>
              <a:gd name="connsiteY11583" fmla="*/ 668928 h 6698675"/>
              <a:gd name="connsiteX11584" fmla="*/ 1953013 w 8267681"/>
              <a:gd name="connsiteY11584" fmla="*/ 658664 h 6698675"/>
              <a:gd name="connsiteX11585" fmla="*/ 1952616 w 8267681"/>
              <a:gd name="connsiteY11585" fmla="*/ 658894 h 6698675"/>
              <a:gd name="connsiteX11586" fmla="*/ 1947140 w 8267681"/>
              <a:gd name="connsiteY11586" fmla="*/ 660046 h 6698675"/>
              <a:gd name="connsiteX11587" fmla="*/ 1959889 w 8267681"/>
              <a:gd name="connsiteY11587" fmla="*/ 657362 h 6698675"/>
              <a:gd name="connsiteX11588" fmla="*/ 1957342 w 8267681"/>
              <a:gd name="connsiteY11588" fmla="*/ 659202 h 6698675"/>
              <a:gd name="connsiteX11589" fmla="*/ 1953599 w 8267681"/>
              <a:gd name="connsiteY11589" fmla="*/ 662101 h 6698675"/>
              <a:gd name="connsiteX11590" fmla="*/ 1945651 w 8267681"/>
              <a:gd name="connsiteY11590" fmla="*/ 668723 h 6698675"/>
              <a:gd name="connsiteX11591" fmla="*/ 1938626 w 8267681"/>
              <a:gd name="connsiteY11591" fmla="*/ 665330 h 6698675"/>
              <a:gd name="connsiteX11592" fmla="*/ 1942441 w 8267681"/>
              <a:gd name="connsiteY11592" fmla="*/ 664743 h 6698675"/>
              <a:gd name="connsiteX11593" fmla="*/ 1952616 w 8267681"/>
              <a:gd name="connsiteY11593" fmla="*/ 658894 h 6698675"/>
              <a:gd name="connsiteX11594" fmla="*/ 1970625 w 8267681"/>
              <a:gd name="connsiteY11594" fmla="*/ 655348 h 6698675"/>
              <a:gd name="connsiteX11595" fmla="*/ 1956829 w 8267681"/>
              <a:gd name="connsiteY11595" fmla="*/ 663276 h 6698675"/>
              <a:gd name="connsiteX11596" fmla="*/ 1945933 w 8267681"/>
              <a:gd name="connsiteY11596" fmla="*/ 668858 h 6698675"/>
              <a:gd name="connsiteX11597" fmla="*/ 1945805 w 8267681"/>
              <a:gd name="connsiteY11597" fmla="*/ 668797 h 6698675"/>
              <a:gd name="connsiteX11598" fmla="*/ 1949821 w 8267681"/>
              <a:gd name="connsiteY11598" fmla="*/ 666248 h 6698675"/>
              <a:gd name="connsiteX11599" fmla="*/ 1970625 w 8267681"/>
              <a:gd name="connsiteY11599" fmla="*/ 655348 h 6698675"/>
              <a:gd name="connsiteX11600" fmla="*/ 1962649 w 8267681"/>
              <a:gd name="connsiteY11600" fmla="*/ 654393 h 6698675"/>
              <a:gd name="connsiteX11601" fmla="*/ 1963435 w 8267681"/>
              <a:gd name="connsiteY11601" fmla="*/ 654761 h 6698675"/>
              <a:gd name="connsiteX11602" fmla="*/ 1963504 w 8267681"/>
              <a:gd name="connsiteY11602" fmla="*/ 654751 h 6698675"/>
              <a:gd name="connsiteX11603" fmla="*/ 1960538 w 8267681"/>
              <a:gd name="connsiteY11603" fmla="*/ 656894 h 6698675"/>
              <a:gd name="connsiteX11604" fmla="*/ 1953013 w 8267681"/>
              <a:gd name="connsiteY11604" fmla="*/ 658664 h 6698675"/>
              <a:gd name="connsiteX11605" fmla="*/ 1954188 w 8267681"/>
              <a:gd name="connsiteY11605" fmla="*/ 657991 h 6698675"/>
              <a:gd name="connsiteX11606" fmla="*/ 2123295 w 8267681"/>
              <a:gd name="connsiteY11606" fmla="*/ 615420 h 6698675"/>
              <a:gd name="connsiteX11607" fmla="*/ 2125642 w 8267681"/>
              <a:gd name="connsiteY11607" fmla="*/ 620117 h 6698675"/>
              <a:gd name="connsiteX11608" fmla="*/ 2123295 w 8267681"/>
              <a:gd name="connsiteY11608" fmla="*/ 620117 h 6698675"/>
              <a:gd name="connsiteX11609" fmla="*/ 2119001 w 8267681"/>
              <a:gd name="connsiteY11609" fmla="*/ 618466 h 6698675"/>
              <a:gd name="connsiteX11610" fmla="*/ 2121705 w 8267681"/>
              <a:gd name="connsiteY11610" fmla="*/ 616273 h 6698675"/>
              <a:gd name="connsiteX11611" fmla="*/ 2100396 w 8267681"/>
              <a:gd name="connsiteY11611" fmla="*/ 579895 h 6698675"/>
              <a:gd name="connsiteX11612" fmla="*/ 2099809 w 8267681"/>
              <a:gd name="connsiteY11612" fmla="*/ 584887 h 6698675"/>
              <a:gd name="connsiteX11613" fmla="*/ 2092764 w 8267681"/>
              <a:gd name="connsiteY11613" fmla="*/ 591932 h 6698675"/>
              <a:gd name="connsiteX11614" fmla="*/ 2088066 w 8267681"/>
              <a:gd name="connsiteY11614" fmla="*/ 594281 h 6698675"/>
              <a:gd name="connsiteX11615" fmla="*/ 2095114 w 8267681"/>
              <a:gd name="connsiteY11615" fmla="*/ 587234 h 6698675"/>
              <a:gd name="connsiteX11616" fmla="*/ 2092091 w 8267681"/>
              <a:gd name="connsiteY11616" fmla="*/ 589248 h 6698675"/>
              <a:gd name="connsiteX11617" fmla="*/ 2097459 w 8267681"/>
              <a:gd name="connsiteY11617" fmla="*/ 582541 h 6698675"/>
              <a:gd name="connsiteX11618" fmla="*/ 2097464 w 8267681"/>
              <a:gd name="connsiteY11618" fmla="*/ 582538 h 6698675"/>
              <a:gd name="connsiteX11619" fmla="*/ 2097464 w 8267681"/>
              <a:gd name="connsiteY11619" fmla="*/ 582537 h 6698675"/>
              <a:gd name="connsiteX11620" fmla="*/ 2100071 w 8267681"/>
              <a:gd name="connsiteY11620" fmla="*/ 579927 h 6698675"/>
              <a:gd name="connsiteX11621" fmla="*/ 2027882 w 8267681"/>
              <a:gd name="connsiteY11621" fmla="*/ 547306 h 6698675"/>
              <a:gd name="connsiteX11622" fmla="*/ 2029347 w 8267681"/>
              <a:gd name="connsiteY11622" fmla="*/ 549655 h 6698675"/>
              <a:gd name="connsiteX11623" fmla="*/ 2028133 w 8267681"/>
              <a:gd name="connsiteY11623" fmla="*/ 552412 h 6698675"/>
              <a:gd name="connsiteX11624" fmla="*/ 2027882 w 8267681"/>
              <a:gd name="connsiteY11624" fmla="*/ 552004 h 6698675"/>
              <a:gd name="connsiteX11625" fmla="*/ 2025617 w 8267681"/>
              <a:gd name="connsiteY11625" fmla="*/ 555293 h 6698675"/>
              <a:gd name="connsiteX11626" fmla="*/ 2024651 w 8267681"/>
              <a:gd name="connsiteY11626" fmla="*/ 552004 h 6698675"/>
              <a:gd name="connsiteX11627" fmla="*/ 2027882 w 8267681"/>
              <a:gd name="connsiteY11627" fmla="*/ 547306 h 6698675"/>
              <a:gd name="connsiteX11628" fmla="*/ 2057532 w 8267681"/>
              <a:gd name="connsiteY11628" fmla="*/ 542608 h 6698675"/>
              <a:gd name="connsiteX11629" fmla="*/ 2059879 w 8267681"/>
              <a:gd name="connsiteY11629" fmla="*/ 542608 h 6698675"/>
              <a:gd name="connsiteX11630" fmla="*/ 2052837 w 8267681"/>
              <a:gd name="connsiteY11630" fmla="*/ 554352 h 6698675"/>
              <a:gd name="connsiteX11631" fmla="*/ 2085717 w 8267681"/>
              <a:gd name="connsiteY11631" fmla="*/ 540259 h 6698675"/>
              <a:gd name="connsiteX11632" fmla="*/ 2090414 w 8267681"/>
              <a:gd name="connsiteY11632" fmla="*/ 540259 h 6698675"/>
              <a:gd name="connsiteX11633" fmla="*/ 2085717 w 8267681"/>
              <a:gd name="connsiteY11633" fmla="*/ 540259 h 6698675"/>
              <a:gd name="connsiteX11634" fmla="*/ 2019952 w 8267681"/>
              <a:gd name="connsiteY11634" fmla="*/ 519120 h 6698675"/>
              <a:gd name="connsiteX11635" fmla="*/ 2022301 w 8267681"/>
              <a:gd name="connsiteY11635" fmla="*/ 528515 h 6698675"/>
              <a:gd name="connsiteX11636" fmla="*/ 2019952 w 8267681"/>
              <a:gd name="connsiteY11636" fmla="*/ 523818 h 6698675"/>
              <a:gd name="connsiteX11637" fmla="*/ 2029347 w 8267681"/>
              <a:gd name="connsiteY11637" fmla="*/ 516772 h 6698675"/>
              <a:gd name="connsiteX11638" fmla="*/ 2036394 w 8267681"/>
              <a:gd name="connsiteY11638" fmla="*/ 540260 h 6698675"/>
              <a:gd name="connsiteX11639" fmla="*/ 2031694 w 8267681"/>
              <a:gd name="connsiteY11639" fmla="*/ 542609 h 6698675"/>
              <a:gd name="connsiteX11640" fmla="*/ 2038744 w 8267681"/>
              <a:gd name="connsiteY11640" fmla="*/ 554352 h 6698675"/>
              <a:gd name="connsiteX11641" fmla="*/ 2031694 w 8267681"/>
              <a:gd name="connsiteY11641" fmla="*/ 568445 h 6698675"/>
              <a:gd name="connsiteX11642" fmla="*/ 2036394 w 8267681"/>
              <a:gd name="connsiteY11642" fmla="*/ 561399 h 6698675"/>
              <a:gd name="connsiteX11643" fmla="*/ 2034044 w 8267681"/>
              <a:gd name="connsiteY11643" fmla="*/ 568445 h 6698675"/>
              <a:gd name="connsiteX11644" fmla="*/ 2041094 w 8267681"/>
              <a:gd name="connsiteY11644" fmla="*/ 554352 h 6698675"/>
              <a:gd name="connsiteX11645" fmla="*/ 2048136 w 8267681"/>
              <a:gd name="connsiteY11645" fmla="*/ 554352 h 6698675"/>
              <a:gd name="connsiteX11646" fmla="*/ 2045788 w 8267681"/>
              <a:gd name="connsiteY11646" fmla="*/ 559050 h 6698675"/>
              <a:gd name="connsiteX11647" fmla="*/ 2052837 w 8267681"/>
              <a:gd name="connsiteY11647" fmla="*/ 552004 h 6698675"/>
              <a:gd name="connsiteX11648" fmla="*/ 2050486 w 8267681"/>
              <a:gd name="connsiteY11648" fmla="*/ 563748 h 6698675"/>
              <a:gd name="connsiteX11649" fmla="*/ 2063699 w 8267681"/>
              <a:gd name="connsiteY11649" fmla="*/ 545581 h 6698675"/>
              <a:gd name="connsiteX11650" fmla="*/ 2064536 w 8267681"/>
              <a:gd name="connsiteY11650" fmla="*/ 549444 h 6698675"/>
              <a:gd name="connsiteX11651" fmla="*/ 2064400 w 8267681"/>
              <a:gd name="connsiteY11651" fmla="*/ 549655 h 6698675"/>
              <a:gd name="connsiteX11652" fmla="*/ 2062229 w 8267681"/>
              <a:gd name="connsiteY11652" fmla="*/ 549655 h 6698675"/>
              <a:gd name="connsiteX11653" fmla="*/ 2059879 w 8267681"/>
              <a:gd name="connsiteY11653" fmla="*/ 556701 h 6698675"/>
              <a:gd name="connsiteX11654" fmla="*/ 2064400 w 8267681"/>
              <a:gd name="connsiteY11654" fmla="*/ 549655 h 6698675"/>
              <a:gd name="connsiteX11655" fmla="*/ 2064579 w 8267681"/>
              <a:gd name="connsiteY11655" fmla="*/ 549655 h 6698675"/>
              <a:gd name="connsiteX11656" fmla="*/ 2064536 w 8267681"/>
              <a:gd name="connsiteY11656" fmla="*/ 549444 h 6698675"/>
              <a:gd name="connsiteX11657" fmla="*/ 2067553 w 8267681"/>
              <a:gd name="connsiteY11657" fmla="*/ 544737 h 6698675"/>
              <a:gd name="connsiteX11658" fmla="*/ 2085717 w 8267681"/>
              <a:gd name="connsiteY11658" fmla="*/ 530865 h 6698675"/>
              <a:gd name="connsiteX11659" fmla="*/ 2071625 w 8267681"/>
              <a:gd name="connsiteY11659" fmla="*/ 549655 h 6698675"/>
              <a:gd name="connsiteX11660" fmla="*/ 2069279 w 8267681"/>
              <a:gd name="connsiteY11660" fmla="*/ 559050 h 6698675"/>
              <a:gd name="connsiteX11661" fmla="*/ 2064579 w 8267681"/>
              <a:gd name="connsiteY11661" fmla="*/ 559050 h 6698675"/>
              <a:gd name="connsiteX11662" fmla="*/ 2078672 w 8267681"/>
              <a:gd name="connsiteY11662" fmla="*/ 554352 h 6698675"/>
              <a:gd name="connsiteX11663" fmla="*/ 2071625 w 8267681"/>
              <a:gd name="connsiteY11663" fmla="*/ 570793 h 6698675"/>
              <a:gd name="connsiteX11664" fmla="*/ 2088066 w 8267681"/>
              <a:gd name="connsiteY11664" fmla="*/ 549655 h 6698675"/>
              <a:gd name="connsiteX11665" fmla="*/ 2081022 w 8267681"/>
              <a:gd name="connsiteY11665" fmla="*/ 563748 h 6698675"/>
              <a:gd name="connsiteX11666" fmla="*/ 2088066 w 8267681"/>
              <a:gd name="connsiteY11666" fmla="*/ 570793 h 6698675"/>
              <a:gd name="connsiteX11667" fmla="*/ 2102158 w 8267681"/>
              <a:gd name="connsiteY11667" fmla="*/ 568445 h 6698675"/>
              <a:gd name="connsiteX11668" fmla="*/ 2095114 w 8267681"/>
              <a:gd name="connsiteY11668" fmla="*/ 580188 h 6698675"/>
              <a:gd name="connsiteX11669" fmla="*/ 2104506 w 8267681"/>
              <a:gd name="connsiteY11669" fmla="*/ 575492 h 6698675"/>
              <a:gd name="connsiteX11670" fmla="*/ 2100071 w 8267681"/>
              <a:gd name="connsiteY11670" fmla="*/ 579927 h 6698675"/>
              <a:gd name="connsiteX11671" fmla="*/ 2097464 w 8267681"/>
              <a:gd name="connsiteY11671" fmla="*/ 580188 h 6698675"/>
              <a:gd name="connsiteX11672" fmla="*/ 2097464 w 8267681"/>
              <a:gd name="connsiteY11672" fmla="*/ 582537 h 6698675"/>
              <a:gd name="connsiteX11673" fmla="*/ 2097459 w 8267681"/>
              <a:gd name="connsiteY11673" fmla="*/ 582541 h 6698675"/>
              <a:gd name="connsiteX11674" fmla="*/ 2088066 w 8267681"/>
              <a:gd name="connsiteY11674" fmla="*/ 591932 h 6698675"/>
              <a:gd name="connsiteX11675" fmla="*/ 2092091 w 8267681"/>
              <a:gd name="connsiteY11675" fmla="*/ 589248 h 6698675"/>
              <a:gd name="connsiteX11676" fmla="*/ 2088066 w 8267681"/>
              <a:gd name="connsiteY11676" fmla="*/ 594281 h 6698675"/>
              <a:gd name="connsiteX11677" fmla="*/ 2083372 w 8267681"/>
              <a:gd name="connsiteY11677" fmla="*/ 601327 h 6698675"/>
              <a:gd name="connsiteX11678" fmla="*/ 2099809 w 8267681"/>
              <a:gd name="connsiteY11678" fmla="*/ 587234 h 6698675"/>
              <a:gd name="connsiteX11679" fmla="*/ 2106857 w 8267681"/>
              <a:gd name="connsiteY11679" fmla="*/ 589584 h 6698675"/>
              <a:gd name="connsiteX11680" fmla="*/ 2097464 w 8267681"/>
              <a:gd name="connsiteY11680" fmla="*/ 598978 h 6698675"/>
              <a:gd name="connsiteX11681" fmla="*/ 2102158 w 8267681"/>
              <a:gd name="connsiteY11681" fmla="*/ 596630 h 6698675"/>
              <a:gd name="connsiteX11682" fmla="*/ 2090414 w 8267681"/>
              <a:gd name="connsiteY11682" fmla="*/ 606025 h 6698675"/>
              <a:gd name="connsiteX11683" fmla="*/ 2104506 w 8267681"/>
              <a:gd name="connsiteY11683" fmla="*/ 598978 h 6698675"/>
              <a:gd name="connsiteX11684" fmla="*/ 2097464 w 8267681"/>
              <a:gd name="connsiteY11684" fmla="*/ 606025 h 6698675"/>
              <a:gd name="connsiteX11685" fmla="*/ 2106857 w 8267681"/>
              <a:gd name="connsiteY11685" fmla="*/ 601327 h 6698675"/>
              <a:gd name="connsiteX11686" fmla="*/ 2120936 w 8267681"/>
              <a:gd name="connsiteY11686" fmla="*/ 589584 h 6698675"/>
              <a:gd name="connsiteX11687" fmla="*/ 2113901 w 8267681"/>
              <a:gd name="connsiteY11687" fmla="*/ 601327 h 6698675"/>
              <a:gd name="connsiteX11688" fmla="*/ 2120936 w 8267681"/>
              <a:gd name="connsiteY11688" fmla="*/ 591932 h 6698675"/>
              <a:gd name="connsiteX11689" fmla="*/ 2109207 w 8267681"/>
              <a:gd name="connsiteY11689" fmla="*/ 613071 h 6698675"/>
              <a:gd name="connsiteX11690" fmla="*/ 2123295 w 8267681"/>
              <a:gd name="connsiteY11690" fmla="*/ 596630 h 6698675"/>
              <a:gd name="connsiteX11691" fmla="*/ 2123295 w 8267681"/>
              <a:gd name="connsiteY11691" fmla="*/ 603676 h 6698675"/>
              <a:gd name="connsiteX11692" fmla="*/ 2111552 w 8267681"/>
              <a:gd name="connsiteY11692" fmla="*/ 613071 h 6698675"/>
              <a:gd name="connsiteX11693" fmla="*/ 2118599 w 8267681"/>
              <a:gd name="connsiteY11693" fmla="*/ 610722 h 6698675"/>
              <a:gd name="connsiteX11694" fmla="*/ 2109207 w 8267681"/>
              <a:gd name="connsiteY11694" fmla="*/ 617769 h 6698675"/>
              <a:gd name="connsiteX11695" fmla="*/ 2125642 w 8267681"/>
              <a:gd name="connsiteY11695" fmla="*/ 613071 h 6698675"/>
              <a:gd name="connsiteX11696" fmla="*/ 2121705 w 8267681"/>
              <a:gd name="connsiteY11696" fmla="*/ 616273 h 6698675"/>
              <a:gd name="connsiteX11697" fmla="*/ 2118078 w 8267681"/>
              <a:gd name="connsiteY11697" fmla="*/ 618209 h 6698675"/>
              <a:gd name="connsiteX11698" fmla="*/ 2106857 w 8267681"/>
              <a:gd name="connsiteY11698" fmla="*/ 624815 h 6698675"/>
              <a:gd name="connsiteX11699" fmla="*/ 2107707 w 8267681"/>
              <a:gd name="connsiteY11699" fmla="*/ 624815 h 6698675"/>
              <a:gd name="connsiteX11700" fmla="*/ 2104506 w 8267681"/>
              <a:gd name="connsiteY11700" fmla="*/ 627164 h 6698675"/>
              <a:gd name="connsiteX11701" fmla="*/ 2097464 w 8267681"/>
              <a:gd name="connsiteY11701" fmla="*/ 631861 h 6698675"/>
              <a:gd name="connsiteX11702" fmla="*/ 2097464 w 8267681"/>
              <a:gd name="connsiteY11702" fmla="*/ 629512 h 6698675"/>
              <a:gd name="connsiteX11703" fmla="*/ 2095114 w 8267681"/>
              <a:gd name="connsiteY11703" fmla="*/ 631861 h 6698675"/>
              <a:gd name="connsiteX11704" fmla="*/ 2095114 w 8267681"/>
              <a:gd name="connsiteY11704" fmla="*/ 636559 h 6698675"/>
              <a:gd name="connsiteX11705" fmla="*/ 2104506 w 8267681"/>
              <a:gd name="connsiteY11705" fmla="*/ 629512 h 6698675"/>
              <a:gd name="connsiteX11706" fmla="*/ 2104506 w 8267681"/>
              <a:gd name="connsiteY11706" fmla="*/ 627164 h 6698675"/>
              <a:gd name="connsiteX11707" fmla="*/ 2111552 w 8267681"/>
              <a:gd name="connsiteY11707" fmla="*/ 624815 h 6698675"/>
              <a:gd name="connsiteX11708" fmla="*/ 2107707 w 8267681"/>
              <a:gd name="connsiteY11708" fmla="*/ 624815 h 6698675"/>
              <a:gd name="connsiteX11709" fmla="*/ 2111403 w 8267681"/>
              <a:gd name="connsiteY11709" fmla="*/ 622099 h 6698675"/>
              <a:gd name="connsiteX11710" fmla="*/ 2123295 w 8267681"/>
              <a:gd name="connsiteY11710" fmla="*/ 620117 h 6698675"/>
              <a:gd name="connsiteX11711" fmla="*/ 2104506 w 8267681"/>
              <a:gd name="connsiteY11711" fmla="*/ 638908 h 6698675"/>
              <a:gd name="connsiteX11712" fmla="*/ 2102158 w 8267681"/>
              <a:gd name="connsiteY11712" fmla="*/ 641256 h 6698675"/>
              <a:gd name="connsiteX11713" fmla="*/ 2116249 w 8267681"/>
              <a:gd name="connsiteY11713" fmla="*/ 634210 h 6698675"/>
              <a:gd name="connsiteX11714" fmla="*/ 2130343 w 8267681"/>
              <a:gd name="connsiteY11714" fmla="*/ 622466 h 6698675"/>
              <a:gd name="connsiteX11715" fmla="*/ 2127993 w 8267681"/>
              <a:gd name="connsiteY11715" fmla="*/ 634210 h 6698675"/>
              <a:gd name="connsiteX11716" fmla="*/ 2109207 w 8267681"/>
              <a:gd name="connsiteY11716" fmla="*/ 645954 h 6698675"/>
              <a:gd name="connsiteX11717" fmla="*/ 2123295 w 8267681"/>
              <a:gd name="connsiteY11717" fmla="*/ 641256 h 6698675"/>
              <a:gd name="connsiteX11718" fmla="*/ 2116249 w 8267681"/>
              <a:gd name="connsiteY11718" fmla="*/ 645954 h 6698675"/>
              <a:gd name="connsiteX11719" fmla="*/ 2142086 w 8267681"/>
              <a:gd name="connsiteY11719" fmla="*/ 634210 h 6698675"/>
              <a:gd name="connsiteX11720" fmla="*/ 2125642 w 8267681"/>
              <a:gd name="connsiteY11720" fmla="*/ 643605 h 6698675"/>
              <a:gd name="connsiteX11721" fmla="*/ 2132692 w 8267681"/>
              <a:gd name="connsiteY11721" fmla="*/ 643605 h 6698675"/>
              <a:gd name="connsiteX11722" fmla="*/ 2135042 w 8267681"/>
              <a:gd name="connsiteY11722" fmla="*/ 650651 h 6698675"/>
              <a:gd name="connsiteX11723" fmla="*/ 2139738 w 8267681"/>
              <a:gd name="connsiteY11723" fmla="*/ 648302 h 6698675"/>
              <a:gd name="connsiteX11724" fmla="*/ 2158530 w 8267681"/>
              <a:gd name="connsiteY11724" fmla="*/ 660046 h 6698675"/>
              <a:gd name="connsiteX11725" fmla="*/ 2160879 w 8267681"/>
              <a:gd name="connsiteY11725" fmla="*/ 655348 h 6698675"/>
              <a:gd name="connsiteX11726" fmla="*/ 2163227 w 8267681"/>
              <a:gd name="connsiteY11726" fmla="*/ 662394 h 6698675"/>
              <a:gd name="connsiteX11727" fmla="*/ 2160879 w 8267681"/>
              <a:gd name="connsiteY11727" fmla="*/ 662394 h 6698675"/>
              <a:gd name="connsiteX11728" fmla="*/ 2146785 w 8267681"/>
              <a:gd name="connsiteY11728" fmla="*/ 671789 h 6698675"/>
              <a:gd name="connsiteX11729" fmla="*/ 2156181 w 8267681"/>
              <a:gd name="connsiteY11729" fmla="*/ 669441 h 6698675"/>
              <a:gd name="connsiteX11730" fmla="*/ 2149134 w 8267681"/>
              <a:gd name="connsiteY11730" fmla="*/ 671789 h 6698675"/>
              <a:gd name="connsiteX11731" fmla="*/ 2160879 w 8267681"/>
              <a:gd name="connsiteY11731" fmla="*/ 669441 h 6698675"/>
              <a:gd name="connsiteX11732" fmla="*/ 2149134 w 8267681"/>
              <a:gd name="connsiteY11732" fmla="*/ 681185 h 6698675"/>
              <a:gd name="connsiteX11733" fmla="*/ 2139738 w 8267681"/>
              <a:gd name="connsiteY11733" fmla="*/ 690580 h 6698675"/>
              <a:gd name="connsiteX11734" fmla="*/ 2158530 w 8267681"/>
              <a:gd name="connsiteY11734" fmla="*/ 683533 h 6698675"/>
              <a:gd name="connsiteX11735" fmla="*/ 2151485 w 8267681"/>
              <a:gd name="connsiteY11735" fmla="*/ 688231 h 6698675"/>
              <a:gd name="connsiteX11736" fmla="*/ 2163227 w 8267681"/>
              <a:gd name="connsiteY11736" fmla="*/ 685882 h 6698675"/>
              <a:gd name="connsiteX11737" fmla="*/ 2156181 w 8267681"/>
              <a:gd name="connsiteY11737" fmla="*/ 699975 h 6698675"/>
              <a:gd name="connsiteX11738" fmla="*/ 2153830 w 8267681"/>
              <a:gd name="connsiteY11738" fmla="*/ 707021 h 6698675"/>
              <a:gd name="connsiteX11739" fmla="*/ 2151485 w 8267681"/>
              <a:gd name="connsiteY11739" fmla="*/ 718765 h 6698675"/>
              <a:gd name="connsiteX11740" fmla="*/ 2149134 w 8267681"/>
              <a:gd name="connsiteY11740" fmla="*/ 716416 h 6698675"/>
              <a:gd name="connsiteX11741" fmla="*/ 2144435 w 8267681"/>
              <a:gd name="connsiteY11741" fmla="*/ 723463 h 6698675"/>
              <a:gd name="connsiteX11742" fmla="*/ 2146785 w 8267681"/>
              <a:gd name="connsiteY11742" fmla="*/ 735206 h 6698675"/>
              <a:gd name="connsiteX11743" fmla="*/ 2137392 w 8267681"/>
              <a:gd name="connsiteY11743" fmla="*/ 725811 h 6698675"/>
              <a:gd name="connsiteX11744" fmla="*/ 2118599 w 8267681"/>
              <a:gd name="connsiteY11744" fmla="*/ 742253 h 6698675"/>
              <a:gd name="connsiteX11745" fmla="*/ 2104506 w 8267681"/>
              <a:gd name="connsiteY11745" fmla="*/ 739903 h 6698675"/>
              <a:gd name="connsiteX11746" fmla="*/ 2104506 w 8267681"/>
              <a:gd name="connsiteY11746" fmla="*/ 709370 h 6698675"/>
              <a:gd name="connsiteX11747" fmla="*/ 2102158 w 8267681"/>
              <a:gd name="connsiteY11747" fmla="*/ 709370 h 6698675"/>
              <a:gd name="connsiteX11748" fmla="*/ 2083372 w 8267681"/>
              <a:gd name="connsiteY11748" fmla="*/ 702324 h 6698675"/>
              <a:gd name="connsiteX11749" fmla="*/ 2078672 w 8267681"/>
              <a:gd name="connsiteY11749" fmla="*/ 702324 h 6698675"/>
              <a:gd name="connsiteX11750" fmla="*/ 2076322 w 8267681"/>
              <a:gd name="connsiteY11750" fmla="*/ 702324 h 6698675"/>
              <a:gd name="connsiteX11751" fmla="*/ 2078672 w 8267681"/>
              <a:gd name="connsiteY11751" fmla="*/ 699975 h 6698675"/>
              <a:gd name="connsiteX11752" fmla="*/ 2076322 w 8267681"/>
              <a:gd name="connsiteY11752" fmla="*/ 699975 h 6698675"/>
              <a:gd name="connsiteX11753" fmla="*/ 2071625 w 8267681"/>
              <a:gd name="connsiteY11753" fmla="*/ 702324 h 6698675"/>
              <a:gd name="connsiteX11754" fmla="*/ 2062229 w 8267681"/>
              <a:gd name="connsiteY11754" fmla="*/ 704672 h 6698675"/>
              <a:gd name="connsiteX11755" fmla="*/ 2067262 w 8267681"/>
              <a:gd name="connsiteY11755" fmla="*/ 701653 h 6698675"/>
              <a:gd name="connsiteX11756" fmla="*/ 2066929 w 8267681"/>
              <a:gd name="connsiteY11756" fmla="*/ 702324 h 6698675"/>
              <a:gd name="connsiteX11757" fmla="*/ 2073974 w 8267681"/>
              <a:gd name="connsiteY11757" fmla="*/ 697626 h 6698675"/>
              <a:gd name="connsiteX11758" fmla="*/ 2067262 w 8267681"/>
              <a:gd name="connsiteY11758" fmla="*/ 701653 h 6698675"/>
              <a:gd name="connsiteX11759" fmla="*/ 2069279 w 8267681"/>
              <a:gd name="connsiteY11759" fmla="*/ 697626 h 6698675"/>
              <a:gd name="connsiteX11760" fmla="*/ 2062229 w 8267681"/>
              <a:gd name="connsiteY11760" fmla="*/ 692928 h 6698675"/>
              <a:gd name="connsiteX11761" fmla="*/ 2059879 w 8267681"/>
              <a:gd name="connsiteY11761" fmla="*/ 692928 h 6698675"/>
              <a:gd name="connsiteX11762" fmla="*/ 2057530 w 8267681"/>
              <a:gd name="connsiteY11762" fmla="*/ 692928 h 6698675"/>
              <a:gd name="connsiteX11763" fmla="*/ 2055182 w 8267681"/>
              <a:gd name="connsiteY11763" fmla="*/ 692928 h 6698675"/>
              <a:gd name="connsiteX11764" fmla="*/ 2050486 w 8267681"/>
              <a:gd name="connsiteY11764" fmla="*/ 697626 h 6698675"/>
              <a:gd name="connsiteX11765" fmla="*/ 2052837 w 8267681"/>
              <a:gd name="connsiteY11765" fmla="*/ 692928 h 6698675"/>
              <a:gd name="connsiteX11766" fmla="*/ 2043440 w 8267681"/>
              <a:gd name="connsiteY11766" fmla="*/ 688231 h 6698675"/>
              <a:gd name="connsiteX11767" fmla="*/ 2038744 w 8267681"/>
              <a:gd name="connsiteY11767" fmla="*/ 695277 h 6698675"/>
              <a:gd name="connsiteX11768" fmla="*/ 2034044 w 8267681"/>
              <a:gd name="connsiteY11768" fmla="*/ 681185 h 6698675"/>
              <a:gd name="connsiteX11769" fmla="*/ 2026995 w 8267681"/>
              <a:gd name="connsiteY11769" fmla="*/ 676487 h 6698675"/>
              <a:gd name="connsiteX11770" fmla="*/ 2015252 w 8267681"/>
              <a:gd name="connsiteY11770" fmla="*/ 692928 h 6698675"/>
              <a:gd name="connsiteX11771" fmla="*/ 2015268 w 8267681"/>
              <a:gd name="connsiteY11771" fmla="*/ 692918 h 6698675"/>
              <a:gd name="connsiteX11772" fmla="*/ 2010559 w 8267681"/>
              <a:gd name="connsiteY11772" fmla="*/ 697626 h 6698675"/>
              <a:gd name="connsiteX11773" fmla="*/ 2017601 w 8267681"/>
              <a:gd name="connsiteY11773" fmla="*/ 683533 h 6698675"/>
              <a:gd name="connsiteX11774" fmla="*/ 2017601 w 8267681"/>
              <a:gd name="connsiteY11774" fmla="*/ 671789 h 6698675"/>
              <a:gd name="connsiteX11775" fmla="*/ 2017601 w 8267681"/>
              <a:gd name="connsiteY11775" fmla="*/ 669441 h 6698675"/>
              <a:gd name="connsiteX11776" fmla="*/ 2015252 w 8267681"/>
              <a:gd name="connsiteY11776" fmla="*/ 669441 h 6698675"/>
              <a:gd name="connsiteX11777" fmla="*/ 1996461 w 8267681"/>
              <a:gd name="connsiteY11777" fmla="*/ 692928 h 6698675"/>
              <a:gd name="connsiteX11778" fmla="*/ 1994116 w 8267681"/>
              <a:gd name="connsiteY11778" fmla="*/ 688231 h 6698675"/>
              <a:gd name="connsiteX11779" fmla="*/ 1984718 w 8267681"/>
              <a:gd name="connsiteY11779" fmla="*/ 697626 h 6698675"/>
              <a:gd name="connsiteX11780" fmla="*/ 1984522 w 8267681"/>
              <a:gd name="connsiteY11780" fmla="*/ 695081 h 6698675"/>
              <a:gd name="connsiteX11781" fmla="*/ 2008209 w 8267681"/>
              <a:gd name="connsiteY11781" fmla="*/ 667092 h 6698675"/>
              <a:gd name="connsiteX11782" fmla="*/ 2005859 w 8267681"/>
              <a:gd name="connsiteY11782" fmla="*/ 664743 h 6698675"/>
              <a:gd name="connsiteX11783" fmla="*/ 2003508 w 8267681"/>
              <a:gd name="connsiteY11783" fmla="*/ 662394 h 6698675"/>
              <a:gd name="connsiteX11784" fmla="*/ 1968277 w 8267681"/>
              <a:gd name="connsiteY11784" fmla="*/ 707021 h 6698675"/>
              <a:gd name="connsiteX11785" fmla="*/ 1972974 w 8267681"/>
              <a:gd name="connsiteY11785" fmla="*/ 697626 h 6698675"/>
              <a:gd name="connsiteX11786" fmla="*/ 1963581 w 8267681"/>
              <a:gd name="connsiteY11786" fmla="*/ 697626 h 6698675"/>
              <a:gd name="connsiteX11787" fmla="*/ 1970625 w 8267681"/>
              <a:gd name="connsiteY11787" fmla="*/ 692928 h 6698675"/>
              <a:gd name="connsiteX11788" fmla="*/ 1963581 w 8267681"/>
              <a:gd name="connsiteY11788" fmla="*/ 695277 h 6698675"/>
              <a:gd name="connsiteX11789" fmla="*/ 1987068 w 8267681"/>
              <a:gd name="connsiteY11789" fmla="*/ 671789 h 6698675"/>
              <a:gd name="connsiteX11790" fmla="*/ 1951838 w 8267681"/>
              <a:gd name="connsiteY11790" fmla="*/ 697626 h 6698675"/>
              <a:gd name="connsiteX11791" fmla="*/ 1968277 w 8267681"/>
              <a:gd name="connsiteY11791" fmla="*/ 690580 h 6698675"/>
              <a:gd name="connsiteX11792" fmla="*/ 1944790 w 8267681"/>
              <a:gd name="connsiteY11792" fmla="*/ 709370 h 6698675"/>
              <a:gd name="connsiteX11793" fmla="*/ 1944790 w 8267681"/>
              <a:gd name="connsiteY11793" fmla="*/ 702324 h 6698675"/>
              <a:gd name="connsiteX11794" fmla="*/ 1954188 w 8267681"/>
              <a:gd name="connsiteY11794" fmla="*/ 695277 h 6698675"/>
              <a:gd name="connsiteX11795" fmla="*/ 1958883 w 8267681"/>
              <a:gd name="connsiteY11795" fmla="*/ 688231 h 6698675"/>
              <a:gd name="connsiteX11796" fmla="*/ 1994116 w 8267681"/>
              <a:gd name="connsiteY11796" fmla="*/ 660046 h 6698675"/>
              <a:gd name="connsiteX11797" fmla="*/ 1991766 w 8267681"/>
              <a:gd name="connsiteY11797" fmla="*/ 657697 h 6698675"/>
              <a:gd name="connsiteX11798" fmla="*/ 1958883 w 8267681"/>
              <a:gd name="connsiteY11798" fmla="*/ 683533 h 6698675"/>
              <a:gd name="connsiteX11799" fmla="*/ 1987068 w 8267681"/>
              <a:gd name="connsiteY11799" fmla="*/ 657697 h 6698675"/>
              <a:gd name="connsiteX11800" fmla="*/ 1954188 w 8267681"/>
              <a:gd name="connsiteY11800" fmla="*/ 674138 h 6698675"/>
              <a:gd name="connsiteX11801" fmla="*/ 1949488 w 8267681"/>
              <a:gd name="connsiteY11801" fmla="*/ 678836 h 6698675"/>
              <a:gd name="connsiteX11802" fmla="*/ 1944790 w 8267681"/>
              <a:gd name="connsiteY11802" fmla="*/ 676487 h 6698675"/>
              <a:gd name="connsiteX11803" fmla="*/ 1956531 w 8267681"/>
              <a:gd name="connsiteY11803" fmla="*/ 667386 h 6698675"/>
              <a:gd name="connsiteX11804" fmla="*/ 1958316 w 8267681"/>
              <a:gd name="connsiteY11804" fmla="*/ 666272 h 6698675"/>
              <a:gd name="connsiteX11805" fmla="*/ 1966811 w 8267681"/>
              <a:gd name="connsiteY11805" fmla="*/ 663863 h 6698675"/>
              <a:gd name="connsiteX11806" fmla="*/ 1991766 w 8267681"/>
              <a:gd name="connsiteY11806" fmla="*/ 653000 h 6698675"/>
              <a:gd name="connsiteX11807" fmla="*/ 1991766 w 8267681"/>
              <a:gd name="connsiteY11807" fmla="*/ 650651 h 6698675"/>
              <a:gd name="connsiteX11808" fmla="*/ 1959889 w 8267681"/>
              <a:gd name="connsiteY11808" fmla="*/ 657362 h 6698675"/>
              <a:gd name="connsiteX11809" fmla="*/ 1960538 w 8267681"/>
              <a:gd name="connsiteY11809" fmla="*/ 656894 h 6698675"/>
              <a:gd name="connsiteX11810" fmla="*/ 1962112 w 8267681"/>
              <a:gd name="connsiteY11810" fmla="*/ 656523 h 6698675"/>
              <a:gd name="connsiteX11811" fmla="*/ 1975324 w 8267681"/>
              <a:gd name="connsiteY11811" fmla="*/ 653000 h 6698675"/>
              <a:gd name="connsiteX11812" fmla="*/ 1963504 w 8267681"/>
              <a:gd name="connsiteY11812" fmla="*/ 654751 h 6698675"/>
              <a:gd name="connsiteX11813" fmla="*/ 1965931 w 8267681"/>
              <a:gd name="connsiteY11813" fmla="*/ 653000 h 6698675"/>
              <a:gd name="connsiteX11814" fmla="*/ 1962649 w 8267681"/>
              <a:gd name="connsiteY11814" fmla="*/ 654393 h 6698675"/>
              <a:gd name="connsiteX11815" fmla="*/ 1957675 w 8267681"/>
              <a:gd name="connsiteY11815" fmla="*/ 652053 h 6698675"/>
              <a:gd name="connsiteX11816" fmla="*/ 1940096 w 8267681"/>
              <a:gd name="connsiteY11816" fmla="*/ 660046 h 6698675"/>
              <a:gd name="connsiteX11817" fmla="*/ 1930696 w 8267681"/>
              <a:gd name="connsiteY11817" fmla="*/ 657697 h 6698675"/>
              <a:gd name="connsiteX11818" fmla="*/ 1955908 w 8267681"/>
              <a:gd name="connsiteY11818" fmla="*/ 650974 h 6698675"/>
              <a:gd name="connsiteX11819" fmla="*/ 1954188 w 8267681"/>
              <a:gd name="connsiteY11819" fmla="*/ 638908 h 6698675"/>
              <a:gd name="connsiteX11820" fmla="*/ 1958883 w 8267681"/>
              <a:gd name="connsiteY11820" fmla="*/ 631861 h 6698675"/>
              <a:gd name="connsiteX11821" fmla="*/ 1961230 w 8267681"/>
              <a:gd name="connsiteY11821" fmla="*/ 634210 h 6698675"/>
              <a:gd name="connsiteX11822" fmla="*/ 1954188 w 8267681"/>
              <a:gd name="connsiteY11822" fmla="*/ 627164 h 6698675"/>
              <a:gd name="connsiteX11823" fmla="*/ 1949488 w 8267681"/>
              <a:gd name="connsiteY11823" fmla="*/ 620117 h 6698675"/>
              <a:gd name="connsiteX11824" fmla="*/ 1961230 w 8267681"/>
              <a:gd name="connsiteY11824" fmla="*/ 627164 h 6698675"/>
              <a:gd name="connsiteX11825" fmla="*/ 1942441 w 8267681"/>
              <a:gd name="connsiteY11825" fmla="*/ 610722 h 6698675"/>
              <a:gd name="connsiteX11826" fmla="*/ 1956531 w 8267681"/>
              <a:gd name="connsiteY11826" fmla="*/ 610722 h 6698675"/>
              <a:gd name="connsiteX11827" fmla="*/ 1947140 w 8267681"/>
              <a:gd name="connsiteY11827" fmla="*/ 596630 h 6698675"/>
              <a:gd name="connsiteX11828" fmla="*/ 1956531 w 8267681"/>
              <a:gd name="connsiteY11828" fmla="*/ 601327 h 6698675"/>
              <a:gd name="connsiteX11829" fmla="*/ 1954188 w 8267681"/>
              <a:gd name="connsiteY11829" fmla="*/ 613071 h 6698675"/>
              <a:gd name="connsiteX11830" fmla="*/ 1987068 w 8267681"/>
              <a:gd name="connsiteY11830" fmla="*/ 627164 h 6698675"/>
              <a:gd name="connsiteX11831" fmla="*/ 1951838 w 8267681"/>
              <a:gd name="connsiteY11831" fmla="*/ 589584 h 6698675"/>
              <a:gd name="connsiteX11832" fmla="*/ 1963581 w 8267681"/>
              <a:gd name="connsiteY11832" fmla="*/ 589584 h 6698675"/>
              <a:gd name="connsiteX11833" fmla="*/ 1958883 w 8267681"/>
              <a:gd name="connsiteY11833" fmla="*/ 584887 h 6698675"/>
              <a:gd name="connsiteX11834" fmla="*/ 1972974 w 8267681"/>
              <a:gd name="connsiteY11834" fmla="*/ 594281 h 6698675"/>
              <a:gd name="connsiteX11835" fmla="*/ 1970625 w 8267681"/>
              <a:gd name="connsiteY11835" fmla="*/ 589584 h 6698675"/>
              <a:gd name="connsiteX11836" fmla="*/ 1975324 w 8267681"/>
              <a:gd name="connsiteY11836" fmla="*/ 594281 h 6698675"/>
              <a:gd name="connsiteX11837" fmla="*/ 1974152 w 8267681"/>
              <a:gd name="connsiteY11837" fmla="*/ 591932 h 6698675"/>
              <a:gd name="connsiteX11838" fmla="*/ 1987360 w 8267681"/>
              <a:gd name="connsiteY11838" fmla="*/ 607787 h 6698675"/>
              <a:gd name="connsiteX11839" fmla="*/ 1984718 w 8267681"/>
              <a:gd name="connsiteY11839" fmla="*/ 606025 h 6698675"/>
              <a:gd name="connsiteX11840" fmla="*/ 1991760 w 8267681"/>
              <a:gd name="connsiteY11840" fmla="*/ 613067 h 6698675"/>
              <a:gd name="connsiteX11841" fmla="*/ 1989417 w 8267681"/>
              <a:gd name="connsiteY11841" fmla="*/ 610722 h 6698675"/>
              <a:gd name="connsiteX11842" fmla="*/ 1991766 w 8267681"/>
              <a:gd name="connsiteY11842" fmla="*/ 613068 h 6698675"/>
              <a:gd name="connsiteX11843" fmla="*/ 1991766 w 8267681"/>
              <a:gd name="connsiteY11843" fmla="*/ 613071 h 6698675"/>
              <a:gd name="connsiteX11844" fmla="*/ 1994116 w 8267681"/>
              <a:gd name="connsiteY11844" fmla="*/ 615420 h 6698675"/>
              <a:gd name="connsiteX11845" fmla="*/ 1991766 w 8267681"/>
              <a:gd name="connsiteY11845" fmla="*/ 613068 h 6698675"/>
              <a:gd name="connsiteX11846" fmla="*/ 1987360 w 8267681"/>
              <a:gd name="connsiteY11846" fmla="*/ 607787 h 6698675"/>
              <a:gd name="connsiteX11847" fmla="*/ 1991766 w 8267681"/>
              <a:gd name="connsiteY11847" fmla="*/ 610722 h 6698675"/>
              <a:gd name="connsiteX11848" fmla="*/ 1972974 w 8267681"/>
              <a:gd name="connsiteY11848" fmla="*/ 589584 h 6698675"/>
              <a:gd name="connsiteX11849" fmla="*/ 1974152 w 8267681"/>
              <a:gd name="connsiteY11849" fmla="*/ 591932 h 6698675"/>
              <a:gd name="connsiteX11850" fmla="*/ 1968277 w 8267681"/>
              <a:gd name="connsiteY11850" fmla="*/ 584887 h 6698675"/>
              <a:gd name="connsiteX11851" fmla="*/ 1977673 w 8267681"/>
              <a:gd name="connsiteY11851" fmla="*/ 589584 h 6698675"/>
              <a:gd name="connsiteX11852" fmla="*/ 1970625 w 8267681"/>
              <a:gd name="connsiteY11852" fmla="*/ 563748 h 6698675"/>
              <a:gd name="connsiteX11853" fmla="*/ 1977673 w 8267681"/>
              <a:gd name="connsiteY11853" fmla="*/ 575492 h 6698675"/>
              <a:gd name="connsiteX11854" fmla="*/ 1984718 w 8267681"/>
              <a:gd name="connsiteY11854" fmla="*/ 573143 h 6698675"/>
              <a:gd name="connsiteX11855" fmla="*/ 1989417 w 8267681"/>
              <a:gd name="connsiteY11855" fmla="*/ 575492 h 6698675"/>
              <a:gd name="connsiteX11856" fmla="*/ 1987068 w 8267681"/>
              <a:gd name="connsiteY11856" fmla="*/ 556701 h 6698675"/>
              <a:gd name="connsiteX11857" fmla="*/ 1989417 w 8267681"/>
              <a:gd name="connsiteY11857" fmla="*/ 561399 h 6698675"/>
              <a:gd name="connsiteX11858" fmla="*/ 1989417 w 8267681"/>
              <a:gd name="connsiteY11858" fmla="*/ 549655 h 6698675"/>
              <a:gd name="connsiteX11859" fmla="*/ 1994116 w 8267681"/>
              <a:gd name="connsiteY11859" fmla="*/ 561399 h 6698675"/>
              <a:gd name="connsiteX11860" fmla="*/ 2005859 w 8267681"/>
              <a:gd name="connsiteY11860" fmla="*/ 549655 h 6698675"/>
              <a:gd name="connsiteX11861" fmla="*/ 2008209 w 8267681"/>
              <a:gd name="connsiteY11861" fmla="*/ 528516 h 6698675"/>
              <a:gd name="connsiteX11862" fmla="*/ 2015252 w 8267681"/>
              <a:gd name="connsiteY11862" fmla="*/ 552004 h 6698675"/>
              <a:gd name="connsiteX11863" fmla="*/ 2019952 w 8267681"/>
              <a:gd name="connsiteY11863" fmla="*/ 533213 h 6698675"/>
              <a:gd name="connsiteX11864" fmla="*/ 2019952 w 8267681"/>
              <a:gd name="connsiteY11864" fmla="*/ 547306 h 6698675"/>
              <a:gd name="connsiteX11865" fmla="*/ 2024651 w 8267681"/>
              <a:gd name="connsiteY11865" fmla="*/ 556701 h 6698675"/>
              <a:gd name="connsiteX11866" fmla="*/ 2025617 w 8267681"/>
              <a:gd name="connsiteY11866" fmla="*/ 555293 h 6698675"/>
              <a:gd name="connsiteX11867" fmla="*/ 2026121 w 8267681"/>
              <a:gd name="connsiteY11867" fmla="*/ 556995 h 6698675"/>
              <a:gd name="connsiteX11868" fmla="*/ 2028133 w 8267681"/>
              <a:gd name="connsiteY11868" fmla="*/ 552412 h 6698675"/>
              <a:gd name="connsiteX11869" fmla="*/ 2029347 w 8267681"/>
              <a:gd name="connsiteY11869" fmla="*/ 554352 h 6698675"/>
              <a:gd name="connsiteX11870" fmla="*/ 2031694 w 8267681"/>
              <a:gd name="connsiteY11870" fmla="*/ 535562 h 6698675"/>
              <a:gd name="connsiteX11871" fmla="*/ 2029347 w 8267681"/>
              <a:gd name="connsiteY11871" fmla="*/ 516772 h 6698675"/>
              <a:gd name="connsiteX11872" fmla="*/ 3827463 w 8267681"/>
              <a:gd name="connsiteY11872" fmla="*/ 351397 h 6698675"/>
              <a:gd name="connsiteX11873" fmla="*/ 3816746 w 8267681"/>
              <a:gd name="connsiteY11873" fmla="*/ 354664 h 6698675"/>
              <a:gd name="connsiteX11874" fmla="*/ 3826141 w 8267681"/>
              <a:gd name="connsiteY11874" fmla="*/ 378150 h 6698675"/>
              <a:gd name="connsiteX11875" fmla="*/ 3827463 w 8267681"/>
              <a:gd name="connsiteY11875" fmla="*/ 351397 h 6698675"/>
              <a:gd name="connsiteX11876" fmla="*/ 2920789 w 8267681"/>
              <a:gd name="connsiteY11876" fmla="*/ 42103 h 6698675"/>
              <a:gd name="connsiteX11877" fmla="*/ 2925532 w 8267681"/>
              <a:gd name="connsiteY11877" fmla="*/ 44039 h 6698675"/>
              <a:gd name="connsiteX11878" fmla="*/ 2940652 w 8267681"/>
              <a:gd name="connsiteY11878" fmla="*/ 54021 h 6698675"/>
              <a:gd name="connsiteX11879" fmla="*/ 2871627 w 8267681"/>
              <a:gd name="connsiteY11879" fmla="*/ 31228 h 6698675"/>
              <a:gd name="connsiteX11880" fmla="*/ 2887218 w 8267681"/>
              <a:gd name="connsiteY11880" fmla="*/ 42032 h 6698675"/>
              <a:gd name="connsiteX11881" fmla="*/ 2903072 w 8267681"/>
              <a:gd name="connsiteY11881" fmla="*/ 56419 h 6698675"/>
              <a:gd name="connsiteX11882" fmla="*/ 2898375 w 8267681"/>
              <a:gd name="connsiteY11882" fmla="*/ 54070 h 6698675"/>
              <a:gd name="connsiteX11883" fmla="*/ 2887511 w 8267681"/>
              <a:gd name="connsiteY11883" fmla="*/ 43794 h 6698675"/>
              <a:gd name="connsiteX11884" fmla="*/ 2785633 w 8267681"/>
              <a:gd name="connsiteY11884" fmla="*/ 25837 h 6698675"/>
              <a:gd name="connsiteX11885" fmla="*/ 2790330 w 8267681"/>
              <a:gd name="connsiteY11885" fmla="*/ 28900 h 6698675"/>
              <a:gd name="connsiteX11886" fmla="*/ 2775836 w 8267681"/>
              <a:gd name="connsiteY11886" fmla="*/ 32681 h 6698675"/>
              <a:gd name="connsiteX11887" fmla="*/ 2804424 w 8267681"/>
              <a:gd name="connsiteY11887" fmla="*/ 0 h 6698675"/>
              <a:gd name="connsiteX11888" fmla="*/ 2881932 w 8267681"/>
              <a:gd name="connsiteY11888" fmla="*/ 18790 h 6698675"/>
              <a:gd name="connsiteX11889" fmla="*/ 2920789 w 8267681"/>
              <a:gd name="connsiteY11889" fmla="*/ 42103 h 6698675"/>
              <a:gd name="connsiteX11890" fmla="*/ 2918339 w 8267681"/>
              <a:gd name="connsiteY11890" fmla="*/ 41103 h 6698675"/>
              <a:gd name="connsiteX11891" fmla="*/ 2924210 w 8267681"/>
              <a:gd name="connsiteY11891" fmla="*/ 49323 h 6698675"/>
              <a:gd name="connsiteX11892" fmla="*/ 2978232 w 8267681"/>
              <a:gd name="connsiteY11892" fmla="*/ 117438 h 6698675"/>
              <a:gd name="connsiteX11893" fmla="*/ 3020510 w 8267681"/>
              <a:gd name="connsiteY11893" fmla="*/ 225481 h 6698675"/>
              <a:gd name="connsiteX11894" fmla="*/ 3036951 w 8267681"/>
              <a:gd name="connsiteY11894" fmla="*/ 317083 h 6698675"/>
              <a:gd name="connsiteX11895" fmla="*/ 2989977 w 8267681"/>
              <a:gd name="connsiteY11895" fmla="*/ 155018 h 6698675"/>
              <a:gd name="connsiteX11896" fmla="*/ 2935954 w 8267681"/>
              <a:gd name="connsiteY11896" fmla="*/ 68114 h 6698675"/>
              <a:gd name="connsiteX11897" fmla="*/ 2846700 w 8267681"/>
              <a:gd name="connsiteY11897" fmla="*/ 9395 h 6698675"/>
              <a:gd name="connsiteX11898" fmla="*/ 2790330 w 8267681"/>
              <a:gd name="connsiteY11898" fmla="*/ 2349 h 6698675"/>
              <a:gd name="connsiteX11899" fmla="*/ 2738657 w 8267681"/>
              <a:gd name="connsiteY11899" fmla="*/ 18790 h 6698675"/>
              <a:gd name="connsiteX11900" fmla="*/ 2679937 w 8267681"/>
              <a:gd name="connsiteY11900" fmla="*/ 91601 h 6698675"/>
              <a:gd name="connsiteX11901" fmla="*/ 2672891 w 8267681"/>
              <a:gd name="connsiteY11901" fmla="*/ 150321 h 6698675"/>
              <a:gd name="connsiteX11902" fmla="*/ 2679937 w 8267681"/>
              <a:gd name="connsiteY11902" fmla="*/ 176157 h 6698675"/>
              <a:gd name="connsiteX11903" fmla="*/ 2686984 w 8267681"/>
              <a:gd name="connsiteY11903" fmla="*/ 103345 h 6698675"/>
              <a:gd name="connsiteX11904" fmla="*/ 2729262 w 8267681"/>
              <a:gd name="connsiteY11904" fmla="*/ 37580 h 6698675"/>
              <a:gd name="connsiteX11905" fmla="*/ 2804424 w 8267681"/>
              <a:gd name="connsiteY11905" fmla="*/ 11744 h 6698675"/>
              <a:gd name="connsiteX11906" fmla="*/ 2843472 w 8267681"/>
              <a:gd name="connsiteY11906" fmla="*/ 17909 h 6698675"/>
              <a:gd name="connsiteX11907" fmla="*/ 2868290 w 8267681"/>
              <a:gd name="connsiteY11907" fmla="*/ 28916 h 6698675"/>
              <a:gd name="connsiteX11908" fmla="*/ 2853748 w 8267681"/>
              <a:gd name="connsiteY11908" fmla="*/ 18838 h 6698675"/>
              <a:gd name="connsiteX11909" fmla="*/ 2867842 w 8267681"/>
              <a:gd name="connsiteY11909" fmla="*/ 28233 h 6698675"/>
              <a:gd name="connsiteX11910" fmla="*/ 2869232 w 8267681"/>
              <a:gd name="connsiteY11910" fmla="*/ 29333 h 6698675"/>
              <a:gd name="connsiteX11911" fmla="*/ 2877235 w 8267681"/>
              <a:gd name="connsiteY11911" fmla="*/ 32883 h 6698675"/>
              <a:gd name="connsiteX11912" fmla="*/ 2871520 w 8267681"/>
              <a:gd name="connsiteY11912" fmla="*/ 31143 h 6698675"/>
              <a:gd name="connsiteX11913" fmla="*/ 2871627 w 8267681"/>
              <a:gd name="connsiteY11913" fmla="*/ 31228 h 6698675"/>
              <a:gd name="connsiteX11914" fmla="*/ 2871493 w 8267681"/>
              <a:gd name="connsiteY11914" fmla="*/ 31135 h 6698675"/>
              <a:gd name="connsiteX11915" fmla="*/ 2823213 w 8267681"/>
              <a:gd name="connsiteY11915" fmla="*/ 16442 h 6698675"/>
              <a:gd name="connsiteX11916" fmla="*/ 2762144 w 8267681"/>
              <a:gd name="connsiteY11916" fmla="*/ 25837 h 6698675"/>
              <a:gd name="connsiteX11917" fmla="*/ 2722215 w 8267681"/>
              <a:gd name="connsiteY11917" fmla="*/ 56370 h 6698675"/>
              <a:gd name="connsiteX11918" fmla="*/ 2708123 w 8267681"/>
              <a:gd name="connsiteY11918" fmla="*/ 84555 h 6698675"/>
              <a:gd name="connsiteX11919" fmla="*/ 2748053 w 8267681"/>
              <a:gd name="connsiteY11919" fmla="*/ 39928 h 6698675"/>
              <a:gd name="connsiteX11920" fmla="*/ 2775836 w 8267681"/>
              <a:gd name="connsiteY11920" fmla="*/ 32681 h 6698675"/>
              <a:gd name="connsiteX11921" fmla="*/ 2764201 w 8267681"/>
              <a:gd name="connsiteY11921" fmla="*/ 40809 h 6698675"/>
              <a:gd name="connsiteX11922" fmla="*/ 2741006 w 8267681"/>
              <a:gd name="connsiteY11922" fmla="*/ 54021 h 6698675"/>
              <a:gd name="connsiteX11923" fmla="*/ 2795027 w 8267681"/>
              <a:gd name="connsiteY11923" fmla="*/ 122136 h 6698675"/>
              <a:gd name="connsiteX11924" fmla="*/ 2830260 w 8267681"/>
              <a:gd name="connsiteY11924" fmla="*/ 89253 h 6698675"/>
              <a:gd name="connsiteX11925" fmla="*/ 2872537 w 8267681"/>
              <a:gd name="connsiteY11925" fmla="*/ 96299 h 6698675"/>
              <a:gd name="connsiteX11926" fmla="*/ 2842003 w 8267681"/>
              <a:gd name="connsiteY11926" fmla="*/ 89253 h 6698675"/>
              <a:gd name="connsiteX11927" fmla="*/ 2820864 w 8267681"/>
              <a:gd name="connsiteY11927" fmla="*/ 39928 h 6698675"/>
              <a:gd name="connsiteX11928" fmla="*/ 2805891 w 8267681"/>
              <a:gd name="connsiteY11928" fmla="*/ 39048 h 6698675"/>
              <a:gd name="connsiteX11929" fmla="*/ 2790330 w 8267681"/>
              <a:gd name="connsiteY11929" fmla="*/ 28900 h 6698675"/>
              <a:gd name="connsiteX11930" fmla="*/ 2802074 w 8267681"/>
              <a:gd name="connsiteY11930" fmla="*/ 25837 h 6698675"/>
              <a:gd name="connsiteX11931" fmla="*/ 2893676 w 8267681"/>
              <a:gd name="connsiteY11931" fmla="*/ 61067 h 6698675"/>
              <a:gd name="connsiteX11932" fmla="*/ 2982930 w 8267681"/>
              <a:gd name="connsiteY11932" fmla="*/ 199644 h 6698675"/>
              <a:gd name="connsiteX11933" fmla="*/ 3039300 w 8267681"/>
              <a:gd name="connsiteY11933" fmla="*/ 460358 h 6698675"/>
              <a:gd name="connsiteX11934" fmla="*/ 3018161 w 8267681"/>
              <a:gd name="connsiteY11934" fmla="*/ 310037 h 6698675"/>
              <a:gd name="connsiteX11935" fmla="*/ 2978232 w 8267681"/>
              <a:gd name="connsiteY11935" fmla="*/ 159716 h 6698675"/>
              <a:gd name="connsiteX11936" fmla="*/ 3013464 w 8267681"/>
              <a:gd name="connsiteY11936" fmla="*/ 244271 h 6698675"/>
              <a:gd name="connsiteX11937" fmla="*/ 3043998 w 8267681"/>
              <a:gd name="connsiteY11937" fmla="*/ 375802 h 6698675"/>
              <a:gd name="connsiteX11938" fmla="*/ 3074532 w 8267681"/>
              <a:gd name="connsiteY11938" fmla="*/ 763348 h 6698675"/>
              <a:gd name="connsiteX11939" fmla="*/ 3067486 w 8267681"/>
              <a:gd name="connsiteY11939" fmla="*/ 697582 h 6698675"/>
              <a:gd name="connsiteX11940" fmla="*/ 3079231 w 8267681"/>
              <a:gd name="connsiteY11940" fmla="*/ 946552 h 6698675"/>
              <a:gd name="connsiteX11941" fmla="*/ 3083927 w 8267681"/>
              <a:gd name="connsiteY11941" fmla="*/ 1031108 h 6698675"/>
              <a:gd name="connsiteX11942" fmla="*/ 3095671 w 8267681"/>
              <a:gd name="connsiteY11942" fmla="*/ 1092184 h 6698675"/>
              <a:gd name="connsiteX11943" fmla="*/ 3187274 w 8267681"/>
              <a:gd name="connsiteY11943" fmla="*/ 1155597 h 6698675"/>
              <a:gd name="connsiteX11944" fmla="*/ 3276528 w 8267681"/>
              <a:gd name="connsiteY11944" fmla="*/ 1120367 h 6698675"/>
              <a:gd name="connsiteX11945" fmla="*/ 3311758 w 8267681"/>
              <a:gd name="connsiteY11945" fmla="*/ 1080442 h 6698675"/>
              <a:gd name="connsiteX11946" fmla="*/ 3328200 w 8267681"/>
              <a:gd name="connsiteY11946" fmla="*/ 1035806 h 6698675"/>
              <a:gd name="connsiteX11947" fmla="*/ 3330549 w 8267681"/>
              <a:gd name="connsiteY11947" fmla="*/ 972396 h 6698675"/>
              <a:gd name="connsiteX11948" fmla="*/ 3323502 w 8267681"/>
              <a:gd name="connsiteY11948" fmla="*/ 981791 h 6698675"/>
              <a:gd name="connsiteX11949" fmla="*/ 3321155 w 8267681"/>
              <a:gd name="connsiteY11949" fmla="*/ 1000578 h 6698675"/>
              <a:gd name="connsiteX11950" fmla="*/ 3309410 w 8267681"/>
              <a:gd name="connsiteY11950" fmla="*/ 1049902 h 6698675"/>
              <a:gd name="connsiteX11951" fmla="*/ 3307061 w 8267681"/>
              <a:gd name="connsiteY11951" fmla="*/ 1045204 h 6698675"/>
              <a:gd name="connsiteX11952" fmla="*/ 3304712 w 8267681"/>
              <a:gd name="connsiteY11952" fmla="*/ 1049902 h 6698675"/>
              <a:gd name="connsiteX11953" fmla="*/ 3307061 w 8267681"/>
              <a:gd name="connsiteY11953" fmla="*/ 930110 h 6698675"/>
              <a:gd name="connsiteX11954" fmla="*/ 3271829 w 8267681"/>
              <a:gd name="connsiteY11954" fmla="*/ 838509 h 6698675"/>
              <a:gd name="connsiteX11955" fmla="*/ 3260085 w 8267681"/>
              <a:gd name="connsiteY11955" fmla="*/ 775092 h 6698675"/>
              <a:gd name="connsiteX11956" fmla="*/ 3274178 w 8267681"/>
              <a:gd name="connsiteY11956" fmla="*/ 699931 h 6698675"/>
              <a:gd name="connsiteX11957" fmla="*/ 3281225 w 8267681"/>
              <a:gd name="connsiteY11957" fmla="*/ 685839 h 6698675"/>
              <a:gd name="connsiteX11958" fmla="*/ 3321155 w 8267681"/>
              <a:gd name="connsiteY11958" fmla="*/ 636515 h 6698675"/>
              <a:gd name="connsiteX11959" fmla="*/ 3325851 w 8267681"/>
              <a:gd name="connsiteY11959" fmla="*/ 631818 h 6698675"/>
              <a:gd name="connsiteX11960" fmla="*/ 3417454 w 8267681"/>
              <a:gd name="connsiteY11960" fmla="*/ 610679 h 6698675"/>
              <a:gd name="connsiteX11961" fmla="*/ 3518452 w 8267681"/>
              <a:gd name="connsiteY11961" fmla="*/ 674096 h 6698675"/>
              <a:gd name="connsiteX11962" fmla="*/ 3513754 w 8267681"/>
              <a:gd name="connsiteY11962" fmla="*/ 678793 h 6698675"/>
              <a:gd name="connsiteX11963" fmla="*/ 3506708 w 8267681"/>
              <a:gd name="connsiteY11963" fmla="*/ 671747 h 6698675"/>
              <a:gd name="connsiteX11964" fmla="*/ 3508176 w 8267681"/>
              <a:gd name="connsiteY11964" fmla="*/ 676153 h 6698675"/>
              <a:gd name="connsiteX11965" fmla="*/ 3509056 w 8267681"/>
              <a:gd name="connsiteY11965" fmla="*/ 676446 h 6698675"/>
              <a:gd name="connsiteX11966" fmla="*/ 3509056 w 8267681"/>
              <a:gd name="connsiteY11966" fmla="*/ 678793 h 6698675"/>
              <a:gd name="connsiteX11967" fmla="*/ 3509056 w 8267681"/>
              <a:gd name="connsiteY11967" fmla="*/ 683492 h 6698675"/>
              <a:gd name="connsiteX11968" fmla="*/ 3505594 w 8267681"/>
              <a:gd name="connsiteY11968" fmla="*/ 678298 h 6698675"/>
              <a:gd name="connsiteX11969" fmla="*/ 3494670 w 8267681"/>
              <a:gd name="connsiteY11969" fmla="*/ 676738 h 6698675"/>
              <a:gd name="connsiteX11970" fmla="*/ 3485568 w 8267681"/>
              <a:gd name="connsiteY11970" fmla="*/ 683491 h 6698675"/>
              <a:gd name="connsiteX11971" fmla="*/ 3511405 w 8267681"/>
              <a:gd name="connsiteY11971" fmla="*/ 683491 h 6698675"/>
              <a:gd name="connsiteX11972" fmla="*/ 3520800 w 8267681"/>
              <a:gd name="connsiteY11972" fmla="*/ 702280 h 6698675"/>
              <a:gd name="connsiteX11973" fmla="*/ 3511405 w 8267681"/>
              <a:gd name="connsiteY11973" fmla="*/ 706977 h 6698675"/>
              <a:gd name="connsiteX11974" fmla="*/ 3391618 w 8267681"/>
              <a:gd name="connsiteY11974" fmla="*/ 732814 h 6698675"/>
              <a:gd name="connsiteX11975" fmla="*/ 3459732 w 8267681"/>
              <a:gd name="connsiteY11975" fmla="*/ 732814 h 6698675"/>
              <a:gd name="connsiteX11976" fmla="*/ 3417454 w 8267681"/>
              <a:gd name="connsiteY11976" fmla="*/ 756302 h 6698675"/>
              <a:gd name="connsiteX11977" fmla="*/ 3438593 w 8267681"/>
              <a:gd name="connsiteY11977" fmla="*/ 751604 h 6698675"/>
              <a:gd name="connsiteX11978" fmla="*/ 3424500 w 8267681"/>
              <a:gd name="connsiteY11978" fmla="*/ 765697 h 6698675"/>
              <a:gd name="connsiteX11979" fmla="*/ 3450337 w 8267681"/>
              <a:gd name="connsiteY11979" fmla="*/ 770394 h 6698675"/>
              <a:gd name="connsiteX11980" fmla="*/ 3410407 w 8267681"/>
              <a:gd name="connsiteY11980" fmla="*/ 883135 h 6698675"/>
              <a:gd name="connsiteX11981" fmla="*/ 3426849 w 8267681"/>
              <a:gd name="connsiteY11981" fmla="*/ 876089 h 6698675"/>
              <a:gd name="connsiteX11982" fmla="*/ 3398664 w 8267681"/>
              <a:gd name="connsiteY11982" fmla="*/ 946552 h 6698675"/>
              <a:gd name="connsiteX11983" fmla="*/ 3325851 w 8267681"/>
              <a:gd name="connsiteY11983" fmla="*/ 1073396 h 6698675"/>
              <a:gd name="connsiteX11984" fmla="*/ 3316456 w 8267681"/>
              <a:gd name="connsiteY11984" fmla="*/ 1110971 h 6698675"/>
              <a:gd name="connsiteX11985" fmla="*/ 3304712 w 8267681"/>
              <a:gd name="connsiteY11985" fmla="*/ 1106282 h 6698675"/>
              <a:gd name="connsiteX11986" fmla="*/ 3314107 w 8267681"/>
              <a:gd name="connsiteY11986" fmla="*/ 1164992 h 6698675"/>
              <a:gd name="connsiteX11987" fmla="*/ 3281225 w 8267681"/>
              <a:gd name="connsiteY11987" fmla="*/ 1179085 h 6698675"/>
              <a:gd name="connsiteX11988" fmla="*/ 3271829 w 8267681"/>
              <a:gd name="connsiteY11988" fmla="*/ 1216667 h 6698675"/>
              <a:gd name="connsiteX11989" fmla="*/ 3309410 w 8267681"/>
              <a:gd name="connsiteY11989" fmla="*/ 1226063 h 6698675"/>
              <a:gd name="connsiteX11990" fmla="*/ 3321155 w 8267681"/>
              <a:gd name="connsiteY11990" fmla="*/ 1331761 h 6698675"/>
              <a:gd name="connsiteX11991" fmla="*/ 3285922 w 8267681"/>
              <a:gd name="connsiteY11991" fmla="*/ 1350552 h 6698675"/>
              <a:gd name="connsiteX11992" fmla="*/ 3314107 w 8267681"/>
              <a:gd name="connsiteY11992" fmla="*/ 1362296 h 6698675"/>
              <a:gd name="connsiteX11993" fmla="*/ 3208412 w 8267681"/>
              <a:gd name="connsiteY11993" fmla="*/ 1503227 h 6698675"/>
              <a:gd name="connsiteX11994" fmla="*/ 3210761 w 8267681"/>
              <a:gd name="connsiteY11994" fmla="*/ 1531414 h 6698675"/>
              <a:gd name="connsiteX11995" fmla="*/ 3114461 w 8267681"/>
              <a:gd name="connsiteY11995" fmla="*/ 1634760 h 6698675"/>
              <a:gd name="connsiteX11996" fmla="*/ 3137949 w 8267681"/>
              <a:gd name="connsiteY11996" fmla="*/ 1644155 h 6698675"/>
              <a:gd name="connsiteX11997" fmla="*/ 3215459 w 8267681"/>
              <a:gd name="connsiteY11997" fmla="*/ 1573693 h 6698675"/>
              <a:gd name="connsiteX11998" fmla="*/ 3361083 w 8267681"/>
              <a:gd name="connsiteY11998" fmla="*/ 1348203 h 6698675"/>
              <a:gd name="connsiteX11999" fmla="*/ 3410407 w 8267681"/>
              <a:gd name="connsiteY11999" fmla="*/ 1341156 h 6698675"/>
              <a:gd name="connsiteX12000" fmla="*/ 3384571 w 8267681"/>
              <a:gd name="connsiteY12000" fmla="*/ 1357598 h 6698675"/>
              <a:gd name="connsiteX12001" fmla="*/ 3426849 w 8267681"/>
              <a:gd name="connsiteY12001" fmla="*/ 1355249 h 6698675"/>
              <a:gd name="connsiteX12002" fmla="*/ 3485568 w 8267681"/>
              <a:gd name="connsiteY12002" fmla="*/ 1378738 h 6698675"/>
              <a:gd name="connsiteX12003" fmla="*/ 3600658 w 8267681"/>
              <a:gd name="connsiteY12003" fmla="*/ 1214318 h 6698675"/>
              <a:gd name="connsiteX12004" fmla="*/ 3647634 w 8267681"/>
              <a:gd name="connsiteY12004" fmla="*/ 1200225 h 6698675"/>
              <a:gd name="connsiteX12005" fmla="*/ 3588915 w 8267681"/>
              <a:gd name="connsiteY12005" fmla="*/ 1209620 h 6698675"/>
              <a:gd name="connsiteX12006" fmla="*/ 3591263 w 8267681"/>
              <a:gd name="connsiteY12006" fmla="*/ 1169690 h 6698675"/>
              <a:gd name="connsiteX12007" fmla="*/ 3593612 w 8267681"/>
              <a:gd name="connsiteY12007" fmla="*/ 1169690 h 6698675"/>
              <a:gd name="connsiteX12008" fmla="*/ 3605356 w 8267681"/>
              <a:gd name="connsiteY12008" fmla="*/ 1164992 h 6698675"/>
              <a:gd name="connsiteX12009" fmla="*/ 3621798 w 8267681"/>
              <a:gd name="connsiteY12009" fmla="*/ 1155597 h 6698675"/>
              <a:gd name="connsiteX12010" fmla="*/ 3654680 w 8267681"/>
              <a:gd name="connsiteY12010" fmla="*/ 1120367 h 6698675"/>
              <a:gd name="connsiteX12011" fmla="*/ 3649983 w 8267681"/>
              <a:gd name="connsiteY12011" fmla="*/ 1134460 h 6698675"/>
              <a:gd name="connsiteX12012" fmla="*/ 3696958 w 8267681"/>
              <a:gd name="connsiteY12012" fmla="*/ 1059299 h 6698675"/>
              <a:gd name="connsiteX12013" fmla="*/ 3701656 w 8267681"/>
              <a:gd name="connsiteY12013" fmla="*/ 1052252 h 6698675"/>
              <a:gd name="connsiteX12014" fmla="*/ 3762724 w 8267681"/>
              <a:gd name="connsiteY12014" fmla="*/ 885484 h 6698675"/>
              <a:gd name="connsiteX12015" fmla="*/ 3760375 w 8267681"/>
              <a:gd name="connsiteY12015" fmla="*/ 899576 h 6698675"/>
              <a:gd name="connsiteX12016" fmla="*/ 3790909 w 8267681"/>
              <a:gd name="connsiteY12016" fmla="*/ 749255 h 6698675"/>
              <a:gd name="connsiteX12017" fmla="*/ 3802653 w 8267681"/>
              <a:gd name="connsiteY12017" fmla="*/ 742209 h 6698675"/>
              <a:gd name="connsiteX12018" fmla="*/ 3821444 w 8267681"/>
              <a:gd name="connsiteY12018" fmla="*/ 763348 h 6698675"/>
              <a:gd name="connsiteX12019" fmla="*/ 3819095 w 8267681"/>
              <a:gd name="connsiteY12019" fmla="*/ 735163 h 6698675"/>
              <a:gd name="connsiteX12020" fmla="*/ 3887209 w 8267681"/>
              <a:gd name="connsiteY12020" fmla="*/ 735163 h 6698675"/>
              <a:gd name="connsiteX12021" fmla="*/ 3910697 w 8267681"/>
              <a:gd name="connsiteY12021" fmla="*/ 697582 h 6698675"/>
              <a:gd name="connsiteX12022" fmla="*/ 3950626 w 8267681"/>
              <a:gd name="connsiteY12022" fmla="*/ 681142 h 6698675"/>
              <a:gd name="connsiteX12023" fmla="*/ 3967068 w 8267681"/>
              <a:gd name="connsiteY12023" fmla="*/ 706977 h 6698675"/>
              <a:gd name="connsiteX12024" fmla="*/ 3974114 w 8267681"/>
              <a:gd name="connsiteY12024" fmla="*/ 587191 h 6698675"/>
              <a:gd name="connsiteX12025" fmla="*/ 3866070 w 8267681"/>
              <a:gd name="connsiteY12025" fmla="*/ 502636 h 6698675"/>
              <a:gd name="connsiteX12026" fmla="*/ 3826141 w 8267681"/>
              <a:gd name="connsiteY12026" fmla="*/ 500287 h 6698675"/>
              <a:gd name="connsiteX12027" fmla="*/ 3779166 w 8267681"/>
              <a:gd name="connsiteY12027" fmla="*/ 526123 h 6698675"/>
              <a:gd name="connsiteX12028" fmla="*/ 3779166 w 8267681"/>
              <a:gd name="connsiteY12028" fmla="*/ 523775 h 6698675"/>
              <a:gd name="connsiteX12029" fmla="*/ 3772119 w 8267681"/>
              <a:gd name="connsiteY12029" fmla="*/ 490892 h 6698675"/>
              <a:gd name="connsiteX12030" fmla="*/ 3767423 w 8267681"/>
              <a:gd name="connsiteY12030" fmla="*/ 450963 h 6698675"/>
              <a:gd name="connsiteX12031" fmla="*/ 3790909 w 8267681"/>
              <a:gd name="connsiteY12031" fmla="*/ 347617 h 6698675"/>
              <a:gd name="connsiteX12032" fmla="*/ 3842583 w 8267681"/>
              <a:gd name="connsiteY12032" fmla="*/ 300642 h 6698675"/>
              <a:gd name="connsiteX12033" fmla="*/ 3917743 w 8267681"/>
              <a:gd name="connsiteY12033" fmla="*/ 281852 h 6698675"/>
              <a:gd name="connsiteX12034" fmla="*/ 3896605 w 8267681"/>
              <a:gd name="connsiteY12034" fmla="*/ 279503 h 6698675"/>
              <a:gd name="connsiteX12035" fmla="*/ 3873117 w 8267681"/>
              <a:gd name="connsiteY12035" fmla="*/ 281852 h 6698675"/>
              <a:gd name="connsiteX12036" fmla="*/ 3981160 w 8267681"/>
              <a:gd name="connsiteY12036" fmla="*/ 284200 h 6698675"/>
              <a:gd name="connsiteX12037" fmla="*/ 4079810 w 8267681"/>
              <a:gd name="connsiteY12037" fmla="*/ 338222 h 6698675"/>
              <a:gd name="connsiteX12038" fmla="*/ 4131482 w 8267681"/>
              <a:gd name="connsiteY12038" fmla="*/ 450963 h 6698675"/>
              <a:gd name="connsiteX12039" fmla="*/ 4100948 w 8267681"/>
              <a:gd name="connsiteY12039" fmla="*/ 566052 h 6698675"/>
              <a:gd name="connsiteX12040" fmla="*/ 4086855 w 8267681"/>
              <a:gd name="connsiteY12040" fmla="*/ 589540 h 6698675"/>
              <a:gd name="connsiteX12041" fmla="*/ 4072763 w 8267681"/>
              <a:gd name="connsiteY12041" fmla="*/ 610679 h 6698675"/>
              <a:gd name="connsiteX12042" fmla="*/ 4042230 w 8267681"/>
              <a:gd name="connsiteY12042" fmla="*/ 650608 h 6698675"/>
              <a:gd name="connsiteX12043" fmla="*/ 3978812 w 8267681"/>
              <a:gd name="connsiteY12043" fmla="*/ 725768 h 6698675"/>
              <a:gd name="connsiteX12044" fmla="*/ 3922441 w 8267681"/>
              <a:gd name="connsiteY12044" fmla="*/ 796231 h 6698675"/>
              <a:gd name="connsiteX12045" fmla="*/ 3901302 w 8267681"/>
              <a:gd name="connsiteY12045" fmla="*/ 833812 h 6698675"/>
              <a:gd name="connsiteX12046" fmla="*/ 3882513 w 8267681"/>
              <a:gd name="connsiteY12046" fmla="*/ 876089 h 6698675"/>
              <a:gd name="connsiteX12047" fmla="*/ 3826141 w 8267681"/>
              <a:gd name="connsiteY12047" fmla="*/ 1054601 h 6698675"/>
              <a:gd name="connsiteX12048" fmla="*/ 3812048 w 8267681"/>
              <a:gd name="connsiteY12048" fmla="*/ 1146203 h 6698675"/>
              <a:gd name="connsiteX12049" fmla="*/ 3816746 w 8267681"/>
              <a:gd name="connsiteY12049" fmla="*/ 1219015 h 6698675"/>
              <a:gd name="connsiteX12050" fmla="*/ 3927140 w 8267681"/>
              <a:gd name="connsiteY12050" fmla="*/ 1310622 h 6698675"/>
              <a:gd name="connsiteX12051" fmla="*/ 3974114 w 8267681"/>
              <a:gd name="connsiteY12051" fmla="*/ 1324714 h 6698675"/>
              <a:gd name="connsiteX12052" fmla="*/ 3976463 w 8267681"/>
              <a:gd name="connsiteY12052" fmla="*/ 1320017 h 6698675"/>
              <a:gd name="connsiteX12053" fmla="*/ 4016392 w 8267681"/>
              <a:gd name="connsiteY12053" fmla="*/ 1249551 h 6698675"/>
              <a:gd name="connsiteX12054" fmla="*/ 4096251 w 8267681"/>
              <a:gd name="connsiteY12054" fmla="*/ 1237807 h 6698675"/>
              <a:gd name="connsiteX12055" fmla="*/ 4091553 w 8267681"/>
              <a:gd name="connsiteY12055" fmla="*/ 1193179 h 6698675"/>
              <a:gd name="connsiteX12056" fmla="*/ 4124437 w 8267681"/>
              <a:gd name="connsiteY12056" fmla="*/ 1181434 h 6698675"/>
              <a:gd name="connsiteX12057" fmla="*/ 4128069 w 8267681"/>
              <a:gd name="connsiteY12057" fmla="*/ 1209511 h 6698675"/>
              <a:gd name="connsiteX12058" fmla="*/ 4133526 w 8267681"/>
              <a:gd name="connsiteY12058" fmla="*/ 1211839 h 6698675"/>
              <a:gd name="connsiteX12059" fmla="*/ 4133562 w 8267681"/>
              <a:gd name="connsiteY12059" fmla="*/ 1212560 h 6698675"/>
              <a:gd name="connsiteX12060" fmla="*/ 4130492 w 8267681"/>
              <a:gd name="connsiteY12060" fmla="*/ 1219273 h 6698675"/>
              <a:gd name="connsiteX12061" fmla="*/ 4110343 w 8267681"/>
              <a:gd name="connsiteY12061" fmla="*/ 1214318 h 6698675"/>
              <a:gd name="connsiteX12062" fmla="*/ 4111721 w 8267681"/>
              <a:gd name="connsiteY12062" fmla="*/ 1223411 h 6698675"/>
              <a:gd name="connsiteX12063" fmla="*/ 4119262 w 8267681"/>
              <a:gd name="connsiteY12063" fmla="*/ 1234303 h 6698675"/>
              <a:gd name="connsiteX12064" fmla="*/ 4116509 w 8267681"/>
              <a:gd name="connsiteY12064" fmla="*/ 1241680 h 6698675"/>
              <a:gd name="connsiteX12065" fmla="*/ 4114334 w 8267681"/>
              <a:gd name="connsiteY12065" fmla="*/ 1240654 h 6698675"/>
              <a:gd name="connsiteX12066" fmla="*/ 4114747 w 8267681"/>
              <a:gd name="connsiteY12066" fmla="*/ 1243385 h 6698675"/>
              <a:gd name="connsiteX12067" fmla="*/ 4110343 w 8267681"/>
              <a:gd name="connsiteY12067" fmla="*/ 1277737 h 6698675"/>
              <a:gd name="connsiteX12068" fmla="*/ 4143226 w 8267681"/>
              <a:gd name="connsiteY12068" fmla="*/ 1265993 h 6698675"/>
              <a:gd name="connsiteX12069" fmla="*/ 4105646 w 8267681"/>
              <a:gd name="connsiteY12069" fmla="*/ 1310622 h 6698675"/>
              <a:gd name="connsiteX12070" fmla="*/ 4105646 w 8267681"/>
              <a:gd name="connsiteY12070" fmla="*/ 1322366 h 6698675"/>
              <a:gd name="connsiteX12071" fmla="*/ 4145575 w 8267681"/>
              <a:gd name="connsiteY12071" fmla="*/ 1308272 h 6698675"/>
              <a:gd name="connsiteX12072" fmla="*/ 4150273 w 8267681"/>
              <a:gd name="connsiteY12072" fmla="*/ 1303574 h 6698675"/>
              <a:gd name="connsiteX12073" fmla="*/ 4152621 w 8267681"/>
              <a:gd name="connsiteY12073" fmla="*/ 1301225 h 6698675"/>
              <a:gd name="connsiteX12074" fmla="*/ 4152621 w 8267681"/>
              <a:gd name="connsiteY12074" fmla="*/ 1298877 h 6698675"/>
              <a:gd name="connsiteX12075" fmla="*/ 4143226 w 8267681"/>
              <a:gd name="connsiteY12075" fmla="*/ 1254249 h 6698675"/>
              <a:gd name="connsiteX12076" fmla="*/ 4133832 w 8267681"/>
              <a:gd name="connsiteY12076" fmla="*/ 1218135 h 6698675"/>
              <a:gd name="connsiteX12077" fmla="*/ 4133562 w 8267681"/>
              <a:gd name="connsiteY12077" fmla="*/ 1212560 h 6698675"/>
              <a:gd name="connsiteX12078" fmla="*/ 4133831 w 8267681"/>
              <a:gd name="connsiteY12078" fmla="*/ 1211969 h 6698675"/>
              <a:gd name="connsiteX12079" fmla="*/ 4133526 w 8267681"/>
              <a:gd name="connsiteY12079" fmla="*/ 1211839 h 6698675"/>
              <a:gd name="connsiteX12080" fmla="*/ 4131482 w 8267681"/>
              <a:gd name="connsiteY12080" fmla="*/ 1169690 h 6698675"/>
              <a:gd name="connsiteX12081" fmla="*/ 4145575 w 8267681"/>
              <a:gd name="connsiteY12081" fmla="*/ 1247203 h 6698675"/>
              <a:gd name="connsiteX12082" fmla="*/ 4159668 w 8267681"/>
              <a:gd name="connsiteY12082" fmla="*/ 1289482 h 6698675"/>
              <a:gd name="connsiteX12083" fmla="*/ 4159668 w 8267681"/>
              <a:gd name="connsiteY12083" fmla="*/ 1249551 h 6698675"/>
              <a:gd name="connsiteX12084" fmla="*/ 4147924 w 8267681"/>
              <a:gd name="connsiteY12084" fmla="*/ 1183783 h 6698675"/>
              <a:gd name="connsiteX12085" fmla="*/ 4150273 w 8267681"/>
              <a:gd name="connsiteY12085" fmla="*/ 1169690 h 6698675"/>
              <a:gd name="connsiteX12086" fmla="*/ 4152621 w 8267681"/>
              <a:gd name="connsiteY12086" fmla="*/ 1155597 h 6698675"/>
              <a:gd name="connsiteX12087" fmla="*/ 4159668 w 8267681"/>
              <a:gd name="connsiteY12087" fmla="*/ 1139158 h 6698675"/>
              <a:gd name="connsiteX12088" fmla="*/ 4169063 w 8267681"/>
              <a:gd name="connsiteY12088" fmla="*/ 1125064 h 6698675"/>
              <a:gd name="connsiteX12089" fmla="*/ 4180806 w 8267681"/>
              <a:gd name="connsiteY12089" fmla="*/ 1113321 h 6698675"/>
              <a:gd name="connsiteX12090" fmla="*/ 4194899 w 8267681"/>
              <a:gd name="connsiteY12090" fmla="*/ 1103929 h 6698675"/>
              <a:gd name="connsiteX12091" fmla="*/ 4225434 w 8267681"/>
              <a:gd name="connsiteY12091" fmla="*/ 1092184 h 6698675"/>
              <a:gd name="connsiteX12092" fmla="*/ 4258316 w 8267681"/>
              <a:gd name="connsiteY12092" fmla="*/ 1082792 h 6698675"/>
              <a:gd name="connsiteX12093" fmla="*/ 4291199 w 8267681"/>
              <a:gd name="connsiteY12093" fmla="*/ 1082792 h 6698675"/>
              <a:gd name="connsiteX12094" fmla="*/ 4347570 w 8267681"/>
              <a:gd name="connsiteY12094" fmla="*/ 1113321 h 6698675"/>
              <a:gd name="connsiteX12095" fmla="*/ 4396894 w 8267681"/>
              <a:gd name="connsiteY12095" fmla="*/ 1160295 h 6698675"/>
              <a:gd name="connsiteX12096" fmla="*/ 4410987 w 8267681"/>
              <a:gd name="connsiteY12096" fmla="*/ 1183783 h 6698675"/>
              <a:gd name="connsiteX12097" fmla="*/ 4410987 w 8267681"/>
              <a:gd name="connsiteY12097" fmla="*/ 1174387 h 6698675"/>
              <a:gd name="connsiteX12098" fmla="*/ 4410987 w 8267681"/>
              <a:gd name="connsiteY12098" fmla="*/ 1164992 h 6698675"/>
              <a:gd name="connsiteX12099" fmla="*/ 4425080 w 8267681"/>
              <a:gd name="connsiteY12099" fmla="*/ 1193179 h 6698675"/>
              <a:gd name="connsiteX12100" fmla="*/ 4432126 w 8267681"/>
              <a:gd name="connsiteY12100" fmla="*/ 1240155 h 6698675"/>
              <a:gd name="connsiteX12101" fmla="*/ 4434475 w 8267681"/>
              <a:gd name="connsiteY12101" fmla="*/ 1240155 h 6698675"/>
              <a:gd name="connsiteX12102" fmla="*/ 4434475 w 8267681"/>
              <a:gd name="connsiteY12102" fmla="*/ 1249551 h 6698675"/>
              <a:gd name="connsiteX12103" fmla="*/ 4432126 w 8267681"/>
              <a:gd name="connsiteY12103" fmla="*/ 1249551 h 6698675"/>
              <a:gd name="connsiteX12104" fmla="*/ 4427428 w 8267681"/>
              <a:gd name="connsiteY12104" fmla="*/ 1265993 h 6698675"/>
              <a:gd name="connsiteX12105" fmla="*/ 4418033 w 8267681"/>
              <a:gd name="connsiteY12105" fmla="*/ 1282435 h 6698675"/>
              <a:gd name="connsiteX12106" fmla="*/ 4418033 w 8267681"/>
              <a:gd name="connsiteY12106" fmla="*/ 1287133 h 6698675"/>
              <a:gd name="connsiteX12107" fmla="*/ 4415684 w 8267681"/>
              <a:gd name="connsiteY12107" fmla="*/ 1289482 h 6698675"/>
              <a:gd name="connsiteX12108" fmla="*/ 4418033 w 8267681"/>
              <a:gd name="connsiteY12108" fmla="*/ 1312970 h 6698675"/>
              <a:gd name="connsiteX12109" fmla="*/ 4420382 w 8267681"/>
              <a:gd name="connsiteY12109" fmla="*/ 1312970 h 6698675"/>
              <a:gd name="connsiteX12110" fmla="*/ 4422731 w 8267681"/>
              <a:gd name="connsiteY12110" fmla="*/ 1322366 h 6698675"/>
              <a:gd name="connsiteX12111" fmla="*/ 4427428 w 8267681"/>
              <a:gd name="connsiteY12111" fmla="*/ 1324714 h 6698675"/>
              <a:gd name="connsiteX12112" fmla="*/ 4441521 w 8267681"/>
              <a:gd name="connsiteY12112" fmla="*/ 1289482 h 6698675"/>
              <a:gd name="connsiteX12113" fmla="*/ 4467652 w 8267681"/>
              <a:gd name="connsiteY12113" fmla="*/ 1253368 h 6698675"/>
              <a:gd name="connsiteX12114" fmla="*/ 4496236 w 8267681"/>
              <a:gd name="connsiteY12114" fmla="*/ 1231028 h 6698675"/>
              <a:gd name="connsiteX12115" fmla="*/ 4505232 w 8267681"/>
              <a:gd name="connsiteY12115" fmla="*/ 1225475 h 6698675"/>
              <a:gd name="connsiteX12116" fmla="*/ 4519448 w 8267681"/>
              <a:gd name="connsiteY12116" fmla="*/ 1220608 h 6698675"/>
              <a:gd name="connsiteX12117" fmla="*/ 4539057 w 8267681"/>
              <a:gd name="connsiteY12117" fmla="*/ 1214264 h 6698675"/>
              <a:gd name="connsiteX12118" fmla="*/ 4555672 w 8267681"/>
              <a:gd name="connsiteY12118" fmla="*/ 1213531 h 6698675"/>
              <a:gd name="connsiteX12119" fmla="*/ 4582448 w 8267681"/>
              <a:gd name="connsiteY12119" fmla="*/ 1214318 h 6698675"/>
              <a:gd name="connsiteX12120" fmla="*/ 4645865 w 8267681"/>
              <a:gd name="connsiteY12120" fmla="*/ 1240155 h 6698675"/>
              <a:gd name="connsiteX12121" fmla="*/ 4702236 w 8267681"/>
              <a:gd name="connsiteY12121" fmla="*/ 1312970 h 6698675"/>
              <a:gd name="connsiteX12122" fmla="*/ 4718677 w 8267681"/>
              <a:gd name="connsiteY12122" fmla="*/ 1331761 h 6698675"/>
              <a:gd name="connsiteX12123" fmla="*/ 4718677 w 8267681"/>
              <a:gd name="connsiteY12123" fmla="*/ 1323540 h 6698675"/>
              <a:gd name="connsiteX12124" fmla="*/ 4716328 w 8267681"/>
              <a:gd name="connsiteY12124" fmla="*/ 1318450 h 6698675"/>
              <a:gd name="connsiteX12125" fmla="*/ 4711631 w 8267681"/>
              <a:gd name="connsiteY12125" fmla="*/ 1308272 h 6698675"/>
              <a:gd name="connsiteX12126" fmla="*/ 4617680 w 8267681"/>
              <a:gd name="connsiteY12126" fmla="*/ 1221365 h 6698675"/>
              <a:gd name="connsiteX12127" fmla="*/ 4577751 w 8267681"/>
              <a:gd name="connsiteY12127" fmla="*/ 1212557 h 6698675"/>
              <a:gd name="connsiteX12128" fmla="*/ 4555672 w 8267681"/>
              <a:gd name="connsiteY12128" fmla="*/ 1213531 h 6698675"/>
              <a:gd name="connsiteX12129" fmla="*/ 4542519 w 8267681"/>
              <a:gd name="connsiteY12129" fmla="*/ 1213144 h 6698675"/>
              <a:gd name="connsiteX12130" fmla="*/ 4539057 w 8267681"/>
              <a:gd name="connsiteY12130" fmla="*/ 1214264 h 6698675"/>
              <a:gd name="connsiteX12131" fmla="*/ 4537821 w 8267681"/>
              <a:gd name="connsiteY12131" fmla="*/ 1214318 h 6698675"/>
              <a:gd name="connsiteX12132" fmla="*/ 4519448 w 8267681"/>
              <a:gd name="connsiteY12132" fmla="*/ 1220608 h 6698675"/>
              <a:gd name="connsiteX12133" fmla="*/ 4502589 w 8267681"/>
              <a:gd name="connsiteY12133" fmla="*/ 1226063 h 6698675"/>
              <a:gd name="connsiteX12134" fmla="*/ 4496236 w 8267681"/>
              <a:gd name="connsiteY12134" fmla="*/ 1231028 h 6698675"/>
              <a:gd name="connsiteX12135" fmla="*/ 4481450 w 8267681"/>
              <a:gd name="connsiteY12135" fmla="*/ 1240155 h 6698675"/>
              <a:gd name="connsiteX12136" fmla="*/ 4462660 w 8267681"/>
              <a:gd name="connsiteY12136" fmla="*/ 1254249 h 6698675"/>
              <a:gd name="connsiteX12137" fmla="*/ 4467358 w 8267681"/>
              <a:gd name="connsiteY12137" fmla="*/ 1247203 h 6698675"/>
              <a:gd name="connsiteX12138" fmla="*/ 4486148 w 8267681"/>
              <a:gd name="connsiteY12138" fmla="*/ 1228411 h 6698675"/>
              <a:gd name="connsiteX12139" fmla="*/ 4589494 w 8267681"/>
              <a:gd name="connsiteY12139" fmla="*/ 1209620 h 6698675"/>
              <a:gd name="connsiteX12140" fmla="*/ 4709282 w 8267681"/>
              <a:gd name="connsiteY12140" fmla="*/ 1298877 h 6698675"/>
              <a:gd name="connsiteX12141" fmla="*/ 4699887 w 8267681"/>
              <a:gd name="connsiteY12141" fmla="*/ 1275389 h 6698675"/>
              <a:gd name="connsiteX12142" fmla="*/ 4688143 w 8267681"/>
              <a:gd name="connsiteY12142" fmla="*/ 1251900 h 6698675"/>
              <a:gd name="connsiteX12143" fmla="*/ 4721026 w 8267681"/>
              <a:gd name="connsiteY12143" fmla="*/ 1294179 h 6698675"/>
              <a:gd name="connsiteX12144" fmla="*/ 4723375 w 8267681"/>
              <a:gd name="connsiteY12144" fmla="*/ 1291830 h 6698675"/>
              <a:gd name="connsiteX12145" fmla="*/ 4723375 w 8267681"/>
              <a:gd name="connsiteY12145" fmla="*/ 1296528 h 6698675"/>
              <a:gd name="connsiteX12146" fmla="*/ 4728072 w 8267681"/>
              <a:gd name="connsiteY12146" fmla="*/ 1298877 h 6698675"/>
              <a:gd name="connsiteX12147" fmla="*/ 4728072 w 8267681"/>
              <a:gd name="connsiteY12147" fmla="*/ 1303574 h 6698675"/>
              <a:gd name="connsiteX12148" fmla="*/ 4730421 w 8267681"/>
              <a:gd name="connsiteY12148" fmla="*/ 1305923 h 6698675"/>
              <a:gd name="connsiteX12149" fmla="*/ 4732770 w 8267681"/>
              <a:gd name="connsiteY12149" fmla="*/ 1315319 h 6698675"/>
              <a:gd name="connsiteX12150" fmla="*/ 4735118 w 8267681"/>
              <a:gd name="connsiteY12150" fmla="*/ 1315319 h 6698675"/>
              <a:gd name="connsiteX12151" fmla="*/ 4735118 w 8267681"/>
              <a:gd name="connsiteY12151" fmla="*/ 1320017 h 6698675"/>
              <a:gd name="connsiteX12152" fmla="*/ 4737467 w 8267681"/>
              <a:gd name="connsiteY12152" fmla="*/ 1322366 h 6698675"/>
              <a:gd name="connsiteX12153" fmla="*/ 4737467 w 8267681"/>
              <a:gd name="connsiteY12153" fmla="*/ 1324714 h 6698675"/>
              <a:gd name="connsiteX12154" fmla="*/ 4739816 w 8267681"/>
              <a:gd name="connsiteY12154" fmla="*/ 1327063 h 6698675"/>
              <a:gd name="connsiteX12155" fmla="*/ 4739816 w 8267681"/>
              <a:gd name="connsiteY12155" fmla="*/ 1331761 h 6698675"/>
              <a:gd name="connsiteX12156" fmla="*/ 4742165 w 8267681"/>
              <a:gd name="connsiteY12156" fmla="*/ 1331761 h 6698675"/>
              <a:gd name="connsiteX12157" fmla="*/ 4742165 w 8267681"/>
              <a:gd name="connsiteY12157" fmla="*/ 1338808 h 6698675"/>
              <a:gd name="connsiteX12158" fmla="*/ 4744513 w 8267681"/>
              <a:gd name="connsiteY12158" fmla="*/ 1364645 h 6698675"/>
              <a:gd name="connsiteX12159" fmla="*/ 4744513 w 8267681"/>
              <a:gd name="connsiteY12159" fmla="*/ 1404576 h 6698675"/>
              <a:gd name="connsiteX12160" fmla="*/ 4744513 w 8267681"/>
              <a:gd name="connsiteY12160" fmla="*/ 1406925 h 6698675"/>
              <a:gd name="connsiteX12161" fmla="*/ 4746862 w 8267681"/>
              <a:gd name="connsiteY12161" fmla="*/ 1402227 h 6698675"/>
              <a:gd name="connsiteX12162" fmla="*/ 4749211 w 8267681"/>
              <a:gd name="connsiteY12162" fmla="*/ 1402227 h 6698675"/>
              <a:gd name="connsiteX12163" fmla="*/ 4751560 w 8267681"/>
              <a:gd name="connsiteY12163" fmla="*/ 1404576 h 6698675"/>
              <a:gd name="connsiteX12164" fmla="*/ 4744513 w 8267681"/>
              <a:gd name="connsiteY12164" fmla="*/ 1423366 h 6698675"/>
              <a:gd name="connsiteX12165" fmla="*/ 4746862 w 8267681"/>
              <a:gd name="connsiteY12165" fmla="*/ 1437460 h 6698675"/>
              <a:gd name="connsiteX12166" fmla="*/ 4746862 w 8267681"/>
              <a:gd name="connsiteY12166" fmla="*/ 1446855 h 6698675"/>
              <a:gd name="connsiteX12167" fmla="*/ 4751560 w 8267681"/>
              <a:gd name="connsiteY12167" fmla="*/ 1453901 h 6698675"/>
              <a:gd name="connsiteX12168" fmla="*/ 4751560 w 8267681"/>
              <a:gd name="connsiteY12168" fmla="*/ 1463296 h 6698675"/>
              <a:gd name="connsiteX12169" fmla="*/ 4753909 w 8267681"/>
              <a:gd name="connsiteY12169" fmla="*/ 1465646 h 6698675"/>
              <a:gd name="connsiteX12170" fmla="*/ 4753909 w 8267681"/>
              <a:gd name="connsiteY12170" fmla="*/ 1467995 h 6698675"/>
              <a:gd name="connsiteX12171" fmla="*/ 4763304 w 8267681"/>
              <a:gd name="connsiteY12171" fmla="*/ 1470344 h 6698675"/>
              <a:gd name="connsiteX12172" fmla="*/ 4751560 w 8267681"/>
              <a:gd name="connsiteY12172" fmla="*/ 1477390 h 6698675"/>
              <a:gd name="connsiteX12173" fmla="*/ 4751560 w 8267681"/>
              <a:gd name="connsiteY12173" fmla="*/ 1486785 h 6698675"/>
              <a:gd name="connsiteX12174" fmla="*/ 4753909 w 8267681"/>
              <a:gd name="connsiteY12174" fmla="*/ 1489134 h 6698675"/>
              <a:gd name="connsiteX12175" fmla="*/ 4753909 w 8267681"/>
              <a:gd name="connsiteY12175" fmla="*/ 1493832 h 6698675"/>
              <a:gd name="connsiteX12176" fmla="*/ 4756257 w 8267681"/>
              <a:gd name="connsiteY12176" fmla="*/ 1496180 h 6698675"/>
              <a:gd name="connsiteX12177" fmla="*/ 4756257 w 8267681"/>
              <a:gd name="connsiteY12177" fmla="*/ 1500879 h 6698675"/>
              <a:gd name="connsiteX12178" fmla="*/ 4758606 w 8267681"/>
              <a:gd name="connsiteY12178" fmla="*/ 1505576 h 6698675"/>
              <a:gd name="connsiteX12179" fmla="*/ 4758606 w 8267681"/>
              <a:gd name="connsiteY12179" fmla="*/ 1514971 h 6698675"/>
              <a:gd name="connsiteX12180" fmla="*/ 4760955 w 8267681"/>
              <a:gd name="connsiteY12180" fmla="*/ 1514971 h 6698675"/>
              <a:gd name="connsiteX12181" fmla="*/ 4763304 w 8267681"/>
              <a:gd name="connsiteY12181" fmla="*/ 1519669 h 6698675"/>
              <a:gd name="connsiteX12182" fmla="*/ 4772699 w 8267681"/>
              <a:gd name="connsiteY12182" fmla="*/ 1531414 h 6698675"/>
              <a:gd name="connsiteX12183" fmla="*/ 4785852 w 8267681"/>
              <a:gd name="connsiteY12183" fmla="*/ 1522018 h 6698675"/>
              <a:gd name="connsiteX12184" fmla="*/ 4798535 w 8267681"/>
              <a:gd name="connsiteY12184" fmla="*/ 1522018 h 6698675"/>
              <a:gd name="connsiteX12185" fmla="*/ 4808238 w 8267681"/>
              <a:gd name="connsiteY12185" fmla="*/ 1515926 h 6698675"/>
              <a:gd name="connsiteX12186" fmla="*/ 4806756 w 8267681"/>
              <a:gd name="connsiteY12186" fmla="*/ 1518201 h 6698675"/>
              <a:gd name="connsiteX12187" fmla="*/ 4791489 w 8267681"/>
              <a:gd name="connsiteY12187" fmla="*/ 1529065 h 6698675"/>
              <a:gd name="connsiteX12188" fmla="*/ 4789140 w 8267681"/>
              <a:gd name="connsiteY12188" fmla="*/ 1536111 h 6698675"/>
              <a:gd name="connsiteX12189" fmla="*/ 4786792 w 8267681"/>
              <a:gd name="connsiteY12189" fmla="*/ 1540809 h 6698675"/>
              <a:gd name="connsiteX12190" fmla="*/ 4793838 w 8267681"/>
              <a:gd name="connsiteY12190" fmla="*/ 1540809 h 6698675"/>
              <a:gd name="connsiteX12191" fmla="*/ 5009925 w 8267681"/>
              <a:gd name="connsiteY12191" fmla="*/ 1425715 h 6698675"/>
              <a:gd name="connsiteX12192" fmla="*/ 5009249 w 8267681"/>
              <a:gd name="connsiteY12192" fmla="*/ 1420301 h 6698675"/>
              <a:gd name="connsiteX12193" fmla="*/ 5024018 w 8267681"/>
              <a:gd name="connsiteY12193" fmla="*/ 1413971 h 6698675"/>
              <a:gd name="connsiteX12194" fmla="*/ 5028716 w 8267681"/>
              <a:gd name="connsiteY12194" fmla="*/ 1404576 h 6698675"/>
              <a:gd name="connsiteX12195" fmla="*/ 5028716 w 8267681"/>
              <a:gd name="connsiteY12195" fmla="*/ 1406925 h 6698675"/>
              <a:gd name="connsiteX12196" fmla="*/ 5028716 w 8267681"/>
              <a:gd name="connsiteY12196" fmla="*/ 1409273 h 6698675"/>
              <a:gd name="connsiteX12197" fmla="*/ 5031065 w 8267681"/>
              <a:gd name="connsiteY12197" fmla="*/ 1408098 h 6698675"/>
              <a:gd name="connsiteX12198" fmla="*/ 5031065 w 8267681"/>
              <a:gd name="connsiteY12198" fmla="*/ 1409273 h 6698675"/>
              <a:gd name="connsiteX12199" fmla="*/ 5047506 w 8267681"/>
              <a:gd name="connsiteY12199" fmla="*/ 1401965 h 6698675"/>
              <a:gd name="connsiteX12200" fmla="*/ 5047506 w 8267681"/>
              <a:gd name="connsiteY12200" fmla="*/ 1402227 h 6698675"/>
              <a:gd name="connsiteX12201" fmla="*/ 5129713 w 8267681"/>
              <a:gd name="connsiteY12201" fmla="*/ 1364645 h 6698675"/>
              <a:gd name="connsiteX12202" fmla="*/ 5125016 w 8267681"/>
              <a:gd name="connsiteY12202" fmla="*/ 1357598 h 6698675"/>
              <a:gd name="connsiteX12203" fmla="*/ 5122667 w 8267681"/>
              <a:gd name="connsiteY12203" fmla="*/ 1358381 h 6698675"/>
              <a:gd name="connsiteX12204" fmla="*/ 5122667 w 8267681"/>
              <a:gd name="connsiteY12204" fmla="*/ 1357598 h 6698675"/>
              <a:gd name="connsiteX12205" fmla="*/ 5127364 w 8267681"/>
              <a:gd name="connsiteY12205" fmla="*/ 1355249 h 6698675"/>
              <a:gd name="connsiteX12206" fmla="*/ 5132062 w 8267681"/>
              <a:gd name="connsiteY12206" fmla="*/ 1350552 h 6698675"/>
              <a:gd name="connsiteX12207" fmla="*/ 5132062 w 8267681"/>
              <a:gd name="connsiteY12207" fmla="*/ 1324714 h 6698675"/>
              <a:gd name="connsiteX12208" fmla="*/ 5134411 w 8267681"/>
              <a:gd name="connsiteY12208" fmla="*/ 1324714 h 6698675"/>
              <a:gd name="connsiteX12209" fmla="*/ 5136760 w 8267681"/>
              <a:gd name="connsiteY12209" fmla="*/ 1324714 h 6698675"/>
              <a:gd name="connsiteX12210" fmla="*/ 5136760 w 8267681"/>
              <a:gd name="connsiteY12210" fmla="*/ 1329412 h 6698675"/>
              <a:gd name="connsiteX12211" fmla="*/ 5136760 w 8267681"/>
              <a:gd name="connsiteY12211" fmla="*/ 1348203 h 6698675"/>
              <a:gd name="connsiteX12212" fmla="*/ 5139108 w 8267681"/>
              <a:gd name="connsiteY12212" fmla="*/ 1348203 h 6698675"/>
              <a:gd name="connsiteX12213" fmla="*/ 5148504 w 8267681"/>
              <a:gd name="connsiteY12213" fmla="*/ 1341156 h 6698675"/>
              <a:gd name="connsiteX12214" fmla="*/ 5155550 w 8267681"/>
              <a:gd name="connsiteY12214" fmla="*/ 1331761 h 6698675"/>
              <a:gd name="connsiteX12215" fmla="*/ 5157899 w 8267681"/>
              <a:gd name="connsiteY12215" fmla="*/ 1327063 h 6698675"/>
              <a:gd name="connsiteX12216" fmla="*/ 5164945 w 8267681"/>
              <a:gd name="connsiteY12216" fmla="*/ 1324714 h 6698675"/>
              <a:gd name="connsiteX12217" fmla="*/ 5167294 w 8267681"/>
              <a:gd name="connsiteY12217" fmla="*/ 1320017 h 6698675"/>
              <a:gd name="connsiteX12218" fmla="*/ 5171991 w 8267681"/>
              <a:gd name="connsiteY12218" fmla="*/ 1320017 h 6698675"/>
              <a:gd name="connsiteX12219" fmla="*/ 5174340 w 8267681"/>
              <a:gd name="connsiteY12219" fmla="*/ 1317668 h 6698675"/>
              <a:gd name="connsiteX12220" fmla="*/ 5179037 w 8267681"/>
              <a:gd name="connsiteY12220" fmla="*/ 1317668 h 6698675"/>
              <a:gd name="connsiteX12221" fmla="*/ 5190781 w 8267681"/>
              <a:gd name="connsiteY12221" fmla="*/ 1310622 h 6698675"/>
              <a:gd name="connsiteX12222" fmla="*/ 5193130 w 8267681"/>
              <a:gd name="connsiteY12222" fmla="*/ 1310622 h 6698675"/>
              <a:gd name="connsiteX12223" fmla="*/ 5190781 w 8267681"/>
              <a:gd name="connsiteY12223" fmla="*/ 1315319 h 6698675"/>
              <a:gd name="connsiteX12224" fmla="*/ 5183735 w 8267681"/>
              <a:gd name="connsiteY12224" fmla="*/ 1317668 h 6698675"/>
              <a:gd name="connsiteX12225" fmla="*/ 5181386 w 8267681"/>
              <a:gd name="connsiteY12225" fmla="*/ 1320017 h 6698675"/>
              <a:gd name="connsiteX12226" fmla="*/ 5171991 w 8267681"/>
              <a:gd name="connsiteY12226" fmla="*/ 1322366 h 6698675"/>
              <a:gd name="connsiteX12227" fmla="*/ 5169642 w 8267681"/>
              <a:gd name="connsiteY12227" fmla="*/ 1324714 h 6698675"/>
              <a:gd name="connsiteX12228" fmla="*/ 5162596 w 8267681"/>
              <a:gd name="connsiteY12228" fmla="*/ 1327063 h 6698675"/>
              <a:gd name="connsiteX12229" fmla="*/ 5160248 w 8267681"/>
              <a:gd name="connsiteY12229" fmla="*/ 1331761 h 6698675"/>
              <a:gd name="connsiteX12230" fmla="*/ 5157899 w 8267681"/>
              <a:gd name="connsiteY12230" fmla="*/ 1331761 h 6698675"/>
              <a:gd name="connsiteX12231" fmla="*/ 5157899 w 8267681"/>
              <a:gd name="connsiteY12231" fmla="*/ 1336458 h 6698675"/>
              <a:gd name="connsiteX12232" fmla="*/ 5148504 w 8267681"/>
              <a:gd name="connsiteY12232" fmla="*/ 1343506 h 6698675"/>
              <a:gd name="connsiteX12233" fmla="*/ 5148504 w 8267681"/>
              <a:gd name="connsiteY12233" fmla="*/ 1345854 h 6698675"/>
              <a:gd name="connsiteX12234" fmla="*/ 5132062 w 8267681"/>
              <a:gd name="connsiteY12234" fmla="*/ 1359947 h 6698675"/>
              <a:gd name="connsiteX12235" fmla="*/ 5141457 w 8267681"/>
              <a:gd name="connsiteY12235" fmla="*/ 1355249 h 6698675"/>
              <a:gd name="connsiteX12236" fmla="*/ 5176689 w 8267681"/>
              <a:gd name="connsiteY12236" fmla="*/ 1338808 h 6698675"/>
              <a:gd name="connsiteX12237" fmla="*/ 5188433 w 8267681"/>
              <a:gd name="connsiteY12237" fmla="*/ 1343506 h 6698675"/>
              <a:gd name="connsiteX12238" fmla="*/ 5129713 w 8267681"/>
              <a:gd name="connsiteY12238" fmla="*/ 1366993 h 6698675"/>
              <a:gd name="connsiteX12239" fmla="*/ 5132062 w 8267681"/>
              <a:gd name="connsiteY12239" fmla="*/ 1376389 h 6698675"/>
              <a:gd name="connsiteX12240" fmla="*/ 5157899 w 8267681"/>
              <a:gd name="connsiteY12240" fmla="*/ 1364645 h 6698675"/>
              <a:gd name="connsiteX12241" fmla="*/ 5167294 w 8267681"/>
              <a:gd name="connsiteY12241" fmla="*/ 1352901 h 6698675"/>
              <a:gd name="connsiteX12242" fmla="*/ 5169642 w 8267681"/>
              <a:gd name="connsiteY12242" fmla="*/ 1352901 h 6698675"/>
              <a:gd name="connsiteX12243" fmla="*/ 5169642 w 8267681"/>
              <a:gd name="connsiteY12243" fmla="*/ 1355249 h 6698675"/>
              <a:gd name="connsiteX12244" fmla="*/ 5167294 w 8267681"/>
              <a:gd name="connsiteY12244" fmla="*/ 1357598 h 6698675"/>
              <a:gd name="connsiteX12245" fmla="*/ 5181386 w 8267681"/>
              <a:gd name="connsiteY12245" fmla="*/ 1348203 h 6698675"/>
              <a:gd name="connsiteX12246" fmla="*/ 5190781 w 8267681"/>
              <a:gd name="connsiteY12246" fmla="*/ 1343506 h 6698675"/>
              <a:gd name="connsiteX12247" fmla="*/ 5155550 w 8267681"/>
              <a:gd name="connsiteY12247" fmla="*/ 1411622 h 6698675"/>
              <a:gd name="connsiteX12248" fmla="*/ 5167294 w 8267681"/>
              <a:gd name="connsiteY12248" fmla="*/ 1423366 h 6698675"/>
              <a:gd name="connsiteX12249" fmla="*/ 5164945 w 8267681"/>
              <a:gd name="connsiteY12249" fmla="*/ 1425715 h 6698675"/>
              <a:gd name="connsiteX12250" fmla="*/ 5169642 w 8267681"/>
              <a:gd name="connsiteY12250" fmla="*/ 1423366 h 6698675"/>
              <a:gd name="connsiteX12251" fmla="*/ 5186084 w 8267681"/>
              <a:gd name="connsiteY12251" fmla="*/ 1437460 h 6698675"/>
              <a:gd name="connsiteX12252" fmla="*/ 5174340 w 8267681"/>
              <a:gd name="connsiteY12252" fmla="*/ 1465646 h 6698675"/>
              <a:gd name="connsiteX12253" fmla="*/ 5134411 w 8267681"/>
              <a:gd name="connsiteY12253" fmla="*/ 1482087 h 6698675"/>
              <a:gd name="connsiteX12254" fmla="*/ 5174340 w 8267681"/>
              <a:gd name="connsiteY12254" fmla="*/ 1489134 h 6698675"/>
              <a:gd name="connsiteX12255" fmla="*/ 5153201 w 8267681"/>
              <a:gd name="connsiteY12255" fmla="*/ 1498530 h 6698675"/>
              <a:gd name="connsiteX12256" fmla="*/ 5153201 w 8267681"/>
              <a:gd name="connsiteY12256" fmla="*/ 1500879 h 6698675"/>
              <a:gd name="connsiteX12257" fmla="*/ 5151323 w 8267681"/>
              <a:gd name="connsiteY12257" fmla="*/ 1502757 h 6698675"/>
              <a:gd name="connsiteX12258" fmla="*/ 5143806 w 8267681"/>
              <a:gd name="connsiteY12258" fmla="*/ 1500879 h 6698675"/>
              <a:gd name="connsiteX12259" fmla="*/ 5115620 w 8267681"/>
              <a:gd name="connsiteY12259" fmla="*/ 1514971 h 6698675"/>
              <a:gd name="connsiteX12260" fmla="*/ 5117969 w 8267681"/>
              <a:gd name="connsiteY12260" fmla="*/ 1514971 h 6698675"/>
              <a:gd name="connsiteX12261" fmla="*/ 5120318 w 8267681"/>
              <a:gd name="connsiteY12261" fmla="*/ 1517320 h 6698675"/>
              <a:gd name="connsiteX12262" fmla="*/ 5125016 w 8267681"/>
              <a:gd name="connsiteY12262" fmla="*/ 1519669 h 6698675"/>
              <a:gd name="connsiteX12263" fmla="*/ 5147566 w 8267681"/>
              <a:gd name="connsiteY12263" fmla="*/ 1506514 h 6698675"/>
              <a:gd name="connsiteX12264" fmla="*/ 5146155 w 8267681"/>
              <a:gd name="connsiteY12264" fmla="*/ 1507925 h 6698675"/>
              <a:gd name="connsiteX12265" fmla="*/ 5148504 w 8267681"/>
              <a:gd name="connsiteY12265" fmla="*/ 1510274 h 6698675"/>
              <a:gd name="connsiteX12266" fmla="*/ 5179037 w 8267681"/>
              <a:gd name="connsiteY12266" fmla="*/ 1493832 h 6698675"/>
              <a:gd name="connsiteX12267" fmla="*/ 5181386 w 8267681"/>
              <a:gd name="connsiteY12267" fmla="*/ 1498530 h 6698675"/>
              <a:gd name="connsiteX12268" fmla="*/ 5153201 w 8267681"/>
              <a:gd name="connsiteY12268" fmla="*/ 1512623 h 6698675"/>
              <a:gd name="connsiteX12269" fmla="*/ 5160248 w 8267681"/>
              <a:gd name="connsiteY12269" fmla="*/ 1514971 h 6698675"/>
              <a:gd name="connsiteX12270" fmla="*/ 5181386 w 8267681"/>
              <a:gd name="connsiteY12270" fmla="*/ 1503227 h 6698675"/>
              <a:gd name="connsiteX12271" fmla="*/ 5181386 w 8267681"/>
              <a:gd name="connsiteY12271" fmla="*/ 1514971 h 6698675"/>
              <a:gd name="connsiteX12272" fmla="*/ 5176689 w 8267681"/>
              <a:gd name="connsiteY12272" fmla="*/ 1517320 h 6698675"/>
              <a:gd name="connsiteX12273" fmla="*/ 5179037 w 8267681"/>
              <a:gd name="connsiteY12273" fmla="*/ 1517320 h 6698675"/>
              <a:gd name="connsiteX12274" fmla="*/ 5179037 w 8267681"/>
              <a:gd name="connsiteY12274" fmla="*/ 1524366 h 6698675"/>
              <a:gd name="connsiteX12275" fmla="*/ 5176689 w 8267681"/>
              <a:gd name="connsiteY12275" fmla="*/ 1524366 h 6698675"/>
              <a:gd name="connsiteX12276" fmla="*/ 5164945 w 8267681"/>
              <a:gd name="connsiteY12276" fmla="*/ 1524366 h 6698675"/>
              <a:gd name="connsiteX12277" fmla="*/ 5134411 w 8267681"/>
              <a:gd name="connsiteY12277" fmla="*/ 1540809 h 6698675"/>
              <a:gd name="connsiteX12278" fmla="*/ 5132062 w 8267681"/>
              <a:gd name="connsiteY12278" fmla="*/ 1543158 h 6698675"/>
              <a:gd name="connsiteX12279" fmla="*/ 5139108 w 8267681"/>
              <a:gd name="connsiteY12279" fmla="*/ 1543158 h 6698675"/>
              <a:gd name="connsiteX12280" fmla="*/ 5146155 w 8267681"/>
              <a:gd name="connsiteY12280" fmla="*/ 1545506 h 6698675"/>
              <a:gd name="connsiteX12281" fmla="*/ 5148504 w 8267681"/>
              <a:gd name="connsiteY12281" fmla="*/ 1554902 h 6698675"/>
              <a:gd name="connsiteX12282" fmla="*/ 5153201 w 8267681"/>
              <a:gd name="connsiteY12282" fmla="*/ 1557251 h 6698675"/>
              <a:gd name="connsiteX12283" fmla="*/ 5153201 w 8267681"/>
              <a:gd name="connsiteY12283" fmla="*/ 1559599 h 6698675"/>
              <a:gd name="connsiteX12284" fmla="*/ 5157899 w 8267681"/>
              <a:gd name="connsiteY12284" fmla="*/ 1561949 h 6698675"/>
              <a:gd name="connsiteX12285" fmla="*/ 5164945 w 8267681"/>
              <a:gd name="connsiteY12285" fmla="*/ 1571344 h 6698675"/>
              <a:gd name="connsiteX12286" fmla="*/ 5171991 w 8267681"/>
              <a:gd name="connsiteY12286" fmla="*/ 1573693 h 6698675"/>
              <a:gd name="connsiteX12287" fmla="*/ 5171991 w 8267681"/>
              <a:gd name="connsiteY12287" fmla="*/ 1576042 h 6698675"/>
              <a:gd name="connsiteX12288" fmla="*/ 5176689 w 8267681"/>
              <a:gd name="connsiteY12288" fmla="*/ 1576042 h 6698675"/>
              <a:gd name="connsiteX12289" fmla="*/ 5188433 w 8267681"/>
              <a:gd name="connsiteY12289" fmla="*/ 1587786 h 6698675"/>
              <a:gd name="connsiteX12290" fmla="*/ 5169642 w 8267681"/>
              <a:gd name="connsiteY12290" fmla="*/ 1587786 h 6698675"/>
              <a:gd name="connsiteX12291" fmla="*/ 5164945 w 8267681"/>
              <a:gd name="connsiteY12291" fmla="*/ 1583088 h 6698675"/>
              <a:gd name="connsiteX12292" fmla="*/ 5162596 w 8267681"/>
              <a:gd name="connsiteY12292" fmla="*/ 1583088 h 6698675"/>
              <a:gd name="connsiteX12293" fmla="*/ 5162596 w 8267681"/>
              <a:gd name="connsiteY12293" fmla="*/ 1580739 h 6698675"/>
              <a:gd name="connsiteX12294" fmla="*/ 5155550 w 8267681"/>
              <a:gd name="connsiteY12294" fmla="*/ 1573693 h 6698675"/>
              <a:gd name="connsiteX12295" fmla="*/ 5150852 w 8267681"/>
              <a:gd name="connsiteY12295" fmla="*/ 1571344 h 6698675"/>
              <a:gd name="connsiteX12296" fmla="*/ 5150852 w 8267681"/>
              <a:gd name="connsiteY12296" fmla="*/ 1568995 h 6698675"/>
              <a:gd name="connsiteX12297" fmla="*/ 5141457 w 8267681"/>
              <a:gd name="connsiteY12297" fmla="*/ 1561949 h 6698675"/>
              <a:gd name="connsiteX12298" fmla="*/ 5141457 w 8267681"/>
              <a:gd name="connsiteY12298" fmla="*/ 1557251 h 6698675"/>
              <a:gd name="connsiteX12299" fmla="*/ 5136760 w 8267681"/>
              <a:gd name="connsiteY12299" fmla="*/ 1552553 h 6698675"/>
              <a:gd name="connsiteX12300" fmla="*/ 5132062 w 8267681"/>
              <a:gd name="connsiteY12300" fmla="*/ 1552553 h 6698675"/>
              <a:gd name="connsiteX12301" fmla="*/ 5127364 w 8267681"/>
              <a:gd name="connsiteY12301" fmla="*/ 1571344 h 6698675"/>
              <a:gd name="connsiteX12302" fmla="*/ 5127364 w 8267681"/>
              <a:gd name="connsiteY12302" fmla="*/ 1588958 h 6698675"/>
              <a:gd name="connsiteX12303" fmla="*/ 5125016 w 8267681"/>
              <a:gd name="connsiteY12303" fmla="*/ 1576042 h 6698675"/>
              <a:gd name="connsiteX12304" fmla="*/ 5132062 w 8267681"/>
              <a:gd name="connsiteY12304" fmla="*/ 1526716 h 6698675"/>
              <a:gd name="connsiteX12305" fmla="*/ 5127364 w 8267681"/>
              <a:gd name="connsiteY12305" fmla="*/ 1526716 h 6698675"/>
              <a:gd name="connsiteX12306" fmla="*/ 5009925 w 8267681"/>
              <a:gd name="connsiteY12306" fmla="*/ 1592483 h 6698675"/>
              <a:gd name="connsiteX12307" fmla="*/ 5117969 w 8267681"/>
              <a:gd name="connsiteY12307" fmla="*/ 1522018 h 6698675"/>
              <a:gd name="connsiteX12308" fmla="*/ 5103877 w 8267681"/>
              <a:gd name="connsiteY12308" fmla="*/ 1522018 h 6698675"/>
              <a:gd name="connsiteX12309" fmla="*/ 5085086 w 8267681"/>
              <a:gd name="connsiteY12309" fmla="*/ 1531414 h 6698675"/>
              <a:gd name="connsiteX12310" fmla="*/ 5082738 w 8267681"/>
              <a:gd name="connsiteY12310" fmla="*/ 1531414 h 6698675"/>
              <a:gd name="connsiteX12311" fmla="*/ 5078040 w 8267681"/>
              <a:gd name="connsiteY12311" fmla="*/ 1533763 h 6698675"/>
              <a:gd name="connsiteX12312" fmla="*/ 5078040 w 8267681"/>
              <a:gd name="connsiteY12312" fmla="*/ 1536111 h 6698675"/>
              <a:gd name="connsiteX12313" fmla="*/ 5075691 w 8267681"/>
              <a:gd name="connsiteY12313" fmla="*/ 1538460 h 6698675"/>
              <a:gd name="connsiteX12314" fmla="*/ 5073342 w 8267681"/>
              <a:gd name="connsiteY12314" fmla="*/ 1538460 h 6698675"/>
              <a:gd name="connsiteX12315" fmla="*/ 5058763 w 8267681"/>
              <a:gd name="connsiteY12315" fmla="*/ 1547936 h 6698675"/>
              <a:gd name="connsiteX12316" fmla="*/ 5045157 w 8267681"/>
              <a:gd name="connsiteY12316" fmla="*/ 1550204 h 6698675"/>
              <a:gd name="connsiteX12317" fmla="*/ 5040460 w 8267681"/>
              <a:gd name="connsiteY12317" fmla="*/ 1554902 h 6698675"/>
              <a:gd name="connsiteX12318" fmla="*/ 5035762 w 8267681"/>
              <a:gd name="connsiteY12318" fmla="*/ 1554902 h 6698675"/>
              <a:gd name="connsiteX12319" fmla="*/ 5033413 w 8267681"/>
              <a:gd name="connsiteY12319" fmla="*/ 1559599 h 6698675"/>
              <a:gd name="connsiteX12320" fmla="*/ 5021669 w 8267681"/>
              <a:gd name="connsiteY12320" fmla="*/ 1557251 h 6698675"/>
              <a:gd name="connsiteX12321" fmla="*/ 5005228 w 8267681"/>
              <a:gd name="connsiteY12321" fmla="*/ 1566647 h 6698675"/>
              <a:gd name="connsiteX12322" fmla="*/ 5002879 w 8267681"/>
              <a:gd name="connsiteY12322" fmla="*/ 1576042 h 6698675"/>
              <a:gd name="connsiteX12323" fmla="*/ 4998182 w 8267681"/>
              <a:gd name="connsiteY12323" fmla="*/ 1576042 h 6698675"/>
              <a:gd name="connsiteX12324" fmla="*/ 4995833 w 8267681"/>
              <a:gd name="connsiteY12324" fmla="*/ 1580739 h 6698675"/>
              <a:gd name="connsiteX12325" fmla="*/ 4991135 w 8267681"/>
              <a:gd name="connsiteY12325" fmla="*/ 1583088 h 6698675"/>
              <a:gd name="connsiteX12326" fmla="*/ 4988787 w 8267681"/>
              <a:gd name="connsiteY12326" fmla="*/ 1587786 h 6698675"/>
              <a:gd name="connsiteX12327" fmla="*/ 4986438 w 8267681"/>
              <a:gd name="connsiteY12327" fmla="*/ 1587786 h 6698675"/>
              <a:gd name="connsiteX12328" fmla="*/ 4984089 w 8267681"/>
              <a:gd name="connsiteY12328" fmla="*/ 1592483 h 6698675"/>
              <a:gd name="connsiteX12329" fmla="*/ 5043970 w 8267681"/>
              <a:gd name="connsiteY12329" fmla="*/ 1557552 h 6698675"/>
              <a:gd name="connsiteX12330" fmla="*/ 4979391 w 8267681"/>
              <a:gd name="connsiteY12330" fmla="*/ 1599529 h 6698675"/>
              <a:gd name="connsiteX12331" fmla="*/ 4979391 w 8267681"/>
              <a:gd name="connsiteY12331" fmla="*/ 1601878 h 6698675"/>
              <a:gd name="connsiteX12332" fmla="*/ 4974694 w 8267681"/>
              <a:gd name="connsiteY12332" fmla="*/ 1615971 h 6698675"/>
              <a:gd name="connsiteX12333" fmla="*/ 5009925 w 8267681"/>
              <a:gd name="connsiteY12333" fmla="*/ 1594832 h 6698675"/>
              <a:gd name="connsiteX12334" fmla="*/ 4974694 w 8267681"/>
              <a:gd name="connsiteY12334" fmla="*/ 1618320 h 6698675"/>
              <a:gd name="connsiteX12335" fmla="*/ 4969996 w 8267681"/>
              <a:gd name="connsiteY12335" fmla="*/ 1630062 h 6698675"/>
              <a:gd name="connsiteX12336" fmla="*/ 4965299 w 8267681"/>
              <a:gd name="connsiteY12336" fmla="*/ 1632411 h 6698675"/>
              <a:gd name="connsiteX12337" fmla="*/ 4962950 w 8267681"/>
              <a:gd name="connsiteY12337" fmla="*/ 1637109 h 6698675"/>
              <a:gd name="connsiteX12338" fmla="*/ 4955903 w 8267681"/>
              <a:gd name="connsiteY12338" fmla="*/ 1644155 h 6698675"/>
              <a:gd name="connsiteX12339" fmla="*/ 4955903 w 8267681"/>
              <a:gd name="connsiteY12339" fmla="*/ 1646504 h 6698675"/>
              <a:gd name="connsiteX12340" fmla="*/ 4951206 w 8267681"/>
              <a:gd name="connsiteY12340" fmla="*/ 1648853 h 6698675"/>
              <a:gd name="connsiteX12341" fmla="*/ 4951206 w 8267681"/>
              <a:gd name="connsiteY12341" fmla="*/ 1651202 h 6698675"/>
              <a:gd name="connsiteX12342" fmla="*/ 4946509 w 8267681"/>
              <a:gd name="connsiteY12342" fmla="*/ 1655898 h 6698675"/>
              <a:gd name="connsiteX12343" fmla="*/ 4995833 w 8267681"/>
              <a:gd name="connsiteY12343" fmla="*/ 1672340 h 6698675"/>
              <a:gd name="connsiteX12344" fmla="*/ 4937114 w 8267681"/>
              <a:gd name="connsiteY12344" fmla="*/ 1665293 h 6698675"/>
              <a:gd name="connsiteX12345" fmla="*/ 4934765 w 8267681"/>
              <a:gd name="connsiteY12345" fmla="*/ 1679386 h 6698675"/>
              <a:gd name="connsiteX12346" fmla="*/ 4927718 w 8267681"/>
              <a:gd name="connsiteY12346" fmla="*/ 1700524 h 6698675"/>
              <a:gd name="connsiteX12347" fmla="*/ 4965299 w 8267681"/>
              <a:gd name="connsiteY12347" fmla="*/ 1705222 h 6698675"/>
              <a:gd name="connsiteX12348" fmla="*/ 5009925 w 8267681"/>
              <a:gd name="connsiteY12348" fmla="*/ 1669991 h 6698675"/>
              <a:gd name="connsiteX12349" fmla="*/ 4972345 w 8267681"/>
              <a:gd name="connsiteY12349" fmla="*/ 1709919 h 6698675"/>
              <a:gd name="connsiteX12350" fmla="*/ 4972345 w 8267681"/>
              <a:gd name="connsiteY12350" fmla="*/ 1714616 h 6698675"/>
              <a:gd name="connsiteX12351" fmla="*/ 4984089 w 8267681"/>
              <a:gd name="connsiteY12351" fmla="*/ 1714616 h 6698675"/>
              <a:gd name="connsiteX12352" fmla="*/ 4986438 w 8267681"/>
              <a:gd name="connsiteY12352" fmla="*/ 1719313 h 6698675"/>
              <a:gd name="connsiteX12353" fmla="*/ 4993484 w 8267681"/>
              <a:gd name="connsiteY12353" fmla="*/ 1719313 h 6698675"/>
              <a:gd name="connsiteX12354" fmla="*/ 5000531 w 8267681"/>
              <a:gd name="connsiteY12354" fmla="*/ 1719313 h 6698675"/>
              <a:gd name="connsiteX12355" fmla="*/ 5000531 w 8267681"/>
              <a:gd name="connsiteY12355" fmla="*/ 1721662 h 6698675"/>
              <a:gd name="connsiteX12356" fmla="*/ 5031065 w 8267681"/>
              <a:gd name="connsiteY12356" fmla="*/ 1721662 h 6698675"/>
              <a:gd name="connsiteX12357" fmla="*/ 5033413 w 8267681"/>
              <a:gd name="connsiteY12357" fmla="*/ 1719313 h 6698675"/>
              <a:gd name="connsiteX12358" fmla="*/ 5052204 w 8267681"/>
              <a:gd name="connsiteY12358" fmla="*/ 1716965 h 6698675"/>
              <a:gd name="connsiteX12359" fmla="*/ 5052204 w 8267681"/>
              <a:gd name="connsiteY12359" fmla="*/ 1691129 h 6698675"/>
              <a:gd name="connsiteX12360" fmla="*/ 5070994 w 8267681"/>
              <a:gd name="connsiteY12360" fmla="*/ 1660596 h 6698675"/>
              <a:gd name="connsiteX12361" fmla="*/ 5068645 w 8267681"/>
              <a:gd name="connsiteY12361" fmla="*/ 1648853 h 6698675"/>
              <a:gd name="connsiteX12362" fmla="*/ 5070994 w 8267681"/>
              <a:gd name="connsiteY12362" fmla="*/ 1639458 h 6698675"/>
              <a:gd name="connsiteX12363" fmla="*/ 5070994 w 8267681"/>
              <a:gd name="connsiteY12363" fmla="*/ 1632411 h 6698675"/>
              <a:gd name="connsiteX12364" fmla="*/ 5082738 w 8267681"/>
              <a:gd name="connsiteY12364" fmla="*/ 1615971 h 6698675"/>
              <a:gd name="connsiteX12365" fmla="*/ 5089784 w 8267681"/>
              <a:gd name="connsiteY12365" fmla="*/ 1606576 h 6698675"/>
              <a:gd name="connsiteX12366" fmla="*/ 5092133 w 8267681"/>
              <a:gd name="connsiteY12366" fmla="*/ 1606576 h 6698675"/>
              <a:gd name="connsiteX12367" fmla="*/ 5092133 w 8267681"/>
              <a:gd name="connsiteY12367" fmla="*/ 1611273 h 6698675"/>
              <a:gd name="connsiteX12368" fmla="*/ 5085086 w 8267681"/>
              <a:gd name="connsiteY12368" fmla="*/ 1625366 h 6698675"/>
              <a:gd name="connsiteX12369" fmla="*/ 5078040 w 8267681"/>
              <a:gd name="connsiteY12369" fmla="*/ 1637109 h 6698675"/>
              <a:gd name="connsiteX12370" fmla="*/ 5078040 w 8267681"/>
              <a:gd name="connsiteY12370" fmla="*/ 1665293 h 6698675"/>
              <a:gd name="connsiteX12371" fmla="*/ 5078040 w 8267681"/>
              <a:gd name="connsiteY12371" fmla="*/ 1674688 h 6698675"/>
              <a:gd name="connsiteX12372" fmla="*/ 5070994 w 8267681"/>
              <a:gd name="connsiteY12372" fmla="*/ 1688781 h 6698675"/>
              <a:gd name="connsiteX12373" fmla="*/ 5061599 w 8267681"/>
              <a:gd name="connsiteY12373" fmla="*/ 1698175 h 6698675"/>
              <a:gd name="connsiteX12374" fmla="*/ 5068645 w 8267681"/>
              <a:gd name="connsiteY12374" fmla="*/ 1712268 h 6698675"/>
              <a:gd name="connsiteX12375" fmla="*/ 5073342 w 8267681"/>
              <a:gd name="connsiteY12375" fmla="*/ 1707570 h 6698675"/>
              <a:gd name="connsiteX12376" fmla="*/ 5078040 w 8267681"/>
              <a:gd name="connsiteY12376" fmla="*/ 1705222 h 6698675"/>
              <a:gd name="connsiteX12377" fmla="*/ 5080389 w 8267681"/>
              <a:gd name="connsiteY12377" fmla="*/ 1700524 h 6698675"/>
              <a:gd name="connsiteX12378" fmla="*/ 5085086 w 8267681"/>
              <a:gd name="connsiteY12378" fmla="*/ 1698175 h 6698675"/>
              <a:gd name="connsiteX12379" fmla="*/ 5085086 w 8267681"/>
              <a:gd name="connsiteY12379" fmla="*/ 1695826 h 6698675"/>
              <a:gd name="connsiteX12380" fmla="*/ 5089784 w 8267681"/>
              <a:gd name="connsiteY12380" fmla="*/ 1691129 h 6698675"/>
              <a:gd name="connsiteX12381" fmla="*/ 5089784 w 8267681"/>
              <a:gd name="connsiteY12381" fmla="*/ 1688781 h 6698675"/>
              <a:gd name="connsiteX12382" fmla="*/ 5094482 w 8267681"/>
              <a:gd name="connsiteY12382" fmla="*/ 1686431 h 6698675"/>
              <a:gd name="connsiteX12383" fmla="*/ 5096830 w 8267681"/>
              <a:gd name="connsiteY12383" fmla="*/ 1681735 h 6698675"/>
              <a:gd name="connsiteX12384" fmla="*/ 5101528 w 8267681"/>
              <a:gd name="connsiteY12384" fmla="*/ 1679386 h 6698675"/>
              <a:gd name="connsiteX12385" fmla="*/ 5103877 w 8267681"/>
              <a:gd name="connsiteY12385" fmla="*/ 1677037 h 6698675"/>
              <a:gd name="connsiteX12386" fmla="*/ 5115620 w 8267681"/>
              <a:gd name="connsiteY12386" fmla="*/ 1669991 h 6698675"/>
              <a:gd name="connsiteX12387" fmla="*/ 5126777 w 8267681"/>
              <a:gd name="connsiteY12387" fmla="*/ 1656779 h 6698675"/>
              <a:gd name="connsiteX12388" fmla="*/ 5138685 w 8267681"/>
              <a:gd name="connsiteY12388" fmla="*/ 1650350 h 6698675"/>
              <a:gd name="connsiteX12389" fmla="*/ 5140650 w 8267681"/>
              <a:gd name="connsiteY12389" fmla="*/ 1655532 h 6698675"/>
              <a:gd name="connsiteX12390" fmla="*/ 5141127 w 8267681"/>
              <a:gd name="connsiteY12390" fmla="*/ 1655981 h 6698675"/>
              <a:gd name="connsiteX12391" fmla="*/ 5132062 w 8267681"/>
              <a:gd name="connsiteY12391" fmla="*/ 1658247 h 6698675"/>
              <a:gd name="connsiteX12392" fmla="*/ 5125016 w 8267681"/>
              <a:gd name="connsiteY12392" fmla="*/ 1667642 h 6698675"/>
              <a:gd name="connsiteX12393" fmla="*/ 5120318 w 8267681"/>
              <a:gd name="connsiteY12393" fmla="*/ 1669991 h 6698675"/>
              <a:gd name="connsiteX12394" fmla="*/ 5117969 w 8267681"/>
              <a:gd name="connsiteY12394" fmla="*/ 1674688 h 6698675"/>
              <a:gd name="connsiteX12395" fmla="*/ 5115620 w 8267681"/>
              <a:gd name="connsiteY12395" fmla="*/ 1674688 h 6698675"/>
              <a:gd name="connsiteX12396" fmla="*/ 5113272 w 8267681"/>
              <a:gd name="connsiteY12396" fmla="*/ 1679386 h 6698675"/>
              <a:gd name="connsiteX12397" fmla="*/ 5108574 w 8267681"/>
              <a:gd name="connsiteY12397" fmla="*/ 1681735 h 6698675"/>
              <a:gd name="connsiteX12398" fmla="*/ 5106226 w 8267681"/>
              <a:gd name="connsiteY12398" fmla="*/ 1684083 h 6698675"/>
              <a:gd name="connsiteX12399" fmla="*/ 5101528 w 8267681"/>
              <a:gd name="connsiteY12399" fmla="*/ 1686431 h 6698675"/>
              <a:gd name="connsiteX12400" fmla="*/ 5099179 w 8267681"/>
              <a:gd name="connsiteY12400" fmla="*/ 1691129 h 6698675"/>
              <a:gd name="connsiteX12401" fmla="*/ 5094482 w 8267681"/>
              <a:gd name="connsiteY12401" fmla="*/ 1693478 h 6698675"/>
              <a:gd name="connsiteX12402" fmla="*/ 5087435 w 8267681"/>
              <a:gd name="connsiteY12402" fmla="*/ 1702873 h 6698675"/>
              <a:gd name="connsiteX12403" fmla="*/ 5082738 w 8267681"/>
              <a:gd name="connsiteY12403" fmla="*/ 1705222 h 6698675"/>
              <a:gd name="connsiteX12404" fmla="*/ 5080389 w 8267681"/>
              <a:gd name="connsiteY12404" fmla="*/ 1709919 h 6698675"/>
              <a:gd name="connsiteX12405" fmla="*/ 5075470 w 8267681"/>
              <a:gd name="connsiteY12405" fmla="*/ 1712870 h 6698675"/>
              <a:gd name="connsiteX12406" fmla="*/ 5068645 w 8267681"/>
              <a:gd name="connsiteY12406" fmla="*/ 1714616 h 6698675"/>
              <a:gd name="connsiteX12407" fmla="*/ 5068645 w 8267681"/>
              <a:gd name="connsiteY12407" fmla="*/ 1716965 h 6698675"/>
              <a:gd name="connsiteX12408" fmla="*/ 5063947 w 8267681"/>
              <a:gd name="connsiteY12408" fmla="*/ 1721662 h 6698675"/>
              <a:gd name="connsiteX12409" fmla="*/ 5052204 w 8267681"/>
              <a:gd name="connsiteY12409" fmla="*/ 1724011 h 6698675"/>
              <a:gd name="connsiteX12410" fmla="*/ 5047506 w 8267681"/>
              <a:gd name="connsiteY12410" fmla="*/ 1738103 h 6698675"/>
              <a:gd name="connsiteX12411" fmla="*/ 5056901 w 8267681"/>
              <a:gd name="connsiteY12411" fmla="*/ 1738103 h 6698675"/>
              <a:gd name="connsiteX12412" fmla="*/ 5066296 w 8267681"/>
              <a:gd name="connsiteY12412" fmla="*/ 1752196 h 6698675"/>
              <a:gd name="connsiteX12413" fmla="*/ 5073342 w 8267681"/>
              <a:gd name="connsiteY12413" fmla="*/ 1749846 h 6698675"/>
              <a:gd name="connsiteX12414" fmla="*/ 5066296 w 8267681"/>
              <a:gd name="connsiteY12414" fmla="*/ 1754544 h 6698675"/>
              <a:gd name="connsiteX12415" fmla="*/ 5066296 w 8267681"/>
              <a:gd name="connsiteY12415" fmla="*/ 1756893 h 6698675"/>
              <a:gd name="connsiteX12416" fmla="*/ 5078040 w 8267681"/>
              <a:gd name="connsiteY12416" fmla="*/ 1759241 h 6698675"/>
              <a:gd name="connsiteX12417" fmla="*/ 5080389 w 8267681"/>
              <a:gd name="connsiteY12417" fmla="*/ 1754544 h 6698675"/>
              <a:gd name="connsiteX12418" fmla="*/ 5085086 w 8267681"/>
              <a:gd name="connsiteY12418" fmla="*/ 1745150 h 6698675"/>
              <a:gd name="connsiteX12419" fmla="*/ 5089784 w 8267681"/>
              <a:gd name="connsiteY12419" fmla="*/ 1745150 h 6698675"/>
              <a:gd name="connsiteX12420" fmla="*/ 5099179 w 8267681"/>
              <a:gd name="connsiteY12420" fmla="*/ 1735755 h 6698675"/>
              <a:gd name="connsiteX12421" fmla="*/ 5101528 w 8267681"/>
              <a:gd name="connsiteY12421" fmla="*/ 1733406 h 6698675"/>
              <a:gd name="connsiteX12422" fmla="*/ 5113272 w 8267681"/>
              <a:gd name="connsiteY12422" fmla="*/ 1716965 h 6698675"/>
              <a:gd name="connsiteX12423" fmla="*/ 5110923 w 8267681"/>
              <a:gd name="connsiteY12423" fmla="*/ 1714616 h 6698675"/>
              <a:gd name="connsiteX12424" fmla="*/ 5099179 w 8267681"/>
              <a:gd name="connsiteY12424" fmla="*/ 1714616 h 6698675"/>
              <a:gd name="connsiteX12425" fmla="*/ 5089784 w 8267681"/>
              <a:gd name="connsiteY12425" fmla="*/ 1716965 h 6698675"/>
              <a:gd name="connsiteX12426" fmla="*/ 5068645 w 8267681"/>
              <a:gd name="connsiteY12426" fmla="*/ 1716965 h 6698675"/>
              <a:gd name="connsiteX12427" fmla="*/ 5075470 w 8267681"/>
              <a:gd name="connsiteY12427" fmla="*/ 1712870 h 6698675"/>
              <a:gd name="connsiteX12428" fmla="*/ 5081270 w 8267681"/>
              <a:gd name="connsiteY12428" fmla="*/ 1711387 h 6698675"/>
              <a:gd name="connsiteX12429" fmla="*/ 5099179 w 8267681"/>
              <a:gd name="connsiteY12429" fmla="*/ 1709919 h 6698675"/>
              <a:gd name="connsiteX12430" fmla="*/ 5106226 w 8267681"/>
              <a:gd name="connsiteY12430" fmla="*/ 1707570 h 6698675"/>
              <a:gd name="connsiteX12431" fmla="*/ 5108574 w 8267681"/>
              <a:gd name="connsiteY12431" fmla="*/ 1707570 h 6698675"/>
              <a:gd name="connsiteX12432" fmla="*/ 5120318 w 8267681"/>
              <a:gd name="connsiteY12432" fmla="*/ 1705222 h 6698675"/>
              <a:gd name="connsiteX12433" fmla="*/ 5139108 w 8267681"/>
              <a:gd name="connsiteY12433" fmla="*/ 1681735 h 6698675"/>
              <a:gd name="connsiteX12434" fmla="*/ 5141421 w 8267681"/>
              <a:gd name="connsiteY12434" fmla="*/ 1659935 h 6698675"/>
              <a:gd name="connsiteX12435" fmla="*/ 5141454 w 8267681"/>
              <a:gd name="connsiteY12435" fmla="*/ 1656290 h 6698675"/>
              <a:gd name="connsiteX12436" fmla="*/ 5148504 w 8267681"/>
              <a:gd name="connsiteY12436" fmla="*/ 1662944 h 6698675"/>
              <a:gd name="connsiteX12437" fmla="*/ 5151733 w 8267681"/>
              <a:gd name="connsiteY12437" fmla="*/ 1662944 h 6698675"/>
              <a:gd name="connsiteX12438" fmla="*/ 5150852 w 8267681"/>
              <a:gd name="connsiteY12438" fmla="*/ 1669991 h 6698675"/>
              <a:gd name="connsiteX12439" fmla="*/ 5159954 w 8267681"/>
              <a:gd name="connsiteY12439" fmla="*/ 1660302 h 6698675"/>
              <a:gd name="connsiteX12440" fmla="*/ 5160551 w 8267681"/>
              <a:gd name="connsiteY12440" fmla="*/ 1659371 h 6698675"/>
              <a:gd name="connsiteX12441" fmla="*/ 5167294 w 8267681"/>
              <a:gd name="connsiteY12441" fmla="*/ 1658247 h 6698675"/>
              <a:gd name="connsiteX12442" fmla="*/ 5169642 w 8267681"/>
              <a:gd name="connsiteY12442" fmla="*/ 1653550 h 6698675"/>
              <a:gd name="connsiteX12443" fmla="*/ 5176689 w 8267681"/>
              <a:gd name="connsiteY12443" fmla="*/ 1651202 h 6698675"/>
              <a:gd name="connsiteX12444" fmla="*/ 5179037 w 8267681"/>
              <a:gd name="connsiteY12444" fmla="*/ 1648853 h 6698675"/>
              <a:gd name="connsiteX12445" fmla="*/ 5183735 w 8267681"/>
              <a:gd name="connsiteY12445" fmla="*/ 1648853 h 6698675"/>
              <a:gd name="connsiteX12446" fmla="*/ 5195479 w 8267681"/>
              <a:gd name="connsiteY12446" fmla="*/ 1637109 h 6698675"/>
              <a:gd name="connsiteX12447" fmla="*/ 5197828 w 8267681"/>
              <a:gd name="connsiteY12447" fmla="*/ 1637109 h 6698675"/>
              <a:gd name="connsiteX12448" fmla="*/ 5223664 w 8267681"/>
              <a:gd name="connsiteY12448" fmla="*/ 1660596 h 6698675"/>
              <a:gd name="connsiteX12449" fmla="*/ 5221316 w 8267681"/>
              <a:gd name="connsiteY12449" fmla="*/ 1660596 h 6698675"/>
              <a:gd name="connsiteX12450" fmla="*/ 5193130 w 8267681"/>
              <a:gd name="connsiteY12450" fmla="*/ 1660596 h 6698675"/>
              <a:gd name="connsiteX12451" fmla="*/ 5176689 w 8267681"/>
              <a:gd name="connsiteY12451" fmla="*/ 1665293 h 6698675"/>
              <a:gd name="connsiteX12452" fmla="*/ 5176689 w 8267681"/>
              <a:gd name="connsiteY12452" fmla="*/ 1669991 h 6698675"/>
              <a:gd name="connsiteX12453" fmla="*/ 5171991 w 8267681"/>
              <a:gd name="connsiteY12453" fmla="*/ 1669991 h 6698675"/>
              <a:gd name="connsiteX12454" fmla="*/ 5169642 w 8267681"/>
              <a:gd name="connsiteY12454" fmla="*/ 1674688 h 6698675"/>
              <a:gd name="connsiteX12455" fmla="*/ 5167294 w 8267681"/>
              <a:gd name="connsiteY12455" fmla="*/ 1674688 h 6698675"/>
              <a:gd name="connsiteX12456" fmla="*/ 5150852 w 8267681"/>
              <a:gd name="connsiteY12456" fmla="*/ 1698175 h 6698675"/>
              <a:gd name="connsiteX12457" fmla="*/ 5148034 w 8267681"/>
              <a:gd name="connsiteY12457" fmla="*/ 1700994 h 6698675"/>
              <a:gd name="connsiteX12458" fmla="*/ 5143806 w 8267681"/>
              <a:gd name="connsiteY12458" fmla="*/ 1695826 h 6698675"/>
              <a:gd name="connsiteX12459" fmla="*/ 5134411 w 8267681"/>
              <a:gd name="connsiteY12459" fmla="*/ 1707570 h 6698675"/>
              <a:gd name="connsiteX12460" fmla="*/ 5136760 w 8267681"/>
              <a:gd name="connsiteY12460" fmla="*/ 1707570 h 6698675"/>
              <a:gd name="connsiteX12461" fmla="*/ 5143806 w 8267681"/>
              <a:gd name="connsiteY12461" fmla="*/ 1709919 h 6698675"/>
              <a:gd name="connsiteX12462" fmla="*/ 5146155 w 8267681"/>
              <a:gd name="connsiteY12462" fmla="*/ 1712268 h 6698675"/>
              <a:gd name="connsiteX12463" fmla="*/ 5147565 w 8267681"/>
              <a:gd name="connsiteY12463" fmla="*/ 1712268 h 6698675"/>
              <a:gd name="connsiteX12464" fmla="*/ 5151347 w 8267681"/>
              <a:gd name="connsiteY12464" fmla="*/ 1718572 h 6698675"/>
              <a:gd name="connsiteX12465" fmla="*/ 5140576 w 8267681"/>
              <a:gd name="connsiteY12465" fmla="*/ 1716671 h 6698675"/>
              <a:gd name="connsiteX12466" fmla="*/ 5127364 w 8267681"/>
              <a:gd name="connsiteY12466" fmla="*/ 1712268 h 6698675"/>
              <a:gd name="connsiteX12467" fmla="*/ 5115620 w 8267681"/>
              <a:gd name="connsiteY12467" fmla="*/ 1728708 h 6698675"/>
              <a:gd name="connsiteX12468" fmla="*/ 5113272 w 8267681"/>
              <a:gd name="connsiteY12468" fmla="*/ 1733406 h 6698675"/>
              <a:gd name="connsiteX12469" fmla="*/ 5092133 w 8267681"/>
              <a:gd name="connsiteY12469" fmla="*/ 1754544 h 6698675"/>
              <a:gd name="connsiteX12470" fmla="*/ 5082738 w 8267681"/>
              <a:gd name="connsiteY12470" fmla="*/ 1761590 h 6698675"/>
              <a:gd name="connsiteX12471" fmla="*/ 5089784 w 8267681"/>
              <a:gd name="connsiteY12471" fmla="*/ 1761590 h 6698675"/>
              <a:gd name="connsiteX12472" fmla="*/ 5089784 w 8267681"/>
              <a:gd name="connsiteY12472" fmla="*/ 1763939 h 6698675"/>
              <a:gd name="connsiteX12473" fmla="*/ 5094482 w 8267681"/>
              <a:gd name="connsiteY12473" fmla="*/ 1763939 h 6698675"/>
              <a:gd name="connsiteX12474" fmla="*/ 5103877 w 8267681"/>
              <a:gd name="connsiteY12474" fmla="*/ 1763939 h 6698675"/>
              <a:gd name="connsiteX12475" fmla="*/ 5122667 w 8267681"/>
              <a:gd name="connsiteY12475" fmla="*/ 1761590 h 6698675"/>
              <a:gd name="connsiteX12476" fmla="*/ 5125016 w 8267681"/>
              <a:gd name="connsiteY12476" fmla="*/ 1763939 h 6698675"/>
              <a:gd name="connsiteX12477" fmla="*/ 5127364 w 8267681"/>
              <a:gd name="connsiteY12477" fmla="*/ 1766288 h 6698675"/>
              <a:gd name="connsiteX12478" fmla="*/ 5148504 w 8267681"/>
              <a:gd name="connsiteY12478" fmla="*/ 1763939 h 6698675"/>
              <a:gd name="connsiteX12479" fmla="*/ 5148504 w 8267681"/>
              <a:gd name="connsiteY12479" fmla="*/ 1766288 h 6698675"/>
              <a:gd name="connsiteX12480" fmla="*/ 5153201 w 8267681"/>
              <a:gd name="connsiteY12480" fmla="*/ 1768636 h 6698675"/>
              <a:gd name="connsiteX12481" fmla="*/ 5155550 w 8267681"/>
              <a:gd name="connsiteY12481" fmla="*/ 1773334 h 6698675"/>
              <a:gd name="connsiteX12482" fmla="*/ 5160248 w 8267681"/>
              <a:gd name="connsiteY12482" fmla="*/ 1778032 h 6698675"/>
              <a:gd name="connsiteX12483" fmla="*/ 5169642 w 8267681"/>
              <a:gd name="connsiteY12483" fmla="*/ 1780380 h 6698675"/>
              <a:gd name="connsiteX12484" fmla="*/ 5176689 w 8267681"/>
              <a:gd name="connsiteY12484" fmla="*/ 1789775 h 6698675"/>
              <a:gd name="connsiteX12485" fmla="*/ 5181386 w 8267681"/>
              <a:gd name="connsiteY12485" fmla="*/ 1787426 h 6698675"/>
              <a:gd name="connsiteX12486" fmla="*/ 5182561 w 8267681"/>
              <a:gd name="connsiteY12486" fmla="*/ 1785077 h 6698675"/>
              <a:gd name="connsiteX12487" fmla="*/ 5186084 w 8267681"/>
              <a:gd name="connsiteY12487" fmla="*/ 1785077 h 6698675"/>
              <a:gd name="connsiteX12488" fmla="*/ 5204874 w 8267681"/>
              <a:gd name="connsiteY12488" fmla="*/ 1770985 h 6698675"/>
              <a:gd name="connsiteX12489" fmla="*/ 5216618 w 8267681"/>
              <a:gd name="connsiteY12489" fmla="*/ 1768636 h 6698675"/>
              <a:gd name="connsiteX12490" fmla="*/ 5216618 w 8267681"/>
              <a:gd name="connsiteY12490" fmla="*/ 1766288 h 6698675"/>
              <a:gd name="connsiteX12491" fmla="*/ 5218967 w 8267681"/>
              <a:gd name="connsiteY12491" fmla="*/ 1766288 h 6698675"/>
              <a:gd name="connsiteX12492" fmla="*/ 5230711 w 8267681"/>
              <a:gd name="connsiteY12492" fmla="*/ 1745150 h 6698675"/>
              <a:gd name="connsiteX12493" fmla="*/ 5230711 w 8267681"/>
              <a:gd name="connsiteY12493" fmla="*/ 1726359 h 6698675"/>
              <a:gd name="connsiteX12494" fmla="*/ 5228362 w 8267681"/>
              <a:gd name="connsiteY12494" fmla="*/ 1721662 h 6698675"/>
              <a:gd name="connsiteX12495" fmla="*/ 5230711 w 8267681"/>
              <a:gd name="connsiteY12495" fmla="*/ 1705222 h 6698675"/>
              <a:gd name="connsiteX12496" fmla="*/ 5228362 w 8267681"/>
              <a:gd name="connsiteY12496" fmla="*/ 1698175 h 6698675"/>
              <a:gd name="connsiteX12497" fmla="*/ 5237757 w 8267681"/>
              <a:gd name="connsiteY12497" fmla="*/ 1712268 h 6698675"/>
              <a:gd name="connsiteX12498" fmla="*/ 5235408 w 8267681"/>
              <a:gd name="connsiteY12498" fmla="*/ 1721662 h 6698675"/>
              <a:gd name="connsiteX12499" fmla="*/ 5237757 w 8267681"/>
              <a:gd name="connsiteY12499" fmla="*/ 1728708 h 6698675"/>
              <a:gd name="connsiteX12500" fmla="*/ 5237757 w 8267681"/>
              <a:gd name="connsiteY12500" fmla="*/ 1747498 h 6698675"/>
              <a:gd name="connsiteX12501" fmla="*/ 5230711 w 8267681"/>
              <a:gd name="connsiteY12501" fmla="*/ 1756893 h 6698675"/>
              <a:gd name="connsiteX12502" fmla="*/ 5240106 w 8267681"/>
              <a:gd name="connsiteY12502" fmla="*/ 1756893 h 6698675"/>
              <a:gd name="connsiteX12503" fmla="*/ 5242455 w 8267681"/>
              <a:gd name="connsiteY12503" fmla="*/ 1756893 h 6698675"/>
              <a:gd name="connsiteX12504" fmla="*/ 5242455 w 8267681"/>
              <a:gd name="connsiteY12504" fmla="*/ 1754544 h 6698675"/>
              <a:gd name="connsiteX12505" fmla="*/ 5256547 w 8267681"/>
              <a:gd name="connsiteY12505" fmla="*/ 1752196 h 6698675"/>
              <a:gd name="connsiteX12506" fmla="*/ 5262267 w 8267681"/>
              <a:gd name="connsiteY12506" fmla="*/ 1762203 h 6698675"/>
              <a:gd name="connsiteX12507" fmla="*/ 5263595 w 8267681"/>
              <a:gd name="connsiteY12507" fmla="*/ 1761590 h 6698675"/>
              <a:gd name="connsiteX12508" fmla="*/ 5270641 w 8267681"/>
              <a:gd name="connsiteY12508" fmla="*/ 1770985 h 6698675"/>
              <a:gd name="connsiteX12509" fmla="*/ 5289432 w 8267681"/>
              <a:gd name="connsiteY12509" fmla="*/ 1770985 h 6698675"/>
              <a:gd name="connsiteX12510" fmla="*/ 5289432 w 8267681"/>
              <a:gd name="connsiteY12510" fmla="*/ 1763940 h 6698675"/>
              <a:gd name="connsiteX12511" fmla="*/ 5296478 w 8267681"/>
              <a:gd name="connsiteY12511" fmla="*/ 1770985 h 6698675"/>
              <a:gd name="connsiteX12512" fmla="*/ 5291780 w 8267681"/>
              <a:gd name="connsiteY12512" fmla="*/ 1785077 h 6698675"/>
              <a:gd name="connsiteX12513" fmla="*/ 5298827 w 8267681"/>
              <a:gd name="connsiteY12513" fmla="*/ 1792124 h 6698675"/>
              <a:gd name="connsiteX12514" fmla="*/ 5298827 w 8267681"/>
              <a:gd name="connsiteY12514" fmla="*/ 1801518 h 6698675"/>
              <a:gd name="connsiteX12515" fmla="*/ 5289432 w 8267681"/>
              <a:gd name="connsiteY12515" fmla="*/ 1801518 h 6698675"/>
              <a:gd name="connsiteX12516" fmla="*/ 5294890 w 8267681"/>
              <a:gd name="connsiteY12516" fmla="*/ 1808340 h 6698675"/>
              <a:gd name="connsiteX12517" fmla="*/ 5303523 w 8267681"/>
              <a:gd name="connsiteY12517" fmla="*/ 1808565 h 6698675"/>
              <a:gd name="connsiteX12518" fmla="*/ 5310569 w 8267681"/>
              <a:gd name="connsiteY12518" fmla="*/ 1822656 h 6698675"/>
              <a:gd name="connsiteX12519" fmla="*/ 5308220 w 8267681"/>
              <a:gd name="connsiteY12519" fmla="*/ 1822656 h 6698675"/>
              <a:gd name="connsiteX12520" fmla="*/ 5300881 w 8267681"/>
              <a:gd name="connsiteY12520" fmla="*/ 1819427 h 6698675"/>
              <a:gd name="connsiteX12521" fmla="*/ 5292658 w 8267681"/>
              <a:gd name="connsiteY12521" fmla="*/ 1818101 h 6698675"/>
              <a:gd name="connsiteX12522" fmla="*/ 5294129 w 8267681"/>
              <a:gd name="connsiteY12522" fmla="*/ 1820308 h 6698675"/>
              <a:gd name="connsiteX12523" fmla="*/ 5284734 w 8267681"/>
              <a:gd name="connsiteY12523" fmla="*/ 1820308 h 6698675"/>
              <a:gd name="connsiteX12524" fmla="*/ 5289432 w 8267681"/>
              <a:gd name="connsiteY12524" fmla="*/ 1827354 h 6698675"/>
              <a:gd name="connsiteX12525" fmla="*/ 5287083 w 8267681"/>
              <a:gd name="connsiteY12525" fmla="*/ 1841446 h 6698675"/>
              <a:gd name="connsiteX12526" fmla="*/ 5317617 w 8267681"/>
              <a:gd name="connsiteY12526" fmla="*/ 1864933 h 6698675"/>
              <a:gd name="connsiteX12527" fmla="*/ 5317617 w 8267681"/>
              <a:gd name="connsiteY12527" fmla="*/ 1867282 h 6698675"/>
              <a:gd name="connsiteX12528" fmla="*/ 5308222 w 8267681"/>
              <a:gd name="connsiteY12528" fmla="*/ 1867282 h 6698675"/>
              <a:gd name="connsiteX12529" fmla="*/ 5315268 w 8267681"/>
              <a:gd name="connsiteY12529" fmla="*/ 1874328 h 6698675"/>
              <a:gd name="connsiteX12530" fmla="*/ 5312920 w 8267681"/>
              <a:gd name="connsiteY12530" fmla="*/ 1879026 h 6698675"/>
              <a:gd name="connsiteX12531" fmla="*/ 5315268 w 8267681"/>
              <a:gd name="connsiteY12531" fmla="*/ 1881374 h 6698675"/>
              <a:gd name="connsiteX12532" fmla="*/ 5327915 w 8267681"/>
              <a:gd name="connsiteY12532" fmla="*/ 1879567 h 6698675"/>
              <a:gd name="connsiteX12533" fmla="*/ 5334058 w 8267681"/>
              <a:gd name="connsiteY12533" fmla="*/ 1867282 h 6698675"/>
              <a:gd name="connsiteX12534" fmla="*/ 5329361 w 8267681"/>
              <a:gd name="connsiteY12534" fmla="*/ 1860236 h 6698675"/>
              <a:gd name="connsiteX12535" fmla="*/ 5338756 w 8267681"/>
              <a:gd name="connsiteY12535" fmla="*/ 1860236 h 6698675"/>
              <a:gd name="connsiteX12536" fmla="*/ 5338756 w 8267681"/>
              <a:gd name="connsiteY12536" fmla="*/ 1869631 h 6698675"/>
              <a:gd name="connsiteX12537" fmla="*/ 5345802 w 8267681"/>
              <a:gd name="connsiteY12537" fmla="*/ 1876677 h 6698675"/>
              <a:gd name="connsiteX12538" fmla="*/ 5355197 w 8267681"/>
              <a:gd name="connsiteY12538" fmla="*/ 1869631 h 6698675"/>
              <a:gd name="connsiteX12539" fmla="*/ 5364593 w 8267681"/>
              <a:gd name="connsiteY12539" fmla="*/ 1881374 h 6698675"/>
              <a:gd name="connsiteX12540" fmla="*/ 5381034 w 8267681"/>
              <a:gd name="connsiteY12540" fmla="*/ 1879026 h 6698675"/>
              <a:gd name="connsiteX12541" fmla="*/ 5371639 w 8267681"/>
              <a:gd name="connsiteY12541" fmla="*/ 1888421 h 6698675"/>
              <a:gd name="connsiteX12542" fmla="*/ 5381034 w 8267681"/>
              <a:gd name="connsiteY12542" fmla="*/ 1888421 h 6698675"/>
              <a:gd name="connsiteX12543" fmla="*/ 5387073 w 8267681"/>
              <a:gd name="connsiteY12543" fmla="*/ 1902512 h 6698675"/>
              <a:gd name="connsiteX12544" fmla="*/ 5385731 w 8267681"/>
              <a:gd name="connsiteY12544" fmla="*/ 1902512 h 6698675"/>
              <a:gd name="connsiteX12545" fmla="*/ 5385731 w 8267681"/>
              <a:gd name="connsiteY12545" fmla="*/ 1904861 h 6698675"/>
              <a:gd name="connsiteX12546" fmla="*/ 5395127 w 8267681"/>
              <a:gd name="connsiteY12546" fmla="*/ 1909559 h 6698675"/>
              <a:gd name="connsiteX12547" fmla="*/ 5388080 w 8267681"/>
              <a:gd name="connsiteY12547" fmla="*/ 1914256 h 6698675"/>
              <a:gd name="connsiteX12548" fmla="*/ 5395127 w 8267681"/>
              <a:gd name="connsiteY12548" fmla="*/ 1918954 h 6698675"/>
              <a:gd name="connsiteX12549" fmla="*/ 5399824 w 8267681"/>
              <a:gd name="connsiteY12549" fmla="*/ 1916605 h 6698675"/>
              <a:gd name="connsiteX12550" fmla="*/ 5395127 w 8267681"/>
              <a:gd name="connsiteY12550" fmla="*/ 1909559 h 6698675"/>
              <a:gd name="connsiteX12551" fmla="*/ 5411568 w 8267681"/>
              <a:gd name="connsiteY12551" fmla="*/ 1909559 h 6698675"/>
              <a:gd name="connsiteX12552" fmla="*/ 5411568 w 8267681"/>
              <a:gd name="connsiteY12552" fmla="*/ 1902512 h 6698675"/>
              <a:gd name="connsiteX12553" fmla="*/ 5402173 w 8267681"/>
              <a:gd name="connsiteY12553" fmla="*/ 1907210 h 6698675"/>
              <a:gd name="connsiteX12554" fmla="*/ 5401292 w 8267681"/>
              <a:gd name="connsiteY12554" fmla="*/ 1905155 h 6698675"/>
              <a:gd name="connsiteX12555" fmla="*/ 5400134 w 8267681"/>
              <a:gd name="connsiteY12555" fmla="*/ 1905100 h 6698675"/>
              <a:gd name="connsiteX12556" fmla="*/ 5404522 w 8267681"/>
              <a:gd name="connsiteY12556" fmla="*/ 1900164 h 6698675"/>
              <a:gd name="connsiteX12557" fmla="*/ 5430359 w 8267681"/>
              <a:gd name="connsiteY12557" fmla="*/ 1900164 h 6698675"/>
              <a:gd name="connsiteX12558" fmla="*/ 5428010 w 8267681"/>
              <a:gd name="connsiteY12558" fmla="*/ 1890769 h 6698675"/>
              <a:gd name="connsiteX12559" fmla="*/ 5430359 w 8267681"/>
              <a:gd name="connsiteY12559" fmla="*/ 1888421 h 6698675"/>
              <a:gd name="connsiteX12560" fmla="*/ 5444451 w 8267681"/>
              <a:gd name="connsiteY12560" fmla="*/ 1890769 h 6698675"/>
              <a:gd name="connsiteX12561" fmla="*/ 5435056 w 8267681"/>
              <a:gd name="connsiteY12561" fmla="*/ 1904861 h 6698675"/>
              <a:gd name="connsiteX12562" fmla="*/ 5442102 w 8267681"/>
              <a:gd name="connsiteY12562" fmla="*/ 1914256 h 6698675"/>
              <a:gd name="connsiteX12563" fmla="*/ 5437405 w 8267681"/>
              <a:gd name="connsiteY12563" fmla="*/ 1904861 h 6698675"/>
              <a:gd name="connsiteX12564" fmla="*/ 5451497 w 8267681"/>
              <a:gd name="connsiteY12564" fmla="*/ 1904861 h 6698675"/>
              <a:gd name="connsiteX12565" fmla="*/ 5451497 w 8267681"/>
              <a:gd name="connsiteY12565" fmla="*/ 1914256 h 6698675"/>
              <a:gd name="connsiteX12566" fmla="*/ 5465590 w 8267681"/>
              <a:gd name="connsiteY12566" fmla="*/ 1923651 h 6698675"/>
              <a:gd name="connsiteX12567" fmla="*/ 5467939 w 8267681"/>
              <a:gd name="connsiteY12567" fmla="*/ 1916605 h 6698675"/>
              <a:gd name="connsiteX12568" fmla="*/ 5484380 w 8267681"/>
              <a:gd name="connsiteY12568" fmla="*/ 1916605 h 6698675"/>
              <a:gd name="connsiteX12569" fmla="*/ 5482032 w 8267681"/>
              <a:gd name="connsiteY12569" fmla="*/ 1907210 h 6698675"/>
              <a:gd name="connsiteX12570" fmla="*/ 5474985 w 8267681"/>
              <a:gd name="connsiteY12570" fmla="*/ 1907210 h 6698675"/>
              <a:gd name="connsiteX12571" fmla="*/ 5477334 w 8267681"/>
              <a:gd name="connsiteY12571" fmla="*/ 1900164 h 6698675"/>
              <a:gd name="connsiteX12572" fmla="*/ 5491427 w 8267681"/>
              <a:gd name="connsiteY12572" fmla="*/ 1902512 h 6698675"/>
              <a:gd name="connsiteX12573" fmla="*/ 5489078 w 8267681"/>
              <a:gd name="connsiteY12573" fmla="*/ 1907210 h 6698675"/>
              <a:gd name="connsiteX12574" fmla="*/ 5496124 w 8267681"/>
              <a:gd name="connsiteY12574" fmla="*/ 1914256 h 6698675"/>
              <a:gd name="connsiteX12575" fmla="*/ 5484380 w 8267681"/>
              <a:gd name="connsiteY12575" fmla="*/ 1925999 h 6698675"/>
              <a:gd name="connsiteX12576" fmla="*/ 5486729 w 8267681"/>
              <a:gd name="connsiteY12576" fmla="*/ 1930697 h 6698675"/>
              <a:gd name="connsiteX12577" fmla="*/ 5496124 w 8267681"/>
              <a:gd name="connsiteY12577" fmla="*/ 1918954 h 6698675"/>
              <a:gd name="connsiteX12578" fmla="*/ 5503170 w 8267681"/>
              <a:gd name="connsiteY12578" fmla="*/ 1921303 h 6698675"/>
              <a:gd name="connsiteX12579" fmla="*/ 5512566 w 8267681"/>
              <a:gd name="connsiteY12579" fmla="*/ 1918954 h 6698675"/>
              <a:gd name="connsiteX12580" fmla="*/ 5519612 w 8267681"/>
              <a:gd name="connsiteY12580" fmla="*/ 1921303 h 6698675"/>
              <a:gd name="connsiteX12581" fmla="*/ 5512566 w 8267681"/>
              <a:gd name="connsiteY12581" fmla="*/ 1923651 h 6698675"/>
              <a:gd name="connsiteX12582" fmla="*/ 5514914 w 8267681"/>
              <a:gd name="connsiteY12582" fmla="*/ 1928349 h 6698675"/>
              <a:gd name="connsiteX12583" fmla="*/ 5505519 w 8267681"/>
              <a:gd name="connsiteY12583" fmla="*/ 1940092 h 6698675"/>
              <a:gd name="connsiteX12584" fmla="*/ 5519612 w 8267681"/>
              <a:gd name="connsiteY12584" fmla="*/ 1935394 h 6698675"/>
              <a:gd name="connsiteX12585" fmla="*/ 5529007 w 8267681"/>
              <a:gd name="connsiteY12585" fmla="*/ 1944789 h 6698675"/>
              <a:gd name="connsiteX12586" fmla="*/ 5529007 w 8267681"/>
              <a:gd name="connsiteY12586" fmla="*/ 1935394 h 6698675"/>
              <a:gd name="connsiteX12587" fmla="*/ 5519612 w 8267681"/>
              <a:gd name="connsiteY12587" fmla="*/ 1935394 h 6698675"/>
              <a:gd name="connsiteX12588" fmla="*/ 5533705 w 8267681"/>
              <a:gd name="connsiteY12588" fmla="*/ 1928349 h 6698675"/>
              <a:gd name="connsiteX12589" fmla="*/ 5543100 w 8267681"/>
              <a:gd name="connsiteY12589" fmla="*/ 1918954 h 6698675"/>
              <a:gd name="connsiteX12590" fmla="*/ 5554843 w 8267681"/>
              <a:gd name="connsiteY12590" fmla="*/ 1925999 h 6698675"/>
              <a:gd name="connsiteX12591" fmla="*/ 5557192 w 8267681"/>
              <a:gd name="connsiteY12591" fmla="*/ 1961230 h 6698675"/>
              <a:gd name="connsiteX12592" fmla="*/ 5564239 w 8267681"/>
              <a:gd name="connsiteY12592" fmla="*/ 1947138 h 6698675"/>
              <a:gd name="connsiteX12593" fmla="*/ 5566587 w 8267681"/>
              <a:gd name="connsiteY12593" fmla="*/ 1956533 h 6698675"/>
              <a:gd name="connsiteX12594" fmla="*/ 5573634 w 8267681"/>
              <a:gd name="connsiteY12594" fmla="*/ 1961230 h 6698675"/>
              <a:gd name="connsiteX12595" fmla="*/ 5566587 w 8267681"/>
              <a:gd name="connsiteY12595" fmla="*/ 1970625 h 6698675"/>
              <a:gd name="connsiteX12596" fmla="*/ 5568936 w 8267681"/>
              <a:gd name="connsiteY12596" fmla="*/ 1975323 h 6698675"/>
              <a:gd name="connsiteX12597" fmla="*/ 5585378 w 8267681"/>
              <a:gd name="connsiteY12597" fmla="*/ 1961230 h 6698675"/>
              <a:gd name="connsiteX12598" fmla="*/ 5590075 w 8267681"/>
              <a:gd name="connsiteY12598" fmla="*/ 1963579 h 6698675"/>
              <a:gd name="connsiteX12599" fmla="*/ 5583029 w 8267681"/>
              <a:gd name="connsiteY12599" fmla="*/ 1972974 h 6698675"/>
              <a:gd name="connsiteX12600" fmla="*/ 5592424 w 8267681"/>
              <a:gd name="connsiteY12600" fmla="*/ 1972974 h 6698675"/>
              <a:gd name="connsiteX12601" fmla="*/ 5597709 w 8267681"/>
              <a:gd name="connsiteY12601" fmla="*/ 1978259 h 6698675"/>
              <a:gd name="connsiteX12602" fmla="*/ 5597122 w 8267681"/>
              <a:gd name="connsiteY12602" fmla="*/ 1980020 h 6698675"/>
              <a:gd name="connsiteX12603" fmla="*/ 5599831 w 8267681"/>
              <a:gd name="connsiteY12603" fmla="*/ 1982188 h 6698675"/>
              <a:gd name="connsiteX12604" fmla="*/ 5601574 w 8267681"/>
              <a:gd name="connsiteY12604" fmla="*/ 1992646 h 6698675"/>
              <a:gd name="connsiteX12605" fmla="*/ 5599470 w 8267681"/>
              <a:gd name="connsiteY12605" fmla="*/ 1991764 h 6698675"/>
              <a:gd name="connsiteX12606" fmla="*/ 5594773 w 8267681"/>
              <a:gd name="connsiteY12606" fmla="*/ 2001159 h 6698675"/>
              <a:gd name="connsiteX12607" fmla="*/ 5611214 w 8267681"/>
              <a:gd name="connsiteY12607" fmla="*/ 2008212 h 6698675"/>
              <a:gd name="connsiteX12608" fmla="*/ 5618261 w 8267681"/>
              <a:gd name="connsiteY12608" fmla="*/ 1998810 h 6698675"/>
              <a:gd name="connsiteX12609" fmla="*/ 5606039 w 8267681"/>
              <a:gd name="connsiteY12609" fmla="*/ 1994516 h 6698675"/>
              <a:gd name="connsiteX12610" fmla="*/ 5603076 w 8267681"/>
              <a:gd name="connsiteY12610" fmla="*/ 1993275 h 6698675"/>
              <a:gd name="connsiteX12611" fmla="*/ 5608865 w 8267681"/>
              <a:gd name="connsiteY12611" fmla="*/ 1989415 h 6698675"/>
              <a:gd name="connsiteX12612" fmla="*/ 5599831 w 8267681"/>
              <a:gd name="connsiteY12612" fmla="*/ 1982188 h 6698675"/>
              <a:gd name="connsiteX12613" fmla="*/ 5599470 w 8267681"/>
              <a:gd name="connsiteY12613" fmla="*/ 1980020 h 6698675"/>
              <a:gd name="connsiteX12614" fmla="*/ 5597709 w 8267681"/>
              <a:gd name="connsiteY12614" fmla="*/ 1978259 h 6698675"/>
              <a:gd name="connsiteX12615" fmla="*/ 5599470 w 8267681"/>
              <a:gd name="connsiteY12615" fmla="*/ 1972974 h 6698675"/>
              <a:gd name="connsiteX12616" fmla="*/ 5606517 w 8267681"/>
              <a:gd name="connsiteY12616" fmla="*/ 1977673 h 6698675"/>
              <a:gd name="connsiteX12617" fmla="*/ 5615912 w 8267681"/>
              <a:gd name="connsiteY12617" fmla="*/ 1968276 h 6698675"/>
              <a:gd name="connsiteX12618" fmla="*/ 5625307 w 8267681"/>
              <a:gd name="connsiteY12618" fmla="*/ 1984719 h 6698675"/>
              <a:gd name="connsiteX12619" fmla="*/ 5634702 w 8267681"/>
              <a:gd name="connsiteY12619" fmla="*/ 1980020 h 6698675"/>
              <a:gd name="connsiteX12620" fmla="*/ 5630005 w 8267681"/>
              <a:gd name="connsiteY12620" fmla="*/ 1970625 h 6698675"/>
              <a:gd name="connsiteX12621" fmla="*/ 5639400 w 8267681"/>
              <a:gd name="connsiteY12621" fmla="*/ 1972974 h 6698675"/>
              <a:gd name="connsiteX12622" fmla="*/ 5648795 w 8267681"/>
              <a:gd name="connsiteY12622" fmla="*/ 1970625 h 6698675"/>
              <a:gd name="connsiteX12623" fmla="*/ 5653492 w 8267681"/>
              <a:gd name="connsiteY12623" fmla="*/ 1963579 h 6698675"/>
              <a:gd name="connsiteX12624" fmla="*/ 5660538 w 8267681"/>
              <a:gd name="connsiteY12624" fmla="*/ 1965927 h 6698675"/>
              <a:gd name="connsiteX12625" fmla="*/ 5667585 w 8267681"/>
              <a:gd name="connsiteY12625" fmla="*/ 1963579 h 6698675"/>
              <a:gd name="connsiteX12626" fmla="*/ 5676980 w 8267681"/>
              <a:gd name="connsiteY12626" fmla="*/ 1970625 h 6698675"/>
              <a:gd name="connsiteX12627" fmla="*/ 5676980 w 8267681"/>
              <a:gd name="connsiteY12627" fmla="*/ 1987067 h 6698675"/>
              <a:gd name="connsiteX12628" fmla="*/ 5667585 w 8267681"/>
              <a:gd name="connsiteY12628" fmla="*/ 1998810 h 6698675"/>
              <a:gd name="connsiteX12629" fmla="*/ 5658190 w 8267681"/>
              <a:gd name="connsiteY12629" fmla="*/ 1998810 h 6698675"/>
              <a:gd name="connsiteX12630" fmla="*/ 5665236 w 8267681"/>
              <a:gd name="connsiteY12630" fmla="*/ 2015249 h 6698675"/>
              <a:gd name="connsiteX12631" fmla="*/ 5655841 w 8267681"/>
              <a:gd name="connsiteY12631" fmla="*/ 2015249 h 6698675"/>
              <a:gd name="connsiteX12632" fmla="*/ 5655841 w 8267681"/>
              <a:gd name="connsiteY12632" fmla="*/ 2026995 h 6698675"/>
              <a:gd name="connsiteX12633" fmla="*/ 5667585 w 8267681"/>
              <a:gd name="connsiteY12633" fmla="*/ 2024644 h 6698675"/>
              <a:gd name="connsiteX12634" fmla="*/ 5684026 w 8267681"/>
              <a:gd name="connsiteY12634" fmla="*/ 2043438 h 6698675"/>
              <a:gd name="connsiteX12635" fmla="*/ 5672282 w 8267681"/>
              <a:gd name="connsiteY12635" fmla="*/ 2043438 h 6698675"/>
              <a:gd name="connsiteX12636" fmla="*/ 5679329 w 8267681"/>
              <a:gd name="connsiteY12636" fmla="*/ 2048132 h 6698675"/>
              <a:gd name="connsiteX12637" fmla="*/ 5676980 w 8267681"/>
              <a:gd name="connsiteY12637" fmla="*/ 2062226 h 6698675"/>
              <a:gd name="connsiteX12638" fmla="*/ 5684026 w 8267681"/>
              <a:gd name="connsiteY12638" fmla="*/ 2059879 h 6698675"/>
              <a:gd name="connsiteX12639" fmla="*/ 5679329 w 8267681"/>
              <a:gd name="connsiteY12639" fmla="*/ 2071617 h 6698675"/>
              <a:gd name="connsiteX12640" fmla="*/ 5686375 w 8267681"/>
              <a:gd name="connsiteY12640" fmla="*/ 2073967 h 6698675"/>
              <a:gd name="connsiteX12641" fmla="*/ 5691073 w 8267681"/>
              <a:gd name="connsiteY12641" fmla="*/ 2071617 h 6698675"/>
              <a:gd name="connsiteX12642" fmla="*/ 5686375 w 8267681"/>
              <a:gd name="connsiteY12642" fmla="*/ 2059879 h 6698675"/>
              <a:gd name="connsiteX12643" fmla="*/ 5698119 w 8267681"/>
              <a:gd name="connsiteY12643" fmla="*/ 2050483 h 6698675"/>
              <a:gd name="connsiteX12644" fmla="*/ 5698119 w 8267681"/>
              <a:gd name="connsiteY12644" fmla="*/ 2059879 h 6698675"/>
              <a:gd name="connsiteX12645" fmla="*/ 5707514 w 8267681"/>
              <a:gd name="connsiteY12645" fmla="*/ 2057527 h 6698675"/>
              <a:gd name="connsiteX12646" fmla="*/ 5723956 w 8267681"/>
              <a:gd name="connsiteY12646" fmla="*/ 2066928 h 6698675"/>
              <a:gd name="connsiteX12647" fmla="*/ 5714560 w 8267681"/>
              <a:gd name="connsiteY12647" fmla="*/ 2066928 h 6698675"/>
              <a:gd name="connsiteX12648" fmla="*/ 5719258 w 8267681"/>
              <a:gd name="connsiteY12648" fmla="*/ 2071617 h 6698675"/>
              <a:gd name="connsiteX12649" fmla="*/ 5721607 w 8267681"/>
              <a:gd name="connsiteY12649" fmla="*/ 2078665 h 6698675"/>
              <a:gd name="connsiteX12650" fmla="*/ 5728653 w 8267681"/>
              <a:gd name="connsiteY12650" fmla="*/ 2073967 h 6698675"/>
              <a:gd name="connsiteX12651" fmla="*/ 5723956 w 8267681"/>
              <a:gd name="connsiteY12651" fmla="*/ 2066928 h 6698675"/>
              <a:gd name="connsiteX12652" fmla="*/ 5726304 w 8267681"/>
              <a:gd name="connsiteY12652" fmla="*/ 2057527 h 6698675"/>
              <a:gd name="connsiteX12653" fmla="*/ 5733351 w 8267681"/>
              <a:gd name="connsiteY12653" fmla="*/ 2057527 h 6698675"/>
              <a:gd name="connsiteX12654" fmla="*/ 5738048 w 8267681"/>
              <a:gd name="connsiteY12654" fmla="*/ 2066928 h 6698675"/>
              <a:gd name="connsiteX12655" fmla="*/ 5733351 w 8267681"/>
              <a:gd name="connsiteY12655" fmla="*/ 2076317 h 6698675"/>
              <a:gd name="connsiteX12656" fmla="*/ 5740397 w 8267681"/>
              <a:gd name="connsiteY12656" fmla="*/ 2081019 h 6698675"/>
              <a:gd name="connsiteX12657" fmla="*/ 5733351 w 8267681"/>
              <a:gd name="connsiteY12657" fmla="*/ 2090411 h 6698675"/>
              <a:gd name="connsiteX12658" fmla="*/ 5742746 w 8267681"/>
              <a:gd name="connsiteY12658" fmla="*/ 2102160 h 6698675"/>
              <a:gd name="connsiteX12659" fmla="*/ 5752141 w 8267681"/>
              <a:gd name="connsiteY12659" fmla="*/ 2099806 h 6698675"/>
              <a:gd name="connsiteX12660" fmla="*/ 5761536 w 8267681"/>
              <a:gd name="connsiteY12660" fmla="*/ 2097458 h 6698675"/>
              <a:gd name="connsiteX12661" fmla="*/ 5759187 w 8267681"/>
              <a:gd name="connsiteY12661" fmla="*/ 2104502 h 6698675"/>
              <a:gd name="connsiteX12662" fmla="*/ 5761536 w 8267681"/>
              <a:gd name="connsiteY12662" fmla="*/ 2113903 h 6698675"/>
              <a:gd name="connsiteX12663" fmla="*/ 5770931 w 8267681"/>
              <a:gd name="connsiteY12663" fmla="*/ 2127997 h 6698675"/>
              <a:gd name="connsiteX12664" fmla="*/ 5770931 w 8267681"/>
              <a:gd name="connsiteY12664" fmla="*/ 2137391 h 6698675"/>
              <a:gd name="connsiteX12665" fmla="*/ 5768582 w 8267681"/>
              <a:gd name="connsiteY12665" fmla="*/ 2146800 h 6698675"/>
              <a:gd name="connsiteX12666" fmla="*/ 5777977 w 8267681"/>
              <a:gd name="connsiteY12666" fmla="*/ 2144444 h 6698675"/>
              <a:gd name="connsiteX12667" fmla="*/ 5782675 w 8267681"/>
              <a:gd name="connsiteY12667" fmla="*/ 2153852 h 6698675"/>
              <a:gd name="connsiteX12668" fmla="*/ 5775629 w 8267681"/>
              <a:gd name="connsiteY12668" fmla="*/ 2158534 h 6698675"/>
              <a:gd name="connsiteX12669" fmla="*/ 5777977 w 8267681"/>
              <a:gd name="connsiteY12669" fmla="*/ 2163216 h 6698675"/>
              <a:gd name="connsiteX12670" fmla="*/ 5770931 w 8267681"/>
              <a:gd name="connsiteY12670" fmla="*/ 2170238 h 6698675"/>
              <a:gd name="connsiteX12671" fmla="*/ 5780326 w 8267681"/>
              <a:gd name="connsiteY12671" fmla="*/ 2170238 h 6698675"/>
              <a:gd name="connsiteX12672" fmla="*/ 5787373 w 8267681"/>
              <a:gd name="connsiteY12672" fmla="*/ 2170238 h 6698675"/>
              <a:gd name="connsiteX12673" fmla="*/ 5794419 w 8267681"/>
              <a:gd name="connsiteY12673" fmla="*/ 2179641 h 6698675"/>
              <a:gd name="connsiteX12674" fmla="*/ 5780326 w 8267681"/>
              <a:gd name="connsiteY12674" fmla="*/ 2189045 h 6698675"/>
              <a:gd name="connsiteX12675" fmla="*/ 5787373 w 8267681"/>
              <a:gd name="connsiteY12675" fmla="*/ 2189045 h 6698675"/>
              <a:gd name="connsiteX12676" fmla="*/ 5782675 w 8267681"/>
              <a:gd name="connsiteY12676" fmla="*/ 2196093 h 6698675"/>
              <a:gd name="connsiteX12677" fmla="*/ 5792070 w 8267681"/>
              <a:gd name="connsiteY12677" fmla="*/ 2196093 h 6698675"/>
              <a:gd name="connsiteX12678" fmla="*/ 5794419 w 8267681"/>
              <a:gd name="connsiteY12678" fmla="*/ 2186696 h 6698675"/>
              <a:gd name="connsiteX12679" fmla="*/ 5794419 w 8267681"/>
              <a:gd name="connsiteY12679" fmla="*/ 2193745 h 6698675"/>
              <a:gd name="connsiteX12680" fmla="*/ 5801465 w 8267681"/>
              <a:gd name="connsiteY12680" fmla="*/ 2193745 h 6698675"/>
              <a:gd name="connsiteX12681" fmla="*/ 5794419 w 8267681"/>
              <a:gd name="connsiteY12681" fmla="*/ 2210186 h 6698675"/>
              <a:gd name="connsiteX12682" fmla="*/ 5801465 w 8267681"/>
              <a:gd name="connsiteY12682" fmla="*/ 2210186 h 6698675"/>
              <a:gd name="connsiteX12683" fmla="*/ 5803814 w 8267681"/>
              <a:gd name="connsiteY12683" fmla="*/ 2212534 h 6698675"/>
              <a:gd name="connsiteX12684" fmla="*/ 5801465 w 8267681"/>
              <a:gd name="connsiteY12684" fmla="*/ 2217233 h 6698675"/>
              <a:gd name="connsiteX12685" fmla="*/ 5808512 w 8267681"/>
              <a:gd name="connsiteY12685" fmla="*/ 2221931 h 6698675"/>
              <a:gd name="connsiteX12686" fmla="*/ 5810861 w 8267681"/>
              <a:gd name="connsiteY12686" fmla="*/ 2228978 h 6698675"/>
              <a:gd name="connsiteX12687" fmla="*/ 5801465 w 8267681"/>
              <a:gd name="connsiteY12687" fmla="*/ 2228978 h 6698675"/>
              <a:gd name="connsiteX12688" fmla="*/ 5803814 w 8267681"/>
              <a:gd name="connsiteY12688" fmla="*/ 2243076 h 6698675"/>
              <a:gd name="connsiteX12689" fmla="*/ 5806163 w 8267681"/>
              <a:gd name="connsiteY12689" fmla="*/ 2243076 h 6698675"/>
              <a:gd name="connsiteX12690" fmla="*/ 5806163 w 8267681"/>
              <a:gd name="connsiteY12690" fmla="*/ 2231320 h 6698675"/>
              <a:gd name="connsiteX12691" fmla="*/ 5815558 w 8267681"/>
              <a:gd name="connsiteY12691" fmla="*/ 2240724 h 6698675"/>
              <a:gd name="connsiteX12692" fmla="*/ 5806163 w 8267681"/>
              <a:gd name="connsiteY12692" fmla="*/ 2250114 h 6698675"/>
              <a:gd name="connsiteX12693" fmla="*/ 5808512 w 8267681"/>
              <a:gd name="connsiteY12693" fmla="*/ 2252465 h 6698675"/>
              <a:gd name="connsiteX12694" fmla="*/ 5824953 w 8267681"/>
              <a:gd name="connsiteY12694" fmla="*/ 2250114 h 6698675"/>
              <a:gd name="connsiteX12695" fmla="*/ 5834348 w 8267681"/>
              <a:gd name="connsiteY12695" fmla="*/ 2238373 h 6698675"/>
              <a:gd name="connsiteX12696" fmla="*/ 5839046 w 8267681"/>
              <a:gd name="connsiteY12696" fmla="*/ 2240724 h 6698675"/>
              <a:gd name="connsiteX12697" fmla="*/ 5824953 w 8267681"/>
              <a:gd name="connsiteY12697" fmla="*/ 2257163 h 6698675"/>
              <a:gd name="connsiteX12698" fmla="*/ 5808512 w 8267681"/>
              <a:gd name="connsiteY12698" fmla="*/ 2264209 h 6698675"/>
              <a:gd name="connsiteX12699" fmla="*/ 5815558 w 8267681"/>
              <a:gd name="connsiteY12699" fmla="*/ 2271258 h 6698675"/>
              <a:gd name="connsiteX12700" fmla="*/ 5808512 w 8267681"/>
              <a:gd name="connsiteY12700" fmla="*/ 2280654 h 6698675"/>
              <a:gd name="connsiteX12701" fmla="*/ 5810861 w 8267681"/>
              <a:gd name="connsiteY12701" fmla="*/ 2285352 h 6698675"/>
              <a:gd name="connsiteX12702" fmla="*/ 5820256 w 8267681"/>
              <a:gd name="connsiteY12702" fmla="*/ 2278306 h 6698675"/>
              <a:gd name="connsiteX12703" fmla="*/ 5824953 w 8267681"/>
              <a:gd name="connsiteY12703" fmla="*/ 2280654 h 6698675"/>
              <a:gd name="connsiteX12704" fmla="*/ 5817907 w 8267681"/>
              <a:gd name="connsiteY12704" fmla="*/ 2290048 h 6698675"/>
              <a:gd name="connsiteX12705" fmla="*/ 5822604 w 8267681"/>
              <a:gd name="connsiteY12705" fmla="*/ 2292397 h 6698675"/>
              <a:gd name="connsiteX12706" fmla="*/ 5827302 w 8267681"/>
              <a:gd name="connsiteY12706" fmla="*/ 2297102 h 6698675"/>
              <a:gd name="connsiteX12707" fmla="*/ 5824953 w 8267681"/>
              <a:gd name="connsiteY12707" fmla="*/ 2311192 h 6698675"/>
              <a:gd name="connsiteX12708" fmla="*/ 5834348 w 8267681"/>
              <a:gd name="connsiteY12708" fmla="*/ 2311192 h 6698675"/>
              <a:gd name="connsiteX12709" fmla="*/ 5831999 w 8267681"/>
              <a:gd name="connsiteY12709" fmla="*/ 2306488 h 6698675"/>
              <a:gd name="connsiteX12710" fmla="*/ 5841395 w 8267681"/>
              <a:gd name="connsiteY12710" fmla="*/ 2294748 h 6698675"/>
              <a:gd name="connsiteX12711" fmla="*/ 5850790 w 8267681"/>
              <a:gd name="connsiteY12711" fmla="*/ 2301787 h 6698675"/>
              <a:gd name="connsiteX12712" fmla="*/ 5843743 w 8267681"/>
              <a:gd name="connsiteY12712" fmla="*/ 2308840 h 6698675"/>
              <a:gd name="connsiteX12713" fmla="*/ 5843743 w 8267681"/>
              <a:gd name="connsiteY12713" fmla="*/ 2318240 h 6698675"/>
              <a:gd name="connsiteX12714" fmla="*/ 5853139 w 8267681"/>
              <a:gd name="connsiteY12714" fmla="*/ 2325277 h 6698675"/>
              <a:gd name="connsiteX12715" fmla="*/ 5850790 w 8267681"/>
              <a:gd name="connsiteY12715" fmla="*/ 2334671 h 6698675"/>
              <a:gd name="connsiteX12716" fmla="*/ 5845505 w 8267681"/>
              <a:gd name="connsiteY12716" fmla="*/ 2334671 h 6698675"/>
              <a:gd name="connsiteX12717" fmla="*/ 5843743 w 8267681"/>
              <a:gd name="connsiteY12717" fmla="*/ 2332323 h 6698675"/>
              <a:gd name="connsiteX12718" fmla="*/ 5842334 w 8267681"/>
              <a:gd name="connsiteY12718" fmla="*/ 2332794 h 6698675"/>
              <a:gd name="connsiteX12719" fmla="*/ 5836697 w 8267681"/>
              <a:gd name="connsiteY12719" fmla="*/ 2325277 h 6698675"/>
              <a:gd name="connsiteX12720" fmla="*/ 5843743 w 8267681"/>
              <a:gd name="connsiteY12720" fmla="*/ 2322938 h 6698675"/>
              <a:gd name="connsiteX12721" fmla="*/ 5836697 w 8267681"/>
              <a:gd name="connsiteY12721" fmla="*/ 2318240 h 6698675"/>
              <a:gd name="connsiteX12722" fmla="*/ 5822604 w 8267681"/>
              <a:gd name="connsiteY12722" fmla="*/ 2320594 h 6698675"/>
              <a:gd name="connsiteX12723" fmla="*/ 5829651 w 8267681"/>
              <a:gd name="connsiteY12723" fmla="*/ 2337017 h 6698675"/>
              <a:gd name="connsiteX12724" fmla="*/ 5842334 w 8267681"/>
              <a:gd name="connsiteY12724" fmla="*/ 2332794 h 6698675"/>
              <a:gd name="connsiteX12725" fmla="*/ 5843743 w 8267681"/>
              <a:gd name="connsiteY12725" fmla="*/ 2334671 h 6698675"/>
              <a:gd name="connsiteX12726" fmla="*/ 5845505 w 8267681"/>
              <a:gd name="connsiteY12726" fmla="*/ 2334671 h 6698675"/>
              <a:gd name="connsiteX12727" fmla="*/ 5850790 w 8267681"/>
              <a:gd name="connsiteY12727" fmla="*/ 2341718 h 6698675"/>
              <a:gd name="connsiteX12728" fmla="*/ 5857836 w 8267681"/>
              <a:gd name="connsiteY12728" fmla="*/ 2344071 h 6698675"/>
              <a:gd name="connsiteX12729" fmla="*/ 5839046 w 8267681"/>
              <a:gd name="connsiteY12729" fmla="*/ 2351110 h 6698675"/>
              <a:gd name="connsiteX12730" fmla="*/ 5831999 w 8267681"/>
              <a:gd name="connsiteY12730" fmla="*/ 2346420 h 6698675"/>
              <a:gd name="connsiteX12731" fmla="*/ 5827302 w 8267681"/>
              <a:gd name="connsiteY12731" fmla="*/ 2358160 h 6698675"/>
              <a:gd name="connsiteX12732" fmla="*/ 5843743 w 8267681"/>
              <a:gd name="connsiteY12732" fmla="*/ 2362860 h 6698675"/>
              <a:gd name="connsiteX12733" fmla="*/ 5843743 w 8267681"/>
              <a:gd name="connsiteY12733" fmla="*/ 2369902 h 6698675"/>
              <a:gd name="connsiteX12734" fmla="*/ 5836697 w 8267681"/>
              <a:gd name="connsiteY12734" fmla="*/ 2372252 h 6698675"/>
              <a:gd name="connsiteX12735" fmla="*/ 5829651 w 8267681"/>
              <a:gd name="connsiteY12735" fmla="*/ 2367559 h 6698675"/>
              <a:gd name="connsiteX12736" fmla="*/ 5824953 w 8267681"/>
              <a:gd name="connsiteY12736" fmla="*/ 2374601 h 6698675"/>
              <a:gd name="connsiteX12737" fmla="*/ 5841395 w 8267681"/>
              <a:gd name="connsiteY12737" fmla="*/ 2381650 h 6698675"/>
              <a:gd name="connsiteX12738" fmla="*/ 5831999 w 8267681"/>
              <a:gd name="connsiteY12738" fmla="*/ 2383999 h 6698675"/>
              <a:gd name="connsiteX12739" fmla="*/ 5834348 w 8267681"/>
              <a:gd name="connsiteY12739" fmla="*/ 2388703 h 6698675"/>
              <a:gd name="connsiteX12740" fmla="*/ 5829651 w 8267681"/>
              <a:gd name="connsiteY12740" fmla="*/ 2395739 h 6698675"/>
              <a:gd name="connsiteX12741" fmla="*/ 5839046 w 8267681"/>
              <a:gd name="connsiteY12741" fmla="*/ 2391043 h 6698675"/>
              <a:gd name="connsiteX12742" fmla="*/ 5846092 w 8267681"/>
              <a:gd name="connsiteY12742" fmla="*/ 2393386 h 6698675"/>
              <a:gd name="connsiteX12743" fmla="*/ 5850790 w 8267681"/>
              <a:gd name="connsiteY12743" fmla="*/ 2386351 h 6698675"/>
              <a:gd name="connsiteX12744" fmla="*/ 5857836 w 8267681"/>
              <a:gd name="connsiteY12744" fmla="*/ 2391043 h 6698675"/>
              <a:gd name="connsiteX12745" fmla="*/ 5843743 w 8267681"/>
              <a:gd name="connsiteY12745" fmla="*/ 2398089 h 6698675"/>
              <a:gd name="connsiteX12746" fmla="*/ 5829651 w 8267681"/>
              <a:gd name="connsiteY12746" fmla="*/ 2405140 h 6698675"/>
              <a:gd name="connsiteX12747" fmla="*/ 5829651 w 8267681"/>
              <a:gd name="connsiteY12747" fmla="*/ 2398089 h 6698675"/>
              <a:gd name="connsiteX12748" fmla="*/ 5810861 w 8267681"/>
              <a:gd name="connsiteY12748" fmla="*/ 2398089 h 6698675"/>
              <a:gd name="connsiteX12749" fmla="*/ 5810861 w 8267681"/>
              <a:gd name="connsiteY12749" fmla="*/ 2395739 h 6698675"/>
              <a:gd name="connsiteX12750" fmla="*/ 5820256 w 8267681"/>
              <a:gd name="connsiteY12750" fmla="*/ 2395739 h 6698675"/>
              <a:gd name="connsiteX12751" fmla="*/ 5820256 w 8267681"/>
              <a:gd name="connsiteY12751" fmla="*/ 2379300 h 6698675"/>
              <a:gd name="connsiteX12752" fmla="*/ 5810861 w 8267681"/>
              <a:gd name="connsiteY12752" fmla="*/ 2379300 h 6698675"/>
              <a:gd name="connsiteX12753" fmla="*/ 5813209 w 8267681"/>
              <a:gd name="connsiteY12753" fmla="*/ 2386351 h 6698675"/>
              <a:gd name="connsiteX12754" fmla="*/ 5803814 w 8267681"/>
              <a:gd name="connsiteY12754" fmla="*/ 2393386 h 6698675"/>
              <a:gd name="connsiteX12755" fmla="*/ 5806163 w 8267681"/>
              <a:gd name="connsiteY12755" fmla="*/ 2402786 h 6698675"/>
              <a:gd name="connsiteX12756" fmla="*/ 5820256 w 8267681"/>
              <a:gd name="connsiteY12756" fmla="*/ 2402786 h 6698675"/>
              <a:gd name="connsiteX12757" fmla="*/ 5813209 w 8267681"/>
              <a:gd name="connsiteY12757" fmla="*/ 2419226 h 6698675"/>
              <a:gd name="connsiteX12758" fmla="*/ 5815558 w 8267681"/>
              <a:gd name="connsiteY12758" fmla="*/ 2423923 h 6698675"/>
              <a:gd name="connsiteX12759" fmla="*/ 5824953 w 8267681"/>
              <a:gd name="connsiteY12759" fmla="*/ 2414530 h 6698675"/>
              <a:gd name="connsiteX12760" fmla="*/ 5841395 w 8267681"/>
              <a:gd name="connsiteY12760" fmla="*/ 2416881 h 6698675"/>
              <a:gd name="connsiteX12761" fmla="*/ 5834348 w 8267681"/>
              <a:gd name="connsiteY12761" fmla="*/ 2423923 h 6698675"/>
              <a:gd name="connsiteX12762" fmla="*/ 5827302 w 8267681"/>
              <a:gd name="connsiteY12762" fmla="*/ 2419226 h 6698675"/>
              <a:gd name="connsiteX12763" fmla="*/ 5827302 w 8267681"/>
              <a:gd name="connsiteY12763" fmla="*/ 2426276 h 6698675"/>
              <a:gd name="connsiteX12764" fmla="*/ 5813209 w 8267681"/>
              <a:gd name="connsiteY12764" fmla="*/ 2426276 h 6698675"/>
              <a:gd name="connsiteX12765" fmla="*/ 5813209 w 8267681"/>
              <a:gd name="connsiteY12765" fmla="*/ 2440367 h 6698675"/>
              <a:gd name="connsiteX12766" fmla="*/ 5820256 w 8267681"/>
              <a:gd name="connsiteY12766" fmla="*/ 2440367 h 6698675"/>
              <a:gd name="connsiteX12767" fmla="*/ 5820256 w 8267681"/>
              <a:gd name="connsiteY12767" fmla="*/ 2433321 h 6698675"/>
              <a:gd name="connsiteX12768" fmla="*/ 5829651 w 8267681"/>
              <a:gd name="connsiteY12768" fmla="*/ 2435668 h 6698675"/>
              <a:gd name="connsiteX12769" fmla="*/ 5831999 w 8267681"/>
              <a:gd name="connsiteY12769" fmla="*/ 2438019 h 6698675"/>
              <a:gd name="connsiteX12770" fmla="*/ 5829651 w 8267681"/>
              <a:gd name="connsiteY12770" fmla="*/ 2440367 h 6698675"/>
              <a:gd name="connsiteX12771" fmla="*/ 5834348 w 8267681"/>
              <a:gd name="connsiteY12771" fmla="*/ 2447413 h 6698675"/>
              <a:gd name="connsiteX12772" fmla="*/ 5848441 w 8267681"/>
              <a:gd name="connsiteY12772" fmla="*/ 2445068 h 6698675"/>
              <a:gd name="connsiteX12773" fmla="*/ 5862534 w 8267681"/>
              <a:gd name="connsiteY12773" fmla="*/ 2454459 h 6698675"/>
              <a:gd name="connsiteX12774" fmla="*/ 5869580 w 8267681"/>
              <a:gd name="connsiteY12774" fmla="*/ 2468554 h 6698675"/>
              <a:gd name="connsiteX12775" fmla="*/ 5862534 w 8267681"/>
              <a:gd name="connsiteY12775" fmla="*/ 2468554 h 6698675"/>
              <a:gd name="connsiteX12776" fmla="*/ 5864883 w 8267681"/>
              <a:gd name="connsiteY12776" fmla="*/ 2477949 h 6698675"/>
              <a:gd name="connsiteX12777" fmla="*/ 5855487 w 8267681"/>
              <a:gd name="connsiteY12777" fmla="*/ 2477949 h 6698675"/>
              <a:gd name="connsiteX12778" fmla="*/ 5855487 w 8267681"/>
              <a:gd name="connsiteY12778" fmla="*/ 2468554 h 6698675"/>
              <a:gd name="connsiteX12779" fmla="*/ 5846092 w 8267681"/>
              <a:gd name="connsiteY12779" fmla="*/ 2468554 h 6698675"/>
              <a:gd name="connsiteX12780" fmla="*/ 5834348 w 8267681"/>
              <a:gd name="connsiteY12780" fmla="*/ 2459158 h 6698675"/>
              <a:gd name="connsiteX12781" fmla="*/ 5834348 w 8267681"/>
              <a:gd name="connsiteY12781" fmla="*/ 2468554 h 6698675"/>
              <a:gd name="connsiteX12782" fmla="*/ 5824953 w 8267681"/>
              <a:gd name="connsiteY12782" fmla="*/ 2468554 h 6698675"/>
              <a:gd name="connsiteX12783" fmla="*/ 5815558 w 8267681"/>
              <a:gd name="connsiteY12783" fmla="*/ 2482648 h 6698675"/>
              <a:gd name="connsiteX12784" fmla="*/ 5827302 w 8267681"/>
              <a:gd name="connsiteY12784" fmla="*/ 2477949 h 6698675"/>
              <a:gd name="connsiteX12785" fmla="*/ 5824953 w 8267681"/>
              <a:gd name="connsiteY12785" fmla="*/ 2492044 h 6698675"/>
              <a:gd name="connsiteX12786" fmla="*/ 5839046 w 8267681"/>
              <a:gd name="connsiteY12786" fmla="*/ 2494393 h 6698675"/>
              <a:gd name="connsiteX12787" fmla="*/ 5836697 w 8267681"/>
              <a:gd name="connsiteY12787" fmla="*/ 2501440 h 6698675"/>
              <a:gd name="connsiteX12788" fmla="*/ 5839046 w 8267681"/>
              <a:gd name="connsiteY12788" fmla="*/ 2510836 h 6698675"/>
              <a:gd name="connsiteX12789" fmla="*/ 5834348 w 8267681"/>
              <a:gd name="connsiteY12789" fmla="*/ 2508487 h 6698675"/>
              <a:gd name="connsiteX12790" fmla="*/ 5827302 w 8267681"/>
              <a:gd name="connsiteY12790" fmla="*/ 2515535 h 6698675"/>
              <a:gd name="connsiteX12791" fmla="*/ 5829651 w 8267681"/>
              <a:gd name="connsiteY12791" fmla="*/ 2522581 h 6698675"/>
              <a:gd name="connsiteX12792" fmla="*/ 5827302 w 8267681"/>
              <a:gd name="connsiteY12792" fmla="*/ 2531977 h 6698675"/>
              <a:gd name="connsiteX12793" fmla="*/ 5824953 w 8267681"/>
              <a:gd name="connsiteY12793" fmla="*/ 2531977 h 6698675"/>
              <a:gd name="connsiteX12794" fmla="*/ 5820256 w 8267681"/>
              <a:gd name="connsiteY12794" fmla="*/ 2522581 h 6698675"/>
              <a:gd name="connsiteX12795" fmla="*/ 5820256 w 8267681"/>
              <a:gd name="connsiteY12795" fmla="*/ 2510836 h 6698675"/>
              <a:gd name="connsiteX12796" fmla="*/ 5810861 w 8267681"/>
              <a:gd name="connsiteY12796" fmla="*/ 2520231 h 6698675"/>
              <a:gd name="connsiteX12797" fmla="*/ 5820256 w 8267681"/>
              <a:gd name="connsiteY12797" fmla="*/ 2527279 h 6698675"/>
              <a:gd name="connsiteX12798" fmla="*/ 5817907 w 8267681"/>
              <a:gd name="connsiteY12798" fmla="*/ 2531977 h 6698675"/>
              <a:gd name="connsiteX12799" fmla="*/ 5822604 w 8267681"/>
              <a:gd name="connsiteY12799" fmla="*/ 2539024 h 6698675"/>
              <a:gd name="connsiteX12800" fmla="*/ 5820256 w 8267681"/>
              <a:gd name="connsiteY12800" fmla="*/ 2543722 h 6698675"/>
              <a:gd name="connsiteX12801" fmla="*/ 5810861 w 8267681"/>
              <a:gd name="connsiteY12801" fmla="*/ 2541373 h 6698675"/>
              <a:gd name="connsiteX12802" fmla="*/ 5796768 w 8267681"/>
              <a:gd name="connsiteY12802" fmla="*/ 2557817 h 6698675"/>
              <a:gd name="connsiteX12803" fmla="*/ 5803814 w 8267681"/>
              <a:gd name="connsiteY12803" fmla="*/ 2557817 h 6698675"/>
              <a:gd name="connsiteX12804" fmla="*/ 5801465 w 8267681"/>
              <a:gd name="connsiteY12804" fmla="*/ 2562514 h 6698675"/>
              <a:gd name="connsiteX12805" fmla="*/ 5808512 w 8267681"/>
              <a:gd name="connsiteY12805" fmla="*/ 2569561 h 6698675"/>
              <a:gd name="connsiteX12806" fmla="*/ 5822604 w 8267681"/>
              <a:gd name="connsiteY12806" fmla="*/ 2574259 h 6698675"/>
              <a:gd name="connsiteX12807" fmla="*/ 5815558 w 8267681"/>
              <a:gd name="connsiteY12807" fmla="*/ 2588353 h 6698675"/>
              <a:gd name="connsiteX12808" fmla="*/ 5813209 w 8267681"/>
              <a:gd name="connsiteY12808" fmla="*/ 2581305 h 6698675"/>
              <a:gd name="connsiteX12809" fmla="*/ 5799117 w 8267681"/>
              <a:gd name="connsiteY12809" fmla="*/ 2586004 h 6698675"/>
              <a:gd name="connsiteX12810" fmla="*/ 5789721 w 8267681"/>
              <a:gd name="connsiteY12810" fmla="*/ 2583655 h 6698675"/>
              <a:gd name="connsiteX12811" fmla="*/ 5780326 w 8267681"/>
              <a:gd name="connsiteY12811" fmla="*/ 2586004 h 6698675"/>
              <a:gd name="connsiteX12812" fmla="*/ 5773280 w 8267681"/>
              <a:gd name="connsiteY12812" fmla="*/ 2593051 h 6698675"/>
              <a:gd name="connsiteX12813" fmla="*/ 5773280 w 8267681"/>
              <a:gd name="connsiteY12813" fmla="*/ 2586004 h 6698675"/>
              <a:gd name="connsiteX12814" fmla="*/ 5766234 w 8267681"/>
              <a:gd name="connsiteY12814" fmla="*/ 2586004 h 6698675"/>
              <a:gd name="connsiteX12815" fmla="*/ 5773280 w 8267681"/>
              <a:gd name="connsiteY12815" fmla="*/ 2593051 h 6698675"/>
              <a:gd name="connsiteX12816" fmla="*/ 5763885 w 8267681"/>
              <a:gd name="connsiteY12816" fmla="*/ 2607145 h 6698675"/>
              <a:gd name="connsiteX12817" fmla="*/ 5787373 w 8267681"/>
              <a:gd name="connsiteY12817" fmla="*/ 2600098 h 6698675"/>
              <a:gd name="connsiteX12818" fmla="*/ 5782675 w 8267681"/>
              <a:gd name="connsiteY12818" fmla="*/ 2609494 h 6698675"/>
              <a:gd name="connsiteX12819" fmla="*/ 5785024 w 8267681"/>
              <a:gd name="connsiteY12819" fmla="*/ 2614192 h 6698675"/>
              <a:gd name="connsiteX12820" fmla="*/ 5775629 w 8267681"/>
              <a:gd name="connsiteY12820" fmla="*/ 2623587 h 6698675"/>
              <a:gd name="connsiteX12821" fmla="*/ 5777977 w 8267681"/>
              <a:gd name="connsiteY12821" fmla="*/ 2628286 h 6698675"/>
              <a:gd name="connsiteX12822" fmla="*/ 5796768 w 8267681"/>
              <a:gd name="connsiteY12822" fmla="*/ 2611843 h 6698675"/>
              <a:gd name="connsiteX12823" fmla="*/ 5794419 w 8267681"/>
              <a:gd name="connsiteY12823" fmla="*/ 2607145 h 6698675"/>
              <a:gd name="connsiteX12824" fmla="*/ 5806163 w 8267681"/>
              <a:gd name="connsiteY12824" fmla="*/ 2604796 h 6698675"/>
              <a:gd name="connsiteX12825" fmla="*/ 5815558 w 8267681"/>
              <a:gd name="connsiteY12825" fmla="*/ 2609494 h 6698675"/>
              <a:gd name="connsiteX12826" fmla="*/ 5822604 w 8267681"/>
              <a:gd name="connsiteY12826" fmla="*/ 2604796 h 6698675"/>
              <a:gd name="connsiteX12827" fmla="*/ 5806163 w 8267681"/>
              <a:gd name="connsiteY12827" fmla="*/ 2621239 h 6698675"/>
              <a:gd name="connsiteX12828" fmla="*/ 5806163 w 8267681"/>
              <a:gd name="connsiteY12828" fmla="*/ 2611843 h 6698675"/>
              <a:gd name="connsiteX12829" fmla="*/ 5796768 w 8267681"/>
              <a:gd name="connsiteY12829" fmla="*/ 2614192 h 6698675"/>
              <a:gd name="connsiteX12830" fmla="*/ 5794419 w 8267681"/>
              <a:gd name="connsiteY12830" fmla="*/ 2623587 h 6698675"/>
              <a:gd name="connsiteX12831" fmla="*/ 5803814 w 8267681"/>
              <a:gd name="connsiteY12831" fmla="*/ 2632985 h 6698675"/>
              <a:gd name="connsiteX12832" fmla="*/ 5796768 w 8267681"/>
              <a:gd name="connsiteY12832" fmla="*/ 2640031 h 6698675"/>
              <a:gd name="connsiteX12833" fmla="*/ 5787373 w 8267681"/>
              <a:gd name="connsiteY12833" fmla="*/ 2640031 h 6698675"/>
              <a:gd name="connsiteX12834" fmla="*/ 5792070 w 8267681"/>
              <a:gd name="connsiteY12834" fmla="*/ 2647078 h 6698675"/>
              <a:gd name="connsiteX12835" fmla="*/ 5782675 w 8267681"/>
              <a:gd name="connsiteY12835" fmla="*/ 2647078 h 6698675"/>
              <a:gd name="connsiteX12836" fmla="*/ 5785024 w 8267681"/>
              <a:gd name="connsiteY12836" fmla="*/ 2640031 h 6698675"/>
              <a:gd name="connsiteX12837" fmla="*/ 5777977 w 8267681"/>
              <a:gd name="connsiteY12837" fmla="*/ 2635333 h 6698675"/>
              <a:gd name="connsiteX12838" fmla="*/ 5770931 w 8267681"/>
              <a:gd name="connsiteY12838" fmla="*/ 2628286 h 6698675"/>
              <a:gd name="connsiteX12839" fmla="*/ 5770931 w 8267681"/>
              <a:gd name="connsiteY12839" fmla="*/ 2635333 h 6698675"/>
              <a:gd name="connsiteX12840" fmla="*/ 5777977 w 8267681"/>
              <a:gd name="connsiteY12840" fmla="*/ 2635333 h 6698675"/>
              <a:gd name="connsiteX12841" fmla="*/ 5780326 w 8267681"/>
              <a:gd name="connsiteY12841" fmla="*/ 2644730 h 6698675"/>
              <a:gd name="connsiteX12842" fmla="*/ 5782675 w 8267681"/>
              <a:gd name="connsiteY12842" fmla="*/ 2651776 h 6698675"/>
              <a:gd name="connsiteX12843" fmla="*/ 5796768 w 8267681"/>
              <a:gd name="connsiteY12843" fmla="*/ 2649427 h 6698675"/>
              <a:gd name="connsiteX12844" fmla="*/ 5799117 w 8267681"/>
              <a:gd name="connsiteY12844" fmla="*/ 2642380 h 6698675"/>
              <a:gd name="connsiteX12845" fmla="*/ 5799117 w 8267681"/>
              <a:gd name="connsiteY12845" fmla="*/ 2649427 h 6698675"/>
              <a:gd name="connsiteX12846" fmla="*/ 5806163 w 8267681"/>
              <a:gd name="connsiteY12846" fmla="*/ 2644730 h 6698675"/>
              <a:gd name="connsiteX12847" fmla="*/ 5815558 w 8267681"/>
              <a:gd name="connsiteY12847" fmla="*/ 2670568 h 6698675"/>
              <a:gd name="connsiteX12848" fmla="*/ 5801465 w 8267681"/>
              <a:gd name="connsiteY12848" fmla="*/ 2672918 h 6698675"/>
              <a:gd name="connsiteX12849" fmla="*/ 5806163 w 8267681"/>
              <a:gd name="connsiteY12849" fmla="*/ 2668219 h 6698675"/>
              <a:gd name="connsiteX12850" fmla="*/ 5808512 w 8267681"/>
              <a:gd name="connsiteY12850" fmla="*/ 2661172 h 6698675"/>
              <a:gd name="connsiteX12851" fmla="*/ 5803814 w 8267681"/>
              <a:gd name="connsiteY12851" fmla="*/ 2663521 h 6698675"/>
              <a:gd name="connsiteX12852" fmla="*/ 5796768 w 8267681"/>
              <a:gd name="connsiteY12852" fmla="*/ 2658823 h 6698675"/>
              <a:gd name="connsiteX12853" fmla="*/ 5792070 w 8267681"/>
              <a:gd name="connsiteY12853" fmla="*/ 2661172 h 6698675"/>
              <a:gd name="connsiteX12854" fmla="*/ 5799117 w 8267681"/>
              <a:gd name="connsiteY12854" fmla="*/ 2668219 h 6698675"/>
              <a:gd name="connsiteX12855" fmla="*/ 5792070 w 8267681"/>
              <a:gd name="connsiteY12855" fmla="*/ 2677615 h 6698675"/>
              <a:gd name="connsiteX12856" fmla="*/ 5808512 w 8267681"/>
              <a:gd name="connsiteY12856" fmla="*/ 2677615 h 6698675"/>
              <a:gd name="connsiteX12857" fmla="*/ 5808512 w 8267681"/>
              <a:gd name="connsiteY12857" fmla="*/ 2687011 h 6698675"/>
              <a:gd name="connsiteX12858" fmla="*/ 5794419 w 8267681"/>
              <a:gd name="connsiteY12858" fmla="*/ 2679964 h 6698675"/>
              <a:gd name="connsiteX12859" fmla="*/ 5785024 w 8267681"/>
              <a:gd name="connsiteY12859" fmla="*/ 2687011 h 6698675"/>
              <a:gd name="connsiteX12860" fmla="*/ 5785024 w 8267681"/>
              <a:gd name="connsiteY12860" fmla="*/ 2677615 h 6698675"/>
              <a:gd name="connsiteX12861" fmla="*/ 5782675 w 8267681"/>
              <a:gd name="connsiteY12861" fmla="*/ 2677615 h 6698675"/>
              <a:gd name="connsiteX12862" fmla="*/ 5780326 w 8267681"/>
              <a:gd name="connsiteY12862" fmla="*/ 2689360 h 6698675"/>
              <a:gd name="connsiteX12863" fmla="*/ 5787373 w 8267681"/>
              <a:gd name="connsiteY12863" fmla="*/ 2696408 h 6698675"/>
              <a:gd name="connsiteX12864" fmla="*/ 5794419 w 8267681"/>
              <a:gd name="connsiteY12864" fmla="*/ 2696408 h 6698675"/>
              <a:gd name="connsiteX12865" fmla="*/ 5796768 w 8267681"/>
              <a:gd name="connsiteY12865" fmla="*/ 2698756 h 6698675"/>
              <a:gd name="connsiteX12866" fmla="*/ 5794419 w 8267681"/>
              <a:gd name="connsiteY12866" fmla="*/ 2703454 h 6698675"/>
              <a:gd name="connsiteX12867" fmla="*/ 5796768 w 8267681"/>
              <a:gd name="connsiteY12867" fmla="*/ 2708152 h 6698675"/>
              <a:gd name="connsiteX12868" fmla="*/ 5787373 w 8267681"/>
              <a:gd name="connsiteY12868" fmla="*/ 2708152 h 6698675"/>
              <a:gd name="connsiteX12869" fmla="*/ 5789721 w 8267681"/>
              <a:gd name="connsiteY12869" fmla="*/ 2712850 h 6698675"/>
              <a:gd name="connsiteX12870" fmla="*/ 5780326 w 8267681"/>
              <a:gd name="connsiteY12870" fmla="*/ 2724594 h 6698675"/>
              <a:gd name="connsiteX12871" fmla="*/ 5782675 w 8267681"/>
              <a:gd name="connsiteY12871" fmla="*/ 2724594 h 6698675"/>
              <a:gd name="connsiteX12872" fmla="*/ 5782675 w 8267681"/>
              <a:gd name="connsiteY12872" fmla="*/ 2733988 h 6698675"/>
              <a:gd name="connsiteX12873" fmla="*/ 5766234 w 8267681"/>
              <a:gd name="connsiteY12873" fmla="*/ 2731636 h 6698675"/>
              <a:gd name="connsiteX12874" fmla="*/ 5766234 w 8267681"/>
              <a:gd name="connsiteY12874" fmla="*/ 2741036 h 6698675"/>
              <a:gd name="connsiteX12875" fmla="*/ 5759187 w 8267681"/>
              <a:gd name="connsiteY12875" fmla="*/ 2741036 h 6698675"/>
              <a:gd name="connsiteX12876" fmla="*/ 5761536 w 8267681"/>
              <a:gd name="connsiteY12876" fmla="*/ 2729290 h 6698675"/>
              <a:gd name="connsiteX12877" fmla="*/ 5768582 w 8267681"/>
              <a:gd name="connsiteY12877" fmla="*/ 2722246 h 6698675"/>
              <a:gd name="connsiteX12878" fmla="*/ 5752141 w 8267681"/>
              <a:gd name="connsiteY12878" fmla="*/ 2715199 h 6698675"/>
              <a:gd name="connsiteX12879" fmla="*/ 5747444 w 8267681"/>
              <a:gd name="connsiteY12879" fmla="*/ 2715199 h 6698675"/>
              <a:gd name="connsiteX12880" fmla="*/ 5745431 w 8267681"/>
              <a:gd name="connsiteY12880" fmla="*/ 2714193 h 6698675"/>
              <a:gd name="connsiteX12881" fmla="*/ 5747444 w 8267681"/>
              <a:gd name="connsiteY12881" fmla="*/ 2708152 h 6698675"/>
              <a:gd name="connsiteX12882" fmla="*/ 5745095 w 8267681"/>
              <a:gd name="connsiteY12882" fmla="*/ 2703454 h 6698675"/>
              <a:gd name="connsiteX12883" fmla="*/ 5728653 w 8267681"/>
              <a:gd name="connsiteY12883" fmla="*/ 2710501 h 6698675"/>
              <a:gd name="connsiteX12884" fmla="*/ 5719258 w 8267681"/>
              <a:gd name="connsiteY12884" fmla="*/ 2708152 h 6698675"/>
              <a:gd name="connsiteX12885" fmla="*/ 5723956 w 8267681"/>
              <a:gd name="connsiteY12885" fmla="*/ 2715199 h 6698675"/>
              <a:gd name="connsiteX12886" fmla="*/ 5731002 w 8267681"/>
              <a:gd name="connsiteY12886" fmla="*/ 2710501 h 6698675"/>
              <a:gd name="connsiteX12887" fmla="*/ 5738048 w 8267681"/>
              <a:gd name="connsiteY12887" fmla="*/ 2717549 h 6698675"/>
              <a:gd name="connsiteX12888" fmla="*/ 5738048 w 8267681"/>
              <a:gd name="connsiteY12888" fmla="*/ 2710501 h 6698675"/>
              <a:gd name="connsiteX12889" fmla="*/ 5745431 w 8267681"/>
              <a:gd name="connsiteY12889" fmla="*/ 2714193 h 6698675"/>
              <a:gd name="connsiteX12890" fmla="*/ 5745095 w 8267681"/>
              <a:gd name="connsiteY12890" fmla="*/ 2715199 h 6698675"/>
              <a:gd name="connsiteX12891" fmla="*/ 5747444 w 8267681"/>
              <a:gd name="connsiteY12891" fmla="*/ 2715199 h 6698675"/>
              <a:gd name="connsiteX12892" fmla="*/ 5754490 w 8267681"/>
              <a:gd name="connsiteY12892" fmla="*/ 2729290 h 6698675"/>
              <a:gd name="connsiteX12893" fmla="*/ 5754490 w 8267681"/>
              <a:gd name="connsiteY12893" fmla="*/ 2731636 h 6698675"/>
              <a:gd name="connsiteX12894" fmla="*/ 5747444 w 8267681"/>
              <a:gd name="connsiteY12894" fmla="*/ 2741036 h 6698675"/>
              <a:gd name="connsiteX12895" fmla="*/ 5752141 w 8267681"/>
              <a:gd name="connsiteY12895" fmla="*/ 2729290 h 6698675"/>
              <a:gd name="connsiteX12896" fmla="*/ 5742746 w 8267681"/>
              <a:gd name="connsiteY12896" fmla="*/ 2722246 h 6698675"/>
              <a:gd name="connsiteX12897" fmla="*/ 5742746 w 8267681"/>
              <a:gd name="connsiteY12897" fmla="*/ 2731636 h 6698675"/>
              <a:gd name="connsiteX12898" fmla="*/ 5735700 w 8267681"/>
              <a:gd name="connsiteY12898" fmla="*/ 2745734 h 6698675"/>
              <a:gd name="connsiteX12899" fmla="*/ 5742746 w 8267681"/>
              <a:gd name="connsiteY12899" fmla="*/ 2745734 h 6698675"/>
              <a:gd name="connsiteX12900" fmla="*/ 5742746 w 8267681"/>
              <a:gd name="connsiteY12900" fmla="*/ 2750429 h 6698675"/>
              <a:gd name="connsiteX12901" fmla="*/ 5739224 w 8267681"/>
              <a:gd name="connsiteY12901" fmla="*/ 2750429 h 6698675"/>
              <a:gd name="connsiteX12902" fmla="*/ 5735700 w 8267681"/>
              <a:gd name="connsiteY12902" fmla="*/ 2748077 h 6698675"/>
              <a:gd name="connsiteX12903" fmla="*/ 5726304 w 8267681"/>
              <a:gd name="connsiteY12903" fmla="*/ 2750429 h 6698675"/>
              <a:gd name="connsiteX12904" fmla="*/ 5719258 w 8267681"/>
              <a:gd name="connsiteY12904" fmla="*/ 2745734 h 6698675"/>
              <a:gd name="connsiteX12905" fmla="*/ 5714560 w 8267681"/>
              <a:gd name="connsiteY12905" fmla="*/ 2748077 h 6698675"/>
              <a:gd name="connsiteX12906" fmla="*/ 5721607 w 8267681"/>
              <a:gd name="connsiteY12906" fmla="*/ 2757477 h 6698675"/>
              <a:gd name="connsiteX12907" fmla="*/ 5716574 w 8267681"/>
              <a:gd name="connsiteY12907" fmla="*/ 2763763 h 6698675"/>
              <a:gd name="connsiteX12908" fmla="*/ 5717697 w 8267681"/>
              <a:gd name="connsiteY12908" fmla="*/ 2764079 h 6698675"/>
              <a:gd name="connsiteX12909" fmla="*/ 5718377 w 8267681"/>
              <a:gd name="connsiteY12909" fmla="*/ 2763638 h 6698675"/>
              <a:gd name="connsiteX12910" fmla="*/ 5728653 w 8267681"/>
              <a:gd name="connsiteY12910" fmla="*/ 2759827 h 6698675"/>
              <a:gd name="connsiteX12911" fmla="*/ 5738048 w 8267681"/>
              <a:gd name="connsiteY12911" fmla="*/ 2766863 h 6698675"/>
              <a:gd name="connsiteX12912" fmla="*/ 5742746 w 8267681"/>
              <a:gd name="connsiteY12912" fmla="*/ 2764512 h 6698675"/>
              <a:gd name="connsiteX12913" fmla="*/ 5738048 w 8267681"/>
              <a:gd name="connsiteY12913" fmla="*/ 2757477 h 6698675"/>
              <a:gd name="connsiteX12914" fmla="*/ 5738048 w 8267681"/>
              <a:gd name="connsiteY12914" fmla="*/ 2750429 h 6698675"/>
              <a:gd name="connsiteX12915" fmla="*/ 5739224 w 8267681"/>
              <a:gd name="connsiteY12915" fmla="*/ 2750429 h 6698675"/>
              <a:gd name="connsiteX12916" fmla="*/ 5742746 w 8267681"/>
              <a:gd name="connsiteY12916" fmla="*/ 2752777 h 6698675"/>
              <a:gd name="connsiteX12917" fmla="*/ 5742746 w 8267681"/>
              <a:gd name="connsiteY12917" fmla="*/ 2750429 h 6698675"/>
              <a:gd name="connsiteX12918" fmla="*/ 5745095 w 8267681"/>
              <a:gd name="connsiteY12918" fmla="*/ 2750429 h 6698675"/>
              <a:gd name="connsiteX12919" fmla="*/ 5749792 w 8267681"/>
              <a:gd name="connsiteY12919" fmla="*/ 2757477 h 6698675"/>
              <a:gd name="connsiteX12920" fmla="*/ 5747444 w 8267681"/>
              <a:gd name="connsiteY12920" fmla="*/ 2764512 h 6698675"/>
              <a:gd name="connsiteX12921" fmla="*/ 5751150 w 8267681"/>
              <a:gd name="connsiteY12921" fmla="*/ 2775637 h 6698675"/>
              <a:gd name="connsiteX12922" fmla="*/ 5754095 w 8267681"/>
              <a:gd name="connsiteY12922" fmla="*/ 2776675 h 6698675"/>
              <a:gd name="connsiteX12923" fmla="*/ 5757719 w 8267681"/>
              <a:gd name="connsiteY12923" fmla="*/ 2773073 h 6698675"/>
              <a:gd name="connsiteX12924" fmla="*/ 5770931 w 8267681"/>
              <a:gd name="connsiteY12924" fmla="*/ 2762172 h 6698675"/>
              <a:gd name="connsiteX12925" fmla="*/ 5777977 w 8267681"/>
              <a:gd name="connsiteY12925" fmla="*/ 2766863 h 6698675"/>
              <a:gd name="connsiteX12926" fmla="*/ 5785024 w 8267681"/>
              <a:gd name="connsiteY12926" fmla="*/ 2759827 h 6698675"/>
              <a:gd name="connsiteX12927" fmla="*/ 5780326 w 8267681"/>
              <a:gd name="connsiteY12927" fmla="*/ 2752777 h 6698675"/>
              <a:gd name="connsiteX12928" fmla="*/ 5799117 w 8267681"/>
              <a:gd name="connsiteY12928" fmla="*/ 2743385 h 6698675"/>
              <a:gd name="connsiteX12929" fmla="*/ 5799117 w 8267681"/>
              <a:gd name="connsiteY12929" fmla="*/ 2752777 h 6698675"/>
              <a:gd name="connsiteX12930" fmla="*/ 5789721 w 8267681"/>
              <a:gd name="connsiteY12930" fmla="*/ 2755126 h 6698675"/>
              <a:gd name="connsiteX12931" fmla="*/ 5799117 w 8267681"/>
              <a:gd name="connsiteY12931" fmla="*/ 2755126 h 6698675"/>
              <a:gd name="connsiteX12932" fmla="*/ 5813209 w 8267681"/>
              <a:gd name="connsiteY12932" fmla="*/ 2771564 h 6698675"/>
              <a:gd name="connsiteX12933" fmla="*/ 5799117 w 8267681"/>
              <a:gd name="connsiteY12933" fmla="*/ 2771564 h 6698675"/>
              <a:gd name="connsiteX12934" fmla="*/ 5799117 w 8267681"/>
              <a:gd name="connsiteY12934" fmla="*/ 2774694 h 6698675"/>
              <a:gd name="connsiteX12935" fmla="*/ 5787373 w 8267681"/>
              <a:gd name="connsiteY12935" fmla="*/ 2778610 h 6698675"/>
              <a:gd name="connsiteX12936" fmla="*/ 5792070 w 8267681"/>
              <a:gd name="connsiteY12936" fmla="*/ 2785659 h 6698675"/>
              <a:gd name="connsiteX12937" fmla="*/ 5789721 w 8267681"/>
              <a:gd name="connsiteY12937" fmla="*/ 2785659 h 6698675"/>
              <a:gd name="connsiteX12938" fmla="*/ 5785024 w 8267681"/>
              <a:gd name="connsiteY12938" fmla="*/ 2785659 h 6698675"/>
              <a:gd name="connsiteX12939" fmla="*/ 5785024 w 8267681"/>
              <a:gd name="connsiteY12939" fmla="*/ 2788266 h 6698675"/>
              <a:gd name="connsiteX12940" fmla="*/ 5787271 w 8267681"/>
              <a:gd name="connsiteY12940" fmla="*/ 2789337 h 6698675"/>
              <a:gd name="connsiteX12941" fmla="*/ 5789721 w 8267681"/>
              <a:gd name="connsiteY12941" fmla="*/ 2785659 h 6698675"/>
              <a:gd name="connsiteX12942" fmla="*/ 5796768 w 8267681"/>
              <a:gd name="connsiteY12942" fmla="*/ 2788011 h 6698675"/>
              <a:gd name="connsiteX12943" fmla="*/ 5799945 w 8267681"/>
              <a:gd name="connsiteY12943" fmla="*/ 2778473 h 6698675"/>
              <a:gd name="connsiteX12944" fmla="*/ 5813209 w 8267681"/>
              <a:gd name="connsiteY12944" fmla="*/ 2776265 h 6698675"/>
              <a:gd name="connsiteX12945" fmla="*/ 5808512 w 8267681"/>
              <a:gd name="connsiteY12945" fmla="*/ 2783310 h 6698675"/>
              <a:gd name="connsiteX12946" fmla="*/ 5831999 w 8267681"/>
              <a:gd name="connsiteY12946" fmla="*/ 2766863 h 6698675"/>
              <a:gd name="connsiteX12947" fmla="*/ 5841395 w 8267681"/>
              <a:gd name="connsiteY12947" fmla="*/ 2769215 h 6698675"/>
              <a:gd name="connsiteX12948" fmla="*/ 5834348 w 8267681"/>
              <a:gd name="connsiteY12948" fmla="*/ 2783310 h 6698675"/>
              <a:gd name="connsiteX12949" fmla="*/ 5824953 w 8267681"/>
              <a:gd name="connsiteY12949" fmla="*/ 2780963 h 6698675"/>
              <a:gd name="connsiteX12950" fmla="*/ 5824953 w 8267681"/>
              <a:gd name="connsiteY12950" fmla="*/ 2788011 h 6698675"/>
              <a:gd name="connsiteX12951" fmla="*/ 5815558 w 8267681"/>
              <a:gd name="connsiteY12951" fmla="*/ 2788011 h 6698675"/>
              <a:gd name="connsiteX12952" fmla="*/ 5820256 w 8267681"/>
              <a:gd name="connsiteY12952" fmla="*/ 2795055 h 6698675"/>
              <a:gd name="connsiteX12953" fmla="*/ 5813209 w 8267681"/>
              <a:gd name="connsiteY12953" fmla="*/ 2797406 h 6698675"/>
              <a:gd name="connsiteX12954" fmla="*/ 5820256 w 8267681"/>
              <a:gd name="connsiteY12954" fmla="*/ 2799755 h 6698675"/>
              <a:gd name="connsiteX12955" fmla="*/ 5819438 w 8267681"/>
              <a:gd name="connsiteY12955" fmla="*/ 2804663 h 6698675"/>
              <a:gd name="connsiteX12956" fmla="*/ 5832512 w 8267681"/>
              <a:gd name="connsiteY12956" fmla="*/ 2810891 h 6698675"/>
              <a:gd name="connsiteX12957" fmla="*/ 5836102 w 8267681"/>
              <a:gd name="connsiteY12957" fmla="*/ 2813242 h 6698675"/>
              <a:gd name="connsiteX12958" fmla="*/ 5827302 w 8267681"/>
              <a:gd name="connsiteY12958" fmla="*/ 2804448 h 6698675"/>
              <a:gd name="connsiteX12959" fmla="*/ 5829651 w 8267681"/>
              <a:gd name="connsiteY12959" fmla="*/ 2795055 h 6698675"/>
              <a:gd name="connsiteX12960" fmla="*/ 5839046 w 8267681"/>
              <a:gd name="connsiteY12960" fmla="*/ 2790357 h 6698675"/>
              <a:gd name="connsiteX12961" fmla="*/ 5841395 w 8267681"/>
              <a:gd name="connsiteY12961" fmla="*/ 2799755 h 6698675"/>
              <a:gd name="connsiteX12962" fmla="*/ 5855487 w 8267681"/>
              <a:gd name="connsiteY12962" fmla="*/ 2799755 h 6698675"/>
              <a:gd name="connsiteX12963" fmla="*/ 5853139 w 8267681"/>
              <a:gd name="connsiteY12963" fmla="*/ 2811491 h 6698675"/>
              <a:gd name="connsiteX12964" fmla="*/ 5857836 w 8267681"/>
              <a:gd name="connsiteY12964" fmla="*/ 2818536 h 6698675"/>
              <a:gd name="connsiteX12965" fmla="*/ 5855487 w 8267681"/>
              <a:gd name="connsiteY12965" fmla="*/ 2823237 h 6698675"/>
              <a:gd name="connsiteX12966" fmla="*/ 5846092 w 8267681"/>
              <a:gd name="connsiteY12966" fmla="*/ 2816187 h 6698675"/>
              <a:gd name="connsiteX12967" fmla="*/ 5844276 w 8267681"/>
              <a:gd name="connsiteY12967" fmla="*/ 2818607 h 6698675"/>
              <a:gd name="connsiteX12968" fmla="*/ 5855487 w 8267681"/>
              <a:gd name="connsiteY12968" fmla="*/ 2825967 h 6698675"/>
              <a:gd name="connsiteX12969" fmla="*/ 5855487 w 8267681"/>
              <a:gd name="connsiteY12969" fmla="*/ 2825585 h 6698675"/>
              <a:gd name="connsiteX12970" fmla="*/ 5864883 w 8267681"/>
              <a:gd name="connsiteY12970" fmla="*/ 2827934 h 6698675"/>
              <a:gd name="connsiteX12971" fmla="*/ 5872605 w 8267681"/>
              <a:gd name="connsiteY12971" fmla="*/ 2837201 h 6698675"/>
              <a:gd name="connsiteX12972" fmla="*/ 5877641 w 8267681"/>
              <a:gd name="connsiteY12972" fmla="*/ 2840510 h 6698675"/>
              <a:gd name="connsiteX12973" fmla="*/ 5881324 w 8267681"/>
              <a:gd name="connsiteY12973" fmla="*/ 2834980 h 6698675"/>
              <a:gd name="connsiteX12974" fmla="*/ 5883672 w 8267681"/>
              <a:gd name="connsiteY12974" fmla="*/ 2844369 h 6698675"/>
              <a:gd name="connsiteX12975" fmla="*/ 5883653 w 8267681"/>
              <a:gd name="connsiteY12975" fmla="*/ 2844442 h 6698675"/>
              <a:gd name="connsiteX12976" fmla="*/ 5883671 w 8267681"/>
              <a:gd name="connsiteY12976" fmla="*/ 2844454 h 6698675"/>
              <a:gd name="connsiteX12977" fmla="*/ 5883653 w 8267681"/>
              <a:gd name="connsiteY12977" fmla="*/ 2844445 h 6698675"/>
              <a:gd name="connsiteX12978" fmla="*/ 5881324 w 8267681"/>
              <a:gd name="connsiteY12978" fmla="*/ 2853769 h 6698675"/>
              <a:gd name="connsiteX12979" fmla="*/ 5871929 w 8267681"/>
              <a:gd name="connsiteY12979" fmla="*/ 2853769 h 6698675"/>
              <a:gd name="connsiteX12980" fmla="*/ 5883672 w 8267681"/>
              <a:gd name="connsiteY12980" fmla="*/ 2867859 h 6698675"/>
              <a:gd name="connsiteX12981" fmla="*/ 5890719 w 8267681"/>
              <a:gd name="connsiteY12981" fmla="*/ 2865511 h 6698675"/>
              <a:gd name="connsiteX12982" fmla="*/ 5895416 w 8267681"/>
              <a:gd name="connsiteY12982" fmla="*/ 2874908 h 6698675"/>
              <a:gd name="connsiteX12983" fmla="*/ 5895416 w 8267681"/>
              <a:gd name="connsiteY12983" fmla="*/ 2877259 h 6698675"/>
              <a:gd name="connsiteX12984" fmla="*/ 5878975 w 8267681"/>
              <a:gd name="connsiteY12984" fmla="*/ 2884302 h 6698675"/>
              <a:gd name="connsiteX12985" fmla="*/ 5883672 w 8267681"/>
              <a:gd name="connsiteY12985" fmla="*/ 2891350 h 6698675"/>
              <a:gd name="connsiteX12986" fmla="*/ 5890719 w 8267681"/>
              <a:gd name="connsiteY12986" fmla="*/ 2884302 h 6698675"/>
              <a:gd name="connsiteX12987" fmla="*/ 5897765 w 8267681"/>
              <a:gd name="connsiteY12987" fmla="*/ 2889000 h 6698675"/>
              <a:gd name="connsiteX12988" fmla="*/ 5904812 w 8267681"/>
              <a:gd name="connsiteY12988" fmla="*/ 2893699 h 6698675"/>
              <a:gd name="connsiteX12989" fmla="*/ 5897765 w 8267681"/>
              <a:gd name="connsiteY12989" fmla="*/ 2896048 h 6698675"/>
              <a:gd name="connsiteX12990" fmla="*/ 5895416 w 8267681"/>
              <a:gd name="connsiteY12990" fmla="*/ 2900746 h 6698675"/>
              <a:gd name="connsiteX12991" fmla="*/ 5909509 w 8267681"/>
              <a:gd name="connsiteY12991" fmla="*/ 2898397 h 6698675"/>
              <a:gd name="connsiteX12992" fmla="*/ 5914207 w 8267681"/>
              <a:gd name="connsiteY12992" fmla="*/ 2891350 h 6698675"/>
              <a:gd name="connsiteX12993" fmla="*/ 5923602 w 8267681"/>
              <a:gd name="connsiteY12993" fmla="*/ 2891350 h 6698675"/>
              <a:gd name="connsiteX12994" fmla="*/ 5923602 w 8267681"/>
              <a:gd name="connsiteY12994" fmla="*/ 2898397 h 6698675"/>
              <a:gd name="connsiteX12995" fmla="*/ 5930648 w 8267681"/>
              <a:gd name="connsiteY12995" fmla="*/ 2898397 h 6698675"/>
              <a:gd name="connsiteX12996" fmla="*/ 5928299 w 8267681"/>
              <a:gd name="connsiteY12996" fmla="*/ 2905444 h 6698675"/>
              <a:gd name="connsiteX12997" fmla="*/ 5930648 w 8267681"/>
              <a:gd name="connsiteY12997" fmla="*/ 2912491 h 6698675"/>
              <a:gd name="connsiteX12998" fmla="*/ 5944741 w 8267681"/>
              <a:gd name="connsiteY12998" fmla="*/ 2905444 h 6698675"/>
              <a:gd name="connsiteX12999" fmla="*/ 5942392 w 8267681"/>
              <a:gd name="connsiteY12999" fmla="*/ 2912491 h 6698675"/>
              <a:gd name="connsiteX13000" fmla="*/ 5951787 w 8267681"/>
              <a:gd name="connsiteY13000" fmla="*/ 2919539 h 6698675"/>
              <a:gd name="connsiteX13001" fmla="*/ 5948355 w 8267681"/>
              <a:gd name="connsiteY13001" fmla="*/ 2926407 h 6698675"/>
              <a:gd name="connsiteX13002" fmla="*/ 5935346 w 8267681"/>
              <a:gd name="connsiteY13002" fmla="*/ 2924238 h 6698675"/>
              <a:gd name="connsiteX13003" fmla="*/ 5935346 w 8267681"/>
              <a:gd name="connsiteY13003" fmla="*/ 2931285 h 6698675"/>
              <a:gd name="connsiteX13004" fmla="*/ 5942392 w 8267681"/>
              <a:gd name="connsiteY13004" fmla="*/ 2931285 h 6698675"/>
              <a:gd name="connsiteX13005" fmla="*/ 5925951 w 8267681"/>
              <a:gd name="connsiteY13005" fmla="*/ 2957126 h 6698675"/>
              <a:gd name="connsiteX13006" fmla="*/ 5942392 w 8267681"/>
              <a:gd name="connsiteY13006" fmla="*/ 2971219 h 6698675"/>
              <a:gd name="connsiteX13007" fmla="*/ 5940043 w 8267681"/>
              <a:gd name="connsiteY13007" fmla="*/ 2957126 h 6698675"/>
              <a:gd name="connsiteX13008" fmla="*/ 5947090 w 8267681"/>
              <a:gd name="connsiteY13008" fmla="*/ 2957126 h 6698675"/>
              <a:gd name="connsiteX13009" fmla="*/ 5940043 w 8267681"/>
              <a:gd name="connsiteY13009" fmla="*/ 2952428 h 6698675"/>
              <a:gd name="connsiteX13010" fmla="*/ 5949438 w 8267681"/>
              <a:gd name="connsiteY13010" fmla="*/ 2950079 h 6698675"/>
              <a:gd name="connsiteX13011" fmla="*/ 5956485 w 8267681"/>
              <a:gd name="connsiteY13011" fmla="*/ 2940682 h 6698675"/>
              <a:gd name="connsiteX13012" fmla="*/ 5947090 w 8267681"/>
              <a:gd name="connsiteY13012" fmla="*/ 2940682 h 6698675"/>
              <a:gd name="connsiteX13013" fmla="*/ 5947750 w 8267681"/>
              <a:gd name="connsiteY13013" fmla="*/ 2932753 h 6698675"/>
              <a:gd name="connsiteX13014" fmla="*/ 5948339 w 8267681"/>
              <a:gd name="connsiteY13014" fmla="*/ 2930602 h 6698675"/>
              <a:gd name="connsiteX13015" fmla="*/ 5954136 w 8267681"/>
              <a:gd name="connsiteY13015" fmla="*/ 2938332 h 6698675"/>
              <a:gd name="connsiteX13016" fmla="*/ 5963531 w 8267681"/>
              <a:gd name="connsiteY13016" fmla="*/ 2938332 h 6698675"/>
              <a:gd name="connsiteX13017" fmla="*/ 5977624 w 8267681"/>
              <a:gd name="connsiteY13017" fmla="*/ 2945379 h 6698675"/>
              <a:gd name="connsiteX13018" fmla="*/ 5977624 w 8267681"/>
              <a:gd name="connsiteY13018" fmla="*/ 2935984 h 6698675"/>
              <a:gd name="connsiteX13019" fmla="*/ 5987019 w 8267681"/>
              <a:gd name="connsiteY13019" fmla="*/ 2938332 h 6698675"/>
              <a:gd name="connsiteX13020" fmla="*/ 5989629 w 8267681"/>
              <a:gd name="connsiteY13020" fmla="*/ 2934417 h 6698675"/>
              <a:gd name="connsiteX13021" fmla="*/ 5991716 w 8267681"/>
              <a:gd name="connsiteY13021" fmla="*/ 2940682 h 6698675"/>
              <a:gd name="connsiteX13022" fmla="*/ 5989838 w 8267681"/>
              <a:gd name="connsiteY13022" fmla="*/ 2946319 h 6698675"/>
              <a:gd name="connsiteX13023" fmla="*/ 5982321 w 8267681"/>
              <a:gd name="connsiteY13023" fmla="*/ 2950079 h 6698675"/>
              <a:gd name="connsiteX13024" fmla="*/ 5982321 w 8267681"/>
              <a:gd name="connsiteY13024" fmla="*/ 2961825 h 6698675"/>
              <a:gd name="connsiteX13025" fmla="*/ 5984670 w 8267681"/>
              <a:gd name="connsiteY13025" fmla="*/ 2964172 h 6698675"/>
              <a:gd name="connsiteX13026" fmla="*/ 5977624 w 8267681"/>
              <a:gd name="connsiteY13026" fmla="*/ 2968869 h 6698675"/>
              <a:gd name="connsiteX13027" fmla="*/ 5977624 w 8267681"/>
              <a:gd name="connsiteY13027" fmla="*/ 2961825 h 6698675"/>
              <a:gd name="connsiteX13028" fmla="*/ 5968229 w 8267681"/>
              <a:gd name="connsiteY13028" fmla="*/ 2966520 h 6698675"/>
              <a:gd name="connsiteX13029" fmla="*/ 5984670 w 8267681"/>
              <a:gd name="connsiteY13029" fmla="*/ 2973562 h 6698675"/>
              <a:gd name="connsiteX13030" fmla="*/ 5984670 w 8267681"/>
              <a:gd name="connsiteY13030" fmla="*/ 2975908 h 6698675"/>
              <a:gd name="connsiteX13031" fmla="*/ 5988193 w 8267681"/>
              <a:gd name="connsiteY13031" fmla="*/ 2975908 h 6698675"/>
              <a:gd name="connsiteX13032" fmla="*/ 5991716 w 8267681"/>
              <a:gd name="connsiteY13032" fmla="*/ 2978262 h 6698675"/>
              <a:gd name="connsiteX13033" fmla="*/ 5987019 w 8267681"/>
              <a:gd name="connsiteY13033" fmla="*/ 2987657 h 6698675"/>
              <a:gd name="connsiteX13034" fmla="*/ 5996414 w 8267681"/>
              <a:gd name="connsiteY13034" fmla="*/ 2985306 h 6698675"/>
              <a:gd name="connsiteX13035" fmla="*/ 5996414 w 8267681"/>
              <a:gd name="connsiteY13035" fmla="*/ 2966520 h 6698675"/>
              <a:gd name="connsiteX13036" fmla="*/ 5994065 w 8267681"/>
              <a:gd name="connsiteY13036" fmla="*/ 2975908 h 6698675"/>
              <a:gd name="connsiteX13037" fmla="*/ 5988193 w 8267681"/>
              <a:gd name="connsiteY13037" fmla="*/ 2975908 h 6698675"/>
              <a:gd name="connsiteX13038" fmla="*/ 5984670 w 8267681"/>
              <a:gd name="connsiteY13038" fmla="*/ 2973562 h 6698675"/>
              <a:gd name="connsiteX13039" fmla="*/ 5984670 w 8267681"/>
              <a:gd name="connsiteY13039" fmla="*/ 2966520 h 6698675"/>
              <a:gd name="connsiteX13040" fmla="*/ 5991129 w 8267681"/>
              <a:gd name="connsiteY13040" fmla="*/ 2961237 h 6698675"/>
              <a:gd name="connsiteX13041" fmla="*/ 5992500 w 8267681"/>
              <a:gd name="connsiteY13041" fmla="*/ 2957126 h 6698675"/>
              <a:gd name="connsiteX13042" fmla="*/ 5998763 w 8267681"/>
              <a:gd name="connsiteY13042" fmla="*/ 2957126 h 6698675"/>
              <a:gd name="connsiteX13043" fmla="*/ 5994065 w 8267681"/>
              <a:gd name="connsiteY13043" fmla="*/ 2945379 h 6698675"/>
              <a:gd name="connsiteX13044" fmla="*/ 6001111 w 8267681"/>
              <a:gd name="connsiteY13044" fmla="*/ 2940682 h 6698675"/>
              <a:gd name="connsiteX13045" fmla="*/ 6015204 w 8267681"/>
              <a:gd name="connsiteY13045" fmla="*/ 2943031 h 6698675"/>
              <a:gd name="connsiteX13046" fmla="*/ 6005809 w 8267681"/>
              <a:gd name="connsiteY13046" fmla="*/ 2952428 h 6698675"/>
              <a:gd name="connsiteX13047" fmla="*/ 6015204 w 8267681"/>
              <a:gd name="connsiteY13047" fmla="*/ 2952428 h 6698675"/>
              <a:gd name="connsiteX13048" fmla="*/ 6015204 w 8267681"/>
              <a:gd name="connsiteY13048" fmla="*/ 2961825 h 6698675"/>
              <a:gd name="connsiteX13049" fmla="*/ 5998763 w 8267681"/>
              <a:gd name="connsiteY13049" fmla="*/ 2964172 h 6698675"/>
              <a:gd name="connsiteX13050" fmla="*/ 6012855 w 8267681"/>
              <a:gd name="connsiteY13050" fmla="*/ 2968869 h 6698675"/>
              <a:gd name="connsiteX13051" fmla="*/ 6001111 w 8267681"/>
              <a:gd name="connsiteY13051" fmla="*/ 2978262 h 6698675"/>
              <a:gd name="connsiteX13052" fmla="*/ 6008158 w 8267681"/>
              <a:gd name="connsiteY13052" fmla="*/ 2987657 h 6698675"/>
              <a:gd name="connsiteX13053" fmla="*/ 6017553 w 8267681"/>
              <a:gd name="connsiteY13053" fmla="*/ 2987657 h 6698675"/>
              <a:gd name="connsiteX13054" fmla="*/ 6015204 w 8267681"/>
              <a:gd name="connsiteY13054" fmla="*/ 3001746 h 6698675"/>
              <a:gd name="connsiteX13055" fmla="*/ 6024599 w 8267681"/>
              <a:gd name="connsiteY13055" fmla="*/ 3001746 h 6698675"/>
              <a:gd name="connsiteX13056" fmla="*/ 6024599 w 8267681"/>
              <a:gd name="connsiteY13056" fmla="*/ 3004097 h 6698675"/>
              <a:gd name="connsiteX13057" fmla="*/ 6015204 w 8267681"/>
              <a:gd name="connsiteY13057" fmla="*/ 3004097 h 6698675"/>
              <a:gd name="connsiteX13058" fmla="*/ 6015204 w 8267681"/>
              <a:gd name="connsiteY13058" fmla="*/ 3013494 h 6698675"/>
              <a:gd name="connsiteX13059" fmla="*/ 6022250 w 8267681"/>
              <a:gd name="connsiteY13059" fmla="*/ 3013494 h 6698675"/>
              <a:gd name="connsiteX13060" fmla="*/ 6022250 w 8267681"/>
              <a:gd name="connsiteY13060" fmla="*/ 3020539 h 6698675"/>
              <a:gd name="connsiteX13061" fmla="*/ 6015204 w 8267681"/>
              <a:gd name="connsiteY13061" fmla="*/ 3025237 h 6698675"/>
              <a:gd name="connsiteX13062" fmla="*/ 6001111 w 8267681"/>
              <a:gd name="connsiteY13062" fmla="*/ 3008793 h 6698675"/>
              <a:gd name="connsiteX13063" fmla="*/ 6005809 w 8267681"/>
              <a:gd name="connsiteY13063" fmla="*/ 2999398 h 6698675"/>
              <a:gd name="connsiteX13064" fmla="*/ 5989368 w 8267681"/>
              <a:gd name="connsiteY13064" fmla="*/ 2990010 h 6698675"/>
              <a:gd name="connsiteX13065" fmla="*/ 5979973 w 8267681"/>
              <a:gd name="connsiteY13065" fmla="*/ 2999398 h 6698675"/>
              <a:gd name="connsiteX13066" fmla="*/ 5972926 w 8267681"/>
              <a:gd name="connsiteY13066" fmla="*/ 2985306 h 6698675"/>
              <a:gd name="connsiteX13067" fmla="*/ 5963531 w 8267681"/>
              <a:gd name="connsiteY13067" fmla="*/ 2985306 h 6698675"/>
              <a:gd name="connsiteX13068" fmla="*/ 5968229 w 8267681"/>
              <a:gd name="connsiteY13068" fmla="*/ 2999398 h 6698675"/>
              <a:gd name="connsiteX13069" fmla="*/ 5977624 w 8267681"/>
              <a:gd name="connsiteY13069" fmla="*/ 3006446 h 6698675"/>
              <a:gd name="connsiteX13070" fmla="*/ 5982321 w 8267681"/>
              <a:gd name="connsiteY13070" fmla="*/ 2999398 h 6698675"/>
              <a:gd name="connsiteX13071" fmla="*/ 5991716 w 8267681"/>
              <a:gd name="connsiteY13071" fmla="*/ 3001746 h 6698675"/>
              <a:gd name="connsiteX13072" fmla="*/ 6001111 w 8267681"/>
              <a:gd name="connsiteY13072" fmla="*/ 3001746 h 6698675"/>
              <a:gd name="connsiteX13073" fmla="*/ 6001111 w 8267681"/>
              <a:gd name="connsiteY13073" fmla="*/ 3011144 h 6698675"/>
              <a:gd name="connsiteX13074" fmla="*/ 5994065 w 8267681"/>
              <a:gd name="connsiteY13074" fmla="*/ 3018191 h 6698675"/>
              <a:gd name="connsiteX13075" fmla="*/ 6008158 w 8267681"/>
              <a:gd name="connsiteY13075" fmla="*/ 3032284 h 6698675"/>
              <a:gd name="connsiteX13076" fmla="*/ 6026948 w 8267681"/>
              <a:gd name="connsiteY13076" fmla="*/ 3036982 h 6698675"/>
              <a:gd name="connsiteX13077" fmla="*/ 6026948 w 8267681"/>
              <a:gd name="connsiteY13077" fmla="*/ 3027587 h 6698675"/>
              <a:gd name="connsiteX13078" fmla="*/ 6024599 w 8267681"/>
              <a:gd name="connsiteY13078" fmla="*/ 3025237 h 6698675"/>
              <a:gd name="connsiteX13079" fmla="*/ 6031646 w 8267681"/>
              <a:gd name="connsiteY13079" fmla="*/ 3025237 h 6698675"/>
              <a:gd name="connsiteX13080" fmla="*/ 6041041 w 8267681"/>
              <a:gd name="connsiteY13080" fmla="*/ 3018191 h 6698675"/>
              <a:gd name="connsiteX13081" fmla="*/ 6036343 w 8267681"/>
              <a:gd name="connsiteY13081" fmla="*/ 3025237 h 6698675"/>
              <a:gd name="connsiteX13082" fmla="*/ 6050436 w 8267681"/>
              <a:gd name="connsiteY13082" fmla="*/ 3032284 h 6698675"/>
              <a:gd name="connsiteX13083" fmla="*/ 6043390 w 8267681"/>
              <a:gd name="connsiteY13083" fmla="*/ 3034632 h 6698675"/>
              <a:gd name="connsiteX13084" fmla="*/ 6045738 w 8267681"/>
              <a:gd name="connsiteY13084" fmla="*/ 3039329 h 6698675"/>
              <a:gd name="connsiteX13085" fmla="*/ 6033994 w 8267681"/>
              <a:gd name="connsiteY13085" fmla="*/ 3048727 h 6698675"/>
              <a:gd name="connsiteX13086" fmla="*/ 6019902 w 8267681"/>
              <a:gd name="connsiteY13086" fmla="*/ 3039329 h 6698675"/>
              <a:gd name="connsiteX13087" fmla="*/ 6012855 w 8267681"/>
              <a:gd name="connsiteY13087" fmla="*/ 3055774 h 6698675"/>
              <a:gd name="connsiteX13088" fmla="*/ 6003460 w 8267681"/>
              <a:gd name="connsiteY13088" fmla="*/ 3069867 h 6698675"/>
              <a:gd name="connsiteX13089" fmla="*/ 6012855 w 8267681"/>
              <a:gd name="connsiteY13089" fmla="*/ 3069867 h 6698675"/>
              <a:gd name="connsiteX13090" fmla="*/ 6005809 w 8267681"/>
              <a:gd name="connsiteY13090" fmla="*/ 3076910 h 6698675"/>
              <a:gd name="connsiteX13091" fmla="*/ 5998763 w 8267681"/>
              <a:gd name="connsiteY13091" fmla="*/ 3067516 h 6698675"/>
              <a:gd name="connsiteX13092" fmla="*/ 5996414 w 8267681"/>
              <a:gd name="connsiteY13092" fmla="*/ 3062824 h 6698675"/>
              <a:gd name="connsiteX13093" fmla="*/ 6003460 w 8267681"/>
              <a:gd name="connsiteY13093" fmla="*/ 3055774 h 6698675"/>
              <a:gd name="connsiteX13094" fmla="*/ 5996414 w 8267681"/>
              <a:gd name="connsiteY13094" fmla="*/ 3053423 h 6698675"/>
              <a:gd name="connsiteX13095" fmla="*/ 5991716 w 8267681"/>
              <a:gd name="connsiteY13095" fmla="*/ 3048727 h 6698675"/>
              <a:gd name="connsiteX13096" fmla="*/ 5994065 w 8267681"/>
              <a:gd name="connsiteY13096" fmla="*/ 3062824 h 6698675"/>
              <a:gd name="connsiteX13097" fmla="*/ 5987019 w 8267681"/>
              <a:gd name="connsiteY13097" fmla="*/ 3065167 h 6698675"/>
              <a:gd name="connsiteX13098" fmla="*/ 5991716 w 8267681"/>
              <a:gd name="connsiteY13098" fmla="*/ 3072214 h 6698675"/>
              <a:gd name="connsiteX13099" fmla="*/ 5982321 w 8267681"/>
              <a:gd name="connsiteY13099" fmla="*/ 3072214 h 6698675"/>
              <a:gd name="connsiteX13100" fmla="*/ 5987019 w 8267681"/>
              <a:gd name="connsiteY13100" fmla="*/ 3079258 h 6698675"/>
              <a:gd name="connsiteX13101" fmla="*/ 5977624 w 8267681"/>
              <a:gd name="connsiteY13101" fmla="*/ 3081608 h 6698675"/>
              <a:gd name="connsiteX13102" fmla="*/ 5984670 w 8267681"/>
              <a:gd name="connsiteY13102" fmla="*/ 3083956 h 6698675"/>
              <a:gd name="connsiteX13103" fmla="*/ 5984670 w 8267681"/>
              <a:gd name="connsiteY13103" fmla="*/ 3098053 h 6698675"/>
              <a:gd name="connsiteX13104" fmla="*/ 5977624 w 8267681"/>
              <a:gd name="connsiteY13104" fmla="*/ 3107447 h 6698675"/>
              <a:gd name="connsiteX13105" fmla="*/ 5975275 w 8267681"/>
              <a:gd name="connsiteY13105" fmla="*/ 3114494 h 6698675"/>
              <a:gd name="connsiteX13106" fmla="*/ 5961182 w 8267681"/>
              <a:gd name="connsiteY13106" fmla="*/ 3098053 h 6698675"/>
              <a:gd name="connsiteX13107" fmla="*/ 5960660 w 8267681"/>
              <a:gd name="connsiteY13107" fmla="*/ 3097269 h 6698675"/>
              <a:gd name="connsiteX13108" fmla="*/ 5961182 w 8267681"/>
              <a:gd name="connsiteY13108" fmla="*/ 3095704 h 6698675"/>
              <a:gd name="connsiteX13109" fmla="*/ 5959616 w 8267681"/>
              <a:gd name="connsiteY13109" fmla="*/ 3095704 h 6698675"/>
              <a:gd name="connsiteX13110" fmla="*/ 5956485 w 8267681"/>
              <a:gd name="connsiteY13110" fmla="*/ 3091006 h 6698675"/>
              <a:gd name="connsiteX13111" fmla="*/ 5949438 w 8267681"/>
              <a:gd name="connsiteY13111" fmla="*/ 3095704 h 6698675"/>
              <a:gd name="connsiteX13112" fmla="*/ 5959616 w 8267681"/>
              <a:gd name="connsiteY13112" fmla="*/ 3095704 h 6698675"/>
              <a:gd name="connsiteX13113" fmla="*/ 5960660 w 8267681"/>
              <a:gd name="connsiteY13113" fmla="*/ 3097269 h 6698675"/>
              <a:gd name="connsiteX13114" fmla="*/ 5958834 w 8267681"/>
              <a:gd name="connsiteY13114" fmla="*/ 3102750 h 6698675"/>
              <a:gd name="connsiteX13115" fmla="*/ 5972926 w 8267681"/>
              <a:gd name="connsiteY13115" fmla="*/ 3114494 h 6698675"/>
              <a:gd name="connsiteX13116" fmla="*/ 5967290 w 8267681"/>
              <a:gd name="connsiteY13116" fmla="*/ 3122005 h 6698675"/>
              <a:gd name="connsiteX13117" fmla="*/ 5968229 w 8267681"/>
              <a:gd name="connsiteY13117" fmla="*/ 3119192 h 6698675"/>
              <a:gd name="connsiteX13118" fmla="*/ 5963531 w 8267681"/>
              <a:gd name="connsiteY13118" fmla="*/ 3123887 h 6698675"/>
              <a:gd name="connsiteX13119" fmla="*/ 5956485 w 8267681"/>
              <a:gd name="connsiteY13119" fmla="*/ 3126238 h 6698675"/>
              <a:gd name="connsiteX13120" fmla="*/ 5963531 w 8267681"/>
              <a:gd name="connsiteY13120" fmla="*/ 3133284 h 6698675"/>
              <a:gd name="connsiteX13121" fmla="*/ 5966761 w 8267681"/>
              <a:gd name="connsiteY13121" fmla="*/ 3123594 h 6698675"/>
              <a:gd name="connsiteX13122" fmla="*/ 5979973 w 8267681"/>
              <a:gd name="connsiteY13122" fmla="*/ 3119192 h 6698675"/>
              <a:gd name="connsiteX13123" fmla="*/ 5979973 w 8267681"/>
              <a:gd name="connsiteY13123" fmla="*/ 3135632 h 6698675"/>
              <a:gd name="connsiteX13124" fmla="*/ 5970578 w 8267681"/>
              <a:gd name="connsiteY13124" fmla="*/ 3128585 h 6698675"/>
              <a:gd name="connsiteX13125" fmla="*/ 5977624 w 8267681"/>
              <a:gd name="connsiteY13125" fmla="*/ 3152079 h 6698675"/>
              <a:gd name="connsiteX13126" fmla="*/ 5984670 w 8267681"/>
              <a:gd name="connsiteY13126" fmla="*/ 3147378 h 6698675"/>
              <a:gd name="connsiteX13127" fmla="*/ 5984670 w 8267681"/>
              <a:gd name="connsiteY13127" fmla="*/ 3156772 h 6698675"/>
              <a:gd name="connsiteX13128" fmla="*/ 5970578 w 8267681"/>
              <a:gd name="connsiteY13128" fmla="*/ 3156772 h 6698675"/>
              <a:gd name="connsiteX13129" fmla="*/ 5970578 w 8267681"/>
              <a:gd name="connsiteY13129" fmla="*/ 3142680 h 6698675"/>
              <a:gd name="connsiteX13130" fmla="*/ 5968229 w 8267681"/>
              <a:gd name="connsiteY13130" fmla="*/ 3159123 h 6698675"/>
              <a:gd name="connsiteX13131" fmla="*/ 5975275 w 8267681"/>
              <a:gd name="connsiteY13131" fmla="*/ 3166171 h 6698675"/>
              <a:gd name="connsiteX13132" fmla="*/ 5984670 w 8267681"/>
              <a:gd name="connsiteY13132" fmla="*/ 3166171 h 6698675"/>
              <a:gd name="connsiteX13133" fmla="*/ 5984670 w 8267681"/>
              <a:gd name="connsiteY13133" fmla="*/ 3175561 h 6698675"/>
              <a:gd name="connsiteX13134" fmla="*/ 5994065 w 8267681"/>
              <a:gd name="connsiteY13134" fmla="*/ 3175561 h 6698675"/>
              <a:gd name="connsiteX13135" fmla="*/ 6012855 w 8267681"/>
              <a:gd name="connsiteY13135" fmla="*/ 3192007 h 6698675"/>
              <a:gd name="connsiteX13136" fmla="*/ 6001111 w 8267681"/>
              <a:gd name="connsiteY13136" fmla="*/ 3201403 h 6698675"/>
              <a:gd name="connsiteX13137" fmla="*/ 6008158 w 8267681"/>
              <a:gd name="connsiteY13137" fmla="*/ 3210801 h 6698675"/>
              <a:gd name="connsiteX13138" fmla="*/ 5996414 w 8267681"/>
              <a:gd name="connsiteY13138" fmla="*/ 3224895 h 6698675"/>
              <a:gd name="connsiteX13139" fmla="*/ 5998112 w 8267681"/>
              <a:gd name="connsiteY13139" fmla="*/ 3224794 h 6698675"/>
              <a:gd name="connsiteX13140" fmla="*/ 5993804 w 8267681"/>
              <a:gd name="connsiteY13140" fmla="*/ 3228028 h 6698675"/>
              <a:gd name="connsiteX13141" fmla="*/ 5989368 w 8267681"/>
              <a:gd name="connsiteY13141" fmla="*/ 3227241 h 6698675"/>
              <a:gd name="connsiteX13142" fmla="*/ 5989368 w 8267681"/>
              <a:gd name="connsiteY13142" fmla="*/ 3220192 h 6698675"/>
              <a:gd name="connsiteX13143" fmla="*/ 5984670 w 8267681"/>
              <a:gd name="connsiteY13143" fmla="*/ 3222545 h 6698675"/>
              <a:gd name="connsiteX13144" fmla="*/ 5979973 w 8267681"/>
              <a:gd name="connsiteY13144" fmla="*/ 3224895 h 6698675"/>
              <a:gd name="connsiteX13145" fmla="*/ 5982556 w 8267681"/>
              <a:gd name="connsiteY13145" fmla="*/ 3227478 h 6698675"/>
              <a:gd name="connsiteX13146" fmla="*/ 5984670 w 8267681"/>
              <a:gd name="connsiteY13146" fmla="*/ 3231943 h 6698675"/>
              <a:gd name="connsiteX13147" fmla="*/ 5975275 w 8267681"/>
              <a:gd name="connsiteY13147" fmla="*/ 3231943 h 6698675"/>
              <a:gd name="connsiteX13148" fmla="*/ 5968816 w 8267681"/>
              <a:gd name="connsiteY13148" fmla="*/ 3231356 h 6698675"/>
              <a:gd name="connsiteX13149" fmla="*/ 5968230 w 8267681"/>
              <a:gd name="connsiteY13149" fmla="*/ 3231943 h 6698675"/>
              <a:gd name="connsiteX13150" fmla="*/ 5974395 w 8267681"/>
              <a:gd name="connsiteY13150" fmla="*/ 3221076 h 6698675"/>
              <a:gd name="connsiteX13151" fmla="*/ 5961182 w 8267681"/>
              <a:gd name="connsiteY13151" fmla="*/ 3215498 h 6698675"/>
              <a:gd name="connsiteX13152" fmla="*/ 5968229 w 8267681"/>
              <a:gd name="connsiteY13152" fmla="*/ 3222545 h 6698675"/>
              <a:gd name="connsiteX13153" fmla="*/ 5965587 w 8267681"/>
              <a:gd name="connsiteY13153" fmla="*/ 3226361 h 6698675"/>
              <a:gd name="connsiteX13154" fmla="*/ 5968229 w 8267681"/>
              <a:gd name="connsiteY13154" fmla="*/ 3231943 h 6698675"/>
              <a:gd name="connsiteX13155" fmla="*/ 5965880 w 8267681"/>
              <a:gd name="connsiteY13155" fmla="*/ 3234291 h 6698675"/>
              <a:gd name="connsiteX13156" fmla="*/ 5954136 w 8267681"/>
              <a:gd name="connsiteY13156" fmla="*/ 3224895 h 6698675"/>
              <a:gd name="connsiteX13157" fmla="*/ 5951787 w 8267681"/>
              <a:gd name="connsiteY13157" fmla="*/ 3238992 h 6698675"/>
              <a:gd name="connsiteX13158" fmla="*/ 5961182 w 8267681"/>
              <a:gd name="connsiteY13158" fmla="*/ 3238992 h 6698675"/>
              <a:gd name="connsiteX13159" fmla="*/ 5954136 w 8267681"/>
              <a:gd name="connsiteY13159" fmla="*/ 3253091 h 6698675"/>
              <a:gd name="connsiteX13160" fmla="*/ 5954136 w 8267681"/>
              <a:gd name="connsiteY13160" fmla="*/ 3243691 h 6698675"/>
              <a:gd name="connsiteX13161" fmla="*/ 5944741 w 8267681"/>
              <a:gd name="connsiteY13161" fmla="*/ 3243691 h 6698675"/>
              <a:gd name="connsiteX13162" fmla="*/ 5942392 w 8267681"/>
              <a:gd name="connsiteY13162" fmla="*/ 3234291 h 6698675"/>
              <a:gd name="connsiteX13163" fmla="*/ 5942392 w 8267681"/>
              <a:gd name="connsiteY13163" fmla="*/ 3243691 h 6698675"/>
              <a:gd name="connsiteX13164" fmla="*/ 5932997 w 8267681"/>
              <a:gd name="connsiteY13164" fmla="*/ 3236643 h 6698675"/>
              <a:gd name="connsiteX13165" fmla="*/ 5916556 w 8267681"/>
              <a:gd name="connsiteY13165" fmla="*/ 3250742 h 6698675"/>
              <a:gd name="connsiteX13166" fmla="*/ 5916556 w 8267681"/>
              <a:gd name="connsiteY13166" fmla="*/ 3247346 h 6698675"/>
              <a:gd name="connsiteX13167" fmla="*/ 5912316 w 8267681"/>
              <a:gd name="connsiteY13167" fmla="*/ 3258198 h 6698675"/>
              <a:gd name="connsiteX13168" fmla="*/ 5912335 w 8267681"/>
              <a:gd name="connsiteY13168" fmla="*/ 3258195 h 6698675"/>
              <a:gd name="connsiteX13169" fmla="*/ 5921253 w 8267681"/>
              <a:gd name="connsiteY13169" fmla="*/ 3262492 h 6698675"/>
              <a:gd name="connsiteX13170" fmla="*/ 5911858 w 8267681"/>
              <a:gd name="connsiteY13170" fmla="*/ 3262492 h 6698675"/>
              <a:gd name="connsiteX13171" fmla="*/ 5914207 w 8267681"/>
              <a:gd name="connsiteY13171" fmla="*/ 3274248 h 6698675"/>
              <a:gd name="connsiteX13172" fmla="*/ 5911858 w 8267681"/>
              <a:gd name="connsiteY13172" fmla="*/ 3281270 h 6698675"/>
              <a:gd name="connsiteX13173" fmla="*/ 5904693 w 8267681"/>
              <a:gd name="connsiteY13173" fmla="*/ 3277705 h 6698675"/>
              <a:gd name="connsiteX13174" fmla="*/ 5903636 w 8267681"/>
              <a:gd name="connsiteY13174" fmla="*/ 3280393 h 6698675"/>
              <a:gd name="connsiteX13175" fmla="*/ 5903092 w 8267681"/>
              <a:gd name="connsiteY13175" fmla="*/ 3292763 h 6698675"/>
              <a:gd name="connsiteX13176" fmla="*/ 5904812 w 8267681"/>
              <a:gd name="connsiteY13176" fmla="*/ 3295314 h 6698675"/>
              <a:gd name="connsiteX13177" fmla="*/ 5902894 w 8267681"/>
              <a:gd name="connsiteY13177" fmla="*/ 3297235 h 6698675"/>
              <a:gd name="connsiteX13178" fmla="*/ 5902462 w 8267681"/>
              <a:gd name="connsiteY13178" fmla="*/ 3307040 h 6698675"/>
              <a:gd name="connsiteX13179" fmla="*/ 5900114 w 8267681"/>
              <a:gd name="connsiteY13179" fmla="*/ 3307040 h 6698675"/>
              <a:gd name="connsiteX13180" fmla="*/ 5904811 w 8267681"/>
              <a:gd name="connsiteY13180" fmla="*/ 3311755 h 6698675"/>
              <a:gd name="connsiteX13181" fmla="*/ 5907160 w 8267681"/>
              <a:gd name="connsiteY13181" fmla="*/ 3377503 h 6698675"/>
              <a:gd name="connsiteX13182" fmla="*/ 5925950 w 8267681"/>
              <a:gd name="connsiteY13182" fmla="*/ 3351666 h 6698675"/>
              <a:gd name="connsiteX13183" fmla="*/ 5935346 w 8267681"/>
              <a:gd name="connsiteY13183" fmla="*/ 3403339 h 6698675"/>
              <a:gd name="connsiteX13184" fmla="*/ 5900114 w 8267681"/>
              <a:gd name="connsiteY13184" fmla="*/ 3379851 h 6698675"/>
              <a:gd name="connsiteX13185" fmla="*/ 5876626 w 8267681"/>
              <a:gd name="connsiteY13185" fmla="*/ 3365759 h 6698675"/>
              <a:gd name="connsiteX13186" fmla="*/ 5888370 w 8267681"/>
              <a:gd name="connsiteY13186" fmla="*/ 3309405 h 6698675"/>
              <a:gd name="connsiteX13187" fmla="*/ 5889161 w 8267681"/>
              <a:gd name="connsiteY13187" fmla="*/ 3300774 h 6698675"/>
              <a:gd name="connsiteX13188" fmla="*/ 5886021 w 8267681"/>
              <a:gd name="connsiteY13188" fmla="*/ 3302342 h 6698675"/>
              <a:gd name="connsiteX13189" fmla="*/ 5871929 w 8267681"/>
              <a:gd name="connsiteY13189" fmla="*/ 3295314 h 6698675"/>
              <a:gd name="connsiteX13190" fmla="*/ 5874278 w 8267681"/>
              <a:gd name="connsiteY13190" fmla="*/ 3288292 h 6698675"/>
              <a:gd name="connsiteX13191" fmla="*/ 5860547 w 8267681"/>
              <a:gd name="connsiteY13191" fmla="*/ 3281463 h 6698675"/>
              <a:gd name="connsiteX13192" fmla="*/ 5860633 w 8267681"/>
              <a:gd name="connsiteY13192" fmla="*/ 3280941 h 6698675"/>
              <a:gd name="connsiteX13193" fmla="*/ 5869580 w 8267681"/>
              <a:gd name="connsiteY13193" fmla="*/ 3274248 h 6698675"/>
              <a:gd name="connsiteX13194" fmla="*/ 5869580 w 8267681"/>
              <a:gd name="connsiteY13194" fmla="*/ 3281270 h 6698675"/>
              <a:gd name="connsiteX13195" fmla="*/ 5876626 w 8267681"/>
              <a:gd name="connsiteY13195" fmla="*/ 3281270 h 6698675"/>
              <a:gd name="connsiteX13196" fmla="*/ 5871929 w 8267681"/>
              <a:gd name="connsiteY13196" fmla="*/ 3271915 h 6698675"/>
              <a:gd name="connsiteX13197" fmla="*/ 5865950 w 8267681"/>
              <a:gd name="connsiteY13197" fmla="*/ 3270405 h 6698675"/>
              <a:gd name="connsiteX13198" fmla="*/ 5864883 w 8267681"/>
              <a:gd name="connsiteY13198" fmla="*/ 3267196 h 6698675"/>
              <a:gd name="connsiteX13199" fmla="*/ 5859850 w 8267681"/>
              <a:gd name="connsiteY13199" fmla="*/ 3270566 h 6698675"/>
              <a:gd name="connsiteX13200" fmla="*/ 5857836 w 8267681"/>
              <a:gd name="connsiteY13200" fmla="*/ 3269551 h 6698675"/>
              <a:gd name="connsiteX13201" fmla="*/ 5857836 w 8267681"/>
              <a:gd name="connsiteY13201" fmla="*/ 3264856 h 6698675"/>
              <a:gd name="connsiteX13202" fmla="*/ 5848441 w 8267681"/>
              <a:gd name="connsiteY13202" fmla="*/ 3264856 h 6698675"/>
              <a:gd name="connsiteX13203" fmla="*/ 5848441 w 8267681"/>
              <a:gd name="connsiteY13203" fmla="*/ 3257792 h 6698675"/>
              <a:gd name="connsiteX13204" fmla="*/ 5841395 w 8267681"/>
              <a:gd name="connsiteY13204" fmla="*/ 3262492 h 6698675"/>
              <a:gd name="connsiteX13205" fmla="*/ 5834348 w 8267681"/>
              <a:gd name="connsiteY13205" fmla="*/ 3255438 h 6698675"/>
              <a:gd name="connsiteX13206" fmla="*/ 5843743 w 8267681"/>
              <a:gd name="connsiteY13206" fmla="*/ 3264856 h 6698675"/>
              <a:gd name="connsiteX13207" fmla="*/ 5846092 w 8267681"/>
              <a:gd name="connsiteY13207" fmla="*/ 3274248 h 6698675"/>
              <a:gd name="connsiteX13208" fmla="*/ 5850790 w 8267681"/>
              <a:gd name="connsiteY13208" fmla="*/ 3283629 h 6698675"/>
              <a:gd name="connsiteX13209" fmla="*/ 5857836 w 8267681"/>
              <a:gd name="connsiteY13209" fmla="*/ 3269551 h 6698675"/>
              <a:gd name="connsiteX13210" fmla="*/ 5857836 w 8267681"/>
              <a:gd name="connsiteY13210" fmla="*/ 3271915 h 6698675"/>
              <a:gd name="connsiteX13211" fmla="*/ 5859850 w 8267681"/>
              <a:gd name="connsiteY13211" fmla="*/ 3270566 h 6698675"/>
              <a:gd name="connsiteX13212" fmla="*/ 5862173 w 8267681"/>
              <a:gd name="connsiteY13212" fmla="*/ 3271722 h 6698675"/>
              <a:gd name="connsiteX13213" fmla="*/ 5860633 w 8267681"/>
              <a:gd name="connsiteY13213" fmla="*/ 3280941 h 6698675"/>
              <a:gd name="connsiteX13214" fmla="*/ 5860185 w 8267681"/>
              <a:gd name="connsiteY13214" fmla="*/ 3281270 h 6698675"/>
              <a:gd name="connsiteX13215" fmla="*/ 5860547 w 8267681"/>
              <a:gd name="connsiteY13215" fmla="*/ 3281463 h 6698675"/>
              <a:gd name="connsiteX13216" fmla="*/ 5860185 w 8267681"/>
              <a:gd name="connsiteY13216" fmla="*/ 3283629 h 6698675"/>
              <a:gd name="connsiteX13217" fmla="*/ 5853139 w 8267681"/>
              <a:gd name="connsiteY13217" fmla="*/ 3283629 h 6698675"/>
              <a:gd name="connsiteX13218" fmla="*/ 5850007 w 8267681"/>
              <a:gd name="connsiteY13218" fmla="*/ 3288292 h 6698675"/>
              <a:gd name="connsiteX13219" fmla="*/ 5846092 w 8267681"/>
              <a:gd name="connsiteY13219" fmla="*/ 3288292 h 6698675"/>
              <a:gd name="connsiteX13220" fmla="*/ 5846603 w 8267681"/>
              <a:gd name="connsiteY13220" fmla="*/ 3290350 h 6698675"/>
              <a:gd name="connsiteX13221" fmla="*/ 5834348 w 8267681"/>
              <a:gd name="connsiteY13221" fmla="*/ 3288292 h 6698675"/>
              <a:gd name="connsiteX13222" fmla="*/ 5834348 w 8267681"/>
              <a:gd name="connsiteY13222" fmla="*/ 3278939 h 6698675"/>
              <a:gd name="connsiteX13223" fmla="*/ 5827302 w 8267681"/>
              <a:gd name="connsiteY13223" fmla="*/ 3288292 h 6698675"/>
              <a:gd name="connsiteX13224" fmla="*/ 5824953 w 8267681"/>
              <a:gd name="connsiteY13224" fmla="*/ 3290651 h 6698675"/>
              <a:gd name="connsiteX13225" fmla="*/ 5822604 w 8267681"/>
              <a:gd name="connsiteY13225" fmla="*/ 3288292 h 6698675"/>
              <a:gd name="connsiteX13226" fmla="*/ 5815558 w 8267681"/>
              <a:gd name="connsiteY13226" fmla="*/ 3292983 h 6698675"/>
              <a:gd name="connsiteX13227" fmla="*/ 5810861 w 8267681"/>
              <a:gd name="connsiteY13227" fmla="*/ 3285961 h 6698675"/>
              <a:gd name="connsiteX13228" fmla="*/ 5822604 w 8267681"/>
              <a:gd name="connsiteY13228" fmla="*/ 3276607 h 6698675"/>
              <a:gd name="connsiteX13229" fmla="*/ 5811853 w 8267681"/>
              <a:gd name="connsiteY13229" fmla="*/ 3272300 h 6698675"/>
              <a:gd name="connsiteX13230" fmla="*/ 5811959 w 8267681"/>
              <a:gd name="connsiteY13230" fmla="*/ 3271915 h 6698675"/>
              <a:gd name="connsiteX13231" fmla="*/ 5817907 w 8267681"/>
              <a:gd name="connsiteY13231" fmla="*/ 3271915 h 6698675"/>
              <a:gd name="connsiteX13232" fmla="*/ 5820256 w 8267681"/>
              <a:gd name="connsiteY13232" fmla="*/ 3262492 h 6698675"/>
              <a:gd name="connsiteX13233" fmla="*/ 5815558 w 8267681"/>
              <a:gd name="connsiteY13233" fmla="*/ 3260142 h 6698675"/>
              <a:gd name="connsiteX13234" fmla="*/ 5809980 w 8267681"/>
              <a:gd name="connsiteY13234" fmla="*/ 3263084 h 6698675"/>
              <a:gd name="connsiteX13235" fmla="*/ 5812427 w 8267681"/>
              <a:gd name="connsiteY13235" fmla="*/ 3267986 h 6698675"/>
              <a:gd name="connsiteX13236" fmla="*/ 5807729 w 8267681"/>
              <a:gd name="connsiteY13236" fmla="*/ 3272685 h 6698675"/>
              <a:gd name="connsiteX13237" fmla="*/ 5801465 w 8267681"/>
              <a:gd name="connsiteY13237" fmla="*/ 3274248 h 6698675"/>
              <a:gd name="connsiteX13238" fmla="*/ 5794419 w 8267681"/>
              <a:gd name="connsiteY13238" fmla="*/ 3271915 h 6698675"/>
              <a:gd name="connsiteX13239" fmla="*/ 5787373 w 8267681"/>
              <a:gd name="connsiteY13239" fmla="*/ 3271915 h 6698675"/>
              <a:gd name="connsiteX13240" fmla="*/ 5780326 w 8267681"/>
              <a:gd name="connsiteY13240" fmla="*/ 3274248 h 6698675"/>
              <a:gd name="connsiteX13241" fmla="*/ 5773280 w 8267681"/>
              <a:gd name="connsiteY13241" fmla="*/ 3269551 h 6698675"/>
              <a:gd name="connsiteX13242" fmla="*/ 5771140 w 8267681"/>
              <a:gd name="connsiteY13242" fmla="*/ 3273837 h 6698675"/>
              <a:gd name="connsiteX13243" fmla="*/ 5770931 w 8267681"/>
              <a:gd name="connsiteY13243" fmla="*/ 3271915 h 6698675"/>
              <a:gd name="connsiteX13244" fmla="*/ 5769650 w 8267681"/>
              <a:gd name="connsiteY13244" fmla="*/ 3272327 h 6698675"/>
              <a:gd name="connsiteX13245" fmla="*/ 5766234 w 8267681"/>
              <a:gd name="connsiteY13245" fmla="*/ 3267196 h 6698675"/>
              <a:gd name="connsiteX13246" fmla="*/ 5766234 w 8267681"/>
              <a:gd name="connsiteY13246" fmla="*/ 3260142 h 6698675"/>
              <a:gd name="connsiteX13247" fmla="*/ 5759187 w 8267681"/>
              <a:gd name="connsiteY13247" fmla="*/ 3267196 h 6698675"/>
              <a:gd name="connsiteX13248" fmla="*/ 5762711 w 8267681"/>
              <a:gd name="connsiteY13248" fmla="*/ 3269552 h 6698675"/>
              <a:gd name="connsiteX13249" fmla="*/ 5759187 w 8267681"/>
              <a:gd name="connsiteY13249" fmla="*/ 3271915 h 6698675"/>
              <a:gd name="connsiteX13250" fmla="*/ 5763885 w 8267681"/>
              <a:gd name="connsiteY13250" fmla="*/ 3274248 h 6698675"/>
              <a:gd name="connsiteX13251" fmla="*/ 5769650 w 8267681"/>
              <a:gd name="connsiteY13251" fmla="*/ 3272327 h 6698675"/>
              <a:gd name="connsiteX13252" fmla="*/ 5770931 w 8267681"/>
              <a:gd name="connsiteY13252" fmla="*/ 3274248 h 6698675"/>
              <a:gd name="connsiteX13253" fmla="*/ 5771140 w 8267681"/>
              <a:gd name="connsiteY13253" fmla="*/ 3273837 h 6698675"/>
              <a:gd name="connsiteX13254" fmla="*/ 5772106 w 8267681"/>
              <a:gd name="connsiteY13254" fmla="*/ 3282751 h 6698675"/>
              <a:gd name="connsiteX13255" fmla="*/ 5780326 w 8267681"/>
              <a:gd name="connsiteY13255" fmla="*/ 3281270 h 6698675"/>
              <a:gd name="connsiteX13256" fmla="*/ 5789721 w 8267681"/>
              <a:gd name="connsiteY13256" fmla="*/ 3285961 h 6698675"/>
              <a:gd name="connsiteX13257" fmla="*/ 5782675 w 8267681"/>
              <a:gd name="connsiteY13257" fmla="*/ 3276607 h 6698675"/>
              <a:gd name="connsiteX13258" fmla="*/ 5787373 w 8267681"/>
              <a:gd name="connsiteY13258" fmla="*/ 3274248 h 6698675"/>
              <a:gd name="connsiteX13259" fmla="*/ 5794419 w 8267681"/>
              <a:gd name="connsiteY13259" fmla="*/ 3278939 h 6698675"/>
              <a:gd name="connsiteX13260" fmla="*/ 5806163 w 8267681"/>
              <a:gd name="connsiteY13260" fmla="*/ 3276607 h 6698675"/>
              <a:gd name="connsiteX13261" fmla="*/ 5808512 w 8267681"/>
              <a:gd name="connsiteY13261" fmla="*/ 3283629 h 6698675"/>
              <a:gd name="connsiteX13262" fmla="*/ 5801465 w 8267681"/>
              <a:gd name="connsiteY13262" fmla="*/ 3283629 h 6698675"/>
              <a:gd name="connsiteX13263" fmla="*/ 5792070 w 8267681"/>
              <a:gd name="connsiteY13263" fmla="*/ 3290651 h 6698675"/>
              <a:gd name="connsiteX13264" fmla="*/ 5792070 w 8267681"/>
              <a:gd name="connsiteY13264" fmla="*/ 3292983 h 6698675"/>
              <a:gd name="connsiteX13265" fmla="*/ 5792070 w 8267681"/>
              <a:gd name="connsiteY13265" fmla="*/ 3300006 h 6698675"/>
              <a:gd name="connsiteX13266" fmla="*/ 5782675 w 8267681"/>
              <a:gd name="connsiteY13266" fmla="*/ 3292983 h 6698675"/>
              <a:gd name="connsiteX13267" fmla="*/ 5777977 w 8267681"/>
              <a:gd name="connsiteY13267" fmla="*/ 3295314 h 6698675"/>
              <a:gd name="connsiteX13268" fmla="*/ 5785024 w 8267681"/>
              <a:gd name="connsiteY13268" fmla="*/ 3302342 h 6698675"/>
              <a:gd name="connsiteX13269" fmla="*/ 5782675 w 8267681"/>
              <a:gd name="connsiteY13269" fmla="*/ 3307040 h 6698675"/>
              <a:gd name="connsiteX13270" fmla="*/ 5787373 w 8267681"/>
              <a:gd name="connsiteY13270" fmla="*/ 3314106 h 6698675"/>
              <a:gd name="connsiteX13271" fmla="*/ 5785024 w 8267681"/>
              <a:gd name="connsiteY13271" fmla="*/ 3318807 h 6698675"/>
              <a:gd name="connsiteX13272" fmla="*/ 5777977 w 8267681"/>
              <a:gd name="connsiteY13272" fmla="*/ 3311755 h 6698675"/>
              <a:gd name="connsiteX13273" fmla="*/ 5770931 w 8267681"/>
              <a:gd name="connsiteY13273" fmla="*/ 3316463 h 6698675"/>
              <a:gd name="connsiteX13274" fmla="*/ 5763885 w 8267681"/>
              <a:gd name="connsiteY13274" fmla="*/ 3300006 h 6698675"/>
              <a:gd name="connsiteX13275" fmla="*/ 5770931 w 8267681"/>
              <a:gd name="connsiteY13275" fmla="*/ 3304700 h 6698675"/>
              <a:gd name="connsiteX13276" fmla="*/ 5761536 w 8267681"/>
              <a:gd name="connsiteY13276" fmla="*/ 3288292 h 6698675"/>
              <a:gd name="connsiteX13277" fmla="*/ 5752141 w 8267681"/>
              <a:gd name="connsiteY13277" fmla="*/ 3292983 h 6698675"/>
              <a:gd name="connsiteX13278" fmla="*/ 5761536 w 8267681"/>
              <a:gd name="connsiteY13278" fmla="*/ 3304700 h 6698675"/>
              <a:gd name="connsiteX13279" fmla="*/ 5759187 w 8267681"/>
              <a:gd name="connsiteY13279" fmla="*/ 3309406 h 6698675"/>
              <a:gd name="connsiteX13280" fmla="*/ 5749792 w 8267681"/>
              <a:gd name="connsiteY13280" fmla="*/ 3295314 h 6698675"/>
              <a:gd name="connsiteX13281" fmla="*/ 5749792 w 8267681"/>
              <a:gd name="connsiteY13281" fmla="*/ 3288292 h 6698675"/>
              <a:gd name="connsiteX13282" fmla="*/ 5754490 w 8267681"/>
              <a:gd name="connsiteY13282" fmla="*/ 3281270 h 6698675"/>
              <a:gd name="connsiteX13283" fmla="*/ 5754490 w 8267681"/>
              <a:gd name="connsiteY13283" fmla="*/ 3267196 h 6698675"/>
              <a:gd name="connsiteX13284" fmla="*/ 5751903 w 8267681"/>
              <a:gd name="connsiteY13284" fmla="*/ 3268974 h 6698675"/>
              <a:gd name="connsiteX13285" fmla="*/ 5754490 w 8267681"/>
              <a:gd name="connsiteY13285" fmla="*/ 3262492 h 6698675"/>
              <a:gd name="connsiteX13286" fmla="*/ 5742746 w 8267681"/>
              <a:gd name="connsiteY13286" fmla="*/ 3264856 h 6698675"/>
              <a:gd name="connsiteX13287" fmla="*/ 5749792 w 8267681"/>
              <a:gd name="connsiteY13287" fmla="*/ 3274248 h 6698675"/>
              <a:gd name="connsiteX13288" fmla="*/ 5750196 w 8267681"/>
              <a:gd name="connsiteY13288" fmla="*/ 3273253 h 6698675"/>
              <a:gd name="connsiteX13289" fmla="*/ 5752141 w 8267681"/>
              <a:gd name="connsiteY13289" fmla="*/ 3276607 h 6698675"/>
              <a:gd name="connsiteX13290" fmla="*/ 5745095 w 8267681"/>
              <a:gd name="connsiteY13290" fmla="*/ 3281270 h 6698675"/>
              <a:gd name="connsiteX13291" fmla="*/ 5745095 w 8267681"/>
              <a:gd name="connsiteY13291" fmla="*/ 3292983 h 6698675"/>
              <a:gd name="connsiteX13292" fmla="*/ 5735700 w 8267681"/>
              <a:gd name="connsiteY13292" fmla="*/ 3281270 h 6698675"/>
              <a:gd name="connsiteX13293" fmla="*/ 5742746 w 8267681"/>
              <a:gd name="connsiteY13293" fmla="*/ 3281270 h 6698675"/>
              <a:gd name="connsiteX13294" fmla="*/ 5740397 w 8267681"/>
              <a:gd name="connsiteY13294" fmla="*/ 3271915 h 6698675"/>
              <a:gd name="connsiteX13295" fmla="*/ 5733351 w 8267681"/>
              <a:gd name="connsiteY13295" fmla="*/ 3276607 h 6698675"/>
              <a:gd name="connsiteX13296" fmla="*/ 5735700 w 8267681"/>
              <a:gd name="connsiteY13296" fmla="*/ 3283629 h 6698675"/>
              <a:gd name="connsiteX13297" fmla="*/ 5728653 w 8267681"/>
              <a:gd name="connsiteY13297" fmla="*/ 3285961 h 6698675"/>
              <a:gd name="connsiteX13298" fmla="*/ 5728653 w 8267681"/>
              <a:gd name="connsiteY13298" fmla="*/ 3295314 h 6698675"/>
              <a:gd name="connsiteX13299" fmla="*/ 5735700 w 8267681"/>
              <a:gd name="connsiteY13299" fmla="*/ 3302342 h 6698675"/>
              <a:gd name="connsiteX13300" fmla="*/ 5719258 w 8267681"/>
              <a:gd name="connsiteY13300" fmla="*/ 3302342 h 6698675"/>
              <a:gd name="connsiteX13301" fmla="*/ 5726304 w 8267681"/>
              <a:gd name="connsiteY13301" fmla="*/ 3292983 h 6698675"/>
              <a:gd name="connsiteX13302" fmla="*/ 5716909 w 8267681"/>
              <a:gd name="connsiteY13302" fmla="*/ 3292983 h 6698675"/>
              <a:gd name="connsiteX13303" fmla="*/ 5723956 w 8267681"/>
              <a:gd name="connsiteY13303" fmla="*/ 3283629 h 6698675"/>
              <a:gd name="connsiteX13304" fmla="*/ 5714560 w 8267681"/>
              <a:gd name="connsiteY13304" fmla="*/ 3281270 h 6698675"/>
              <a:gd name="connsiteX13305" fmla="*/ 5712212 w 8267681"/>
              <a:gd name="connsiteY13305" fmla="*/ 3281270 h 6698675"/>
              <a:gd name="connsiteX13306" fmla="*/ 5705166 w 8267681"/>
              <a:gd name="connsiteY13306" fmla="*/ 3280695 h 6698675"/>
              <a:gd name="connsiteX13307" fmla="*/ 5705166 w 8267681"/>
              <a:gd name="connsiteY13307" fmla="*/ 3283602 h 6698675"/>
              <a:gd name="connsiteX13308" fmla="*/ 5705166 w 8267681"/>
              <a:gd name="connsiteY13308" fmla="*/ 3283629 h 6698675"/>
              <a:gd name="connsiteX13309" fmla="*/ 5695770 w 8267681"/>
              <a:gd name="connsiteY13309" fmla="*/ 3281270 h 6698675"/>
              <a:gd name="connsiteX13310" fmla="*/ 5695770 w 8267681"/>
              <a:gd name="connsiteY13310" fmla="*/ 3288292 h 6698675"/>
              <a:gd name="connsiteX13311" fmla="*/ 5688724 w 8267681"/>
              <a:gd name="connsiteY13311" fmla="*/ 3288292 h 6698675"/>
              <a:gd name="connsiteX13312" fmla="*/ 5695770 w 8267681"/>
              <a:gd name="connsiteY13312" fmla="*/ 3278939 h 6698675"/>
              <a:gd name="connsiteX13313" fmla="*/ 5691073 w 8267681"/>
              <a:gd name="connsiteY13313" fmla="*/ 3271915 h 6698675"/>
              <a:gd name="connsiteX13314" fmla="*/ 5700468 w 8267681"/>
              <a:gd name="connsiteY13314" fmla="*/ 3271915 h 6698675"/>
              <a:gd name="connsiteX13315" fmla="*/ 5712212 w 8267681"/>
              <a:gd name="connsiteY13315" fmla="*/ 3274248 h 6698675"/>
              <a:gd name="connsiteX13316" fmla="*/ 5711273 w 8267681"/>
              <a:gd name="connsiteY13316" fmla="*/ 3262015 h 6698675"/>
              <a:gd name="connsiteX13317" fmla="*/ 5716909 w 8267681"/>
              <a:gd name="connsiteY13317" fmla="*/ 3260142 h 6698675"/>
              <a:gd name="connsiteX13318" fmla="*/ 5723956 w 8267681"/>
              <a:gd name="connsiteY13318" fmla="*/ 3267196 h 6698675"/>
              <a:gd name="connsiteX13319" fmla="*/ 5731002 w 8267681"/>
              <a:gd name="connsiteY13319" fmla="*/ 3255438 h 6698675"/>
              <a:gd name="connsiteX13320" fmla="*/ 5714560 w 8267681"/>
              <a:gd name="connsiteY13320" fmla="*/ 3257792 h 6698675"/>
              <a:gd name="connsiteX13321" fmla="*/ 5710947 w 8267681"/>
              <a:gd name="connsiteY13321" fmla="*/ 3257792 h 6698675"/>
              <a:gd name="connsiteX13322" fmla="*/ 5709863 w 8267681"/>
              <a:gd name="connsiteY13322" fmla="*/ 3243691 h 6698675"/>
              <a:gd name="connsiteX13323" fmla="*/ 5707514 w 8267681"/>
              <a:gd name="connsiteY13323" fmla="*/ 3253091 h 6698675"/>
              <a:gd name="connsiteX13324" fmla="*/ 5700468 w 8267681"/>
              <a:gd name="connsiteY13324" fmla="*/ 3253091 h 6698675"/>
              <a:gd name="connsiteX13325" fmla="*/ 5702348 w 8267681"/>
              <a:gd name="connsiteY13325" fmla="*/ 3257792 h 6698675"/>
              <a:gd name="connsiteX13326" fmla="*/ 5700468 w 8267681"/>
              <a:gd name="connsiteY13326" fmla="*/ 3257792 h 6698675"/>
              <a:gd name="connsiteX13327" fmla="*/ 5700468 w 8267681"/>
              <a:gd name="connsiteY13327" fmla="*/ 3260142 h 6698675"/>
              <a:gd name="connsiteX13328" fmla="*/ 5703600 w 8267681"/>
              <a:gd name="connsiteY13328" fmla="*/ 3260927 h 6698675"/>
              <a:gd name="connsiteX13329" fmla="*/ 5705166 w 8267681"/>
              <a:gd name="connsiteY13329" fmla="*/ 3264856 h 6698675"/>
              <a:gd name="connsiteX13330" fmla="*/ 5688724 w 8267681"/>
              <a:gd name="connsiteY13330" fmla="*/ 3262492 h 6698675"/>
              <a:gd name="connsiteX13331" fmla="*/ 5688724 w 8267681"/>
              <a:gd name="connsiteY13331" fmla="*/ 3271915 h 6698675"/>
              <a:gd name="connsiteX13332" fmla="*/ 5686375 w 8267681"/>
              <a:gd name="connsiteY13332" fmla="*/ 3264856 h 6698675"/>
              <a:gd name="connsiteX13333" fmla="*/ 5679329 w 8267681"/>
              <a:gd name="connsiteY13333" fmla="*/ 3264856 h 6698675"/>
              <a:gd name="connsiteX13334" fmla="*/ 5681678 w 8267681"/>
              <a:gd name="connsiteY13334" fmla="*/ 3257792 h 6698675"/>
              <a:gd name="connsiteX13335" fmla="*/ 5667585 w 8267681"/>
              <a:gd name="connsiteY13335" fmla="*/ 3262492 h 6698675"/>
              <a:gd name="connsiteX13336" fmla="*/ 5674631 w 8267681"/>
              <a:gd name="connsiteY13336" fmla="*/ 3248386 h 6698675"/>
              <a:gd name="connsiteX13337" fmla="*/ 5669934 w 8267681"/>
              <a:gd name="connsiteY13337" fmla="*/ 3241337 h 6698675"/>
              <a:gd name="connsiteX13338" fmla="*/ 5679329 w 8267681"/>
              <a:gd name="connsiteY13338" fmla="*/ 3241337 h 6698675"/>
              <a:gd name="connsiteX13339" fmla="*/ 5672282 w 8267681"/>
              <a:gd name="connsiteY13339" fmla="*/ 3234291 h 6698675"/>
              <a:gd name="connsiteX13340" fmla="*/ 5672282 w 8267681"/>
              <a:gd name="connsiteY13340" fmla="*/ 3224895 h 6698675"/>
              <a:gd name="connsiteX13341" fmla="*/ 5665236 w 8267681"/>
              <a:gd name="connsiteY13341" fmla="*/ 3227241 h 6698675"/>
              <a:gd name="connsiteX13342" fmla="*/ 5660538 w 8267681"/>
              <a:gd name="connsiteY13342" fmla="*/ 3220192 h 6698675"/>
              <a:gd name="connsiteX13343" fmla="*/ 5653492 w 8267681"/>
              <a:gd name="connsiteY13343" fmla="*/ 3224895 h 6698675"/>
              <a:gd name="connsiteX13344" fmla="*/ 5653492 w 8267681"/>
              <a:gd name="connsiteY13344" fmla="*/ 3215498 h 6698675"/>
              <a:gd name="connsiteX13345" fmla="*/ 5651144 w 8267681"/>
              <a:gd name="connsiteY13345" fmla="*/ 3224895 h 6698675"/>
              <a:gd name="connsiteX13346" fmla="*/ 5644097 w 8267681"/>
              <a:gd name="connsiteY13346" fmla="*/ 3224895 h 6698675"/>
              <a:gd name="connsiteX13347" fmla="*/ 5644097 w 8267681"/>
              <a:gd name="connsiteY13347" fmla="*/ 3231943 h 6698675"/>
              <a:gd name="connsiteX13348" fmla="*/ 5640328 w 8267681"/>
              <a:gd name="connsiteY13348" fmla="*/ 3227228 h 6698675"/>
              <a:gd name="connsiteX13349" fmla="*/ 5637050 w 8267681"/>
              <a:gd name="connsiteY13349" fmla="*/ 3227228 h 6698675"/>
              <a:gd name="connsiteX13350" fmla="*/ 5634702 w 8267681"/>
              <a:gd name="connsiteY13350" fmla="*/ 3227228 h 6698675"/>
              <a:gd name="connsiteX13351" fmla="*/ 5634702 w 8267681"/>
              <a:gd name="connsiteY13351" fmla="*/ 3220192 h 6698675"/>
              <a:gd name="connsiteX13352" fmla="*/ 5615912 w 8267681"/>
              <a:gd name="connsiteY13352" fmla="*/ 3234291 h 6698675"/>
              <a:gd name="connsiteX13353" fmla="*/ 5615912 w 8267681"/>
              <a:gd name="connsiteY13353" fmla="*/ 3241337 h 6698675"/>
              <a:gd name="connsiteX13354" fmla="*/ 5608865 w 8267681"/>
              <a:gd name="connsiteY13354" fmla="*/ 3238992 h 6698675"/>
              <a:gd name="connsiteX13355" fmla="*/ 5613563 w 8267681"/>
              <a:gd name="connsiteY13355" fmla="*/ 3231943 h 6698675"/>
              <a:gd name="connsiteX13356" fmla="*/ 5620609 w 8267681"/>
              <a:gd name="connsiteY13356" fmla="*/ 3224895 h 6698675"/>
              <a:gd name="connsiteX13357" fmla="*/ 5613563 w 8267681"/>
              <a:gd name="connsiteY13357" fmla="*/ 3224895 h 6698675"/>
              <a:gd name="connsiteX13358" fmla="*/ 5613563 w 8267681"/>
              <a:gd name="connsiteY13358" fmla="*/ 3231943 h 6698675"/>
              <a:gd name="connsiteX13359" fmla="*/ 5604168 w 8267681"/>
              <a:gd name="connsiteY13359" fmla="*/ 3231943 h 6698675"/>
              <a:gd name="connsiteX13360" fmla="*/ 5597122 w 8267681"/>
              <a:gd name="connsiteY13360" fmla="*/ 3222545 h 6698675"/>
              <a:gd name="connsiteX13361" fmla="*/ 5598213 w 8267681"/>
              <a:gd name="connsiteY13361" fmla="*/ 3222763 h 6698675"/>
              <a:gd name="connsiteX13362" fmla="*/ 5601819 w 8267681"/>
              <a:gd name="connsiteY13362" fmla="*/ 3224895 h 6698675"/>
              <a:gd name="connsiteX13363" fmla="*/ 5602574 w 8267681"/>
              <a:gd name="connsiteY13363" fmla="*/ 3223635 h 6698675"/>
              <a:gd name="connsiteX13364" fmla="*/ 5608865 w 8267681"/>
              <a:gd name="connsiteY13364" fmla="*/ 3224895 h 6698675"/>
              <a:gd name="connsiteX13365" fmla="*/ 5615912 w 8267681"/>
              <a:gd name="connsiteY13365" fmla="*/ 3222545 h 6698675"/>
              <a:gd name="connsiteX13366" fmla="*/ 5615912 w 8267681"/>
              <a:gd name="connsiteY13366" fmla="*/ 3215498 h 6698675"/>
              <a:gd name="connsiteX13367" fmla="*/ 5622958 w 8267681"/>
              <a:gd name="connsiteY13367" fmla="*/ 3208446 h 6698675"/>
              <a:gd name="connsiteX13368" fmla="*/ 5608865 w 8267681"/>
              <a:gd name="connsiteY13368" fmla="*/ 3203752 h 6698675"/>
              <a:gd name="connsiteX13369" fmla="*/ 5613829 w 8267681"/>
              <a:gd name="connsiteY13369" fmla="*/ 3196307 h 6698675"/>
              <a:gd name="connsiteX13370" fmla="*/ 5615324 w 8267681"/>
              <a:gd name="connsiteY13370" fmla="*/ 3198760 h 6698675"/>
              <a:gd name="connsiteX13371" fmla="*/ 5620609 w 8267681"/>
              <a:gd name="connsiteY13371" fmla="*/ 3201403 h 6698675"/>
              <a:gd name="connsiteX13372" fmla="*/ 5618554 w 8267681"/>
              <a:gd name="connsiteY13372" fmla="*/ 3194064 h 6698675"/>
              <a:gd name="connsiteX13373" fmla="*/ 5615832 w 8267681"/>
              <a:gd name="connsiteY13373" fmla="*/ 3193302 h 6698675"/>
              <a:gd name="connsiteX13374" fmla="*/ 5618261 w 8267681"/>
              <a:gd name="connsiteY13374" fmla="*/ 3189661 h 6698675"/>
              <a:gd name="connsiteX13375" fmla="*/ 5601819 w 8267681"/>
              <a:gd name="connsiteY13375" fmla="*/ 3189661 h 6698675"/>
              <a:gd name="connsiteX13376" fmla="*/ 5611214 w 8267681"/>
              <a:gd name="connsiteY13376" fmla="*/ 3170868 h 6698675"/>
              <a:gd name="connsiteX13377" fmla="*/ 5601819 w 8267681"/>
              <a:gd name="connsiteY13377" fmla="*/ 3161471 h 6698675"/>
              <a:gd name="connsiteX13378" fmla="*/ 5597122 w 8267681"/>
              <a:gd name="connsiteY13378" fmla="*/ 3173221 h 6698675"/>
              <a:gd name="connsiteX13379" fmla="*/ 5599470 w 8267681"/>
              <a:gd name="connsiteY13379" fmla="*/ 3180267 h 6698675"/>
              <a:gd name="connsiteX13380" fmla="*/ 5592424 w 8267681"/>
              <a:gd name="connsiteY13380" fmla="*/ 3189661 h 6698675"/>
              <a:gd name="connsiteX13381" fmla="*/ 5583029 w 8267681"/>
              <a:gd name="connsiteY13381" fmla="*/ 3177912 h 6698675"/>
              <a:gd name="connsiteX13382" fmla="*/ 5591250 w 8267681"/>
              <a:gd name="connsiteY13382" fmla="*/ 3177912 h 6698675"/>
              <a:gd name="connsiteX13383" fmla="*/ 5594773 w 8267681"/>
              <a:gd name="connsiteY13383" fmla="*/ 3180267 h 6698675"/>
              <a:gd name="connsiteX13384" fmla="*/ 5594773 w 8267681"/>
              <a:gd name="connsiteY13384" fmla="*/ 3168520 h 6698675"/>
              <a:gd name="connsiteX13385" fmla="*/ 5589994 w 8267681"/>
              <a:gd name="connsiteY13385" fmla="*/ 3173301 h 6698675"/>
              <a:gd name="connsiteX13386" fmla="*/ 5589488 w 8267681"/>
              <a:gd name="connsiteY13386" fmla="*/ 3172338 h 6698675"/>
              <a:gd name="connsiteX13387" fmla="*/ 5583029 w 8267681"/>
              <a:gd name="connsiteY13387" fmla="*/ 3175561 h 6698675"/>
              <a:gd name="connsiteX13388" fmla="*/ 5575983 w 8267681"/>
              <a:gd name="connsiteY13388" fmla="*/ 3159123 h 6698675"/>
              <a:gd name="connsiteX13389" fmla="*/ 5578331 w 8267681"/>
              <a:gd name="connsiteY13389" fmla="*/ 3154423 h 6698675"/>
              <a:gd name="connsiteX13390" fmla="*/ 5587727 w 8267681"/>
              <a:gd name="connsiteY13390" fmla="*/ 3161471 h 6698675"/>
              <a:gd name="connsiteX13391" fmla="*/ 5592424 w 8267681"/>
              <a:gd name="connsiteY13391" fmla="*/ 3154423 h 6698675"/>
              <a:gd name="connsiteX13392" fmla="*/ 5559541 w 8267681"/>
              <a:gd name="connsiteY13392" fmla="*/ 3147378 h 6698675"/>
              <a:gd name="connsiteX13393" fmla="*/ 5558257 w 8267681"/>
              <a:gd name="connsiteY13393" fmla="*/ 3142669 h 6698675"/>
              <a:gd name="connsiteX13394" fmla="*/ 5557192 w 8267681"/>
              <a:gd name="connsiteY13394" fmla="*/ 3142669 h 6698675"/>
              <a:gd name="connsiteX13395" fmla="*/ 5555754 w 8267681"/>
              <a:gd name="connsiteY13395" fmla="*/ 3139793 h 6698675"/>
              <a:gd name="connsiteX13396" fmla="*/ 5555507 w 8267681"/>
              <a:gd name="connsiteY13396" fmla="*/ 3139657 h 6698675"/>
              <a:gd name="connsiteX13397" fmla="*/ 5554843 w 8267681"/>
              <a:gd name="connsiteY13397" fmla="*/ 3140321 h 6698675"/>
              <a:gd name="connsiteX13398" fmla="*/ 5554128 w 8267681"/>
              <a:gd name="connsiteY13398" fmla="*/ 3138890 h 6698675"/>
              <a:gd name="connsiteX13399" fmla="*/ 5552495 w 8267681"/>
              <a:gd name="connsiteY13399" fmla="*/ 3137982 h 6698675"/>
              <a:gd name="connsiteX13400" fmla="*/ 5552862 w 8267681"/>
              <a:gd name="connsiteY13400" fmla="*/ 3137431 h 6698675"/>
              <a:gd name="connsiteX13401" fmla="*/ 5551614 w 8267681"/>
              <a:gd name="connsiteY13401" fmla="*/ 3137090 h 6698675"/>
              <a:gd name="connsiteX13402" fmla="*/ 5550146 w 8267681"/>
              <a:gd name="connsiteY13402" fmla="*/ 3130923 h 6698675"/>
              <a:gd name="connsiteX13403" fmla="*/ 5552495 w 8267681"/>
              <a:gd name="connsiteY13403" fmla="*/ 3130923 h 6698675"/>
              <a:gd name="connsiteX13404" fmla="*/ 5552495 w 8267681"/>
              <a:gd name="connsiteY13404" fmla="*/ 3135621 h 6698675"/>
              <a:gd name="connsiteX13405" fmla="*/ 5553169 w 8267681"/>
              <a:gd name="connsiteY13405" fmla="*/ 3136970 h 6698675"/>
              <a:gd name="connsiteX13406" fmla="*/ 5557192 w 8267681"/>
              <a:gd name="connsiteY13406" fmla="*/ 3130934 h 6698675"/>
              <a:gd name="connsiteX13407" fmla="*/ 5564239 w 8267681"/>
              <a:gd name="connsiteY13407" fmla="*/ 3133284 h 6698675"/>
              <a:gd name="connsiteX13408" fmla="*/ 5564239 w 8267681"/>
              <a:gd name="connsiteY13408" fmla="*/ 3142680 h 6698675"/>
              <a:gd name="connsiteX13409" fmla="*/ 5568936 w 8267681"/>
              <a:gd name="connsiteY13409" fmla="*/ 3142680 h 6698675"/>
              <a:gd name="connsiteX13410" fmla="*/ 5573634 w 8267681"/>
              <a:gd name="connsiteY13410" fmla="*/ 3142680 h 6698675"/>
              <a:gd name="connsiteX13411" fmla="*/ 5571285 w 8267681"/>
              <a:gd name="connsiteY13411" fmla="*/ 3140332 h 6698675"/>
              <a:gd name="connsiteX13412" fmla="*/ 5575983 w 8267681"/>
              <a:gd name="connsiteY13412" fmla="*/ 3135632 h 6698675"/>
              <a:gd name="connsiteX13413" fmla="*/ 5568936 w 8267681"/>
              <a:gd name="connsiteY13413" fmla="*/ 3135632 h 6698675"/>
              <a:gd name="connsiteX13414" fmla="*/ 5568936 w 8267681"/>
              <a:gd name="connsiteY13414" fmla="*/ 3137982 h 6698675"/>
              <a:gd name="connsiteX13415" fmla="*/ 5564239 w 8267681"/>
              <a:gd name="connsiteY13415" fmla="*/ 3133284 h 6698675"/>
              <a:gd name="connsiteX13416" fmla="*/ 5573634 w 8267681"/>
              <a:gd name="connsiteY13416" fmla="*/ 3121535 h 6698675"/>
              <a:gd name="connsiteX13417" fmla="*/ 5565581 w 8267681"/>
              <a:gd name="connsiteY13417" fmla="*/ 3117517 h 6698675"/>
              <a:gd name="connsiteX13418" fmla="*/ 5565804 w 8267681"/>
              <a:gd name="connsiteY13418" fmla="*/ 3116843 h 6698675"/>
              <a:gd name="connsiteX13419" fmla="*/ 5571285 w 8267681"/>
              <a:gd name="connsiteY13419" fmla="*/ 3116843 h 6698675"/>
              <a:gd name="connsiteX13420" fmla="*/ 5575425 w 8267681"/>
              <a:gd name="connsiteY13420" fmla="*/ 3114081 h 6698675"/>
              <a:gd name="connsiteX13421" fmla="*/ 5578221 w 8267681"/>
              <a:gd name="connsiteY13421" fmla="*/ 3113062 h 6698675"/>
              <a:gd name="connsiteX13422" fmla="*/ 5578763 w 8267681"/>
              <a:gd name="connsiteY13422" fmla="*/ 3113010 h 6698675"/>
              <a:gd name="connsiteX13423" fmla="*/ 5580680 w 8267681"/>
              <a:gd name="connsiteY13423" fmla="*/ 3116843 h 6698675"/>
              <a:gd name="connsiteX13424" fmla="*/ 5578331 w 8267681"/>
              <a:gd name="connsiteY13424" fmla="*/ 3121535 h 6698675"/>
              <a:gd name="connsiteX13425" fmla="*/ 5580680 w 8267681"/>
              <a:gd name="connsiteY13425" fmla="*/ 3128585 h 6698675"/>
              <a:gd name="connsiteX13426" fmla="*/ 5580680 w 8267681"/>
              <a:gd name="connsiteY13426" fmla="*/ 3142680 h 6698675"/>
              <a:gd name="connsiteX13427" fmla="*/ 5583029 w 8267681"/>
              <a:gd name="connsiteY13427" fmla="*/ 3133284 h 6698675"/>
              <a:gd name="connsiteX13428" fmla="*/ 5587727 w 8267681"/>
              <a:gd name="connsiteY13428" fmla="*/ 3123887 h 6698675"/>
              <a:gd name="connsiteX13429" fmla="*/ 5594773 w 8267681"/>
              <a:gd name="connsiteY13429" fmla="*/ 3119192 h 6698675"/>
              <a:gd name="connsiteX13430" fmla="*/ 5583029 w 8267681"/>
              <a:gd name="connsiteY13430" fmla="*/ 3119192 h 6698675"/>
              <a:gd name="connsiteX13431" fmla="*/ 5587727 w 8267681"/>
              <a:gd name="connsiteY13431" fmla="*/ 3123887 h 6698675"/>
              <a:gd name="connsiteX13432" fmla="*/ 5580680 w 8267681"/>
              <a:gd name="connsiteY13432" fmla="*/ 3121535 h 6698675"/>
              <a:gd name="connsiteX13433" fmla="*/ 5587727 w 8267681"/>
              <a:gd name="connsiteY13433" fmla="*/ 3112143 h 6698675"/>
              <a:gd name="connsiteX13434" fmla="*/ 5578763 w 8267681"/>
              <a:gd name="connsiteY13434" fmla="*/ 3113010 h 6698675"/>
              <a:gd name="connsiteX13435" fmla="*/ 5578331 w 8267681"/>
              <a:gd name="connsiteY13435" fmla="*/ 3112143 h 6698675"/>
              <a:gd name="connsiteX13436" fmla="*/ 5575425 w 8267681"/>
              <a:gd name="connsiteY13436" fmla="*/ 3114081 h 6698675"/>
              <a:gd name="connsiteX13437" fmla="*/ 5575101 w 8267681"/>
              <a:gd name="connsiteY13437" fmla="*/ 3114200 h 6698675"/>
              <a:gd name="connsiteX13438" fmla="*/ 5571285 w 8267681"/>
              <a:gd name="connsiteY13438" fmla="*/ 3107447 h 6698675"/>
              <a:gd name="connsiteX13439" fmla="*/ 5580680 w 8267681"/>
              <a:gd name="connsiteY13439" fmla="*/ 3107447 h 6698675"/>
              <a:gd name="connsiteX13440" fmla="*/ 5580680 w 8267681"/>
              <a:gd name="connsiteY13440" fmla="*/ 3098053 h 6698675"/>
              <a:gd name="connsiteX13441" fmla="*/ 5571285 w 8267681"/>
              <a:gd name="connsiteY13441" fmla="*/ 3098053 h 6698675"/>
              <a:gd name="connsiteX13442" fmla="*/ 5566587 w 8267681"/>
              <a:gd name="connsiteY13442" fmla="*/ 3093357 h 6698675"/>
              <a:gd name="connsiteX13443" fmla="*/ 5566587 w 8267681"/>
              <a:gd name="connsiteY13443" fmla="*/ 3091006 h 6698675"/>
              <a:gd name="connsiteX13444" fmla="*/ 5565413 w 8267681"/>
              <a:gd name="connsiteY13444" fmla="*/ 3092179 h 6698675"/>
              <a:gd name="connsiteX13445" fmla="*/ 5564239 w 8267681"/>
              <a:gd name="connsiteY13445" fmla="*/ 3091006 h 6698675"/>
              <a:gd name="connsiteX13446" fmla="*/ 5559541 w 8267681"/>
              <a:gd name="connsiteY13446" fmla="*/ 3083956 h 6698675"/>
              <a:gd name="connsiteX13447" fmla="*/ 5557192 w 8267681"/>
              <a:gd name="connsiteY13447" fmla="*/ 3091006 h 6698675"/>
              <a:gd name="connsiteX13448" fmla="*/ 5559541 w 8267681"/>
              <a:gd name="connsiteY13448" fmla="*/ 3100401 h 6698675"/>
              <a:gd name="connsiteX13449" fmla="*/ 5557192 w 8267681"/>
              <a:gd name="connsiteY13449" fmla="*/ 3107447 h 6698675"/>
              <a:gd name="connsiteX13450" fmla="*/ 5566587 w 8267681"/>
              <a:gd name="connsiteY13450" fmla="*/ 3114494 h 6698675"/>
              <a:gd name="connsiteX13451" fmla="*/ 5565804 w 8267681"/>
              <a:gd name="connsiteY13451" fmla="*/ 3116843 h 6698675"/>
              <a:gd name="connsiteX13452" fmla="*/ 5564239 w 8267681"/>
              <a:gd name="connsiteY13452" fmla="*/ 3116843 h 6698675"/>
              <a:gd name="connsiteX13453" fmla="*/ 5565581 w 8267681"/>
              <a:gd name="connsiteY13453" fmla="*/ 3117517 h 6698675"/>
              <a:gd name="connsiteX13454" fmla="*/ 5564239 w 8267681"/>
              <a:gd name="connsiteY13454" fmla="*/ 3121535 h 6698675"/>
              <a:gd name="connsiteX13455" fmla="*/ 5559541 w 8267681"/>
              <a:gd name="connsiteY13455" fmla="*/ 3119192 h 6698675"/>
              <a:gd name="connsiteX13456" fmla="*/ 5552495 w 8267681"/>
              <a:gd name="connsiteY13456" fmla="*/ 3121535 h 6698675"/>
              <a:gd name="connsiteX13457" fmla="*/ 5545448 w 8267681"/>
              <a:gd name="connsiteY13457" fmla="*/ 3114494 h 6698675"/>
              <a:gd name="connsiteX13458" fmla="*/ 5547797 w 8267681"/>
              <a:gd name="connsiteY13458" fmla="*/ 3128585 h 6698675"/>
              <a:gd name="connsiteX13459" fmla="*/ 5552495 w 8267681"/>
              <a:gd name="connsiteY13459" fmla="*/ 3142680 h 6698675"/>
              <a:gd name="connsiteX13460" fmla="*/ 5547797 w 8267681"/>
              <a:gd name="connsiteY13460" fmla="*/ 3145031 h 6698675"/>
              <a:gd name="connsiteX13461" fmla="*/ 5552495 w 8267681"/>
              <a:gd name="connsiteY13461" fmla="*/ 3152079 h 6698675"/>
              <a:gd name="connsiteX13462" fmla="*/ 5550439 w 8267681"/>
              <a:gd name="connsiteY13462" fmla="*/ 3151490 h 6698675"/>
              <a:gd name="connsiteX13463" fmla="*/ 5550151 w 8267681"/>
              <a:gd name="connsiteY13463" fmla="*/ 3154373 h 6698675"/>
              <a:gd name="connsiteX13464" fmla="*/ 5552495 w 8267681"/>
              <a:gd name="connsiteY13464" fmla="*/ 3156717 h 6698675"/>
              <a:gd name="connsiteX13465" fmla="*/ 5550146 w 8267681"/>
              <a:gd name="connsiteY13465" fmla="*/ 3156717 h 6698675"/>
              <a:gd name="connsiteX13466" fmla="*/ 5550146 w 8267681"/>
              <a:gd name="connsiteY13466" fmla="*/ 3154423 h 6698675"/>
              <a:gd name="connsiteX13467" fmla="*/ 5552495 w 8267681"/>
              <a:gd name="connsiteY13467" fmla="*/ 3163818 h 6698675"/>
              <a:gd name="connsiteX13468" fmla="*/ 5543100 w 8267681"/>
              <a:gd name="connsiteY13468" fmla="*/ 3163818 h 6698675"/>
              <a:gd name="connsiteX13469" fmla="*/ 5545448 w 8267681"/>
              <a:gd name="connsiteY13469" fmla="*/ 3149728 h 6698675"/>
              <a:gd name="connsiteX13470" fmla="*/ 5531356 w 8267681"/>
              <a:gd name="connsiteY13470" fmla="*/ 3154423 h 6698675"/>
              <a:gd name="connsiteX13471" fmla="*/ 5531356 w 8267681"/>
              <a:gd name="connsiteY13471" fmla="*/ 3147378 h 6698675"/>
              <a:gd name="connsiteX13472" fmla="*/ 5538402 w 8267681"/>
              <a:gd name="connsiteY13472" fmla="*/ 3147378 h 6698675"/>
              <a:gd name="connsiteX13473" fmla="*/ 5526658 w 8267681"/>
              <a:gd name="connsiteY13473" fmla="*/ 3137982 h 6698675"/>
              <a:gd name="connsiteX13474" fmla="*/ 5533705 w 8267681"/>
              <a:gd name="connsiteY13474" fmla="*/ 3128585 h 6698675"/>
              <a:gd name="connsiteX13475" fmla="*/ 5519612 w 8267681"/>
              <a:gd name="connsiteY13475" fmla="*/ 3126238 h 6698675"/>
              <a:gd name="connsiteX13476" fmla="*/ 5521961 w 8267681"/>
              <a:gd name="connsiteY13476" fmla="*/ 3121535 h 6698675"/>
              <a:gd name="connsiteX13477" fmla="*/ 5512566 w 8267681"/>
              <a:gd name="connsiteY13477" fmla="*/ 3109794 h 6698675"/>
              <a:gd name="connsiteX13478" fmla="*/ 5505519 w 8267681"/>
              <a:gd name="connsiteY13478" fmla="*/ 3114494 h 6698675"/>
              <a:gd name="connsiteX13479" fmla="*/ 5505519 w 8267681"/>
              <a:gd name="connsiteY13479" fmla="*/ 3105096 h 6698675"/>
              <a:gd name="connsiteX13480" fmla="*/ 5514914 w 8267681"/>
              <a:gd name="connsiteY13480" fmla="*/ 3105096 h 6698675"/>
              <a:gd name="connsiteX13481" fmla="*/ 5510217 w 8267681"/>
              <a:gd name="connsiteY13481" fmla="*/ 3098053 h 6698675"/>
              <a:gd name="connsiteX13482" fmla="*/ 5519612 w 8267681"/>
              <a:gd name="connsiteY13482" fmla="*/ 3098053 h 6698675"/>
              <a:gd name="connsiteX13483" fmla="*/ 5526658 w 8267681"/>
              <a:gd name="connsiteY13483" fmla="*/ 3091006 h 6698675"/>
              <a:gd name="connsiteX13484" fmla="*/ 5524310 w 8267681"/>
              <a:gd name="connsiteY13484" fmla="*/ 3083956 h 6698675"/>
              <a:gd name="connsiteX13485" fmla="*/ 5526658 w 8267681"/>
              <a:gd name="connsiteY13485" fmla="*/ 3072214 h 6698675"/>
              <a:gd name="connsiteX13486" fmla="*/ 5540751 w 8267681"/>
              <a:gd name="connsiteY13486" fmla="*/ 3083956 h 6698675"/>
              <a:gd name="connsiteX13487" fmla="*/ 5536054 w 8267681"/>
              <a:gd name="connsiteY13487" fmla="*/ 3091006 h 6698675"/>
              <a:gd name="connsiteX13488" fmla="*/ 5545448 w 8267681"/>
              <a:gd name="connsiteY13488" fmla="*/ 3091006 h 6698675"/>
              <a:gd name="connsiteX13489" fmla="*/ 5540751 w 8267681"/>
              <a:gd name="connsiteY13489" fmla="*/ 3083956 h 6698675"/>
              <a:gd name="connsiteX13490" fmla="*/ 5550146 w 8267681"/>
              <a:gd name="connsiteY13490" fmla="*/ 3083956 h 6698675"/>
              <a:gd name="connsiteX13491" fmla="*/ 5557192 w 8267681"/>
              <a:gd name="connsiteY13491" fmla="*/ 3069867 h 6698675"/>
              <a:gd name="connsiteX13492" fmla="*/ 5554843 w 8267681"/>
              <a:gd name="connsiteY13492" fmla="*/ 3076910 h 6698675"/>
              <a:gd name="connsiteX13493" fmla="*/ 5559541 w 8267681"/>
              <a:gd name="connsiteY13493" fmla="*/ 3079258 h 6698675"/>
              <a:gd name="connsiteX13494" fmla="*/ 5566587 w 8267681"/>
              <a:gd name="connsiteY13494" fmla="*/ 3074565 h 6698675"/>
              <a:gd name="connsiteX13495" fmla="*/ 5578331 w 8267681"/>
              <a:gd name="connsiteY13495" fmla="*/ 3076910 h 6698675"/>
              <a:gd name="connsiteX13496" fmla="*/ 5578331 w 8267681"/>
              <a:gd name="connsiteY13496" fmla="*/ 3067516 h 6698675"/>
              <a:gd name="connsiteX13497" fmla="*/ 5568936 w 8267681"/>
              <a:gd name="connsiteY13497" fmla="*/ 3060470 h 6698675"/>
              <a:gd name="connsiteX13498" fmla="*/ 5566587 w 8267681"/>
              <a:gd name="connsiteY13498" fmla="*/ 3067516 h 6698675"/>
              <a:gd name="connsiteX13499" fmla="*/ 5565451 w 8267681"/>
              <a:gd name="connsiteY13499" fmla="*/ 3060701 h 6698675"/>
              <a:gd name="connsiteX13500" fmla="*/ 5567762 w 8267681"/>
              <a:gd name="connsiteY13500" fmla="*/ 3056654 h 6698675"/>
              <a:gd name="connsiteX13501" fmla="*/ 5578331 w 8267681"/>
              <a:gd name="connsiteY13501" fmla="*/ 3055774 h 6698675"/>
              <a:gd name="connsiteX13502" fmla="*/ 5573634 w 8267681"/>
              <a:gd name="connsiteY13502" fmla="*/ 3048727 h 6698675"/>
              <a:gd name="connsiteX13503" fmla="*/ 5587727 w 8267681"/>
              <a:gd name="connsiteY13503" fmla="*/ 3034632 h 6698675"/>
              <a:gd name="connsiteX13504" fmla="*/ 5594773 w 8267681"/>
              <a:gd name="connsiteY13504" fmla="*/ 3034632 h 6698675"/>
              <a:gd name="connsiteX13505" fmla="*/ 5604168 w 8267681"/>
              <a:gd name="connsiteY13505" fmla="*/ 3039329 h 6698675"/>
              <a:gd name="connsiteX13506" fmla="*/ 5604168 w 8267681"/>
              <a:gd name="connsiteY13506" fmla="*/ 3025237 h 6698675"/>
              <a:gd name="connsiteX13507" fmla="*/ 5587727 w 8267681"/>
              <a:gd name="connsiteY13507" fmla="*/ 3034632 h 6698675"/>
              <a:gd name="connsiteX13508" fmla="*/ 5580680 w 8267681"/>
              <a:gd name="connsiteY13508" fmla="*/ 3029934 h 6698675"/>
              <a:gd name="connsiteX13509" fmla="*/ 5585377 w 8267681"/>
              <a:gd name="connsiteY13509" fmla="*/ 3025237 h 6698675"/>
              <a:gd name="connsiteX13510" fmla="*/ 5585378 w 8267681"/>
              <a:gd name="connsiteY13510" fmla="*/ 3025237 h 6698675"/>
              <a:gd name="connsiteX13511" fmla="*/ 5590075 w 8267681"/>
              <a:gd name="connsiteY13511" fmla="*/ 3022888 h 6698675"/>
              <a:gd name="connsiteX13512" fmla="*/ 5594773 w 8267681"/>
              <a:gd name="connsiteY13512" fmla="*/ 3022888 h 6698675"/>
              <a:gd name="connsiteX13513" fmla="*/ 5604168 w 8267681"/>
              <a:gd name="connsiteY13513" fmla="*/ 3008793 h 6698675"/>
              <a:gd name="connsiteX13514" fmla="*/ 5601819 w 8267681"/>
              <a:gd name="connsiteY13514" fmla="*/ 3022888 h 6698675"/>
              <a:gd name="connsiteX13515" fmla="*/ 5613563 w 8267681"/>
              <a:gd name="connsiteY13515" fmla="*/ 3020539 h 6698675"/>
              <a:gd name="connsiteX13516" fmla="*/ 5604168 w 8267681"/>
              <a:gd name="connsiteY13516" fmla="*/ 3011144 h 6698675"/>
              <a:gd name="connsiteX13517" fmla="*/ 5611214 w 8267681"/>
              <a:gd name="connsiteY13517" fmla="*/ 3001746 h 6698675"/>
              <a:gd name="connsiteX13518" fmla="*/ 5597122 w 8267681"/>
              <a:gd name="connsiteY13518" fmla="*/ 2999398 h 6698675"/>
              <a:gd name="connsiteX13519" fmla="*/ 5597122 w 8267681"/>
              <a:gd name="connsiteY13519" fmla="*/ 3008793 h 6698675"/>
              <a:gd name="connsiteX13520" fmla="*/ 5587727 w 8267681"/>
              <a:gd name="connsiteY13520" fmla="*/ 3015844 h 6698675"/>
              <a:gd name="connsiteX13521" fmla="*/ 5590075 w 8267681"/>
              <a:gd name="connsiteY13521" fmla="*/ 3022888 h 6698675"/>
              <a:gd name="connsiteX13522" fmla="*/ 5587727 w 8267681"/>
              <a:gd name="connsiteY13522" fmla="*/ 3022888 h 6698675"/>
              <a:gd name="connsiteX13523" fmla="*/ 5585377 w 8267681"/>
              <a:gd name="connsiteY13523" fmla="*/ 3025237 h 6698675"/>
              <a:gd name="connsiteX13524" fmla="*/ 5580680 w 8267681"/>
              <a:gd name="connsiteY13524" fmla="*/ 3023671 h 6698675"/>
              <a:gd name="connsiteX13525" fmla="*/ 5580680 w 8267681"/>
              <a:gd name="connsiteY13525" fmla="*/ 3020539 h 6698675"/>
              <a:gd name="connsiteX13526" fmla="*/ 5578801 w 8267681"/>
              <a:gd name="connsiteY13526" fmla="*/ 3021478 h 6698675"/>
              <a:gd name="connsiteX13527" fmla="*/ 5580680 w 8267681"/>
              <a:gd name="connsiteY13527" fmla="*/ 3015844 h 6698675"/>
              <a:gd name="connsiteX13528" fmla="*/ 5571285 w 8267681"/>
              <a:gd name="connsiteY13528" fmla="*/ 3015844 h 6698675"/>
              <a:gd name="connsiteX13529" fmla="*/ 5585378 w 8267681"/>
              <a:gd name="connsiteY13529" fmla="*/ 3008793 h 6698675"/>
              <a:gd name="connsiteX13530" fmla="*/ 5578331 w 8267681"/>
              <a:gd name="connsiteY13530" fmla="*/ 2999398 h 6698675"/>
              <a:gd name="connsiteX13531" fmla="*/ 5568936 w 8267681"/>
              <a:gd name="connsiteY13531" fmla="*/ 2999398 h 6698675"/>
              <a:gd name="connsiteX13532" fmla="*/ 5557192 w 8267681"/>
              <a:gd name="connsiteY13532" fmla="*/ 3008793 h 6698675"/>
              <a:gd name="connsiteX13533" fmla="*/ 5559541 w 8267681"/>
              <a:gd name="connsiteY13533" fmla="*/ 3015844 h 6698675"/>
              <a:gd name="connsiteX13534" fmla="*/ 5545448 w 8267681"/>
              <a:gd name="connsiteY13534" fmla="*/ 3011144 h 6698675"/>
              <a:gd name="connsiteX13535" fmla="*/ 5547797 w 8267681"/>
              <a:gd name="connsiteY13535" fmla="*/ 3004097 h 6698675"/>
              <a:gd name="connsiteX13536" fmla="*/ 5540665 w 8267681"/>
              <a:gd name="connsiteY13536" fmla="*/ 3002691 h 6698675"/>
              <a:gd name="connsiteX13537" fmla="*/ 5540457 w 8267681"/>
              <a:gd name="connsiteY13537" fmla="*/ 3004975 h 6698675"/>
              <a:gd name="connsiteX13538" fmla="*/ 5538402 w 8267681"/>
              <a:gd name="connsiteY13538" fmla="*/ 3006440 h 6698675"/>
              <a:gd name="connsiteX13539" fmla="*/ 5536799 w 8267681"/>
              <a:gd name="connsiteY13539" fmla="*/ 3003351 h 6698675"/>
              <a:gd name="connsiteX13540" fmla="*/ 5533705 w 8267681"/>
              <a:gd name="connsiteY13540" fmla="*/ 3006446 h 6698675"/>
              <a:gd name="connsiteX13541" fmla="*/ 5533705 w 8267681"/>
              <a:gd name="connsiteY13541" fmla="*/ 2999398 h 6698675"/>
              <a:gd name="connsiteX13542" fmla="*/ 5534751 w 8267681"/>
              <a:gd name="connsiteY13542" fmla="*/ 2999398 h 6698675"/>
              <a:gd name="connsiteX13543" fmla="*/ 5534291 w 8267681"/>
              <a:gd name="connsiteY13543" fmla="*/ 2998510 h 6698675"/>
              <a:gd name="connsiteX13544" fmla="*/ 5528909 w 8267681"/>
              <a:gd name="connsiteY13544" fmla="*/ 2994166 h 6698675"/>
              <a:gd name="connsiteX13545" fmla="*/ 5526658 w 8267681"/>
              <a:gd name="connsiteY13545" fmla="*/ 2994701 h 6698675"/>
              <a:gd name="connsiteX13546" fmla="*/ 5519612 w 8267681"/>
              <a:gd name="connsiteY13546" fmla="*/ 3001746 h 6698675"/>
              <a:gd name="connsiteX13547" fmla="*/ 5521961 w 8267681"/>
              <a:gd name="connsiteY13547" fmla="*/ 3008793 h 6698675"/>
              <a:gd name="connsiteX13548" fmla="*/ 5520349 w 8267681"/>
              <a:gd name="connsiteY13548" fmla="*/ 3015242 h 6698675"/>
              <a:gd name="connsiteX13549" fmla="*/ 5520492 w 8267681"/>
              <a:gd name="connsiteY13549" fmla="*/ 3015216 h 6698675"/>
              <a:gd name="connsiteX13550" fmla="*/ 5521960 w 8267681"/>
              <a:gd name="connsiteY13550" fmla="*/ 3018152 h 6698675"/>
              <a:gd name="connsiteX13551" fmla="*/ 5519673 w 8267681"/>
              <a:gd name="connsiteY13551" fmla="*/ 3017944 h 6698675"/>
              <a:gd name="connsiteX13552" fmla="*/ 5519612 w 8267681"/>
              <a:gd name="connsiteY13552" fmla="*/ 3018191 h 6698675"/>
              <a:gd name="connsiteX13553" fmla="*/ 5529007 w 8267681"/>
              <a:gd name="connsiteY13553" fmla="*/ 3018191 h 6698675"/>
              <a:gd name="connsiteX13554" fmla="*/ 5529007 w 8267681"/>
              <a:gd name="connsiteY13554" fmla="*/ 3027570 h 6698675"/>
              <a:gd name="connsiteX13555" fmla="*/ 5529007 w 8267681"/>
              <a:gd name="connsiteY13555" fmla="*/ 3034632 h 6698675"/>
              <a:gd name="connsiteX13556" fmla="*/ 5517263 w 8267681"/>
              <a:gd name="connsiteY13556" fmla="*/ 3032284 h 6698675"/>
              <a:gd name="connsiteX13557" fmla="*/ 5516121 w 8267681"/>
              <a:gd name="connsiteY13557" fmla="*/ 3033140 h 6698675"/>
              <a:gd name="connsiteX13558" fmla="*/ 5516970 w 8267681"/>
              <a:gd name="connsiteY13558" fmla="*/ 3033748 h 6698675"/>
              <a:gd name="connsiteX13559" fmla="*/ 5517263 w 8267681"/>
              <a:gd name="connsiteY13559" fmla="*/ 3036975 h 6698675"/>
              <a:gd name="connsiteX13560" fmla="*/ 5521960 w 8267681"/>
              <a:gd name="connsiteY13560" fmla="*/ 3039324 h 6698675"/>
              <a:gd name="connsiteX13561" fmla="*/ 5519611 w 8267681"/>
              <a:gd name="connsiteY13561" fmla="*/ 3041674 h 6698675"/>
              <a:gd name="connsiteX13562" fmla="*/ 5519611 w 8267681"/>
              <a:gd name="connsiteY13562" fmla="*/ 3046370 h 6698675"/>
              <a:gd name="connsiteX13563" fmla="*/ 5521960 w 8267681"/>
              <a:gd name="connsiteY13563" fmla="*/ 3051070 h 6698675"/>
              <a:gd name="connsiteX13564" fmla="*/ 5512565 w 8267681"/>
              <a:gd name="connsiteY13564" fmla="*/ 3051070 h 6698675"/>
              <a:gd name="connsiteX13565" fmla="*/ 5510216 w 8267681"/>
              <a:gd name="connsiteY13565" fmla="*/ 3048720 h 6698675"/>
              <a:gd name="connsiteX13566" fmla="*/ 5510216 w 8267681"/>
              <a:gd name="connsiteY13566" fmla="*/ 3046370 h 6698675"/>
              <a:gd name="connsiteX13567" fmla="*/ 5505519 w 8267681"/>
              <a:gd name="connsiteY13567" fmla="*/ 3046370 h 6698675"/>
              <a:gd name="connsiteX13568" fmla="*/ 5507867 w 8267681"/>
              <a:gd name="connsiteY13568" fmla="*/ 3044024 h 6698675"/>
              <a:gd name="connsiteX13569" fmla="*/ 5503170 w 8267681"/>
              <a:gd name="connsiteY13569" fmla="*/ 3044024 h 6698675"/>
              <a:gd name="connsiteX13570" fmla="*/ 5505519 w 8267681"/>
              <a:gd name="connsiteY13570" fmla="*/ 3039324 h 6698675"/>
              <a:gd name="connsiteX13571" fmla="*/ 5503170 w 8267681"/>
              <a:gd name="connsiteY13571" fmla="*/ 3039324 h 6698675"/>
              <a:gd name="connsiteX13572" fmla="*/ 5500821 w 8267681"/>
              <a:gd name="connsiteY13572" fmla="*/ 3041674 h 6698675"/>
              <a:gd name="connsiteX13573" fmla="*/ 5498472 w 8267681"/>
              <a:gd name="connsiteY13573" fmla="*/ 3041674 h 6698675"/>
              <a:gd name="connsiteX13574" fmla="*/ 5496123 w 8267681"/>
              <a:gd name="connsiteY13574" fmla="*/ 3039324 h 6698675"/>
              <a:gd name="connsiteX13575" fmla="*/ 5496123 w 8267681"/>
              <a:gd name="connsiteY13575" fmla="*/ 3036975 h 6698675"/>
              <a:gd name="connsiteX13576" fmla="*/ 5491426 w 8267681"/>
              <a:gd name="connsiteY13576" fmla="*/ 3034626 h 6698675"/>
              <a:gd name="connsiteX13577" fmla="*/ 5491426 w 8267681"/>
              <a:gd name="connsiteY13577" fmla="*/ 3032279 h 6698675"/>
              <a:gd name="connsiteX13578" fmla="*/ 5491426 w 8267681"/>
              <a:gd name="connsiteY13578" fmla="*/ 3029930 h 6698675"/>
              <a:gd name="connsiteX13579" fmla="*/ 5491426 w 8267681"/>
              <a:gd name="connsiteY13579" fmla="*/ 3027580 h 6698675"/>
              <a:gd name="connsiteX13580" fmla="*/ 5491426 w 8267681"/>
              <a:gd name="connsiteY13580" fmla="*/ 3025230 h 6698675"/>
              <a:gd name="connsiteX13581" fmla="*/ 5493775 w 8267681"/>
              <a:gd name="connsiteY13581" fmla="*/ 3022882 h 6698675"/>
              <a:gd name="connsiteX13582" fmla="*/ 5493775 w 8267681"/>
              <a:gd name="connsiteY13582" fmla="*/ 3020533 h 6698675"/>
              <a:gd name="connsiteX13583" fmla="*/ 5496123 w 8267681"/>
              <a:gd name="connsiteY13583" fmla="*/ 3018191 h 6698675"/>
              <a:gd name="connsiteX13584" fmla="*/ 5496123 w 8267681"/>
              <a:gd name="connsiteY13584" fmla="*/ 3015837 h 6698675"/>
              <a:gd name="connsiteX13585" fmla="*/ 5496123 w 8267681"/>
              <a:gd name="connsiteY13585" fmla="*/ 3013488 h 6698675"/>
              <a:gd name="connsiteX13586" fmla="*/ 5493775 w 8267681"/>
              <a:gd name="connsiteY13586" fmla="*/ 3011139 h 6698675"/>
              <a:gd name="connsiteX13587" fmla="*/ 5493775 w 8267681"/>
              <a:gd name="connsiteY13587" fmla="*/ 3008788 h 6698675"/>
              <a:gd name="connsiteX13588" fmla="*/ 5498472 w 8267681"/>
              <a:gd name="connsiteY13588" fmla="*/ 3008788 h 6698675"/>
              <a:gd name="connsiteX13589" fmla="*/ 5500821 w 8267681"/>
              <a:gd name="connsiteY13589" fmla="*/ 3013488 h 6698675"/>
              <a:gd name="connsiteX13590" fmla="*/ 5502757 w 8267681"/>
              <a:gd name="connsiteY13590" fmla="*/ 3013488 h 6698675"/>
              <a:gd name="connsiteX13591" fmla="*/ 5502877 w 8267681"/>
              <a:gd name="connsiteY13591" fmla="*/ 3012903 h 6698675"/>
              <a:gd name="connsiteX13592" fmla="*/ 5510217 w 8267681"/>
              <a:gd name="connsiteY13592" fmla="*/ 3013494 h 6698675"/>
              <a:gd name="connsiteX13593" fmla="*/ 5517263 w 8267681"/>
              <a:gd name="connsiteY13593" fmla="*/ 3006446 h 6698675"/>
              <a:gd name="connsiteX13594" fmla="*/ 5517263 w 8267681"/>
              <a:gd name="connsiteY13594" fmla="*/ 2997047 h 6698675"/>
              <a:gd name="connsiteX13595" fmla="*/ 5507868 w 8267681"/>
              <a:gd name="connsiteY13595" fmla="*/ 2999398 h 6698675"/>
              <a:gd name="connsiteX13596" fmla="*/ 5500822 w 8267681"/>
              <a:gd name="connsiteY13596" fmla="*/ 2997047 h 6698675"/>
              <a:gd name="connsiteX13597" fmla="*/ 5503170 w 8267681"/>
              <a:gd name="connsiteY13597" fmla="*/ 2978262 h 6698675"/>
              <a:gd name="connsiteX13598" fmla="*/ 5507867 w 8267681"/>
              <a:gd name="connsiteY13598" fmla="*/ 2980276 h 6698675"/>
              <a:gd name="connsiteX13599" fmla="*/ 5507867 w 8267681"/>
              <a:gd name="connsiteY13599" fmla="*/ 2975897 h 6698675"/>
              <a:gd name="connsiteX13600" fmla="*/ 5503170 w 8267681"/>
              <a:gd name="connsiteY13600" fmla="*/ 2971207 h 6698675"/>
              <a:gd name="connsiteX13601" fmla="*/ 5507867 w 8267681"/>
              <a:gd name="connsiteY13601" fmla="*/ 2968857 h 6698675"/>
              <a:gd name="connsiteX13602" fmla="*/ 5510216 w 8267681"/>
              <a:gd name="connsiteY13602" fmla="*/ 2975897 h 6698675"/>
              <a:gd name="connsiteX13603" fmla="*/ 5509923 w 8267681"/>
              <a:gd name="connsiteY13603" fmla="*/ 2979131 h 6698675"/>
              <a:gd name="connsiteX13604" fmla="*/ 5508150 w 8267681"/>
              <a:gd name="connsiteY13604" fmla="*/ 2980398 h 6698675"/>
              <a:gd name="connsiteX13605" fmla="*/ 5519582 w 8267681"/>
              <a:gd name="connsiteY13605" fmla="*/ 2985294 h 6698675"/>
              <a:gd name="connsiteX13606" fmla="*/ 5519611 w 8267681"/>
              <a:gd name="connsiteY13606" fmla="*/ 2985303 h 6698675"/>
              <a:gd name="connsiteX13607" fmla="*/ 5519611 w 8267681"/>
              <a:gd name="connsiteY13607" fmla="*/ 2980606 h 6698675"/>
              <a:gd name="connsiteX13608" fmla="*/ 5521960 w 8267681"/>
              <a:gd name="connsiteY13608" fmla="*/ 2980606 h 6698675"/>
              <a:gd name="connsiteX13609" fmla="*/ 5522747 w 8267681"/>
              <a:gd name="connsiteY13609" fmla="*/ 2980606 h 6698675"/>
              <a:gd name="connsiteX13610" fmla="*/ 5524310 w 8267681"/>
              <a:gd name="connsiteY13610" fmla="*/ 2978262 h 6698675"/>
              <a:gd name="connsiteX13611" fmla="*/ 5533705 w 8267681"/>
              <a:gd name="connsiteY13611" fmla="*/ 2973562 h 6698675"/>
              <a:gd name="connsiteX13612" fmla="*/ 5533166 w 8267681"/>
              <a:gd name="connsiteY13612" fmla="*/ 2976798 h 6698675"/>
              <a:gd name="connsiteX13613" fmla="*/ 5536053 w 8267681"/>
              <a:gd name="connsiteY13613" fmla="*/ 2978239 h 6698675"/>
              <a:gd name="connsiteX13614" fmla="*/ 5532641 w 8267681"/>
              <a:gd name="connsiteY13614" fmla="*/ 2979946 h 6698675"/>
              <a:gd name="connsiteX13615" fmla="*/ 5531356 w 8267681"/>
              <a:gd name="connsiteY13615" fmla="*/ 2987657 h 6698675"/>
              <a:gd name="connsiteX13616" fmla="*/ 5547797 w 8267681"/>
              <a:gd name="connsiteY13616" fmla="*/ 2990010 h 6698675"/>
              <a:gd name="connsiteX13617" fmla="*/ 5547797 w 8267681"/>
              <a:gd name="connsiteY13617" fmla="*/ 2985306 h 6698675"/>
              <a:gd name="connsiteX13618" fmla="*/ 5540751 w 8267681"/>
              <a:gd name="connsiteY13618" fmla="*/ 2985306 h 6698675"/>
              <a:gd name="connsiteX13619" fmla="*/ 5546387 w 8267681"/>
              <a:gd name="connsiteY13619" fmla="*/ 2979673 h 6698675"/>
              <a:gd name="connsiteX13620" fmla="*/ 5547797 w 8267681"/>
              <a:gd name="connsiteY13620" fmla="*/ 2980609 h 6698675"/>
              <a:gd name="connsiteX13621" fmla="*/ 5549441 w 8267681"/>
              <a:gd name="connsiteY13621" fmla="*/ 2978262 h 6698675"/>
              <a:gd name="connsiteX13622" fmla="*/ 5554843 w 8267681"/>
              <a:gd name="connsiteY13622" fmla="*/ 2978262 h 6698675"/>
              <a:gd name="connsiteX13623" fmla="*/ 5554843 w 8267681"/>
              <a:gd name="connsiteY13623" fmla="*/ 2978214 h 6698675"/>
              <a:gd name="connsiteX13624" fmla="*/ 5556586 w 8267681"/>
              <a:gd name="connsiteY13624" fmla="*/ 2978214 h 6698675"/>
              <a:gd name="connsiteX13625" fmla="*/ 5549852 w 8267681"/>
              <a:gd name="connsiteY13625" fmla="*/ 2977676 h 6698675"/>
              <a:gd name="connsiteX13626" fmla="*/ 5549441 w 8267681"/>
              <a:gd name="connsiteY13626" fmla="*/ 2978262 h 6698675"/>
              <a:gd name="connsiteX13627" fmla="*/ 5547797 w 8267681"/>
              <a:gd name="connsiteY13627" fmla="*/ 2978262 h 6698675"/>
              <a:gd name="connsiteX13628" fmla="*/ 5546387 w 8267681"/>
              <a:gd name="connsiteY13628" fmla="*/ 2979673 h 6698675"/>
              <a:gd name="connsiteX13629" fmla="*/ 5540751 w 8267681"/>
              <a:gd name="connsiteY13629" fmla="*/ 2975908 h 6698675"/>
              <a:gd name="connsiteX13630" fmla="*/ 5539517 w 8267681"/>
              <a:gd name="connsiteY13630" fmla="*/ 2977557 h 6698675"/>
              <a:gd name="connsiteX13631" fmla="*/ 5538989 w 8267681"/>
              <a:gd name="connsiteY13631" fmla="*/ 2975319 h 6698675"/>
              <a:gd name="connsiteX13632" fmla="*/ 5533705 w 8267681"/>
              <a:gd name="connsiteY13632" fmla="*/ 2968869 h 6698675"/>
              <a:gd name="connsiteX13633" fmla="*/ 5538067 w 8267681"/>
              <a:gd name="connsiteY13633" fmla="*/ 2964508 h 6698675"/>
              <a:gd name="connsiteX13634" fmla="*/ 5540751 w 8267681"/>
              <a:gd name="connsiteY13634" fmla="*/ 2966520 h 6698675"/>
              <a:gd name="connsiteX13635" fmla="*/ 5545448 w 8267681"/>
              <a:gd name="connsiteY13635" fmla="*/ 2957126 h 6698675"/>
              <a:gd name="connsiteX13636" fmla="*/ 5540751 w 8267681"/>
              <a:gd name="connsiteY13636" fmla="*/ 2943031 h 6698675"/>
              <a:gd name="connsiteX13637" fmla="*/ 5554843 w 8267681"/>
              <a:gd name="connsiteY13637" fmla="*/ 2945379 h 6698675"/>
              <a:gd name="connsiteX13638" fmla="*/ 5557192 w 8267681"/>
              <a:gd name="connsiteY13638" fmla="*/ 2943031 h 6698675"/>
              <a:gd name="connsiteX13639" fmla="*/ 5550146 w 8267681"/>
              <a:gd name="connsiteY13639" fmla="*/ 2933634 h 6698675"/>
              <a:gd name="connsiteX13640" fmla="*/ 5543100 w 8267681"/>
              <a:gd name="connsiteY13640" fmla="*/ 2938332 h 6698675"/>
              <a:gd name="connsiteX13641" fmla="*/ 5538402 w 8267681"/>
              <a:gd name="connsiteY13641" fmla="*/ 2935984 h 6698675"/>
              <a:gd name="connsiteX13642" fmla="*/ 5538402 w 8267681"/>
              <a:gd name="connsiteY13642" fmla="*/ 2945379 h 6698675"/>
              <a:gd name="connsiteX13643" fmla="*/ 5536640 w 8267681"/>
              <a:gd name="connsiteY13643" fmla="*/ 2953308 h 6698675"/>
              <a:gd name="connsiteX13644" fmla="*/ 5534608 w 8267681"/>
              <a:gd name="connsiteY13644" fmla="*/ 2955681 h 6698675"/>
              <a:gd name="connsiteX13645" fmla="*/ 5524831 w 8267681"/>
              <a:gd name="connsiteY13645" fmla="*/ 2945902 h 6698675"/>
              <a:gd name="connsiteX13646" fmla="*/ 5531650 w 8267681"/>
              <a:gd name="connsiteY13646" fmla="*/ 2941563 h 6698675"/>
              <a:gd name="connsiteX13647" fmla="*/ 5529007 w 8267681"/>
              <a:gd name="connsiteY13647" fmla="*/ 2933634 h 6698675"/>
              <a:gd name="connsiteX13648" fmla="*/ 5531356 w 8267681"/>
              <a:gd name="connsiteY13648" fmla="*/ 2928937 h 6698675"/>
              <a:gd name="connsiteX13649" fmla="*/ 5538402 w 8267681"/>
              <a:gd name="connsiteY13649" fmla="*/ 2931285 h 6698675"/>
              <a:gd name="connsiteX13650" fmla="*/ 5538402 w 8267681"/>
              <a:gd name="connsiteY13650" fmla="*/ 2921889 h 6698675"/>
              <a:gd name="connsiteX13651" fmla="*/ 5531356 w 8267681"/>
              <a:gd name="connsiteY13651" fmla="*/ 2928937 h 6698675"/>
              <a:gd name="connsiteX13652" fmla="*/ 5524310 w 8267681"/>
              <a:gd name="connsiteY13652" fmla="*/ 2928937 h 6698675"/>
              <a:gd name="connsiteX13653" fmla="*/ 5522964 w 8267681"/>
              <a:gd name="connsiteY13653" fmla="*/ 2933109 h 6698675"/>
              <a:gd name="connsiteX13654" fmla="*/ 5521961 w 8267681"/>
              <a:gd name="connsiteY13654" fmla="*/ 2933634 h 6698675"/>
              <a:gd name="connsiteX13655" fmla="*/ 5514914 w 8267681"/>
              <a:gd name="connsiteY13655" fmla="*/ 2924238 h 6698675"/>
              <a:gd name="connsiteX13656" fmla="*/ 5524310 w 8267681"/>
              <a:gd name="connsiteY13656" fmla="*/ 2917191 h 6698675"/>
              <a:gd name="connsiteX13657" fmla="*/ 5526658 w 8267681"/>
              <a:gd name="connsiteY13657" fmla="*/ 2917191 h 6698675"/>
              <a:gd name="connsiteX13658" fmla="*/ 5521961 w 8267681"/>
              <a:gd name="connsiteY13658" fmla="*/ 2910142 h 6698675"/>
              <a:gd name="connsiteX13659" fmla="*/ 5520134 w 8267681"/>
              <a:gd name="connsiteY13659" fmla="*/ 2911969 h 6698675"/>
              <a:gd name="connsiteX13660" fmla="*/ 5517002 w 8267681"/>
              <a:gd name="connsiteY13660" fmla="*/ 2908054 h 6698675"/>
              <a:gd name="connsiteX13661" fmla="*/ 5521961 w 8267681"/>
              <a:gd name="connsiteY13661" fmla="*/ 2903095 h 6698675"/>
              <a:gd name="connsiteX13662" fmla="*/ 5514914 w 8267681"/>
              <a:gd name="connsiteY13662" fmla="*/ 2893699 h 6698675"/>
              <a:gd name="connsiteX13663" fmla="*/ 5517263 w 8267681"/>
              <a:gd name="connsiteY13663" fmla="*/ 2891350 h 6698675"/>
              <a:gd name="connsiteX13664" fmla="*/ 5531356 w 8267681"/>
              <a:gd name="connsiteY13664" fmla="*/ 2893699 h 6698675"/>
              <a:gd name="connsiteX13665" fmla="*/ 5531356 w 8267681"/>
              <a:gd name="connsiteY13665" fmla="*/ 2884302 h 6698675"/>
              <a:gd name="connsiteX13666" fmla="*/ 5529007 w 8267681"/>
              <a:gd name="connsiteY13666" fmla="*/ 2879605 h 6698675"/>
              <a:gd name="connsiteX13667" fmla="*/ 5529007 w 8267681"/>
              <a:gd name="connsiteY13667" fmla="*/ 2872559 h 6698675"/>
              <a:gd name="connsiteX13668" fmla="*/ 5531356 w 8267681"/>
              <a:gd name="connsiteY13668" fmla="*/ 2877259 h 6698675"/>
              <a:gd name="connsiteX13669" fmla="*/ 5538402 w 8267681"/>
              <a:gd name="connsiteY13669" fmla="*/ 2872559 h 6698675"/>
              <a:gd name="connsiteX13670" fmla="*/ 5543100 w 8267681"/>
              <a:gd name="connsiteY13670" fmla="*/ 2879605 h 6698675"/>
              <a:gd name="connsiteX13671" fmla="*/ 5547797 w 8267681"/>
              <a:gd name="connsiteY13671" fmla="*/ 2872559 h 6698675"/>
              <a:gd name="connsiteX13672" fmla="*/ 5545448 w 8267681"/>
              <a:gd name="connsiteY13672" fmla="*/ 2867859 h 6698675"/>
              <a:gd name="connsiteX13673" fmla="*/ 5538402 w 8267681"/>
              <a:gd name="connsiteY13673" fmla="*/ 2872559 h 6698675"/>
              <a:gd name="connsiteX13674" fmla="*/ 5529007 w 8267681"/>
              <a:gd name="connsiteY13674" fmla="*/ 2872559 h 6698675"/>
              <a:gd name="connsiteX13675" fmla="*/ 5521961 w 8267681"/>
              <a:gd name="connsiteY13675" fmla="*/ 2874908 h 6698675"/>
              <a:gd name="connsiteX13676" fmla="*/ 5521961 w 8267681"/>
              <a:gd name="connsiteY13676" fmla="*/ 2881957 h 6698675"/>
              <a:gd name="connsiteX13677" fmla="*/ 5519612 w 8267681"/>
              <a:gd name="connsiteY13677" fmla="*/ 2884302 h 6698675"/>
              <a:gd name="connsiteX13678" fmla="*/ 5514914 w 8267681"/>
              <a:gd name="connsiteY13678" fmla="*/ 2881957 h 6698675"/>
              <a:gd name="connsiteX13679" fmla="*/ 5514914 w 8267681"/>
              <a:gd name="connsiteY13679" fmla="*/ 2891350 h 6698675"/>
              <a:gd name="connsiteX13680" fmla="*/ 5512566 w 8267681"/>
              <a:gd name="connsiteY13680" fmla="*/ 2891350 h 6698675"/>
              <a:gd name="connsiteX13681" fmla="*/ 5507150 w 8267681"/>
              <a:gd name="connsiteY13681" fmla="*/ 2885934 h 6698675"/>
              <a:gd name="connsiteX13682" fmla="*/ 5507868 w 8267681"/>
              <a:gd name="connsiteY13682" fmla="*/ 2884302 h 6698675"/>
              <a:gd name="connsiteX13683" fmla="*/ 5505519 w 8267681"/>
              <a:gd name="connsiteY13683" fmla="*/ 2884302 h 6698675"/>
              <a:gd name="connsiteX13684" fmla="*/ 5498473 w 8267681"/>
              <a:gd name="connsiteY13684" fmla="*/ 2884302 h 6698675"/>
              <a:gd name="connsiteX13685" fmla="*/ 5503170 w 8267681"/>
              <a:gd name="connsiteY13685" fmla="*/ 2891350 h 6698675"/>
              <a:gd name="connsiteX13686" fmla="*/ 5493775 w 8267681"/>
              <a:gd name="connsiteY13686" fmla="*/ 2891350 h 6698675"/>
              <a:gd name="connsiteX13687" fmla="*/ 5496124 w 8267681"/>
              <a:gd name="connsiteY13687" fmla="*/ 2884302 h 6698675"/>
              <a:gd name="connsiteX13688" fmla="*/ 5489078 w 8267681"/>
              <a:gd name="connsiteY13688" fmla="*/ 2881957 h 6698675"/>
              <a:gd name="connsiteX13689" fmla="*/ 5493775 w 8267681"/>
              <a:gd name="connsiteY13689" fmla="*/ 2891350 h 6698675"/>
              <a:gd name="connsiteX13690" fmla="*/ 5498473 w 8267681"/>
              <a:gd name="connsiteY13690" fmla="*/ 2898397 h 6698675"/>
              <a:gd name="connsiteX13691" fmla="*/ 5484380 w 8267681"/>
              <a:gd name="connsiteY13691" fmla="*/ 2907794 h 6698675"/>
              <a:gd name="connsiteX13692" fmla="*/ 5500822 w 8267681"/>
              <a:gd name="connsiteY13692" fmla="*/ 2900746 h 6698675"/>
              <a:gd name="connsiteX13693" fmla="*/ 5503170 w 8267681"/>
              <a:gd name="connsiteY13693" fmla="*/ 2907794 h 6698675"/>
              <a:gd name="connsiteX13694" fmla="*/ 5505519 w 8267681"/>
              <a:gd name="connsiteY13694" fmla="*/ 2917191 h 6698675"/>
              <a:gd name="connsiteX13695" fmla="*/ 5498473 w 8267681"/>
              <a:gd name="connsiteY13695" fmla="*/ 2919539 h 6698675"/>
              <a:gd name="connsiteX13696" fmla="*/ 5493775 w 8267681"/>
              <a:gd name="connsiteY13696" fmla="*/ 2912491 h 6698675"/>
              <a:gd name="connsiteX13697" fmla="*/ 5482032 w 8267681"/>
              <a:gd name="connsiteY13697" fmla="*/ 2921889 h 6698675"/>
              <a:gd name="connsiteX13698" fmla="*/ 5474985 w 8267681"/>
              <a:gd name="connsiteY13698" fmla="*/ 2921889 h 6698675"/>
              <a:gd name="connsiteX13699" fmla="*/ 5482032 w 8267681"/>
              <a:gd name="connsiteY13699" fmla="*/ 2914842 h 6698675"/>
              <a:gd name="connsiteX13700" fmla="*/ 5463241 w 8267681"/>
              <a:gd name="connsiteY13700" fmla="*/ 2898397 h 6698675"/>
              <a:gd name="connsiteX13701" fmla="*/ 5458544 w 8267681"/>
              <a:gd name="connsiteY13701" fmla="*/ 2907794 h 6698675"/>
              <a:gd name="connsiteX13702" fmla="*/ 5467939 w 8267681"/>
              <a:gd name="connsiteY13702" fmla="*/ 2912491 h 6698675"/>
              <a:gd name="connsiteX13703" fmla="*/ 5460892 w 8267681"/>
              <a:gd name="connsiteY13703" fmla="*/ 2917191 h 6698675"/>
              <a:gd name="connsiteX13704" fmla="*/ 5474985 w 8267681"/>
              <a:gd name="connsiteY13704" fmla="*/ 2921889 h 6698675"/>
              <a:gd name="connsiteX13705" fmla="*/ 5477334 w 8267681"/>
              <a:gd name="connsiteY13705" fmla="*/ 2928937 h 6698675"/>
              <a:gd name="connsiteX13706" fmla="*/ 5491427 w 8267681"/>
              <a:gd name="connsiteY13706" fmla="*/ 2926587 h 6698675"/>
              <a:gd name="connsiteX13707" fmla="*/ 5491427 w 8267681"/>
              <a:gd name="connsiteY13707" fmla="*/ 2919539 h 6698675"/>
              <a:gd name="connsiteX13708" fmla="*/ 5498473 w 8267681"/>
              <a:gd name="connsiteY13708" fmla="*/ 2919539 h 6698675"/>
              <a:gd name="connsiteX13709" fmla="*/ 5493775 w 8267681"/>
              <a:gd name="connsiteY13709" fmla="*/ 2926587 h 6698675"/>
              <a:gd name="connsiteX13710" fmla="*/ 5503464 w 8267681"/>
              <a:gd name="connsiteY13710" fmla="*/ 2932753 h 6698675"/>
              <a:gd name="connsiteX13711" fmla="*/ 5507835 w 8267681"/>
              <a:gd name="connsiteY13711" fmla="*/ 2940623 h 6698675"/>
              <a:gd name="connsiteX13712" fmla="*/ 5507867 w 8267681"/>
              <a:gd name="connsiteY13712" fmla="*/ 2940655 h 6698675"/>
              <a:gd name="connsiteX13713" fmla="*/ 5507856 w 8267681"/>
              <a:gd name="connsiteY13713" fmla="*/ 2940661 h 6698675"/>
              <a:gd name="connsiteX13714" fmla="*/ 5507868 w 8267681"/>
              <a:gd name="connsiteY13714" fmla="*/ 2940682 h 6698675"/>
              <a:gd name="connsiteX13715" fmla="*/ 5517263 w 8267681"/>
              <a:gd name="connsiteY13715" fmla="*/ 2940682 h 6698675"/>
              <a:gd name="connsiteX13716" fmla="*/ 5507607 w 8267681"/>
              <a:gd name="connsiteY13716" fmla="*/ 2952271 h 6698675"/>
              <a:gd name="connsiteX13717" fmla="*/ 5507867 w 8267681"/>
              <a:gd name="connsiteY13717" fmla="*/ 2952401 h 6698675"/>
              <a:gd name="connsiteX13718" fmla="*/ 5507234 w 8267681"/>
              <a:gd name="connsiteY13718" fmla="*/ 2952717 h 6698675"/>
              <a:gd name="connsiteX13719" fmla="*/ 5505519 w 8267681"/>
              <a:gd name="connsiteY13719" fmla="*/ 2954777 h 6698675"/>
              <a:gd name="connsiteX13720" fmla="*/ 5507868 w 8267681"/>
              <a:gd name="connsiteY13720" fmla="*/ 2959475 h 6698675"/>
              <a:gd name="connsiteX13721" fmla="*/ 5507868 w 8267681"/>
              <a:gd name="connsiteY13721" fmla="*/ 2966520 h 6698675"/>
              <a:gd name="connsiteX13722" fmla="*/ 5498473 w 8267681"/>
              <a:gd name="connsiteY13722" fmla="*/ 2973562 h 6698675"/>
              <a:gd name="connsiteX13723" fmla="*/ 5493775 w 8267681"/>
              <a:gd name="connsiteY13723" fmla="*/ 2966520 h 6698675"/>
              <a:gd name="connsiteX13724" fmla="*/ 5496190 w 8267681"/>
              <a:gd name="connsiteY13724" fmla="*/ 2966520 h 6698675"/>
              <a:gd name="connsiteX13725" fmla="*/ 5496124 w 8267681"/>
              <a:gd name="connsiteY13725" fmla="*/ 2966487 h 6698675"/>
              <a:gd name="connsiteX13726" fmla="*/ 5498473 w 8267681"/>
              <a:gd name="connsiteY13726" fmla="*/ 2964138 h 6698675"/>
              <a:gd name="connsiteX13727" fmla="*/ 5499664 w 8267681"/>
              <a:gd name="connsiteY13727" fmla="*/ 2966520 h 6698675"/>
              <a:gd name="connsiteX13728" fmla="*/ 5500822 w 8267681"/>
              <a:gd name="connsiteY13728" fmla="*/ 2966520 h 6698675"/>
              <a:gd name="connsiteX13729" fmla="*/ 5493775 w 8267681"/>
              <a:gd name="connsiteY13729" fmla="*/ 2954777 h 6698675"/>
              <a:gd name="connsiteX13730" fmla="*/ 5503170 w 8267681"/>
              <a:gd name="connsiteY13730" fmla="*/ 2947729 h 6698675"/>
              <a:gd name="connsiteX13731" fmla="*/ 5503170 w 8267681"/>
              <a:gd name="connsiteY13731" fmla="*/ 2938332 h 6698675"/>
              <a:gd name="connsiteX13732" fmla="*/ 5479683 w 8267681"/>
              <a:gd name="connsiteY13732" fmla="*/ 2938332 h 6698675"/>
              <a:gd name="connsiteX13733" fmla="*/ 5479683 w 8267681"/>
              <a:gd name="connsiteY13733" fmla="*/ 2940682 h 6698675"/>
              <a:gd name="connsiteX13734" fmla="*/ 5489078 w 8267681"/>
              <a:gd name="connsiteY13734" fmla="*/ 2940682 h 6698675"/>
              <a:gd name="connsiteX13735" fmla="*/ 5482032 w 8267681"/>
              <a:gd name="connsiteY13735" fmla="*/ 2950079 h 6698675"/>
              <a:gd name="connsiteX13736" fmla="*/ 5472636 w 8267681"/>
              <a:gd name="connsiteY13736" fmla="*/ 2943031 h 6698675"/>
              <a:gd name="connsiteX13737" fmla="*/ 5477334 w 8267681"/>
              <a:gd name="connsiteY13737" fmla="*/ 2935984 h 6698675"/>
              <a:gd name="connsiteX13738" fmla="*/ 5463241 w 8267681"/>
              <a:gd name="connsiteY13738" fmla="*/ 2943031 h 6698675"/>
              <a:gd name="connsiteX13739" fmla="*/ 5456195 w 8267681"/>
              <a:gd name="connsiteY13739" fmla="*/ 2940682 h 6698675"/>
              <a:gd name="connsiteX13740" fmla="*/ 5453846 w 8267681"/>
              <a:gd name="connsiteY13740" fmla="*/ 2924238 h 6698675"/>
              <a:gd name="connsiteX13741" fmla="*/ 5449148 w 8267681"/>
              <a:gd name="connsiteY13741" fmla="*/ 2931285 h 6698675"/>
              <a:gd name="connsiteX13742" fmla="*/ 5453846 w 8267681"/>
              <a:gd name="connsiteY13742" fmla="*/ 2938332 h 6698675"/>
              <a:gd name="connsiteX13743" fmla="*/ 5449148 w 8267681"/>
              <a:gd name="connsiteY13743" fmla="*/ 2940682 h 6698675"/>
              <a:gd name="connsiteX13744" fmla="*/ 5442102 w 8267681"/>
              <a:gd name="connsiteY13744" fmla="*/ 2931285 h 6698675"/>
              <a:gd name="connsiteX13745" fmla="*/ 5425661 w 8267681"/>
              <a:gd name="connsiteY13745" fmla="*/ 2938332 h 6698675"/>
              <a:gd name="connsiteX13746" fmla="*/ 5425661 w 8267681"/>
              <a:gd name="connsiteY13746" fmla="*/ 2931285 h 6698675"/>
              <a:gd name="connsiteX13747" fmla="*/ 5418615 w 8267681"/>
              <a:gd name="connsiteY13747" fmla="*/ 2931285 h 6698675"/>
              <a:gd name="connsiteX13748" fmla="*/ 5428010 w 8267681"/>
              <a:gd name="connsiteY13748" fmla="*/ 2928937 h 6698675"/>
              <a:gd name="connsiteX13749" fmla="*/ 5428010 w 8267681"/>
              <a:gd name="connsiteY13749" fmla="*/ 2921889 h 6698675"/>
              <a:gd name="connsiteX13750" fmla="*/ 5430359 w 8267681"/>
              <a:gd name="connsiteY13750" fmla="*/ 2924238 h 6698675"/>
              <a:gd name="connsiteX13751" fmla="*/ 5437405 w 8267681"/>
              <a:gd name="connsiteY13751" fmla="*/ 2910142 h 6698675"/>
              <a:gd name="connsiteX13752" fmla="*/ 5435056 w 8267681"/>
              <a:gd name="connsiteY13752" fmla="*/ 2903095 h 6698675"/>
              <a:gd name="connsiteX13753" fmla="*/ 5437405 w 8267681"/>
              <a:gd name="connsiteY13753" fmla="*/ 2898397 h 6698675"/>
              <a:gd name="connsiteX13754" fmla="*/ 5437405 w 8267681"/>
              <a:gd name="connsiteY13754" fmla="*/ 2896048 h 6698675"/>
              <a:gd name="connsiteX13755" fmla="*/ 5438579 w 8267681"/>
              <a:gd name="connsiteY13755" fmla="*/ 2896048 h 6698675"/>
              <a:gd name="connsiteX13756" fmla="*/ 5439753 w 8267681"/>
              <a:gd name="connsiteY13756" fmla="*/ 2900746 h 6698675"/>
              <a:gd name="connsiteX13757" fmla="*/ 5446800 w 8267681"/>
              <a:gd name="connsiteY13757" fmla="*/ 2889000 h 6698675"/>
              <a:gd name="connsiteX13758" fmla="*/ 5439753 w 8267681"/>
              <a:gd name="connsiteY13758" fmla="*/ 2896048 h 6698675"/>
              <a:gd name="connsiteX13759" fmla="*/ 5438579 w 8267681"/>
              <a:gd name="connsiteY13759" fmla="*/ 2896048 h 6698675"/>
              <a:gd name="connsiteX13760" fmla="*/ 5437405 w 8267681"/>
              <a:gd name="connsiteY13760" fmla="*/ 2891350 h 6698675"/>
              <a:gd name="connsiteX13761" fmla="*/ 5437405 w 8267681"/>
              <a:gd name="connsiteY13761" fmla="*/ 2896048 h 6698675"/>
              <a:gd name="connsiteX13762" fmla="*/ 5432707 w 8267681"/>
              <a:gd name="connsiteY13762" fmla="*/ 2896048 h 6698675"/>
              <a:gd name="connsiteX13763" fmla="*/ 5425661 w 8267681"/>
              <a:gd name="connsiteY13763" fmla="*/ 2905444 h 6698675"/>
              <a:gd name="connsiteX13764" fmla="*/ 5425661 w 8267681"/>
              <a:gd name="connsiteY13764" fmla="*/ 2898397 h 6698675"/>
              <a:gd name="connsiteX13765" fmla="*/ 5416853 w 8267681"/>
              <a:gd name="connsiteY13765" fmla="*/ 2900158 h 6698675"/>
              <a:gd name="connsiteX13766" fmla="*/ 5414700 w 8267681"/>
              <a:gd name="connsiteY13766" fmla="*/ 2899440 h 6698675"/>
              <a:gd name="connsiteX13767" fmla="*/ 5417440 w 8267681"/>
              <a:gd name="connsiteY13767" fmla="*/ 2894873 h 6698675"/>
              <a:gd name="connsiteX13768" fmla="*/ 5413917 w 8267681"/>
              <a:gd name="connsiteY13768" fmla="*/ 2889000 h 6698675"/>
              <a:gd name="connsiteX13769" fmla="*/ 5404522 w 8267681"/>
              <a:gd name="connsiteY13769" fmla="*/ 2900746 h 6698675"/>
              <a:gd name="connsiteX13770" fmla="*/ 5397475 w 8267681"/>
              <a:gd name="connsiteY13770" fmla="*/ 2893699 h 6698675"/>
              <a:gd name="connsiteX13771" fmla="*/ 5390429 w 8267681"/>
              <a:gd name="connsiteY13771" fmla="*/ 2896048 h 6698675"/>
              <a:gd name="connsiteX13772" fmla="*/ 5383383 w 8267681"/>
              <a:gd name="connsiteY13772" fmla="*/ 2886652 h 6698675"/>
              <a:gd name="connsiteX13773" fmla="*/ 5376337 w 8267681"/>
              <a:gd name="connsiteY13773" fmla="*/ 2891350 h 6698675"/>
              <a:gd name="connsiteX13774" fmla="*/ 5376337 w 8267681"/>
              <a:gd name="connsiteY13774" fmla="*/ 2879605 h 6698675"/>
              <a:gd name="connsiteX13775" fmla="*/ 5385731 w 8267681"/>
              <a:gd name="connsiteY13775" fmla="*/ 2879605 h 6698675"/>
              <a:gd name="connsiteX13776" fmla="*/ 5383383 w 8267681"/>
              <a:gd name="connsiteY13776" fmla="*/ 2884302 h 6698675"/>
              <a:gd name="connsiteX13777" fmla="*/ 5390429 w 8267681"/>
              <a:gd name="connsiteY13777" fmla="*/ 2891350 h 6698675"/>
              <a:gd name="connsiteX13778" fmla="*/ 5397475 w 8267681"/>
              <a:gd name="connsiteY13778" fmla="*/ 2889000 h 6698675"/>
              <a:gd name="connsiteX13779" fmla="*/ 5406871 w 8267681"/>
              <a:gd name="connsiteY13779" fmla="*/ 2893699 h 6698675"/>
              <a:gd name="connsiteX13780" fmla="*/ 5390429 w 8267681"/>
              <a:gd name="connsiteY13780" fmla="*/ 2874908 h 6698675"/>
              <a:gd name="connsiteX13781" fmla="*/ 5376337 w 8267681"/>
              <a:gd name="connsiteY13781" fmla="*/ 2877259 h 6698675"/>
              <a:gd name="connsiteX13782" fmla="*/ 5373596 w 8267681"/>
              <a:gd name="connsiteY13782" fmla="*/ 2877259 h 6698675"/>
              <a:gd name="connsiteX13783" fmla="*/ 5371639 w 8267681"/>
              <a:gd name="connsiteY13783" fmla="*/ 2865511 h 6698675"/>
              <a:gd name="connsiteX13784" fmla="*/ 5364593 w 8267681"/>
              <a:gd name="connsiteY13784" fmla="*/ 2865511 h 6698675"/>
              <a:gd name="connsiteX13785" fmla="*/ 5364973 w 8267681"/>
              <a:gd name="connsiteY13785" fmla="*/ 2870209 h 6698675"/>
              <a:gd name="connsiteX13786" fmla="*/ 5362244 w 8267681"/>
              <a:gd name="connsiteY13786" fmla="*/ 2870209 h 6698675"/>
              <a:gd name="connsiteX13787" fmla="*/ 5362244 w 8267681"/>
              <a:gd name="connsiteY13787" fmla="*/ 2877259 h 6698675"/>
              <a:gd name="connsiteX13788" fmla="*/ 5345802 w 8267681"/>
              <a:gd name="connsiteY13788" fmla="*/ 2874908 h 6698675"/>
              <a:gd name="connsiteX13789" fmla="*/ 5345802 w 8267681"/>
              <a:gd name="connsiteY13789" fmla="*/ 2884302 h 6698675"/>
              <a:gd name="connsiteX13790" fmla="*/ 5357546 w 8267681"/>
              <a:gd name="connsiteY13790" fmla="*/ 2898397 h 6698675"/>
              <a:gd name="connsiteX13791" fmla="*/ 5350542 w 8267681"/>
              <a:gd name="connsiteY13791" fmla="*/ 2898397 h 6698675"/>
              <a:gd name="connsiteX13792" fmla="*/ 5355197 w 8267681"/>
              <a:gd name="connsiteY13792" fmla="*/ 2900724 h 6698675"/>
              <a:gd name="connsiteX13793" fmla="*/ 5352848 w 8267681"/>
              <a:gd name="connsiteY13793" fmla="*/ 2903074 h 6698675"/>
              <a:gd name="connsiteX13794" fmla="*/ 5348151 w 8267681"/>
              <a:gd name="connsiteY13794" fmla="*/ 2900724 h 6698675"/>
              <a:gd name="connsiteX13795" fmla="*/ 5350478 w 8267681"/>
              <a:gd name="connsiteY13795" fmla="*/ 2898397 h 6698675"/>
              <a:gd name="connsiteX13796" fmla="*/ 5348151 w 8267681"/>
              <a:gd name="connsiteY13796" fmla="*/ 2898397 h 6698675"/>
              <a:gd name="connsiteX13797" fmla="*/ 5338756 w 8267681"/>
              <a:gd name="connsiteY13797" fmla="*/ 2910142 h 6698675"/>
              <a:gd name="connsiteX13798" fmla="*/ 5327012 w 8267681"/>
              <a:gd name="connsiteY13798" fmla="*/ 2914842 h 6698675"/>
              <a:gd name="connsiteX13799" fmla="*/ 5322315 w 8267681"/>
              <a:gd name="connsiteY13799" fmla="*/ 2907794 h 6698675"/>
              <a:gd name="connsiteX13800" fmla="*/ 5338756 w 8267681"/>
              <a:gd name="connsiteY13800" fmla="*/ 2900746 h 6698675"/>
              <a:gd name="connsiteX13801" fmla="*/ 5322315 w 8267681"/>
              <a:gd name="connsiteY13801" fmla="*/ 2898397 h 6698675"/>
              <a:gd name="connsiteX13802" fmla="*/ 5322315 w 8267681"/>
              <a:gd name="connsiteY13802" fmla="*/ 2907794 h 6698675"/>
              <a:gd name="connsiteX13803" fmla="*/ 5315268 w 8267681"/>
              <a:gd name="connsiteY13803" fmla="*/ 2905444 h 6698675"/>
              <a:gd name="connsiteX13804" fmla="*/ 5310593 w 8267681"/>
              <a:gd name="connsiteY13804" fmla="*/ 2910120 h 6698675"/>
              <a:gd name="connsiteX13805" fmla="*/ 5312919 w 8267681"/>
              <a:gd name="connsiteY13805" fmla="*/ 2912446 h 6698675"/>
              <a:gd name="connsiteX13806" fmla="*/ 5310570 w 8267681"/>
              <a:gd name="connsiteY13806" fmla="*/ 2912446 h 6698675"/>
              <a:gd name="connsiteX13807" fmla="*/ 5310570 w 8267681"/>
              <a:gd name="connsiteY13807" fmla="*/ 2910143 h 6698675"/>
              <a:gd name="connsiteX13808" fmla="*/ 5308222 w 8267681"/>
              <a:gd name="connsiteY13808" fmla="*/ 2912491 h 6698675"/>
              <a:gd name="connsiteX13809" fmla="*/ 5294129 w 8267681"/>
              <a:gd name="connsiteY13809" fmla="*/ 2905444 h 6698675"/>
              <a:gd name="connsiteX13810" fmla="*/ 5305873 w 8267681"/>
              <a:gd name="connsiteY13810" fmla="*/ 2896048 h 6698675"/>
              <a:gd name="connsiteX13811" fmla="*/ 5301176 w 8267681"/>
              <a:gd name="connsiteY13811" fmla="*/ 2889000 h 6698675"/>
              <a:gd name="connsiteX13812" fmla="*/ 5308222 w 8267681"/>
              <a:gd name="connsiteY13812" fmla="*/ 2889000 h 6698675"/>
              <a:gd name="connsiteX13813" fmla="*/ 5308222 w 8267681"/>
              <a:gd name="connsiteY13813" fmla="*/ 2879605 h 6698675"/>
              <a:gd name="connsiteX13814" fmla="*/ 5301176 w 8267681"/>
              <a:gd name="connsiteY13814" fmla="*/ 2879605 h 6698675"/>
              <a:gd name="connsiteX13815" fmla="*/ 5301176 w 8267681"/>
              <a:gd name="connsiteY13815" fmla="*/ 2889000 h 6698675"/>
              <a:gd name="connsiteX13816" fmla="*/ 5294129 w 8267681"/>
              <a:gd name="connsiteY13816" fmla="*/ 2889000 h 6698675"/>
              <a:gd name="connsiteX13817" fmla="*/ 5287083 w 8267681"/>
              <a:gd name="connsiteY13817" fmla="*/ 2874908 h 6698675"/>
              <a:gd name="connsiteX13818" fmla="*/ 5296478 w 8267681"/>
              <a:gd name="connsiteY13818" fmla="*/ 2874908 h 6698675"/>
              <a:gd name="connsiteX13819" fmla="*/ 5289432 w 8267681"/>
              <a:gd name="connsiteY13819" fmla="*/ 2870209 h 6698675"/>
              <a:gd name="connsiteX13820" fmla="*/ 5284734 w 8267681"/>
              <a:gd name="connsiteY13820" fmla="*/ 2877259 h 6698675"/>
              <a:gd name="connsiteX13821" fmla="*/ 5280036 w 8267681"/>
              <a:gd name="connsiteY13821" fmla="*/ 2879605 h 6698675"/>
              <a:gd name="connsiteX13822" fmla="*/ 5277688 w 8267681"/>
              <a:gd name="connsiteY13822" fmla="*/ 2884302 h 6698675"/>
              <a:gd name="connsiteX13823" fmla="*/ 5270641 w 8267681"/>
              <a:gd name="connsiteY13823" fmla="*/ 2881957 h 6698675"/>
              <a:gd name="connsiteX13824" fmla="*/ 5275339 w 8267681"/>
              <a:gd name="connsiteY13824" fmla="*/ 2900746 h 6698675"/>
              <a:gd name="connsiteX13825" fmla="*/ 5261246 w 8267681"/>
              <a:gd name="connsiteY13825" fmla="*/ 2893699 h 6698675"/>
              <a:gd name="connsiteX13826" fmla="*/ 5261246 w 8267681"/>
              <a:gd name="connsiteY13826" fmla="*/ 2900746 h 6698675"/>
              <a:gd name="connsiteX13827" fmla="*/ 5244805 w 8267681"/>
              <a:gd name="connsiteY13827" fmla="*/ 2886652 h 6698675"/>
              <a:gd name="connsiteX13828" fmla="*/ 5244805 w 8267681"/>
              <a:gd name="connsiteY13828" fmla="*/ 2877259 h 6698675"/>
              <a:gd name="connsiteX13829" fmla="*/ 5230712 w 8267681"/>
              <a:gd name="connsiteY13829" fmla="*/ 2881957 h 6698675"/>
              <a:gd name="connsiteX13830" fmla="*/ 5230712 w 8267681"/>
              <a:gd name="connsiteY13830" fmla="*/ 2872559 h 6698675"/>
              <a:gd name="connsiteX13831" fmla="*/ 5214271 w 8267681"/>
              <a:gd name="connsiteY13831" fmla="*/ 2879605 h 6698675"/>
              <a:gd name="connsiteX13832" fmla="*/ 5207225 w 8267681"/>
              <a:gd name="connsiteY13832" fmla="*/ 2874908 h 6698675"/>
              <a:gd name="connsiteX13833" fmla="*/ 5200177 w 8267681"/>
              <a:gd name="connsiteY13833" fmla="*/ 2880195 h 6698675"/>
              <a:gd name="connsiteX13834" fmla="*/ 5200177 w 8267681"/>
              <a:gd name="connsiteY13834" fmla="*/ 2881943 h 6698675"/>
              <a:gd name="connsiteX13835" fmla="*/ 5200177 w 8267681"/>
              <a:gd name="connsiteY13835" fmla="*/ 2886638 h 6698675"/>
              <a:gd name="connsiteX13836" fmla="*/ 5198459 w 8267681"/>
              <a:gd name="connsiteY13836" fmla="*/ 2881482 h 6698675"/>
              <a:gd name="connsiteX13837" fmla="*/ 5197829 w 8267681"/>
              <a:gd name="connsiteY13837" fmla="*/ 2881957 h 6698675"/>
              <a:gd name="connsiteX13838" fmla="*/ 5193132 w 8267681"/>
              <a:gd name="connsiteY13838" fmla="*/ 2879605 h 6698675"/>
              <a:gd name="connsiteX13839" fmla="*/ 5195481 w 8267681"/>
              <a:gd name="connsiteY13839" fmla="*/ 2870209 h 6698675"/>
              <a:gd name="connsiteX13840" fmla="*/ 5201940 w 8267681"/>
              <a:gd name="connsiteY13840" fmla="*/ 2868447 h 6698675"/>
              <a:gd name="connsiteX13841" fmla="*/ 5202369 w 8267681"/>
              <a:gd name="connsiteY13841" fmla="*/ 2867673 h 6698675"/>
              <a:gd name="connsiteX13842" fmla="*/ 5200178 w 8267681"/>
              <a:gd name="connsiteY13842" fmla="*/ 2865481 h 6698675"/>
              <a:gd name="connsiteX13843" fmla="*/ 5202496 w 8267681"/>
              <a:gd name="connsiteY13843" fmla="*/ 2863162 h 6698675"/>
              <a:gd name="connsiteX13844" fmla="*/ 5195481 w 8267681"/>
              <a:gd name="connsiteY13844" fmla="*/ 2863162 h 6698675"/>
              <a:gd name="connsiteX13845" fmla="*/ 5197829 w 8267681"/>
              <a:gd name="connsiteY13845" fmla="*/ 2856119 h 6698675"/>
              <a:gd name="connsiteX13846" fmla="*/ 5186085 w 8267681"/>
              <a:gd name="connsiteY13846" fmla="*/ 2858471 h 6698675"/>
              <a:gd name="connsiteX13847" fmla="*/ 5179039 w 8267681"/>
              <a:gd name="connsiteY13847" fmla="*/ 2853769 h 6698675"/>
              <a:gd name="connsiteX13848" fmla="*/ 5174341 w 8267681"/>
              <a:gd name="connsiteY13848" fmla="*/ 2856119 h 6698675"/>
              <a:gd name="connsiteX13849" fmla="*/ 5183737 w 8267681"/>
              <a:gd name="connsiteY13849" fmla="*/ 2867859 h 6698675"/>
              <a:gd name="connsiteX13850" fmla="*/ 5169644 w 8267681"/>
              <a:gd name="connsiteY13850" fmla="*/ 2872559 h 6698675"/>
              <a:gd name="connsiteX13851" fmla="*/ 5162598 w 8267681"/>
              <a:gd name="connsiteY13851" fmla="*/ 2849069 h 6698675"/>
              <a:gd name="connsiteX13852" fmla="*/ 5146156 w 8267681"/>
              <a:gd name="connsiteY13852" fmla="*/ 2849069 h 6698675"/>
              <a:gd name="connsiteX13853" fmla="*/ 5164946 w 8267681"/>
              <a:gd name="connsiteY13853" fmla="*/ 2881957 h 6698675"/>
              <a:gd name="connsiteX13854" fmla="*/ 5164946 w 8267681"/>
              <a:gd name="connsiteY13854" fmla="*/ 2891350 h 6698675"/>
              <a:gd name="connsiteX13855" fmla="*/ 5155551 w 8267681"/>
              <a:gd name="connsiteY13855" fmla="*/ 2891350 h 6698675"/>
              <a:gd name="connsiteX13856" fmla="*/ 5149972 w 8267681"/>
              <a:gd name="connsiteY13856" fmla="*/ 2890762 h 6698675"/>
              <a:gd name="connsiteX13857" fmla="*/ 5147222 w 8267681"/>
              <a:gd name="connsiteY13857" fmla="*/ 2892878 h 6698675"/>
              <a:gd name="connsiteX13858" fmla="*/ 5155550 w 8267681"/>
              <a:gd name="connsiteY13858" fmla="*/ 2917189 h 6698675"/>
              <a:gd name="connsiteX13859" fmla="*/ 5200177 w 8267681"/>
              <a:gd name="connsiteY13859" fmla="*/ 2957125 h 6698675"/>
              <a:gd name="connsiteX13860" fmla="*/ 5216618 w 8267681"/>
              <a:gd name="connsiteY13860" fmla="*/ 2950078 h 6698675"/>
              <a:gd name="connsiteX13861" fmla="*/ 5207223 w 8267681"/>
              <a:gd name="connsiteY13861" fmla="*/ 2973560 h 6698675"/>
              <a:gd name="connsiteX13862" fmla="*/ 5254199 w 8267681"/>
              <a:gd name="connsiteY13862" fmla="*/ 2992354 h 6698675"/>
              <a:gd name="connsiteX13863" fmla="*/ 5218967 w 8267681"/>
              <a:gd name="connsiteY13863" fmla="*/ 3093357 h 6698675"/>
              <a:gd name="connsiteX13864" fmla="*/ 5186084 w 8267681"/>
              <a:gd name="connsiteY13864" fmla="*/ 3107447 h 6698675"/>
              <a:gd name="connsiteX13865" fmla="*/ 5181597 w 8267681"/>
              <a:gd name="connsiteY13865" fmla="*/ 3126160 h 6698675"/>
              <a:gd name="connsiteX13866" fmla="*/ 5184324 w 8267681"/>
              <a:gd name="connsiteY13866" fmla="*/ 3125616 h 6698675"/>
              <a:gd name="connsiteX13867" fmla="*/ 5183737 w 8267681"/>
              <a:gd name="connsiteY13867" fmla="*/ 3128553 h 6698675"/>
              <a:gd name="connsiteX13868" fmla="*/ 5181388 w 8267681"/>
              <a:gd name="connsiteY13868" fmla="*/ 3130901 h 6698675"/>
              <a:gd name="connsiteX13869" fmla="*/ 5181388 w 8267681"/>
              <a:gd name="connsiteY13869" fmla="*/ 3127033 h 6698675"/>
              <a:gd name="connsiteX13870" fmla="*/ 5177717 w 8267681"/>
              <a:gd name="connsiteY13870" fmla="*/ 3142348 h 6698675"/>
              <a:gd name="connsiteX13871" fmla="*/ 5159660 w 8267681"/>
              <a:gd name="connsiteY13871" fmla="*/ 3180556 h 6698675"/>
              <a:gd name="connsiteX13872" fmla="*/ 5156100 w 8267681"/>
              <a:gd name="connsiteY13872" fmla="*/ 3186401 h 6698675"/>
              <a:gd name="connsiteX13873" fmla="*/ 5157900 w 8267681"/>
              <a:gd name="connsiteY13873" fmla="*/ 3187304 h 6698675"/>
              <a:gd name="connsiteX13874" fmla="*/ 5153202 w 8267681"/>
              <a:gd name="connsiteY13874" fmla="*/ 3192003 h 6698675"/>
              <a:gd name="connsiteX13875" fmla="*/ 5152691 w 8267681"/>
              <a:gd name="connsiteY13875" fmla="*/ 3192003 h 6698675"/>
              <a:gd name="connsiteX13876" fmla="*/ 5137200 w 8267681"/>
              <a:gd name="connsiteY13876" fmla="*/ 3217440 h 6698675"/>
              <a:gd name="connsiteX13877" fmla="*/ 5115620 w 8267681"/>
              <a:gd name="connsiteY13877" fmla="*/ 3248384 h 6698675"/>
              <a:gd name="connsiteX13878" fmla="*/ 5101528 w 8267681"/>
              <a:gd name="connsiteY13878" fmla="*/ 3297674 h 6698675"/>
              <a:gd name="connsiteX13879" fmla="*/ 5117969 w 8267681"/>
              <a:gd name="connsiteY13879" fmla="*/ 3358712 h 6698675"/>
              <a:gd name="connsiteX13880" fmla="*/ 5094482 w 8267681"/>
              <a:gd name="connsiteY13880" fmla="*/ 3368107 h 6698675"/>
              <a:gd name="connsiteX13881" fmla="*/ 5125016 w 8267681"/>
              <a:gd name="connsiteY13881" fmla="*/ 3393943 h 6698675"/>
              <a:gd name="connsiteX13882" fmla="*/ 5122667 w 8267681"/>
              <a:gd name="connsiteY13882" fmla="*/ 3365758 h 6698675"/>
              <a:gd name="connsiteX13883" fmla="*/ 5153201 w 8267681"/>
              <a:gd name="connsiteY13883" fmla="*/ 3391595 h 6698675"/>
              <a:gd name="connsiteX13884" fmla="*/ 5200177 w 8267681"/>
              <a:gd name="connsiteY13884" fmla="*/ 3377502 h 6698675"/>
              <a:gd name="connsiteX13885" fmla="*/ 5221316 w 8267681"/>
              <a:gd name="connsiteY13885" fmla="*/ 3325857 h 6698675"/>
              <a:gd name="connsiteX13886" fmla="*/ 5237757 w 8267681"/>
              <a:gd name="connsiteY13886" fmla="*/ 3365758 h 6698675"/>
              <a:gd name="connsiteX13887" fmla="*/ 5277686 w 8267681"/>
              <a:gd name="connsiteY13887" fmla="*/ 3619426 h 6698675"/>
              <a:gd name="connsiteX13888" fmla="*/ 5277686 w 8267681"/>
              <a:gd name="connsiteY13888" fmla="*/ 3687541 h 6698675"/>
              <a:gd name="connsiteX13889" fmla="*/ 5303523 w 8267681"/>
              <a:gd name="connsiteY13889" fmla="*/ 3725121 h 6698675"/>
              <a:gd name="connsiteX13890" fmla="*/ 5280035 w 8267681"/>
              <a:gd name="connsiteY13890" fmla="*/ 3748609 h 6698675"/>
              <a:gd name="connsiteX13891" fmla="*/ 5282384 w 8267681"/>
              <a:gd name="connsiteY13891" fmla="*/ 3729819 h 6698675"/>
              <a:gd name="connsiteX13892" fmla="*/ 5244803 w 8267681"/>
              <a:gd name="connsiteY13892" fmla="*/ 3788538 h 6698675"/>
              <a:gd name="connsiteX13893" fmla="*/ 5247152 w 8267681"/>
              <a:gd name="connsiteY13893" fmla="*/ 3769748 h 6698675"/>
              <a:gd name="connsiteX13894" fmla="*/ 5272989 w 8267681"/>
              <a:gd name="connsiteY13894" fmla="*/ 3753307 h 6698675"/>
              <a:gd name="connsiteX13895" fmla="*/ 5240106 w 8267681"/>
              <a:gd name="connsiteY13895" fmla="*/ 3753307 h 6698675"/>
              <a:gd name="connsiteX13896" fmla="*/ 5242455 w 8267681"/>
              <a:gd name="connsiteY13896" fmla="*/ 3734516 h 6698675"/>
              <a:gd name="connsiteX13897" fmla="*/ 5228362 w 8267681"/>
              <a:gd name="connsiteY13897" fmla="*/ 3802631 h 6698675"/>
              <a:gd name="connsiteX13898" fmla="*/ 5223664 w 8267681"/>
              <a:gd name="connsiteY13898" fmla="*/ 3767399 h 6698675"/>
              <a:gd name="connsiteX13899" fmla="*/ 5186084 w 8267681"/>
              <a:gd name="connsiteY13899" fmla="*/ 3779143 h 6698675"/>
              <a:gd name="connsiteX13900" fmla="*/ 5204874 w 8267681"/>
              <a:gd name="connsiteY13900" fmla="*/ 3868397 h 6698675"/>
              <a:gd name="connsiteX13901" fmla="*/ 5157899 w 8267681"/>
              <a:gd name="connsiteY13901" fmla="*/ 3849607 h 6698675"/>
              <a:gd name="connsiteX13902" fmla="*/ 5174340 w 8267681"/>
              <a:gd name="connsiteY13902" fmla="*/ 3842560 h 6698675"/>
              <a:gd name="connsiteX13903" fmla="*/ 5171991 w 8267681"/>
              <a:gd name="connsiteY13903" fmla="*/ 3814375 h 6698675"/>
              <a:gd name="connsiteX13904" fmla="*/ 5132062 w 8267681"/>
              <a:gd name="connsiteY13904" fmla="*/ 3812026 h 6698675"/>
              <a:gd name="connsiteX13905" fmla="*/ 5139108 w 8267681"/>
              <a:gd name="connsiteY13905" fmla="*/ 3760353 h 6698675"/>
              <a:gd name="connsiteX13906" fmla="*/ 5087435 w 8267681"/>
              <a:gd name="connsiteY13906" fmla="*/ 3753307 h 6698675"/>
              <a:gd name="connsiteX13907" fmla="*/ 5075691 w 8267681"/>
              <a:gd name="connsiteY13907" fmla="*/ 3795585 h 6698675"/>
              <a:gd name="connsiteX13908" fmla="*/ 5056901 w 8267681"/>
              <a:gd name="connsiteY13908" fmla="*/ 3774445 h 6698675"/>
              <a:gd name="connsiteX13909" fmla="*/ 5042809 w 8267681"/>
              <a:gd name="connsiteY13909" fmla="*/ 3809677 h 6698675"/>
              <a:gd name="connsiteX13910" fmla="*/ 5056901 w 8267681"/>
              <a:gd name="connsiteY13910" fmla="*/ 3795585 h 6698675"/>
              <a:gd name="connsiteX13911" fmla="*/ 5028716 w 8267681"/>
              <a:gd name="connsiteY13911" fmla="*/ 3866048 h 6698675"/>
              <a:gd name="connsiteX13912" fmla="*/ 5049855 w 8267681"/>
              <a:gd name="connsiteY13912" fmla="*/ 3882489 h 6698675"/>
              <a:gd name="connsiteX13913" fmla="*/ 5063947 w 8267681"/>
              <a:gd name="connsiteY13913" fmla="*/ 3868397 h 6698675"/>
              <a:gd name="connsiteX13914" fmla="*/ 5075691 w 8267681"/>
              <a:gd name="connsiteY13914" fmla="*/ 3920070 h 6698675"/>
              <a:gd name="connsiteX13915" fmla="*/ 5096830 w 8267681"/>
              <a:gd name="connsiteY13915" fmla="*/ 3915372 h 6698675"/>
              <a:gd name="connsiteX13916" fmla="*/ 5094482 w 8267681"/>
              <a:gd name="connsiteY13916" fmla="*/ 4002277 h 6698675"/>
              <a:gd name="connsiteX13917" fmla="*/ 5110923 w 8267681"/>
              <a:gd name="connsiteY13917" fmla="*/ 4009323 h 6698675"/>
              <a:gd name="connsiteX13918" fmla="*/ 5120318 w 8267681"/>
              <a:gd name="connsiteY13918" fmla="*/ 3938860 h 6698675"/>
              <a:gd name="connsiteX13919" fmla="*/ 5129713 w 8267681"/>
              <a:gd name="connsiteY13919" fmla="*/ 3997579 h 6698675"/>
              <a:gd name="connsiteX13920" fmla="*/ 5146155 w 8267681"/>
              <a:gd name="connsiteY13920" fmla="*/ 3990533 h 6698675"/>
              <a:gd name="connsiteX13921" fmla="*/ 5153201 w 8267681"/>
              <a:gd name="connsiteY13921" fmla="*/ 4075089 h 6698675"/>
              <a:gd name="connsiteX13922" fmla="*/ 5136760 w 8267681"/>
              <a:gd name="connsiteY13922" fmla="*/ 4082136 h 6698675"/>
              <a:gd name="connsiteX13923" fmla="*/ 5139108 w 8267681"/>
              <a:gd name="connsiteY13923" fmla="*/ 4042206 h 6698675"/>
              <a:gd name="connsiteX13924" fmla="*/ 5085086 w 8267681"/>
              <a:gd name="connsiteY13924" fmla="*/ 4060997 h 6698675"/>
              <a:gd name="connsiteX13925" fmla="*/ 5080389 w 8267681"/>
              <a:gd name="connsiteY13925" fmla="*/ 4039857 h 6698675"/>
              <a:gd name="connsiteX13926" fmla="*/ 5101528 w 8267681"/>
              <a:gd name="connsiteY13926" fmla="*/ 4068043 h 6698675"/>
              <a:gd name="connsiteX13927" fmla="*/ 5096830 w 8267681"/>
              <a:gd name="connsiteY13927" fmla="*/ 4126762 h 6698675"/>
              <a:gd name="connsiteX13928" fmla="*/ 5103556 w 8267681"/>
              <a:gd name="connsiteY13928" fmla="*/ 4112572 h 6698675"/>
              <a:gd name="connsiteX13929" fmla="*/ 5108574 w 8267681"/>
              <a:gd name="connsiteY13929" fmla="*/ 4117367 h 6698675"/>
              <a:gd name="connsiteX13930" fmla="*/ 5115620 w 8267681"/>
              <a:gd name="connsiteY13930" fmla="*/ 4115018 h 6698675"/>
              <a:gd name="connsiteX13931" fmla="*/ 5120318 w 8267681"/>
              <a:gd name="connsiteY13931" fmla="*/ 4103274 h 6698675"/>
              <a:gd name="connsiteX13932" fmla="*/ 5111547 w 8267681"/>
              <a:gd name="connsiteY13932" fmla="*/ 4098209 h 6698675"/>
              <a:gd name="connsiteX13933" fmla="*/ 5108268 w 8267681"/>
              <a:gd name="connsiteY13933" fmla="*/ 4100655 h 6698675"/>
              <a:gd name="connsiteX13934" fmla="*/ 5111217 w 8267681"/>
              <a:gd name="connsiteY13934" fmla="*/ 4088888 h 6698675"/>
              <a:gd name="connsiteX13935" fmla="*/ 5106226 w 8267681"/>
              <a:gd name="connsiteY13935" fmla="*/ 4056299 h 6698675"/>
              <a:gd name="connsiteX13936" fmla="*/ 5129713 w 8267681"/>
              <a:gd name="connsiteY13936" fmla="*/ 4065694 h 6698675"/>
              <a:gd name="connsiteX13937" fmla="*/ 5141457 w 8267681"/>
              <a:gd name="connsiteY13937" fmla="*/ 4117367 h 6698675"/>
              <a:gd name="connsiteX13938" fmla="*/ 5120318 w 8267681"/>
              <a:gd name="connsiteY13938" fmla="*/ 4136157 h 6698675"/>
              <a:gd name="connsiteX13939" fmla="*/ 5153201 w 8267681"/>
              <a:gd name="connsiteY13939" fmla="*/ 4157296 h 6698675"/>
              <a:gd name="connsiteX13940" fmla="*/ 5141457 w 8267681"/>
              <a:gd name="connsiteY13940" fmla="*/ 4220713 h 6698675"/>
              <a:gd name="connsiteX13941" fmla="*/ 5148504 w 8267681"/>
              <a:gd name="connsiteY13941" fmla="*/ 4251248 h 6698675"/>
              <a:gd name="connsiteX13942" fmla="*/ 5122667 w 8267681"/>
              <a:gd name="connsiteY13942" fmla="*/ 4450894 h 6698675"/>
              <a:gd name="connsiteX13943" fmla="*/ 5167294 w 8267681"/>
              <a:gd name="connsiteY13943" fmla="*/ 4760933 h 6698675"/>
              <a:gd name="connsiteX13944" fmla="*/ 5200177 w 8267681"/>
              <a:gd name="connsiteY13944" fmla="*/ 4861930 h 6698675"/>
              <a:gd name="connsiteX13945" fmla="*/ 5235408 w 8267681"/>
              <a:gd name="connsiteY13945" fmla="*/ 4876023 h 6698675"/>
              <a:gd name="connsiteX13946" fmla="*/ 5251850 w 8267681"/>
              <a:gd name="connsiteY13946" fmla="*/ 4868976 h 6698675"/>
              <a:gd name="connsiteX13947" fmla="*/ 5218967 w 8267681"/>
              <a:gd name="connsiteY13947" fmla="*/ 4847838 h 6698675"/>
              <a:gd name="connsiteX13948" fmla="*/ 5277686 w 8267681"/>
              <a:gd name="connsiteY13948" fmla="*/ 4817303 h 6698675"/>
              <a:gd name="connsiteX13949" fmla="*/ 5298825 w 8267681"/>
              <a:gd name="connsiteY13949" fmla="*/ 4833745 h 6698675"/>
              <a:gd name="connsiteX13950" fmla="*/ 5317616 w 8267681"/>
              <a:gd name="connsiteY13950" fmla="*/ 4807908 h 6698675"/>
              <a:gd name="connsiteX13951" fmla="*/ 5315267 w 8267681"/>
              <a:gd name="connsiteY13951" fmla="*/ 4826698 h 6698675"/>
              <a:gd name="connsiteX13952" fmla="*/ 5422361 w 8267681"/>
              <a:gd name="connsiteY13952" fmla="*/ 4819565 h 6698675"/>
              <a:gd name="connsiteX13953" fmla="*/ 5424462 w 8267681"/>
              <a:gd name="connsiteY13953" fmla="*/ 4817646 h 6698675"/>
              <a:gd name="connsiteX13954" fmla="*/ 5426908 w 8267681"/>
              <a:gd name="connsiteY13954" fmla="*/ 4818771 h 6698675"/>
              <a:gd name="connsiteX13955" fmla="*/ 5442101 w 8267681"/>
              <a:gd name="connsiteY13955" fmla="*/ 4805560 h 6698675"/>
              <a:gd name="connsiteX13956" fmla="*/ 5436932 w 8267681"/>
              <a:gd name="connsiteY13956" fmla="*/ 4803344 h 6698675"/>
              <a:gd name="connsiteX13957" fmla="*/ 5442848 w 8267681"/>
              <a:gd name="connsiteY13957" fmla="*/ 4788196 h 6698675"/>
              <a:gd name="connsiteX13958" fmla="*/ 5444449 w 8267681"/>
              <a:gd name="connsiteY13958" fmla="*/ 4758584 h 6698675"/>
              <a:gd name="connsiteX13959" fmla="*/ 5459130 w 8267681"/>
              <a:gd name="connsiteY13959" fmla="*/ 4786182 h 6698675"/>
              <a:gd name="connsiteX13960" fmla="*/ 5454506 w 8267681"/>
              <a:gd name="connsiteY13960" fmla="*/ 4796428 h 6698675"/>
              <a:gd name="connsiteX13961" fmla="*/ 5453845 w 8267681"/>
              <a:gd name="connsiteY13961" fmla="*/ 4796164 h 6698675"/>
              <a:gd name="connsiteX13962" fmla="*/ 5449147 w 8267681"/>
              <a:gd name="connsiteY13962" fmla="*/ 4807908 h 6698675"/>
              <a:gd name="connsiteX13963" fmla="*/ 5460891 w 8267681"/>
              <a:gd name="connsiteY13963" fmla="*/ 4812606 h 6698675"/>
              <a:gd name="connsiteX13964" fmla="*/ 5465589 w 8267681"/>
              <a:gd name="connsiteY13964" fmla="*/ 4800862 h 6698675"/>
              <a:gd name="connsiteX13965" fmla="*/ 5463310 w 8267681"/>
              <a:gd name="connsiteY13965" fmla="*/ 4799950 h 6698675"/>
              <a:gd name="connsiteX13966" fmla="*/ 5467901 w 8267681"/>
              <a:gd name="connsiteY13966" fmla="*/ 4793301 h 6698675"/>
              <a:gd name="connsiteX13967" fmla="*/ 5465589 w 8267681"/>
              <a:gd name="connsiteY13967" fmla="*/ 4739794 h 6698675"/>
              <a:gd name="connsiteX13968" fmla="*/ 5483388 w 8267681"/>
              <a:gd name="connsiteY13968" fmla="*/ 4732307 h 6698675"/>
              <a:gd name="connsiteX13969" fmla="*/ 5485653 w 8267681"/>
              <a:gd name="connsiteY13969" fmla="*/ 4730296 h 6698675"/>
              <a:gd name="connsiteX13970" fmla="*/ 5481150 w 8267681"/>
              <a:gd name="connsiteY13970" fmla="*/ 4736857 h 6698675"/>
              <a:gd name="connsiteX13971" fmla="*/ 5484379 w 8267681"/>
              <a:gd name="connsiteY13971" fmla="*/ 4753886 h 6698675"/>
              <a:gd name="connsiteX13972" fmla="*/ 5505518 w 8267681"/>
              <a:gd name="connsiteY13972" fmla="*/ 4735096 h 6698675"/>
              <a:gd name="connsiteX13973" fmla="*/ 5496123 w 8267681"/>
              <a:gd name="connsiteY13973" fmla="*/ 4791467 h 6698675"/>
              <a:gd name="connsiteX13974" fmla="*/ 5477333 w 8267681"/>
              <a:gd name="connsiteY13974" fmla="*/ 4770328 h 6698675"/>
              <a:gd name="connsiteX13975" fmla="*/ 5503169 w 8267681"/>
              <a:gd name="connsiteY13975" fmla="*/ 4807908 h 6698675"/>
              <a:gd name="connsiteX13976" fmla="*/ 5543098 w 8267681"/>
              <a:gd name="connsiteY13976" fmla="*/ 4810257 h 6698675"/>
              <a:gd name="connsiteX13977" fmla="*/ 5529006 w 8267681"/>
              <a:gd name="connsiteY13977" fmla="*/ 4777374 h 6698675"/>
              <a:gd name="connsiteX13978" fmla="*/ 5554842 w 8267681"/>
              <a:gd name="connsiteY13978" fmla="*/ 4732747 h 6698675"/>
              <a:gd name="connsiteX13979" fmla="*/ 5510215 w 8267681"/>
              <a:gd name="connsiteY13979" fmla="*/ 4742143 h 6698675"/>
              <a:gd name="connsiteX13980" fmla="*/ 5517262 w 8267681"/>
              <a:gd name="connsiteY13980" fmla="*/ 4725701 h 6698675"/>
              <a:gd name="connsiteX13981" fmla="*/ 5498105 w 8267681"/>
              <a:gd name="connsiteY13981" fmla="*/ 4722728 h 6698675"/>
              <a:gd name="connsiteX13982" fmla="*/ 5496634 w 8267681"/>
              <a:gd name="connsiteY13982" fmla="*/ 4720547 h 6698675"/>
              <a:gd name="connsiteX13983" fmla="*/ 5498765 w 8267681"/>
              <a:gd name="connsiteY13983" fmla="*/ 4718655 h 6698675"/>
              <a:gd name="connsiteX13984" fmla="*/ 5526657 w 8267681"/>
              <a:gd name="connsiteY13984" fmla="*/ 4704562 h 6698675"/>
              <a:gd name="connsiteX13985" fmla="*/ 5543098 w 8267681"/>
              <a:gd name="connsiteY13985" fmla="*/ 4683423 h 6698675"/>
              <a:gd name="connsiteX13986" fmla="*/ 5599469 w 8267681"/>
              <a:gd name="connsiteY13986" fmla="*/ 4594169 h 6698675"/>
              <a:gd name="connsiteX13987" fmla="*/ 5785022 w 8267681"/>
              <a:gd name="connsiteY13987" fmla="*/ 4638796 h 6698675"/>
              <a:gd name="connsiteX13988" fmla="*/ 5787371 w 8267681"/>
              <a:gd name="connsiteY13988" fmla="*/ 4655237 h 6698675"/>
              <a:gd name="connsiteX13989" fmla="*/ 5801464 w 8267681"/>
              <a:gd name="connsiteY13989" fmla="*/ 4645843 h 6698675"/>
              <a:gd name="connsiteX13990" fmla="*/ 5914206 w 8267681"/>
              <a:gd name="connsiteY13990" fmla="*/ 4689295 h 6698675"/>
              <a:gd name="connsiteX13991" fmla="*/ 5999451 w 8267681"/>
              <a:gd name="connsiteY13991" fmla="*/ 4730023 h 6698675"/>
              <a:gd name="connsiteX13992" fmla="*/ 5998761 w 8267681"/>
              <a:gd name="connsiteY13992" fmla="*/ 4730399 h 6698675"/>
              <a:gd name="connsiteX13993" fmla="*/ 6010505 w 8267681"/>
              <a:gd name="connsiteY13993" fmla="*/ 4749189 h 6698675"/>
              <a:gd name="connsiteX13994" fmla="*/ 6010739 w 8267681"/>
              <a:gd name="connsiteY13994" fmla="*/ 4735416 h 6698675"/>
              <a:gd name="connsiteX13995" fmla="*/ 6019901 w 8267681"/>
              <a:gd name="connsiteY13995" fmla="*/ 4739794 h 6698675"/>
              <a:gd name="connsiteX13996" fmla="*/ 6052783 w 8267681"/>
              <a:gd name="connsiteY13996" fmla="*/ 4744491 h 6698675"/>
              <a:gd name="connsiteX13997" fmla="*/ 6029296 w 8267681"/>
              <a:gd name="connsiteY13997" fmla="*/ 4742143 h 6698675"/>
              <a:gd name="connsiteX13998" fmla="*/ 6071573 w 8267681"/>
              <a:gd name="connsiteY13998" fmla="*/ 4772676 h 6698675"/>
              <a:gd name="connsiteX13999" fmla="*/ 6090364 w 8267681"/>
              <a:gd name="connsiteY13999" fmla="*/ 4765630 h 6698675"/>
              <a:gd name="connsiteX14000" fmla="*/ 6088015 w 8267681"/>
              <a:gd name="connsiteY14000" fmla="*/ 4800862 h 6698675"/>
              <a:gd name="connsiteX14001" fmla="*/ 6088015 w 8267681"/>
              <a:gd name="connsiteY14001" fmla="*/ 4833745 h 6698675"/>
              <a:gd name="connsiteX14002" fmla="*/ 6095061 w 8267681"/>
              <a:gd name="connsiteY14002" fmla="*/ 4814955 h 6698675"/>
              <a:gd name="connsiteX14003" fmla="*/ 6097410 w 8267681"/>
              <a:gd name="connsiteY14003" fmla="*/ 4817303 h 6698675"/>
              <a:gd name="connsiteX14004" fmla="*/ 6092712 w 8267681"/>
              <a:gd name="connsiteY14004" fmla="*/ 4782072 h 6698675"/>
              <a:gd name="connsiteX14005" fmla="*/ 6112530 w 8267681"/>
              <a:gd name="connsiteY14005" fmla="*/ 4770841 h 6698675"/>
              <a:gd name="connsiteX14006" fmla="*/ 6116160 w 8267681"/>
              <a:gd name="connsiteY14006" fmla="*/ 4770532 h 6698675"/>
              <a:gd name="connsiteX14007" fmla="*/ 6113852 w 8267681"/>
              <a:gd name="connsiteY14007" fmla="*/ 4782072 h 6698675"/>
              <a:gd name="connsiteX14008" fmla="*/ 6104456 w 8267681"/>
              <a:gd name="connsiteY14008" fmla="*/ 4789118 h 6698675"/>
              <a:gd name="connsiteX14009" fmla="*/ 6106805 w 8267681"/>
              <a:gd name="connsiteY14009" fmla="*/ 4810257 h 6698675"/>
              <a:gd name="connsiteX14010" fmla="*/ 6113852 w 8267681"/>
              <a:gd name="connsiteY14010" fmla="*/ 4803211 h 6698675"/>
              <a:gd name="connsiteX14011" fmla="*/ 6123247 w 8267681"/>
              <a:gd name="connsiteY14011" fmla="*/ 4819652 h 6698675"/>
              <a:gd name="connsiteX14012" fmla="*/ 6123247 w 8267681"/>
              <a:gd name="connsiteY14012" fmla="*/ 4793816 h 6698675"/>
              <a:gd name="connsiteX14013" fmla="*/ 6127944 w 8267681"/>
              <a:gd name="connsiteY14013" fmla="*/ 4793816 h 6698675"/>
              <a:gd name="connsiteX14014" fmla="*/ 6149083 w 8267681"/>
              <a:gd name="connsiteY14014" fmla="*/ 4864279 h 6698675"/>
              <a:gd name="connsiteX14015" fmla="*/ 6139688 w 8267681"/>
              <a:gd name="connsiteY14015" fmla="*/ 4850186 h 6698675"/>
              <a:gd name="connsiteX14016" fmla="*/ 6144386 w 8267681"/>
              <a:gd name="connsiteY14016" fmla="*/ 4873674 h 6698675"/>
              <a:gd name="connsiteX14017" fmla="*/ 6156129 w 8267681"/>
              <a:gd name="connsiteY14017" fmla="*/ 4871325 h 6698675"/>
              <a:gd name="connsiteX14018" fmla="*/ 6156129 w 8267681"/>
              <a:gd name="connsiteY14018" fmla="*/ 4953533 h 6698675"/>
              <a:gd name="connsiteX14019" fmla="*/ 6125596 w 8267681"/>
              <a:gd name="connsiteY14019" fmla="*/ 4857233 h 6698675"/>
              <a:gd name="connsiteX14020" fmla="*/ 6127944 w 8267681"/>
              <a:gd name="connsiteY14020" fmla="*/ 4918301 h 6698675"/>
              <a:gd name="connsiteX14021" fmla="*/ 6130293 w 8267681"/>
              <a:gd name="connsiteY14021" fmla="*/ 4958230 h 6698675"/>
              <a:gd name="connsiteX14022" fmla="*/ 6111503 w 8267681"/>
              <a:gd name="connsiteY14022" fmla="*/ 5005206 h 6698675"/>
              <a:gd name="connsiteX14023" fmla="*/ 6095061 w 8267681"/>
              <a:gd name="connsiteY14023" fmla="*/ 4981718 h 6698675"/>
              <a:gd name="connsiteX14024" fmla="*/ 6104456 w 8267681"/>
              <a:gd name="connsiteY14024" fmla="*/ 5052181 h 6698675"/>
              <a:gd name="connsiteX14025" fmla="*/ 6097410 w 8267681"/>
              <a:gd name="connsiteY14025" fmla="*/ 5052181 h 6698675"/>
              <a:gd name="connsiteX14026" fmla="*/ 6104456 w 8267681"/>
              <a:gd name="connsiteY14026" fmla="*/ 5085064 h 6698675"/>
              <a:gd name="connsiteX14027" fmla="*/ 6088015 w 8267681"/>
              <a:gd name="connsiteY14027" fmla="*/ 5040437 h 6698675"/>
              <a:gd name="connsiteX14028" fmla="*/ 6076271 w 8267681"/>
              <a:gd name="connsiteY14028" fmla="*/ 5049832 h 6698675"/>
              <a:gd name="connsiteX14029" fmla="*/ 6085666 w 8267681"/>
              <a:gd name="connsiteY14029" fmla="*/ 5082715 h 6698675"/>
              <a:gd name="connsiteX14030" fmla="*/ 6062178 w 8267681"/>
              <a:gd name="connsiteY14030" fmla="*/ 5045135 h 6698675"/>
              <a:gd name="connsiteX14031" fmla="*/ 6055132 w 8267681"/>
              <a:gd name="connsiteY14031" fmla="*/ 5056879 h 6698675"/>
              <a:gd name="connsiteX14032" fmla="*/ 6033993 w 8267681"/>
              <a:gd name="connsiteY14032" fmla="*/ 5026345 h 6698675"/>
              <a:gd name="connsiteX14033" fmla="*/ 6045737 w 8267681"/>
              <a:gd name="connsiteY14033" fmla="*/ 5073320 h 6698675"/>
              <a:gd name="connsiteX14034" fmla="*/ 6019901 w 8267681"/>
              <a:gd name="connsiteY14034" fmla="*/ 5019298 h 6698675"/>
              <a:gd name="connsiteX14035" fmla="*/ 6019901 w 8267681"/>
              <a:gd name="connsiteY14035" fmla="*/ 5066274 h 6698675"/>
              <a:gd name="connsiteX14036" fmla="*/ 6029296 w 8267681"/>
              <a:gd name="connsiteY14036" fmla="*/ 5136737 h 6698675"/>
              <a:gd name="connsiteX14037" fmla="*/ 6019901 w 8267681"/>
              <a:gd name="connsiteY14037" fmla="*/ 5162574 h 6698675"/>
              <a:gd name="connsiteX14038" fmla="*/ 6001110 w 8267681"/>
              <a:gd name="connsiteY14038" fmla="*/ 5092110 h 6698675"/>
              <a:gd name="connsiteX14039" fmla="*/ 6001110 w 8267681"/>
              <a:gd name="connsiteY14039" fmla="*/ 5129691 h 6698675"/>
              <a:gd name="connsiteX14040" fmla="*/ 5940042 w 8267681"/>
              <a:gd name="connsiteY14040" fmla="*/ 4974672 h 6698675"/>
              <a:gd name="connsiteX14041" fmla="*/ 5958832 w 8267681"/>
              <a:gd name="connsiteY14041" fmla="*/ 5045135 h 6698675"/>
              <a:gd name="connsiteX14042" fmla="*/ 5893066 w 8267681"/>
              <a:gd name="connsiteY14042" fmla="*/ 4913603 h 6698675"/>
              <a:gd name="connsiteX14043" fmla="*/ 5902461 w 8267681"/>
              <a:gd name="connsiteY14043" fmla="*/ 4918301 h 6698675"/>
              <a:gd name="connsiteX14044" fmla="*/ 5789720 w 8267681"/>
              <a:gd name="connsiteY14044" fmla="*/ 4796164 h 6698675"/>
              <a:gd name="connsiteX14045" fmla="*/ 5890717 w 8267681"/>
              <a:gd name="connsiteY14045" fmla="*/ 4913603 h 6698675"/>
              <a:gd name="connsiteX14046" fmla="*/ 5867230 w 8267681"/>
              <a:gd name="connsiteY14046" fmla="*/ 4897162 h 6698675"/>
              <a:gd name="connsiteX14047" fmla="*/ 5921252 w 8267681"/>
              <a:gd name="connsiteY14047" fmla="*/ 4993462 h 6698675"/>
              <a:gd name="connsiteX14048" fmla="*/ 5836695 w 8267681"/>
              <a:gd name="connsiteY14048" fmla="*/ 4876023 h 6698675"/>
              <a:gd name="connsiteX14049" fmla="*/ 5829649 w 8267681"/>
              <a:gd name="connsiteY14049" fmla="*/ 4854884 h 6698675"/>
              <a:gd name="connsiteX14050" fmla="*/ 5827300 w 8267681"/>
              <a:gd name="connsiteY14050" fmla="*/ 4866628 h 6698675"/>
              <a:gd name="connsiteX14051" fmla="*/ 5747442 w 8267681"/>
              <a:gd name="connsiteY14051" fmla="*/ 4805560 h 6698675"/>
              <a:gd name="connsiteX14052" fmla="*/ 5890717 w 8267681"/>
              <a:gd name="connsiteY14052" fmla="*/ 4969974 h 6698675"/>
              <a:gd name="connsiteX14053" fmla="*/ 5900113 w 8267681"/>
              <a:gd name="connsiteY14053" fmla="*/ 4993462 h 6698675"/>
              <a:gd name="connsiteX14054" fmla="*/ 5803813 w 8267681"/>
              <a:gd name="connsiteY14054" fmla="*/ 4892464 h 6698675"/>
              <a:gd name="connsiteX14055" fmla="*/ 5803813 w 8267681"/>
              <a:gd name="connsiteY14055" fmla="*/ 4892464 h 6698675"/>
              <a:gd name="connsiteX14056" fmla="*/ 5789720 w 8267681"/>
              <a:gd name="connsiteY14056" fmla="*/ 4878371 h 6698675"/>
              <a:gd name="connsiteX14057" fmla="*/ 5738047 w 8267681"/>
              <a:gd name="connsiteY14057" fmla="*/ 4829047 h 6698675"/>
              <a:gd name="connsiteX14058" fmla="*/ 5775627 w 8267681"/>
              <a:gd name="connsiteY14058" fmla="*/ 4876023 h 6698675"/>
              <a:gd name="connsiteX14059" fmla="*/ 5759186 w 8267681"/>
              <a:gd name="connsiteY14059" fmla="*/ 4876023 h 6698675"/>
              <a:gd name="connsiteX14060" fmla="*/ 5745093 w 8267681"/>
              <a:gd name="connsiteY14060" fmla="*/ 4861930 h 6698675"/>
              <a:gd name="connsiteX14061" fmla="*/ 5716908 w 8267681"/>
              <a:gd name="connsiteY14061" fmla="*/ 4819652 h 6698675"/>
              <a:gd name="connsiteX14062" fmla="*/ 5712210 w 8267681"/>
              <a:gd name="connsiteY14062" fmla="*/ 4829047 h 6698675"/>
              <a:gd name="connsiteX14063" fmla="*/ 5691071 w 8267681"/>
              <a:gd name="connsiteY14063" fmla="*/ 4807908 h 6698675"/>
              <a:gd name="connsiteX14064" fmla="*/ 5684025 w 8267681"/>
              <a:gd name="connsiteY14064" fmla="*/ 4798513 h 6698675"/>
              <a:gd name="connsiteX14065" fmla="*/ 5684025 w 8267681"/>
              <a:gd name="connsiteY14065" fmla="*/ 4800862 h 6698675"/>
              <a:gd name="connsiteX14066" fmla="*/ 5679327 w 8267681"/>
              <a:gd name="connsiteY14066" fmla="*/ 4796164 h 6698675"/>
              <a:gd name="connsiteX14067" fmla="*/ 5688723 w 8267681"/>
              <a:gd name="connsiteY14067" fmla="*/ 4786769 h 6698675"/>
              <a:gd name="connsiteX14068" fmla="*/ 5672281 w 8267681"/>
              <a:gd name="connsiteY14068" fmla="*/ 4789118 h 6698675"/>
              <a:gd name="connsiteX14069" fmla="*/ 5669932 w 8267681"/>
              <a:gd name="connsiteY14069" fmla="*/ 4786769 h 6698675"/>
              <a:gd name="connsiteX14070" fmla="*/ 5644096 w 8267681"/>
              <a:gd name="connsiteY14070" fmla="*/ 4758584 h 6698675"/>
              <a:gd name="connsiteX14071" fmla="*/ 5630003 w 8267681"/>
              <a:gd name="connsiteY14071" fmla="*/ 4763281 h 6698675"/>
              <a:gd name="connsiteX14072" fmla="*/ 5594772 w 8267681"/>
              <a:gd name="connsiteY14072" fmla="*/ 4817303 h 6698675"/>
              <a:gd name="connsiteX14073" fmla="*/ 5599469 w 8267681"/>
              <a:gd name="connsiteY14073" fmla="*/ 4791467 h 6698675"/>
              <a:gd name="connsiteX14074" fmla="*/ 5632352 w 8267681"/>
              <a:gd name="connsiteY14074" fmla="*/ 4777374 h 6698675"/>
              <a:gd name="connsiteX14075" fmla="*/ 5662886 w 8267681"/>
              <a:gd name="connsiteY14075" fmla="*/ 4810257 h 6698675"/>
              <a:gd name="connsiteX14076" fmla="*/ 5665235 w 8267681"/>
              <a:gd name="connsiteY14076" fmla="*/ 4812606 h 6698675"/>
              <a:gd name="connsiteX14077" fmla="*/ 5660537 w 8267681"/>
              <a:gd name="connsiteY14077" fmla="*/ 4843140 h 6698675"/>
              <a:gd name="connsiteX14078" fmla="*/ 5681676 w 8267681"/>
              <a:gd name="connsiteY14078" fmla="*/ 4838442 h 6698675"/>
              <a:gd name="connsiteX14079" fmla="*/ 5674630 w 8267681"/>
              <a:gd name="connsiteY14079" fmla="*/ 4824350 h 6698675"/>
              <a:gd name="connsiteX14080" fmla="*/ 5695769 w 8267681"/>
              <a:gd name="connsiteY14080" fmla="*/ 4852535 h 6698675"/>
              <a:gd name="connsiteX14081" fmla="*/ 5705164 w 8267681"/>
              <a:gd name="connsiteY14081" fmla="*/ 4883069 h 6698675"/>
              <a:gd name="connsiteX14082" fmla="*/ 5709862 w 8267681"/>
              <a:gd name="connsiteY14082" fmla="*/ 4871325 h 6698675"/>
              <a:gd name="connsiteX14083" fmla="*/ 5725156 w 8267681"/>
              <a:gd name="connsiteY14083" fmla="*/ 4890989 h 6698675"/>
              <a:gd name="connsiteX14084" fmla="*/ 5728651 w 8267681"/>
              <a:gd name="connsiteY14084" fmla="*/ 4890115 h 6698675"/>
              <a:gd name="connsiteX14085" fmla="*/ 5728651 w 8267681"/>
              <a:gd name="connsiteY14085" fmla="*/ 4904208 h 6698675"/>
              <a:gd name="connsiteX14086" fmla="*/ 5721270 w 8267681"/>
              <a:gd name="connsiteY14086" fmla="*/ 4894981 h 6698675"/>
              <a:gd name="connsiteX14087" fmla="*/ 5716908 w 8267681"/>
              <a:gd name="connsiteY14087" fmla="*/ 4897162 h 6698675"/>
              <a:gd name="connsiteX14088" fmla="*/ 5691071 w 8267681"/>
              <a:gd name="connsiteY14088" fmla="*/ 4871325 h 6698675"/>
              <a:gd name="connsiteX14089" fmla="*/ 5705164 w 8267681"/>
              <a:gd name="connsiteY14089" fmla="*/ 4899511 h 6698675"/>
              <a:gd name="connsiteX14090" fmla="*/ 5700467 w 8267681"/>
              <a:gd name="connsiteY14090" fmla="*/ 4904208 h 6698675"/>
              <a:gd name="connsiteX14091" fmla="*/ 5709862 w 8267681"/>
              <a:gd name="connsiteY14091" fmla="*/ 4908906 h 6698675"/>
              <a:gd name="connsiteX14092" fmla="*/ 5759186 w 8267681"/>
              <a:gd name="connsiteY14092" fmla="*/ 4991113 h 6698675"/>
              <a:gd name="connsiteX14093" fmla="*/ 5672281 w 8267681"/>
              <a:gd name="connsiteY14093" fmla="*/ 4876023 h 6698675"/>
              <a:gd name="connsiteX14094" fmla="*/ 5667583 w 8267681"/>
              <a:gd name="connsiteY14094" fmla="*/ 4850186 h 6698675"/>
              <a:gd name="connsiteX14095" fmla="*/ 5665235 w 8267681"/>
              <a:gd name="connsiteY14095" fmla="*/ 4866628 h 6698675"/>
              <a:gd name="connsiteX14096" fmla="*/ 5618259 w 8267681"/>
              <a:gd name="connsiteY14096" fmla="*/ 4814955 h 6698675"/>
              <a:gd name="connsiteX14097" fmla="*/ 5756837 w 8267681"/>
              <a:gd name="connsiteY14097" fmla="*/ 5007554 h 6698675"/>
              <a:gd name="connsiteX14098" fmla="*/ 5644096 w 8267681"/>
              <a:gd name="connsiteY14098" fmla="*/ 4890115 h 6698675"/>
              <a:gd name="connsiteX14099" fmla="*/ 5738047 w 8267681"/>
              <a:gd name="connsiteY14099" fmla="*/ 5007554 h 6698675"/>
              <a:gd name="connsiteX14100" fmla="*/ 5777976 w 8267681"/>
              <a:gd name="connsiteY14100" fmla="*/ 5056879 h 6698675"/>
              <a:gd name="connsiteX14101" fmla="*/ 5731000 w 8267681"/>
              <a:gd name="connsiteY14101" fmla="*/ 5014601 h 6698675"/>
              <a:gd name="connsiteX14102" fmla="*/ 5756837 w 8267681"/>
              <a:gd name="connsiteY14102" fmla="*/ 5059228 h 6698675"/>
              <a:gd name="connsiteX14103" fmla="*/ 5700467 w 8267681"/>
              <a:gd name="connsiteY14103" fmla="*/ 4981718 h 6698675"/>
              <a:gd name="connsiteX14104" fmla="*/ 5653491 w 8267681"/>
              <a:gd name="connsiteY14104" fmla="*/ 4944137 h 6698675"/>
              <a:gd name="connsiteX14105" fmla="*/ 5585376 w 8267681"/>
              <a:gd name="connsiteY14105" fmla="*/ 4873674 h 6698675"/>
              <a:gd name="connsiteX14106" fmla="*/ 5566586 w 8267681"/>
              <a:gd name="connsiteY14106" fmla="*/ 4873674 h 6698675"/>
              <a:gd name="connsiteX14107" fmla="*/ 5573632 w 8267681"/>
              <a:gd name="connsiteY14107" fmla="*/ 4859582 h 6698675"/>
              <a:gd name="connsiteX14108" fmla="*/ 5559540 w 8267681"/>
              <a:gd name="connsiteY14108" fmla="*/ 4845489 h 6698675"/>
              <a:gd name="connsiteX14109" fmla="*/ 5550145 w 8267681"/>
              <a:gd name="connsiteY14109" fmla="*/ 4850186 h 6698675"/>
              <a:gd name="connsiteX14110" fmla="*/ 5608864 w 8267681"/>
              <a:gd name="connsiteY14110" fmla="*/ 4958230 h 6698675"/>
              <a:gd name="connsiteX14111" fmla="*/ 5611213 w 8267681"/>
              <a:gd name="connsiteY14111" fmla="*/ 4958230 h 6698675"/>
              <a:gd name="connsiteX14112" fmla="*/ 5611213 w 8267681"/>
              <a:gd name="connsiteY14112" fmla="*/ 4960579 h 6698675"/>
              <a:gd name="connsiteX14113" fmla="*/ 5641747 w 8267681"/>
              <a:gd name="connsiteY14113" fmla="*/ 5012252 h 6698675"/>
              <a:gd name="connsiteX14114" fmla="*/ 5606515 w 8267681"/>
              <a:gd name="connsiteY14114" fmla="*/ 4967625 h 6698675"/>
              <a:gd name="connsiteX14115" fmla="*/ 5583028 w 8267681"/>
              <a:gd name="connsiteY14115" fmla="*/ 4960579 h 6698675"/>
              <a:gd name="connsiteX14116" fmla="*/ 5580679 w 8267681"/>
              <a:gd name="connsiteY14116" fmla="*/ 4960579 h 6698675"/>
              <a:gd name="connsiteX14117" fmla="*/ 5620608 w 8267681"/>
              <a:gd name="connsiteY14117" fmla="*/ 5042786 h 6698675"/>
              <a:gd name="connsiteX14118" fmla="*/ 5585376 w 8267681"/>
              <a:gd name="connsiteY14118" fmla="*/ 5000508 h 6698675"/>
              <a:gd name="connsiteX14119" fmla="*/ 5580679 w 8267681"/>
              <a:gd name="connsiteY14119" fmla="*/ 5009903 h 6698675"/>
              <a:gd name="connsiteX14120" fmla="*/ 5564237 w 8267681"/>
              <a:gd name="connsiteY14120" fmla="*/ 4972323 h 6698675"/>
              <a:gd name="connsiteX14121" fmla="*/ 5554842 w 8267681"/>
              <a:gd name="connsiteY14121" fmla="*/ 4974672 h 6698675"/>
              <a:gd name="connsiteX14122" fmla="*/ 5561888 w 8267681"/>
              <a:gd name="connsiteY14122" fmla="*/ 4986415 h 6698675"/>
              <a:gd name="connsiteX14123" fmla="*/ 5575981 w 8267681"/>
              <a:gd name="connsiteY14123" fmla="*/ 5009903 h 6698675"/>
              <a:gd name="connsiteX14124" fmla="*/ 5561888 w 8267681"/>
              <a:gd name="connsiteY14124" fmla="*/ 5014601 h 6698675"/>
              <a:gd name="connsiteX14125" fmla="*/ 5578330 w 8267681"/>
              <a:gd name="connsiteY14125" fmla="*/ 5049832 h 6698675"/>
              <a:gd name="connsiteX14126" fmla="*/ 5557191 w 8267681"/>
              <a:gd name="connsiteY14126" fmla="*/ 5019298 h 6698675"/>
              <a:gd name="connsiteX14127" fmla="*/ 5545447 w 8267681"/>
              <a:gd name="connsiteY14127" fmla="*/ 5031042 h 6698675"/>
              <a:gd name="connsiteX14128" fmla="*/ 5538401 w 8267681"/>
              <a:gd name="connsiteY14128" fmla="*/ 5033391 h 6698675"/>
              <a:gd name="connsiteX14129" fmla="*/ 5519610 w 8267681"/>
              <a:gd name="connsiteY14129" fmla="*/ 5031042 h 6698675"/>
              <a:gd name="connsiteX14130" fmla="*/ 5524308 w 8267681"/>
              <a:gd name="connsiteY14130" fmla="*/ 5040437 h 6698675"/>
              <a:gd name="connsiteX14131" fmla="*/ 5531354 w 8267681"/>
              <a:gd name="connsiteY14131" fmla="*/ 5054530 h 6698675"/>
              <a:gd name="connsiteX14132" fmla="*/ 5538401 w 8267681"/>
              <a:gd name="connsiteY14132" fmla="*/ 5068623 h 6698675"/>
              <a:gd name="connsiteX14133" fmla="*/ 5531354 w 8267681"/>
              <a:gd name="connsiteY14133" fmla="*/ 5059228 h 6698675"/>
              <a:gd name="connsiteX14134" fmla="*/ 5524308 w 8267681"/>
              <a:gd name="connsiteY14134" fmla="*/ 5059228 h 6698675"/>
              <a:gd name="connsiteX14135" fmla="*/ 5526657 w 8267681"/>
              <a:gd name="connsiteY14135" fmla="*/ 5080367 h 6698675"/>
              <a:gd name="connsiteX14136" fmla="*/ 5519610 w 8267681"/>
              <a:gd name="connsiteY14136" fmla="*/ 5059228 h 6698675"/>
              <a:gd name="connsiteX14137" fmla="*/ 5498471 w 8267681"/>
              <a:gd name="connsiteY14137" fmla="*/ 5061576 h 6698675"/>
              <a:gd name="connsiteX14138" fmla="*/ 5484379 w 8267681"/>
              <a:gd name="connsiteY14138" fmla="*/ 5078018 h 6698675"/>
              <a:gd name="connsiteX14139" fmla="*/ 5543098 w 8267681"/>
              <a:gd name="connsiteY14139" fmla="*/ 5136737 h 6698675"/>
              <a:gd name="connsiteX14140" fmla="*/ 5590074 w 8267681"/>
              <a:gd name="connsiteY14140" fmla="*/ 5186062 h 6698675"/>
              <a:gd name="connsiteX14141" fmla="*/ 5585376 w 8267681"/>
              <a:gd name="connsiteY14141" fmla="*/ 5197806 h 6698675"/>
              <a:gd name="connsiteX14142" fmla="*/ 5597120 w 8267681"/>
              <a:gd name="connsiteY14142" fmla="*/ 5270618 h 6698675"/>
              <a:gd name="connsiteX14143" fmla="*/ 5601818 w 8267681"/>
              <a:gd name="connsiteY14143" fmla="*/ 5211898 h 6698675"/>
              <a:gd name="connsiteX14144" fmla="*/ 5615910 w 8267681"/>
              <a:gd name="connsiteY14144" fmla="*/ 5225991 h 6698675"/>
              <a:gd name="connsiteX14145" fmla="*/ 5620608 w 8267681"/>
              <a:gd name="connsiteY14145" fmla="*/ 5214247 h 6698675"/>
              <a:gd name="connsiteX14146" fmla="*/ 5651142 w 8267681"/>
              <a:gd name="connsiteY14146" fmla="*/ 5235386 h 6698675"/>
              <a:gd name="connsiteX14147" fmla="*/ 5655840 w 8267681"/>
              <a:gd name="connsiteY14147" fmla="*/ 5261222 h 6698675"/>
              <a:gd name="connsiteX14148" fmla="*/ 5660537 w 8267681"/>
              <a:gd name="connsiteY14148" fmla="*/ 5242432 h 6698675"/>
              <a:gd name="connsiteX14149" fmla="*/ 5674630 w 8267681"/>
              <a:gd name="connsiteY14149" fmla="*/ 5251827 h 6698675"/>
              <a:gd name="connsiteX14150" fmla="*/ 5728652 w 8267681"/>
              <a:gd name="connsiteY14150" fmla="*/ 5275315 h 6698675"/>
              <a:gd name="connsiteX14151" fmla="*/ 5827300 w 8267681"/>
              <a:gd name="connsiteY14151" fmla="*/ 5280013 h 6698675"/>
              <a:gd name="connsiteX14152" fmla="*/ 5878973 w 8267681"/>
              <a:gd name="connsiteY14152" fmla="*/ 5326988 h 6698675"/>
              <a:gd name="connsiteX14153" fmla="*/ 5944739 w 8267681"/>
              <a:gd name="connsiteY14153" fmla="*/ 5329337 h 6698675"/>
              <a:gd name="connsiteX14154" fmla="*/ 5998761 w 8267681"/>
              <a:gd name="connsiteY14154" fmla="*/ 5357523 h 6698675"/>
              <a:gd name="connsiteX14155" fmla="*/ 6092712 w 8267681"/>
              <a:gd name="connsiteY14155" fmla="*/ 5348127 h 6698675"/>
              <a:gd name="connsiteX14156" fmla="*/ 6179617 w 8267681"/>
              <a:gd name="connsiteY14156" fmla="*/ 5460869 h 6698675"/>
              <a:gd name="connsiteX14157" fmla="*/ 6383961 w 8267681"/>
              <a:gd name="connsiteY14157" fmla="*/ 5500798 h 6698675"/>
              <a:gd name="connsiteX14158" fmla="*/ 6189012 w 8267681"/>
              <a:gd name="connsiteY14158" fmla="*/ 5472613 h 6698675"/>
              <a:gd name="connsiteX14159" fmla="*/ 6398053 w 8267681"/>
              <a:gd name="connsiteY14159" fmla="*/ 5550122 h 6698675"/>
              <a:gd name="connsiteX14160" fmla="*/ 6292358 w 8267681"/>
              <a:gd name="connsiteY14160" fmla="*/ 5519588 h 6698675"/>
              <a:gd name="connsiteX14161" fmla="*/ 6386309 w 8267681"/>
              <a:gd name="connsiteY14161" fmla="*/ 5568913 h 6698675"/>
              <a:gd name="connsiteX14162" fmla="*/ 6362822 w 8267681"/>
              <a:gd name="connsiteY14162" fmla="*/ 5561866 h 6698675"/>
              <a:gd name="connsiteX14163" fmla="*/ 6391007 w 8267681"/>
              <a:gd name="connsiteY14163" fmla="*/ 5585354 h 6698675"/>
              <a:gd name="connsiteX14164" fmla="*/ 6351078 w 8267681"/>
              <a:gd name="connsiteY14164" fmla="*/ 5564215 h 6698675"/>
              <a:gd name="connsiteX14165" fmla="*/ 6212500 w 8267681"/>
              <a:gd name="connsiteY14165" fmla="*/ 5503147 h 6698675"/>
              <a:gd name="connsiteX14166" fmla="*/ 6212500 w 8267681"/>
              <a:gd name="connsiteY14166" fmla="*/ 5507844 h 6698675"/>
              <a:gd name="connsiteX14167" fmla="*/ 6189012 w 8267681"/>
              <a:gd name="connsiteY14167" fmla="*/ 5498449 h 6698675"/>
              <a:gd name="connsiteX14168" fmla="*/ 6200756 w 8267681"/>
              <a:gd name="connsiteY14168" fmla="*/ 5519588 h 6698675"/>
              <a:gd name="connsiteX14169" fmla="*/ 6219547 w 8267681"/>
              <a:gd name="connsiteY14169" fmla="*/ 5521937 h 6698675"/>
              <a:gd name="connsiteX14170" fmla="*/ 6292358 w 8267681"/>
              <a:gd name="connsiteY14170" fmla="*/ 5559517 h 6698675"/>
              <a:gd name="connsiteX14171" fmla="*/ 6358124 w 8267681"/>
              <a:gd name="connsiteY14171" fmla="*/ 5601795 h 6698675"/>
              <a:gd name="connsiteX14172" fmla="*/ 6508446 w 8267681"/>
              <a:gd name="connsiteY14172" fmla="*/ 5672259 h 6698675"/>
              <a:gd name="connsiteX14173" fmla="*/ 6388658 w 8267681"/>
              <a:gd name="connsiteY14173" fmla="*/ 5622935 h 6698675"/>
              <a:gd name="connsiteX14174" fmla="*/ 6393356 w 8267681"/>
              <a:gd name="connsiteY14174" fmla="*/ 5629981 h 6698675"/>
              <a:gd name="connsiteX14175" fmla="*/ 6264173 w 8267681"/>
              <a:gd name="connsiteY14175" fmla="*/ 5585354 h 6698675"/>
              <a:gd name="connsiteX14176" fmla="*/ 6336986 w 8267681"/>
              <a:gd name="connsiteY14176" fmla="*/ 5622935 h 6698675"/>
              <a:gd name="connsiteX14177" fmla="*/ 6466168 w 8267681"/>
              <a:gd name="connsiteY14177" fmla="*/ 5709839 h 6698675"/>
              <a:gd name="connsiteX14178" fmla="*/ 6367519 w 8267681"/>
              <a:gd name="connsiteY14178" fmla="*/ 5644073 h 6698675"/>
              <a:gd name="connsiteX14179" fmla="*/ 6609443 w 8267681"/>
              <a:gd name="connsiteY14179" fmla="*/ 5801442 h 6698675"/>
              <a:gd name="connsiteX14180" fmla="*/ 6405100 w 8267681"/>
              <a:gd name="connsiteY14180" fmla="*/ 5714537 h 6698675"/>
              <a:gd name="connsiteX14181" fmla="*/ 6583607 w 8267681"/>
              <a:gd name="connsiteY14181" fmla="*/ 5824929 h 6698675"/>
              <a:gd name="connsiteX14182" fmla="*/ 6456773 w 8267681"/>
              <a:gd name="connsiteY14182" fmla="*/ 5754466 h 6698675"/>
              <a:gd name="connsiteX14183" fmla="*/ 6625885 w 8267681"/>
              <a:gd name="connsiteY14183" fmla="*/ 5853115 h 6698675"/>
              <a:gd name="connsiteX14184" fmla="*/ 6506097 w 8267681"/>
              <a:gd name="connsiteY14184" fmla="*/ 5799093 h 6698675"/>
              <a:gd name="connsiteX14185" fmla="*/ 6555422 w 8267681"/>
              <a:gd name="connsiteY14185" fmla="*/ 5848417 h 6698675"/>
              <a:gd name="connsiteX14186" fmla="*/ 6468517 w 8267681"/>
              <a:gd name="connsiteY14186" fmla="*/ 5785000 h 6698675"/>
              <a:gd name="connsiteX14187" fmla="*/ 6414495 w 8267681"/>
              <a:gd name="connsiteY14187" fmla="*/ 5768559 h 6698675"/>
              <a:gd name="connsiteX14188" fmla="*/ 6506097 w 8267681"/>
              <a:gd name="connsiteY14188" fmla="*/ 5834325 h 6698675"/>
              <a:gd name="connsiteX14189" fmla="*/ 6625885 w 8267681"/>
              <a:gd name="connsiteY14189" fmla="*/ 5940020 h 6698675"/>
              <a:gd name="connsiteX14190" fmla="*/ 6513144 w 8267681"/>
              <a:gd name="connsiteY14190" fmla="*/ 5857812 h 6698675"/>
              <a:gd name="connsiteX14191" fmla="*/ 6621187 w 8267681"/>
              <a:gd name="connsiteY14191" fmla="*/ 5968205 h 6698675"/>
              <a:gd name="connsiteX14192" fmla="*/ 6745673 w 8267681"/>
              <a:gd name="connsiteY14192" fmla="*/ 6019878 h 6698675"/>
              <a:gd name="connsiteX14193" fmla="*/ 6651722 w 8267681"/>
              <a:gd name="connsiteY14193" fmla="*/ 5989344 h 6698675"/>
              <a:gd name="connsiteX14194" fmla="*/ 6712790 w 8267681"/>
              <a:gd name="connsiteY14194" fmla="*/ 6052761 h 6698675"/>
              <a:gd name="connsiteX14195" fmla="*/ 6635280 w 8267681"/>
              <a:gd name="connsiteY14195" fmla="*/ 6019878 h 6698675"/>
              <a:gd name="connsiteX14196" fmla="*/ 6731580 w 8267681"/>
              <a:gd name="connsiteY14196" fmla="*/ 6116178 h 6698675"/>
              <a:gd name="connsiteX14197" fmla="*/ 6543678 w 8267681"/>
              <a:gd name="connsiteY14197" fmla="*/ 6012832 h 6698675"/>
              <a:gd name="connsiteX14198" fmla="*/ 6717487 w 8267681"/>
              <a:gd name="connsiteY14198" fmla="*/ 6179595 h 6698675"/>
              <a:gd name="connsiteX14199" fmla="*/ 6659025 w 8267681"/>
              <a:gd name="connsiteY14199" fmla="*/ 6125683 h 6698675"/>
              <a:gd name="connsiteX14200" fmla="*/ 6630938 w 8267681"/>
              <a:gd name="connsiteY14200" fmla="*/ 6105940 h 6698675"/>
              <a:gd name="connsiteX14201" fmla="*/ 6617664 w 8267681"/>
              <a:gd name="connsiteY14201" fmla="*/ 6097387 h 6698675"/>
              <a:gd name="connsiteX14202" fmla="*/ 6518193 w 8267681"/>
              <a:gd name="connsiteY14202" fmla="*/ 6042732 h 6698675"/>
              <a:gd name="connsiteX14203" fmla="*/ 6510809 w 8267681"/>
              <a:gd name="connsiteY14203" fmla="*/ 6039119 h 6698675"/>
              <a:gd name="connsiteX14204" fmla="*/ 6511969 w 8267681"/>
              <a:gd name="connsiteY14204" fmla="*/ 6076835 h 6698675"/>
              <a:gd name="connsiteX14205" fmla="*/ 6520190 w 8267681"/>
              <a:gd name="connsiteY14205" fmla="*/ 6118526 h 6698675"/>
              <a:gd name="connsiteX14206" fmla="*/ 6571863 w 8267681"/>
              <a:gd name="connsiteY14206" fmla="*/ 6369845 h 6698675"/>
              <a:gd name="connsiteX14207" fmla="*/ 6519896 w 8267681"/>
              <a:gd name="connsiteY14207" fmla="*/ 6206606 h 6698675"/>
              <a:gd name="connsiteX14208" fmla="*/ 6495667 w 8267681"/>
              <a:gd name="connsiteY14208" fmla="*/ 6031710 h 6698675"/>
              <a:gd name="connsiteX14209" fmla="*/ 6442681 w 8267681"/>
              <a:gd name="connsiteY14209" fmla="*/ 6005785 h 6698675"/>
              <a:gd name="connsiteX14210" fmla="*/ 6473214 w 8267681"/>
              <a:gd name="connsiteY14210" fmla="*/ 6287639 h 6698675"/>
              <a:gd name="connsiteX14211" fmla="*/ 6433285 w 8267681"/>
              <a:gd name="connsiteY14211" fmla="*/ 5991693 h 6698675"/>
              <a:gd name="connsiteX14212" fmla="*/ 6456773 w 8267681"/>
              <a:gd name="connsiteY14212" fmla="*/ 5998739 h 6698675"/>
              <a:gd name="connsiteX14213" fmla="*/ 6428698 w 8267681"/>
              <a:gd name="connsiteY14213" fmla="*/ 5984206 h 6698675"/>
              <a:gd name="connsiteX14214" fmla="*/ 6428588 w 8267681"/>
              <a:gd name="connsiteY14214" fmla="*/ 5984105 h 6698675"/>
              <a:gd name="connsiteX14215" fmla="*/ 6428588 w 8267681"/>
              <a:gd name="connsiteY14215" fmla="*/ 5944717 h 6698675"/>
              <a:gd name="connsiteX14216" fmla="*/ 6421541 w 8267681"/>
              <a:gd name="connsiteY14216" fmla="*/ 5942368 h 6698675"/>
              <a:gd name="connsiteX14217" fmla="*/ 6435634 w 8267681"/>
              <a:gd name="connsiteY14217" fmla="*/ 6207780 h 6698675"/>
              <a:gd name="connsiteX14218" fmla="*/ 6431244 w 8267681"/>
              <a:gd name="connsiteY14218" fmla="*/ 6125825 h 6698675"/>
              <a:gd name="connsiteX14219" fmla="*/ 6432111 w 8267681"/>
              <a:gd name="connsiteY14219" fmla="*/ 6139079 h 6698675"/>
              <a:gd name="connsiteX14220" fmla="*/ 6449727 w 8267681"/>
              <a:gd name="connsiteY14220" fmla="*/ 6297034 h 6698675"/>
              <a:gd name="connsiteX14221" fmla="*/ 6414495 w 8267681"/>
              <a:gd name="connsiteY14221" fmla="*/ 5970554 h 6698675"/>
              <a:gd name="connsiteX14222" fmla="*/ 6402751 w 8267681"/>
              <a:gd name="connsiteY14222" fmla="*/ 5956461 h 6698675"/>
              <a:gd name="connsiteX14223" fmla="*/ 6412146 w 8267681"/>
              <a:gd name="connsiteY14223" fmla="*/ 6210129 h 6698675"/>
              <a:gd name="connsiteX14224" fmla="*/ 6445029 w 8267681"/>
              <a:gd name="connsiteY14224" fmla="*/ 6311126 h 6698675"/>
              <a:gd name="connsiteX14225" fmla="*/ 6421541 w 8267681"/>
              <a:gd name="connsiteY14225" fmla="*/ 6278244 h 6698675"/>
              <a:gd name="connsiteX14226" fmla="*/ 6428588 w 8267681"/>
              <a:gd name="connsiteY14226" fmla="*/ 6336963 h 6698675"/>
              <a:gd name="connsiteX14227" fmla="*/ 6369868 w 8267681"/>
              <a:gd name="connsiteY14227" fmla="*/ 6109131 h 6698675"/>
              <a:gd name="connsiteX14228" fmla="*/ 6374566 w 8267681"/>
              <a:gd name="connsiteY14228" fmla="*/ 6261802 h 6698675"/>
              <a:gd name="connsiteX14229" fmla="*/ 6351078 w 8267681"/>
              <a:gd name="connsiteY14229" fmla="*/ 5958810 h 6698675"/>
              <a:gd name="connsiteX14230" fmla="*/ 6346381 w 8267681"/>
              <a:gd name="connsiteY14230" fmla="*/ 5895393 h 6698675"/>
              <a:gd name="connsiteX14231" fmla="*/ 6348730 w 8267681"/>
              <a:gd name="connsiteY14231" fmla="*/ 6278244 h 6698675"/>
              <a:gd name="connsiteX14232" fmla="*/ 6325242 w 8267681"/>
              <a:gd name="connsiteY14232" fmla="*/ 5965856 h 6698675"/>
              <a:gd name="connsiteX14233" fmla="*/ 6315846 w 8267681"/>
              <a:gd name="connsiteY14233" fmla="*/ 6257105 h 6698675"/>
              <a:gd name="connsiteX14234" fmla="*/ 6304102 w 8267681"/>
              <a:gd name="connsiteY14234" fmla="*/ 6153759 h 6698675"/>
              <a:gd name="connsiteX14235" fmla="*/ 6301167 w 8267681"/>
              <a:gd name="connsiteY14235" fmla="*/ 6021640 h 6698675"/>
              <a:gd name="connsiteX14236" fmla="*/ 6303111 w 8267681"/>
              <a:gd name="connsiteY14236" fmla="*/ 5966312 h 6698675"/>
              <a:gd name="connsiteX14237" fmla="*/ 6304323 w 8267681"/>
              <a:gd name="connsiteY14237" fmla="*/ 5955948 h 6698675"/>
              <a:gd name="connsiteX14238" fmla="*/ 6304295 w 8267681"/>
              <a:gd name="connsiteY14238" fmla="*/ 5947854 h 6698675"/>
              <a:gd name="connsiteX14239" fmla="*/ 6308800 w 8267681"/>
              <a:gd name="connsiteY14239" fmla="*/ 5900090 h 6698675"/>
              <a:gd name="connsiteX14240" fmla="*/ 6311149 w 8267681"/>
              <a:gd name="connsiteY14240" fmla="*/ 5855464 h 6698675"/>
              <a:gd name="connsiteX14241" fmla="*/ 6304160 w 8267681"/>
              <a:gd name="connsiteY14241" fmla="*/ 5907650 h 6698675"/>
              <a:gd name="connsiteX14242" fmla="*/ 6304102 w 8267681"/>
              <a:gd name="connsiteY14242" fmla="*/ 5890695 h 6698675"/>
              <a:gd name="connsiteX14243" fmla="*/ 6294797 w 8267681"/>
              <a:gd name="connsiteY14243" fmla="*/ 5973674 h 6698675"/>
              <a:gd name="connsiteX14244" fmla="*/ 6282964 w 8267681"/>
              <a:gd name="connsiteY14244" fmla="*/ 6048357 h 6698675"/>
              <a:gd name="connsiteX14245" fmla="*/ 6281826 w 8267681"/>
              <a:gd name="connsiteY14245" fmla="*/ 6085234 h 6698675"/>
              <a:gd name="connsiteX14246" fmla="*/ 6275917 w 8267681"/>
              <a:gd name="connsiteY14246" fmla="*/ 6134968 h 6698675"/>
              <a:gd name="connsiteX14247" fmla="*/ 6281192 w 8267681"/>
              <a:gd name="connsiteY14247" fmla="*/ 6105813 h 6698675"/>
              <a:gd name="connsiteX14248" fmla="*/ 6280101 w 8267681"/>
              <a:gd name="connsiteY14248" fmla="*/ 6141171 h 6698675"/>
              <a:gd name="connsiteX14249" fmla="*/ 6304102 w 8267681"/>
              <a:gd name="connsiteY14249" fmla="*/ 6228919 h 6698675"/>
              <a:gd name="connsiteX14250" fmla="*/ 6271807 w 8267681"/>
              <a:gd name="connsiteY14250" fmla="*/ 6147593 h 6698675"/>
              <a:gd name="connsiteX14251" fmla="*/ 6271368 w 8267681"/>
              <a:gd name="connsiteY14251" fmla="*/ 6069830 h 6698675"/>
              <a:gd name="connsiteX14252" fmla="*/ 6279440 w 8267681"/>
              <a:gd name="connsiteY14252" fmla="*/ 5973196 h 6698675"/>
              <a:gd name="connsiteX14253" fmla="*/ 6290010 w 8267681"/>
              <a:gd name="connsiteY14253" fmla="*/ 5855464 h 6698675"/>
              <a:gd name="connsiteX14254" fmla="*/ 6290010 w 8267681"/>
              <a:gd name="connsiteY14254" fmla="*/ 5801442 h 6698675"/>
              <a:gd name="connsiteX14255" fmla="*/ 6258301 w 8267681"/>
              <a:gd name="connsiteY14255" fmla="*/ 6028356 h 6698675"/>
              <a:gd name="connsiteX14256" fmla="*/ 6264150 w 8267681"/>
              <a:gd name="connsiteY14256" fmla="*/ 6067859 h 6698675"/>
              <a:gd name="connsiteX14257" fmla="*/ 6250374 w 8267681"/>
              <a:gd name="connsiteY14257" fmla="*/ 6115591 h 6698675"/>
              <a:gd name="connsiteX14258" fmla="*/ 6259476 w 8267681"/>
              <a:gd name="connsiteY14258" fmla="*/ 6177247 h 6698675"/>
              <a:gd name="connsiteX14259" fmla="*/ 6243034 w 8267681"/>
              <a:gd name="connsiteY14259" fmla="*/ 6163154 h 6698675"/>
              <a:gd name="connsiteX14260" fmla="*/ 6238337 w 8267681"/>
              <a:gd name="connsiteY14260" fmla="*/ 6245361 h 6698675"/>
              <a:gd name="connsiteX14261" fmla="*/ 6212500 w 8267681"/>
              <a:gd name="connsiteY14261" fmla="*/ 6071551 h 6698675"/>
              <a:gd name="connsiteX14262" fmla="*/ 6212500 w 8267681"/>
              <a:gd name="connsiteY14262" fmla="*/ 6205431 h 6698675"/>
              <a:gd name="connsiteX14263" fmla="*/ 6191361 w 8267681"/>
              <a:gd name="connsiteY14263" fmla="*/ 6118527 h 6698675"/>
              <a:gd name="connsiteX14264" fmla="*/ 6196059 w 8267681"/>
              <a:gd name="connsiteY14264" fmla="*/ 6113829 h 6698675"/>
              <a:gd name="connsiteX14265" fmla="*/ 6217198 w 8267681"/>
              <a:gd name="connsiteY14265" fmla="*/ 5787349 h 6698675"/>
              <a:gd name="connsiteX14266" fmla="*/ 6219253 w 8267681"/>
              <a:gd name="connsiteY14266" fmla="*/ 5772669 h 6698675"/>
              <a:gd name="connsiteX14267" fmla="*/ 6215701 w 8267681"/>
              <a:gd name="connsiteY14267" fmla="*/ 5766800 h 6698675"/>
              <a:gd name="connsiteX14268" fmla="*/ 6217198 w 8267681"/>
              <a:gd name="connsiteY14268" fmla="*/ 5758283 h 6698675"/>
              <a:gd name="connsiteX14269" fmla="*/ 6221895 w 8267681"/>
              <a:gd name="connsiteY14269" fmla="*/ 5733327 h 6698675"/>
              <a:gd name="connsiteX14270" fmla="*/ 6210151 w 8267681"/>
              <a:gd name="connsiteY14270" fmla="*/ 5723932 h 6698675"/>
              <a:gd name="connsiteX14271" fmla="*/ 6210445 w 8267681"/>
              <a:gd name="connsiteY14271" fmla="*/ 5758870 h 6698675"/>
              <a:gd name="connsiteX14272" fmla="*/ 6211296 w 8267681"/>
              <a:gd name="connsiteY14272" fmla="*/ 5769686 h 6698675"/>
              <a:gd name="connsiteX14273" fmla="*/ 6187838 w 8267681"/>
              <a:gd name="connsiteY14273" fmla="*/ 5928863 h 6698675"/>
              <a:gd name="connsiteX14274" fmla="*/ 6191361 w 8267681"/>
              <a:gd name="connsiteY14274" fmla="*/ 6106783 h 6698675"/>
              <a:gd name="connsiteX14275" fmla="*/ 6196059 w 8267681"/>
              <a:gd name="connsiteY14275" fmla="*/ 5796744 h 6698675"/>
              <a:gd name="connsiteX14276" fmla="*/ 6198114 w 8267681"/>
              <a:gd name="connsiteY14276" fmla="*/ 5767972 h 6698675"/>
              <a:gd name="connsiteX14277" fmla="*/ 6193584 w 8267681"/>
              <a:gd name="connsiteY14277" fmla="*/ 5751033 h 6698675"/>
              <a:gd name="connsiteX14278" fmla="*/ 6196059 w 8267681"/>
              <a:gd name="connsiteY14278" fmla="*/ 5726281 h 6698675"/>
              <a:gd name="connsiteX14279" fmla="*/ 6198407 w 8267681"/>
              <a:gd name="connsiteY14279" fmla="*/ 5707490 h 6698675"/>
              <a:gd name="connsiteX14280" fmla="*/ 6193710 w 8267681"/>
              <a:gd name="connsiteY14280" fmla="*/ 5705142 h 6698675"/>
              <a:gd name="connsiteX14281" fmla="*/ 6192793 w 8267681"/>
              <a:gd name="connsiteY14281" fmla="*/ 5744961 h 6698675"/>
              <a:gd name="connsiteX14282" fmla="*/ 6192408 w 8267681"/>
              <a:gd name="connsiteY14282" fmla="*/ 5746636 h 6698675"/>
              <a:gd name="connsiteX14283" fmla="*/ 6191361 w 8267681"/>
              <a:gd name="connsiteY14283" fmla="*/ 5742722 h 6698675"/>
              <a:gd name="connsiteX14284" fmla="*/ 6190033 w 8267681"/>
              <a:gd name="connsiteY14284" fmla="*/ 5756977 h 6698675"/>
              <a:gd name="connsiteX14285" fmla="*/ 6184608 w 8267681"/>
              <a:gd name="connsiteY14285" fmla="*/ 5780596 h 6698675"/>
              <a:gd name="connsiteX14286" fmla="*/ 6177268 w 8267681"/>
              <a:gd name="connsiteY14286" fmla="*/ 5843720 h 6698675"/>
              <a:gd name="connsiteX14287" fmla="*/ 6171653 w 8267681"/>
              <a:gd name="connsiteY14287" fmla="*/ 5877410 h 6698675"/>
              <a:gd name="connsiteX14288" fmla="*/ 6173645 w 8267681"/>
              <a:gd name="connsiteY14288" fmla="*/ 5878971 h 6698675"/>
              <a:gd name="connsiteX14289" fmla="*/ 6173452 w 8267681"/>
              <a:gd name="connsiteY14289" fmla="*/ 5880126 h 6698675"/>
              <a:gd name="connsiteX14290" fmla="*/ 6172426 w 8267681"/>
              <a:gd name="connsiteY14290" fmla="*/ 5887391 h 6698675"/>
              <a:gd name="connsiteX14291" fmla="*/ 6167873 w 8267681"/>
              <a:gd name="connsiteY14291" fmla="*/ 5883649 h 6698675"/>
              <a:gd name="connsiteX14292" fmla="*/ 6165231 w 8267681"/>
              <a:gd name="connsiteY14292" fmla="*/ 5907724 h 6698675"/>
              <a:gd name="connsiteX14293" fmla="*/ 6167292 w 8267681"/>
              <a:gd name="connsiteY14293" fmla="*/ 5923755 h 6698675"/>
              <a:gd name="connsiteX14294" fmla="*/ 6166056 w 8267681"/>
              <a:gd name="connsiteY14294" fmla="*/ 5932508 h 6698675"/>
              <a:gd name="connsiteX14295" fmla="*/ 6163175 w 8267681"/>
              <a:gd name="connsiteY14295" fmla="*/ 5930624 h 6698675"/>
              <a:gd name="connsiteX14296" fmla="*/ 6163175 w 8267681"/>
              <a:gd name="connsiteY14296" fmla="*/ 5937671 h 6698675"/>
              <a:gd name="connsiteX14297" fmla="*/ 6164203 w 8267681"/>
              <a:gd name="connsiteY14297" fmla="*/ 5945635 h 6698675"/>
              <a:gd name="connsiteX14298" fmla="*/ 6163286 w 8267681"/>
              <a:gd name="connsiteY14298" fmla="*/ 5952130 h 6698675"/>
              <a:gd name="connsiteX14299" fmla="*/ 6160827 w 8267681"/>
              <a:gd name="connsiteY14299" fmla="*/ 6031622 h 6698675"/>
              <a:gd name="connsiteX14300" fmla="*/ 6184315 w 8267681"/>
              <a:gd name="connsiteY14300" fmla="*/ 6184293 h 6698675"/>
              <a:gd name="connsiteX14301" fmla="*/ 6156129 w 8267681"/>
              <a:gd name="connsiteY14301" fmla="*/ 6102085 h 6698675"/>
              <a:gd name="connsiteX14302" fmla="*/ 6167873 w 8267681"/>
              <a:gd name="connsiteY14302" fmla="*/ 6132619 h 6698675"/>
              <a:gd name="connsiteX14303" fmla="*/ 6160827 w 8267681"/>
              <a:gd name="connsiteY14303" fmla="*/ 5860161 h 6698675"/>
              <a:gd name="connsiteX14304" fmla="*/ 6152261 w 8267681"/>
              <a:gd name="connsiteY14304" fmla="*/ 5920124 h 6698675"/>
              <a:gd name="connsiteX14305" fmla="*/ 6150551 w 8267681"/>
              <a:gd name="connsiteY14305" fmla="*/ 5912715 h 6698675"/>
              <a:gd name="connsiteX14306" fmla="*/ 6151432 w 8267681"/>
              <a:gd name="connsiteY14306" fmla="*/ 5902439 h 6698675"/>
              <a:gd name="connsiteX14307" fmla="*/ 6134991 w 8267681"/>
              <a:gd name="connsiteY14307" fmla="*/ 5860161 h 6698675"/>
              <a:gd name="connsiteX14308" fmla="*/ 6138624 w 8267681"/>
              <a:gd name="connsiteY14308" fmla="*/ 5927212 h 6698675"/>
              <a:gd name="connsiteX14309" fmla="*/ 6149423 w 8267681"/>
              <a:gd name="connsiteY14309" fmla="*/ 5939990 h 6698675"/>
              <a:gd name="connsiteX14310" fmla="*/ 6146746 w 8267681"/>
              <a:gd name="connsiteY14310" fmla="*/ 5958727 h 6698675"/>
              <a:gd name="connsiteX14311" fmla="*/ 6139688 w 8267681"/>
              <a:gd name="connsiteY14311" fmla="*/ 5942368 h 6698675"/>
              <a:gd name="connsiteX14312" fmla="*/ 6146734 w 8267681"/>
              <a:gd name="connsiteY14312" fmla="*/ 6041017 h 6698675"/>
              <a:gd name="connsiteX14313" fmla="*/ 6148045 w 8267681"/>
              <a:gd name="connsiteY14313" fmla="*/ 6015239 h 6698675"/>
              <a:gd name="connsiteX14314" fmla="*/ 6151432 w 8267681"/>
              <a:gd name="connsiteY14314" fmla="*/ 6080946 h 6698675"/>
              <a:gd name="connsiteX14315" fmla="*/ 6139688 w 8267681"/>
              <a:gd name="connsiteY14315" fmla="*/ 6041017 h 6698675"/>
              <a:gd name="connsiteX14316" fmla="*/ 6149083 w 8267681"/>
              <a:gd name="connsiteY14316" fmla="*/ 6106783 h 6698675"/>
              <a:gd name="connsiteX14317" fmla="*/ 6146734 w 8267681"/>
              <a:gd name="connsiteY14317" fmla="*/ 6118527 h 6698675"/>
              <a:gd name="connsiteX14318" fmla="*/ 6118549 w 8267681"/>
              <a:gd name="connsiteY14318" fmla="*/ 5984646 h 6698675"/>
              <a:gd name="connsiteX14319" fmla="*/ 6125596 w 8267681"/>
              <a:gd name="connsiteY14319" fmla="*/ 6130271 h 6698675"/>
              <a:gd name="connsiteX14320" fmla="*/ 6095061 w 8267681"/>
              <a:gd name="connsiteY14320" fmla="*/ 6038668 h 6698675"/>
              <a:gd name="connsiteX14321" fmla="*/ 6071573 w 8267681"/>
              <a:gd name="connsiteY14321" fmla="*/ 5947066 h 6698675"/>
              <a:gd name="connsiteX14322" fmla="*/ 6069225 w 8267681"/>
              <a:gd name="connsiteY14322" fmla="*/ 5902733 h 6698675"/>
              <a:gd name="connsiteX14323" fmla="*/ 6067177 w 8267681"/>
              <a:gd name="connsiteY14323" fmla="*/ 5871757 h 6698675"/>
              <a:gd name="connsiteX14324" fmla="*/ 6069224 w 8267681"/>
              <a:gd name="connsiteY14324" fmla="*/ 5876602 h 6698675"/>
              <a:gd name="connsiteX14325" fmla="*/ 6048085 w 8267681"/>
              <a:gd name="connsiteY14325" fmla="*/ 5789698 h 6698675"/>
              <a:gd name="connsiteX14326" fmla="*/ 6051609 w 8267681"/>
              <a:gd name="connsiteY14326" fmla="*/ 5834912 h 6698675"/>
              <a:gd name="connsiteX14327" fmla="*/ 6059081 w 8267681"/>
              <a:gd name="connsiteY14327" fmla="*/ 5852596 h 6698675"/>
              <a:gd name="connsiteX14328" fmla="*/ 6055132 w 8267681"/>
              <a:gd name="connsiteY14328" fmla="*/ 5846068 h 6698675"/>
              <a:gd name="connsiteX14329" fmla="*/ 6050434 w 8267681"/>
              <a:gd name="connsiteY14329" fmla="*/ 5846069 h 6698675"/>
              <a:gd name="connsiteX14330" fmla="*/ 6041039 w 8267681"/>
              <a:gd name="connsiteY14330" fmla="*/ 5836673 h 6698675"/>
              <a:gd name="connsiteX14331" fmla="*/ 6036342 w 8267681"/>
              <a:gd name="connsiteY14331" fmla="*/ 5890695 h 6698675"/>
              <a:gd name="connsiteX14332" fmla="*/ 6055132 w 8267681"/>
              <a:gd name="connsiteY14332" fmla="*/ 5902439 h 6698675"/>
              <a:gd name="connsiteX14333" fmla="*/ 6038690 w 8267681"/>
              <a:gd name="connsiteY14333" fmla="*/ 5902439 h 6698675"/>
              <a:gd name="connsiteX14334" fmla="*/ 6045737 w 8267681"/>
              <a:gd name="connsiteY14334" fmla="*/ 5930624 h 6698675"/>
              <a:gd name="connsiteX14335" fmla="*/ 6036342 w 8267681"/>
              <a:gd name="connsiteY14335" fmla="*/ 5930624 h 6698675"/>
              <a:gd name="connsiteX14336" fmla="*/ 6055132 w 8267681"/>
              <a:gd name="connsiteY14336" fmla="*/ 6078598 h 6698675"/>
              <a:gd name="connsiteX14337" fmla="*/ 6045737 w 8267681"/>
              <a:gd name="connsiteY14337" fmla="*/ 6057459 h 6698675"/>
              <a:gd name="connsiteX14338" fmla="*/ 6026947 w 8267681"/>
              <a:gd name="connsiteY14338" fmla="*/ 5897742 h 6698675"/>
              <a:gd name="connsiteX14339" fmla="*/ 6019277 w 8267681"/>
              <a:gd name="connsiteY14339" fmla="*/ 5893962 h 6698675"/>
              <a:gd name="connsiteX14340" fmla="*/ 6018513 w 8267681"/>
              <a:gd name="connsiteY14340" fmla="*/ 5892860 h 6698675"/>
              <a:gd name="connsiteX14341" fmla="*/ 6017405 w 8267681"/>
              <a:gd name="connsiteY14341" fmla="*/ 5872676 h 6698675"/>
              <a:gd name="connsiteX14342" fmla="*/ 5998761 w 8267681"/>
              <a:gd name="connsiteY14342" fmla="*/ 5846069 h 6698675"/>
              <a:gd name="connsiteX14343" fmla="*/ 5997293 w 8267681"/>
              <a:gd name="connsiteY14343" fmla="*/ 5919762 h 6698675"/>
              <a:gd name="connsiteX14344" fmla="*/ 5998895 w 8267681"/>
              <a:gd name="connsiteY14344" fmla="*/ 5937721 h 6698675"/>
              <a:gd name="connsiteX14345" fmla="*/ 5997550 w 8267681"/>
              <a:gd name="connsiteY14345" fmla="*/ 5949158 h 6698675"/>
              <a:gd name="connsiteX14346" fmla="*/ 6005808 w 8267681"/>
              <a:gd name="connsiteY14346" fmla="*/ 6059808 h 6698675"/>
              <a:gd name="connsiteX14347" fmla="*/ 5989366 w 8267681"/>
              <a:gd name="connsiteY14347" fmla="*/ 5907137 h 6698675"/>
              <a:gd name="connsiteX14348" fmla="*/ 5972925 w 8267681"/>
              <a:gd name="connsiteY14348" fmla="*/ 6050412 h 6698675"/>
              <a:gd name="connsiteX14349" fmla="*/ 5942390 w 8267681"/>
              <a:gd name="connsiteY14349" fmla="*/ 5836673 h 6698675"/>
              <a:gd name="connsiteX14350" fmla="*/ 5942390 w 8267681"/>
              <a:gd name="connsiteY14350" fmla="*/ 5871905 h 6698675"/>
              <a:gd name="connsiteX14351" fmla="*/ 5942390 w 8267681"/>
              <a:gd name="connsiteY14351" fmla="*/ 5977600 h 6698675"/>
              <a:gd name="connsiteX14352" fmla="*/ 5923600 w 8267681"/>
              <a:gd name="connsiteY14352" fmla="*/ 5839022 h 6698675"/>
              <a:gd name="connsiteX14353" fmla="*/ 5925949 w 8267681"/>
              <a:gd name="connsiteY14353" fmla="*/ 5975251 h 6698675"/>
              <a:gd name="connsiteX14354" fmla="*/ 5893066 w 8267681"/>
              <a:gd name="connsiteY14354" fmla="*/ 5766210 h 6698675"/>
              <a:gd name="connsiteX14355" fmla="*/ 5904810 w 8267681"/>
              <a:gd name="connsiteY14355" fmla="*/ 5839022 h 6698675"/>
              <a:gd name="connsiteX14356" fmla="*/ 5889543 w 8267681"/>
              <a:gd name="connsiteY14356" fmla="*/ 5810250 h 6698675"/>
              <a:gd name="connsiteX14357" fmla="*/ 5876073 w 8267681"/>
              <a:gd name="connsiteY14357" fmla="*/ 5795006 h 6698675"/>
              <a:gd name="connsiteX14358" fmla="*/ 5878680 w 8267681"/>
              <a:gd name="connsiteY14358" fmla="*/ 5783239 h 6698675"/>
              <a:gd name="connsiteX14359" fmla="*/ 5864881 w 8267681"/>
              <a:gd name="connsiteY14359" fmla="*/ 5730978 h 6698675"/>
              <a:gd name="connsiteX14360" fmla="*/ 5863322 w 8267681"/>
              <a:gd name="connsiteY14360" fmla="*/ 5802687 h 6698675"/>
              <a:gd name="connsiteX14361" fmla="*/ 5854348 w 8267681"/>
              <a:gd name="connsiteY14361" fmla="*/ 5836894 h 6698675"/>
              <a:gd name="connsiteX14362" fmla="*/ 5846091 w 8267681"/>
              <a:gd name="connsiteY14362" fmla="*/ 5956461 h 6698675"/>
              <a:gd name="connsiteX14363" fmla="*/ 5850788 w 8267681"/>
              <a:gd name="connsiteY14363" fmla="*/ 5775605 h 6698675"/>
              <a:gd name="connsiteX14364" fmla="*/ 5836679 w 8267681"/>
              <a:gd name="connsiteY14364" fmla="*/ 5808338 h 6698675"/>
              <a:gd name="connsiteX14365" fmla="*/ 5837870 w 8267681"/>
              <a:gd name="connsiteY14365" fmla="*/ 5799974 h 6698675"/>
              <a:gd name="connsiteX14366" fmla="*/ 5843742 w 8267681"/>
              <a:gd name="connsiteY14366" fmla="*/ 5688700 h 6698675"/>
              <a:gd name="connsiteX14367" fmla="*/ 5822603 w 8267681"/>
              <a:gd name="connsiteY14367" fmla="*/ 5672259 h 6698675"/>
              <a:gd name="connsiteX14368" fmla="*/ 5813355 w 8267681"/>
              <a:gd name="connsiteY14368" fmla="*/ 5865483 h 6698675"/>
              <a:gd name="connsiteX14369" fmla="*/ 5820008 w 8267681"/>
              <a:gd name="connsiteY14369" fmla="*/ 5898810 h 6698675"/>
              <a:gd name="connsiteX14370" fmla="*/ 5814089 w 8267681"/>
              <a:gd name="connsiteY14370" fmla="*/ 5924459 h 6698675"/>
              <a:gd name="connsiteX14371" fmla="*/ 5813208 w 8267681"/>
              <a:gd name="connsiteY14371" fmla="*/ 5956461 h 6698675"/>
              <a:gd name="connsiteX14372" fmla="*/ 5810859 w 8267681"/>
              <a:gd name="connsiteY14372" fmla="*/ 5949415 h 6698675"/>
              <a:gd name="connsiteX14373" fmla="*/ 5812932 w 8267681"/>
              <a:gd name="connsiteY14373" fmla="*/ 5894505 h 6698675"/>
              <a:gd name="connsiteX14374" fmla="*/ 5813208 w 8267681"/>
              <a:gd name="connsiteY14374" fmla="*/ 5895393 h 6698675"/>
              <a:gd name="connsiteX14375" fmla="*/ 5812973 w 8267681"/>
              <a:gd name="connsiteY14375" fmla="*/ 5893411 h 6698675"/>
              <a:gd name="connsiteX14376" fmla="*/ 5813796 w 8267681"/>
              <a:gd name="connsiteY14376" fmla="*/ 5871612 h 6698675"/>
              <a:gd name="connsiteX14377" fmla="*/ 5806162 w 8267681"/>
              <a:gd name="connsiteY14377" fmla="*/ 5792047 h 6698675"/>
              <a:gd name="connsiteX14378" fmla="*/ 5804101 w 8267681"/>
              <a:gd name="connsiteY14378" fmla="*/ 5799379 h 6698675"/>
              <a:gd name="connsiteX14379" fmla="*/ 5803813 w 8267681"/>
              <a:gd name="connsiteY14379" fmla="*/ 5795276 h 6698675"/>
              <a:gd name="connsiteX14380" fmla="*/ 5780325 w 8267681"/>
              <a:gd name="connsiteY14380" fmla="*/ 5707490 h 6698675"/>
              <a:gd name="connsiteX14381" fmla="*/ 5785316 w 8267681"/>
              <a:gd name="connsiteY14381" fmla="*/ 5805846 h 6698675"/>
              <a:gd name="connsiteX14382" fmla="*/ 5794234 w 8267681"/>
              <a:gd name="connsiteY14382" fmla="*/ 5834476 h 6698675"/>
              <a:gd name="connsiteX14383" fmla="*/ 5792326 w 8267681"/>
              <a:gd name="connsiteY14383" fmla="*/ 5841261 h 6698675"/>
              <a:gd name="connsiteX14384" fmla="*/ 5787371 w 8267681"/>
              <a:gd name="connsiteY14384" fmla="*/ 6003436 h 6698675"/>
              <a:gd name="connsiteX14385" fmla="*/ 5780325 w 8267681"/>
              <a:gd name="connsiteY14385" fmla="*/ 5970554 h 6698675"/>
              <a:gd name="connsiteX14386" fmla="*/ 5726303 w 8267681"/>
              <a:gd name="connsiteY14386" fmla="*/ 5768559 h 6698675"/>
              <a:gd name="connsiteX14387" fmla="*/ 5726303 w 8267681"/>
              <a:gd name="connsiteY14387" fmla="*/ 5925927 h 6698675"/>
              <a:gd name="connsiteX14388" fmla="*/ 5714559 w 8267681"/>
              <a:gd name="connsiteY14388" fmla="*/ 5679305 h 6698675"/>
              <a:gd name="connsiteX14389" fmla="*/ 5705164 w 8267681"/>
              <a:gd name="connsiteY14389" fmla="*/ 5897742 h 6698675"/>
              <a:gd name="connsiteX14390" fmla="*/ 5700467 w 8267681"/>
              <a:gd name="connsiteY14390" fmla="*/ 5752117 h 6698675"/>
              <a:gd name="connsiteX14391" fmla="*/ 5705164 w 8267681"/>
              <a:gd name="connsiteY14391" fmla="*/ 5644073 h 6698675"/>
              <a:gd name="connsiteX14392" fmla="*/ 5674630 w 8267681"/>
              <a:gd name="connsiteY14392" fmla="*/ 5573610 h 6698675"/>
              <a:gd name="connsiteX14393" fmla="*/ 5672443 w 8267681"/>
              <a:gd name="connsiteY14393" fmla="*/ 5585100 h 6698675"/>
              <a:gd name="connsiteX14394" fmla="*/ 5675511 w 8267681"/>
              <a:gd name="connsiteY14394" fmla="*/ 5535736 h 6698675"/>
              <a:gd name="connsiteX14395" fmla="*/ 5669932 w 8267681"/>
              <a:gd name="connsiteY14395" fmla="*/ 5496100 h 6698675"/>
              <a:gd name="connsiteX14396" fmla="*/ 5665969 w 8267681"/>
              <a:gd name="connsiteY14396" fmla="*/ 5567114 h 6698675"/>
              <a:gd name="connsiteX14397" fmla="*/ 5672075 w 8267681"/>
              <a:gd name="connsiteY14397" fmla="*/ 5587032 h 6698675"/>
              <a:gd name="connsiteX14398" fmla="*/ 5657088 w 8267681"/>
              <a:gd name="connsiteY14398" fmla="*/ 5665763 h 6698675"/>
              <a:gd name="connsiteX14399" fmla="*/ 5672281 w 8267681"/>
              <a:gd name="connsiteY14399" fmla="*/ 5975251 h 6698675"/>
              <a:gd name="connsiteX14400" fmla="*/ 5672281 w 8267681"/>
              <a:gd name="connsiteY14400" fmla="*/ 5977600 h 6698675"/>
              <a:gd name="connsiteX14401" fmla="*/ 5646445 w 8267681"/>
              <a:gd name="connsiteY14401" fmla="*/ 5740374 h 6698675"/>
              <a:gd name="connsiteX14402" fmla="*/ 5641747 w 8267681"/>
              <a:gd name="connsiteY14402" fmla="*/ 5667561 h 6698675"/>
              <a:gd name="connsiteX14403" fmla="*/ 5651142 w 8267681"/>
              <a:gd name="connsiteY14403" fmla="*/ 5676956 h 6698675"/>
              <a:gd name="connsiteX14404" fmla="*/ 5651142 w 8267681"/>
              <a:gd name="connsiteY14404" fmla="*/ 5521937 h 6698675"/>
              <a:gd name="connsiteX14405" fmla="*/ 5639398 w 8267681"/>
              <a:gd name="connsiteY14405" fmla="*/ 5658166 h 6698675"/>
              <a:gd name="connsiteX14406" fmla="*/ 5636986 w 8267681"/>
              <a:gd name="connsiteY14406" fmla="*/ 5666411 h 6698675"/>
              <a:gd name="connsiteX14407" fmla="*/ 5640499 w 8267681"/>
              <a:gd name="connsiteY14407" fmla="*/ 5614494 h 6698675"/>
              <a:gd name="connsiteX14408" fmla="*/ 5639398 w 8267681"/>
              <a:gd name="connsiteY14408" fmla="*/ 5550122 h 6698675"/>
              <a:gd name="connsiteX14409" fmla="*/ 5634701 w 8267681"/>
              <a:gd name="connsiteY14409" fmla="*/ 5547773 h 6698675"/>
              <a:gd name="connsiteX14410" fmla="*/ 5622076 w 8267681"/>
              <a:gd name="connsiteY14410" fmla="*/ 5679893 h 6698675"/>
              <a:gd name="connsiteX14411" fmla="*/ 5622377 w 8267681"/>
              <a:gd name="connsiteY14411" fmla="*/ 5734131 h 6698675"/>
              <a:gd name="connsiteX14412" fmla="*/ 5619433 w 8267681"/>
              <a:gd name="connsiteY14412" fmla="*/ 5761219 h 6698675"/>
              <a:gd name="connsiteX14413" fmla="*/ 5613561 w 8267681"/>
              <a:gd name="connsiteY14413" fmla="*/ 5876602 h 6698675"/>
              <a:gd name="connsiteX14414" fmla="*/ 5611213 w 8267681"/>
              <a:gd name="connsiteY14414" fmla="*/ 5914183 h 6698675"/>
              <a:gd name="connsiteX14415" fmla="*/ 5615910 w 8267681"/>
              <a:gd name="connsiteY14415" fmla="*/ 5613539 h 6698675"/>
              <a:gd name="connsiteX14416" fmla="*/ 5592423 w 8267681"/>
              <a:gd name="connsiteY14416" fmla="*/ 5914183 h 6698675"/>
              <a:gd name="connsiteX14417" fmla="*/ 5585376 w 8267681"/>
              <a:gd name="connsiteY14417" fmla="*/ 5855464 h 6698675"/>
              <a:gd name="connsiteX14418" fmla="*/ 5583028 w 8267681"/>
              <a:gd name="connsiteY14418" fmla="*/ 5909486 h 6698675"/>
              <a:gd name="connsiteX14419" fmla="*/ 5580679 w 8267681"/>
              <a:gd name="connsiteY14419" fmla="*/ 5911834 h 6698675"/>
              <a:gd name="connsiteX14420" fmla="*/ 5571284 w 8267681"/>
              <a:gd name="connsiteY14420" fmla="*/ 5644073 h 6698675"/>
              <a:gd name="connsiteX14421" fmla="*/ 5566586 w 8267681"/>
              <a:gd name="connsiteY14421" fmla="*/ 5496100 h 6698675"/>
              <a:gd name="connsiteX14422" fmla="*/ 5568935 w 8267681"/>
              <a:gd name="connsiteY14422" fmla="*/ 5634678 h 6698675"/>
              <a:gd name="connsiteX14423" fmla="*/ 5552493 w 8267681"/>
              <a:gd name="connsiteY14423" fmla="*/ 5585354 h 6698675"/>
              <a:gd name="connsiteX14424" fmla="*/ 5552493 w 8267681"/>
              <a:gd name="connsiteY14424" fmla="*/ 5867207 h 6698675"/>
              <a:gd name="connsiteX14425" fmla="*/ 5531354 w 8267681"/>
              <a:gd name="connsiteY14425" fmla="*/ 5684003 h 6698675"/>
              <a:gd name="connsiteX14426" fmla="*/ 5515184 w 8267681"/>
              <a:gd name="connsiteY14426" fmla="*/ 5797198 h 6698675"/>
              <a:gd name="connsiteX14427" fmla="*/ 5516674 w 8267681"/>
              <a:gd name="connsiteY14427" fmla="*/ 5807900 h 6698675"/>
              <a:gd name="connsiteX14428" fmla="*/ 5519610 w 8267681"/>
              <a:gd name="connsiteY14428" fmla="*/ 5857812 h 6698675"/>
              <a:gd name="connsiteX14429" fmla="*/ 5513139 w 8267681"/>
              <a:gd name="connsiteY14429" fmla="*/ 5816915 h 6698675"/>
              <a:gd name="connsiteX14430" fmla="*/ 5507866 w 8267681"/>
              <a:gd name="connsiteY14430" fmla="*/ 5947066 h 6698675"/>
              <a:gd name="connsiteX14431" fmla="*/ 5505518 w 8267681"/>
              <a:gd name="connsiteY14431" fmla="*/ 5839022 h 6698675"/>
              <a:gd name="connsiteX14432" fmla="*/ 5470286 w 8267681"/>
              <a:gd name="connsiteY14432" fmla="*/ 5740374 h 6698675"/>
              <a:gd name="connsiteX14433" fmla="*/ 5503169 w 8267681"/>
              <a:gd name="connsiteY14433" fmla="*/ 5827278 h 6698675"/>
              <a:gd name="connsiteX14434" fmla="*/ 5510913 w 8267681"/>
              <a:gd name="connsiteY14434" fmla="*/ 5778452 h 6698675"/>
              <a:gd name="connsiteX14435" fmla="*/ 5510215 w 8267681"/>
              <a:gd name="connsiteY14435" fmla="*/ 5761512 h 6698675"/>
              <a:gd name="connsiteX14436" fmla="*/ 5511797 w 8267681"/>
              <a:gd name="connsiteY14436" fmla="*/ 5772875 h 6698675"/>
              <a:gd name="connsiteX14437" fmla="*/ 5517959 w 8267681"/>
              <a:gd name="connsiteY14437" fmla="*/ 5734025 h 6698675"/>
              <a:gd name="connsiteX14438" fmla="*/ 5535208 w 8267681"/>
              <a:gd name="connsiteY14438" fmla="*/ 5531663 h 6698675"/>
              <a:gd name="connsiteX14439" fmla="*/ 5532739 w 8267681"/>
              <a:gd name="connsiteY14439" fmla="*/ 5517111 h 6698675"/>
              <a:gd name="connsiteX14440" fmla="*/ 5534841 w 8267681"/>
              <a:gd name="connsiteY14440" fmla="*/ 5498192 h 6698675"/>
              <a:gd name="connsiteX14441" fmla="*/ 5529006 w 8267681"/>
              <a:gd name="connsiteY14441" fmla="*/ 5474961 h 6698675"/>
              <a:gd name="connsiteX14442" fmla="*/ 5527802 w 8267681"/>
              <a:gd name="connsiteY14442" fmla="*/ 5488010 h 6698675"/>
              <a:gd name="connsiteX14443" fmla="*/ 5519610 w 8267681"/>
              <a:gd name="connsiteY14443" fmla="*/ 5439730 h 6698675"/>
              <a:gd name="connsiteX14444" fmla="*/ 5517045 w 8267681"/>
              <a:gd name="connsiteY14444" fmla="*/ 5453724 h 6698675"/>
              <a:gd name="connsiteX14445" fmla="*/ 5507866 w 8267681"/>
              <a:gd name="connsiteY14445" fmla="*/ 5439730 h 6698675"/>
              <a:gd name="connsiteX14446" fmla="*/ 5507866 w 8267681"/>
              <a:gd name="connsiteY14446" fmla="*/ 5500798 h 6698675"/>
              <a:gd name="connsiteX14447" fmla="*/ 5503169 w 8267681"/>
              <a:gd name="connsiteY14447" fmla="*/ 5500798 h 6698675"/>
              <a:gd name="connsiteX14448" fmla="*/ 5493774 w 8267681"/>
              <a:gd name="connsiteY14448" fmla="*/ 5559517 h 6698675"/>
              <a:gd name="connsiteX14449" fmla="*/ 5486728 w 8267681"/>
              <a:gd name="connsiteY14449" fmla="*/ 5561866 h 6698675"/>
              <a:gd name="connsiteX14450" fmla="*/ 5482911 w 8267681"/>
              <a:gd name="connsiteY14450" fmla="*/ 5604144 h 6698675"/>
              <a:gd name="connsiteX14451" fmla="*/ 5483463 w 8267681"/>
              <a:gd name="connsiteY14451" fmla="*/ 5605644 h 6698675"/>
              <a:gd name="connsiteX14452" fmla="*/ 5481402 w 8267681"/>
              <a:gd name="connsiteY14452" fmla="*/ 5615697 h 6698675"/>
              <a:gd name="connsiteX14453" fmla="*/ 5474984 w 8267681"/>
              <a:gd name="connsiteY14453" fmla="*/ 5604144 h 6698675"/>
              <a:gd name="connsiteX14454" fmla="*/ 5480249 w 8267681"/>
              <a:gd name="connsiteY14454" fmla="*/ 5621319 h 6698675"/>
              <a:gd name="connsiteX14455" fmla="*/ 5472378 w 8267681"/>
              <a:gd name="connsiteY14455" fmla="*/ 5659708 h 6698675"/>
              <a:gd name="connsiteX14456" fmla="*/ 5470286 w 8267681"/>
              <a:gd name="connsiteY14456" fmla="*/ 5733327 h 6698675"/>
              <a:gd name="connsiteX14457" fmla="*/ 5453845 w 8267681"/>
              <a:gd name="connsiteY14457" fmla="*/ 5841371 h 6698675"/>
              <a:gd name="connsiteX14458" fmla="*/ 5458542 w 8267681"/>
              <a:gd name="connsiteY14458" fmla="*/ 5705142 h 6698675"/>
              <a:gd name="connsiteX14459" fmla="*/ 5454820 w 8267681"/>
              <a:gd name="connsiteY14459" fmla="*/ 5693086 h 6698675"/>
              <a:gd name="connsiteX14460" fmla="*/ 5451496 w 8267681"/>
              <a:gd name="connsiteY14460" fmla="*/ 5707490 h 6698675"/>
              <a:gd name="connsiteX14461" fmla="*/ 5454149 w 8267681"/>
              <a:gd name="connsiteY14461" fmla="*/ 5690911 h 6698675"/>
              <a:gd name="connsiteX14462" fmla="*/ 5445037 w 8267681"/>
              <a:gd name="connsiteY14462" fmla="*/ 5661396 h 6698675"/>
              <a:gd name="connsiteX14463" fmla="*/ 5428008 w 8267681"/>
              <a:gd name="connsiteY14463" fmla="*/ 5622935 h 6698675"/>
              <a:gd name="connsiteX14464" fmla="*/ 5420962 w 8267681"/>
              <a:gd name="connsiteY14464" fmla="*/ 5641725 h 6698675"/>
              <a:gd name="connsiteX14465" fmla="*/ 5413915 w 8267681"/>
              <a:gd name="connsiteY14465" fmla="*/ 5641725 h 6698675"/>
              <a:gd name="connsiteX14466" fmla="*/ 5409622 w 8267681"/>
              <a:gd name="connsiteY14466" fmla="*/ 5559150 h 6698675"/>
              <a:gd name="connsiteX14467" fmla="*/ 5408084 w 8267681"/>
              <a:gd name="connsiteY14467" fmla="*/ 5556698 h 6698675"/>
              <a:gd name="connsiteX14468" fmla="*/ 5413291 w 8267681"/>
              <a:gd name="connsiteY14468" fmla="*/ 5545939 h 6698675"/>
              <a:gd name="connsiteX14469" fmla="*/ 5416264 w 8267681"/>
              <a:gd name="connsiteY14469" fmla="*/ 5472613 h 6698675"/>
              <a:gd name="connsiteX14470" fmla="*/ 5409218 w 8267681"/>
              <a:gd name="connsiteY14470" fmla="*/ 5484356 h 6698675"/>
              <a:gd name="connsiteX14471" fmla="*/ 5406869 w 8267681"/>
              <a:gd name="connsiteY14471" fmla="*/ 5482008 h 6698675"/>
              <a:gd name="connsiteX14472" fmla="*/ 5399823 w 8267681"/>
              <a:gd name="connsiteY14472" fmla="*/ 5503147 h 6698675"/>
              <a:gd name="connsiteX14473" fmla="*/ 5393951 w 8267681"/>
              <a:gd name="connsiteY14473" fmla="*/ 5535149 h 6698675"/>
              <a:gd name="connsiteX14474" fmla="*/ 5394500 w 8267681"/>
              <a:gd name="connsiteY14474" fmla="*/ 5537405 h 6698675"/>
              <a:gd name="connsiteX14475" fmla="*/ 5378978 w 8267681"/>
              <a:gd name="connsiteY14475" fmla="*/ 5571555 h 6698675"/>
              <a:gd name="connsiteX14476" fmla="*/ 5364591 w 8267681"/>
              <a:gd name="connsiteY14476" fmla="*/ 5608842 h 6698675"/>
              <a:gd name="connsiteX14477" fmla="*/ 5378684 w 8267681"/>
              <a:gd name="connsiteY14477" fmla="*/ 5653468 h 6698675"/>
              <a:gd name="connsiteX14478" fmla="*/ 5376335 w 8267681"/>
              <a:gd name="connsiteY14478" fmla="*/ 5655817 h 6698675"/>
              <a:gd name="connsiteX14479" fmla="*/ 5362242 w 8267681"/>
              <a:gd name="connsiteY14479" fmla="*/ 5620586 h 6698675"/>
              <a:gd name="connsiteX14480" fmla="*/ 5355196 w 8267681"/>
              <a:gd name="connsiteY14480" fmla="*/ 5672259 h 6698675"/>
              <a:gd name="connsiteX14481" fmla="*/ 5348150 w 8267681"/>
              <a:gd name="connsiteY14481" fmla="*/ 5686352 h 6698675"/>
              <a:gd name="connsiteX14482" fmla="*/ 5341103 w 8267681"/>
              <a:gd name="connsiteY14482" fmla="*/ 5665212 h 6698675"/>
              <a:gd name="connsiteX14483" fmla="*/ 5327011 w 8267681"/>
              <a:gd name="connsiteY14483" fmla="*/ 5691049 h 6698675"/>
              <a:gd name="connsiteX14484" fmla="*/ 5343452 w 8267681"/>
              <a:gd name="connsiteY14484" fmla="*/ 5651120 h 6698675"/>
              <a:gd name="connsiteX14485" fmla="*/ 5341103 w 8267681"/>
              <a:gd name="connsiteY14485" fmla="*/ 5644073 h 6698675"/>
              <a:gd name="connsiteX14486" fmla="*/ 5338754 w 8267681"/>
              <a:gd name="connsiteY14486" fmla="*/ 5637027 h 6698675"/>
              <a:gd name="connsiteX14487" fmla="*/ 5341103 w 8267681"/>
              <a:gd name="connsiteY14487" fmla="*/ 5637027 h 6698675"/>
              <a:gd name="connsiteX14488" fmla="*/ 5340494 w 8267681"/>
              <a:gd name="connsiteY14488" fmla="*/ 5630938 h 6698675"/>
              <a:gd name="connsiteX14489" fmla="*/ 5343452 w 8267681"/>
              <a:gd name="connsiteY14489" fmla="*/ 5620586 h 6698675"/>
              <a:gd name="connsiteX14490" fmla="*/ 5343452 w 8267681"/>
              <a:gd name="connsiteY14490" fmla="*/ 5564215 h 6698675"/>
              <a:gd name="connsiteX14491" fmla="*/ 5338754 w 8267681"/>
              <a:gd name="connsiteY14491" fmla="*/ 5613539 h 6698675"/>
              <a:gd name="connsiteX14492" fmla="*/ 5340494 w 8267681"/>
              <a:gd name="connsiteY14492" fmla="*/ 5630938 h 6698675"/>
              <a:gd name="connsiteX14493" fmla="*/ 5338754 w 8267681"/>
              <a:gd name="connsiteY14493" fmla="*/ 5637027 h 6698675"/>
              <a:gd name="connsiteX14494" fmla="*/ 5334057 w 8267681"/>
              <a:gd name="connsiteY14494" fmla="*/ 5637027 h 6698675"/>
              <a:gd name="connsiteX14495" fmla="*/ 5319964 w 8267681"/>
              <a:gd name="connsiteY14495" fmla="*/ 5571261 h 6698675"/>
              <a:gd name="connsiteX14496" fmla="*/ 5310569 w 8267681"/>
              <a:gd name="connsiteY14496" fmla="*/ 5585354 h 6698675"/>
              <a:gd name="connsiteX14497" fmla="*/ 5301174 w 8267681"/>
              <a:gd name="connsiteY14497" fmla="*/ 5587703 h 6698675"/>
              <a:gd name="connsiteX14498" fmla="*/ 5305872 w 8267681"/>
              <a:gd name="connsiteY14498" fmla="*/ 5519588 h 6698675"/>
              <a:gd name="connsiteX14499" fmla="*/ 5275338 w 8267681"/>
              <a:gd name="connsiteY14499" fmla="*/ 5634678 h 6698675"/>
              <a:gd name="connsiteX14500" fmla="*/ 5298825 w 8267681"/>
              <a:gd name="connsiteY14500" fmla="*/ 5592400 h 6698675"/>
              <a:gd name="connsiteX14501" fmla="*/ 5303523 w 8267681"/>
              <a:gd name="connsiteY14501" fmla="*/ 5594749 h 6698675"/>
              <a:gd name="connsiteX14502" fmla="*/ 5298825 w 8267681"/>
              <a:gd name="connsiteY14502" fmla="*/ 5601795 h 6698675"/>
              <a:gd name="connsiteX14503" fmla="*/ 5296476 w 8267681"/>
              <a:gd name="connsiteY14503" fmla="*/ 5601795 h 6698675"/>
              <a:gd name="connsiteX14504" fmla="*/ 5282384 w 8267681"/>
              <a:gd name="connsiteY14504" fmla="*/ 5634678 h 6698675"/>
              <a:gd name="connsiteX14505" fmla="*/ 5272989 w 8267681"/>
              <a:gd name="connsiteY14505" fmla="*/ 5693398 h 6698675"/>
              <a:gd name="connsiteX14506" fmla="*/ 5268291 w 8267681"/>
              <a:gd name="connsiteY14506" fmla="*/ 5672259 h 6698675"/>
              <a:gd name="connsiteX14507" fmla="*/ 5244803 w 8267681"/>
              <a:gd name="connsiteY14507" fmla="*/ 5712188 h 6698675"/>
              <a:gd name="connsiteX14508" fmla="*/ 5240106 w 8267681"/>
              <a:gd name="connsiteY14508" fmla="*/ 5709839 h 6698675"/>
              <a:gd name="connsiteX14509" fmla="*/ 5265943 w 8267681"/>
              <a:gd name="connsiteY14509" fmla="*/ 5658166 h 6698675"/>
              <a:gd name="connsiteX14510" fmla="*/ 5265943 w 8267681"/>
              <a:gd name="connsiteY14510" fmla="*/ 5599447 h 6698675"/>
              <a:gd name="connsiteX14511" fmla="*/ 5301174 w 8267681"/>
              <a:gd name="connsiteY14511" fmla="*/ 5489054 h 6698675"/>
              <a:gd name="connsiteX14512" fmla="*/ 5289724 w 8267681"/>
              <a:gd name="connsiteY14512" fmla="*/ 5435913 h 6698675"/>
              <a:gd name="connsiteX14513" fmla="*/ 5282219 w 8267681"/>
              <a:gd name="connsiteY14513" fmla="*/ 5393383 h 6698675"/>
              <a:gd name="connsiteX14514" fmla="*/ 5293885 w 8267681"/>
              <a:gd name="connsiteY14514" fmla="*/ 5367184 h 6698675"/>
              <a:gd name="connsiteX14515" fmla="*/ 5312918 w 8267681"/>
              <a:gd name="connsiteY14515" fmla="*/ 5343430 h 6698675"/>
              <a:gd name="connsiteX14516" fmla="*/ 5310569 w 8267681"/>
              <a:gd name="connsiteY14516" fmla="*/ 5352825 h 6698675"/>
              <a:gd name="connsiteX14517" fmla="*/ 5324662 w 8267681"/>
              <a:gd name="connsiteY14517" fmla="*/ 5352825 h 6698675"/>
              <a:gd name="connsiteX14518" fmla="*/ 5319964 w 8267681"/>
              <a:gd name="connsiteY14518" fmla="*/ 5338732 h 6698675"/>
              <a:gd name="connsiteX14519" fmla="*/ 5329359 w 8267681"/>
              <a:gd name="connsiteY14519" fmla="*/ 5334035 h 6698675"/>
              <a:gd name="connsiteX14520" fmla="*/ 5350498 w 8267681"/>
              <a:gd name="connsiteY14520" fmla="*/ 5350476 h 6698675"/>
              <a:gd name="connsiteX14521" fmla="*/ 5381033 w 8267681"/>
              <a:gd name="connsiteY14521" fmla="*/ 5240084 h 6698675"/>
              <a:gd name="connsiteX14522" fmla="*/ 5395125 w 8267681"/>
              <a:gd name="connsiteY14522" fmla="*/ 5190759 h 6698675"/>
              <a:gd name="connsiteX14523" fmla="*/ 5383381 w 8267681"/>
              <a:gd name="connsiteY14523" fmla="*/ 5233037 h 6698675"/>
              <a:gd name="connsiteX14524" fmla="*/ 5390428 w 8267681"/>
              <a:gd name="connsiteY14524" fmla="*/ 5066274 h 6698675"/>
              <a:gd name="connsiteX14525" fmla="*/ 5418613 w 8267681"/>
              <a:gd name="connsiteY14525" fmla="*/ 4962928 h 6698675"/>
              <a:gd name="connsiteX14526" fmla="*/ 5359894 w 8267681"/>
              <a:gd name="connsiteY14526" fmla="*/ 4972323 h 6698675"/>
              <a:gd name="connsiteX14527" fmla="*/ 5362242 w 8267681"/>
              <a:gd name="connsiteY14527" fmla="*/ 4932393 h 6698675"/>
              <a:gd name="connsiteX14528" fmla="*/ 5303523 w 8267681"/>
              <a:gd name="connsiteY14528" fmla="*/ 4962928 h 6698675"/>
              <a:gd name="connsiteX14529" fmla="*/ 5289430 w 8267681"/>
              <a:gd name="connsiteY14529" fmla="*/ 4915952 h 6698675"/>
              <a:gd name="connsiteX14530" fmla="*/ 5308220 w 8267681"/>
              <a:gd name="connsiteY14530" fmla="*/ 4918301 h 6698675"/>
              <a:gd name="connsiteX14531" fmla="*/ 5298825 w 8267681"/>
              <a:gd name="connsiteY14531" fmla="*/ 4873674 h 6698675"/>
              <a:gd name="connsiteX14532" fmla="*/ 5282384 w 8267681"/>
              <a:gd name="connsiteY14532" fmla="*/ 4913603 h 6698675"/>
              <a:gd name="connsiteX14533" fmla="*/ 5176689 w 8267681"/>
              <a:gd name="connsiteY14533" fmla="*/ 4890115 h 6698675"/>
              <a:gd name="connsiteX14534" fmla="*/ 5117969 w 8267681"/>
              <a:gd name="connsiteY14534" fmla="*/ 5303501 h 6698675"/>
              <a:gd name="connsiteX14535" fmla="*/ 5103877 w 8267681"/>
              <a:gd name="connsiteY14535" fmla="*/ 5362220 h 6698675"/>
              <a:gd name="connsiteX14536" fmla="*/ 5120318 w 8267681"/>
              <a:gd name="connsiteY14536" fmla="*/ 5359871 h 6698675"/>
              <a:gd name="connsiteX14537" fmla="*/ 5136760 w 8267681"/>
              <a:gd name="connsiteY14537" fmla="*/ 5519588 h 6698675"/>
              <a:gd name="connsiteX14538" fmla="*/ 5184309 w 8267681"/>
              <a:gd name="connsiteY14538" fmla="*/ 5523579 h 6698675"/>
              <a:gd name="connsiteX14539" fmla="*/ 5204836 w 8267681"/>
              <a:gd name="connsiteY14539" fmla="*/ 5517280 h 6698675"/>
              <a:gd name="connsiteX14540" fmla="*/ 5188727 w 8267681"/>
              <a:gd name="connsiteY14540" fmla="*/ 5565096 h 6698675"/>
              <a:gd name="connsiteX14541" fmla="*/ 5150852 w 8267681"/>
              <a:gd name="connsiteY14541" fmla="*/ 5590051 h 6698675"/>
              <a:gd name="connsiteX14542" fmla="*/ 5141457 w 8267681"/>
              <a:gd name="connsiteY14542" fmla="*/ 5625283 h 6698675"/>
              <a:gd name="connsiteX14543" fmla="*/ 5143806 w 8267681"/>
              <a:gd name="connsiteY14543" fmla="*/ 5594749 h 6698675"/>
              <a:gd name="connsiteX14544" fmla="*/ 5120318 w 8267681"/>
              <a:gd name="connsiteY14544" fmla="*/ 5625283 h 6698675"/>
              <a:gd name="connsiteX14545" fmla="*/ 5125016 w 8267681"/>
              <a:gd name="connsiteY14545" fmla="*/ 5625283 h 6698675"/>
              <a:gd name="connsiteX14546" fmla="*/ 5120318 w 8267681"/>
              <a:gd name="connsiteY14546" fmla="*/ 5634678 h 6698675"/>
              <a:gd name="connsiteX14547" fmla="*/ 5115620 w 8267681"/>
              <a:gd name="connsiteY14547" fmla="*/ 5632330 h 6698675"/>
              <a:gd name="connsiteX14548" fmla="*/ 5096830 w 8267681"/>
              <a:gd name="connsiteY14548" fmla="*/ 5627632 h 6698675"/>
              <a:gd name="connsiteX14549" fmla="*/ 5087435 w 8267681"/>
              <a:gd name="connsiteY14549" fmla="*/ 5629981 h 6698675"/>
              <a:gd name="connsiteX14550" fmla="*/ 5073342 w 8267681"/>
              <a:gd name="connsiteY14550" fmla="*/ 5639376 h 6698675"/>
              <a:gd name="connsiteX14551" fmla="*/ 5117969 w 8267681"/>
              <a:gd name="connsiteY14551" fmla="*/ 5644073 h 6698675"/>
              <a:gd name="connsiteX14552" fmla="*/ 5113272 w 8267681"/>
              <a:gd name="connsiteY14552" fmla="*/ 5658166 h 6698675"/>
              <a:gd name="connsiteX14553" fmla="*/ 5106226 w 8267681"/>
              <a:gd name="connsiteY14553" fmla="*/ 5660515 h 6698675"/>
              <a:gd name="connsiteX14554" fmla="*/ 5113272 w 8267681"/>
              <a:gd name="connsiteY14554" fmla="*/ 5660515 h 6698675"/>
              <a:gd name="connsiteX14555" fmla="*/ 5110923 w 8267681"/>
              <a:gd name="connsiteY14555" fmla="*/ 5665212 h 6698675"/>
              <a:gd name="connsiteX14556" fmla="*/ 5052204 w 8267681"/>
              <a:gd name="connsiteY14556" fmla="*/ 5648771 h 6698675"/>
              <a:gd name="connsiteX14557" fmla="*/ 5040460 w 8267681"/>
              <a:gd name="connsiteY14557" fmla="*/ 5651120 h 6698675"/>
              <a:gd name="connsiteX14558" fmla="*/ 5110923 w 8267681"/>
              <a:gd name="connsiteY14558" fmla="*/ 5667561 h 6698675"/>
              <a:gd name="connsiteX14559" fmla="*/ 5105003 w 8267681"/>
              <a:gd name="connsiteY14559" fmla="*/ 5685322 h 6698675"/>
              <a:gd name="connsiteX14560" fmla="*/ 5087435 w 8267681"/>
              <a:gd name="connsiteY14560" fmla="*/ 5676956 h 6698675"/>
              <a:gd name="connsiteX14561" fmla="*/ 4972345 w 8267681"/>
              <a:gd name="connsiteY14561" fmla="*/ 5705142 h 6698675"/>
              <a:gd name="connsiteX14562" fmla="*/ 5005228 w 8267681"/>
              <a:gd name="connsiteY14562" fmla="*/ 5702793 h 6698675"/>
              <a:gd name="connsiteX14563" fmla="*/ 5071875 w 8267681"/>
              <a:gd name="connsiteY14563" fmla="*/ 5702499 h 6698675"/>
              <a:gd name="connsiteX14564" fmla="*/ 5088742 w 8267681"/>
              <a:gd name="connsiteY14564" fmla="*/ 5701965 h 6698675"/>
              <a:gd name="connsiteX14565" fmla="*/ 5099179 w 8267681"/>
              <a:gd name="connsiteY14565" fmla="*/ 5707490 h 6698675"/>
              <a:gd name="connsiteX14566" fmla="*/ 5099083 w 8267681"/>
              <a:gd name="connsiteY14566" fmla="*/ 5709215 h 6698675"/>
              <a:gd name="connsiteX14567" fmla="*/ 5070407 w 8267681"/>
              <a:gd name="connsiteY14567" fmla="*/ 5707785 h 6698675"/>
              <a:gd name="connsiteX14568" fmla="*/ 5019321 w 8267681"/>
              <a:gd name="connsiteY14568" fmla="*/ 5716886 h 6698675"/>
              <a:gd name="connsiteX14569" fmla="*/ 5075692 w 8267681"/>
              <a:gd name="connsiteY14569" fmla="*/ 5713950 h 6698675"/>
              <a:gd name="connsiteX14570" fmla="*/ 5098838 w 8267681"/>
              <a:gd name="connsiteY14570" fmla="*/ 5713641 h 6698675"/>
              <a:gd name="connsiteX14571" fmla="*/ 5098043 w 8267681"/>
              <a:gd name="connsiteY14571" fmla="*/ 5727940 h 6698675"/>
              <a:gd name="connsiteX14572" fmla="*/ 5090371 w 8267681"/>
              <a:gd name="connsiteY14572" fmla="*/ 5727456 h 6698675"/>
              <a:gd name="connsiteX14573" fmla="*/ 5038111 w 8267681"/>
              <a:gd name="connsiteY14573" fmla="*/ 5738025 h 6698675"/>
              <a:gd name="connsiteX14574" fmla="*/ 5097699 w 8267681"/>
              <a:gd name="connsiteY14574" fmla="*/ 5734139 h 6698675"/>
              <a:gd name="connsiteX14575" fmla="*/ 5096830 w 8267681"/>
              <a:gd name="connsiteY14575" fmla="*/ 5749768 h 6698675"/>
              <a:gd name="connsiteX14576" fmla="*/ 4993484 w 8267681"/>
              <a:gd name="connsiteY14576" fmla="*/ 5761512 h 6698675"/>
              <a:gd name="connsiteX14577" fmla="*/ 5019321 w 8267681"/>
              <a:gd name="connsiteY14577" fmla="*/ 5763861 h 6698675"/>
              <a:gd name="connsiteX14578" fmla="*/ 5096830 w 8267681"/>
              <a:gd name="connsiteY14578" fmla="*/ 5756815 h 6698675"/>
              <a:gd name="connsiteX14579" fmla="*/ 5096830 w 8267681"/>
              <a:gd name="connsiteY14579" fmla="*/ 5763861 h 6698675"/>
              <a:gd name="connsiteX14580" fmla="*/ 5012274 w 8267681"/>
              <a:gd name="connsiteY14580" fmla="*/ 5770907 h 6698675"/>
              <a:gd name="connsiteX14581" fmla="*/ 5033413 w 8267681"/>
              <a:gd name="connsiteY14581" fmla="*/ 5775605 h 6698675"/>
              <a:gd name="connsiteX14582" fmla="*/ 5099179 w 8267681"/>
              <a:gd name="connsiteY14582" fmla="*/ 5768559 h 6698675"/>
              <a:gd name="connsiteX14583" fmla="*/ 5099179 w 8267681"/>
              <a:gd name="connsiteY14583" fmla="*/ 5773256 h 6698675"/>
              <a:gd name="connsiteX14584" fmla="*/ 5031065 w 8267681"/>
              <a:gd name="connsiteY14584" fmla="*/ 5782651 h 6698675"/>
              <a:gd name="connsiteX14585" fmla="*/ 5061599 w 8267681"/>
              <a:gd name="connsiteY14585" fmla="*/ 5785000 h 6698675"/>
              <a:gd name="connsiteX14586" fmla="*/ 5099179 w 8267681"/>
              <a:gd name="connsiteY14586" fmla="*/ 5780303 h 6698675"/>
              <a:gd name="connsiteX14587" fmla="*/ 5110923 w 8267681"/>
              <a:gd name="connsiteY14587" fmla="*/ 5885998 h 6698675"/>
              <a:gd name="connsiteX14588" fmla="*/ 5063947 w 8267681"/>
              <a:gd name="connsiteY14588" fmla="*/ 5836673 h 6698675"/>
              <a:gd name="connsiteX14589" fmla="*/ 5089784 w 8267681"/>
              <a:gd name="connsiteY14589" fmla="*/ 5869556 h 6698675"/>
              <a:gd name="connsiteX14590" fmla="*/ 5110923 w 8267681"/>
              <a:gd name="connsiteY14590" fmla="*/ 5895393 h 6698675"/>
              <a:gd name="connsiteX14591" fmla="*/ 5110923 w 8267681"/>
              <a:gd name="connsiteY14591" fmla="*/ 5904788 h 6698675"/>
              <a:gd name="connsiteX14592" fmla="*/ 5056901 w 8267681"/>
              <a:gd name="connsiteY14592" fmla="*/ 5839022 h 6698675"/>
              <a:gd name="connsiteX14593" fmla="*/ 5033413 w 8267681"/>
              <a:gd name="connsiteY14593" fmla="*/ 5834325 h 6698675"/>
              <a:gd name="connsiteX14594" fmla="*/ 5045157 w 8267681"/>
              <a:gd name="connsiteY14594" fmla="*/ 5846069 h 6698675"/>
              <a:gd name="connsiteX14595" fmla="*/ 5016972 w 8267681"/>
              <a:gd name="connsiteY14595" fmla="*/ 5834325 h 6698675"/>
              <a:gd name="connsiteX14596" fmla="*/ 4955903 w 8267681"/>
              <a:gd name="connsiteY14596" fmla="*/ 5820232 h 6698675"/>
              <a:gd name="connsiteX14597" fmla="*/ 4953555 w 8267681"/>
              <a:gd name="connsiteY14597" fmla="*/ 5810837 h 6698675"/>
              <a:gd name="connsiteX14598" fmla="*/ 4948857 w 8267681"/>
              <a:gd name="connsiteY14598" fmla="*/ 5815534 h 6698675"/>
              <a:gd name="connsiteX14599" fmla="*/ 4981740 w 8267681"/>
              <a:gd name="connsiteY14599" fmla="*/ 5850766 h 6698675"/>
              <a:gd name="connsiteX14600" fmla="*/ 4918323 w 8267681"/>
              <a:gd name="connsiteY14600" fmla="*/ 5871905 h 6698675"/>
              <a:gd name="connsiteX14601" fmla="*/ 4822023 w 8267681"/>
              <a:gd name="connsiteY14601" fmla="*/ 5857812 h 6698675"/>
              <a:gd name="connsiteX14602" fmla="*/ 4817249 w 8267681"/>
              <a:gd name="connsiteY14602" fmla="*/ 5840678 h 6698675"/>
              <a:gd name="connsiteX14603" fmla="*/ 4816372 w 8267681"/>
              <a:gd name="connsiteY14603" fmla="*/ 5832857 h 6698675"/>
              <a:gd name="connsiteX14604" fmla="*/ 4798535 w 8267681"/>
              <a:gd name="connsiteY14604" fmla="*/ 5824929 h 6698675"/>
              <a:gd name="connsiteX14605" fmla="*/ 4824372 w 8267681"/>
              <a:gd name="connsiteY14605" fmla="*/ 5789698 h 6698675"/>
              <a:gd name="connsiteX14606" fmla="*/ 4920672 w 8267681"/>
              <a:gd name="connsiteY14606" fmla="*/ 5813185 h 6698675"/>
              <a:gd name="connsiteX14607" fmla="*/ 4890138 w 8267681"/>
              <a:gd name="connsiteY14607" fmla="*/ 5792047 h 6698675"/>
              <a:gd name="connsiteX14608" fmla="*/ 4897184 w 8267681"/>
              <a:gd name="connsiteY14608" fmla="*/ 5738025 h 6698675"/>
              <a:gd name="connsiteX14609" fmla="*/ 4838465 w 8267681"/>
              <a:gd name="connsiteY14609" fmla="*/ 5674608 h 6698675"/>
              <a:gd name="connsiteX14610" fmla="*/ 4838465 w 8267681"/>
              <a:gd name="connsiteY14610" fmla="*/ 5676956 h 6698675"/>
              <a:gd name="connsiteX14611" fmla="*/ 4760955 w 8267681"/>
              <a:gd name="connsiteY14611" fmla="*/ 5674608 h 6698675"/>
              <a:gd name="connsiteX14612" fmla="*/ 4782094 w 8267681"/>
              <a:gd name="connsiteY14612" fmla="*/ 5698095 h 6698675"/>
              <a:gd name="connsiteX14613" fmla="*/ 4765653 w 8267681"/>
              <a:gd name="connsiteY14613" fmla="*/ 5707490 h 6698675"/>
              <a:gd name="connsiteX14614" fmla="*/ 4772699 w 8267681"/>
              <a:gd name="connsiteY14614" fmla="*/ 5726281 h 6698675"/>
              <a:gd name="connsiteX14615" fmla="*/ 4784443 w 8267681"/>
              <a:gd name="connsiteY14615" fmla="*/ 5719234 h 6698675"/>
              <a:gd name="connsiteX14616" fmla="*/ 4840813 w 8267681"/>
              <a:gd name="connsiteY14616" fmla="*/ 5749768 h 6698675"/>
              <a:gd name="connsiteX14617" fmla="*/ 4793838 w 8267681"/>
              <a:gd name="connsiteY14617" fmla="*/ 5749768 h 6698675"/>
              <a:gd name="connsiteX14618" fmla="*/ 4796187 w 8267681"/>
              <a:gd name="connsiteY14618" fmla="*/ 5775605 h 6698675"/>
              <a:gd name="connsiteX14619" fmla="*/ 4760955 w 8267681"/>
              <a:gd name="connsiteY14619" fmla="*/ 5787349 h 6698675"/>
              <a:gd name="connsiteX14620" fmla="*/ 4770350 w 8267681"/>
              <a:gd name="connsiteY14620" fmla="*/ 5810837 h 6698675"/>
              <a:gd name="connsiteX14621" fmla="*/ 4746862 w 8267681"/>
              <a:gd name="connsiteY14621" fmla="*/ 5761512 h 6698675"/>
              <a:gd name="connsiteX14622" fmla="*/ 4775048 w 8267681"/>
              <a:gd name="connsiteY14622" fmla="*/ 5752117 h 6698675"/>
              <a:gd name="connsiteX14623" fmla="*/ 4721026 w 8267681"/>
              <a:gd name="connsiteY14623" fmla="*/ 5747420 h 6698675"/>
              <a:gd name="connsiteX14624" fmla="*/ 4716328 w 8267681"/>
              <a:gd name="connsiteY14624" fmla="*/ 5773256 h 6698675"/>
              <a:gd name="connsiteX14625" fmla="*/ 4713980 w 8267681"/>
              <a:gd name="connsiteY14625" fmla="*/ 5773256 h 6698675"/>
              <a:gd name="connsiteX14626" fmla="*/ 4718677 w 8267681"/>
              <a:gd name="connsiteY14626" fmla="*/ 5777954 h 6698675"/>
              <a:gd name="connsiteX14627" fmla="*/ 4711631 w 8267681"/>
              <a:gd name="connsiteY14627" fmla="*/ 5777954 h 6698675"/>
              <a:gd name="connsiteX14628" fmla="*/ 4763304 w 8267681"/>
              <a:gd name="connsiteY14628" fmla="*/ 5831976 h 6698675"/>
              <a:gd name="connsiteX14629" fmla="*/ 4763304 w 8267681"/>
              <a:gd name="connsiteY14629" fmla="*/ 5836673 h 6698675"/>
              <a:gd name="connsiteX14630" fmla="*/ 4765653 w 8267681"/>
              <a:gd name="connsiteY14630" fmla="*/ 5850766 h 6698675"/>
              <a:gd name="connsiteX14631" fmla="*/ 4768001 w 8267681"/>
              <a:gd name="connsiteY14631" fmla="*/ 5855464 h 6698675"/>
              <a:gd name="connsiteX14632" fmla="*/ 4780580 w 8267681"/>
              <a:gd name="connsiteY14632" fmla="*/ 5857290 h 6698675"/>
              <a:gd name="connsiteX14633" fmla="*/ 4772699 w 8267681"/>
              <a:gd name="connsiteY14633" fmla="*/ 5883649 h 6698675"/>
              <a:gd name="connsiteX14634" fmla="*/ 4732770 w 8267681"/>
              <a:gd name="connsiteY14634" fmla="*/ 5888346 h 6698675"/>
              <a:gd name="connsiteX14635" fmla="*/ 4716328 w 8267681"/>
              <a:gd name="connsiteY14635" fmla="*/ 5902439 h 6698675"/>
              <a:gd name="connsiteX14636" fmla="*/ 4681096 w 8267681"/>
              <a:gd name="connsiteY14636" fmla="*/ 5895393 h 6698675"/>
              <a:gd name="connsiteX14637" fmla="*/ 4688143 w 8267681"/>
              <a:gd name="connsiteY14637" fmla="*/ 5885998 h 6698675"/>
              <a:gd name="connsiteX14638" fmla="*/ 4650562 w 8267681"/>
              <a:gd name="connsiteY14638" fmla="*/ 5850766 h 6698675"/>
              <a:gd name="connsiteX14639" fmla="*/ 4652911 w 8267681"/>
              <a:gd name="connsiteY14639" fmla="*/ 5885998 h 6698675"/>
              <a:gd name="connsiteX14640" fmla="*/ 4690492 w 8267681"/>
              <a:gd name="connsiteY14640" fmla="*/ 5918880 h 6698675"/>
              <a:gd name="connsiteX14641" fmla="*/ 4676399 w 8267681"/>
              <a:gd name="connsiteY14641" fmla="*/ 5947066 h 6698675"/>
              <a:gd name="connsiteX14642" fmla="*/ 4728072 w 8267681"/>
              <a:gd name="connsiteY14642" fmla="*/ 5940020 h 6698675"/>
              <a:gd name="connsiteX14643" fmla="*/ 4732770 w 8267681"/>
              <a:gd name="connsiteY14643" fmla="*/ 5977600 h 6698675"/>
              <a:gd name="connsiteX14644" fmla="*/ 4798535 w 8267681"/>
              <a:gd name="connsiteY14644" fmla="*/ 5923578 h 6698675"/>
              <a:gd name="connsiteX14645" fmla="*/ 4791489 w 8267681"/>
              <a:gd name="connsiteY14645" fmla="*/ 5918880 h 6698675"/>
              <a:gd name="connsiteX14646" fmla="*/ 4871348 w 8267681"/>
              <a:gd name="connsiteY14646" fmla="*/ 5947066 h 6698675"/>
              <a:gd name="connsiteX14647" fmla="*/ 4838465 w 8267681"/>
              <a:gd name="connsiteY14647" fmla="*/ 5958810 h 6698675"/>
              <a:gd name="connsiteX14648" fmla="*/ 4819675 w 8267681"/>
              <a:gd name="connsiteY14648" fmla="*/ 5994041 h 6698675"/>
              <a:gd name="connsiteX14649" fmla="*/ 4702236 w 8267681"/>
              <a:gd name="connsiteY14649" fmla="*/ 6003436 h 6698675"/>
              <a:gd name="connsiteX14650" fmla="*/ 4697538 w 8267681"/>
              <a:gd name="connsiteY14650" fmla="*/ 5994041 h 6698675"/>
              <a:gd name="connsiteX14651" fmla="*/ 4713980 w 8267681"/>
              <a:gd name="connsiteY14651" fmla="*/ 6033971 h 6698675"/>
              <a:gd name="connsiteX14652" fmla="*/ 4702236 w 8267681"/>
              <a:gd name="connsiteY14652" fmla="*/ 6019878 h 6698675"/>
              <a:gd name="connsiteX14653" fmla="*/ 4791489 w 8267681"/>
              <a:gd name="connsiteY14653" fmla="*/ 6174898 h 6698675"/>
              <a:gd name="connsiteX14654" fmla="*/ 4753909 w 8267681"/>
              <a:gd name="connsiteY14654" fmla="*/ 6134968 h 6698675"/>
              <a:gd name="connsiteX14655" fmla="*/ 4817326 w 8267681"/>
              <a:gd name="connsiteY14655" fmla="*/ 6212478 h 6698675"/>
              <a:gd name="connsiteX14656" fmla="*/ 4770350 w 8267681"/>
              <a:gd name="connsiteY14656" fmla="*/ 6174898 h 6698675"/>
              <a:gd name="connsiteX14657" fmla="*/ 4770350 w 8267681"/>
              <a:gd name="connsiteY14657" fmla="*/ 6179595 h 6698675"/>
              <a:gd name="connsiteX14658" fmla="*/ 4742165 w 8267681"/>
              <a:gd name="connsiteY14658" fmla="*/ 6158456 h 6698675"/>
              <a:gd name="connsiteX14659" fmla="*/ 4676399 w 8267681"/>
              <a:gd name="connsiteY14659" fmla="*/ 6076249 h 6698675"/>
              <a:gd name="connsiteX14660" fmla="*/ 4667004 w 8267681"/>
              <a:gd name="connsiteY14660" fmla="*/ 6078598 h 6698675"/>
              <a:gd name="connsiteX14661" fmla="*/ 4706933 w 8267681"/>
              <a:gd name="connsiteY14661" fmla="*/ 6123224 h 6698675"/>
              <a:gd name="connsiteX14662" fmla="*/ 4664655 w 8267681"/>
              <a:gd name="connsiteY14662" fmla="*/ 6080946 h 6698675"/>
              <a:gd name="connsiteX14663" fmla="*/ 4650562 w 8267681"/>
              <a:gd name="connsiteY14663" fmla="*/ 6095039 h 6698675"/>
              <a:gd name="connsiteX14664" fmla="*/ 4721026 w 8267681"/>
              <a:gd name="connsiteY14664" fmla="*/ 6177247 h 6698675"/>
              <a:gd name="connsiteX14665" fmla="*/ 4684723 w 8267681"/>
              <a:gd name="connsiteY14665" fmla="*/ 6145265 h 6698675"/>
              <a:gd name="connsiteX14666" fmla="*/ 4685795 w 8267681"/>
              <a:gd name="connsiteY14666" fmla="*/ 6146601 h 6698675"/>
              <a:gd name="connsiteX14667" fmla="*/ 4770351 w 8267681"/>
              <a:gd name="connsiteY14667" fmla="*/ 6266499 h 6698675"/>
              <a:gd name="connsiteX14668" fmla="*/ 4770351 w 8267681"/>
              <a:gd name="connsiteY14668" fmla="*/ 6259453 h 6698675"/>
              <a:gd name="connsiteX14669" fmla="*/ 4819676 w 8267681"/>
              <a:gd name="connsiteY14669" fmla="*/ 6332264 h 6698675"/>
              <a:gd name="connsiteX14670" fmla="*/ 4737469 w 8267681"/>
              <a:gd name="connsiteY14670" fmla="*/ 6247709 h 6698675"/>
              <a:gd name="connsiteX14671" fmla="*/ 4657609 w 8267681"/>
              <a:gd name="connsiteY14671" fmla="*/ 6111479 h 6698675"/>
              <a:gd name="connsiteX14672" fmla="*/ 4681409 w 8267681"/>
              <a:gd name="connsiteY14672" fmla="*/ 6141135 h 6698675"/>
              <a:gd name="connsiteX14673" fmla="*/ 4650562 w 8267681"/>
              <a:gd name="connsiteY14673" fmla="*/ 6099736 h 6698675"/>
              <a:gd name="connsiteX14674" fmla="*/ 4652911 w 8267681"/>
              <a:gd name="connsiteY14674" fmla="*/ 6111480 h 6698675"/>
              <a:gd name="connsiteX14675" fmla="*/ 4627075 w 8267681"/>
              <a:gd name="connsiteY14675" fmla="*/ 6109131 h 6698675"/>
              <a:gd name="connsiteX14676" fmla="*/ 4634121 w 8267681"/>
              <a:gd name="connsiteY14676" fmla="*/ 6118527 h 6698675"/>
              <a:gd name="connsiteX14677" fmla="*/ 4622377 w 8267681"/>
              <a:gd name="connsiteY14677" fmla="*/ 6109131 h 6698675"/>
              <a:gd name="connsiteX14678" fmla="*/ 4612982 w 8267681"/>
              <a:gd name="connsiteY14678" fmla="*/ 6123224 h 6698675"/>
              <a:gd name="connsiteX14679" fmla="*/ 4615331 w 8267681"/>
              <a:gd name="connsiteY14679" fmla="*/ 6125573 h 6698675"/>
              <a:gd name="connsiteX14680" fmla="*/ 4612982 w 8267681"/>
              <a:gd name="connsiteY14680" fmla="*/ 6125573 h 6698675"/>
              <a:gd name="connsiteX14681" fmla="*/ 4610633 w 8267681"/>
              <a:gd name="connsiteY14681" fmla="*/ 6134968 h 6698675"/>
              <a:gd name="connsiteX14682" fmla="*/ 4612982 w 8267681"/>
              <a:gd name="connsiteY14682" fmla="*/ 6139666 h 6698675"/>
              <a:gd name="connsiteX14683" fmla="*/ 4641167 w 8267681"/>
              <a:gd name="connsiteY14683" fmla="*/ 6158456 h 6698675"/>
              <a:gd name="connsiteX14684" fmla="*/ 4631772 w 8267681"/>
              <a:gd name="connsiteY14684" fmla="*/ 6179595 h 6698675"/>
              <a:gd name="connsiteX14685" fmla="*/ 4652911 w 8267681"/>
              <a:gd name="connsiteY14685" fmla="*/ 6203082 h 6698675"/>
              <a:gd name="connsiteX14686" fmla="*/ 4650562 w 8267681"/>
              <a:gd name="connsiteY14686" fmla="*/ 6214826 h 6698675"/>
              <a:gd name="connsiteX14687" fmla="*/ 4643516 w 8267681"/>
              <a:gd name="connsiteY14687" fmla="*/ 6219524 h 6698675"/>
              <a:gd name="connsiteX14688" fmla="*/ 4690492 w 8267681"/>
              <a:gd name="connsiteY14688" fmla="*/ 6301731 h 6698675"/>
              <a:gd name="connsiteX14689" fmla="*/ 4737467 w 8267681"/>
              <a:gd name="connsiteY14689" fmla="*/ 6405078 h 6698675"/>
              <a:gd name="connsiteX14690" fmla="*/ 4709282 w 8267681"/>
              <a:gd name="connsiteY14690" fmla="*/ 6355753 h 6698675"/>
              <a:gd name="connsiteX14691" fmla="*/ 4713980 w 8267681"/>
              <a:gd name="connsiteY14691" fmla="*/ 6367497 h 6698675"/>
              <a:gd name="connsiteX14692" fmla="*/ 4655260 w 8267681"/>
              <a:gd name="connsiteY14692" fmla="*/ 6268849 h 6698675"/>
              <a:gd name="connsiteX14693" fmla="*/ 4721026 w 8267681"/>
              <a:gd name="connsiteY14693" fmla="*/ 6409775 h 6698675"/>
              <a:gd name="connsiteX14694" fmla="*/ 4669353 w 8267681"/>
              <a:gd name="connsiteY14694" fmla="*/ 6322870 h 6698675"/>
              <a:gd name="connsiteX14695" fmla="*/ 4721026 w 8267681"/>
              <a:gd name="connsiteY14695" fmla="*/ 6454402 h 6698675"/>
              <a:gd name="connsiteX14696" fmla="*/ 4697538 w 8267681"/>
              <a:gd name="connsiteY14696" fmla="*/ 6419170 h 6698675"/>
              <a:gd name="connsiteX14697" fmla="*/ 4685794 w 8267681"/>
              <a:gd name="connsiteY14697" fmla="*/ 6386288 h 6698675"/>
              <a:gd name="connsiteX14698" fmla="*/ 4702236 w 8267681"/>
              <a:gd name="connsiteY14698" fmla="*/ 6461448 h 6698675"/>
              <a:gd name="connsiteX14699" fmla="*/ 4690492 w 8267681"/>
              <a:gd name="connsiteY14699" fmla="*/ 6440309 h 6698675"/>
              <a:gd name="connsiteX14700" fmla="*/ 4678748 w 8267681"/>
              <a:gd name="connsiteY14700" fmla="*/ 6393334 h 6698675"/>
              <a:gd name="connsiteX14701" fmla="*/ 4683445 w 8267681"/>
              <a:gd name="connsiteY14701" fmla="*/ 6423868 h 6698675"/>
              <a:gd name="connsiteX14702" fmla="*/ 4678748 w 8267681"/>
              <a:gd name="connsiteY14702" fmla="*/ 6428565 h 6698675"/>
              <a:gd name="connsiteX14703" fmla="*/ 4662306 w 8267681"/>
              <a:gd name="connsiteY14703" fmla="*/ 6367497 h 6698675"/>
              <a:gd name="connsiteX14704" fmla="*/ 4660902 w 8267681"/>
              <a:gd name="connsiteY14704" fmla="*/ 6379855 h 6698675"/>
              <a:gd name="connsiteX14705" fmla="*/ 4643810 w 8267681"/>
              <a:gd name="connsiteY14705" fmla="*/ 6318467 h 6698675"/>
              <a:gd name="connsiteX14706" fmla="*/ 4631772 w 8267681"/>
              <a:gd name="connsiteY14706" fmla="*/ 6238314 h 6698675"/>
              <a:gd name="connsiteX14707" fmla="*/ 4627075 w 8267681"/>
              <a:gd name="connsiteY14707" fmla="*/ 6238314 h 6698675"/>
              <a:gd name="connsiteX14708" fmla="*/ 4650562 w 8267681"/>
              <a:gd name="connsiteY14708" fmla="*/ 6388637 h 6698675"/>
              <a:gd name="connsiteX14709" fmla="*/ 4620028 w 8267681"/>
              <a:gd name="connsiteY14709" fmla="*/ 6240663 h 6698675"/>
              <a:gd name="connsiteX14710" fmla="*/ 4610633 w 8267681"/>
              <a:gd name="connsiteY14710" fmla="*/ 6344009 h 6698675"/>
              <a:gd name="connsiteX14711" fmla="*/ 4608285 w 8267681"/>
              <a:gd name="connsiteY14711" fmla="*/ 6355753 h 6698675"/>
              <a:gd name="connsiteX14712" fmla="*/ 4603587 w 8267681"/>
              <a:gd name="connsiteY14712" fmla="*/ 6235966 h 6698675"/>
              <a:gd name="connsiteX14713" fmla="*/ 4594220 w 8267681"/>
              <a:gd name="connsiteY14713" fmla="*/ 6237839 h 6698675"/>
              <a:gd name="connsiteX14714" fmla="*/ 4598889 w 8267681"/>
              <a:gd name="connsiteY14714" fmla="*/ 6158456 h 6698675"/>
              <a:gd name="connsiteX14715" fmla="*/ 4589494 w 8267681"/>
              <a:gd name="connsiteY14715" fmla="*/ 6156107 h 6698675"/>
              <a:gd name="connsiteX14716" fmla="*/ 4589494 w 8267681"/>
              <a:gd name="connsiteY14716" fmla="*/ 6198385 h 6698675"/>
              <a:gd name="connsiteX14717" fmla="*/ 4591843 w 8267681"/>
              <a:gd name="connsiteY14717" fmla="*/ 6203082 h 6698675"/>
              <a:gd name="connsiteX14718" fmla="*/ 4589494 w 8267681"/>
              <a:gd name="connsiteY14718" fmla="*/ 6207780 h 6698675"/>
              <a:gd name="connsiteX14719" fmla="*/ 4594122 w 8267681"/>
              <a:gd name="connsiteY14719" fmla="*/ 6237859 h 6698675"/>
              <a:gd name="connsiteX14720" fmla="*/ 4591892 w 8267681"/>
              <a:gd name="connsiteY14720" fmla="*/ 6238305 h 6698675"/>
              <a:gd name="connsiteX14721" fmla="*/ 4591843 w 8267681"/>
              <a:gd name="connsiteY14721" fmla="*/ 6235966 h 6698675"/>
              <a:gd name="connsiteX14722" fmla="*/ 4591843 w 8267681"/>
              <a:gd name="connsiteY14722" fmla="*/ 6238314 h 6698675"/>
              <a:gd name="connsiteX14723" fmla="*/ 4591892 w 8267681"/>
              <a:gd name="connsiteY14723" fmla="*/ 6238305 h 6698675"/>
              <a:gd name="connsiteX14724" fmla="*/ 4593018 w 8267681"/>
              <a:gd name="connsiteY14724" fmla="*/ 6292924 h 6698675"/>
              <a:gd name="connsiteX14725" fmla="*/ 4587145 w 8267681"/>
              <a:gd name="connsiteY14725" fmla="*/ 6353405 h 6698675"/>
              <a:gd name="connsiteX14726" fmla="*/ 4575401 w 8267681"/>
              <a:gd name="connsiteY14726" fmla="*/ 6289988 h 6698675"/>
              <a:gd name="connsiteX14727" fmla="*/ 4570704 w 8267681"/>
              <a:gd name="connsiteY14727" fmla="*/ 6313475 h 6698675"/>
              <a:gd name="connsiteX14728" fmla="*/ 4566006 w 8267681"/>
              <a:gd name="connsiteY14728" fmla="*/ 6297034 h 6698675"/>
              <a:gd name="connsiteX14729" fmla="*/ 4556611 w 8267681"/>
              <a:gd name="connsiteY14729" fmla="*/ 6297034 h 6698675"/>
              <a:gd name="connsiteX14730" fmla="*/ 4542519 w 8267681"/>
              <a:gd name="connsiteY14730" fmla="*/ 6217175 h 6698675"/>
              <a:gd name="connsiteX14731" fmla="*/ 4535472 w 8267681"/>
              <a:gd name="connsiteY14731" fmla="*/ 6212478 h 6698675"/>
              <a:gd name="connsiteX14732" fmla="*/ 4535472 w 8267681"/>
              <a:gd name="connsiteY14732" fmla="*/ 6243012 h 6698675"/>
              <a:gd name="connsiteX14733" fmla="*/ 4530775 w 8267681"/>
              <a:gd name="connsiteY14733" fmla="*/ 6203082 h 6698675"/>
              <a:gd name="connsiteX14734" fmla="*/ 4530775 w 8267681"/>
              <a:gd name="connsiteY14734" fmla="*/ 6200734 h 6698675"/>
              <a:gd name="connsiteX14735" fmla="*/ 4526077 w 8267681"/>
              <a:gd name="connsiteY14735" fmla="*/ 6181944 h 6698675"/>
              <a:gd name="connsiteX14736" fmla="*/ 4523728 w 8267681"/>
              <a:gd name="connsiteY14736" fmla="*/ 6231268 h 6698675"/>
              <a:gd name="connsiteX14737" fmla="*/ 4514333 w 8267681"/>
              <a:gd name="connsiteY14737" fmla="*/ 6142015 h 6698675"/>
              <a:gd name="connsiteX14738" fmla="*/ 4507287 w 8267681"/>
              <a:gd name="connsiteY14738" fmla="*/ 6137317 h 6698675"/>
              <a:gd name="connsiteX14739" fmla="*/ 4504938 w 8267681"/>
              <a:gd name="connsiteY14739" fmla="*/ 6127922 h 6698675"/>
              <a:gd name="connsiteX14740" fmla="*/ 4509635 w 8267681"/>
              <a:gd name="connsiteY14740" fmla="*/ 6163154 h 6698675"/>
              <a:gd name="connsiteX14741" fmla="*/ 4488497 w 8267681"/>
              <a:gd name="connsiteY14741" fmla="*/ 6033971 h 6698675"/>
              <a:gd name="connsiteX14742" fmla="*/ 4460311 w 8267681"/>
              <a:gd name="connsiteY14742" fmla="*/ 6033971 h 6698675"/>
              <a:gd name="connsiteX14743" fmla="*/ 4460311 w 8267681"/>
              <a:gd name="connsiteY14743" fmla="*/ 5982297 h 6698675"/>
              <a:gd name="connsiteX14744" fmla="*/ 4474404 w 8267681"/>
              <a:gd name="connsiteY14744" fmla="*/ 5977600 h 6698675"/>
              <a:gd name="connsiteX14745" fmla="*/ 4457962 w 8267681"/>
              <a:gd name="connsiteY14745" fmla="*/ 5930624 h 6698675"/>
              <a:gd name="connsiteX14746" fmla="*/ 4387499 w 8267681"/>
              <a:gd name="connsiteY14746" fmla="*/ 5935322 h 6698675"/>
              <a:gd name="connsiteX14747" fmla="*/ 4335826 w 8267681"/>
              <a:gd name="connsiteY14747" fmla="*/ 5890695 h 6698675"/>
              <a:gd name="connsiteX14748" fmla="*/ 4309989 w 8267681"/>
              <a:gd name="connsiteY14748" fmla="*/ 5752117 h 6698675"/>
              <a:gd name="connsiteX14749" fmla="*/ 4328780 w 8267681"/>
              <a:gd name="connsiteY14749" fmla="*/ 5820232 h 6698675"/>
              <a:gd name="connsiteX14750" fmla="*/ 4448567 w 8267681"/>
              <a:gd name="connsiteY14750" fmla="*/ 5907137 h 6698675"/>
              <a:gd name="connsiteX14751" fmla="*/ 4448567 w 8267681"/>
              <a:gd name="connsiteY14751" fmla="*/ 5904788 h 6698675"/>
              <a:gd name="connsiteX14752" fmla="*/ 4434475 w 8267681"/>
              <a:gd name="connsiteY14752" fmla="*/ 5869556 h 6698675"/>
              <a:gd name="connsiteX14753" fmla="*/ 4387499 w 8267681"/>
              <a:gd name="connsiteY14753" fmla="*/ 5839022 h 6698675"/>
              <a:gd name="connsiteX14754" fmla="*/ 4389848 w 8267681"/>
              <a:gd name="connsiteY14754" fmla="*/ 5806139 h 6698675"/>
              <a:gd name="connsiteX14755" fmla="*/ 4375755 w 8267681"/>
              <a:gd name="connsiteY14755" fmla="*/ 5775605 h 6698675"/>
              <a:gd name="connsiteX14756" fmla="*/ 4389848 w 8267681"/>
              <a:gd name="connsiteY14756" fmla="*/ 5742722 h 6698675"/>
              <a:gd name="connsiteX14757" fmla="*/ 4378104 w 8267681"/>
              <a:gd name="connsiteY14757" fmla="*/ 5738025 h 6698675"/>
              <a:gd name="connsiteX14758" fmla="*/ 4380453 w 8267681"/>
              <a:gd name="connsiteY14758" fmla="*/ 5723932 h 6698675"/>
              <a:gd name="connsiteX14759" fmla="*/ 4373407 w 8267681"/>
              <a:gd name="connsiteY14759" fmla="*/ 5709839 h 6698675"/>
              <a:gd name="connsiteX14760" fmla="*/ 4364011 w 8267681"/>
              <a:gd name="connsiteY14760" fmla="*/ 5707490 h 6698675"/>
              <a:gd name="connsiteX14761" fmla="*/ 4366360 w 8267681"/>
              <a:gd name="connsiteY14761" fmla="*/ 5719234 h 6698675"/>
              <a:gd name="connsiteX14762" fmla="*/ 4335826 w 8267681"/>
              <a:gd name="connsiteY14762" fmla="*/ 5709839 h 6698675"/>
              <a:gd name="connsiteX14763" fmla="*/ 4312338 w 8267681"/>
              <a:gd name="connsiteY14763" fmla="*/ 5655817 h 6698675"/>
              <a:gd name="connsiteX14764" fmla="*/ 4314687 w 8267681"/>
              <a:gd name="connsiteY14764" fmla="*/ 5644073 h 6698675"/>
              <a:gd name="connsiteX14765" fmla="*/ 4286502 w 8267681"/>
              <a:gd name="connsiteY14765" fmla="*/ 5625283 h 6698675"/>
              <a:gd name="connsiteX14766" fmla="*/ 4293548 w 8267681"/>
              <a:gd name="connsiteY14766" fmla="*/ 5860161 h 6698675"/>
              <a:gd name="connsiteX14767" fmla="*/ 4284153 w 8267681"/>
              <a:gd name="connsiteY14767" fmla="*/ 5857812 h 6698675"/>
              <a:gd name="connsiteX14768" fmla="*/ 4326431 w 8267681"/>
              <a:gd name="connsiteY14768" fmla="*/ 6301731 h 6698675"/>
              <a:gd name="connsiteX14769" fmla="*/ 4338175 w 8267681"/>
              <a:gd name="connsiteY14769" fmla="*/ 6254756 h 6698675"/>
              <a:gd name="connsiteX14770" fmla="*/ 4364011 w 8267681"/>
              <a:gd name="connsiteY14770" fmla="*/ 6282942 h 6698675"/>
              <a:gd name="connsiteX14771" fmla="*/ 4333477 w 8267681"/>
              <a:gd name="connsiteY14771" fmla="*/ 6339312 h 6698675"/>
              <a:gd name="connsiteX14772" fmla="*/ 4328780 w 8267681"/>
              <a:gd name="connsiteY14772" fmla="*/ 6329917 h 6698675"/>
              <a:gd name="connsiteX14773" fmla="*/ 4333477 w 8267681"/>
              <a:gd name="connsiteY14773" fmla="*/ 6367497 h 6698675"/>
              <a:gd name="connsiteX14774" fmla="*/ 4354616 w 8267681"/>
              <a:gd name="connsiteY14774" fmla="*/ 6362800 h 6698675"/>
              <a:gd name="connsiteX14775" fmla="*/ 4359314 w 8267681"/>
              <a:gd name="connsiteY14775" fmla="*/ 6344009 h 6698675"/>
              <a:gd name="connsiteX14776" fmla="*/ 4371058 w 8267681"/>
              <a:gd name="connsiteY14776" fmla="*/ 6407427 h 6698675"/>
              <a:gd name="connsiteX14777" fmla="*/ 4335826 w 8267681"/>
              <a:gd name="connsiteY14777" fmla="*/ 6400380 h 6698675"/>
              <a:gd name="connsiteX14778" fmla="*/ 4375755 w 8267681"/>
              <a:gd name="connsiteY14778" fmla="*/ 6698675 h 6698675"/>
              <a:gd name="connsiteX14779" fmla="*/ 4168027 w 8267681"/>
              <a:gd name="connsiteY14779" fmla="*/ 6376580 h 6698675"/>
              <a:gd name="connsiteX14780" fmla="*/ 4169063 w 8267681"/>
              <a:gd name="connsiteY14780" fmla="*/ 6381589 h 6698675"/>
              <a:gd name="connsiteX14781" fmla="*/ 4166014 w 8267681"/>
              <a:gd name="connsiteY14781" fmla="*/ 6378744 h 6698675"/>
              <a:gd name="connsiteX14782" fmla="*/ 4164365 w 8267681"/>
              <a:gd name="connsiteY14782" fmla="*/ 6388637 h 6698675"/>
              <a:gd name="connsiteX14783" fmla="*/ 4154970 w 8267681"/>
              <a:gd name="connsiteY14783" fmla="*/ 6362800 h 6698675"/>
              <a:gd name="connsiteX14784" fmla="*/ 4162017 w 8267681"/>
              <a:gd name="connsiteY14784" fmla="*/ 6365149 h 6698675"/>
              <a:gd name="connsiteX14785" fmla="*/ 4138529 w 8267681"/>
              <a:gd name="connsiteY14785" fmla="*/ 6329917 h 6698675"/>
              <a:gd name="connsiteX14786" fmla="*/ 4115041 w 8267681"/>
              <a:gd name="connsiteY14786" fmla="*/ 6315824 h 6698675"/>
              <a:gd name="connsiteX14787" fmla="*/ 4124437 w 8267681"/>
              <a:gd name="connsiteY14787" fmla="*/ 6308778 h 6698675"/>
              <a:gd name="connsiteX14788" fmla="*/ 4112693 w 8267681"/>
              <a:gd name="connsiteY14788" fmla="*/ 6292337 h 6698675"/>
              <a:gd name="connsiteX14789" fmla="*/ 4061019 w 8267681"/>
              <a:gd name="connsiteY14789" fmla="*/ 6311126 h 6698675"/>
              <a:gd name="connsiteX14790" fmla="*/ 4068066 w 8267681"/>
              <a:gd name="connsiteY14790" fmla="*/ 6259454 h 6698675"/>
              <a:gd name="connsiteX14791" fmla="*/ 4053974 w 8267681"/>
              <a:gd name="connsiteY14791" fmla="*/ 6247710 h 6698675"/>
              <a:gd name="connsiteX14792" fmla="*/ 4058964 w 8267681"/>
              <a:gd name="connsiteY14792" fmla="*/ 6233030 h 6698675"/>
              <a:gd name="connsiteX14793" fmla="*/ 4058537 w 8267681"/>
              <a:gd name="connsiteY14793" fmla="*/ 6228266 h 6698675"/>
              <a:gd name="connsiteX14794" fmla="*/ 4053972 w 8267681"/>
              <a:gd name="connsiteY14794" fmla="*/ 6228918 h 6698675"/>
              <a:gd name="connsiteX14795" fmla="*/ 4054752 w 8267681"/>
              <a:gd name="connsiteY14795" fmla="*/ 6223463 h 6698675"/>
              <a:gd name="connsiteX14796" fmla="*/ 4051624 w 8267681"/>
              <a:gd name="connsiteY14796" fmla="*/ 6221873 h 6698675"/>
              <a:gd name="connsiteX14797" fmla="*/ 4057636 w 8267681"/>
              <a:gd name="connsiteY14797" fmla="*/ 6212856 h 6698675"/>
              <a:gd name="connsiteX14798" fmla="*/ 4058670 w 8267681"/>
              <a:gd name="connsiteY14798" fmla="*/ 6210128 h 6698675"/>
              <a:gd name="connsiteX14799" fmla="*/ 4059258 w 8267681"/>
              <a:gd name="connsiteY14799" fmla="*/ 6210422 h 6698675"/>
              <a:gd name="connsiteX14800" fmla="*/ 4061019 w 8267681"/>
              <a:gd name="connsiteY14800" fmla="*/ 6207780 h 6698675"/>
              <a:gd name="connsiteX14801" fmla="*/ 4025787 w 8267681"/>
              <a:gd name="connsiteY14801" fmla="*/ 6151410 h 6698675"/>
              <a:gd name="connsiteX14802" fmla="*/ 4006997 w 8267681"/>
              <a:gd name="connsiteY14802" fmla="*/ 6163154 h 6698675"/>
              <a:gd name="connsiteX14803" fmla="*/ 4030485 w 8267681"/>
              <a:gd name="connsiteY14803" fmla="*/ 6165503 h 6698675"/>
              <a:gd name="connsiteX14804" fmla="*/ 3999951 w 8267681"/>
              <a:gd name="connsiteY14804" fmla="*/ 6221873 h 6698675"/>
              <a:gd name="connsiteX14805" fmla="*/ 3985858 w 8267681"/>
              <a:gd name="connsiteY14805" fmla="*/ 6205431 h 6698675"/>
              <a:gd name="connsiteX14806" fmla="*/ 3962370 w 8267681"/>
              <a:gd name="connsiteY14806" fmla="*/ 6214826 h 6698675"/>
              <a:gd name="connsiteX14807" fmla="*/ 4006997 w 8267681"/>
              <a:gd name="connsiteY14807" fmla="*/ 6188990 h 6698675"/>
              <a:gd name="connsiteX14808" fmla="*/ 3988207 w 8267681"/>
              <a:gd name="connsiteY14808" fmla="*/ 6172549 h 6698675"/>
              <a:gd name="connsiteX14809" fmla="*/ 4006997 w 8267681"/>
              <a:gd name="connsiteY14809" fmla="*/ 6125573 h 6698675"/>
              <a:gd name="connsiteX14810" fmla="*/ 3999951 w 8267681"/>
              <a:gd name="connsiteY14810" fmla="*/ 6116178 h 6698675"/>
              <a:gd name="connsiteX14811" fmla="*/ 3974114 w 8267681"/>
              <a:gd name="connsiteY14811" fmla="*/ 6163154 h 6698675"/>
              <a:gd name="connsiteX14812" fmla="*/ 3956288 w 8267681"/>
              <a:gd name="connsiteY14812" fmla="*/ 6156469 h 6698675"/>
              <a:gd name="connsiteX14813" fmla="*/ 3957379 w 8267681"/>
              <a:gd name="connsiteY14813" fmla="*/ 6155814 h 6698675"/>
              <a:gd name="connsiteX14814" fmla="*/ 3952976 w 8267681"/>
              <a:gd name="connsiteY14814" fmla="*/ 6151410 h 6698675"/>
              <a:gd name="connsiteX14815" fmla="*/ 3949728 w 8267681"/>
              <a:gd name="connsiteY14815" fmla="*/ 6154009 h 6698675"/>
              <a:gd name="connsiteX14816" fmla="*/ 3936534 w 8267681"/>
              <a:gd name="connsiteY14816" fmla="*/ 6149061 h 6698675"/>
              <a:gd name="connsiteX14817" fmla="*/ 3945929 w 8267681"/>
              <a:gd name="connsiteY14817" fmla="*/ 6179595 h 6698675"/>
              <a:gd name="connsiteX14818" fmla="*/ 3910697 w 8267681"/>
              <a:gd name="connsiteY14818" fmla="*/ 6177247 h 6698675"/>
              <a:gd name="connsiteX14819" fmla="*/ 3943580 w 8267681"/>
              <a:gd name="connsiteY14819" fmla="*/ 6095039 h 6698675"/>
              <a:gd name="connsiteX14820" fmla="*/ 3934185 w 8267681"/>
              <a:gd name="connsiteY14820" fmla="*/ 6050412 h 6698675"/>
              <a:gd name="connsiteX14821" fmla="*/ 3927140 w 8267681"/>
              <a:gd name="connsiteY14821" fmla="*/ 6083295 h 6698675"/>
              <a:gd name="connsiteX14822" fmla="*/ 3889558 w 8267681"/>
              <a:gd name="connsiteY14822" fmla="*/ 6069203 h 6698675"/>
              <a:gd name="connsiteX14823" fmla="*/ 3877814 w 8267681"/>
              <a:gd name="connsiteY14823" fmla="*/ 6123224 h 6698675"/>
              <a:gd name="connsiteX14824" fmla="*/ 3826141 w 8267681"/>
              <a:gd name="connsiteY14824" fmla="*/ 6123224 h 6698675"/>
              <a:gd name="connsiteX14825" fmla="*/ 3809700 w 8267681"/>
              <a:gd name="connsiteY14825" fmla="*/ 6085644 h 6698675"/>
              <a:gd name="connsiteX14826" fmla="*/ 3875466 w 8267681"/>
              <a:gd name="connsiteY14826" fmla="*/ 6095039 h 6698675"/>
              <a:gd name="connsiteX14827" fmla="*/ 3821444 w 8267681"/>
              <a:gd name="connsiteY14827" fmla="*/ 6076249 h 6698675"/>
              <a:gd name="connsiteX14828" fmla="*/ 3783863 w 8267681"/>
              <a:gd name="connsiteY14828" fmla="*/ 6062156 h 6698675"/>
              <a:gd name="connsiteX14829" fmla="*/ 3814397 w 8267681"/>
              <a:gd name="connsiteY14829" fmla="*/ 6012832 h 6698675"/>
              <a:gd name="connsiteX14830" fmla="*/ 3753329 w 8267681"/>
              <a:gd name="connsiteY14830" fmla="*/ 6036320 h 6698675"/>
              <a:gd name="connsiteX14831" fmla="*/ 3736888 w 8267681"/>
              <a:gd name="connsiteY14831" fmla="*/ 6003436 h 6698675"/>
              <a:gd name="connsiteX14832" fmla="*/ 3729841 w 8267681"/>
              <a:gd name="connsiteY14832" fmla="*/ 6038668 h 6698675"/>
              <a:gd name="connsiteX14833" fmla="*/ 3722796 w 8267681"/>
              <a:gd name="connsiteY14833" fmla="*/ 6038668 h 6698675"/>
              <a:gd name="connsiteX14834" fmla="*/ 3718097 w 8267681"/>
              <a:gd name="connsiteY14834" fmla="*/ 5986995 h 6698675"/>
              <a:gd name="connsiteX14835" fmla="*/ 3699307 w 8267681"/>
              <a:gd name="connsiteY14835" fmla="*/ 5970554 h 6698675"/>
              <a:gd name="connsiteX14836" fmla="*/ 3664075 w 8267681"/>
              <a:gd name="connsiteY14836" fmla="*/ 5975251 h 6698675"/>
              <a:gd name="connsiteX14837" fmla="*/ 3657029 w 8267681"/>
              <a:gd name="connsiteY14837" fmla="*/ 6015180 h 6698675"/>
              <a:gd name="connsiteX14838" fmla="*/ 3628844 w 8267681"/>
              <a:gd name="connsiteY14838" fmla="*/ 6019878 h 6698675"/>
              <a:gd name="connsiteX14839" fmla="*/ 3631192 w 8267681"/>
              <a:gd name="connsiteY14839" fmla="*/ 5986995 h 6698675"/>
              <a:gd name="connsiteX14840" fmla="*/ 3654680 w 8267681"/>
              <a:gd name="connsiteY14840" fmla="*/ 5977600 h 6698675"/>
              <a:gd name="connsiteX14841" fmla="*/ 3645285 w 8267681"/>
              <a:gd name="connsiteY14841" fmla="*/ 5956168 h 6698675"/>
              <a:gd name="connsiteX14842" fmla="*/ 3645774 w 8267681"/>
              <a:gd name="connsiteY14842" fmla="*/ 5950950 h 6698675"/>
              <a:gd name="connsiteX14843" fmla="*/ 3645286 w 8267681"/>
              <a:gd name="connsiteY14843" fmla="*/ 5951762 h 6698675"/>
              <a:gd name="connsiteX14844" fmla="*/ 3645286 w 8267681"/>
              <a:gd name="connsiteY14844" fmla="*/ 5944716 h 6698675"/>
              <a:gd name="connsiteX14845" fmla="*/ 3646519 w 8267681"/>
              <a:gd name="connsiteY14845" fmla="*/ 5945949 h 6698675"/>
              <a:gd name="connsiteX14846" fmla="*/ 3649983 w 8267681"/>
              <a:gd name="connsiteY14846" fmla="*/ 5932973 h 6698675"/>
              <a:gd name="connsiteX14847" fmla="*/ 3607706 w 8267681"/>
              <a:gd name="connsiteY14847" fmla="*/ 5918880 h 6698675"/>
              <a:gd name="connsiteX14848" fmla="*/ 3581868 w 8267681"/>
              <a:gd name="connsiteY14848" fmla="*/ 5949415 h 6698675"/>
              <a:gd name="connsiteX14849" fmla="*/ 3619449 w 8267681"/>
              <a:gd name="connsiteY14849" fmla="*/ 5963507 h 6698675"/>
              <a:gd name="connsiteX14850" fmla="*/ 3614849 w 8267681"/>
              <a:gd name="connsiteY14850" fmla="*/ 5975088 h 6698675"/>
              <a:gd name="connsiteX14851" fmla="*/ 3612402 w 8267681"/>
              <a:gd name="connsiteY14851" fmla="*/ 5975251 h 6698675"/>
              <a:gd name="connsiteX14852" fmla="*/ 3613763 w 8267681"/>
              <a:gd name="connsiteY14852" fmla="*/ 5977821 h 6698675"/>
              <a:gd name="connsiteX14853" fmla="*/ 3610936 w 8267681"/>
              <a:gd name="connsiteY14853" fmla="*/ 5984940 h 6698675"/>
              <a:gd name="connsiteX14854" fmla="*/ 3586566 w 8267681"/>
              <a:gd name="connsiteY14854" fmla="*/ 5994041 h 6698675"/>
              <a:gd name="connsiteX14855" fmla="*/ 3584217 w 8267681"/>
              <a:gd name="connsiteY14855" fmla="*/ 6019878 h 6698675"/>
              <a:gd name="connsiteX14856" fmla="*/ 3567776 w 8267681"/>
              <a:gd name="connsiteY14856" fmla="*/ 6033971 h 6698675"/>
              <a:gd name="connsiteX14857" fmla="*/ 3572473 w 8267681"/>
              <a:gd name="connsiteY14857" fmla="*/ 6019878 h 6698675"/>
              <a:gd name="connsiteX14858" fmla="*/ 3539590 w 8267681"/>
              <a:gd name="connsiteY14858" fmla="*/ 5979949 h 6698675"/>
              <a:gd name="connsiteX14859" fmla="*/ 3540269 w 8267681"/>
              <a:gd name="connsiteY14859" fmla="*/ 5974047 h 6698675"/>
              <a:gd name="connsiteX14860" fmla="*/ 3530783 w 8267681"/>
              <a:gd name="connsiteY14860" fmla="*/ 5973195 h 6698675"/>
              <a:gd name="connsiteX14861" fmla="*/ 3518452 w 8267681"/>
              <a:gd name="connsiteY14861" fmla="*/ 5979949 h 6698675"/>
              <a:gd name="connsiteX14862" fmla="*/ 3509057 w 8267681"/>
              <a:gd name="connsiteY14862" fmla="*/ 5961158 h 6698675"/>
              <a:gd name="connsiteX14863" fmla="*/ 3536655 w 8267681"/>
              <a:gd name="connsiteY14863" fmla="*/ 5952644 h 6698675"/>
              <a:gd name="connsiteX14864" fmla="*/ 3545038 w 8267681"/>
              <a:gd name="connsiteY14864" fmla="*/ 5946800 h 6698675"/>
              <a:gd name="connsiteX14865" fmla="*/ 3551335 w 8267681"/>
              <a:gd name="connsiteY14865" fmla="*/ 5928863 h 6698675"/>
              <a:gd name="connsiteX14866" fmla="*/ 3584217 w 8267681"/>
              <a:gd name="connsiteY14866" fmla="*/ 5909486 h 6698675"/>
              <a:gd name="connsiteX14867" fmla="*/ 3551335 w 8267681"/>
              <a:gd name="connsiteY14867" fmla="*/ 5874254 h 6698675"/>
              <a:gd name="connsiteX14868" fmla="*/ 3478522 w 8267681"/>
              <a:gd name="connsiteY14868" fmla="*/ 5909486 h 6698675"/>
              <a:gd name="connsiteX14869" fmla="*/ 3487917 w 8267681"/>
              <a:gd name="connsiteY14869" fmla="*/ 5888346 h 6698675"/>
              <a:gd name="connsiteX14870" fmla="*/ 3455034 w 8267681"/>
              <a:gd name="connsiteY14870" fmla="*/ 5911834 h 6698675"/>
              <a:gd name="connsiteX14871" fmla="*/ 3405710 w 8267681"/>
              <a:gd name="connsiteY14871" fmla="*/ 5885998 h 6698675"/>
              <a:gd name="connsiteX14872" fmla="*/ 3398664 w 8267681"/>
              <a:gd name="connsiteY14872" fmla="*/ 5874254 h 6698675"/>
              <a:gd name="connsiteX14873" fmla="*/ 3408059 w 8267681"/>
              <a:gd name="connsiteY14873" fmla="*/ 5846069 h 6698675"/>
              <a:gd name="connsiteX14874" fmla="*/ 3393966 w 8267681"/>
              <a:gd name="connsiteY14874" fmla="*/ 5829627 h 6698675"/>
              <a:gd name="connsiteX14875" fmla="*/ 3372827 w 8267681"/>
              <a:gd name="connsiteY14875" fmla="*/ 5846069 h 6698675"/>
              <a:gd name="connsiteX14876" fmla="*/ 3354037 w 8267681"/>
              <a:gd name="connsiteY14876" fmla="*/ 5829627 h 6698675"/>
              <a:gd name="connsiteX14877" fmla="*/ 3335246 w 8267681"/>
              <a:gd name="connsiteY14877" fmla="*/ 5813185 h 6698675"/>
              <a:gd name="connsiteX14878" fmla="*/ 3396315 w 8267681"/>
              <a:gd name="connsiteY14878" fmla="*/ 5773256 h 6698675"/>
              <a:gd name="connsiteX14879" fmla="*/ 3356385 w 8267681"/>
              <a:gd name="connsiteY14879" fmla="*/ 5792047 h 6698675"/>
              <a:gd name="connsiteX14880" fmla="*/ 3307061 w 8267681"/>
              <a:gd name="connsiteY14880" fmla="*/ 5817883 h 6698675"/>
              <a:gd name="connsiteX14881" fmla="*/ 3304712 w 8267681"/>
              <a:gd name="connsiteY14881" fmla="*/ 5792047 h 6698675"/>
              <a:gd name="connsiteX14882" fmla="*/ 3274178 w 8267681"/>
              <a:gd name="connsiteY14882" fmla="*/ 5782651 h 6698675"/>
              <a:gd name="connsiteX14883" fmla="*/ 3245993 w 8267681"/>
              <a:gd name="connsiteY14883" fmla="*/ 5747420 h 6698675"/>
              <a:gd name="connsiteX14884" fmla="*/ 3222505 w 8267681"/>
              <a:gd name="connsiteY14884" fmla="*/ 5728630 h 6698675"/>
              <a:gd name="connsiteX14885" fmla="*/ 3220156 w 8267681"/>
              <a:gd name="connsiteY14885" fmla="*/ 5763861 h 6698675"/>
              <a:gd name="connsiteX14886" fmla="*/ 3220156 w 8267681"/>
              <a:gd name="connsiteY14886" fmla="*/ 5726281 h 6698675"/>
              <a:gd name="connsiteX14887" fmla="*/ 3216392 w 8267681"/>
              <a:gd name="connsiteY14887" fmla="*/ 5724775 h 6698675"/>
              <a:gd name="connsiteX14888" fmla="*/ 3215459 w 8267681"/>
              <a:gd name="connsiteY14888" fmla="*/ 5712188 h 6698675"/>
              <a:gd name="connsiteX14889" fmla="*/ 3208412 w 8267681"/>
              <a:gd name="connsiteY14889" fmla="*/ 5709839 h 6698675"/>
              <a:gd name="connsiteX14890" fmla="*/ 3209171 w 8267681"/>
              <a:gd name="connsiteY14890" fmla="*/ 5721887 h 6698675"/>
              <a:gd name="connsiteX14891" fmla="*/ 3208412 w 8267681"/>
              <a:gd name="connsiteY14891" fmla="*/ 5721583 h 6698675"/>
              <a:gd name="connsiteX14892" fmla="*/ 3209850 w 8267681"/>
              <a:gd name="connsiteY14892" fmla="*/ 5732662 h 6698675"/>
              <a:gd name="connsiteX14893" fmla="*/ 3210761 w 8267681"/>
              <a:gd name="connsiteY14893" fmla="*/ 5747126 h 6698675"/>
              <a:gd name="connsiteX14894" fmla="*/ 3212353 w 8267681"/>
              <a:gd name="connsiteY14894" fmla="*/ 5751953 h 6698675"/>
              <a:gd name="connsiteX14895" fmla="*/ 3218395 w 8267681"/>
              <a:gd name="connsiteY14895" fmla="*/ 5798506 h 6698675"/>
              <a:gd name="connsiteX14896" fmla="*/ 3224854 w 8267681"/>
              <a:gd name="connsiteY14896" fmla="*/ 5878951 h 6698675"/>
              <a:gd name="connsiteX14897" fmla="*/ 3206063 w 8267681"/>
              <a:gd name="connsiteY14897" fmla="*/ 5794395 h 6698675"/>
              <a:gd name="connsiteX14898" fmla="*/ 3208412 w 8267681"/>
              <a:gd name="connsiteY14898" fmla="*/ 5897742 h 6698675"/>
              <a:gd name="connsiteX14899" fmla="*/ 3196668 w 8267681"/>
              <a:gd name="connsiteY14899" fmla="*/ 5834325 h 6698675"/>
              <a:gd name="connsiteX14900" fmla="*/ 3196668 w 8267681"/>
              <a:gd name="connsiteY14900" fmla="*/ 5845342 h 6698675"/>
              <a:gd name="connsiteX14901" fmla="*/ 3192265 w 8267681"/>
              <a:gd name="connsiteY14901" fmla="*/ 5802323 h 6698675"/>
              <a:gd name="connsiteX14902" fmla="*/ 3168483 w 8267681"/>
              <a:gd name="connsiteY14902" fmla="*/ 5688700 h 6698675"/>
              <a:gd name="connsiteX14903" fmla="*/ 3163786 w 8267681"/>
              <a:gd name="connsiteY14903" fmla="*/ 5686352 h 6698675"/>
              <a:gd name="connsiteX14904" fmla="*/ 3181109 w 8267681"/>
              <a:gd name="connsiteY14904" fmla="*/ 5802029 h 6698675"/>
              <a:gd name="connsiteX14905" fmla="*/ 3196669 w 8267681"/>
              <a:gd name="connsiteY14905" fmla="*/ 5879223 h 6698675"/>
              <a:gd name="connsiteX14906" fmla="*/ 3196669 w 8267681"/>
              <a:gd name="connsiteY14906" fmla="*/ 5913596 h 6698675"/>
              <a:gd name="connsiteX14907" fmla="*/ 3203715 w 8267681"/>
              <a:gd name="connsiteY14907" fmla="*/ 5989344 h 6698675"/>
              <a:gd name="connsiteX14908" fmla="*/ 3196668 w 8267681"/>
              <a:gd name="connsiteY14908" fmla="*/ 5998739 h 6698675"/>
              <a:gd name="connsiteX14909" fmla="*/ 3191971 w 8267681"/>
              <a:gd name="connsiteY14909" fmla="*/ 5991693 h 6698675"/>
              <a:gd name="connsiteX14910" fmla="*/ 3187274 w 8267681"/>
              <a:gd name="connsiteY14910" fmla="*/ 6024576 h 6698675"/>
              <a:gd name="connsiteX14911" fmla="*/ 3177878 w 8267681"/>
              <a:gd name="connsiteY14911" fmla="*/ 5989344 h 6698675"/>
              <a:gd name="connsiteX14912" fmla="*/ 3177878 w 8267681"/>
              <a:gd name="connsiteY14912" fmla="*/ 6097387 h 6698675"/>
              <a:gd name="connsiteX14913" fmla="*/ 3169092 w 8267681"/>
              <a:gd name="connsiteY14913" fmla="*/ 6061851 h 6698675"/>
              <a:gd name="connsiteX14914" fmla="*/ 3175531 w 8267681"/>
              <a:gd name="connsiteY14914" fmla="*/ 6127921 h 6698675"/>
              <a:gd name="connsiteX14915" fmla="*/ 3168485 w 8267681"/>
              <a:gd name="connsiteY14915" fmla="*/ 6083294 h 6698675"/>
              <a:gd name="connsiteX14916" fmla="*/ 3159089 w 8267681"/>
              <a:gd name="connsiteY14916" fmla="*/ 6073898 h 6698675"/>
              <a:gd name="connsiteX14917" fmla="*/ 3130904 w 8267681"/>
              <a:gd name="connsiteY14917" fmla="*/ 5914182 h 6698675"/>
              <a:gd name="connsiteX14918" fmla="*/ 3130904 w 8267681"/>
              <a:gd name="connsiteY14918" fmla="*/ 6172547 h 6698675"/>
              <a:gd name="connsiteX14919" fmla="*/ 3130904 w 8267681"/>
              <a:gd name="connsiteY14919" fmla="*/ 6041016 h 6698675"/>
              <a:gd name="connsiteX14920" fmla="*/ 3107416 w 8267681"/>
              <a:gd name="connsiteY14920" fmla="*/ 5806138 h 6698675"/>
              <a:gd name="connsiteX14921" fmla="*/ 3114463 w 8267681"/>
              <a:gd name="connsiteY14921" fmla="*/ 6172547 h 6698675"/>
              <a:gd name="connsiteX14922" fmla="*/ 3112114 w 8267681"/>
              <a:gd name="connsiteY14922" fmla="*/ 6142014 h 6698675"/>
              <a:gd name="connsiteX14923" fmla="*/ 3105069 w 8267681"/>
              <a:gd name="connsiteY14923" fmla="*/ 6217174 h 6698675"/>
              <a:gd name="connsiteX14924" fmla="*/ 3100370 w 8267681"/>
              <a:gd name="connsiteY14924" fmla="*/ 6243011 h 6698675"/>
              <a:gd name="connsiteX14925" fmla="*/ 3100370 w 8267681"/>
              <a:gd name="connsiteY14925" fmla="*/ 6188989 h 6698675"/>
              <a:gd name="connsiteX14926" fmla="*/ 3098022 w 8267681"/>
              <a:gd name="connsiteY14926" fmla="*/ 6292335 h 6698675"/>
              <a:gd name="connsiteX14927" fmla="*/ 3090975 w 8267681"/>
              <a:gd name="connsiteY14927" fmla="*/ 6271196 h 6698675"/>
              <a:gd name="connsiteX14928" fmla="*/ 3086277 w 8267681"/>
              <a:gd name="connsiteY14928" fmla="*/ 6304079 h 6698675"/>
              <a:gd name="connsiteX14929" fmla="*/ 3083928 w 8267681"/>
              <a:gd name="connsiteY14929" fmla="*/ 6308776 h 6698675"/>
              <a:gd name="connsiteX14930" fmla="*/ 3088626 w 8267681"/>
              <a:gd name="connsiteY14930" fmla="*/ 6181942 h 6698675"/>
              <a:gd name="connsiteX14931" fmla="*/ 3083341 w 8267681"/>
              <a:gd name="connsiteY14931" fmla="*/ 6198384 h 6698675"/>
              <a:gd name="connsiteX14932" fmla="*/ 3082403 w 8267681"/>
              <a:gd name="connsiteY14932" fmla="*/ 6207139 h 6698675"/>
              <a:gd name="connsiteX14933" fmla="*/ 3079231 w 8267681"/>
              <a:gd name="connsiteY14933" fmla="*/ 6205430 h 6698675"/>
              <a:gd name="connsiteX14934" fmla="*/ 3079231 w 8267681"/>
              <a:gd name="connsiteY14934" fmla="*/ 6252406 h 6698675"/>
              <a:gd name="connsiteX14935" fmla="*/ 3076882 w 8267681"/>
              <a:gd name="connsiteY14935" fmla="*/ 6231267 h 6698675"/>
              <a:gd name="connsiteX14936" fmla="*/ 3060442 w 8267681"/>
              <a:gd name="connsiteY14936" fmla="*/ 6308776 h 6698675"/>
              <a:gd name="connsiteX14937" fmla="*/ 3088626 w 8267681"/>
              <a:gd name="connsiteY14937" fmla="*/ 6071550 h 6698675"/>
              <a:gd name="connsiteX14938" fmla="*/ 3051046 w 8267681"/>
              <a:gd name="connsiteY14938" fmla="*/ 6233616 h 6698675"/>
              <a:gd name="connsiteX14939" fmla="*/ 3090975 w 8267681"/>
              <a:gd name="connsiteY14939" fmla="*/ 5979948 h 6698675"/>
              <a:gd name="connsiteX14940" fmla="*/ 3048697 w 8267681"/>
              <a:gd name="connsiteY14940" fmla="*/ 6170199 h 6698675"/>
              <a:gd name="connsiteX14941" fmla="*/ 3048697 w 8267681"/>
              <a:gd name="connsiteY14941" fmla="*/ 6139665 h 6698675"/>
              <a:gd name="connsiteX14942" fmla="*/ 3029905 w 8267681"/>
              <a:gd name="connsiteY14942" fmla="*/ 6228918 h 6698675"/>
              <a:gd name="connsiteX14943" fmla="*/ 3039301 w 8267681"/>
              <a:gd name="connsiteY14943" fmla="*/ 6139665 h 6698675"/>
              <a:gd name="connsiteX14944" fmla="*/ 3074533 w 8267681"/>
              <a:gd name="connsiteY14944" fmla="*/ 5956460 h 6698675"/>
              <a:gd name="connsiteX14945" fmla="*/ 3102719 w 8267681"/>
              <a:gd name="connsiteY14945" fmla="*/ 5829626 h 6698675"/>
              <a:gd name="connsiteX14946" fmla="*/ 3098022 w 8267681"/>
              <a:gd name="connsiteY14946" fmla="*/ 5822580 h 6698675"/>
              <a:gd name="connsiteX14947" fmla="*/ 3105069 w 8267681"/>
              <a:gd name="connsiteY14947" fmla="*/ 5775604 h 6698675"/>
              <a:gd name="connsiteX14948" fmla="*/ 3112114 w 8267681"/>
              <a:gd name="connsiteY14948" fmla="*/ 5806138 h 6698675"/>
              <a:gd name="connsiteX14949" fmla="*/ 3112114 w 8267681"/>
              <a:gd name="connsiteY14949" fmla="*/ 5754465 h 6698675"/>
              <a:gd name="connsiteX14950" fmla="*/ 3102719 w 8267681"/>
              <a:gd name="connsiteY14950" fmla="*/ 5768558 h 6698675"/>
              <a:gd name="connsiteX14951" fmla="*/ 3102719 w 8267681"/>
              <a:gd name="connsiteY14951" fmla="*/ 5721582 h 6698675"/>
              <a:gd name="connsiteX14952" fmla="*/ 3112114 w 8267681"/>
              <a:gd name="connsiteY14952" fmla="*/ 5676955 h 6698675"/>
              <a:gd name="connsiteX14953" fmla="*/ 3100370 w 8267681"/>
              <a:gd name="connsiteY14953" fmla="*/ 5698094 h 6698675"/>
              <a:gd name="connsiteX14954" fmla="*/ 3104187 w 8267681"/>
              <a:gd name="connsiteY14954" fmla="*/ 5680772 h 6698675"/>
              <a:gd name="connsiteX14955" fmla="*/ 3108636 w 8267681"/>
              <a:gd name="connsiteY14955" fmla="*/ 5670428 h 6698675"/>
              <a:gd name="connsiteX14956" fmla="*/ 3107415 w 8267681"/>
              <a:gd name="connsiteY14956" fmla="*/ 5672259 h 6698675"/>
              <a:gd name="connsiteX14957" fmla="*/ 3098020 w 8267681"/>
              <a:gd name="connsiteY14957" fmla="*/ 5637027 h 6698675"/>
              <a:gd name="connsiteX14958" fmla="*/ 3098020 w 8267681"/>
              <a:gd name="connsiteY14958" fmla="*/ 5634678 h 6698675"/>
              <a:gd name="connsiteX14959" fmla="*/ 3090973 w 8267681"/>
              <a:gd name="connsiteY14959" fmla="*/ 5608842 h 6698675"/>
              <a:gd name="connsiteX14960" fmla="*/ 3102717 w 8267681"/>
              <a:gd name="connsiteY14960" fmla="*/ 5679305 h 6698675"/>
              <a:gd name="connsiteX14961" fmla="*/ 3098020 w 8267681"/>
              <a:gd name="connsiteY14961" fmla="*/ 5686352 h 6698675"/>
              <a:gd name="connsiteX14962" fmla="*/ 3086276 w 8267681"/>
              <a:gd name="connsiteY14962" fmla="*/ 5648771 h 6698675"/>
              <a:gd name="connsiteX14963" fmla="*/ 3086276 w 8267681"/>
              <a:gd name="connsiteY14963" fmla="*/ 5625283 h 6698675"/>
              <a:gd name="connsiteX14964" fmla="*/ 3048695 w 8267681"/>
              <a:gd name="connsiteY14964" fmla="*/ 5723932 h 6698675"/>
              <a:gd name="connsiteX14965" fmla="*/ 3041649 w 8267681"/>
              <a:gd name="connsiteY14965" fmla="*/ 5733327 h 6698675"/>
              <a:gd name="connsiteX14966" fmla="*/ 3088625 w 8267681"/>
              <a:gd name="connsiteY14966" fmla="*/ 5608842 h 6698675"/>
              <a:gd name="connsiteX14967" fmla="*/ 3069835 w 8267681"/>
              <a:gd name="connsiteY14967" fmla="*/ 5615888 h 6698675"/>
              <a:gd name="connsiteX14968" fmla="*/ 3065137 w 8267681"/>
              <a:gd name="connsiteY14968" fmla="*/ 5629981 h 6698675"/>
              <a:gd name="connsiteX14969" fmla="*/ 3067486 w 8267681"/>
              <a:gd name="connsiteY14969" fmla="*/ 5615888 h 6698675"/>
              <a:gd name="connsiteX14970" fmla="*/ 3051044 w 8267681"/>
              <a:gd name="connsiteY14970" fmla="*/ 5613539 h 6698675"/>
              <a:gd name="connsiteX14971" fmla="*/ 3074532 w 8267681"/>
              <a:gd name="connsiteY14971" fmla="*/ 5587703 h 6698675"/>
              <a:gd name="connsiteX14972" fmla="*/ 3083927 w 8267681"/>
              <a:gd name="connsiteY14972" fmla="*/ 5564215 h 6698675"/>
              <a:gd name="connsiteX14973" fmla="*/ 3046347 w 8267681"/>
              <a:gd name="connsiteY14973" fmla="*/ 5580657 h 6698675"/>
              <a:gd name="connsiteX14974" fmla="*/ 3038333 w 8267681"/>
              <a:gd name="connsiteY14974" fmla="*/ 5566633 h 6698675"/>
              <a:gd name="connsiteX14975" fmla="*/ 3048695 w 8267681"/>
              <a:gd name="connsiteY14975" fmla="*/ 5540727 h 6698675"/>
              <a:gd name="connsiteX14976" fmla="*/ 3041649 w 8267681"/>
              <a:gd name="connsiteY14976" fmla="*/ 5540727 h 6698675"/>
              <a:gd name="connsiteX14977" fmla="*/ 3032254 w 8267681"/>
              <a:gd name="connsiteY14977" fmla="*/ 5566566 h 6698675"/>
              <a:gd name="connsiteX14978" fmla="*/ 3034604 w 8267681"/>
              <a:gd name="connsiteY14978" fmla="*/ 5559517 h 6698675"/>
              <a:gd name="connsiteX14979" fmla="*/ 3025208 w 8267681"/>
              <a:gd name="connsiteY14979" fmla="*/ 5554820 h 6698675"/>
              <a:gd name="connsiteX14980" fmla="*/ 2917164 w 8267681"/>
              <a:gd name="connsiteY14980" fmla="*/ 5808488 h 6698675"/>
              <a:gd name="connsiteX14981" fmla="*/ 2891327 w 8267681"/>
              <a:gd name="connsiteY14981" fmla="*/ 5874254 h 6698675"/>
              <a:gd name="connsiteX14982" fmla="*/ 2888979 w 8267681"/>
              <a:gd name="connsiteY14982" fmla="*/ 5860161 h 6698675"/>
              <a:gd name="connsiteX14983" fmla="*/ 2839654 w 8267681"/>
              <a:gd name="connsiteY14983" fmla="*/ 5937671 h 6698675"/>
              <a:gd name="connsiteX14984" fmla="*/ 2849049 w 8267681"/>
              <a:gd name="connsiteY14984" fmla="*/ 5890695 h 6698675"/>
              <a:gd name="connsiteX14985" fmla="*/ 2881932 w 8267681"/>
              <a:gd name="connsiteY14985" fmla="*/ 5850766 h 6698675"/>
              <a:gd name="connsiteX14986" fmla="*/ 2903071 w 8267681"/>
              <a:gd name="connsiteY14986" fmla="*/ 5787349 h 6698675"/>
              <a:gd name="connsiteX14987" fmla="*/ 2863142 w 8267681"/>
              <a:gd name="connsiteY14987" fmla="*/ 5867207 h 6698675"/>
              <a:gd name="connsiteX14988" fmla="*/ 2926559 w 8267681"/>
              <a:gd name="connsiteY14988" fmla="*/ 5691049 h 6698675"/>
              <a:gd name="connsiteX14989" fmla="*/ 2931256 w 8267681"/>
              <a:gd name="connsiteY14989" fmla="*/ 5578308 h 6698675"/>
              <a:gd name="connsiteX14990" fmla="*/ 2921861 w 8267681"/>
              <a:gd name="connsiteY14990" fmla="*/ 5611191 h 6698675"/>
              <a:gd name="connsiteX14991" fmla="*/ 2928908 w 8267681"/>
              <a:gd name="connsiteY14991" fmla="*/ 5531332 h 6698675"/>
              <a:gd name="connsiteX14992" fmla="*/ 2940652 w 8267681"/>
              <a:gd name="connsiteY14992" fmla="*/ 5512542 h 6698675"/>
              <a:gd name="connsiteX14993" fmla="*/ 2933605 w 8267681"/>
              <a:gd name="connsiteY14993" fmla="*/ 5510193 h 6698675"/>
              <a:gd name="connsiteX14994" fmla="*/ 2943000 w 8267681"/>
              <a:gd name="connsiteY14994" fmla="*/ 5477310 h 6698675"/>
              <a:gd name="connsiteX14995" fmla="*/ 2912466 w 8267681"/>
              <a:gd name="connsiteY14995" fmla="*/ 5479659 h 6698675"/>
              <a:gd name="connsiteX14996" fmla="*/ 2903071 w 8267681"/>
              <a:gd name="connsiteY14996" fmla="*/ 5453822 h 6698675"/>
              <a:gd name="connsiteX14997" fmla="*/ 2905420 w 8267681"/>
              <a:gd name="connsiteY14997" fmla="*/ 5420939 h 6698675"/>
              <a:gd name="connsiteX14998" fmla="*/ 2933605 w 8267681"/>
              <a:gd name="connsiteY14998" fmla="*/ 5404498 h 6698675"/>
              <a:gd name="connsiteX14999" fmla="*/ 2872537 w 8267681"/>
              <a:gd name="connsiteY14999" fmla="*/ 5388057 h 6698675"/>
              <a:gd name="connsiteX15000" fmla="*/ 2881932 w 8267681"/>
              <a:gd name="connsiteY15000" fmla="*/ 5373964 h 6698675"/>
              <a:gd name="connsiteX15001" fmla="*/ 2884281 w 8267681"/>
              <a:gd name="connsiteY15001" fmla="*/ 5369266 h 6698675"/>
              <a:gd name="connsiteX15002" fmla="*/ 2896025 w 8267681"/>
              <a:gd name="connsiteY15002" fmla="*/ 5334034 h 6698675"/>
              <a:gd name="connsiteX15003" fmla="*/ 2896025 w 8267681"/>
              <a:gd name="connsiteY15003" fmla="*/ 5326989 h 6698675"/>
              <a:gd name="connsiteX15004" fmla="*/ 2896025 w 8267681"/>
              <a:gd name="connsiteY15004" fmla="*/ 5326987 h 6698675"/>
              <a:gd name="connsiteX15005" fmla="*/ 2897798 w 8267681"/>
              <a:gd name="connsiteY15005" fmla="*/ 5303944 h 6698675"/>
              <a:gd name="connsiteX15006" fmla="*/ 2896025 w 8267681"/>
              <a:gd name="connsiteY15006" fmla="*/ 5303501 h 6698675"/>
              <a:gd name="connsiteX15007" fmla="*/ 2898711 w 8267681"/>
              <a:gd name="connsiteY15007" fmla="*/ 5294773 h 6698675"/>
              <a:gd name="connsiteX15008" fmla="*/ 2900493 w 8267681"/>
              <a:gd name="connsiteY15008" fmla="*/ 5285862 h 6698675"/>
              <a:gd name="connsiteX15009" fmla="*/ 2900232 w 8267681"/>
              <a:gd name="connsiteY15009" fmla="*/ 5289828 h 6698675"/>
              <a:gd name="connsiteX15010" fmla="*/ 2905420 w 8267681"/>
              <a:gd name="connsiteY15010" fmla="*/ 5272966 h 6698675"/>
              <a:gd name="connsiteX15011" fmla="*/ 2924210 w 8267681"/>
              <a:gd name="connsiteY15011" fmla="*/ 5277664 h 6698675"/>
              <a:gd name="connsiteX15012" fmla="*/ 2917164 w 8267681"/>
              <a:gd name="connsiteY15012" fmla="*/ 5291757 h 6698675"/>
              <a:gd name="connsiteX15013" fmla="*/ 2917482 w 8267681"/>
              <a:gd name="connsiteY15013" fmla="*/ 5292075 h 6698675"/>
              <a:gd name="connsiteX15014" fmla="*/ 2926559 w 8267681"/>
              <a:gd name="connsiteY15014" fmla="*/ 5287060 h 6698675"/>
              <a:gd name="connsiteX15015" fmla="*/ 2920296 w 8267681"/>
              <a:gd name="connsiteY15015" fmla="*/ 5294889 h 6698675"/>
              <a:gd name="connsiteX15016" fmla="*/ 2921861 w 8267681"/>
              <a:gd name="connsiteY15016" fmla="*/ 5296454 h 6698675"/>
              <a:gd name="connsiteX15017" fmla="*/ 2914815 w 8267681"/>
              <a:gd name="connsiteY15017" fmla="*/ 5303501 h 6698675"/>
              <a:gd name="connsiteX15018" fmla="*/ 2891327 w 8267681"/>
              <a:gd name="connsiteY15018" fmla="*/ 5362220 h 6698675"/>
              <a:gd name="connsiteX15019" fmla="*/ 2905420 w 8267681"/>
              <a:gd name="connsiteY15019" fmla="*/ 5348127 h 6698675"/>
              <a:gd name="connsiteX15020" fmla="*/ 2921861 w 8267681"/>
              <a:gd name="connsiteY15020" fmla="*/ 5308198 h 6698675"/>
              <a:gd name="connsiteX15021" fmla="*/ 2924210 w 8267681"/>
              <a:gd name="connsiteY15021" fmla="*/ 5319942 h 6698675"/>
              <a:gd name="connsiteX15022" fmla="*/ 2914815 w 8267681"/>
              <a:gd name="connsiteY15022" fmla="*/ 5341081 h 6698675"/>
              <a:gd name="connsiteX15023" fmla="*/ 2928908 w 8267681"/>
              <a:gd name="connsiteY15023" fmla="*/ 5329337 h 6698675"/>
              <a:gd name="connsiteX15024" fmla="*/ 2919514 w 8267681"/>
              <a:gd name="connsiteY15024" fmla="*/ 5373964 h 6698675"/>
              <a:gd name="connsiteX15025" fmla="*/ 2938303 w 8267681"/>
              <a:gd name="connsiteY15025" fmla="*/ 5427986 h 6698675"/>
              <a:gd name="connsiteX15026" fmla="*/ 2966488 w 8267681"/>
              <a:gd name="connsiteY15026" fmla="*/ 5378661 h 6698675"/>
              <a:gd name="connsiteX15027" fmla="*/ 2968837 w 8267681"/>
              <a:gd name="connsiteY15027" fmla="*/ 5420939 h 6698675"/>
              <a:gd name="connsiteX15028" fmla="*/ 3006417 w 8267681"/>
              <a:gd name="connsiteY15028" fmla="*/ 5378661 h 6698675"/>
              <a:gd name="connsiteX15029" fmla="*/ 3006417 w 8267681"/>
              <a:gd name="connsiteY15029" fmla="*/ 5388057 h 6698675"/>
              <a:gd name="connsiteX15030" fmla="*/ 3011115 w 8267681"/>
              <a:gd name="connsiteY15030" fmla="*/ 5378661 h 6698675"/>
              <a:gd name="connsiteX15031" fmla="*/ 3025208 w 8267681"/>
              <a:gd name="connsiteY15031" fmla="*/ 5383359 h 6698675"/>
              <a:gd name="connsiteX15032" fmla="*/ 3034604 w 8267681"/>
              <a:gd name="connsiteY15032" fmla="*/ 5442078 h 6698675"/>
              <a:gd name="connsiteX15033" fmla="*/ 3048695 w 8267681"/>
              <a:gd name="connsiteY15033" fmla="*/ 5406847 h 6698675"/>
              <a:gd name="connsiteX15034" fmla="*/ 3048695 w 8267681"/>
              <a:gd name="connsiteY15034" fmla="*/ 5498449 h 6698675"/>
              <a:gd name="connsiteX15035" fmla="*/ 3041649 w 8267681"/>
              <a:gd name="connsiteY15035" fmla="*/ 5514891 h 6698675"/>
              <a:gd name="connsiteX15036" fmla="*/ 3048695 w 8267681"/>
              <a:gd name="connsiteY15036" fmla="*/ 5517240 h 6698675"/>
              <a:gd name="connsiteX15037" fmla="*/ 3051044 w 8267681"/>
              <a:gd name="connsiteY15037" fmla="*/ 5512542 h 6698675"/>
              <a:gd name="connsiteX15038" fmla="*/ 3062788 w 8267681"/>
              <a:gd name="connsiteY15038" fmla="*/ 5540727 h 6698675"/>
              <a:gd name="connsiteX15039" fmla="*/ 3090973 w 8267681"/>
              <a:gd name="connsiteY15039" fmla="*/ 5538378 h 6698675"/>
              <a:gd name="connsiteX15040" fmla="*/ 3119159 w 8267681"/>
              <a:gd name="connsiteY15040" fmla="*/ 5528983 h 6698675"/>
              <a:gd name="connsiteX15041" fmla="*/ 3121508 w 8267681"/>
              <a:gd name="connsiteY15041" fmla="*/ 5528983 h 6698675"/>
              <a:gd name="connsiteX15042" fmla="*/ 3119159 w 8267681"/>
              <a:gd name="connsiteY15042" fmla="*/ 5524286 h 6698675"/>
              <a:gd name="connsiteX15043" fmla="*/ 3119159 w 8267681"/>
              <a:gd name="connsiteY15043" fmla="*/ 5521937 h 6698675"/>
              <a:gd name="connsiteX15044" fmla="*/ 3116811 w 8267681"/>
              <a:gd name="connsiteY15044" fmla="*/ 5512542 h 6698675"/>
              <a:gd name="connsiteX15045" fmla="*/ 3119159 w 8267681"/>
              <a:gd name="connsiteY15045" fmla="*/ 5514891 h 6698675"/>
              <a:gd name="connsiteX15046" fmla="*/ 3119159 w 8267681"/>
              <a:gd name="connsiteY15046" fmla="*/ 5507844 h 6698675"/>
              <a:gd name="connsiteX15047" fmla="*/ 3116811 w 8267681"/>
              <a:gd name="connsiteY15047" fmla="*/ 5507844 h 6698675"/>
              <a:gd name="connsiteX15048" fmla="*/ 3107415 w 8267681"/>
              <a:gd name="connsiteY15048" fmla="*/ 5453822 h 6698675"/>
              <a:gd name="connsiteX15049" fmla="*/ 3105067 w 8267681"/>
              <a:gd name="connsiteY15049" fmla="*/ 5453822 h 6698675"/>
              <a:gd name="connsiteX15050" fmla="*/ 3107415 w 8267681"/>
              <a:gd name="connsiteY15050" fmla="*/ 5451474 h 6698675"/>
              <a:gd name="connsiteX15051" fmla="*/ 3102717 w 8267681"/>
              <a:gd name="connsiteY15051" fmla="*/ 5444427 h 6698675"/>
              <a:gd name="connsiteX15052" fmla="*/ 3102717 w 8267681"/>
              <a:gd name="connsiteY15052" fmla="*/ 5456171 h 6698675"/>
              <a:gd name="connsiteX15053" fmla="*/ 3058091 w 8267681"/>
              <a:gd name="connsiteY15053" fmla="*/ 5437381 h 6698675"/>
              <a:gd name="connsiteX15054" fmla="*/ 3058091 w 8267681"/>
              <a:gd name="connsiteY15054" fmla="*/ 5404498 h 6698675"/>
              <a:gd name="connsiteX15055" fmla="*/ 3105067 w 8267681"/>
              <a:gd name="connsiteY15055" fmla="*/ 5390405 h 6698675"/>
              <a:gd name="connsiteX15056" fmla="*/ 3114461 w 8267681"/>
              <a:gd name="connsiteY15056" fmla="*/ 5406847 h 6698675"/>
              <a:gd name="connsiteX15057" fmla="*/ 3114461 w 8267681"/>
              <a:gd name="connsiteY15057" fmla="*/ 5411545 h 6698675"/>
              <a:gd name="connsiteX15058" fmla="*/ 3121508 w 8267681"/>
              <a:gd name="connsiteY15058" fmla="*/ 5399801 h 6698675"/>
              <a:gd name="connsiteX15059" fmla="*/ 3175530 w 8267681"/>
              <a:gd name="connsiteY15059" fmla="*/ 5355174 h 6698675"/>
              <a:gd name="connsiteX15060" fmla="*/ 3191971 w 8267681"/>
              <a:gd name="connsiteY15060" fmla="*/ 5395103 h 6698675"/>
              <a:gd name="connsiteX15061" fmla="*/ 3267132 w 8267681"/>
              <a:gd name="connsiteY15061" fmla="*/ 5392754 h 6698675"/>
              <a:gd name="connsiteX15062" fmla="*/ 3262434 w 8267681"/>
              <a:gd name="connsiteY15062" fmla="*/ 5486705 h 6698675"/>
              <a:gd name="connsiteX15063" fmla="*/ 3302364 w 8267681"/>
              <a:gd name="connsiteY15063" fmla="*/ 5503147 h 6698675"/>
              <a:gd name="connsiteX15064" fmla="*/ 3311539 w 8267681"/>
              <a:gd name="connsiteY15064" fmla="*/ 5498670 h 6698675"/>
              <a:gd name="connsiteX15065" fmla="*/ 3315910 w 8267681"/>
              <a:gd name="connsiteY15065" fmla="*/ 5499637 h 6698675"/>
              <a:gd name="connsiteX15066" fmla="*/ 3309703 w 8267681"/>
              <a:gd name="connsiteY15066" fmla="*/ 5513129 h 6698675"/>
              <a:gd name="connsiteX15067" fmla="*/ 3311758 w 8267681"/>
              <a:gd name="connsiteY15067" fmla="*/ 5524286 h 6698675"/>
              <a:gd name="connsiteX15068" fmla="*/ 3322035 w 8267681"/>
              <a:gd name="connsiteY15068" fmla="*/ 5512249 h 6698675"/>
              <a:gd name="connsiteX15069" fmla="*/ 3317038 w 8267681"/>
              <a:gd name="connsiteY15069" fmla="*/ 5499887 h 6698675"/>
              <a:gd name="connsiteX15070" fmla="*/ 3321155 w 8267681"/>
              <a:gd name="connsiteY15070" fmla="*/ 5500798 h 6698675"/>
              <a:gd name="connsiteX15071" fmla="*/ 3339944 w 8267681"/>
              <a:gd name="connsiteY15071" fmla="*/ 5512542 h 6698675"/>
              <a:gd name="connsiteX15072" fmla="*/ 3389268 w 8267681"/>
              <a:gd name="connsiteY15072" fmla="*/ 5409196 h 6698675"/>
              <a:gd name="connsiteX15073" fmla="*/ 3330549 w 8267681"/>
              <a:gd name="connsiteY15073" fmla="*/ 5385708 h 6698675"/>
              <a:gd name="connsiteX15074" fmla="*/ 3288271 w 8267681"/>
              <a:gd name="connsiteY15074" fmla="*/ 5409196 h 6698675"/>
              <a:gd name="connsiteX15075" fmla="*/ 3349339 w 8267681"/>
              <a:gd name="connsiteY15075" fmla="*/ 5291757 h 6698675"/>
              <a:gd name="connsiteX15076" fmla="*/ 3354037 w 8267681"/>
              <a:gd name="connsiteY15076" fmla="*/ 5312896 h 6698675"/>
              <a:gd name="connsiteX15077" fmla="*/ 3391618 w 8267681"/>
              <a:gd name="connsiteY15077" fmla="*/ 5287059 h 6698675"/>
              <a:gd name="connsiteX15078" fmla="*/ 3375176 w 8267681"/>
              <a:gd name="connsiteY15078" fmla="*/ 5280013 h 6698675"/>
              <a:gd name="connsiteX15079" fmla="*/ 3401012 w 8267681"/>
              <a:gd name="connsiteY15079" fmla="*/ 5263571 h 6698675"/>
              <a:gd name="connsiteX15080" fmla="*/ 3417454 w 8267681"/>
              <a:gd name="connsiteY15080" fmla="*/ 5188411 h 6698675"/>
              <a:gd name="connsiteX15081" fmla="*/ 3375176 w 8267681"/>
              <a:gd name="connsiteY15081" fmla="*/ 5157876 h 6698675"/>
              <a:gd name="connsiteX15082" fmla="*/ 3422151 w 8267681"/>
              <a:gd name="connsiteY15082" fmla="*/ 5108552 h 6698675"/>
              <a:gd name="connsiteX15083" fmla="*/ 3426849 w 8267681"/>
              <a:gd name="connsiteY15083" fmla="*/ 5129691 h 6698675"/>
              <a:gd name="connsiteX15084" fmla="*/ 3410407 w 8267681"/>
              <a:gd name="connsiteY15084" fmla="*/ 5054530 h 6698675"/>
              <a:gd name="connsiteX15085" fmla="*/ 3436245 w 8267681"/>
              <a:gd name="connsiteY15085" fmla="*/ 5092110 h 6698675"/>
              <a:gd name="connsiteX15086" fmla="*/ 3440941 w 8267681"/>
              <a:gd name="connsiteY15086" fmla="*/ 4979369 h 6698675"/>
              <a:gd name="connsiteX15087" fmla="*/ 3471475 w 8267681"/>
              <a:gd name="connsiteY15087" fmla="*/ 4890115 h 6698675"/>
              <a:gd name="connsiteX15088" fmla="*/ 3361083 w 8267681"/>
              <a:gd name="connsiteY15088" fmla="*/ 4744491 h 6698675"/>
              <a:gd name="connsiteX15089" fmla="*/ 3290620 w 8267681"/>
              <a:gd name="connsiteY15089" fmla="*/ 4770328 h 6698675"/>
              <a:gd name="connsiteX15090" fmla="*/ 3302364 w 8267681"/>
              <a:gd name="connsiteY15090" fmla="*/ 4789118 h 6698675"/>
              <a:gd name="connsiteX15091" fmla="*/ 3224854 w 8267681"/>
              <a:gd name="connsiteY15091" fmla="*/ 4777374 h 6698675"/>
              <a:gd name="connsiteX15092" fmla="*/ 3283573 w 8267681"/>
              <a:gd name="connsiteY15092" fmla="*/ 4800862 h 6698675"/>
              <a:gd name="connsiteX15093" fmla="*/ 3142647 w 8267681"/>
              <a:gd name="connsiteY15093" fmla="*/ 4812606 h 6698675"/>
              <a:gd name="connsiteX15094" fmla="*/ 3161438 w 8267681"/>
              <a:gd name="connsiteY15094" fmla="*/ 4833745 h 6698675"/>
              <a:gd name="connsiteX15095" fmla="*/ 3109764 w 8267681"/>
              <a:gd name="connsiteY15095" fmla="*/ 4859582 h 6698675"/>
              <a:gd name="connsiteX15096" fmla="*/ 3094497 w 8267681"/>
              <a:gd name="connsiteY15096" fmla="*/ 4843397 h 6698675"/>
              <a:gd name="connsiteX15097" fmla="*/ 3086325 w 8267681"/>
              <a:gd name="connsiteY15097" fmla="*/ 4842287 h 6698675"/>
              <a:gd name="connsiteX15098" fmla="*/ 3110351 w 8267681"/>
              <a:gd name="connsiteY15098" fmla="*/ 4833744 h 6698675"/>
              <a:gd name="connsiteX15099" fmla="*/ 3133252 w 8267681"/>
              <a:gd name="connsiteY15099" fmla="*/ 4831396 h 6698675"/>
              <a:gd name="connsiteX15100" fmla="*/ 3140298 w 8267681"/>
              <a:gd name="connsiteY15100" fmla="*/ 4822001 h 6698675"/>
              <a:gd name="connsiteX15101" fmla="*/ 3098020 w 8267681"/>
              <a:gd name="connsiteY15101" fmla="*/ 4822001 h 6698675"/>
              <a:gd name="connsiteX15102" fmla="*/ 3090973 w 8267681"/>
              <a:gd name="connsiteY15102" fmla="*/ 4824350 h 6698675"/>
              <a:gd name="connsiteX15103" fmla="*/ 3084348 w 8267681"/>
              <a:gd name="connsiteY15103" fmla="*/ 4842019 h 6698675"/>
              <a:gd name="connsiteX15104" fmla="*/ 3080239 w 8267681"/>
              <a:gd name="connsiteY15104" fmla="*/ 4841461 h 6698675"/>
              <a:gd name="connsiteX15105" fmla="*/ 3081578 w 8267681"/>
              <a:gd name="connsiteY15105" fmla="*/ 4840791 h 6698675"/>
              <a:gd name="connsiteX15106" fmla="*/ 3088625 w 8267681"/>
              <a:gd name="connsiteY15106" fmla="*/ 4824350 h 6698675"/>
              <a:gd name="connsiteX15107" fmla="*/ 3081578 w 8267681"/>
              <a:gd name="connsiteY15107" fmla="*/ 4829047 h 6698675"/>
              <a:gd name="connsiteX15108" fmla="*/ 3060440 w 8267681"/>
              <a:gd name="connsiteY15108" fmla="*/ 4824350 h 6698675"/>
              <a:gd name="connsiteX15109" fmla="*/ 3051044 w 8267681"/>
              <a:gd name="connsiteY15109" fmla="*/ 4836094 h 6698675"/>
              <a:gd name="connsiteX15110" fmla="*/ 3074112 w 8267681"/>
              <a:gd name="connsiteY15110" fmla="*/ 4842384 h 6698675"/>
              <a:gd name="connsiteX15111" fmla="*/ 3059559 w 8267681"/>
              <a:gd name="connsiteY15111" fmla="*/ 4848021 h 6698675"/>
              <a:gd name="connsiteX15112" fmla="*/ 3041649 w 8267681"/>
              <a:gd name="connsiteY15112" fmla="*/ 4859582 h 6698675"/>
              <a:gd name="connsiteX15113" fmla="*/ 3041649 w 8267681"/>
              <a:gd name="connsiteY15113" fmla="*/ 4892464 h 6698675"/>
              <a:gd name="connsiteX15114" fmla="*/ 3030193 w 8267681"/>
              <a:gd name="connsiteY15114" fmla="*/ 4893782 h 6698675"/>
              <a:gd name="connsiteX15115" fmla="*/ 3023373 w 8267681"/>
              <a:gd name="connsiteY15115" fmla="*/ 4890372 h 6698675"/>
              <a:gd name="connsiteX15116" fmla="*/ 3014051 w 8267681"/>
              <a:gd name="connsiteY15116" fmla="*/ 4892758 h 6698675"/>
              <a:gd name="connsiteX15117" fmla="*/ 3011601 w 8267681"/>
              <a:gd name="connsiteY15117" fmla="*/ 4895921 h 6698675"/>
              <a:gd name="connsiteX15118" fmla="*/ 3008473 w 8267681"/>
              <a:gd name="connsiteY15118" fmla="*/ 4896281 h 6698675"/>
              <a:gd name="connsiteX15119" fmla="*/ 2980581 w 8267681"/>
              <a:gd name="connsiteY15119" fmla="*/ 4908906 h 6698675"/>
              <a:gd name="connsiteX15120" fmla="*/ 2982353 w 8267681"/>
              <a:gd name="connsiteY15120" fmla="*/ 4912449 h 6698675"/>
              <a:gd name="connsiteX15121" fmla="*/ 2940652 w 8267681"/>
              <a:gd name="connsiteY15121" fmla="*/ 4932393 h 6698675"/>
              <a:gd name="connsiteX15122" fmla="*/ 2943000 w 8267681"/>
              <a:gd name="connsiteY15122" fmla="*/ 4939440 h 6698675"/>
              <a:gd name="connsiteX15123" fmla="*/ 2976764 w 8267681"/>
              <a:gd name="connsiteY15123" fmla="*/ 4930925 h 6698675"/>
              <a:gd name="connsiteX15124" fmla="*/ 2988718 w 8267681"/>
              <a:gd name="connsiteY15124" fmla="*/ 4923532 h 6698675"/>
              <a:gd name="connsiteX15125" fmla="*/ 3004033 w 8267681"/>
              <a:gd name="connsiteY15125" fmla="*/ 4924539 h 6698675"/>
              <a:gd name="connsiteX15126" fmla="*/ 3043998 w 8267681"/>
              <a:gd name="connsiteY15126" fmla="*/ 4915952 h 6698675"/>
              <a:gd name="connsiteX15127" fmla="*/ 3055742 w 8267681"/>
              <a:gd name="connsiteY15127" fmla="*/ 4920650 h 6698675"/>
              <a:gd name="connsiteX15128" fmla="*/ 3051044 w 8267681"/>
              <a:gd name="connsiteY15128" fmla="*/ 4946486 h 6698675"/>
              <a:gd name="connsiteX15129" fmla="*/ 2997022 w 8267681"/>
              <a:gd name="connsiteY15129" fmla="*/ 4930045 h 6698675"/>
              <a:gd name="connsiteX15130" fmla="*/ 2928908 w 8267681"/>
              <a:gd name="connsiteY15130" fmla="*/ 4962928 h 6698675"/>
              <a:gd name="connsiteX15131" fmla="*/ 2914815 w 8267681"/>
              <a:gd name="connsiteY15131" fmla="*/ 4958230 h 6698675"/>
              <a:gd name="connsiteX15132" fmla="*/ 2924210 w 8267681"/>
              <a:gd name="connsiteY15132" fmla="*/ 4941789 h 6698675"/>
              <a:gd name="connsiteX15133" fmla="*/ 2912173 w 8267681"/>
              <a:gd name="connsiteY15133" fmla="*/ 4940614 h 6698675"/>
              <a:gd name="connsiteX15134" fmla="*/ 2907083 w 8267681"/>
              <a:gd name="connsiteY15134" fmla="*/ 4950353 h 6698675"/>
              <a:gd name="connsiteX15135" fmla="*/ 2904078 w 8267681"/>
              <a:gd name="connsiteY15135" fmla="*/ 4951855 h 6698675"/>
              <a:gd name="connsiteX15136" fmla="*/ 2896025 w 8267681"/>
              <a:gd name="connsiteY15136" fmla="*/ 4941789 h 6698675"/>
              <a:gd name="connsiteX15137" fmla="*/ 2891327 w 8267681"/>
              <a:gd name="connsiteY15137" fmla="*/ 4941789 h 6698675"/>
              <a:gd name="connsiteX15138" fmla="*/ 2888979 w 8267681"/>
              <a:gd name="connsiteY15138" fmla="*/ 4934742 h 6698675"/>
              <a:gd name="connsiteX15139" fmla="*/ 2891327 w 8267681"/>
              <a:gd name="connsiteY15139" fmla="*/ 4932393 h 6698675"/>
              <a:gd name="connsiteX15140" fmla="*/ 2884281 w 8267681"/>
              <a:gd name="connsiteY15140" fmla="*/ 4937091 h 6698675"/>
              <a:gd name="connsiteX15141" fmla="*/ 2879583 w 8267681"/>
              <a:gd name="connsiteY15141" fmla="*/ 4958230 h 6698675"/>
              <a:gd name="connsiteX15142" fmla="*/ 2878279 w 8267681"/>
              <a:gd name="connsiteY15142" fmla="*/ 4964754 h 6698675"/>
              <a:gd name="connsiteX15143" fmla="*/ 2867840 w 8267681"/>
              <a:gd name="connsiteY15143" fmla="*/ 4969974 h 6698675"/>
              <a:gd name="connsiteX15144" fmla="*/ 2858444 w 8267681"/>
              <a:gd name="connsiteY15144" fmla="*/ 4974672 h 6698675"/>
              <a:gd name="connsiteX15145" fmla="*/ 2830260 w 8267681"/>
              <a:gd name="connsiteY15145" fmla="*/ 4977020 h 6698675"/>
              <a:gd name="connsiteX15146" fmla="*/ 2844352 w 8267681"/>
              <a:gd name="connsiteY15146" fmla="*/ 4981718 h 6698675"/>
              <a:gd name="connsiteX15147" fmla="*/ 2823213 w 8267681"/>
              <a:gd name="connsiteY15147" fmla="*/ 4988764 h 6698675"/>
              <a:gd name="connsiteX15148" fmla="*/ 2818515 w 8267681"/>
              <a:gd name="connsiteY15148" fmla="*/ 5007554 h 6698675"/>
              <a:gd name="connsiteX15149" fmla="*/ 2802074 w 8267681"/>
              <a:gd name="connsiteY15149" fmla="*/ 4998159 h 6698675"/>
              <a:gd name="connsiteX15150" fmla="*/ 2823213 w 8267681"/>
              <a:gd name="connsiteY15150" fmla="*/ 5026345 h 6698675"/>
              <a:gd name="connsiteX15151" fmla="*/ 2818515 w 8267681"/>
              <a:gd name="connsiteY15151" fmla="*/ 5007554 h 6698675"/>
              <a:gd name="connsiteX15152" fmla="*/ 2861381 w 8267681"/>
              <a:gd name="connsiteY15152" fmla="*/ 4989351 h 6698675"/>
              <a:gd name="connsiteX15153" fmla="*/ 2900531 w 8267681"/>
              <a:gd name="connsiteY15153" fmla="*/ 4976962 h 6698675"/>
              <a:gd name="connsiteX15154" fmla="*/ 2900723 w 8267681"/>
              <a:gd name="connsiteY15154" fmla="*/ 4977020 h 6698675"/>
              <a:gd name="connsiteX15155" fmla="*/ 2867840 w 8267681"/>
              <a:gd name="connsiteY15155" fmla="*/ 5000508 h 6698675"/>
              <a:gd name="connsiteX15156" fmla="*/ 2792680 w 8267681"/>
              <a:gd name="connsiteY15156" fmla="*/ 5061576 h 6698675"/>
              <a:gd name="connsiteX15157" fmla="*/ 2795027 w 8267681"/>
              <a:gd name="connsiteY15157" fmla="*/ 5045135 h 6698675"/>
              <a:gd name="connsiteX15158" fmla="*/ 2785633 w 8267681"/>
              <a:gd name="connsiteY15158" fmla="*/ 5045135 h 6698675"/>
              <a:gd name="connsiteX15159" fmla="*/ 2783015 w 8267681"/>
              <a:gd name="connsiteY15159" fmla="*/ 5044612 h 6698675"/>
              <a:gd name="connsiteX15160" fmla="*/ 2773008 w 8267681"/>
              <a:gd name="connsiteY15160" fmla="*/ 5025170 h 6698675"/>
              <a:gd name="connsiteX15161" fmla="*/ 2757447 w 8267681"/>
              <a:gd name="connsiteY15161" fmla="*/ 5012252 h 6698675"/>
              <a:gd name="connsiteX15162" fmla="*/ 2741006 w 8267681"/>
              <a:gd name="connsiteY15162" fmla="*/ 5026345 h 6698675"/>
              <a:gd name="connsiteX15163" fmla="*/ 2738657 w 8267681"/>
              <a:gd name="connsiteY15163" fmla="*/ 5035740 h 6698675"/>
              <a:gd name="connsiteX15164" fmla="*/ 2783015 w 8267681"/>
              <a:gd name="connsiteY15164" fmla="*/ 5044612 h 6698675"/>
              <a:gd name="connsiteX15165" fmla="*/ 2783284 w 8267681"/>
              <a:gd name="connsiteY15165" fmla="*/ 5045135 h 6698675"/>
              <a:gd name="connsiteX15166" fmla="*/ 2785633 w 8267681"/>
              <a:gd name="connsiteY15166" fmla="*/ 5045135 h 6698675"/>
              <a:gd name="connsiteX15167" fmla="*/ 2731610 w 8267681"/>
              <a:gd name="connsiteY15167" fmla="*/ 5075669 h 6698675"/>
              <a:gd name="connsiteX15168" fmla="*/ 2726913 w 8267681"/>
              <a:gd name="connsiteY15168" fmla="*/ 5073320 h 6698675"/>
              <a:gd name="connsiteX15169" fmla="*/ 2724564 w 8267681"/>
              <a:gd name="connsiteY15169" fmla="*/ 5080367 h 6698675"/>
              <a:gd name="connsiteX15170" fmla="*/ 2694030 w 8267681"/>
              <a:gd name="connsiteY15170" fmla="*/ 5099157 h 6698675"/>
              <a:gd name="connsiteX15171" fmla="*/ 2689332 w 8267681"/>
              <a:gd name="connsiteY15171" fmla="*/ 5078018 h 6698675"/>
              <a:gd name="connsiteX15172" fmla="*/ 2663496 w 8267681"/>
              <a:gd name="connsiteY15172" fmla="*/ 5108552 h 6698675"/>
              <a:gd name="connsiteX15173" fmla="*/ 2682286 w 8267681"/>
              <a:gd name="connsiteY15173" fmla="*/ 5129691 h 6698675"/>
              <a:gd name="connsiteX15174" fmla="*/ 2625916 w 8267681"/>
              <a:gd name="connsiteY15174" fmla="*/ 5167271 h 6698675"/>
              <a:gd name="connsiteX15175" fmla="*/ 2703426 w 8267681"/>
              <a:gd name="connsiteY15175" fmla="*/ 5132040 h 6698675"/>
              <a:gd name="connsiteX15176" fmla="*/ 2635310 w 8267681"/>
              <a:gd name="connsiteY15176" fmla="*/ 5240084 h 6698675"/>
              <a:gd name="connsiteX15177" fmla="*/ 2578940 w 8267681"/>
              <a:gd name="connsiteY15177" fmla="*/ 5317593 h 6698675"/>
              <a:gd name="connsiteX15178" fmla="*/ 2571893 w 8267681"/>
              <a:gd name="connsiteY15178" fmla="*/ 5310547 h 6698675"/>
              <a:gd name="connsiteX15179" fmla="*/ 2475594 w 8267681"/>
              <a:gd name="connsiteY15179" fmla="*/ 5416242 h 6698675"/>
              <a:gd name="connsiteX15180" fmla="*/ 2482640 w 8267681"/>
              <a:gd name="connsiteY15180" fmla="*/ 5383359 h 6698675"/>
              <a:gd name="connsiteX15181" fmla="*/ 2456803 w 8267681"/>
              <a:gd name="connsiteY15181" fmla="*/ 5397452 h 6698675"/>
              <a:gd name="connsiteX15182" fmla="*/ 2376945 w 8267681"/>
              <a:gd name="connsiteY15182" fmla="*/ 5590051 h 6698675"/>
              <a:gd name="connsiteX15183" fmla="*/ 2421572 w 8267681"/>
              <a:gd name="connsiteY15183" fmla="*/ 5467915 h 6698675"/>
              <a:gd name="connsiteX15184" fmla="*/ 2426269 w 8267681"/>
              <a:gd name="connsiteY15184" fmla="*/ 5465566 h 6698675"/>
              <a:gd name="connsiteX15185" fmla="*/ 2423920 w 8267681"/>
              <a:gd name="connsiteY15185" fmla="*/ 5463218 h 6698675"/>
              <a:gd name="connsiteX15186" fmla="*/ 2445059 w 8267681"/>
              <a:gd name="connsiteY15186" fmla="*/ 5399801 h 6698675"/>
              <a:gd name="connsiteX15187" fmla="*/ 2419223 w 8267681"/>
              <a:gd name="connsiteY15187" fmla="*/ 5460869 h 6698675"/>
              <a:gd name="connsiteX15188" fmla="*/ 2407222 w 8267681"/>
              <a:gd name="connsiteY15188" fmla="*/ 5460832 h 6698675"/>
              <a:gd name="connsiteX15189" fmla="*/ 2398415 w 8267681"/>
              <a:gd name="connsiteY15189" fmla="*/ 5465909 h 6698675"/>
              <a:gd name="connsiteX15190" fmla="*/ 2398084 w 8267681"/>
              <a:gd name="connsiteY15190" fmla="*/ 5460869 h 6698675"/>
              <a:gd name="connsiteX15191" fmla="*/ 2396645 w 8267681"/>
              <a:gd name="connsiteY15191" fmla="*/ 5466928 h 6698675"/>
              <a:gd name="connsiteX15192" fmla="*/ 2395442 w 8267681"/>
              <a:gd name="connsiteY15192" fmla="*/ 5467622 h 6698675"/>
              <a:gd name="connsiteX15193" fmla="*/ 2369898 w 8267681"/>
              <a:gd name="connsiteY15193" fmla="*/ 5479659 h 6698675"/>
              <a:gd name="connsiteX15194" fmla="*/ 2390450 w 8267681"/>
              <a:gd name="connsiteY15194" fmla="*/ 5488173 h 6698675"/>
              <a:gd name="connsiteX15195" fmla="*/ 2391735 w 8267681"/>
              <a:gd name="connsiteY15195" fmla="*/ 5487593 h 6698675"/>
              <a:gd name="connsiteX15196" fmla="*/ 2385459 w 8267681"/>
              <a:gd name="connsiteY15196" fmla="*/ 5514010 h 6698675"/>
              <a:gd name="connsiteX15197" fmla="*/ 2379118 w 8267681"/>
              <a:gd name="connsiteY15197" fmla="*/ 5541946 h 6698675"/>
              <a:gd name="connsiteX15198" fmla="*/ 2374596 w 8267681"/>
              <a:gd name="connsiteY15198" fmla="*/ 5543076 h 6698675"/>
              <a:gd name="connsiteX15199" fmla="*/ 2358156 w 8267681"/>
              <a:gd name="connsiteY15199" fmla="*/ 5580657 h 6698675"/>
              <a:gd name="connsiteX15200" fmla="*/ 2353457 w 8267681"/>
              <a:gd name="connsiteY15200" fmla="*/ 5571261 h 6698675"/>
              <a:gd name="connsiteX15201" fmla="*/ 2346412 w 8267681"/>
              <a:gd name="connsiteY15201" fmla="*/ 5592400 h 6698675"/>
              <a:gd name="connsiteX15202" fmla="*/ 2341713 w 8267681"/>
              <a:gd name="connsiteY15202" fmla="*/ 5564215 h 6698675"/>
              <a:gd name="connsiteX15203" fmla="*/ 2294738 w 8267681"/>
              <a:gd name="connsiteY15203" fmla="*/ 5667561 h 6698675"/>
              <a:gd name="connsiteX15204" fmla="*/ 2348759 w 8267681"/>
              <a:gd name="connsiteY15204" fmla="*/ 5484356 h 6698675"/>
              <a:gd name="connsiteX15205" fmla="*/ 2285342 w 8267681"/>
              <a:gd name="connsiteY15205" fmla="*/ 5620586 h 6698675"/>
              <a:gd name="connsiteX15206" fmla="*/ 2313529 w 8267681"/>
              <a:gd name="connsiteY15206" fmla="*/ 5554820 h 6698675"/>
              <a:gd name="connsiteX15207" fmla="*/ 2315877 w 8267681"/>
              <a:gd name="connsiteY15207" fmla="*/ 5554820 h 6698675"/>
              <a:gd name="connsiteX15208" fmla="*/ 2320574 w 8267681"/>
              <a:gd name="connsiteY15208" fmla="*/ 5543076 h 6698675"/>
              <a:gd name="connsiteX15209" fmla="*/ 2318225 w 8267681"/>
              <a:gd name="connsiteY15209" fmla="*/ 5540727 h 6698675"/>
              <a:gd name="connsiteX15210" fmla="*/ 2320574 w 8267681"/>
              <a:gd name="connsiteY15210" fmla="*/ 5533681 h 6698675"/>
              <a:gd name="connsiteX15211" fmla="*/ 2315877 w 8267681"/>
              <a:gd name="connsiteY15211" fmla="*/ 5538378 h 6698675"/>
              <a:gd name="connsiteX15212" fmla="*/ 2304133 w 8267681"/>
              <a:gd name="connsiteY15212" fmla="*/ 5533681 h 6698675"/>
              <a:gd name="connsiteX15213" fmla="*/ 2299435 w 8267681"/>
              <a:gd name="connsiteY15213" fmla="*/ 5545425 h 6698675"/>
              <a:gd name="connsiteX15214" fmla="*/ 2308830 w 8267681"/>
              <a:gd name="connsiteY15214" fmla="*/ 5550122 h 6698675"/>
              <a:gd name="connsiteX15215" fmla="*/ 2238373 w 8267681"/>
              <a:gd name="connsiteY15215" fmla="*/ 5651120 h 6698675"/>
              <a:gd name="connsiteX15216" fmla="*/ 2225451 w 8267681"/>
              <a:gd name="connsiteY15216" fmla="*/ 5675782 h 6698675"/>
              <a:gd name="connsiteX15217" fmla="*/ 2221931 w 8267681"/>
              <a:gd name="connsiteY15217" fmla="*/ 5678889 h 6698675"/>
              <a:gd name="connsiteX15218" fmla="*/ 2221931 w 8267681"/>
              <a:gd name="connsiteY15218" fmla="*/ 5679305 h 6698675"/>
              <a:gd name="connsiteX15219" fmla="*/ 2220695 w 8267681"/>
              <a:gd name="connsiteY15219" fmla="*/ 5679978 h 6698675"/>
              <a:gd name="connsiteX15220" fmla="*/ 2205488 w 8267681"/>
              <a:gd name="connsiteY15220" fmla="*/ 5693398 h 6698675"/>
              <a:gd name="connsiteX15221" fmla="*/ 2208662 w 8267681"/>
              <a:gd name="connsiteY15221" fmla="*/ 5687343 h 6698675"/>
              <a:gd name="connsiteX15222" fmla="*/ 2200796 w 8267681"/>
              <a:gd name="connsiteY15222" fmla="*/ 5693398 h 6698675"/>
              <a:gd name="connsiteX15223" fmla="*/ 2212538 w 8267681"/>
              <a:gd name="connsiteY15223" fmla="*/ 5655817 h 6698675"/>
              <a:gd name="connsiteX15224" fmla="*/ 2217234 w 8267681"/>
              <a:gd name="connsiteY15224" fmla="*/ 5667561 h 6698675"/>
              <a:gd name="connsiteX15225" fmla="*/ 2212538 w 8267681"/>
              <a:gd name="connsiteY15225" fmla="*/ 5674607 h 6698675"/>
              <a:gd name="connsiteX15226" fmla="*/ 2214376 w 8267681"/>
              <a:gd name="connsiteY15226" fmla="*/ 5676447 h 6698675"/>
              <a:gd name="connsiteX15227" fmla="*/ 2218112 w 8267681"/>
              <a:gd name="connsiteY15227" fmla="*/ 5669323 h 6698675"/>
              <a:gd name="connsiteX15228" fmla="*/ 2228975 w 8267681"/>
              <a:gd name="connsiteY15228" fmla="*/ 5641725 h 6698675"/>
              <a:gd name="connsiteX15229" fmla="*/ 2207838 w 8267681"/>
              <a:gd name="connsiteY15229" fmla="*/ 5658166 h 6698675"/>
              <a:gd name="connsiteX15230" fmla="*/ 2210188 w 8267681"/>
              <a:gd name="connsiteY15230" fmla="*/ 5637027 h 6698675"/>
              <a:gd name="connsiteX15231" fmla="*/ 2226626 w 8267681"/>
              <a:gd name="connsiteY15231" fmla="*/ 5618237 h 6698675"/>
              <a:gd name="connsiteX15232" fmla="*/ 2212533 w 8267681"/>
              <a:gd name="connsiteY15232" fmla="*/ 5622935 h 6698675"/>
              <a:gd name="connsiteX15233" fmla="*/ 2238373 w 8267681"/>
              <a:gd name="connsiteY15233" fmla="*/ 5611191 h 6698675"/>
              <a:gd name="connsiteX15234" fmla="*/ 2243064 w 8267681"/>
              <a:gd name="connsiteY15234" fmla="*/ 5590051 h 6698675"/>
              <a:gd name="connsiteX15235" fmla="*/ 2266552 w 8267681"/>
              <a:gd name="connsiteY15235" fmla="*/ 5580657 h 6698675"/>
              <a:gd name="connsiteX15236" fmla="*/ 2240723 w 8267681"/>
              <a:gd name="connsiteY15236" fmla="*/ 5583005 h 6698675"/>
              <a:gd name="connsiteX15237" fmla="*/ 2282994 w 8267681"/>
              <a:gd name="connsiteY15237" fmla="*/ 5561866 h 6698675"/>
              <a:gd name="connsiteX15238" fmla="*/ 2278296 w 8267681"/>
              <a:gd name="connsiteY15238" fmla="*/ 5573610 h 6698675"/>
              <a:gd name="connsiteX15239" fmla="*/ 2287398 w 8267681"/>
              <a:gd name="connsiteY15239" fmla="*/ 5558343 h 6698675"/>
              <a:gd name="connsiteX15240" fmla="*/ 2289359 w 8267681"/>
              <a:gd name="connsiteY15240" fmla="*/ 5554263 h 6698675"/>
              <a:gd name="connsiteX15241" fmla="*/ 2280645 w 8267681"/>
              <a:gd name="connsiteY15241" fmla="*/ 5557167 h 6698675"/>
              <a:gd name="connsiteX15242" fmla="*/ 2288474 w 8267681"/>
              <a:gd name="connsiteY15242" fmla="*/ 5545425 h 6698675"/>
              <a:gd name="connsiteX15243" fmla="*/ 2275947 w 8267681"/>
              <a:gd name="connsiteY15243" fmla="*/ 5550122 h 6698675"/>
              <a:gd name="connsiteX15244" fmla="*/ 2285342 w 8267681"/>
              <a:gd name="connsiteY15244" fmla="*/ 5538378 h 6698675"/>
              <a:gd name="connsiteX15245" fmla="*/ 2315877 w 8267681"/>
              <a:gd name="connsiteY15245" fmla="*/ 5519588 h 6698675"/>
              <a:gd name="connsiteX15246" fmla="*/ 2294738 w 8267681"/>
              <a:gd name="connsiteY15246" fmla="*/ 5521937 h 6698675"/>
              <a:gd name="connsiteX15247" fmla="*/ 2301785 w 8267681"/>
              <a:gd name="connsiteY15247" fmla="*/ 5507844 h 6698675"/>
              <a:gd name="connsiteX15248" fmla="*/ 2325272 w 8267681"/>
              <a:gd name="connsiteY15248" fmla="*/ 5507844 h 6698675"/>
              <a:gd name="connsiteX15249" fmla="*/ 2337016 w 8267681"/>
              <a:gd name="connsiteY15249" fmla="*/ 5493752 h 6698675"/>
              <a:gd name="connsiteX15250" fmla="*/ 2306481 w 8267681"/>
              <a:gd name="connsiteY15250" fmla="*/ 5496100 h 6698675"/>
              <a:gd name="connsiteX15251" fmla="*/ 2313529 w 8267681"/>
              <a:gd name="connsiteY15251" fmla="*/ 5472613 h 6698675"/>
              <a:gd name="connsiteX15252" fmla="*/ 2344062 w 8267681"/>
              <a:gd name="connsiteY15252" fmla="*/ 5460869 h 6698675"/>
              <a:gd name="connsiteX15253" fmla="*/ 2320574 w 8267681"/>
              <a:gd name="connsiteY15253" fmla="*/ 5458520 h 6698675"/>
              <a:gd name="connsiteX15254" fmla="*/ 2318225 w 8267681"/>
              <a:gd name="connsiteY15254" fmla="*/ 5449125 h 6698675"/>
              <a:gd name="connsiteX15255" fmla="*/ 2318225 w 8267681"/>
              <a:gd name="connsiteY15255" fmla="*/ 5446776 h 6698675"/>
              <a:gd name="connsiteX15256" fmla="*/ 2379293 w 8267681"/>
              <a:gd name="connsiteY15256" fmla="*/ 5435032 h 6698675"/>
              <a:gd name="connsiteX15257" fmla="*/ 2320574 w 8267681"/>
              <a:gd name="connsiteY15257" fmla="*/ 5437381 h 6698675"/>
              <a:gd name="connsiteX15258" fmla="*/ 2320574 w 8267681"/>
              <a:gd name="connsiteY15258" fmla="*/ 5416242 h 6698675"/>
              <a:gd name="connsiteX15259" fmla="*/ 2332318 w 8267681"/>
              <a:gd name="connsiteY15259" fmla="*/ 5413893 h 6698675"/>
              <a:gd name="connsiteX15260" fmla="*/ 2320574 w 8267681"/>
              <a:gd name="connsiteY15260" fmla="*/ 5411545 h 6698675"/>
              <a:gd name="connsiteX15261" fmla="*/ 2318225 w 8267681"/>
              <a:gd name="connsiteY15261" fmla="*/ 5397452 h 6698675"/>
              <a:gd name="connsiteX15262" fmla="*/ 2358156 w 8267681"/>
              <a:gd name="connsiteY15262" fmla="*/ 5392754 h 6698675"/>
              <a:gd name="connsiteX15263" fmla="*/ 2318225 w 8267681"/>
              <a:gd name="connsiteY15263" fmla="*/ 5392754 h 6698675"/>
              <a:gd name="connsiteX15264" fmla="*/ 2311179 w 8267681"/>
              <a:gd name="connsiteY15264" fmla="*/ 5373964 h 6698675"/>
              <a:gd name="connsiteX15265" fmla="*/ 2395735 w 8267681"/>
              <a:gd name="connsiteY15265" fmla="*/ 5369266 h 6698675"/>
              <a:gd name="connsiteX15266" fmla="*/ 2304133 w 8267681"/>
              <a:gd name="connsiteY15266" fmla="*/ 5362220 h 6698675"/>
              <a:gd name="connsiteX15267" fmla="*/ 2290040 w 8267681"/>
              <a:gd name="connsiteY15267" fmla="*/ 5343430 h 6698675"/>
              <a:gd name="connsiteX15268" fmla="*/ 2468547 w 8267681"/>
              <a:gd name="connsiteY15268" fmla="*/ 5324639 h 6698675"/>
              <a:gd name="connsiteX15269" fmla="*/ 2477942 w 8267681"/>
              <a:gd name="connsiteY15269" fmla="*/ 5310547 h 6698675"/>
              <a:gd name="connsiteX15270" fmla="*/ 2280645 w 8267681"/>
              <a:gd name="connsiteY15270" fmla="*/ 5334035 h 6698675"/>
              <a:gd name="connsiteX15271" fmla="*/ 2278296 w 8267681"/>
              <a:gd name="connsiteY15271" fmla="*/ 5331686 h 6698675"/>
              <a:gd name="connsiteX15272" fmla="*/ 2236023 w 8267681"/>
              <a:gd name="connsiteY15272" fmla="*/ 5338732 h 6698675"/>
              <a:gd name="connsiteX15273" fmla="*/ 2292389 w 8267681"/>
              <a:gd name="connsiteY15273" fmla="*/ 5310547 h 6698675"/>
              <a:gd name="connsiteX15274" fmla="*/ 2243064 w 8267681"/>
              <a:gd name="connsiteY15274" fmla="*/ 5315244 h 6698675"/>
              <a:gd name="connsiteX15275" fmla="*/ 2250111 w 8267681"/>
              <a:gd name="connsiteY15275" fmla="*/ 5310547 h 6698675"/>
              <a:gd name="connsiteX15276" fmla="*/ 2231324 w 8267681"/>
              <a:gd name="connsiteY15276" fmla="*/ 5308198 h 6698675"/>
              <a:gd name="connsiteX15277" fmla="*/ 2315877 w 8267681"/>
              <a:gd name="connsiteY15277" fmla="*/ 5272966 h 6698675"/>
              <a:gd name="connsiteX15278" fmla="*/ 2179653 w 8267681"/>
              <a:gd name="connsiteY15278" fmla="*/ 5319942 h 6698675"/>
              <a:gd name="connsiteX15279" fmla="*/ 2186697 w 8267681"/>
              <a:gd name="connsiteY15279" fmla="*/ 5310547 h 6698675"/>
              <a:gd name="connsiteX15280" fmla="*/ 2163210 w 8267681"/>
              <a:gd name="connsiteY15280" fmla="*/ 5310547 h 6698675"/>
              <a:gd name="connsiteX15281" fmla="*/ 2196095 w 8267681"/>
              <a:gd name="connsiteY15281" fmla="*/ 5296454 h 6698675"/>
              <a:gd name="connsiteX15282" fmla="*/ 2186697 w 8267681"/>
              <a:gd name="connsiteY15282" fmla="*/ 5289408 h 6698675"/>
              <a:gd name="connsiteX15283" fmla="*/ 2414525 w 8267681"/>
              <a:gd name="connsiteY15283" fmla="*/ 5157876 h 6698675"/>
              <a:gd name="connsiteX15284" fmla="*/ 2369898 w 8267681"/>
              <a:gd name="connsiteY15284" fmla="*/ 5167271 h 6698675"/>
              <a:gd name="connsiteX15285" fmla="*/ 2360503 w 8267681"/>
              <a:gd name="connsiteY15285" fmla="*/ 5136737 h 6698675"/>
              <a:gd name="connsiteX15286" fmla="*/ 2341713 w 8267681"/>
              <a:gd name="connsiteY15286" fmla="*/ 5162574 h 6698675"/>
              <a:gd name="connsiteX15287" fmla="*/ 2358156 w 8267681"/>
              <a:gd name="connsiteY15287" fmla="*/ 5169620 h 6698675"/>
              <a:gd name="connsiteX15288" fmla="*/ 2301785 w 8267681"/>
              <a:gd name="connsiteY15288" fmla="*/ 5214247 h 6698675"/>
              <a:gd name="connsiteX15289" fmla="*/ 2322923 w 8267681"/>
              <a:gd name="connsiteY15289" fmla="*/ 5181364 h 6698675"/>
              <a:gd name="connsiteX15290" fmla="*/ 2203138 w 8267681"/>
              <a:gd name="connsiteY15290" fmla="*/ 5225991 h 6698675"/>
              <a:gd name="connsiteX15291" fmla="*/ 2301785 w 8267681"/>
              <a:gd name="connsiteY15291" fmla="*/ 5169620 h 6698675"/>
              <a:gd name="connsiteX15292" fmla="*/ 2307916 w 8267681"/>
              <a:gd name="connsiteY15292" fmla="*/ 5171153 h 6698675"/>
              <a:gd name="connsiteX15293" fmla="*/ 2314217 w 8267681"/>
              <a:gd name="connsiteY15293" fmla="*/ 5167187 h 6698675"/>
              <a:gd name="connsiteX15294" fmla="*/ 2322923 w 8267681"/>
              <a:gd name="connsiteY15294" fmla="*/ 5153472 h 6698675"/>
              <a:gd name="connsiteX15295" fmla="*/ 2327620 w 8267681"/>
              <a:gd name="connsiteY15295" fmla="*/ 5136737 h 6698675"/>
              <a:gd name="connsiteX15296" fmla="*/ 2346412 w 8267681"/>
              <a:gd name="connsiteY15296" fmla="*/ 5120296 h 6698675"/>
              <a:gd name="connsiteX15297" fmla="*/ 2325272 w 8267681"/>
              <a:gd name="connsiteY15297" fmla="*/ 5127342 h 6698675"/>
              <a:gd name="connsiteX15298" fmla="*/ 2322588 w 8267681"/>
              <a:gd name="connsiteY15298" fmla="*/ 5120631 h 6698675"/>
              <a:gd name="connsiteX15299" fmla="*/ 2320574 w 8267681"/>
              <a:gd name="connsiteY15299" fmla="*/ 5122644 h 6698675"/>
              <a:gd name="connsiteX15300" fmla="*/ 2252460 w 8267681"/>
              <a:gd name="connsiteY15300" fmla="*/ 5153179 h 6698675"/>
              <a:gd name="connsiteX15301" fmla="*/ 2317716 w 8267681"/>
              <a:gd name="connsiteY15301" fmla="*/ 5116925 h 6698675"/>
              <a:gd name="connsiteX15302" fmla="*/ 2312354 w 8267681"/>
              <a:gd name="connsiteY15302" fmla="*/ 5119415 h 6698675"/>
              <a:gd name="connsiteX15303" fmla="*/ 2304133 w 8267681"/>
              <a:gd name="connsiteY15303" fmla="*/ 5110901 h 6698675"/>
              <a:gd name="connsiteX15304" fmla="*/ 2405130 w 8267681"/>
              <a:gd name="connsiteY15304" fmla="*/ 5070972 h 6698675"/>
              <a:gd name="connsiteX15305" fmla="*/ 2438013 w 8267681"/>
              <a:gd name="connsiteY15305" fmla="*/ 5054530 h 6698675"/>
              <a:gd name="connsiteX15306" fmla="*/ 2501430 w 8267681"/>
              <a:gd name="connsiteY15306" fmla="*/ 5016950 h 6698675"/>
              <a:gd name="connsiteX15307" fmla="*/ 2548112 w 8267681"/>
              <a:gd name="connsiteY15307" fmla="*/ 5000214 h 6698675"/>
              <a:gd name="connsiteX15308" fmla="*/ 2591574 w 8267681"/>
              <a:gd name="connsiteY15308" fmla="*/ 4982318 h 6698675"/>
              <a:gd name="connsiteX15309" fmla="*/ 2592950 w 8267681"/>
              <a:gd name="connsiteY15309" fmla="*/ 4982101 h 6698675"/>
              <a:gd name="connsiteX15310" fmla="*/ 2590097 w 8267681"/>
              <a:gd name="connsiteY15310" fmla="*/ 4995223 h 6698675"/>
              <a:gd name="connsiteX15311" fmla="*/ 2595467 w 8267681"/>
              <a:gd name="connsiteY15311" fmla="*/ 5002246 h 6698675"/>
              <a:gd name="connsiteX15312" fmla="*/ 2592739 w 8267681"/>
              <a:gd name="connsiteY15312" fmla="*/ 5002563 h 6698675"/>
              <a:gd name="connsiteX15313" fmla="*/ 2567196 w 8267681"/>
              <a:gd name="connsiteY15313" fmla="*/ 5019298 h 6698675"/>
              <a:gd name="connsiteX15314" fmla="*/ 2630613 w 8267681"/>
              <a:gd name="connsiteY15314" fmla="*/ 4998159 h 6698675"/>
              <a:gd name="connsiteX15315" fmla="*/ 2602485 w 8267681"/>
              <a:gd name="connsiteY15315" fmla="*/ 5001430 h 6698675"/>
              <a:gd name="connsiteX15316" fmla="*/ 2607714 w 8267681"/>
              <a:gd name="connsiteY15316" fmla="*/ 4997278 h 6698675"/>
              <a:gd name="connsiteX15317" fmla="*/ 2614172 w 8267681"/>
              <a:gd name="connsiteY15317" fmla="*/ 4984067 h 6698675"/>
              <a:gd name="connsiteX15318" fmla="*/ 2597730 w 8267681"/>
              <a:gd name="connsiteY15318" fmla="*/ 4977020 h 6698675"/>
              <a:gd name="connsiteX15319" fmla="*/ 2595381 w 8267681"/>
              <a:gd name="connsiteY15319" fmla="*/ 4981718 h 6698675"/>
              <a:gd name="connsiteX15320" fmla="*/ 2592950 w 8267681"/>
              <a:gd name="connsiteY15320" fmla="*/ 4982101 h 6698675"/>
              <a:gd name="connsiteX15321" fmla="*/ 2593033 w 8267681"/>
              <a:gd name="connsiteY15321" fmla="*/ 4981718 h 6698675"/>
              <a:gd name="connsiteX15322" fmla="*/ 2591574 w 8267681"/>
              <a:gd name="connsiteY15322" fmla="*/ 4982318 h 6698675"/>
              <a:gd name="connsiteX15323" fmla="*/ 2554682 w 8267681"/>
              <a:gd name="connsiteY15323" fmla="*/ 4988140 h 6698675"/>
              <a:gd name="connsiteX15324" fmla="*/ 2442711 w 8267681"/>
              <a:gd name="connsiteY15324" fmla="*/ 5033391 h 6698675"/>
              <a:gd name="connsiteX15325" fmla="*/ 2264203 w 8267681"/>
              <a:gd name="connsiteY15325" fmla="*/ 5120296 h 6698675"/>
              <a:gd name="connsiteX15326" fmla="*/ 2290040 w 8267681"/>
              <a:gd name="connsiteY15326" fmla="*/ 5096808 h 6698675"/>
              <a:gd name="connsiteX15327" fmla="*/ 2250111 w 8267681"/>
              <a:gd name="connsiteY15327" fmla="*/ 5106203 h 6698675"/>
              <a:gd name="connsiteX15328" fmla="*/ 2339365 w 8267681"/>
              <a:gd name="connsiteY15328" fmla="*/ 5061576 h 6698675"/>
              <a:gd name="connsiteX15329" fmla="*/ 2492035 w 8267681"/>
              <a:gd name="connsiteY15329" fmla="*/ 4986415 h 6698675"/>
              <a:gd name="connsiteX15330" fmla="*/ 2494384 w 8267681"/>
              <a:gd name="connsiteY15330" fmla="*/ 4977020 h 6698675"/>
              <a:gd name="connsiteX15331" fmla="*/ 2503779 w 8267681"/>
              <a:gd name="connsiteY15331" fmla="*/ 4977020 h 6698675"/>
              <a:gd name="connsiteX15332" fmla="*/ 2508476 w 8267681"/>
              <a:gd name="connsiteY15332" fmla="*/ 4979369 h 6698675"/>
              <a:gd name="connsiteX15333" fmla="*/ 2546057 w 8267681"/>
              <a:gd name="connsiteY15333" fmla="*/ 4965277 h 6698675"/>
              <a:gd name="connsiteX15334" fmla="*/ 2543709 w 8267681"/>
              <a:gd name="connsiteY15334" fmla="*/ 4962928 h 6698675"/>
              <a:gd name="connsiteX15335" fmla="*/ 2539011 w 8267681"/>
              <a:gd name="connsiteY15335" fmla="*/ 4953533 h 6698675"/>
              <a:gd name="connsiteX15336" fmla="*/ 2546057 w 8267681"/>
              <a:gd name="connsiteY15336" fmla="*/ 4948835 h 6698675"/>
              <a:gd name="connsiteX15337" fmla="*/ 2550754 w 8267681"/>
              <a:gd name="connsiteY15337" fmla="*/ 4953533 h 6698675"/>
              <a:gd name="connsiteX15338" fmla="*/ 2550754 w 8267681"/>
              <a:gd name="connsiteY15338" fmla="*/ 4962928 h 6698675"/>
              <a:gd name="connsiteX15339" fmla="*/ 2548406 w 8267681"/>
              <a:gd name="connsiteY15339" fmla="*/ 4965277 h 6698675"/>
              <a:gd name="connsiteX15340" fmla="*/ 2602427 w 8267681"/>
              <a:gd name="connsiteY15340" fmla="*/ 4946486 h 6698675"/>
              <a:gd name="connsiteX15341" fmla="*/ 2593033 w 8267681"/>
              <a:gd name="connsiteY15341" fmla="*/ 4925347 h 6698675"/>
              <a:gd name="connsiteX15342" fmla="*/ 2548406 w 8267681"/>
              <a:gd name="connsiteY15342" fmla="*/ 4934742 h 6698675"/>
              <a:gd name="connsiteX15343" fmla="*/ 2463850 w 8267681"/>
              <a:gd name="connsiteY15343" fmla="*/ 4958230 h 6698675"/>
              <a:gd name="connsiteX15344" fmla="*/ 2438013 w 8267681"/>
              <a:gd name="connsiteY15344" fmla="*/ 4969974 h 6698675"/>
              <a:gd name="connsiteX15345" fmla="*/ 2461501 w 8267681"/>
              <a:gd name="connsiteY15345" fmla="*/ 4932393 h 6698675"/>
              <a:gd name="connsiteX15346" fmla="*/ 2480291 w 8267681"/>
              <a:gd name="connsiteY15346" fmla="*/ 4915952 h 6698675"/>
              <a:gd name="connsiteX15347" fmla="*/ 2477942 w 8267681"/>
              <a:gd name="connsiteY15347" fmla="*/ 4911255 h 6698675"/>
              <a:gd name="connsiteX15348" fmla="*/ 2461501 w 8267681"/>
              <a:gd name="connsiteY15348" fmla="*/ 4920650 h 6698675"/>
              <a:gd name="connsiteX15349" fmla="*/ 2461501 w 8267681"/>
              <a:gd name="connsiteY15349" fmla="*/ 4915952 h 6698675"/>
              <a:gd name="connsiteX15350" fmla="*/ 2445059 w 8267681"/>
              <a:gd name="connsiteY15350" fmla="*/ 4913603 h 6698675"/>
              <a:gd name="connsiteX15351" fmla="*/ 2506128 w 8267681"/>
              <a:gd name="connsiteY15351" fmla="*/ 4861930 h 6698675"/>
              <a:gd name="connsiteX15352" fmla="*/ 2496732 w 8267681"/>
              <a:gd name="connsiteY15352" fmla="*/ 4854884 h 6698675"/>
              <a:gd name="connsiteX15353" fmla="*/ 2496732 w 8267681"/>
              <a:gd name="connsiteY15353" fmla="*/ 4852535 h 6698675"/>
              <a:gd name="connsiteX15354" fmla="*/ 2426269 w 8267681"/>
              <a:gd name="connsiteY15354" fmla="*/ 4906557 h 6698675"/>
              <a:gd name="connsiteX15355" fmla="*/ 2419223 w 8267681"/>
              <a:gd name="connsiteY15355" fmla="*/ 4906557 h 6698675"/>
              <a:gd name="connsiteX15356" fmla="*/ 2412176 w 8267681"/>
              <a:gd name="connsiteY15356" fmla="*/ 4911255 h 6698675"/>
              <a:gd name="connsiteX15357" fmla="*/ 2480291 w 8267681"/>
              <a:gd name="connsiteY15357" fmla="*/ 4852535 h 6698675"/>
              <a:gd name="connsiteX15358" fmla="*/ 2524918 w 8267681"/>
              <a:gd name="connsiteY15358" fmla="*/ 4814955 h 6698675"/>
              <a:gd name="connsiteX15359" fmla="*/ 2520220 w 8267681"/>
              <a:gd name="connsiteY15359" fmla="*/ 4814955 h 6698675"/>
              <a:gd name="connsiteX15360" fmla="*/ 2517871 w 8267681"/>
              <a:gd name="connsiteY15360" fmla="*/ 4812606 h 6698675"/>
              <a:gd name="connsiteX15361" fmla="*/ 2520220 w 8267681"/>
              <a:gd name="connsiteY15361" fmla="*/ 4807908 h 6698675"/>
              <a:gd name="connsiteX15362" fmla="*/ 2529615 w 8267681"/>
              <a:gd name="connsiteY15362" fmla="*/ 4807908 h 6698675"/>
              <a:gd name="connsiteX15363" fmla="*/ 2531964 w 8267681"/>
              <a:gd name="connsiteY15363" fmla="*/ 4810257 h 6698675"/>
              <a:gd name="connsiteX15364" fmla="*/ 2583637 w 8267681"/>
              <a:gd name="connsiteY15364" fmla="*/ 4782072 h 6698675"/>
              <a:gd name="connsiteX15365" fmla="*/ 2581289 w 8267681"/>
              <a:gd name="connsiteY15365" fmla="*/ 4779723 h 6698675"/>
              <a:gd name="connsiteX15366" fmla="*/ 2393386 w 8267681"/>
              <a:gd name="connsiteY15366" fmla="*/ 4908906 h 6698675"/>
              <a:gd name="connsiteX15367" fmla="*/ 2459152 w 8267681"/>
              <a:gd name="connsiteY15367" fmla="*/ 4833745 h 6698675"/>
              <a:gd name="connsiteX15368" fmla="*/ 2499314 w 8267681"/>
              <a:gd name="connsiteY15368" fmla="*/ 4796396 h 6698675"/>
              <a:gd name="connsiteX15369" fmla="*/ 2494384 w 8267681"/>
              <a:gd name="connsiteY15369" fmla="*/ 4791466 h 6698675"/>
              <a:gd name="connsiteX15370" fmla="*/ 2501430 w 8267681"/>
              <a:gd name="connsiteY15370" fmla="*/ 4786768 h 6698675"/>
              <a:gd name="connsiteX15371" fmla="*/ 2505417 w 8267681"/>
              <a:gd name="connsiteY15371" fmla="*/ 4790755 h 6698675"/>
              <a:gd name="connsiteX15372" fmla="*/ 2531489 w 8267681"/>
              <a:gd name="connsiteY15372" fmla="*/ 4771649 h 6698675"/>
              <a:gd name="connsiteX15373" fmla="*/ 2560150 w 8267681"/>
              <a:gd name="connsiteY15373" fmla="*/ 4758584 h 6698675"/>
              <a:gd name="connsiteX15374" fmla="*/ 2567196 w 8267681"/>
              <a:gd name="connsiteY15374" fmla="*/ 4756235 h 6698675"/>
              <a:gd name="connsiteX15375" fmla="*/ 2569545 w 8267681"/>
              <a:gd name="connsiteY15375" fmla="*/ 4732747 h 6698675"/>
              <a:gd name="connsiteX15376" fmla="*/ 2531964 w 8267681"/>
              <a:gd name="connsiteY15376" fmla="*/ 4739794 h 6698675"/>
              <a:gd name="connsiteX15377" fmla="*/ 2402781 w 8267681"/>
              <a:gd name="connsiteY15377" fmla="*/ 4791467 h 6698675"/>
              <a:gd name="connsiteX15378" fmla="*/ 2475594 w 8267681"/>
              <a:gd name="connsiteY15378" fmla="*/ 4751538 h 6698675"/>
              <a:gd name="connsiteX15379" fmla="*/ 2569545 w 8267681"/>
              <a:gd name="connsiteY15379" fmla="*/ 4723352 h 6698675"/>
              <a:gd name="connsiteX15380" fmla="*/ 2567196 w 8267681"/>
              <a:gd name="connsiteY15380" fmla="*/ 4713957 h 6698675"/>
              <a:gd name="connsiteX15381" fmla="*/ 2583637 w 8267681"/>
              <a:gd name="connsiteY15381" fmla="*/ 4711608 h 6698675"/>
              <a:gd name="connsiteX15382" fmla="*/ 2581289 w 8267681"/>
              <a:gd name="connsiteY15382" fmla="*/ 4699865 h 6698675"/>
              <a:gd name="connsiteX15383" fmla="*/ 2512121 w 8267681"/>
              <a:gd name="connsiteY15383" fmla="*/ 4721047 h 6698675"/>
              <a:gd name="connsiteX15384" fmla="*/ 2597730 w 8267681"/>
              <a:gd name="connsiteY15384" fmla="*/ 4688121 h 6698675"/>
              <a:gd name="connsiteX15385" fmla="*/ 2593033 w 8267681"/>
              <a:gd name="connsiteY15385" fmla="*/ 4678725 h 6698675"/>
              <a:gd name="connsiteX15386" fmla="*/ 2600079 w 8267681"/>
              <a:gd name="connsiteY15386" fmla="*/ 4669330 h 6698675"/>
              <a:gd name="connsiteX15387" fmla="*/ 2526423 w 8267681"/>
              <a:gd name="connsiteY15387" fmla="*/ 4702690 h 6698675"/>
              <a:gd name="connsiteX15388" fmla="*/ 2506788 w 8267681"/>
              <a:gd name="connsiteY15388" fmla="*/ 4722680 h 6698675"/>
              <a:gd name="connsiteX15389" fmla="*/ 2487338 w 8267681"/>
              <a:gd name="connsiteY15389" fmla="*/ 4728637 h 6698675"/>
              <a:gd name="connsiteX15390" fmla="*/ 2407479 w 8267681"/>
              <a:gd name="connsiteY15390" fmla="*/ 4767979 h 6698675"/>
              <a:gd name="connsiteX15391" fmla="*/ 2402781 w 8267681"/>
              <a:gd name="connsiteY15391" fmla="*/ 4760933 h 6698675"/>
              <a:gd name="connsiteX15392" fmla="*/ 2372247 w 8267681"/>
              <a:gd name="connsiteY15392" fmla="*/ 4775025 h 6698675"/>
              <a:gd name="connsiteX15393" fmla="*/ 2369898 w 8267681"/>
              <a:gd name="connsiteY15393" fmla="*/ 4779723 h 6698675"/>
              <a:gd name="connsiteX15394" fmla="*/ 2365201 w 8267681"/>
              <a:gd name="connsiteY15394" fmla="*/ 4784420 h 6698675"/>
              <a:gd name="connsiteX15395" fmla="*/ 2360503 w 8267681"/>
              <a:gd name="connsiteY15395" fmla="*/ 4782072 h 6698675"/>
              <a:gd name="connsiteX15396" fmla="*/ 2341713 w 8267681"/>
              <a:gd name="connsiteY15396" fmla="*/ 4786769 h 6698675"/>
              <a:gd name="connsiteX15397" fmla="*/ 2360503 w 8267681"/>
              <a:gd name="connsiteY15397" fmla="*/ 4777374 h 6698675"/>
              <a:gd name="connsiteX15398" fmla="*/ 2362852 w 8267681"/>
              <a:gd name="connsiteY15398" fmla="*/ 4772676 h 6698675"/>
              <a:gd name="connsiteX15399" fmla="*/ 2367550 w 8267681"/>
              <a:gd name="connsiteY15399" fmla="*/ 4767979 h 6698675"/>
              <a:gd name="connsiteX15400" fmla="*/ 2372247 w 8267681"/>
              <a:gd name="connsiteY15400" fmla="*/ 4770328 h 6698675"/>
              <a:gd name="connsiteX15401" fmla="*/ 2649403 w 8267681"/>
              <a:gd name="connsiteY15401" fmla="*/ 4598867 h 6698675"/>
              <a:gd name="connsiteX15402" fmla="*/ 2649403 w 8267681"/>
              <a:gd name="connsiteY15402" fmla="*/ 4594169 h 6698675"/>
              <a:gd name="connsiteX15403" fmla="*/ 2542240 w 8267681"/>
              <a:gd name="connsiteY15403" fmla="*/ 4595931 h 6698675"/>
              <a:gd name="connsiteX15404" fmla="*/ 2489091 w 8267681"/>
              <a:gd name="connsiteY15404" fmla="*/ 4605304 h 6698675"/>
              <a:gd name="connsiteX15405" fmla="*/ 2483521 w 8267681"/>
              <a:gd name="connsiteY15405" fmla="*/ 4604151 h 6698675"/>
              <a:gd name="connsiteX15406" fmla="*/ 2473246 w 8267681"/>
              <a:gd name="connsiteY15406" fmla="*/ 4605913 h 6698675"/>
              <a:gd name="connsiteX15407" fmla="*/ 2557801 w 8267681"/>
              <a:gd name="connsiteY15407" fmla="*/ 4544845 h 6698675"/>
              <a:gd name="connsiteX15408" fmla="*/ 2499082 w 8267681"/>
              <a:gd name="connsiteY15408" fmla="*/ 4554240 h 6698675"/>
              <a:gd name="connsiteX15409" fmla="*/ 2499082 w 8267681"/>
              <a:gd name="connsiteY15409" fmla="*/ 4556589 h 6698675"/>
              <a:gd name="connsiteX15410" fmla="*/ 2508476 w 8267681"/>
              <a:gd name="connsiteY15410" fmla="*/ 4554240 h 6698675"/>
              <a:gd name="connsiteX15411" fmla="*/ 2513174 w 8267681"/>
              <a:gd name="connsiteY15411" fmla="*/ 4556589 h 6698675"/>
              <a:gd name="connsiteX15412" fmla="*/ 2508476 w 8267681"/>
              <a:gd name="connsiteY15412" fmla="*/ 4582426 h 6698675"/>
              <a:gd name="connsiteX15413" fmla="*/ 2492035 w 8267681"/>
              <a:gd name="connsiteY15413" fmla="*/ 4573030 h 6698675"/>
              <a:gd name="connsiteX15414" fmla="*/ 2480291 w 8267681"/>
              <a:gd name="connsiteY15414" fmla="*/ 4580077 h 6698675"/>
              <a:gd name="connsiteX15415" fmla="*/ 2473246 w 8267681"/>
              <a:gd name="connsiteY15415" fmla="*/ 4596518 h 6698675"/>
              <a:gd name="connsiteX15416" fmla="*/ 2473246 w 8267681"/>
              <a:gd name="connsiteY15416" fmla="*/ 4605913 h 6698675"/>
              <a:gd name="connsiteX15417" fmla="*/ 2473246 w 8267681"/>
              <a:gd name="connsiteY15417" fmla="*/ 4610784 h 6698675"/>
              <a:gd name="connsiteX15418" fmla="*/ 2440362 w 8267681"/>
              <a:gd name="connsiteY15418" fmla="*/ 4622355 h 6698675"/>
              <a:gd name="connsiteX15419" fmla="*/ 2435664 w 8267681"/>
              <a:gd name="connsiteY15419" fmla="*/ 4688121 h 6698675"/>
              <a:gd name="connsiteX15420" fmla="*/ 2383992 w 8267681"/>
              <a:gd name="connsiteY15420" fmla="*/ 4685772 h 6698675"/>
              <a:gd name="connsiteX15421" fmla="*/ 2388689 w 8267681"/>
              <a:gd name="connsiteY15421" fmla="*/ 4659935 h 6698675"/>
              <a:gd name="connsiteX15422" fmla="*/ 2376945 w 8267681"/>
              <a:gd name="connsiteY15422" fmla="*/ 4587123 h 6698675"/>
              <a:gd name="connsiteX15423" fmla="*/ 2360503 w 8267681"/>
              <a:gd name="connsiteY15423" fmla="*/ 4603564 h 6698675"/>
              <a:gd name="connsiteX15424" fmla="*/ 2372247 w 8267681"/>
              <a:gd name="connsiteY15424" fmla="*/ 4624704 h 6698675"/>
              <a:gd name="connsiteX15425" fmla="*/ 2344062 w 8267681"/>
              <a:gd name="connsiteY15425" fmla="*/ 4641145 h 6698675"/>
              <a:gd name="connsiteX15426" fmla="*/ 2327620 w 8267681"/>
              <a:gd name="connsiteY15426" fmla="*/ 4603564 h 6698675"/>
              <a:gd name="connsiteX15427" fmla="*/ 2285342 w 8267681"/>
              <a:gd name="connsiteY15427" fmla="*/ 4394523 h 6698675"/>
              <a:gd name="connsiteX15428" fmla="*/ 2306481 w 8267681"/>
              <a:gd name="connsiteY15428" fmla="*/ 4378082 h 6698675"/>
              <a:gd name="connsiteX15429" fmla="*/ 2299435 w 8267681"/>
              <a:gd name="connsiteY15429" fmla="*/ 4366338 h 6698675"/>
              <a:gd name="connsiteX15430" fmla="*/ 2290040 w 8267681"/>
              <a:gd name="connsiteY15430" fmla="*/ 4371035 h 6698675"/>
              <a:gd name="connsiteX15431" fmla="*/ 2254808 w 8267681"/>
              <a:gd name="connsiteY15431" fmla="*/ 4309967 h 6698675"/>
              <a:gd name="connsiteX15432" fmla="*/ 2273598 w 8267681"/>
              <a:gd name="connsiteY15432" fmla="*/ 4270038 h 6698675"/>
              <a:gd name="connsiteX15433" fmla="*/ 2287691 w 8267681"/>
              <a:gd name="connsiteY15433" fmla="*/ 4309967 h 6698675"/>
              <a:gd name="connsiteX15434" fmla="*/ 2299435 w 8267681"/>
              <a:gd name="connsiteY15434" fmla="*/ 4352245 h 6698675"/>
              <a:gd name="connsiteX15435" fmla="*/ 2311179 w 8267681"/>
              <a:gd name="connsiteY15435" fmla="*/ 4216016 h 6698675"/>
              <a:gd name="connsiteX15436" fmla="*/ 2318225 w 8267681"/>
              <a:gd name="connsiteY15436" fmla="*/ 4218365 h 6698675"/>
              <a:gd name="connsiteX15437" fmla="*/ 2334667 w 8267681"/>
              <a:gd name="connsiteY15437" fmla="*/ 4216016 h 6698675"/>
              <a:gd name="connsiteX15438" fmla="*/ 2358156 w 8267681"/>
              <a:gd name="connsiteY15438" fmla="*/ 4237155 h 6698675"/>
              <a:gd name="connsiteX15439" fmla="*/ 2322923 w 8267681"/>
              <a:gd name="connsiteY15439" fmla="*/ 4274735 h 6698675"/>
              <a:gd name="connsiteX15440" fmla="*/ 2369898 w 8267681"/>
              <a:gd name="connsiteY15440" fmla="*/ 4293526 h 6698675"/>
              <a:gd name="connsiteX15441" fmla="*/ 2379293 w 8267681"/>
              <a:gd name="connsiteY15441" fmla="*/ 4284131 h 6698675"/>
              <a:gd name="connsiteX15442" fmla="*/ 2381642 w 8267681"/>
              <a:gd name="connsiteY15442" fmla="*/ 4279433 h 6698675"/>
              <a:gd name="connsiteX15443" fmla="*/ 2381642 w 8267681"/>
              <a:gd name="connsiteY15443" fmla="*/ 4286479 h 6698675"/>
              <a:gd name="connsiteX15444" fmla="*/ 2381642 w 8267681"/>
              <a:gd name="connsiteY15444" fmla="*/ 4295875 h 6698675"/>
              <a:gd name="connsiteX15445" fmla="*/ 2383992 w 8267681"/>
              <a:gd name="connsiteY15445" fmla="*/ 4298223 h 6698675"/>
              <a:gd name="connsiteX15446" fmla="*/ 2393386 w 8267681"/>
              <a:gd name="connsiteY15446" fmla="*/ 4298223 h 6698675"/>
              <a:gd name="connsiteX15447" fmla="*/ 2393386 w 8267681"/>
              <a:gd name="connsiteY15447" fmla="*/ 4260643 h 6698675"/>
              <a:gd name="connsiteX15448" fmla="*/ 2423920 w 8267681"/>
              <a:gd name="connsiteY15448" fmla="*/ 4274735 h 6698675"/>
              <a:gd name="connsiteX15449" fmla="*/ 2452106 w 8267681"/>
              <a:gd name="connsiteY15449" fmla="*/ 4312316 h 6698675"/>
              <a:gd name="connsiteX15450" fmla="*/ 2468547 w 8267681"/>
              <a:gd name="connsiteY15450" fmla="*/ 4307619 h 6698675"/>
              <a:gd name="connsiteX15451" fmla="*/ 2468547 w 8267681"/>
              <a:gd name="connsiteY15451" fmla="*/ 4288828 h 6698675"/>
              <a:gd name="connsiteX15452" fmla="*/ 2473246 w 8267681"/>
              <a:gd name="connsiteY15452" fmla="*/ 4288828 h 6698675"/>
              <a:gd name="connsiteX15453" fmla="*/ 2477942 w 8267681"/>
              <a:gd name="connsiteY15453" fmla="*/ 4281782 h 6698675"/>
              <a:gd name="connsiteX15454" fmla="*/ 2482640 w 8267681"/>
              <a:gd name="connsiteY15454" fmla="*/ 4288828 h 6698675"/>
              <a:gd name="connsiteX15455" fmla="*/ 2494384 w 8267681"/>
              <a:gd name="connsiteY15455" fmla="*/ 4288828 h 6698675"/>
              <a:gd name="connsiteX15456" fmla="*/ 2510825 w 8267681"/>
              <a:gd name="connsiteY15456" fmla="*/ 4239504 h 6698675"/>
              <a:gd name="connsiteX15457" fmla="*/ 2501430 w 8267681"/>
              <a:gd name="connsiteY15457" fmla="*/ 4288828 h 6698675"/>
              <a:gd name="connsiteX15458" fmla="*/ 2520220 w 8267681"/>
              <a:gd name="connsiteY15458" fmla="*/ 4288828 h 6698675"/>
              <a:gd name="connsiteX15459" fmla="*/ 2529615 w 8267681"/>
              <a:gd name="connsiteY15459" fmla="*/ 4305270 h 6698675"/>
              <a:gd name="connsiteX15460" fmla="*/ 2531964 w 8267681"/>
              <a:gd name="connsiteY15460" fmla="*/ 4302921 h 6698675"/>
              <a:gd name="connsiteX15461" fmla="*/ 2534313 w 8267681"/>
              <a:gd name="connsiteY15461" fmla="*/ 4300572 h 6698675"/>
              <a:gd name="connsiteX15462" fmla="*/ 2531964 w 8267681"/>
              <a:gd name="connsiteY15462" fmla="*/ 4309967 h 6698675"/>
              <a:gd name="connsiteX15463" fmla="*/ 2534313 w 8267681"/>
              <a:gd name="connsiteY15463" fmla="*/ 4312316 h 6698675"/>
              <a:gd name="connsiteX15464" fmla="*/ 2546057 w 8267681"/>
              <a:gd name="connsiteY15464" fmla="*/ 4324060 h 6698675"/>
              <a:gd name="connsiteX15465" fmla="*/ 2553103 w 8267681"/>
              <a:gd name="connsiteY15465" fmla="*/ 4321711 h 6698675"/>
              <a:gd name="connsiteX15466" fmla="*/ 2546057 w 8267681"/>
              <a:gd name="connsiteY15466" fmla="*/ 4312316 h 6698675"/>
              <a:gd name="connsiteX15467" fmla="*/ 2548406 w 8267681"/>
              <a:gd name="connsiteY15467" fmla="*/ 4307619 h 6698675"/>
              <a:gd name="connsiteX15468" fmla="*/ 2534313 w 8267681"/>
              <a:gd name="connsiteY15468" fmla="*/ 4309967 h 6698675"/>
              <a:gd name="connsiteX15469" fmla="*/ 2548406 w 8267681"/>
              <a:gd name="connsiteY15469" fmla="*/ 4293526 h 6698675"/>
              <a:gd name="connsiteX15470" fmla="*/ 2546057 w 8267681"/>
              <a:gd name="connsiteY15470" fmla="*/ 4286479 h 6698675"/>
              <a:gd name="connsiteX15471" fmla="*/ 2555452 w 8267681"/>
              <a:gd name="connsiteY15471" fmla="*/ 4284131 h 6698675"/>
              <a:gd name="connsiteX15472" fmla="*/ 2578940 w 8267681"/>
              <a:gd name="connsiteY15472" fmla="*/ 4251248 h 6698675"/>
              <a:gd name="connsiteX15473" fmla="*/ 2560150 w 8267681"/>
              <a:gd name="connsiteY15473" fmla="*/ 4284131 h 6698675"/>
              <a:gd name="connsiteX15474" fmla="*/ 2585986 w 8267681"/>
              <a:gd name="connsiteY15474" fmla="*/ 4277084 h 6698675"/>
              <a:gd name="connsiteX15475" fmla="*/ 2588336 w 8267681"/>
              <a:gd name="connsiteY15475" fmla="*/ 4281782 h 6698675"/>
              <a:gd name="connsiteX15476" fmla="*/ 2604776 w 8267681"/>
              <a:gd name="connsiteY15476" fmla="*/ 4270038 h 6698675"/>
              <a:gd name="connsiteX15477" fmla="*/ 2614172 w 8267681"/>
              <a:gd name="connsiteY15477" fmla="*/ 4277084 h 6698675"/>
              <a:gd name="connsiteX15478" fmla="*/ 2623567 w 8267681"/>
              <a:gd name="connsiteY15478" fmla="*/ 4260643 h 6698675"/>
              <a:gd name="connsiteX15479" fmla="*/ 2632963 w 8267681"/>
              <a:gd name="connsiteY15479" fmla="*/ 4262992 h 6698675"/>
              <a:gd name="connsiteX15480" fmla="*/ 2632963 w 8267681"/>
              <a:gd name="connsiteY15480" fmla="*/ 4272387 h 6698675"/>
              <a:gd name="connsiteX15481" fmla="*/ 2686984 w 8267681"/>
              <a:gd name="connsiteY15481" fmla="*/ 4258294 h 6698675"/>
              <a:gd name="connsiteX15482" fmla="*/ 2684635 w 8267681"/>
              <a:gd name="connsiteY15482" fmla="*/ 4239504 h 6698675"/>
              <a:gd name="connsiteX15483" fmla="*/ 2670543 w 8267681"/>
              <a:gd name="connsiteY15483" fmla="*/ 4234806 h 6698675"/>
              <a:gd name="connsiteX15484" fmla="*/ 2710471 w 8267681"/>
              <a:gd name="connsiteY15484" fmla="*/ 4234806 h 6698675"/>
              <a:gd name="connsiteX15485" fmla="*/ 2712820 w 8267681"/>
              <a:gd name="connsiteY15485" fmla="*/ 4244201 h 6698675"/>
              <a:gd name="connsiteX15486" fmla="*/ 2736308 w 8267681"/>
              <a:gd name="connsiteY15486" fmla="*/ 4220713 h 6698675"/>
              <a:gd name="connsiteX15487" fmla="*/ 2604776 w 8267681"/>
              <a:gd name="connsiteY15487" fmla="*/ 4223062 h 6698675"/>
              <a:gd name="connsiteX15488" fmla="*/ 2597730 w 8267681"/>
              <a:gd name="connsiteY15488" fmla="*/ 4232457 h 6698675"/>
              <a:gd name="connsiteX15489" fmla="*/ 2548406 w 8267681"/>
              <a:gd name="connsiteY15489" fmla="*/ 4227760 h 6698675"/>
              <a:gd name="connsiteX15490" fmla="*/ 2540185 w 8267681"/>
              <a:gd name="connsiteY15490" fmla="*/ 4263579 h 6698675"/>
              <a:gd name="connsiteX15491" fmla="*/ 2531964 w 8267681"/>
              <a:gd name="connsiteY15491" fmla="*/ 4302921 h 6698675"/>
              <a:gd name="connsiteX15492" fmla="*/ 2533139 w 8267681"/>
              <a:gd name="connsiteY15492" fmla="*/ 4248018 h 6698675"/>
              <a:gd name="connsiteX15493" fmla="*/ 2548406 w 8267681"/>
              <a:gd name="connsiteY15493" fmla="*/ 4201923 h 6698675"/>
              <a:gd name="connsiteX15494" fmla="*/ 2553103 w 8267681"/>
              <a:gd name="connsiteY15494" fmla="*/ 4223062 h 6698675"/>
              <a:gd name="connsiteX15495" fmla="*/ 2600079 w 8267681"/>
              <a:gd name="connsiteY15495" fmla="*/ 4218365 h 6698675"/>
              <a:gd name="connsiteX15496" fmla="*/ 2618869 w 8267681"/>
              <a:gd name="connsiteY15496" fmla="*/ 4185482 h 6698675"/>
              <a:gd name="connsiteX15497" fmla="*/ 2585986 w 8267681"/>
              <a:gd name="connsiteY15497" fmla="*/ 4180784 h 6698675"/>
              <a:gd name="connsiteX15498" fmla="*/ 2602427 w 8267681"/>
              <a:gd name="connsiteY15498" fmla="*/ 4173738 h 6698675"/>
              <a:gd name="connsiteX15499" fmla="*/ 2625916 w 8267681"/>
              <a:gd name="connsiteY15499" fmla="*/ 4178436 h 6698675"/>
              <a:gd name="connsiteX15500" fmla="*/ 2649403 w 8267681"/>
              <a:gd name="connsiteY15500" fmla="*/ 4129111 h 6698675"/>
              <a:gd name="connsiteX15501" fmla="*/ 2651752 w 8267681"/>
              <a:gd name="connsiteY15501" fmla="*/ 4140855 h 6698675"/>
              <a:gd name="connsiteX15502" fmla="*/ 2712820 w 8267681"/>
              <a:gd name="connsiteY15502" fmla="*/ 4075089 h 6698675"/>
              <a:gd name="connsiteX15503" fmla="*/ 2712820 w 8267681"/>
              <a:gd name="connsiteY15503" fmla="*/ 4091530 h 6698675"/>
              <a:gd name="connsiteX15504" fmla="*/ 2745703 w 8267681"/>
              <a:gd name="connsiteY15504" fmla="*/ 4084484 h 6698675"/>
              <a:gd name="connsiteX15505" fmla="*/ 2738657 w 8267681"/>
              <a:gd name="connsiteY15505" fmla="*/ 4070392 h 6698675"/>
              <a:gd name="connsiteX15506" fmla="*/ 2750401 w 8267681"/>
              <a:gd name="connsiteY15506" fmla="*/ 4039857 h 6698675"/>
              <a:gd name="connsiteX15507" fmla="*/ 2748053 w 8267681"/>
              <a:gd name="connsiteY15507" fmla="*/ 4042206 h 6698675"/>
              <a:gd name="connsiteX15508" fmla="*/ 2736308 w 8267681"/>
              <a:gd name="connsiteY15508" fmla="*/ 4042206 h 6698675"/>
              <a:gd name="connsiteX15509" fmla="*/ 2731610 w 8267681"/>
              <a:gd name="connsiteY15509" fmla="*/ 4014021 h 6698675"/>
              <a:gd name="connsiteX15510" fmla="*/ 2731610 w 8267681"/>
              <a:gd name="connsiteY15510" fmla="*/ 4025765 h 6698675"/>
              <a:gd name="connsiteX15511" fmla="*/ 2726913 w 8267681"/>
              <a:gd name="connsiteY15511" fmla="*/ 3995231 h 6698675"/>
              <a:gd name="connsiteX15512" fmla="*/ 2726913 w 8267681"/>
              <a:gd name="connsiteY15512" fmla="*/ 3992882 h 6698675"/>
              <a:gd name="connsiteX15513" fmla="*/ 2719866 w 8267681"/>
              <a:gd name="connsiteY15513" fmla="*/ 4009323 h 6698675"/>
              <a:gd name="connsiteX15514" fmla="*/ 2717518 w 8267681"/>
              <a:gd name="connsiteY15514" fmla="*/ 4049253 h 6698675"/>
              <a:gd name="connsiteX15515" fmla="*/ 2717518 w 8267681"/>
              <a:gd name="connsiteY15515" fmla="*/ 3990533 h 6698675"/>
              <a:gd name="connsiteX15516" fmla="*/ 2722215 w 8267681"/>
              <a:gd name="connsiteY15516" fmla="*/ 3978789 h 6698675"/>
              <a:gd name="connsiteX15517" fmla="*/ 2722215 w 8267681"/>
              <a:gd name="connsiteY15517" fmla="*/ 3976440 h 6698675"/>
              <a:gd name="connsiteX15518" fmla="*/ 2724564 w 8267681"/>
              <a:gd name="connsiteY15518" fmla="*/ 3976440 h 6698675"/>
              <a:gd name="connsiteX15519" fmla="*/ 2724564 w 8267681"/>
              <a:gd name="connsiteY15519" fmla="*/ 3974092 h 6698675"/>
              <a:gd name="connsiteX15520" fmla="*/ 2722215 w 8267681"/>
              <a:gd name="connsiteY15520" fmla="*/ 3967046 h 6698675"/>
              <a:gd name="connsiteX15521" fmla="*/ 2715170 w 8267681"/>
              <a:gd name="connsiteY15521" fmla="*/ 3967046 h 6698675"/>
              <a:gd name="connsiteX15522" fmla="*/ 2715170 w 8267681"/>
              <a:gd name="connsiteY15522" fmla="*/ 3964697 h 6698675"/>
              <a:gd name="connsiteX15523" fmla="*/ 2712820 w 8267681"/>
              <a:gd name="connsiteY15523" fmla="*/ 4002277 h 6698675"/>
              <a:gd name="connsiteX15524" fmla="*/ 2705774 w 8267681"/>
              <a:gd name="connsiteY15524" fmla="*/ 3967046 h 6698675"/>
              <a:gd name="connsiteX15525" fmla="*/ 2694030 w 8267681"/>
              <a:gd name="connsiteY15525" fmla="*/ 3969394 h 6698675"/>
              <a:gd name="connsiteX15526" fmla="*/ 2701076 w 8267681"/>
              <a:gd name="connsiteY15526" fmla="*/ 3931814 h 6698675"/>
              <a:gd name="connsiteX15527" fmla="*/ 2694030 w 8267681"/>
              <a:gd name="connsiteY15527" fmla="*/ 3920070 h 6698675"/>
              <a:gd name="connsiteX15528" fmla="*/ 2694030 w 8267681"/>
              <a:gd name="connsiteY15528" fmla="*/ 3945906 h 6698675"/>
              <a:gd name="connsiteX15529" fmla="*/ 2684635 w 8267681"/>
              <a:gd name="connsiteY15529" fmla="*/ 3952953 h 6698675"/>
              <a:gd name="connsiteX15530" fmla="*/ 2710471 w 8267681"/>
              <a:gd name="connsiteY15530" fmla="*/ 4025765 h 6698675"/>
              <a:gd name="connsiteX15531" fmla="*/ 2696379 w 8267681"/>
              <a:gd name="connsiteY15531" fmla="*/ 4016370 h 6698675"/>
              <a:gd name="connsiteX15532" fmla="*/ 2694030 w 8267681"/>
              <a:gd name="connsiteY15532" fmla="*/ 4014021 h 6698675"/>
              <a:gd name="connsiteX15533" fmla="*/ 2668193 w 8267681"/>
              <a:gd name="connsiteY15533" fmla="*/ 4039857 h 6698675"/>
              <a:gd name="connsiteX15534" fmla="*/ 2656449 w 8267681"/>
              <a:gd name="connsiteY15534" fmla="*/ 4025765 h 6698675"/>
              <a:gd name="connsiteX15535" fmla="*/ 2649403 w 8267681"/>
              <a:gd name="connsiteY15535" fmla="*/ 4023416 h 6698675"/>
              <a:gd name="connsiteX15536" fmla="*/ 2647054 w 8267681"/>
              <a:gd name="connsiteY15536" fmla="*/ 4035160 h 6698675"/>
              <a:gd name="connsiteX15537" fmla="*/ 2647054 w 8267681"/>
              <a:gd name="connsiteY15537" fmla="*/ 4023416 h 6698675"/>
              <a:gd name="connsiteX15538" fmla="*/ 2644706 w 8267681"/>
              <a:gd name="connsiteY15538" fmla="*/ 4023416 h 6698675"/>
              <a:gd name="connsiteX15539" fmla="*/ 2637659 w 8267681"/>
              <a:gd name="connsiteY15539" fmla="*/ 4025765 h 6698675"/>
              <a:gd name="connsiteX15540" fmla="*/ 2635310 w 8267681"/>
              <a:gd name="connsiteY15540" fmla="*/ 4039857 h 6698675"/>
              <a:gd name="connsiteX15541" fmla="*/ 2635310 w 8267681"/>
              <a:gd name="connsiteY15541" fmla="*/ 4025765 h 6698675"/>
              <a:gd name="connsiteX15542" fmla="*/ 2614172 w 8267681"/>
              <a:gd name="connsiteY15542" fmla="*/ 4030462 h 6698675"/>
              <a:gd name="connsiteX15543" fmla="*/ 2614172 w 8267681"/>
              <a:gd name="connsiteY15543" fmla="*/ 4032811 h 6698675"/>
              <a:gd name="connsiteX15544" fmla="*/ 2583637 w 8267681"/>
              <a:gd name="connsiteY15544" fmla="*/ 4039857 h 6698675"/>
              <a:gd name="connsiteX15545" fmla="*/ 2588336 w 8267681"/>
              <a:gd name="connsiteY15545" fmla="*/ 4063345 h 6698675"/>
              <a:gd name="connsiteX15546" fmla="*/ 2581289 w 8267681"/>
              <a:gd name="connsiteY15546" fmla="*/ 4039857 h 6698675"/>
              <a:gd name="connsiteX15547" fmla="*/ 2578940 w 8267681"/>
              <a:gd name="connsiteY15547" fmla="*/ 4039857 h 6698675"/>
              <a:gd name="connsiteX15548" fmla="*/ 2553103 w 8267681"/>
              <a:gd name="connsiteY15548" fmla="*/ 4058648 h 6698675"/>
              <a:gd name="connsiteX15549" fmla="*/ 2536662 w 8267681"/>
              <a:gd name="connsiteY15549" fmla="*/ 4051601 h 6698675"/>
              <a:gd name="connsiteX15550" fmla="*/ 2513174 w 8267681"/>
              <a:gd name="connsiteY15550" fmla="*/ 4058648 h 6698675"/>
              <a:gd name="connsiteX15551" fmla="*/ 2520220 w 8267681"/>
              <a:gd name="connsiteY15551" fmla="*/ 4084484 h 6698675"/>
              <a:gd name="connsiteX15552" fmla="*/ 2510825 w 8267681"/>
              <a:gd name="connsiteY15552" fmla="*/ 4110321 h 6698675"/>
              <a:gd name="connsiteX15553" fmla="*/ 2506128 w 8267681"/>
              <a:gd name="connsiteY15553" fmla="*/ 4117367 h 6698675"/>
              <a:gd name="connsiteX15554" fmla="*/ 2442711 w 8267681"/>
              <a:gd name="connsiteY15554" fmla="*/ 4145552 h 6698675"/>
              <a:gd name="connsiteX15555" fmla="*/ 2440362 w 8267681"/>
              <a:gd name="connsiteY15555" fmla="*/ 4166692 h 6698675"/>
              <a:gd name="connsiteX15556" fmla="*/ 2459152 w 8267681"/>
              <a:gd name="connsiteY15556" fmla="*/ 4201923 h 6698675"/>
              <a:gd name="connsiteX15557" fmla="*/ 2449757 w 8267681"/>
              <a:gd name="connsiteY15557" fmla="*/ 4199575 h 6698675"/>
              <a:gd name="connsiteX15558" fmla="*/ 2440362 w 8267681"/>
              <a:gd name="connsiteY15558" fmla="*/ 4187831 h 6698675"/>
              <a:gd name="connsiteX15559" fmla="*/ 2426269 w 8267681"/>
              <a:gd name="connsiteY15559" fmla="*/ 4199575 h 6698675"/>
              <a:gd name="connsiteX15560" fmla="*/ 2440362 w 8267681"/>
              <a:gd name="connsiteY15560" fmla="*/ 4223062 h 6698675"/>
              <a:gd name="connsiteX15561" fmla="*/ 2440362 w 8267681"/>
              <a:gd name="connsiteY15561" fmla="*/ 4230109 h 6698675"/>
              <a:gd name="connsiteX15562" fmla="*/ 2416874 w 8267681"/>
              <a:gd name="connsiteY15562" fmla="*/ 4206621 h 6698675"/>
              <a:gd name="connsiteX15563" fmla="*/ 2407479 w 8267681"/>
              <a:gd name="connsiteY15563" fmla="*/ 4192528 h 6698675"/>
              <a:gd name="connsiteX15564" fmla="*/ 2412176 w 8267681"/>
              <a:gd name="connsiteY15564" fmla="*/ 4150250 h 6698675"/>
              <a:gd name="connsiteX15565" fmla="*/ 2407479 w 8267681"/>
              <a:gd name="connsiteY15565" fmla="*/ 4145552 h 6698675"/>
              <a:gd name="connsiteX15566" fmla="*/ 2393386 w 8267681"/>
              <a:gd name="connsiteY15566" fmla="*/ 4159645 h 6698675"/>
              <a:gd name="connsiteX15567" fmla="*/ 2388689 w 8267681"/>
              <a:gd name="connsiteY15567" fmla="*/ 4105623 h 6698675"/>
              <a:gd name="connsiteX15568" fmla="*/ 2421572 w 8267681"/>
              <a:gd name="connsiteY15568" fmla="*/ 4058648 h 6698675"/>
              <a:gd name="connsiteX15569" fmla="*/ 2543709 w 8267681"/>
              <a:gd name="connsiteY15569" fmla="*/ 3995231 h 6698675"/>
              <a:gd name="connsiteX15570" fmla="*/ 2456803 w 8267681"/>
              <a:gd name="connsiteY15570" fmla="*/ 3964697 h 6698675"/>
              <a:gd name="connsiteX15571" fmla="*/ 2456803 w 8267681"/>
              <a:gd name="connsiteY15571" fmla="*/ 3971743 h 6698675"/>
              <a:gd name="connsiteX15572" fmla="*/ 2452106 w 8267681"/>
              <a:gd name="connsiteY15572" fmla="*/ 3964697 h 6698675"/>
              <a:gd name="connsiteX15573" fmla="*/ 2379293 w 8267681"/>
              <a:gd name="connsiteY15573" fmla="*/ 3976440 h 6698675"/>
              <a:gd name="connsiteX15574" fmla="*/ 2292389 w 8267681"/>
              <a:gd name="connsiteY15574" fmla="*/ 4096228 h 6698675"/>
              <a:gd name="connsiteX15575" fmla="*/ 2292389 w 8267681"/>
              <a:gd name="connsiteY15575" fmla="*/ 4100926 h 6698675"/>
              <a:gd name="connsiteX15576" fmla="*/ 2266552 w 8267681"/>
              <a:gd name="connsiteY15576" fmla="*/ 4065694 h 6698675"/>
              <a:gd name="connsiteX15577" fmla="*/ 2261855 w 8267681"/>
              <a:gd name="connsiteY15577" fmla="*/ 4098577 h 6698675"/>
              <a:gd name="connsiteX15578" fmla="*/ 2254808 w 8267681"/>
              <a:gd name="connsiteY15578" fmla="*/ 4133809 h 6698675"/>
              <a:gd name="connsiteX15579" fmla="*/ 2245413 w 8267681"/>
              <a:gd name="connsiteY15579" fmla="*/ 4136157 h 6698675"/>
              <a:gd name="connsiteX15580" fmla="*/ 2219580 w 8267681"/>
              <a:gd name="connsiteY15580" fmla="*/ 4133809 h 6698675"/>
              <a:gd name="connsiteX15581" fmla="*/ 2212533 w 8267681"/>
              <a:gd name="connsiteY15581" fmla="*/ 4140855 h 6698675"/>
              <a:gd name="connsiteX15582" fmla="*/ 2151467 w 8267681"/>
              <a:gd name="connsiteY15582" fmla="*/ 4145552 h 6698675"/>
              <a:gd name="connsiteX15583" fmla="*/ 2158511 w 8267681"/>
              <a:gd name="connsiteY15583" fmla="*/ 4103274 h 6698675"/>
              <a:gd name="connsiteX15584" fmla="*/ 2160860 w 8267681"/>
              <a:gd name="connsiteY15584" fmla="*/ 4105623 h 6698675"/>
              <a:gd name="connsiteX15585" fmla="*/ 2170255 w 8267681"/>
              <a:gd name="connsiteY15585" fmla="*/ 4103274 h 6698675"/>
              <a:gd name="connsiteX15586" fmla="*/ 2179653 w 8267681"/>
              <a:gd name="connsiteY15586" fmla="*/ 4100926 h 6698675"/>
              <a:gd name="connsiteX15587" fmla="*/ 2184348 w 8267681"/>
              <a:gd name="connsiteY15587" fmla="*/ 4096228 h 6698675"/>
              <a:gd name="connsiteX15588" fmla="*/ 2179653 w 8267681"/>
              <a:gd name="connsiteY15588" fmla="*/ 4089182 h 6698675"/>
              <a:gd name="connsiteX15589" fmla="*/ 2160860 w 8267681"/>
              <a:gd name="connsiteY15589" fmla="*/ 4093879 h 6698675"/>
              <a:gd name="connsiteX15590" fmla="*/ 2320574 w 8267681"/>
              <a:gd name="connsiteY15590" fmla="*/ 3882489 h 6698675"/>
              <a:gd name="connsiteX15591" fmla="*/ 2400433 w 8267681"/>
              <a:gd name="connsiteY15591" fmla="*/ 3851955 h 6698675"/>
              <a:gd name="connsiteX15592" fmla="*/ 2391037 w 8267681"/>
              <a:gd name="connsiteY15592" fmla="*/ 3835514 h 6698675"/>
              <a:gd name="connsiteX15593" fmla="*/ 2393386 w 8267681"/>
              <a:gd name="connsiteY15593" fmla="*/ 3819072 h 6698675"/>
              <a:gd name="connsiteX15594" fmla="*/ 2297086 w 8267681"/>
              <a:gd name="connsiteY15594" fmla="*/ 3851955 h 6698675"/>
              <a:gd name="connsiteX15595" fmla="*/ 2137375 w 8267681"/>
              <a:gd name="connsiteY15595" fmla="*/ 4006975 h 6698675"/>
              <a:gd name="connsiteX15596" fmla="*/ 2144419 w 8267681"/>
              <a:gd name="connsiteY15596" fmla="*/ 4016370 h 6698675"/>
              <a:gd name="connsiteX15597" fmla="*/ 2149117 w 8267681"/>
              <a:gd name="connsiteY15597" fmla="*/ 4004626 h 6698675"/>
              <a:gd name="connsiteX15598" fmla="*/ 2156163 w 8267681"/>
              <a:gd name="connsiteY15598" fmla="*/ 4028114 h 6698675"/>
              <a:gd name="connsiteX15599" fmla="*/ 2144419 w 8267681"/>
              <a:gd name="connsiteY15599" fmla="*/ 4011672 h 6698675"/>
              <a:gd name="connsiteX15600" fmla="*/ 2146768 w 8267681"/>
              <a:gd name="connsiteY15600" fmla="*/ 4023416 h 6698675"/>
              <a:gd name="connsiteX15601" fmla="*/ 2137375 w 8267681"/>
              <a:gd name="connsiteY15601" fmla="*/ 4011672 h 6698675"/>
              <a:gd name="connsiteX15602" fmla="*/ 2125633 w 8267681"/>
              <a:gd name="connsiteY15602" fmla="*/ 4035160 h 6698675"/>
              <a:gd name="connsiteX15603" fmla="*/ 2125633 w 8267681"/>
              <a:gd name="connsiteY15603" fmla="*/ 4051601 h 6698675"/>
              <a:gd name="connsiteX15604" fmla="*/ 2118582 w 8267681"/>
              <a:gd name="connsiteY15604" fmla="*/ 4053950 h 6698675"/>
              <a:gd name="connsiteX15605" fmla="*/ 2116233 w 8267681"/>
              <a:gd name="connsiteY15605" fmla="*/ 4072741 h 6698675"/>
              <a:gd name="connsiteX15606" fmla="*/ 2115352 w 8267681"/>
              <a:gd name="connsiteY15606" fmla="*/ 4069217 h 6698675"/>
              <a:gd name="connsiteX15607" fmla="*/ 2115565 w 8267681"/>
              <a:gd name="connsiteY15607" fmla="*/ 4066700 h 6698675"/>
              <a:gd name="connsiteX15608" fmla="*/ 2116233 w 8267681"/>
              <a:gd name="connsiteY15608" fmla="*/ 4063345 h 6698675"/>
              <a:gd name="connsiteX15609" fmla="*/ 2115685 w 8267681"/>
              <a:gd name="connsiteY15609" fmla="*/ 4065278 h 6698675"/>
              <a:gd name="connsiteX15610" fmla="*/ 2116233 w 8267681"/>
              <a:gd name="connsiteY15610" fmla="*/ 4058648 h 6698675"/>
              <a:gd name="connsiteX15611" fmla="*/ 2114891 w 8267681"/>
              <a:gd name="connsiteY15611" fmla="*/ 4068039 h 6698675"/>
              <a:gd name="connsiteX15612" fmla="*/ 2106840 w 8267681"/>
              <a:gd name="connsiteY15612" fmla="*/ 4096228 h 6698675"/>
              <a:gd name="connsiteX15613" fmla="*/ 2106840 w 8267681"/>
              <a:gd name="connsiteY15613" fmla="*/ 4366338 h 6698675"/>
              <a:gd name="connsiteX15614" fmla="*/ 2125633 w 8267681"/>
              <a:gd name="connsiteY15614" fmla="*/ 4432104 h 6698675"/>
              <a:gd name="connsiteX15615" fmla="*/ 2123282 w 8267681"/>
              <a:gd name="connsiteY15615" fmla="*/ 4434452 h 6698675"/>
              <a:gd name="connsiteX15616" fmla="*/ 2125633 w 8267681"/>
              <a:gd name="connsiteY15616" fmla="*/ 4436801 h 6698675"/>
              <a:gd name="connsiteX15617" fmla="*/ 2127977 w 8267681"/>
              <a:gd name="connsiteY15617" fmla="*/ 4441499 h 6698675"/>
              <a:gd name="connsiteX15618" fmla="*/ 2132675 w 8267681"/>
              <a:gd name="connsiteY15618" fmla="*/ 4455591 h 6698675"/>
              <a:gd name="connsiteX15619" fmla="*/ 2127977 w 8267681"/>
              <a:gd name="connsiteY15619" fmla="*/ 4511962 h 6698675"/>
              <a:gd name="connsiteX15620" fmla="*/ 2132675 w 8267681"/>
              <a:gd name="connsiteY15620" fmla="*/ 4519009 h 6698675"/>
              <a:gd name="connsiteX15621" fmla="*/ 2135025 w 8267681"/>
              <a:gd name="connsiteY15621" fmla="*/ 4521357 h 6698675"/>
              <a:gd name="connsiteX15622" fmla="*/ 2137375 w 8267681"/>
              <a:gd name="connsiteY15622" fmla="*/ 4622355 h 6698675"/>
              <a:gd name="connsiteX15623" fmla="*/ 2118582 w 8267681"/>
              <a:gd name="connsiteY15623" fmla="*/ 4746840 h 6698675"/>
              <a:gd name="connsiteX15624" fmla="*/ 2029329 w 8267681"/>
              <a:gd name="connsiteY15624" fmla="*/ 4709259 h 6698675"/>
              <a:gd name="connsiteX15625" fmla="*/ 2015236 w 8267681"/>
              <a:gd name="connsiteY15625" fmla="*/ 4744491 h 6698675"/>
              <a:gd name="connsiteX15626" fmla="*/ 1982356 w 8267681"/>
              <a:gd name="connsiteY15626" fmla="*/ 4758584 h 6698675"/>
              <a:gd name="connsiteX15627" fmla="*/ 1947121 w 8267681"/>
              <a:gd name="connsiteY15627" fmla="*/ 4913603 h 6698675"/>
              <a:gd name="connsiteX15628" fmla="*/ 1904843 w 8267681"/>
              <a:gd name="connsiteY15628" fmla="*/ 4946486 h 6698675"/>
              <a:gd name="connsiteX15629" fmla="*/ 1900146 w 8267681"/>
              <a:gd name="connsiteY15629" fmla="*/ 4847838 h 6698675"/>
              <a:gd name="connsiteX15630" fmla="*/ 1860216 w 8267681"/>
              <a:gd name="connsiteY15630" fmla="*/ 4737445 h 6698675"/>
              <a:gd name="connsiteX15631" fmla="*/ 1853173 w 8267681"/>
              <a:gd name="connsiteY15631" fmla="*/ 4744491 h 6698675"/>
              <a:gd name="connsiteX15632" fmla="*/ 1857868 w 8267681"/>
              <a:gd name="connsiteY15632" fmla="*/ 4786769 h 6698675"/>
              <a:gd name="connsiteX15633" fmla="*/ 1848473 w 8267681"/>
              <a:gd name="connsiteY15633" fmla="*/ 4796164 h 6698675"/>
              <a:gd name="connsiteX15634" fmla="*/ 1846124 w 8267681"/>
              <a:gd name="connsiteY15634" fmla="*/ 4864279 h 6698675"/>
              <a:gd name="connsiteX15635" fmla="*/ 1806195 w 8267681"/>
              <a:gd name="connsiteY15635" fmla="*/ 4937091 h 6698675"/>
              <a:gd name="connsiteX15636" fmla="*/ 1787404 w 8267681"/>
              <a:gd name="connsiteY15636" fmla="*/ 4887767 h 6698675"/>
              <a:gd name="connsiteX15637" fmla="*/ 1775660 w 8267681"/>
              <a:gd name="connsiteY15637" fmla="*/ 4871325 h 6698675"/>
              <a:gd name="connsiteX15638" fmla="*/ 1773312 w 8267681"/>
              <a:gd name="connsiteY15638" fmla="*/ 4861930 h 6698675"/>
              <a:gd name="connsiteX15639" fmla="*/ 1738082 w 8267681"/>
              <a:gd name="connsiteY15639" fmla="*/ 4861930 h 6698675"/>
              <a:gd name="connsiteX15640" fmla="*/ 1731034 w 8267681"/>
              <a:gd name="connsiteY15640" fmla="*/ 4887767 h 6698675"/>
              <a:gd name="connsiteX15641" fmla="*/ 1721640 w 8267681"/>
              <a:gd name="connsiteY15641" fmla="*/ 4890115 h 6698675"/>
              <a:gd name="connsiteX15642" fmla="*/ 1691104 w 8267681"/>
              <a:gd name="connsiteY15642" fmla="*/ 4885418 h 6698675"/>
              <a:gd name="connsiteX15643" fmla="*/ 1674663 w 8267681"/>
              <a:gd name="connsiteY15643" fmla="*/ 4850186 h 6698675"/>
              <a:gd name="connsiteX15644" fmla="*/ 1660569 w 8267681"/>
              <a:gd name="connsiteY15644" fmla="*/ 4847838 h 6698675"/>
              <a:gd name="connsiteX15645" fmla="*/ 1644128 w 8267681"/>
              <a:gd name="connsiteY15645" fmla="*/ 4864279 h 6698675"/>
              <a:gd name="connsiteX15646" fmla="*/ 1642913 w 8267681"/>
              <a:gd name="connsiteY15646" fmla="*/ 4863975 h 6698675"/>
              <a:gd name="connsiteX15647" fmla="*/ 1637093 w 8267681"/>
              <a:gd name="connsiteY15647" fmla="*/ 4873673 h 6698675"/>
              <a:gd name="connsiteX15648" fmla="*/ 1630051 w 8267681"/>
              <a:gd name="connsiteY15648" fmla="*/ 4871325 h 6698675"/>
              <a:gd name="connsiteX15649" fmla="*/ 1630051 w 8267681"/>
              <a:gd name="connsiteY15649" fmla="*/ 4861930 h 6698675"/>
              <a:gd name="connsiteX15650" fmla="*/ 1635272 w 8267681"/>
              <a:gd name="connsiteY15650" fmla="*/ 4858448 h 6698675"/>
              <a:gd name="connsiteX15651" fmla="*/ 1644128 w 8267681"/>
              <a:gd name="connsiteY15651" fmla="*/ 4800862 h 6698675"/>
              <a:gd name="connsiteX15652" fmla="*/ 1627686 w 8267681"/>
              <a:gd name="connsiteY15652" fmla="*/ 4772676 h 6698675"/>
              <a:gd name="connsiteX15653" fmla="*/ 1611249 w 8267681"/>
              <a:gd name="connsiteY15653" fmla="*/ 4791467 h 6698675"/>
              <a:gd name="connsiteX15654" fmla="*/ 1606549 w 8267681"/>
              <a:gd name="connsiteY15654" fmla="*/ 4782072 h 6698675"/>
              <a:gd name="connsiteX15655" fmla="*/ 1615942 w 8267681"/>
              <a:gd name="connsiteY15655" fmla="*/ 4772676 h 6698675"/>
              <a:gd name="connsiteX15656" fmla="*/ 1604199 w 8267681"/>
              <a:gd name="connsiteY15656" fmla="*/ 4730399 h 6698675"/>
              <a:gd name="connsiteX15657" fmla="*/ 1613595 w 8267681"/>
              <a:gd name="connsiteY15657" fmla="*/ 4709259 h 6698675"/>
              <a:gd name="connsiteX15658" fmla="*/ 1580714 w 8267681"/>
              <a:gd name="connsiteY15658" fmla="*/ 4662284 h 6698675"/>
              <a:gd name="connsiteX15659" fmla="*/ 1592456 w 8267681"/>
              <a:gd name="connsiteY15659" fmla="*/ 4652889 h 6698675"/>
              <a:gd name="connsiteX15660" fmla="*/ 1606549 w 8267681"/>
              <a:gd name="connsiteY15660" fmla="*/ 4659935 h 6698675"/>
              <a:gd name="connsiteX15661" fmla="*/ 1615942 w 8267681"/>
              <a:gd name="connsiteY15661" fmla="*/ 4657586 h 6698675"/>
              <a:gd name="connsiteX15662" fmla="*/ 1620641 w 8267681"/>
              <a:gd name="connsiteY15662" fmla="*/ 4652889 h 6698675"/>
              <a:gd name="connsiteX15663" fmla="*/ 1597157 w 8267681"/>
              <a:gd name="connsiteY15663" fmla="*/ 4627052 h 6698675"/>
              <a:gd name="connsiteX15664" fmla="*/ 1597302 w 8267681"/>
              <a:gd name="connsiteY15664" fmla="*/ 4623712 h 6698675"/>
              <a:gd name="connsiteX15665" fmla="*/ 1597926 w 8267681"/>
              <a:gd name="connsiteY15665" fmla="*/ 4622031 h 6698675"/>
              <a:gd name="connsiteX15666" fmla="*/ 1597459 w 8267681"/>
              <a:gd name="connsiteY15666" fmla="*/ 4622354 h 6698675"/>
              <a:gd name="connsiteX15667" fmla="*/ 1592467 w 8267681"/>
              <a:gd name="connsiteY15667" fmla="*/ 4627052 h 6698675"/>
              <a:gd name="connsiteX15668" fmla="*/ 1597165 w 8267681"/>
              <a:gd name="connsiteY15668" fmla="*/ 4634098 h 6698675"/>
              <a:gd name="connsiteX15669" fmla="*/ 1594816 w 8267681"/>
              <a:gd name="connsiteY15669" fmla="*/ 4643493 h 6698675"/>
              <a:gd name="connsiteX15670" fmla="*/ 1568980 w 8267681"/>
              <a:gd name="connsiteY15670" fmla="*/ 4643493 h 6698675"/>
              <a:gd name="connsiteX15671" fmla="*/ 1573676 w 8267681"/>
              <a:gd name="connsiteY15671" fmla="*/ 4634098 h 6698675"/>
              <a:gd name="connsiteX15672" fmla="*/ 1570425 w 8267681"/>
              <a:gd name="connsiteY15672" fmla="*/ 4631930 h 6698675"/>
              <a:gd name="connsiteX15673" fmla="*/ 1573676 w 8267681"/>
              <a:gd name="connsiteY15673" fmla="*/ 4627052 h 6698675"/>
              <a:gd name="connsiteX15674" fmla="*/ 1571330 w 8267681"/>
              <a:gd name="connsiteY15674" fmla="*/ 4620006 h 6698675"/>
              <a:gd name="connsiteX15675" fmla="*/ 1564282 w 8267681"/>
              <a:gd name="connsiteY15675" fmla="*/ 4627052 h 6698675"/>
              <a:gd name="connsiteX15676" fmla="*/ 1565848 w 8267681"/>
              <a:gd name="connsiteY15676" fmla="*/ 4629401 h 6698675"/>
              <a:gd name="connsiteX15677" fmla="*/ 1557238 w 8267681"/>
              <a:gd name="connsiteY15677" fmla="*/ 4629401 h 6698675"/>
              <a:gd name="connsiteX15678" fmla="*/ 1533749 w 8267681"/>
              <a:gd name="connsiteY15678" fmla="*/ 4641145 h 6698675"/>
              <a:gd name="connsiteX15679" fmla="*/ 1554887 w 8267681"/>
              <a:gd name="connsiteY15679" fmla="*/ 4655237 h 6698675"/>
              <a:gd name="connsiteX15680" fmla="*/ 1559588 w 8267681"/>
              <a:gd name="connsiteY15680" fmla="*/ 4666981 h 6698675"/>
              <a:gd name="connsiteX15681" fmla="*/ 1554887 w 8267681"/>
              <a:gd name="connsiteY15681" fmla="*/ 4671679 h 6698675"/>
              <a:gd name="connsiteX15682" fmla="*/ 1545495 w 8267681"/>
              <a:gd name="connsiteY15682" fmla="*/ 4666981 h 6698675"/>
              <a:gd name="connsiteX15683" fmla="*/ 1496167 w 8267681"/>
              <a:gd name="connsiteY15683" fmla="*/ 4645842 h 6698675"/>
              <a:gd name="connsiteX15684" fmla="*/ 1519655 w 8267681"/>
              <a:gd name="connsiteY15684" fmla="*/ 4622354 h 6698675"/>
              <a:gd name="connsiteX15685" fmla="*/ 1505561 w 8267681"/>
              <a:gd name="connsiteY15685" fmla="*/ 4615308 h 6698675"/>
              <a:gd name="connsiteX15686" fmla="*/ 1489120 w 8267681"/>
              <a:gd name="connsiteY15686" fmla="*/ 4627052 h 6698675"/>
              <a:gd name="connsiteX15687" fmla="*/ 1486775 w 8267681"/>
              <a:gd name="connsiteY15687" fmla="*/ 4615308 h 6698675"/>
              <a:gd name="connsiteX15688" fmla="*/ 1505561 w 8267681"/>
              <a:gd name="connsiteY15688" fmla="*/ 4598867 h 6698675"/>
              <a:gd name="connsiteX15689" fmla="*/ 1503213 w 8267681"/>
              <a:gd name="connsiteY15689" fmla="*/ 4589472 h 6698675"/>
              <a:gd name="connsiteX15690" fmla="*/ 1522004 w 8267681"/>
              <a:gd name="connsiteY15690" fmla="*/ 4556589 h 6698675"/>
              <a:gd name="connsiteX15691" fmla="*/ 1514960 w 8267681"/>
              <a:gd name="connsiteY15691" fmla="*/ 4549542 h 6698675"/>
              <a:gd name="connsiteX15692" fmla="*/ 1505561 w 8267681"/>
              <a:gd name="connsiteY15692" fmla="*/ 4554240 h 6698675"/>
              <a:gd name="connsiteX15693" fmla="*/ 1496167 w 8267681"/>
              <a:gd name="connsiteY15693" fmla="*/ 4554240 h 6698675"/>
              <a:gd name="connsiteX15694" fmla="*/ 1479726 w 8267681"/>
              <a:gd name="connsiteY15694" fmla="*/ 4504915 h 6698675"/>
              <a:gd name="connsiteX15695" fmla="*/ 1463283 w 8267681"/>
              <a:gd name="connsiteY15695" fmla="*/ 4511962 h 6698675"/>
              <a:gd name="connsiteX15696" fmla="*/ 1465632 w 8267681"/>
              <a:gd name="connsiteY15696" fmla="*/ 4521357 h 6698675"/>
              <a:gd name="connsiteX15697" fmla="*/ 1463283 w 8267681"/>
              <a:gd name="connsiteY15697" fmla="*/ 4526054 h 6698675"/>
              <a:gd name="connsiteX15698" fmla="*/ 1421006 w 8267681"/>
              <a:gd name="connsiteY15698" fmla="*/ 4511962 h 6698675"/>
              <a:gd name="connsiteX15699" fmla="*/ 1437447 w 8267681"/>
              <a:gd name="connsiteY15699" fmla="*/ 4488474 h 6698675"/>
              <a:gd name="connsiteX15700" fmla="*/ 1435098 w 8267681"/>
              <a:gd name="connsiteY15700" fmla="*/ 4479079 h 6698675"/>
              <a:gd name="connsiteX15701" fmla="*/ 1430400 w 8267681"/>
              <a:gd name="connsiteY15701" fmla="*/ 4469684 h 6698675"/>
              <a:gd name="connsiteX15702" fmla="*/ 1456239 w 8267681"/>
              <a:gd name="connsiteY15702" fmla="*/ 4446196 h 6698675"/>
              <a:gd name="connsiteX15703" fmla="*/ 1463283 w 8267681"/>
              <a:gd name="connsiteY15703" fmla="*/ 4453242 h 6698675"/>
              <a:gd name="connsiteX15704" fmla="*/ 1453889 w 8267681"/>
              <a:gd name="connsiteY15704" fmla="*/ 4467335 h 6698675"/>
              <a:gd name="connsiteX15705" fmla="*/ 1496167 w 8267681"/>
              <a:gd name="connsiteY15705" fmla="*/ 4476730 h 6698675"/>
              <a:gd name="connsiteX15706" fmla="*/ 1496167 w 8267681"/>
              <a:gd name="connsiteY15706" fmla="*/ 4486125 h 6698675"/>
              <a:gd name="connsiteX15707" fmla="*/ 1493818 w 8267681"/>
              <a:gd name="connsiteY15707" fmla="*/ 4502567 h 6698675"/>
              <a:gd name="connsiteX15708" fmla="*/ 1500867 w 8267681"/>
              <a:gd name="connsiteY15708" fmla="*/ 4509613 h 6698675"/>
              <a:gd name="connsiteX15709" fmla="*/ 1510260 w 8267681"/>
              <a:gd name="connsiteY15709" fmla="*/ 4507264 h 6698675"/>
              <a:gd name="connsiteX15710" fmla="*/ 1519655 w 8267681"/>
              <a:gd name="connsiteY15710" fmla="*/ 4521357 h 6698675"/>
              <a:gd name="connsiteX15711" fmla="*/ 1526702 w 8267681"/>
              <a:gd name="connsiteY15711" fmla="*/ 4521357 h 6698675"/>
              <a:gd name="connsiteX15712" fmla="*/ 1547841 w 8267681"/>
              <a:gd name="connsiteY15712" fmla="*/ 4464986 h 6698675"/>
              <a:gd name="connsiteX15713" fmla="*/ 1552538 w 8267681"/>
              <a:gd name="connsiteY15713" fmla="*/ 4460289 h 6698675"/>
              <a:gd name="connsiteX15714" fmla="*/ 1550190 w 8267681"/>
              <a:gd name="connsiteY15714" fmla="*/ 4453242 h 6698675"/>
              <a:gd name="connsiteX15715" fmla="*/ 1540795 w 8267681"/>
              <a:gd name="connsiteY15715" fmla="*/ 4455591 h 6698675"/>
              <a:gd name="connsiteX15716" fmla="*/ 1531403 w 8267681"/>
              <a:gd name="connsiteY15716" fmla="*/ 4453242 h 6698675"/>
              <a:gd name="connsiteX15717" fmla="*/ 1514960 w 8267681"/>
              <a:gd name="connsiteY15717" fmla="*/ 4479079 h 6698675"/>
              <a:gd name="connsiteX15718" fmla="*/ 1505561 w 8267681"/>
              <a:gd name="connsiteY15718" fmla="*/ 4446196 h 6698675"/>
              <a:gd name="connsiteX15719" fmla="*/ 1536096 w 8267681"/>
              <a:gd name="connsiteY15719" fmla="*/ 4415661 h 6698675"/>
              <a:gd name="connsiteX15720" fmla="*/ 1578373 w 8267681"/>
              <a:gd name="connsiteY15720" fmla="*/ 4399219 h 6698675"/>
              <a:gd name="connsiteX15721" fmla="*/ 1606560 w 8267681"/>
              <a:gd name="connsiteY15721" fmla="*/ 4413312 h 6698675"/>
              <a:gd name="connsiteX15722" fmla="*/ 1604210 w 8267681"/>
              <a:gd name="connsiteY15722" fmla="*/ 4415661 h 6698675"/>
              <a:gd name="connsiteX15723" fmla="*/ 1578373 w 8267681"/>
              <a:gd name="connsiteY15723" fmla="*/ 4422707 h 6698675"/>
              <a:gd name="connsiteX15724" fmla="*/ 1585423 w 8267681"/>
              <a:gd name="connsiteY15724" fmla="*/ 4436800 h 6698675"/>
              <a:gd name="connsiteX15725" fmla="*/ 1568980 w 8267681"/>
              <a:gd name="connsiteY15725" fmla="*/ 4455591 h 6698675"/>
              <a:gd name="connsiteX15726" fmla="*/ 1573676 w 8267681"/>
              <a:gd name="connsiteY15726" fmla="*/ 4464986 h 6698675"/>
              <a:gd name="connsiteX15727" fmla="*/ 1566630 w 8267681"/>
              <a:gd name="connsiteY15727" fmla="*/ 4479079 h 6698675"/>
              <a:gd name="connsiteX15728" fmla="*/ 1568980 w 8267681"/>
              <a:gd name="connsiteY15728" fmla="*/ 4497869 h 6698675"/>
              <a:gd name="connsiteX15729" fmla="*/ 1550190 w 8267681"/>
              <a:gd name="connsiteY15729" fmla="*/ 4504915 h 6698675"/>
              <a:gd name="connsiteX15730" fmla="*/ 1550190 w 8267681"/>
              <a:gd name="connsiteY15730" fmla="*/ 4528403 h 6698675"/>
              <a:gd name="connsiteX15731" fmla="*/ 1559588 w 8267681"/>
              <a:gd name="connsiteY15731" fmla="*/ 4528403 h 6698675"/>
              <a:gd name="connsiteX15732" fmla="*/ 1568980 w 8267681"/>
              <a:gd name="connsiteY15732" fmla="*/ 4528403 h 6698675"/>
              <a:gd name="connsiteX15733" fmla="*/ 1580238 w 8267681"/>
              <a:gd name="connsiteY15733" fmla="*/ 4538638 h 6698675"/>
              <a:gd name="connsiteX15734" fmla="*/ 1592456 w 8267681"/>
              <a:gd name="connsiteY15734" fmla="*/ 4523706 h 6698675"/>
              <a:gd name="connsiteX15735" fmla="*/ 1590107 w 8267681"/>
              <a:gd name="connsiteY15735" fmla="*/ 4523706 h 6698675"/>
              <a:gd name="connsiteX15736" fmla="*/ 1573665 w 8267681"/>
              <a:gd name="connsiteY15736" fmla="*/ 4526055 h 6698675"/>
              <a:gd name="connsiteX15737" fmla="*/ 1566621 w 8267681"/>
              <a:gd name="connsiteY15737" fmla="*/ 4516660 h 6698675"/>
              <a:gd name="connsiteX15738" fmla="*/ 1622992 w 8267681"/>
              <a:gd name="connsiteY15738" fmla="*/ 4483777 h 6698675"/>
              <a:gd name="connsiteX15739" fmla="*/ 1618291 w 8267681"/>
              <a:gd name="connsiteY15739" fmla="*/ 4467335 h 6698675"/>
              <a:gd name="connsiteX15740" fmla="*/ 1608899 w 8267681"/>
              <a:gd name="connsiteY15740" fmla="*/ 4469684 h 6698675"/>
              <a:gd name="connsiteX15741" fmla="*/ 1592456 w 8267681"/>
              <a:gd name="connsiteY15741" fmla="*/ 4460289 h 6698675"/>
              <a:gd name="connsiteX15742" fmla="*/ 1592456 w 8267681"/>
              <a:gd name="connsiteY15742" fmla="*/ 4448545 h 6698675"/>
              <a:gd name="connsiteX15743" fmla="*/ 1599502 w 8267681"/>
              <a:gd name="connsiteY15743" fmla="*/ 4462638 h 6698675"/>
              <a:gd name="connsiteX15744" fmla="*/ 1608899 w 8267681"/>
              <a:gd name="connsiteY15744" fmla="*/ 4457940 h 6698675"/>
              <a:gd name="connsiteX15745" fmla="*/ 1639434 w 8267681"/>
              <a:gd name="connsiteY15745" fmla="*/ 4467335 h 6698675"/>
              <a:gd name="connsiteX15746" fmla="*/ 1641779 w 8267681"/>
              <a:gd name="connsiteY15746" fmla="*/ 4476731 h 6698675"/>
              <a:gd name="connsiteX15747" fmla="*/ 1618291 w 8267681"/>
              <a:gd name="connsiteY15747" fmla="*/ 4493172 h 6698675"/>
              <a:gd name="connsiteX15748" fmla="*/ 1620641 w 8267681"/>
              <a:gd name="connsiteY15748" fmla="*/ 4502567 h 6698675"/>
              <a:gd name="connsiteX15749" fmla="*/ 1618291 w 8267681"/>
              <a:gd name="connsiteY15749" fmla="*/ 4530753 h 6698675"/>
              <a:gd name="connsiteX15750" fmla="*/ 1641779 w 8267681"/>
              <a:gd name="connsiteY15750" fmla="*/ 4535450 h 6698675"/>
              <a:gd name="connsiteX15751" fmla="*/ 1639434 w 8267681"/>
              <a:gd name="connsiteY15751" fmla="*/ 4526055 h 6698675"/>
              <a:gd name="connsiteX15752" fmla="*/ 1644128 w 8267681"/>
              <a:gd name="connsiteY15752" fmla="*/ 4521357 h 6698675"/>
              <a:gd name="connsiteX15753" fmla="*/ 1660569 w 8267681"/>
              <a:gd name="connsiteY15753" fmla="*/ 4533101 h 6698675"/>
              <a:gd name="connsiteX15754" fmla="*/ 1646477 w 8267681"/>
              <a:gd name="connsiteY15754" fmla="*/ 4542496 h 6698675"/>
              <a:gd name="connsiteX15755" fmla="*/ 1660569 w 8267681"/>
              <a:gd name="connsiteY15755" fmla="*/ 4549542 h 6698675"/>
              <a:gd name="connsiteX15756" fmla="*/ 1669965 w 8267681"/>
              <a:gd name="connsiteY15756" fmla="*/ 4533101 h 6698675"/>
              <a:gd name="connsiteX15757" fmla="*/ 1658221 w 8267681"/>
              <a:gd name="connsiteY15757" fmla="*/ 4509613 h 6698675"/>
              <a:gd name="connsiteX15758" fmla="*/ 1669965 w 8267681"/>
              <a:gd name="connsiteY15758" fmla="*/ 4504916 h 6698675"/>
              <a:gd name="connsiteX15759" fmla="*/ 1677012 w 8267681"/>
              <a:gd name="connsiteY15759" fmla="*/ 4526055 h 6698675"/>
              <a:gd name="connsiteX15760" fmla="*/ 1686406 w 8267681"/>
              <a:gd name="connsiteY15760" fmla="*/ 4521357 h 6698675"/>
              <a:gd name="connsiteX15761" fmla="*/ 1702848 w 8267681"/>
              <a:gd name="connsiteY15761" fmla="*/ 4526055 h 6698675"/>
              <a:gd name="connsiteX15762" fmla="*/ 1702848 w 8267681"/>
              <a:gd name="connsiteY15762" fmla="*/ 4537799 h 6698675"/>
              <a:gd name="connsiteX15763" fmla="*/ 1693454 w 8267681"/>
              <a:gd name="connsiteY15763" fmla="*/ 4542496 h 6698675"/>
              <a:gd name="connsiteX15764" fmla="*/ 1691104 w 8267681"/>
              <a:gd name="connsiteY15764" fmla="*/ 4544845 h 6698675"/>
              <a:gd name="connsiteX15765" fmla="*/ 1693454 w 8267681"/>
              <a:gd name="connsiteY15765" fmla="*/ 4556589 h 6698675"/>
              <a:gd name="connsiteX15766" fmla="*/ 1702848 w 8267681"/>
              <a:gd name="connsiteY15766" fmla="*/ 4558938 h 6698675"/>
              <a:gd name="connsiteX15767" fmla="*/ 1719290 w 8267681"/>
              <a:gd name="connsiteY15767" fmla="*/ 4594169 h 6698675"/>
              <a:gd name="connsiteX15768" fmla="*/ 1712247 w 8267681"/>
              <a:gd name="connsiteY15768" fmla="*/ 4627052 h 6698675"/>
              <a:gd name="connsiteX15769" fmla="*/ 1716941 w 8267681"/>
              <a:gd name="connsiteY15769" fmla="*/ 4636448 h 6698675"/>
              <a:gd name="connsiteX15770" fmla="*/ 1735732 w 8267681"/>
              <a:gd name="connsiteY15770" fmla="*/ 4638796 h 6698675"/>
              <a:gd name="connsiteX15771" fmla="*/ 1735732 w 8267681"/>
              <a:gd name="connsiteY15771" fmla="*/ 4596518 h 6698675"/>
              <a:gd name="connsiteX15772" fmla="*/ 1745126 w 8267681"/>
              <a:gd name="connsiteY15772" fmla="*/ 4577728 h 6698675"/>
              <a:gd name="connsiteX15773" fmla="*/ 1738082 w 8267681"/>
              <a:gd name="connsiteY15773" fmla="*/ 4570682 h 6698675"/>
              <a:gd name="connsiteX15774" fmla="*/ 1749825 w 8267681"/>
              <a:gd name="connsiteY15774" fmla="*/ 4554240 h 6698675"/>
              <a:gd name="connsiteX15775" fmla="*/ 1738082 w 8267681"/>
              <a:gd name="connsiteY15775" fmla="*/ 4476731 h 6698675"/>
              <a:gd name="connsiteX15776" fmla="*/ 1721640 w 8267681"/>
              <a:gd name="connsiteY15776" fmla="*/ 4469684 h 6698675"/>
              <a:gd name="connsiteX15777" fmla="*/ 1733382 w 8267681"/>
              <a:gd name="connsiteY15777" fmla="*/ 4450894 h 6698675"/>
              <a:gd name="connsiteX15778" fmla="*/ 1721640 w 8267681"/>
              <a:gd name="connsiteY15778" fmla="*/ 4441499 h 6698675"/>
              <a:gd name="connsiteX15779" fmla="*/ 1705197 w 8267681"/>
              <a:gd name="connsiteY15779" fmla="*/ 4413314 h 6698675"/>
              <a:gd name="connsiteX15780" fmla="*/ 1695805 w 8267681"/>
              <a:gd name="connsiteY15780" fmla="*/ 4413314 h 6698675"/>
              <a:gd name="connsiteX15781" fmla="*/ 1674663 w 8267681"/>
              <a:gd name="connsiteY15781" fmla="*/ 4457940 h 6698675"/>
              <a:gd name="connsiteX15782" fmla="*/ 1644128 w 8267681"/>
              <a:gd name="connsiteY15782" fmla="*/ 4462638 h 6698675"/>
              <a:gd name="connsiteX15783" fmla="*/ 1639434 w 8267681"/>
              <a:gd name="connsiteY15783" fmla="*/ 4448545 h 6698675"/>
              <a:gd name="connsiteX15784" fmla="*/ 1665269 w 8267681"/>
              <a:gd name="connsiteY15784" fmla="*/ 4432104 h 6698675"/>
              <a:gd name="connsiteX15785" fmla="*/ 1657340 w 8267681"/>
              <a:gd name="connsiteY15785" fmla="*/ 4428580 h 6698675"/>
              <a:gd name="connsiteX15786" fmla="*/ 1651818 w 8267681"/>
              <a:gd name="connsiteY15786" fmla="*/ 4425422 h 6698675"/>
              <a:gd name="connsiteX15787" fmla="*/ 1641794 w 8267681"/>
              <a:gd name="connsiteY15787" fmla="*/ 4432103 h 6698675"/>
              <a:gd name="connsiteX15788" fmla="*/ 1639445 w 8267681"/>
              <a:gd name="connsiteY15788" fmla="*/ 4432103 h 6698675"/>
              <a:gd name="connsiteX15789" fmla="*/ 1637096 w 8267681"/>
              <a:gd name="connsiteY15789" fmla="*/ 4422708 h 6698675"/>
              <a:gd name="connsiteX15790" fmla="*/ 1651188 w 8267681"/>
              <a:gd name="connsiteY15790" fmla="*/ 4413313 h 6698675"/>
              <a:gd name="connsiteX15791" fmla="*/ 1655322 w 8267681"/>
              <a:gd name="connsiteY15791" fmla="*/ 4421579 h 6698675"/>
              <a:gd name="connsiteX15792" fmla="*/ 1661159 w 8267681"/>
              <a:gd name="connsiteY15792" fmla="*/ 4423295 h 6698675"/>
              <a:gd name="connsiteX15793" fmla="*/ 1667619 w 8267681"/>
              <a:gd name="connsiteY15793" fmla="*/ 4429755 h 6698675"/>
              <a:gd name="connsiteX15794" fmla="*/ 1672313 w 8267681"/>
              <a:gd name="connsiteY15794" fmla="*/ 4422709 h 6698675"/>
              <a:gd name="connsiteX15795" fmla="*/ 1660569 w 8267681"/>
              <a:gd name="connsiteY15795" fmla="*/ 4413314 h 6698675"/>
              <a:gd name="connsiteX15796" fmla="*/ 1665269 w 8267681"/>
              <a:gd name="connsiteY15796" fmla="*/ 4403918 h 6698675"/>
              <a:gd name="connsiteX15797" fmla="*/ 1651177 w 8267681"/>
              <a:gd name="connsiteY15797" fmla="*/ 4387477 h 6698675"/>
              <a:gd name="connsiteX15798" fmla="*/ 1658221 w 8267681"/>
              <a:gd name="connsiteY15798" fmla="*/ 4378082 h 6698675"/>
              <a:gd name="connsiteX15799" fmla="*/ 1684058 w 8267681"/>
              <a:gd name="connsiteY15799" fmla="*/ 4389826 h 6698675"/>
              <a:gd name="connsiteX15800" fmla="*/ 1688755 w 8267681"/>
              <a:gd name="connsiteY15800" fmla="*/ 4356943 h 6698675"/>
              <a:gd name="connsiteX15801" fmla="*/ 1712247 w 8267681"/>
              <a:gd name="connsiteY15801" fmla="*/ 4298223 h 6698675"/>
              <a:gd name="connsiteX15802" fmla="*/ 1644128 w 8267681"/>
              <a:gd name="connsiteY15802" fmla="*/ 4241853 h 6698675"/>
              <a:gd name="connsiteX15803" fmla="*/ 1632384 w 8267681"/>
              <a:gd name="connsiteY15803" fmla="*/ 4230109 h 6698675"/>
              <a:gd name="connsiteX15804" fmla="*/ 1637084 w 8267681"/>
              <a:gd name="connsiteY15804" fmla="*/ 4220713 h 6698675"/>
              <a:gd name="connsiteX15805" fmla="*/ 1627686 w 8267681"/>
              <a:gd name="connsiteY15805" fmla="*/ 4211318 h 6698675"/>
              <a:gd name="connsiteX15806" fmla="*/ 1627686 w 8267681"/>
              <a:gd name="connsiteY15806" fmla="*/ 4208970 h 6698675"/>
              <a:gd name="connsiteX15807" fmla="*/ 1611249 w 8267681"/>
              <a:gd name="connsiteY15807" fmla="*/ 4194877 h 6698675"/>
              <a:gd name="connsiteX15808" fmla="*/ 1611249 w 8267681"/>
              <a:gd name="connsiteY15808" fmla="*/ 4169040 h 6698675"/>
              <a:gd name="connsiteX15809" fmla="*/ 1597157 w 8267681"/>
              <a:gd name="connsiteY15809" fmla="*/ 4107972 h 6698675"/>
              <a:gd name="connsiteX15810" fmla="*/ 1601851 w 8267681"/>
              <a:gd name="connsiteY15810" fmla="*/ 4110321 h 6698675"/>
              <a:gd name="connsiteX15811" fmla="*/ 1646477 w 8267681"/>
              <a:gd name="connsiteY15811" fmla="*/ 4053950 h 6698675"/>
              <a:gd name="connsiteX15812" fmla="*/ 1597157 w 8267681"/>
              <a:gd name="connsiteY15812" fmla="*/ 4093879 h 6698675"/>
              <a:gd name="connsiteX15813" fmla="*/ 1601851 w 8267681"/>
              <a:gd name="connsiteY15813" fmla="*/ 4021067 h 6698675"/>
              <a:gd name="connsiteX15814" fmla="*/ 1634734 w 8267681"/>
              <a:gd name="connsiteY15814" fmla="*/ 4002277 h 6698675"/>
              <a:gd name="connsiteX15815" fmla="*/ 1604199 w 8267681"/>
              <a:gd name="connsiteY15815" fmla="*/ 3992882 h 6698675"/>
              <a:gd name="connsiteX15816" fmla="*/ 1608899 w 8267681"/>
              <a:gd name="connsiteY15816" fmla="*/ 3929465 h 6698675"/>
              <a:gd name="connsiteX15817" fmla="*/ 1634734 w 8267681"/>
              <a:gd name="connsiteY15817" fmla="*/ 3924767 h 6698675"/>
              <a:gd name="connsiteX15818" fmla="*/ 1672313 w 8267681"/>
              <a:gd name="connsiteY15818" fmla="*/ 3931814 h 6698675"/>
              <a:gd name="connsiteX15819" fmla="*/ 1653527 w 8267681"/>
              <a:gd name="connsiteY15819" fmla="*/ 3941209 h 6698675"/>
              <a:gd name="connsiteX15820" fmla="*/ 1674663 w 8267681"/>
              <a:gd name="connsiteY15820" fmla="*/ 3936511 h 6698675"/>
              <a:gd name="connsiteX15821" fmla="*/ 1685489 w 8267681"/>
              <a:gd name="connsiteY15821" fmla="*/ 3967008 h 6698675"/>
              <a:gd name="connsiteX15822" fmla="*/ 1685472 w 8267681"/>
              <a:gd name="connsiteY15822" fmla="*/ 3967362 h 6698675"/>
              <a:gd name="connsiteX15823" fmla="*/ 1681712 w 8267681"/>
              <a:gd name="connsiteY15823" fmla="*/ 3959999 h 6698675"/>
              <a:gd name="connsiteX15824" fmla="*/ 1658221 w 8267681"/>
              <a:gd name="connsiteY15824" fmla="*/ 3983487 h 6698675"/>
              <a:gd name="connsiteX15825" fmla="*/ 1681712 w 8267681"/>
              <a:gd name="connsiteY15825" fmla="*/ 3992882 h 6698675"/>
              <a:gd name="connsiteX15826" fmla="*/ 1684438 w 8267681"/>
              <a:gd name="connsiteY15826" fmla="*/ 3985496 h 6698675"/>
              <a:gd name="connsiteX15827" fmla="*/ 1683764 w 8267681"/>
              <a:gd name="connsiteY15827" fmla="*/ 3997285 h 6698675"/>
              <a:gd name="connsiteX15828" fmla="*/ 1648827 w 8267681"/>
              <a:gd name="connsiteY15828" fmla="*/ 4049253 h 6698675"/>
              <a:gd name="connsiteX15829" fmla="*/ 1684058 w 8267681"/>
              <a:gd name="connsiteY15829" fmla="*/ 4030462 h 6698675"/>
              <a:gd name="connsiteX15830" fmla="*/ 1702848 w 8267681"/>
              <a:gd name="connsiteY15830" fmla="*/ 4051601 h 6698675"/>
              <a:gd name="connsiteX15831" fmla="*/ 1754520 w 8267681"/>
              <a:gd name="connsiteY15831" fmla="*/ 4255945 h 6698675"/>
              <a:gd name="connsiteX15832" fmla="*/ 1794453 w 8267681"/>
              <a:gd name="connsiteY15832" fmla="*/ 4293526 h 6698675"/>
              <a:gd name="connsiteX15833" fmla="*/ 1813241 w 8267681"/>
              <a:gd name="connsiteY15833" fmla="*/ 4291177 h 6698675"/>
              <a:gd name="connsiteX15834" fmla="*/ 1808545 w 8267681"/>
              <a:gd name="connsiteY15834" fmla="*/ 4354594 h 6698675"/>
              <a:gd name="connsiteX15835" fmla="*/ 1843775 w 8267681"/>
              <a:gd name="connsiteY15835" fmla="*/ 4453243 h 6698675"/>
              <a:gd name="connsiteX15836" fmla="*/ 1824988 w 8267681"/>
              <a:gd name="connsiteY15836" fmla="*/ 4507265 h 6698675"/>
              <a:gd name="connsiteX15837" fmla="*/ 1817939 w 8267681"/>
              <a:gd name="connsiteY15837" fmla="*/ 4516660 h 6698675"/>
              <a:gd name="connsiteX15838" fmla="*/ 1817939 w 8267681"/>
              <a:gd name="connsiteY15838" fmla="*/ 4528404 h 6698675"/>
              <a:gd name="connsiteX15839" fmla="*/ 1827334 w 8267681"/>
              <a:gd name="connsiteY15839" fmla="*/ 4542496 h 6698675"/>
              <a:gd name="connsiteX15840" fmla="*/ 1817939 w 8267681"/>
              <a:gd name="connsiteY15840" fmla="*/ 4575379 h 6698675"/>
              <a:gd name="connsiteX15841" fmla="*/ 1869616 w 8267681"/>
              <a:gd name="connsiteY15841" fmla="*/ 4695167 h 6698675"/>
              <a:gd name="connsiteX15842" fmla="*/ 1876658 w 8267681"/>
              <a:gd name="connsiteY15842" fmla="*/ 4699865 h 6698675"/>
              <a:gd name="connsiteX15843" fmla="*/ 1902495 w 8267681"/>
              <a:gd name="connsiteY15843" fmla="*/ 4643494 h 6698675"/>
              <a:gd name="connsiteX15844" fmla="*/ 1900146 w 8267681"/>
              <a:gd name="connsiteY15844" fmla="*/ 4558938 h 6698675"/>
              <a:gd name="connsiteX15845" fmla="*/ 1902495 w 8267681"/>
              <a:gd name="connsiteY15845" fmla="*/ 4549542 h 6698675"/>
              <a:gd name="connsiteX15846" fmla="*/ 1900146 w 8267681"/>
              <a:gd name="connsiteY15846" fmla="*/ 4540147 h 6698675"/>
              <a:gd name="connsiteX15847" fmla="*/ 1893101 w 8267681"/>
              <a:gd name="connsiteY15847" fmla="*/ 4530753 h 6698675"/>
              <a:gd name="connsiteX15848" fmla="*/ 1904843 w 8267681"/>
              <a:gd name="connsiteY15848" fmla="*/ 4502567 h 6698675"/>
              <a:gd name="connsiteX15849" fmla="*/ 1914238 w 8267681"/>
              <a:gd name="connsiteY15849" fmla="*/ 4490823 h 6698675"/>
              <a:gd name="connsiteX15850" fmla="*/ 1940079 w 8267681"/>
              <a:gd name="connsiteY15850" fmla="*/ 4488474 h 6698675"/>
              <a:gd name="connsiteX15851" fmla="*/ 1940079 w 8267681"/>
              <a:gd name="connsiteY15851" fmla="*/ 4479079 h 6698675"/>
              <a:gd name="connsiteX15852" fmla="*/ 1961214 w 8267681"/>
              <a:gd name="connsiteY15852" fmla="*/ 4448545 h 6698675"/>
              <a:gd name="connsiteX15853" fmla="*/ 1996449 w 8267681"/>
              <a:gd name="connsiteY15853" fmla="*/ 4479079 h 6698675"/>
              <a:gd name="connsiteX15854" fmla="*/ 2019934 w 8267681"/>
              <a:gd name="connsiteY15854" fmla="*/ 4476731 h 6698675"/>
              <a:gd name="connsiteX15855" fmla="*/ 2019934 w 8267681"/>
              <a:gd name="connsiteY15855" fmla="*/ 4488474 h 6698675"/>
              <a:gd name="connsiteX15856" fmla="*/ 2048119 w 8267681"/>
              <a:gd name="connsiteY15856" fmla="*/ 4565984 h 6698675"/>
              <a:gd name="connsiteX15857" fmla="*/ 2109190 w 8267681"/>
              <a:gd name="connsiteY15857" fmla="*/ 4549542 h 6698675"/>
              <a:gd name="connsiteX15858" fmla="*/ 2106840 w 8267681"/>
              <a:gd name="connsiteY15858" fmla="*/ 4547194 h 6698675"/>
              <a:gd name="connsiteX15859" fmla="*/ 2095097 w 8267681"/>
              <a:gd name="connsiteY15859" fmla="*/ 4540147 h 6698675"/>
              <a:gd name="connsiteX15860" fmla="*/ 2097443 w 8267681"/>
              <a:gd name="connsiteY15860" fmla="*/ 4497869 h 6698675"/>
              <a:gd name="connsiteX15861" fmla="*/ 2106840 w 8267681"/>
              <a:gd name="connsiteY15861" fmla="*/ 4420360 h 6698675"/>
              <a:gd name="connsiteX15862" fmla="*/ 2099792 w 8267681"/>
              <a:gd name="connsiteY15862" fmla="*/ 4406267 h 6698675"/>
              <a:gd name="connsiteX15863" fmla="*/ 2106840 w 8267681"/>
              <a:gd name="connsiteY15863" fmla="*/ 4380430 h 6698675"/>
              <a:gd name="connsiteX15864" fmla="*/ 2090397 w 8267681"/>
              <a:gd name="connsiteY15864" fmla="*/ 4331106 h 6698675"/>
              <a:gd name="connsiteX15865" fmla="*/ 2066912 w 8267681"/>
              <a:gd name="connsiteY15865" fmla="*/ 4288828 h 6698675"/>
              <a:gd name="connsiteX15866" fmla="*/ 2048119 w 8267681"/>
              <a:gd name="connsiteY15866" fmla="*/ 4286479 h 6698675"/>
              <a:gd name="connsiteX15867" fmla="*/ 2026980 w 8267681"/>
              <a:gd name="connsiteY15867" fmla="*/ 4321711 h 6698675"/>
              <a:gd name="connsiteX15868" fmla="*/ 2022284 w 8267681"/>
              <a:gd name="connsiteY15868" fmla="*/ 4326408 h 6698675"/>
              <a:gd name="connsiteX15869" fmla="*/ 2008192 w 8267681"/>
              <a:gd name="connsiteY15869" fmla="*/ 4382779 h 6698675"/>
              <a:gd name="connsiteX15870" fmla="*/ 1972958 w 8267681"/>
              <a:gd name="connsiteY15870" fmla="*/ 4399221 h 6698675"/>
              <a:gd name="connsiteX15871" fmla="*/ 1972958 w 8267681"/>
              <a:gd name="connsiteY15871" fmla="*/ 4319362 h 6698675"/>
              <a:gd name="connsiteX15872" fmla="*/ 1970609 w 8267681"/>
              <a:gd name="connsiteY15872" fmla="*/ 4298223 h 6698675"/>
              <a:gd name="connsiteX15873" fmla="*/ 2026980 w 8267681"/>
              <a:gd name="connsiteY15873" fmla="*/ 4223062 h 6698675"/>
              <a:gd name="connsiteX15874" fmla="*/ 2003492 w 8267681"/>
              <a:gd name="connsiteY15874" fmla="*/ 4166692 h 6698675"/>
              <a:gd name="connsiteX15875" fmla="*/ 2017585 w 8267681"/>
              <a:gd name="connsiteY15875" fmla="*/ 4166692 h 6698675"/>
              <a:gd name="connsiteX15876" fmla="*/ 2038727 w 8267681"/>
              <a:gd name="connsiteY15876" fmla="*/ 4230109 h 6698675"/>
              <a:gd name="connsiteX15877" fmla="*/ 2050469 w 8267681"/>
              <a:gd name="connsiteY15877" fmla="*/ 4220713 h 6698675"/>
              <a:gd name="connsiteX15878" fmla="*/ 2076304 w 8267681"/>
              <a:gd name="connsiteY15878" fmla="*/ 4258294 h 6698675"/>
              <a:gd name="connsiteX15879" fmla="*/ 2057514 w 8267681"/>
              <a:gd name="connsiteY15879" fmla="*/ 4204272 h 6698675"/>
              <a:gd name="connsiteX15880" fmla="*/ 2036377 w 8267681"/>
              <a:gd name="connsiteY15880" fmla="*/ 4208970 h 6698675"/>
              <a:gd name="connsiteX15881" fmla="*/ 2038727 w 8267681"/>
              <a:gd name="connsiteY15881" fmla="*/ 4068043 h 6698675"/>
              <a:gd name="connsiteX15882" fmla="*/ 2036377 w 8267681"/>
              <a:gd name="connsiteY15882" fmla="*/ 4039857 h 6698675"/>
              <a:gd name="connsiteX15883" fmla="*/ 2022284 w 8267681"/>
              <a:gd name="connsiteY15883" fmla="*/ 3992882 h 6698675"/>
              <a:gd name="connsiteX15884" fmla="*/ 2038727 w 8267681"/>
              <a:gd name="connsiteY15884" fmla="*/ 3999928 h 6698675"/>
              <a:gd name="connsiteX15885" fmla="*/ 2050469 w 8267681"/>
              <a:gd name="connsiteY15885" fmla="*/ 3936511 h 6698675"/>
              <a:gd name="connsiteX15886" fmla="*/ 2029329 w 8267681"/>
              <a:gd name="connsiteY15886" fmla="*/ 3908326 h 6698675"/>
              <a:gd name="connsiteX15887" fmla="*/ 2024634 w 8267681"/>
              <a:gd name="connsiteY15887" fmla="*/ 3866048 h 6698675"/>
              <a:gd name="connsiteX15888" fmla="*/ 2245413 w 8267681"/>
              <a:gd name="connsiteY15888" fmla="*/ 3736865 h 6698675"/>
              <a:gd name="connsiteX15889" fmla="*/ 2360503 w 8267681"/>
              <a:gd name="connsiteY15889" fmla="*/ 3675797 h 6698675"/>
              <a:gd name="connsiteX15890" fmla="*/ 2311179 w 8267681"/>
              <a:gd name="connsiteY15890" fmla="*/ 3635868 h 6698675"/>
              <a:gd name="connsiteX15891" fmla="*/ 2210188 w 8267681"/>
              <a:gd name="connsiteY15891" fmla="*/ 3694587 h 6698675"/>
              <a:gd name="connsiteX15892" fmla="*/ 1991749 w 8267681"/>
              <a:gd name="connsiteY15892" fmla="*/ 3826119 h 6698675"/>
              <a:gd name="connsiteX15893" fmla="*/ 1972958 w 8267681"/>
              <a:gd name="connsiteY15893" fmla="*/ 3783841 h 6698675"/>
              <a:gd name="connsiteX15894" fmla="*/ 1909543 w 8267681"/>
              <a:gd name="connsiteY15894" fmla="*/ 3758004 h 6698675"/>
              <a:gd name="connsiteX15895" fmla="*/ 1841426 w 8267681"/>
              <a:gd name="connsiteY15895" fmla="*/ 3758004 h 6698675"/>
              <a:gd name="connsiteX15896" fmla="*/ 1735732 w 8267681"/>
              <a:gd name="connsiteY15896" fmla="*/ 3783841 h 6698675"/>
              <a:gd name="connsiteX15897" fmla="*/ 1749825 w 8267681"/>
              <a:gd name="connsiteY15897" fmla="*/ 3816723 h 6698675"/>
              <a:gd name="connsiteX15898" fmla="*/ 1660569 w 8267681"/>
              <a:gd name="connsiteY15898" fmla="*/ 3821421 h 6698675"/>
              <a:gd name="connsiteX15899" fmla="*/ 1733382 w 8267681"/>
              <a:gd name="connsiteY15899" fmla="*/ 3844909 h 6698675"/>
              <a:gd name="connsiteX15900" fmla="*/ 1662919 w 8267681"/>
              <a:gd name="connsiteY15900" fmla="*/ 3870745 h 6698675"/>
              <a:gd name="connsiteX15901" fmla="*/ 1698150 w 8267681"/>
              <a:gd name="connsiteY15901" fmla="*/ 3884838 h 6698675"/>
              <a:gd name="connsiteX15902" fmla="*/ 1695805 w 8267681"/>
              <a:gd name="connsiteY15902" fmla="*/ 3887187 h 6698675"/>
              <a:gd name="connsiteX15903" fmla="*/ 1630035 w 8267681"/>
              <a:gd name="connsiteY15903" fmla="*/ 3875443 h 6698675"/>
              <a:gd name="connsiteX15904" fmla="*/ 1599502 w 8267681"/>
              <a:gd name="connsiteY15904" fmla="*/ 3837863 h 6698675"/>
              <a:gd name="connsiteX15905" fmla="*/ 1573665 w 8267681"/>
              <a:gd name="connsiteY15905" fmla="*/ 3826119 h 6698675"/>
              <a:gd name="connsiteX15906" fmla="*/ 1547828 w 8267681"/>
              <a:gd name="connsiteY15906" fmla="*/ 3765050 h 6698675"/>
              <a:gd name="connsiteX15907" fmla="*/ 1540786 w 8267681"/>
              <a:gd name="connsiteY15907" fmla="*/ 3772097 h 6698675"/>
              <a:gd name="connsiteX15908" fmla="*/ 1540786 w 8267681"/>
              <a:gd name="connsiteY15908" fmla="*/ 3776794 h 6698675"/>
              <a:gd name="connsiteX15909" fmla="*/ 1538436 w 8267681"/>
              <a:gd name="connsiteY15909" fmla="*/ 3816723 h 6698675"/>
              <a:gd name="connsiteX15910" fmla="*/ 1507901 w 8267681"/>
              <a:gd name="connsiteY15910" fmla="*/ 3814375 h 6698675"/>
              <a:gd name="connsiteX15911" fmla="*/ 1498509 w 8267681"/>
              <a:gd name="connsiteY15911" fmla="*/ 3807328 h 6698675"/>
              <a:gd name="connsiteX15912" fmla="*/ 1489110 w 8267681"/>
              <a:gd name="connsiteY15912" fmla="*/ 3812026 h 6698675"/>
              <a:gd name="connsiteX15913" fmla="*/ 1484412 w 8267681"/>
              <a:gd name="connsiteY15913" fmla="*/ 3812026 h 6698675"/>
              <a:gd name="connsiteX15914" fmla="*/ 1496158 w 8267681"/>
              <a:gd name="connsiteY15914" fmla="*/ 3804980 h 6698675"/>
              <a:gd name="connsiteX15915" fmla="*/ 1493808 w 8267681"/>
              <a:gd name="connsiteY15915" fmla="*/ 3802631 h 6698675"/>
              <a:gd name="connsiteX15916" fmla="*/ 1482066 w 8267681"/>
              <a:gd name="connsiteY15916" fmla="*/ 3812026 h 6698675"/>
              <a:gd name="connsiteX15917" fmla="*/ 1467973 w 8267681"/>
              <a:gd name="connsiteY15917" fmla="*/ 3807328 h 6698675"/>
              <a:gd name="connsiteX15918" fmla="*/ 1463273 w 8267681"/>
              <a:gd name="connsiteY15918" fmla="*/ 3823770 h 6698675"/>
              <a:gd name="connsiteX15919" fmla="*/ 1460923 w 8267681"/>
              <a:gd name="connsiteY15919" fmla="*/ 3833165 h 6698675"/>
              <a:gd name="connsiteX15920" fmla="*/ 1451531 w 8267681"/>
              <a:gd name="connsiteY15920" fmla="*/ 3840211 h 6698675"/>
              <a:gd name="connsiteX15921" fmla="*/ 1475017 w 8267681"/>
              <a:gd name="connsiteY15921" fmla="*/ 3861350 h 6698675"/>
              <a:gd name="connsiteX15922" fmla="*/ 1472668 w 8267681"/>
              <a:gd name="connsiteY15922" fmla="*/ 3866048 h 6698675"/>
              <a:gd name="connsiteX15923" fmla="*/ 1456226 w 8267681"/>
              <a:gd name="connsiteY15923" fmla="*/ 3889536 h 6698675"/>
              <a:gd name="connsiteX15924" fmla="*/ 1446832 w 8267681"/>
              <a:gd name="connsiteY15924" fmla="*/ 3887187 h 6698675"/>
              <a:gd name="connsiteX15925" fmla="*/ 1435088 w 8267681"/>
              <a:gd name="connsiteY15925" fmla="*/ 3866048 h 6698675"/>
              <a:gd name="connsiteX15926" fmla="*/ 1420995 w 8267681"/>
              <a:gd name="connsiteY15926" fmla="*/ 3861350 h 6698675"/>
              <a:gd name="connsiteX15927" fmla="*/ 1411603 w 8267681"/>
              <a:gd name="connsiteY15927" fmla="*/ 3887187 h 6698675"/>
              <a:gd name="connsiteX15928" fmla="*/ 1385763 w 8267681"/>
              <a:gd name="connsiteY15928" fmla="*/ 3884838 h 6698675"/>
              <a:gd name="connsiteX15929" fmla="*/ 1359927 w 8267681"/>
              <a:gd name="connsiteY15929" fmla="*/ 3903628 h 6698675"/>
              <a:gd name="connsiteX15930" fmla="*/ 1357578 w 8267681"/>
              <a:gd name="connsiteY15930" fmla="*/ 3901280 h 6698675"/>
              <a:gd name="connsiteX15931" fmla="*/ 1348182 w 8267681"/>
              <a:gd name="connsiteY15931" fmla="*/ 3908326 h 6698675"/>
              <a:gd name="connsiteX15932" fmla="*/ 1357578 w 8267681"/>
              <a:gd name="connsiteY15932" fmla="*/ 3931814 h 6698675"/>
              <a:gd name="connsiteX15933" fmla="*/ 1336440 w 8267681"/>
              <a:gd name="connsiteY15933" fmla="*/ 3948255 h 6698675"/>
              <a:gd name="connsiteX15934" fmla="*/ 1338790 w 8267681"/>
              <a:gd name="connsiteY15934" fmla="*/ 3964697 h 6698675"/>
              <a:gd name="connsiteX15935" fmla="*/ 1322347 w 8267681"/>
              <a:gd name="connsiteY15935" fmla="*/ 3981138 h 6698675"/>
              <a:gd name="connsiteX15936" fmla="*/ 1310605 w 8267681"/>
              <a:gd name="connsiteY15936" fmla="*/ 3981138 h 6698675"/>
              <a:gd name="connsiteX15937" fmla="*/ 1317649 w 8267681"/>
              <a:gd name="connsiteY15937" fmla="*/ 3969394 h 6698675"/>
              <a:gd name="connsiteX15938" fmla="*/ 1327043 w 8267681"/>
              <a:gd name="connsiteY15938" fmla="*/ 3971743 h 6698675"/>
              <a:gd name="connsiteX15939" fmla="*/ 1331741 w 8267681"/>
              <a:gd name="connsiteY15939" fmla="*/ 3964697 h 6698675"/>
              <a:gd name="connsiteX15940" fmla="*/ 1305905 w 8267681"/>
              <a:gd name="connsiteY15940" fmla="*/ 3948255 h 6698675"/>
              <a:gd name="connsiteX15941" fmla="*/ 1296512 w 8267681"/>
              <a:gd name="connsiteY15941" fmla="*/ 3945906 h 6698675"/>
              <a:gd name="connsiteX15942" fmla="*/ 1284765 w 8267681"/>
              <a:gd name="connsiteY15942" fmla="*/ 3957650 h 6698675"/>
              <a:gd name="connsiteX15943" fmla="*/ 1280070 w 8267681"/>
              <a:gd name="connsiteY15943" fmla="*/ 3959999 h 6698675"/>
              <a:gd name="connsiteX15944" fmla="*/ 1277719 w 8267681"/>
              <a:gd name="connsiteY15944" fmla="*/ 3981138 h 6698675"/>
              <a:gd name="connsiteX15945" fmla="*/ 1284765 w 8267681"/>
              <a:gd name="connsiteY15945" fmla="*/ 3990533 h 6698675"/>
              <a:gd name="connsiteX15946" fmla="*/ 1254235 w 8267681"/>
              <a:gd name="connsiteY15946" fmla="*/ 4002277 h 6698675"/>
              <a:gd name="connsiteX15947" fmla="*/ 1247184 w 8267681"/>
              <a:gd name="connsiteY15947" fmla="*/ 4006975 h 6698675"/>
              <a:gd name="connsiteX15948" fmla="*/ 1265977 w 8267681"/>
              <a:gd name="connsiteY15948" fmla="*/ 4032811 h 6698675"/>
              <a:gd name="connsiteX15949" fmla="*/ 1247184 w 8267681"/>
              <a:gd name="connsiteY15949" fmla="*/ 4044555 h 6698675"/>
              <a:gd name="connsiteX15950" fmla="*/ 1237792 w 8267681"/>
              <a:gd name="connsiteY15950" fmla="*/ 4039857 h 6698675"/>
              <a:gd name="connsiteX15951" fmla="*/ 1195514 w 8267681"/>
              <a:gd name="connsiteY15951" fmla="*/ 4070392 h 6698675"/>
              <a:gd name="connsiteX15952" fmla="*/ 1195514 w 8267681"/>
              <a:gd name="connsiteY15952" fmla="*/ 4051601 h 6698675"/>
              <a:gd name="connsiteX15953" fmla="*/ 1186117 w 8267681"/>
              <a:gd name="connsiteY15953" fmla="*/ 4049253 h 6698675"/>
              <a:gd name="connsiteX15954" fmla="*/ 1169679 w 8267681"/>
              <a:gd name="connsiteY15954" fmla="*/ 4053950 h 6698675"/>
              <a:gd name="connsiteX15955" fmla="*/ 1160280 w 8267681"/>
              <a:gd name="connsiteY15955" fmla="*/ 4044555 h 6698675"/>
              <a:gd name="connsiteX15956" fmla="*/ 1160280 w 8267681"/>
              <a:gd name="connsiteY15956" fmla="*/ 4035160 h 6698675"/>
              <a:gd name="connsiteX15957" fmla="*/ 1155587 w 8267681"/>
              <a:gd name="connsiteY15957" fmla="*/ 4028114 h 6698675"/>
              <a:gd name="connsiteX15958" fmla="*/ 1139144 w 8267681"/>
              <a:gd name="connsiteY15958" fmla="*/ 4046904 h 6698675"/>
              <a:gd name="connsiteX15959" fmla="*/ 1134444 w 8267681"/>
              <a:gd name="connsiteY15959" fmla="*/ 4046904 h 6698675"/>
              <a:gd name="connsiteX15960" fmla="*/ 1125051 w 8267681"/>
              <a:gd name="connsiteY15960" fmla="*/ 4056299 h 6698675"/>
              <a:gd name="connsiteX15961" fmla="*/ 1127401 w 8267681"/>
              <a:gd name="connsiteY15961" fmla="*/ 4058648 h 6698675"/>
              <a:gd name="connsiteX15962" fmla="*/ 1127401 w 8267681"/>
              <a:gd name="connsiteY15962" fmla="*/ 4066483 h 6698675"/>
              <a:gd name="connsiteX15963" fmla="*/ 1132110 w 8267681"/>
              <a:gd name="connsiteY15963" fmla="*/ 4063344 h 6698675"/>
              <a:gd name="connsiteX15964" fmla="*/ 1132110 w 8267681"/>
              <a:gd name="connsiteY15964" fmla="*/ 4077437 h 6698675"/>
              <a:gd name="connsiteX15965" fmla="*/ 1129760 w 8267681"/>
              <a:gd name="connsiteY15965" fmla="*/ 4077437 h 6698675"/>
              <a:gd name="connsiteX15966" fmla="*/ 1125839 w 8267681"/>
              <a:gd name="connsiteY15966" fmla="*/ 4069601 h 6698675"/>
              <a:gd name="connsiteX15967" fmla="*/ 1122701 w 8267681"/>
              <a:gd name="connsiteY15967" fmla="*/ 4072741 h 6698675"/>
              <a:gd name="connsiteX15968" fmla="*/ 1118002 w 8267681"/>
              <a:gd name="connsiteY15968" fmla="*/ 4068043 h 6698675"/>
              <a:gd name="connsiteX15969" fmla="*/ 1115654 w 8267681"/>
              <a:gd name="connsiteY15969" fmla="*/ 4065694 h 6698675"/>
              <a:gd name="connsiteX15970" fmla="*/ 1040496 w 8267681"/>
              <a:gd name="connsiteY15970" fmla="*/ 4157296 h 6698675"/>
              <a:gd name="connsiteX15971" fmla="*/ 1035796 w 8267681"/>
              <a:gd name="connsiteY15971" fmla="*/ 4115018 h 6698675"/>
              <a:gd name="connsiteX15972" fmla="*/ 984126 w 8267681"/>
              <a:gd name="connsiteY15972" fmla="*/ 4206621 h 6698675"/>
              <a:gd name="connsiteX15973" fmla="*/ 986470 w 8267681"/>
              <a:gd name="connsiteY15973" fmla="*/ 4206621 h 6698675"/>
              <a:gd name="connsiteX15974" fmla="*/ 991168 w 8267681"/>
              <a:gd name="connsiteY15974" fmla="*/ 4211318 h 6698675"/>
              <a:gd name="connsiteX15975" fmla="*/ 986470 w 8267681"/>
              <a:gd name="connsiteY15975" fmla="*/ 4220713 h 6698675"/>
              <a:gd name="connsiteX15976" fmla="*/ 984126 w 8267681"/>
              <a:gd name="connsiteY15976" fmla="*/ 4223062 h 6698675"/>
              <a:gd name="connsiteX15977" fmla="*/ 981775 w 8267681"/>
              <a:gd name="connsiteY15977" fmla="*/ 4220713 h 6698675"/>
              <a:gd name="connsiteX15978" fmla="*/ 979425 w 8267681"/>
              <a:gd name="connsiteY15978" fmla="*/ 4218365 h 6698675"/>
              <a:gd name="connsiteX15979" fmla="*/ 974727 w 8267681"/>
              <a:gd name="connsiteY15979" fmla="*/ 4232457 h 6698675"/>
              <a:gd name="connsiteX15980" fmla="*/ 986470 w 8267681"/>
              <a:gd name="connsiteY15980" fmla="*/ 4244201 h 6698675"/>
              <a:gd name="connsiteX15981" fmla="*/ 958286 w 8267681"/>
              <a:gd name="connsiteY15981" fmla="*/ 4281782 h 6698675"/>
              <a:gd name="connsiteX15982" fmla="*/ 958286 w 8267681"/>
              <a:gd name="connsiteY15982" fmla="*/ 4288828 h 6698675"/>
              <a:gd name="connsiteX15983" fmla="*/ 974727 w 8267681"/>
              <a:gd name="connsiteY15983" fmla="*/ 4291177 h 6698675"/>
              <a:gd name="connsiteX15984" fmla="*/ 984126 w 8267681"/>
              <a:gd name="connsiteY15984" fmla="*/ 4272387 h 6698675"/>
              <a:gd name="connsiteX15985" fmla="*/ 991168 w 8267681"/>
              <a:gd name="connsiteY15985" fmla="*/ 4279433 h 6698675"/>
              <a:gd name="connsiteX15986" fmla="*/ 984126 w 8267681"/>
              <a:gd name="connsiteY15986" fmla="*/ 4319362 h 6698675"/>
              <a:gd name="connsiteX15987" fmla="*/ 984126 w 8267681"/>
              <a:gd name="connsiteY15987" fmla="*/ 4326408 h 6698675"/>
              <a:gd name="connsiteX15988" fmla="*/ 1000564 w 8267681"/>
              <a:gd name="connsiteY15988" fmla="*/ 4314665 h 6698675"/>
              <a:gd name="connsiteX15989" fmla="*/ 1007610 w 8267681"/>
              <a:gd name="connsiteY15989" fmla="*/ 4321711 h 6698675"/>
              <a:gd name="connsiteX15990" fmla="*/ 993518 w 8267681"/>
              <a:gd name="connsiteY15990" fmla="*/ 4347548 h 6698675"/>
              <a:gd name="connsiteX15991" fmla="*/ 995868 w 8267681"/>
              <a:gd name="connsiteY15991" fmla="*/ 4356943 h 6698675"/>
              <a:gd name="connsiteX15992" fmla="*/ 955940 w 8267681"/>
              <a:gd name="connsiteY15992" fmla="*/ 4389826 h 6698675"/>
              <a:gd name="connsiteX15993" fmla="*/ 948890 w 8267681"/>
              <a:gd name="connsiteY15993" fmla="*/ 4396872 h 6698675"/>
              <a:gd name="connsiteX15994" fmla="*/ 941843 w 8267681"/>
              <a:gd name="connsiteY15994" fmla="*/ 4389826 h 6698675"/>
              <a:gd name="connsiteX15995" fmla="*/ 974727 w 8267681"/>
              <a:gd name="connsiteY15995" fmla="*/ 4356943 h 6698675"/>
              <a:gd name="connsiteX15996" fmla="*/ 948890 w 8267681"/>
              <a:gd name="connsiteY15996" fmla="*/ 4347548 h 6698675"/>
              <a:gd name="connsiteX15997" fmla="*/ 967683 w 8267681"/>
              <a:gd name="connsiteY15997" fmla="*/ 4335804 h 6698675"/>
              <a:gd name="connsiteX15998" fmla="*/ 972378 w 8267681"/>
              <a:gd name="connsiteY15998" fmla="*/ 4331106 h 6698675"/>
              <a:gd name="connsiteX15999" fmla="*/ 951240 w 8267681"/>
              <a:gd name="connsiteY15999" fmla="*/ 4295875 h 6698675"/>
              <a:gd name="connsiteX16000" fmla="*/ 955940 w 8267681"/>
              <a:gd name="connsiteY16000" fmla="*/ 4286479 h 6698675"/>
              <a:gd name="connsiteX16001" fmla="*/ 953590 w 8267681"/>
              <a:gd name="connsiteY16001" fmla="*/ 4286479 h 6698675"/>
              <a:gd name="connsiteX16002" fmla="*/ 941843 w 8267681"/>
              <a:gd name="connsiteY16002" fmla="*/ 4298223 h 6698675"/>
              <a:gd name="connsiteX16003" fmla="*/ 927750 w 8267681"/>
              <a:gd name="connsiteY16003" fmla="*/ 4309967 h 6698675"/>
              <a:gd name="connsiteX16004" fmla="*/ 930100 w 8267681"/>
              <a:gd name="connsiteY16004" fmla="*/ 4312316 h 6698675"/>
              <a:gd name="connsiteX16005" fmla="*/ 923055 w 8267681"/>
              <a:gd name="connsiteY16005" fmla="*/ 4317014 h 6698675"/>
              <a:gd name="connsiteX16006" fmla="*/ 920705 w 8267681"/>
              <a:gd name="connsiteY16006" fmla="*/ 4314665 h 6698675"/>
              <a:gd name="connsiteX16007" fmla="*/ 913658 w 8267681"/>
              <a:gd name="connsiteY16007" fmla="*/ 4319362 h 6698675"/>
              <a:gd name="connsiteX16008" fmla="*/ 887821 w 8267681"/>
              <a:gd name="connsiteY16008" fmla="*/ 4333455 h 6698675"/>
              <a:gd name="connsiteX16009" fmla="*/ 852592 w 8267681"/>
              <a:gd name="connsiteY16009" fmla="*/ 4345199 h 6698675"/>
              <a:gd name="connsiteX16010" fmla="*/ 857287 w 8267681"/>
              <a:gd name="connsiteY16010" fmla="*/ 4354594 h 6698675"/>
              <a:gd name="connsiteX16011" fmla="*/ 838500 w 8267681"/>
              <a:gd name="connsiteY16011" fmla="*/ 4373384 h 6698675"/>
              <a:gd name="connsiteX16012" fmla="*/ 836149 w 8267681"/>
              <a:gd name="connsiteY16012" fmla="*/ 4349896 h 6698675"/>
              <a:gd name="connsiteX16013" fmla="*/ 815220 w 8267681"/>
              <a:gd name="connsiteY16013" fmla="*/ 4351799 h 6698675"/>
              <a:gd name="connsiteX16014" fmla="*/ 822077 w 8267681"/>
              <a:gd name="connsiteY16014" fmla="*/ 4356941 h 6698675"/>
              <a:gd name="connsiteX16015" fmla="*/ 824424 w 8267681"/>
              <a:gd name="connsiteY16015" fmla="*/ 4359290 h 6698675"/>
              <a:gd name="connsiteX16016" fmla="*/ 822077 w 8267681"/>
              <a:gd name="connsiteY16016" fmla="*/ 4368685 h 6698675"/>
              <a:gd name="connsiteX16017" fmla="*/ 812682 w 8267681"/>
              <a:gd name="connsiteY16017" fmla="*/ 4371034 h 6698675"/>
              <a:gd name="connsiteX16018" fmla="*/ 807982 w 8267681"/>
              <a:gd name="connsiteY16018" fmla="*/ 4366337 h 6698675"/>
              <a:gd name="connsiteX16019" fmla="*/ 805634 w 8267681"/>
              <a:gd name="connsiteY16019" fmla="*/ 4356941 h 6698675"/>
              <a:gd name="connsiteX16020" fmla="*/ 810331 w 8267681"/>
              <a:gd name="connsiteY16020" fmla="*/ 4352243 h 6698675"/>
              <a:gd name="connsiteX16021" fmla="*/ 810314 w 8267681"/>
              <a:gd name="connsiteY16021" fmla="*/ 4352245 h 6698675"/>
              <a:gd name="connsiteX16022" fmla="*/ 792128 w 8267681"/>
              <a:gd name="connsiteY16022" fmla="*/ 4352245 h 6698675"/>
              <a:gd name="connsiteX16023" fmla="*/ 793889 w 8267681"/>
              <a:gd name="connsiteY16023" fmla="*/ 4359291 h 6698675"/>
              <a:gd name="connsiteX16024" fmla="*/ 789190 w 8267681"/>
              <a:gd name="connsiteY16024" fmla="*/ 4361640 h 6698675"/>
              <a:gd name="connsiteX16025" fmla="*/ 779790 w 8267681"/>
              <a:gd name="connsiteY16025" fmla="*/ 4359291 h 6698675"/>
              <a:gd name="connsiteX16026" fmla="*/ 785430 w 8267681"/>
              <a:gd name="connsiteY16026" fmla="*/ 4352245 h 6698675"/>
              <a:gd name="connsiteX16027" fmla="*/ 777429 w 8267681"/>
              <a:gd name="connsiteY16027" fmla="*/ 4352245 h 6698675"/>
              <a:gd name="connsiteX16028" fmla="*/ 739852 w 8267681"/>
              <a:gd name="connsiteY16028" fmla="*/ 4347548 h 6698675"/>
              <a:gd name="connsiteX16029" fmla="*/ 718709 w 8267681"/>
              <a:gd name="connsiteY16029" fmla="*/ 4340501 h 6698675"/>
              <a:gd name="connsiteX16030" fmla="*/ 695224 w 8267681"/>
              <a:gd name="connsiteY16030" fmla="*/ 4328757 h 6698675"/>
              <a:gd name="connsiteX16031" fmla="*/ 645898 w 8267681"/>
              <a:gd name="connsiteY16031" fmla="*/ 4281782 h 6698675"/>
              <a:gd name="connsiteX16032" fmla="*/ 636503 w 8267681"/>
              <a:gd name="connsiteY16032" fmla="*/ 4272387 h 6698675"/>
              <a:gd name="connsiteX16033" fmla="*/ 631806 w 8267681"/>
              <a:gd name="connsiteY16033" fmla="*/ 4265340 h 6698675"/>
              <a:gd name="connsiteX16034" fmla="*/ 624761 w 8267681"/>
              <a:gd name="connsiteY16034" fmla="*/ 4258294 h 6698675"/>
              <a:gd name="connsiteX16035" fmla="*/ 624761 w 8267681"/>
              <a:gd name="connsiteY16035" fmla="*/ 4274735 h 6698675"/>
              <a:gd name="connsiteX16036" fmla="*/ 631806 w 8267681"/>
              <a:gd name="connsiteY16036" fmla="*/ 4291177 h 6698675"/>
              <a:gd name="connsiteX16037" fmla="*/ 643548 w 8267681"/>
              <a:gd name="connsiteY16037" fmla="*/ 4312316 h 6698675"/>
              <a:gd name="connsiteX16038" fmla="*/ 655997 w 8267681"/>
              <a:gd name="connsiteY16038" fmla="*/ 4324764 h 6698675"/>
              <a:gd name="connsiteX16039" fmla="*/ 626231 w 8267681"/>
              <a:gd name="connsiteY16039" fmla="*/ 4302627 h 6698675"/>
              <a:gd name="connsiteX16040" fmla="*/ 591875 w 8267681"/>
              <a:gd name="connsiteY16040" fmla="*/ 4244201 h 6698675"/>
              <a:gd name="connsiteX16041" fmla="*/ 594225 w 8267681"/>
              <a:gd name="connsiteY16041" fmla="*/ 4131460 h 6698675"/>
              <a:gd name="connsiteX16042" fmla="*/ 636503 w 8267681"/>
              <a:gd name="connsiteY16042" fmla="*/ 4058648 h 6698675"/>
              <a:gd name="connsiteX16043" fmla="*/ 659991 w 8267681"/>
              <a:gd name="connsiteY16043" fmla="*/ 4032811 h 6698675"/>
              <a:gd name="connsiteX16044" fmla="*/ 683477 w 8267681"/>
              <a:gd name="connsiteY16044" fmla="*/ 4011672 h 6698675"/>
              <a:gd name="connsiteX16045" fmla="*/ 613018 w 8267681"/>
              <a:gd name="connsiteY16045" fmla="*/ 4126762 h 6698675"/>
              <a:gd name="connsiteX16046" fmla="*/ 624761 w 8267681"/>
              <a:gd name="connsiteY16046" fmla="*/ 4150250 h 6698675"/>
              <a:gd name="connsiteX16047" fmla="*/ 643548 w 8267681"/>
              <a:gd name="connsiteY16047" fmla="*/ 4138506 h 6698675"/>
              <a:gd name="connsiteX16048" fmla="*/ 744547 w 8267681"/>
              <a:gd name="connsiteY16048" fmla="*/ 4021067 h 6698675"/>
              <a:gd name="connsiteX16049" fmla="*/ 749244 w 8267681"/>
              <a:gd name="connsiteY16049" fmla="*/ 4018719 h 6698675"/>
              <a:gd name="connsiteX16050" fmla="*/ 749244 w 8267681"/>
              <a:gd name="connsiteY16050" fmla="*/ 4016370 h 6698675"/>
              <a:gd name="connsiteX16051" fmla="*/ 739852 w 8267681"/>
              <a:gd name="connsiteY16051" fmla="*/ 4006975 h 6698675"/>
              <a:gd name="connsiteX16052" fmla="*/ 714012 w 8267681"/>
              <a:gd name="connsiteY16052" fmla="*/ 4014021 h 6698675"/>
              <a:gd name="connsiteX16053" fmla="*/ 725755 w 8267681"/>
              <a:gd name="connsiteY16053" fmla="*/ 4023416 h 6698675"/>
              <a:gd name="connsiteX16054" fmla="*/ 716360 w 8267681"/>
              <a:gd name="connsiteY16054" fmla="*/ 4030462 h 6698675"/>
              <a:gd name="connsiteX16055" fmla="*/ 714012 w 8267681"/>
              <a:gd name="connsiteY16055" fmla="*/ 4023416 h 6698675"/>
              <a:gd name="connsiteX16056" fmla="*/ 685826 w 8267681"/>
              <a:gd name="connsiteY16056" fmla="*/ 4014021 h 6698675"/>
              <a:gd name="connsiteX16057" fmla="*/ 687706 w 8267681"/>
              <a:gd name="connsiteY16057" fmla="*/ 4006504 h 6698675"/>
              <a:gd name="connsiteX16058" fmla="*/ 690524 w 8267681"/>
              <a:gd name="connsiteY16058" fmla="*/ 4004626 h 6698675"/>
              <a:gd name="connsiteX16059" fmla="*/ 695224 w 8267681"/>
              <a:gd name="connsiteY16059" fmla="*/ 3981138 h 6698675"/>
              <a:gd name="connsiteX16060" fmla="*/ 704616 w 8267681"/>
              <a:gd name="connsiteY16060" fmla="*/ 3976440 h 6698675"/>
              <a:gd name="connsiteX16061" fmla="*/ 711666 w 8267681"/>
              <a:gd name="connsiteY16061" fmla="*/ 3981138 h 6698675"/>
              <a:gd name="connsiteX16062" fmla="*/ 711666 w 8267681"/>
              <a:gd name="connsiteY16062" fmla="*/ 3990533 h 6698675"/>
              <a:gd name="connsiteX16063" fmla="*/ 718709 w 8267681"/>
              <a:gd name="connsiteY16063" fmla="*/ 3985835 h 6698675"/>
              <a:gd name="connsiteX16064" fmla="*/ 721059 w 8267681"/>
              <a:gd name="connsiteY16064" fmla="*/ 3985835 h 6698675"/>
              <a:gd name="connsiteX16065" fmla="*/ 749244 w 8267681"/>
              <a:gd name="connsiteY16065" fmla="*/ 3969394 h 6698675"/>
              <a:gd name="connsiteX16066" fmla="*/ 819707 w 8267681"/>
              <a:gd name="connsiteY16066" fmla="*/ 3948255 h 6698675"/>
              <a:gd name="connsiteX16067" fmla="*/ 845543 w 8267681"/>
              <a:gd name="connsiteY16067" fmla="*/ 3948255 h 6698675"/>
              <a:gd name="connsiteX16068" fmla="*/ 838500 w 8267681"/>
              <a:gd name="connsiteY16068" fmla="*/ 3936511 h 6698675"/>
              <a:gd name="connsiteX16069" fmla="*/ 833800 w 8267681"/>
              <a:gd name="connsiteY16069" fmla="*/ 3938860 h 6698675"/>
              <a:gd name="connsiteX16070" fmla="*/ 822057 w 8267681"/>
              <a:gd name="connsiteY16070" fmla="*/ 3934162 h 6698675"/>
              <a:gd name="connsiteX16071" fmla="*/ 817359 w 8267681"/>
              <a:gd name="connsiteY16071" fmla="*/ 3927116 h 6698675"/>
              <a:gd name="connsiteX16072" fmla="*/ 838500 w 8267681"/>
              <a:gd name="connsiteY16072" fmla="*/ 3891884 h 6698675"/>
              <a:gd name="connsiteX16073" fmla="*/ 793872 w 8267681"/>
              <a:gd name="connsiteY16073" fmla="*/ 3903628 h 6698675"/>
              <a:gd name="connsiteX16074" fmla="*/ 784479 w 8267681"/>
              <a:gd name="connsiteY16074" fmla="*/ 3889536 h 6698675"/>
              <a:gd name="connsiteX16075" fmla="*/ 770382 w 8267681"/>
              <a:gd name="connsiteY16075" fmla="*/ 3880140 h 6698675"/>
              <a:gd name="connsiteX16076" fmla="*/ 779779 w 8267681"/>
              <a:gd name="connsiteY16076" fmla="*/ 3870745 h 6698675"/>
              <a:gd name="connsiteX16077" fmla="*/ 772731 w 8267681"/>
              <a:gd name="connsiteY16077" fmla="*/ 3861350 h 6698675"/>
              <a:gd name="connsiteX16078" fmla="*/ 772731 w 8267681"/>
              <a:gd name="connsiteY16078" fmla="*/ 3851955 h 6698675"/>
              <a:gd name="connsiteX16079" fmla="*/ 784479 w 8267681"/>
              <a:gd name="connsiteY16079" fmla="*/ 3842560 h 6698675"/>
              <a:gd name="connsiteX16080" fmla="*/ 800917 w 8267681"/>
              <a:gd name="connsiteY16080" fmla="*/ 3873094 h 6698675"/>
              <a:gd name="connsiteX16081" fmla="*/ 815010 w 8267681"/>
              <a:gd name="connsiteY16081" fmla="*/ 3861350 h 6698675"/>
              <a:gd name="connsiteX16082" fmla="*/ 800917 w 8267681"/>
              <a:gd name="connsiteY16082" fmla="*/ 3840211 h 6698675"/>
              <a:gd name="connsiteX16083" fmla="*/ 793872 w 8267681"/>
              <a:gd name="connsiteY16083" fmla="*/ 3821421 h 6698675"/>
              <a:gd name="connsiteX16084" fmla="*/ 803265 w 8267681"/>
              <a:gd name="connsiteY16084" fmla="*/ 3819072 h 6698675"/>
              <a:gd name="connsiteX16085" fmla="*/ 845543 w 8267681"/>
              <a:gd name="connsiteY16085" fmla="*/ 3844909 h 6698675"/>
              <a:gd name="connsiteX16086" fmla="*/ 836149 w 8267681"/>
              <a:gd name="connsiteY16086" fmla="*/ 3861350 h 6698675"/>
              <a:gd name="connsiteX16087" fmla="*/ 845543 w 8267681"/>
              <a:gd name="connsiteY16087" fmla="*/ 3870745 h 6698675"/>
              <a:gd name="connsiteX16088" fmla="*/ 871380 w 8267681"/>
              <a:gd name="connsiteY16088" fmla="*/ 3854304 h 6698675"/>
              <a:gd name="connsiteX16089" fmla="*/ 850242 w 8267681"/>
              <a:gd name="connsiteY16089" fmla="*/ 3819072 h 6698675"/>
              <a:gd name="connsiteX16090" fmla="*/ 866685 w 8267681"/>
              <a:gd name="connsiteY16090" fmla="*/ 3809677 h 6698675"/>
              <a:gd name="connsiteX16091" fmla="*/ 887821 w 8267681"/>
              <a:gd name="connsiteY16091" fmla="*/ 3830816 h 6698675"/>
              <a:gd name="connsiteX16092" fmla="*/ 883127 w 8267681"/>
              <a:gd name="connsiteY16092" fmla="*/ 3833165 h 6698675"/>
              <a:gd name="connsiteX16093" fmla="*/ 878427 w 8267681"/>
              <a:gd name="connsiteY16093" fmla="*/ 3877792 h 6698675"/>
              <a:gd name="connsiteX16094" fmla="*/ 918355 w 8267681"/>
              <a:gd name="connsiteY16094" fmla="*/ 3901280 h 6698675"/>
              <a:gd name="connsiteX16095" fmla="*/ 913658 w 8267681"/>
              <a:gd name="connsiteY16095" fmla="*/ 3910675 h 6698675"/>
              <a:gd name="connsiteX16096" fmla="*/ 885472 w 8267681"/>
              <a:gd name="connsiteY16096" fmla="*/ 3910675 h 6698675"/>
              <a:gd name="connsiteX16097" fmla="*/ 878427 w 8267681"/>
              <a:gd name="connsiteY16097" fmla="*/ 3920070 h 6698675"/>
              <a:gd name="connsiteX16098" fmla="*/ 887821 w 8267681"/>
              <a:gd name="connsiteY16098" fmla="*/ 3936511 h 6698675"/>
              <a:gd name="connsiteX16099" fmla="*/ 941843 w 8267681"/>
              <a:gd name="connsiteY16099" fmla="*/ 3931814 h 6698675"/>
              <a:gd name="connsiteX16100" fmla="*/ 901914 w 8267681"/>
              <a:gd name="connsiteY16100" fmla="*/ 3943558 h 6698675"/>
              <a:gd name="connsiteX16101" fmla="*/ 908962 w 8267681"/>
              <a:gd name="connsiteY16101" fmla="*/ 3945906 h 6698675"/>
              <a:gd name="connsiteX16102" fmla="*/ 904263 w 8267681"/>
              <a:gd name="connsiteY16102" fmla="*/ 3952953 h 6698675"/>
              <a:gd name="connsiteX16103" fmla="*/ 878427 w 8267681"/>
              <a:gd name="connsiteY16103" fmla="*/ 3955302 h 6698675"/>
              <a:gd name="connsiteX16104" fmla="*/ 892520 w 8267681"/>
              <a:gd name="connsiteY16104" fmla="*/ 3969394 h 6698675"/>
              <a:gd name="connsiteX16105" fmla="*/ 916007 w 8267681"/>
              <a:gd name="connsiteY16105" fmla="*/ 3967046 h 6698675"/>
              <a:gd name="connsiteX16106" fmla="*/ 946380 w 8267681"/>
              <a:gd name="connsiteY16106" fmla="*/ 3962186 h 6698675"/>
              <a:gd name="connsiteX16107" fmla="*/ 946541 w 8267681"/>
              <a:gd name="connsiteY16107" fmla="*/ 3962348 h 6698675"/>
              <a:gd name="connsiteX16108" fmla="*/ 947429 w 8267681"/>
              <a:gd name="connsiteY16108" fmla="*/ 3962018 h 6698675"/>
              <a:gd name="connsiteX16109" fmla="*/ 974727 w 8267681"/>
              <a:gd name="connsiteY16109" fmla="*/ 3957650 h 6698675"/>
              <a:gd name="connsiteX16110" fmla="*/ 962983 w 8267681"/>
              <a:gd name="connsiteY16110" fmla="*/ 3952953 h 6698675"/>
              <a:gd name="connsiteX16111" fmla="*/ 959166 w 8267681"/>
              <a:gd name="connsiteY16111" fmla="*/ 3957650 h 6698675"/>
              <a:gd name="connsiteX16112" fmla="*/ 947429 w 8267681"/>
              <a:gd name="connsiteY16112" fmla="*/ 3962018 h 6698675"/>
              <a:gd name="connsiteX16113" fmla="*/ 946380 w 8267681"/>
              <a:gd name="connsiteY16113" fmla="*/ 3962186 h 6698675"/>
              <a:gd name="connsiteX16114" fmla="*/ 937148 w 8267681"/>
              <a:gd name="connsiteY16114" fmla="*/ 3952953 h 6698675"/>
              <a:gd name="connsiteX16115" fmla="*/ 951240 w 8267681"/>
              <a:gd name="connsiteY16115" fmla="*/ 3905977 h 6698675"/>
              <a:gd name="connsiteX16116" fmla="*/ 946541 w 8267681"/>
              <a:gd name="connsiteY16116" fmla="*/ 3905977 h 6698675"/>
              <a:gd name="connsiteX16117" fmla="*/ 925405 w 8267681"/>
              <a:gd name="connsiteY16117" fmla="*/ 3905977 h 6698675"/>
              <a:gd name="connsiteX16118" fmla="*/ 918355 w 8267681"/>
              <a:gd name="connsiteY16118" fmla="*/ 3896582 h 6698675"/>
              <a:gd name="connsiteX16119" fmla="*/ 941843 w 8267681"/>
              <a:gd name="connsiteY16119" fmla="*/ 3880140 h 6698675"/>
              <a:gd name="connsiteX16120" fmla="*/ 930100 w 8267681"/>
              <a:gd name="connsiteY16120" fmla="*/ 3856653 h 6698675"/>
              <a:gd name="connsiteX16121" fmla="*/ 923055 w 8267681"/>
              <a:gd name="connsiteY16121" fmla="*/ 3861350 h 6698675"/>
              <a:gd name="connsiteX16122" fmla="*/ 927750 w 8267681"/>
              <a:gd name="connsiteY16122" fmla="*/ 3870745 h 6698675"/>
              <a:gd name="connsiteX16123" fmla="*/ 920705 w 8267681"/>
              <a:gd name="connsiteY16123" fmla="*/ 3873094 h 6698675"/>
              <a:gd name="connsiteX16124" fmla="*/ 911313 w 8267681"/>
              <a:gd name="connsiteY16124" fmla="*/ 3877792 h 6698675"/>
              <a:gd name="connsiteX16125" fmla="*/ 899565 w 8267681"/>
              <a:gd name="connsiteY16125" fmla="*/ 3870745 h 6698675"/>
              <a:gd name="connsiteX16126" fmla="*/ 906612 w 8267681"/>
              <a:gd name="connsiteY16126" fmla="*/ 3861350 h 6698675"/>
              <a:gd name="connsiteX16127" fmla="*/ 911313 w 8267681"/>
              <a:gd name="connsiteY16127" fmla="*/ 3851955 h 6698675"/>
              <a:gd name="connsiteX16128" fmla="*/ 887821 w 8267681"/>
              <a:gd name="connsiteY16128" fmla="*/ 3830816 h 6698675"/>
              <a:gd name="connsiteX16129" fmla="*/ 904263 w 8267681"/>
              <a:gd name="connsiteY16129" fmla="*/ 3812026 h 6698675"/>
              <a:gd name="connsiteX16130" fmla="*/ 920705 w 8267681"/>
              <a:gd name="connsiteY16130" fmla="*/ 3823770 h 6698675"/>
              <a:gd name="connsiteX16131" fmla="*/ 930100 w 8267681"/>
              <a:gd name="connsiteY16131" fmla="*/ 3812026 h 6698675"/>
              <a:gd name="connsiteX16132" fmla="*/ 948890 w 8267681"/>
              <a:gd name="connsiteY16132" fmla="*/ 3826119 h 6698675"/>
              <a:gd name="connsiteX16133" fmla="*/ 937148 w 8267681"/>
              <a:gd name="connsiteY16133" fmla="*/ 3844909 h 6698675"/>
              <a:gd name="connsiteX16134" fmla="*/ 962983 w 8267681"/>
              <a:gd name="connsiteY16134" fmla="*/ 3830816 h 6698675"/>
              <a:gd name="connsiteX16135" fmla="*/ 970028 w 8267681"/>
              <a:gd name="connsiteY16135" fmla="*/ 3854304 h 6698675"/>
              <a:gd name="connsiteX16136" fmla="*/ 974727 w 8267681"/>
              <a:gd name="connsiteY16136" fmla="*/ 3859002 h 6698675"/>
              <a:gd name="connsiteX16137" fmla="*/ 960634 w 8267681"/>
              <a:gd name="connsiteY16137" fmla="*/ 3910675 h 6698675"/>
              <a:gd name="connsiteX16138" fmla="*/ 967683 w 8267681"/>
              <a:gd name="connsiteY16138" fmla="*/ 3917721 h 6698675"/>
              <a:gd name="connsiteX16139" fmla="*/ 984126 w 8267681"/>
              <a:gd name="connsiteY16139" fmla="*/ 3915372 h 6698675"/>
              <a:gd name="connsiteX16140" fmla="*/ 986470 w 8267681"/>
              <a:gd name="connsiteY16140" fmla="*/ 3920070 h 6698675"/>
              <a:gd name="connsiteX16141" fmla="*/ 974727 w 8267681"/>
              <a:gd name="connsiteY16141" fmla="*/ 3929465 h 6698675"/>
              <a:gd name="connsiteX16142" fmla="*/ 1002912 w 8267681"/>
              <a:gd name="connsiteY16142" fmla="*/ 3952953 h 6698675"/>
              <a:gd name="connsiteX16143" fmla="*/ 1014655 w 8267681"/>
              <a:gd name="connsiteY16143" fmla="*/ 3948255 h 6698675"/>
              <a:gd name="connsiteX16144" fmla="*/ 1024053 w 8267681"/>
              <a:gd name="connsiteY16144" fmla="*/ 3941209 h 6698675"/>
              <a:gd name="connsiteX16145" fmla="*/ 1028748 w 8267681"/>
              <a:gd name="connsiteY16145" fmla="*/ 3941209 h 6698675"/>
              <a:gd name="connsiteX16146" fmla="*/ 1047539 w 8267681"/>
              <a:gd name="connsiteY16146" fmla="*/ 3931814 h 6698675"/>
              <a:gd name="connsiteX16147" fmla="*/ 1047539 w 8267681"/>
              <a:gd name="connsiteY16147" fmla="*/ 3922418 h 6698675"/>
              <a:gd name="connsiteX16148" fmla="*/ 1040496 w 8267681"/>
              <a:gd name="connsiteY16148" fmla="*/ 3917721 h 6698675"/>
              <a:gd name="connsiteX16149" fmla="*/ 1031098 w 8267681"/>
              <a:gd name="connsiteY16149" fmla="*/ 3929465 h 6698675"/>
              <a:gd name="connsiteX16150" fmla="*/ 1021703 w 8267681"/>
              <a:gd name="connsiteY16150" fmla="*/ 3931814 h 6698675"/>
              <a:gd name="connsiteX16151" fmla="*/ 1007610 w 8267681"/>
              <a:gd name="connsiteY16151" fmla="*/ 3889536 h 6698675"/>
              <a:gd name="connsiteX16152" fmla="*/ 988819 w 8267681"/>
              <a:gd name="connsiteY16152" fmla="*/ 3903628 h 6698675"/>
              <a:gd name="connsiteX16153" fmla="*/ 979425 w 8267681"/>
              <a:gd name="connsiteY16153" fmla="*/ 3894233 h 6698675"/>
              <a:gd name="connsiteX16154" fmla="*/ 1005260 w 8267681"/>
              <a:gd name="connsiteY16154" fmla="*/ 3856653 h 6698675"/>
              <a:gd name="connsiteX16155" fmla="*/ 1014655 w 8267681"/>
              <a:gd name="connsiteY16155" fmla="*/ 3859002 h 6698675"/>
              <a:gd name="connsiteX16156" fmla="*/ 1028748 w 8267681"/>
              <a:gd name="connsiteY16156" fmla="*/ 3835514 h 6698675"/>
              <a:gd name="connsiteX16157" fmla="*/ 1019354 w 8267681"/>
              <a:gd name="connsiteY16157" fmla="*/ 3819072 h 6698675"/>
              <a:gd name="connsiteX16158" fmla="*/ 1024053 w 8267681"/>
              <a:gd name="connsiteY16158" fmla="*/ 3809677 h 6698675"/>
              <a:gd name="connsiteX16159" fmla="*/ 1040496 w 8267681"/>
              <a:gd name="connsiteY16159" fmla="*/ 3809677 h 6698675"/>
              <a:gd name="connsiteX16160" fmla="*/ 1059282 w 8267681"/>
              <a:gd name="connsiteY16160" fmla="*/ 3816723 h 6698675"/>
              <a:gd name="connsiteX16161" fmla="*/ 1049888 w 8267681"/>
              <a:gd name="connsiteY16161" fmla="*/ 3835514 h 6698675"/>
              <a:gd name="connsiteX16162" fmla="*/ 1080423 w 8267681"/>
              <a:gd name="connsiteY16162" fmla="*/ 3851955 h 6698675"/>
              <a:gd name="connsiteX16163" fmla="*/ 1085119 w 8267681"/>
              <a:gd name="connsiteY16163" fmla="*/ 3833165 h 6698675"/>
              <a:gd name="connsiteX16164" fmla="*/ 1075724 w 8267681"/>
              <a:gd name="connsiteY16164" fmla="*/ 3816723 h 6698675"/>
              <a:gd name="connsiteX16165" fmla="*/ 1092166 w 8267681"/>
              <a:gd name="connsiteY16165" fmla="*/ 3816723 h 6698675"/>
              <a:gd name="connsiteX16166" fmla="*/ 1118002 w 8267681"/>
              <a:gd name="connsiteY16166" fmla="*/ 3790887 h 6698675"/>
              <a:gd name="connsiteX16167" fmla="*/ 1136794 w 8267681"/>
              <a:gd name="connsiteY16167" fmla="*/ 3800282 h 6698675"/>
              <a:gd name="connsiteX16168" fmla="*/ 1169679 w 8267681"/>
              <a:gd name="connsiteY16168" fmla="*/ 3762701 h 6698675"/>
              <a:gd name="connsiteX16169" fmla="*/ 1179071 w 8267681"/>
              <a:gd name="connsiteY16169" fmla="*/ 3758004 h 6698675"/>
              <a:gd name="connsiteX16170" fmla="*/ 1195514 w 8267681"/>
              <a:gd name="connsiteY16170" fmla="*/ 3781492 h 6698675"/>
              <a:gd name="connsiteX16171" fmla="*/ 1202558 w 8267681"/>
              <a:gd name="connsiteY16171" fmla="*/ 3774445 h 6698675"/>
              <a:gd name="connsiteX16172" fmla="*/ 1218999 w 8267681"/>
              <a:gd name="connsiteY16172" fmla="*/ 3767399 h 6698675"/>
              <a:gd name="connsiteX16173" fmla="*/ 1179071 w 8267681"/>
              <a:gd name="connsiteY16173" fmla="*/ 3729819 h 6698675"/>
              <a:gd name="connsiteX16174" fmla="*/ 1186117 w 8267681"/>
              <a:gd name="connsiteY16174" fmla="*/ 3718075 h 6698675"/>
              <a:gd name="connsiteX16175" fmla="*/ 1202558 w 8267681"/>
              <a:gd name="connsiteY16175" fmla="*/ 3711028 h 6698675"/>
              <a:gd name="connsiteX16176" fmla="*/ 1216650 w 8267681"/>
              <a:gd name="connsiteY16176" fmla="*/ 3696936 h 6698675"/>
              <a:gd name="connsiteX16177" fmla="*/ 1186117 w 8267681"/>
              <a:gd name="connsiteY16177" fmla="*/ 3680494 h 6698675"/>
              <a:gd name="connsiteX16178" fmla="*/ 1204906 w 8267681"/>
              <a:gd name="connsiteY16178" fmla="*/ 3668750 h 6698675"/>
              <a:gd name="connsiteX16179" fmla="*/ 1214301 w 8267681"/>
              <a:gd name="connsiteY16179" fmla="*/ 3668750 h 6698675"/>
              <a:gd name="connsiteX16180" fmla="*/ 1223699 w 8267681"/>
              <a:gd name="connsiteY16180" fmla="*/ 3647611 h 6698675"/>
              <a:gd name="connsiteX16181" fmla="*/ 1188465 w 8267681"/>
              <a:gd name="connsiteY16181" fmla="*/ 3640565 h 6698675"/>
              <a:gd name="connsiteX16182" fmla="*/ 1195514 w 8267681"/>
              <a:gd name="connsiteY16182" fmla="*/ 3598287 h 6698675"/>
              <a:gd name="connsiteX16183" fmla="*/ 1202558 w 8267681"/>
              <a:gd name="connsiteY16183" fmla="*/ 3588892 h 6698675"/>
              <a:gd name="connsiteX16184" fmla="*/ 1195514 w 8267681"/>
              <a:gd name="connsiteY16184" fmla="*/ 3579497 h 6698675"/>
              <a:gd name="connsiteX16185" fmla="*/ 1186117 w 8267681"/>
              <a:gd name="connsiteY16185" fmla="*/ 3560707 h 6698675"/>
              <a:gd name="connsiteX16186" fmla="*/ 1160280 w 8267681"/>
              <a:gd name="connsiteY16186" fmla="*/ 3574799 h 6698675"/>
              <a:gd name="connsiteX16187" fmla="*/ 1134444 w 8267681"/>
              <a:gd name="connsiteY16187" fmla="*/ 3530173 h 6698675"/>
              <a:gd name="connsiteX16188" fmla="*/ 1125051 w 8267681"/>
              <a:gd name="connsiteY16188" fmla="*/ 3525475 h 6698675"/>
              <a:gd name="connsiteX16189" fmla="*/ 1113305 w 8267681"/>
              <a:gd name="connsiteY16189" fmla="*/ 3541916 h 6698675"/>
              <a:gd name="connsiteX16190" fmla="*/ 1122701 w 8267681"/>
              <a:gd name="connsiteY16190" fmla="*/ 3551311 h 6698675"/>
              <a:gd name="connsiteX16191" fmla="*/ 1115654 w 8267681"/>
              <a:gd name="connsiteY16191" fmla="*/ 3574799 h 6698675"/>
              <a:gd name="connsiteX16192" fmla="*/ 1103909 w 8267681"/>
              <a:gd name="connsiteY16192" fmla="*/ 3567753 h 6698675"/>
              <a:gd name="connsiteX16193" fmla="*/ 1092166 w 8267681"/>
              <a:gd name="connsiteY16193" fmla="*/ 3553660 h 6698675"/>
              <a:gd name="connsiteX16194" fmla="*/ 1075724 w 8267681"/>
              <a:gd name="connsiteY16194" fmla="*/ 3574799 h 6698675"/>
              <a:gd name="connsiteX16195" fmla="*/ 1049888 w 8267681"/>
              <a:gd name="connsiteY16195" fmla="*/ 3570102 h 6698675"/>
              <a:gd name="connsiteX16196" fmla="*/ 1024053 w 8267681"/>
              <a:gd name="connsiteY16196" fmla="*/ 3607682 h 6698675"/>
              <a:gd name="connsiteX16197" fmla="*/ 1017005 w 8267681"/>
              <a:gd name="connsiteY16197" fmla="*/ 3584195 h 6698675"/>
              <a:gd name="connsiteX16198" fmla="*/ 991168 w 8267681"/>
              <a:gd name="connsiteY16198" fmla="*/ 3605333 h 6698675"/>
              <a:gd name="connsiteX16199" fmla="*/ 984905 w 8267681"/>
              <a:gd name="connsiteY16199" fmla="*/ 3600636 h 6698675"/>
              <a:gd name="connsiteX16200" fmla="*/ 986470 w 8267681"/>
              <a:gd name="connsiteY16200" fmla="*/ 3600636 h 6698675"/>
              <a:gd name="connsiteX16201" fmla="*/ 988819 w 8267681"/>
              <a:gd name="connsiteY16201" fmla="*/ 3591241 h 6698675"/>
              <a:gd name="connsiteX16202" fmla="*/ 986470 w 8267681"/>
              <a:gd name="connsiteY16202" fmla="*/ 3591241 h 6698675"/>
              <a:gd name="connsiteX16203" fmla="*/ 977076 w 8267681"/>
              <a:gd name="connsiteY16203" fmla="*/ 3588892 h 6698675"/>
              <a:gd name="connsiteX16204" fmla="*/ 974727 w 8267681"/>
              <a:gd name="connsiteY16204" fmla="*/ 3591241 h 6698675"/>
              <a:gd name="connsiteX16205" fmla="*/ 974727 w 8267681"/>
              <a:gd name="connsiteY16205" fmla="*/ 3600636 h 6698675"/>
              <a:gd name="connsiteX16206" fmla="*/ 977076 w 8267681"/>
              <a:gd name="connsiteY16206" fmla="*/ 3600636 h 6698675"/>
              <a:gd name="connsiteX16207" fmla="*/ 981265 w 8267681"/>
              <a:gd name="connsiteY16207" fmla="*/ 3600636 h 6698675"/>
              <a:gd name="connsiteX16208" fmla="*/ 962983 w 8267681"/>
              <a:gd name="connsiteY16208" fmla="*/ 3685192 h 6698675"/>
              <a:gd name="connsiteX16209" fmla="*/ 930100 w 8267681"/>
              <a:gd name="connsiteY16209" fmla="*/ 3628821 h 6698675"/>
              <a:gd name="connsiteX16210" fmla="*/ 925696 w 8267681"/>
              <a:gd name="connsiteY16210" fmla="*/ 3636748 h 6698675"/>
              <a:gd name="connsiteX16211" fmla="*/ 922160 w 8267681"/>
              <a:gd name="connsiteY16211" fmla="*/ 3641028 h 6698675"/>
              <a:gd name="connsiteX16212" fmla="*/ 908962 w 8267681"/>
              <a:gd name="connsiteY16212" fmla="*/ 3642914 h 6698675"/>
              <a:gd name="connsiteX16213" fmla="*/ 920602 w 8267681"/>
              <a:gd name="connsiteY16213" fmla="*/ 3642914 h 6698675"/>
              <a:gd name="connsiteX16214" fmla="*/ 908962 w 8267681"/>
              <a:gd name="connsiteY16214" fmla="*/ 3657006 h 6698675"/>
              <a:gd name="connsiteX16215" fmla="*/ 913658 w 8267681"/>
              <a:gd name="connsiteY16215" fmla="*/ 3661704 h 6698675"/>
              <a:gd name="connsiteX16216" fmla="*/ 913658 w 8267681"/>
              <a:gd name="connsiteY16216" fmla="*/ 3675797 h 6698675"/>
              <a:gd name="connsiteX16217" fmla="*/ 908962 w 8267681"/>
              <a:gd name="connsiteY16217" fmla="*/ 3666402 h 6698675"/>
              <a:gd name="connsiteX16218" fmla="*/ 897220 w 8267681"/>
              <a:gd name="connsiteY16218" fmla="*/ 3666402 h 6698675"/>
              <a:gd name="connsiteX16219" fmla="*/ 887821 w 8267681"/>
              <a:gd name="connsiteY16219" fmla="*/ 3692238 h 6698675"/>
              <a:gd name="connsiteX16220" fmla="*/ 890170 w 8267681"/>
              <a:gd name="connsiteY16220" fmla="*/ 3694587 h 6698675"/>
              <a:gd name="connsiteX16221" fmla="*/ 899565 w 8267681"/>
              <a:gd name="connsiteY16221" fmla="*/ 3699285 h 6698675"/>
              <a:gd name="connsiteX16222" fmla="*/ 869035 w 8267681"/>
              <a:gd name="connsiteY16222" fmla="*/ 3725121 h 6698675"/>
              <a:gd name="connsiteX16223" fmla="*/ 871380 w 8267681"/>
              <a:gd name="connsiteY16223" fmla="*/ 3734516 h 6698675"/>
              <a:gd name="connsiteX16224" fmla="*/ 871380 w 8267681"/>
              <a:gd name="connsiteY16224" fmla="*/ 3743912 h 6698675"/>
              <a:gd name="connsiteX16225" fmla="*/ 765686 w 8267681"/>
              <a:gd name="connsiteY16225" fmla="*/ 3739214 h 6698675"/>
              <a:gd name="connsiteX16226" fmla="*/ 763336 w 8267681"/>
              <a:gd name="connsiteY16226" fmla="*/ 3741563 h 6698675"/>
              <a:gd name="connsiteX16227" fmla="*/ 765686 w 8267681"/>
              <a:gd name="connsiteY16227" fmla="*/ 3750958 h 6698675"/>
              <a:gd name="connsiteX16228" fmla="*/ 758638 w 8267681"/>
              <a:gd name="connsiteY16228" fmla="*/ 3755655 h 6698675"/>
              <a:gd name="connsiteX16229" fmla="*/ 732802 w 8267681"/>
              <a:gd name="connsiteY16229" fmla="*/ 3734516 h 6698675"/>
              <a:gd name="connsiteX16230" fmla="*/ 721059 w 8267681"/>
              <a:gd name="connsiteY16230" fmla="*/ 3743912 h 6698675"/>
              <a:gd name="connsiteX16231" fmla="*/ 721059 w 8267681"/>
              <a:gd name="connsiteY16231" fmla="*/ 3734516 h 6698675"/>
              <a:gd name="connsiteX16232" fmla="*/ 714012 w 8267681"/>
              <a:gd name="connsiteY16232" fmla="*/ 3732168 h 6698675"/>
              <a:gd name="connsiteX16233" fmla="*/ 681131 w 8267681"/>
              <a:gd name="connsiteY16233" fmla="*/ 3741563 h 6698675"/>
              <a:gd name="connsiteX16234" fmla="*/ 676431 w 8267681"/>
              <a:gd name="connsiteY16234" fmla="*/ 3734516 h 6698675"/>
              <a:gd name="connsiteX16235" fmla="*/ 688176 w 8267681"/>
              <a:gd name="connsiteY16235" fmla="*/ 3708680 h 6698675"/>
              <a:gd name="connsiteX16236" fmla="*/ 681131 w 8267681"/>
              <a:gd name="connsiteY16236" fmla="*/ 3701633 h 6698675"/>
              <a:gd name="connsiteX16237" fmla="*/ 671734 w 8267681"/>
              <a:gd name="connsiteY16237" fmla="*/ 3715726 h 6698675"/>
              <a:gd name="connsiteX16238" fmla="*/ 645898 w 8267681"/>
              <a:gd name="connsiteY16238" fmla="*/ 3713377 h 6698675"/>
              <a:gd name="connsiteX16239" fmla="*/ 645898 w 8267681"/>
              <a:gd name="connsiteY16239" fmla="*/ 3715726 h 6698675"/>
              <a:gd name="connsiteX16240" fmla="*/ 650596 w 8267681"/>
              <a:gd name="connsiteY16240" fmla="*/ 3732168 h 6698675"/>
              <a:gd name="connsiteX16241" fmla="*/ 645898 w 8267681"/>
              <a:gd name="connsiteY16241" fmla="*/ 3753307 h 6698675"/>
              <a:gd name="connsiteX16242" fmla="*/ 629456 w 8267681"/>
              <a:gd name="connsiteY16242" fmla="*/ 3748609 h 6698675"/>
              <a:gd name="connsiteX16243" fmla="*/ 631806 w 8267681"/>
              <a:gd name="connsiteY16243" fmla="*/ 3741563 h 6698675"/>
              <a:gd name="connsiteX16244" fmla="*/ 615363 w 8267681"/>
              <a:gd name="connsiteY16244" fmla="*/ 3725121 h 6698675"/>
              <a:gd name="connsiteX16245" fmla="*/ 624761 w 8267681"/>
              <a:gd name="connsiteY16245" fmla="*/ 3715726 h 6698675"/>
              <a:gd name="connsiteX16246" fmla="*/ 613018 w 8267681"/>
              <a:gd name="connsiteY16246" fmla="*/ 3689890 h 6698675"/>
              <a:gd name="connsiteX16247" fmla="*/ 613018 w 8267681"/>
              <a:gd name="connsiteY16247" fmla="*/ 3711028 h 6698675"/>
              <a:gd name="connsiteX16248" fmla="*/ 617713 w 8267681"/>
              <a:gd name="connsiteY16248" fmla="*/ 3715726 h 6698675"/>
              <a:gd name="connsiteX16249" fmla="*/ 613018 w 8267681"/>
              <a:gd name="connsiteY16249" fmla="*/ 3720424 h 6698675"/>
              <a:gd name="connsiteX16250" fmla="*/ 589527 w 8267681"/>
              <a:gd name="connsiteY16250" fmla="*/ 3722772 h 6698675"/>
              <a:gd name="connsiteX16251" fmla="*/ 591875 w 8267681"/>
              <a:gd name="connsiteY16251" fmla="*/ 3718075 h 6698675"/>
              <a:gd name="connsiteX16252" fmla="*/ 568391 w 8267681"/>
              <a:gd name="connsiteY16252" fmla="*/ 3692238 h 6698675"/>
              <a:gd name="connsiteX16253" fmla="*/ 568391 w 8267681"/>
              <a:gd name="connsiteY16253" fmla="*/ 3678146 h 6698675"/>
              <a:gd name="connsiteX16254" fmla="*/ 566040 w 8267681"/>
              <a:gd name="connsiteY16254" fmla="*/ 3675797 h 6698675"/>
              <a:gd name="connsiteX16255" fmla="*/ 566040 w 8267681"/>
              <a:gd name="connsiteY16255" fmla="*/ 3652309 h 6698675"/>
              <a:gd name="connsiteX16256" fmla="*/ 575435 w 8267681"/>
              <a:gd name="connsiteY16256" fmla="*/ 3659355 h 6698675"/>
              <a:gd name="connsiteX16257" fmla="*/ 591875 w 8267681"/>
              <a:gd name="connsiteY16257" fmla="*/ 3647611 h 6698675"/>
              <a:gd name="connsiteX16258" fmla="*/ 601270 w 8267681"/>
              <a:gd name="connsiteY16258" fmla="*/ 3654658 h 6698675"/>
              <a:gd name="connsiteX16259" fmla="*/ 608318 w 8267681"/>
              <a:gd name="connsiteY16259" fmla="*/ 3645263 h 6698675"/>
              <a:gd name="connsiteX16260" fmla="*/ 601270 w 8267681"/>
              <a:gd name="connsiteY16260" fmla="*/ 3633519 h 6698675"/>
              <a:gd name="connsiteX16261" fmla="*/ 584833 w 8267681"/>
              <a:gd name="connsiteY16261" fmla="*/ 3645263 h 6698675"/>
              <a:gd name="connsiteX16262" fmla="*/ 563691 w 8267681"/>
              <a:gd name="connsiteY16262" fmla="*/ 3628821 h 6698675"/>
              <a:gd name="connsiteX16263" fmla="*/ 566040 w 8267681"/>
              <a:gd name="connsiteY16263" fmla="*/ 3619426 h 6698675"/>
              <a:gd name="connsiteX16264" fmla="*/ 561342 w 8267681"/>
              <a:gd name="connsiteY16264" fmla="*/ 3614729 h 6698675"/>
              <a:gd name="connsiteX16265" fmla="*/ 547249 w 8267681"/>
              <a:gd name="connsiteY16265" fmla="*/ 3628821 h 6698675"/>
              <a:gd name="connsiteX16266" fmla="*/ 542556 w 8267681"/>
              <a:gd name="connsiteY16266" fmla="*/ 3633519 h 6698675"/>
              <a:gd name="connsiteX16267" fmla="*/ 526113 w 8267681"/>
              <a:gd name="connsiteY16267" fmla="*/ 3626473 h 6698675"/>
              <a:gd name="connsiteX16268" fmla="*/ 542556 w 8267681"/>
              <a:gd name="connsiteY16268" fmla="*/ 3649960 h 6698675"/>
              <a:gd name="connsiteX16269" fmla="*/ 549598 w 8267681"/>
              <a:gd name="connsiteY16269" fmla="*/ 3699285 h 6698675"/>
              <a:gd name="connsiteX16270" fmla="*/ 523763 w 8267681"/>
              <a:gd name="connsiteY16270" fmla="*/ 3708680 h 6698675"/>
              <a:gd name="connsiteX16271" fmla="*/ 530808 w 8267681"/>
              <a:gd name="connsiteY16271" fmla="*/ 3664053 h 6698675"/>
              <a:gd name="connsiteX16272" fmla="*/ 523763 w 8267681"/>
              <a:gd name="connsiteY16272" fmla="*/ 3659355 h 6698675"/>
              <a:gd name="connsiteX16273" fmla="*/ 488530 w 8267681"/>
              <a:gd name="connsiteY16273" fmla="*/ 3699285 h 6698675"/>
              <a:gd name="connsiteX16274" fmla="*/ 472088 w 8267681"/>
              <a:gd name="connsiteY16274" fmla="*/ 3694587 h 6698675"/>
              <a:gd name="connsiteX16275" fmla="*/ 469743 w 8267681"/>
              <a:gd name="connsiteY16275" fmla="*/ 3652309 h 6698675"/>
              <a:gd name="connsiteX16276" fmla="*/ 455650 w 8267681"/>
              <a:gd name="connsiteY16276" fmla="*/ 3635868 h 6698675"/>
              <a:gd name="connsiteX16277" fmla="*/ 476786 w 8267681"/>
              <a:gd name="connsiteY16277" fmla="*/ 3626473 h 6698675"/>
              <a:gd name="connsiteX16278" fmla="*/ 476786 w 8267681"/>
              <a:gd name="connsiteY16278" fmla="*/ 3617077 h 6698675"/>
              <a:gd name="connsiteX16279" fmla="*/ 490879 w 8267681"/>
              <a:gd name="connsiteY16279" fmla="*/ 3607682 h 6698675"/>
              <a:gd name="connsiteX16280" fmla="*/ 483835 w 8267681"/>
              <a:gd name="connsiteY16280" fmla="*/ 3579497 h 6698675"/>
              <a:gd name="connsiteX16281" fmla="*/ 476786 w 8267681"/>
              <a:gd name="connsiteY16281" fmla="*/ 3598287 h 6698675"/>
              <a:gd name="connsiteX16282" fmla="*/ 462693 w 8267681"/>
              <a:gd name="connsiteY16282" fmla="*/ 3572451 h 6698675"/>
              <a:gd name="connsiteX16283" fmla="*/ 476786 w 8267681"/>
              <a:gd name="connsiteY16283" fmla="*/ 3563055 h 6698675"/>
              <a:gd name="connsiteX16284" fmla="*/ 481485 w 8267681"/>
              <a:gd name="connsiteY16284" fmla="*/ 3556009 h 6698675"/>
              <a:gd name="connsiteX16285" fmla="*/ 479135 w 8267681"/>
              <a:gd name="connsiteY16285" fmla="*/ 3546614 h 6698675"/>
              <a:gd name="connsiteX16286" fmla="*/ 465042 w 8267681"/>
              <a:gd name="connsiteY16286" fmla="*/ 3546614 h 6698675"/>
              <a:gd name="connsiteX16287" fmla="*/ 458000 w 8267681"/>
              <a:gd name="connsiteY16287" fmla="*/ 3551311 h 6698675"/>
              <a:gd name="connsiteX16288" fmla="*/ 436857 w 8267681"/>
              <a:gd name="connsiteY16288" fmla="*/ 3539567 h 6698675"/>
              <a:gd name="connsiteX16289" fmla="*/ 476786 w 8267681"/>
              <a:gd name="connsiteY16289" fmla="*/ 3523126 h 6698675"/>
              <a:gd name="connsiteX16290" fmla="*/ 483835 w 8267681"/>
              <a:gd name="connsiteY16290" fmla="*/ 3532521 h 6698675"/>
              <a:gd name="connsiteX16291" fmla="*/ 500278 w 8267681"/>
              <a:gd name="connsiteY16291" fmla="*/ 3527824 h 6698675"/>
              <a:gd name="connsiteX16292" fmla="*/ 502623 w 8267681"/>
              <a:gd name="connsiteY16292" fmla="*/ 3525475 h 6698675"/>
              <a:gd name="connsiteX16293" fmla="*/ 500278 w 8267681"/>
              <a:gd name="connsiteY16293" fmla="*/ 3523126 h 6698675"/>
              <a:gd name="connsiteX16294" fmla="*/ 490879 w 8267681"/>
              <a:gd name="connsiteY16294" fmla="*/ 3525475 h 6698675"/>
              <a:gd name="connsiteX16295" fmla="*/ 465042 w 8267681"/>
              <a:gd name="connsiteY16295" fmla="*/ 3499638 h 6698675"/>
              <a:gd name="connsiteX16296" fmla="*/ 458000 w 8267681"/>
              <a:gd name="connsiteY16296" fmla="*/ 3516080 h 6698675"/>
              <a:gd name="connsiteX16297" fmla="*/ 441557 w 8267681"/>
              <a:gd name="connsiteY16297" fmla="*/ 3511382 h 6698675"/>
              <a:gd name="connsiteX16298" fmla="*/ 439216 w 8267681"/>
              <a:gd name="connsiteY16298" fmla="*/ 3512942 h 6698675"/>
              <a:gd name="connsiteX16299" fmla="*/ 443917 w 8267681"/>
              <a:gd name="connsiteY16299" fmla="*/ 3516079 h 6698675"/>
              <a:gd name="connsiteX16300" fmla="*/ 439220 w 8267681"/>
              <a:gd name="connsiteY16300" fmla="*/ 3525474 h 6698675"/>
              <a:gd name="connsiteX16301" fmla="*/ 436874 w 8267681"/>
              <a:gd name="connsiteY16301" fmla="*/ 3527822 h 6698675"/>
              <a:gd name="connsiteX16302" fmla="*/ 432174 w 8267681"/>
              <a:gd name="connsiteY16302" fmla="*/ 3525474 h 6698675"/>
              <a:gd name="connsiteX16303" fmla="*/ 432174 w 8267681"/>
              <a:gd name="connsiteY16303" fmla="*/ 3520747 h 6698675"/>
              <a:gd name="connsiteX16304" fmla="*/ 432159 w 8267681"/>
              <a:gd name="connsiteY16304" fmla="*/ 3520778 h 6698675"/>
              <a:gd name="connsiteX16305" fmla="*/ 401625 w 8267681"/>
              <a:gd name="connsiteY16305" fmla="*/ 3497290 h 6698675"/>
              <a:gd name="connsiteX16306" fmla="*/ 407561 w 8267681"/>
              <a:gd name="connsiteY16306" fmla="*/ 3485702 h 6698675"/>
              <a:gd name="connsiteX16307" fmla="*/ 399291 w 8267681"/>
              <a:gd name="connsiteY16307" fmla="*/ 3492592 h 6698675"/>
              <a:gd name="connsiteX16308" fmla="*/ 373456 w 8267681"/>
              <a:gd name="connsiteY16308" fmla="*/ 3466756 h 6698675"/>
              <a:gd name="connsiteX16309" fmla="*/ 364062 w 8267681"/>
              <a:gd name="connsiteY16309" fmla="*/ 3471453 h 6698675"/>
              <a:gd name="connsiteX16310" fmla="*/ 361714 w 8267681"/>
              <a:gd name="connsiteY16310" fmla="*/ 3487894 h 6698675"/>
              <a:gd name="connsiteX16311" fmla="*/ 359363 w 8267681"/>
              <a:gd name="connsiteY16311" fmla="*/ 3497290 h 6698675"/>
              <a:gd name="connsiteX16312" fmla="*/ 380504 w 8267681"/>
              <a:gd name="connsiteY16312" fmla="*/ 3513731 h 6698675"/>
              <a:gd name="connsiteX16313" fmla="*/ 403989 w 8267681"/>
              <a:gd name="connsiteY16313" fmla="*/ 3501987 h 6698675"/>
              <a:gd name="connsiteX16314" fmla="*/ 411039 w 8267681"/>
              <a:gd name="connsiteY16314" fmla="*/ 3506685 h 6698675"/>
              <a:gd name="connsiteX16315" fmla="*/ 406339 w 8267681"/>
              <a:gd name="connsiteY16315" fmla="*/ 3516080 h 6698675"/>
              <a:gd name="connsiteX16316" fmla="*/ 411039 w 8267681"/>
              <a:gd name="connsiteY16316" fmla="*/ 3523126 h 6698675"/>
              <a:gd name="connsiteX16317" fmla="*/ 420431 w 8267681"/>
              <a:gd name="connsiteY16317" fmla="*/ 3523126 h 6698675"/>
              <a:gd name="connsiteX16318" fmla="*/ 434525 w 8267681"/>
              <a:gd name="connsiteY16318" fmla="*/ 3567753 h 6698675"/>
              <a:gd name="connsiteX16319" fmla="*/ 450967 w 8267681"/>
              <a:gd name="connsiteY16319" fmla="*/ 3577148 h 6698675"/>
              <a:gd name="connsiteX16320" fmla="*/ 422782 w 8267681"/>
              <a:gd name="connsiteY16320" fmla="*/ 3586543 h 6698675"/>
              <a:gd name="connsiteX16321" fmla="*/ 413389 w 8267681"/>
              <a:gd name="connsiteY16321" fmla="*/ 3584194 h 6698675"/>
              <a:gd name="connsiteX16322" fmla="*/ 396941 w 8267681"/>
              <a:gd name="connsiteY16322" fmla="*/ 3595938 h 6698675"/>
              <a:gd name="connsiteX16323" fmla="*/ 371112 w 8267681"/>
              <a:gd name="connsiteY16323" fmla="*/ 3579497 h 6698675"/>
              <a:gd name="connsiteX16324" fmla="*/ 361714 w 8267681"/>
              <a:gd name="connsiteY16324" fmla="*/ 3581846 h 6698675"/>
              <a:gd name="connsiteX16325" fmla="*/ 354669 w 8267681"/>
              <a:gd name="connsiteY16325" fmla="*/ 3560707 h 6698675"/>
              <a:gd name="connsiteX16326" fmla="*/ 349970 w 8267681"/>
              <a:gd name="connsiteY16326" fmla="*/ 3565404 h 6698675"/>
              <a:gd name="connsiteX16327" fmla="*/ 345271 w 8267681"/>
              <a:gd name="connsiteY16327" fmla="*/ 3588892 h 6698675"/>
              <a:gd name="connsiteX16328" fmla="*/ 335876 w 8267681"/>
              <a:gd name="connsiteY16328" fmla="*/ 3584194 h 6698675"/>
              <a:gd name="connsiteX16329" fmla="*/ 340576 w 8267681"/>
              <a:gd name="connsiteY16329" fmla="*/ 3565404 h 6698675"/>
              <a:gd name="connsiteX16330" fmla="*/ 314736 w 8267681"/>
              <a:gd name="connsiteY16330" fmla="*/ 3539567 h 6698675"/>
              <a:gd name="connsiteX16331" fmla="*/ 319434 w 8267681"/>
              <a:gd name="connsiteY16331" fmla="*/ 3525475 h 6698675"/>
              <a:gd name="connsiteX16332" fmla="*/ 302992 w 8267681"/>
              <a:gd name="connsiteY16332" fmla="*/ 3516080 h 6698675"/>
              <a:gd name="connsiteX16333" fmla="*/ 279506 w 8267681"/>
              <a:gd name="connsiteY16333" fmla="*/ 3530172 h 6698675"/>
              <a:gd name="connsiteX16334" fmla="*/ 284200 w 8267681"/>
              <a:gd name="connsiteY16334" fmla="*/ 3539567 h 6698675"/>
              <a:gd name="connsiteX16335" fmla="*/ 258365 w 8267681"/>
              <a:gd name="connsiteY16335" fmla="*/ 3546614 h 6698675"/>
              <a:gd name="connsiteX16336" fmla="*/ 256016 w 8267681"/>
              <a:gd name="connsiteY16336" fmla="*/ 3537219 h 6698675"/>
              <a:gd name="connsiteX16337" fmla="*/ 295948 w 8267681"/>
              <a:gd name="connsiteY16337" fmla="*/ 3506685 h 6698675"/>
              <a:gd name="connsiteX16338" fmla="*/ 305341 w 8267681"/>
              <a:gd name="connsiteY16338" fmla="*/ 3511382 h 6698675"/>
              <a:gd name="connsiteX16339" fmla="*/ 312391 w 8267681"/>
              <a:gd name="connsiteY16339" fmla="*/ 3487894 h 6698675"/>
              <a:gd name="connsiteX16340" fmla="*/ 293598 w 8267681"/>
              <a:gd name="connsiteY16340" fmla="*/ 3452663 h 6698675"/>
              <a:gd name="connsiteX16341" fmla="*/ 305341 w 8267681"/>
              <a:gd name="connsiteY16341" fmla="*/ 3436221 h 6698675"/>
              <a:gd name="connsiteX16342" fmla="*/ 298299 w 8267681"/>
              <a:gd name="connsiteY16342" fmla="*/ 3431524 h 6698675"/>
              <a:gd name="connsiteX16343" fmla="*/ 288900 w 8267681"/>
              <a:gd name="connsiteY16343" fmla="*/ 3433872 h 6698675"/>
              <a:gd name="connsiteX16344" fmla="*/ 281856 w 8267681"/>
              <a:gd name="connsiteY16344" fmla="*/ 3426826 h 6698675"/>
              <a:gd name="connsiteX16345" fmla="*/ 305341 w 8267681"/>
              <a:gd name="connsiteY16345" fmla="*/ 3405687 h 6698675"/>
              <a:gd name="connsiteX16346" fmla="*/ 314736 w 8267681"/>
              <a:gd name="connsiteY16346" fmla="*/ 3410385 h 6698675"/>
              <a:gd name="connsiteX16347" fmla="*/ 319434 w 8267681"/>
              <a:gd name="connsiteY16347" fmla="*/ 3403339 h 6698675"/>
              <a:gd name="connsiteX16348" fmla="*/ 307691 w 8267681"/>
              <a:gd name="connsiteY16348" fmla="*/ 3393943 h 6698675"/>
              <a:gd name="connsiteX16349" fmla="*/ 253671 w 8267681"/>
              <a:gd name="connsiteY16349" fmla="*/ 3455012 h 6698675"/>
              <a:gd name="connsiteX16350" fmla="*/ 253671 w 8267681"/>
              <a:gd name="connsiteY16350" fmla="*/ 3443268 h 6698675"/>
              <a:gd name="connsiteX16351" fmla="*/ 237228 w 8267681"/>
              <a:gd name="connsiteY16351" fmla="*/ 3443268 h 6698675"/>
              <a:gd name="connsiteX16352" fmla="*/ 230182 w 8267681"/>
              <a:gd name="connsiteY16352" fmla="*/ 3436221 h 6698675"/>
              <a:gd name="connsiteX16353" fmla="*/ 244279 w 8267681"/>
              <a:gd name="connsiteY16353" fmla="*/ 3403339 h 6698675"/>
              <a:gd name="connsiteX16354" fmla="*/ 232530 w 8267681"/>
              <a:gd name="connsiteY16354" fmla="*/ 3386897 h 6698675"/>
              <a:gd name="connsiteX16355" fmla="*/ 246622 w 8267681"/>
              <a:gd name="connsiteY16355" fmla="*/ 3379851 h 6698675"/>
              <a:gd name="connsiteX16356" fmla="*/ 246622 w 8267681"/>
              <a:gd name="connsiteY16356" fmla="*/ 3372804 h 6698675"/>
              <a:gd name="connsiteX16357" fmla="*/ 197296 w 8267681"/>
              <a:gd name="connsiteY16357" fmla="*/ 3328206 h 6698675"/>
              <a:gd name="connsiteX16358" fmla="*/ 190250 w 8267681"/>
              <a:gd name="connsiteY16358" fmla="*/ 3335256 h 6698675"/>
              <a:gd name="connsiteX16359" fmla="*/ 211388 w 8267681"/>
              <a:gd name="connsiteY16359" fmla="*/ 3370455 h 6698675"/>
              <a:gd name="connsiteX16360" fmla="*/ 192600 w 8267681"/>
              <a:gd name="connsiteY16360" fmla="*/ 3377502 h 6698675"/>
              <a:gd name="connsiteX16361" fmla="*/ 183208 w 8267681"/>
              <a:gd name="connsiteY16361" fmla="*/ 3386897 h 6698675"/>
              <a:gd name="connsiteX16362" fmla="*/ 187901 w 8267681"/>
              <a:gd name="connsiteY16362" fmla="*/ 3403339 h 6698675"/>
              <a:gd name="connsiteX16363" fmla="*/ 180858 w 8267681"/>
              <a:gd name="connsiteY16363" fmla="*/ 3408036 h 6698675"/>
              <a:gd name="connsiteX16364" fmla="*/ 173809 w 8267681"/>
              <a:gd name="connsiteY16364" fmla="*/ 3393943 h 6698675"/>
              <a:gd name="connsiteX16365" fmla="*/ 178507 w 8267681"/>
              <a:gd name="connsiteY16365" fmla="*/ 3384548 h 6698675"/>
              <a:gd name="connsiteX16366" fmla="*/ 140934 w 8267681"/>
              <a:gd name="connsiteY16366" fmla="*/ 3361060 h 6698675"/>
              <a:gd name="connsiteX16367" fmla="*/ 150322 w 8267681"/>
              <a:gd name="connsiteY16367" fmla="*/ 3347004 h 6698675"/>
              <a:gd name="connsiteX16368" fmla="*/ 159715 w 8267681"/>
              <a:gd name="connsiteY16368" fmla="*/ 3354014 h 6698675"/>
              <a:gd name="connsiteX16369" fmla="*/ 173809 w 8267681"/>
              <a:gd name="connsiteY16369" fmla="*/ 3342306 h 6698675"/>
              <a:gd name="connsiteX16370" fmla="*/ 159715 w 8267681"/>
              <a:gd name="connsiteY16370" fmla="*/ 3330561 h 6698675"/>
              <a:gd name="connsiteX16371" fmla="*/ 157367 w 8267681"/>
              <a:gd name="connsiteY16371" fmla="*/ 3323513 h 6698675"/>
              <a:gd name="connsiteX16372" fmla="*/ 169111 w 8267681"/>
              <a:gd name="connsiteY16372" fmla="*/ 3309400 h 6698675"/>
              <a:gd name="connsiteX16373" fmla="*/ 178507 w 8267681"/>
              <a:gd name="connsiteY16373" fmla="*/ 3309400 h 6698675"/>
              <a:gd name="connsiteX16374" fmla="*/ 180858 w 8267681"/>
              <a:gd name="connsiteY16374" fmla="*/ 3307040 h 6698675"/>
              <a:gd name="connsiteX16375" fmla="*/ 162065 w 8267681"/>
              <a:gd name="connsiteY16375" fmla="*/ 3290651 h 6698675"/>
              <a:gd name="connsiteX16376" fmla="*/ 173809 w 8267681"/>
              <a:gd name="connsiteY16376" fmla="*/ 3274273 h 6698675"/>
              <a:gd name="connsiteX16377" fmla="*/ 169111 w 8267681"/>
              <a:gd name="connsiteY16377" fmla="*/ 3267198 h 6698675"/>
              <a:gd name="connsiteX16378" fmla="*/ 164415 w 8267681"/>
              <a:gd name="connsiteY16378" fmla="*/ 3257798 h 6698675"/>
              <a:gd name="connsiteX16379" fmla="*/ 150322 w 8267681"/>
              <a:gd name="connsiteY16379" fmla="*/ 3257798 h 6698675"/>
              <a:gd name="connsiteX16380" fmla="*/ 119808 w 8267681"/>
              <a:gd name="connsiteY16380" fmla="*/ 3215498 h 6698675"/>
              <a:gd name="connsiteX16381" fmla="*/ 122150 w 8267681"/>
              <a:gd name="connsiteY16381" fmla="*/ 3208452 h 6698675"/>
              <a:gd name="connsiteX16382" fmla="*/ 115108 w 8267681"/>
              <a:gd name="connsiteY16382" fmla="*/ 3175574 h 6698675"/>
              <a:gd name="connsiteX16383" fmla="*/ 105707 w 8267681"/>
              <a:gd name="connsiteY16383" fmla="*/ 3177926 h 6698675"/>
              <a:gd name="connsiteX16384" fmla="*/ 98665 w 8267681"/>
              <a:gd name="connsiteY16384" fmla="*/ 3173228 h 6698675"/>
              <a:gd name="connsiteX16385" fmla="*/ 84564 w 8267681"/>
              <a:gd name="connsiteY16385" fmla="*/ 3163835 h 6698675"/>
              <a:gd name="connsiteX16386" fmla="*/ 91606 w 8267681"/>
              <a:gd name="connsiteY16386" fmla="*/ 3130952 h 6698675"/>
              <a:gd name="connsiteX16387" fmla="*/ 103349 w 8267681"/>
              <a:gd name="connsiteY16387" fmla="*/ 3130952 h 6698675"/>
              <a:gd name="connsiteX16388" fmla="*/ 122150 w 8267681"/>
              <a:gd name="connsiteY16388" fmla="*/ 3140349 h 6698675"/>
              <a:gd name="connsiteX16389" fmla="*/ 122150 w 8267681"/>
              <a:gd name="connsiteY16389" fmla="*/ 3163835 h 6698675"/>
              <a:gd name="connsiteX16390" fmla="*/ 157367 w 8267681"/>
              <a:gd name="connsiteY16390" fmla="*/ 3194364 h 6698675"/>
              <a:gd name="connsiteX16391" fmla="*/ 166765 w 8267681"/>
              <a:gd name="connsiteY16391" fmla="*/ 3196710 h 6698675"/>
              <a:gd name="connsiteX16392" fmla="*/ 157367 w 8267681"/>
              <a:gd name="connsiteY16392" fmla="*/ 3217848 h 6698675"/>
              <a:gd name="connsiteX16393" fmla="*/ 169111 w 8267681"/>
              <a:gd name="connsiteY16393" fmla="*/ 3217848 h 6698675"/>
              <a:gd name="connsiteX16394" fmla="*/ 173809 w 8267681"/>
              <a:gd name="connsiteY16394" fmla="*/ 3213150 h 6698675"/>
              <a:gd name="connsiteX16395" fmla="*/ 190250 w 8267681"/>
              <a:gd name="connsiteY16395" fmla="*/ 3222544 h 6698675"/>
              <a:gd name="connsiteX16396" fmla="*/ 194950 w 8267681"/>
              <a:gd name="connsiteY16396" fmla="*/ 3217848 h 6698675"/>
              <a:gd name="connsiteX16397" fmla="*/ 187901 w 8267681"/>
              <a:gd name="connsiteY16397" fmla="*/ 3208452 h 6698675"/>
              <a:gd name="connsiteX16398" fmla="*/ 204342 w 8267681"/>
              <a:gd name="connsiteY16398" fmla="*/ 3199057 h 6698675"/>
              <a:gd name="connsiteX16399" fmla="*/ 199645 w 8267681"/>
              <a:gd name="connsiteY16399" fmla="*/ 3189668 h 6698675"/>
              <a:gd name="connsiteX16400" fmla="*/ 209043 w 8267681"/>
              <a:gd name="connsiteY16400" fmla="*/ 3184971 h 6698675"/>
              <a:gd name="connsiteX16401" fmla="*/ 213738 w 8267681"/>
              <a:gd name="connsiteY16401" fmla="*/ 3189668 h 6698675"/>
              <a:gd name="connsiteX16402" fmla="*/ 213738 w 8267681"/>
              <a:gd name="connsiteY16402" fmla="*/ 3199057 h 6698675"/>
              <a:gd name="connsiteX16403" fmla="*/ 260714 w 8267681"/>
              <a:gd name="connsiteY16403" fmla="*/ 3192015 h 6698675"/>
              <a:gd name="connsiteX16404" fmla="*/ 265413 w 8267681"/>
              <a:gd name="connsiteY16404" fmla="*/ 3182622 h 6698675"/>
              <a:gd name="connsiteX16405" fmla="*/ 223135 w 8267681"/>
              <a:gd name="connsiteY16405" fmla="*/ 3173228 h 6698675"/>
              <a:gd name="connsiteX16406" fmla="*/ 227836 w 8267681"/>
              <a:gd name="connsiteY16406" fmla="*/ 3147393 h 6698675"/>
              <a:gd name="connsiteX16407" fmla="*/ 220785 w 8267681"/>
              <a:gd name="connsiteY16407" fmla="*/ 3140349 h 6698675"/>
              <a:gd name="connsiteX16408" fmla="*/ 223990 w 8267681"/>
              <a:gd name="connsiteY16408" fmla="*/ 3135866 h 6698675"/>
              <a:gd name="connsiteX16409" fmla="*/ 220786 w 8267681"/>
              <a:gd name="connsiteY16409" fmla="*/ 3137999 h 6698675"/>
              <a:gd name="connsiteX16410" fmla="*/ 218436 w 8267681"/>
              <a:gd name="connsiteY16410" fmla="*/ 3133303 h 6698675"/>
              <a:gd name="connsiteX16411" fmla="*/ 223135 w 8267681"/>
              <a:gd name="connsiteY16411" fmla="*/ 3130952 h 6698675"/>
              <a:gd name="connsiteX16412" fmla="*/ 226350 w 8267681"/>
              <a:gd name="connsiteY16412" fmla="*/ 3132560 h 6698675"/>
              <a:gd name="connsiteX16413" fmla="*/ 226658 w 8267681"/>
              <a:gd name="connsiteY16413" fmla="*/ 3132129 h 6698675"/>
              <a:gd name="connsiteX16414" fmla="*/ 232530 w 8267681"/>
              <a:gd name="connsiteY16414" fmla="*/ 3123908 h 6698675"/>
              <a:gd name="connsiteX16415" fmla="*/ 227836 w 8267681"/>
              <a:gd name="connsiteY16415" fmla="*/ 3114518 h 6698675"/>
              <a:gd name="connsiteX16416" fmla="*/ 211388 w 8267681"/>
              <a:gd name="connsiteY16416" fmla="*/ 3130952 h 6698675"/>
              <a:gd name="connsiteX16417" fmla="*/ 201995 w 8267681"/>
              <a:gd name="connsiteY16417" fmla="*/ 3130952 h 6698675"/>
              <a:gd name="connsiteX16418" fmla="*/ 180858 w 8267681"/>
              <a:gd name="connsiteY16418" fmla="*/ 3098078 h 6698675"/>
              <a:gd name="connsiteX16419" fmla="*/ 185558 w 8267681"/>
              <a:gd name="connsiteY16419" fmla="*/ 3093383 h 6698675"/>
              <a:gd name="connsiteX16420" fmla="*/ 201995 w 8267681"/>
              <a:gd name="connsiteY16420" fmla="*/ 3105123 h 6698675"/>
              <a:gd name="connsiteX16421" fmla="*/ 218435 w 8267681"/>
              <a:gd name="connsiteY16421" fmla="*/ 3093383 h 6698675"/>
              <a:gd name="connsiteX16422" fmla="*/ 204342 w 8267681"/>
              <a:gd name="connsiteY16422" fmla="*/ 3076942 h 6698675"/>
              <a:gd name="connsiteX16423" fmla="*/ 213738 w 8267681"/>
              <a:gd name="connsiteY16423" fmla="*/ 3067552 h 6698675"/>
              <a:gd name="connsiteX16424" fmla="*/ 201995 w 8267681"/>
              <a:gd name="connsiteY16424" fmla="*/ 3051114 h 6698675"/>
              <a:gd name="connsiteX16425" fmla="*/ 211388 w 8267681"/>
              <a:gd name="connsiteY16425" fmla="*/ 3037020 h 6698675"/>
              <a:gd name="connsiteX16426" fmla="*/ 220785 w 8267681"/>
              <a:gd name="connsiteY16426" fmla="*/ 3032323 h 6698675"/>
              <a:gd name="connsiteX16427" fmla="*/ 246622 w 8267681"/>
              <a:gd name="connsiteY16427" fmla="*/ 3076942 h 6698675"/>
              <a:gd name="connsiteX16428" fmla="*/ 256016 w 8267681"/>
              <a:gd name="connsiteY16428" fmla="*/ 3081640 h 6698675"/>
              <a:gd name="connsiteX16429" fmla="*/ 277156 w 8267681"/>
              <a:gd name="connsiteY16429" fmla="*/ 3074593 h 6698675"/>
              <a:gd name="connsiteX16430" fmla="*/ 248972 w 8267681"/>
              <a:gd name="connsiteY16430" fmla="*/ 3022930 h 6698675"/>
              <a:gd name="connsiteX16431" fmla="*/ 239578 w 8267681"/>
              <a:gd name="connsiteY16431" fmla="*/ 3022930 h 6698675"/>
              <a:gd name="connsiteX16432" fmla="*/ 232530 w 8267681"/>
              <a:gd name="connsiteY16432" fmla="*/ 3013540 h 6698675"/>
              <a:gd name="connsiteX16433" fmla="*/ 265413 w 8267681"/>
              <a:gd name="connsiteY16433" fmla="*/ 2983012 h 6698675"/>
              <a:gd name="connsiteX16434" fmla="*/ 272457 w 8267681"/>
              <a:gd name="connsiteY16434" fmla="*/ 2990058 h 6698675"/>
              <a:gd name="connsiteX16435" fmla="*/ 270108 w 8267681"/>
              <a:gd name="connsiteY16435" fmla="*/ 3008841 h 6698675"/>
              <a:gd name="connsiteX16436" fmla="*/ 284200 w 8267681"/>
              <a:gd name="connsiteY16436" fmla="*/ 3018240 h 6698675"/>
              <a:gd name="connsiteX16437" fmla="*/ 274807 w 8267681"/>
              <a:gd name="connsiteY16437" fmla="*/ 3034673 h 6698675"/>
              <a:gd name="connsiteX16438" fmla="*/ 284200 w 8267681"/>
              <a:gd name="connsiteY16438" fmla="*/ 3051114 h 6698675"/>
              <a:gd name="connsiteX16439" fmla="*/ 295948 w 8267681"/>
              <a:gd name="connsiteY16439" fmla="*/ 3051114 h 6698675"/>
              <a:gd name="connsiteX16440" fmla="*/ 328829 w 8267681"/>
              <a:gd name="connsiteY16440" fmla="*/ 3013540 h 6698675"/>
              <a:gd name="connsiteX16441" fmla="*/ 338226 w 8267681"/>
              <a:gd name="connsiteY16441" fmla="*/ 3020583 h 6698675"/>
              <a:gd name="connsiteX16442" fmla="*/ 340576 w 8267681"/>
              <a:gd name="connsiteY16442" fmla="*/ 3018240 h 6698675"/>
              <a:gd name="connsiteX16443" fmla="*/ 338226 w 8267681"/>
              <a:gd name="connsiteY16443" fmla="*/ 2997098 h 6698675"/>
              <a:gd name="connsiteX16444" fmla="*/ 366411 w 8267681"/>
              <a:gd name="connsiteY16444" fmla="*/ 2943091 h 6698675"/>
              <a:gd name="connsiteX16445" fmla="*/ 331178 w 8267681"/>
              <a:gd name="connsiteY16445" fmla="*/ 2943091 h 6698675"/>
              <a:gd name="connsiteX16446" fmla="*/ 312391 w 8267681"/>
              <a:gd name="connsiteY16446" fmla="*/ 2980661 h 6698675"/>
              <a:gd name="connsiteX16447" fmla="*/ 288900 w 8267681"/>
              <a:gd name="connsiteY16447" fmla="*/ 2950138 h 6698675"/>
              <a:gd name="connsiteX16448" fmla="*/ 305341 w 8267681"/>
              <a:gd name="connsiteY16448" fmla="*/ 2919605 h 6698675"/>
              <a:gd name="connsiteX16449" fmla="*/ 321784 w 8267681"/>
              <a:gd name="connsiteY16449" fmla="*/ 2938394 h 6698675"/>
              <a:gd name="connsiteX16450" fmla="*/ 328829 w 8267681"/>
              <a:gd name="connsiteY16450" fmla="*/ 2933697 h 6698675"/>
              <a:gd name="connsiteX16451" fmla="*/ 321784 w 8267681"/>
              <a:gd name="connsiteY16451" fmla="*/ 2910210 h 6698675"/>
              <a:gd name="connsiteX16452" fmla="*/ 305341 w 8267681"/>
              <a:gd name="connsiteY16452" fmla="*/ 2912560 h 6698675"/>
              <a:gd name="connsiteX16453" fmla="*/ 288900 w 8267681"/>
              <a:gd name="connsiteY16453" fmla="*/ 2896118 h 6698675"/>
              <a:gd name="connsiteX16454" fmla="*/ 293598 w 8267681"/>
              <a:gd name="connsiteY16454" fmla="*/ 2884375 h 6698675"/>
              <a:gd name="connsiteX16455" fmla="*/ 279506 w 8267681"/>
              <a:gd name="connsiteY16455" fmla="*/ 2872634 h 6698675"/>
              <a:gd name="connsiteX16456" fmla="*/ 270108 w 8267681"/>
              <a:gd name="connsiteY16456" fmla="*/ 2882031 h 6698675"/>
              <a:gd name="connsiteX16457" fmla="*/ 253671 w 8267681"/>
              <a:gd name="connsiteY16457" fmla="*/ 2856199 h 6698675"/>
              <a:gd name="connsiteX16458" fmla="*/ 248972 w 8267681"/>
              <a:gd name="connsiteY16458" fmla="*/ 2863240 h 6698675"/>
              <a:gd name="connsiteX16459" fmla="*/ 284200 w 8267681"/>
              <a:gd name="connsiteY16459" fmla="*/ 2914908 h 6698675"/>
              <a:gd name="connsiteX16460" fmla="*/ 274807 w 8267681"/>
              <a:gd name="connsiteY16460" fmla="*/ 2931349 h 6698675"/>
              <a:gd name="connsiteX16461" fmla="*/ 258365 w 8267681"/>
              <a:gd name="connsiteY16461" fmla="*/ 2959531 h 6698675"/>
              <a:gd name="connsiteX16462" fmla="*/ 258365 w 8267681"/>
              <a:gd name="connsiteY16462" fmla="*/ 2912560 h 6698675"/>
              <a:gd name="connsiteX16463" fmla="*/ 234879 w 8267681"/>
              <a:gd name="connsiteY16463" fmla="*/ 2889074 h 6698675"/>
              <a:gd name="connsiteX16464" fmla="*/ 258365 w 8267681"/>
              <a:gd name="connsiteY16464" fmla="*/ 2839768 h 6698675"/>
              <a:gd name="connsiteX16465" fmla="*/ 256016 w 8267681"/>
              <a:gd name="connsiteY16465" fmla="*/ 2830368 h 6698675"/>
              <a:gd name="connsiteX16466" fmla="*/ 230182 w 8267681"/>
              <a:gd name="connsiteY16466" fmla="*/ 2820972 h 6698675"/>
              <a:gd name="connsiteX16467" fmla="*/ 225486 w 8267681"/>
              <a:gd name="connsiteY16467" fmla="*/ 2898467 h 6698675"/>
              <a:gd name="connsiteX16468" fmla="*/ 213738 w 8267681"/>
              <a:gd name="connsiteY16468" fmla="*/ 2896118 h 6698675"/>
              <a:gd name="connsiteX16469" fmla="*/ 213738 w 8267681"/>
              <a:gd name="connsiteY16469" fmla="*/ 2823324 h 6698675"/>
              <a:gd name="connsiteX16470" fmla="*/ 206693 w 8267681"/>
              <a:gd name="connsiteY16470" fmla="*/ 2766962 h 6698675"/>
              <a:gd name="connsiteX16471" fmla="*/ 223135 w 8267681"/>
              <a:gd name="connsiteY16471" fmla="*/ 2738792 h 6698675"/>
              <a:gd name="connsiteX16472" fmla="*/ 227836 w 8267681"/>
              <a:gd name="connsiteY16472" fmla="*/ 2741142 h 6698675"/>
              <a:gd name="connsiteX16473" fmla="*/ 253671 w 8267681"/>
              <a:gd name="connsiteY16473" fmla="*/ 2799850 h 6698675"/>
              <a:gd name="connsiteX16474" fmla="*/ 277156 w 8267681"/>
              <a:gd name="connsiteY16474" fmla="*/ 2792802 h 6698675"/>
              <a:gd name="connsiteX16475" fmla="*/ 270108 w 8267681"/>
              <a:gd name="connsiteY16475" fmla="*/ 2783408 h 6698675"/>
              <a:gd name="connsiteX16476" fmla="*/ 260714 w 8267681"/>
              <a:gd name="connsiteY16476" fmla="*/ 2757578 h 6698675"/>
              <a:gd name="connsiteX16477" fmla="*/ 265413 w 8267681"/>
              <a:gd name="connsiteY16477" fmla="*/ 2748183 h 6698675"/>
              <a:gd name="connsiteX16478" fmla="*/ 291248 w 8267681"/>
              <a:gd name="connsiteY16478" fmla="*/ 2771664 h 6698675"/>
              <a:gd name="connsiteX16479" fmla="*/ 317085 w 8267681"/>
              <a:gd name="connsiteY16479" fmla="*/ 2734090 h 6698675"/>
              <a:gd name="connsiteX16480" fmla="*/ 331178 w 8267681"/>
              <a:gd name="connsiteY16480" fmla="*/ 2734090 h 6698675"/>
              <a:gd name="connsiteX16481" fmla="*/ 333528 w 8267681"/>
              <a:gd name="connsiteY16481" fmla="*/ 2743490 h 6698675"/>
              <a:gd name="connsiteX16482" fmla="*/ 347620 w 8267681"/>
              <a:gd name="connsiteY16482" fmla="*/ 2752881 h 6698675"/>
              <a:gd name="connsiteX16483" fmla="*/ 338226 w 8267681"/>
              <a:gd name="connsiteY16483" fmla="*/ 2785754 h 6698675"/>
              <a:gd name="connsiteX16484" fmla="*/ 335876 w 8267681"/>
              <a:gd name="connsiteY16484" fmla="*/ 2795149 h 6698675"/>
              <a:gd name="connsiteX16485" fmla="*/ 342922 w 8267681"/>
              <a:gd name="connsiteY16485" fmla="*/ 2802198 h 6698675"/>
              <a:gd name="connsiteX16486" fmla="*/ 357014 w 8267681"/>
              <a:gd name="connsiteY16486" fmla="*/ 2778709 h 6698675"/>
              <a:gd name="connsiteX16487" fmla="*/ 371112 w 8267681"/>
              <a:gd name="connsiteY16487" fmla="*/ 2778709 h 6698675"/>
              <a:gd name="connsiteX16488" fmla="*/ 371112 w 8267681"/>
              <a:gd name="connsiteY16488" fmla="*/ 2788103 h 6698675"/>
              <a:gd name="connsiteX16489" fmla="*/ 349970 w 8267681"/>
              <a:gd name="connsiteY16489" fmla="*/ 2804541 h 6698675"/>
              <a:gd name="connsiteX16490" fmla="*/ 361714 w 8267681"/>
              <a:gd name="connsiteY16490" fmla="*/ 2816277 h 6698675"/>
              <a:gd name="connsiteX16491" fmla="*/ 382854 w 8267681"/>
              <a:gd name="connsiteY16491" fmla="*/ 2788103 h 6698675"/>
              <a:gd name="connsiteX16492" fmla="*/ 396941 w 8267681"/>
              <a:gd name="connsiteY16492" fmla="*/ 2788103 h 6698675"/>
              <a:gd name="connsiteX16493" fmla="*/ 394596 w 8267681"/>
              <a:gd name="connsiteY16493" fmla="*/ 2792802 h 6698675"/>
              <a:gd name="connsiteX16494" fmla="*/ 394596 w 8267681"/>
              <a:gd name="connsiteY16494" fmla="*/ 2804541 h 6698675"/>
              <a:gd name="connsiteX16495" fmla="*/ 436874 w 8267681"/>
              <a:gd name="connsiteY16495" fmla="*/ 2748183 h 6698675"/>
              <a:gd name="connsiteX16496" fmla="*/ 450967 w 8267681"/>
              <a:gd name="connsiteY16496" fmla="*/ 2757578 h 6698675"/>
              <a:gd name="connsiteX16497" fmla="*/ 415734 w 8267681"/>
              <a:gd name="connsiteY16497" fmla="*/ 2825671 h 6698675"/>
              <a:gd name="connsiteX16498" fmla="*/ 425132 w 8267681"/>
              <a:gd name="connsiteY16498" fmla="*/ 2825671 h 6698675"/>
              <a:gd name="connsiteX16499" fmla="*/ 497945 w 8267681"/>
              <a:gd name="connsiteY16499" fmla="*/ 2757578 h 6698675"/>
              <a:gd name="connsiteX16500" fmla="*/ 507337 w 8267681"/>
              <a:gd name="connsiteY16500" fmla="*/ 2766962 h 6698675"/>
              <a:gd name="connsiteX16501" fmla="*/ 462709 w 8267681"/>
              <a:gd name="connsiteY16501" fmla="*/ 2865594 h 6698675"/>
              <a:gd name="connsiteX16502" fmla="*/ 561359 w 8267681"/>
              <a:gd name="connsiteY16502" fmla="*/ 2708237 h 6698675"/>
              <a:gd name="connsiteX16503" fmla="*/ 559011 w 8267681"/>
              <a:gd name="connsiteY16503" fmla="*/ 2698837 h 6698675"/>
              <a:gd name="connsiteX16504" fmla="*/ 584850 w 8267681"/>
              <a:gd name="connsiteY16504" fmla="*/ 2672983 h 6698675"/>
              <a:gd name="connsiteX16505" fmla="*/ 582500 w 8267681"/>
              <a:gd name="connsiteY16505" fmla="*/ 2663581 h 6698675"/>
              <a:gd name="connsiteX16506" fmla="*/ 608338 w 8267681"/>
              <a:gd name="connsiteY16506" fmla="*/ 2633028 h 6698675"/>
              <a:gd name="connsiteX16507" fmla="*/ 615386 w 8267681"/>
              <a:gd name="connsiteY16507" fmla="*/ 2640079 h 6698675"/>
              <a:gd name="connsiteX16508" fmla="*/ 613036 w 8267681"/>
              <a:gd name="connsiteY16508" fmla="*/ 2665930 h 6698675"/>
              <a:gd name="connsiteX16509" fmla="*/ 704633 w 8267681"/>
              <a:gd name="connsiteY16509" fmla="*/ 2717641 h 6698675"/>
              <a:gd name="connsiteX16510" fmla="*/ 711676 w 8267681"/>
              <a:gd name="connsiteY16510" fmla="*/ 2734090 h 6698675"/>
              <a:gd name="connsiteX16511" fmla="*/ 688190 w 8267681"/>
              <a:gd name="connsiteY16511" fmla="*/ 2774014 h 6698675"/>
              <a:gd name="connsiteX16512" fmla="*/ 683493 w 8267681"/>
              <a:gd name="connsiteY16512" fmla="*/ 2776361 h 6698675"/>
              <a:gd name="connsiteX16513" fmla="*/ 685840 w 8267681"/>
              <a:gd name="connsiteY16513" fmla="*/ 2778709 h 6698675"/>
              <a:gd name="connsiteX16514" fmla="*/ 706983 w 8267681"/>
              <a:gd name="connsiteY16514" fmla="*/ 3184971 h 6698675"/>
              <a:gd name="connsiteX16515" fmla="*/ 706983 w 8267681"/>
              <a:gd name="connsiteY16515" fmla="*/ 3187318 h 6698675"/>
              <a:gd name="connsiteX16516" fmla="*/ 718726 w 8267681"/>
              <a:gd name="connsiteY16516" fmla="*/ 3206106 h 6698675"/>
              <a:gd name="connsiteX16517" fmla="*/ 699934 w 8267681"/>
              <a:gd name="connsiteY16517" fmla="*/ 3215498 h 6698675"/>
              <a:gd name="connsiteX16518" fmla="*/ 667050 w 8267681"/>
              <a:gd name="connsiteY16518" fmla="*/ 3184971 h 6698675"/>
              <a:gd name="connsiteX16519" fmla="*/ 650613 w 8267681"/>
              <a:gd name="connsiteY16519" fmla="*/ 3192015 h 6698675"/>
              <a:gd name="connsiteX16520" fmla="*/ 655307 w 8267681"/>
              <a:gd name="connsiteY16520" fmla="*/ 3199057 h 6698675"/>
              <a:gd name="connsiteX16521" fmla="*/ 636520 w 8267681"/>
              <a:gd name="connsiteY16521" fmla="*/ 3199057 h 6698675"/>
              <a:gd name="connsiteX16522" fmla="*/ 631828 w 8267681"/>
              <a:gd name="connsiteY16522" fmla="*/ 3180274 h 6698675"/>
              <a:gd name="connsiteX16523" fmla="*/ 622428 w 8267681"/>
              <a:gd name="connsiteY16523" fmla="*/ 3173228 h 6698675"/>
              <a:gd name="connsiteX16524" fmla="*/ 547267 w 8267681"/>
              <a:gd name="connsiteY16524" fmla="*/ 3168532 h 6698675"/>
              <a:gd name="connsiteX16525" fmla="*/ 521430 w 8267681"/>
              <a:gd name="connsiteY16525" fmla="*/ 3156790 h 6698675"/>
              <a:gd name="connsiteX16526" fmla="*/ 469760 w 8267681"/>
              <a:gd name="connsiteY16526" fmla="*/ 3168532 h 6698675"/>
              <a:gd name="connsiteX16527" fmla="*/ 465059 w 8267681"/>
              <a:gd name="connsiteY16527" fmla="*/ 3161485 h 6698675"/>
              <a:gd name="connsiteX16528" fmla="*/ 490896 w 8267681"/>
              <a:gd name="connsiteY16528" fmla="*/ 3145047 h 6698675"/>
              <a:gd name="connsiteX16529" fmla="*/ 488547 w 8267681"/>
              <a:gd name="connsiteY16529" fmla="*/ 3135652 h 6698675"/>
              <a:gd name="connsiteX16530" fmla="*/ 495595 w 8267681"/>
              <a:gd name="connsiteY16530" fmla="*/ 3128603 h 6698675"/>
              <a:gd name="connsiteX16531" fmla="*/ 512037 w 8267681"/>
              <a:gd name="connsiteY16531" fmla="*/ 3140349 h 6698675"/>
              <a:gd name="connsiteX16532" fmla="*/ 514388 w 8267681"/>
              <a:gd name="connsiteY16532" fmla="*/ 3135652 h 6698675"/>
              <a:gd name="connsiteX16533" fmla="*/ 497945 w 8267681"/>
              <a:gd name="connsiteY16533" fmla="*/ 3119216 h 6698675"/>
              <a:gd name="connsiteX16534" fmla="*/ 504987 w 8267681"/>
              <a:gd name="connsiteY16534" fmla="*/ 3109818 h 6698675"/>
              <a:gd name="connsiteX16535" fmla="*/ 502645 w 8267681"/>
              <a:gd name="connsiteY16535" fmla="*/ 3102775 h 6698675"/>
              <a:gd name="connsiteX16536" fmla="*/ 497945 w 8267681"/>
              <a:gd name="connsiteY16536" fmla="*/ 3109818 h 6698675"/>
              <a:gd name="connsiteX16537" fmla="*/ 486198 w 8267681"/>
              <a:gd name="connsiteY16537" fmla="*/ 3123908 h 6698675"/>
              <a:gd name="connsiteX16538" fmla="*/ 476803 w 8267681"/>
              <a:gd name="connsiteY16538" fmla="*/ 3119216 h 6698675"/>
              <a:gd name="connsiteX16539" fmla="*/ 476803 w 8267681"/>
              <a:gd name="connsiteY16539" fmla="*/ 3109818 h 6698675"/>
              <a:gd name="connsiteX16540" fmla="*/ 443918 w 8267681"/>
              <a:gd name="connsiteY16540" fmla="*/ 3119216 h 6698675"/>
              <a:gd name="connsiteX16541" fmla="*/ 450967 w 8267681"/>
              <a:gd name="connsiteY16541" fmla="*/ 3145047 h 6698675"/>
              <a:gd name="connsiteX16542" fmla="*/ 425132 w 8267681"/>
              <a:gd name="connsiteY16542" fmla="*/ 3138001 h 6698675"/>
              <a:gd name="connsiteX16543" fmla="*/ 399291 w 8267681"/>
              <a:gd name="connsiteY16543" fmla="*/ 3187318 h 6698675"/>
              <a:gd name="connsiteX16544" fmla="*/ 382854 w 8267681"/>
              <a:gd name="connsiteY16544" fmla="*/ 3199057 h 6698675"/>
              <a:gd name="connsiteX16545" fmla="*/ 363036 w 8267681"/>
              <a:gd name="connsiteY16545" fmla="*/ 3185191 h 6698675"/>
              <a:gd name="connsiteX16546" fmla="*/ 358031 w 8267681"/>
              <a:gd name="connsiteY16546" fmla="*/ 3169393 h 6698675"/>
              <a:gd name="connsiteX16547" fmla="*/ 365235 w 8267681"/>
              <a:gd name="connsiteY16547" fmla="*/ 3158844 h 6698675"/>
              <a:gd name="connsiteX16548" fmla="*/ 373456 w 8267681"/>
              <a:gd name="connsiteY16548" fmla="*/ 3159135 h 6698675"/>
              <a:gd name="connsiteX16549" fmla="*/ 378154 w 8267681"/>
              <a:gd name="connsiteY16549" fmla="*/ 3163835 h 6698675"/>
              <a:gd name="connsiteX16550" fmla="*/ 378154 w 8267681"/>
              <a:gd name="connsiteY16550" fmla="*/ 3173228 h 6698675"/>
              <a:gd name="connsiteX16551" fmla="*/ 403989 w 8267681"/>
              <a:gd name="connsiteY16551" fmla="*/ 3166181 h 6698675"/>
              <a:gd name="connsiteX16552" fmla="*/ 401641 w 8267681"/>
              <a:gd name="connsiteY16552" fmla="*/ 3149744 h 6698675"/>
              <a:gd name="connsiteX16553" fmla="*/ 420431 w 8267681"/>
              <a:gd name="connsiteY16553" fmla="*/ 3142698 h 6698675"/>
              <a:gd name="connsiteX16554" fmla="*/ 420431 w 8267681"/>
              <a:gd name="connsiteY16554" fmla="*/ 3133303 h 6698675"/>
              <a:gd name="connsiteX16555" fmla="*/ 434525 w 8267681"/>
              <a:gd name="connsiteY16555" fmla="*/ 3123908 h 6698675"/>
              <a:gd name="connsiteX16556" fmla="*/ 434525 w 8267681"/>
              <a:gd name="connsiteY16556" fmla="*/ 3114518 h 6698675"/>
              <a:gd name="connsiteX16557" fmla="*/ 462709 w 8267681"/>
              <a:gd name="connsiteY16557" fmla="*/ 3088687 h 6698675"/>
              <a:gd name="connsiteX16558" fmla="*/ 479153 w 8267681"/>
              <a:gd name="connsiteY16558" fmla="*/ 3102775 h 6698675"/>
              <a:gd name="connsiteX16559" fmla="*/ 481502 w 8267681"/>
              <a:gd name="connsiteY16559" fmla="*/ 3095732 h 6698675"/>
              <a:gd name="connsiteX16560" fmla="*/ 481502 w 8267681"/>
              <a:gd name="connsiteY16560" fmla="*/ 3086336 h 6698675"/>
              <a:gd name="connsiteX16561" fmla="*/ 490896 w 8267681"/>
              <a:gd name="connsiteY16561" fmla="*/ 3076942 h 6698675"/>
              <a:gd name="connsiteX16562" fmla="*/ 490896 w 8267681"/>
              <a:gd name="connsiteY16562" fmla="*/ 3067552 h 6698675"/>
              <a:gd name="connsiteX16563" fmla="*/ 469760 w 8267681"/>
              <a:gd name="connsiteY16563" fmla="*/ 3051114 h 6698675"/>
              <a:gd name="connsiteX16564" fmla="*/ 465059 w 8267681"/>
              <a:gd name="connsiteY16564" fmla="*/ 3053460 h 6698675"/>
              <a:gd name="connsiteX16565" fmla="*/ 469760 w 8267681"/>
              <a:gd name="connsiteY16565" fmla="*/ 3060507 h 6698675"/>
              <a:gd name="connsiteX16566" fmla="*/ 465059 w 8267681"/>
              <a:gd name="connsiteY16566" fmla="*/ 3067552 h 6698675"/>
              <a:gd name="connsiteX16567" fmla="*/ 432174 w 8267681"/>
              <a:gd name="connsiteY16567" fmla="*/ 3051114 h 6698675"/>
              <a:gd name="connsiteX16568" fmla="*/ 429826 w 8267681"/>
              <a:gd name="connsiteY16568" fmla="*/ 3048764 h 6698675"/>
              <a:gd name="connsiteX16569" fmla="*/ 399291 w 8267681"/>
              <a:gd name="connsiteY16569" fmla="*/ 3051114 h 6698675"/>
              <a:gd name="connsiteX16570" fmla="*/ 399291 w 8267681"/>
              <a:gd name="connsiteY16570" fmla="*/ 3060507 h 6698675"/>
              <a:gd name="connsiteX16571" fmla="*/ 364062 w 8267681"/>
              <a:gd name="connsiteY16571" fmla="*/ 3093383 h 6698675"/>
              <a:gd name="connsiteX16572" fmla="*/ 371112 w 8267681"/>
              <a:gd name="connsiteY16572" fmla="*/ 3098078 h 6698675"/>
              <a:gd name="connsiteX16573" fmla="*/ 408689 w 8267681"/>
              <a:gd name="connsiteY16573" fmla="*/ 3069899 h 6698675"/>
              <a:gd name="connsiteX16574" fmla="*/ 420431 w 8267681"/>
              <a:gd name="connsiteY16574" fmla="*/ 3065200 h 6698675"/>
              <a:gd name="connsiteX16575" fmla="*/ 441569 w 8267681"/>
              <a:gd name="connsiteY16575" fmla="*/ 3079289 h 6698675"/>
              <a:gd name="connsiteX16576" fmla="*/ 420431 w 8267681"/>
              <a:gd name="connsiteY16576" fmla="*/ 3098078 h 6698675"/>
              <a:gd name="connsiteX16577" fmla="*/ 403989 w 8267681"/>
              <a:gd name="connsiteY16577" fmla="*/ 3093383 h 6698675"/>
              <a:gd name="connsiteX16578" fmla="*/ 418084 w 8267681"/>
              <a:gd name="connsiteY16578" fmla="*/ 3128603 h 6698675"/>
              <a:gd name="connsiteX16579" fmla="*/ 385199 w 8267681"/>
              <a:gd name="connsiteY16579" fmla="*/ 3145047 h 6698675"/>
              <a:gd name="connsiteX16580" fmla="*/ 375805 w 8267681"/>
              <a:gd name="connsiteY16580" fmla="*/ 3133303 h 6698675"/>
              <a:gd name="connsiteX16581" fmla="*/ 366411 w 8267681"/>
              <a:gd name="connsiteY16581" fmla="*/ 3142698 h 6698675"/>
              <a:gd name="connsiteX16582" fmla="*/ 340576 w 8267681"/>
              <a:gd name="connsiteY16582" fmla="*/ 3116866 h 6698675"/>
              <a:gd name="connsiteX16583" fmla="*/ 331178 w 8267681"/>
              <a:gd name="connsiteY16583" fmla="*/ 3145047 h 6698675"/>
              <a:gd name="connsiteX16584" fmla="*/ 352319 w 8267681"/>
              <a:gd name="connsiteY16584" fmla="*/ 3154437 h 6698675"/>
              <a:gd name="connsiteX16585" fmla="*/ 355549 w 8267681"/>
              <a:gd name="connsiteY16585" fmla="*/ 3162658 h 6698675"/>
              <a:gd name="connsiteX16586" fmla="*/ 356344 w 8267681"/>
              <a:gd name="connsiteY16586" fmla="*/ 3167101 h 6698675"/>
              <a:gd name="connsiteX16587" fmla="*/ 349678 w 8267681"/>
              <a:gd name="connsiteY16587" fmla="*/ 3176159 h 6698675"/>
              <a:gd name="connsiteX16588" fmla="*/ 340576 w 8267681"/>
              <a:gd name="connsiteY16588" fmla="*/ 3182622 h 6698675"/>
              <a:gd name="connsiteX16589" fmla="*/ 324134 w 8267681"/>
              <a:gd name="connsiteY16589" fmla="*/ 3173228 h 6698675"/>
              <a:gd name="connsiteX16590" fmla="*/ 291248 w 8267681"/>
              <a:gd name="connsiteY16590" fmla="*/ 3180274 h 6698675"/>
              <a:gd name="connsiteX16591" fmla="*/ 321784 w 8267681"/>
              <a:gd name="connsiteY16591" fmla="*/ 3189668 h 6698675"/>
              <a:gd name="connsiteX16592" fmla="*/ 319434 w 8267681"/>
              <a:gd name="connsiteY16592" fmla="*/ 3199057 h 6698675"/>
              <a:gd name="connsiteX16593" fmla="*/ 347620 w 8267681"/>
              <a:gd name="connsiteY16593" fmla="*/ 3201406 h 6698675"/>
              <a:gd name="connsiteX16594" fmla="*/ 357014 w 8267681"/>
              <a:gd name="connsiteY16594" fmla="*/ 3201406 h 6698675"/>
              <a:gd name="connsiteX16595" fmla="*/ 373456 w 8267681"/>
              <a:gd name="connsiteY16595" fmla="*/ 3217848 h 6698675"/>
              <a:gd name="connsiteX16596" fmla="*/ 371112 w 8267681"/>
              <a:gd name="connsiteY16596" fmla="*/ 3234296 h 6698675"/>
              <a:gd name="connsiteX16597" fmla="*/ 382854 w 8267681"/>
              <a:gd name="connsiteY16597" fmla="*/ 3241348 h 6698675"/>
              <a:gd name="connsiteX16598" fmla="*/ 396941 w 8267681"/>
              <a:gd name="connsiteY16598" fmla="*/ 3224895 h 6698675"/>
              <a:gd name="connsiteX16599" fmla="*/ 401641 w 8267681"/>
              <a:gd name="connsiteY16599" fmla="*/ 3220195 h 6698675"/>
              <a:gd name="connsiteX16600" fmla="*/ 415734 w 8267681"/>
              <a:gd name="connsiteY16600" fmla="*/ 3241348 h 6698675"/>
              <a:gd name="connsiteX16601" fmla="*/ 408689 w 8267681"/>
              <a:gd name="connsiteY16601" fmla="*/ 3253094 h 6698675"/>
              <a:gd name="connsiteX16602" fmla="*/ 399291 w 8267681"/>
              <a:gd name="connsiteY16602" fmla="*/ 3257798 h 6698675"/>
              <a:gd name="connsiteX16603" fmla="*/ 387548 w 8267681"/>
              <a:gd name="connsiteY16603" fmla="*/ 3257798 h 6698675"/>
              <a:gd name="connsiteX16604" fmla="*/ 406339 w 8267681"/>
              <a:gd name="connsiteY16604" fmla="*/ 3274273 h 6698675"/>
              <a:gd name="connsiteX16605" fmla="*/ 401641 w 8267681"/>
              <a:gd name="connsiteY16605" fmla="*/ 3290651 h 6698675"/>
              <a:gd name="connsiteX16606" fmla="*/ 425132 w 8267681"/>
              <a:gd name="connsiteY16606" fmla="*/ 3285961 h 6698675"/>
              <a:gd name="connsiteX16607" fmla="*/ 425132 w 8267681"/>
              <a:gd name="connsiteY16607" fmla="*/ 3304700 h 6698675"/>
              <a:gd name="connsiteX16608" fmla="*/ 382854 w 8267681"/>
              <a:gd name="connsiteY16608" fmla="*/ 3304700 h 6698675"/>
              <a:gd name="connsiteX16609" fmla="*/ 357014 w 8267681"/>
              <a:gd name="connsiteY16609" fmla="*/ 3316463 h 6698675"/>
              <a:gd name="connsiteX16610" fmla="*/ 349970 w 8267681"/>
              <a:gd name="connsiteY16610" fmla="*/ 3311755 h 6698675"/>
              <a:gd name="connsiteX16611" fmla="*/ 342922 w 8267681"/>
              <a:gd name="connsiteY16611" fmla="*/ 3316463 h 6698675"/>
              <a:gd name="connsiteX16612" fmla="*/ 345271 w 8267681"/>
              <a:gd name="connsiteY16612" fmla="*/ 3325857 h 6698675"/>
              <a:gd name="connsiteX16613" fmla="*/ 324134 w 8267681"/>
              <a:gd name="connsiteY16613" fmla="*/ 3325857 h 6698675"/>
              <a:gd name="connsiteX16614" fmla="*/ 307691 w 8267681"/>
              <a:gd name="connsiteY16614" fmla="*/ 3311755 h 6698675"/>
              <a:gd name="connsiteX16615" fmla="*/ 300644 w 8267681"/>
              <a:gd name="connsiteY16615" fmla="*/ 3316463 h 6698675"/>
              <a:gd name="connsiteX16616" fmla="*/ 314736 w 8267681"/>
              <a:gd name="connsiteY16616" fmla="*/ 3347004 h 6698675"/>
              <a:gd name="connsiteX16617" fmla="*/ 314736 w 8267681"/>
              <a:gd name="connsiteY16617" fmla="*/ 3361060 h 6698675"/>
              <a:gd name="connsiteX16618" fmla="*/ 310041 w 8267681"/>
              <a:gd name="connsiteY16618" fmla="*/ 3368107 h 6698675"/>
              <a:gd name="connsiteX16619" fmla="*/ 331178 w 8267681"/>
              <a:gd name="connsiteY16619" fmla="*/ 3361060 h 6698675"/>
              <a:gd name="connsiteX16620" fmla="*/ 345271 w 8267681"/>
              <a:gd name="connsiteY16620" fmla="*/ 3370455 h 6698675"/>
              <a:gd name="connsiteX16621" fmla="*/ 331178 w 8267681"/>
              <a:gd name="connsiteY16621" fmla="*/ 3386897 h 6698675"/>
              <a:gd name="connsiteX16622" fmla="*/ 338226 w 8267681"/>
              <a:gd name="connsiteY16622" fmla="*/ 3403339 h 6698675"/>
              <a:gd name="connsiteX16623" fmla="*/ 331178 w 8267681"/>
              <a:gd name="connsiteY16623" fmla="*/ 3410385 h 6698675"/>
              <a:gd name="connsiteX16624" fmla="*/ 331178 w 8267681"/>
              <a:gd name="connsiteY16624" fmla="*/ 3429175 h 6698675"/>
              <a:gd name="connsiteX16625" fmla="*/ 340576 w 8267681"/>
              <a:gd name="connsiteY16625" fmla="*/ 3429175 h 6698675"/>
              <a:gd name="connsiteX16626" fmla="*/ 345271 w 8267681"/>
              <a:gd name="connsiteY16626" fmla="*/ 3462058 h 6698675"/>
              <a:gd name="connsiteX16627" fmla="*/ 347620 w 8267681"/>
              <a:gd name="connsiteY16627" fmla="*/ 3464407 h 6698675"/>
              <a:gd name="connsiteX16628" fmla="*/ 361714 w 8267681"/>
              <a:gd name="connsiteY16628" fmla="*/ 3445616 h 6698675"/>
              <a:gd name="connsiteX16629" fmla="*/ 359363 w 8267681"/>
              <a:gd name="connsiteY16629" fmla="*/ 3436221 h 6698675"/>
              <a:gd name="connsiteX16630" fmla="*/ 359363 w 8267681"/>
              <a:gd name="connsiteY16630" fmla="*/ 3426826 h 6698675"/>
              <a:gd name="connsiteX16631" fmla="*/ 392247 w 8267681"/>
              <a:gd name="connsiteY16631" fmla="*/ 3410385 h 6698675"/>
              <a:gd name="connsiteX16632" fmla="*/ 418084 w 8267681"/>
              <a:gd name="connsiteY16632" fmla="*/ 3419780 h 6698675"/>
              <a:gd name="connsiteX16633" fmla="*/ 425132 w 8267681"/>
              <a:gd name="connsiteY16633" fmla="*/ 3429175 h 6698675"/>
              <a:gd name="connsiteX16634" fmla="*/ 399291 w 8267681"/>
              <a:gd name="connsiteY16634" fmla="*/ 3445616 h 6698675"/>
              <a:gd name="connsiteX16635" fmla="*/ 392247 w 8267681"/>
              <a:gd name="connsiteY16635" fmla="*/ 3447965 h 6698675"/>
              <a:gd name="connsiteX16636" fmla="*/ 392247 w 8267681"/>
              <a:gd name="connsiteY16636" fmla="*/ 3457360 h 6698675"/>
              <a:gd name="connsiteX16637" fmla="*/ 413389 w 8267681"/>
              <a:gd name="connsiteY16637" fmla="*/ 3471453 h 6698675"/>
              <a:gd name="connsiteX16638" fmla="*/ 413389 w 8267681"/>
              <a:gd name="connsiteY16638" fmla="*/ 3480848 h 6698675"/>
              <a:gd name="connsiteX16639" fmla="*/ 408091 w 8267681"/>
              <a:gd name="connsiteY16639" fmla="*/ 3485263 h 6698675"/>
              <a:gd name="connsiteX16640" fmla="*/ 415718 w 8267681"/>
              <a:gd name="connsiteY16640" fmla="*/ 3485546 h 6698675"/>
              <a:gd name="connsiteX16641" fmla="*/ 420415 w 8267681"/>
              <a:gd name="connsiteY16641" fmla="*/ 3490243 h 6698675"/>
              <a:gd name="connsiteX16642" fmla="*/ 425115 w 8267681"/>
              <a:gd name="connsiteY16642" fmla="*/ 3492592 h 6698675"/>
              <a:gd name="connsiteX16643" fmla="*/ 434508 w 8267681"/>
              <a:gd name="connsiteY16643" fmla="*/ 3490243 h 6698675"/>
              <a:gd name="connsiteX16644" fmla="*/ 436857 w 8267681"/>
              <a:gd name="connsiteY16644" fmla="*/ 3480848 h 6698675"/>
              <a:gd name="connsiteX16645" fmla="*/ 472088 w 8267681"/>
              <a:gd name="connsiteY16645" fmla="*/ 3464407 h 6698675"/>
              <a:gd name="connsiteX16646" fmla="*/ 488530 w 8267681"/>
              <a:gd name="connsiteY16646" fmla="*/ 3464407 h 6698675"/>
              <a:gd name="connsiteX16647" fmla="*/ 500278 w 8267681"/>
              <a:gd name="connsiteY16647" fmla="*/ 3478499 h 6698675"/>
              <a:gd name="connsiteX16648" fmla="*/ 509670 w 8267681"/>
              <a:gd name="connsiteY16648" fmla="*/ 3476151 h 6698675"/>
              <a:gd name="connsiteX16649" fmla="*/ 519064 w 8267681"/>
              <a:gd name="connsiteY16649" fmla="*/ 3478499 h 6698675"/>
              <a:gd name="connsiteX16650" fmla="*/ 519064 w 8267681"/>
              <a:gd name="connsiteY16650" fmla="*/ 3487894 h 6698675"/>
              <a:gd name="connsiteX16651" fmla="*/ 512020 w 8267681"/>
              <a:gd name="connsiteY16651" fmla="*/ 3494941 h 6698675"/>
              <a:gd name="connsiteX16652" fmla="*/ 516715 w 8267681"/>
              <a:gd name="connsiteY16652" fmla="*/ 3504336 h 6698675"/>
              <a:gd name="connsiteX16653" fmla="*/ 587183 w 8267681"/>
              <a:gd name="connsiteY16653" fmla="*/ 3509034 h 6698675"/>
              <a:gd name="connsiteX16654" fmla="*/ 638853 w 8267681"/>
              <a:gd name="connsiteY16654" fmla="*/ 3501987 h 6698675"/>
              <a:gd name="connsiteX16655" fmla="*/ 664688 w 8267681"/>
              <a:gd name="connsiteY16655" fmla="*/ 3506685 h 6698675"/>
              <a:gd name="connsiteX16656" fmla="*/ 674083 w 8267681"/>
              <a:gd name="connsiteY16656" fmla="*/ 3499638 h 6698675"/>
              <a:gd name="connsiteX16657" fmla="*/ 810314 w 8267681"/>
              <a:gd name="connsiteY16657" fmla="*/ 3511382 h 6698675"/>
              <a:gd name="connsiteX16658" fmla="*/ 878427 w 8267681"/>
              <a:gd name="connsiteY16658" fmla="*/ 3499638 h 6698675"/>
              <a:gd name="connsiteX16659" fmla="*/ 819707 w 8267681"/>
              <a:gd name="connsiteY16659" fmla="*/ 3490243 h 6698675"/>
              <a:gd name="connsiteX16660" fmla="*/ 768037 w 8267681"/>
              <a:gd name="connsiteY16660" fmla="*/ 3494941 h 6698675"/>
              <a:gd name="connsiteX16661" fmla="*/ 742197 w 8267681"/>
              <a:gd name="connsiteY16661" fmla="*/ 3487894 h 6698675"/>
              <a:gd name="connsiteX16662" fmla="*/ 667039 w 8267681"/>
              <a:gd name="connsiteY16662" fmla="*/ 3492592 h 6698675"/>
              <a:gd name="connsiteX16663" fmla="*/ 544901 w 8267681"/>
              <a:gd name="connsiteY16663" fmla="*/ 3487894 h 6698675"/>
              <a:gd name="connsiteX16664" fmla="*/ 540205 w 8267681"/>
              <a:gd name="connsiteY16664" fmla="*/ 3471453 h 6698675"/>
              <a:gd name="connsiteX16665" fmla="*/ 549598 w 8267681"/>
              <a:gd name="connsiteY16665" fmla="*/ 3457360 h 6698675"/>
              <a:gd name="connsiteX16666" fmla="*/ 575435 w 8267681"/>
              <a:gd name="connsiteY16666" fmla="*/ 3459709 h 6698675"/>
              <a:gd name="connsiteX16667" fmla="*/ 584833 w 8267681"/>
              <a:gd name="connsiteY16667" fmla="*/ 3457360 h 6698675"/>
              <a:gd name="connsiteX16668" fmla="*/ 610668 w 8267681"/>
              <a:gd name="connsiteY16668" fmla="*/ 3476151 h 6698675"/>
              <a:gd name="connsiteX16669" fmla="*/ 620060 w 8267681"/>
              <a:gd name="connsiteY16669" fmla="*/ 3471453 h 6698675"/>
              <a:gd name="connsiteX16670" fmla="*/ 624761 w 8267681"/>
              <a:gd name="connsiteY16670" fmla="*/ 3462058 h 6698675"/>
              <a:gd name="connsiteX16671" fmla="*/ 925405 w 8267681"/>
              <a:gd name="connsiteY16671" fmla="*/ 3457360 h 6698675"/>
              <a:gd name="connsiteX16672" fmla="*/ 927750 w 8267681"/>
              <a:gd name="connsiteY16672" fmla="*/ 3457360 h 6698675"/>
              <a:gd name="connsiteX16673" fmla="*/ 934798 w 8267681"/>
              <a:gd name="connsiteY16673" fmla="*/ 3447965 h 6698675"/>
              <a:gd name="connsiteX16674" fmla="*/ 887821 w 8267681"/>
              <a:gd name="connsiteY16674" fmla="*/ 3438570 h 6698675"/>
              <a:gd name="connsiteX16675" fmla="*/ 873728 w 8267681"/>
              <a:gd name="connsiteY16675" fmla="*/ 3443268 h 6698675"/>
              <a:gd name="connsiteX16676" fmla="*/ 768037 w 8267681"/>
              <a:gd name="connsiteY16676" fmla="*/ 3429175 h 6698675"/>
              <a:gd name="connsiteX16677" fmla="*/ 678781 w 8267681"/>
              <a:gd name="connsiteY16677" fmla="*/ 3433872 h 6698675"/>
              <a:gd name="connsiteX16678" fmla="*/ 674083 w 8267681"/>
              <a:gd name="connsiteY16678" fmla="*/ 3436221 h 6698675"/>
              <a:gd name="connsiteX16679" fmla="*/ 657641 w 8267681"/>
              <a:gd name="connsiteY16679" fmla="*/ 3436221 h 6698675"/>
              <a:gd name="connsiteX16680" fmla="*/ 636503 w 8267681"/>
              <a:gd name="connsiteY16680" fmla="*/ 3426826 h 6698675"/>
              <a:gd name="connsiteX16681" fmla="*/ 610668 w 8267681"/>
              <a:gd name="connsiteY16681" fmla="*/ 3431524 h 6698675"/>
              <a:gd name="connsiteX16682" fmla="*/ 563691 w 8267681"/>
              <a:gd name="connsiteY16682" fmla="*/ 3408036 h 6698675"/>
              <a:gd name="connsiteX16683" fmla="*/ 568391 w 8267681"/>
              <a:gd name="connsiteY16683" fmla="*/ 3398641 h 6698675"/>
              <a:gd name="connsiteX16684" fmla="*/ 594225 w 8267681"/>
              <a:gd name="connsiteY16684" fmla="*/ 3403339 h 6698675"/>
              <a:gd name="connsiteX16685" fmla="*/ 636503 w 8267681"/>
              <a:gd name="connsiteY16685" fmla="*/ 3391595 h 6698675"/>
              <a:gd name="connsiteX16686" fmla="*/ 629456 w 8267681"/>
              <a:gd name="connsiteY16686" fmla="*/ 3386897 h 6698675"/>
              <a:gd name="connsiteX16687" fmla="*/ 622411 w 8267681"/>
              <a:gd name="connsiteY16687" fmla="*/ 3382199 h 6698675"/>
              <a:gd name="connsiteX16688" fmla="*/ 638853 w 8267681"/>
              <a:gd name="connsiteY16688" fmla="*/ 3375153 h 6698675"/>
              <a:gd name="connsiteX16689" fmla="*/ 648246 w 8267681"/>
              <a:gd name="connsiteY16689" fmla="*/ 3375153 h 6698675"/>
              <a:gd name="connsiteX16690" fmla="*/ 648246 w 8267681"/>
              <a:gd name="connsiteY16690" fmla="*/ 3361061 h 6698675"/>
              <a:gd name="connsiteX16691" fmla="*/ 613018 w 8267681"/>
              <a:gd name="connsiteY16691" fmla="*/ 3356363 h 6698675"/>
              <a:gd name="connsiteX16692" fmla="*/ 622411 w 8267681"/>
              <a:gd name="connsiteY16692" fmla="*/ 3342305 h 6698675"/>
              <a:gd name="connsiteX16693" fmla="*/ 638853 w 8267681"/>
              <a:gd name="connsiteY16693" fmla="*/ 3354014 h 6698675"/>
              <a:gd name="connsiteX16694" fmla="*/ 655296 w 8267681"/>
              <a:gd name="connsiteY16694" fmla="*/ 3349336 h 6698675"/>
              <a:gd name="connsiteX16695" fmla="*/ 798572 w 8267681"/>
              <a:gd name="connsiteY16695" fmla="*/ 3354014 h 6698675"/>
              <a:gd name="connsiteX16696" fmla="*/ 815010 w 8267681"/>
              <a:gd name="connsiteY16696" fmla="*/ 3349336 h 6698675"/>
              <a:gd name="connsiteX16697" fmla="*/ 824407 w 8267681"/>
              <a:gd name="connsiteY16697" fmla="*/ 3349336 h 6698675"/>
              <a:gd name="connsiteX16698" fmla="*/ 829102 w 8267681"/>
              <a:gd name="connsiteY16698" fmla="*/ 3345827 h 6698675"/>
              <a:gd name="connsiteX16699" fmla="*/ 832133 w 8267681"/>
              <a:gd name="connsiteY16699" fmla="*/ 3343559 h 6698675"/>
              <a:gd name="connsiteX16700" fmla="*/ 810323 w 8267681"/>
              <a:gd name="connsiteY16700" fmla="*/ 3337608 h 6698675"/>
              <a:gd name="connsiteX16701" fmla="*/ 803277 w 8267681"/>
              <a:gd name="connsiteY16701" fmla="*/ 3335256 h 6698675"/>
              <a:gd name="connsiteX16702" fmla="*/ 810323 w 8267681"/>
              <a:gd name="connsiteY16702" fmla="*/ 3330561 h 6698675"/>
              <a:gd name="connsiteX16703" fmla="*/ 836160 w 8267681"/>
              <a:gd name="connsiteY16703" fmla="*/ 3328206 h 6698675"/>
              <a:gd name="connsiteX16704" fmla="*/ 852601 w 8267681"/>
              <a:gd name="connsiteY16704" fmla="*/ 3335256 h 6698675"/>
              <a:gd name="connsiteX16705" fmla="*/ 848784 w 8267681"/>
              <a:gd name="connsiteY16705" fmla="*/ 3337315 h 6698675"/>
              <a:gd name="connsiteX16706" fmla="*/ 839067 w 8267681"/>
              <a:gd name="connsiteY16706" fmla="*/ 3342966 h 6698675"/>
              <a:gd name="connsiteX16707" fmla="*/ 854942 w 8267681"/>
              <a:gd name="connsiteY16707" fmla="*/ 3344947 h 6698675"/>
              <a:gd name="connsiteX16708" fmla="*/ 876077 w 8267681"/>
              <a:gd name="connsiteY16708" fmla="*/ 3349336 h 6698675"/>
              <a:gd name="connsiteX16709" fmla="*/ 918355 w 8267681"/>
              <a:gd name="connsiteY16709" fmla="*/ 3349336 h 6698675"/>
              <a:gd name="connsiteX16710" fmla="*/ 923055 w 8267681"/>
              <a:gd name="connsiteY16710" fmla="*/ 3344658 h 6698675"/>
              <a:gd name="connsiteX16711" fmla="*/ 918355 w 8267681"/>
              <a:gd name="connsiteY16711" fmla="*/ 3342305 h 6698675"/>
              <a:gd name="connsiteX16712" fmla="*/ 913658 w 8267681"/>
              <a:gd name="connsiteY16712" fmla="*/ 3339957 h 6698675"/>
              <a:gd name="connsiteX16713" fmla="*/ 1028748 w 8267681"/>
              <a:gd name="connsiteY16713" fmla="*/ 3361061 h 6698675"/>
              <a:gd name="connsiteX16714" fmla="*/ 1148537 w 8267681"/>
              <a:gd name="connsiteY16714" fmla="*/ 3356363 h 6698675"/>
              <a:gd name="connsiteX16715" fmla="*/ 1155587 w 8267681"/>
              <a:gd name="connsiteY16715" fmla="*/ 3356363 h 6698675"/>
              <a:gd name="connsiteX16716" fmla="*/ 1157931 w 8267681"/>
              <a:gd name="connsiteY16716" fmla="*/ 3354014 h 6698675"/>
              <a:gd name="connsiteX16717" fmla="*/ 1186117 w 8267681"/>
              <a:gd name="connsiteY16717" fmla="*/ 3349336 h 6698675"/>
              <a:gd name="connsiteX16718" fmla="*/ 1188465 w 8267681"/>
              <a:gd name="connsiteY16718" fmla="*/ 3354014 h 6698675"/>
              <a:gd name="connsiteX16719" fmla="*/ 1197864 w 8267681"/>
              <a:gd name="connsiteY16719" fmla="*/ 3356363 h 6698675"/>
              <a:gd name="connsiteX16720" fmla="*/ 1207257 w 8267681"/>
              <a:gd name="connsiteY16720" fmla="*/ 3356363 h 6698675"/>
              <a:gd name="connsiteX16721" fmla="*/ 1209607 w 8267681"/>
              <a:gd name="connsiteY16721" fmla="*/ 3349336 h 6698675"/>
              <a:gd name="connsiteX16722" fmla="*/ 1207257 w 8267681"/>
              <a:gd name="connsiteY16722" fmla="*/ 3347004 h 6698675"/>
              <a:gd name="connsiteX16723" fmla="*/ 1204906 w 8267681"/>
              <a:gd name="connsiteY16723" fmla="*/ 3347004 h 6698675"/>
              <a:gd name="connsiteX16724" fmla="*/ 1261277 w 8267681"/>
              <a:gd name="connsiteY16724" fmla="*/ 3328206 h 6698675"/>
              <a:gd name="connsiteX16725" fmla="*/ 1327043 w 8267681"/>
              <a:gd name="connsiteY16725" fmla="*/ 3330561 h 6698675"/>
              <a:gd name="connsiteX16726" fmla="*/ 1331741 w 8267681"/>
              <a:gd name="connsiteY16726" fmla="*/ 3325857 h 6698675"/>
              <a:gd name="connsiteX16727" fmla="*/ 1317649 w 8267681"/>
              <a:gd name="connsiteY16727" fmla="*/ 3318807 h 6698675"/>
              <a:gd name="connsiteX16728" fmla="*/ 1301206 w 8267681"/>
              <a:gd name="connsiteY16728" fmla="*/ 3318807 h 6698675"/>
              <a:gd name="connsiteX16729" fmla="*/ 1284765 w 8267681"/>
              <a:gd name="connsiteY16729" fmla="*/ 3318807 h 6698675"/>
              <a:gd name="connsiteX16730" fmla="*/ 1352883 w 8267681"/>
              <a:gd name="connsiteY16730" fmla="*/ 3283629 h 6698675"/>
              <a:gd name="connsiteX16731" fmla="*/ 1524344 w 8267681"/>
              <a:gd name="connsiteY16731" fmla="*/ 3100401 h 6698675"/>
              <a:gd name="connsiteX16732" fmla="*/ 1529038 w 8267681"/>
              <a:gd name="connsiteY16732" fmla="*/ 3095704 h 6698675"/>
              <a:gd name="connsiteX16733" fmla="*/ 1493808 w 8267681"/>
              <a:gd name="connsiteY16733" fmla="*/ 3093357 h 6698675"/>
              <a:gd name="connsiteX16734" fmla="*/ 1432739 w 8267681"/>
              <a:gd name="connsiteY16734" fmla="*/ 3091003 h 6698675"/>
              <a:gd name="connsiteX16735" fmla="*/ 1303555 w 8267681"/>
              <a:gd name="connsiteY16735" fmla="*/ 3229593 h 6698675"/>
              <a:gd name="connsiteX16736" fmla="*/ 1223699 w 8267681"/>
              <a:gd name="connsiteY16736" fmla="*/ 3271915 h 6698675"/>
              <a:gd name="connsiteX16737" fmla="*/ 1209607 w 8267681"/>
              <a:gd name="connsiteY16737" fmla="*/ 3271915 h 6698675"/>
              <a:gd name="connsiteX16738" fmla="*/ 1188465 w 8267681"/>
              <a:gd name="connsiteY16738" fmla="*/ 3278939 h 6698675"/>
              <a:gd name="connsiteX16739" fmla="*/ 1186117 w 8267681"/>
              <a:gd name="connsiteY16739" fmla="*/ 3285961 h 6698675"/>
              <a:gd name="connsiteX16740" fmla="*/ 1014655 w 8267681"/>
              <a:gd name="connsiteY16740" fmla="*/ 3304700 h 6698675"/>
              <a:gd name="connsiteX16741" fmla="*/ 887821 w 8267681"/>
              <a:gd name="connsiteY16741" fmla="*/ 3281270 h 6698675"/>
              <a:gd name="connsiteX16742" fmla="*/ 892520 w 8267681"/>
              <a:gd name="connsiteY16742" fmla="*/ 3271915 h 6698675"/>
              <a:gd name="connsiteX16743" fmla="*/ 883127 w 8267681"/>
              <a:gd name="connsiteY16743" fmla="*/ 3269552 h 6698675"/>
              <a:gd name="connsiteX16744" fmla="*/ 873728 w 8267681"/>
              <a:gd name="connsiteY16744" fmla="*/ 3271915 h 6698675"/>
              <a:gd name="connsiteX16745" fmla="*/ 866685 w 8267681"/>
              <a:gd name="connsiteY16745" fmla="*/ 3274248 h 6698675"/>
              <a:gd name="connsiteX16746" fmla="*/ 869035 w 8267681"/>
              <a:gd name="connsiteY16746" fmla="*/ 3276607 h 6698675"/>
              <a:gd name="connsiteX16747" fmla="*/ 784479 w 8267681"/>
              <a:gd name="connsiteY16747" fmla="*/ 3227241 h 6698675"/>
              <a:gd name="connsiteX16748" fmla="*/ 789174 w 8267681"/>
              <a:gd name="connsiteY16748" fmla="*/ 3224895 h 6698675"/>
              <a:gd name="connsiteX16749" fmla="*/ 791521 w 8267681"/>
              <a:gd name="connsiteY16749" fmla="*/ 3220195 h 6698675"/>
              <a:gd name="connsiteX16750" fmla="*/ 775080 w 8267681"/>
              <a:gd name="connsiteY16750" fmla="*/ 3217847 h 6698675"/>
              <a:gd name="connsiteX16751" fmla="*/ 749244 w 8267681"/>
              <a:gd name="connsiteY16751" fmla="*/ 3189660 h 6698675"/>
              <a:gd name="connsiteX16752" fmla="*/ 744547 w 8267681"/>
              <a:gd name="connsiteY16752" fmla="*/ 3184961 h 6698675"/>
              <a:gd name="connsiteX16753" fmla="*/ 746895 w 8267681"/>
              <a:gd name="connsiteY16753" fmla="*/ 3182612 h 6698675"/>
              <a:gd name="connsiteX16754" fmla="*/ 751594 w 8267681"/>
              <a:gd name="connsiteY16754" fmla="*/ 3177914 h 6698675"/>
              <a:gd name="connsiteX16755" fmla="*/ 746895 w 8267681"/>
              <a:gd name="connsiteY16755" fmla="*/ 3170868 h 6698675"/>
              <a:gd name="connsiteX16756" fmla="*/ 735152 w 8267681"/>
              <a:gd name="connsiteY16756" fmla="*/ 3170868 h 6698675"/>
              <a:gd name="connsiteX16757" fmla="*/ 742197 w 8267681"/>
              <a:gd name="connsiteY16757" fmla="*/ 2743386 h 6698675"/>
              <a:gd name="connsiteX16758" fmla="*/ 744547 w 8267681"/>
              <a:gd name="connsiteY16758" fmla="*/ 2743386 h 6698675"/>
              <a:gd name="connsiteX16759" fmla="*/ 770382 w 8267681"/>
              <a:gd name="connsiteY16759" fmla="*/ 2717548 h 6698675"/>
              <a:gd name="connsiteX16760" fmla="*/ 768037 w 8267681"/>
              <a:gd name="connsiteY16760" fmla="*/ 2715199 h 6698675"/>
              <a:gd name="connsiteX16761" fmla="*/ 786824 w 8267681"/>
              <a:gd name="connsiteY16761" fmla="*/ 2698757 h 6698675"/>
              <a:gd name="connsiteX16762" fmla="*/ 786824 w 8267681"/>
              <a:gd name="connsiteY16762" fmla="*/ 2701106 h 6698675"/>
              <a:gd name="connsiteX16763" fmla="*/ 786824 w 8267681"/>
              <a:gd name="connsiteY16763" fmla="*/ 2717548 h 6698675"/>
              <a:gd name="connsiteX16764" fmla="*/ 805614 w 8267681"/>
              <a:gd name="connsiteY16764" fmla="*/ 2738688 h 6698675"/>
              <a:gd name="connsiteX16765" fmla="*/ 812665 w 8267681"/>
              <a:gd name="connsiteY16765" fmla="*/ 2717548 h 6698675"/>
              <a:gd name="connsiteX16766" fmla="*/ 822057 w 8267681"/>
              <a:gd name="connsiteY16766" fmla="*/ 2708153 h 6698675"/>
              <a:gd name="connsiteX16767" fmla="*/ 831452 w 8267681"/>
              <a:gd name="connsiteY16767" fmla="*/ 2708153 h 6698675"/>
              <a:gd name="connsiteX16768" fmla="*/ 873728 w 8267681"/>
              <a:gd name="connsiteY16768" fmla="*/ 2731642 h 6698675"/>
              <a:gd name="connsiteX16769" fmla="*/ 883127 w 8267681"/>
              <a:gd name="connsiteY16769" fmla="*/ 2708153 h 6698675"/>
              <a:gd name="connsiteX16770" fmla="*/ 892520 w 8267681"/>
              <a:gd name="connsiteY16770" fmla="*/ 2710502 h 6698675"/>
              <a:gd name="connsiteX16771" fmla="*/ 901914 w 8267681"/>
              <a:gd name="connsiteY16771" fmla="*/ 2710502 h 6698675"/>
              <a:gd name="connsiteX16772" fmla="*/ 908962 w 8267681"/>
              <a:gd name="connsiteY16772" fmla="*/ 2717548 h 6698675"/>
              <a:gd name="connsiteX16773" fmla="*/ 897220 w 8267681"/>
              <a:gd name="connsiteY16773" fmla="*/ 2726944 h 6698675"/>
              <a:gd name="connsiteX16774" fmla="*/ 894870 w 8267681"/>
              <a:gd name="connsiteY16774" fmla="*/ 2736337 h 6698675"/>
              <a:gd name="connsiteX16775" fmla="*/ 916007 w 8267681"/>
              <a:gd name="connsiteY16775" fmla="*/ 2748077 h 6698675"/>
              <a:gd name="connsiteX16776" fmla="*/ 887821 w 8267681"/>
              <a:gd name="connsiteY16776" fmla="*/ 2755127 h 6698675"/>
              <a:gd name="connsiteX16777" fmla="*/ 887821 w 8267681"/>
              <a:gd name="connsiteY16777" fmla="*/ 2752777 h 6698675"/>
              <a:gd name="connsiteX16778" fmla="*/ 876077 w 8267681"/>
              <a:gd name="connsiteY16778" fmla="*/ 2743386 h 6698675"/>
              <a:gd name="connsiteX16779" fmla="*/ 833800 w 8267681"/>
              <a:gd name="connsiteY16779" fmla="*/ 2738688 h 6698675"/>
              <a:gd name="connsiteX16780" fmla="*/ 829102 w 8267681"/>
              <a:gd name="connsiteY16780" fmla="*/ 2741036 h 6698675"/>
              <a:gd name="connsiteX16781" fmla="*/ 854942 w 8267681"/>
              <a:gd name="connsiteY16781" fmla="*/ 2757477 h 6698675"/>
              <a:gd name="connsiteX16782" fmla="*/ 871380 w 8267681"/>
              <a:gd name="connsiteY16782" fmla="*/ 2757477 h 6698675"/>
              <a:gd name="connsiteX16783" fmla="*/ 866685 w 8267681"/>
              <a:gd name="connsiteY16783" fmla="*/ 2759827 h 6698675"/>
              <a:gd name="connsiteX16784" fmla="*/ 843195 w 8267681"/>
              <a:gd name="connsiteY16784" fmla="*/ 2773917 h 6698675"/>
              <a:gd name="connsiteX16785" fmla="*/ 824407 w 8267681"/>
              <a:gd name="connsiteY16785" fmla="*/ 2750429 h 6698675"/>
              <a:gd name="connsiteX16786" fmla="*/ 812665 w 8267681"/>
              <a:gd name="connsiteY16786" fmla="*/ 2750429 h 6698675"/>
              <a:gd name="connsiteX16787" fmla="*/ 796222 w 8267681"/>
              <a:gd name="connsiteY16787" fmla="*/ 2733988 h 6698675"/>
              <a:gd name="connsiteX16788" fmla="*/ 760987 w 8267681"/>
              <a:gd name="connsiteY16788" fmla="*/ 2766863 h 6698675"/>
              <a:gd name="connsiteX16789" fmla="*/ 735152 w 8267681"/>
              <a:gd name="connsiteY16789" fmla="*/ 2766863 h 6698675"/>
              <a:gd name="connsiteX16790" fmla="*/ 763336 w 8267681"/>
              <a:gd name="connsiteY16790" fmla="*/ 2783310 h 6698675"/>
              <a:gd name="connsiteX16791" fmla="*/ 779779 w 8267681"/>
              <a:gd name="connsiteY16791" fmla="*/ 2776265 h 6698675"/>
              <a:gd name="connsiteX16792" fmla="*/ 796222 w 8267681"/>
              <a:gd name="connsiteY16792" fmla="*/ 2773917 h 6698675"/>
              <a:gd name="connsiteX16793" fmla="*/ 819707 w 8267681"/>
              <a:gd name="connsiteY16793" fmla="*/ 2792709 h 6698675"/>
              <a:gd name="connsiteX16794" fmla="*/ 812665 w 8267681"/>
              <a:gd name="connsiteY16794" fmla="*/ 2802108 h 6698675"/>
              <a:gd name="connsiteX16795" fmla="*/ 812665 w 8267681"/>
              <a:gd name="connsiteY16795" fmla="*/ 2804448 h 6698675"/>
              <a:gd name="connsiteX16796" fmla="*/ 777429 w 8267681"/>
              <a:gd name="connsiteY16796" fmla="*/ 2865511 h 6698675"/>
              <a:gd name="connsiteX16797" fmla="*/ 772731 w 8267681"/>
              <a:gd name="connsiteY16797" fmla="*/ 2879603 h 6698675"/>
              <a:gd name="connsiteX16798" fmla="*/ 690524 w 8267681"/>
              <a:gd name="connsiteY16798" fmla="*/ 2940682 h 6698675"/>
              <a:gd name="connsiteX16799" fmla="*/ 768037 w 8267681"/>
              <a:gd name="connsiteY16799" fmla="*/ 2898397 h 6698675"/>
              <a:gd name="connsiteX16800" fmla="*/ 772731 w 8267681"/>
              <a:gd name="connsiteY16800" fmla="*/ 3013491 h 6698675"/>
              <a:gd name="connsiteX16801" fmla="*/ 880777 w 8267681"/>
              <a:gd name="connsiteY16801" fmla="*/ 3145031 h 6698675"/>
              <a:gd name="connsiteX16802" fmla="*/ 1056934 w 8267681"/>
              <a:gd name="connsiteY16802" fmla="*/ 3180267 h 6698675"/>
              <a:gd name="connsiteX16803" fmla="*/ 1228395 w 8267681"/>
              <a:gd name="connsiteY16803" fmla="*/ 3074565 h 6698675"/>
              <a:gd name="connsiteX16804" fmla="*/ 1273021 w 8267681"/>
              <a:gd name="connsiteY16804" fmla="*/ 2943031 h 6698675"/>
              <a:gd name="connsiteX16805" fmla="*/ 1270672 w 8267681"/>
              <a:gd name="connsiteY16805" fmla="*/ 2928935 h 6698675"/>
              <a:gd name="connsiteX16806" fmla="*/ 1270672 w 8267681"/>
              <a:gd name="connsiteY16806" fmla="*/ 2910142 h 6698675"/>
              <a:gd name="connsiteX16807" fmla="*/ 1270672 w 8267681"/>
              <a:gd name="connsiteY16807" fmla="*/ 2908969 h 6698675"/>
              <a:gd name="connsiteX16808" fmla="*/ 1275370 w 8267681"/>
              <a:gd name="connsiteY16808" fmla="*/ 2940682 h 6698675"/>
              <a:gd name="connsiteX16809" fmla="*/ 1275370 w 8267681"/>
              <a:gd name="connsiteY16809" fmla="*/ 2870211 h 6698675"/>
              <a:gd name="connsiteX16810" fmla="*/ 1240142 w 8267681"/>
              <a:gd name="connsiteY16810" fmla="*/ 2752777 h 6698675"/>
              <a:gd name="connsiteX16811" fmla="*/ 955940 w 8267681"/>
              <a:gd name="connsiteY16811" fmla="*/ 2597748 h 6698675"/>
              <a:gd name="connsiteX16812" fmla="*/ 932448 w 8267681"/>
              <a:gd name="connsiteY16812" fmla="*/ 2482647 h 6698675"/>
              <a:gd name="connsiteX16813" fmla="*/ 934798 w 8267681"/>
              <a:gd name="connsiteY16813" fmla="*/ 2459156 h 6698675"/>
              <a:gd name="connsiteX16814" fmla="*/ 967683 w 8267681"/>
              <a:gd name="connsiteY16814" fmla="*/ 2499091 h 6698675"/>
              <a:gd name="connsiteX16815" fmla="*/ 977076 w 8267681"/>
              <a:gd name="connsiteY16815" fmla="*/ 2489695 h 6698675"/>
              <a:gd name="connsiteX16816" fmla="*/ 972378 w 8267681"/>
              <a:gd name="connsiteY16816" fmla="*/ 2447413 h 6698675"/>
              <a:gd name="connsiteX16817" fmla="*/ 979425 w 8267681"/>
              <a:gd name="connsiteY16817" fmla="*/ 2393386 h 6698675"/>
              <a:gd name="connsiteX16818" fmla="*/ 972378 w 8267681"/>
              <a:gd name="connsiteY16818" fmla="*/ 2388703 h 6698675"/>
              <a:gd name="connsiteX16819" fmla="*/ 979425 w 8267681"/>
              <a:gd name="connsiteY16819" fmla="*/ 2381650 h 6698675"/>
              <a:gd name="connsiteX16820" fmla="*/ 981775 w 8267681"/>
              <a:gd name="connsiteY16820" fmla="*/ 2383997 h 6698675"/>
              <a:gd name="connsiteX16821" fmla="*/ 1031098 w 8267681"/>
              <a:gd name="connsiteY16821" fmla="*/ 2306488 h 6698675"/>
              <a:gd name="connsiteX16822" fmla="*/ 1047539 w 8267681"/>
              <a:gd name="connsiteY16822" fmla="*/ 2313539 h 6698675"/>
              <a:gd name="connsiteX16823" fmla="*/ 1059282 w 8267681"/>
              <a:gd name="connsiteY16823" fmla="*/ 2311189 h 6698675"/>
              <a:gd name="connsiteX16824" fmla="*/ 1054584 w 8267681"/>
              <a:gd name="connsiteY16824" fmla="*/ 2301787 h 6698675"/>
              <a:gd name="connsiteX16825" fmla="*/ 1063981 w 8267681"/>
              <a:gd name="connsiteY16825" fmla="*/ 2292396 h 6698675"/>
              <a:gd name="connsiteX16826" fmla="*/ 1089817 w 8267681"/>
              <a:gd name="connsiteY16826" fmla="*/ 2301787 h 6698675"/>
              <a:gd name="connsiteX16827" fmla="*/ 1106259 w 8267681"/>
              <a:gd name="connsiteY16827" fmla="*/ 2304141 h 6698675"/>
              <a:gd name="connsiteX16828" fmla="*/ 1115654 w 8267681"/>
              <a:gd name="connsiteY16828" fmla="*/ 2304141 h 6698675"/>
              <a:gd name="connsiteX16829" fmla="*/ 1120351 w 8267681"/>
              <a:gd name="connsiteY16829" fmla="*/ 2311189 h 6698675"/>
              <a:gd name="connsiteX16830" fmla="*/ 1115654 w 8267681"/>
              <a:gd name="connsiteY16830" fmla="*/ 2320594 h 6698675"/>
              <a:gd name="connsiteX16831" fmla="*/ 1118002 w 8267681"/>
              <a:gd name="connsiteY16831" fmla="*/ 2337017 h 6698675"/>
              <a:gd name="connsiteX16832" fmla="*/ 1136794 w 8267681"/>
              <a:gd name="connsiteY16832" fmla="*/ 2329971 h 6698675"/>
              <a:gd name="connsiteX16833" fmla="*/ 1143839 w 8267681"/>
              <a:gd name="connsiteY16833" fmla="*/ 2322938 h 6698675"/>
              <a:gd name="connsiteX16834" fmla="*/ 1153236 w 8267681"/>
              <a:gd name="connsiteY16834" fmla="*/ 2325277 h 6698675"/>
              <a:gd name="connsiteX16835" fmla="*/ 1169679 w 8267681"/>
              <a:gd name="connsiteY16835" fmla="*/ 2320594 h 6698675"/>
              <a:gd name="connsiteX16836" fmla="*/ 1174373 w 8267681"/>
              <a:gd name="connsiteY16836" fmla="*/ 2327617 h 6698675"/>
              <a:gd name="connsiteX16837" fmla="*/ 1169679 w 8267681"/>
              <a:gd name="connsiteY16837" fmla="*/ 2341718 h 6698675"/>
              <a:gd name="connsiteX16838" fmla="*/ 1139144 w 8267681"/>
              <a:gd name="connsiteY16838" fmla="*/ 2369902 h 6698675"/>
              <a:gd name="connsiteX16839" fmla="*/ 1153236 w 8267681"/>
              <a:gd name="connsiteY16839" fmla="*/ 2386351 h 6698675"/>
              <a:gd name="connsiteX16840" fmla="*/ 1153236 w 8267681"/>
              <a:gd name="connsiteY16840" fmla="*/ 2369902 h 6698675"/>
              <a:gd name="connsiteX16841" fmla="*/ 1162629 w 8267681"/>
              <a:gd name="connsiteY16841" fmla="*/ 2367555 h 6698675"/>
              <a:gd name="connsiteX16842" fmla="*/ 1172024 w 8267681"/>
              <a:gd name="connsiteY16842" fmla="*/ 2376947 h 6698675"/>
              <a:gd name="connsiteX16843" fmla="*/ 1176721 w 8267681"/>
              <a:gd name="connsiteY16843" fmla="*/ 2372252 h 6698675"/>
              <a:gd name="connsiteX16844" fmla="*/ 1172024 w 8267681"/>
              <a:gd name="connsiteY16844" fmla="*/ 2362860 h 6698675"/>
              <a:gd name="connsiteX16845" fmla="*/ 1188465 w 8267681"/>
              <a:gd name="connsiteY16845" fmla="*/ 2362860 h 6698675"/>
              <a:gd name="connsiteX16846" fmla="*/ 1197864 w 8267681"/>
              <a:gd name="connsiteY16846" fmla="*/ 2369902 h 6698675"/>
              <a:gd name="connsiteX16847" fmla="*/ 1183772 w 8267681"/>
              <a:gd name="connsiteY16847" fmla="*/ 2412180 h 6698675"/>
              <a:gd name="connsiteX16848" fmla="*/ 1186117 w 8267681"/>
              <a:gd name="connsiteY16848" fmla="*/ 2421576 h 6698675"/>
              <a:gd name="connsiteX16849" fmla="*/ 1179071 w 8267681"/>
              <a:gd name="connsiteY16849" fmla="*/ 2426276 h 6698675"/>
              <a:gd name="connsiteX16850" fmla="*/ 1169679 w 8267681"/>
              <a:gd name="connsiteY16850" fmla="*/ 2414529 h 6698675"/>
              <a:gd name="connsiteX16851" fmla="*/ 1160280 w 8267681"/>
              <a:gd name="connsiteY16851" fmla="*/ 2405140 h 6698675"/>
              <a:gd name="connsiteX16852" fmla="*/ 1150886 w 8267681"/>
              <a:gd name="connsiteY16852" fmla="*/ 2409828 h 6698675"/>
              <a:gd name="connsiteX16853" fmla="*/ 1169679 w 8267681"/>
              <a:gd name="connsiteY16853" fmla="*/ 2426276 h 6698675"/>
              <a:gd name="connsiteX16854" fmla="*/ 1176721 w 8267681"/>
              <a:gd name="connsiteY16854" fmla="*/ 2442714 h 6698675"/>
              <a:gd name="connsiteX16855" fmla="*/ 1188465 w 8267681"/>
              <a:gd name="connsiteY16855" fmla="*/ 2452110 h 6698675"/>
              <a:gd name="connsiteX16856" fmla="*/ 1181422 w 8267681"/>
              <a:gd name="connsiteY16856" fmla="*/ 2477949 h 6698675"/>
              <a:gd name="connsiteX16857" fmla="*/ 1186117 w 8267681"/>
              <a:gd name="connsiteY16857" fmla="*/ 2484996 h 6698675"/>
              <a:gd name="connsiteX16858" fmla="*/ 1221349 w 8267681"/>
              <a:gd name="connsiteY16858" fmla="*/ 2447413 h 6698675"/>
              <a:gd name="connsiteX16859" fmla="*/ 1221349 w 8267681"/>
              <a:gd name="connsiteY16859" fmla="*/ 2433321 h 6698675"/>
              <a:gd name="connsiteX16860" fmla="*/ 1204906 w 8267681"/>
              <a:gd name="connsiteY16860" fmla="*/ 2435668 h 6698675"/>
              <a:gd name="connsiteX16861" fmla="*/ 1200209 w 8267681"/>
              <a:gd name="connsiteY16861" fmla="*/ 2426276 h 6698675"/>
              <a:gd name="connsiteX16862" fmla="*/ 1214301 w 8267681"/>
              <a:gd name="connsiteY16862" fmla="*/ 2407487 h 6698675"/>
              <a:gd name="connsiteX16863" fmla="*/ 1216650 w 8267681"/>
              <a:gd name="connsiteY16863" fmla="*/ 2409828 h 6698675"/>
              <a:gd name="connsiteX16864" fmla="*/ 1223699 w 8267681"/>
              <a:gd name="connsiteY16864" fmla="*/ 2423923 h 6698675"/>
              <a:gd name="connsiteX16865" fmla="*/ 1230743 w 8267681"/>
              <a:gd name="connsiteY16865" fmla="*/ 2419225 h 6698675"/>
              <a:gd name="connsiteX16866" fmla="*/ 1244836 w 8267681"/>
              <a:gd name="connsiteY16866" fmla="*/ 2428622 h 6698675"/>
              <a:gd name="connsiteX16867" fmla="*/ 1242488 w 8267681"/>
              <a:gd name="connsiteY16867" fmla="*/ 2445068 h 6698675"/>
              <a:gd name="connsiteX16868" fmla="*/ 1256579 w 8267681"/>
              <a:gd name="connsiteY16868" fmla="*/ 2452110 h 6698675"/>
              <a:gd name="connsiteX16869" fmla="*/ 1265977 w 8267681"/>
              <a:gd name="connsiteY16869" fmla="*/ 2449762 h 6698675"/>
              <a:gd name="connsiteX16870" fmla="*/ 1270672 w 8267681"/>
              <a:gd name="connsiteY16870" fmla="*/ 2445068 h 6698675"/>
              <a:gd name="connsiteX16871" fmla="*/ 1233092 w 8267681"/>
              <a:gd name="connsiteY16871" fmla="*/ 2402786 h 6698675"/>
              <a:gd name="connsiteX16872" fmla="*/ 1237792 w 8267681"/>
              <a:gd name="connsiteY16872" fmla="*/ 2393386 h 6698675"/>
              <a:gd name="connsiteX16873" fmla="*/ 1317649 w 8267681"/>
              <a:gd name="connsiteY16873" fmla="*/ 2398089 h 6698675"/>
              <a:gd name="connsiteX16874" fmla="*/ 1322347 w 8267681"/>
              <a:gd name="connsiteY16874" fmla="*/ 2402786 h 6698675"/>
              <a:gd name="connsiteX16875" fmla="*/ 1305905 w 8267681"/>
              <a:gd name="connsiteY16875" fmla="*/ 2419225 h 6698675"/>
              <a:gd name="connsiteX16876" fmla="*/ 1308255 w 8267681"/>
              <a:gd name="connsiteY16876" fmla="*/ 2428622 h 6698675"/>
              <a:gd name="connsiteX16877" fmla="*/ 1291812 w 8267681"/>
              <a:gd name="connsiteY16877" fmla="*/ 2438019 h 6698675"/>
              <a:gd name="connsiteX16878" fmla="*/ 1298858 w 8267681"/>
              <a:gd name="connsiteY16878" fmla="*/ 2447413 h 6698675"/>
              <a:gd name="connsiteX16879" fmla="*/ 1310605 w 8267681"/>
              <a:gd name="connsiteY16879" fmla="*/ 2449762 h 6698675"/>
              <a:gd name="connsiteX16880" fmla="*/ 1317649 w 8267681"/>
              <a:gd name="connsiteY16880" fmla="*/ 2496742 h 6698675"/>
              <a:gd name="connsiteX16881" fmla="*/ 1317649 w 8267681"/>
              <a:gd name="connsiteY16881" fmla="*/ 2499091 h 6698675"/>
              <a:gd name="connsiteX16882" fmla="*/ 1324697 w 8267681"/>
              <a:gd name="connsiteY16882" fmla="*/ 2506137 h 6698675"/>
              <a:gd name="connsiteX16883" fmla="*/ 1334090 w 8267681"/>
              <a:gd name="connsiteY16883" fmla="*/ 2501439 h 6698675"/>
              <a:gd name="connsiteX16884" fmla="*/ 1329393 w 8267681"/>
              <a:gd name="connsiteY16884" fmla="*/ 2475601 h 6698675"/>
              <a:gd name="connsiteX16885" fmla="*/ 1334090 w 8267681"/>
              <a:gd name="connsiteY16885" fmla="*/ 2470902 h 6698675"/>
              <a:gd name="connsiteX16886" fmla="*/ 1350532 w 8267681"/>
              <a:gd name="connsiteY16886" fmla="*/ 2482647 h 6698675"/>
              <a:gd name="connsiteX16887" fmla="*/ 1355228 w 8267681"/>
              <a:gd name="connsiteY16887" fmla="*/ 2475601 h 6698675"/>
              <a:gd name="connsiteX16888" fmla="*/ 1336440 w 8267681"/>
              <a:gd name="connsiteY16888" fmla="*/ 2433321 h 6698675"/>
              <a:gd name="connsiteX16889" fmla="*/ 1341135 w 8267681"/>
              <a:gd name="connsiteY16889" fmla="*/ 2421576 h 6698675"/>
              <a:gd name="connsiteX16890" fmla="*/ 1355228 w 8267681"/>
              <a:gd name="connsiteY16890" fmla="*/ 2435668 h 6698675"/>
              <a:gd name="connsiteX16891" fmla="*/ 1362275 w 8267681"/>
              <a:gd name="connsiteY16891" fmla="*/ 2459156 h 6698675"/>
              <a:gd name="connsiteX16892" fmla="*/ 1374019 w 8267681"/>
              <a:gd name="connsiteY16892" fmla="*/ 2492043 h 6698675"/>
              <a:gd name="connsiteX16893" fmla="*/ 1371671 w 8267681"/>
              <a:gd name="connsiteY16893" fmla="*/ 2501439 h 6698675"/>
              <a:gd name="connsiteX16894" fmla="*/ 1381068 w 8267681"/>
              <a:gd name="connsiteY16894" fmla="*/ 2517883 h 6698675"/>
              <a:gd name="connsiteX16895" fmla="*/ 1376368 w 8267681"/>
              <a:gd name="connsiteY16895" fmla="*/ 2501439 h 6698675"/>
              <a:gd name="connsiteX16896" fmla="*/ 1374019 w 8267681"/>
              <a:gd name="connsiteY16896" fmla="*/ 2492043 h 6698675"/>
              <a:gd name="connsiteX16897" fmla="*/ 1381068 w 8267681"/>
              <a:gd name="connsiteY16897" fmla="*/ 2482647 h 6698675"/>
              <a:gd name="connsiteX16898" fmla="*/ 1376368 w 8267681"/>
              <a:gd name="connsiteY16898" fmla="*/ 2466204 h 6698675"/>
              <a:gd name="connsiteX16899" fmla="*/ 1378718 w 8267681"/>
              <a:gd name="connsiteY16899" fmla="*/ 2463855 h 6698675"/>
              <a:gd name="connsiteX16900" fmla="*/ 1407885 w 8267681"/>
              <a:gd name="connsiteY16900" fmla="*/ 2510837 h 6698675"/>
              <a:gd name="connsiteX16901" fmla="*/ 1399856 w 8267681"/>
              <a:gd name="connsiteY16901" fmla="*/ 2510837 h 6698675"/>
              <a:gd name="connsiteX16902" fmla="*/ 1395160 w 8267681"/>
              <a:gd name="connsiteY16902" fmla="*/ 2515534 h 6698675"/>
              <a:gd name="connsiteX16903" fmla="*/ 1399856 w 8267681"/>
              <a:gd name="connsiteY16903" fmla="*/ 2522580 h 6698675"/>
              <a:gd name="connsiteX16904" fmla="*/ 1402205 w 8267681"/>
              <a:gd name="connsiteY16904" fmla="*/ 2524930 h 6698675"/>
              <a:gd name="connsiteX16905" fmla="*/ 1406903 w 8267681"/>
              <a:gd name="connsiteY16905" fmla="*/ 2522580 h 6698675"/>
              <a:gd name="connsiteX16906" fmla="*/ 1409253 w 8267681"/>
              <a:gd name="connsiteY16906" fmla="*/ 2520232 h 6698675"/>
              <a:gd name="connsiteX16907" fmla="*/ 1410811 w 8267681"/>
              <a:gd name="connsiteY16907" fmla="*/ 2515551 h 6698675"/>
              <a:gd name="connsiteX16908" fmla="*/ 1445070 w 8267681"/>
              <a:gd name="connsiteY16908" fmla="*/ 2570735 h 6698675"/>
              <a:gd name="connsiteX16909" fmla="*/ 1486761 w 8267681"/>
              <a:gd name="connsiteY16909" fmla="*/ 2698757 h 6698675"/>
              <a:gd name="connsiteX16910" fmla="*/ 1491458 w 8267681"/>
              <a:gd name="connsiteY16910" fmla="*/ 2696407 h 6698675"/>
              <a:gd name="connsiteX16911" fmla="*/ 1531386 w 8267681"/>
              <a:gd name="connsiteY16911" fmla="*/ 2691710 h 6698675"/>
              <a:gd name="connsiteX16912" fmla="*/ 1594806 w 8267681"/>
              <a:gd name="connsiteY16912" fmla="*/ 2689360 h 6698675"/>
              <a:gd name="connsiteX16913" fmla="*/ 1590107 w 8267681"/>
              <a:gd name="connsiteY16913" fmla="*/ 2663521 h 6698675"/>
              <a:gd name="connsiteX16914" fmla="*/ 1540786 w 8267681"/>
              <a:gd name="connsiteY16914" fmla="*/ 2684662 h 6698675"/>
              <a:gd name="connsiteX16915" fmla="*/ 1587757 w 8267681"/>
              <a:gd name="connsiteY16915" fmla="*/ 2654125 h 6698675"/>
              <a:gd name="connsiteX16916" fmla="*/ 1571316 w 8267681"/>
              <a:gd name="connsiteY16916" fmla="*/ 2581307 h 6698675"/>
              <a:gd name="connsiteX16917" fmla="*/ 1559573 w 8267681"/>
              <a:gd name="connsiteY16917" fmla="*/ 2604796 h 6698675"/>
              <a:gd name="connsiteX16918" fmla="*/ 1547828 w 8267681"/>
              <a:gd name="connsiteY16918" fmla="*/ 2539024 h 6698675"/>
              <a:gd name="connsiteX16919" fmla="*/ 1545479 w 8267681"/>
              <a:gd name="connsiteY16919" fmla="*/ 2564863 h 6698675"/>
              <a:gd name="connsiteX16920" fmla="*/ 1521993 w 8267681"/>
              <a:gd name="connsiteY16920" fmla="*/ 2548420 h 6698675"/>
              <a:gd name="connsiteX16921" fmla="*/ 1529038 w 8267681"/>
              <a:gd name="connsiteY16921" fmla="*/ 2609494 h 6698675"/>
              <a:gd name="connsiteX16922" fmla="*/ 1521993 w 8267681"/>
              <a:gd name="connsiteY16922" fmla="*/ 2560165 h 6698675"/>
              <a:gd name="connsiteX16923" fmla="*/ 1484412 w 8267681"/>
              <a:gd name="connsiteY16923" fmla="*/ 2623588 h 6698675"/>
              <a:gd name="connsiteX16924" fmla="*/ 1493808 w 8267681"/>
              <a:gd name="connsiteY16924" fmla="*/ 2576607 h 6698675"/>
              <a:gd name="connsiteX16925" fmla="*/ 1465623 w 8267681"/>
              <a:gd name="connsiteY16925" fmla="*/ 2597748 h 6698675"/>
              <a:gd name="connsiteX16926" fmla="*/ 1496158 w 8267681"/>
              <a:gd name="connsiteY16926" fmla="*/ 2569561 h 6698675"/>
              <a:gd name="connsiteX16927" fmla="*/ 1529038 w 8267681"/>
              <a:gd name="connsiteY16927" fmla="*/ 2470902 h 6698675"/>
              <a:gd name="connsiteX16928" fmla="*/ 1526694 w 8267681"/>
              <a:gd name="connsiteY16928" fmla="*/ 2470902 h 6698675"/>
              <a:gd name="connsiteX16929" fmla="*/ 1524344 w 8267681"/>
              <a:gd name="connsiteY16929" fmla="*/ 2473251 h 6698675"/>
              <a:gd name="connsiteX16930" fmla="*/ 1524344 w 8267681"/>
              <a:gd name="connsiteY16930" fmla="*/ 2470902 h 6698675"/>
              <a:gd name="connsiteX16931" fmla="*/ 1517295 w 8267681"/>
              <a:gd name="connsiteY16931" fmla="*/ 2470902 h 6698675"/>
              <a:gd name="connsiteX16932" fmla="*/ 1482066 w 8267681"/>
              <a:gd name="connsiteY16932" fmla="*/ 2470902 h 6698675"/>
              <a:gd name="connsiteX16933" fmla="*/ 1456226 w 8267681"/>
              <a:gd name="connsiteY16933" fmla="*/ 2466204 h 6698675"/>
              <a:gd name="connsiteX16934" fmla="*/ 1423345 w 8267681"/>
              <a:gd name="connsiteY16934" fmla="*/ 2454459 h 6698675"/>
              <a:gd name="connsiteX16935" fmla="*/ 1388112 w 8267681"/>
              <a:gd name="connsiteY16935" fmla="*/ 2423923 h 6698675"/>
              <a:gd name="connsiteX16936" fmla="*/ 1371671 w 8267681"/>
              <a:gd name="connsiteY16936" fmla="*/ 2405140 h 6698675"/>
              <a:gd name="connsiteX16937" fmla="*/ 1352883 w 8267681"/>
              <a:gd name="connsiteY16937" fmla="*/ 2381650 h 6698675"/>
              <a:gd name="connsiteX16938" fmla="*/ 1315299 w 8267681"/>
              <a:gd name="connsiteY16938" fmla="*/ 2306488 h 6698675"/>
              <a:gd name="connsiteX16939" fmla="*/ 1308255 w 8267681"/>
              <a:gd name="connsiteY16939" fmla="*/ 2278306 h 6698675"/>
              <a:gd name="connsiteX16940" fmla="*/ 1305905 w 8267681"/>
              <a:gd name="connsiteY16940" fmla="*/ 2247765 h 6698675"/>
              <a:gd name="connsiteX16941" fmla="*/ 1305905 w 8267681"/>
              <a:gd name="connsiteY16941" fmla="*/ 2236029 h 6698675"/>
              <a:gd name="connsiteX16942" fmla="*/ 1275370 w 8267681"/>
              <a:gd name="connsiteY16942" fmla="*/ 2217233 h 6698675"/>
              <a:gd name="connsiteX16943" fmla="*/ 1294162 w 8267681"/>
              <a:gd name="connsiteY16943" fmla="*/ 2205490 h 6698675"/>
              <a:gd name="connsiteX16944" fmla="*/ 1310605 w 8267681"/>
              <a:gd name="connsiteY16944" fmla="*/ 2214885 h 6698675"/>
              <a:gd name="connsiteX16945" fmla="*/ 1310605 w 8267681"/>
              <a:gd name="connsiteY16945" fmla="*/ 2212534 h 6698675"/>
              <a:gd name="connsiteX16946" fmla="*/ 1315299 w 8267681"/>
              <a:gd name="connsiteY16946" fmla="*/ 2193745 h 6698675"/>
              <a:gd name="connsiteX16947" fmla="*/ 1312950 w 8267681"/>
              <a:gd name="connsiteY16947" fmla="*/ 2196093 h 6698675"/>
              <a:gd name="connsiteX16948" fmla="*/ 1308255 w 8267681"/>
              <a:gd name="connsiteY16948" fmla="*/ 2191392 h 6698675"/>
              <a:gd name="connsiteX16949" fmla="*/ 1310605 w 8267681"/>
              <a:gd name="connsiteY16949" fmla="*/ 2186696 h 6698675"/>
              <a:gd name="connsiteX16950" fmla="*/ 1315299 w 8267681"/>
              <a:gd name="connsiteY16950" fmla="*/ 2191392 h 6698675"/>
              <a:gd name="connsiteX16951" fmla="*/ 1319997 w 8267681"/>
              <a:gd name="connsiteY16951" fmla="*/ 2172581 h 6698675"/>
              <a:gd name="connsiteX16952" fmla="*/ 1338790 w 8267681"/>
              <a:gd name="connsiteY16952" fmla="*/ 2135051 h 6698675"/>
              <a:gd name="connsiteX16953" fmla="*/ 1348182 w 8267681"/>
              <a:gd name="connsiteY16953" fmla="*/ 2123298 h 6698675"/>
              <a:gd name="connsiteX16954" fmla="*/ 1341135 w 8267681"/>
              <a:gd name="connsiteY16954" fmla="*/ 2116253 h 6698675"/>
              <a:gd name="connsiteX16955" fmla="*/ 1343485 w 8267681"/>
              <a:gd name="connsiteY16955" fmla="*/ 2102159 h 6698675"/>
              <a:gd name="connsiteX16956" fmla="*/ 1352883 w 8267681"/>
              <a:gd name="connsiteY16956" fmla="*/ 2106854 h 6698675"/>
              <a:gd name="connsiteX16957" fmla="*/ 1355228 w 8267681"/>
              <a:gd name="connsiteY16957" fmla="*/ 2102159 h 6698675"/>
              <a:gd name="connsiteX16958" fmla="*/ 1376368 w 8267681"/>
              <a:gd name="connsiteY16958" fmla="*/ 2083361 h 6698675"/>
              <a:gd name="connsiteX16959" fmla="*/ 1399856 w 8267681"/>
              <a:gd name="connsiteY16959" fmla="*/ 2066928 h 6698675"/>
              <a:gd name="connsiteX16960" fmla="*/ 1402205 w 8267681"/>
              <a:gd name="connsiteY16960" fmla="*/ 2066928 h 6698675"/>
              <a:gd name="connsiteX16961" fmla="*/ 1402205 w 8267681"/>
              <a:gd name="connsiteY16961" fmla="*/ 2057527 h 6698675"/>
              <a:gd name="connsiteX16962" fmla="*/ 1411603 w 8267681"/>
              <a:gd name="connsiteY16962" fmla="*/ 2059879 h 6698675"/>
              <a:gd name="connsiteX16963" fmla="*/ 1413948 w 8267681"/>
              <a:gd name="connsiteY16963" fmla="*/ 2062226 h 6698675"/>
              <a:gd name="connsiteX16964" fmla="*/ 1446832 w 8267681"/>
              <a:gd name="connsiteY16964" fmla="*/ 2050485 h 6698675"/>
              <a:gd name="connsiteX16965" fmla="*/ 1449180 w 8267681"/>
              <a:gd name="connsiteY16965" fmla="*/ 2041086 h 6698675"/>
              <a:gd name="connsiteX16966" fmla="*/ 1472668 w 8267681"/>
              <a:gd name="connsiteY16966" fmla="*/ 2038738 h 6698675"/>
              <a:gd name="connsiteX16967" fmla="*/ 1489110 w 8267681"/>
              <a:gd name="connsiteY16967" fmla="*/ 2031688 h 6698675"/>
              <a:gd name="connsiteX16968" fmla="*/ 1493808 w 8267681"/>
              <a:gd name="connsiteY16968" fmla="*/ 2034040 h 6698675"/>
              <a:gd name="connsiteX16969" fmla="*/ 1498509 w 8267681"/>
              <a:gd name="connsiteY16969" fmla="*/ 2043438 h 6698675"/>
              <a:gd name="connsiteX16970" fmla="*/ 1486761 w 8267681"/>
              <a:gd name="connsiteY16970" fmla="*/ 2048132 h 6698675"/>
              <a:gd name="connsiteX16971" fmla="*/ 1521993 w 8267681"/>
              <a:gd name="connsiteY16971" fmla="*/ 2050485 h 6698675"/>
              <a:gd name="connsiteX16972" fmla="*/ 1550179 w 8267681"/>
              <a:gd name="connsiteY16972" fmla="*/ 2055183 h 6698675"/>
              <a:gd name="connsiteX16973" fmla="*/ 1564271 w 8267681"/>
              <a:gd name="connsiteY16973" fmla="*/ 2059879 h 6698675"/>
              <a:gd name="connsiteX16974" fmla="*/ 1571316 w 8267681"/>
              <a:gd name="connsiteY16974" fmla="*/ 2062226 h 6698675"/>
              <a:gd name="connsiteX16975" fmla="*/ 1578364 w 8267681"/>
              <a:gd name="connsiteY16975" fmla="*/ 2064576 h 6698675"/>
              <a:gd name="connsiteX16976" fmla="*/ 1564271 w 8267681"/>
              <a:gd name="connsiteY16976" fmla="*/ 2076312 h 6698675"/>
              <a:gd name="connsiteX16977" fmla="*/ 1587757 w 8267681"/>
              <a:gd name="connsiteY16977" fmla="*/ 2083361 h 6698675"/>
              <a:gd name="connsiteX16978" fmla="*/ 1615942 w 8267681"/>
              <a:gd name="connsiteY16978" fmla="*/ 2081017 h 6698675"/>
              <a:gd name="connsiteX16979" fmla="*/ 1625342 w 8267681"/>
              <a:gd name="connsiteY16979" fmla="*/ 2092760 h 6698675"/>
              <a:gd name="connsiteX16980" fmla="*/ 1634734 w 8267681"/>
              <a:gd name="connsiteY16980" fmla="*/ 2083361 h 6698675"/>
              <a:gd name="connsiteX16981" fmla="*/ 1667619 w 8267681"/>
              <a:gd name="connsiteY16981" fmla="*/ 2088061 h 6698675"/>
              <a:gd name="connsiteX16982" fmla="*/ 1662919 w 8267681"/>
              <a:gd name="connsiteY16982" fmla="*/ 2085713 h 6698675"/>
              <a:gd name="connsiteX16983" fmla="*/ 1674663 w 8267681"/>
              <a:gd name="connsiteY16983" fmla="*/ 2085713 h 6698675"/>
              <a:gd name="connsiteX16984" fmla="*/ 1702848 w 8267681"/>
              <a:gd name="connsiteY16984" fmla="*/ 2099806 h 6698675"/>
              <a:gd name="connsiteX16985" fmla="*/ 1712247 w 8267681"/>
              <a:gd name="connsiteY16985" fmla="*/ 2099806 h 6698675"/>
              <a:gd name="connsiteX16986" fmla="*/ 1738082 w 8267681"/>
              <a:gd name="connsiteY16986" fmla="*/ 2116253 h 6698675"/>
              <a:gd name="connsiteX16987" fmla="*/ 1768613 w 8267681"/>
              <a:gd name="connsiteY16987" fmla="*/ 2130345 h 6698675"/>
              <a:gd name="connsiteX16988" fmla="*/ 1754520 w 8267681"/>
              <a:gd name="connsiteY16988" fmla="*/ 2125650 h 6698675"/>
              <a:gd name="connsiteX16989" fmla="*/ 1738082 w 8267681"/>
              <a:gd name="connsiteY16989" fmla="*/ 2137393 h 6698675"/>
              <a:gd name="connsiteX16990" fmla="*/ 1787404 w 8267681"/>
              <a:gd name="connsiteY16990" fmla="*/ 2163216 h 6698675"/>
              <a:gd name="connsiteX16991" fmla="*/ 1907193 w 8267681"/>
              <a:gd name="connsiteY16991" fmla="*/ 2174939 h 6698675"/>
              <a:gd name="connsiteX16992" fmla="*/ 1975307 w 8267681"/>
              <a:gd name="connsiteY16992" fmla="*/ 2158534 h 6698675"/>
              <a:gd name="connsiteX16993" fmla="*/ 1986573 w 8267681"/>
              <a:gd name="connsiteY16993" fmla="*/ 2147360 h 6698675"/>
              <a:gd name="connsiteX16994" fmla="*/ 1977656 w 8267681"/>
              <a:gd name="connsiteY16994" fmla="*/ 2158534 h 6698675"/>
              <a:gd name="connsiteX16995" fmla="*/ 2022284 w 8267681"/>
              <a:gd name="connsiteY16995" fmla="*/ 2099806 h 6698675"/>
              <a:gd name="connsiteX16996" fmla="*/ 2029329 w 8267681"/>
              <a:gd name="connsiteY16996" fmla="*/ 2069276 h 6698675"/>
              <a:gd name="connsiteX16997" fmla="*/ 2031677 w 8267681"/>
              <a:gd name="connsiteY16997" fmla="*/ 2055183 h 6698675"/>
              <a:gd name="connsiteX16998" fmla="*/ 2026980 w 8267681"/>
              <a:gd name="connsiteY16998" fmla="*/ 2048132 h 6698675"/>
              <a:gd name="connsiteX16999" fmla="*/ 2022284 w 8267681"/>
              <a:gd name="connsiteY16999" fmla="*/ 2064576 h 6698675"/>
              <a:gd name="connsiteX17000" fmla="*/ 2012887 w 8267681"/>
              <a:gd name="connsiteY17000" fmla="*/ 2099806 h 6698675"/>
              <a:gd name="connsiteX17001" fmla="*/ 1996152 w 8267681"/>
              <a:gd name="connsiteY17001" fmla="*/ 2135344 h 6698675"/>
              <a:gd name="connsiteX17002" fmla="*/ 1992664 w 8267681"/>
              <a:gd name="connsiteY17002" fmla="*/ 2139718 h 6698675"/>
              <a:gd name="connsiteX17003" fmla="*/ 1997329 w 8267681"/>
              <a:gd name="connsiteY17003" fmla="*/ 2132110 h 6698675"/>
              <a:gd name="connsiteX17004" fmla="*/ 1996449 w 8267681"/>
              <a:gd name="connsiteY17004" fmla="*/ 2123298 h 6698675"/>
              <a:gd name="connsiteX17005" fmla="*/ 1963563 w 8267681"/>
              <a:gd name="connsiteY17005" fmla="*/ 2144444 h 6698675"/>
              <a:gd name="connsiteX17006" fmla="*/ 1937729 w 8267681"/>
              <a:gd name="connsiteY17006" fmla="*/ 2149152 h 6698675"/>
              <a:gd name="connsiteX17007" fmla="*/ 1916587 w 8267681"/>
              <a:gd name="connsiteY17007" fmla="*/ 2149152 h 6698675"/>
              <a:gd name="connsiteX17008" fmla="*/ 1895451 w 8267681"/>
              <a:gd name="connsiteY17008" fmla="*/ 2149152 h 6698675"/>
              <a:gd name="connsiteX17009" fmla="*/ 1836730 w 8267681"/>
              <a:gd name="connsiteY17009" fmla="*/ 2137393 h 6698675"/>
              <a:gd name="connsiteX17010" fmla="*/ 1888402 w 8267681"/>
              <a:gd name="connsiteY17010" fmla="*/ 2146800 h 6698675"/>
              <a:gd name="connsiteX17011" fmla="*/ 1914238 w 8267681"/>
              <a:gd name="connsiteY17011" fmla="*/ 2146800 h 6698675"/>
              <a:gd name="connsiteX17012" fmla="*/ 1925982 w 8267681"/>
              <a:gd name="connsiteY17012" fmla="*/ 2146800 h 6698675"/>
              <a:gd name="connsiteX17013" fmla="*/ 1935378 w 8267681"/>
              <a:gd name="connsiteY17013" fmla="*/ 2144444 h 6698675"/>
              <a:gd name="connsiteX17014" fmla="*/ 1980006 w 8267681"/>
              <a:gd name="connsiteY17014" fmla="*/ 2116253 h 6698675"/>
              <a:gd name="connsiteX17015" fmla="*/ 1996449 w 8267681"/>
              <a:gd name="connsiteY17015" fmla="*/ 2088061 h 6698675"/>
              <a:gd name="connsiteX17016" fmla="*/ 2001143 w 8267681"/>
              <a:gd name="connsiteY17016" fmla="*/ 2071617 h 6698675"/>
              <a:gd name="connsiteX17017" fmla="*/ 2003492 w 8267681"/>
              <a:gd name="connsiteY17017" fmla="*/ 2059879 h 6698675"/>
              <a:gd name="connsiteX17018" fmla="*/ 2005841 w 8267681"/>
              <a:gd name="connsiteY17018" fmla="*/ 2038738 h 6698675"/>
              <a:gd name="connsiteX17019" fmla="*/ 2015236 w 8267681"/>
              <a:gd name="connsiteY17019" fmla="*/ 2059879 h 6698675"/>
              <a:gd name="connsiteX17020" fmla="*/ 2012887 w 8267681"/>
              <a:gd name="connsiteY17020" fmla="*/ 2071617 h 6698675"/>
              <a:gd name="connsiteX17021" fmla="*/ 2010542 w 8267681"/>
              <a:gd name="connsiteY17021" fmla="*/ 2088061 h 6698675"/>
              <a:gd name="connsiteX17022" fmla="*/ 1998794 w 8267681"/>
              <a:gd name="connsiteY17022" fmla="*/ 2118599 h 6698675"/>
              <a:gd name="connsiteX17023" fmla="*/ 2015236 w 8267681"/>
              <a:gd name="connsiteY17023" fmla="*/ 2083361 h 6698675"/>
              <a:gd name="connsiteX17024" fmla="*/ 2019934 w 8267681"/>
              <a:gd name="connsiteY17024" fmla="*/ 2066928 h 6698675"/>
              <a:gd name="connsiteX17025" fmla="*/ 2022284 w 8267681"/>
              <a:gd name="connsiteY17025" fmla="*/ 2057527 h 6698675"/>
              <a:gd name="connsiteX17026" fmla="*/ 2022284 w 8267681"/>
              <a:gd name="connsiteY17026" fmla="*/ 2041086 h 6698675"/>
              <a:gd name="connsiteX17027" fmla="*/ 2015236 w 8267681"/>
              <a:gd name="connsiteY17027" fmla="*/ 2029341 h 6698675"/>
              <a:gd name="connsiteX17028" fmla="*/ 2001143 w 8267681"/>
              <a:gd name="connsiteY17028" fmla="*/ 2026993 h 6698675"/>
              <a:gd name="connsiteX17029" fmla="*/ 1980006 w 8267681"/>
              <a:gd name="connsiteY17029" fmla="*/ 2022296 h 6698675"/>
              <a:gd name="connsiteX17030" fmla="*/ 1928331 w 8267681"/>
              <a:gd name="connsiteY17030" fmla="*/ 2015247 h 6698675"/>
              <a:gd name="connsiteX17031" fmla="*/ 1850823 w 8267681"/>
              <a:gd name="connsiteY17031" fmla="*/ 2005860 h 6698675"/>
              <a:gd name="connsiteX17032" fmla="*/ 1700499 w 8267681"/>
              <a:gd name="connsiteY17032" fmla="*/ 1968277 h 6698675"/>
              <a:gd name="connsiteX17033" fmla="*/ 1904843 w 8267681"/>
              <a:gd name="connsiteY17033" fmla="*/ 1987067 h 6698675"/>
              <a:gd name="connsiteX17034" fmla="*/ 1721640 w 8267681"/>
              <a:gd name="connsiteY17034" fmla="*/ 1963579 h 6698675"/>
              <a:gd name="connsiteX17035" fmla="*/ 1742778 w 8267681"/>
              <a:gd name="connsiteY17035" fmla="*/ 1958881 h 6698675"/>
              <a:gd name="connsiteX17036" fmla="*/ 1533736 w 8267681"/>
              <a:gd name="connsiteY17036" fmla="*/ 1942441 h 6698675"/>
              <a:gd name="connsiteX17037" fmla="*/ 1536086 w 8267681"/>
              <a:gd name="connsiteY17037" fmla="*/ 1942441 h 6698675"/>
              <a:gd name="connsiteX17038" fmla="*/ 1233092 w 8267681"/>
              <a:gd name="connsiteY17038" fmla="*/ 1897815 h 6698675"/>
              <a:gd name="connsiteX17039" fmla="*/ 1221349 w 8267681"/>
              <a:gd name="connsiteY17039" fmla="*/ 1890769 h 6698675"/>
              <a:gd name="connsiteX17040" fmla="*/ 1002912 w 8267681"/>
              <a:gd name="connsiteY17040" fmla="*/ 1864933 h 6698675"/>
              <a:gd name="connsiteX17041" fmla="*/ 906612 w 8267681"/>
              <a:gd name="connsiteY17041" fmla="*/ 1839098 h 6698675"/>
              <a:gd name="connsiteX17042" fmla="*/ 749244 w 8267681"/>
              <a:gd name="connsiteY17042" fmla="*/ 1815611 h 6698675"/>
              <a:gd name="connsiteX17043" fmla="*/ 659991 w 8267681"/>
              <a:gd name="connsiteY17043" fmla="*/ 1810914 h 6698675"/>
              <a:gd name="connsiteX17044" fmla="*/ 573086 w 8267681"/>
              <a:gd name="connsiteY17044" fmla="*/ 1799170 h 6698675"/>
              <a:gd name="connsiteX17045" fmla="*/ 556648 w 8267681"/>
              <a:gd name="connsiteY17045" fmla="*/ 1794472 h 6698675"/>
              <a:gd name="connsiteX17046" fmla="*/ 540205 w 8267681"/>
              <a:gd name="connsiteY17046" fmla="*/ 1787426 h 6698675"/>
              <a:gd name="connsiteX17047" fmla="*/ 502623 w 8267681"/>
              <a:gd name="connsiteY17047" fmla="*/ 1759241 h 6698675"/>
              <a:gd name="connsiteX17048" fmla="*/ 474437 w 8267681"/>
              <a:gd name="connsiteY17048" fmla="*/ 1712268 h 6698675"/>
              <a:gd name="connsiteX17049" fmla="*/ 462693 w 8267681"/>
              <a:gd name="connsiteY17049" fmla="*/ 1658247 h 6698675"/>
              <a:gd name="connsiteX17050" fmla="*/ 474437 w 8267681"/>
              <a:gd name="connsiteY17050" fmla="*/ 1705222 h 6698675"/>
              <a:gd name="connsiteX17051" fmla="*/ 504971 w 8267681"/>
              <a:gd name="connsiteY17051" fmla="*/ 1754544 h 6698675"/>
              <a:gd name="connsiteX17052" fmla="*/ 469743 w 8267681"/>
              <a:gd name="connsiteY17052" fmla="*/ 1672340 h 6698675"/>
              <a:gd name="connsiteX17053" fmla="*/ 467392 w 8267681"/>
              <a:gd name="connsiteY17053" fmla="*/ 1653550 h 6698675"/>
              <a:gd name="connsiteX17054" fmla="*/ 467392 w 8267681"/>
              <a:gd name="connsiteY17054" fmla="*/ 1632411 h 6698675"/>
              <a:gd name="connsiteX17055" fmla="*/ 469743 w 8267681"/>
              <a:gd name="connsiteY17055" fmla="*/ 1611273 h 6698675"/>
              <a:gd name="connsiteX17056" fmla="*/ 476786 w 8267681"/>
              <a:gd name="connsiteY17056" fmla="*/ 1587786 h 6698675"/>
              <a:gd name="connsiteX17057" fmla="*/ 493227 w 8267681"/>
              <a:gd name="connsiteY17057" fmla="*/ 1533763 h 6698675"/>
              <a:gd name="connsiteX17058" fmla="*/ 591875 w 8267681"/>
              <a:gd name="connsiteY17058" fmla="*/ 1460947 h 6698675"/>
              <a:gd name="connsiteX17059" fmla="*/ 735152 w 8267681"/>
              <a:gd name="connsiteY17059" fmla="*/ 1460947 h 6698675"/>
              <a:gd name="connsiteX17060" fmla="*/ 866685 w 8267681"/>
              <a:gd name="connsiteY17060" fmla="*/ 1519669 h 6698675"/>
              <a:gd name="connsiteX17061" fmla="*/ 923055 w 8267681"/>
              <a:gd name="connsiteY17061" fmla="*/ 1557251 h 6698675"/>
              <a:gd name="connsiteX17062" fmla="*/ 970028 w 8267681"/>
              <a:gd name="connsiteY17062" fmla="*/ 1590135 h 6698675"/>
              <a:gd name="connsiteX17063" fmla="*/ 1014655 w 8267681"/>
              <a:gd name="connsiteY17063" fmla="*/ 1615971 h 6698675"/>
              <a:gd name="connsiteX17064" fmla="*/ 1056934 w 8267681"/>
              <a:gd name="connsiteY17064" fmla="*/ 1637109 h 6698675"/>
              <a:gd name="connsiteX17065" fmla="*/ 1125051 w 8267681"/>
              <a:gd name="connsiteY17065" fmla="*/ 1665293 h 6698675"/>
              <a:gd name="connsiteX17066" fmla="*/ 1160280 w 8267681"/>
              <a:gd name="connsiteY17066" fmla="*/ 1669991 h 6698675"/>
              <a:gd name="connsiteX17067" fmla="*/ 1190814 w 8267681"/>
              <a:gd name="connsiteY17067" fmla="*/ 1693478 h 6698675"/>
              <a:gd name="connsiteX17068" fmla="*/ 986470 w 8267681"/>
              <a:gd name="connsiteY17068" fmla="*/ 1608924 h 6698675"/>
              <a:gd name="connsiteX17069" fmla="*/ 1125051 w 8267681"/>
              <a:gd name="connsiteY17069" fmla="*/ 1691129 h 6698675"/>
              <a:gd name="connsiteX17070" fmla="*/ 955940 w 8267681"/>
              <a:gd name="connsiteY17070" fmla="*/ 1604227 h 6698675"/>
              <a:gd name="connsiteX17071" fmla="*/ 1228395 w 8267681"/>
              <a:gd name="connsiteY17071" fmla="*/ 1735755 h 6698675"/>
              <a:gd name="connsiteX17072" fmla="*/ 1456226 w 8267681"/>
              <a:gd name="connsiteY17072" fmla="*/ 1785077 h 6698675"/>
              <a:gd name="connsiteX17073" fmla="*/ 1482066 w 8267681"/>
              <a:gd name="connsiteY17073" fmla="*/ 1803867 h 6698675"/>
              <a:gd name="connsiteX17074" fmla="*/ 1507901 w 8267681"/>
              <a:gd name="connsiteY17074" fmla="*/ 1815611 h 6698675"/>
              <a:gd name="connsiteX17075" fmla="*/ 1620641 w 8267681"/>
              <a:gd name="connsiteY17075" fmla="*/ 1834400 h 6698675"/>
              <a:gd name="connsiteX17076" fmla="*/ 1714591 w 8267681"/>
              <a:gd name="connsiteY17076" fmla="*/ 1836749 h 6698675"/>
              <a:gd name="connsiteX17077" fmla="*/ 1756869 w 8267681"/>
              <a:gd name="connsiteY17077" fmla="*/ 1834400 h 6698675"/>
              <a:gd name="connsiteX17078" fmla="*/ 1740433 w 8267681"/>
              <a:gd name="connsiteY17078" fmla="*/ 1825005 h 6698675"/>
              <a:gd name="connsiteX17079" fmla="*/ 1759219 w 8267681"/>
              <a:gd name="connsiteY17079" fmla="*/ 1813261 h 6698675"/>
              <a:gd name="connsiteX17080" fmla="*/ 1904843 w 8267681"/>
              <a:gd name="connsiteY17080" fmla="*/ 1832051 h 6698675"/>
              <a:gd name="connsiteX17081" fmla="*/ 1951821 w 8267681"/>
              <a:gd name="connsiteY17081" fmla="*/ 1829703 h 6698675"/>
              <a:gd name="connsiteX17082" fmla="*/ 1972958 w 8267681"/>
              <a:gd name="connsiteY17082" fmla="*/ 1827354 h 6698675"/>
              <a:gd name="connsiteX17083" fmla="*/ 1980006 w 8267681"/>
              <a:gd name="connsiteY17083" fmla="*/ 1825005 h 6698675"/>
              <a:gd name="connsiteX17084" fmla="*/ 2003492 w 8267681"/>
              <a:gd name="connsiteY17084" fmla="*/ 1820308 h 6698675"/>
              <a:gd name="connsiteX17085" fmla="*/ 2010542 w 8267681"/>
              <a:gd name="connsiteY17085" fmla="*/ 1813261 h 6698675"/>
              <a:gd name="connsiteX17086" fmla="*/ 2008192 w 8267681"/>
              <a:gd name="connsiteY17086" fmla="*/ 1801518 h 6698675"/>
              <a:gd name="connsiteX17087" fmla="*/ 1994099 w 8267681"/>
              <a:gd name="connsiteY17087" fmla="*/ 1785077 h 6698675"/>
              <a:gd name="connsiteX17088" fmla="*/ 1984702 w 8267681"/>
              <a:gd name="connsiteY17088" fmla="*/ 1778032 h 6698675"/>
              <a:gd name="connsiteX17089" fmla="*/ 1954171 w 8267681"/>
              <a:gd name="connsiteY17089" fmla="*/ 1761590 h 6698675"/>
              <a:gd name="connsiteX17090" fmla="*/ 1890751 w 8267681"/>
              <a:gd name="connsiteY17090" fmla="*/ 1735755 h 6698675"/>
              <a:gd name="connsiteX17091" fmla="*/ 1822638 w 8267681"/>
              <a:gd name="connsiteY17091" fmla="*/ 1724011 h 6698675"/>
              <a:gd name="connsiteX17092" fmla="*/ 1778010 w 8267681"/>
              <a:gd name="connsiteY17092" fmla="*/ 1721662 h 6698675"/>
              <a:gd name="connsiteX17093" fmla="*/ 1719290 w 8267681"/>
              <a:gd name="connsiteY17093" fmla="*/ 1705222 h 6698675"/>
              <a:gd name="connsiteX17094" fmla="*/ 1646477 w 8267681"/>
              <a:gd name="connsiteY17094" fmla="*/ 1644155 h 6698675"/>
              <a:gd name="connsiteX17095" fmla="*/ 1627686 w 8267681"/>
              <a:gd name="connsiteY17095" fmla="*/ 1599529 h 6698675"/>
              <a:gd name="connsiteX17096" fmla="*/ 1644128 w 8267681"/>
              <a:gd name="connsiteY17096" fmla="*/ 1470344 h 6698675"/>
              <a:gd name="connsiteX17097" fmla="*/ 1742778 w 8267681"/>
              <a:gd name="connsiteY17097" fmla="*/ 1376389 h 6698675"/>
              <a:gd name="connsiteX17098" fmla="*/ 1815590 w 8267681"/>
              <a:gd name="connsiteY17098" fmla="*/ 1366993 h 6698675"/>
              <a:gd name="connsiteX17099" fmla="*/ 1881358 w 8267681"/>
              <a:gd name="connsiteY17099" fmla="*/ 1385785 h 6698675"/>
              <a:gd name="connsiteX17100" fmla="*/ 1909543 w 8267681"/>
              <a:gd name="connsiteY17100" fmla="*/ 1399877 h 6698675"/>
              <a:gd name="connsiteX17101" fmla="*/ 1928331 w 8267681"/>
              <a:gd name="connsiteY17101" fmla="*/ 1411622 h 6698675"/>
              <a:gd name="connsiteX17102" fmla="*/ 1942424 w 8267681"/>
              <a:gd name="connsiteY17102" fmla="*/ 1418668 h 6698675"/>
              <a:gd name="connsiteX17103" fmla="*/ 1923636 w 8267681"/>
              <a:gd name="connsiteY17103" fmla="*/ 1388133 h 6698675"/>
              <a:gd name="connsiteX17104" fmla="*/ 1883704 w 8267681"/>
              <a:gd name="connsiteY17104" fmla="*/ 1366993 h 6698675"/>
              <a:gd name="connsiteX17105" fmla="*/ 1942424 w 8267681"/>
              <a:gd name="connsiteY17105" fmla="*/ 1345854 h 6698675"/>
              <a:gd name="connsiteX17106" fmla="*/ 1949471 w 8267681"/>
              <a:gd name="connsiteY17106" fmla="*/ 1371692 h 6698675"/>
              <a:gd name="connsiteX17107" fmla="*/ 1991749 w 8267681"/>
              <a:gd name="connsiteY17107" fmla="*/ 1416320 h 6698675"/>
              <a:gd name="connsiteX17108" fmla="*/ 2019934 w 8267681"/>
              <a:gd name="connsiteY17108" fmla="*/ 1411622 h 6698675"/>
              <a:gd name="connsiteX17109" fmla="*/ 2005841 w 8267681"/>
              <a:gd name="connsiteY17109" fmla="*/ 1366993 h 6698675"/>
              <a:gd name="connsiteX17110" fmla="*/ 2069258 w 8267681"/>
              <a:gd name="connsiteY17110" fmla="*/ 1336458 h 6698675"/>
              <a:gd name="connsiteX17111" fmla="*/ 2062212 w 8267681"/>
              <a:gd name="connsiteY17111" fmla="*/ 1315319 h 6698675"/>
              <a:gd name="connsiteX17112" fmla="*/ 2066912 w 8267681"/>
              <a:gd name="connsiteY17112" fmla="*/ 1312970 h 6698675"/>
              <a:gd name="connsiteX17113" fmla="*/ 2066912 w 8267681"/>
              <a:gd name="connsiteY17113" fmla="*/ 1310622 h 6698675"/>
              <a:gd name="connsiteX17114" fmla="*/ 2062212 w 8267681"/>
              <a:gd name="connsiteY17114" fmla="*/ 1280087 h 6698675"/>
              <a:gd name="connsiteX17115" fmla="*/ 2064562 w 8267681"/>
              <a:gd name="connsiteY17115" fmla="*/ 1242505 h 6698675"/>
              <a:gd name="connsiteX17116" fmla="*/ 2064562 w 8267681"/>
              <a:gd name="connsiteY17116" fmla="*/ 1240155 h 6698675"/>
              <a:gd name="connsiteX17117" fmla="*/ 2043421 w 8267681"/>
              <a:gd name="connsiteY17117" fmla="*/ 1320017 h 6698675"/>
              <a:gd name="connsiteX17118" fmla="*/ 1989399 w 8267681"/>
              <a:gd name="connsiteY17118" fmla="*/ 1322366 h 6698675"/>
              <a:gd name="connsiteX17119" fmla="*/ 2008192 w 8267681"/>
              <a:gd name="connsiteY17119" fmla="*/ 1334109 h 6698675"/>
              <a:gd name="connsiteX17120" fmla="*/ 2008192 w 8267681"/>
              <a:gd name="connsiteY17120" fmla="*/ 1359947 h 6698675"/>
              <a:gd name="connsiteX17121" fmla="*/ 1989399 w 8267681"/>
              <a:gd name="connsiteY17121" fmla="*/ 1362296 h 6698675"/>
              <a:gd name="connsiteX17122" fmla="*/ 1937729 w 8267681"/>
              <a:gd name="connsiteY17122" fmla="*/ 1301225 h 6698675"/>
              <a:gd name="connsiteX17123" fmla="*/ 1933029 w 8267681"/>
              <a:gd name="connsiteY17123" fmla="*/ 1284784 h 6698675"/>
              <a:gd name="connsiteX17124" fmla="*/ 1918936 w 8267681"/>
              <a:gd name="connsiteY17124" fmla="*/ 1289482 h 6698675"/>
              <a:gd name="connsiteX17125" fmla="*/ 1921286 w 8267681"/>
              <a:gd name="connsiteY17125" fmla="*/ 1324714 h 6698675"/>
              <a:gd name="connsiteX17126" fmla="*/ 1907193 w 8267681"/>
              <a:gd name="connsiteY17126" fmla="*/ 1327063 h 6698675"/>
              <a:gd name="connsiteX17127" fmla="*/ 1897797 w 8267681"/>
              <a:gd name="connsiteY17127" fmla="*/ 1315319 h 6698675"/>
              <a:gd name="connsiteX17128" fmla="*/ 1874309 w 8267681"/>
              <a:gd name="connsiteY17128" fmla="*/ 1324714 h 6698675"/>
              <a:gd name="connsiteX17129" fmla="*/ 1871960 w 8267681"/>
              <a:gd name="connsiteY17129" fmla="*/ 1296528 h 6698675"/>
              <a:gd name="connsiteX17130" fmla="*/ 1902495 w 8267681"/>
              <a:gd name="connsiteY17130" fmla="*/ 1308272 h 6698675"/>
              <a:gd name="connsiteX17131" fmla="*/ 1911894 w 8267681"/>
              <a:gd name="connsiteY17131" fmla="*/ 1305923 h 6698675"/>
              <a:gd name="connsiteX17132" fmla="*/ 1916587 w 8267681"/>
              <a:gd name="connsiteY17132" fmla="*/ 1240155 h 6698675"/>
              <a:gd name="connsiteX17133" fmla="*/ 1947121 w 8267681"/>
              <a:gd name="connsiteY17133" fmla="*/ 1237807 h 6698675"/>
              <a:gd name="connsiteX17134" fmla="*/ 1944772 w 8267681"/>
              <a:gd name="connsiteY17134" fmla="*/ 1183783 h 6698675"/>
              <a:gd name="connsiteX17135" fmla="*/ 1925982 w 8267681"/>
              <a:gd name="connsiteY17135" fmla="*/ 1195527 h 6698675"/>
              <a:gd name="connsiteX17136" fmla="*/ 1928331 w 8267681"/>
              <a:gd name="connsiteY17136" fmla="*/ 1230760 h 6698675"/>
              <a:gd name="connsiteX17137" fmla="*/ 1881358 w 8267681"/>
              <a:gd name="connsiteY17137" fmla="*/ 1228411 h 6698675"/>
              <a:gd name="connsiteX17138" fmla="*/ 1874309 w 8267681"/>
              <a:gd name="connsiteY17138" fmla="*/ 1214318 h 6698675"/>
              <a:gd name="connsiteX17139" fmla="*/ 1940079 w 8267681"/>
              <a:gd name="connsiteY17139" fmla="*/ 1150899 h 6698675"/>
              <a:gd name="connsiteX17140" fmla="*/ 1994099 w 8267681"/>
              <a:gd name="connsiteY17140" fmla="*/ 1155597 h 6698675"/>
              <a:gd name="connsiteX17141" fmla="*/ 2001143 w 8267681"/>
              <a:gd name="connsiteY17141" fmla="*/ 1200225 h 6698675"/>
              <a:gd name="connsiteX17142" fmla="*/ 2038727 w 8267681"/>
              <a:gd name="connsiteY17142" fmla="*/ 1195527 h 6698675"/>
              <a:gd name="connsiteX17143" fmla="*/ 2059862 w 8267681"/>
              <a:gd name="connsiteY17143" fmla="*/ 1226063 h 6698675"/>
              <a:gd name="connsiteX17144" fmla="*/ 2083350 w 8267681"/>
              <a:gd name="connsiteY17144" fmla="*/ 1188481 h 6698675"/>
              <a:gd name="connsiteX17145" fmla="*/ 2024634 w 8267681"/>
              <a:gd name="connsiteY17145" fmla="*/ 1190830 h 6698675"/>
              <a:gd name="connsiteX17146" fmla="*/ 2008192 w 8267681"/>
              <a:gd name="connsiteY17146" fmla="*/ 1127413 h 6698675"/>
              <a:gd name="connsiteX17147" fmla="*/ 2012887 w 8267681"/>
              <a:gd name="connsiteY17147" fmla="*/ 1125064 h 6698675"/>
              <a:gd name="connsiteX17148" fmla="*/ 2029329 w 8267681"/>
              <a:gd name="connsiteY17148" fmla="*/ 1125064 h 6698675"/>
              <a:gd name="connsiteX17149" fmla="*/ 2073955 w 8267681"/>
              <a:gd name="connsiteY17149" fmla="*/ 1150899 h 6698675"/>
              <a:gd name="connsiteX17150" fmla="*/ 2092747 w 8267681"/>
              <a:gd name="connsiteY17150" fmla="*/ 1136809 h 6698675"/>
              <a:gd name="connsiteX17151" fmla="*/ 2109190 w 8267681"/>
              <a:gd name="connsiteY17151" fmla="*/ 1110971 h 6698675"/>
              <a:gd name="connsiteX17152" fmla="*/ 2142069 w 8267681"/>
              <a:gd name="connsiteY17152" fmla="*/ 1132108 h 6698675"/>
              <a:gd name="connsiteX17153" fmla="*/ 2144419 w 8267681"/>
              <a:gd name="connsiteY17153" fmla="*/ 1157946 h 6698675"/>
              <a:gd name="connsiteX17154" fmla="*/ 2177302 w 8267681"/>
              <a:gd name="connsiteY17154" fmla="*/ 1132108 h 6698675"/>
              <a:gd name="connsiteX17155" fmla="*/ 2135025 w 8267681"/>
              <a:gd name="connsiteY17155" fmla="*/ 1087490 h 6698675"/>
              <a:gd name="connsiteX17156" fmla="*/ 2151467 w 8267681"/>
              <a:gd name="connsiteY17156" fmla="*/ 1066348 h 6698675"/>
              <a:gd name="connsiteX17157" fmla="*/ 2152402 w 8267681"/>
              <a:gd name="connsiteY17157" fmla="*/ 1064350 h 6698675"/>
              <a:gd name="connsiteX17158" fmla="*/ 2150878 w 8267681"/>
              <a:gd name="connsiteY17158" fmla="*/ 1074864 h 6698675"/>
              <a:gd name="connsiteX17159" fmla="*/ 2158511 w 8267681"/>
              <a:gd name="connsiteY17159" fmla="*/ 1089838 h 6698675"/>
              <a:gd name="connsiteX17160" fmla="*/ 2191395 w 8267681"/>
              <a:gd name="connsiteY17160" fmla="*/ 1094535 h 6698675"/>
              <a:gd name="connsiteX17161" fmla="*/ 2254808 w 8267681"/>
              <a:gd name="connsiteY17161" fmla="*/ 1120367 h 6698675"/>
              <a:gd name="connsiteX17162" fmla="*/ 2259506 w 8267681"/>
              <a:gd name="connsiteY17162" fmla="*/ 1106282 h 6698675"/>
              <a:gd name="connsiteX17163" fmla="*/ 2271250 w 8267681"/>
              <a:gd name="connsiteY17163" fmla="*/ 1096878 h 6698675"/>
              <a:gd name="connsiteX17164" fmla="*/ 2273598 w 8267681"/>
              <a:gd name="connsiteY17164" fmla="*/ 1073396 h 6698675"/>
              <a:gd name="connsiteX17165" fmla="*/ 2252460 w 8267681"/>
              <a:gd name="connsiteY17165" fmla="*/ 1080442 h 6698675"/>
              <a:gd name="connsiteX17166" fmla="*/ 2233673 w 8267681"/>
              <a:gd name="connsiteY17166" fmla="*/ 1082792 h 6698675"/>
              <a:gd name="connsiteX17167" fmla="*/ 2212863 w 8267681"/>
              <a:gd name="connsiteY17167" fmla="*/ 1073212 h 6698675"/>
              <a:gd name="connsiteX17168" fmla="*/ 2208225 w 8267681"/>
              <a:gd name="connsiteY17168" fmla="*/ 1060377 h 6698675"/>
              <a:gd name="connsiteX17169" fmla="*/ 2221930 w 8267681"/>
              <a:gd name="connsiteY17169" fmla="*/ 1056951 h 6698675"/>
              <a:gd name="connsiteX17170" fmla="*/ 2221930 w 8267681"/>
              <a:gd name="connsiteY17170" fmla="*/ 1040505 h 6698675"/>
              <a:gd name="connsiteX17171" fmla="*/ 2200789 w 8267681"/>
              <a:gd name="connsiteY17171" fmla="*/ 1012320 h 6698675"/>
              <a:gd name="connsiteX17172" fmla="*/ 2233673 w 8267681"/>
              <a:gd name="connsiteY17172" fmla="*/ 986487 h 6698675"/>
              <a:gd name="connsiteX17173" fmla="*/ 2247762 w 8267681"/>
              <a:gd name="connsiteY17173" fmla="*/ 963003 h 6698675"/>
              <a:gd name="connsiteX17174" fmla="*/ 2240723 w 8267681"/>
              <a:gd name="connsiteY17174" fmla="*/ 932459 h 6698675"/>
              <a:gd name="connsiteX17175" fmla="*/ 2275947 w 8267681"/>
              <a:gd name="connsiteY17175" fmla="*/ 937157 h 6698675"/>
              <a:gd name="connsiteX17176" fmla="*/ 2297086 w 8267681"/>
              <a:gd name="connsiteY17176" fmla="*/ 908971 h 6698675"/>
              <a:gd name="connsiteX17177" fmla="*/ 2304133 w 8267681"/>
              <a:gd name="connsiteY17177" fmla="*/ 920715 h 6698675"/>
              <a:gd name="connsiteX17178" fmla="*/ 2304428 w 8267681"/>
              <a:gd name="connsiteY17178" fmla="*/ 941854 h 6698675"/>
              <a:gd name="connsiteX17179" fmla="*/ 2301561 w 8267681"/>
              <a:gd name="connsiteY17179" fmla="*/ 953991 h 6698675"/>
              <a:gd name="connsiteX17180" fmla="*/ 2299435 w 8267681"/>
              <a:gd name="connsiteY17180" fmla="*/ 946552 h 6698675"/>
              <a:gd name="connsiteX17181" fmla="*/ 2282994 w 8267681"/>
              <a:gd name="connsiteY17181" fmla="*/ 948901 h 6698675"/>
              <a:gd name="connsiteX17182" fmla="*/ 2273598 w 8267681"/>
              <a:gd name="connsiteY17182" fmla="*/ 960655 h 6698675"/>
              <a:gd name="connsiteX17183" fmla="*/ 2280645 w 8267681"/>
              <a:gd name="connsiteY17183" fmla="*/ 974745 h 6698675"/>
              <a:gd name="connsiteX17184" fmla="*/ 2292389 w 8267681"/>
              <a:gd name="connsiteY17184" fmla="*/ 972396 h 6698675"/>
              <a:gd name="connsiteX17185" fmla="*/ 2304133 w 8267681"/>
              <a:gd name="connsiteY17185" fmla="*/ 963003 h 6698675"/>
              <a:gd name="connsiteX17186" fmla="*/ 2303458 w 8267681"/>
              <a:gd name="connsiteY17186" fmla="*/ 960638 h 6698675"/>
              <a:gd name="connsiteX17187" fmla="*/ 2337897 w 8267681"/>
              <a:gd name="connsiteY17187" fmla="*/ 940386 h 6698675"/>
              <a:gd name="connsiteX17188" fmla="*/ 2367550 w 8267681"/>
              <a:gd name="connsiteY17188" fmla="*/ 937157 h 6698675"/>
              <a:gd name="connsiteX17189" fmla="*/ 2388689 w 8267681"/>
              <a:gd name="connsiteY17189" fmla="*/ 972396 h 6698675"/>
              <a:gd name="connsiteX17190" fmla="*/ 2379293 w 8267681"/>
              <a:gd name="connsiteY17190" fmla="*/ 984138 h 6698675"/>
              <a:gd name="connsiteX17191" fmla="*/ 2386340 w 8267681"/>
              <a:gd name="connsiteY17191" fmla="*/ 993532 h 6698675"/>
              <a:gd name="connsiteX17192" fmla="*/ 2423920 w 8267681"/>
              <a:gd name="connsiteY17192" fmla="*/ 991184 h 6698675"/>
              <a:gd name="connsiteX17193" fmla="*/ 2409828 w 8267681"/>
              <a:gd name="connsiteY17193" fmla="*/ 1054601 h 6698675"/>
              <a:gd name="connsiteX17194" fmla="*/ 2400433 w 8267681"/>
              <a:gd name="connsiteY17194" fmla="*/ 1066348 h 6698675"/>
              <a:gd name="connsiteX17195" fmla="*/ 2402781 w 8267681"/>
              <a:gd name="connsiteY17195" fmla="*/ 1108624 h 6698675"/>
              <a:gd name="connsiteX17196" fmla="*/ 2407479 w 8267681"/>
              <a:gd name="connsiteY17196" fmla="*/ 1157946 h 6698675"/>
              <a:gd name="connsiteX17197" fmla="*/ 2421572 w 8267681"/>
              <a:gd name="connsiteY17197" fmla="*/ 1148552 h 6698675"/>
              <a:gd name="connsiteX17198" fmla="*/ 2426269 w 8267681"/>
              <a:gd name="connsiteY17198" fmla="*/ 1082792 h 6698675"/>
              <a:gd name="connsiteX17199" fmla="*/ 2480291 w 8267681"/>
              <a:gd name="connsiteY17199" fmla="*/ 1040505 h 6698675"/>
              <a:gd name="connsiteX17200" fmla="*/ 2494384 w 8267681"/>
              <a:gd name="connsiteY17200" fmla="*/ 1045204 h 6698675"/>
              <a:gd name="connsiteX17201" fmla="*/ 2494384 w 8267681"/>
              <a:gd name="connsiteY17201" fmla="*/ 1087490 h 6698675"/>
              <a:gd name="connsiteX17202" fmla="*/ 2454455 w 8267681"/>
              <a:gd name="connsiteY17202" fmla="*/ 1096878 h 6698675"/>
              <a:gd name="connsiteX17203" fmla="*/ 2466198 w 8267681"/>
              <a:gd name="connsiteY17203" fmla="*/ 1139158 h 6698675"/>
              <a:gd name="connsiteX17204" fmla="*/ 2468547 w 8267681"/>
              <a:gd name="connsiteY17204" fmla="*/ 1146203 h 6698675"/>
              <a:gd name="connsiteX17205" fmla="*/ 2487337 w 8267681"/>
              <a:gd name="connsiteY17205" fmla="*/ 1167341 h 6698675"/>
              <a:gd name="connsiteX17206" fmla="*/ 2449757 w 8267681"/>
              <a:gd name="connsiteY17206" fmla="*/ 1179085 h 6698675"/>
              <a:gd name="connsiteX17207" fmla="*/ 2454455 w 8267681"/>
              <a:gd name="connsiteY17207" fmla="*/ 1195527 h 6698675"/>
              <a:gd name="connsiteX17208" fmla="*/ 2470896 w 8267681"/>
              <a:gd name="connsiteY17208" fmla="*/ 1190830 h 6698675"/>
              <a:gd name="connsiteX17209" fmla="*/ 2487337 w 8267681"/>
              <a:gd name="connsiteY17209" fmla="*/ 1228411 h 6698675"/>
              <a:gd name="connsiteX17210" fmla="*/ 2539011 w 8267681"/>
              <a:gd name="connsiteY17210" fmla="*/ 1228411 h 6698675"/>
              <a:gd name="connsiteX17211" fmla="*/ 2543709 w 8267681"/>
              <a:gd name="connsiteY17211" fmla="*/ 1235458 h 6698675"/>
              <a:gd name="connsiteX17212" fmla="*/ 2513174 w 8267681"/>
              <a:gd name="connsiteY17212" fmla="*/ 1251900 h 6698675"/>
              <a:gd name="connsiteX17213" fmla="*/ 2466198 w 8267681"/>
              <a:gd name="connsiteY17213" fmla="*/ 1258946 h 6698675"/>
              <a:gd name="connsiteX17214" fmla="*/ 2456803 w 8267681"/>
              <a:gd name="connsiteY17214" fmla="*/ 1270690 h 6698675"/>
              <a:gd name="connsiteX17215" fmla="*/ 2477942 w 8267681"/>
              <a:gd name="connsiteY17215" fmla="*/ 1273039 h 6698675"/>
              <a:gd name="connsiteX17216" fmla="*/ 2489686 w 8267681"/>
              <a:gd name="connsiteY17216" fmla="*/ 1308272 h 6698675"/>
              <a:gd name="connsiteX17217" fmla="*/ 2510825 w 8267681"/>
              <a:gd name="connsiteY17217" fmla="*/ 1301225 h 6698675"/>
              <a:gd name="connsiteX17218" fmla="*/ 2510825 w 8267681"/>
              <a:gd name="connsiteY17218" fmla="*/ 1329412 h 6698675"/>
              <a:gd name="connsiteX17219" fmla="*/ 2531964 w 8267681"/>
              <a:gd name="connsiteY17219" fmla="*/ 1322366 h 6698675"/>
              <a:gd name="connsiteX17220" fmla="*/ 2541359 w 8267681"/>
              <a:gd name="connsiteY17220" fmla="*/ 1341156 h 6698675"/>
              <a:gd name="connsiteX17221" fmla="*/ 2482640 w 8267681"/>
              <a:gd name="connsiteY17221" fmla="*/ 1345854 h 6698675"/>
              <a:gd name="connsiteX17222" fmla="*/ 2477942 w 8267681"/>
              <a:gd name="connsiteY17222" fmla="*/ 1324714 h 6698675"/>
              <a:gd name="connsiteX17223" fmla="*/ 2466198 w 8267681"/>
              <a:gd name="connsiteY17223" fmla="*/ 1329412 h 6698675"/>
              <a:gd name="connsiteX17224" fmla="*/ 2473246 w 8267681"/>
              <a:gd name="connsiteY17224" fmla="*/ 1350552 h 6698675"/>
              <a:gd name="connsiteX17225" fmla="*/ 2477942 w 8267681"/>
              <a:gd name="connsiteY17225" fmla="*/ 1357598 h 6698675"/>
              <a:gd name="connsiteX17226" fmla="*/ 2494384 w 8267681"/>
              <a:gd name="connsiteY17226" fmla="*/ 1355249 h 6698675"/>
              <a:gd name="connsiteX17227" fmla="*/ 2480291 w 8267681"/>
              <a:gd name="connsiteY17227" fmla="*/ 1359947 h 6698675"/>
              <a:gd name="connsiteX17228" fmla="*/ 2492035 w 8267681"/>
              <a:gd name="connsiteY17228" fmla="*/ 1378738 h 6698675"/>
              <a:gd name="connsiteX17229" fmla="*/ 2499082 w 8267681"/>
              <a:gd name="connsiteY17229" fmla="*/ 1376389 h 6698675"/>
              <a:gd name="connsiteX17230" fmla="*/ 2524918 w 8267681"/>
              <a:gd name="connsiteY17230" fmla="*/ 1366993 h 6698675"/>
              <a:gd name="connsiteX17231" fmla="*/ 2520220 w 8267681"/>
              <a:gd name="connsiteY17231" fmla="*/ 1359947 h 6698675"/>
              <a:gd name="connsiteX17232" fmla="*/ 2534313 w 8267681"/>
              <a:gd name="connsiteY17232" fmla="*/ 1362296 h 6698675"/>
              <a:gd name="connsiteX17233" fmla="*/ 2548406 w 8267681"/>
              <a:gd name="connsiteY17233" fmla="*/ 1352901 h 6698675"/>
              <a:gd name="connsiteX17234" fmla="*/ 2560150 w 8267681"/>
              <a:gd name="connsiteY17234" fmla="*/ 1338808 h 6698675"/>
              <a:gd name="connsiteX17235" fmla="*/ 2553103 w 8267681"/>
              <a:gd name="connsiteY17235" fmla="*/ 1336458 h 6698675"/>
              <a:gd name="connsiteX17236" fmla="*/ 2560150 w 8267681"/>
              <a:gd name="connsiteY17236" fmla="*/ 1331761 h 6698675"/>
              <a:gd name="connsiteX17237" fmla="*/ 2571893 w 8267681"/>
              <a:gd name="connsiteY17237" fmla="*/ 1320017 h 6698675"/>
              <a:gd name="connsiteX17238" fmla="*/ 2595381 w 8267681"/>
              <a:gd name="connsiteY17238" fmla="*/ 1298877 h 6698675"/>
              <a:gd name="connsiteX17239" fmla="*/ 2635310 w 8267681"/>
              <a:gd name="connsiteY17239" fmla="*/ 1261295 h 6698675"/>
              <a:gd name="connsiteX17240" fmla="*/ 2698728 w 8267681"/>
              <a:gd name="connsiteY17240" fmla="*/ 1193179 h 6698675"/>
              <a:gd name="connsiteX17241" fmla="*/ 2745703 w 8267681"/>
              <a:gd name="connsiteY17241" fmla="*/ 1120367 h 6698675"/>
              <a:gd name="connsiteX17242" fmla="*/ 2752749 w 8267681"/>
              <a:gd name="connsiteY17242" fmla="*/ 1101580 h 6698675"/>
              <a:gd name="connsiteX17243" fmla="*/ 2755098 w 8267681"/>
              <a:gd name="connsiteY17243" fmla="*/ 1089838 h 6698675"/>
              <a:gd name="connsiteX17244" fmla="*/ 2745703 w 8267681"/>
              <a:gd name="connsiteY17244" fmla="*/ 1068697 h 6698675"/>
              <a:gd name="connsiteX17245" fmla="*/ 2764493 w 8267681"/>
              <a:gd name="connsiteY17245" fmla="*/ 1075745 h 6698675"/>
              <a:gd name="connsiteX17246" fmla="*/ 2736308 w 8267681"/>
              <a:gd name="connsiteY17246" fmla="*/ 1049902 h 6698675"/>
              <a:gd name="connsiteX17247" fmla="*/ 2698728 w 8267681"/>
              <a:gd name="connsiteY17247" fmla="*/ 1040505 h 6698675"/>
              <a:gd name="connsiteX17248" fmla="*/ 2649403 w 8267681"/>
              <a:gd name="connsiteY17248" fmla="*/ 1024062 h 6698675"/>
              <a:gd name="connsiteX17249" fmla="*/ 2670543 w 8267681"/>
              <a:gd name="connsiteY17249" fmla="*/ 1031108 h 6698675"/>
              <a:gd name="connsiteX17250" fmla="*/ 2691681 w 8267681"/>
              <a:gd name="connsiteY17250" fmla="*/ 1035806 h 6698675"/>
              <a:gd name="connsiteX17251" fmla="*/ 2729262 w 8267681"/>
              <a:gd name="connsiteY17251" fmla="*/ 1042854 h 6698675"/>
              <a:gd name="connsiteX17252" fmla="*/ 2736308 w 8267681"/>
              <a:gd name="connsiteY17252" fmla="*/ 1042854 h 6698675"/>
              <a:gd name="connsiteX17253" fmla="*/ 2741006 w 8267681"/>
              <a:gd name="connsiteY17253" fmla="*/ 1042854 h 6698675"/>
              <a:gd name="connsiteX17254" fmla="*/ 2750401 w 8267681"/>
              <a:gd name="connsiteY17254" fmla="*/ 1045204 h 6698675"/>
              <a:gd name="connsiteX17255" fmla="*/ 2769191 w 8267681"/>
              <a:gd name="connsiteY17255" fmla="*/ 1054601 h 6698675"/>
              <a:gd name="connsiteX17256" fmla="*/ 2741006 w 8267681"/>
              <a:gd name="connsiteY17256" fmla="*/ 1035806 h 6698675"/>
              <a:gd name="connsiteX17257" fmla="*/ 2722215 w 8267681"/>
              <a:gd name="connsiteY17257" fmla="*/ 1031108 h 6698675"/>
              <a:gd name="connsiteX17258" fmla="*/ 2701076 w 8267681"/>
              <a:gd name="connsiteY17258" fmla="*/ 1024062 h 6698675"/>
              <a:gd name="connsiteX17259" fmla="*/ 2640008 w 8267681"/>
              <a:gd name="connsiteY17259" fmla="*/ 1000578 h 6698675"/>
              <a:gd name="connsiteX17260" fmla="*/ 2609474 w 8267681"/>
              <a:gd name="connsiteY17260" fmla="*/ 984138 h 6698675"/>
              <a:gd name="connsiteX17261" fmla="*/ 2590684 w 8267681"/>
              <a:gd name="connsiteY17261" fmla="*/ 974745 h 6698675"/>
              <a:gd name="connsiteX17262" fmla="*/ 2571893 w 8267681"/>
              <a:gd name="connsiteY17262" fmla="*/ 960655 h 6698675"/>
              <a:gd name="connsiteX17263" fmla="*/ 2543709 w 8267681"/>
              <a:gd name="connsiteY17263" fmla="*/ 923064 h 6698675"/>
              <a:gd name="connsiteX17264" fmla="*/ 2529615 w 8267681"/>
              <a:gd name="connsiteY17264" fmla="*/ 887832 h 6698675"/>
              <a:gd name="connsiteX17265" fmla="*/ 2522569 w 8267681"/>
              <a:gd name="connsiteY17265" fmla="*/ 838509 h 6698675"/>
              <a:gd name="connsiteX17266" fmla="*/ 2562498 w 8267681"/>
              <a:gd name="connsiteY17266" fmla="*/ 704629 h 6698675"/>
              <a:gd name="connsiteX17267" fmla="*/ 2571893 w 8267681"/>
              <a:gd name="connsiteY17267" fmla="*/ 709326 h 6698675"/>
              <a:gd name="connsiteX17268" fmla="*/ 2656449 w 8267681"/>
              <a:gd name="connsiteY17268" fmla="*/ 629469 h 6698675"/>
              <a:gd name="connsiteX17269" fmla="*/ 2679937 w 8267681"/>
              <a:gd name="connsiteY17269" fmla="*/ 620074 h 6698675"/>
              <a:gd name="connsiteX17270" fmla="*/ 2705774 w 8267681"/>
              <a:gd name="connsiteY17270" fmla="*/ 615376 h 6698675"/>
              <a:gd name="connsiteX17271" fmla="*/ 2731610 w 8267681"/>
              <a:gd name="connsiteY17271" fmla="*/ 615376 h 6698675"/>
              <a:gd name="connsiteX17272" fmla="*/ 2745703 w 8267681"/>
              <a:gd name="connsiteY17272" fmla="*/ 615376 h 6698675"/>
              <a:gd name="connsiteX17273" fmla="*/ 2757447 w 8267681"/>
              <a:gd name="connsiteY17273" fmla="*/ 617725 h 6698675"/>
              <a:gd name="connsiteX17274" fmla="*/ 2802074 w 8267681"/>
              <a:gd name="connsiteY17274" fmla="*/ 641213 h 6698675"/>
              <a:gd name="connsiteX17275" fmla="*/ 2820864 w 8267681"/>
              <a:gd name="connsiteY17275" fmla="*/ 660003 h 6698675"/>
              <a:gd name="connsiteX17276" fmla="*/ 2834957 w 8267681"/>
              <a:gd name="connsiteY17276" fmla="*/ 678793 h 6698675"/>
              <a:gd name="connsiteX17277" fmla="*/ 2867840 w 8267681"/>
              <a:gd name="connsiteY17277" fmla="*/ 763348 h 6698675"/>
              <a:gd name="connsiteX17278" fmla="*/ 2879583 w 8267681"/>
              <a:gd name="connsiteY17278" fmla="*/ 789185 h 6698675"/>
              <a:gd name="connsiteX17279" fmla="*/ 2867840 w 8267681"/>
              <a:gd name="connsiteY17279" fmla="*/ 730465 h 6698675"/>
              <a:gd name="connsiteX17280" fmla="*/ 2863142 w 8267681"/>
              <a:gd name="connsiteY17280" fmla="*/ 709326 h 6698675"/>
              <a:gd name="connsiteX17281" fmla="*/ 2905420 w 8267681"/>
              <a:gd name="connsiteY17281" fmla="*/ 852602 h 6698675"/>
              <a:gd name="connsiteX17282" fmla="*/ 2910118 w 8267681"/>
              <a:gd name="connsiteY17282" fmla="*/ 906623 h 6698675"/>
              <a:gd name="connsiteX17283" fmla="*/ 2914815 w 8267681"/>
              <a:gd name="connsiteY17283" fmla="*/ 981791 h 6698675"/>
              <a:gd name="connsiteX17284" fmla="*/ 2917164 w 8267681"/>
              <a:gd name="connsiteY17284" fmla="*/ 1014669 h 6698675"/>
              <a:gd name="connsiteX17285" fmla="*/ 2900723 w 8267681"/>
              <a:gd name="connsiteY17285" fmla="*/ 1033457 h 6698675"/>
              <a:gd name="connsiteX17286" fmla="*/ 2919514 w 8267681"/>
              <a:gd name="connsiteY17286" fmla="*/ 1033457 h 6698675"/>
              <a:gd name="connsiteX17287" fmla="*/ 2921861 w 8267681"/>
              <a:gd name="connsiteY17287" fmla="*/ 1047553 h 6698675"/>
              <a:gd name="connsiteX17288" fmla="*/ 2940652 w 8267681"/>
              <a:gd name="connsiteY17288" fmla="*/ 1089838 h 6698675"/>
              <a:gd name="connsiteX17289" fmla="*/ 2947698 w 8267681"/>
              <a:gd name="connsiteY17289" fmla="*/ 1094535 h 6698675"/>
              <a:gd name="connsiteX17290" fmla="*/ 2952395 w 8267681"/>
              <a:gd name="connsiteY17290" fmla="*/ 1096878 h 6698675"/>
              <a:gd name="connsiteX17291" fmla="*/ 2954744 w 8267681"/>
              <a:gd name="connsiteY17291" fmla="*/ 1096878 h 6698675"/>
              <a:gd name="connsiteX17292" fmla="*/ 2950047 w 8267681"/>
              <a:gd name="connsiteY17292" fmla="*/ 1092184 h 6698675"/>
              <a:gd name="connsiteX17293" fmla="*/ 2943000 w 8267681"/>
              <a:gd name="connsiteY17293" fmla="*/ 1082792 h 6698675"/>
              <a:gd name="connsiteX17294" fmla="*/ 2941537 w 8267681"/>
              <a:gd name="connsiteY17294" fmla="*/ 1079559 h 6698675"/>
              <a:gd name="connsiteX17295" fmla="*/ 2943000 w 8267681"/>
              <a:gd name="connsiteY17295" fmla="*/ 1078094 h 6698675"/>
              <a:gd name="connsiteX17296" fmla="*/ 2950047 w 8267681"/>
              <a:gd name="connsiteY17296" fmla="*/ 1085140 h 6698675"/>
              <a:gd name="connsiteX17297" fmla="*/ 2971186 w 8267681"/>
              <a:gd name="connsiteY17297" fmla="*/ 1096878 h 6698675"/>
              <a:gd name="connsiteX17298" fmla="*/ 2973535 w 8267681"/>
              <a:gd name="connsiteY17298" fmla="*/ 1085140 h 6698675"/>
              <a:gd name="connsiteX17299" fmla="*/ 2980581 w 8267681"/>
              <a:gd name="connsiteY17299" fmla="*/ 1038155 h 6698675"/>
              <a:gd name="connsiteX17300" fmla="*/ 2973535 w 8267681"/>
              <a:gd name="connsiteY17300" fmla="*/ 925413 h 6698675"/>
              <a:gd name="connsiteX17301" fmla="*/ 2905420 w 8267681"/>
              <a:gd name="connsiteY17301" fmla="*/ 709326 h 6698675"/>
              <a:gd name="connsiteX17302" fmla="*/ 2905420 w 8267681"/>
              <a:gd name="connsiteY17302" fmla="*/ 749255 h 6698675"/>
              <a:gd name="connsiteX17303" fmla="*/ 2910118 w 8267681"/>
              <a:gd name="connsiteY17303" fmla="*/ 775092 h 6698675"/>
              <a:gd name="connsiteX17304" fmla="*/ 2952395 w 8267681"/>
              <a:gd name="connsiteY17304" fmla="*/ 927762 h 6698675"/>
              <a:gd name="connsiteX17305" fmla="*/ 2776237 w 8267681"/>
              <a:gd name="connsiteY17305" fmla="*/ 465055 h 6698675"/>
              <a:gd name="connsiteX17306" fmla="*/ 2839654 w 8267681"/>
              <a:gd name="connsiteY17306" fmla="*/ 559005 h 6698675"/>
              <a:gd name="connsiteX17307" fmla="*/ 2755098 w 8267681"/>
              <a:gd name="connsiteY17307" fmla="*/ 415731 h 6698675"/>
              <a:gd name="connsiteX17308" fmla="*/ 2771540 w 8267681"/>
              <a:gd name="connsiteY17308" fmla="*/ 422777 h 6698675"/>
              <a:gd name="connsiteX17309" fmla="*/ 2748053 w 8267681"/>
              <a:gd name="connsiteY17309" fmla="*/ 389894 h 6698675"/>
              <a:gd name="connsiteX17310" fmla="*/ 2724564 w 8267681"/>
              <a:gd name="connsiteY17310" fmla="*/ 354664 h 6698675"/>
              <a:gd name="connsiteX17311" fmla="*/ 2686984 w 8267681"/>
              <a:gd name="connsiteY17311" fmla="*/ 279503 h 6698675"/>
              <a:gd name="connsiteX17312" fmla="*/ 2663496 w 8267681"/>
              <a:gd name="connsiteY17312" fmla="*/ 197296 h 6698675"/>
              <a:gd name="connsiteX17313" fmla="*/ 2665845 w 8267681"/>
              <a:gd name="connsiteY17313" fmla="*/ 110392 h 6698675"/>
              <a:gd name="connsiteX17314" fmla="*/ 2717518 w 8267681"/>
              <a:gd name="connsiteY17314" fmla="*/ 28185 h 6698675"/>
              <a:gd name="connsiteX17315" fmla="*/ 2804424 w 8267681"/>
              <a:gd name="connsiteY17315" fmla="*/ 0 h 669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 ang="0">
                <a:pos x="connsiteX9937" y="connsiteY9937"/>
              </a:cxn>
              <a:cxn ang="0">
                <a:pos x="connsiteX9938" y="connsiteY9938"/>
              </a:cxn>
              <a:cxn ang="0">
                <a:pos x="connsiteX9939" y="connsiteY9939"/>
              </a:cxn>
              <a:cxn ang="0">
                <a:pos x="connsiteX9940" y="connsiteY9940"/>
              </a:cxn>
              <a:cxn ang="0">
                <a:pos x="connsiteX9941" y="connsiteY9941"/>
              </a:cxn>
              <a:cxn ang="0">
                <a:pos x="connsiteX9942" y="connsiteY9942"/>
              </a:cxn>
              <a:cxn ang="0">
                <a:pos x="connsiteX9943" y="connsiteY9943"/>
              </a:cxn>
              <a:cxn ang="0">
                <a:pos x="connsiteX9944" y="connsiteY9944"/>
              </a:cxn>
              <a:cxn ang="0">
                <a:pos x="connsiteX9945" y="connsiteY9945"/>
              </a:cxn>
              <a:cxn ang="0">
                <a:pos x="connsiteX9946" y="connsiteY9946"/>
              </a:cxn>
              <a:cxn ang="0">
                <a:pos x="connsiteX9947" y="connsiteY9947"/>
              </a:cxn>
              <a:cxn ang="0">
                <a:pos x="connsiteX9948" y="connsiteY9948"/>
              </a:cxn>
              <a:cxn ang="0">
                <a:pos x="connsiteX9949" y="connsiteY9949"/>
              </a:cxn>
              <a:cxn ang="0">
                <a:pos x="connsiteX9950" y="connsiteY9950"/>
              </a:cxn>
              <a:cxn ang="0">
                <a:pos x="connsiteX9951" y="connsiteY9951"/>
              </a:cxn>
              <a:cxn ang="0">
                <a:pos x="connsiteX9952" y="connsiteY9952"/>
              </a:cxn>
              <a:cxn ang="0">
                <a:pos x="connsiteX9953" y="connsiteY9953"/>
              </a:cxn>
              <a:cxn ang="0">
                <a:pos x="connsiteX9954" y="connsiteY9954"/>
              </a:cxn>
              <a:cxn ang="0">
                <a:pos x="connsiteX9955" y="connsiteY9955"/>
              </a:cxn>
              <a:cxn ang="0">
                <a:pos x="connsiteX9956" y="connsiteY9956"/>
              </a:cxn>
              <a:cxn ang="0">
                <a:pos x="connsiteX9957" y="connsiteY9957"/>
              </a:cxn>
              <a:cxn ang="0">
                <a:pos x="connsiteX9958" y="connsiteY9958"/>
              </a:cxn>
              <a:cxn ang="0">
                <a:pos x="connsiteX9959" y="connsiteY9959"/>
              </a:cxn>
              <a:cxn ang="0">
                <a:pos x="connsiteX9960" y="connsiteY9960"/>
              </a:cxn>
              <a:cxn ang="0">
                <a:pos x="connsiteX9961" y="connsiteY9961"/>
              </a:cxn>
              <a:cxn ang="0">
                <a:pos x="connsiteX9962" y="connsiteY9962"/>
              </a:cxn>
              <a:cxn ang="0">
                <a:pos x="connsiteX9963" y="connsiteY9963"/>
              </a:cxn>
              <a:cxn ang="0">
                <a:pos x="connsiteX9964" y="connsiteY9964"/>
              </a:cxn>
              <a:cxn ang="0">
                <a:pos x="connsiteX9965" y="connsiteY9965"/>
              </a:cxn>
              <a:cxn ang="0">
                <a:pos x="connsiteX9966" y="connsiteY9966"/>
              </a:cxn>
              <a:cxn ang="0">
                <a:pos x="connsiteX9967" y="connsiteY9967"/>
              </a:cxn>
              <a:cxn ang="0">
                <a:pos x="connsiteX9968" y="connsiteY9968"/>
              </a:cxn>
              <a:cxn ang="0">
                <a:pos x="connsiteX9969" y="connsiteY9969"/>
              </a:cxn>
              <a:cxn ang="0">
                <a:pos x="connsiteX9970" y="connsiteY9970"/>
              </a:cxn>
              <a:cxn ang="0">
                <a:pos x="connsiteX9971" y="connsiteY9971"/>
              </a:cxn>
              <a:cxn ang="0">
                <a:pos x="connsiteX9972" y="connsiteY9972"/>
              </a:cxn>
              <a:cxn ang="0">
                <a:pos x="connsiteX9973" y="connsiteY9973"/>
              </a:cxn>
              <a:cxn ang="0">
                <a:pos x="connsiteX9974" y="connsiteY9974"/>
              </a:cxn>
              <a:cxn ang="0">
                <a:pos x="connsiteX9975" y="connsiteY9975"/>
              </a:cxn>
              <a:cxn ang="0">
                <a:pos x="connsiteX9976" y="connsiteY9976"/>
              </a:cxn>
              <a:cxn ang="0">
                <a:pos x="connsiteX9977" y="connsiteY9977"/>
              </a:cxn>
              <a:cxn ang="0">
                <a:pos x="connsiteX9978" y="connsiteY9978"/>
              </a:cxn>
              <a:cxn ang="0">
                <a:pos x="connsiteX9979" y="connsiteY9979"/>
              </a:cxn>
              <a:cxn ang="0">
                <a:pos x="connsiteX9980" y="connsiteY9980"/>
              </a:cxn>
              <a:cxn ang="0">
                <a:pos x="connsiteX9981" y="connsiteY9981"/>
              </a:cxn>
              <a:cxn ang="0">
                <a:pos x="connsiteX9982" y="connsiteY9982"/>
              </a:cxn>
              <a:cxn ang="0">
                <a:pos x="connsiteX9983" y="connsiteY9983"/>
              </a:cxn>
              <a:cxn ang="0">
                <a:pos x="connsiteX9984" y="connsiteY9984"/>
              </a:cxn>
              <a:cxn ang="0">
                <a:pos x="connsiteX9985" y="connsiteY9985"/>
              </a:cxn>
              <a:cxn ang="0">
                <a:pos x="connsiteX9986" y="connsiteY9986"/>
              </a:cxn>
              <a:cxn ang="0">
                <a:pos x="connsiteX9987" y="connsiteY9987"/>
              </a:cxn>
              <a:cxn ang="0">
                <a:pos x="connsiteX9988" y="connsiteY9988"/>
              </a:cxn>
              <a:cxn ang="0">
                <a:pos x="connsiteX9989" y="connsiteY9989"/>
              </a:cxn>
              <a:cxn ang="0">
                <a:pos x="connsiteX9990" y="connsiteY9990"/>
              </a:cxn>
              <a:cxn ang="0">
                <a:pos x="connsiteX9991" y="connsiteY9991"/>
              </a:cxn>
              <a:cxn ang="0">
                <a:pos x="connsiteX9992" y="connsiteY9992"/>
              </a:cxn>
              <a:cxn ang="0">
                <a:pos x="connsiteX9993" y="connsiteY9993"/>
              </a:cxn>
              <a:cxn ang="0">
                <a:pos x="connsiteX9994" y="connsiteY9994"/>
              </a:cxn>
              <a:cxn ang="0">
                <a:pos x="connsiteX9995" y="connsiteY9995"/>
              </a:cxn>
              <a:cxn ang="0">
                <a:pos x="connsiteX9996" y="connsiteY9996"/>
              </a:cxn>
              <a:cxn ang="0">
                <a:pos x="connsiteX9997" y="connsiteY9997"/>
              </a:cxn>
              <a:cxn ang="0">
                <a:pos x="connsiteX9998" y="connsiteY9998"/>
              </a:cxn>
              <a:cxn ang="0">
                <a:pos x="connsiteX9999" y="connsiteY9999"/>
              </a:cxn>
              <a:cxn ang="0">
                <a:pos x="connsiteX10000" y="connsiteY10000"/>
              </a:cxn>
              <a:cxn ang="0">
                <a:pos x="connsiteX10001" y="connsiteY10001"/>
              </a:cxn>
              <a:cxn ang="0">
                <a:pos x="connsiteX10002" y="connsiteY10002"/>
              </a:cxn>
              <a:cxn ang="0">
                <a:pos x="connsiteX10003" y="connsiteY10003"/>
              </a:cxn>
              <a:cxn ang="0">
                <a:pos x="connsiteX10004" y="connsiteY10004"/>
              </a:cxn>
              <a:cxn ang="0">
                <a:pos x="connsiteX10005" y="connsiteY10005"/>
              </a:cxn>
              <a:cxn ang="0">
                <a:pos x="connsiteX10006" y="connsiteY10006"/>
              </a:cxn>
              <a:cxn ang="0">
                <a:pos x="connsiteX10007" y="connsiteY10007"/>
              </a:cxn>
              <a:cxn ang="0">
                <a:pos x="connsiteX10008" y="connsiteY10008"/>
              </a:cxn>
              <a:cxn ang="0">
                <a:pos x="connsiteX10009" y="connsiteY10009"/>
              </a:cxn>
              <a:cxn ang="0">
                <a:pos x="connsiteX10010" y="connsiteY10010"/>
              </a:cxn>
              <a:cxn ang="0">
                <a:pos x="connsiteX10011" y="connsiteY10011"/>
              </a:cxn>
              <a:cxn ang="0">
                <a:pos x="connsiteX10012" y="connsiteY10012"/>
              </a:cxn>
              <a:cxn ang="0">
                <a:pos x="connsiteX10013" y="connsiteY10013"/>
              </a:cxn>
              <a:cxn ang="0">
                <a:pos x="connsiteX10014" y="connsiteY10014"/>
              </a:cxn>
              <a:cxn ang="0">
                <a:pos x="connsiteX10015" y="connsiteY10015"/>
              </a:cxn>
              <a:cxn ang="0">
                <a:pos x="connsiteX10016" y="connsiteY10016"/>
              </a:cxn>
              <a:cxn ang="0">
                <a:pos x="connsiteX10017" y="connsiteY10017"/>
              </a:cxn>
              <a:cxn ang="0">
                <a:pos x="connsiteX10018" y="connsiteY10018"/>
              </a:cxn>
              <a:cxn ang="0">
                <a:pos x="connsiteX10019" y="connsiteY10019"/>
              </a:cxn>
              <a:cxn ang="0">
                <a:pos x="connsiteX10020" y="connsiteY10020"/>
              </a:cxn>
              <a:cxn ang="0">
                <a:pos x="connsiteX10021" y="connsiteY10021"/>
              </a:cxn>
              <a:cxn ang="0">
                <a:pos x="connsiteX10022" y="connsiteY10022"/>
              </a:cxn>
              <a:cxn ang="0">
                <a:pos x="connsiteX10023" y="connsiteY10023"/>
              </a:cxn>
              <a:cxn ang="0">
                <a:pos x="connsiteX10024" y="connsiteY10024"/>
              </a:cxn>
              <a:cxn ang="0">
                <a:pos x="connsiteX10025" y="connsiteY10025"/>
              </a:cxn>
              <a:cxn ang="0">
                <a:pos x="connsiteX10026" y="connsiteY10026"/>
              </a:cxn>
              <a:cxn ang="0">
                <a:pos x="connsiteX10027" y="connsiteY10027"/>
              </a:cxn>
              <a:cxn ang="0">
                <a:pos x="connsiteX10028" y="connsiteY10028"/>
              </a:cxn>
              <a:cxn ang="0">
                <a:pos x="connsiteX10029" y="connsiteY10029"/>
              </a:cxn>
              <a:cxn ang="0">
                <a:pos x="connsiteX10030" y="connsiteY10030"/>
              </a:cxn>
              <a:cxn ang="0">
                <a:pos x="connsiteX10031" y="connsiteY10031"/>
              </a:cxn>
              <a:cxn ang="0">
                <a:pos x="connsiteX10032" y="connsiteY10032"/>
              </a:cxn>
              <a:cxn ang="0">
                <a:pos x="connsiteX10033" y="connsiteY10033"/>
              </a:cxn>
              <a:cxn ang="0">
                <a:pos x="connsiteX10034" y="connsiteY10034"/>
              </a:cxn>
              <a:cxn ang="0">
                <a:pos x="connsiteX10035" y="connsiteY10035"/>
              </a:cxn>
              <a:cxn ang="0">
                <a:pos x="connsiteX10036" y="connsiteY10036"/>
              </a:cxn>
              <a:cxn ang="0">
                <a:pos x="connsiteX10037" y="connsiteY10037"/>
              </a:cxn>
              <a:cxn ang="0">
                <a:pos x="connsiteX10038" y="connsiteY10038"/>
              </a:cxn>
              <a:cxn ang="0">
                <a:pos x="connsiteX10039" y="connsiteY10039"/>
              </a:cxn>
              <a:cxn ang="0">
                <a:pos x="connsiteX10040" y="connsiteY10040"/>
              </a:cxn>
              <a:cxn ang="0">
                <a:pos x="connsiteX10041" y="connsiteY10041"/>
              </a:cxn>
              <a:cxn ang="0">
                <a:pos x="connsiteX10042" y="connsiteY10042"/>
              </a:cxn>
              <a:cxn ang="0">
                <a:pos x="connsiteX10043" y="connsiteY10043"/>
              </a:cxn>
              <a:cxn ang="0">
                <a:pos x="connsiteX10044" y="connsiteY10044"/>
              </a:cxn>
              <a:cxn ang="0">
                <a:pos x="connsiteX10045" y="connsiteY10045"/>
              </a:cxn>
              <a:cxn ang="0">
                <a:pos x="connsiteX10046" y="connsiteY10046"/>
              </a:cxn>
              <a:cxn ang="0">
                <a:pos x="connsiteX10047" y="connsiteY10047"/>
              </a:cxn>
              <a:cxn ang="0">
                <a:pos x="connsiteX10048" y="connsiteY10048"/>
              </a:cxn>
              <a:cxn ang="0">
                <a:pos x="connsiteX10049" y="connsiteY10049"/>
              </a:cxn>
              <a:cxn ang="0">
                <a:pos x="connsiteX10050" y="connsiteY10050"/>
              </a:cxn>
              <a:cxn ang="0">
                <a:pos x="connsiteX10051" y="connsiteY10051"/>
              </a:cxn>
              <a:cxn ang="0">
                <a:pos x="connsiteX10052" y="connsiteY10052"/>
              </a:cxn>
              <a:cxn ang="0">
                <a:pos x="connsiteX10053" y="connsiteY10053"/>
              </a:cxn>
              <a:cxn ang="0">
                <a:pos x="connsiteX10054" y="connsiteY10054"/>
              </a:cxn>
              <a:cxn ang="0">
                <a:pos x="connsiteX10055" y="connsiteY10055"/>
              </a:cxn>
              <a:cxn ang="0">
                <a:pos x="connsiteX10056" y="connsiteY10056"/>
              </a:cxn>
              <a:cxn ang="0">
                <a:pos x="connsiteX10057" y="connsiteY10057"/>
              </a:cxn>
              <a:cxn ang="0">
                <a:pos x="connsiteX10058" y="connsiteY10058"/>
              </a:cxn>
              <a:cxn ang="0">
                <a:pos x="connsiteX10059" y="connsiteY10059"/>
              </a:cxn>
              <a:cxn ang="0">
                <a:pos x="connsiteX10060" y="connsiteY10060"/>
              </a:cxn>
              <a:cxn ang="0">
                <a:pos x="connsiteX10061" y="connsiteY10061"/>
              </a:cxn>
              <a:cxn ang="0">
                <a:pos x="connsiteX10062" y="connsiteY10062"/>
              </a:cxn>
              <a:cxn ang="0">
                <a:pos x="connsiteX10063" y="connsiteY10063"/>
              </a:cxn>
              <a:cxn ang="0">
                <a:pos x="connsiteX10064" y="connsiteY10064"/>
              </a:cxn>
              <a:cxn ang="0">
                <a:pos x="connsiteX10065" y="connsiteY10065"/>
              </a:cxn>
              <a:cxn ang="0">
                <a:pos x="connsiteX10066" y="connsiteY10066"/>
              </a:cxn>
              <a:cxn ang="0">
                <a:pos x="connsiteX10067" y="connsiteY10067"/>
              </a:cxn>
              <a:cxn ang="0">
                <a:pos x="connsiteX10068" y="connsiteY10068"/>
              </a:cxn>
              <a:cxn ang="0">
                <a:pos x="connsiteX10069" y="connsiteY10069"/>
              </a:cxn>
              <a:cxn ang="0">
                <a:pos x="connsiteX10070" y="connsiteY10070"/>
              </a:cxn>
              <a:cxn ang="0">
                <a:pos x="connsiteX10071" y="connsiteY10071"/>
              </a:cxn>
              <a:cxn ang="0">
                <a:pos x="connsiteX10072" y="connsiteY10072"/>
              </a:cxn>
              <a:cxn ang="0">
                <a:pos x="connsiteX10073" y="connsiteY10073"/>
              </a:cxn>
              <a:cxn ang="0">
                <a:pos x="connsiteX10074" y="connsiteY10074"/>
              </a:cxn>
              <a:cxn ang="0">
                <a:pos x="connsiteX10075" y="connsiteY10075"/>
              </a:cxn>
              <a:cxn ang="0">
                <a:pos x="connsiteX10076" y="connsiteY10076"/>
              </a:cxn>
              <a:cxn ang="0">
                <a:pos x="connsiteX10077" y="connsiteY10077"/>
              </a:cxn>
              <a:cxn ang="0">
                <a:pos x="connsiteX10078" y="connsiteY10078"/>
              </a:cxn>
              <a:cxn ang="0">
                <a:pos x="connsiteX10079" y="connsiteY10079"/>
              </a:cxn>
              <a:cxn ang="0">
                <a:pos x="connsiteX10080" y="connsiteY10080"/>
              </a:cxn>
              <a:cxn ang="0">
                <a:pos x="connsiteX10081" y="connsiteY10081"/>
              </a:cxn>
              <a:cxn ang="0">
                <a:pos x="connsiteX10082" y="connsiteY10082"/>
              </a:cxn>
              <a:cxn ang="0">
                <a:pos x="connsiteX10083" y="connsiteY10083"/>
              </a:cxn>
              <a:cxn ang="0">
                <a:pos x="connsiteX10084" y="connsiteY10084"/>
              </a:cxn>
              <a:cxn ang="0">
                <a:pos x="connsiteX10085" y="connsiteY10085"/>
              </a:cxn>
              <a:cxn ang="0">
                <a:pos x="connsiteX10086" y="connsiteY10086"/>
              </a:cxn>
              <a:cxn ang="0">
                <a:pos x="connsiteX10087" y="connsiteY10087"/>
              </a:cxn>
              <a:cxn ang="0">
                <a:pos x="connsiteX10088" y="connsiteY10088"/>
              </a:cxn>
              <a:cxn ang="0">
                <a:pos x="connsiteX10089" y="connsiteY10089"/>
              </a:cxn>
              <a:cxn ang="0">
                <a:pos x="connsiteX10090" y="connsiteY10090"/>
              </a:cxn>
              <a:cxn ang="0">
                <a:pos x="connsiteX10091" y="connsiteY10091"/>
              </a:cxn>
              <a:cxn ang="0">
                <a:pos x="connsiteX10092" y="connsiteY10092"/>
              </a:cxn>
              <a:cxn ang="0">
                <a:pos x="connsiteX10093" y="connsiteY10093"/>
              </a:cxn>
              <a:cxn ang="0">
                <a:pos x="connsiteX10094" y="connsiteY10094"/>
              </a:cxn>
              <a:cxn ang="0">
                <a:pos x="connsiteX10095" y="connsiteY10095"/>
              </a:cxn>
              <a:cxn ang="0">
                <a:pos x="connsiteX10096" y="connsiteY10096"/>
              </a:cxn>
              <a:cxn ang="0">
                <a:pos x="connsiteX10097" y="connsiteY10097"/>
              </a:cxn>
              <a:cxn ang="0">
                <a:pos x="connsiteX10098" y="connsiteY10098"/>
              </a:cxn>
              <a:cxn ang="0">
                <a:pos x="connsiteX10099" y="connsiteY10099"/>
              </a:cxn>
              <a:cxn ang="0">
                <a:pos x="connsiteX10100" y="connsiteY10100"/>
              </a:cxn>
              <a:cxn ang="0">
                <a:pos x="connsiteX10101" y="connsiteY10101"/>
              </a:cxn>
              <a:cxn ang="0">
                <a:pos x="connsiteX10102" y="connsiteY10102"/>
              </a:cxn>
              <a:cxn ang="0">
                <a:pos x="connsiteX10103" y="connsiteY10103"/>
              </a:cxn>
              <a:cxn ang="0">
                <a:pos x="connsiteX10104" y="connsiteY10104"/>
              </a:cxn>
              <a:cxn ang="0">
                <a:pos x="connsiteX10105" y="connsiteY10105"/>
              </a:cxn>
              <a:cxn ang="0">
                <a:pos x="connsiteX10106" y="connsiteY10106"/>
              </a:cxn>
              <a:cxn ang="0">
                <a:pos x="connsiteX10107" y="connsiteY10107"/>
              </a:cxn>
              <a:cxn ang="0">
                <a:pos x="connsiteX10108" y="connsiteY10108"/>
              </a:cxn>
              <a:cxn ang="0">
                <a:pos x="connsiteX10109" y="connsiteY10109"/>
              </a:cxn>
              <a:cxn ang="0">
                <a:pos x="connsiteX10110" y="connsiteY10110"/>
              </a:cxn>
              <a:cxn ang="0">
                <a:pos x="connsiteX10111" y="connsiteY10111"/>
              </a:cxn>
              <a:cxn ang="0">
                <a:pos x="connsiteX10112" y="connsiteY10112"/>
              </a:cxn>
              <a:cxn ang="0">
                <a:pos x="connsiteX10113" y="connsiteY10113"/>
              </a:cxn>
              <a:cxn ang="0">
                <a:pos x="connsiteX10114" y="connsiteY10114"/>
              </a:cxn>
              <a:cxn ang="0">
                <a:pos x="connsiteX10115" y="connsiteY10115"/>
              </a:cxn>
              <a:cxn ang="0">
                <a:pos x="connsiteX10116" y="connsiteY10116"/>
              </a:cxn>
              <a:cxn ang="0">
                <a:pos x="connsiteX10117" y="connsiteY10117"/>
              </a:cxn>
              <a:cxn ang="0">
                <a:pos x="connsiteX10118" y="connsiteY10118"/>
              </a:cxn>
              <a:cxn ang="0">
                <a:pos x="connsiteX10119" y="connsiteY10119"/>
              </a:cxn>
              <a:cxn ang="0">
                <a:pos x="connsiteX10120" y="connsiteY10120"/>
              </a:cxn>
              <a:cxn ang="0">
                <a:pos x="connsiteX10121" y="connsiteY10121"/>
              </a:cxn>
              <a:cxn ang="0">
                <a:pos x="connsiteX10122" y="connsiteY10122"/>
              </a:cxn>
              <a:cxn ang="0">
                <a:pos x="connsiteX10123" y="connsiteY10123"/>
              </a:cxn>
              <a:cxn ang="0">
                <a:pos x="connsiteX10124" y="connsiteY10124"/>
              </a:cxn>
              <a:cxn ang="0">
                <a:pos x="connsiteX10125" y="connsiteY10125"/>
              </a:cxn>
              <a:cxn ang="0">
                <a:pos x="connsiteX10126" y="connsiteY10126"/>
              </a:cxn>
              <a:cxn ang="0">
                <a:pos x="connsiteX10127" y="connsiteY10127"/>
              </a:cxn>
              <a:cxn ang="0">
                <a:pos x="connsiteX10128" y="connsiteY10128"/>
              </a:cxn>
              <a:cxn ang="0">
                <a:pos x="connsiteX10129" y="connsiteY10129"/>
              </a:cxn>
              <a:cxn ang="0">
                <a:pos x="connsiteX10130" y="connsiteY10130"/>
              </a:cxn>
              <a:cxn ang="0">
                <a:pos x="connsiteX10131" y="connsiteY10131"/>
              </a:cxn>
              <a:cxn ang="0">
                <a:pos x="connsiteX10132" y="connsiteY10132"/>
              </a:cxn>
              <a:cxn ang="0">
                <a:pos x="connsiteX10133" y="connsiteY10133"/>
              </a:cxn>
              <a:cxn ang="0">
                <a:pos x="connsiteX10134" y="connsiteY10134"/>
              </a:cxn>
              <a:cxn ang="0">
                <a:pos x="connsiteX10135" y="connsiteY10135"/>
              </a:cxn>
              <a:cxn ang="0">
                <a:pos x="connsiteX10136" y="connsiteY10136"/>
              </a:cxn>
              <a:cxn ang="0">
                <a:pos x="connsiteX10137" y="connsiteY10137"/>
              </a:cxn>
              <a:cxn ang="0">
                <a:pos x="connsiteX10138" y="connsiteY10138"/>
              </a:cxn>
              <a:cxn ang="0">
                <a:pos x="connsiteX10139" y="connsiteY10139"/>
              </a:cxn>
              <a:cxn ang="0">
                <a:pos x="connsiteX10140" y="connsiteY10140"/>
              </a:cxn>
              <a:cxn ang="0">
                <a:pos x="connsiteX10141" y="connsiteY10141"/>
              </a:cxn>
              <a:cxn ang="0">
                <a:pos x="connsiteX10142" y="connsiteY10142"/>
              </a:cxn>
              <a:cxn ang="0">
                <a:pos x="connsiteX10143" y="connsiteY10143"/>
              </a:cxn>
              <a:cxn ang="0">
                <a:pos x="connsiteX10144" y="connsiteY10144"/>
              </a:cxn>
              <a:cxn ang="0">
                <a:pos x="connsiteX10145" y="connsiteY10145"/>
              </a:cxn>
              <a:cxn ang="0">
                <a:pos x="connsiteX10146" y="connsiteY10146"/>
              </a:cxn>
              <a:cxn ang="0">
                <a:pos x="connsiteX10147" y="connsiteY10147"/>
              </a:cxn>
              <a:cxn ang="0">
                <a:pos x="connsiteX10148" y="connsiteY10148"/>
              </a:cxn>
              <a:cxn ang="0">
                <a:pos x="connsiteX10149" y="connsiteY10149"/>
              </a:cxn>
              <a:cxn ang="0">
                <a:pos x="connsiteX10150" y="connsiteY10150"/>
              </a:cxn>
              <a:cxn ang="0">
                <a:pos x="connsiteX10151" y="connsiteY10151"/>
              </a:cxn>
              <a:cxn ang="0">
                <a:pos x="connsiteX10152" y="connsiteY10152"/>
              </a:cxn>
              <a:cxn ang="0">
                <a:pos x="connsiteX10153" y="connsiteY10153"/>
              </a:cxn>
              <a:cxn ang="0">
                <a:pos x="connsiteX10154" y="connsiteY10154"/>
              </a:cxn>
              <a:cxn ang="0">
                <a:pos x="connsiteX10155" y="connsiteY10155"/>
              </a:cxn>
              <a:cxn ang="0">
                <a:pos x="connsiteX10156" y="connsiteY10156"/>
              </a:cxn>
              <a:cxn ang="0">
                <a:pos x="connsiteX10157" y="connsiteY10157"/>
              </a:cxn>
              <a:cxn ang="0">
                <a:pos x="connsiteX10158" y="connsiteY10158"/>
              </a:cxn>
              <a:cxn ang="0">
                <a:pos x="connsiteX10159" y="connsiteY10159"/>
              </a:cxn>
              <a:cxn ang="0">
                <a:pos x="connsiteX10160" y="connsiteY10160"/>
              </a:cxn>
              <a:cxn ang="0">
                <a:pos x="connsiteX10161" y="connsiteY10161"/>
              </a:cxn>
              <a:cxn ang="0">
                <a:pos x="connsiteX10162" y="connsiteY10162"/>
              </a:cxn>
              <a:cxn ang="0">
                <a:pos x="connsiteX10163" y="connsiteY10163"/>
              </a:cxn>
              <a:cxn ang="0">
                <a:pos x="connsiteX10164" y="connsiteY10164"/>
              </a:cxn>
              <a:cxn ang="0">
                <a:pos x="connsiteX10165" y="connsiteY10165"/>
              </a:cxn>
              <a:cxn ang="0">
                <a:pos x="connsiteX10166" y="connsiteY10166"/>
              </a:cxn>
              <a:cxn ang="0">
                <a:pos x="connsiteX10167" y="connsiteY10167"/>
              </a:cxn>
              <a:cxn ang="0">
                <a:pos x="connsiteX10168" y="connsiteY10168"/>
              </a:cxn>
              <a:cxn ang="0">
                <a:pos x="connsiteX10169" y="connsiteY10169"/>
              </a:cxn>
              <a:cxn ang="0">
                <a:pos x="connsiteX10170" y="connsiteY10170"/>
              </a:cxn>
              <a:cxn ang="0">
                <a:pos x="connsiteX10171" y="connsiteY10171"/>
              </a:cxn>
              <a:cxn ang="0">
                <a:pos x="connsiteX10172" y="connsiteY10172"/>
              </a:cxn>
              <a:cxn ang="0">
                <a:pos x="connsiteX10173" y="connsiteY10173"/>
              </a:cxn>
              <a:cxn ang="0">
                <a:pos x="connsiteX10174" y="connsiteY10174"/>
              </a:cxn>
              <a:cxn ang="0">
                <a:pos x="connsiteX10175" y="connsiteY10175"/>
              </a:cxn>
              <a:cxn ang="0">
                <a:pos x="connsiteX10176" y="connsiteY10176"/>
              </a:cxn>
              <a:cxn ang="0">
                <a:pos x="connsiteX10177" y="connsiteY10177"/>
              </a:cxn>
              <a:cxn ang="0">
                <a:pos x="connsiteX10178" y="connsiteY10178"/>
              </a:cxn>
              <a:cxn ang="0">
                <a:pos x="connsiteX10179" y="connsiteY10179"/>
              </a:cxn>
              <a:cxn ang="0">
                <a:pos x="connsiteX10180" y="connsiteY10180"/>
              </a:cxn>
              <a:cxn ang="0">
                <a:pos x="connsiteX10181" y="connsiteY10181"/>
              </a:cxn>
              <a:cxn ang="0">
                <a:pos x="connsiteX10182" y="connsiteY10182"/>
              </a:cxn>
              <a:cxn ang="0">
                <a:pos x="connsiteX10183" y="connsiteY10183"/>
              </a:cxn>
              <a:cxn ang="0">
                <a:pos x="connsiteX10184" y="connsiteY10184"/>
              </a:cxn>
              <a:cxn ang="0">
                <a:pos x="connsiteX10185" y="connsiteY10185"/>
              </a:cxn>
              <a:cxn ang="0">
                <a:pos x="connsiteX10186" y="connsiteY10186"/>
              </a:cxn>
              <a:cxn ang="0">
                <a:pos x="connsiteX10187" y="connsiteY10187"/>
              </a:cxn>
              <a:cxn ang="0">
                <a:pos x="connsiteX10188" y="connsiteY10188"/>
              </a:cxn>
              <a:cxn ang="0">
                <a:pos x="connsiteX10189" y="connsiteY10189"/>
              </a:cxn>
              <a:cxn ang="0">
                <a:pos x="connsiteX10190" y="connsiteY10190"/>
              </a:cxn>
              <a:cxn ang="0">
                <a:pos x="connsiteX10191" y="connsiteY10191"/>
              </a:cxn>
              <a:cxn ang="0">
                <a:pos x="connsiteX10192" y="connsiteY10192"/>
              </a:cxn>
              <a:cxn ang="0">
                <a:pos x="connsiteX10193" y="connsiteY10193"/>
              </a:cxn>
              <a:cxn ang="0">
                <a:pos x="connsiteX10194" y="connsiteY10194"/>
              </a:cxn>
              <a:cxn ang="0">
                <a:pos x="connsiteX10195" y="connsiteY10195"/>
              </a:cxn>
              <a:cxn ang="0">
                <a:pos x="connsiteX10196" y="connsiteY10196"/>
              </a:cxn>
              <a:cxn ang="0">
                <a:pos x="connsiteX10197" y="connsiteY10197"/>
              </a:cxn>
              <a:cxn ang="0">
                <a:pos x="connsiteX10198" y="connsiteY10198"/>
              </a:cxn>
              <a:cxn ang="0">
                <a:pos x="connsiteX10199" y="connsiteY10199"/>
              </a:cxn>
              <a:cxn ang="0">
                <a:pos x="connsiteX10200" y="connsiteY10200"/>
              </a:cxn>
              <a:cxn ang="0">
                <a:pos x="connsiteX10201" y="connsiteY10201"/>
              </a:cxn>
              <a:cxn ang="0">
                <a:pos x="connsiteX10202" y="connsiteY10202"/>
              </a:cxn>
              <a:cxn ang="0">
                <a:pos x="connsiteX10203" y="connsiteY10203"/>
              </a:cxn>
              <a:cxn ang="0">
                <a:pos x="connsiteX10204" y="connsiteY10204"/>
              </a:cxn>
              <a:cxn ang="0">
                <a:pos x="connsiteX10205" y="connsiteY10205"/>
              </a:cxn>
              <a:cxn ang="0">
                <a:pos x="connsiteX10206" y="connsiteY10206"/>
              </a:cxn>
              <a:cxn ang="0">
                <a:pos x="connsiteX10207" y="connsiteY10207"/>
              </a:cxn>
              <a:cxn ang="0">
                <a:pos x="connsiteX10208" y="connsiteY10208"/>
              </a:cxn>
              <a:cxn ang="0">
                <a:pos x="connsiteX10209" y="connsiteY10209"/>
              </a:cxn>
              <a:cxn ang="0">
                <a:pos x="connsiteX10210" y="connsiteY10210"/>
              </a:cxn>
              <a:cxn ang="0">
                <a:pos x="connsiteX10211" y="connsiteY10211"/>
              </a:cxn>
              <a:cxn ang="0">
                <a:pos x="connsiteX10212" y="connsiteY10212"/>
              </a:cxn>
              <a:cxn ang="0">
                <a:pos x="connsiteX10213" y="connsiteY10213"/>
              </a:cxn>
              <a:cxn ang="0">
                <a:pos x="connsiteX10214" y="connsiteY10214"/>
              </a:cxn>
              <a:cxn ang="0">
                <a:pos x="connsiteX10215" y="connsiteY10215"/>
              </a:cxn>
              <a:cxn ang="0">
                <a:pos x="connsiteX10216" y="connsiteY10216"/>
              </a:cxn>
              <a:cxn ang="0">
                <a:pos x="connsiteX10217" y="connsiteY10217"/>
              </a:cxn>
              <a:cxn ang="0">
                <a:pos x="connsiteX10218" y="connsiteY10218"/>
              </a:cxn>
              <a:cxn ang="0">
                <a:pos x="connsiteX10219" y="connsiteY10219"/>
              </a:cxn>
              <a:cxn ang="0">
                <a:pos x="connsiteX10220" y="connsiteY10220"/>
              </a:cxn>
              <a:cxn ang="0">
                <a:pos x="connsiteX10221" y="connsiteY10221"/>
              </a:cxn>
              <a:cxn ang="0">
                <a:pos x="connsiteX10222" y="connsiteY10222"/>
              </a:cxn>
              <a:cxn ang="0">
                <a:pos x="connsiteX10223" y="connsiteY10223"/>
              </a:cxn>
              <a:cxn ang="0">
                <a:pos x="connsiteX10224" y="connsiteY10224"/>
              </a:cxn>
              <a:cxn ang="0">
                <a:pos x="connsiteX10225" y="connsiteY10225"/>
              </a:cxn>
              <a:cxn ang="0">
                <a:pos x="connsiteX10226" y="connsiteY10226"/>
              </a:cxn>
              <a:cxn ang="0">
                <a:pos x="connsiteX10227" y="connsiteY10227"/>
              </a:cxn>
              <a:cxn ang="0">
                <a:pos x="connsiteX10228" y="connsiteY10228"/>
              </a:cxn>
              <a:cxn ang="0">
                <a:pos x="connsiteX10229" y="connsiteY10229"/>
              </a:cxn>
              <a:cxn ang="0">
                <a:pos x="connsiteX10230" y="connsiteY10230"/>
              </a:cxn>
              <a:cxn ang="0">
                <a:pos x="connsiteX10231" y="connsiteY10231"/>
              </a:cxn>
              <a:cxn ang="0">
                <a:pos x="connsiteX10232" y="connsiteY10232"/>
              </a:cxn>
              <a:cxn ang="0">
                <a:pos x="connsiteX10233" y="connsiteY10233"/>
              </a:cxn>
              <a:cxn ang="0">
                <a:pos x="connsiteX10234" y="connsiteY10234"/>
              </a:cxn>
              <a:cxn ang="0">
                <a:pos x="connsiteX10235" y="connsiteY10235"/>
              </a:cxn>
              <a:cxn ang="0">
                <a:pos x="connsiteX10236" y="connsiteY10236"/>
              </a:cxn>
              <a:cxn ang="0">
                <a:pos x="connsiteX10237" y="connsiteY10237"/>
              </a:cxn>
              <a:cxn ang="0">
                <a:pos x="connsiteX10238" y="connsiteY10238"/>
              </a:cxn>
              <a:cxn ang="0">
                <a:pos x="connsiteX10239" y="connsiteY10239"/>
              </a:cxn>
              <a:cxn ang="0">
                <a:pos x="connsiteX10240" y="connsiteY10240"/>
              </a:cxn>
              <a:cxn ang="0">
                <a:pos x="connsiteX10241" y="connsiteY10241"/>
              </a:cxn>
              <a:cxn ang="0">
                <a:pos x="connsiteX10242" y="connsiteY10242"/>
              </a:cxn>
              <a:cxn ang="0">
                <a:pos x="connsiteX10243" y="connsiteY10243"/>
              </a:cxn>
              <a:cxn ang="0">
                <a:pos x="connsiteX10244" y="connsiteY10244"/>
              </a:cxn>
              <a:cxn ang="0">
                <a:pos x="connsiteX10245" y="connsiteY10245"/>
              </a:cxn>
              <a:cxn ang="0">
                <a:pos x="connsiteX10246" y="connsiteY10246"/>
              </a:cxn>
              <a:cxn ang="0">
                <a:pos x="connsiteX10247" y="connsiteY10247"/>
              </a:cxn>
              <a:cxn ang="0">
                <a:pos x="connsiteX10248" y="connsiteY10248"/>
              </a:cxn>
              <a:cxn ang="0">
                <a:pos x="connsiteX10249" y="connsiteY10249"/>
              </a:cxn>
              <a:cxn ang="0">
                <a:pos x="connsiteX10250" y="connsiteY10250"/>
              </a:cxn>
              <a:cxn ang="0">
                <a:pos x="connsiteX10251" y="connsiteY10251"/>
              </a:cxn>
              <a:cxn ang="0">
                <a:pos x="connsiteX10252" y="connsiteY10252"/>
              </a:cxn>
              <a:cxn ang="0">
                <a:pos x="connsiteX10253" y="connsiteY10253"/>
              </a:cxn>
              <a:cxn ang="0">
                <a:pos x="connsiteX10254" y="connsiteY10254"/>
              </a:cxn>
              <a:cxn ang="0">
                <a:pos x="connsiteX10255" y="connsiteY10255"/>
              </a:cxn>
              <a:cxn ang="0">
                <a:pos x="connsiteX10256" y="connsiteY10256"/>
              </a:cxn>
              <a:cxn ang="0">
                <a:pos x="connsiteX10257" y="connsiteY10257"/>
              </a:cxn>
              <a:cxn ang="0">
                <a:pos x="connsiteX10258" y="connsiteY10258"/>
              </a:cxn>
              <a:cxn ang="0">
                <a:pos x="connsiteX10259" y="connsiteY10259"/>
              </a:cxn>
              <a:cxn ang="0">
                <a:pos x="connsiteX10260" y="connsiteY10260"/>
              </a:cxn>
              <a:cxn ang="0">
                <a:pos x="connsiteX10261" y="connsiteY10261"/>
              </a:cxn>
              <a:cxn ang="0">
                <a:pos x="connsiteX10262" y="connsiteY10262"/>
              </a:cxn>
              <a:cxn ang="0">
                <a:pos x="connsiteX10263" y="connsiteY10263"/>
              </a:cxn>
              <a:cxn ang="0">
                <a:pos x="connsiteX10264" y="connsiteY10264"/>
              </a:cxn>
              <a:cxn ang="0">
                <a:pos x="connsiteX10265" y="connsiteY10265"/>
              </a:cxn>
              <a:cxn ang="0">
                <a:pos x="connsiteX10266" y="connsiteY10266"/>
              </a:cxn>
              <a:cxn ang="0">
                <a:pos x="connsiteX10267" y="connsiteY10267"/>
              </a:cxn>
              <a:cxn ang="0">
                <a:pos x="connsiteX10268" y="connsiteY10268"/>
              </a:cxn>
              <a:cxn ang="0">
                <a:pos x="connsiteX10269" y="connsiteY10269"/>
              </a:cxn>
              <a:cxn ang="0">
                <a:pos x="connsiteX10270" y="connsiteY10270"/>
              </a:cxn>
              <a:cxn ang="0">
                <a:pos x="connsiteX10271" y="connsiteY10271"/>
              </a:cxn>
              <a:cxn ang="0">
                <a:pos x="connsiteX10272" y="connsiteY10272"/>
              </a:cxn>
              <a:cxn ang="0">
                <a:pos x="connsiteX10273" y="connsiteY10273"/>
              </a:cxn>
              <a:cxn ang="0">
                <a:pos x="connsiteX10274" y="connsiteY10274"/>
              </a:cxn>
              <a:cxn ang="0">
                <a:pos x="connsiteX10275" y="connsiteY10275"/>
              </a:cxn>
              <a:cxn ang="0">
                <a:pos x="connsiteX10276" y="connsiteY10276"/>
              </a:cxn>
              <a:cxn ang="0">
                <a:pos x="connsiteX10277" y="connsiteY10277"/>
              </a:cxn>
              <a:cxn ang="0">
                <a:pos x="connsiteX10278" y="connsiteY10278"/>
              </a:cxn>
              <a:cxn ang="0">
                <a:pos x="connsiteX10279" y="connsiteY10279"/>
              </a:cxn>
              <a:cxn ang="0">
                <a:pos x="connsiteX10280" y="connsiteY10280"/>
              </a:cxn>
              <a:cxn ang="0">
                <a:pos x="connsiteX10281" y="connsiteY10281"/>
              </a:cxn>
              <a:cxn ang="0">
                <a:pos x="connsiteX10282" y="connsiteY10282"/>
              </a:cxn>
              <a:cxn ang="0">
                <a:pos x="connsiteX10283" y="connsiteY10283"/>
              </a:cxn>
              <a:cxn ang="0">
                <a:pos x="connsiteX10284" y="connsiteY10284"/>
              </a:cxn>
              <a:cxn ang="0">
                <a:pos x="connsiteX10285" y="connsiteY10285"/>
              </a:cxn>
              <a:cxn ang="0">
                <a:pos x="connsiteX10286" y="connsiteY10286"/>
              </a:cxn>
              <a:cxn ang="0">
                <a:pos x="connsiteX10287" y="connsiteY10287"/>
              </a:cxn>
              <a:cxn ang="0">
                <a:pos x="connsiteX10288" y="connsiteY10288"/>
              </a:cxn>
              <a:cxn ang="0">
                <a:pos x="connsiteX10289" y="connsiteY10289"/>
              </a:cxn>
              <a:cxn ang="0">
                <a:pos x="connsiteX10290" y="connsiteY10290"/>
              </a:cxn>
              <a:cxn ang="0">
                <a:pos x="connsiteX10291" y="connsiteY10291"/>
              </a:cxn>
              <a:cxn ang="0">
                <a:pos x="connsiteX10292" y="connsiteY10292"/>
              </a:cxn>
              <a:cxn ang="0">
                <a:pos x="connsiteX10293" y="connsiteY10293"/>
              </a:cxn>
              <a:cxn ang="0">
                <a:pos x="connsiteX10294" y="connsiteY10294"/>
              </a:cxn>
              <a:cxn ang="0">
                <a:pos x="connsiteX10295" y="connsiteY10295"/>
              </a:cxn>
              <a:cxn ang="0">
                <a:pos x="connsiteX10296" y="connsiteY10296"/>
              </a:cxn>
              <a:cxn ang="0">
                <a:pos x="connsiteX10297" y="connsiteY10297"/>
              </a:cxn>
              <a:cxn ang="0">
                <a:pos x="connsiteX10298" y="connsiteY10298"/>
              </a:cxn>
              <a:cxn ang="0">
                <a:pos x="connsiteX10299" y="connsiteY10299"/>
              </a:cxn>
              <a:cxn ang="0">
                <a:pos x="connsiteX10300" y="connsiteY10300"/>
              </a:cxn>
              <a:cxn ang="0">
                <a:pos x="connsiteX10301" y="connsiteY10301"/>
              </a:cxn>
              <a:cxn ang="0">
                <a:pos x="connsiteX10302" y="connsiteY10302"/>
              </a:cxn>
              <a:cxn ang="0">
                <a:pos x="connsiteX10303" y="connsiteY10303"/>
              </a:cxn>
              <a:cxn ang="0">
                <a:pos x="connsiteX10304" y="connsiteY10304"/>
              </a:cxn>
              <a:cxn ang="0">
                <a:pos x="connsiteX10305" y="connsiteY10305"/>
              </a:cxn>
              <a:cxn ang="0">
                <a:pos x="connsiteX10306" y="connsiteY10306"/>
              </a:cxn>
              <a:cxn ang="0">
                <a:pos x="connsiteX10307" y="connsiteY10307"/>
              </a:cxn>
              <a:cxn ang="0">
                <a:pos x="connsiteX10308" y="connsiteY10308"/>
              </a:cxn>
              <a:cxn ang="0">
                <a:pos x="connsiteX10309" y="connsiteY10309"/>
              </a:cxn>
              <a:cxn ang="0">
                <a:pos x="connsiteX10310" y="connsiteY10310"/>
              </a:cxn>
              <a:cxn ang="0">
                <a:pos x="connsiteX10311" y="connsiteY10311"/>
              </a:cxn>
              <a:cxn ang="0">
                <a:pos x="connsiteX10312" y="connsiteY10312"/>
              </a:cxn>
              <a:cxn ang="0">
                <a:pos x="connsiteX10313" y="connsiteY10313"/>
              </a:cxn>
              <a:cxn ang="0">
                <a:pos x="connsiteX10314" y="connsiteY10314"/>
              </a:cxn>
              <a:cxn ang="0">
                <a:pos x="connsiteX10315" y="connsiteY10315"/>
              </a:cxn>
              <a:cxn ang="0">
                <a:pos x="connsiteX10316" y="connsiteY10316"/>
              </a:cxn>
              <a:cxn ang="0">
                <a:pos x="connsiteX10317" y="connsiteY10317"/>
              </a:cxn>
              <a:cxn ang="0">
                <a:pos x="connsiteX10318" y="connsiteY10318"/>
              </a:cxn>
              <a:cxn ang="0">
                <a:pos x="connsiteX10319" y="connsiteY10319"/>
              </a:cxn>
              <a:cxn ang="0">
                <a:pos x="connsiteX10320" y="connsiteY10320"/>
              </a:cxn>
              <a:cxn ang="0">
                <a:pos x="connsiteX10321" y="connsiteY10321"/>
              </a:cxn>
              <a:cxn ang="0">
                <a:pos x="connsiteX10322" y="connsiteY10322"/>
              </a:cxn>
              <a:cxn ang="0">
                <a:pos x="connsiteX10323" y="connsiteY10323"/>
              </a:cxn>
              <a:cxn ang="0">
                <a:pos x="connsiteX10324" y="connsiteY10324"/>
              </a:cxn>
              <a:cxn ang="0">
                <a:pos x="connsiteX10325" y="connsiteY10325"/>
              </a:cxn>
              <a:cxn ang="0">
                <a:pos x="connsiteX10326" y="connsiteY10326"/>
              </a:cxn>
              <a:cxn ang="0">
                <a:pos x="connsiteX10327" y="connsiteY10327"/>
              </a:cxn>
              <a:cxn ang="0">
                <a:pos x="connsiteX10328" y="connsiteY10328"/>
              </a:cxn>
              <a:cxn ang="0">
                <a:pos x="connsiteX10329" y="connsiteY10329"/>
              </a:cxn>
              <a:cxn ang="0">
                <a:pos x="connsiteX10330" y="connsiteY10330"/>
              </a:cxn>
              <a:cxn ang="0">
                <a:pos x="connsiteX10331" y="connsiteY10331"/>
              </a:cxn>
              <a:cxn ang="0">
                <a:pos x="connsiteX10332" y="connsiteY10332"/>
              </a:cxn>
              <a:cxn ang="0">
                <a:pos x="connsiteX10333" y="connsiteY10333"/>
              </a:cxn>
              <a:cxn ang="0">
                <a:pos x="connsiteX10334" y="connsiteY10334"/>
              </a:cxn>
              <a:cxn ang="0">
                <a:pos x="connsiteX10335" y="connsiteY10335"/>
              </a:cxn>
              <a:cxn ang="0">
                <a:pos x="connsiteX10336" y="connsiteY10336"/>
              </a:cxn>
              <a:cxn ang="0">
                <a:pos x="connsiteX10337" y="connsiteY10337"/>
              </a:cxn>
              <a:cxn ang="0">
                <a:pos x="connsiteX10338" y="connsiteY10338"/>
              </a:cxn>
              <a:cxn ang="0">
                <a:pos x="connsiteX10339" y="connsiteY10339"/>
              </a:cxn>
              <a:cxn ang="0">
                <a:pos x="connsiteX10340" y="connsiteY10340"/>
              </a:cxn>
              <a:cxn ang="0">
                <a:pos x="connsiteX10341" y="connsiteY10341"/>
              </a:cxn>
              <a:cxn ang="0">
                <a:pos x="connsiteX10342" y="connsiteY10342"/>
              </a:cxn>
              <a:cxn ang="0">
                <a:pos x="connsiteX10343" y="connsiteY10343"/>
              </a:cxn>
              <a:cxn ang="0">
                <a:pos x="connsiteX10344" y="connsiteY10344"/>
              </a:cxn>
              <a:cxn ang="0">
                <a:pos x="connsiteX10345" y="connsiteY10345"/>
              </a:cxn>
              <a:cxn ang="0">
                <a:pos x="connsiteX10346" y="connsiteY10346"/>
              </a:cxn>
              <a:cxn ang="0">
                <a:pos x="connsiteX10347" y="connsiteY10347"/>
              </a:cxn>
              <a:cxn ang="0">
                <a:pos x="connsiteX10348" y="connsiteY10348"/>
              </a:cxn>
              <a:cxn ang="0">
                <a:pos x="connsiteX10349" y="connsiteY10349"/>
              </a:cxn>
              <a:cxn ang="0">
                <a:pos x="connsiteX10350" y="connsiteY10350"/>
              </a:cxn>
              <a:cxn ang="0">
                <a:pos x="connsiteX10351" y="connsiteY10351"/>
              </a:cxn>
              <a:cxn ang="0">
                <a:pos x="connsiteX10352" y="connsiteY10352"/>
              </a:cxn>
              <a:cxn ang="0">
                <a:pos x="connsiteX10353" y="connsiteY10353"/>
              </a:cxn>
              <a:cxn ang="0">
                <a:pos x="connsiteX10354" y="connsiteY10354"/>
              </a:cxn>
              <a:cxn ang="0">
                <a:pos x="connsiteX10355" y="connsiteY10355"/>
              </a:cxn>
              <a:cxn ang="0">
                <a:pos x="connsiteX10356" y="connsiteY10356"/>
              </a:cxn>
              <a:cxn ang="0">
                <a:pos x="connsiteX10357" y="connsiteY10357"/>
              </a:cxn>
              <a:cxn ang="0">
                <a:pos x="connsiteX10358" y="connsiteY10358"/>
              </a:cxn>
              <a:cxn ang="0">
                <a:pos x="connsiteX10359" y="connsiteY10359"/>
              </a:cxn>
              <a:cxn ang="0">
                <a:pos x="connsiteX10360" y="connsiteY10360"/>
              </a:cxn>
              <a:cxn ang="0">
                <a:pos x="connsiteX10361" y="connsiteY10361"/>
              </a:cxn>
              <a:cxn ang="0">
                <a:pos x="connsiteX10362" y="connsiteY10362"/>
              </a:cxn>
              <a:cxn ang="0">
                <a:pos x="connsiteX10363" y="connsiteY10363"/>
              </a:cxn>
              <a:cxn ang="0">
                <a:pos x="connsiteX10364" y="connsiteY10364"/>
              </a:cxn>
              <a:cxn ang="0">
                <a:pos x="connsiteX10365" y="connsiteY10365"/>
              </a:cxn>
              <a:cxn ang="0">
                <a:pos x="connsiteX10366" y="connsiteY10366"/>
              </a:cxn>
              <a:cxn ang="0">
                <a:pos x="connsiteX10367" y="connsiteY10367"/>
              </a:cxn>
              <a:cxn ang="0">
                <a:pos x="connsiteX10368" y="connsiteY10368"/>
              </a:cxn>
              <a:cxn ang="0">
                <a:pos x="connsiteX10369" y="connsiteY10369"/>
              </a:cxn>
              <a:cxn ang="0">
                <a:pos x="connsiteX10370" y="connsiteY10370"/>
              </a:cxn>
              <a:cxn ang="0">
                <a:pos x="connsiteX10371" y="connsiteY10371"/>
              </a:cxn>
              <a:cxn ang="0">
                <a:pos x="connsiteX10372" y="connsiteY10372"/>
              </a:cxn>
              <a:cxn ang="0">
                <a:pos x="connsiteX10373" y="connsiteY10373"/>
              </a:cxn>
              <a:cxn ang="0">
                <a:pos x="connsiteX10374" y="connsiteY10374"/>
              </a:cxn>
              <a:cxn ang="0">
                <a:pos x="connsiteX10375" y="connsiteY10375"/>
              </a:cxn>
              <a:cxn ang="0">
                <a:pos x="connsiteX10376" y="connsiteY10376"/>
              </a:cxn>
              <a:cxn ang="0">
                <a:pos x="connsiteX10377" y="connsiteY10377"/>
              </a:cxn>
              <a:cxn ang="0">
                <a:pos x="connsiteX10378" y="connsiteY10378"/>
              </a:cxn>
              <a:cxn ang="0">
                <a:pos x="connsiteX10379" y="connsiteY10379"/>
              </a:cxn>
              <a:cxn ang="0">
                <a:pos x="connsiteX10380" y="connsiteY10380"/>
              </a:cxn>
              <a:cxn ang="0">
                <a:pos x="connsiteX10381" y="connsiteY10381"/>
              </a:cxn>
              <a:cxn ang="0">
                <a:pos x="connsiteX10382" y="connsiteY10382"/>
              </a:cxn>
              <a:cxn ang="0">
                <a:pos x="connsiteX10383" y="connsiteY10383"/>
              </a:cxn>
              <a:cxn ang="0">
                <a:pos x="connsiteX10384" y="connsiteY10384"/>
              </a:cxn>
              <a:cxn ang="0">
                <a:pos x="connsiteX10385" y="connsiteY10385"/>
              </a:cxn>
              <a:cxn ang="0">
                <a:pos x="connsiteX10386" y="connsiteY10386"/>
              </a:cxn>
              <a:cxn ang="0">
                <a:pos x="connsiteX10387" y="connsiteY10387"/>
              </a:cxn>
              <a:cxn ang="0">
                <a:pos x="connsiteX10388" y="connsiteY10388"/>
              </a:cxn>
              <a:cxn ang="0">
                <a:pos x="connsiteX10389" y="connsiteY10389"/>
              </a:cxn>
              <a:cxn ang="0">
                <a:pos x="connsiteX10390" y="connsiteY10390"/>
              </a:cxn>
              <a:cxn ang="0">
                <a:pos x="connsiteX10391" y="connsiteY10391"/>
              </a:cxn>
              <a:cxn ang="0">
                <a:pos x="connsiteX10392" y="connsiteY10392"/>
              </a:cxn>
              <a:cxn ang="0">
                <a:pos x="connsiteX10393" y="connsiteY10393"/>
              </a:cxn>
              <a:cxn ang="0">
                <a:pos x="connsiteX10394" y="connsiteY10394"/>
              </a:cxn>
              <a:cxn ang="0">
                <a:pos x="connsiteX10395" y="connsiteY10395"/>
              </a:cxn>
              <a:cxn ang="0">
                <a:pos x="connsiteX10396" y="connsiteY10396"/>
              </a:cxn>
              <a:cxn ang="0">
                <a:pos x="connsiteX10397" y="connsiteY10397"/>
              </a:cxn>
              <a:cxn ang="0">
                <a:pos x="connsiteX10398" y="connsiteY10398"/>
              </a:cxn>
              <a:cxn ang="0">
                <a:pos x="connsiteX10399" y="connsiteY10399"/>
              </a:cxn>
              <a:cxn ang="0">
                <a:pos x="connsiteX10400" y="connsiteY10400"/>
              </a:cxn>
              <a:cxn ang="0">
                <a:pos x="connsiteX10401" y="connsiteY10401"/>
              </a:cxn>
              <a:cxn ang="0">
                <a:pos x="connsiteX10402" y="connsiteY10402"/>
              </a:cxn>
              <a:cxn ang="0">
                <a:pos x="connsiteX10403" y="connsiteY10403"/>
              </a:cxn>
              <a:cxn ang="0">
                <a:pos x="connsiteX10404" y="connsiteY10404"/>
              </a:cxn>
              <a:cxn ang="0">
                <a:pos x="connsiteX10405" y="connsiteY10405"/>
              </a:cxn>
              <a:cxn ang="0">
                <a:pos x="connsiteX10406" y="connsiteY10406"/>
              </a:cxn>
              <a:cxn ang="0">
                <a:pos x="connsiteX10407" y="connsiteY10407"/>
              </a:cxn>
              <a:cxn ang="0">
                <a:pos x="connsiteX10408" y="connsiteY10408"/>
              </a:cxn>
              <a:cxn ang="0">
                <a:pos x="connsiteX10409" y="connsiteY10409"/>
              </a:cxn>
              <a:cxn ang="0">
                <a:pos x="connsiteX10410" y="connsiteY10410"/>
              </a:cxn>
              <a:cxn ang="0">
                <a:pos x="connsiteX10411" y="connsiteY10411"/>
              </a:cxn>
              <a:cxn ang="0">
                <a:pos x="connsiteX10412" y="connsiteY10412"/>
              </a:cxn>
              <a:cxn ang="0">
                <a:pos x="connsiteX10413" y="connsiteY10413"/>
              </a:cxn>
              <a:cxn ang="0">
                <a:pos x="connsiteX10414" y="connsiteY10414"/>
              </a:cxn>
              <a:cxn ang="0">
                <a:pos x="connsiteX10415" y="connsiteY10415"/>
              </a:cxn>
              <a:cxn ang="0">
                <a:pos x="connsiteX10416" y="connsiteY10416"/>
              </a:cxn>
              <a:cxn ang="0">
                <a:pos x="connsiteX10417" y="connsiteY10417"/>
              </a:cxn>
              <a:cxn ang="0">
                <a:pos x="connsiteX10418" y="connsiteY10418"/>
              </a:cxn>
              <a:cxn ang="0">
                <a:pos x="connsiteX10419" y="connsiteY10419"/>
              </a:cxn>
              <a:cxn ang="0">
                <a:pos x="connsiteX10420" y="connsiteY10420"/>
              </a:cxn>
              <a:cxn ang="0">
                <a:pos x="connsiteX10421" y="connsiteY10421"/>
              </a:cxn>
              <a:cxn ang="0">
                <a:pos x="connsiteX10422" y="connsiteY10422"/>
              </a:cxn>
              <a:cxn ang="0">
                <a:pos x="connsiteX10423" y="connsiteY10423"/>
              </a:cxn>
              <a:cxn ang="0">
                <a:pos x="connsiteX10424" y="connsiteY10424"/>
              </a:cxn>
              <a:cxn ang="0">
                <a:pos x="connsiteX10425" y="connsiteY10425"/>
              </a:cxn>
              <a:cxn ang="0">
                <a:pos x="connsiteX10426" y="connsiteY10426"/>
              </a:cxn>
              <a:cxn ang="0">
                <a:pos x="connsiteX10427" y="connsiteY10427"/>
              </a:cxn>
              <a:cxn ang="0">
                <a:pos x="connsiteX10428" y="connsiteY10428"/>
              </a:cxn>
              <a:cxn ang="0">
                <a:pos x="connsiteX10429" y="connsiteY10429"/>
              </a:cxn>
              <a:cxn ang="0">
                <a:pos x="connsiteX10430" y="connsiteY10430"/>
              </a:cxn>
              <a:cxn ang="0">
                <a:pos x="connsiteX10431" y="connsiteY10431"/>
              </a:cxn>
              <a:cxn ang="0">
                <a:pos x="connsiteX10432" y="connsiteY10432"/>
              </a:cxn>
              <a:cxn ang="0">
                <a:pos x="connsiteX10433" y="connsiteY10433"/>
              </a:cxn>
              <a:cxn ang="0">
                <a:pos x="connsiteX10434" y="connsiteY10434"/>
              </a:cxn>
              <a:cxn ang="0">
                <a:pos x="connsiteX10435" y="connsiteY10435"/>
              </a:cxn>
              <a:cxn ang="0">
                <a:pos x="connsiteX10436" y="connsiteY10436"/>
              </a:cxn>
              <a:cxn ang="0">
                <a:pos x="connsiteX10437" y="connsiteY10437"/>
              </a:cxn>
              <a:cxn ang="0">
                <a:pos x="connsiteX10438" y="connsiteY10438"/>
              </a:cxn>
              <a:cxn ang="0">
                <a:pos x="connsiteX10439" y="connsiteY10439"/>
              </a:cxn>
              <a:cxn ang="0">
                <a:pos x="connsiteX10440" y="connsiteY10440"/>
              </a:cxn>
              <a:cxn ang="0">
                <a:pos x="connsiteX10441" y="connsiteY10441"/>
              </a:cxn>
              <a:cxn ang="0">
                <a:pos x="connsiteX10442" y="connsiteY10442"/>
              </a:cxn>
              <a:cxn ang="0">
                <a:pos x="connsiteX10443" y="connsiteY10443"/>
              </a:cxn>
              <a:cxn ang="0">
                <a:pos x="connsiteX10444" y="connsiteY10444"/>
              </a:cxn>
              <a:cxn ang="0">
                <a:pos x="connsiteX10445" y="connsiteY10445"/>
              </a:cxn>
              <a:cxn ang="0">
                <a:pos x="connsiteX10446" y="connsiteY10446"/>
              </a:cxn>
              <a:cxn ang="0">
                <a:pos x="connsiteX10447" y="connsiteY10447"/>
              </a:cxn>
              <a:cxn ang="0">
                <a:pos x="connsiteX10448" y="connsiteY10448"/>
              </a:cxn>
              <a:cxn ang="0">
                <a:pos x="connsiteX10449" y="connsiteY10449"/>
              </a:cxn>
              <a:cxn ang="0">
                <a:pos x="connsiteX10450" y="connsiteY10450"/>
              </a:cxn>
              <a:cxn ang="0">
                <a:pos x="connsiteX10451" y="connsiteY10451"/>
              </a:cxn>
              <a:cxn ang="0">
                <a:pos x="connsiteX10452" y="connsiteY10452"/>
              </a:cxn>
              <a:cxn ang="0">
                <a:pos x="connsiteX10453" y="connsiteY10453"/>
              </a:cxn>
              <a:cxn ang="0">
                <a:pos x="connsiteX10454" y="connsiteY10454"/>
              </a:cxn>
              <a:cxn ang="0">
                <a:pos x="connsiteX10455" y="connsiteY10455"/>
              </a:cxn>
              <a:cxn ang="0">
                <a:pos x="connsiteX10456" y="connsiteY10456"/>
              </a:cxn>
              <a:cxn ang="0">
                <a:pos x="connsiteX10457" y="connsiteY10457"/>
              </a:cxn>
              <a:cxn ang="0">
                <a:pos x="connsiteX10458" y="connsiteY10458"/>
              </a:cxn>
              <a:cxn ang="0">
                <a:pos x="connsiteX10459" y="connsiteY10459"/>
              </a:cxn>
              <a:cxn ang="0">
                <a:pos x="connsiteX10460" y="connsiteY10460"/>
              </a:cxn>
              <a:cxn ang="0">
                <a:pos x="connsiteX10461" y="connsiteY10461"/>
              </a:cxn>
              <a:cxn ang="0">
                <a:pos x="connsiteX10462" y="connsiteY10462"/>
              </a:cxn>
              <a:cxn ang="0">
                <a:pos x="connsiteX10463" y="connsiteY10463"/>
              </a:cxn>
              <a:cxn ang="0">
                <a:pos x="connsiteX10464" y="connsiteY10464"/>
              </a:cxn>
              <a:cxn ang="0">
                <a:pos x="connsiteX10465" y="connsiteY10465"/>
              </a:cxn>
              <a:cxn ang="0">
                <a:pos x="connsiteX10466" y="connsiteY10466"/>
              </a:cxn>
              <a:cxn ang="0">
                <a:pos x="connsiteX10467" y="connsiteY10467"/>
              </a:cxn>
              <a:cxn ang="0">
                <a:pos x="connsiteX10468" y="connsiteY10468"/>
              </a:cxn>
              <a:cxn ang="0">
                <a:pos x="connsiteX10469" y="connsiteY10469"/>
              </a:cxn>
              <a:cxn ang="0">
                <a:pos x="connsiteX10470" y="connsiteY10470"/>
              </a:cxn>
              <a:cxn ang="0">
                <a:pos x="connsiteX10471" y="connsiteY10471"/>
              </a:cxn>
              <a:cxn ang="0">
                <a:pos x="connsiteX10472" y="connsiteY10472"/>
              </a:cxn>
              <a:cxn ang="0">
                <a:pos x="connsiteX10473" y="connsiteY10473"/>
              </a:cxn>
              <a:cxn ang="0">
                <a:pos x="connsiteX10474" y="connsiteY10474"/>
              </a:cxn>
              <a:cxn ang="0">
                <a:pos x="connsiteX10475" y="connsiteY10475"/>
              </a:cxn>
              <a:cxn ang="0">
                <a:pos x="connsiteX10476" y="connsiteY10476"/>
              </a:cxn>
              <a:cxn ang="0">
                <a:pos x="connsiteX10477" y="connsiteY10477"/>
              </a:cxn>
              <a:cxn ang="0">
                <a:pos x="connsiteX10478" y="connsiteY10478"/>
              </a:cxn>
              <a:cxn ang="0">
                <a:pos x="connsiteX10479" y="connsiteY10479"/>
              </a:cxn>
              <a:cxn ang="0">
                <a:pos x="connsiteX10480" y="connsiteY10480"/>
              </a:cxn>
              <a:cxn ang="0">
                <a:pos x="connsiteX10481" y="connsiteY10481"/>
              </a:cxn>
              <a:cxn ang="0">
                <a:pos x="connsiteX10482" y="connsiteY10482"/>
              </a:cxn>
              <a:cxn ang="0">
                <a:pos x="connsiteX10483" y="connsiteY10483"/>
              </a:cxn>
              <a:cxn ang="0">
                <a:pos x="connsiteX10484" y="connsiteY10484"/>
              </a:cxn>
              <a:cxn ang="0">
                <a:pos x="connsiteX10485" y="connsiteY10485"/>
              </a:cxn>
              <a:cxn ang="0">
                <a:pos x="connsiteX10486" y="connsiteY10486"/>
              </a:cxn>
              <a:cxn ang="0">
                <a:pos x="connsiteX10487" y="connsiteY10487"/>
              </a:cxn>
              <a:cxn ang="0">
                <a:pos x="connsiteX10488" y="connsiteY10488"/>
              </a:cxn>
              <a:cxn ang="0">
                <a:pos x="connsiteX10489" y="connsiteY10489"/>
              </a:cxn>
              <a:cxn ang="0">
                <a:pos x="connsiteX10490" y="connsiteY10490"/>
              </a:cxn>
              <a:cxn ang="0">
                <a:pos x="connsiteX10491" y="connsiteY10491"/>
              </a:cxn>
              <a:cxn ang="0">
                <a:pos x="connsiteX10492" y="connsiteY10492"/>
              </a:cxn>
              <a:cxn ang="0">
                <a:pos x="connsiteX10493" y="connsiteY10493"/>
              </a:cxn>
              <a:cxn ang="0">
                <a:pos x="connsiteX10494" y="connsiteY10494"/>
              </a:cxn>
              <a:cxn ang="0">
                <a:pos x="connsiteX10495" y="connsiteY10495"/>
              </a:cxn>
              <a:cxn ang="0">
                <a:pos x="connsiteX10496" y="connsiteY10496"/>
              </a:cxn>
              <a:cxn ang="0">
                <a:pos x="connsiteX10497" y="connsiteY10497"/>
              </a:cxn>
              <a:cxn ang="0">
                <a:pos x="connsiteX10498" y="connsiteY10498"/>
              </a:cxn>
              <a:cxn ang="0">
                <a:pos x="connsiteX10499" y="connsiteY10499"/>
              </a:cxn>
              <a:cxn ang="0">
                <a:pos x="connsiteX10500" y="connsiteY10500"/>
              </a:cxn>
              <a:cxn ang="0">
                <a:pos x="connsiteX10501" y="connsiteY10501"/>
              </a:cxn>
              <a:cxn ang="0">
                <a:pos x="connsiteX10502" y="connsiteY10502"/>
              </a:cxn>
              <a:cxn ang="0">
                <a:pos x="connsiteX10503" y="connsiteY10503"/>
              </a:cxn>
              <a:cxn ang="0">
                <a:pos x="connsiteX10504" y="connsiteY10504"/>
              </a:cxn>
              <a:cxn ang="0">
                <a:pos x="connsiteX10505" y="connsiteY10505"/>
              </a:cxn>
              <a:cxn ang="0">
                <a:pos x="connsiteX10506" y="connsiteY10506"/>
              </a:cxn>
              <a:cxn ang="0">
                <a:pos x="connsiteX10507" y="connsiteY10507"/>
              </a:cxn>
              <a:cxn ang="0">
                <a:pos x="connsiteX10508" y="connsiteY10508"/>
              </a:cxn>
              <a:cxn ang="0">
                <a:pos x="connsiteX10509" y="connsiteY10509"/>
              </a:cxn>
              <a:cxn ang="0">
                <a:pos x="connsiteX10510" y="connsiteY10510"/>
              </a:cxn>
              <a:cxn ang="0">
                <a:pos x="connsiteX10511" y="connsiteY10511"/>
              </a:cxn>
              <a:cxn ang="0">
                <a:pos x="connsiteX10512" y="connsiteY10512"/>
              </a:cxn>
              <a:cxn ang="0">
                <a:pos x="connsiteX10513" y="connsiteY10513"/>
              </a:cxn>
              <a:cxn ang="0">
                <a:pos x="connsiteX10514" y="connsiteY10514"/>
              </a:cxn>
              <a:cxn ang="0">
                <a:pos x="connsiteX10515" y="connsiteY10515"/>
              </a:cxn>
              <a:cxn ang="0">
                <a:pos x="connsiteX10516" y="connsiteY10516"/>
              </a:cxn>
              <a:cxn ang="0">
                <a:pos x="connsiteX10517" y="connsiteY10517"/>
              </a:cxn>
              <a:cxn ang="0">
                <a:pos x="connsiteX10518" y="connsiteY10518"/>
              </a:cxn>
              <a:cxn ang="0">
                <a:pos x="connsiteX10519" y="connsiteY10519"/>
              </a:cxn>
              <a:cxn ang="0">
                <a:pos x="connsiteX10520" y="connsiteY10520"/>
              </a:cxn>
              <a:cxn ang="0">
                <a:pos x="connsiteX10521" y="connsiteY10521"/>
              </a:cxn>
              <a:cxn ang="0">
                <a:pos x="connsiteX10522" y="connsiteY10522"/>
              </a:cxn>
              <a:cxn ang="0">
                <a:pos x="connsiteX10523" y="connsiteY10523"/>
              </a:cxn>
              <a:cxn ang="0">
                <a:pos x="connsiteX10524" y="connsiteY10524"/>
              </a:cxn>
              <a:cxn ang="0">
                <a:pos x="connsiteX10525" y="connsiteY10525"/>
              </a:cxn>
              <a:cxn ang="0">
                <a:pos x="connsiteX10526" y="connsiteY10526"/>
              </a:cxn>
              <a:cxn ang="0">
                <a:pos x="connsiteX10527" y="connsiteY10527"/>
              </a:cxn>
              <a:cxn ang="0">
                <a:pos x="connsiteX10528" y="connsiteY10528"/>
              </a:cxn>
              <a:cxn ang="0">
                <a:pos x="connsiteX10529" y="connsiteY10529"/>
              </a:cxn>
              <a:cxn ang="0">
                <a:pos x="connsiteX10530" y="connsiteY10530"/>
              </a:cxn>
              <a:cxn ang="0">
                <a:pos x="connsiteX10531" y="connsiteY10531"/>
              </a:cxn>
              <a:cxn ang="0">
                <a:pos x="connsiteX10532" y="connsiteY10532"/>
              </a:cxn>
              <a:cxn ang="0">
                <a:pos x="connsiteX10533" y="connsiteY10533"/>
              </a:cxn>
              <a:cxn ang="0">
                <a:pos x="connsiteX10534" y="connsiteY10534"/>
              </a:cxn>
              <a:cxn ang="0">
                <a:pos x="connsiteX10535" y="connsiteY10535"/>
              </a:cxn>
              <a:cxn ang="0">
                <a:pos x="connsiteX10536" y="connsiteY10536"/>
              </a:cxn>
              <a:cxn ang="0">
                <a:pos x="connsiteX10537" y="connsiteY10537"/>
              </a:cxn>
              <a:cxn ang="0">
                <a:pos x="connsiteX10538" y="connsiteY10538"/>
              </a:cxn>
              <a:cxn ang="0">
                <a:pos x="connsiteX10539" y="connsiteY10539"/>
              </a:cxn>
              <a:cxn ang="0">
                <a:pos x="connsiteX10540" y="connsiteY10540"/>
              </a:cxn>
              <a:cxn ang="0">
                <a:pos x="connsiteX10541" y="connsiteY10541"/>
              </a:cxn>
              <a:cxn ang="0">
                <a:pos x="connsiteX10542" y="connsiteY10542"/>
              </a:cxn>
              <a:cxn ang="0">
                <a:pos x="connsiteX10543" y="connsiteY10543"/>
              </a:cxn>
              <a:cxn ang="0">
                <a:pos x="connsiteX10544" y="connsiteY10544"/>
              </a:cxn>
              <a:cxn ang="0">
                <a:pos x="connsiteX10545" y="connsiteY10545"/>
              </a:cxn>
              <a:cxn ang="0">
                <a:pos x="connsiteX10546" y="connsiteY10546"/>
              </a:cxn>
              <a:cxn ang="0">
                <a:pos x="connsiteX10547" y="connsiteY10547"/>
              </a:cxn>
              <a:cxn ang="0">
                <a:pos x="connsiteX10548" y="connsiteY10548"/>
              </a:cxn>
              <a:cxn ang="0">
                <a:pos x="connsiteX10549" y="connsiteY10549"/>
              </a:cxn>
              <a:cxn ang="0">
                <a:pos x="connsiteX10550" y="connsiteY10550"/>
              </a:cxn>
              <a:cxn ang="0">
                <a:pos x="connsiteX10551" y="connsiteY10551"/>
              </a:cxn>
              <a:cxn ang="0">
                <a:pos x="connsiteX10552" y="connsiteY10552"/>
              </a:cxn>
              <a:cxn ang="0">
                <a:pos x="connsiteX10553" y="connsiteY10553"/>
              </a:cxn>
              <a:cxn ang="0">
                <a:pos x="connsiteX10554" y="connsiteY10554"/>
              </a:cxn>
              <a:cxn ang="0">
                <a:pos x="connsiteX10555" y="connsiteY10555"/>
              </a:cxn>
              <a:cxn ang="0">
                <a:pos x="connsiteX10556" y="connsiteY10556"/>
              </a:cxn>
              <a:cxn ang="0">
                <a:pos x="connsiteX10557" y="connsiteY10557"/>
              </a:cxn>
              <a:cxn ang="0">
                <a:pos x="connsiteX10558" y="connsiteY10558"/>
              </a:cxn>
              <a:cxn ang="0">
                <a:pos x="connsiteX10559" y="connsiteY10559"/>
              </a:cxn>
              <a:cxn ang="0">
                <a:pos x="connsiteX10560" y="connsiteY10560"/>
              </a:cxn>
              <a:cxn ang="0">
                <a:pos x="connsiteX10561" y="connsiteY10561"/>
              </a:cxn>
              <a:cxn ang="0">
                <a:pos x="connsiteX10562" y="connsiteY10562"/>
              </a:cxn>
              <a:cxn ang="0">
                <a:pos x="connsiteX10563" y="connsiteY10563"/>
              </a:cxn>
              <a:cxn ang="0">
                <a:pos x="connsiteX10564" y="connsiteY10564"/>
              </a:cxn>
              <a:cxn ang="0">
                <a:pos x="connsiteX10565" y="connsiteY10565"/>
              </a:cxn>
              <a:cxn ang="0">
                <a:pos x="connsiteX10566" y="connsiteY10566"/>
              </a:cxn>
              <a:cxn ang="0">
                <a:pos x="connsiteX10567" y="connsiteY10567"/>
              </a:cxn>
              <a:cxn ang="0">
                <a:pos x="connsiteX10568" y="connsiteY10568"/>
              </a:cxn>
              <a:cxn ang="0">
                <a:pos x="connsiteX10569" y="connsiteY10569"/>
              </a:cxn>
              <a:cxn ang="0">
                <a:pos x="connsiteX10570" y="connsiteY10570"/>
              </a:cxn>
              <a:cxn ang="0">
                <a:pos x="connsiteX10571" y="connsiteY10571"/>
              </a:cxn>
              <a:cxn ang="0">
                <a:pos x="connsiteX10572" y="connsiteY10572"/>
              </a:cxn>
              <a:cxn ang="0">
                <a:pos x="connsiteX10573" y="connsiteY10573"/>
              </a:cxn>
              <a:cxn ang="0">
                <a:pos x="connsiteX10574" y="connsiteY10574"/>
              </a:cxn>
              <a:cxn ang="0">
                <a:pos x="connsiteX10575" y="connsiteY10575"/>
              </a:cxn>
              <a:cxn ang="0">
                <a:pos x="connsiteX10576" y="connsiteY10576"/>
              </a:cxn>
              <a:cxn ang="0">
                <a:pos x="connsiteX10577" y="connsiteY10577"/>
              </a:cxn>
              <a:cxn ang="0">
                <a:pos x="connsiteX10578" y="connsiteY10578"/>
              </a:cxn>
              <a:cxn ang="0">
                <a:pos x="connsiteX10579" y="connsiteY10579"/>
              </a:cxn>
              <a:cxn ang="0">
                <a:pos x="connsiteX10580" y="connsiteY10580"/>
              </a:cxn>
              <a:cxn ang="0">
                <a:pos x="connsiteX10581" y="connsiteY10581"/>
              </a:cxn>
              <a:cxn ang="0">
                <a:pos x="connsiteX10582" y="connsiteY10582"/>
              </a:cxn>
              <a:cxn ang="0">
                <a:pos x="connsiteX10583" y="connsiteY10583"/>
              </a:cxn>
              <a:cxn ang="0">
                <a:pos x="connsiteX10584" y="connsiteY10584"/>
              </a:cxn>
              <a:cxn ang="0">
                <a:pos x="connsiteX10585" y="connsiteY10585"/>
              </a:cxn>
              <a:cxn ang="0">
                <a:pos x="connsiteX10586" y="connsiteY10586"/>
              </a:cxn>
              <a:cxn ang="0">
                <a:pos x="connsiteX10587" y="connsiteY10587"/>
              </a:cxn>
              <a:cxn ang="0">
                <a:pos x="connsiteX10588" y="connsiteY10588"/>
              </a:cxn>
              <a:cxn ang="0">
                <a:pos x="connsiteX10589" y="connsiteY10589"/>
              </a:cxn>
              <a:cxn ang="0">
                <a:pos x="connsiteX10590" y="connsiteY10590"/>
              </a:cxn>
              <a:cxn ang="0">
                <a:pos x="connsiteX10591" y="connsiteY10591"/>
              </a:cxn>
              <a:cxn ang="0">
                <a:pos x="connsiteX10592" y="connsiteY10592"/>
              </a:cxn>
              <a:cxn ang="0">
                <a:pos x="connsiteX10593" y="connsiteY10593"/>
              </a:cxn>
              <a:cxn ang="0">
                <a:pos x="connsiteX10594" y="connsiteY10594"/>
              </a:cxn>
              <a:cxn ang="0">
                <a:pos x="connsiteX10595" y="connsiteY10595"/>
              </a:cxn>
              <a:cxn ang="0">
                <a:pos x="connsiteX10596" y="connsiteY10596"/>
              </a:cxn>
              <a:cxn ang="0">
                <a:pos x="connsiteX10597" y="connsiteY10597"/>
              </a:cxn>
              <a:cxn ang="0">
                <a:pos x="connsiteX10598" y="connsiteY10598"/>
              </a:cxn>
              <a:cxn ang="0">
                <a:pos x="connsiteX10599" y="connsiteY10599"/>
              </a:cxn>
              <a:cxn ang="0">
                <a:pos x="connsiteX10600" y="connsiteY10600"/>
              </a:cxn>
              <a:cxn ang="0">
                <a:pos x="connsiteX10601" y="connsiteY10601"/>
              </a:cxn>
              <a:cxn ang="0">
                <a:pos x="connsiteX10602" y="connsiteY10602"/>
              </a:cxn>
              <a:cxn ang="0">
                <a:pos x="connsiteX10603" y="connsiteY10603"/>
              </a:cxn>
              <a:cxn ang="0">
                <a:pos x="connsiteX10604" y="connsiteY10604"/>
              </a:cxn>
              <a:cxn ang="0">
                <a:pos x="connsiteX10605" y="connsiteY10605"/>
              </a:cxn>
              <a:cxn ang="0">
                <a:pos x="connsiteX10606" y="connsiteY10606"/>
              </a:cxn>
              <a:cxn ang="0">
                <a:pos x="connsiteX10607" y="connsiteY10607"/>
              </a:cxn>
              <a:cxn ang="0">
                <a:pos x="connsiteX10608" y="connsiteY10608"/>
              </a:cxn>
              <a:cxn ang="0">
                <a:pos x="connsiteX10609" y="connsiteY10609"/>
              </a:cxn>
              <a:cxn ang="0">
                <a:pos x="connsiteX10610" y="connsiteY10610"/>
              </a:cxn>
              <a:cxn ang="0">
                <a:pos x="connsiteX10611" y="connsiteY10611"/>
              </a:cxn>
              <a:cxn ang="0">
                <a:pos x="connsiteX10612" y="connsiteY10612"/>
              </a:cxn>
              <a:cxn ang="0">
                <a:pos x="connsiteX10613" y="connsiteY10613"/>
              </a:cxn>
              <a:cxn ang="0">
                <a:pos x="connsiteX10614" y="connsiteY10614"/>
              </a:cxn>
              <a:cxn ang="0">
                <a:pos x="connsiteX10615" y="connsiteY10615"/>
              </a:cxn>
              <a:cxn ang="0">
                <a:pos x="connsiteX10616" y="connsiteY10616"/>
              </a:cxn>
              <a:cxn ang="0">
                <a:pos x="connsiteX10617" y="connsiteY10617"/>
              </a:cxn>
              <a:cxn ang="0">
                <a:pos x="connsiteX10618" y="connsiteY10618"/>
              </a:cxn>
              <a:cxn ang="0">
                <a:pos x="connsiteX10619" y="connsiteY10619"/>
              </a:cxn>
              <a:cxn ang="0">
                <a:pos x="connsiteX10620" y="connsiteY10620"/>
              </a:cxn>
              <a:cxn ang="0">
                <a:pos x="connsiteX10621" y="connsiteY10621"/>
              </a:cxn>
              <a:cxn ang="0">
                <a:pos x="connsiteX10622" y="connsiteY10622"/>
              </a:cxn>
              <a:cxn ang="0">
                <a:pos x="connsiteX10623" y="connsiteY10623"/>
              </a:cxn>
              <a:cxn ang="0">
                <a:pos x="connsiteX10624" y="connsiteY10624"/>
              </a:cxn>
              <a:cxn ang="0">
                <a:pos x="connsiteX10625" y="connsiteY10625"/>
              </a:cxn>
              <a:cxn ang="0">
                <a:pos x="connsiteX10626" y="connsiteY10626"/>
              </a:cxn>
              <a:cxn ang="0">
                <a:pos x="connsiteX10627" y="connsiteY10627"/>
              </a:cxn>
              <a:cxn ang="0">
                <a:pos x="connsiteX10628" y="connsiteY10628"/>
              </a:cxn>
              <a:cxn ang="0">
                <a:pos x="connsiteX10629" y="connsiteY10629"/>
              </a:cxn>
              <a:cxn ang="0">
                <a:pos x="connsiteX10630" y="connsiteY10630"/>
              </a:cxn>
              <a:cxn ang="0">
                <a:pos x="connsiteX10631" y="connsiteY10631"/>
              </a:cxn>
              <a:cxn ang="0">
                <a:pos x="connsiteX10632" y="connsiteY10632"/>
              </a:cxn>
              <a:cxn ang="0">
                <a:pos x="connsiteX10633" y="connsiteY10633"/>
              </a:cxn>
              <a:cxn ang="0">
                <a:pos x="connsiteX10634" y="connsiteY10634"/>
              </a:cxn>
              <a:cxn ang="0">
                <a:pos x="connsiteX10635" y="connsiteY10635"/>
              </a:cxn>
              <a:cxn ang="0">
                <a:pos x="connsiteX10636" y="connsiteY10636"/>
              </a:cxn>
              <a:cxn ang="0">
                <a:pos x="connsiteX10637" y="connsiteY10637"/>
              </a:cxn>
              <a:cxn ang="0">
                <a:pos x="connsiteX10638" y="connsiteY10638"/>
              </a:cxn>
              <a:cxn ang="0">
                <a:pos x="connsiteX10639" y="connsiteY10639"/>
              </a:cxn>
              <a:cxn ang="0">
                <a:pos x="connsiteX10640" y="connsiteY10640"/>
              </a:cxn>
              <a:cxn ang="0">
                <a:pos x="connsiteX10641" y="connsiteY10641"/>
              </a:cxn>
              <a:cxn ang="0">
                <a:pos x="connsiteX10642" y="connsiteY10642"/>
              </a:cxn>
              <a:cxn ang="0">
                <a:pos x="connsiteX10643" y="connsiteY10643"/>
              </a:cxn>
              <a:cxn ang="0">
                <a:pos x="connsiteX10644" y="connsiteY10644"/>
              </a:cxn>
              <a:cxn ang="0">
                <a:pos x="connsiteX10645" y="connsiteY10645"/>
              </a:cxn>
              <a:cxn ang="0">
                <a:pos x="connsiteX10646" y="connsiteY10646"/>
              </a:cxn>
              <a:cxn ang="0">
                <a:pos x="connsiteX10647" y="connsiteY10647"/>
              </a:cxn>
              <a:cxn ang="0">
                <a:pos x="connsiteX10648" y="connsiteY10648"/>
              </a:cxn>
              <a:cxn ang="0">
                <a:pos x="connsiteX10649" y="connsiteY10649"/>
              </a:cxn>
              <a:cxn ang="0">
                <a:pos x="connsiteX10650" y="connsiteY10650"/>
              </a:cxn>
              <a:cxn ang="0">
                <a:pos x="connsiteX10651" y="connsiteY10651"/>
              </a:cxn>
              <a:cxn ang="0">
                <a:pos x="connsiteX10652" y="connsiteY10652"/>
              </a:cxn>
              <a:cxn ang="0">
                <a:pos x="connsiteX10653" y="connsiteY10653"/>
              </a:cxn>
              <a:cxn ang="0">
                <a:pos x="connsiteX10654" y="connsiteY10654"/>
              </a:cxn>
              <a:cxn ang="0">
                <a:pos x="connsiteX10655" y="connsiteY10655"/>
              </a:cxn>
              <a:cxn ang="0">
                <a:pos x="connsiteX10656" y="connsiteY10656"/>
              </a:cxn>
              <a:cxn ang="0">
                <a:pos x="connsiteX10657" y="connsiteY10657"/>
              </a:cxn>
              <a:cxn ang="0">
                <a:pos x="connsiteX10658" y="connsiteY10658"/>
              </a:cxn>
              <a:cxn ang="0">
                <a:pos x="connsiteX10659" y="connsiteY10659"/>
              </a:cxn>
              <a:cxn ang="0">
                <a:pos x="connsiteX10660" y="connsiteY10660"/>
              </a:cxn>
              <a:cxn ang="0">
                <a:pos x="connsiteX10661" y="connsiteY10661"/>
              </a:cxn>
              <a:cxn ang="0">
                <a:pos x="connsiteX10662" y="connsiteY10662"/>
              </a:cxn>
              <a:cxn ang="0">
                <a:pos x="connsiteX10663" y="connsiteY10663"/>
              </a:cxn>
              <a:cxn ang="0">
                <a:pos x="connsiteX10664" y="connsiteY10664"/>
              </a:cxn>
              <a:cxn ang="0">
                <a:pos x="connsiteX10665" y="connsiteY10665"/>
              </a:cxn>
              <a:cxn ang="0">
                <a:pos x="connsiteX10666" y="connsiteY10666"/>
              </a:cxn>
              <a:cxn ang="0">
                <a:pos x="connsiteX10667" y="connsiteY10667"/>
              </a:cxn>
              <a:cxn ang="0">
                <a:pos x="connsiteX10668" y="connsiteY10668"/>
              </a:cxn>
              <a:cxn ang="0">
                <a:pos x="connsiteX10669" y="connsiteY10669"/>
              </a:cxn>
              <a:cxn ang="0">
                <a:pos x="connsiteX10670" y="connsiteY10670"/>
              </a:cxn>
              <a:cxn ang="0">
                <a:pos x="connsiteX10671" y="connsiteY10671"/>
              </a:cxn>
              <a:cxn ang="0">
                <a:pos x="connsiteX10672" y="connsiteY10672"/>
              </a:cxn>
              <a:cxn ang="0">
                <a:pos x="connsiteX10673" y="connsiteY10673"/>
              </a:cxn>
              <a:cxn ang="0">
                <a:pos x="connsiteX10674" y="connsiteY10674"/>
              </a:cxn>
              <a:cxn ang="0">
                <a:pos x="connsiteX10675" y="connsiteY10675"/>
              </a:cxn>
              <a:cxn ang="0">
                <a:pos x="connsiteX10676" y="connsiteY10676"/>
              </a:cxn>
              <a:cxn ang="0">
                <a:pos x="connsiteX10677" y="connsiteY10677"/>
              </a:cxn>
              <a:cxn ang="0">
                <a:pos x="connsiteX10678" y="connsiteY10678"/>
              </a:cxn>
              <a:cxn ang="0">
                <a:pos x="connsiteX10679" y="connsiteY10679"/>
              </a:cxn>
              <a:cxn ang="0">
                <a:pos x="connsiteX10680" y="connsiteY10680"/>
              </a:cxn>
              <a:cxn ang="0">
                <a:pos x="connsiteX10681" y="connsiteY10681"/>
              </a:cxn>
              <a:cxn ang="0">
                <a:pos x="connsiteX10682" y="connsiteY10682"/>
              </a:cxn>
              <a:cxn ang="0">
                <a:pos x="connsiteX10683" y="connsiteY10683"/>
              </a:cxn>
              <a:cxn ang="0">
                <a:pos x="connsiteX10684" y="connsiteY10684"/>
              </a:cxn>
              <a:cxn ang="0">
                <a:pos x="connsiteX10685" y="connsiteY10685"/>
              </a:cxn>
              <a:cxn ang="0">
                <a:pos x="connsiteX10686" y="connsiteY10686"/>
              </a:cxn>
              <a:cxn ang="0">
                <a:pos x="connsiteX10687" y="connsiteY10687"/>
              </a:cxn>
              <a:cxn ang="0">
                <a:pos x="connsiteX10688" y="connsiteY10688"/>
              </a:cxn>
              <a:cxn ang="0">
                <a:pos x="connsiteX10689" y="connsiteY10689"/>
              </a:cxn>
              <a:cxn ang="0">
                <a:pos x="connsiteX10690" y="connsiteY10690"/>
              </a:cxn>
              <a:cxn ang="0">
                <a:pos x="connsiteX10691" y="connsiteY10691"/>
              </a:cxn>
              <a:cxn ang="0">
                <a:pos x="connsiteX10692" y="connsiteY10692"/>
              </a:cxn>
              <a:cxn ang="0">
                <a:pos x="connsiteX10693" y="connsiteY10693"/>
              </a:cxn>
              <a:cxn ang="0">
                <a:pos x="connsiteX10694" y="connsiteY10694"/>
              </a:cxn>
              <a:cxn ang="0">
                <a:pos x="connsiteX10695" y="connsiteY10695"/>
              </a:cxn>
              <a:cxn ang="0">
                <a:pos x="connsiteX10696" y="connsiteY10696"/>
              </a:cxn>
              <a:cxn ang="0">
                <a:pos x="connsiteX10697" y="connsiteY10697"/>
              </a:cxn>
              <a:cxn ang="0">
                <a:pos x="connsiteX10698" y="connsiteY10698"/>
              </a:cxn>
              <a:cxn ang="0">
                <a:pos x="connsiteX10699" y="connsiteY10699"/>
              </a:cxn>
              <a:cxn ang="0">
                <a:pos x="connsiteX10700" y="connsiteY10700"/>
              </a:cxn>
              <a:cxn ang="0">
                <a:pos x="connsiteX10701" y="connsiteY10701"/>
              </a:cxn>
              <a:cxn ang="0">
                <a:pos x="connsiteX10702" y="connsiteY10702"/>
              </a:cxn>
              <a:cxn ang="0">
                <a:pos x="connsiteX10703" y="connsiteY10703"/>
              </a:cxn>
              <a:cxn ang="0">
                <a:pos x="connsiteX10704" y="connsiteY10704"/>
              </a:cxn>
              <a:cxn ang="0">
                <a:pos x="connsiteX10705" y="connsiteY10705"/>
              </a:cxn>
              <a:cxn ang="0">
                <a:pos x="connsiteX10706" y="connsiteY10706"/>
              </a:cxn>
              <a:cxn ang="0">
                <a:pos x="connsiteX10707" y="connsiteY10707"/>
              </a:cxn>
              <a:cxn ang="0">
                <a:pos x="connsiteX10708" y="connsiteY10708"/>
              </a:cxn>
              <a:cxn ang="0">
                <a:pos x="connsiteX10709" y="connsiteY10709"/>
              </a:cxn>
              <a:cxn ang="0">
                <a:pos x="connsiteX10710" y="connsiteY10710"/>
              </a:cxn>
              <a:cxn ang="0">
                <a:pos x="connsiteX10711" y="connsiteY10711"/>
              </a:cxn>
              <a:cxn ang="0">
                <a:pos x="connsiteX10712" y="connsiteY10712"/>
              </a:cxn>
              <a:cxn ang="0">
                <a:pos x="connsiteX10713" y="connsiteY10713"/>
              </a:cxn>
              <a:cxn ang="0">
                <a:pos x="connsiteX10714" y="connsiteY10714"/>
              </a:cxn>
              <a:cxn ang="0">
                <a:pos x="connsiteX10715" y="connsiteY10715"/>
              </a:cxn>
              <a:cxn ang="0">
                <a:pos x="connsiteX10716" y="connsiteY10716"/>
              </a:cxn>
              <a:cxn ang="0">
                <a:pos x="connsiteX10717" y="connsiteY10717"/>
              </a:cxn>
              <a:cxn ang="0">
                <a:pos x="connsiteX10718" y="connsiteY10718"/>
              </a:cxn>
              <a:cxn ang="0">
                <a:pos x="connsiteX10719" y="connsiteY10719"/>
              </a:cxn>
              <a:cxn ang="0">
                <a:pos x="connsiteX10720" y="connsiteY10720"/>
              </a:cxn>
              <a:cxn ang="0">
                <a:pos x="connsiteX10721" y="connsiteY10721"/>
              </a:cxn>
              <a:cxn ang="0">
                <a:pos x="connsiteX10722" y="connsiteY10722"/>
              </a:cxn>
              <a:cxn ang="0">
                <a:pos x="connsiteX10723" y="connsiteY10723"/>
              </a:cxn>
              <a:cxn ang="0">
                <a:pos x="connsiteX10724" y="connsiteY10724"/>
              </a:cxn>
              <a:cxn ang="0">
                <a:pos x="connsiteX10725" y="connsiteY10725"/>
              </a:cxn>
              <a:cxn ang="0">
                <a:pos x="connsiteX10726" y="connsiteY10726"/>
              </a:cxn>
              <a:cxn ang="0">
                <a:pos x="connsiteX10727" y="connsiteY10727"/>
              </a:cxn>
              <a:cxn ang="0">
                <a:pos x="connsiteX10728" y="connsiteY10728"/>
              </a:cxn>
              <a:cxn ang="0">
                <a:pos x="connsiteX10729" y="connsiteY10729"/>
              </a:cxn>
              <a:cxn ang="0">
                <a:pos x="connsiteX10730" y="connsiteY10730"/>
              </a:cxn>
              <a:cxn ang="0">
                <a:pos x="connsiteX10731" y="connsiteY10731"/>
              </a:cxn>
              <a:cxn ang="0">
                <a:pos x="connsiteX10732" y="connsiteY10732"/>
              </a:cxn>
              <a:cxn ang="0">
                <a:pos x="connsiteX10733" y="connsiteY10733"/>
              </a:cxn>
              <a:cxn ang="0">
                <a:pos x="connsiteX10734" y="connsiteY10734"/>
              </a:cxn>
              <a:cxn ang="0">
                <a:pos x="connsiteX10735" y="connsiteY10735"/>
              </a:cxn>
              <a:cxn ang="0">
                <a:pos x="connsiteX10736" y="connsiteY10736"/>
              </a:cxn>
              <a:cxn ang="0">
                <a:pos x="connsiteX10737" y="connsiteY10737"/>
              </a:cxn>
              <a:cxn ang="0">
                <a:pos x="connsiteX10738" y="connsiteY10738"/>
              </a:cxn>
              <a:cxn ang="0">
                <a:pos x="connsiteX10739" y="connsiteY10739"/>
              </a:cxn>
              <a:cxn ang="0">
                <a:pos x="connsiteX10740" y="connsiteY10740"/>
              </a:cxn>
              <a:cxn ang="0">
                <a:pos x="connsiteX10741" y="connsiteY10741"/>
              </a:cxn>
              <a:cxn ang="0">
                <a:pos x="connsiteX10742" y="connsiteY10742"/>
              </a:cxn>
              <a:cxn ang="0">
                <a:pos x="connsiteX10743" y="connsiteY10743"/>
              </a:cxn>
              <a:cxn ang="0">
                <a:pos x="connsiteX10744" y="connsiteY10744"/>
              </a:cxn>
              <a:cxn ang="0">
                <a:pos x="connsiteX10745" y="connsiteY10745"/>
              </a:cxn>
              <a:cxn ang="0">
                <a:pos x="connsiteX10746" y="connsiteY10746"/>
              </a:cxn>
              <a:cxn ang="0">
                <a:pos x="connsiteX10747" y="connsiteY10747"/>
              </a:cxn>
              <a:cxn ang="0">
                <a:pos x="connsiteX10748" y="connsiteY10748"/>
              </a:cxn>
              <a:cxn ang="0">
                <a:pos x="connsiteX10749" y="connsiteY10749"/>
              </a:cxn>
              <a:cxn ang="0">
                <a:pos x="connsiteX10750" y="connsiteY10750"/>
              </a:cxn>
              <a:cxn ang="0">
                <a:pos x="connsiteX10751" y="connsiteY10751"/>
              </a:cxn>
              <a:cxn ang="0">
                <a:pos x="connsiteX10752" y="connsiteY10752"/>
              </a:cxn>
              <a:cxn ang="0">
                <a:pos x="connsiteX10753" y="connsiteY10753"/>
              </a:cxn>
              <a:cxn ang="0">
                <a:pos x="connsiteX10754" y="connsiteY10754"/>
              </a:cxn>
              <a:cxn ang="0">
                <a:pos x="connsiteX10755" y="connsiteY10755"/>
              </a:cxn>
              <a:cxn ang="0">
                <a:pos x="connsiteX10756" y="connsiteY10756"/>
              </a:cxn>
              <a:cxn ang="0">
                <a:pos x="connsiteX10757" y="connsiteY10757"/>
              </a:cxn>
              <a:cxn ang="0">
                <a:pos x="connsiteX10758" y="connsiteY10758"/>
              </a:cxn>
              <a:cxn ang="0">
                <a:pos x="connsiteX10759" y="connsiteY10759"/>
              </a:cxn>
              <a:cxn ang="0">
                <a:pos x="connsiteX10760" y="connsiteY10760"/>
              </a:cxn>
              <a:cxn ang="0">
                <a:pos x="connsiteX10761" y="connsiteY10761"/>
              </a:cxn>
              <a:cxn ang="0">
                <a:pos x="connsiteX10762" y="connsiteY10762"/>
              </a:cxn>
              <a:cxn ang="0">
                <a:pos x="connsiteX10763" y="connsiteY10763"/>
              </a:cxn>
              <a:cxn ang="0">
                <a:pos x="connsiteX10764" y="connsiteY10764"/>
              </a:cxn>
              <a:cxn ang="0">
                <a:pos x="connsiteX10765" y="connsiteY10765"/>
              </a:cxn>
              <a:cxn ang="0">
                <a:pos x="connsiteX10766" y="connsiteY10766"/>
              </a:cxn>
              <a:cxn ang="0">
                <a:pos x="connsiteX10767" y="connsiteY10767"/>
              </a:cxn>
              <a:cxn ang="0">
                <a:pos x="connsiteX10768" y="connsiteY10768"/>
              </a:cxn>
              <a:cxn ang="0">
                <a:pos x="connsiteX10769" y="connsiteY10769"/>
              </a:cxn>
              <a:cxn ang="0">
                <a:pos x="connsiteX10770" y="connsiteY10770"/>
              </a:cxn>
              <a:cxn ang="0">
                <a:pos x="connsiteX10771" y="connsiteY10771"/>
              </a:cxn>
              <a:cxn ang="0">
                <a:pos x="connsiteX10772" y="connsiteY10772"/>
              </a:cxn>
              <a:cxn ang="0">
                <a:pos x="connsiteX10773" y="connsiteY10773"/>
              </a:cxn>
              <a:cxn ang="0">
                <a:pos x="connsiteX10774" y="connsiteY10774"/>
              </a:cxn>
              <a:cxn ang="0">
                <a:pos x="connsiteX10775" y="connsiteY10775"/>
              </a:cxn>
              <a:cxn ang="0">
                <a:pos x="connsiteX10776" y="connsiteY10776"/>
              </a:cxn>
              <a:cxn ang="0">
                <a:pos x="connsiteX10777" y="connsiteY10777"/>
              </a:cxn>
              <a:cxn ang="0">
                <a:pos x="connsiteX10778" y="connsiteY10778"/>
              </a:cxn>
              <a:cxn ang="0">
                <a:pos x="connsiteX10779" y="connsiteY10779"/>
              </a:cxn>
              <a:cxn ang="0">
                <a:pos x="connsiteX10780" y="connsiteY10780"/>
              </a:cxn>
              <a:cxn ang="0">
                <a:pos x="connsiteX10781" y="connsiteY10781"/>
              </a:cxn>
              <a:cxn ang="0">
                <a:pos x="connsiteX10782" y="connsiteY10782"/>
              </a:cxn>
              <a:cxn ang="0">
                <a:pos x="connsiteX10783" y="connsiteY10783"/>
              </a:cxn>
              <a:cxn ang="0">
                <a:pos x="connsiteX10784" y="connsiteY10784"/>
              </a:cxn>
              <a:cxn ang="0">
                <a:pos x="connsiteX10785" y="connsiteY10785"/>
              </a:cxn>
              <a:cxn ang="0">
                <a:pos x="connsiteX10786" y="connsiteY10786"/>
              </a:cxn>
              <a:cxn ang="0">
                <a:pos x="connsiteX10787" y="connsiteY10787"/>
              </a:cxn>
              <a:cxn ang="0">
                <a:pos x="connsiteX10788" y="connsiteY10788"/>
              </a:cxn>
              <a:cxn ang="0">
                <a:pos x="connsiteX10789" y="connsiteY10789"/>
              </a:cxn>
              <a:cxn ang="0">
                <a:pos x="connsiteX10790" y="connsiteY10790"/>
              </a:cxn>
              <a:cxn ang="0">
                <a:pos x="connsiteX10791" y="connsiteY10791"/>
              </a:cxn>
              <a:cxn ang="0">
                <a:pos x="connsiteX10792" y="connsiteY10792"/>
              </a:cxn>
              <a:cxn ang="0">
                <a:pos x="connsiteX10793" y="connsiteY10793"/>
              </a:cxn>
              <a:cxn ang="0">
                <a:pos x="connsiteX10794" y="connsiteY10794"/>
              </a:cxn>
              <a:cxn ang="0">
                <a:pos x="connsiteX10795" y="connsiteY10795"/>
              </a:cxn>
              <a:cxn ang="0">
                <a:pos x="connsiteX10796" y="connsiteY10796"/>
              </a:cxn>
              <a:cxn ang="0">
                <a:pos x="connsiteX10797" y="connsiteY10797"/>
              </a:cxn>
              <a:cxn ang="0">
                <a:pos x="connsiteX10798" y="connsiteY10798"/>
              </a:cxn>
              <a:cxn ang="0">
                <a:pos x="connsiteX10799" y="connsiteY10799"/>
              </a:cxn>
              <a:cxn ang="0">
                <a:pos x="connsiteX10800" y="connsiteY10800"/>
              </a:cxn>
              <a:cxn ang="0">
                <a:pos x="connsiteX10801" y="connsiteY10801"/>
              </a:cxn>
              <a:cxn ang="0">
                <a:pos x="connsiteX10802" y="connsiteY10802"/>
              </a:cxn>
              <a:cxn ang="0">
                <a:pos x="connsiteX10803" y="connsiteY10803"/>
              </a:cxn>
              <a:cxn ang="0">
                <a:pos x="connsiteX10804" y="connsiteY10804"/>
              </a:cxn>
              <a:cxn ang="0">
                <a:pos x="connsiteX10805" y="connsiteY10805"/>
              </a:cxn>
              <a:cxn ang="0">
                <a:pos x="connsiteX10806" y="connsiteY10806"/>
              </a:cxn>
              <a:cxn ang="0">
                <a:pos x="connsiteX10807" y="connsiteY10807"/>
              </a:cxn>
              <a:cxn ang="0">
                <a:pos x="connsiteX10808" y="connsiteY10808"/>
              </a:cxn>
              <a:cxn ang="0">
                <a:pos x="connsiteX10809" y="connsiteY10809"/>
              </a:cxn>
              <a:cxn ang="0">
                <a:pos x="connsiteX10810" y="connsiteY10810"/>
              </a:cxn>
              <a:cxn ang="0">
                <a:pos x="connsiteX10811" y="connsiteY10811"/>
              </a:cxn>
              <a:cxn ang="0">
                <a:pos x="connsiteX10812" y="connsiteY10812"/>
              </a:cxn>
              <a:cxn ang="0">
                <a:pos x="connsiteX10813" y="connsiteY10813"/>
              </a:cxn>
              <a:cxn ang="0">
                <a:pos x="connsiteX10814" y="connsiteY10814"/>
              </a:cxn>
              <a:cxn ang="0">
                <a:pos x="connsiteX10815" y="connsiteY10815"/>
              </a:cxn>
              <a:cxn ang="0">
                <a:pos x="connsiteX10816" y="connsiteY10816"/>
              </a:cxn>
              <a:cxn ang="0">
                <a:pos x="connsiteX10817" y="connsiteY10817"/>
              </a:cxn>
              <a:cxn ang="0">
                <a:pos x="connsiteX10818" y="connsiteY10818"/>
              </a:cxn>
              <a:cxn ang="0">
                <a:pos x="connsiteX10819" y="connsiteY10819"/>
              </a:cxn>
              <a:cxn ang="0">
                <a:pos x="connsiteX10820" y="connsiteY10820"/>
              </a:cxn>
              <a:cxn ang="0">
                <a:pos x="connsiteX10821" y="connsiteY10821"/>
              </a:cxn>
              <a:cxn ang="0">
                <a:pos x="connsiteX10822" y="connsiteY10822"/>
              </a:cxn>
              <a:cxn ang="0">
                <a:pos x="connsiteX10823" y="connsiteY10823"/>
              </a:cxn>
              <a:cxn ang="0">
                <a:pos x="connsiteX10824" y="connsiteY10824"/>
              </a:cxn>
              <a:cxn ang="0">
                <a:pos x="connsiteX10825" y="connsiteY10825"/>
              </a:cxn>
              <a:cxn ang="0">
                <a:pos x="connsiteX10826" y="connsiteY10826"/>
              </a:cxn>
              <a:cxn ang="0">
                <a:pos x="connsiteX10827" y="connsiteY10827"/>
              </a:cxn>
              <a:cxn ang="0">
                <a:pos x="connsiteX10828" y="connsiteY10828"/>
              </a:cxn>
              <a:cxn ang="0">
                <a:pos x="connsiteX10829" y="connsiteY10829"/>
              </a:cxn>
              <a:cxn ang="0">
                <a:pos x="connsiteX10830" y="connsiteY10830"/>
              </a:cxn>
              <a:cxn ang="0">
                <a:pos x="connsiteX10831" y="connsiteY10831"/>
              </a:cxn>
              <a:cxn ang="0">
                <a:pos x="connsiteX10832" y="connsiteY10832"/>
              </a:cxn>
              <a:cxn ang="0">
                <a:pos x="connsiteX10833" y="connsiteY10833"/>
              </a:cxn>
              <a:cxn ang="0">
                <a:pos x="connsiteX10834" y="connsiteY10834"/>
              </a:cxn>
              <a:cxn ang="0">
                <a:pos x="connsiteX10835" y="connsiteY10835"/>
              </a:cxn>
              <a:cxn ang="0">
                <a:pos x="connsiteX10836" y="connsiteY10836"/>
              </a:cxn>
              <a:cxn ang="0">
                <a:pos x="connsiteX10837" y="connsiteY10837"/>
              </a:cxn>
              <a:cxn ang="0">
                <a:pos x="connsiteX10838" y="connsiteY10838"/>
              </a:cxn>
              <a:cxn ang="0">
                <a:pos x="connsiteX10839" y="connsiteY10839"/>
              </a:cxn>
              <a:cxn ang="0">
                <a:pos x="connsiteX10840" y="connsiteY10840"/>
              </a:cxn>
              <a:cxn ang="0">
                <a:pos x="connsiteX10841" y="connsiteY10841"/>
              </a:cxn>
              <a:cxn ang="0">
                <a:pos x="connsiteX10842" y="connsiteY10842"/>
              </a:cxn>
              <a:cxn ang="0">
                <a:pos x="connsiteX10843" y="connsiteY10843"/>
              </a:cxn>
              <a:cxn ang="0">
                <a:pos x="connsiteX10844" y="connsiteY10844"/>
              </a:cxn>
              <a:cxn ang="0">
                <a:pos x="connsiteX10845" y="connsiteY10845"/>
              </a:cxn>
              <a:cxn ang="0">
                <a:pos x="connsiteX10846" y="connsiteY10846"/>
              </a:cxn>
              <a:cxn ang="0">
                <a:pos x="connsiteX10847" y="connsiteY10847"/>
              </a:cxn>
              <a:cxn ang="0">
                <a:pos x="connsiteX10848" y="connsiteY10848"/>
              </a:cxn>
              <a:cxn ang="0">
                <a:pos x="connsiteX10849" y="connsiteY10849"/>
              </a:cxn>
              <a:cxn ang="0">
                <a:pos x="connsiteX10850" y="connsiteY10850"/>
              </a:cxn>
              <a:cxn ang="0">
                <a:pos x="connsiteX10851" y="connsiteY10851"/>
              </a:cxn>
              <a:cxn ang="0">
                <a:pos x="connsiteX10852" y="connsiteY10852"/>
              </a:cxn>
              <a:cxn ang="0">
                <a:pos x="connsiteX10853" y="connsiteY10853"/>
              </a:cxn>
              <a:cxn ang="0">
                <a:pos x="connsiteX10854" y="connsiteY10854"/>
              </a:cxn>
              <a:cxn ang="0">
                <a:pos x="connsiteX10855" y="connsiteY10855"/>
              </a:cxn>
              <a:cxn ang="0">
                <a:pos x="connsiteX10856" y="connsiteY10856"/>
              </a:cxn>
              <a:cxn ang="0">
                <a:pos x="connsiteX10857" y="connsiteY10857"/>
              </a:cxn>
              <a:cxn ang="0">
                <a:pos x="connsiteX10858" y="connsiteY10858"/>
              </a:cxn>
              <a:cxn ang="0">
                <a:pos x="connsiteX10859" y="connsiteY10859"/>
              </a:cxn>
              <a:cxn ang="0">
                <a:pos x="connsiteX10860" y="connsiteY10860"/>
              </a:cxn>
              <a:cxn ang="0">
                <a:pos x="connsiteX10861" y="connsiteY10861"/>
              </a:cxn>
              <a:cxn ang="0">
                <a:pos x="connsiteX10862" y="connsiteY10862"/>
              </a:cxn>
              <a:cxn ang="0">
                <a:pos x="connsiteX10863" y="connsiteY10863"/>
              </a:cxn>
              <a:cxn ang="0">
                <a:pos x="connsiteX10864" y="connsiteY10864"/>
              </a:cxn>
              <a:cxn ang="0">
                <a:pos x="connsiteX10865" y="connsiteY10865"/>
              </a:cxn>
              <a:cxn ang="0">
                <a:pos x="connsiteX10866" y="connsiteY10866"/>
              </a:cxn>
              <a:cxn ang="0">
                <a:pos x="connsiteX10867" y="connsiteY10867"/>
              </a:cxn>
              <a:cxn ang="0">
                <a:pos x="connsiteX10868" y="connsiteY10868"/>
              </a:cxn>
              <a:cxn ang="0">
                <a:pos x="connsiteX10869" y="connsiteY10869"/>
              </a:cxn>
              <a:cxn ang="0">
                <a:pos x="connsiteX10870" y="connsiteY10870"/>
              </a:cxn>
              <a:cxn ang="0">
                <a:pos x="connsiteX10871" y="connsiteY10871"/>
              </a:cxn>
              <a:cxn ang="0">
                <a:pos x="connsiteX10872" y="connsiteY10872"/>
              </a:cxn>
              <a:cxn ang="0">
                <a:pos x="connsiteX10873" y="connsiteY10873"/>
              </a:cxn>
              <a:cxn ang="0">
                <a:pos x="connsiteX10874" y="connsiteY10874"/>
              </a:cxn>
              <a:cxn ang="0">
                <a:pos x="connsiteX10875" y="connsiteY10875"/>
              </a:cxn>
              <a:cxn ang="0">
                <a:pos x="connsiteX10876" y="connsiteY10876"/>
              </a:cxn>
              <a:cxn ang="0">
                <a:pos x="connsiteX10877" y="connsiteY10877"/>
              </a:cxn>
              <a:cxn ang="0">
                <a:pos x="connsiteX10878" y="connsiteY10878"/>
              </a:cxn>
              <a:cxn ang="0">
                <a:pos x="connsiteX10879" y="connsiteY10879"/>
              </a:cxn>
              <a:cxn ang="0">
                <a:pos x="connsiteX10880" y="connsiteY10880"/>
              </a:cxn>
              <a:cxn ang="0">
                <a:pos x="connsiteX10881" y="connsiteY10881"/>
              </a:cxn>
              <a:cxn ang="0">
                <a:pos x="connsiteX10882" y="connsiteY10882"/>
              </a:cxn>
              <a:cxn ang="0">
                <a:pos x="connsiteX10883" y="connsiteY10883"/>
              </a:cxn>
              <a:cxn ang="0">
                <a:pos x="connsiteX10884" y="connsiteY10884"/>
              </a:cxn>
              <a:cxn ang="0">
                <a:pos x="connsiteX10885" y="connsiteY10885"/>
              </a:cxn>
              <a:cxn ang="0">
                <a:pos x="connsiteX10886" y="connsiteY10886"/>
              </a:cxn>
              <a:cxn ang="0">
                <a:pos x="connsiteX10887" y="connsiteY10887"/>
              </a:cxn>
              <a:cxn ang="0">
                <a:pos x="connsiteX10888" y="connsiteY10888"/>
              </a:cxn>
              <a:cxn ang="0">
                <a:pos x="connsiteX10889" y="connsiteY10889"/>
              </a:cxn>
              <a:cxn ang="0">
                <a:pos x="connsiteX10890" y="connsiteY10890"/>
              </a:cxn>
              <a:cxn ang="0">
                <a:pos x="connsiteX10891" y="connsiteY10891"/>
              </a:cxn>
              <a:cxn ang="0">
                <a:pos x="connsiteX10892" y="connsiteY10892"/>
              </a:cxn>
              <a:cxn ang="0">
                <a:pos x="connsiteX10893" y="connsiteY10893"/>
              </a:cxn>
              <a:cxn ang="0">
                <a:pos x="connsiteX10894" y="connsiteY10894"/>
              </a:cxn>
              <a:cxn ang="0">
                <a:pos x="connsiteX10895" y="connsiteY10895"/>
              </a:cxn>
              <a:cxn ang="0">
                <a:pos x="connsiteX10896" y="connsiteY10896"/>
              </a:cxn>
              <a:cxn ang="0">
                <a:pos x="connsiteX10897" y="connsiteY10897"/>
              </a:cxn>
              <a:cxn ang="0">
                <a:pos x="connsiteX10898" y="connsiteY10898"/>
              </a:cxn>
              <a:cxn ang="0">
                <a:pos x="connsiteX10899" y="connsiteY10899"/>
              </a:cxn>
              <a:cxn ang="0">
                <a:pos x="connsiteX10900" y="connsiteY10900"/>
              </a:cxn>
              <a:cxn ang="0">
                <a:pos x="connsiteX10901" y="connsiteY10901"/>
              </a:cxn>
              <a:cxn ang="0">
                <a:pos x="connsiteX10902" y="connsiteY10902"/>
              </a:cxn>
              <a:cxn ang="0">
                <a:pos x="connsiteX10903" y="connsiteY10903"/>
              </a:cxn>
              <a:cxn ang="0">
                <a:pos x="connsiteX10904" y="connsiteY10904"/>
              </a:cxn>
              <a:cxn ang="0">
                <a:pos x="connsiteX10905" y="connsiteY10905"/>
              </a:cxn>
              <a:cxn ang="0">
                <a:pos x="connsiteX10906" y="connsiteY10906"/>
              </a:cxn>
              <a:cxn ang="0">
                <a:pos x="connsiteX10907" y="connsiteY10907"/>
              </a:cxn>
              <a:cxn ang="0">
                <a:pos x="connsiteX10908" y="connsiteY10908"/>
              </a:cxn>
              <a:cxn ang="0">
                <a:pos x="connsiteX10909" y="connsiteY10909"/>
              </a:cxn>
              <a:cxn ang="0">
                <a:pos x="connsiteX10910" y="connsiteY10910"/>
              </a:cxn>
              <a:cxn ang="0">
                <a:pos x="connsiteX10911" y="connsiteY10911"/>
              </a:cxn>
              <a:cxn ang="0">
                <a:pos x="connsiteX10912" y="connsiteY10912"/>
              </a:cxn>
              <a:cxn ang="0">
                <a:pos x="connsiteX10913" y="connsiteY10913"/>
              </a:cxn>
              <a:cxn ang="0">
                <a:pos x="connsiteX10914" y="connsiteY10914"/>
              </a:cxn>
              <a:cxn ang="0">
                <a:pos x="connsiteX10915" y="connsiteY10915"/>
              </a:cxn>
              <a:cxn ang="0">
                <a:pos x="connsiteX10916" y="connsiteY10916"/>
              </a:cxn>
              <a:cxn ang="0">
                <a:pos x="connsiteX10917" y="connsiteY10917"/>
              </a:cxn>
              <a:cxn ang="0">
                <a:pos x="connsiteX10918" y="connsiteY10918"/>
              </a:cxn>
              <a:cxn ang="0">
                <a:pos x="connsiteX10919" y="connsiteY10919"/>
              </a:cxn>
              <a:cxn ang="0">
                <a:pos x="connsiteX10920" y="connsiteY10920"/>
              </a:cxn>
              <a:cxn ang="0">
                <a:pos x="connsiteX10921" y="connsiteY10921"/>
              </a:cxn>
              <a:cxn ang="0">
                <a:pos x="connsiteX10922" y="connsiteY10922"/>
              </a:cxn>
              <a:cxn ang="0">
                <a:pos x="connsiteX10923" y="connsiteY10923"/>
              </a:cxn>
              <a:cxn ang="0">
                <a:pos x="connsiteX10924" y="connsiteY10924"/>
              </a:cxn>
              <a:cxn ang="0">
                <a:pos x="connsiteX10925" y="connsiteY10925"/>
              </a:cxn>
              <a:cxn ang="0">
                <a:pos x="connsiteX10926" y="connsiteY10926"/>
              </a:cxn>
              <a:cxn ang="0">
                <a:pos x="connsiteX10927" y="connsiteY10927"/>
              </a:cxn>
              <a:cxn ang="0">
                <a:pos x="connsiteX10928" y="connsiteY10928"/>
              </a:cxn>
              <a:cxn ang="0">
                <a:pos x="connsiteX10929" y="connsiteY10929"/>
              </a:cxn>
              <a:cxn ang="0">
                <a:pos x="connsiteX10930" y="connsiteY10930"/>
              </a:cxn>
              <a:cxn ang="0">
                <a:pos x="connsiteX10931" y="connsiteY10931"/>
              </a:cxn>
              <a:cxn ang="0">
                <a:pos x="connsiteX10932" y="connsiteY10932"/>
              </a:cxn>
              <a:cxn ang="0">
                <a:pos x="connsiteX10933" y="connsiteY10933"/>
              </a:cxn>
              <a:cxn ang="0">
                <a:pos x="connsiteX10934" y="connsiteY10934"/>
              </a:cxn>
              <a:cxn ang="0">
                <a:pos x="connsiteX10935" y="connsiteY10935"/>
              </a:cxn>
              <a:cxn ang="0">
                <a:pos x="connsiteX10936" y="connsiteY10936"/>
              </a:cxn>
              <a:cxn ang="0">
                <a:pos x="connsiteX10937" y="connsiteY10937"/>
              </a:cxn>
              <a:cxn ang="0">
                <a:pos x="connsiteX10938" y="connsiteY10938"/>
              </a:cxn>
              <a:cxn ang="0">
                <a:pos x="connsiteX10939" y="connsiteY10939"/>
              </a:cxn>
              <a:cxn ang="0">
                <a:pos x="connsiteX10940" y="connsiteY10940"/>
              </a:cxn>
              <a:cxn ang="0">
                <a:pos x="connsiteX10941" y="connsiteY10941"/>
              </a:cxn>
              <a:cxn ang="0">
                <a:pos x="connsiteX10942" y="connsiteY10942"/>
              </a:cxn>
              <a:cxn ang="0">
                <a:pos x="connsiteX10943" y="connsiteY10943"/>
              </a:cxn>
              <a:cxn ang="0">
                <a:pos x="connsiteX10944" y="connsiteY10944"/>
              </a:cxn>
              <a:cxn ang="0">
                <a:pos x="connsiteX10945" y="connsiteY10945"/>
              </a:cxn>
              <a:cxn ang="0">
                <a:pos x="connsiteX10946" y="connsiteY10946"/>
              </a:cxn>
              <a:cxn ang="0">
                <a:pos x="connsiteX10947" y="connsiteY10947"/>
              </a:cxn>
              <a:cxn ang="0">
                <a:pos x="connsiteX10948" y="connsiteY10948"/>
              </a:cxn>
              <a:cxn ang="0">
                <a:pos x="connsiteX10949" y="connsiteY10949"/>
              </a:cxn>
              <a:cxn ang="0">
                <a:pos x="connsiteX10950" y="connsiteY10950"/>
              </a:cxn>
              <a:cxn ang="0">
                <a:pos x="connsiteX10951" y="connsiteY10951"/>
              </a:cxn>
              <a:cxn ang="0">
                <a:pos x="connsiteX10952" y="connsiteY10952"/>
              </a:cxn>
              <a:cxn ang="0">
                <a:pos x="connsiteX10953" y="connsiteY10953"/>
              </a:cxn>
              <a:cxn ang="0">
                <a:pos x="connsiteX10954" y="connsiteY10954"/>
              </a:cxn>
              <a:cxn ang="0">
                <a:pos x="connsiteX10955" y="connsiteY10955"/>
              </a:cxn>
              <a:cxn ang="0">
                <a:pos x="connsiteX10956" y="connsiteY10956"/>
              </a:cxn>
              <a:cxn ang="0">
                <a:pos x="connsiteX10957" y="connsiteY10957"/>
              </a:cxn>
              <a:cxn ang="0">
                <a:pos x="connsiteX10958" y="connsiteY10958"/>
              </a:cxn>
              <a:cxn ang="0">
                <a:pos x="connsiteX10959" y="connsiteY10959"/>
              </a:cxn>
              <a:cxn ang="0">
                <a:pos x="connsiteX10960" y="connsiteY10960"/>
              </a:cxn>
              <a:cxn ang="0">
                <a:pos x="connsiteX10961" y="connsiteY10961"/>
              </a:cxn>
              <a:cxn ang="0">
                <a:pos x="connsiteX10962" y="connsiteY10962"/>
              </a:cxn>
              <a:cxn ang="0">
                <a:pos x="connsiteX10963" y="connsiteY10963"/>
              </a:cxn>
              <a:cxn ang="0">
                <a:pos x="connsiteX10964" y="connsiteY10964"/>
              </a:cxn>
              <a:cxn ang="0">
                <a:pos x="connsiteX10965" y="connsiteY10965"/>
              </a:cxn>
              <a:cxn ang="0">
                <a:pos x="connsiteX10966" y="connsiteY10966"/>
              </a:cxn>
              <a:cxn ang="0">
                <a:pos x="connsiteX10967" y="connsiteY10967"/>
              </a:cxn>
              <a:cxn ang="0">
                <a:pos x="connsiteX10968" y="connsiteY10968"/>
              </a:cxn>
              <a:cxn ang="0">
                <a:pos x="connsiteX10969" y="connsiteY10969"/>
              </a:cxn>
              <a:cxn ang="0">
                <a:pos x="connsiteX10970" y="connsiteY10970"/>
              </a:cxn>
              <a:cxn ang="0">
                <a:pos x="connsiteX10971" y="connsiteY10971"/>
              </a:cxn>
              <a:cxn ang="0">
                <a:pos x="connsiteX10972" y="connsiteY10972"/>
              </a:cxn>
              <a:cxn ang="0">
                <a:pos x="connsiteX10973" y="connsiteY10973"/>
              </a:cxn>
              <a:cxn ang="0">
                <a:pos x="connsiteX10974" y="connsiteY10974"/>
              </a:cxn>
              <a:cxn ang="0">
                <a:pos x="connsiteX10975" y="connsiteY10975"/>
              </a:cxn>
              <a:cxn ang="0">
                <a:pos x="connsiteX10976" y="connsiteY10976"/>
              </a:cxn>
              <a:cxn ang="0">
                <a:pos x="connsiteX10977" y="connsiteY10977"/>
              </a:cxn>
              <a:cxn ang="0">
                <a:pos x="connsiteX10978" y="connsiteY10978"/>
              </a:cxn>
              <a:cxn ang="0">
                <a:pos x="connsiteX10979" y="connsiteY10979"/>
              </a:cxn>
              <a:cxn ang="0">
                <a:pos x="connsiteX10980" y="connsiteY10980"/>
              </a:cxn>
              <a:cxn ang="0">
                <a:pos x="connsiteX10981" y="connsiteY10981"/>
              </a:cxn>
              <a:cxn ang="0">
                <a:pos x="connsiteX10982" y="connsiteY10982"/>
              </a:cxn>
              <a:cxn ang="0">
                <a:pos x="connsiteX10983" y="connsiteY10983"/>
              </a:cxn>
              <a:cxn ang="0">
                <a:pos x="connsiteX10984" y="connsiteY10984"/>
              </a:cxn>
              <a:cxn ang="0">
                <a:pos x="connsiteX10985" y="connsiteY10985"/>
              </a:cxn>
              <a:cxn ang="0">
                <a:pos x="connsiteX10986" y="connsiteY10986"/>
              </a:cxn>
              <a:cxn ang="0">
                <a:pos x="connsiteX10987" y="connsiteY10987"/>
              </a:cxn>
              <a:cxn ang="0">
                <a:pos x="connsiteX10988" y="connsiteY10988"/>
              </a:cxn>
              <a:cxn ang="0">
                <a:pos x="connsiteX10989" y="connsiteY10989"/>
              </a:cxn>
              <a:cxn ang="0">
                <a:pos x="connsiteX10990" y="connsiteY10990"/>
              </a:cxn>
              <a:cxn ang="0">
                <a:pos x="connsiteX10991" y="connsiteY10991"/>
              </a:cxn>
              <a:cxn ang="0">
                <a:pos x="connsiteX10992" y="connsiteY10992"/>
              </a:cxn>
              <a:cxn ang="0">
                <a:pos x="connsiteX10993" y="connsiteY10993"/>
              </a:cxn>
              <a:cxn ang="0">
                <a:pos x="connsiteX10994" y="connsiteY10994"/>
              </a:cxn>
              <a:cxn ang="0">
                <a:pos x="connsiteX10995" y="connsiteY10995"/>
              </a:cxn>
              <a:cxn ang="0">
                <a:pos x="connsiteX10996" y="connsiteY10996"/>
              </a:cxn>
              <a:cxn ang="0">
                <a:pos x="connsiteX10997" y="connsiteY10997"/>
              </a:cxn>
              <a:cxn ang="0">
                <a:pos x="connsiteX10998" y="connsiteY10998"/>
              </a:cxn>
              <a:cxn ang="0">
                <a:pos x="connsiteX10999" y="connsiteY10999"/>
              </a:cxn>
              <a:cxn ang="0">
                <a:pos x="connsiteX11000" y="connsiteY11000"/>
              </a:cxn>
              <a:cxn ang="0">
                <a:pos x="connsiteX11001" y="connsiteY11001"/>
              </a:cxn>
              <a:cxn ang="0">
                <a:pos x="connsiteX11002" y="connsiteY11002"/>
              </a:cxn>
              <a:cxn ang="0">
                <a:pos x="connsiteX11003" y="connsiteY11003"/>
              </a:cxn>
              <a:cxn ang="0">
                <a:pos x="connsiteX11004" y="connsiteY11004"/>
              </a:cxn>
              <a:cxn ang="0">
                <a:pos x="connsiteX11005" y="connsiteY11005"/>
              </a:cxn>
              <a:cxn ang="0">
                <a:pos x="connsiteX11006" y="connsiteY11006"/>
              </a:cxn>
              <a:cxn ang="0">
                <a:pos x="connsiteX11007" y="connsiteY11007"/>
              </a:cxn>
              <a:cxn ang="0">
                <a:pos x="connsiteX11008" y="connsiteY11008"/>
              </a:cxn>
              <a:cxn ang="0">
                <a:pos x="connsiteX11009" y="connsiteY11009"/>
              </a:cxn>
              <a:cxn ang="0">
                <a:pos x="connsiteX11010" y="connsiteY11010"/>
              </a:cxn>
              <a:cxn ang="0">
                <a:pos x="connsiteX11011" y="connsiteY11011"/>
              </a:cxn>
              <a:cxn ang="0">
                <a:pos x="connsiteX11012" y="connsiteY11012"/>
              </a:cxn>
              <a:cxn ang="0">
                <a:pos x="connsiteX11013" y="connsiteY11013"/>
              </a:cxn>
              <a:cxn ang="0">
                <a:pos x="connsiteX11014" y="connsiteY11014"/>
              </a:cxn>
              <a:cxn ang="0">
                <a:pos x="connsiteX11015" y="connsiteY11015"/>
              </a:cxn>
              <a:cxn ang="0">
                <a:pos x="connsiteX11016" y="connsiteY11016"/>
              </a:cxn>
              <a:cxn ang="0">
                <a:pos x="connsiteX11017" y="connsiteY11017"/>
              </a:cxn>
              <a:cxn ang="0">
                <a:pos x="connsiteX11018" y="connsiteY11018"/>
              </a:cxn>
              <a:cxn ang="0">
                <a:pos x="connsiteX11019" y="connsiteY11019"/>
              </a:cxn>
              <a:cxn ang="0">
                <a:pos x="connsiteX11020" y="connsiteY11020"/>
              </a:cxn>
              <a:cxn ang="0">
                <a:pos x="connsiteX11021" y="connsiteY11021"/>
              </a:cxn>
              <a:cxn ang="0">
                <a:pos x="connsiteX11022" y="connsiteY11022"/>
              </a:cxn>
              <a:cxn ang="0">
                <a:pos x="connsiteX11023" y="connsiteY11023"/>
              </a:cxn>
              <a:cxn ang="0">
                <a:pos x="connsiteX11024" y="connsiteY11024"/>
              </a:cxn>
              <a:cxn ang="0">
                <a:pos x="connsiteX11025" y="connsiteY11025"/>
              </a:cxn>
              <a:cxn ang="0">
                <a:pos x="connsiteX11026" y="connsiteY11026"/>
              </a:cxn>
              <a:cxn ang="0">
                <a:pos x="connsiteX11027" y="connsiteY11027"/>
              </a:cxn>
              <a:cxn ang="0">
                <a:pos x="connsiteX11028" y="connsiteY11028"/>
              </a:cxn>
              <a:cxn ang="0">
                <a:pos x="connsiteX11029" y="connsiteY11029"/>
              </a:cxn>
              <a:cxn ang="0">
                <a:pos x="connsiteX11030" y="connsiteY11030"/>
              </a:cxn>
              <a:cxn ang="0">
                <a:pos x="connsiteX11031" y="connsiteY11031"/>
              </a:cxn>
              <a:cxn ang="0">
                <a:pos x="connsiteX11032" y="connsiteY11032"/>
              </a:cxn>
              <a:cxn ang="0">
                <a:pos x="connsiteX11033" y="connsiteY11033"/>
              </a:cxn>
              <a:cxn ang="0">
                <a:pos x="connsiteX11034" y="connsiteY11034"/>
              </a:cxn>
              <a:cxn ang="0">
                <a:pos x="connsiteX11035" y="connsiteY11035"/>
              </a:cxn>
              <a:cxn ang="0">
                <a:pos x="connsiteX11036" y="connsiteY11036"/>
              </a:cxn>
              <a:cxn ang="0">
                <a:pos x="connsiteX11037" y="connsiteY11037"/>
              </a:cxn>
              <a:cxn ang="0">
                <a:pos x="connsiteX11038" y="connsiteY11038"/>
              </a:cxn>
              <a:cxn ang="0">
                <a:pos x="connsiteX11039" y="connsiteY11039"/>
              </a:cxn>
              <a:cxn ang="0">
                <a:pos x="connsiteX11040" y="connsiteY11040"/>
              </a:cxn>
              <a:cxn ang="0">
                <a:pos x="connsiteX11041" y="connsiteY11041"/>
              </a:cxn>
              <a:cxn ang="0">
                <a:pos x="connsiteX11042" y="connsiteY11042"/>
              </a:cxn>
              <a:cxn ang="0">
                <a:pos x="connsiteX11043" y="connsiteY11043"/>
              </a:cxn>
              <a:cxn ang="0">
                <a:pos x="connsiteX11044" y="connsiteY11044"/>
              </a:cxn>
              <a:cxn ang="0">
                <a:pos x="connsiteX11045" y="connsiteY11045"/>
              </a:cxn>
              <a:cxn ang="0">
                <a:pos x="connsiteX11046" y="connsiteY11046"/>
              </a:cxn>
              <a:cxn ang="0">
                <a:pos x="connsiteX11047" y="connsiteY11047"/>
              </a:cxn>
              <a:cxn ang="0">
                <a:pos x="connsiteX11048" y="connsiteY11048"/>
              </a:cxn>
              <a:cxn ang="0">
                <a:pos x="connsiteX11049" y="connsiteY11049"/>
              </a:cxn>
              <a:cxn ang="0">
                <a:pos x="connsiteX11050" y="connsiteY11050"/>
              </a:cxn>
              <a:cxn ang="0">
                <a:pos x="connsiteX11051" y="connsiteY11051"/>
              </a:cxn>
              <a:cxn ang="0">
                <a:pos x="connsiteX11052" y="connsiteY11052"/>
              </a:cxn>
              <a:cxn ang="0">
                <a:pos x="connsiteX11053" y="connsiteY11053"/>
              </a:cxn>
              <a:cxn ang="0">
                <a:pos x="connsiteX11054" y="connsiteY11054"/>
              </a:cxn>
              <a:cxn ang="0">
                <a:pos x="connsiteX11055" y="connsiteY11055"/>
              </a:cxn>
              <a:cxn ang="0">
                <a:pos x="connsiteX11056" y="connsiteY11056"/>
              </a:cxn>
              <a:cxn ang="0">
                <a:pos x="connsiteX11057" y="connsiteY11057"/>
              </a:cxn>
              <a:cxn ang="0">
                <a:pos x="connsiteX11058" y="connsiteY11058"/>
              </a:cxn>
              <a:cxn ang="0">
                <a:pos x="connsiteX11059" y="connsiteY11059"/>
              </a:cxn>
              <a:cxn ang="0">
                <a:pos x="connsiteX11060" y="connsiteY11060"/>
              </a:cxn>
              <a:cxn ang="0">
                <a:pos x="connsiteX11061" y="connsiteY11061"/>
              </a:cxn>
              <a:cxn ang="0">
                <a:pos x="connsiteX11062" y="connsiteY11062"/>
              </a:cxn>
              <a:cxn ang="0">
                <a:pos x="connsiteX11063" y="connsiteY11063"/>
              </a:cxn>
              <a:cxn ang="0">
                <a:pos x="connsiteX11064" y="connsiteY11064"/>
              </a:cxn>
              <a:cxn ang="0">
                <a:pos x="connsiteX11065" y="connsiteY11065"/>
              </a:cxn>
              <a:cxn ang="0">
                <a:pos x="connsiteX11066" y="connsiteY11066"/>
              </a:cxn>
              <a:cxn ang="0">
                <a:pos x="connsiteX11067" y="connsiteY11067"/>
              </a:cxn>
              <a:cxn ang="0">
                <a:pos x="connsiteX11068" y="connsiteY11068"/>
              </a:cxn>
              <a:cxn ang="0">
                <a:pos x="connsiteX11069" y="connsiteY11069"/>
              </a:cxn>
              <a:cxn ang="0">
                <a:pos x="connsiteX11070" y="connsiteY11070"/>
              </a:cxn>
              <a:cxn ang="0">
                <a:pos x="connsiteX11071" y="connsiteY11071"/>
              </a:cxn>
              <a:cxn ang="0">
                <a:pos x="connsiteX11072" y="connsiteY11072"/>
              </a:cxn>
              <a:cxn ang="0">
                <a:pos x="connsiteX11073" y="connsiteY11073"/>
              </a:cxn>
              <a:cxn ang="0">
                <a:pos x="connsiteX11074" y="connsiteY11074"/>
              </a:cxn>
              <a:cxn ang="0">
                <a:pos x="connsiteX11075" y="connsiteY11075"/>
              </a:cxn>
              <a:cxn ang="0">
                <a:pos x="connsiteX11076" y="connsiteY11076"/>
              </a:cxn>
              <a:cxn ang="0">
                <a:pos x="connsiteX11077" y="connsiteY11077"/>
              </a:cxn>
              <a:cxn ang="0">
                <a:pos x="connsiteX11078" y="connsiteY11078"/>
              </a:cxn>
              <a:cxn ang="0">
                <a:pos x="connsiteX11079" y="connsiteY11079"/>
              </a:cxn>
              <a:cxn ang="0">
                <a:pos x="connsiteX11080" y="connsiteY11080"/>
              </a:cxn>
              <a:cxn ang="0">
                <a:pos x="connsiteX11081" y="connsiteY11081"/>
              </a:cxn>
              <a:cxn ang="0">
                <a:pos x="connsiteX11082" y="connsiteY11082"/>
              </a:cxn>
              <a:cxn ang="0">
                <a:pos x="connsiteX11083" y="connsiteY11083"/>
              </a:cxn>
              <a:cxn ang="0">
                <a:pos x="connsiteX11084" y="connsiteY11084"/>
              </a:cxn>
              <a:cxn ang="0">
                <a:pos x="connsiteX11085" y="connsiteY11085"/>
              </a:cxn>
              <a:cxn ang="0">
                <a:pos x="connsiteX11086" y="connsiteY11086"/>
              </a:cxn>
              <a:cxn ang="0">
                <a:pos x="connsiteX11087" y="connsiteY11087"/>
              </a:cxn>
              <a:cxn ang="0">
                <a:pos x="connsiteX11088" y="connsiteY11088"/>
              </a:cxn>
              <a:cxn ang="0">
                <a:pos x="connsiteX11089" y="connsiteY11089"/>
              </a:cxn>
              <a:cxn ang="0">
                <a:pos x="connsiteX11090" y="connsiteY11090"/>
              </a:cxn>
              <a:cxn ang="0">
                <a:pos x="connsiteX11091" y="connsiteY11091"/>
              </a:cxn>
              <a:cxn ang="0">
                <a:pos x="connsiteX11092" y="connsiteY11092"/>
              </a:cxn>
              <a:cxn ang="0">
                <a:pos x="connsiteX11093" y="connsiteY11093"/>
              </a:cxn>
              <a:cxn ang="0">
                <a:pos x="connsiteX11094" y="connsiteY11094"/>
              </a:cxn>
              <a:cxn ang="0">
                <a:pos x="connsiteX11095" y="connsiteY11095"/>
              </a:cxn>
              <a:cxn ang="0">
                <a:pos x="connsiteX11096" y="connsiteY11096"/>
              </a:cxn>
              <a:cxn ang="0">
                <a:pos x="connsiteX11097" y="connsiteY11097"/>
              </a:cxn>
              <a:cxn ang="0">
                <a:pos x="connsiteX11098" y="connsiteY11098"/>
              </a:cxn>
              <a:cxn ang="0">
                <a:pos x="connsiteX11099" y="connsiteY11099"/>
              </a:cxn>
              <a:cxn ang="0">
                <a:pos x="connsiteX11100" y="connsiteY11100"/>
              </a:cxn>
              <a:cxn ang="0">
                <a:pos x="connsiteX11101" y="connsiteY11101"/>
              </a:cxn>
              <a:cxn ang="0">
                <a:pos x="connsiteX11102" y="connsiteY11102"/>
              </a:cxn>
              <a:cxn ang="0">
                <a:pos x="connsiteX11103" y="connsiteY11103"/>
              </a:cxn>
              <a:cxn ang="0">
                <a:pos x="connsiteX11104" y="connsiteY11104"/>
              </a:cxn>
              <a:cxn ang="0">
                <a:pos x="connsiteX11105" y="connsiteY11105"/>
              </a:cxn>
              <a:cxn ang="0">
                <a:pos x="connsiteX11106" y="connsiteY11106"/>
              </a:cxn>
              <a:cxn ang="0">
                <a:pos x="connsiteX11107" y="connsiteY11107"/>
              </a:cxn>
              <a:cxn ang="0">
                <a:pos x="connsiteX11108" y="connsiteY11108"/>
              </a:cxn>
              <a:cxn ang="0">
                <a:pos x="connsiteX11109" y="connsiteY11109"/>
              </a:cxn>
              <a:cxn ang="0">
                <a:pos x="connsiteX11110" y="connsiteY11110"/>
              </a:cxn>
              <a:cxn ang="0">
                <a:pos x="connsiteX11111" y="connsiteY11111"/>
              </a:cxn>
              <a:cxn ang="0">
                <a:pos x="connsiteX11112" y="connsiteY11112"/>
              </a:cxn>
              <a:cxn ang="0">
                <a:pos x="connsiteX11113" y="connsiteY11113"/>
              </a:cxn>
              <a:cxn ang="0">
                <a:pos x="connsiteX11114" y="connsiteY11114"/>
              </a:cxn>
              <a:cxn ang="0">
                <a:pos x="connsiteX11115" y="connsiteY11115"/>
              </a:cxn>
              <a:cxn ang="0">
                <a:pos x="connsiteX11116" y="connsiteY11116"/>
              </a:cxn>
              <a:cxn ang="0">
                <a:pos x="connsiteX11117" y="connsiteY11117"/>
              </a:cxn>
              <a:cxn ang="0">
                <a:pos x="connsiteX11118" y="connsiteY11118"/>
              </a:cxn>
              <a:cxn ang="0">
                <a:pos x="connsiteX11119" y="connsiteY11119"/>
              </a:cxn>
              <a:cxn ang="0">
                <a:pos x="connsiteX11120" y="connsiteY11120"/>
              </a:cxn>
              <a:cxn ang="0">
                <a:pos x="connsiteX11121" y="connsiteY11121"/>
              </a:cxn>
              <a:cxn ang="0">
                <a:pos x="connsiteX11122" y="connsiteY11122"/>
              </a:cxn>
              <a:cxn ang="0">
                <a:pos x="connsiteX11123" y="connsiteY11123"/>
              </a:cxn>
              <a:cxn ang="0">
                <a:pos x="connsiteX11124" y="connsiteY11124"/>
              </a:cxn>
              <a:cxn ang="0">
                <a:pos x="connsiteX11125" y="connsiteY11125"/>
              </a:cxn>
              <a:cxn ang="0">
                <a:pos x="connsiteX11126" y="connsiteY11126"/>
              </a:cxn>
              <a:cxn ang="0">
                <a:pos x="connsiteX11127" y="connsiteY11127"/>
              </a:cxn>
              <a:cxn ang="0">
                <a:pos x="connsiteX11128" y="connsiteY11128"/>
              </a:cxn>
              <a:cxn ang="0">
                <a:pos x="connsiteX11129" y="connsiteY11129"/>
              </a:cxn>
              <a:cxn ang="0">
                <a:pos x="connsiteX11130" y="connsiteY11130"/>
              </a:cxn>
              <a:cxn ang="0">
                <a:pos x="connsiteX11131" y="connsiteY11131"/>
              </a:cxn>
              <a:cxn ang="0">
                <a:pos x="connsiteX11132" y="connsiteY11132"/>
              </a:cxn>
              <a:cxn ang="0">
                <a:pos x="connsiteX11133" y="connsiteY11133"/>
              </a:cxn>
              <a:cxn ang="0">
                <a:pos x="connsiteX11134" y="connsiteY11134"/>
              </a:cxn>
              <a:cxn ang="0">
                <a:pos x="connsiteX11135" y="connsiteY11135"/>
              </a:cxn>
              <a:cxn ang="0">
                <a:pos x="connsiteX11136" y="connsiteY11136"/>
              </a:cxn>
              <a:cxn ang="0">
                <a:pos x="connsiteX11137" y="connsiteY11137"/>
              </a:cxn>
              <a:cxn ang="0">
                <a:pos x="connsiteX11138" y="connsiteY11138"/>
              </a:cxn>
              <a:cxn ang="0">
                <a:pos x="connsiteX11139" y="connsiteY11139"/>
              </a:cxn>
              <a:cxn ang="0">
                <a:pos x="connsiteX11140" y="connsiteY11140"/>
              </a:cxn>
              <a:cxn ang="0">
                <a:pos x="connsiteX11141" y="connsiteY11141"/>
              </a:cxn>
              <a:cxn ang="0">
                <a:pos x="connsiteX11142" y="connsiteY11142"/>
              </a:cxn>
              <a:cxn ang="0">
                <a:pos x="connsiteX11143" y="connsiteY11143"/>
              </a:cxn>
              <a:cxn ang="0">
                <a:pos x="connsiteX11144" y="connsiteY11144"/>
              </a:cxn>
              <a:cxn ang="0">
                <a:pos x="connsiteX11145" y="connsiteY11145"/>
              </a:cxn>
              <a:cxn ang="0">
                <a:pos x="connsiteX11146" y="connsiteY11146"/>
              </a:cxn>
              <a:cxn ang="0">
                <a:pos x="connsiteX11147" y="connsiteY11147"/>
              </a:cxn>
              <a:cxn ang="0">
                <a:pos x="connsiteX11148" y="connsiteY11148"/>
              </a:cxn>
              <a:cxn ang="0">
                <a:pos x="connsiteX11149" y="connsiteY11149"/>
              </a:cxn>
              <a:cxn ang="0">
                <a:pos x="connsiteX11150" y="connsiteY11150"/>
              </a:cxn>
              <a:cxn ang="0">
                <a:pos x="connsiteX11151" y="connsiteY11151"/>
              </a:cxn>
              <a:cxn ang="0">
                <a:pos x="connsiteX11152" y="connsiteY11152"/>
              </a:cxn>
              <a:cxn ang="0">
                <a:pos x="connsiteX11153" y="connsiteY11153"/>
              </a:cxn>
              <a:cxn ang="0">
                <a:pos x="connsiteX11154" y="connsiteY11154"/>
              </a:cxn>
              <a:cxn ang="0">
                <a:pos x="connsiteX11155" y="connsiteY11155"/>
              </a:cxn>
              <a:cxn ang="0">
                <a:pos x="connsiteX11156" y="connsiteY11156"/>
              </a:cxn>
              <a:cxn ang="0">
                <a:pos x="connsiteX11157" y="connsiteY11157"/>
              </a:cxn>
              <a:cxn ang="0">
                <a:pos x="connsiteX11158" y="connsiteY11158"/>
              </a:cxn>
              <a:cxn ang="0">
                <a:pos x="connsiteX11159" y="connsiteY11159"/>
              </a:cxn>
              <a:cxn ang="0">
                <a:pos x="connsiteX11160" y="connsiteY11160"/>
              </a:cxn>
              <a:cxn ang="0">
                <a:pos x="connsiteX11161" y="connsiteY11161"/>
              </a:cxn>
              <a:cxn ang="0">
                <a:pos x="connsiteX11162" y="connsiteY11162"/>
              </a:cxn>
              <a:cxn ang="0">
                <a:pos x="connsiteX11163" y="connsiteY11163"/>
              </a:cxn>
              <a:cxn ang="0">
                <a:pos x="connsiteX11164" y="connsiteY11164"/>
              </a:cxn>
              <a:cxn ang="0">
                <a:pos x="connsiteX11165" y="connsiteY11165"/>
              </a:cxn>
              <a:cxn ang="0">
                <a:pos x="connsiteX11166" y="connsiteY11166"/>
              </a:cxn>
              <a:cxn ang="0">
                <a:pos x="connsiteX11167" y="connsiteY11167"/>
              </a:cxn>
              <a:cxn ang="0">
                <a:pos x="connsiteX11168" y="connsiteY11168"/>
              </a:cxn>
              <a:cxn ang="0">
                <a:pos x="connsiteX11169" y="connsiteY11169"/>
              </a:cxn>
              <a:cxn ang="0">
                <a:pos x="connsiteX11170" y="connsiteY11170"/>
              </a:cxn>
              <a:cxn ang="0">
                <a:pos x="connsiteX11171" y="connsiteY11171"/>
              </a:cxn>
              <a:cxn ang="0">
                <a:pos x="connsiteX11172" y="connsiteY11172"/>
              </a:cxn>
              <a:cxn ang="0">
                <a:pos x="connsiteX11173" y="connsiteY11173"/>
              </a:cxn>
              <a:cxn ang="0">
                <a:pos x="connsiteX11174" y="connsiteY11174"/>
              </a:cxn>
              <a:cxn ang="0">
                <a:pos x="connsiteX11175" y="connsiteY11175"/>
              </a:cxn>
              <a:cxn ang="0">
                <a:pos x="connsiteX11176" y="connsiteY11176"/>
              </a:cxn>
              <a:cxn ang="0">
                <a:pos x="connsiteX11177" y="connsiteY11177"/>
              </a:cxn>
              <a:cxn ang="0">
                <a:pos x="connsiteX11178" y="connsiteY11178"/>
              </a:cxn>
              <a:cxn ang="0">
                <a:pos x="connsiteX11179" y="connsiteY11179"/>
              </a:cxn>
              <a:cxn ang="0">
                <a:pos x="connsiteX11180" y="connsiteY11180"/>
              </a:cxn>
              <a:cxn ang="0">
                <a:pos x="connsiteX11181" y="connsiteY11181"/>
              </a:cxn>
              <a:cxn ang="0">
                <a:pos x="connsiteX11182" y="connsiteY11182"/>
              </a:cxn>
              <a:cxn ang="0">
                <a:pos x="connsiteX11183" y="connsiteY11183"/>
              </a:cxn>
              <a:cxn ang="0">
                <a:pos x="connsiteX11184" y="connsiteY11184"/>
              </a:cxn>
              <a:cxn ang="0">
                <a:pos x="connsiteX11185" y="connsiteY11185"/>
              </a:cxn>
              <a:cxn ang="0">
                <a:pos x="connsiteX11186" y="connsiteY11186"/>
              </a:cxn>
              <a:cxn ang="0">
                <a:pos x="connsiteX11187" y="connsiteY11187"/>
              </a:cxn>
              <a:cxn ang="0">
                <a:pos x="connsiteX11188" y="connsiteY11188"/>
              </a:cxn>
              <a:cxn ang="0">
                <a:pos x="connsiteX11189" y="connsiteY11189"/>
              </a:cxn>
              <a:cxn ang="0">
                <a:pos x="connsiteX11190" y="connsiteY11190"/>
              </a:cxn>
              <a:cxn ang="0">
                <a:pos x="connsiteX11191" y="connsiteY11191"/>
              </a:cxn>
              <a:cxn ang="0">
                <a:pos x="connsiteX11192" y="connsiteY11192"/>
              </a:cxn>
              <a:cxn ang="0">
                <a:pos x="connsiteX11193" y="connsiteY11193"/>
              </a:cxn>
              <a:cxn ang="0">
                <a:pos x="connsiteX11194" y="connsiteY11194"/>
              </a:cxn>
              <a:cxn ang="0">
                <a:pos x="connsiteX11195" y="connsiteY11195"/>
              </a:cxn>
              <a:cxn ang="0">
                <a:pos x="connsiteX11196" y="connsiteY11196"/>
              </a:cxn>
              <a:cxn ang="0">
                <a:pos x="connsiteX11197" y="connsiteY11197"/>
              </a:cxn>
              <a:cxn ang="0">
                <a:pos x="connsiteX11198" y="connsiteY11198"/>
              </a:cxn>
              <a:cxn ang="0">
                <a:pos x="connsiteX11199" y="connsiteY11199"/>
              </a:cxn>
              <a:cxn ang="0">
                <a:pos x="connsiteX11200" y="connsiteY11200"/>
              </a:cxn>
              <a:cxn ang="0">
                <a:pos x="connsiteX11201" y="connsiteY11201"/>
              </a:cxn>
              <a:cxn ang="0">
                <a:pos x="connsiteX11202" y="connsiteY11202"/>
              </a:cxn>
              <a:cxn ang="0">
                <a:pos x="connsiteX11203" y="connsiteY11203"/>
              </a:cxn>
              <a:cxn ang="0">
                <a:pos x="connsiteX11204" y="connsiteY11204"/>
              </a:cxn>
              <a:cxn ang="0">
                <a:pos x="connsiteX11205" y="connsiteY11205"/>
              </a:cxn>
              <a:cxn ang="0">
                <a:pos x="connsiteX11206" y="connsiteY11206"/>
              </a:cxn>
              <a:cxn ang="0">
                <a:pos x="connsiteX11207" y="connsiteY11207"/>
              </a:cxn>
              <a:cxn ang="0">
                <a:pos x="connsiteX11208" y="connsiteY11208"/>
              </a:cxn>
              <a:cxn ang="0">
                <a:pos x="connsiteX11209" y="connsiteY11209"/>
              </a:cxn>
              <a:cxn ang="0">
                <a:pos x="connsiteX11210" y="connsiteY11210"/>
              </a:cxn>
              <a:cxn ang="0">
                <a:pos x="connsiteX11211" y="connsiteY11211"/>
              </a:cxn>
              <a:cxn ang="0">
                <a:pos x="connsiteX11212" y="connsiteY11212"/>
              </a:cxn>
              <a:cxn ang="0">
                <a:pos x="connsiteX11213" y="connsiteY11213"/>
              </a:cxn>
              <a:cxn ang="0">
                <a:pos x="connsiteX11214" y="connsiteY11214"/>
              </a:cxn>
              <a:cxn ang="0">
                <a:pos x="connsiteX11215" y="connsiteY11215"/>
              </a:cxn>
              <a:cxn ang="0">
                <a:pos x="connsiteX11216" y="connsiteY11216"/>
              </a:cxn>
              <a:cxn ang="0">
                <a:pos x="connsiteX11217" y="connsiteY11217"/>
              </a:cxn>
              <a:cxn ang="0">
                <a:pos x="connsiteX11218" y="connsiteY11218"/>
              </a:cxn>
              <a:cxn ang="0">
                <a:pos x="connsiteX11219" y="connsiteY11219"/>
              </a:cxn>
              <a:cxn ang="0">
                <a:pos x="connsiteX11220" y="connsiteY11220"/>
              </a:cxn>
              <a:cxn ang="0">
                <a:pos x="connsiteX11221" y="connsiteY11221"/>
              </a:cxn>
              <a:cxn ang="0">
                <a:pos x="connsiteX11222" y="connsiteY11222"/>
              </a:cxn>
              <a:cxn ang="0">
                <a:pos x="connsiteX11223" y="connsiteY11223"/>
              </a:cxn>
              <a:cxn ang="0">
                <a:pos x="connsiteX11224" y="connsiteY11224"/>
              </a:cxn>
              <a:cxn ang="0">
                <a:pos x="connsiteX11225" y="connsiteY11225"/>
              </a:cxn>
              <a:cxn ang="0">
                <a:pos x="connsiteX11226" y="connsiteY11226"/>
              </a:cxn>
              <a:cxn ang="0">
                <a:pos x="connsiteX11227" y="connsiteY11227"/>
              </a:cxn>
              <a:cxn ang="0">
                <a:pos x="connsiteX11228" y="connsiteY11228"/>
              </a:cxn>
              <a:cxn ang="0">
                <a:pos x="connsiteX11229" y="connsiteY11229"/>
              </a:cxn>
              <a:cxn ang="0">
                <a:pos x="connsiteX11230" y="connsiteY11230"/>
              </a:cxn>
              <a:cxn ang="0">
                <a:pos x="connsiteX11231" y="connsiteY11231"/>
              </a:cxn>
              <a:cxn ang="0">
                <a:pos x="connsiteX11232" y="connsiteY11232"/>
              </a:cxn>
              <a:cxn ang="0">
                <a:pos x="connsiteX11233" y="connsiteY11233"/>
              </a:cxn>
              <a:cxn ang="0">
                <a:pos x="connsiteX11234" y="connsiteY11234"/>
              </a:cxn>
              <a:cxn ang="0">
                <a:pos x="connsiteX11235" y="connsiteY11235"/>
              </a:cxn>
              <a:cxn ang="0">
                <a:pos x="connsiteX11236" y="connsiteY11236"/>
              </a:cxn>
              <a:cxn ang="0">
                <a:pos x="connsiteX11237" y="connsiteY11237"/>
              </a:cxn>
              <a:cxn ang="0">
                <a:pos x="connsiteX11238" y="connsiteY11238"/>
              </a:cxn>
              <a:cxn ang="0">
                <a:pos x="connsiteX11239" y="connsiteY11239"/>
              </a:cxn>
              <a:cxn ang="0">
                <a:pos x="connsiteX11240" y="connsiteY11240"/>
              </a:cxn>
              <a:cxn ang="0">
                <a:pos x="connsiteX11241" y="connsiteY11241"/>
              </a:cxn>
              <a:cxn ang="0">
                <a:pos x="connsiteX11242" y="connsiteY11242"/>
              </a:cxn>
              <a:cxn ang="0">
                <a:pos x="connsiteX11243" y="connsiteY11243"/>
              </a:cxn>
              <a:cxn ang="0">
                <a:pos x="connsiteX11244" y="connsiteY11244"/>
              </a:cxn>
              <a:cxn ang="0">
                <a:pos x="connsiteX11245" y="connsiteY11245"/>
              </a:cxn>
              <a:cxn ang="0">
                <a:pos x="connsiteX11246" y="connsiteY11246"/>
              </a:cxn>
              <a:cxn ang="0">
                <a:pos x="connsiteX11247" y="connsiteY11247"/>
              </a:cxn>
              <a:cxn ang="0">
                <a:pos x="connsiteX11248" y="connsiteY11248"/>
              </a:cxn>
              <a:cxn ang="0">
                <a:pos x="connsiteX11249" y="connsiteY11249"/>
              </a:cxn>
              <a:cxn ang="0">
                <a:pos x="connsiteX11250" y="connsiteY11250"/>
              </a:cxn>
              <a:cxn ang="0">
                <a:pos x="connsiteX11251" y="connsiteY11251"/>
              </a:cxn>
              <a:cxn ang="0">
                <a:pos x="connsiteX11252" y="connsiteY11252"/>
              </a:cxn>
              <a:cxn ang="0">
                <a:pos x="connsiteX11253" y="connsiteY11253"/>
              </a:cxn>
              <a:cxn ang="0">
                <a:pos x="connsiteX11254" y="connsiteY11254"/>
              </a:cxn>
              <a:cxn ang="0">
                <a:pos x="connsiteX11255" y="connsiteY11255"/>
              </a:cxn>
              <a:cxn ang="0">
                <a:pos x="connsiteX11256" y="connsiteY11256"/>
              </a:cxn>
              <a:cxn ang="0">
                <a:pos x="connsiteX11257" y="connsiteY11257"/>
              </a:cxn>
              <a:cxn ang="0">
                <a:pos x="connsiteX11258" y="connsiteY11258"/>
              </a:cxn>
              <a:cxn ang="0">
                <a:pos x="connsiteX11259" y="connsiteY11259"/>
              </a:cxn>
              <a:cxn ang="0">
                <a:pos x="connsiteX11260" y="connsiteY11260"/>
              </a:cxn>
              <a:cxn ang="0">
                <a:pos x="connsiteX11261" y="connsiteY11261"/>
              </a:cxn>
              <a:cxn ang="0">
                <a:pos x="connsiteX11262" y="connsiteY11262"/>
              </a:cxn>
              <a:cxn ang="0">
                <a:pos x="connsiteX11263" y="connsiteY11263"/>
              </a:cxn>
              <a:cxn ang="0">
                <a:pos x="connsiteX11264" y="connsiteY11264"/>
              </a:cxn>
              <a:cxn ang="0">
                <a:pos x="connsiteX11265" y="connsiteY11265"/>
              </a:cxn>
              <a:cxn ang="0">
                <a:pos x="connsiteX11266" y="connsiteY11266"/>
              </a:cxn>
              <a:cxn ang="0">
                <a:pos x="connsiteX11267" y="connsiteY11267"/>
              </a:cxn>
              <a:cxn ang="0">
                <a:pos x="connsiteX11268" y="connsiteY11268"/>
              </a:cxn>
              <a:cxn ang="0">
                <a:pos x="connsiteX11269" y="connsiteY11269"/>
              </a:cxn>
              <a:cxn ang="0">
                <a:pos x="connsiteX11270" y="connsiteY11270"/>
              </a:cxn>
              <a:cxn ang="0">
                <a:pos x="connsiteX11271" y="connsiteY11271"/>
              </a:cxn>
              <a:cxn ang="0">
                <a:pos x="connsiteX11272" y="connsiteY11272"/>
              </a:cxn>
              <a:cxn ang="0">
                <a:pos x="connsiteX11273" y="connsiteY11273"/>
              </a:cxn>
              <a:cxn ang="0">
                <a:pos x="connsiteX11274" y="connsiteY11274"/>
              </a:cxn>
              <a:cxn ang="0">
                <a:pos x="connsiteX11275" y="connsiteY11275"/>
              </a:cxn>
              <a:cxn ang="0">
                <a:pos x="connsiteX11276" y="connsiteY11276"/>
              </a:cxn>
              <a:cxn ang="0">
                <a:pos x="connsiteX11277" y="connsiteY11277"/>
              </a:cxn>
              <a:cxn ang="0">
                <a:pos x="connsiteX11278" y="connsiteY11278"/>
              </a:cxn>
              <a:cxn ang="0">
                <a:pos x="connsiteX11279" y="connsiteY11279"/>
              </a:cxn>
              <a:cxn ang="0">
                <a:pos x="connsiteX11280" y="connsiteY11280"/>
              </a:cxn>
              <a:cxn ang="0">
                <a:pos x="connsiteX11281" y="connsiteY11281"/>
              </a:cxn>
              <a:cxn ang="0">
                <a:pos x="connsiteX11282" y="connsiteY11282"/>
              </a:cxn>
              <a:cxn ang="0">
                <a:pos x="connsiteX11283" y="connsiteY11283"/>
              </a:cxn>
              <a:cxn ang="0">
                <a:pos x="connsiteX11284" y="connsiteY11284"/>
              </a:cxn>
              <a:cxn ang="0">
                <a:pos x="connsiteX11285" y="connsiteY11285"/>
              </a:cxn>
              <a:cxn ang="0">
                <a:pos x="connsiteX11286" y="connsiteY11286"/>
              </a:cxn>
              <a:cxn ang="0">
                <a:pos x="connsiteX11287" y="connsiteY11287"/>
              </a:cxn>
              <a:cxn ang="0">
                <a:pos x="connsiteX11288" y="connsiteY11288"/>
              </a:cxn>
              <a:cxn ang="0">
                <a:pos x="connsiteX11289" y="connsiteY11289"/>
              </a:cxn>
              <a:cxn ang="0">
                <a:pos x="connsiteX11290" y="connsiteY11290"/>
              </a:cxn>
              <a:cxn ang="0">
                <a:pos x="connsiteX11291" y="connsiteY11291"/>
              </a:cxn>
              <a:cxn ang="0">
                <a:pos x="connsiteX11292" y="connsiteY11292"/>
              </a:cxn>
              <a:cxn ang="0">
                <a:pos x="connsiteX11293" y="connsiteY11293"/>
              </a:cxn>
              <a:cxn ang="0">
                <a:pos x="connsiteX11294" y="connsiteY11294"/>
              </a:cxn>
              <a:cxn ang="0">
                <a:pos x="connsiteX11295" y="connsiteY11295"/>
              </a:cxn>
              <a:cxn ang="0">
                <a:pos x="connsiteX11296" y="connsiteY11296"/>
              </a:cxn>
              <a:cxn ang="0">
                <a:pos x="connsiteX11297" y="connsiteY11297"/>
              </a:cxn>
              <a:cxn ang="0">
                <a:pos x="connsiteX11298" y="connsiteY11298"/>
              </a:cxn>
              <a:cxn ang="0">
                <a:pos x="connsiteX11299" y="connsiteY11299"/>
              </a:cxn>
              <a:cxn ang="0">
                <a:pos x="connsiteX11300" y="connsiteY11300"/>
              </a:cxn>
              <a:cxn ang="0">
                <a:pos x="connsiteX11301" y="connsiteY11301"/>
              </a:cxn>
              <a:cxn ang="0">
                <a:pos x="connsiteX11302" y="connsiteY11302"/>
              </a:cxn>
              <a:cxn ang="0">
                <a:pos x="connsiteX11303" y="connsiteY11303"/>
              </a:cxn>
              <a:cxn ang="0">
                <a:pos x="connsiteX11304" y="connsiteY11304"/>
              </a:cxn>
              <a:cxn ang="0">
                <a:pos x="connsiteX11305" y="connsiteY11305"/>
              </a:cxn>
              <a:cxn ang="0">
                <a:pos x="connsiteX11306" y="connsiteY11306"/>
              </a:cxn>
              <a:cxn ang="0">
                <a:pos x="connsiteX11307" y="connsiteY11307"/>
              </a:cxn>
              <a:cxn ang="0">
                <a:pos x="connsiteX11308" y="connsiteY11308"/>
              </a:cxn>
              <a:cxn ang="0">
                <a:pos x="connsiteX11309" y="connsiteY11309"/>
              </a:cxn>
              <a:cxn ang="0">
                <a:pos x="connsiteX11310" y="connsiteY11310"/>
              </a:cxn>
              <a:cxn ang="0">
                <a:pos x="connsiteX11311" y="connsiteY11311"/>
              </a:cxn>
              <a:cxn ang="0">
                <a:pos x="connsiteX11312" y="connsiteY11312"/>
              </a:cxn>
              <a:cxn ang="0">
                <a:pos x="connsiteX11313" y="connsiteY11313"/>
              </a:cxn>
              <a:cxn ang="0">
                <a:pos x="connsiteX11314" y="connsiteY11314"/>
              </a:cxn>
              <a:cxn ang="0">
                <a:pos x="connsiteX11315" y="connsiteY11315"/>
              </a:cxn>
              <a:cxn ang="0">
                <a:pos x="connsiteX11316" y="connsiteY11316"/>
              </a:cxn>
              <a:cxn ang="0">
                <a:pos x="connsiteX11317" y="connsiteY11317"/>
              </a:cxn>
              <a:cxn ang="0">
                <a:pos x="connsiteX11318" y="connsiteY11318"/>
              </a:cxn>
              <a:cxn ang="0">
                <a:pos x="connsiteX11319" y="connsiteY11319"/>
              </a:cxn>
              <a:cxn ang="0">
                <a:pos x="connsiteX11320" y="connsiteY11320"/>
              </a:cxn>
              <a:cxn ang="0">
                <a:pos x="connsiteX11321" y="connsiteY11321"/>
              </a:cxn>
              <a:cxn ang="0">
                <a:pos x="connsiteX11322" y="connsiteY11322"/>
              </a:cxn>
              <a:cxn ang="0">
                <a:pos x="connsiteX11323" y="connsiteY11323"/>
              </a:cxn>
              <a:cxn ang="0">
                <a:pos x="connsiteX11324" y="connsiteY11324"/>
              </a:cxn>
              <a:cxn ang="0">
                <a:pos x="connsiteX11325" y="connsiteY11325"/>
              </a:cxn>
              <a:cxn ang="0">
                <a:pos x="connsiteX11326" y="connsiteY11326"/>
              </a:cxn>
              <a:cxn ang="0">
                <a:pos x="connsiteX11327" y="connsiteY11327"/>
              </a:cxn>
              <a:cxn ang="0">
                <a:pos x="connsiteX11328" y="connsiteY11328"/>
              </a:cxn>
              <a:cxn ang="0">
                <a:pos x="connsiteX11329" y="connsiteY11329"/>
              </a:cxn>
              <a:cxn ang="0">
                <a:pos x="connsiteX11330" y="connsiteY11330"/>
              </a:cxn>
              <a:cxn ang="0">
                <a:pos x="connsiteX11331" y="connsiteY11331"/>
              </a:cxn>
              <a:cxn ang="0">
                <a:pos x="connsiteX11332" y="connsiteY11332"/>
              </a:cxn>
              <a:cxn ang="0">
                <a:pos x="connsiteX11333" y="connsiteY11333"/>
              </a:cxn>
              <a:cxn ang="0">
                <a:pos x="connsiteX11334" y="connsiteY11334"/>
              </a:cxn>
              <a:cxn ang="0">
                <a:pos x="connsiteX11335" y="connsiteY11335"/>
              </a:cxn>
              <a:cxn ang="0">
                <a:pos x="connsiteX11336" y="connsiteY11336"/>
              </a:cxn>
              <a:cxn ang="0">
                <a:pos x="connsiteX11337" y="connsiteY11337"/>
              </a:cxn>
              <a:cxn ang="0">
                <a:pos x="connsiteX11338" y="connsiteY11338"/>
              </a:cxn>
              <a:cxn ang="0">
                <a:pos x="connsiteX11339" y="connsiteY11339"/>
              </a:cxn>
              <a:cxn ang="0">
                <a:pos x="connsiteX11340" y="connsiteY11340"/>
              </a:cxn>
              <a:cxn ang="0">
                <a:pos x="connsiteX11341" y="connsiteY11341"/>
              </a:cxn>
              <a:cxn ang="0">
                <a:pos x="connsiteX11342" y="connsiteY11342"/>
              </a:cxn>
              <a:cxn ang="0">
                <a:pos x="connsiteX11343" y="connsiteY11343"/>
              </a:cxn>
              <a:cxn ang="0">
                <a:pos x="connsiteX11344" y="connsiteY11344"/>
              </a:cxn>
              <a:cxn ang="0">
                <a:pos x="connsiteX11345" y="connsiteY11345"/>
              </a:cxn>
              <a:cxn ang="0">
                <a:pos x="connsiteX11346" y="connsiteY11346"/>
              </a:cxn>
              <a:cxn ang="0">
                <a:pos x="connsiteX11347" y="connsiteY11347"/>
              </a:cxn>
              <a:cxn ang="0">
                <a:pos x="connsiteX11348" y="connsiteY11348"/>
              </a:cxn>
              <a:cxn ang="0">
                <a:pos x="connsiteX11349" y="connsiteY11349"/>
              </a:cxn>
              <a:cxn ang="0">
                <a:pos x="connsiteX11350" y="connsiteY11350"/>
              </a:cxn>
              <a:cxn ang="0">
                <a:pos x="connsiteX11351" y="connsiteY11351"/>
              </a:cxn>
              <a:cxn ang="0">
                <a:pos x="connsiteX11352" y="connsiteY11352"/>
              </a:cxn>
              <a:cxn ang="0">
                <a:pos x="connsiteX11353" y="connsiteY11353"/>
              </a:cxn>
              <a:cxn ang="0">
                <a:pos x="connsiteX11354" y="connsiteY11354"/>
              </a:cxn>
              <a:cxn ang="0">
                <a:pos x="connsiteX11355" y="connsiteY11355"/>
              </a:cxn>
              <a:cxn ang="0">
                <a:pos x="connsiteX11356" y="connsiteY11356"/>
              </a:cxn>
              <a:cxn ang="0">
                <a:pos x="connsiteX11357" y="connsiteY11357"/>
              </a:cxn>
              <a:cxn ang="0">
                <a:pos x="connsiteX11358" y="connsiteY11358"/>
              </a:cxn>
              <a:cxn ang="0">
                <a:pos x="connsiteX11359" y="connsiteY11359"/>
              </a:cxn>
              <a:cxn ang="0">
                <a:pos x="connsiteX11360" y="connsiteY11360"/>
              </a:cxn>
              <a:cxn ang="0">
                <a:pos x="connsiteX11361" y="connsiteY11361"/>
              </a:cxn>
              <a:cxn ang="0">
                <a:pos x="connsiteX11362" y="connsiteY11362"/>
              </a:cxn>
              <a:cxn ang="0">
                <a:pos x="connsiteX11363" y="connsiteY11363"/>
              </a:cxn>
              <a:cxn ang="0">
                <a:pos x="connsiteX11364" y="connsiteY11364"/>
              </a:cxn>
              <a:cxn ang="0">
                <a:pos x="connsiteX11365" y="connsiteY11365"/>
              </a:cxn>
              <a:cxn ang="0">
                <a:pos x="connsiteX11366" y="connsiteY11366"/>
              </a:cxn>
              <a:cxn ang="0">
                <a:pos x="connsiteX11367" y="connsiteY11367"/>
              </a:cxn>
              <a:cxn ang="0">
                <a:pos x="connsiteX11368" y="connsiteY11368"/>
              </a:cxn>
              <a:cxn ang="0">
                <a:pos x="connsiteX11369" y="connsiteY11369"/>
              </a:cxn>
              <a:cxn ang="0">
                <a:pos x="connsiteX11370" y="connsiteY11370"/>
              </a:cxn>
              <a:cxn ang="0">
                <a:pos x="connsiteX11371" y="connsiteY11371"/>
              </a:cxn>
              <a:cxn ang="0">
                <a:pos x="connsiteX11372" y="connsiteY11372"/>
              </a:cxn>
              <a:cxn ang="0">
                <a:pos x="connsiteX11373" y="connsiteY11373"/>
              </a:cxn>
              <a:cxn ang="0">
                <a:pos x="connsiteX11374" y="connsiteY11374"/>
              </a:cxn>
              <a:cxn ang="0">
                <a:pos x="connsiteX11375" y="connsiteY11375"/>
              </a:cxn>
              <a:cxn ang="0">
                <a:pos x="connsiteX11376" y="connsiteY11376"/>
              </a:cxn>
              <a:cxn ang="0">
                <a:pos x="connsiteX11377" y="connsiteY11377"/>
              </a:cxn>
              <a:cxn ang="0">
                <a:pos x="connsiteX11378" y="connsiteY11378"/>
              </a:cxn>
              <a:cxn ang="0">
                <a:pos x="connsiteX11379" y="connsiteY11379"/>
              </a:cxn>
              <a:cxn ang="0">
                <a:pos x="connsiteX11380" y="connsiteY11380"/>
              </a:cxn>
              <a:cxn ang="0">
                <a:pos x="connsiteX11381" y="connsiteY11381"/>
              </a:cxn>
              <a:cxn ang="0">
                <a:pos x="connsiteX11382" y="connsiteY11382"/>
              </a:cxn>
              <a:cxn ang="0">
                <a:pos x="connsiteX11383" y="connsiteY11383"/>
              </a:cxn>
              <a:cxn ang="0">
                <a:pos x="connsiteX11384" y="connsiteY11384"/>
              </a:cxn>
              <a:cxn ang="0">
                <a:pos x="connsiteX11385" y="connsiteY11385"/>
              </a:cxn>
              <a:cxn ang="0">
                <a:pos x="connsiteX11386" y="connsiteY11386"/>
              </a:cxn>
              <a:cxn ang="0">
                <a:pos x="connsiteX11387" y="connsiteY11387"/>
              </a:cxn>
              <a:cxn ang="0">
                <a:pos x="connsiteX11388" y="connsiteY11388"/>
              </a:cxn>
              <a:cxn ang="0">
                <a:pos x="connsiteX11389" y="connsiteY11389"/>
              </a:cxn>
              <a:cxn ang="0">
                <a:pos x="connsiteX11390" y="connsiteY11390"/>
              </a:cxn>
              <a:cxn ang="0">
                <a:pos x="connsiteX11391" y="connsiteY11391"/>
              </a:cxn>
              <a:cxn ang="0">
                <a:pos x="connsiteX11392" y="connsiteY11392"/>
              </a:cxn>
              <a:cxn ang="0">
                <a:pos x="connsiteX11393" y="connsiteY11393"/>
              </a:cxn>
              <a:cxn ang="0">
                <a:pos x="connsiteX11394" y="connsiteY11394"/>
              </a:cxn>
              <a:cxn ang="0">
                <a:pos x="connsiteX11395" y="connsiteY11395"/>
              </a:cxn>
              <a:cxn ang="0">
                <a:pos x="connsiteX11396" y="connsiteY11396"/>
              </a:cxn>
              <a:cxn ang="0">
                <a:pos x="connsiteX11397" y="connsiteY11397"/>
              </a:cxn>
              <a:cxn ang="0">
                <a:pos x="connsiteX11398" y="connsiteY11398"/>
              </a:cxn>
              <a:cxn ang="0">
                <a:pos x="connsiteX11399" y="connsiteY11399"/>
              </a:cxn>
              <a:cxn ang="0">
                <a:pos x="connsiteX11400" y="connsiteY11400"/>
              </a:cxn>
              <a:cxn ang="0">
                <a:pos x="connsiteX11401" y="connsiteY11401"/>
              </a:cxn>
              <a:cxn ang="0">
                <a:pos x="connsiteX11402" y="connsiteY11402"/>
              </a:cxn>
              <a:cxn ang="0">
                <a:pos x="connsiteX11403" y="connsiteY11403"/>
              </a:cxn>
              <a:cxn ang="0">
                <a:pos x="connsiteX11404" y="connsiteY11404"/>
              </a:cxn>
              <a:cxn ang="0">
                <a:pos x="connsiteX11405" y="connsiteY11405"/>
              </a:cxn>
              <a:cxn ang="0">
                <a:pos x="connsiteX11406" y="connsiteY11406"/>
              </a:cxn>
              <a:cxn ang="0">
                <a:pos x="connsiteX11407" y="connsiteY11407"/>
              </a:cxn>
              <a:cxn ang="0">
                <a:pos x="connsiteX11408" y="connsiteY11408"/>
              </a:cxn>
              <a:cxn ang="0">
                <a:pos x="connsiteX11409" y="connsiteY11409"/>
              </a:cxn>
              <a:cxn ang="0">
                <a:pos x="connsiteX11410" y="connsiteY11410"/>
              </a:cxn>
              <a:cxn ang="0">
                <a:pos x="connsiteX11411" y="connsiteY11411"/>
              </a:cxn>
              <a:cxn ang="0">
                <a:pos x="connsiteX11412" y="connsiteY11412"/>
              </a:cxn>
              <a:cxn ang="0">
                <a:pos x="connsiteX11413" y="connsiteY11413"/>
              </a:cxn>
              <a:cxn ang="0">
                <a:pos x="connsiteX11414" y="connsiteY11414"/>
              </a:cxn>
              <a:cxn ang="0">
                <a:pos x="connsiteX11415" y="connsiteY11415"/>
              </a:cxn>
              <a:cxn ang="0">
                <a:pos x="connsiteX11416" y="connsiteY11416"/>
              </a:cxn>
              <a:cxn ang="0">
                <a:pos x="connsiteX11417" y="connsiteY11417"/>
              </a:cxn>
              <a:cxn ang="0">
                <a:pos x="connsiteX11418" y="connsiteY11418"/>
              </a:cxn>
              <a:cxn ang="0">
                <a:pos x="connsiteX11419" y="connsiteY11419"/>
              </a:cxn>
              <a:cxn ang="0">
                <a:pos x="connsiteX11420" y="connsiteY11420"/>
              </a:cxn>
              <a:cxn ang="0">
                <a:pos x="connsiteX11421" y="connsiteY11421"/>
              </a:cxn>
              <a:cxn ang="0">
                <a:pos x="connsiteX11422" y="connsiteY11422"/>
              </a:cxn>
              <a:cxn ang="0">
                <a:pos x="connsiteX11423" y="connsiteY11423"/>
              </a:cxn>
              <a:cxn ang="0">
                <a:pos x="connsiteX11424" y="connsiteY11424"/>
              </a:cxn>
              <a:cxn ang="0">
                <a:pos x="connsiteX11425" y="connsiteY11425"/>
              </a:cxn>
              <a:cxn ang="0">
                <a:pos x="connsiteX11426" y="connsiteY11426"/>
              </a:cxn>
              <a:cxn ang="0">
                <a:pos x="connsiteX11427" y="connsiteY11427"/>
              </a:cxn>
              <a:cxn ang="0">
                <a:pos x="connsiteX11428" y="connsiteY11428"/>
              </a:cxn>
              <a:cxn ang="0">
                <a:pos x="connsiteX11429" y="connsiteY11429"/>
              </a:cxn>
              <a:cxn ang="0">
                <a:pos x="connsiteX11430" y="connsiteY11430"/>
              </a:cxn>
              <a:cxn ang="0">
                <a:pos x="connsiteX11431" y="connsiteY11431"/>
              </a:cxn>
              <a:cxn ang="0">
                <a:pos x="connsiteX11432" y="connsiteY11432"/>
              </a:cxn>
              <a:cxn ang="0">
                <a:pos x="connsiteX11433" y="connsiteY11433"/>
              </a:cxn>
              <a:cxn ang="0">
                <a:pos x="connsiteX11434" y="connsiteY11434"/>
              </a:cxn>
              <a:cxn ang="0">
                <a:pos x="connsiteX11435" y="connsiteY11435"/>
              </a:cxn>
              <a:cxn ang="0">
                <a:pos x="connsiteX11436" y="connsiteY11436"/>
              </a:cxn>
              <a:cxn ang="0">
                <a:pos x="connsiteX11437" y="connsiteY11437"/>
              </a:cxn>
              <a:cxn ang="0">
                <a:pos x="connsiteX11438" y="connsiteY11438"/>
              </a:cxn>
              <a:cxn ang="0">
                <a:pos x="connsiteX11439" y="connsiteY11439"/>
              </a:cxn>
              <a:cxn ang="0">
                <a:pos x="connsiteX11440" y="connsiteY11440"/>
              </a:cxn>
              <a:cxn ang="0">
                <a:pos x="connsiteX11441" y="connsiteY11441"/>
              </a:cxn>
              <a:cxn ang="0">
                <a:pos x="connsiteX11442" y="connsiteY11442"/>
              </a:cxn>
              <a:cxn ang="0">
                <a:pos x="connsiteX11443" y="connsiteY11443"/>
              </a:cxn>
              <a:cxn ang="0">
                <a:pos x="connsiteX11444" y="connsiteY11444"/>
              </a:cxn>
              <a:cxn ang="0">
                <a:pos x="connsiteX11445" y="connsiteY11445"/>
              </a:cxn>
              <a:cxn ang="0">
                <a:pos x="connsiteX11446" y="connsiteY11446"/>
              </a:cxn>
              <a:cxn ang="0">
                <a:pos x="connsiteX11447" y="connsiteY11447"/>
              </a:cxn>
              <a:cxn ang="0">
                <a:pos x="connsiteX11448" y="connsiteY11448"/>
              </a:cxn>
              <a:cxn ang="0">
                <a:pos x="connsiteX11449" y="connsiteY11449"/>
              </a:cxn>
              <a:cxn ang="0">
                <a:pos x="connsiteX11450" y="connsiteY11450"/>
              </a:cxn>
              <a:cxn ang="0">
                <a:pos x="connsiteX11451" y="connsiteY11451"/>
              </a:cxn>
              <a:cxn ang="0">
                <a:pos x="connsiteX11452" y="connsiteY11452"/>
              </a:cxn>
              <a:cxn ang="0">
                <a:pos x="connsiteX11453" y="connsiteY11453"/>
              </a:cxn>
              <a:cxn ang="0">
                <a:pos x="connsiteX11454" y="connsiteY11454"/>
              </a:cxn>
              <a:cxn ang="0">
                <a:pos x="connsiteX11455" y="connsiteY11455"/>
              </a:cxn>
              <a:cxn ang="0">
                <a:pos x="connsiteX11456" y="connsiteY11456"/>
              </a:cxn>
              <a:cxn ang="0">
                <a:pos x="connsiteX11457" y="connsiteY11457"/>
              </a:cxn>
              <a:cxn ang="0">
                <a:pos x="connsiteX11458" y="connsiteY11458"/>
              </a:cxn>
              <a:cxn ang="0">
                <a:pos x="connsiteX11459" y="connsiteY11459"/>
              </a:cxn>
              <a:cxn ang="0">
                <a:pos x="connsiteX11460" y="connsiteY11460"/>
              </a:cxn>
              <a:cxn ang="0">
                <a:pos x="connsiteX11461" y="connsiteY11461"/>
              </a:cxn>
              <a:cxn ang="0">
                <a:pos x="connsiteX11462" y="connsiteY11462"/>
              </a:cxn>
              <a:cxn ang="0">
                <a:pos x="connsiteX11463" y="connsiteY11463"/>
              </a:cxn>
              <a:cxn ang="0">
                <a:pos x="connsiteX11464" y="connsiteY11464"/>
              </a:cxn>
              <a:cxn ang="0">
                <a:pos x="connsiteX11465" y="connsiteY11465"/>
              </a:cxn>
              <a:cxn ang="0">
                <a:pos x="connsiteX11466" y="connsiteY11466"/>
              </a:cxn>
              <a:cxn ang="0">
                <a:pos x="connsiteX11467" y="connsiteY11467"/>
              </a:cxn>
              <a:cxn ang="0">
                <a:pos x="connsiteX11468" y="connsiteY11468"/>
              </a:cxn>
              <a:cxn ang="0">
                <a:pos x="connsiteX11469" y="connsiteY11469"/>
              </a:cxn>
              <a:cxn ang="0">
                <a:pos x="connsiteX11470" y="connsiteY11470"/>
              </a:cxn>
              <a:cxn ang="0">
                <a:pos x="connsiteX11471" y="connsiteY11471"/>
              </a:cxn>
              <a:cxn ang="0">
                <a:pos x="connsiteX11472" y="connsiteY11472"/>
              </a:cxn>
              <a:cxn ang="0">
                <a:pos x="connsiteX11473" y="connsiteY11473"/>
              </a:cxn>
              <a:cxn ang="0">
                <a:pos x="connsiteX11474" y="connsiteY11474"/>
              </a:cxn>
              <a:cxn ang="0">
                <a:pos x="connsiteX11475" y="connsiteY11475"/>
              </a:cxn>
              <a:cxn ang="0">
                <a:pos x="connsiteX11476" y="connsiteY11476"/>
              </a:cxn>
              <a:cxn ang="0">
                <a:pos x="connsiteX11477" y="connsiteY11477"/>
              </a:cxn>
              <a:cxn ang="0">
                <a:pos x="connsiteX11478" y="connsiteY11478"/>
              </a:cxn>
              <a:cxn ang="0">
                <a:pos x="connsiteX11479" y="connsiteY11479"/>
              </a:cxn>
              <a:cxn ang="0">
                <a:pos x="connsiteX11480" y="connsiteY11480"/>
              </a:cxn>
              <a:cxn ang="0">
                <a:pos x="connsiteX11481" y="connsiteY11481"/>
              </a:cxn>
              <a:cxn ang="0">
                <a:pos x="connsiteX11482" y="connsiteY11482"/>
              </a:cxn>
              <a:cxn ang="0">
                <a:pos x="connsiteX11483" y="connsiteY11483"/>
              </a:cxn>
              <a:cxn ang="0">
                <a:pos x="connsiteX11484" y="connsiteY11484"/>
              </a:cxn>
              <a:cxn ang="0">
                <a:pos x="connsiteX11485" y="connsiteY11485"/>
              </a:cxn>
              <a:cxn ang="0">
                <a:pos x="connsiteX11486" y="connsiteY11486"/>
              </a:cxn>
              <a:cxn ang="0">
                <a:pos x="connsiteX11487" y="connsiteY11487"/>
              </a:cxn>
              <a:cxn ang="0">
                <a:pos x="connsiteX11488" y="connsiteY11488"/>
              </a:cxn>
              <a:cxn ang="0">
                <a:pos x="connsiteX11489" y="connsiteY11489"/>
              </a:cxn>
              <a:cxn ang="0">
                <a:pos x="connsiteX11490" y="connsiteY11490"/>
              </a:cxn>
              <a:cxn ang="0">
                <a:pos x="connsiteX11491" y="connsiteY11491"/>
              </a:cxn>
              <a:cxn ang="0">
                <a:pos x="connsiteX11492" y="connsiteY11492"/>
              </a:cxn>
              <a:cxn ang="0">
                <a:pos x="connsiteX11493" y="connsiteY11493"/>
              </a:cxn>
              <a:cxn ang="0">
                <a:pos x="connsiteX11494" y="connsiteY11494"/>
              </a:cxn>
              <a:cxn ang="0">
                <a:pos x="connsiteX11495" y="connsiteY11495"/>
              </a:cxn>
              <a:cxn ang="0">
                <a:pos x="connsiteX11496" y="connsiteY11496"/>
              </a:cxn>
              <a:cxn ang="0">
                <a:pos x="connsiteX11497" y="connsiteY11497"/>
              </a:cxn>
              <a:cxn ang="0">
                <a:pos x="connsiteX11498" y="connsiteY11498"/>
              </a:cxn>
              <a:cxn ang="0">
                <a:pos x="connsiteX11499" y="connsiteY11499"/>
              </a:cxn>
              <a:cxn ang="0">
                <a:pos x="connsiteX11500" y="connsiteY11500"/>
              </a:cxn>
              <a:cxn ang="0">
                <a:pos x="connsiteX11501" y="connsiteY11501"/>
              </a:cxn>
              <a:cxn ang="0">
                <a:pos x="connsiteX11502" y="connsiteY11502"/>
              </a:cxn>
              <a:cxn ang="0">
                <a:pos x="connsiteX11503" y="connsiteY11503"/>
              </a:cxn>
              <a:cxn ang="0">
                <a:pos x="connsiteX11504" y="connsiteY11504"/>
              </a:cxn>
              <a:cxn ang="0">
                <a:pos x="connsiteX11505" y="connsiteY11505"/>
              </a:cxn>
              <a:cxn ang="0">
                <a:pos x="connsiteX11506" y="connsiteY11506"/>
              </a:cxn>
              <a:cxn ang="0">
                <a:pos x="connsiteX11507" y="connsiteY11507"/>
              </a:cxn>
              <a:cxn ang="0">
                <a:pos x="connsiteX11508" y="connsiteY11508"/>
              </a:cxn>
              <a:cxn ang="0">
                <a:pos x="connsiteX11509" y="connsiteY11509"/>
              </a:cxn>
              <a:cxn ang="0">
                <a:pos x="connsiteX11510" y="connsiteY11510"/>
              </a:cxn>
              <a:cxn ang="0">
                <a:pos x="connsiteX11511" y="connsiteY11511"/>
              </a:cxn>
              <a:cxn ang="0">
                <a:pos x="connsiteX11512" y="connsiteY11512"/>
              </a:cxn>
              <a:cxn ang="0">
                <a:pos x="connsiteX11513" y="connsiteY11513"/>
              </a:cxn>
              <a:cxn ang="0">
                <a:pos x="connsiteX11514" y="connsiteY11514"/>
              </a:cxn>
              <a:cxn ang="0">
                <a:pos x="connsiteX11515" y="connsiteY11515"/>
              </a:cxn>
              <a:cxn ang="0">
                <a:pos x="connsiteX11516" y="connsiteY11516"/>
              </a:cxn>
              <a:cxn ang="0">
                <a:pos x="connsiteX11517" y="connsiteY11517"/>
              </a:cxn>
              <a:cxn ang="0">
                <a:pos x="connsiteX11518" y="connsiteY11518"/>
              </a:cxn>
              <a:cxn ang="0">
                <a:pos x="connsiteX11519" y="connsiteY11519"/>
              </a:cxn>
              <a:cxn ang="0">
                <a:pos x="connsiteX11520" y="connsiteY11520"/>
              </a:cxn>
              <a:cxn ang="0">
                <a:pos x="connsiteX11521" y="connsiteY11521"/>
              </a:cxn>
              <a:cxn ang="0">
                <a:pos x="connsiteX11522" y="connsiteY11522"/>
              </a:cxn>
              <a:cxn ang="0">
                <a:pos x="connsiteX11523" y="connsiteY11523"/>
              </a:cxn>
              <a:cxn ang="0">
                <a:pos x="connsiteX11524" y="connsiteY11524"/>
              </a:cxn>
              <a:cxn ang="0">
                <a:pos x="connsiteX11525" y="connsiteY11525"/>
              </a:cxn>
              <a:cxn ang="0">
                <a:pos x="connsiteX11526" y="connsiteY11526"/>
              </a:cxn>
              <a:cxn ang="0">
                <a:pos x="connsiteX11527" y="connsiteY11527"/>
              </a:cxn>
              <a:cxn ang="0">
                <a:pos x="connsiteX11528" y="connsiteY11528"/>
              </a:cxn>
              <a:cxn ang="0">
                <a:pos x="connsiteX11529" y="connsiteY11529"/>
              </a:cxn>
              <a:cxn ang="0">
                <a:pos x="connsiteX11530" y="connsiteY11530"/>
              </a:cxn>
              <a:cxn ang="0">
                <a:pos x="connsiteX11531" y="connsiteY11531"/>
              </a:cxn>
              <a:cxn ang="0">
                <a:pos x="connsiteX11532" y="connsiteY11532"/>
              </a:cxn>
              <a:cxn ang="0">
                <a:pos x="connsiteX11533" y="connsiteY11533"/>
              </a:cxn>
              <a:cxn ang="0">
                <a:pos x="connsiteX11534" y="connsiteY11534"/>
              </a:cxn>
              <a:cxn ang="0">
                <a:pos x="connsiteX11535" y="connsiteY11535"/>
              </a:cxn>
              <a:cxn ang="0">
                <a:pos x="connsiteX11536" y="connsiteY11536"/>
              </a:cxn>
              <a:cxn ang="0">
                <a:pos x="connsiteX11537" y="connsiteY11537"/>
              </a:cxn>
              <a:cxn ang="0">
                <a:pos x="connsiteX11538" y="connsiteY11538"/>
              </a:cxn>
              <a:cxn ang="0">
                <a:pos x="connsiteX11539" y="connsiteY11539"/>
              </a:cxn>
              <a:cxn ang="0">
                <a:pos x="connsiteX11540" y="connsiteY11540"/>
              </a:cxn>
              <a:cxn ang="0">
                <a:pos x="connsiteX11541" y="connsiteY11541"/>
              </a:cxn>
              <a:cxn ang="0">
                <a:pos x="connsiteX11542" y="connsiteY11542"/>
              </a:cxn>
              <a:cxn ang="0">
                <a:pos x="connsiteX11543" y="connsiteY11543"/>
              </a:cxn>
              <a:cxn ang="0">
                <a:pos x="connsiteX11544" y="connsiteY11544"/>
              </a:cxn>
              <a:cxn ang="0">
                <a:pos x="connsiteX11545" y="connsiteY11545"/>
              </a:cxn>
              <a:cxn ang="0">
                <a:pos x="connsiteX11546" y="connsiteY11546"/>
              </a:cxn>
              <a:cxn ang="0">
                <a:pos x="connsiteX11547" y="connsiteY11547"/>
              </a:cxn>
              <a:cxn ang="0">
                <a:pos x="connsiteX11548" y="connsiteY11548"/>
              </a:cxn>
              <a:cxn ang="0">
                <a:pos x="connsiteX11549" y="connsiteY11549"/>
              </a:cxn>
              <a:cxn ang="0">
                <a:pos x="connsiteX11550" y="connsiteY11550"/>
              </a:cxn>
              <a:cxn ang="0">
                <a:pos x="connsiteX11551" y="connsiteY11551"/>
              </a:cxn>
              <a:cxn ang="0">
                <a:pos x="connsiteX11552" y="connsiteY11552"/>
              </a:cxn>
              <a:cxn ang="0">
                <a:pos x="connsiteX11553" y="connsiteY11553"/>
              </a:cxn>
              <a:cxn ang="0">
                <a:pos x="connsiteX11554" y="connsiteY11554"/>
              </a:cxn>
              <a:cxn ang="0">
                <a:pos x="connsiteX11555" y="connsiteY11555"/>
              </a:cxn>
              <a:cxn ang="0">
                <a:pos x="connsiteX11556" y="connsiteY11556"/>
              </a:cxn>
              <a:cxn ang="0">
                <a:pos x="connsiteX11557" y="connsiteY11557"/>
              </a:cxn>
              <a:cxn ang="0">
                <a:pos x="connsiteX11558" y="connsiteY11558"/>
              </a:cxn>
              <a:cxn ang="0">
                <a:pos x="connsiteX11559" y="connsiteY11559"/>
              </a:cxn>
              <a:cxn ang="0">
                <a:pos x="connsiteX11560" y="connsiteY11560"/>
              </a:cxn>
              <a:cxn ang="0">
                <a:pos x="connsiteX11561" y="connsiteY11561"/>
              </a:cxn>
              <a:cxn ang="0">
                <a:pos x="connsiteX11562" y="connsiteY11562"/>
              </a:cxn>
              <a:cxn ang="0">
                <a:pos x="connsiteX11563" y="connsiteY11563"/>
              </a:cxn>
              <a:cxn ang="0">
                <a:pos x="connsiteX11564" y="connsiteY11564"/>
              </a:cxn>
              <a:cxn ang="0">
                <a:pos x="connsiteX11565" y="connsiteY11565"/>
              </a:cxn>
              <a:cxn ang="0">
                <a:pos x="connsiteX11566" y="connsiteY11566"/>
              </a:cxn>
              <a:cxn ang="0">
                <a:pos x="connsiteX11567" y="connsiteY11567"/>
              </a:cxn>
              <a:cxn ang="0">
                <a:pos x="connsiteX11568" y="connsiteY11568"/>
              </a:cxn>
              <a:cxn ang="0">
                <a:pos x="connsiteX11569" y="connsiteY11569"/>
              </a:cxn>
              <a:cxn ang="0">
                <a:pos x="connsiteX11570" y="connsiteY11570"/>
              </a:cxn>
              <a:cxn ang="0">
                <a:pos x="connsiteX11571" y="connsiteY11571"/>
              </a:cxn>
              <a:cxn ang="0">
                <a:pos x="connsiteX11572" y="connsiteY11572"/>
              </a:cxn>
              <a:cxn ang="0">
                <a:pos x="connsiteX11573" y="connsiteY11573"/>
              </a:cxn>
              <a:cxn ang="0">
                <a:pos x="connsiteX11574" y="connsiteY11574"/>
              </a:cxn>
              <a:cxn ang="0">
                <a:pos x="connsiteX11575" y="connsiteY11575"/>
              </a:cxn>
              <a:cxn ang="0">
                <a:pos x="connsiteX11576" y="connsiteY11576"/>
              </a:cxn>
              <a:cxn ang="0">
                <a:pos x="connsiteX11577" y="connsiteY11577"/>
              </a:cxn>
              <a:cxn ang="0">
                <a:pos x="connsiteX11578" y="connsiteY11578"/>
              </a:cxn>
              <a:cxn ang="0">
                <a:pos x="connsiteX11579" y="connsiteY11579"/>
              </a:cxn>
              <a:cxn ang="0">
                <a:pos x="connsiteX11580" y="connsiteY11580"/>
              </a:cxn>
              <a:cxn ang="0">
                <a:pos x="connsiteX11581" y="connsiteY11581"/>
              </a:cxn>
              <a:cxn ang="0">
                <a:pos x="connsiteX11582" y="connsiteY11582"/>
              </a:cxn>
              <a:cxn ang="0">
                <a:pos x="connsiteX11583" y="connsiteY11583"/>
              </a:cxn>
              <a:cxn ang="0">
                <a:pos x="connsiteX11584" y="connsiteY11584"/>
              </a:cxn>
              <a:cxn ang="0">
                <a:pos x="connsiteX11585" y="connsiteY11585"/>
              </a:cxn>
              <a:cxn ang="0">
                <a:pos x="connsiteX11586" y="connsiteY11586"/>
              </a:cxn>
              <a:cxn ang="0">
                <a:pos x="connsiteX11587" y="connsiteY11587"/>
              </a:cxn>
              <a:cxn ang="0">
                <a:pos x="connsiteX11588" y="connsiteY11588"/>
              </a:cxn>
              <a:cxn ang="0">
                <a:pos x="connsiteX11589" y="connsiteY11589"/>
              </a:cxn>
              <a:cxn ang="0">
                <a:pos x="connsiteX11590" y="connsiteY11590"/>
              </a:cxn>
              <a:cxn ang="0">
                <a:pos x="connsiteX11591" y="connsiteY11591"/>
              </a:cxn>
              <a:cxn ang="0">
                <a:pos x="connsiteX11592" y="connsiteY11592"/>
              </a:cxn>
              <a:cxn ang="0">
                <a:pos x="connsiteX11593" y="connsiteY11593"/>
              </a:cxn>
              <a:cxn ang="0">
                <a:pos x="connsiteX11594" y="connsiteY11594"/>
              </a:cxn>
              <a:cxn ang="0">
                <a:pos x="connsiteX11595" y="connsiteY11595"/>
              </a:cxn>
              <a:cxn ang="0">
                <a:pos x="connsiteX11596" y="connsiteY11596"/>
              </a:cxn>
              <a:cxn ang="0">
                <a:pos x="connsiteX11597" y="connsiteY11597"/>
              </a:cxn>
              <a:cxn ang="0">
                <a:pos x="connsiteX11598" y="connsiteY11598"/>
              </a:cxn>
              <a:cxn ang="0">
                <a:pos x="connsiteX11599" y="connsiteY11599"/>
              </a:cxn>
              <a:cxn ang="0">
                <a:pos x="connsiteX11600" y="connsiteY11600"/>
              </a:cxn>
              <a:cxn ang="0">
                <a:pos x="connsiteX11601" y="connsiteY11601"/>
              </a:cxn>
              <a:cxn ang="0">
                <a:pos x="connsiteX11602" y="connsiteY11602"/>
              </a:cxn>
              <a:cxn ang="0">
                <a:pos x="connsiteX11603" y="connsiteY11603"/>
              </a:cxn>
              <a:cxn ang="0">
                <a:pos x="connsiteX11604" y="connsiteY11604"/>
              </a:cxn>
              <a:cxn ang="0">
                <a:pos x="connsiteX11605" y="connsiteY11605"/>
              </a:cxn>
              <a:cxn ang="0">
                <a:pos x="connsiteX11606" y="connsiteY11606"/>
              </a:cxn>
              <a:cxn ang="0">
                <a:pos x="connsiteX11607" y="connsiteY11607"/>
              </a:cxn>
              <a:cxn ang="0">
                <a:pos x="connsiteX11608" y="connsiteY11608"/>
              </a:cxn>
              <a:cxn ang="0">
                <a:pos x="connsiteX11609" y="connsiteY11609"/>
              </a:cxn>
              <a:cxn ang="0">
                <a:pos x="connsiteX11610" y="connsiteY11610"/>
              </a:cxn>
              <a:cxn ang="0">
                <a:pos x="connsiteX11611" y="connsiteY11611"/>
              </a:cxn>
              <a:cxn ang="0">
                <a:pos x="connsiteX11612" y="connsiteY11612"/>
              </a:cxn>
              <a:cxn ang="0">
                <a:pos x="connsiteX11613" y="connsiteY11613"/>
              </a:cxn>
              <a:cxn ang="0">
                <a:pos x="connsiteX11614" y="connsiteY11614"/>
              </a:cxn>
              <a:cxn ang="0">
                <a:pos x="connsiteX11615" y="connsiteY11615"/>
              </a:cxn>
              <a:cxn ang="0">
                <a:pos x="connsiteX11616" y="connsiteY11616"/>
              </a:cxn>
              <a:cxn ang="0">
                <a:pos x="connsiteX11617" y="connsiteY11617"/>
              </a:cxn>
              <a:cxn ang="0">
                <a:pos x="connsiteX11618" y="connsiteY11618"/>
              </a:cxn>
              <a:cxn ang="0">
                <a:pos x="connsiteX11619" y="connsiteY11619"/>
              </a:cxn>
              <a:cxn ang="0">
                <a:pos x="connsiteX11620" y="connsiteY11620"/>
              </a:cxn>
              <a:cxn ang="0">
                <a:pos x="connsiteX11621" y="connsiteY11621"/>
              </a:cxn>
              <a:cxn ang="0">
                <a:pos x="connsiteX11622" y="connsiteY11622"/>
              </a:cxn>
              <a:cxn ang="0">
                <a:pos x="connsiteX11623" y="connsiteY11623"/>
              </a:cxn>
              <a:cxn ang="0">
                <a:pos x="connsiteX11624" y="connsiteY11624"/>
              </a:cxn>
              <a:cxn ang="0">
                <a:pos x="connsiteX11625" y="connsiteY11625"/>
              </a:cxn>
              <a:cxn ang="0">
                <a:pos x="connsiteX11626" y="connsiteY11626"/>
              </a:cxn>
              <a:cxn ang="0">
                <a:pos x="connsiteX11627" y="connsiteY11627"/>
              </a:cxn>
              <a:cxn ang="0">
                <a:pos x="connsiteX11628" y="connsiteY11628"/>
              </a:cxn>
              <a:cxn ang="0">
                <a:pos x="connsiteX11629" y="connsiteY11629"/>
              </a:cxn>
              <a:cxn ang="0">
                <a:pos x="connsiteX11630" y="connsiteY11630"/>
              </a:cxn>
              <a:cxn ang="0">
                <a:pos x="connsiteX11631" y="connsiteY11631"/>
              </a:cxn>
              <a:cxn ang="0">
                <a:pos x="connsiteX11632" y="connsiteY11632"/>
              </a:cxn>
              <a:cxn ang="0">
                <a:pos x="connsiteX11633" y="connsiteY11633"/>
              </a:cxn>
              <a:cxn ang="0">
                <a:pos x="connsiteX11634" y="connsiteY11634"/>
              </a:cxn>
              <a:cxn ang="0">
                <a:pos x="connsiteX11635" y="connsiteY11635"/>
              </a:cxn>
              <a:cxn ang="0">
                <a:pos x="connsiteX11636" y="connsiteY11636"/>
              </a:cxn>
              <a:cxn ang="0">
                <a:pos x="connsiteX11637" y="connsiteY11637"/>
              </a:cxn>
              <a:cxn ang="0">
                <a:pos x="connsiteX11638" y="connsiteY11638"/>
              </a:cxn>
              <a:cxn ang="0">
                <a:pos x="connsiteX11639" y="connsiteY11639"/>
              </a:cxn>
              <a:cxn ang="0">
                <a:pos x="connsiteX11640" y="connsiteY11640"/>
              </a:cxn>
              <a:cxn ang="0">
                <a:pos x="connsiteX11641" y="connsiteY11641"/>
              </a:cxn>
              <a:cxn ang="0">
                <a:pos x="connsiteX11642" y="connsiteY11642"/>
              </a:cxn>
              <a:cxn ang="0">
                <a:pos x="connsiteX11643" y="connsiteY11643"/>
              </a:cxn>
              <a:cxn ang="0">
                <a:pos x="connsiteX11644" y="connsiteY11644"/>
              </a:cxn>
              <a:cxn ang="0">
                <a:pos x="connsiteX11645" y="connsiteY11645"/>
              </a:cxn>
              <a:cxn ang="0">
                <a:pos x="connsiteX11646" y="connsiteY11646"/>
              </a:cxn>
              <a:cxn ang="0">
                <a:pos x="connsiteX11647" y="connsiteY11647"/>
              </a:cxn>
              <a:cxn ang="0">
                <a:pos x="connsiteX11648" y="connsiteY11648"/>
              </a:cxn>
              <a:cxn ang="0">
                <a:pos x="connsiteX11649" y="connsiteY11649"/>
              </a:cxn>
              <a:cxn ang="0">
                <a:pos x="connsiteX11650" y="connsiteY11650"/>
              </a:cxn>
              <a:cxn ang="0">
                <a:pos x="connsiteX11651" y="connsiteY11651"/>
              </a:cxn>
              <a:cxn ang="0">
                <a:pos x="connsiteX11652" y="connsiteY11652"/>
              </a:cxn>
              <a:cxn ang="0">
                <a:pos x="connsiteX11653" y="connsiteY11653"/>
              </a:cxn>
              <a:cxn ang="0">
                <a:pos x="connsiteX11654" y="connsiteY11654"/>
              </a:cxn>
              <a:cxn ang="0">
                <a:pos x="connsiteX11655" y="connsiteY11655"/>
              </a:cxn>
              <a:cxn ang="0">
                <a:pos x="connsiteX11656" y="connsiteY11656"/>
              </a:cxn>
              <a:cxn ang="0">
                <a:pos x="connsiteX11657" y="connsiteY11657"/>
              </a:cxn>
              <a:cxn ang="0">
                <a:pos x="connsiteX11658" y="connsiteY11658"/>
              </a:cxn>
              <a:cxn ang="0">
                <a:pos x="connsiteX11659" y="connsiteY11659"/>
              </a:cxn>
              <a:cxn ang="0">
                <a:pos x="connsiteX11660" y="connsiteY11660"/>
              </a:cxn>
              <a:cxn ang="0">
                <a:pos x="connsiteX11661" y="connsiteY11661"/>
              </a:cxn>
              <a:cxn ang="0">
                <a:pos x="connsiteX11662" y="connsiteY11662"/>
              </a:cxn>
              <a:cxn ang="0">
                <a:pos x="connsiteX11663" y="connsiteY11663"/>
              </a:cxn>
              <a:cxn ang="0">
                <a:pos x="connsiteX11664" y="connsiteY11664"/>
              </a:cxn>
              <a:cxn ang="0">
                <a:pos x="connsiteX11665" y="connsiteY11665"/>
              </a:cxn>
              <a:cxn ang="0">
                <a:pos x="connsiteX11666" y="connsiteY11666"/>
              </a:cxn>
              <a:cxn ang="0">
                <a:pos x="connsiteX11667" y="connsiteY11667"/>
              </a:cxn>
              <a:cxn ang="0">
                <a:pos x="connsiteX11668" y="connsiteY11668"/>
              </a:cxn>
              <a:cxn ang="0">
                <a:pos x="connsiteX11669" y="connsiteY11669"/>
              </a:cxn>
              <a:cxn ang="0">
                <a:pos x="connsiteX11670" y="connsiteY11670"/>
              </a:cxn>
              <a:cxn ang="0">
                <a:pos x="connsiteX11671" y="connsiteY11671"/>
              </a:cxn>
              <a:cxn ang="0">
                <a:pos x="connsiteX11672" y="connsiteY11672"/>
              </a:cxn>
              <a:cxn ang="0">
                <a:pos x="connsiteX11673" y="connsiteY11673"/>
              </a:cxn>
              <a:cxn ang="0">
                <a:pos x="connsiteX11674" y="connsiteY11674"/>
              </a:cxn>
              <a:cxn ang="0">
                <a:pos x="connsiteX11675" y="connsiteY11675"/>
              </a:cxn>
              <a:cxn ang="0">
                <a:pos x="connsiteX11676" y="connsiteY11676"/>
              </a:cxn>
              <a:cxn ang="0">
                <a:pos x="connsiteX11677" y="connsiteY11677"/>
              </a:cxn>
              <a:cxn ang="0">
                <a:pos x="connsiteX11678" y="connsiteY11678"/>
              </a:cxn>
              <a:cxn ang="0">
                <a:pos x="connsiteX11679" y="connsiteY11679"/>
              </a:cxn>
              <a:cxn ang="0">
                <a:pos x="connsiteX11680" y="connsiteY11680"/>
              </a:cxn>
              <a:cxn ang="0">
                <a:pos x="connsiteX11681" y="connsiteY11681"/>
              </a:cxn>
              <a:cxn ang="0">
                <a:pos x="connsiteX11682" y="connsiteY11682"/>
              </a:cxn>
              <a:cxn ang="0">
                <a:pos x="connsiteX11683" y="connsiteY11683"/>
              </a:cxn>
              <a:cxn ang="0">
                <a:pos x="connsiteX11684" y="connsiteY11684"/>
              </a:cxn>
              <a:cxn ang="0">
                <a:pos x="connsiteX11685" y="connsiteY11685"/>
              </a:cxn>
              <a:cxn ang="0">
                <a:pos x="connsiteX11686" y="connsiteY11686"/>
              </a:cxn>
              <a:cxn ang="0">
                <a:pos x="connsiteX11687" y="connsiteY11687"/>
              </a:cxn>
              <a:cxn ang="0">
                <a:pos x="connsiteX11688" y="connsiteY11688"/>
              </a:cxn>
              <a:cxn ang="0">
                <a:pos x="connsiteX11689" y="connsiteY11689"/>
              </a:cxn>
              <a:cxn ang="0">
                <a:pos x="connsiteX11690" y="connsiteY11690"/>
              </a:cxn>
              <a:cxn ang="0">
                <a:pos x="connsiteX11691" y="connsiteY11691"/>
              </a:cxn>
              <a:cxn ang="0">
                <a:pos x="connsiteX11692" y="connsiteY11692"/>
              </a:cxn>
              <a:cxn ang="0">
                <a:pos x="connsiteX11693" y="connsiteY11693"/>
              </a:cxn>
              <a:cxn ang="0">
                <a:pos x="connsiteX11694" y="connsiteY11694"/>
              </a:cxn>
              <a:cxn ang="0">
                <a:pos x="connsiteX11695" y="connsiteY11695"/>
              </a:cxn>
              <a:cxn ang="0">
                <a:pos x="connsiteX11696" y="connsiteY11696"/>
              </a:cxn>
              <a:cxn ang="0">
                <a:pos x="connsiteX11697" y="connsiteY11697"/>
              </a:cxn>
              <a:cxn ang="0">
                <a:pos x="connsiteX11698" y="connsiteY11698"/>
              </a:cxn>
              <a:cxn ang="0">
                <a:pos x="connsiteX11699" y="connsiteY11699"/>
              </a:cxn>
              <a:cxn ang="0">
                <a:pos x="connsiteX11700" y="connsiteY11700"/>
              </a:cxn>
              <a:cxn ang="0">
                <a:pos x="connsiteX11701" y="connsiteY11701"/>
              </a:cxn>
              <a:cxn ang="0">
                <a:pos x="connsiteX11702" y="connsiteY11702"/>
              </a:cxn>
              <a:cxn ang="0">
                <a:pos x="connsiteX11703" y="connsiteY11703"/>
              </a:cxn>
              <a:cxn ang="0">
                <a:pos x="connsiteX11704" y="connsiteY11704"/>
              </a:cxn>
              <a:cxn ang="0">
                <a:pos x="connsiteX11705" y="connsiteY11705"/>
              </a:cxn>
              <a:cxn ang="0">
                <a:pos x="connsiteX11706" y="connsiteY11706"/>
              </a:cxn>
              <a:cxn ang="0">
                <a:pos x="connsiteX11707" y="connsiteY11707"/>
              </a:cxn>
              <a:cxn ang="0">
                <a:pos x="connsiteX11708" y="connsiteY11708"/>
              </a:cxn>
              <a:cxn ang="0">
                <a:pos x="connsiteX11709" y="connsiteY11709"/>
              </a:cxn>
              <a:cxn ang="0">
                <a:pos x="connsiteX11710" y="connsiteY11710"/>
              </a:cxn>
              <a:cxn ang="0">
                <a:pos x="connsiteX11711" y="connsiteY11711"/>
              </a:cxn>
              <a:cxn ang="0">
                <a:pos x="connsiteX11712" y="connsiteY11712"/>
              </a:cxn>
              <a:cxn ang="0">
                <a:pos x="connsiteX11713" y="connsiteY11713"/>
              </a:cxn>
              <a:cxn ang="0">
                <a:pos x="connsiteX11714" y="connsiteY11714"/>
              </a:cxn>
              <a:cxn ang="0">
                <a:pos x="connsiteX11715" y="connsiteY11715"/>
              </a:cxn>
              <a:cxn ang="0">
                <a:pos x="connsiteX11716" y="connsiteY11716"/>
              </a:cxn>
              <a:cxn ang="0">
                <a:pos x="connsiteX11717" y="connsiteY11717"/>
              </a:cxn>
              <a:cxn ang="0">
                <a:pos x="connsiteX11718" y="connsiteY11718"/>
              </a:cxn>
              <a:cxn ang="0">
                <a:pos x="connsiteX11719" y="connsiteY11719"/>
              </a:cxn>
              <a:cxn ang="0">
                <a:pos x="connsiteX11720" y="connsiteY11720"/>
              </a:cxn>
              <a:cxn ang="0">
                <a:pos x="connsiteX11721" y="connsiteY11721"/>
              </a:cxn>
              <a:cxn ang="0">
                <a:pos x="connsiteX11722" y="connsiteY11722"/>
              </a:cxn>
              <a:cxn ang="0">
                <a:pos x="connsiteX11723" y="connsiteY11723"/>
              </a:cxn>
              <a:cxn ang="0">
                <a:pos x="connsiteX11724" y="connsiteY11724"/>
              </a:cxn>
              <a:cxn ang="0">
                <a:pos x="connsiteX11725" y="connsiteY11725"/>
              </a:cxn>
              <a:cxn ang="0">
                <a:pos x="connsiteX11726" y="connsiteY11726"/>
              </a:cxn>
              <a:cxn ang="0">
                <a:pos x="connsiteX11727" y="connsiteY11727"/>
              </a:cxn>
              <a:cxn ang="0">
                <a:pos x="connsiteX11728" y="connsiteY11728"/>
              </a:cxn>
              <a:cxn ang="0">
                <a:pos x="connsiteX11729" y="connsiteY11729"/>
              </a:cxn>
              <a:cxn ang="0">
                <a:pos x="connsiteX11730" y="connsiteY11730"/>
              </a:cxn>
              <a:cxn ang="0">
                <a:pos x="connsiteX11731" y="connsiteY11731"/>
              </a:cxn>
              <a:cxn ang="0">
                <a:pos x="connsiteX11732" y="connsiteY11732"/>
              </a:cxn>
              <a:cxn ang="0">
                <a:pos x="connsiteX11733" y="connsiteY11733"/>
              </a:cxn>
              <a:cxn ang="0">
                <a:pos x="connsiteX11734" y="connsiteY11734"/>
              </a:cxn>
              <a:cxn ang="0">
                <a:pos x="connsiteX11735" y="connsiteY11735"/>
              </a:cxn>
              <a:cxn ang="0">
                <a:pos x="connsiteX11736" y="connsiteY11736"/>
              </a:cxn>
              <a:cxn ang="0">
                <a:pos x="connsiteX11737" y="connsiteY11737"/>
              </a:cxn>
              <a:cxn ang="0">
                <a:pos x="connsiteX11738" y="connsiteY11738"/>
              </a:cxn>
              <a:cxn ang="0">
                <a:pos x="connsiteX11739" y="connsiteY11739"/>
              </a:cxn>
              <a:cxn ang="0">
                <a:pos x="connsiteX11740" y="connsiteY11740"/>
              </a:cxn>
              <a:cxn ang="0">
                <a:pos x="connsiteX11741" y="connsiteY11741"/>
              </a:cxn>
              <a:cxn ang="0">
                <a:pos x="connsiteX11742" y="connsiteY11742"/>
              </a:cxn>
              <a:cxn ang="0">
                <a:pos x="connsiteX11743" y="connsiteY11743"/>
              </a:cxn>
              <a:cxn ang="0">
                <a:pos x="connsiteX11744" y="connsiteY11744"/>
              </a:cxn>
              <a:cxn ang="0">
                <a:pos x="connsiteX11745" y="connsiteY11745"/>
              </a:cxn>
              <a:cxn ang="0">
                <a:pos x="connsiteX11746" y="connsiteY11746"/>
              </a:cxn>
              <a:cxn ang="0">
                <a:pos x="connsiteX11747" y="connsiteY11747"/>
              </a:cxn>
              <a:cxn ang="0">
                <a:pos x="connsiteX11748" y="connsiteY11748"/>
              </a:cxn>
              <a:cxn ang="0">
                <a:pos x="connsiteX11749" y="connsiteY11749"/>
              </a:cxn>
              <a:cxn ang="0">
                <a:pos x="connsiteX11750" y="connsiteY11750"/>
              </a:cxn>
              <a:cxn ang="0">
                <a:pos x="connsiteX11751" y="connsiteY11751"/>
              </a:cxn>
              <a:cxn ang="0">
                <a:pos x="connsiteX11752" y="connsiteY11752"/>
              </a:cxn>
              <a:cxn ang="0">
                <a:pos x="connsiteX11753" y="connsiteY11753"/>
              </a:cxn>
              <a:cxn ang="0">
                <a:pos x="connsiteX11754" y="connsiteY11754"/>
              </a:cxn>
              <a:cxn ang="0">
                <a:pos x="connsiteX11755" y="connsiteY11755"/>
              </a:cxn>
              <a:cxn ang="0">
                <a:pos x="connsiteX11756" y="connsiteY11756"/>
              </a:cxn>
              <a:cxn ang="0">
                <a:pos x="connsiteX11757" y="connsiteY11757"/>
              </a:cxn>
              <a:cxn ang="0">
                <a:pos x="connsiteX11758" y="connsiteY11758"/>
              </a:cxn>
              <a:cxn ang="0">
                <a:pos x="connsiteX11759" y="connsiteY11759"/>
              </a:cxn>
              <a:cxn ang="0">
                <a:pos x="connsiteX11760" y="connsiteY11760"/>
              </a:cxn>
              <a:cxn ang="0">
                <a:pos x="connsiteX11761" y="connsiteY11761"/>
              </a:cxn>
              <a:cxn ang="0">
                <a:pos x="connsiteX11762" y="connsiteY11762"/>
              </a:cxn>
              <a:cxn ang="0">
                <a:pos x="connsiteX11763" y="connsiteY11763"/>
              </a:cxn>
              <a:cxn ang="0">
                <a:pos x="connsiteX11764" y="connsiteY11764"/>
              </a:cxn>
              <a:cxn ang="0">
                <a:pos x="connsiteX11765" y="connsiteY11765"/>
              </a:cxn>
              <a:cxn ang="0">
                <a:pos x="connsiteX11766" y="connsiteY11766"/>
              </a:cxn>
              <a:cxn ang="0">
                <a:pos x="connsiteX11767" y="connsiteY11767"/>
              </a:cxn>
              <a:cxn ang="0">
                <a:pos x="connsiteX11768" y="connsiteY11768"/>
              </a:cxn>
              <a:cxn ang="0">
                <a:pos x="connsiteX11769" y="connsiteY11769"/>
              </a:cxn>
              <a:cxn ang="0">
                <a:pos x="connsiteX11770" y="connsiteY11770"/>
              </a:cxn>
              <a:cxn ang="0">
                <a:pos x="connsiteX11771" y="connsiteY11771"/>
              </a:cxn>
              <a:cxn ang="0">
                <a:pos x="connsiteX11772" y="connsiteY11772"/>
              </a:cxn>
              <a:cxn ang="0">
                <a:pos x="connsiteX11773" y="connsiteY11773"/>
              </a:cxn>
              <a:cxn ang="0">
                <a:pos x="connsiteX11774" y="connsiteY11774"/>
              </a:cxn>
              <a:cxn ang="0">
                <a:pos x="connsiteX11775" y="connsiteY11775"/>
              </a:cxn>
              <a:cxn ang="0">
                <a:pos x="connsiteX11776" y="connsiteY11776"/>
              </a:cxn>
              <a:cxn ang="0">
                <a:pos x="connsiteX11777" y="connsiteY11777"/>
              </a:cxn>
              <a:cxn ang="0">
                <a:pos x="connsiteX11778" y="connsiteY11778"/>
              </a:cxn>
              <a:cxn ang="0">
                <a:pos x="connsiteX11779" y="connsiteY11779"/>
              </a:cxn>
              <a:cxn ang="0">
                <a:pos x="connsiteX11780" y="connsiteY11780"/>
              </a:cxn>
              <a:cxn ang="0">
                <a:pos x="connsiteX11781" y="connsiteY11781"/>
              </a:cxn>
              <a:cxn ang="0">
                <a:pos x="connsiteX11782" y="connsiteY11782"/>
              </a:cxn>
              <a:cxn ang="0">
                <a:pos x="connsiteX11783" y="connsiteY11783"/>
              </a:cxn>
              <a:cxn ang="0">
                <a:pos x="connsiteX11784" y="connsiteY11784"/>
              </a:cxn>
              <a:cxn ang="0">
                <a:pos x="connsiteX11785" y="connsiteY11785"/>
              </a:cxn>
              <a:cxn ang="0">
                <a:pos x="connsiteX11786" y="connsiteY11786"/>
              </a:cxn>
              <a:cxn ang="0">
                <a:pos x="connsiteX11787" y="connsiteY11787"/>
              </a:cxn>
              <a:cxn ang="0">
                <a:pos x="connsiteX11788" y="connsiteY11788"/>
              </a:cxn>
              <a:cxn ang="0">
                <a:pos x="connsiteX11789" y="connsiteY11789"/>
              </a:cxn>
              <a:cxn ang="0">
                <a:pos x="connsiteX11790" y="connsiteY11790"/>
              </a:cxn>
              <a:cxn ang="0">
                <a:pos x="connsiteX11791" y="connsiteY11791"/>
              </a:cxn>
              <a:cxn ang="0">
                <a:pos x="connsiteX11792" y="connsiteY11792"/>
              </a:cxn>
              <a:cxn ang="0">
                <a:pos x="connsiteX11793" y="connsiteY11793"/>
              </a:cxn>
              <a:cxn ang="0">
                <a:pos x="connsiteX11794" y="connsiteY11794"/>
              </a:cxn>
              <a:cxn ang="0">
                <a:pos x="connsiteX11795" y="connsiteY11795"/>
              </a:cxn>
              <a:cxn ang="0">
                <a:pos x="connsiteX11796" y="connsiteY11796"/>
              </a:cxn>
              <a:cxn ang="0">
                <a:pos x="connsiteX11797" y="connsiteY11797"/>
              </a:cxn>
              <a:cxn ang="0">
                <a:pos x="connsiteX11798" y="connsiteY11798"/>
              </a:cxn>
              <a:cxn ang="0">
                <a:pos x="connsiteX11799" y="connsiteY11799"/>
              </a:cxn>
              <a:cxn ang="0">
                <a:pos x="connsiteX11800" y="connsiteY11800"/>
              </a:cxn>
              <a:cxn ang="0">
                <a:pos x="connsiteX11801" y="connsiteY11801"/>
              </a:cxn>
              <a:cxn ang="0">
                <a:pos x="connsiteX11802" y="connsiteY11802"/>
              </a:cxn>
              <a:cxn ang="0">
                <a:pos x="connsiteX11803" y="connsiteY11803"/>
              </a:cxn>
              <a:cxn ang="0">
                <a:pos x="connsiteX11804" y="connsiteY11804"/>
              </a:cxn>
              <a:cxn ang="0">
                <a:pos x="connsiteX11805" y="connsiteY11805"/>
              </a:cxn>
              <a:cxn ang="0">
                <a:pos x="connsiteX11806" y="connsiteY11806"/>
              </a:cxn>
              <a:cxn ang="0">
                <a:pos x="connsiteX11807" y="connsiteY11807"/>
              </a:cxn>
              <a:cxn ang="0">
                <a:pos x="connsiteX11808" y="connsiteY11808"/>
              </a:cxn>
              <a:cxn ang="0">
                <a:pos x="connsiteX11809" y="connsiteY11809"/>
              </a:cxn>
              <a:cxn ang="0">
                <a:pos x="connsiteX11810" y="connsiteY11810"/>
              </a:cxn>
              <a:cxn ang="0">
                <a:pos x="connsiteX11811" y="connsiteY11811"/>
              </a:cxn>
              <a:cxn ang="0">
                <a:pos x="connsiteX11812" y="connsiteY11812"/>
              </a:cxn>
              <a:cxn ang="0">
                <a:pos x="connsiteX11813" y="connsiteY11813"/>
              </a:cxn>
              <a:cxn ang="0">
                <a:pos x="connsiteX11814" y="connsiteY11814"/>
              </a:cxn>
              <a:cxn ang="0">
                <a:pos x="connsiteX11815" y="connsiteY11815"/>
              </a:cxn>
              <a:cxn ang="0">
                <a:pos x="connsiteX11816" y="connsiteY11816"/>
              </a:cxn>
              <a:cxn ang="0">
                <a:pos x="connsiteX11817" y="connsiteY11817"/>
              </a:cxn>
              <a:cxn ang="0">
                <a:pos x="connsiteX11818" y="connsiteY11818"/>
              </a:cxn>
              <a:cxn ang="0">
                <a:pos x="connsiteX11819" y="connsiteY11819"/>
              </a:cxn>
              <a:cxn ang="0">
                <a:pos x="connsiteX11820" y="connsiteY11820"/>
              </a:cxn>
              <a:cxn ang="0">
                <a:pos x="connsiteX11821" y="connsiteY11821"/>
              </a:cxn>
              <a:cxn ang="0">
                <a:pos x="connsiteX11822" y="connsiteY11822"/>
              </a:cxn>
              <a:cxn ang="0">
                <a:pos x="connsiteX11823" y="connsiteY11823"/>
              </a:cxn>
              <a:cxn ang="0">
                <a:pos x="connsiteX11824" y="connsiteY11824"/>
              </a:cxn>
              <a:cxn ang="0">
                <a:pos x="connsiteX11825" y="connsiteY11825"/>
              </a:cxn>
              <a:cxn ang="0">
                <a:pos x="connsiteX11826" y="connsiteY11826"/>
              </a:cxn>
              <a:cxn ang="0">
                <a:pos x="connsiteX11827" y="connsiteY11827"/>
              </a:cxn>
              <a:cxn ang="0">
                <a:pos x="connsiteX11828" y="connsiteY11828"/>
              </a:cxn>
              <a:cxn ang="0">
                <a:pos x="connsiteX11829" y="connsiteY11829"/>
              </a:cxn>
              <a:cxn ang="0">
                <a:pos x="connsiteX11830" y="connsiteY11830"/>
              </a:cxn>
              <a:cxn ang="0">
                <a:pos x="connsiteX11831" y="connsiteY11831"/>
              </a:cxn>
              <a:cxn ang="0">
                <a:pos x="connsiteX11832" y="connsiteY11832"/>
              </a:cxn>
              <a:cxn ang="0">
                <a:pos x="connsiteX11833" y="connsiteY11833"/>
              </a:cxn>
              <a:cxn ang="0">
                <a:pos x="connsiteX11834" y="connsiteY11834"/>
              </a:cxn>
              <a:cxn ang="0">
                <a:pos x="connsiteX11835" y="connsiteY11835"/>
              </a:cxn>
              <a:cxn ang="0">
                <a:pos x="connsiteX11836" y="connsiteY11836"/>
              </a:cxn>
              <a:cxn ang="0">
                <a:pos x="connsiteX11837" y="connsiteY11837"/>
              </a:cxn>
              <a:cxn ang="0">
                <a:pos x="connsiteX11838" y="connsiteY11838"/>
              </a:cxn>
              <a:cxn ang="0">
                <a:pos x="connsiteX11839" y="connsiteY11839"/>
              </a:cxn>
              <a:cxn ang="0">
                <a:pos x="connsiteX11840" y="connsiteY11840"/>
              </a:cxn>
              <a:cxn ang="0">
                <a:pos x="connsiteX11841" y="connsiteY11841"/>
              </a:cxn>
              <a:cxn ang="0">
                <a:pos x="connsiteX11842" y="connsiteY11842"/>
              </a:cxn>
              <a:cxn ang="0">
                <a:pos x="connsiteX11843" y="connsiteY11843"/>
              </a:cxn>
              <a:cxn ang="0">
                <a:pos x="connsiteX11844" y="connsiteY11844"/>
              </a:cxn>
              <a:cxn ang="0">
                <a:pos x="connsiteX11845" y="connsiteY11845"/>
              </a:cxn>
              <a:cxn ang="0">
                <a:pos x="connsiteX11846" y="connsiteY11846"/>
              </a:cxn>
              <a:cxn ang="0">
                <a:pos x="connsiteX11847" y="connsiteY11847"/>
              </a:cxn>
              <a:cxn ang="0">
                <a:pos x="connsiteX11848" y="connsiteY11848"/>
              </a:cxn>
              <a:cxn ang="0">
                <a:pos x="connsiteX11849" y="connsiteY11849"/>
              </a:cxn>
              <a:cxn ang="0">
                <a:pos x="connsiteX11850" y="connsiteY11850"/>
              </a:cxn>
              <a:cxn ang="0">
                <a:pos x="connsiteX11851" y="connsiteY11851"/>
              </a:cxn>
              <a:cxn ang="0">
                <a:pos x="connsiteX11852" y="connsiteY11852"/>
              </a:cxn>
              <a:cxn ang="0">
                <a:pos x="connsiteX11853" y="connsiteY11853"/>
              </a:cxn>
              <a:cxn ang="0">
                <a:pos x="connsiteX11854" y="connsiteY11854"/>
              </a:cxn>
              <a:cxn ang="0">
                <a:pos x="connsiteX11855" y="connsiteY11855"/>
              </a:cxn>
              <a:cxn ang="0">
                <a:pos x="connsiteX11856" y="connsiteY11856"/>
              </a:cxn>
              <a:cxn ang="0">
                <a:pos x="connsiteX11857" y="connsiteY11857"/>
              </a:cxn>
              <a:cxn ang="0">
                <a:pos x="connsiteX11858" y="connsiteY11858"/>
              </a:cxn>
              <a:cxn ang="0">
                <a:pos x="connsiteX11859" y="connsiteY11859"/>
              </a:cxn>
              <a:cxn ang="0">
                <a:pos x="connsiteX11860" y="connsiteY11860"/>
              </a:cxn>
              <a:cxn ang="0">
                <a:pos x="connsiteX11861" y="connsiteY11861"/>
              </a:cxn>
              <a:cxn ang="0">
                <a:pos x="connsiteX11862" y="connsiteY11862"/>
              </a:cxn>
              <a:cxn ang="0">
                <a:pos x="connsiteX11863" y="connsiteY11863"/>
              </a:cxn>
              <a:cxn ang="0">
                <a:pos x="connsiteX11864" y="connsiteY11864"/>
              </a:cxn>
              <a:cxn ang="0">
                <a:pos x="connsiteX11865" y="connsiteY11865"/>
              </a:cxn>
              <a:cxn ang="0">
                <a:pos x="connsiteX11866" y="connsiteY11866"/>
              </a:cxn>
              <a:cxn ang="0">
                <a:pos x="connsiteX11867" y="connsiteY11867"/>
              </a:cxn>
              <a:cxn ang="0">
                <a:pos x="connsiteX11868" y="connsiteY11868"/>
              </a:cxn>
              <a:cxn ang="0">
                <a:pos x="connsiteX11869" y="connsiteY11869"/>
              </a:cxn>
              <a:cxn ang="0">
                <a:pos x="connsiteX11870" y="connsiteY11870"/>
              </a:cxn>
              <a:cxn ang="0">
                <a:pos x="connsiteX11871" y="connsiteY11871"/>
              </a:cxn>
              <a:cxn ang="0">
                <a:pos x="connsiteX11872" y="connsiteY11872"/>
              </a:cxn>
              <a:cxn ang="0">
                <a:pos x="connsiteX11873" y="connsiteY11873"/>
              </a:cxn>
              <a:cxn ang="0">
                <a:pos x="connsiteX11874" y="connsiteY11874"/>
              </a:cxn>
              <a:cxn ang="0">
                <a:pos x="connsiteX11875" y="connsiteY11875"/>
              </a:cxn>
              <a:cxn ang="0">
                <a:pos x="connsiteX11876" y="connsiteY11876"/>
              </a:cxn>
              <a:cxn ang="0">
                <a:pos x="connsiteX11877" y="connsiteY11877"/>
              </a:cxn>
              <a:cxn ang="0">
                <a:pos x="connsiteX11878" y="connsiteY11878"/>
              </a:cxn>
              <a:cxn ang="0">
                <a:pos x="connsiteX11879" y="connsiteY11879"/>
              </a:cxn>
              <a:cxn ang="0">
                <a:pos x="connsiteX11880" y="connsiteY11880"/>
              </a:cxn>
              <a:cxn ang="0">
                <a:pos x="connsiteX11881" y="connsiteY11881"/>
              </a:cxn>
              <a:cxn ang="0">
                <a:pos x="connsiteX11882" y="connsiteY11882"/>
              </a:cxn>
              <a:cxn ang="0">
                <a:pos x="connsiteX11883" y="connsiteY11883"/>
              </a:cxn>
              <a:cxn ang="0">
                <a:pos x="connsiteX11884" y="connsiteY11884"/>
              </a:cxn>
              <a:cxn ang="0">
                <a:pos x="connsiteX11885" y="connsiteY11885"/>
              </a:cxn>
              <a:cxn ang="0">
                <a:pos x="connsiteX11886" y="connsiteY11886"/>
              </a:cxn>
              <a:cxn ang="0">
                <a:pos x="connsiteX11887" y="connsiteY11887"/>
              </a:cxn>
              <a:cxn ang="0">
                <a:pos x="connsiteX11888" y="connsiteY11888"/>
              </a:cxn>
              <a:cxn ang="0">
                <a:pos x="connsiteX11889" y="connsiteY11889"/>
              </a:cxn>
              <a:cxn ang="0">
                <a:pos x="connsiteX11890" y="connsiteY11890"/>
              </a:cxn>
              <a:cxn ang="0">
                <a:pos x="connsiteX11891" y="connsiteY11891"/>
              </a:cxn>
              <a:cxn ang="0">
                <a:pos x="connsiteX11892" y="connsiteY11892"/>
              </a:cxn>
              <a:cxn ang="0">
                <a:pos x="connsiteX11893" y="connsiteY11893"/>
              </a:cxn>
              <a:cxn ang="0">
                <a:pos x="connsiteX11894" y="connsiteY11894"/>
              </a:cxn>
              <a:cxn ang="0">
                <a:pos x="connsiteX11895" y="connsiteY11895"/>
              </a:cxn>
              <a:cxn ang="0">
                <a:pos x="connsiteX11896" y="connsiteY11896"/>
              </a:cxn>
              <a:cxn ang="0">
                <a:pos x="connsiteX11897" y="connsiteY11897"/>
              </a:cxn>
              <a:cxn ang="0">
                <a:pos x="connsiteX11898" y="connsiteY11898"/>
              </a:cxn>
              <a:cxn ang="0">
                <a:pos x="connsiteX11899" y="connsiteY11899"/>
              </a:cxn>
              <a:cxn ang="0">
                <a:pos x="connsiteX11900" y="connsiteY11900"/>
              </a:cxn>
              <a:cxn ang="0">
                <a:pos x="connsiteX11901" y="connsiteY11901"/>
              </a:cxn>
              <a:cxn ang="0">
                <a:pos x="connsiteX11902" y="connsiteY11902"/>
              </a:cxn>
              <a:cxn ang="0">
                <a:pos x="connsiteX11903" y="connsiteY11903"/>
              </a:cxn>
              <a:cxn ang="0">
                <a:pos x="connsiteX11904" y="connsiteY11904"/>
              </a:cxn>
              <a:cxn ang="0">
                <a:pos x="connsiteX11905" y="connsiteY11905"/>
              </a:cxn>
              <a:cxn ang="0">
                <a:pos x="connsiteX11906" y="connsiteY11906"/>
              </a:cxn>
              <a:cxn ang="0">
                <a:pos x="connsiteX11907" y="connsiteY11907"/>
              </a:cxn>
              <a:cxn ang="0">
                <a:pos x="connsiteX11908" y="connsiteY11908"/>
              </a:cxn>
              <a:cxn ang="0">
                <a:pos x="connsiteX11909" y="connsiteY11909"/>
              </a:cxn>
              <a:cxn ang="0">
                <a:pos x="connsiteX11910" y="connsiteY11910"/>
              </a:cxn>
              <a:cxn ang="0">
                <a:pos x="connsiteX11911" y="connsiteY11911"/>
              </a:cxn>
              <a:cxn ang="0">
                <a:pos x="connsiteX11912" y="connsiteY11912"/>
              </a:cxn>
              <a:cxn ang="0">
                <a:pos x="connsiteX11913" y="connsiteY11913"/>
              </a:cxn>
              <a:cxn ang="0">
                <a:pos x="connsiteX11914" y="connsiteY11914"/>
              </a:cxn>
              <a:cxn ang="0">
                <a:pos x="connsiteX11915" y="connsiteY11915"/>
              </a:cxn>
              <a:cxn ang="0">
                <a:pos x="connsiteX11916" y="connsiteY11916"/>
              </a:cxn>
              <a:cxn ang="0">
                <a:pos x="connsiteX11917" y="connsiteY11917"/>
              </a:cxn>
              <a:cxn ang="0">
                <a:pos x="connsiteX11918" y="connsiteY11918"/>
              </a:cxn>
              <a:cxn ang="0">
                <a:pos x="connsiteX11919" y="connsiteY11919"/>
              </a:cxn>
              <a:cxn ang="0">
                <a:pos x="connsiteX11920" y="connsiteY11920"/>
              </a:cxn>
              <a:cxn ang="0">
                <a:pos x="connsiteX11921" y="connsiteY11921"/>
              </a:cxn>
              <a:cxn ang="0">
                <a:pos x="connsiteX11922" y="connsiteY11922"/>
              </a:cxn>
              <a:cxn ang="0">
                <a:pos x="connsiteX11923" y="connsiteY11923"/>
              </a:cxn>
              <a:cxn ang="0">
                <a:pos x="connsiteX11924" y="connsiteY11924"/>
              </a:cxn>
              <a:cxn ang="0">
                <a:pos x="connsiteX11925" y="connsiteY11925"/>
              </a:cxn>
              <a:cxn ang="0">
                <a:pos x="connsiteX11926" y="connsiteY11926"/>
              </a:cxn>
              <a:cxn ang="0">
                <a:pos x="connsiteX11927" y="connsiteY11927"/>
              </a:cxn>
              <a:cxn ang="0">
                <a:pos x="connsiteX11928" y="connsiteY11928"/>
              </a:cxn>
              <a:cxn ang="0">
                <a:pos x="connsiteX11929" y="connsiteY11929"/>
              </a:cxn>
              <a:cxn ang="0">
                <a:pos x="connsiteX11930" y="connsiteY11930"/>
              </a:cxn>
              <a:cxn ang="0">
                <a:pos x="connsiteX11931" y="connsiteY11931"/>
              </a:cxn>
              <a:cxn ang="0">
                <a:pos x="connsiteX11932" y="connsiteY11932"/>
              </a:cxn>
              <a:cxn ang="0">
                <a:pos x="connsiteX11933" y="connsiteY11933"/>
              </a:cxn>
              <a:cxn ang="0">
                <a:pos x="connsiteX11934" y="connsiteY11934"/>
              </a:cxn>
              <a:cxn ang="0">
                <a:pos x="connsiteX11935" y="connsiteY11935"/>
              </a:cxn>
              <a:cxn ang="0">
                <a:pos x="connsiteX11936" y="connsiteY11936"/>
              </a:cxn>
              <a:cxn ang="0">
                <a:pos x="connsiteX11937" y="connsiteY11937"/>
              </a:cxn>
              <a:cxn ang="0">
                <a:pos x="connsiteX11938" y="connsiteY11938"/>
              </a:cxn>
              <a:cxn ang="0">
                <a:pos x="connsiteX11939" y="connsiteY11939"/>
              </a:cxn>
              <a:cxn ang="0">
                <a:pos x="connsiteX11940" y="connsiteY11940"/>
              </a:cxn>
              <a:cxn ang="0">
                <a:pos x="connsiteX11941" y="connsiteY11941"/>
              </a:cxn>
              <a:cxn ang="0">
                <a:pos x="connsiteX11942" y="connsiteY11942"/>
              </a:cxn>
              <a:cxn ang="0">
                <a:pos x="connsiteX11943" y="connsiteY11943"/>
              </a:cxn>
              <a:cxn ang="0">
                <a:pos x="connsiteX11944" y="connsiteY11944"/>
              </a:cxn>
              <a:cxn ang="0">
                <a:pos x="connsiteX11945" y="connsiteY11945"/>
              </a:cxn>
              <a:cxn ang="0">
                <a:pos x="connsiteX11946" y="connsiteY11946"/>
              </a:cxn>
              <a:cxn ang="0">
                <a:pos x="connsiteX11947" y="connsiteY11947"/>
              </a:cxn>
              <a:cxn ang="0">
                <a:pos x="connsiteX11948" y="connsiteY11948"/>
              </a:cxn>
              <a:cxn ang="0">
                <a:pos x="connsiteX11949" y="connsiteY11949"/>
              </a:cxn>
              <a:cxn ang="0">
                <a:pos x="connsiteX11950" y="connsiteY11950"/>
              </a:cxn>
              <a:cxn ang="0">
                <a:pos x="connsiteX11951" y="connsiteY11951"/>
              </a:cxn>
              <a:cxn ang="0">
                <a:pos x="connsiteX11952" y="connsiteY11952"/>
              </a:cxn>
              <a:cxn ang="0">
                <a:pos x="connsiteX11953" y="connsiteY11953"/>
              </a:cxn>
              <a:cxn ang="0">
                <a:pos x="connsiteX11954" y="connsiteY11954"/>
              </a:cxn>
              <a:cxn ang="0">
                <a:pos x="connsiteX11955" y="connsiteY11955"/>
              </a:cxn>
              <a:cxn ang="0">
                <a:pos x="connsiteX11956" y="connsiteY11956"/>
              </a:cxn>
              <a:cxn ang="0">
                <a:pos x="connsiteX11957" y="connsiteY11957"/>
              </a:cxn>
              <a:cxn ang="0">
                <a:pos x="connsiteX11958" y="connsiteY11958"/>
              </a:cxn>
              <a:cxn ang="0">
                <a:pos x="connsiteX11959" y="connsiteY11959"/>
              </a:cxn>
              <a:cxn ang="0">
                <a:pos x="connsiteX11960" y="connsiteY11960"/>
              </a:cxn>
              <a:cxn ang="0">
                <a:pos x="connsiteX11961" y="connsiteY11961"/>
              </a:cxn>
              <a:cxn ang="0">
                <a:pos x="connsiteX11962" y="connsiteY11962"/>
              </a:cxn>
              <a:cxn ang="0">
                <a:pos x="connsiteX11963" y="connsiteY11963"/>
              </a:cxn>
              <a:cxn ang="0">
                <a:pos x="connsiteX11964" y="connsiteY11964"/>
              </a:cxn>
              <a:cxn ang="0">
                <a:pos x="connsiteX11965" y="connsiteY11965"/>
              </a:cxn>
              <a:cxn ang="0">
                <a:pos x="connsiteX11966" y="connsiteY11966"/>
              </a:cxn>
              <a:cxn ang="0">
                <a:pos x="connsiteX11967" y="connsiteY11967"/>
              </a:cxn>
              <a:cxn ang="0">
                <a:pos x="connsiteX11968" y="connsiteY11968"/>
              </a:cxn>
              <a:cxn ang="0">
                <a:pos x="connsiteX11969" y="connsiteY11969"/>
              </a:cxn>
              <a:cxn ang="0">
                <a:pos x="connsiteX11970" y="connsiteY11970"/>
              </a:cxn>
              <a:cxn ang="0">
                <a:pos x="connsiteX11971" y="connsiteY11971"/>
              </a:cxn>
              <a:cxn ang="0">
                <a:pos x="connsiteX11972" y="connsiteY11972"/>
              </a:cxn>
              <a:cxn ang="0">
                <a:pos x="connsiteX11973" y="connsiteY11973"/>
              </a:cxn>
              <a:cxn ang="0">
                <a:pos x="connsiteX11974" y="connsiteY11974"/>
              </a:cxn>
              <a:cxn ang="0">
                <a:pos x="connsiteX11975" y="connsiteY11975"/>
              </a:cxn>
              <a:cxn ang="0">
                <a:pos x="connsiteX11976" y="connsiteY11976"/>
              </a:cxn>
              <a:cxn ang="0">
                <a:pos x="connsiteX11977" y="connsiteY11977"/>
              </a:cxn>
              <a:cxn ang="0">
                <a:pos x="connsiteX11978" y="connsiteY11978"/>
              </a:cxn>
              <a:cxn ang="0">
                <a:pos x="connsiteX11979" y="connsiteY11979"/>
              </a:cxn>
              <a:cxn ang="0">
                <a:pos x="connsiteX11980" y="connsiteY11980"/>
              </a:cxn>
              <a:cxn ang="0">
                <a:pos x="connsiteX11981" y="connsiteY11981"/>
              </a:cxn>
              <a:cxn ang="0">
                <a:pos x="connsiteX11982" y="connsiteY11982"/>
              </a:cxn>
              <a:cxn ang="0">
                <a:pos x="connsiteX11983" y="connsiteY11983"/>
              </a:cxn>
              <a:cxn ang="0">
                <a:pos x="connsiteX11984" y="connsiteY11984"/>
              </a:cxn>
              <a:cxn ang="0">
                <a:pos x="connsiteX11985" y="connsiteY11985"/>
              </a:cxn>
              <a:cxn ang="0">
                <a:pos x="connsiteX11986" y="connsiteY11986"/>
              </a:cxn>
              <a:cxn ang="0">
                <a:pos x="connsiteX11987" y="connsiteY11987"/>
              </a:cxn>
              <a:cxn ang="0">
                <a:pos x="connsiteX11988" y="connsiteY11988"/>
              </a:cxn>
              <a:cxn ang="0">
                <a:pos x="connsiteX11989" y="connsiteY11989"/>
              </a:cxn>
              <a:cxn ang="0">
                <a:pos x="connsiteX11990" y="connsiteY11990"/>
              </a:cxn>
              <a:cxn ang="0">
                <a:pos x="connsiteX11991" y="connsiteY11991"/>
              </a:cxn>
              <a:cxn ang="0">
                <a:pos x="connsiteX11992" y="connsiteY11992"/>
              </a:cxn>
              <a:cxn ang="0">
                <a:pos x="connsiteX11993" y="connsiteY11993"/>
              </a:cxn>
              <a:cxn ang="0">
                <a:pos x="connsiteX11994" y="connsiteY11994"/>
              </a:cxn>
              <a:cxn ang="0">
                <a:pos x="connsiteX11995" y="connsiteY11995"/>
              </a:cxn>
              <a:cxn ang="0">
                <a:pos x="connsiteX11996" y="connsiteY11996"/>
              </a:cxn>
              <a:cxn ang="0">
                <a:pos x="connsiteX11997" y="connsiteY11997"/>
              </a:cxn>
              <a:cxn ang="0">
                <a:pos x="connsiteX11998" y="connsiteY11998"/>
              </a:cxn>
              <a:cxn ang="0">
                <a:pos x="connsiteX11999" y="connsiteY11999"/>
              </a:cxn>
              <a:cxn ang="0">
                <a:pos x="connsiteX12000" y="connsiteY12000"/>
              </a:cxn>
              <a:cxn ang="0">
                <a:pos x="connsiteX12001" y="connsiteY12001"/>
              </a:cxn>
              <a:cxn ang="0">
                <a:pos x="connsiteX12002" y="connsiteY12002"/>
              </a:cxn>
              <a:cxn ang="0">
                <a:pos x="connsiteX12003" y="connsiteY12003"/>
              </a:cxn>
              <a:cxn ang="0">
                <a:pos x="connsiteX12004" y="connsiteY12004"/>
              </a:cxn>
              <a:cxn ang="0">
                <a:pos x="connsiteX12005" y="connsiteY12005"/>
              </a:cxn>
              <a:cxn ang="0">
                <a:pos x="connsiteX12006" y="connsiteY12006"/>
              </a:cxn>
              <a:cxn ang="0">
                <a:pos x="connsiteX12007" y="connsiteY12007"/>
              </a:cxn>
              <a:cxn ang="0">
                <a:pos x="connsiteX12008" y="connsiteY12008"/>
              </a:cxn>
              <a:cxn ang="0">
                <a:pos x="connsiteX12009" y="connsiteY12009"/>
              </a:cxn>
              <a:cxn ang="0">
                <a:pos x="connsiteX12010" y="connsiteY12010"/>
              </a:cxn>
              <a:cxn ang="0">
                <a:pos x="connsiteX12011" y="connsiteY12011"/>
              </a:cxn>
              <a:cxn ang="0">
                <a:pos x="connsiteX12012" y="connsiteY12012"/>
              </a:cxn>
              <a:cxn ang="0">
                <a:pos x="connsiteX12013" y="connsiteY12013"/>
              </a:cxn>
              <a:cxn ang="0">
                <a:pos x="connsiteX12014" y="connsiteY12014"/>
              </a:cxn>
              <a:cxn ang="0">
                <a:pos x="connsiteX12015" y="connsiteY12015"/>
              </a:cxn>
              <a:cxn ang="0">
                <a:pos x="connsiteX12016" y="connsiteY12016"/>
              </a:cxn>
              <a:cxn ang="0">
                <a:pos x="connsiteX12017" y="connsiteY12017"/>
              </a:cxn>
              <a:cxn ang="0">
                <a:pos x="connsiteX12018" y="connsiteY12018"/>
              </a:cxn>
              <a:cxn ang="0">
                <a:pos x="connsiteX12019" y="connsiteY12019"/>
              </a:cxn>
              <a:cxn ang="0">
                <a:pos x="connsiteX12020" y="connsiteY12020"/>
              </a:cxn>
              <a:cxn ang="0">
                <a:pos x="connsiteX12021" y="connsiteY12021"/>
              </a:cxn>
              <a:cxn ang="0">
                <a:pos x="connsiteX12022" y="connsiteY12022"/>
              </a:cxn>
              <a:cxn ang="0">
                <a:pos x="connsiteX12023" y="connsiteY12023"/>
              </a:cxn>
              <a:cxn ang="0">
                <a:pos x="connsiteX12024" y="connsiteY12024"/>
              </a:cxn>
              <a:cxn ang="0">
                <a:pos x="connsiteX12025" y="connsiteY12025"/>
              </a:cxn>
              <a:cxn ang="0">
                <a:pos x="connsiteX12026" y="connsiteY12026"/>
              </a:cxn>
              <a:cxn ang="0">
                <a:pos x="connsiteX12027" y="connsiteY12027"/>
              </a:cxn>
              <a:cxn ang="0">
                <a:pos x="connsiteX12028" y="connsiteY12028"/>
              </a:cxn>
              <a:cxn ang="0">
                <a:pos x="connsiteX12029" y="connsiteY12029"/>
              </a:cxn>
              <a:cxn ang="0">
                <a:pos x="connsiteX12030" y="connsiteY12030"/>
              </a:cxn>
              <a:cxn ang="0">
                <a:pos x="connsiteX12031" y="connsiteY12031"/>
              </a:cxn>
              <a:cxn ang="0">
                <a:pos x="connsiteX12032" y="connsiteY12032"/>
              </a:cxn>
              <a:cxn ang="0">
                <a:pos x="connsiteX12033" y="connsiteY12033"/>
              </a:cxn>
              <a:cxn ang="0">
                <a:pos x="connsiteX12034" y="connsiteY12034"/>
              </a:cxn>
              <a:cxn ang="0">
                <a:pos x="connsiteX12035" y="connsiteY12035"/>
              </a:cxn>
              <a:cxn ang="0">
                <a:pos x="connsiteX12036" y="connsiteY12036"/>
              </a:cxn>
              <a:cxn ang="0">
                <a:pos x="connsiteX12037" y="connsiteY12037"/>
              </a:cxn>
              <a:cxn ang="0">
                <a:pos x="connsiteX12038" y="connsiteY12038"/>
              </a:cxn>
              <a:cxn ang="0">
                <a:pos x="connsiteX12039" y="connsiteY12039"/>
              </a:cxn>
              <a:cxn ang="0">
                <a:pos x="connsiteX12040" y="connsiteY12040"/>
              </a:cxn>
              <a:cxn ang="0">
                <a:pos x="connsiteX12041" y="connsiteY12041"/>
              </a:cxn>
              <a:cxn ang="0">
                <a:pos x="connsiteX12042" y="connsiteY12042"/>
              </a:cxn>
              <a:cxn ang="0">
                <a:pos x="connsiteX12043" y="connsiteY12043"/>
              </a:cxn>
              <a:cxn ang="0">
                <a:pos x="connsiteX12044" y="connsiteY12044"/>
              </a:cxn>
              <a:cxn ang="0">
                <a:pos x="connsiteX12045" y="connsiteY12045"/>
              </a:cxn>
              <a:cxn ang="0">
                <a:pos x="connsiteX12046" y="connsiteY12046"/>
              </a:cxn>
              <a:cxn ang="0">
                <a:pos x="connsiteX12047" y="connsiteY12047"/>
              </a:cxn>
              <a:cxn ang="0">
                <a:pos x="connsiteX12048" y="connsiteY12048"/>
              </a:cxn>
              <a:cxn ang="0">
                <a:pos x="connsiteX12049" y="connsiteY12049"/>
              </a:cxn>
              <a:cxn ang="0">
                <a:pos x="connsiteX12050" y="connsiteY12050"/>
              </a:cxn>
              <a:cxn ang="0">
                <a:pos x="connsiteX12051" y="connsiteY12051"/>
              </a:cxn>
              <a:cxn ang="0">
                <a:pos x="connsiteX12052" y="connsiteY12052"/>
              </a:cxn>
              <a:cxn ang="0">
                <a:pos x="connsiteX12053" y="connsiteY12053"/>
              </a:cxn>
              <a:cxn ang="0">
                <a:pos x="connsiteX12054" y="connsiteY12054"/>
              </a:cxn>
              <a:cxn ang="0">
                <a:pos x="connsiteX12055" y="connsiteY12055"/>
              </a:cxn>
              <a:cxn ang="0">
                <a:pos x="connsiteX12056" y="connsiteY12056"/>
              </a:cxn>
              <a:cxn ang="0">
                <a:pos x="connsiteX12057" y="connsiteY12057"/>
              </a:cxn>
              <a:cxn ang="0">
                <a:pos x="connsiteX12058" y="connsiteY12058"/>
              </a:cxn>
              <a:cxn ang="0">
                <a:pos x="connsiteX12059" y="connsiteY12059"/>
              </a:cxn>
              <a:cxn ang="0">
                <a:pos x="connsiteX12060" y="connsiteY12060"/>
              </a:cxn>
              <a:cxn ang="0">
                <a:pos x="connsiteX12061" y="connsiteY12061"/>
              </a:cxn>
              <a:cxn ang="0">
                <a:pos x="connsiteX12062" y="connsiteY12062"/>
              </a:cxn>
              <a:cxn ang="0">
                <a:pos x="connsiteX12063" y="connsiteY12063"/>
              </a:cxn>
              <a:cxn ang="0">
                <a:pos x="connsiteX12064" y="connsiteY12064"/>
              </a:cxn>
              <a:cxn ang="0">
                <a:pos x="connsiteX12065" y="connsiteY12065"/>
              </a:cxn>
              <a:cxn ang="0">
                <a:pos x="connsiteX12066" y="connsiteY12066"/>
              </a:cxn>
              <a:cxn ang="0">
                <a:pos x="connsiteX12067" y="connsiteY12067"/>
              </a:cxn>
              <a:cxn ang="0">
                <a:pos x="connsiteX12068" y="connsiteY12068"/>
              </a:cxn>
              <a:cxn ang="0">
                <a:pos x="connsiteX12069" y="connsiteY12069"/>
              </a:cxn>
              <a:cxn ang="0">
                <a:pos x="connsiteX12070" y="connsiteY12070"/>
              </a:cxn>
              <a:cxn ang="0">
                <a:pos x="connsiteX12071" y="connsiteY12071"/>
              </a:cxn>
              <a:cxn ang="0">
                <a:pos x="connsiteX12072" y="connsiteY12072"/>
              </a:cxn>
              <a:cxn ang="0">
                <a:pos x="connsiteX12073" y="connsiteY12073"/>
              </a:cxn>
              <a:cxn ang="0">
                <a:pos x="connsiteX12074" y="connsiteY12074"/>
              </a:cxn>
              <a:cxn ang="0">
                <a:pos x="connsiteX12075" y="connsiteY12075"/>
              </a:cxn>
              <a:cxn ang="0">
                <a:pos x="connsiteX12076" y="connsiteY12076"/>
              </a:cxn>
              <a:cxn ang="0">
                <a:pos x="connsiteX12077" y="connsiteY12077"/>
              </a:cxn>
              <a:cxn ang="0">
                <a:pos x="connsiteX12078" y="connsiteY12078"/>
              </a:cxn>
              <a:cxn ang="0">
                <a:pos x="connsiteX12079" y="connsiteY12079"/>
              </a:cxn>
              <a:cxn ang="0">
                <a:pos x="connsiteX12080" y="connsiteY12080"/>
              </a:cxn>
              <a:cxn ang="0">
                <a:pos x="connsiteX12081" y="connsiteY12081"/>
              </a:cxn>
              <a:cxn ang="0">
                <a:pos x="connsiteX12082" y="connsiteY12082"/>
              </a:cxn>
              <a:cxn ang="0">
                <a:pos x="connsiteX12083" y="connsiteY12083"/>
              </a:cxn>
              <a:cxn ang="0">
                <a:pos x="connsiteX12084" y="connsiteY12084"/>
              </a:cxn>
              <a:cxn ang="0">
                <a:pos x="connsiteX12085" y="connsiteY12085"/>
              </a:cxn>
              <a:cxn ang="0">
                <a:pos x="connsiteX12086" y="connsiteY12086"/>
              </a:cxn>
              <a:cxn ang="0">
                <a:pos x="connsiteX12087" y="connsiteY12087"/>
              </a:cxn>
              <a:cxn ang="0">
                <a:pos x="connsiteX12088" y="connsiteY12088"/>
              </a:cxn>
              <a:cxn ang="0">
                <a:pos x="connsiteX12089" y="connsiteY12089"/>
              </a:cxn>
              <a:cxn ang="0">
                <a:pos x="connsiteX12090" y="connsiteY12090"/>
              </a:cxn>
              <a:cxn ang="0">
                <a:pos x="connsiteX12091" y="connsiteY12091"/>
              </a:cxn>
              <a:cxn ang="0">
                <a:pos x="connsiteX12092" y="connsiteY12092"/>
              </a:cxn>
              <a:cxn ang="0">
                <a:pos x="connsiteX12093" y="connsiteY12093"/>
              </a:cxn>
              <a:cxn ang="0">
                <a:pos x="connsiteX12094" y="connsiteY12094"/>
              </a:cxn>
              <a:cxn ang="0">
                <a:pos x="connsiteX12095" y="connsiteY12095"/>
              </a:cxn>
              <a:cxn ang="0">
                <a:pos x="connsiteX12096" y="connsiteY12096"/>
              </a:cxn>
              <a:cxn ang="0">
                <a:pos x="connsiteX12097" y="connsiteY12097"/>
              </a:cxn>
              <a:cxn ang="0">
                <a:pos x="connsiteX12098" y="connsiteY12098"/>
              </a:cxn>
              <a:cxn ang="0">
                <a:pos x="connsiteX12099" y="connsiteY12099"/>
              </a:cxn>
              <a:cxn ang="0">
                <a:pos x="connsiteX12100" y="connsiteY12100"/>
              </a:cxn>
              <a:cxn ang="0">
                <a:pos x="connsiteX12101" y="connsiteY12101"/>
              </a:cxn>
              <a:cxn ang="0">
                <a:pos x="connsiteX12102" y="connsiteY12102"/>
              </a:cxn>
              <a:cxn ang="0">
                <a:pos x="connsiteX12103" y="connsiteY12103"/>
              </a:cxn>
              <a:cxn ang="0">
                <a:pos x="connsiteX12104" y="connsiteY12104"/>
              </a:cxn>
              <a:cxn ang="0">
                <a:pos x="connsiteX12105" y="connsiteY12105"/>
              </a:cxn>
              <a:cxn ang="0">
                <a:pos x="connsiteX12106" y="connsiteY12106"/>
              </a:cxn>
              <a:cxn ang="0">
                <a:pos x="connsiteX12107" y="connsiteY12107"/>
              </a:cxn>
              <a:cxn ang="0">
                <a:pos x="connsiteX12108" y="connsiteY12108"/>
              </a:cxn>
              <a:cxn ang="0">
                <a:pos x="connsiteX12109" y="connsiteY12109"/>
              </a:cxn>
              <a:cxn ang="0">
                <a:pos x="connsiteX12110" y="connsiteY12110"/>
              </a:cxn>
              <a:cxn ang="0">
                <a:pos x="connsiteX12111" y="connsiteY12111"/>
              </a:cxn>
              <a:cxn ang="0">
                <a:pos x="connsiteX12112" y="connsiteY12112"/>
              </a:cxn>
              <a:cxn ang="0">
                <a:pos x="connsiteX12113" y="connsiteY12113"/>
              </a:cxn>
              <a:cxn ang="0">
                <a:pos x="connsiteX12114" y="connsiteY12114"/>
              </a:cxn>
              <a:cxn ang="0">
                <a:pos x="connsiteX12115" y="connsiteY12115"/>
              </a:cxn>
              <a:cxn ang="0">
                <a:pos x="connsiteX12116" y="connsiteY12116"/>
              </a:cxn>
              <a:cxn ang="0">
                <a:pos x="connsiteX12117" y="connsiteY12117"/>
              </a:cxn>
              <a:cxn ang="0">
                <a:pos x="connsiteX12118" y="connsiteY12118"/>
              </a:cxn>
              <a:cxn ang="0">
                <a:pos x="connsiteX12119" y="connsiteY12119"/>
              </a:cxn>
              <a:cxn ang="0">
                <a:pos x="connsiteX12120" y="connsiteY12120"/>
              </a:cxn>
              <a:cxn ang="0">
                <a:pos x="connsiteX12121" y="connsiteY12121"/>
              </a:cxn>
              <a:cxn ang="0">
                <a:pos x="connsiteX12122" y="connsiteY12122"/>
              </a:cxn>
              <a:cxn ang="0">
                <a:pos x="connsiteX12123" y="connsiteY12123"/>
              </a:cxn>
              <a:cxn ang="0">
                <a:pos x="connsiteX12124" y="connsiteY12124"/>
              </a:cxn>
              <a:cxn ang="0">
                <a:pos x="connsiteX12125" y="connsiteY12125"/>
              </a:cxn>
              <a:cxn ang="0">
                <a:pos x="connsiteX12126" y="connsiteY12126"/>
              </a:cxn>
              <a:cxn ang="0">
                <a:pos x="connsiteX12127" y="connsiteY12127"/>
              </a:cxn>
              <a:cxn ang="0">
                <a:pos x="connsiteX12128" y="connsiteY12128"/>
              </a:cxn>
              <a:cxn ang="0">
                <a:pos x="connsiteX12129" y="connsiteY12129"/>
              </a:cxn>
              <a:cxn ang="0">
                <a:pos x="connsiteX12130" y="connsiteY12130"/>
              </a:cxn>
              <a:cxn ang="0">
                <a:pos x="connsiteX12131" y="connsiteY12131"/>
              </a:cxn>
              <a:cxn ang="0">
                <a:pos x="connsiteX12132" y="connsiteY12132"/>
              </a:cxn>
              <a:cxn ang="0">
                <a:pos x="connsiteX12133" y="connsiteY12133"/>
              </a:cxn>
              <a:cxn ang="0">
                <a:pos x="connsiteX12134" y="connsiteY12134"/>
              </a:cxn>
              <a:cxn ang="0">
                <a:pos x="connsiteX12135" y="connsiteY12135"/>
              </a:cxn>
              <a:cxn ang="0">
                <a:pos x="connsiteX12136" y="connsiteY12136"/>
              </a:cxn>
              <a:cxn ang="0">
                <a:pos x="connsiteX12137" y="connsiteY12137"/>
              </a:cxn>
              <a:cxn ang="0">
                <a:pos x="connsiteX12138" y="connsiteY12138"/>
              </a:cxn>
              <a:cxn ang="0">
                <a:pos x="connsiteX12139" y="connsiteY12139"/>
              </a:cxn>
              <a:cxn ang="0">
                <a:pos x="connsiteX12140" y="connsiteY12140"/>
              </a:cxn>
              <a:cxn ang="0">
                <a:pos x="connsiteX12141" y="connsiteY12141"/>
              </a:cxn>
              <a:cxn ang="0">
                <a:pos x="connsiteX12142" y="connsiteY12142"/>
              </a:cxn>
              <a:cxn ang="0">
                <a:pos x="connsiteX12143" y="connsiteY12143"/>
              </a:cxn>
              <a:cxn ang="0">
                <a:pos x="connsiteX12144" y="connsiteY12144"/>
              </a:cxn>
              <a:cxn ang="0">
                <a:pos x="connsiteX12145" y="connsiteY12145"/>
              </a:cxn>
              <a:cxn ang="0">
                <a:pos x="connsiteX12146" y="connsiteY12146"/>
              </a:cxn>
              <a:cxn ang="0">
                <a:pos x="connsiteX12147" y="connsiteY12147"/>
              </a:cxn>
              <a:cxn ang="0">
                <a:pos x="connsiteX12148" y="connsiteY12148"/>
              </a:cxn>
              <a:cxn ang="0">
                <a:pos x="connsiteX12149" y="connsiteY12149"/>
              </a:cxn>
              <a:cxn ang="0">
                <a:pos x="connsiteX12150" y="connsiteY12150"/>
              </a:cxn>
              <a:cxn ang="0">
                <a:pos x="connsiteX12151" y="connsiteY12151"/>
              </a:cxn>
              <a:cxn ang="0">
                <a:pos x="connsiteX12152" y="connsiteY12152"/>
              </a:cxn>
              <a:cxn ang="0">
                <a:pos x="connsiteX12153" y="connsiteY12153"/>
              </a:cxn>
              <a:cxn ang="0">
                <a:pos x="connsiteX12154" y="connsiteY12154"/>
              </a:cxn>
              <a:cxn ang="0">
                <a:pos x="connsiteX12155" y="connsiteY12155"/>
              </a:cxn>
              <a:cxn ang="0">
                <a:pos x="connsiteX12156" y="connsiteY12156"/>
              </a:cxn>
              <a:cxn ang="0">
                <a:pos x="connsiteX12157" y="connsiteY12157"/>
              </a:cxn>
              <a:cxn ang="0">
                <a:pos x="connsiteX12158" y="connsiteY12158"/>
              </a:cxn>
              <a:cxn ang="0">
                <a:pos x="connsiteX12159" y="connsiteY12159"/>
              </a:cxn>
              <a:cxn ang="0">
                <a:pos x="connsiteX12160" y="connsiteY12160"/>
              </a:cxn>
              <a:cxn ang="0">
                <a:pos x="connsiteX12161" y="connsiteY12161"/>
              </a:cxn>
              <a:cxn ang="0">
                <a:pos x="connsiteX12162" y="connsiteY12162"/>
              </a:cxn>
              <a:cxn ang="0">
                <a:pos x="connsiteX12163" y="connsiteY12163"/>
              </a:cxn>
              <a:cxn ang="0">
                <a:pos x="connsiteX12164" y="connsiteY12164"/>
              </a:cxn>
              <a:cxn ang="0">
                <a:pos x="connsiteX12165" y="connsiteY12165"/>
              </a:cxn>
              <a:cxn ang="0">
                <a:pos x="connsiteX12166" y="connsiteY12166"/>
              </a:cxn>
              <a:cxn ang="0">
                <a:pos x="connsiteX12167" y="connsiteY12167"/>
              </a:cxn>
              <a:cxn ang="0">
                <a:pos x="connsiteX12168" y="connsiteY12168"/>
              </a:cxn>
              <a:cxn ang="0">
                <a:pos x="connsiteX12169" y="connsiteY12169"/>
              </a:cxn>
              <a:cxn ang="0">
                <a:pos x="connsiteX12170" y="connsiteY12170"/>
              </a:cxn>
              <a:cxn ang="0">
                <a:pos x="connsiteX12171" y="connsiteY12171"/>
              </a:cxn>
              <a:cxn ang="0">
                <a:pos x="connsiteX12172" y="connsiteY12172"/>
              </a:cxn>
              <a:cxn ang="0">
                <a:pos x="connsiteX12173" y="connsiteY12173"/>
              </a:cxn>
              <a:cxn ang="0">
                <a:pos x="connsiteX12174" y="connsiteY12174"/>
              </a:cxn>
              <a:cxn ang="0">
                <a:pos x="connsiteX12175" y="connsiteY12175"/>
              </a:cxn>
              <a:cxn ang="0">
                <a:pos x="connsiteX12176" y="connsiteY12176"/>
              </a:cxn>
              <a:cxn ang="0">
                <a:pos x="connsiteX12177" y="connsiteY12177"/>
              </a:cxn>
              <a:cxn ang="0">
                <a:pos x="connsiteX12178" y="connsiteY12178"/>
              </a:cxn>
              <a:cxn ang="0">
                <a:pos x="connsiteX12179" y="connsiteY12179"/>
              </a:cxn>
              <a:cxn ang="0">
                <a:pos x="connsiteX12180" y="connsiteY12180"/>
              </a:cxn>
              <a:cxn ang="0">
                <a:pos x="connsiteX12181" y="connsiteY12181"/>
              </a:cxn>
              <a:cxn ang="0">
                <a:pos x="connsiteX12182" y="connsiteY12182"/>
              </a:cxn>
              <a:cxn ang="0">
                <a:pos x="connsiteX12183" y="connsiteY12183"/>
              </a:cxn>
              <a:cxn ang="0">
                <a:pos x="connsiteX12184" y="connsiteY12184"/>
              </a:cxn>
              <a:cxn ang="0">
                <a:pos x="connsiteX12185" y="connsiteY12185"/>
              </a:cxn>
              <a:cxn ang="0">
                <a:pos x="connsiteX12186" y="connsiteY12186"/>
              </a:cxn>
              <a:cxn ang="0">
                <a:pos x="connsiteX12187" y="connsiteY12187"/>
              </a:cxn>
              <a:cxn ang="0">
                <a:pos x="connsiteX12188" y="connsiteY12188"/>
              </a:cxn>
              <a:cxn ang="0">
                <a:pos x="connsiteX12189" y="connsiteY12189"/>
              </a:cxn>
              <a:cxn ang="0">
                <a:pos x="connsiteX12190" y="connsiteY12190"/>
              </a:cxn>
              <a:cxn ang="0">
                <a:pos x="connsiteX12191" y="connsiteY12191"/>
              </a:cxn>
              <a:cxn ang="0">
                <a:pos x="connsiteX12192" y="connsiteY12192"/>
              </a:cxn>
              <a:cxn ang="0">
                <a:pos x="connsiteX12193" y="connsiteY12193"/>
              </a:cxn>
              <a:cxn ang="0">
                <a:pos x="connsiteX12194" y="connsiteY12194"/>
              </a:cxn>
              <a:cxn ang="0">
                <a:pos x="connsiteX12195" y="connsiteY12195"/>
              </a:cxn>
              <a:cxn ang="0">
                <a:pos x="connsiteX12196" y="connsiteY12196"/>
              </a:cxn>
              <a:cxn ang="0">
                <a:pos x="connsiteX12197" y="connsiteY12197"/>
              </a:cxn>
              <a:cxn ang="0">
                <a:pos x="connsiteX12198" y="connsiteY12198"/>
              </a:cxn>
              <a:cxn ang="0">
                <a:pos x="connsiteX12199" y="connsiteY12199"/>
              </a:cxn>
              <a:cxn ang="0">
                <a:pos x="connsiteX12200" y="connsiteY12200"/>
              </a:cxn>
              <a:cxn ang="0">
                <a:pos x="connsiteX12201" y="connsiteY12201"/>
              </a:cxn>
              <a:cxn ang="0">
                <a:pos x="connsiteX12202" y="connsiteY12202"/>
              </a:cxn>
              <a:cxn ang="0">
                <a:pos x="connsiteX12203" y="connsiteY12203"/>
              </a:cxn>
              <a:cxn ang="0">
                <a:pos x="connsiteX12204" y="connsiteY12204"/>
              </a:cxn>
              <a:cxn ang="0">
                <a:pos x="connsiteX12205" y="connsiteY12205"/>
              </a:cxn>
              <a:cxn ang="0">
                <a:pos x="connsiteX12206" y="connsiteY12206"/>
              </a:cxn>
              <a:cxn ang="0">
                <a:pos x="connsiteX12207" y="connsiteY12207"/>
              </a:cxn>
              <a:cxn ang="0">
                <a:pos x="connsiteX12208" y="connsiteY12208"/>
              </a:cxn>
              <a:cxn ang="0">
                <a:pos x="connsiteX12209" y="connsiteY12209"/>
              </a:cxn>
              <a:cxn ang="0">
                <a:pos x="connsiteX12210" y="connsiteY12210"/>
              </a:cxn>
              <a:cxn ang="0">
                <a:pos x="connsiteX12211" y="connsiteY12211"/>
              </a:cxn>
              <a:cxn ang="0">
                <a:pos x="connsiteX12212" y="connsiteY12212"/>
              </a:cxn>
              <a:cxn ang="0">
                <a:pos x="connsiteX12213" y="connsiteY12213"/>
              </a:cxn>
              <a:cxn ang="0">
                <a:pos x="connsiteX12214" y="connsiteY12214"/>
              </a:cxn>
              <a:cxn ang="0">
                <a:pos x="connsiteX12215" y="connsiteY12215"/>
              </a:cxn>
              <a:cxn ang="0">
                <a:pos x="connsiteX12216" y="connsiteY12216"/>
              </a:cxn>
              <a:cxn ang="0">
                <a:pos x="connsiteX12217" y="connsiteY12217"/>
              </a:cxn>
              <a:cxn ang="0">
                <a:pos x="connsiteX12218" y="connsiteY12218"/>
              </a:cxn>
              <a:cxn ang="0">
                <a:pos x="connsiteX12219" y="connsiteY12219"/>
              </a:cxn>
              <a:cxn ang="0">
                <a:pos x="connsiteX12220" y="connsiteY12220"/>
              </a:cxn>
              <a:cxn ang="0">
                <a:pos x="connsiteX12221" y="connsiteY12221"/>
              </a:cxn>
              <a:cxn ang="0">
                <a:pos x="connsiteX12222" y="connsiteY12222"/>
              </a:cxn>
              <a:cxn ang="0">
                <a:pos x="connsiteX12223" y="connsiteY12223"/>
              </a:cxn>
              <a:cxn ang="0">
                <a:pos x="connsiteX12224" y="connsiteY12224"/>
              </a:cxn>
              <a:cxn ang="0">
                <a:pos x="connsiteX12225" y="connsiteY12225"/>
              </a:cxn>
              <a:cxn ang="0">
                <a:pos x="connsiteX12226" y="connsiteY12226"/>
              </a:cxn>
              <a:cxn ang="0">
                <a:pos x="connsiteX12227" y="connsiteY12227"/>
              </a:cxn>
              <a:cxn ang="0">
                <a:pos x="connsiteX12228" y="connsiteY12228"/>
              </a:cxn>
              <a:cxn ang="0">
                <a:pos x="connsiteX12229" y="connsiteY12229"/>
              </a:cxn>
              <a:cxn ang="0">
                <a:pos x="connsiteX12230" y="connsiteY12230"/>
              </a:cxn>
              <a:cxn ang="0">
                <a:pos x="connsiteX12231" y="connsiteY12231"/>
              </a:cxn>
              <a:cxn ang="0">
                <a:pos x="connsiteX12232" y="connsiteY12232"/>
              </a:cxn>
              <a:cxn ang="0">
                <a:pos x="connsiteX12233" y="connsiteY12233"/>
              </a:cxn>
              <a:cxn ang="0">
                <a:pos x="connsiteX12234" y="connsiteY12234"/>
              </a:cxn>
              <a:cxn ang="0">
                <a:pos x="connsiteX12235" y="connsiteY12235"/>
              </a:cxn>
              <a:cxn ang="0">
                <a:pos x="connsiteX12236" y="connsiteY12236"/>
              </a:cxn>
              <a:cxn ang="0">
                <a:pos x="connsiteX12237" y="connsiteY12237"/>
              </a:cxn>
              <a:cxn ang="0">
                <a:pos x="connsiteX12238" y="connsiteY12238"/>
              </a:cxn>
              <a:cxn ang="0">
                <a:pos x="connsiteX12239" y="connsiteY12239"/>
              </a:cxn>
              <a:cxn ang="0">
                <a:pos x="connsiteX12240" y="connsiteY12240"/>
              </a:cxn>
              <a:cxn ang="0">
                <a:pos x="connsiteX12241" y="connsiteY12241"/>
              </a:cxn>
              <a:cxn ang="0">
                <a:pos x="connsiteX12242" y="connsiteY12242"/>
              </a:cxn>
              <a:cxn ang="0">
                <a:pos x="connsiteX12243" y="connsiteY12243"/>
              </a:cxn>
              <a:cxn ang="0">
                <a:pos x="connsiteX12244" y="connsiteY12244"/>
              </a:cxn>
              <a:cxn ang="0">
                <a:pos x="connsiteX12245" y="connsiteY12245"/>
              </a:cxn>
              <a:cxn ang="0">
                <a:pos x="connsiteX12246" y="connsiteY12246"/>
              </a:cxn>
              <a:cxn ang="0">
                <a:pos x="connsiteX12247" y="connsiteY12247"/>
              </a:cxn>
              <a:cxn ang="0">
                <a:pos x="connsiteX12248" y="connsiteY12248"/>
              </a:cxn>
              <a:cxn ang="0">
                <a:pos x="connsiteX12249" y="connsiteY12249"/>
              </a:cxn>
              <a:cxn ang="0">
                <a:pos x="connsiteX12250" y="connsiteY12250"/>
              </a:cxn>
              <a:cxn ang="0">
                <a:pos x="connsiteX12251" y="connsiteY12251"/>
              </a:cxn>
              <a:cxn ang="0">
                <a:pos x="connsiteX12252" y="connsiteY12252"/>
              </a:cxn>
              <a:cxn ang="0">
                <a:pos x="connsiteX12253" y="connsiteY12253"/>
              </a:cxn>
              <a:cxn ang="0">
                <a:pos x="connsiteX12254" y="connsiteY12254"/>
              </a:cxn>
              <a:cxn ang="0">
                <a:pos x="connsiteX12255" y="connsiteY12255"/>
              </a:cxn>
              <a:cxn ang="0">
                <a:pos x="connsiteX12256" y="connsiteY12256"/>
              </a:cxn>
              <a:cxn ang="0">
                <a:pos x="connsiteX12257" y="connsiteY12257"/>
              </a:cxn>
              <a:cxn ang="0">
                <a:pos x="connsiteX12258" y="connsiteY12258"/>
              </a:cxn>
              <a:cxn ang="0">
                <a:pos x="connsiteX12259" y="connsiteY12259"/>
              </a:cxn>
              <a:cxn ang="0">
                <a:pos x="connsiteX12260" y="connsiteY12260"/>
              </a:cxn>
              <a:cxn ang="0">
                <a:pos x="connsiteX12261" y="connsiteY12261"/>
              </a:cxn>
              <a:cxn ang="0">
                <a:pos x="connsiteX12262" y="connsiteY12262"/>
              </a:cxn>
              <a:cxn ang="0">
                <a:pos x="connsiteX12263" y="connsiteY12263"/>
              </a:cxn>
              <a:cxn ang="0">
                <a:pos x="connsiteX12264" y="connsiteY12264"/>
              </a:cxn>
              <a:cxn ang="0">
                <a:pos x="connsiteX12265" y="connsiteY12265"/>
              </a:cxn>
              <a:cxn ang="0">
                <a:pos x="connsiteX12266" y="connsiteY12266"/>
              </a:cxn>
              <a:cxn ang="0">
                <a:pos x="connsiteX12267" y="connsiteY12267"/>
              </a:cxn>
              <a:cxn ang="0">
                <a:pos x="connsiteX12268" y="connsiteY12268"/>
              </a:cxn>
              <a:cxn ang="0">
                <a:pos x="connsiteX12269" y="connsiteY12269"/>
              </a:cxn>
              <a:cxn ang="0">
                <a:pos x="connsiteX12270" y="connsiteY12270"/>
              </a:cxn>
              <a:cxn ang="0">
                <a:pos x="connsiteX12271" y="connsiteY12271"/>
              </a:cxn>
              <a:cxn ang="0">
                <a:pos x="connsiteX12272" y="connsiteY12272"/>
              </a:cxn>
              <a:cxn ang="0">
                <a:pos x="connsiteX12273" y="connsiteY12273"/>
              </a:cxn>
              <a:cxn ang="0">
                <a:pos x="connsiteX12274" y="connsiteY12274"/>
              </a:cxn>
              <a:cxn ang="0">
                <a:pos x="connsiteX12275" y="connsiteY12275"/>
              </a:cxn>
              <a:cxn ang="0">
                <a:pos x="connsiteX12276" y="connsiteY12276"/>
              </a:cxn>
              <a:cxn ang="0">
                <a:pos x="connsiteX12277" y="connsiteY12277"/>
              </a:cxn>
              <a:cxn ang="0">
                <a:pos x="connsiteX12278" y="connsiteY12278"/>
              </a:cxn>
              <a:cxn ang="0">
                <a:pos x="connsiteX12279" y="connsiteY12279"/>
              </a:cxn>
              <a:cxn ang="0">
                <a:pos x="connsiteX12280" y="connsiteY12280"/>
              </a:cxn>
              <a:cxn ang="0">
                <a:pos x="connsiteX12281" y="connsiteY12281"/>
              </a:cxn>
              <a:cxn ang="0">
                <a:pos x="connsiteX12282" y="connsiteY12282"/>
              </a:cxn>
              <a:cxn ang="0">
                <a:pos x="connsiteX12283" y="connsiteY12283"/>
              </a:cxn>
              <a:cxn ang="0">
                <a:pos x="connsiteX12284" y="connsiteY12284"/>
              </a:cxn>
              <a:cxn ang="0">
                <a:pos x="connsiteX12285" y="connsiteY12285"/>
              </a:cxn>
              <a:cxn ang="0">
                <a:pos x="connsiteX12286" y="connsiteY12286"/>
              </a:cxn>
              <a:cxn ang="0">
                <a:pos x="connsiteX12287" y="connsiteY12287"/>
              </a:cxn>
              <a:cxn ang="0">
                <a:pos x="connsiteX12288" y="connsiteY12288"/>
              </a:cxn>
              <a:cxn ang="0">
                <a:pos x="connsiteX12289" y="connsiteY12289"/>
              </a:cxn>
              <a:cxn ang="0">
                <a:pos x="connsiteX12290" y="connsiteY12290"/>
              </a:cxn>
              <a:cxn ang="0">
                <a:pos x="connsiteX12291" y="connsiteY12291"/>
              </a:cxn>
              <a:cxn ang="0">
                <a:pos x="connsiteX12292" y="connsiteY12292"/>
              </a:cxn>
              <a:cxn ang="0">
                <a:pos x="connsiteX12293" y="connsiteY12293"/>
              </a:cxn>
              <a:cxn ang="0">
                <a:pos x="connsiteX12294" y="connsiteY12294"/>
              </a:cxn>
              <a:cxn ang="0">
                <a:pos x="connsiteX12295" y="connsiteY12295"/>
              </a:cxn>
              <a:cxn ang="0">
                <a:pos x="connsiteX12296" y="connsiteY12296"/>
              </a:cxn>
              <a:cxn ang="0">
                <a:pos x="connsiteX12297" y="connsiteY12297"/>
              </a:cxn>
              <a:cxn ang="0">
                <a:pos x="connsiteX12298" y="connsiteY12298"/>
              </a:cxn>
              <a:cxn ang="0">
                <a:pos x="connsiteX12299" y="connsiteY12299"/>
              </a:cxn>
              <a:cxn ang="0">
                <a:pos x="connsiteX12300" y="connsiteY12300"/>
              </a:cxn>
              <a:cxn ang="0">
                <a:pos x="connsiteX12301" y="connsiteY12301"/>
              </a:cxn>
              <a:cxn ang="0">
                <a:pos x="connsiteX12302" y="connsiteY12302"/>
              </a:cxn>
              <a:cxn ang="0">
                <a:pos x="connsiteX12303" y="connsiteY12303"/>
              </a:cxn>
              <a:cxn ang="0">
                <a:pos x="connsiteX12304" y="connsiteY12304"/>
              </a:cxn>
              <a:cxn ang="0">
                <a:pos x="connsiteX12305" y="connsiteY12305"/>
              </a:cxn>
              <a:cxn ang="0">
                <a:pos x="connsiteX12306" y="connsiteY12306"/>
              </a:cxn>
              <a:cxn ang="0">
                <a:pos x="connsiteX12307" y="connsiteY12307"/>
              </a:cxn>
              <a:cxn ang="0">
                <a:pos x="connsiteX12308" y="connsiteY12308"/>
              </a:cxn>
              <a:cxn ang="0">
                <a:pos x="connsiteX12309" y="connsiteY12309"/>
              </a:cxn>
              <a:cxn ang="0">
                <a:pos x="connsiteX12310" y="connsiteY12310"/>
              </a:cxn>
              <a:cxn ang="0">
                <a:pos x="connsiteX12311" y="connsiteY12311"/>
              </a:cxn>
              <a:cxn ang="0">
                <a:pos x="connsiteX12312" y="connsiteY12312"/>
              </a:cxn>
              <a:cxn ang="0">
                <a:pos x="connsiteX12313" y="connsiteY12313"/>
              </a:cxn>
              <a:cxn ang="0">
                <a:pos x="connsiteX12314" y="connsiteY12314"/>
              </a:cxn>
              <a:cxn ang="0">
                <a:pos x="connsiteX12315" y="connsiteY12315"/>
              </a:cxn>
              <a:cxn ang="0">
                <a:pos x="connsiteX12316" y="connsiteY12316"/>
              </a:cxn>
              <a:cxn ang="0">
                <a:pos x="connsiteX12317" y="connsiteY12317"/>
              </a:cxn>
              <a:cxn ang="0">
                <a:pos x="connsiteX12318" y="connsiteY12318"/>
              </a:cxn>
              <a:cxn ang="0">
                <a:pos x="connsiteX12319" y="connsiteY12319"/>
              </a:cxn>
              <a:cxn ang="0">
                <a:pos x="connsiteX12320" y="connsiteY12320"/>
              </a:cxn>
              <a:cxn ang="0">
                <a:pos x="connsiteX12321" y="connsiteY12321"/>
              </a:cxn>
              <a:cxn ang="0">
                <a:pos x="connsiteX12322" y="connsiteY12322"/>
              </a:cxn>
              <a:cxn ang="0">
                <a:pos x="connsiteX12323" y="connsiteY12323"/>
              </a:cxn>
              <a:cxn ang="0">
                <a:pos x="connsiteX12324" y="connsiteY12324"/>
              </a:cxn>
              <a:cxn ang="0">
                <a:pos x="connsiteX12325" y="connsiteY12325"/>
              </a:cxn>
              <a:cxn ang="0">
                <a:pos x="connsiteX12326" y="connsiteY12326"/>
              </a:cxn>
              <a:cxn ang="0">
                <a:pos x="connsiteX12327" y="connsiteY12327"/>
              </a:cxn>
              <a:cxn ang="0">
                <a:pos x="connsiteX12328" y="connsiteY12328"/>
              </a:cxn>
              <a:cxn ang="0">
                <a:pos x="connsiteX12329" y="connsiteY12329"/>
              </a:cxn>
              <a:cxn ang="0">
                <a:pos x="connsiteX12330" y="connsiteY12330"/>
              </a:cxn>
              <a:cxn ang="0">
                <a:pos x="connsiteX12331" y="connsiteY12331"/>
              </a:cxn>
              <a:cxn ang="0">
                <a:pos x="connsiteX12332" y="connsiteY12332"/>
              </a:cxn>
              <a:cxn ang="0">
                <a:pos x="connsiteX12333" y="connsiteY12333"/>
              </a:cxn>
              <a:cxn ang="0">
                <a:pos x="connsiteX12334" y="connsiteY12334"/>
              </a:cxn>
              <a:cxn ang="0">
                <a:pos x="connsiteX12335" y="connsiteY12335"/>
              </a:cxn>
              <a:cxn ang="0">
                <a:pos x="connsiteX12336" y="connsiteY12336"/>
              </a:cxn>
              <a:cxn ang="0">
                <a:pos x="connsiteX12337" y="connsiteY12337"/>
              </a:cxn>
              <a:cxn ang="0">
                <a:pos x="connsiteX12338" y="connsiteY12338"/>
              </a:cxn>
              <a:cxn ang="0">
                <a:pos x="connsiteX12339" y="connsiteY12339"/>
              </a:cxn>
              <a:cxn ang="0">
                <a:pos x="connsiteX12340" y="connsiteY12340"/>
              </a:cxn>
              <a:cxn ang="0">
                <a:pos x="connsiteX12341" y="connsiteY12341"/>
              </a:cxn>
              <a:cxn ang="0">
                <a:pos x="connsiteX12342" y="connsiteY12342"/>
              </a:cxn>
              <a:cxn ang="0">
                <a:pos x="connsiteX12343" y="connsiteY12343"/>
              </a:cxn>
              <a:cxn ang="0">
                <a:pos x="connsiteX12344" y="connsiteY12344"/>
              </a:cxn>
              <a:cxn ang="0">
                <a:pos x="connsiteX12345" y="connsiteY12345"/>
              </a:cxn>
              <a:cxn ang="0">
                <a:pos x="connsiteX12346" y="connsiteY12346"/>
              </a:cxn>
              <a:cxn ang="0">
                <a:pos x="connsiteX12347" y="connsiteY12347"/>
              </a:cxn>
              <a:cxn ang="0">
                <a:pos x="connsiteX12348" y="connsiteY12348"/>
              </a:cxn>
              <a:cxn ang="0">
                <a:pos x="connsiteX12349" y="connsiteY12349"/>
              </a:cxn>
              <a:cxn ang="0">
                <a:pos x="connsiteX12350" y="connsiteY12350"/>
              </a:cxn>
              <a:cxn ang="0">
                <a:pos x="connsiteX12351" y="connsiteY12351"/>
              </a:cxn>
              <a:cxn ang="0">
                <a:pos x="connsiteX12352" y="connsiteY12352"/>
              </a:cxn>
              <a:cxn ang="0">
                <a:pos x="connsiteX12353" y="connsiteY12353"/>
              </a:cxn>
              <a:cxn ang="0">
                <a:pos x="connsiteX12354" y="connsiteY12354"/>
              </a:cxn>
              <a:cxn ang="0">
                <a:pos x="connsiteX12355" y="connsiteY12355"/>
              </a:cxn>
              <a:cxn ang="0">
                <a:pos x="connsiteX12356" y="connsiteY12356"/>
              </a:cxn>
              <a:cxn ang="0">
                <a:pos x="connsiteX12357" y="connsiteY12357"/>
              </a:cxn>
              <a:cxn ang="0">
                <a:pos x="connsiteX12358" y="connsiteY12358"/>
              </a:cxn>
              <a:cxn ang="0">
                <a:pos x="connsiteX12359" y="connsiteY12359"/>
              </a:cxn>
              <a:cxn ang="0">
                <a:pos x="connsiteX12360" y="connsiteY12360"/>
              </a:cxn>
              <a:cxn ang="0">
                <a:pos x="connsiteX12361" y="connsiteY12361"/>
              </a:cxn>
              <a:cxn ang="0">
                <a:pos x="connsiteX12362" y="connsiteY12362"/>
              </a:cxn>
              <a:cxn ang="0">
                <a:pos x="connsiteX12363" y="connsiteY12363"/>
              </a:cxn>
              <a:cxn ang="0">
                <a:pos x="connsiteX12364" y="connsiteY12364"/>
              </a:cxn>
              <a:cxn ang="0">
                <a:pos x="connsiteX12365" y="connsiteY12365"/>
              </a:cxn>
              <a:cxn ang="0">
                <a:pos x="connsiteX12366" y="connsiteY12366"/>
              </a:cxn>
              <a:cxn ang="0">
                <a:pos x="connsiteX12367" y="connsiteY12367"/>
              </a:cxn>
              <a:cxn ang="0">
                <a:pos x="connsiteX12368" y="connsiteY12368"/>
              </a:cxn>
              <a:cxn ang="0">
                <a:pos x="connsiteX12369" y="connsiteY12369"/>
              </a:cxn>
              <a:cxn ang="0">
                <a:pos x="connsiteX12370" y="connsiteY12370"/>
              </a:cxn>
              <a:cxn ang="0">
                <a:pos x="connsiteX12371" y="connsiteY12371"/>
              </a:cxn>
              <a:cxn ang="0">
                <a:pos x="connsiteX12372" y="connsiteY12372"/>
              </a:cxn>
              <a:cxn ang="0">
                <a:pos x="connsiteX12373" y="connsiteY12373"/>
              </a:cxn>
              <a:cxn ang="0">
                <a:pos x="connsiteX12374" y="connsiteY12374"/>
              </a:cxn>
              <a:cxn ang="0">
                <a:pos x="connsiteX12375" y="connsiteY12375"/>
              </a:cxn>
              <a:cxn ang="0">
                <a:pos x="connsiteX12376" y="connsiteY12376"/>
              </a:cxn>
              <a:cxn ang="0">
                <a:pos x="connsiteX12377" y="connsiteY12377"/>
              </a:cxn>
              <a:cxn ang="0">
                <a:pos x="connsiteX12378" y="connsiteY12378"/>
              </a:cxn>
              <a:cxn ang="0">
                <a:pos x="connsiteX12379" y="connsiteY12379"/>
              </a:cxn>
              <a:cxn ang="0">
                <a:pos x="connsiteX12380" y="connsiteY12380"/>
              </a:cxn>
              <a:cxn ang="0">
                <a:pos x="connsiteX12381" y="connsiteY12381"/>
              </a:cxn>
              <a:cxn ang="0">
                <a:pos x="connsiteX12382" y="connsiteY12382"/>
              </a:cxn>
              <a:cxn ang="0">
                <a:pos x="connsiteX12383" y="connsiteY12383"/>
              </a:cxn>
              <a:cxn ang="0">
                <a:pos x="connsiteX12384" y="connsiteY12384"/>
              </a:cxn>
              <a:cxn ang="0">
                <a:pos x="connsiteX12385" y="connsiteY12385"/>
              </a:cxn>
              <a:cxn ang="0">
                <a:pos x="connsiteX12386" y="connsiteY12386"/>
              </a:cxn>
              <a:cxn ang="0">
                <a:pos x="connsiteX12387" y="connsiteY12387"/>
              </a:cxn>
              <a:cxn ang="0">
                <a:pos x="connsiteX12388" y="connsiteY12388"/>
              </a:cxn>
              <a:cxn ang="0">
                <a:pos x="connsiteX12389" y="connsiteY12389"/>
              </a:cxn>
              <a:cxn ang="0">
                <a:pos x="connsiteX12390" y="connsiteY12390"/>
              </a:cxn>
              <a:cxn ang="0">
                <a:pos x="connsiteX12391" y="connsiteY12391"/>
              </a:cxn>
              <a:cxn ang="0">
                <a:pos x="connsiteX12392" y="connsiteY12392"/>
              </a:cxn>
              <a:cxn ang="0">
                <a:pos x="connsiteX12393" y="connsiteY12393"/>
              </a:cxn>
              <a:cxn ang="0">
                <a:pos x="connsiteX12394" y="connsiteY12394"/>
              </a:cxn>
              <a:cxn ang="0">
                <a:pos x="connsiteX12395" y="connsiteY12395"/>
              </a:cxn>
              <a:cxn ang="0">
                <a:pos x="connsiteX12396" y="connsiteY12396"/>
              </a:cxn>
              <a:cxn ang="0">
                <a:pos x="connsiteX12397" y="connsiteY12397"/>
              </a:cxn>
              <a:cxn ang="0">
                <a:pos x="connsiteX12398" y="connsiteY12398"/>
              </a:cxn>
              <a:cxn ang="0">
                <a:pos x="connsiteX12399" y="connsiteY12399"/>
              </a:cxn>
              <a:cxn ang="0">
                <a:pos x="connsiteX12400" y="connsiteY12400"/>
              </a:cxn>
              <a:cxn ang="0">
                <a:pos x="connsiteX12401" y="connsiteY12401"/>
              </a:cxn>
              <a:cxn ang="0">
                <a:pos x="connsiteX12402" y="connsiteY12402"/>
              </a:cxn>
              <a:cxn ang="0">
                <a:pos x="connsiteX12403" y="connsiteY12403"/>
              </a:cxn>
              <a:cxn ang="0">
                <a:pos x="connsiteX12404" y="connsiteY12404"/>
              </a:cxn>
              <a:cxn ang="0">
                <a:pos x="connsiteX12405" y="connsiteY12405"/>
              </a:cxn>
              <a:cxn ang="0">
                <a:pos x="connsiteX12406" y="connsiteY12406"/>
              </a:cxn>
              <a:cxn ang="0">
                <a:pos x="connsiteX12407" y="connsiteY12407"/>
              </a:cxn>
              <a:cxn ang="0">
                <a:pos x="connsiteX12408" y="connsiteY12408"/>
              </a:cxn>
              <a:cxn ang="0">
                <a:pos x="connsiteX12409" y="connsiteY12409"/>
              </a:cxn>
              <a:cxn ang="0">
                <a:pos x="connsiteX12410" y="connsiteY12410"/>
              </a:cxn>
              <a:cxn ang="0">
                <a:pos x="connsiteX12411" y="connsiteY12411"/>
              </a:cxn>
              <a:cxn ang="0">
                <a:pos x="connsiteX12412" y="connsiteY12412"/>
              </a:cxn>
              <a:cxn ang="0">
                <a:pos x="connsiteX12413" y="connsiteY12413"/>
              </a:cxn>
              <a:cxn ang="0">
                <a:pos x="connsiteX12414" y="connsiteY12414"/>
              </a:cxn>
              <a:cxn ang="0">
                <a:pos x="connsiteX12415" y="connsiteY12415"/>
              </a:cxn>
              <a:cxn ang="0">
                <a:pos x="connsiteX12416" y="connsiteY12416"/>
              </a:cxn>
              <a:cxn ang="0">
                <a:pos x="connsiteX12417" y="connsiteY12417"/>
              </a:cxn>
              <a:cxn ang="0">
                <a:pos x="connsiteX12418" y="connsiteY12418"/>
              </a:cxn>
              <a:cxn ang="0">
                <a:pos x="connsiteX12419" y="connsiteY12419"/>
              </a:cxn>
              <a:cxn ang="0">
                <a:pos x="connsiteX12420" y="connsiteY12420"/>
              </a:cxn>
              <a:cxn ang="0">
                <a:pos x="connsiteX12421" y="connsiteY12421"/>
              </a:cxn>
              <a:cxn ang="0">
                <a:pos x="connsiteX12422" y="connsiteY12422"/>
              </a:cxn>
              <a:cxn ang="0">
                <a:pos x="connsiteX12423" y="connsiteY12423"/>
              </a:cxn>
              <a:cxn ang="0">
                <a:pos x="connsiteX12424" y="connsiteY12424"/>
              </a:cxn>
              <a:cxn ang="0">
                <a:pos x="connsiteX12425" y="connsiteY12425"/>
              </a:cxn>
              <a:cxn ang="0">
                <a:pos x="connsiteX12426" y="connsiteY12426"/>
              </a:cxn>
              <a:cxn ang="0">
                <a:pos x="connsiteX12427" y="connsiteY12427"/>
              </a:cxn>
              <a:cxn ang="0">
                <a:pos x="connsiteX12428" y="connsiteY12428"/>
              </a:cxn>
              <a:cxn ang="0">
                <a:pos x="connsiteX12429" y="connsiteY12429"/>
              </a:cxn>
              <a:cxn ang="0">
                <a:pos x="connsiteX12430" y="connsiteY12430"/>
              </a:cxn>
              <a:cxn ang="0">
                <a:pos x="connsiteX12431" y="connsiteY12431"/>
              </a:cxn>
              <a:cxn ang="0">
                <a:pos x="connsiteX12432" y="connsiteY12432"/>
              </a:cxn>
              <a:cxn ang="0">
                <a:pos x="connsiteX12433" y="connsiteY12433"/>
              </a:cxn>
              <a:cxn ang="0">
                <a:pos x="connsiteX12434" y="connsiteY12434"/>
              </a:cxn>
              <a:cxn ang="0">
                <a:pos x="connsiteX12435" y="connsiteY12435"/>
              </a:cxn>
              <a:cxn ang="0">
                <a:pos x="connsiteX12436" y="connsiteY12436"/>
              </a:cxn>
              <a:cxn ang="0">
                <a:pos x="connsiteX12437" y="connsiteY12437"/>
              </a:cxn>
              <a:cxn ang="0">
                <a:pos x="connsiteX12438" y="connsiteY12438"/>
              </a:cxn>
              <a:cxn ang="0">
                <a:pos x="connsiteX12439" y="connsiteY12439"/>
              </a:cxn>
              <a:cxn ang="0">
                <a:pos x="connsiteX12440" y="connsiteY12440"/>
              </a:cxn>
              <a:cxn ang="0">
                <a:pos x="connsiteX12441" y="connsiteY12441"/>
              </a:cxn>
              <a:cxn ang="0">
                <a:pos x="connsiteX12442" y="connsiteY12442"/>
              </a:cxn>
              <a:cxn ang="0">
                <a:pos x="connsiteX12443" y="connsiteY12443"/>
              </a:cxn>
              <a:cxn ang="0">
                <a:pos x="connsiteX12444" y="connsiteY12444"/>
              </a:cxn>
              <a:cxn ang="0">
                <a:pos x="connsiteX12445" y="connsiteY12445"/>
              </a:cxn>
              <a:cxn ang="0">
                <a:pos x="connsiteX12446" y="connsiteY12446"/>
              </a:cxn>
              <a:cxn ang="0">
                <a:pos x="connsiteX12447" y="connsiteY12447"/>
              </a:cxn>
              <a:cxn ang="0">
                <a:pos x="connsiteX12448" y="connsiteY12448"/>
              </a:cxn>
              <a:cxn ang="0">
                <a:pos x="connsiteX12449" y="connsiteY12449"/>
              </a:cxn>
              <a:cxn ang="0">
                <a:pos x="connsiteX12450" y="connsiteY12450"/>
              </a:cxn>
              <a:cxn ang="0">
                <a:pos x="connsiteX12451" y="connsiteY12451"/>
              </a:cxn>
              <a:cxn ang="0">
                <a:pos x="connsiteX12452" y="connsiteY12452"/>
              </a:cxn>
              <a:cxn ang="0">
                <a:pos x="connsiteX12453" y="connsiteY12453"/>
              </a:cxn>
              <a:cxn ang="0">
                <a:pos x="connsiteX12454" y="connsiteY12454"/>
              </a:cxn>
              <a:cxn ang="0">
                <a:pos x="connsiteX12455" y="connsiteY12455"/>
              </a:cxn>
              <a:cxn ang="0">
                <a:pos x="connsiteX12456" y="connsiteY12456"/>
              </a:cxn>
              <a:cxn ang="0">
                <a:pos x="connsiteX12457" y="connsiteY12457"/>
              </a:cxn>
              <a:cxn ang="0">
                <a:pos x="connsiteX12458" y="connsiteY12458"/>
              </a:cxn>
              <a:cxn ang="0">
                <a:pos x="connsiteX12459" y="connsiteY12459"/>
              </a:cxn>
              <a:cxn ang="0">
                <a:pos x="connsiteX12460" y="connsiteY12460"/>
              </a:cxn>
              <a:cxn ang="0">
                <a:pos x="connsiteX12461" y="connsiteY12461"/>
              </a:cxn>
              <a:cxn ang="0">
                <a:pos x="connsiteX12462" y="connsiteY12462"/>
              </a:cxn>
              <a:cxn ang="0">
                <a:pos x="connsiteX12463" y="connsiteY12463"/>
              </a:cxn>
              <a:cxn ang="0">
                <a:pos x="connsiteX12464" y="connsiteY12464"/>
              </a:cxn>
              <a:cxn ang="0">
                <a:pos x="connsiteX12465" y="connsiteY12465"/>
              </a:cxn>
              <a:cxn ang="0">
                <a:pos x="connsiteX12466" y="connsiteY12466"/>
              </a:cxn>
              <a:cxn ang="0">
                <a:pos x="connsiteX12467" y="connsiteY12467"/>
              </a:cxn>
              <a:cxn ang="0">
                <a:pos x="connsiteX12468" y="connsiteY12468"/>
              </a:cxn>
              <a:cxn ang="0">
                <a:pos x="connsiteX12469" y="connsiteY12469"/>
              </a:cxn>
              <a:cxn ang="0">
                <a:pos x="connsiteX12470" y="connsiteY12470"/>
              </a:cxn>
              <a:cxn ang="0">
                <a:pos x="connsiteX12471" y="connsiteY12471"/>
              </a:cxn>
              <a:cxn ang="0">
                <a:pos x="connsiteX12472" y="connsiteY12472"/>
              </a:cxn>
              <a:cxn ang="0">
                <a:pos x="connsiteX12473" y="connsiteY12473"/>
              </a:cxn>
              <a:cxn ang="0">
                <a:pos x="connsiteX12474" y="connsiteY12474"/>
              </a:cxn>
              <a:cxn ang="0">
                <a:pos x="connsiteX12475" y="connsiteY12475"/>
              </a:cxn>
              <a:cxn ang="0">
                <a:pos x="connsiteX12476" y="connsiteY12476"/>
              </a:cxn>
              <a:cxn ang="0">
                <a:pos x="connsiteX12477" y="connsiteY12477"/>
              </a:cxn>
              <a:cxn ang="0">
                <a:pos x="connsiteX12478" y="connsiteY12478"/>
              </a:cxn>
              <a:cxn ang="0">
                <a:pos x="connsiteX12479" y="connsiteY12479"/>
              </a:cxn>
              <a:cxn ang="0">
                <a:pos x="connsiteX12480" y="connsiteY12480"/>
              </a:cxn>
              <a:cxn ang="0">
                <a:pos x="connsiteX12481" y="connsiteY12481"/>
              </a:cxn>
              <a:cxn ang="0">
                <a:pos x="connsiteX12482" y="connsiteY12482"/>
              </a:cxn>
              <a:cxn ang="0">
                <a:pos x="connsiteX12483" y="connsiteY12483"/>
              </a:cxn>
              <a:cxn ang="0">
                <a:pos x="connsiteX12484" y="connsiteY12484"/>
              </a:cxn>
              <a:cxn ang="0">
                <a:pos x="connsiteX12485" y="connsiteY12485"/>
              </a:cxn>
              <a:cxn ang="0">
                <a:pos x="connsiteX12486" y="connsiteY12486"/>
              </a:cxn>
              <a:cxn ang="0">
                <a:pos x="connsiteX12487" y="connsiteY12487"/>
              </a:cxn>
              <a:cxn ang="0">
                <a:pos x="connsiteX12488" y="connsiteY12488"/>
              </a:cxn>
              <a:cxn ang="0">
                <a:pos x="connsiteX12489" y="connsiteY12489"/>
              </a:cxn>
              <a:cxn ang="0">
                <a:pos x="connsiteX12490" y="connsiteY12490"/>
              </a:cxn>
              <a:cxn ang="0">
                <a:pos x="connsiteX12491" y="connsiteY12491"/>
              </a:cxn>
              <a:cxn ang="0">
                <a:pos x="connsiteX12492" y="connsiteY12492"/>
              </a:cxn>
              <a:cxn ang="0">
                <a:pos x="connsiteX12493" y="connsiteY12493"/>
              </a:cxn>
              <a:cxn ang="0">
                <a:pos x="connsiteX12494" y="connsiteY12494"/>
              </a:cxn>
              <a:cxn ang="0">
                <a:pos x="connsiteX12495" y="connsiteY12495"/>
              </a:cxn>
              <a:cxn ang="0">
                <a:pos x="connsiteX12496" y="connsiteY12496"/>
              </a:cxn>
              <a:cxn ang="0">
                <a:pos x="connsiteX12497" y="connsiteY12497"/>
              </a:cxn>
              <a:cxn ang="0">
                <a:pos x="connsiteX12498" y="connsiteY12498"/>
              </a:cxn>
              <a:cxn ang="0">
                <a:pos x="connsiteX12499" y="connsiteY12499"/>
              </a:cxn>
              <a:cxn ang="0">
                <a:pos x="connsiteX12500" y="connsiteY12500"/>
              </a:cxn>
              <a:cxn ang="0">
                <a:pos x="connsiteX12501" y="connsiteY12501"/>
              </a:cxn>
              <a:cxn ang="0">
                <a:pos x="connsiteX12502" y="connsiteY12502"/>
              </a:cxn>
              <a:cxn ang="0">
                <a:pos x="connsiteX12503" y="connsiteY12503"/>
              </a:cxn>
              <a:cxn ang="0">
                <a:pos x="connsiteX12504" y="connsiteY12504"/>
              </a:cxn>
              <a:cxn ang="0">
                <a:pos x="connsiteX12505" y="connsiteY12505"/>
              </a:cxn>
              <a:cxn ang="0">
                <a:pos x="connsiteX12506" y="connsiteY12506"/>
              </a:cxn>
              <a:cxn ang="0">
                <a:pos x="connsiteX12507" y="connsiteY12507"/>
              </a:cxn>
              <a:cxn ang="0">
                <a:pos x="connsiteX12508" y="connsiteY12508"/>
              </a:cxn>
              <a:cxn ang="0">
                <a:pos x="connsiteX12509" y="connsiteY12509"/>
              </a:cxn>
              <a:cxn ang="0">
                <a:pos x="connsiteX12510" y="connsiteY12510"/>
              </a:cxn>
              <a:cxn ang="0">
                <a:pos x="connsiteX12511" y="connsiteY12511"/>
              </a:cxn>
              <a:cxn ang="0">
                <a:pos x="connsiteX12512" y="connsiteY12512"/>
              </a:cxn>
              <a:cxn ang="0">
                <a:pos x="connsiteX12513" y="connsiteY12513"/>
              </a:cxn>
              <a:cxn ang="0">
                <a:pos x="connsiteX12514" y="connsiteY12514"/>
              </a:cxn>
              <a:cxn ang="0">
                <a:pos x="connsiteX12515" y="connsiteY12515"/>
              </a:cxn>
              <a:cxn ang="0">
                <a:pos x="connsiteX12516" y="connsiteY12516"/>
              </a:cxn>
              <a:cxn ang="0">
                <a:pos x="connsiteX12517" y="connsiteY12517"/>
              </a:cxn>
              <a:cxn ang="0">
                <a:pos x="connsiteX12518" y="connsiteY12518"/>
              </a:cxn>
              <a:cxn ang="0">
                <a:pos x="connsiteX12519" y="connsiteY12519"/>
              </a:cxn>
              <a:cxn ang="0">
                <a:pos x="connsiteX12520" y="connsiteY12520"/>
              </a:cxn>
              <a:cxn ang="0">
                <a:pos x="connsiteX12521" y="connsiteY12521"/>
              </a:cxn>
              <a:cxn ang="0">
                <a:pos x="connsiteX12522" y="connsiteY12522"/>
              </a:cxn>
              <a:cxn ang="0">
                <a:pos x="connsiteX12523" y="connsiteY12523"/>
              </a:cxn>
              <a:cxn ang="0">
                <a:pos x="connsiteX12524" y="connsiteY12524"/>
              </a:cxn>
              <a:cxn ang="0">
                <a:pos x="connsiteX12525" y="connsiteY12525"/>
              </a:cxn>
              <a:cxn ang="0">
                <a:pos x="connsiteX12526" y="connsiteY12526"/>
              </a:cxn>
              <a:cxn ang="0">
                <a:pos x="connsiteX12527" y="connsiteY12527"/>
              </a:cxn>
              <a:cxn ang="0">
                <a:pos x="connsiteX12528" y="connsiteY12528"/>
              </a:cxn>
              <a:cxn ang="0">
                <a:pos x="connsiteX12529" y="connsiteY12529"/>
              </a:cxn>
              <a:cxn ang="0">
                <a:pos x="connsiteX12530" y="connsiteY12530"/>
              </a:cxn>
              <a:cxn ang="0">
                <a:pos x="connsiteX12531" y="connsiteY12531"/>
              </a:cxn>
              <a:cxn ang="0">
                <a:pos x="connsiteX12532" y="connsiteY12532"/>
              </a:cxn>
              <a:cxn ang="0">
                <a:pos x="connsiteX12533" y="connsiteY12533"/>
              </a:cxn>
              <a:cxn ang="0">
                <a:pos x="connsiteX12534" y="connsiteY12534"/>
              </a:cxn>
              <a:cxn ang="0">
                <a:pos x="connsiteX12535" y="connsiteY12535"/>
              </a:cxn>
              <a:cxn ang="0">
                <a:pos x="connsiteX12536" y="connsiteY12536"/>
              </a:cxn>
              <a:cxn ang="0">
                <a:pos x="connsiteX12537" y="connsiteY12537"/>
              </a:cxn>
              <a:cxn ang="0">
                <a:pos x="connsiteX12538" y="connsiteY12538"/>
              </a:cxn>
              <a:cxn ang="0">
                <a:pos x="connsiteX12539" y="connsiteY12539"/>
              </a:cxn>
              <a:cxn ang="0">
                <a:pos x="connsiteX12540" y="connsiteY12540"/>
              </a:cxn>
              <a:cxn ang="0">
                <a:pos x="connsiteX12541" y="connsiteY12541"/>
              </a:cxn>
              <a:cxn ang="0">
                <a:pos x="connsiteX12542" y="connsiteY12542"/>
              </a:cxn>
              <a:cxn ang="0">
                <a:pos x="connsiteX12543" y="connsiteY12543"/>
              </a:cxn>
              <a:cxn ang="0">
                <a:pos x="connsiteX12544" y="connsiteY12544"/>
              </a:cxn>
              <a:cxn ang="0">
                <a:pos x="connsiteX12545" y="connsiteY12545"/>
              </a:cxn>
              <a:cxn ang="0">
                <a:pos x="connsiteX12546" y="connsiteY12546"/>
              </a:cxn>
              <a:cxn ang="0">
                <a:pos x="connsiteX12547" y="connsiteY12547"/>
              </a:cxn>
              <a:cxn ang="0">
                <a:pos x="connsiteX12548" y="connsiteY12548"/>
              </a:cxn>
              <a:cxn ang="0">
                <a:pos x="connsiteX12549" y="connsiteY12549"/>
              </a:cxn>
              <a:cxn ang="0">
                <a:pos x="connsiteX12550" y="connsiteY12550"/>
              </a:cxn>
              <a:cxn ang="0">
                <a:pos x="connsiteX12551" y="connsiteY12551"/>
              </a:cxn>
              <a:cxn ang="0">
                <a:pos x="connsiteX12552" y="connsiteY12552"/>
              </a:cxn>
              <a:cxn ang="0">
                <a:pos x="connsiteX12553" y="connsiteY12553"/>
              </a:cxn>
              <a:cxn ang="0">
                <a:pos x="connsiteX12554" y="connsiteY12554"/>
              </a:cxn>
              <a:cxn ang="0">
                <a:pos x="connsiteX12555" y="connsiteY12555"/>
              </a:cxn>
              <a:cxn ang="0">
                <a:pos x="connsiteX12556" y="connsiteY12556"/>
              </a:cxn>
              <a:cxn ang="0">
                <a:pos x="connsiteX12557" y="connsiteY12557"/>
              </a:cxn>
              <a:cxn ang="0">
                <a:pos x="connsiteX12558" y="connsiteY12558"/>
              </a:cxn>
              <a:cxn ang="0">
                <a:pos x="connsiteX12559" y="connsiteY12559"/>
              </a:cxn>
              <a:cxn ang="0">
                <a:pos x="connsiteX12560" y="connsiteY12560"/>
              </a:cxn>
              <a:cxn ang="0">
                <a:pos x="connsiteX12561" y="connsiteY12561"/>
              </a:cxn>
              <a:cxn ang="0">
                <a:pos x="connsiteX12562" y="connsiteY12562"/>
              </a:cxn>
              <a:cxn ang="0">
                <a:pos x="connsiteX12563" y="connsiteY12563"/>
              </a:cxn>
              <a:cxn ang="0">
                <a:pos x="connsiteX12564" y="connsiteY12564"/>
              </a:cxn>
              <a:cxn ang="0">
                <a:pos x="connsiteX12565" y="connsiteY12565"/>
              </a:cxn>
              <a:cxn ang="0">
                <a:pos x="connsiteX12566" y="connsiteY12566"/>
              </a:cxn>
              <a:cxn ang="0">
                <a:pos x="connsiteX12567" y="connsiteY12567"/>
              </a:cxn>
              <a:cxn ang="0">
                <a:pos x="connsiteX12568" y="connsiteY12568"/>
              </a:cxn>
              <a:cxn ang="0">
                <a:pos x="connsiteX12569" y="connsiteY12569"/>
              </a:cxn>
              <a:cxn ang="0">
                <a:pos x="connsiteX12570" y="connsiteY12570"/>
              </a:cxn>
              <a:cxn ang="0">
                <a:pos x="connsiteX12571" y="connsiteY12571"/>
              </a:cxn>
              <a:cxn ang="0">
                <a:pos x="connsiteX12572" y="connsiteY12572"/>
              </a:cxn>
              <a:cxn ang="0">
                <a:pos x="connsiteX12573" y="connsiteY12573"/>
              </a:cxn>
              <a:cxn ang="0">
                <a:pos x="connsiteX12574" y="connsiteY12574"/>
              </a:cxn>
              <a:cxn ang="0">
                <a:pos x="connsiteX12575" y="connsiteY12575"/>
              </a:cxn>
              <a:cxn ang="0">
                <a:pos x="connsiteX12576" y="connsiteY12576"/>
              </a:cxn>
              <a:cxn ang="0">
                <a:pos x="connsiteX12577" y="connsiteY12577"/>
              </a:cxn>
              <a:cxn ang="0">
                <a:pos x="connsiteX12578" y="connsiteY12578"/>
              </a:cxn>
              <a:cxn ang="0">
                <a:pos x="connsiteX12579" y="connsiteY12579"/>
              </a:cxn>
              <a:cxn ang="0">
                <a:pos x="connsiteX12580" y="connsiteY12580"/>
              </a:cxn>
              <a:cxn ang="0">
                <a:pos x="connsiteX12581" y="connsiteY12581"/>
              </a:cxn>
              <a:cxn ang="0">
                <a:pos x="connsiteX12582" y="connsiteY12582"/>
              </a:cxn>
              <a:cxn ang="0">
                <a:pos x="connsiteX12583" y="connsiteY12583"/>
              </a:cxn>
              <a:cxn ang="0">
                <a:pos x="connsiteX12584" y="connsiteY12584"/>
              </a:cxn>
              <a:cxn ang="0">
                <a:pos x="connsiteX12585" y="connsiteY12585"/>
              </a:cxn>
              <a:cxn ang="0">
                <a:pos x="connsiteX12586" y="connsiteY12586"/>
              </a:cxn>
              <a:cxn ang="0">
                <a:pos x="connsiteX12587" y="connsiteY12587"/>
              </a:cxn>
              <a:cxn ang="0">
                <a:pos x="connsiteX12588" y="connsiteY12588"/>
              </a:cxn>
              <a:cxn ang="0">
                <a:pos x="connsiteX12589" y="connsiteY12589"/>
              </a:cxn>
              <a:cxn ang="0">
                <a:pos x="connsiteX12590" y="connsiteY12590"/>
              </a:cxn>
              <a:cxn ang="0">
                <a:pos x="connsiteX12591" y="connsiteY12591"/>
              </a:cxn>
              <a:cxn ang="0">
                <a:pos x="connsiteX12592" y="connsiteY12592"/>
              </a:cxn>
              <a:cxn ang="0">
                <a:pos x="connsiteX12593" y="connsiteY12593"/>
              </a:cxn>
              <a:cxn ang="0">
                <a:pos x="connsiteX12594" y="connsiteY12594"/>
              </a:cxn>
              <a:cxn ang="0">
                <a:pos x="connsiteX12595" y="connsiteY12595"/>
              </a:cxn>
              <a:cxn ang="0">
                <a:pos x="connsiteX12596" y="connsiteY12596"/>
              </a:cxn>
              <a:cxn ang="0">
                <a:pos x="connsiteX12597" y="connsiteY12597"/>
              </a:cxn>
              <a:cxn ang="0">
                <a:pos x="connsiteX12598" y="connsiteY12598"/>
              </a:cxn>
              <a:cxn ang="0">
                <a:pos x="connsiteX12599" y="connsiteY12599"/>
              </a:cxn>
              <a:cxn ang="0">
                <a:pos x="connsiteX12600" y="connsiteY12600"/>
              </a:cxn>
              <a:cxn ang="0">
                <a:pos x="connsiteX12601" y="connsiteY12601"/>
              </a:cxn>
              <a:cxn ang="0">
                <a:pos x="connsiteX12602" y="connsiteY12602"/>
              </a:cxn>
              <a:cxn ang="0">
                <a:pos x="connsiteX12603" y="connsiteY12603"/>
              </a:cxn>
              <a:cxn ang="0">
                <a:pos x="connsiteX12604" y="connsiteY12604"/>
              </a:cxn>
              <a:cxn ang="0">
                <a:pos x="connsiteX12605" y="connsiteY12605"/>
              </a:cxn>
              <a:cxn ang="0">
                <a:pos x="connsiteX12606" y="connsiteY12606"/>
              </a:cxn>
              <a:cxn ang="0">
                <a:pos x="connsiteX12607" y="connsiteY12607"/>
              </a:cxn>
              <a:cxn ang="0">
                <a:pos x="connsiteX12608" y="connsiteY12608"/>
              </a:cxn>
              <a:cxn ang="0">
                <a:pos x="connsiteX12609" y="connsiteY12609"/>
              </a:cxn>
              <a:cxn ang="0">
                <a:pos x="connsiteX12610" y="connsiteY12610"/>
              </a:cxn>
              <a:cxn ang="0">
                <a:pos x="connsiteX12611" y="connsiteY12611"/>
              </a:cxn>
              <a:cxn ang="0">
                <a:pos x="connsiteX12612" y="connsiteY12612"/>
              </a:cxn>
              <a:cxn ang="0">
                <a:pos x="connsiteX12613" y="connsiteY12613"/>
              </a:cxn>
              <a:cxn ang="0">
                <a:pos x="connsiteX12614" y="connsiteY12614"/>
              </a:cxn>
              <a:cxn ang="0">
                <a:pos x="connsiteX12615" y="connsiteY12615"/>
              </a:cxn>
              <a:cxn ang="0">
                <a:pos x="connsiteX12616" y="connsiteY12616"/>
              </a:cxn>
              <a:cxn ang="0">
                <a:pos x="connsiteX12617" y="connsiteY12617"/>
              </a:cxn>
              <a:cxn ang="0">
                <a:pos x="connsiteX12618" y="connsiteY12618"/>
              </a:cxn>
              <a:cxn ang="0">
                <a:pos x="connsiteX12619" y="connsiteY12619"/>
              </a:cxn>
              <a:cxn ang="0">
                <a:pos x="connsiteX12620" y="connsiteY12620"/>
              </a:cxn>
              <a:cxn ang="0">
                <a:pos x="connsiteX12621" y="connsiteY12621"/>
              </a:cxn>
              <a:cxn ang="0">
                <a:pos x="connsiteX12622" y="connsiteY12622"/>
              </a:cxn>
              <a:cxn ang="0">
                <a:pos x="connsiteX12623" y="connsiteY12623"/>
              </a:cxn>
              <a:cxn ang="0">
                <a:pos x="connsiteX12624" y="connsiteY12624"/>
              </a:cxn>
              <a:cxn ang="0">
                <a:pos x="connsiteX12625" y="connsiteY12625"/>
              </a:cxn>
              <a:cxn ang="0">
                <a:pos x="connsiteX12626" y="connsiteY12626"/>
              </a:cxn>
              <a:cxn ang="0">
                <a:pos x="connsiteX12627" y="connsiteY12627"/>
              </a:cxn>
              <a:cxn ang="0">
                <a:pos x="connsiteX12628" y="connsiteY12628"/>
              </a:cxn>
              <a:cxn ang="0">
                <a:pos x="connsiteX12629" y="connsiteY12629"/>
              </a:cxn>
              <a:cxn ang="0">
                <a:pos x="connsiteX12630" y="connsiteY12630"/>
              </a:cxn>
              <a:cxn ang="0">
                <a:pos x="connsiteX12631" y="connsiteY12631"/>
              </a:cxn>
              <a:cxn ang="0">
                <a:pos x="connsiteX12632" y="connsiteY12632"/>
              </a:cxn>
              <a:cxn ang="0">
                <a:pos x="connsiteX12633" y="connsiteY12633"/>
              </a:cxn>
              <a:cxn ang="0">
                <a:pos x="connsiteX12634" y="connsiteY12634"/>
              </a:cxn>
              <a:cxn ang="0">
                <a:pos x="connsiteX12635" y="connsiteY12635"/>
              </a:cxn>
              <a:cxn ang="0">
                <a:pos x="connsiteX12636" y="connsiteY12636"/>
              </a:cxn>
              <a:cxn ang="0">
                <a:pos x="connsiteX12637" y="connsiteY12637"/>
              </a:cxn>
              <a:cxn ang="0">
                <a:pos x="connsiteX12638" y="connsiteY12638"/>
              </a:cxn>
              <a:cxn ang="0">
                <a:pos x="connsiteX12639" y="connsiteY12639"/>
              </a:cxn>
              <a:cxn ang="0">
                <a:pos x="connsiteX12640" y="connsiteY12640"/>
              </a:cxn>
              <a:cxn ang="0">
                <a:pos x="connsiteX12641" y="connsiteY12641"/>
              </a:cxn>
              <a:cxn ang="0">
                <a:pos x="connsiteX12642" y="connsiteY12642"/>
              </a:cxn>
              <a:cxn ang="0">
                <a:pos x="connsiteX12643" y="connsiteY12643"/>
              </a:cxn>
              <a:cxn ang="0">
                <a:pos x="connsiteX12644" y="connsiteY12644"/>
              </a:cxn>
              <a:cxn ang="0">
                <a:pos x="connsiteX12645" y="connsiteY12645"/>
              </a:cxn>
              <a:cxn ang="0">
                <a:pos x="connsiteX12646" y="connsiteY12646"/>
              </a:cxn>
              <a:cxn ang="0">
                <a:pos x="connsiteX12647" y="connsiteY12647"/>
              </a:cxn>
              <a:cxn ang="0">
                <a:pos x="connsiteX12648" y="connsiteY12648"/>
              </a:cxn>
              <a:cxn ang="0">
                <a:pos x="connsiteX12649" y="connsiteY12649"/>
              </a:cxn>
              <a:cxn ang="0">
                <a:pos x="connsiteX12650" y="connsiteY12650"/>
              </a:cxn>
              <a:cxn ang="0">
                <a:pos x="connsiteX12651" y="connsiteY12651"/>
              </a:cxn>
              <a:cxn ang="0">
                <a:pos x="connsiteX12652" y="connsiteY12652"/>
              </a:cxn>
              <a:cxn ang="0">
                <a:pos x="connsiteX12653" y="connsiteY12653"/>
              </a:cxn>
              <a:cxn ang="0">
                <a:pos x="connsiteX12654" y="connsiteY12654"/>
              </a:cxn>
              <a:cxn ang="0">
                <a:pos x="connsiteX12655" y="connsiteY12655"/>
              </a:cxn>
              <a:cxn ang="0">
                <a:pos x="connsiteX12656" y="connsiteY12656"/>
              </a:cxn>
              <a:cxn ang="0">
                <a:pos x="connsiteX12657" y="connsiteY12657"/>
              </a:cxn>
              <a:cxn ang="0">
                <a:pos x="connsiteX12658" y="connsiteY12658"/>
              </a:cxn>
              <a:cxn ang="0">
                <a:pos x="connsiteX12659" y="connsiteY12659"/>
              </a:cxn>
              <a:cxn ang="0">
                <a:pos x="connsiteX12660" y="connsiteY12660"/>
              </a:cxn>
              <a:cxn ang="0">
                <a:pos x="connsiteX12661" y="connsiteY12661"/>
              </a:cxn>
              <a:cxn ang="0">
                <a:pos x="connsiteX12662" y="connsiteY12662"/>
              </a:cxn>
              <a:cxn ang="0">
                <a:pos x="connsiteX12663" y="connsiteY12663"/>
              </a:cxn>
              <a:cxn ang="0">
                <a:pos x="connsiteX12664" y="connsiteY12664"/>
              </a:cxn>
              <a:cxn ang="0">
                <a:pos x="connsiteX12665" y="connsiteY12665"/>
              </a:cxn>
              <a:cxn ang="0">
                <a:pos x="connsiteX12666" y="connsiteY12666"/>
              </a:cxn>
              <a:cxn ang="0">
                <a:pos x="connsiteX12667" y="connsiteY12667"/>
              </a:cxn>
              <a:cxn ang="0">
                <a:pos x="connsiteX12668" y="connsiteY12668"/>
              </a:cxn>
              <a:cxn ang="0">
                <a:pos x="connsiteX12669" y="connsiteY12669"/>
              </a:cxn>
              <a:cxn ang="0">
                <a:pos x="connsiteX12670" y="connsiteY12670"/>
              </a:cxn>
              <a:cxn ang="0">
                <a:pos x="connsiteX12671" y="connsiteY12671"/>
              </a:cxn>
              <a:cxn ang="0">
                <a:pos x="connsiteX12672" y="connsiteY12672"/>
              </a:cxn>
              <a:cxn ang="0">
                <a:pos x="connsiteX12673" y="connsiteY12673"/>
              </a:cxn>
              <a:cxn ang="0">
                <a:pos x="connsiteX12674" y="connsiteY12674"/>
              </a:cxn>
              <a:cxn ang="0">
                <a:pos x="connsiteX12675" y="connsiteY12675"/>
              </a:cxn>
              <a:cxn ang="0">
                <a:pos x="connsiteX12676" y="connsiteY12676"/>
              </a:cxn>
              <a:cxn ang="0">
                <a:pos x="connsiteX12677" y="connsiteY12677"/>
              </a:cxn>
              <a:cxn ang="0">
                <a:pos x="connsiteX12678" y="connsiteY12678"/>
              </a:cxn>
              <a:cxn ang="0">
                <a:pos x="connsiteX12679" y="connsiteY12679"/>
              </a:cxn>
              <a:cxn ang="0">
                <a:pos x="connsiteX12680" y="connsiteY12680"/>
              </a:cxn>
              <a:cxn ang="0">
                <a:pos x="connsiteX12681" y="connsiteY12681"/>
              </a:cxn>
              <a:cxn ang="0">
                <a:pos x="connsiteX12682" y="connsiteY12682"/>
              </a:cxn>
              <a:cxn ang="0">
                <a:pos x="connsiteX12683" y="connsiteY12683"/>
              </a:cxn>
              <a:cxn ang="0">
                <a:pos x="connsiteX12684" y="connsiteY12684"/>
              </a:cxn>
              <a:cxn ang="0">
                <a:pos x="connsiteX12685" y="connsiteY12685"/>
              </a:cxn>
              <a:cxn ang="0">
                <a:pos x="connsiteX12686" y="connsiteY12686"/>
              </a:cxn>
              <a:cxn ang="0">
                <a:pos x="connsiteX12687" y="connsiteY12687"/>
              </a:cxn>
              <a:cxn ang="0">
                <a:pos x="connsiteX12688" y="connsiteY12688"/>
              </a:cxn>
              <a:cxn ang="0">
                <a:pos x="connsiteX12689" y="connsiteY12689"/>
              </a:cxn>
              <a:cxn ang="0">
                <a:pos x="connsiteX12690" y="connsiteY12690"/>
              </a:cxn>
              <a:cxn ang="0">
                <a:pos x="connsiteX12691" y="connsiteY12691"/>
              </a:cxn>
              <a:cxn ang="0">
                <a:pos x="connsiteX12692" y="connsiteY12692"/>
              </a:cxn>
              <a:cxn ang="0">
                <a:pos x="connsiteX12693" y="connsiteY12693"/>
              </a:cxn>
              <a:cxn ang="0">
                <a:pos x="connsiteX12694" y="connsiteY12694"/>
              </a:cxn>
              <a:cxn ang="0">
                <a:pos x="connsiteX12695" y="connsiteY12695"/>
              </a:cxn>
              <a:cxn ang="0">
                <a:pos x="connsiteX12696" y="connsiteY12696"/>
              </a:cxn>
              <a:cxn ang="0">
                <a:pos x="connsiteX12697" y="connsiteY12697"/>
              </a:cxn>
              <a:cxn ang="0">
                <a:pos x="connsiteX12698" y="connsiteY12698"/>
              </a:cxn>
              <a:cxn ang="0">
                <a:pos x="connsiteX12699" y="connsiteY12699"/>
              </a:cxn>
              <a:cxn ang="0">
                <a:pos x="connsiteX12700" y="connsiteY12700"/>
              </a:cxn>
              <a:cxn ang="0">
                <a:pos x="connsiteX12701" y="connsiteY12701"/>
              </a:cxn>
              <a:cxn ang="0">
                <a:pos x="connsiteX12702" y="connsiteY12702"/>
              </a:cxn>
              <a:cxn ang="0">
                <a:pos x="connsiteX12703" y="connsiteY12703"/>
              </a:cxn>
              <a:cxn ang="0">
                <a:pos x="connsiteX12704" y="connsiteY12704"/>
              </a:cxn>
              <a:cxn ang="0">
                <a:pos x="connsiteX12705" y="connsiteY12705"/>
              </a:cxn>
              <a:cxn ang="0">
                <a:pos x="connsiteX12706" y="connsiteY12706"/>
              </a:cxn>
              <a:cxn ang="0">
                <a:pos x="connsiteX12707" y="connsiteY12707"/>
              </a:cxn>
              <a:cxn ang="0">
                <a:pos x="connsiteX12708" y="connsiteY12708"/>
              </a:cxn>
              <a:cxn ang="0">
                <a:pos x="connsiteX12709" y="connsiteY12709"/>
              </a:cxn>
              <a:cxn ang="0">
                <a:pos x="connsiteX12710" y="connsiteY12710"/>
              </a:cxn>
              <a:cxn ang="0">
                <a:pos x="connsiteX12711" y="connsiteY12711"/>
              </a:cxn>
              <a:cxn ang="0">
                <a:pos x="connsiteX12712" y="connsiteY12712"/>
              </a:cxn>
              <a:cxn ang="0">
                <a:pos x="connsiteX12713" y="connsiteY12713"/>
              </a:cxn>
              <a:cxn ang="0">
                <a:pos x="connsiteX12714" y="connsiteY12714"/>
              </a:cxn>
              <a:cxn ang="0">
                <a:pos x="connsiteX12715" y="connsiteY12715"/>
              </a:cxn>
              <a:cxn ang="0">
                <a:pos x="connsiteX12716" y="connsiteY12716"/>
              </a:cxn>
              <a:cxn ang="0">
                <a:pos x="connsiteX12717" y="connsiteY12717"/>
              </a:cxn>
              <a:cxn ang="0">
                <a:pos x="connsiteX12718" y="connsiteY12718"/>
              </a:cxn>
              <a:cxn ang="0">
                <a:pos x="connsiteX12719" y="connsiteY12719"/>
              </a:cxn>
              <a:cxn ang="0">
                <a:pos x="connsiteX12720" y="connsiteY12720"/>
              </a:cxn>
              <a:cxn ang="0">
                <a:pos x="connsiteX12721" y="connsiteY12721"/>
              </a:cxn>
              <a:cxn ang="0">
                <a:pos x="connsiteX12722" y="connsiteY12722"/>
              </a:cxn>
              <a:cxn ang="0">
                <a:pos x="connsiteX12723" y="connsiteY12723"/>
              </a:cxn>
              <a:cxn ang="0">
                <a:pos x="connsiteX12724" y="connsiteY12724"/>
              </a:cxn>
              <a:cxn ang="0">
                <a:pos x="connsiteX12725" y="connsiteY12725"/>
              </a:cxn>
              <a:cxn ang="0">
                <a:pos x="connsiteX12726" y="connsiteY12726"/>
              </a:cxn>
              <a:cxn ang="0">
                <a:pos x="connsiteX12727" y="connsiteY12727"/>
              </a:cxn>
              <a:cxn ang="0">
                <a:pos x="connsiteX12728" y="connsiteY12728"/>
              </a:cxn>
              <a:cxn ang="0">
                <a:pos x="connsiteX12729" y="connsiteY12729"/>
              </a:cxn>
              <a:cxn ang="0">
                <a:pos x="connsiteX12730" y="connsiteY12730"/>
              </a:cxn>
              <a:cxn ang="0">
                <a:pos x="connsiteX12731" y="connsiteY12731"/>
              </a:cxn>
              <a:cxn ang="0">
                <a:pos x="connsiteX12732" y="connsiteY12732"/>
              </a:cxn>
              <a:cxn ang="0">
                <a:pos x="connsiteX12733" y="connsiteY12733"/>
              </a:cxn>
              <a:cxn ang="0">
                <a:pos x="connsiteX12734" y="connsiteY12734"/>
              </a:cxn>
              <a:cxn ang="0">
                <a:pos x="connsiteX12735" y="connsiteY12735"/>
              </a:cxn>
              <a:cxn ang="0">
                <a:pos x="connsiteX12736" y="connsiteY12736"/>
              </a:cxn>
              <a:cxn ang="0">
                <a:pos x="connsiteX12737" y="connsiteY12737"/>
              </a:cxn>
              <a:cxn ang="0">
                <a:pos x="connsiteX12738" y="connsiteY12738"/>
              </a:cxn>
              <a:cxn ang="0">
                <a:pos x="connsiteX12739" y="connsiteY12739"/>
              </a:cxn>
              <a:cxn ang="0">
                <a:pos x="connsiteX12740" y="connsiteY12740"/>
              </a:cxn>
              <a:cxn ang="0">
                <a:pos x="connsiteX12741" y="connsiteY12741"/>
              </a:cxn>
              <a:cxn ang="0">
                <a:pos x="connsiteX12742" y="connsiteY12742"/>
              </a:cxn>
              <a:cxn ang="0">
                <a:pos x="connsiteX12743" y="connsiteY12743"/>
              </a:cxn>
              <a:cxn ang="0">
                <a:pos x="connsiteX12744" y="connsiteY12744"/>
              </a:cxn>
              <a:cxn ang="0">
                <a:pos x="connsiteX12745" y="connsiteY12745"/>
              </a:cxn>
              <a:cxn ang="0">
                <a:pos x="connsiteX12746" y="connsiteY12746"/>
              </a:cxn>
              <a:cxn ang="0">
                <a:pos x="connsiteX12747" y="connsiteY12747"/>
              </a:cxn>
              <a:cxn ang="0">
                <a:pos x="connsiteX12748" y="connsiteY12748"/>
              </a:cxn>
              <a:cxn ang="0">
                <a:pos x="connsiteX12749" y="connsiteY12749"/>
              </a:cxn>
              <a:cxn ang="0">
                <a:pos x="connsiteX12750" y="connsiteY12750"/>
              </a:cxn>
              <a:cxn ang="0">
                <a:pos x="connsiteX12751" y="connsiteY12751"/>
              </a:cxn>
              <a:cxn ang="0">
                <a:pos x="connsiteX12752" y="connsiteY12752"/>
              </a:cxn>
              <a:cxn ang="0">
                <a:pos x="connsiteX12753" y="connsiteY12753"/>
              </a:cxn>
              <a:cxn ang="0">
                <a:pos x="connsiteX12754" y="connsiteY12754"/>
              </a:cxn>
              <a:cxn ang="0">
                <a:pos x="connsiteX12755" y="connsiteY12755"/>
              </a:cxn>
              <a:cxn ang="0">
                <a:pos x="connsiteX12756" y="connsiteY12756"/>
              </a:cxn>
              <a:cxn ang="0">
                <a:pos x="connsiteX12757" y="connsiteY12757"/>
              </a:cxn>
              <a:cxn ang="0">
                <a:pos x="connsiteX12758" y="connsiteY12758"/>
              </a:cxn>
              <a:cxn ang="0">
                <a:pos x="connsiteX12759" y="connsiteY12759"/>
              </a:cxn>
              <a:cxn ang="0">
                <a:pos x="connsiteX12760" y="connsiteY12760"/>
              </a:cxn>
              <a:cxn ang="0">
                <a:pos x="connsiteX12761" y="connsiteY12761"/>
              </a:cxn>
              <a:cxn ang="0">
                <a:pos x="connsiteX12762" y="connsiteY12762"/>
              </a:cxn>
              <a:cxn ang="0">
                <a:pos x="connsiteX12763" y="connsiteY12763"/>
              </a:cxn>
              <a:cxn ang="0">
                <a:pos x="connsiteX12764" y="connsiteY12764"/>
              </a:cxn>
              <a:cxn ang="0">
                <a:pos x="connsiteX12765" y="connsiteY12765"/>
              </a:cxn>
              <a:cxn ang="0">
                <a:pos x="connsiteX12766" y="connsiteY12766"/>
              </a:cxn>
              <a:cxn ang="0">
                <a:pos x="connsiteX12767" y="connsiteY12767"/>
              </a:cxn>
              <a:cxn ang="0">
                <a:pos x="connsiteX12768" y="connsiteY12768"/>
              </a:cxn>
              <a:cxn ang="0">
                <a:pos x="connsiteX12769" y="connsiteY12769"/>
              </a:cxn>
              <a:cxn ang="0">
                <a:pos x="connsiteX12770" y="connsiteY12770"/>
              </a:cxn>
              <a:cxn ang="0">
                <a:pos x="connsiteX12771" y="connsiteY12771"/>
              </a:cxn>
              <a:cxn ang="0">
                <a:pos x="connsiteX12772" y="connsiteY12772"/>
              </a:cxn>
              <a:cxn ang="0">
                <a:pos x="connsiteX12773" y="connsiteY12773"/>
              </a:cxn>
              <a:cxn ang="0">
                <a:pos x="connsiteX12774" y="connsiteY12774"/>
              </a:cxn>
              <a:cxn ang="0">
                <a:pos x="connsiteX12775" y="connsiteY12775"/>
              </a:cxn>
              <a:cxn ang="0">
                <a:pos x="connsiteX12776" y="connsiteY12776"/>
              </a:cxn>
              <a:cxn ang="0">
                <a:pos x="connsiteX12777" y="connsiteY12777"/>
              </a:cxn>
              <a:cxn ang="0">
                <a:pos x="connsiteX12778" y="connsiteY12778"/>
              </a:cxn>
              <a:cxn ang="0">
                <a:pos x="connsiteX12779" y="connsiteY12779"/>
              </a:cxn>
              <a:cxn ang="0">
                <a:pos x="connsiteX12780" y="connsiteY12780"/>
              </a:cxn>
              <a:cxn ang="0">
                <a:pos x="connsiteX12781" y="connsiteY12781"/>
              </a:cxn>
              <a:cxn ang="0">
                <a:pos x="connsiteX12782" y="connsiteY12782"/>
              </a:cxn>
              <a:cxn ang="0">
                <a:pos x="connsiteX12783" y="connsiteY12783"/>
              </a:cxn>
              <a:cxn ang="0">
                <a:pos x="connsiteX12784" y="connsiteY12784"/>
              </a:cxn>
              <a:cxn ang="0">
                <a:pos x="connsiteX12785" y="connsiteY12785"/>
              </a:cxn>
              <a:cxn ang="0">
                <a:pos x="connsiteX12786" y="connsiteY12786"/>
              </a:cxn>
              <a:cxn ang="0">
                <a:pos x="connsiteX12787" y="connsiteY12787"/>
              </a:cxn>
              <a:cxn ang="0">
                <a:pos x="connsiteX12788" y="connsiteY12788"/>
              </a:cxn>
              <a:cxn ang="0">
                <a:pos x="connsiteX12789" y="connsiteY12789"/>
              </a:cxn>
              <a:cxn ang="0">
                <a:pos x="connsiteX12790" y="connsiteY12790"/>
              </a:cxn>
              <a:cxn ang="0">
                <a:pos x="connsiteX12791" y="connsiteY12791"/>
              </a:cxn>
              <a:cxn ang="0">
                <a:pos x="connsiteX12792" y="connsiteY12792"/>
              </a:cxn>
              <a:cxn ang="0">
                <a:pos x="connsiteX12793" y="connsiteY12793"/>
              </a:cxn>
              <a:cxn ang="0">
                <a:pos x="connsiteX12794" y="connsiteY12794"/>
              </a:cxn>
              <a:cxn ang="0">
                <a:pos x="connsiteX12795" y="connsiteY12795"/>
              </a:cxn>
              <a:cxn ang="0">
                <a:pos x="connsiteX12796" y="connsiteY12796"/>
              </a:cxn>
              <a:cxn ang="0">
                <a:pos x="connsiteX12797" y="connsiteY12797"/>
              </a:cxn>
              <a:cxn ang="0">
                <a:pos x="connsiteX12798" y="connsiteY12798"/>
              </a:cxn>
              <a:cxn ang="0">
                <a:pos x="connsiteX12799" y="connsiteY12799"/>
              </a:cxn>
              <a:cxn ang="0">
                <a:pos x="connsiteX12800" y="connsiteY12800"/>
              </a:cxn>
              <a:cxn ang="0">
                <a:pos x="connsiteX12801" y="connsiteY12801"/>
              </a:cxn>
              <a:cxn ang="0">
                <a:pos x="connsiteX12802" y="connsiteY12802"/>
              </a:cxn>
              <a:cxn ang="0">
                <a:pos x="connsiteX12803" y="connsiteY12803"/>
              </a:cxn>
              <a:cxn ang="0">
                <a:pos x="connsiteX12804" y="connsiteY12804"/>
              </a:cxn>
              <a:cxn ang="0">
                <a:pos x="connsiteX12805" y="connsiteY12805"/>
              </a:cxn>
              <a:cxn ang="0">
                <a:pos x="connsiteX12806" y="connsiteY12806"/>
              </a:cxn>
              <a:cxn ang="0">
                <a:pos x="connsiteX12807" y="connsiteY12807"/>
              </a:cxn>
              <a:cxn ang="0">
                <a:pos x="connsiteX12808" y="connsiteY12808"/>
              </a:cxn>
              <a:cxn ang="0">
                <a:pos x="connsiteX12809" y="connsiteY12809"/>
              </a:cxn>
              <a:cxn ang="0">
                <a:pos x="connsiteX12810" y="connsiteY12810"/>
              </a:cxn>
              <a:cxn ang="0">
                <a:pos x="connsiteX12811" y="connsiteY12811"/>
              </a:cxn>
              <a:cxn ang="0">
                <a:pos x="connsiteX12812" y="connsiteY12812"/>
              </a:cxn>
              <a:cxn ang="0">
                <a:pos x="connsiteX12813" y="connsiteY12813"/>
              </a:cxn>
              <a:cxn ang="0">
                <a:pos x="connsiteX12814" y="connsiteY12814"/>
              </a:cxn>
              <a:cxn ang="0">
                <a:pos x="connsiteX12815" y="connsiteY12815"/>
              </a:cxn>
              <a:cxn ang="0">
                <a:pos x="connsiteX12816" y="connsiteY12816"/>
              </a:cxn>
              <a:cxn ang="0">
                <a:pos x="connsiteX12817" y="connsiteY12817"/>
              </a:cxn>
              <a:cxn ang="0">
                <a:pos x="connsiteX12818" y="connsiteY12818"/>
              </a:cxn>
              <a:cxn ang="0">
                <a:pos x="connsiteX12819" y="connsiteY12819"/>
              </a:cxn>
              <a:cxn ang="0">
                <a:pos x="connsiteX12820" y="connsiteY12820"/>
              </a:cxn>
              <a:cxn ang="0">
                <a:pos x="connsiteX12821" y="connsiteY12821"/>
              </a:cxn>
              <a:cxn ang="0">
                <a:pos x="connsiteX12822" y="connsiteY12822"/>
              </a:cxn>
              <a:cxn ang="0">
                <a:pos x="connsiteX12823" y="connsiteY12823"/>
              </a:cxn>
              <a:cxn ang="0">
                <a:pos x="connsiteX12824" y="connsiteY12824"/>
              </a:cxn>
              <a:cxn ang="0">
                <a:pos x="connsiteX12825" y="connsiteY12825"/>
              </a:cxn>
              <a:cxn ang="0">
                <a:pos x="connsiteX12826" y="connsiteY12826"/>
              </a:cxn>
              <a:cxn ang="0">
                <a:pos x="connsiteX12827" y="connsiteY12827"/>
              </a:cxn>
              <a:cxn ang="0">
                <a:pos x="connsiteX12828" y="connsiteY12828"/>
              </a:cxn>
              <a:cxn ang="0">
                <a:pos x="connsiteX12829" y="connsiteY12829"/>
              </a:cxn>
              <a:cxn ang="0">
                <a:pos x="connsiteX12830" y="connsiteY12830"/>
              </a:cxn>
              <a:cxn ang="0">
                <a:pos x="connsiteX12831" y="connsiteY12831"/>
              </a:cxn>
              <a:cxn ang="0">
                <a:pos x="connsiteX12832" y="connsiteY12832"/>
              </a:cxn>
              <a:cxn ang="0">
                <a:pos x="connsiteX12833" y="connsiteY12833"/>
              </a:cxn>
              <a:cxn ang="0">
                <a:pos x="connsiteX12834" y="connsiteY12834"/>
              </a:cxn>
              <a:cxn ang="0">
                <a:pos x="connsiteX12835" y="connsiteY12835"/>
              </a:cxn>
              <a:cxn ang="0">
                <a:pos x="connsiteX12836" y="connsiteY12836"/>
              </a:cxn>
              <a:cxn ang="0">
                <a:pos x="connsiteX12837" y="connsiteY12837"/>
              </a:cxn>
              <a:cxn ang="0">
                <a:pos x="connsiteX12838" y="connsiteY12838"/>
              </a:cxn>
              <a:cxn ang="0">
                <a:pos x="connsiteX12839" y="connsiteY12839"/>
              </a:cxn>
              <a:cxn ang="0">
                <a:pos x="connsiteX12840" y="connsiteY12840"/>
              </a:cxn>
              <a:cxn ang="0">
                <a:pos x="connsiteX12841" y="connsiteY12841"/>
              </a:cxn>
              <a:cxn ang="0">
                <a:pos x="connsiteX12842" y="connsiteY12842"/>
              </a:cxn>
              <a:cxn ang="0">
                <a:pos x="connsiteX12843" y="connsiteY12843"/>
              </a:cxn>
              <a:cxn ang="0">
                <a:pos x="connsiteX12844" y="connsiteY12844"/>
              </a:cxn>
              <a:cxn ang="0">
                <a:pos x="connsiteX12845" y="connsiteY12845"/>
              </a:cxn>
              <a:cxn ang="0">
                <a:pos x="connsiteX12846" y="connsiteY12846"/>
              </a:cxn>
              <a:cxn ang="0">
                <a:pos x="connsiteX12847" y="connsiteY12847"/>
              </a:cxn>
              <a:cxn ang="0">
                <a:pos x="connsiteX12848" y="connsiteY12848"/>
              </a:cxn>
              <a:cxn ang="0">
                <a:pos x="connsiteX12849" y="connsiteY12849"/>
              </a:cxn>
              <a:cxn ang="0">
                <a:pos x="connsiteX12850" y="connsiteY12850"/>
              </a:cxn>
              <a:cxn ang="0">
                <a:pos x="connsiteX12851" y="connsiteY12851"/>
              </a:cxn>
              <a:cxn ang="0">
                <a:pos x="connsiteX12852" y="connsiteY12852"/>
              </a:cxn>
              <a:cxn ang="0">
                <a:pos x="connsiteX12853" y="connsiteY12853"/>
              </a:cxn>
              <a:cxn ang="0">
                <a:pos x="connsiteX12854" y="connsiteY12854"/>
              </a:cxn>
              <a:cxn ang="0">
                <a:pos x="connsiteX12855" y="connsiteY12855"/>
              </a:cxn>
              <a:cxn ang="0">
                <a:pos x="connsiteX12856" y="connsiteY12856"/>
              </a:cxn>
              <a:cxn ang="0">
                <a:pos x="connsiteX12857" y="connsiteY12857"/>
              </a:cxn>
              <a:cxn ang="0">
                <a:pos x="connsiteX12858" y="connsiteY12858"/>
              </a:cxn>
              <a:cxn ang="0">
                <a:pos x="connsiteX12859" y="connsiteY12859"/>
              </a:cxn>
              <a:cxn ang="0">
                <a:pos x="connsiteX12860" y="connsiteY12860"/>
              </a:cxn>
              <a:cxn ang="0">
                <a:pos x="connsiteX12861" y="connsiteY12861"/>
              </a:cxn>
              <a:cxn ang="0">
                <a:pos x="connsiteX12862" y="connsiteY12862"/>
              </a:cxn>
              <a:cxn ang="0">
                <a:pos x="connsiteX12863" y="connsiteY12863"/>
              </a:cxn>
              <a:cxn ang="0">
                <a:pos x="connsiteX12864" y="connsiteY12864"/>
              </a:cxn>
              <a:cxn ang="0">
                <a:pos x="connsiteX12865" y="connsiteY12865"/>
              </a:cxn>
              <a:cxn ang="0">
                <a:pos x="connsiteX12866" y="connsiteY12866"/>
              </a:cxn>
              <a:cxn ang="0">
                <a:pos x="connsiteX12867" y="connsiteY12867"/>
              </a:cxn>
              <a:cxn ang="0">
                <a:pos x="connsiteX12868" y="connsiteY12868"/>
              </a:cxn>
              <a:cxn ang="0">
                <a:pos x="connsiteX12869" y="connsiteY12869"/>
              </a:cxn>
              <a:cxn ang="0">
                <a:pos x="connsiteX12870" y="connsiteY12870"/>
              </a:cxn>
              <a:cxn ang="0">
                <a:pos x="connsiteX12871" y="connsiteY12871"/>
              </a:cxn>
              <a:cxn ang="0">
                <a:pos x="connsiteX12872" y="connsiteY12872"/>
              </a:cxn>
              <a:cxn ang="0">
                <a:pos x="connsiteX12873" y="connsiteY12873"/>
              </a:cxn>
              <a:cxn ang="0">
                <a:pos x="connsiteX12874" y="connsiteY12874"/>
              </a:cxn>
              <a:cxn ang="0">
                <a:pos x="connsiteX12875" y="connsiteY12875"/>
              </a:cxn>
              <a:cxn ang="0">
                <a:pos x="connsiteX12876" y="connsiteY12876"/>
              </a:cxn>
              <a:cxn ang="0">
                <a:pos x="connsiteX12877" y="connsiteY12877"/>
              </a:cxn>
              <a:cxn ang="0">
                <a:pos x="connsiteX12878" y="connsiteY12878"/>
              </a:cxn>
              <a:cxn ang="0">
                <a:pos x="connsiteX12879" y="connsiteY12879"/>
              </a:cxn>
              <a:cxn ang="0">
                <a:pos x="connsiteX12880" y="connsiteY12880"/>
              </a:cxn>
              <a:cxn ang="0">
                <a:pos x="connsiteX12881" y="connsiteY12881"/>
              </a:cxn>
              <a:cxn ang="0">
                <a:pos x="connsiteX12882" y="connsiteY12882"/>
              </a:cxn>
              <a:cxn ang="0">
                <a:pos x="connsiteX12883" y="connsiteY12883"/>
              </a:cxn>
              <a:cxn ang="0">
                <a:pos x="connsiteX12884" y="connsiteY12884"/>
              </a:cxn>
              <a:cxn ang="0">
                <a:pos x="connsiteX12885" y="connsiteY12885"/>
              </a:cxn>
              <a:cxn ang="0">
                <a:pos x="connsiteX12886" y="connsiteY12886"/>
              </a:cxn>
              <a:cxn ang="0">
                <a:pos x="connsiteX12887" y="connsiteY12887"/>
              </a:cxn>
              <a:cxn ang="0">
                <a:pos x="connsiteX12888" y="connsiteY12888"/>
              </a:cxn>
              <a:cxn ang="0">
                <a:pos x="connsiteX12889" y="connsiteY12889"/>
              </a:cxn>
              <a:cxn ang="0">
                <a:pos x="connsiteX12890" y="connsiteY12890"/>
              </a:cxn>
              <a:cxn ang="0">
                <a:pos x="connsiteX12891" y="connsiteY12891"/>
              </a:cxn>
              <a:cxn ang="0">
                <a:pos x="connsiteX12892" y="connsiteY12892"/>
              </a:cxn>
              <a:cxn ang="0">
                <a:pos x="connsiteX12893" y="connsiteY12893"/>
              </a:cxn>
              <a:cxn ang="0">
                <a:pos x="connsiteX12894" y="connsiteY12894"/>
              </a:cxn>
              <a:cxn ang="0">
                <a:pos x="connsiteX12895" y="connsiteY12895"/>
              </a:cxn>
              <a:cxn ang="0">
                <a:pos x="connsiteX12896" y="connsiteY12896"/>
              </a:cxn>
              <a:cxn ang="0">
                <a:pos x="connsiteX12897" y="connsiteY12897"/>
              </a:cxn>
              <a:cxn ang="0">
                <a:pos x="connsiteX12898" y="connsiteY12898"/>
              </a:cxn>
              <a:cxn ang="0">
                <a:pos x="connsiteX12899" y="connsiteY12899"/>
              </a:cxn>
              <a:cxn ang="0">
                <a:pos x="connsiteX12900" y="connsiteY12900"/>
              </a:cxn>
              <a:cxn ang="0">
                <a:pos x="connsiteX12901" y="connsiteY12901"/>
              </a:cxn>
              <a:cxn ang="0">
                <a:pos x="connsiteX12902" y="connsiteY12902"/>
              </a:cxn>
              <a:cxn ang="0">
                <a:pos x="connsiteX12903" y="connsiteY12903"/>
              </a:cxn>
              <a:cxn ang="0">
                <a:pos x="connsiteX12904" y="connsiteY12904"/>
              </a:cxn>
              <a:cxn ang="0">
                <a:pos x="connsiteX12905" y="connsiteY12905"/>
              </a:cxn>
              <a:cxn ang="0">
                <a:pos x="connsiteX12906" y="connsiteY12906"/>
              </a:cxn>
              <a:cxn ang="0">
                <a:pos x="connsiteX12907" y="connsiteY12907"/>
              </a:cxn>
              <a:cxn ang="0">
                <a:pos x="connsiteX12908" y="connsiteY12908"/>
              </a:cxn>
              <a:cxn ang="0">
                <a:pos x="connsiteX12909" y="connsiteY12909"/>
              </a:cxn>
              <a:cxn ang="0">
                <a:pos x="connsiteX12910" y="connsiteY12910"/>
              </a:cxn>
              <a:cxn ang="0">
                <a:pos x="connsiteX12911" y="connsiteY12911"/>
              </a:cxn>
              <a:cxn ang="0">
                <a:pos x="connsiteX12912" y="connsiteY12912"/>
              </a:cxn>
              <a:cxn ang="0">
                <a:pos x="connsiteX12913" y="connsiteY12913"/>
              </a:cxn>
              <a:cxn ang="0">
                <a:pos x="connsiteX12914" y="connsiteY12914"/>
              </a:cxn>
              <a:cxn ang="0">
                <a:pos x="connsiteX12915" y="connsiteY12915"/>
              </a:cxn>
              <a:cxn ang="0">
                <a:pos x="connsiteX12916" y="connsiteY12916"/>
              </a:cxn>
              <a:cxn ang="0">
                <a:pos x="connsiteX12917" y="connsiteY12917"/>
              </a:cxn>
              <a:cxn ang="0">
                <a:pos x="connsiteX12918" y="connsiteY12918"/>
              </a:cxn>
              <a:cxn ang="0">
                <a:pos x="connsiteX12919" y="connsiteY12919"/>
              </a:cxn>
              <a:cxn ang="0">
                <a:pos x="connsiteX12920" y="connsiteY12920"/>
              </a:cxn>
              <a:cxn ang="0">
                <a:pos x="connsiteX12921" y="connsiteY12921"/>
              </a:cxn>
              <a:cxn ang="0">
                <a:pos x="connsiteX12922" y="connsiteY12922"/>
              </a:cxn>
              <a:cxn ang="0">
                <a:pos x="connsiteX12923" y="connsiteY12923"/>
              </a:cxn>
              <a:cxn ang="0">
                <a:pos x="connsiteX12924" y="connsiteY12924"/>
              </a:cxn>
              <a:cxn ang="0">
                <a:pos x="connsiteX12925" y="connsiteY12925"/>
              </a:cxn>
              <a:cxn ang="0">
                <a:pos x="connsiteX12926" y="connsiteY12926"/>
              </a:cxn>
              <a:cxn ang="0">
                <a:pos x="connsiteX12927" y="connsiteY12927"/>
              </a:cxn>
              <a:cxn ang="0">
                <a:pos x="connsiteX12928" y="connsiteY12928"/>
              </a:cxn>
              <a:cxn ang="0">
                <a:pos x="connsiteX12929" y="connsiteY12929"/>
              </a:cxn>
              <a:cxn ang="0">
                <a:pos x="connsiteX12930" y="connsiteY12930"/>
              </a:cxn>
              <a:cxn ang="0">
                <a:pos x="connsiteX12931" y="connsiteY12931"/>
              </a:cxn>
              <a:cxn ang="0">
                <a:pos x="connsiteX12932" y="connsiteY12932"/>
              </a:cxn>
              <a:cxn ang="0">
                <a:pos x="connsiteX12933" y="connsiteY12933"/>
              </a:cxn>
              <a:cxn ang="0">
                <a:pos x="connsiteX12934" y="connsiteY12934"/>
              </a:cxn>
              <a:cxn ang="0">
                <a:pos x="connsiteX12935" y="connsiteY12935"/>
              </a:cxn>
              <a:cxn ang="0">
                <a:pos x="connsiteX12936" y="connsiteY12936"/>
              </a:cxn>
              <a:cxn ang="0">
                <a:pos x="connsiteX12937" y="connsiteY12937"/>
              </a:cxn>
              <a:cxn ang="0">
                <a:pos x="connsiteX12938" y="connsiteY12938"/>
              </a:cxn>
              <a:cxn ang="0">
                <a:pos x="connsiteX12939" y="connsiteY12939"/>
              </a:cxn>
              <a:cxn ang="0">
                <a:pos x="connsiteX12940" y="connsiteY12940"/>
              </a:cxn>
              <a:cxn ang="0">
                <a:pos x="connsiteX12941" y="connsiteY12941"/>
              </a:cxn>
              <a:cxn ang="0">
                <a:pos x="connsiteX12942" y="connsiteY12942"/>
              </a:cxn>
              <a:cxn ang="0">
                <a:pos x="connsiteX12943" y="connsiteY12943"/>
              </a:cxn>
              <a:cxn ang="0">
                <a:pos x="connsiteX12944" y="connsiteY12944"/>
              </a:cxn>
              <a:cxn ang="0">
                <a:pos x="connsiteX12945" y="connsiteY12945"/>
              </a:cxn>
              <a:cxn ang="0">
                <a:pos x="connsiteX12946" y="connsiteY12946"/>
              </a:cxn>
              <a:cxn ang="0">
                <a:pos x="connsiteX12947" y="connsiteY12947"/>
              </a:cxn>
              <a:cxn ang="0">
                <a:pos x="connsiteX12948" y="connsiteY12948"/>
              </a:cxn>
              <a:cxn ang="0">
                <a:pos x="connsiteX12949" y="connsiteY12949"/>
              </a:cxn>
              <a:cxn ang="0">
                <a:pos x="connsiteX12950" y="connsiteY12950"/>
              </a:cxn>
              <a:cxn ang="0">
                <a:pos x="connsiteX12951" y="connsiteY12951"/>
              </a:cxn>
              <a:cxn ang="0">
                <a:pos x="connsiteX12952" y="connsiteY12952"/>
              </a:cxn>
              <a:cxn ang="0">
                <a:pos x="connsiteX12953" y="connsiteY12953"/>
              </a:cxn>
              <a:cxn ang="0">
                <a:pos x="connsiteX12954" y="connsiteY12954"/>
              </a:cxn>
              <a:cxn ang="0">
                <a:pos x="connsiteX12955" y="connsiteY12955"/>
              </a:cxn>
              <a:cxn ang="0">
                <a:pos x="connsiteX12956" y="connsiteY12956"/>
              </a:cxn>
              <a:cxn ang="0">
                <a:pos x="connsiteX12957" y="connsiteY12957"/>
              </a:cxn>
              <a:cxn ang="0">
                <a:pos x="connsiteX12958" y="connsiteY12958"/>
              </a:cxn>
              <a:cxn ang="0">
                <a:pos x="connsiteX12959" y="connsiteY12959"/>
              </a:cxn>
              <a:cxn ang="0">
                <a:pos x="connsiteX12960" y="connsiteY12960"/>
              </a:cxn>
              <a:cxn ang="0">
                <a:pos x="connsiteX12961" y="connsiteY12961"/>
              </a:cxn>
              <a:cxn ang="0">
                <a:pos x="connsiteX12962" y="connsiteY12962"/>
              </a:cxn>
              <a:cxn ang="0">
                <a:pos x="connsiteX12963" y="connsiteY12963"/>
              </a:cxn>
              <a:cxn ang="0">
                <a:pos x="connsiteX12964" y="connsiteY12964"/>
              </a:cxn>
              <a:cxn ang="0">
                <a:pos x="connsiteX12965" y="connsiteY12965"/>
              </a:cxn>
              <a:cxn ang="0">
                <a:pos x="connsiteX12966" y="connsiteY12966"/>
              </a:cxn>
              <a:cxn ang="0">
                <a:pos x="connsiteX12967" y="connsiteY12967"/>
              </a:cxn>
              <a:cxn ang="0">
                <a:pos x="connsiteX12968" y="connsiteY12968"/>
              </a:cxn>
              <a:cxn ang="0">
                <a:pos x="connsiteX12969" y="connsiteY12969"/>
              </a:cxn>
              <a:cxn ang="0">
                <a:pos x="connsiteX12970" y="connsiteY12970"/>
              </a:cxn>
              <a:cxn ang="0">
                <a:pos x="connsiteX12971" y="connsiteY12971"/>
              </a:cxn>
              <a:cxn ang="0">
                <a:pos x="connsiteX12972" y="connsiteY12972"/>
              </a:cxn>
              <a:cxn ang="0">
                <a:pos x="connsiteX12973" y="connsiteY12973"/>
              </a:cxn>
              <a:cxn ang="0">
                <a:pos x="connsiteX12974" y="connsiteY12974"/>
              </a:cxn>
              <a:cxn ang="0">
                <a:pos x="connsiteX12975" y="connsiteY12975"/>
              </a:cxn>
              <a:cxn ang="0">
                <a:pos x="connsiteX12976" y="connsiteY12976"/>
              </a:cxn>
              <a:cxn ang="0">
                <a:pos x="connsiteX12977" y="connsiteY12977"/>
              </a:cxn>
              <a:cxn ang="0">
                <a:pos x="connsiteX12978" y="connsiteY12978"/>
              </a:cxn>
              <a:cxn ang="0">
                <a:pos x="connsiteX12979" y="connsiteY12979"/>
              </a:cxn>
              <a:cxn ang="0">
                <a:pos x="connsiteX12980" y="connsiteY12980"/>
              </a:cxn>
              <a:cxn ang="0">
                <a:pos x="connsiteX12981" y="connsiteY12981"/>
              </a:cxn>
              <a:cxn ang="0">
                <a:pos x="connsiteX12982" y="connsiteY12982"/>
              </a:cxn>
              <a:cxn ang="0">
                <a:pos x="connsiteX12983" y="connsiteY12983"/>
              </a:cxn>
              <a:cxn ang="0">
                <a:pos x="connsiteX12984" y="connsiteY12984"/>
              </a:cxn>
              <a:cxn ang="0">
                <a:pos x="connsiteX12985" y="connsiteY12985"/>
              </a:cxn>
              <a:cxn ang="0">
                <a:pos x="connsiteX12986" y="connsiteY12986"/>
              </a:cxn>
              <a:cxn ang="0">
                <a:pos x="connsiteX12987" y="connsiteY12987"/>
              </a:cxn>
              <a:cxn ang="0">
                <a:pos x="connsiteX12988" y="connsiteY12988"/>
              </a:cxn>
              <a:cxn ang="0">
                <a:pos x="connsiteX12989" y="connsiteY12989"/>
              </a:cxn>
              <a:cxn ang="0">
                <a:pos x="connsiteX12990" y="connsiteY12990"/>
              </a:cxn>
              <a:cxn ang="0">
                <a:pos x="connsiteX12991" y="connsiteY12991"/>
              </a:cxn>
              <a:cxn ang="0">
                <a:pos x="connsiteX12992" y="connsiteY12992"/>
              </a:cxn>
              <a:cxn ang="0">
                <a:pos x="connsiteX12993" y="connsiteY12993"/>
              </a:cxn>
              <a:cxn ang="0">
                <a:pos x="connsiteX12994" y="connsiteY12994"/>
              </a:cxn>
              <a:cxn ang="0">
                <a:pos x="connsiteX12995" y="connsiteY12995"/>
              </a:cxn>
              <a:cxn ang="0">
                <a:pos x="connsiteX12996" y="connsiteY12996"/>
              </a:cxn>
              <a:cxn ang="0">
                <a:pos x="connsiteX12997" y="connsiteY12997"/>
              </a:cxn>
              <a:cxn ang="0">
                <a:pos x="connsiteX12998" y="connsiteY12998"/>
              </a:cxn>
              <a:cxn ang="0">
                <a:pos x="connsiteX12999" y="connsiteY12999"/>
              </a:cxn>
              <a:cxn ang="0">
                <a:pos x="connsiteX13000" y="connsiteY13000"/>
              </a:cxn>
              <a:cxn ang="0">
                <a:pos x="connsiteX13001" y="connsiteY13001"/>
              </a:cxn>
              <a:cxn ang="0">
                <a:pos x="connsiteX13002" y="connsiteY13002"/>
              </a:cxn>
              <a:cxn ang="0">
                <a:pos x="connsiteX13003" y="connsiteY13003"/>
              </a:cxn>
              <a:cxn ang="0">
                <a:pos x="connsiteX13004" y="connsiteY13004"/>
              </a:cxn>
              <a:cxn ang="0">
                <a:pos x="connsiteX13005" y="connsiteY13005"/>
              </a:cxn>
              <a:cxn ang="0">
                <a:pos x="connsiteX13006" y="connsiteY13006"/>
              </a:cxn>
              <a:cxn ang="0">
                <a:pos x="connsiteX13007" y="connsiteY13007"/>
              </a:cxn>
              <a:cxn ang="0">
                <a:pos x="connsiteX13008" y="connsiteY13008"/>
              </a:cxn>
              <a:cxn ang="0">
                <a:pos x="connsiteX13009" y="connsiteY13009"/>
              </a:cxn>
              <a:cxn ang="0">
                <a:pos x="connsiteX13010" y="connsiteY13010"/>
              </a:cxn>
              <a:cxn ang="0">
                <a:pos x="connsiteX13011" y="connsiteY13011"/>
              </a:cxn>
              <a:cxn ang="0">
                <a:pos x="connsiteX13012" y="connsiteY13012"/>
              </a:cxn>
              <a:cxn ang="0">
                <a:pos x="connsiteX13013" y="connsiteY13013"/>
              </a:cxn>
              <a:cxn ang="0">
                <a:pos x="connsiteX13014" y="connsiteY13014"/>
              </a:cxn>
              <a:cxn ang="0">
                <a:pos x="connsiteX13015" y="connsiteY13015"/>
              </a:cxn>
              <a:cxn ang="0">
                <a:pos x="connsiteX13016" y="connsiteY13016"/>
              </a:cxn>
              <a:cxn ang="0">
                <a:pos x="connsiteX13017" y="connsiteY13017"/>
              </a:cxn>
              <a:cxn ang="0">
                <a:pos x="connsiteX13018" y="connsiteY13018"/>
              </a:cxn>
              <a:cxn ang="0">
                <a:pos x="connsiteX13019" y="connsiteY13019"/>
              </a:cxn>
              <a:cxn ang="0">
                <a:pos x="connsiteX13020" y="connsiteY13020"/>
              </a:cxn>
              <a:cxn ang="0">
                <a:pos x="connsiteX13021" y="connsiteY13021"/>
              </a:cxn>
              <a:cxn ang="0">
                <a:pos x="connsiteX13022" y="connsiteY13022"/>
              </a:cxn>
              <a:cxn ang="0">
                <a:pos x="connsiteX13023" y="connsiteY13023"/>
              </a:cxn>
              <a:cxn ang="0">
                <a:pos x="connsiteX13024" y="connsiteY13024"/>
              </a:cxn>
              <a:cxn ang="0">
                <a:pos x="connsiteX13025" y="connsiteY13025"/>
              </a:cxn>
              <a:cxn ang="0">
                <a:pos x="connsiteX13026" y="connsiteY13026"/>
              </a:cxn>
              <a:cxn ang="0">
                <a:pos x="connsiteX13027" y="connsiteY13027"/>
              </a:cxn>
              <a:cxn ang="0">
                <a:pos x="connsiteX13028" y="connsiteY13028"/>
              </a:cxn>
              <a:cxn ang="0">
                <a:pos x="connsiteX13029" y="connsiteY13029"/>
              </a:cxn>
              <a:cxn ang="0">
                <a:pos x="connsiteX13030" y="connsiteY13030"/>
              </a:cxn>
              <a:cxn ang="0">
                <a:pos x="connsiteX13031" y="connsiteY13031"/>
              </a:cxn>
              <a:cxn ang="0">
                <a:pos x="connsiteX13032" y="connsiteY13032"/>
              </a:cxn>
              <a:cxn ang="0">
                <a:pos x="connsiteX13033" y="connsiteY13033"/>
              </a:cxn>
              <a:cxn ang="0">
                <a:pos x="connsiteX13034" y="connsiteY13034"/>
              </a:cxn>
              <a:cxn ang="0">
                <a:pos x="connsiteX13035" y="connsiteY13035"/>
              </a:cxn>
              <a:cxn ang="0">
                <a:pos x="connsiteX13036" y="connsiteY13036"/>
              </a:cxn>
              <a:cxn ang="0">
                <a:pos x="connsiteX13037" y="connsiteY13037"/>
              </a:cxn>
              <a:cxn ang="0">
                <a:pos x="connsiteX13038" y="connsiteY13038"/>
              </a:cxn>
              <a:cxn ang="0">
                <a:pos x="connsiteX13039" y="connsiteY13039"/>
              </a:cxn>
              <a:cxn ang="0">
                <a:pos x="connsiteX13040" y="connsiteY13040"/>
              </a:cxn>
              <a:cxn ang="0">
                <a:pos x="connsiteX13041" y="connsiteY13041"/>
              </a:cxn>
              <a:cxn ang="0">
                <a:pos x="connsiteX13042" y="connsiteY13042"/>
              </a:cxn>
              <a:cxn ang="0">
                <a:pos x="connsiteX13043" y="connsiteY13043"/>
              </a:cxn>
              <a:cxn ang="0">
                <a:pos x="connsiteX13044" y="connsiteY13044"/>
              </a:cxn>
              <a:cxn ang="0">
                <a:pos x="connsiteX13045" y="connsiteY13045"/>
              </a:cxn>
              <a:cxn ang="0">
                <a:pos x="connsiteX13046" y="connsiteY13046"/>
              </a:cxn>
              <a:cxn ang="0">
                <a:pos x="connsiteX13047" y="connsiteY13047"/>
              </a:cxn>
              <a:cxn ang="0">
                <a:pos x="connsiteX13048" y="connsiteY13048"/>
              </a:cxn>
              <a:cxn ang="0">
                <a:pos x="connsiteX13049" y="connsiteY13049"/>
              </a:cxn>
              <a:cxn ang="0">
                <a:pos x="connsiteX13050" y="connsiteY13050"/>
              </a:cxn>
              <a:cxn ang="0">
                <a:pos x="connsiteX13051" y="connsiteY13051"/>
              </a:cxn>
              <a:cxn ang="0">
                <a:pos x="connsiteX13052" y="connsiteY13052"/>
              </a:cxn>
              <a:cxn ang="0">
                <a:pos x="connsiteX13053" y="connsiteY13053"/>
              </a:cxn>
              <a:cxn ang="0">
                <a:pos x="connsiteX13054" y="connsiteY13054"/>
              </a:cxn>
              <a:cxn ang="0">
                <a:pos x="connsiteX13055" y="connsiteY13055"/>
              </a:cxn>
              <a:cxn ang="0">
                <a:pos x="connsiteX13056" y="connsiteY13056"/>
              </a:cxn>
              <a:cxn ang="0">
                <a:pos x="connsiteX13057" y="connsiteY13057"/>
              </a:cxn>
              <a:cxn ang="0">
                <a:pos x="connsiteX13058" y="connsiteY13058"/>
              </a:cxn>
              <a:cxn ang="0">
                <a:pos x="connsiteX13059" y="connsiteY13059"/>
              </a:cxn>
              <a:cxn ang="0">
                <a:pos x="connsiteX13060" y="connsiteY13060"/>
              </a:cxn>
              <a:cxn ang="0">
                <a:pos x="connsiteX13061" y="connsiteY13061"/>
              </a:cxn>
              <a:cxn ang="0">
                <a:pos x="connsiteX13062" y="connsiteY13062"/>
              </a:cxn>
              <a:cxn ang="0">
                <a:pos x="connsiteX13063" y="connsiteY13063"/>
              </a:cxn>
              <a:cxn ang="0">
                <a:pos x="connsiteX13064" y="connsiteY13064"/>
              </a:cxn>
              <a:cxn ang="0">
                <a:pos x="connsiteX13065" y="connsiteY13065"/>
              </a:cxn>
              <a:cxn ang="0">
                <a:pos x="connsiteX13066" y="connsiteY13066"/>
              </a:cxn>
              <a:cxn ang="0">
                <a:pos x="connsiteX13067" y="connsiteY13067"/>
              </a:cxn>
              <a:cxn ang="0">
                <a:pos x="connsiteX13068" y="connsiteY13068"/>
              </a:cxn>
              <a:cxn ang="0">
                <a:pos x="connsiteX13069" y="connsiteY13069"/>
              </a:cxn>
              <a:cxn ang="0">
                <a:pos x="connsiteX13070" y="connsiteY13070"/>
              </a:cxn>
              <a:cxn ang="0">
                <a:pos x="connsiteX13071" y="connsiteY13071"/>
              </a:cxn>
              <a:cxn ang="0">
                <a:pos x="connsiteX13072" y="connsiteY13072"/>
              </a:cxn>
              <a:cxn ang="0">
                <a:pos x="connsiteX13073" y="connsiteY13073"/>
              </a:cxn>
              <a:cxn ang="0">
                <a:pos x="connsiteX13074" y="connsiteY13074"/>
              </a:cxn>
              <a:cxn ang="0">
                <a:pos x="connsiteX13075" y="connsiteY13075"/>
              </a:cxn>
              <a:cxn ang="0">
                <a:pos x="connsiteX13076" y="connsiteY13076"/>
              </a:cxn>
              <a:cxn ang="0">
                <a:pos x="connsiteX13077" y="connsiteY13077"/>
              </a:cxn>
              <a:cxn ang="0">
                <a:pos x="connsiteX13078" y="connsiteY13078"/>
              </a:cxn>
              <a:cxn ang="0">
                <a:pos x="connsiteX13079" y="connsiteY13079"/>
              </a:cxn>
              <a:cxn ang="0">
                <a:pos x="connsiteX13080" y="connsiteY13080"/>
              </a:cxn>
              <a:cxn ang="0">
                <a:pos x="connsiteX13081" y="connsiteY13081"/>
              </a:cxn>
              <a:cxn ang="0">
                <a:pos x="connsiteX13082" y="connsiteY13082"/>
              </a:cxn>
              <a:cxn ang="0">
                <a:pos x="connsiteX13083" y="connsiteY13083"/>
              </a:cxn>
              <a:cxn ang="0">
                <a:pos x="connsiteX13084" y="connsiteY13084"/>
              </a:cxn>
              <a:cxn ang="0">
                <a:pos x="connsiteX13085" y="connsiteY13085"/>
              </a:cxn>
              <a:cxn ang="0">
                <a:pos x="connsiteX13086" y="connsiteY13086"/>
              </a:cxn>
              <a:cxn ang="0">
                <a:pos x="connsiteX13087" y="connsiteY13087"/>
              </a:cxn>
              <a:cxn ang="0">
                <a:pos x="connsiteX13088" y="connsiteY13088"/>
              </a:cxn>
              <a:cxn ang="0">
                <a:pos x="connsiteX13089" y="connsiteY13089"/>
              </a:cxn>
              <a:cxn ang="0">
                <a:pos x="connsiteX13090" y="connsiteY13090"/>
              </a:cxn>
              <a:cxn ang="0">
                <a:pos x="connsiteX13091" y="connsiteY13091"/>
              </a:cxn>
              <a:cxn ang="0">
                <a:pos x="connsiteX13092" y="connsiteY13092"/>
              </a:cxn>
              <a:cxn ang="0">
                <a:pos x="connsiteX13093" y="connsiteY13093"/>
              </a:cxn>
              <a:cxn ang="0">
                <a:pos x="connsiteX13094" y="connsiteY13094"/>
              </a:cxn>
              <a:cxn ang="0">
                <a:pos x="connsiteX13095" y="connsiteY13095"/>
              </a:cxn>
              <a:cxn ang="0">
                <a:pos x="connsiteX13096" y="connsiteY13096"/>
              </a:cxn>
              <a:cxn ang="0">
                <a:pos x="connsiteX13097" y="connsiteY13097"/>
              </a:cxn>
              <a:cxn ang="0">
                <a:pos x="connsiteX13098" y="connsiteY13098"/>
              </a:cxn>
              <a:cxn ang="0">
                <a:pos x="connsiteX13099" y="connsiteY13099"/>
              </a:cxn>
              <a:cxn ang="0">
                <a:pos x="connsiteX13100" y="connsiteY13100"/>
              </a:cxn>
              <a:cxn ang="0">
                <a:pos x="connsiteX13101" y="connsiteY13101"/>
              </a:cxn>
              <a:cxn ang="0">
                <a:pos x="connsiteX13102" y="connsiteY13102"/>
              </a:cxn>
              <a:cxn ang="0">
                <a:pos x="connsiteX13103" y="connsiteY13103"/>
              </a:cxn>
              <a:cxn ang="0">
                <a:pos x="connsiteX13104" y="connsiteY13104"/>
              </a:cxn>
              <a:cxn ang="0">
                <a:pos x="connsiteX13105" y="connsiteY13105"/>
              </a:cxn>
              <a:cxn ang="0">
                <a:pos x="connsiteX13106" y="connsiteY13106"/>
              </a:cxn>
              <a:cxn ang="0">
                <a:pos x="connsiteX13107" y="connsiteY13107"/>
              </a:cxn>
              <a:cxn ang="0">
                <a:pos x="connsiteX13108" y="connsiteY13108"/>
              </a:cxn>
              <a:cxn ang="0">
                <a:pos x="connsiteX13109" y="connsiteY13109"/>
              </a:cxn>
              <a:cxn ang="0">
                <a:pos x="connsiteX13110" y="connsiteY13110"/>
              </a:cxn>
              <a:cxn ang="0">
                <a:pos x="connsiteX13111" y="connsiteY13111"/>
              </a:cxn>
              <a:cxn ang="0">
                <a:pos x="connsiteX13112" y="connsiteY13112"/>
              </a:cxn>
              <a:cxn ang="0">
                <a:pos x="connsiteX13113" y="connsiteY13113"/>
              </a:cxn>
              <a:cxn ang="0">
                <a:pos x="connsiteX13114" y="connsiteY13114"/>
              </a:cxn>
              <a:cxn ang="0">
                <a:pos x="connsiteX13115" y="connsiteY13115"/>
              </a:cxn>
              <a:cxn ang="0">
                <a:pos x="connsiteX13116" y="connsiteY13116"/>
              </a:cxn>
              <a:cxn ang="0">
                <a:pos x="connsiteX13117" y="connsiteY13117"/>
              </a:cxn>
              <a:cxn ang="0">
                <a:pos x="connsiteX13118" y="connsiteY13118"/>
              </a:cxn>
              <a:cxn ang="0">
                <a:pos x="connsiteX13119" y="connsiteY13119"/>
              </a:cxn>
              <a:cxn ang="0">
                <a:pos x="connsiteX13120" y="connsiteY13120"/>
              </a:cxn>
              <a:cxn ang="0">
                <a:pos x="connsiteX13121" y="connsiteY13121"/>
              </a:cxn>
              <a:cxn ang="0">
                <a:pos x="connsiteX13122" y="connsiteY13122"/>
              </a:cxn>
              <a:cxn ang="0">
                <a:pos x="connsiteX13123" y="connsiteY13123"/>
              </a:cxn>
              <a:cxn ang="0">
                <a:pos x="connsiteX13124" y="connsiteY13124"/>
              </a:cxn>
              <a:cxn ang="0">
                <a:pos x="connsiteX13125" y="connsiteY13125"/>
              </a:cxn>
              <a:cxn ang="0">
                <a:pos x="connsiteX13126" y="connsiteY13126"/>
              </a:cxn>
              <a:cxn ang="0">
                <a:pos x="connsiteX13127" y="connsiteY13127"/>
              </a:cxn>
              <a:cxn ang="0">
                <a:pos x="connsiteX13128" y="connsiteY13128"/>
              </a:cxn>
              <a:cxn ang="0">
                <a:pos x="connsiteX13129" y="connsiteY13129"/>
              </a:cxn>
              <a:cxn ang="0">
                <a:pos x="connsiteX13130" y="connsiteY13130"/>
              </a:cxn>
              <a:cxn ang="0">
                <a:pos x="connsiteX13131" y="connsiteY13131"/>
              </a:cxn>
              <a:cxn ang="0">
                <a:pos x="connsiteX13132" y="connsiteY13132"/>
              </a:cxn>
              <a:cxn ang="0">
                <a:pos x="connsiteX13133" y="connsiteY13133"/>
              </a:cxn>
              <a:cxn ang="0">
                <a:pos x="connsiteX13134" y="connsiteY13134"/>
              </a:cxn>
              <a:cxn ang="0">
                <a:pos x="connsiteX13135" y="connsiteY13135"/>
              </a:cxn>
              <a:cxn ang="0">
                <a:pos x="connsiteX13136" y="connsiteY13136"/>
              </a:cxn>
              <a:cxn ang="0">
                <a:pos x="connsiteX13137" y="connsiteY13137"/>
              </a:cxn>
              <a:cxn ang="0">
                <a:pos x="connsiteX13138" y="connsiteY13138"/>
              </a:cxn>
              <a:cxn ang="0">
                <a:pos x="connsiteX13139" y="connsiteY13139"/>
              </a:cxn>
              <a:cxn ang="0">
                <a:pos x="connsiteX13140" y="connsiteY13140"/>
              </a:cxn>
              <a:cxn ang="0">
                <a:pos x="connsiteX13141" y="connsiteY13141"/>
              </a:cxn>
              <a:cxn ang="0">
                <a:pos x="connsiteX13142" y="connsiteY13142"/>
              </a:cxn>
              <a:cxn ang="0">
                <a:pos x="connsiteX13143" y="connsiteY13143"/>
              </a:cxn>
              <a:cxn ang="0">
                <a:pos x="connsiteX13144" y="connsiteY13144"/>
              </a:cxn>
              <a:cxn ang="0">
                <a:pos x="connsiteX13145" y="connsiteY13145"/>
              </a:cxn>
              <a:cxn ang="0">
                <a:pos x="connsiteX13146" y="connsiteY13146"/>
              </a:cxn>
              <a:cxn ang="0">
                <a:pos x="connsiteX13147" y="connsiteY13147"/>
              </a:cxn>
              <a:cxn ang="0">
                <a:pos x="connsiteX13148" y="connsiteY13148"/>
              </a:cxn>
              <a:cxn ang="0">
                <a:pos x="connsiteX13149" y="connsiteY13149"/>
              </a:cxn>
              <a:cxn ang="0">
                <a:pos x="connsiteX13150" y="connsiteY13150"/>
              </a:cxn>
              <a:cxn ang="0">
                <a:pos x="connsiteX13151" y="connsiteY13151"/>
              </a:cxn>
              <a:cxn ang="0">
                <a:pos x="connsiteX13152" y="connsiteY13152"/>
              </a:cxn>
              <a:cxn ang="0">
                <a:pos x="connsiteX13153" y="connsiteY13153"/>
              </a:cxn>
              <a:cxn ang="0">
                <a:pos x="connsiteX13154" y="connsiteY13154"/>
              </a:cxn>
              <a:cxn ang="0">
                <a:pos x="connsiteX13155" y="connsiteY13155"/>
              </a:cxn>
              <a:cxn ang="0">
                <a:pos x="connsiteX13156" y="connsiteY13156"/>
              </a:cxn>
              <a:cxn ang="0">
                <a:pos x="connsiteX13157" y="connsiteY13157"/>
              </a:cxn>
              <a:cxn ang="0">
                <a:pos x="connsiteX13158" y="connsiteY13158"/>
              </a:cxn>
              <a:cxn ang="0">
                <a:pos x="connsiteX13159" y="connsiteY13159"/>
              </a:cxn>
              <a:cxn ang="0">
                <a:pos x="connsiteX13160" y="connsiteY13160"/>
              </a:cxn>
              <a:cxn ang="0">
                <a:pos x="connsiteX13161" y="connsiteY13161"/>
              </a:cxn>
              <a:cxn ang="0">
                <a:pos x="connsiteX13162" y="connsiteY13162"/>
              </a:cxn>
              <a:cxn ang="0">
                <a:pos x="connsiteX13163" y="connsiteY13163"/>
              </a:cxn>
              <a:cxn ang="0">
                <a:pos x="connsiteX13164" y="connsiteY13164"/>
              </a:cxn>
              <a:cxn ang="0">
                <a:pos x="connsiteX13165" y="connsiteY13165"/>
              </a:cxn>
              <a:cxn ang="0">
                <a:pos x="connsiteX13166" y="connsiteY13166"/>
              </a:cxn>
              <a:cxn ang="0">
                <a:pos x="connsiteX13167" y="connsiteY13167"/>
              </a:cxn>
              <a:cxn ang="0">
                <a:pos x="connsiteX13168" y="connsiteY13168"/>
              </a:cxn>
              <a:cxn ang="0">
                <a:pos x="connsiteX13169" y="connsiteY13169"/>
              </a:cxn>
              <a:cxn ang="0">
                <a:pos x="connsiteX13170" y="connsiteY13170"/>
              </a:cxn>
              <a:cxn ang="0">
                <a:pos x="connsiteX13171" y="connsiteY13171"/>
              </a:cxn>
              <a:cxn ang="0">
                <a:pos x="connsiteX13172" y="connsiteY13172"/>
              </a:cxn>
              <a:cxn ang="0">
                <a:pos x="connsiteX13173" y="connsiteY13173"/>
              </a:cxn>
              <a:cxn ang="0">
                <a:pos x="connsiteX13174" y="connsiteY13174"/>
              </a:cxn>
              <a:cxn ang="0">
                <a:pos x="connsiteX13175" y="connsiteY13175"/>
              </a:cxn>
              <a:cxn ang="0">
                <a:pos x="connsiteX13176" y="connsiteY13176"/>
              </a:cxn>
              <a:cxn ang="0">
                <a:pos x="connsiteX13177" y="connsiteY13177"/>
              </a:cxn>
              <a:cxn ang="0">
                <a:pos x="connsiteX13178" y="connsiteY13178"/>
              </a:cxn>
              <a:cxn ang="0">
                <a:pos x="connsiteX13179" y="connsiteY13179"/>
              </a:cxn>
              <a:cxn ang="0">
                <a:pos x="connsiteX13180" y="connsiteY13180"/>
              </a:cxn>
              <a:cxn ang="0">
                <a:pos x="connsiteX13181" y="connsiteY13181"/>
              </a:cxn>
              <a:cxn ang="0">
                <a:pos x="connsiteX13182" y="connsiteY13182"/>
              </a:cxn>
              <a:cxn ang="0">
                <a:pos x="connsiteX13183" y="connsiteY13183"/>
              </a:cxn>
              <a:cxn ang="0">
                <a:pos x="connsiteX13184" y="connsiteY13184"/>
              </a:cxn>
              <a:cxn ang="0">
                <a:pos x="connsiteX13185" y="connsiteY13185"/>
              </a:cxn>
              <a:cxn ang="0">
                <a:pos x="connsiteX13186" y="connsiteY13186"/>
              </a:cxn>
              <a:cxn ang="0">
                <a:pos x="connsiteX13187" y="connsiteY13187"/>
              </a:cxn>
              <a:cxn ang="0">
                <a:pos x="connsiteX13188" y="connsiteY13188"/>
              </a:cxn>
              <a:cxn ang="0">
                <a:pos x="connsiteX13189" y="connsiteY13189"/>
              </a:cxn>
              <a:cxn ang="0">
                <a:pos x="connsiteX13190" y="connsiteY13190"/>
              </a:cxn>
              <a:cxn ang="0">
                <a:pos x="connsiteX13191" y="connsiteY13191"/>
              </a:cxn>
              <a:cxn ang="0">
                <a:pos x="connsiteX13192" y="connsiteY13192"/>
              </a:cxn>
              <a:cxn ang="0">
                <a:pos x="connsiteX13193" y="connsiteY13193"/>
              </a:cxn>
              <a:cxn ang="0">
                <a:pos x="connsiteX13194" y="connsiteY13194"/>
              </a:cxn>
              <a:cxn ang="0">
                <a:pos x="connsiteX13195" y="connsiteY13195"/>
              </a:cxn>
              <a:cxn ang="0">
                <a:pos x="connsiteX13196" y="connsiteY13196"/>
              </a:cxn>
              <a:cxn ang="0">
                <a:pos x="connsiteX13197" y="connsiteY13197"/>
              </a:cxn>
              <a:cxn ang="0">
                <a:pos x="connsiteX13198" y="connsiteY13198"/>
              </a:cxn>
              <a:cxn ang="0">
                <a:pos x="connsiteX13199" y="connsiteY13199"/>
              </a:cxn>
              <a:cxn ang="0">
                <a:pos x="connsiteX13200" y="connsiteY13200"/>
              </a:cxn>
              <a:cxn ang="0">
                <a:pos x="connsiteX13201" y="connsiteY13201"/>
              </a:cxn>
              <a:cxn ang="0">
                <a:pos x="connsiteX13202" y="connsiteY13202"/>
              </a:cxn>
              <a:cxn ang="0">
                <a:pos x="connsiteX13203" y="connsiteY13203"/>
              </a:cxn>
              <a:cxn ang="0">
                <a:pos x="connsiteX13204" y="connsiteY13204"/>
              </a:cxn>
              <a:cxn ang="0">
                <a:pos x="connsiteX13205" y="connsiteY13205"/>
              </a:cxn>
              <a:cxn ang="0">
                <a:pos x="connsiteX13206" y="connsiteY13206"/>
              </a:cxn>
              <a:cxn ang="0">
                <a:pos x="connsiteX13207" y="connsiteY13207"/>
              </a:cxn>
              <a:cxn ang="0">
                <a:pos x="connsiteX13208" y="connsiteY13208"/>
              </a:cxn>
              <a:cxn ang="0">
                <a:pos x="connsiteX13209" y="connsiteY13209"/>
              </a:cxn>
              <a:cxn ang="0">
                <a:pos x="connsiteX13210" y="connsiteY13210"/>
              </a:cxn>
              <a:cxn ang="0">
                <a:pos x="connsiteX13211" y="connsiteY13211"/>
              </a:cxn>
              <a:cxn ang="0">
                <a:pos x="connsiteX13212" y="connsiteY13212"/>
              </a:cxn>
              <a:cxn ang="0">
                <a:pos x="connsiteX13213" y="connsiteY13213"/>
              </a:cxn>
              <a:cxn ang="0">
                <a:pos x="connsiteX13214" y="connsiteY13214"/>
              </a:cxn>
              <a:cxn ang="0">
                <a:pos x="connsiteX13215" y="connsiteY13215"/>
              </a:cxn>
              <a:cxn ang="0">
                <a:pos x="connsiteX13216" y="connsiteY13216"/>
              </a:cxn>
              <a:cxn ang="0">
                <a:pos x="connsiteX13217" y="connsiteY13217"/>
              </a:cxn>
              <a:cxn ang="0">
                <a:pos x="connsiteX13218" y="connsiteY13218"/>
              </a:cxn>
              <a:cxn ang="0">
                <a:pos x="connsiteX13219" y="connsiteY13219"/>
              </a:cxn>
              <a:cxn ang="0">
                <a:pos x="connsiteX13220" y="connsiteY13220"/>
              </a:cxn>
              <a:cxn ang="0">
                <a:pos x="connsiteX13221" y="connsiteY13221"/>
              </a:cxn>
              <a:cxn ang="0">
                <a:pos x="connsiteX13222" y="connsiteY13222"/>
              </a:cxn>
              <a:cxn ang="0">
                <a:pos x="connsiteX13223" y="connsiteY13223"/>
              </a:cxn>
              <a:cxn ang="0">
                <a:pos x="connsiteX13224" y="connsiteY13224"/>
              </a:cxn>
              <a:cxn ang="0">
                <a:pos x="connsiteX13225" y="connsiteY13225"/>
              </a:cxn>
              <a:cxn ang="0">
                <a:pos x="connsiteX13226" y="connsiteY13226"/>
              </a:cxn>
              <a:cxn ang="0">
                <a:pos x="connsiteX13227" y="connsiteY13227"/>
              </a:cxn>
              <a:cxn ang="0">
                <a:pos x="connsiteX13228" y="connsiteY13228"/>
              </a:cxn>
              <a:cxn ang="0">
                <a:pos x="connsiteX13229" y="connsiteY13229"/>
              </a:cxn>
              <a:cxn ang="0">
                <a:pos x="connsiteX13230" y="connsiteY13230"/>
              </a:cxn>
              <a:cxn ang="0">
                <a:pos x="connsiteX13231" y="connsiteY13231"/>
              </a:cxn>
              <a:cxn ang="0">
                <a:pos x="connsiteX13232" y="connsiteY13232"/>
              </a:cxn>
              <a:cxn ang="0">
                <a:pos x="connsiteX13233" y="connsiteY13233"/>
              </a:cxn>
              <a:cxn ang="0">
                <a:pos x="connsiteX13234" y="connsiteY13234"/>
              </a:cxn>
              <a:cxn ang="0">
                <a:pos x="connsiteX13235" y="connsiteY13235"/>
              </a:cxn>
              <a:cxn ang="0">
                <a:pos x="connsiteX13236" y="connsiteY13236"/>
              </a:cxn>
              <a:cxn ang="0">
                <a:pos x="connsiteX13237" y="connsiteY13237"/>
              </a:cxn>
              <a:cxn ang="0">
                <a:pos x="connsiteX13238" y="connsiteY13238"/>
              </a:cxn>
              <a:cxn ang="0">
                <a:pos x="connsiteX13239" y="connsiteY13239"/>
              </a:cxn>
              <a:cxn ang="0">
                <a:pos x="connsiteX13240" y="connsiteY13240"/>
              </a:cxn>
              <a:cxn ang="0">
                <a:pos x="connsiteX13241" y="connsiteY13241"/>
              </a:cxn>
              <a:cxn ang="0">
                <a:pos x="connsiteX13242" y="connsiteY13242"/>
              </a:cxn>
              <a:cxn ang="0">
                <a:pos x="connsiteX13243" y="connsiteY13243"/>
              </a:cxn>
              <a:cxn ang="0">
                <a:pos x="connsiteX13244" y="connsiteY13244"/>
              </a:cxn>
              <a:cxn ang="0">
                <a:pos x="connsiteX13245" y="connsiteY13245"/>
              </a:cxn>
              <a:cxn ang="0">
                <a:pos x="connsiteX13246" y="connsiteY13246"/>
              </a:cxn>
              <a:cxn ang="0">
                <a:pos x="connsiteX13247" y="connsiteY13247"/>
              </a:cxn>
              <a:cxn ang="0">
                <a:pos x="connsiteX13248" y="connsiteY13248"/>
              </a:cxn>
              <a:cxn ang="0">
                <a:pos x="connsiteX13249" y="connsiteY13249"/>
              </a:cxn>
              <a:cxn ang="0">
                <a:pos x="connsiteX13250" y="connsiteY13250"/>
              </a:cxn>
              <a:cxn ang="0">
                <a:pos x="connsiteX13251" y="connsiteY13251"/>
              </a:cxn>
              <a:cxn ang="0">
                <a:pos x="connsiteX13252" y="connsiteY13252"/>
              </a:cxn>
              <a:cxn ang="0">
                <a:pos x="connsiteX13253" y="connsiteY13253"/>
              </a:cxn>
              <a:cxn ang="0">
                <a:pos x="connsiteX13254" y="connsiteY13254"/>
              </a:cxn>
              <a:cxn ang="0">
                <a:pos x="connsiteX13255" y="connsiteY13255"/>
              </a:cxn>
              <a:cxn ang="0">
                <a:pos x="connsiteX13256" y="connsiteY13256"/>
              </a:cxn>
              <a:cxn ang="0">
                <a:pos x="connsiteX13257" y="connsiteY13257"/>
              </a:cxn>
              <a:cxn ang="0">
                <a:pos x="connsiteX13258" y="connsiteY13258"/>
              </a:cxn>
              <a:cxn ang="0">
                <a:pos x="connsiteX13259" y="connsiteY13259"/>
              </a:cxn>
              <a:cxn ang="0">
                <a:pos x="connsiteX13260" y="connsiteY13260"/>
              </a:cxn>
              <a:cxn ang="0">
                <a:pos x="connsiteX13261" y="connsiteY13261"/>
              </a:cxn>
              <a:cxn ang="0">
                <a:pos x="connsiteX13262" y="connsiteY13262"/>
              </a:cxn>
              <a:cxn ang="0">
                <a:pos x="connsiteX13263" y="connsiteY13263"/>
              </a:cxn>
              <a:cxn ang="0">
                <a:pos x="connsiteX13264" y="connsiteY13264"/>
              </a:cxn>
              <a:cxn ang="0">
                <a:pos x="connsiteX13265" y="connsiteY13265"/>
              </a:cxn>
              <a:cxn ang="0">
                <a:pos x="connsiteX13266" y="connsiteY13266"/>
              </a:cxn>
              <a:cxn ang="0">
                <a:pos x="connsiteX13267" y="connsiteY13267"/>
              </a:cxn>
              <a:cxn ang="0">
                <a:pos x="connsiteX13268" y="connsiteY13268"/>
              </a:cxn>
              <a:cxn ang="0">
                <a:pos x="connsiteX13269" y="connsiteY13269"/>
              </a:cxn>
              <a:cxn ang="0">
                <a:pos x="connsiteX13270" y="connsiteY13270"/>
              </a:cxn>
              <a:cxn ang="0">
                <a:pos x="connsiteX13271" y="connsiteY13271"/>
              </a:cxn>
              <a:cxn ang="0">
                <a:pos x="connsiteX13272" y="connsiteY13272"/>
              </a:cxn>
              <a:cxn ang="0">
                <a:pos x="connsiteX13273" y="connsiteY13273"/>
              </a:cxn>
              <a:cxn ang="0">
                <a:pos x="connsiteX13274" y="connsiteY13274"/>
              </a:cxn>
              <a:cxn ang="0">
                <a:pos x="connsiteX13275" y="connsiteY13275"/>
              </a:cxn>
              <a:cxn ang="0">
                <a:pos x="connsiteX13276" y="connsiteY13276"/>
              </a:cxn>
              <a:cxn ang="0">
                <a:pos x="connsiteX13277" y="connsiteY13277"/>
              </a:cxn>
              <a:cxn ang="0">
                <a:pos x="connsiteX13278" y="connsiteY13278"/>
              </a:cxn>
              <a:cxn ang="0">
                <a:pos x="connsiteX13279" y="connsiteY13279"/>
              </a:cxn>
              <a:cxn ang="0">
                <a:pos x="connsiteX13280" y="connsiteY13280"/>
              </a:cxn>
              <a:cxn ang="0">
                <a:pos x="connsiteX13281" y="connsiteY13281"/>
              </a:cxn>
              <a:cxn ang="0">
                <a:pos x="connsiteX13282" y="connsiteY13282"/>
              </a:cxn>
              <a:cxn ang="0">
                <a:pos x="connsiteX13283" y="connsiteY13283"/>
              </a:cxn>
              <a:cxn ang="0">
                <a:pos x="connsiteX13284" y="connsiteY13284"/>
              </a:cxn>
              <a:cxn ang="0">
                <a:pos x="connsiteX13285" y="connsiteY13285"/>
              </a:cxn>
              <a:cxn ang="0">
                <a:pos x="connsiteX13286" y="connsiteY13286"/>
              </a:cxn>
              <a:cxn ang="0">
                <a:pos x="connsiteX13287" y="connsiteY13287"/>
              </a:cxn>
              <a:cxn ang="0">
                <a:pos x="connsiteX13288" y="connsiteY13288"/>
              </a:cxn>
              <a:cxn ang="0">
                <a:pos x="connsiteX13289" y="connsiteY13289"/>
              </a:cxn>
              <a:cxn ang="0">
                <a:pos x="connsiteX13290" y="connsiteY13290"/>
              </a:cxn>
              <a:cxn ang="0">
                <a:pos x="connsiteX13291" y="connsiteY13291"/>
              </a:cxn>
              <a:cxn ang="0">
                <a:pos x="connsiteX13292" y="connsiteY13292"/>
              </a:cxn>
              <a:cxn ang="0">
                <a:pos x="connsiteX13293" y="connsiteY13293"/>
              </a:cxn>
              <a:cxn ang="0">
                <a:pos x="connsiteX13294" y="connsiteY13294"/>
              </a:cxn>
              <a:cxn ang="0">
                <a:pos x="connsiteX13295" y="connsiteY13295"/>
              </a:cxn>
              <a:cxn ang="0">
                <a:pos x="connsiteX13296" y="connsiteY13296"/>
              </a:cxn>
              <a:cxn ang="0">
                <a:pos x="connsiteX13297" y="connsiteY13297"/>
              </a:cxn>
              <a:cxn ang="0">
                <a:pos x="connsiteX13298" y="connsiteY13298"/>
              </a:cxn>
              <a:cxn ang="0">
                <a:pos x="connsiteX13299" y="connsiteY13299"/>
              </a:cxn>
              <a:cxn ang="0">
                <a:pos x="connsiteX13300" y="connsiteY13300"/>
              </a:cxn>
              <a:cxn ang="0">
                <a:pos x="connsiteX13301" y="connsiteY13301"/>
              </a:cxn>
              <a:cxn ang="0">
                <a:pos x="connsiteX13302" y="connsiteY13302"/>
              </a:cxn>
              <a:cxn ang="0">
                <a:pos x="connsiteX13303" y="connsiteY13303"/>
              </a:cxn>
              <a:cxn ang="0">
                <a:pos x="connsiteX13304" y="connsiteY13304"/>
              </a:cxn>
              <a:cxn ang="0">
                <a:pos x="connsiteX13305" y="connsiteY13305"/>
              </a:cxn>
              <a:cxn ang="0">
                <a:pos x="connsiteX13306" y="connsiteY13306"/>
              </a:cxn>
              <a:cxn ang="0">
                <a:pos x="connsiteX13307" y="connsiteY13307"/>
              </a:cxn>
              <a:cxn ang="0">
                <a:pos x="connsiteX13308" y="connsiteY13308"/>
              </a:cxn>
              <a:cxn ang="0">
                <a:pos x="connsiteX13309" y="connsiteY13309"/>
              </a:cxn>
              <a:cxn ang="0">
                <a:pos x="connsiteX13310" y="connsiteY13310"/>
              </a:cxn>
              <a:cxn ang="0">
                <a:pos x="connsiteX13311" y="connsiteY13311"/>
              </a:cxn>
              <a:cxn ang="0">
                <a:pos x="connsiteX13312" y="connsiteY13312"/>
              </a:cxn>
              <a:cxn ang="0">
                <a:pos x="connsiteX13313" y="connsiteY13313"/>
              </a:cxn>
              <a:cxn ang="0">
                <a:pos x="connsiteX13314" y="connsiteY13314"/>
              </a:cxn>
              <a:cxn ang="0">
                <a:pos x="connsiteX13315" y="connsiteY13315"/>
              </a:cxn>
              <a:cxn ang="0">
                <a:pos x="connsiteX13316" y="connsiteY13316"/>
              </a:cxn>
              <a:cxn ang="0">
                <a:pos x="connsiteX13317" y="connsiteY13317"/>
              </a:cxn>
              <a:cxn ang="0">
                <a:pos x="connsiteX13318" y="connsiteY13318"/>
              </a:cxn>
              <a:cxn ang="0">
                <a:pos x="connsiteX13319" y="connsiteY13319"/>
              </a:cxn>
              <a:cxn ang="0">
                <a:pos x="connsiteX13320" y="connsiteY13320"/>
              </a:cxn>
              <a:cxn ang="0">
                <a:pos x="connsiteX13321" y="connsiteY13321"/>
              </a:cxn>
              <a:cxn ang="0">
                <a:pos x="connsiteX13322" y="connsiteY13322"/>
              </a:cxn>
              <a:cxn ang="0">
                <a:pos x="connsiteX13323" y="connsiteY13323"/>
              </a:cxn>
              <a:cxn ang="0">
                <a:pos x="connsiteX13324" y="connsiteY13324"/>
              </a:cxn>
              <a:cxn ang="0">
                <a:pos x="connsiteX13325" y="connsiteY13325"/>
              </a:cxn>
              <a:cxn ang="0">
                <a:pos x="connsiteX13326" y="connsiteY13326"/>
              </a:cxn>
              <a:cxn ang="0">
                <a:pos x="connsiteX13327" y="connsiteY13327"/>
              </a:cxn>
              <a:cxn ang="0">
                <a:pos x="connsiteX13328" y="connsiteY13328"/>
              </a:cxn>
              <a:cxn ang="0">
                <a:pos x="connsiteX13329" y="connsiteY13329"/>
              </a:cxn>
              <a:cxn ang="0">
                <a:pos x="connsiteX13330" y="connsiteY13330"/>
              </a:cxn>
              <a:cxn ang="0">
                <a:pos x="connsiteX13331" y="connsiteY13331"/>
              </a:cxn>
              <a:cxn ang="0">
                <a:pos x="connsiteX13332" y="connsiteY13332"/>
              </a:cxn>
              <a:cxn ang="0">
                <a:pos x="connsiteX13333" y="connsiteY13333"/>
              </a:cxn>
              <a:cxn ang="0">
                <a:pos x="connsiteX13334" y="connsiteY13334"/>
              </a:cxn>
              <a:cxn ang="0">
                <a:pos x="connsiteX13335" y="connsiteY13335"/>
              </a:cxn>
              <a:cxn ang="0">
                <a:pos x="connsiteX13336" y="connsiteY13336"/>
              </a:cxn>
              <a:cxn ang="0">
                <a:pos x="connsiteX13337" y="connsiteY13337"/>
              </a:cxn>
              <a:cxn ang="0">
                <a:pos x="connsiteX13338" y="connsiteY13338"/>
              </a:cxn>
              <a:cxn ang="0">
                <a:pos x="connsiteX13339" y="connsiteY13339"/>
              </a:cxn>
              <a:cxn ang="0">
                <a:pos x="connsiteX13340" y="connsiteY13340"/>
              </a:cxn>
              <a:cxn ang="0">
                <a:pos x="connsiteX13341" y="connsiteY13341"/>
              </a:cxn>
              <a:cxn ang="0">
                <a:pos x="connsiteX13342" y="connsiteY13342"/>
              </a:cxn>
              <a:cxn ang="0">
                <a:pos x="connsiteX13343" y="connsiteY13343"/>
              </a:cxn>
              <a:cxn ang="0">
                <a:pos x="connsiteX13344" y="connsiteY13344"/>
              </a:cxn>
              <a:cxn ang="0">
                <a:pos x="connsiteX13345" y="connsiteY13345"/>
              </a:cxn>
              <a:cxn ang="0">
                <a:pos x="connsiteX13346" y="connsiteY13346"/>
              </a:cxn>
              <a:cxn ang="0">
                <a:pos x="connsiteX13347" y="connsiteY13347"/>
              </a:cxn>
              <a:cxn ang="0">
                <a:pos x="connsiteX13348" y="connsiteY13348"/>
              </a:cxn>
              <a:cxn ang="0">
                <a:pos x="connsiteX13349" y="connsiteY13349"/>
              </a:cxn>
              <a:cxn ang="0">
                <a:pos x="connsiteX13350" y="connsiteY13350"/>
              </a:cxn>
              <a:cxn ang="0">
                <a:pos x="connsiteX13351" y="connsiteY13351"/>
              </a:cxn>
              <a:cxn ang="0">
                <a:pos x="connsiteX13352" y="connsiteY13352"/>
              </a:cxn>
              <a:cxn ang="0">
                <a:pos x="connsiteX13353" y="connsiteY13353"/>
              </a:cxn>
              <a:cxn ang="0">
                <a:pos x="connsiteX13354" y="connsiteY13354"/>
              </a:cxn>
              <a:cxn ang="0">
                <a:pos x="connsiteX13355" y="connsiteY13355"/>
              </a:cxn>
              <a:cxn ang="0">
                <a:pos x="connsiteX13356" y="connsiteY13356"/>
              </a:cxn>
              <a:cxn ang="0">
                <a:pos x="connsiteX13357" y="connsiteY13357"/>
              </a:cxn>
              <a:cxn ang="0">
                <a:pos x="connsiteX13358" y="connsiteY13358"/>
              </a:cxn>
              <a:cxn ang="0">
                <a:pos x="connsiteX13359" y="connsiteY13359"/>
              </a:cxn>
              <a:cxn ang="0">
                <a:pos x="connsiteX13360" y="connsiteY13360"/>
              </a:cxn>
              <a:cxn ang="0">
                <a:pos x="connsiteX13361" y="connsiteY13361"/>
              </a:cxn>
              <a:cxn ang="0">
                <a:pos x="connsiteX13362" y="connsiteY13362"/>
              </a:cxn>
              <a:cxn ang="0">
                <a:pos x="connsiteX13363" y="connsiteY13363"/>
              </a:cxn>
              <a:cxn ang="0">
                <a:pos x="connsiteX13364" y="connsiteY13364"/>
              </a:cxn>
              <a:cxn ang="0">
                <a:pos x="connsiteX13365" y="connsiteY13365"/>
              </a:cxn>
              <a:cxn ang="0">
                <a:pos x="connsiteX13366" y="connsiteY13366"/>
              </a:cxn>
              <a:cxn ang="0">
                <a:pos x="connsiteX13367" y="connsiteY13367"/>
              </a:cxn>
              <a:cxn ang="0">
                <a:pos x="connsiteX13368" y="connsiteY13368"/>
              </a:cxn>
              <a:cxn ang="0">
                <a:pos x="connsiteX13369" y="connsiteY13369"/>
              </a:cxn>
              <a:cxn ang="0">
                <a:pos x="connsiteX13370" y="connsiteY13370"/>
              </a:cxn>
              <a:cxn ang="0">
                <a:pos x="connsiteX13371" y="connsiteY13371"/>
              </a:cxn>
              <a:cxn ang="0">
                <a:pos x="connsiteX13372" y="connsiteY13372"/>
              </a:cxn>
              <a:cxn ang="0">
                <a:pos x="connsiteX13373" y="connsiteY13373"/>
              </a:cxn>
              <a:cxn ang="0">
                <a:pos x="connsiteX13374" y="connsiteY13374"/>
              </a:cxn>
              <a:cxn ang="0">
                <a:pos x="connsiteX13375" y="connsiteY13375"/>
              </a:cxn>
              <a:cxn ang="0">
                <a:pos x="connsiteX13376" y="connsiteY13376"/>
              </a:cxn>
              <a:cxn ang="0">
                <a:pos x="connsiteX13377" y="connsiteY13377"/>
              </a:cxn>
              <a:cxn ang="0">
                <a:pos x="connsiteX13378" y="connsiteY13378"/>
              </a:cxn>
              <a:cxn ang="0">
                <a:pos x="connsiteX13379" y="connsiteY13379"/>
              </a:cxn>
              <a:cxn ang="0">
                <a:pos x="connsiteX13380" y="connsiteY13380"/>
              </a:cxn>
              <a:cxn ang="0">
                <a:pos x="connsiteX13381" y="connsiteY13381"/>
              </a:cxn>
              <a:cxn ang="0">
                <a:pos x="connsiteX13382" y="connsiteY13382"/>
              </a:cxn>
              <a:cxn ang="0">
                <a:pos x="connsiteX13383" y="connsiteY13383"/>
              </a:cxn>
              <a:cxn ang="0">
                <a:pos x="connsiteX13384" y="connsiteY13384"/>
              </a:cxn>
              <a:cxn ang="0">
                <a:pos x="connsiteX13385" y="connsiteY13385"/>
              </a:cxn>
              <a:cxn ang="0">
                <a:pos x="connsiteX13386" y="connsiteY13386"/>
              </a:cxn>
              <a:cxn ang="0">
                <a:pos x="connsiteX13387" y="connsiteY13387"/>
              </a:cxn>
              <a:cxn ang="0">
                <a:pos x="connsiteX13388" y="connsiteY13388"/>
              </a:cxn>
              <a:cxn ang="0">
                <a:pos x="connsiteX13389" y="connsiteY13389"/>
              </a:cxn>
              <a:cxn ang="0">
                <a:pos x="connsiteX13390" y="connsiteY13390"/>
              </a:cxn>
              <a:cxn ang="0">
                <a:pos x="connsiteX13391" y="connsiteY13391"/>
              </a:cxn>
              <a:cxn ang="0">
                <a:pos x="connsiteX13392" y="connsiteY13392"/>
              </a:cxn>
              <a:cxn ang="0">
                <a:pos x="connsiteX13393" y="connsiteY13393"/>
              </a:cxn>
              <a:cxn ang="0">
                <a:pos x="connsiteX13394" y="connsiteY13394"/>
              </a:cxn>
              <a:cxn ang="0">
                <a:pos x="connsiteX13395" y="connsiteY13395"/>
              </a:cxn>
              <a:cxn ang="0">
                <a:pos x="connsiteX13396" y="connsiteY13396"/>
              </a:cxn>
              <a:cxn ang="0">
                <a:pos x="connsiteX13397" y="connsiteY13397"/>
              </a:cxn>
              <a:cxn ang="0">
                <a:pos x="connsiteX13398" y="connsiteY13398"/>
              </a:cxn>
              <a:cxn ang="0">
                <a:pos x="connsiteX13399" y="connsiteY13399"/>
              </a:cxn>
              <a:cxn ang="0">
                <a:pos x="connsiteX13400" y="connsiteY13400"/>
              </a:cxn>
              <a:cxn ang="0">
                <a:pos x="connsiteX13401" y="connsiteY13401"/>
              </a:cxn>
              <a:cxn ang="0">
                <a:pos x="connsiteX13402" y="connsiteY13402"/>
              </a:cxn>
              <a:cxn ang="0">
                <a:pos x="connsiteX13403" y="connsiteY13403"/>
              </a:cxn>
              <a:cxn ang="0">
                <a:pos x="connsiteX13404" y="connsiteY13404"/>
              </a:cxn>
              <a:cxn ang="0">
                <a:pos x="connsiteX13405" y="connsiteY13405"/>
              </a:cxn>
              <a:cxn ang="0">
                <a:pos x="connsiteX13406" y="connsiteY13406"/>
              </a:cxn>
              <a:cxn ang="0">
                <a:pos x="connsiteX13407" y="connsiteY13407"/>
              </a:cxn>
              <a:cxn ang="0">
                <a:pos x="connsiteX13408" y="connsiteY13408"/>
              </a:cxn>
              <a:cxn ang="0">
                <a:pos x="connsiteX13409" y="connsiteY13409"/>
              </a:cxn>
              <a:cxn ang="0">
                <a:pos x="connsiteX13410" y="connsiteY13410"/>
              </a:cxn>
              <a:cxn ang="0">
                <a:pos x="connsiteX13411" y="connsiteY13411"/>
              </a:cxn>
              <a:cxn ang="0">
                <a:pos x="connsiteX13412" y="connsiteY13412"/>
              </a:cxn>
              <a:cxn ang="0">
                <a:pos x="connsiteX13413" y="connsiteY13413"/>
              </a:cxn>
              <a:cxn ang="0">
                <a:pos x="connsiteX13414" y="connsiteY13414"/>
              </a:cxn>
              <a:cxn ang="0">
                <a:pos x="connsiteX13415" y="connsiteY13415"/>
              </a:cxn>
              <a:cxn ang="0">
                <a:pos x="connsiteX13416" y="connsiteY13416"/>
              </a:cxn>
              <a:cxn ang="0">
                <a:pos x="connsiteX13417" y="connsiteY13417"/>
              </a:cxn>
              <a:cxn ang="0">
                <a:pos x="connsiteX13418" y="connsiteY13418"/>
              </a:cxn>
              <a:cxn ang="0">
                <a:pos x="connsiteX13419" y="connsiteY13419"/>
              </a:cxn>
              <a:cxn ang="0">
                <a:pos x="connsiteX13420" y="connsiteY13420"/>
              </a:cxn>
              <a:cxn ang="0">
                <a:pos x="connsiteX13421" y="connsiteY13421"/>
              </a:cxn>
              <a:cxn ang="0">
                <a:pos x="connsiteX13422" y="connsiteY13422"/>
              </a:cxn>
              <a:cxn ang="0">
                <a:pos x="connsiteX13423" y="connsiteY13423"/>
              </a:cxn>
              <a:cxn ang="0">
                <a:pos x="connsiteX13424" y="connsiteY13424"/>
              </a:cxn>
              <a:cxn ang="0">
                <a:pos x="connsiteX13425" y="connsiteY13425"/>
              </a:cxn>
              <a:cxn ang="0">
                <a:pos x="connsiteX13426" y="connsiteY13426"/>
              </a:cxn>
              <a:cxn ang="0">
                <a:pos x="connsiteX13427" y="connsiteY13427"/>
              </a:cxn>
              <a:cxn ang="0">
                <a:pos x="connsiteX13428" y="connsiteY13428"/>
              </a:cxn>
              <a:cxn ang="0">
                <a:pos x="connsiteX13429" y="connsiteY13429"/>
              </a:cxn>
              <a:cxn ang="0">
                <a:pos x="connsiteX13430" y="connsiteY13430"/>
              </a:cxn>
              <a:cxn ang="0">
                <a:pos x="connsiteX13431" y="connsiteY13431"/>
              </a:cxn>
              <a:cxn ang="0">
                <a:pos x="connsiteX13432" y="connsiteY13432"/>
              </a:cxn>
              <a:cxn ang="0">
                <a:pos x="connsiteX13433" y="connsiteY13433"/>
              </a:cxn>
              <a:cxn ang="0">
                <a:pos x="connsiteX13434" y="connsiteY13434"/>
              </a:cxn>
              <a:cxn ang="0">
                <a:pos x="connsiteX13435" y="connsiteY13435"/>
              </a:cxn>
              <a:cxn ang="0">
                <a:pos x="connsiteX13436" y="connsiteY13436"/>
              </a:cxn>
              <a:cxn ang="0">
                <a:pos x="connsiteX13437" y="connsiteY13437"/>
              </a:cxn>
              <a:cxn ang="0">
                <a:pos x="connsiteX13438" y="connsiteY13438"/>
              </a:cxn>
              <a:cxn ang="0">
                <a:pos x="connsiteX13439" y="connsiteY13439"/>
              </a:cxn>
              <a:cxn ang="0">
                <a:pos x="connsiteX13440" y="connsiteY13440"/>
              </a:cxn>
              <a:cxn ang="0">
                <a:pos x="connsiteX13441" y="connsiteY13441"/>
              </a:cxn>
              <a:cxn ang="0">
                <a:pos x="connsiteX13442" y="connsiteY13442"/>
              </a:cxn>
              <a:cxn ang="0">
                <a:pos x="connsiteX13443" y="connsiteY13443"/>
              </a:cxn>
              <a:cxn ang="0">
                <a:pos x="connsiteX13444" y="connsiteY13444"/>
              </a:cxn>
              <a:cxn ang="0">
                <a:pos x="connsiteX13445" y="connsiteY13445"/>
              </a:cxn>
              <a:cxn ang="0">
                <a:pos x="connsiteX13446" y="connsiteY13446"/>
              </a:cxn>
              <a:cxn ang="0">
                <a:pos x="connsiteX13447" y="connsiteY13447"/>
              </a:cxn>
              <a:cxn ang="0">
                <a:pos x="connsiteX13448" y="connsiteY13448"/>
              </a:cxn>
              <a:cxn ang="0">
                <a:pos x="connsiteX13449" y="connsiteY13449"/>
              </a:cxn>
              <a:cxn ang="0">
                <a:pos x="connsiteX13450" y="connsiteY13450"/>
              </a:cxn>
              <a:cxn ang="0">
                <a:pos x="connsiteX13451" y="connsiteY13451"/>
              </a:cxn>
              <a:cxn ang="0">
                <a:pos x="connsiteX13452" y="connsiteY13452"/>
              </a:cxn>
              <a:cxn ang="0">
                <a:pos x="connsiteX13453" y="connsiteY13453"/>
              </a:cxn>
              <a:cxn ang="0">
                <a:pos x="connsiteX13454" y="connsiteY13454"/>
              </a:cxn>
              <a:cxn ang="0">
                <a:pos x="connsiteX13455" y="connsiteY13455"/>
              </a:cxn>
              <a:cxn ang="0">
                <a:pos x="connsiteX13456" y="connsiteY13456"/>
              </a:cxn>
              <a:cxn ang="0">
                <a:pos x="connsiteX13457" y="connsiteY13457"/>
              </a:cxn>
              <a:cxn ang="0">
                <a:pos x="connsiteX13458" y="connsiteY13458"/>
              </a:cxn>
              <a:cxn ang="0">
                <a:pos x="connsiteX13459" y="connsiteY13459"/>
              </a:cxn>
              <a:cxn ang="0">
                <a:pos x="connsiteX13460" y="connsiteY13460"/>
              </a:cxn>
              <a:cxn ang="0">
                <a:pos x="connsiteX13461" y="connsiteY13461"/>
              </a:cxn>
              <a:cxn ang="0">
                <a:pos x="connsiteX13462" y="connsiteY13462"/>
              </a:cxn>
              <a:cxn ang="0">
                <a:pos x="connsiteX13463" y="connsiteY13463"/>
              </a:cxn>
              <a:cxn ang="0">
                <a:pos x="connsiteX13464" y="connsiteY13464"/>
              </a:cxn>
              <a:cxn ang="0">
                <a:pos x="connsiteX13465" y="connsiteY13465"/>
              </a:cxn>
              <a:cxn ang="0">
                <a:pos x="connsiteX13466" y="connsiteY13466"/>
              </a:cxn>
              <a:cxn ang="0">
                <a:pos x="connsiteX13467" y="connsiteY13467"/>
              </a:cxn>
              <a:cxn ang="0">
                <a:pos x="connsiteX13468" y="connsiteY13468"/>
              </a:cxn>
              <a:cxn ang="0">
                <a:pos x="connsiteX13469" y="connsiteY13469"/>
              </a:cxn>
              <a:cxn ang="0">
                <a:pos x="connsiteX13470" y="connsiteY13470"/>
              </a:cxn>
              <a:cxn ang="0">
                <a:pos x="connsiteX13471" y="connsiteY13471"/>
              </a:cxn>
              <a:cxn ang="0">
                <a:pos x="connsiteX13472" y="connsiteY13472"/>
              </a:cxn>
              <a:cxn ang="0">
                <a:pos x="connsiteX13473" y="connsiteY13473"/>
              </a:cxn>
              <a:cxn ang="0">
                <a:pos x="connsiteX13474" y="connsiteY13474"/>
              </a:cxn>
              <a:cxn ang="0">
                <a:pos x="connsiteX13475" y="connsiteY13475"/>
              </a:cxn>
              <a:cxn ang="0">
                <a:pos x="connsiteX13476" y="connsiteY13476"/>
              </a:cxn>
              <a:cxn ang="0">
                <a:pos x="connsiteX13477" y="connsiteY13477"/>
              </a:cxn>
              <a:cxn ang="0">
                <a:pos x="connsiteX13478" y="connsiteY13478"/>
              </a:cxn>
              <a:cxn ang="0">
                <a:pos x="connsiteX13479" y="connsiteY13479"/>
              </a:cxn>
              <a:cxn ang="0">
                <a:pos x="connsiteX13480" y="connsiteY13480"/>
              </a:cxn>
              <a:cxn ang="0">
                <a:pos x="connsiteX13481" y="connsiteY13481"/>
              </a:cxn>
              <a:cxn ang="0">
                <a:pos x="connsiteX13482" y="connsiteY13482"/>
              </a:cxn>
              <a:cxn ang="0">
                <a:pos x="connsiteX13483" y="connsiteY13483"/>
              </a:cxn>
              <a:cxn ang="0">
                <a:pos x="connsiteX13484" y="connsiteY13484"/>
              </a:cxn>
              <a:cxn ang="0">
                <a:pos x="connsiteX13485" y="connsiteY13485"/>
              </a:cxn>
              <a:cxn ang="0">
                <a:pos x="connsiteX13486" y="connsiteY13486"/>
              </a:cxn>
              <a:cxn ang="0">
                <a:pos x="connsiteX13487" y="connsiteY13487"/>
              </a:cxn>
              <a:cxn ang="0">
                <a:pos x="connsiteX13488" y="connsiteY13488"/>
              </a:cxn>
              <a:cxn ang="0">
                <a:pos x="connsiteX13489" y="connsiteY13489"/>
              </a:cxn>
              <a:cxn ang="0">
                <a:pos x="connsiteX13490" y="connsiteY13490"/>
              </a:cxn>
              <a:cxn ang="0">
                <a:pos x="connsiteX13491" y="connsiteY13491"/>
              </a:cxn>
              <a:cxn ang="0">
                <a:pos x="connsiteX13492" y="connsiteY13492"/>
              </a:cxn>
              <a:cxn ang="0">
                <a:pos x="connsiteX13493" y="connsiteY13493"/>
              </a:cxn>
              <a:cxn ang="0">
                <a:pos x="connsiteX13494" y="connsiteY13494"/>
              </a:cxn>
              <a:cxn ang="0">
                <a:pos x="connsiteX13495" y="connsiteY13495"/>
              </a:cxn>
              <a:cxn ang="0">
                <a:pos x="connsiteX13496" y="connsiteY13496"/>
              </a:cxn>
              <a:cxn ang="0">
                <a:pos x="connsiteX13497" y="connsiteY13497"/>
              </a:cxn>
              <a:cxn ang="0">
                <a:pos x="connsiteX13498" y="connsiteY13498"/>
              </a:cxn>
              <a:cxn ang="0">
                <a:pos x="connsiteX13499" y="connsiteY13499"/>
              </a:cxn>
              <a:cxn ang="0">
                <a:pos x="connsiteX13500" y="connsiteY13500"/>
              </a:cxn>
              <a:cxn ang="0">
                <a:pos x="connsiteX13501" y="connsiteY13501"/>
              </a:cxn>
              <a:cxn ang="0">
                <a:pos x="connsiteX13502" y="connsiteY13502"/>
              </a:cxn>
              <a:cxn ang="0">
                <a:pos x="connsiteX13503" y="connsiteY13503"/>
              </a:cxn>
              <a:cxn ang="0">
                <a:pos x="connsiteX13504" y="connsiteY13504"/>
              </a:cxn>
              <a:cxn ang="0">
                <a:pos x="connsiteX13505" y="connsiteY13505"/>
              </a:cxn>
              <a:cxn ang="0">
                <a:pos x="connsiteX13506" y="connsiteY13506"/>
              </a:cxn>
              <a:cxn ang="0">
                <a:pos x="connsiteX13507" y="connsiteY13507"/>
              </a:cxn>
              <a:cxn ang="0">
                <a:pos x="connsiteX13508" y="connsiteY13508"/>
              </a:cxn>
              <a:cxn ang="0">
                <a:pos x="connsiteX13509" y="connsiteY13509"/>
              </a:cxn>
              <a:cxn ang="0">
                <a:pos x="connsiteX13510" y="connsiteY13510"/>
              </a:cxn>
              <a:cxn ang="0">
                <a:pos x="connsiteX13511" y="connsiteY13511"/>
              </a:cxn>
              <a:cxn ang="0">
                <a:pos x="connsiteX13512" y="connsiteY13512"/>
              </a:cxn>
              <a:cxn ang="0">
                <a:pos x="connsiteX13513" y="connsiteY13513"/>
              </a:cxn>
              <a:cxn ang="0">
                <a:pos x="connsiteX13514" y="connsiteY13514"/>
              </a:cxn>
              <a:cxn ang="0">
                <a:pos x="connsiteX13515" y="connsiteY13515"/>
              </a:cxn>
              <a:cxn ang="0">
                <a:pos x="connsiteX13516" y="connsiteY13516"/>
              </a:cxn>
              <a:cxn ang="0">
                <a:pos x="connsiteX13517" y="connsiteY13517"/>
              </a:cxn>
              <a:cxn ang="0">
                <a:pos x="connsiteX13518" y="connsiteY13518"/>
              </a:cxn>
              <a:cxn ang="0">
                <a:pos x="connsiteX13519" y="connsiteY13519"/>
              </a:cxn>
              <a:cxn ang="0">
                <a:pos x="connsiteX13520" y="connsiteY13520"/>
              </a:cxn>
              <a:cxn ang="0">
                <a:pos x="connsiteX13521" y="connsiteY13521"/>
              </a:cxn>
              <a:cxn ang="0">
                <a:pos x="connsiteX13522" y="connsiteY13522"/>
              </a:cxn>
              <a:cxn ang="0">
                <a:pos x="connsiteX13523" y="connsiteY13523"/>
              </a:cxn>
              <a:cxn ang="0">
                <a:pos x="connsiteX13524" y="connsiteY13524"/>
              </a:cxn>
              <a:cxn ang="0">
                <a:pos x="connsiteX13525" y="connsiteY13525"/>
              </a:cxn>
              <a:cxn ang="0">
                <a:pos x="connsiteX13526" y="connsiteY13526"/>
              </a:cxn>
              <a:cxn ang="0">
                <a:pos x="connsiteX13527" y="connsiteY13527"/>
              </a:cxn>
              <a:cxn ang="0">
                <a:pos x="connsiteX13528" y="connsiteY13528"/>
              </a:cxn>
              <a:cxn ang="0">
                <a:pos x="connsiteX13529" y="connsiteY13529"/>
              </a:cxn>
              <a:cxn ang="0">
                <a:pos x="connsiteX13530" y="connsiteY13530"/>
              </a:cxn>
              <a:cxn ang="0">
                <a:pos x="connsiteX13531" y="connsiteY13531"/>
              </a:cxn>
              <a:cxn ang="0">
                <a:pos x="connsiteX13532" y="connsiteY13532"/>
              </a:cxn>
              <a:cxn ang="0">
                <a:pos x="connsiteX13533" y="connsiteY13533"/>
              </a:cxn>
              <a:cxn ang="0">
                <a:pos x="connsiteX13534" y="connsiteY13534"/>
              </a:cxn>
              <a:cxn ang="0">
                <a:pos x="connsiteX13535" y="connsiteY13535"/>
              </a:cxn>
              <a:cxn ang="0">
                <a:pos x="connsiteX13536" y="connsiteY13536"/>
              </a:cxn>
              <a:cxn ang="0">
                <a:pos x="connsiteX13537" y="connsiteY13537"/>
              </a:cxn>
              <a:cxn ang="0">
                <a:pos x="connsiteX13538" y="connsiteY13538"/>
              </a:cxn>
              <a:cxn ang="0">
                <a:pos x="connsiteX13539" y="connsiteY13539"/>
              </a:cxn>
              <a:cxn ang="0">
                <a:pos x="connsiteX13540" y="connsiteY13540"/>
              </a:cxn>
              <a:cxn ang="0">
                <a:pos x="connsiteX13541" y="connsiteY13541"/>
              </a:cxn>
              <a:cxn ang="0">
                <a:pos x="connsiteX13542" y="connsiteY13542"/>
              </a:cxn>
              <a:cxn ang="0">
                <a:pos x="connsiteX13543" y="connsiteY13543"/>
              </a:cxn>
              <a:cxn ang="0">
                <a:pos x="connsiteX13544" y="connsiteY13544"/>
              </a:cxn>
              <a:cxn ang="0">
                <a:pos x="connsiteX13545" y="connsiteY13545"/>
              </a:cxn>
              <a:cxn ang="0">
                <a:pos x="connsiteX13546" y="connsiteY13546"/>
              </a:cxn>
              <a:cxn ang="0">
                <a:pos x="connsiteX13547" y="connsiteY13547"/>
              </a:cxn>
              <a:cxn ang="0">
                <a:pos x="connsiteX13548" y="connsiteY13548"/>
              </a:cxn>
              <a:cxn ang="0">
                <a:pos x="connsiteX13549" y="connsiteY13549"/>
              </a:cxn>
              <a:cxn ang="0">
                <a:pos x="connsiteX13550" y="connsiteY13550"/>
              </a:cxn>
              <a:cxn ang="0">
                <a:pos x="connsiteX13551" y="connsiteY13551"/>
              </a:cxn>
              <a:cxn ang="0">
                <a:pos x="connsiteX13552" y="connsiteY13552"/>
              </a:cxn>
              <a:cxn ang="0">
                <a:pos x="connsiteX13553" y="connsiteY13553"/>
              </a:cxn>
              <a:cxn ang="0">
                <a:pos x="connsiteX13554" y="connsiteY13554"/>
              </a:cxn>
              <a:cxn ang="0">
                <a:pos x="connsiteX13555" y="connsiteY13555"/>
              </a:cxn>
              <a:cxn ang="0">
                <a:pos x="connsiteX13556" y="connsiteY13556"/>
              </a:cxn>
              <a:cxn ang="0">
                <a:pos x="connsiteX13557" y="connsiteY13557"/>
              </a:cxn>
              <a:cxn ang="0">
                <a:pos x="connsiteX13558" y="connsiteY13558"/>
              </a:cxn>
              <a:cxn ang="0">
                <a:pos x="connsiteX13559" y="connsiteY13559"/>
              </a:cxn>
              <a:cxn ang="0">
                <a:pos x="connsiteX13560" y="connsiteY13560"/>
              </a:cxn>
              <a:cxn ang="0">
                <a:pos x="connsiteX13561" y="connsiteY13561"/>
              </a:cxn>
              <a:cxn ang="0">
                <a:pos x="connsiteX13562" y="connsiteY13562"/>
              </a:cxn>
              <a:cxn ang="0">
                <a:pos x="connsiteX13563" y="connsiteY13563"/>
              </a:cxn>
              <a:cxn ang="0">
                <a:pos x="connsiteX13564" y="connsiteY13564"/>
              </a:cxn>
              <a:cxn ang="0">
                <a:pos x="connsiteX13565" y="connsiteY13565"/>
              </a:cxn>
              <a:cxn ang="0">
                <a:pos x="connsiteX13566" y="connsiteY13566"/>
              </a:cxn>
              <a:cxn ang="0">
                <a:pos x="connsiteX13567" y="connsiteY13567"/>
              </a:cxn>
              <a:cxn ang="0">
                <a:pos x="connsiteX13568" y="connsiteY13568"/>
              </a:cxn>
              <a:cxn ang="0">
                <a:pos x="connsiteX13569" y="connsiteY13569"/>
              </a:cxn>
              <a:cxn ang="0">
                <a:pos x="connsiteX13570" y="connsiteY13570"/>
              </a:cxn>
              <a:cxn ang="0">
                <a:pos x="connsiteX13571" y="connsiteY13571"/>
              </a:cxn>
              <a:cxn ang="0">
                <a:pos x="connsiteX13572" y="connsiteY13572"/>
              </a:cxn>
              <a:cxn ang="0">
                <a:pos x="connsiteX13573" y="connsiteY13573"/>
              </a:cxn>
              <a:cxn ang="0">
                <a:pos x="connsiteX13574" y="connsiteY13574"/>
              </a:cxn>
              <a:cxn ang="0">
                <a:pos x="connsiteX13575" y="connsiteY13575"/>
              </a:cxn>
              <a:cxn ang="0">
                <a:pos x="connsiteX13576" y="connsiteY13576"/>
              </a:cxn>
              <a:cxn ang="0">
                <a:pos x="connsiteX13577" y="connsiteY13577"/>
              </a:cxn>
              <a:cxn ang="0">
                <a:pos x="connsiteX13578" y="connsiteY13578"/>
              </a:cxn>
              <a:cxn ang="0">
                <a:pos x="connsiteX13579" y="connsiteY13579"/>
              </a:cxn>
              <a:cxn ang="0">
                <a:pos x="connsiteX13580" y="connsiteY13580"/>
              </a:cxn>
              <a:cxn ang="0">
                <a:pos x="connsiteX13581" y="connsiteY13581"/>
              </a:cxn>
              <a:cxn ang="0">
                <a:pos x="connsiteX13582" y="connsiteY13582"/>
              </a:cxn>
              <a:cxn ang="0">
                <a:pos x="connsiteX13583" y="connsiteY13583"/>
              </a:cxn>
              <a:cxn ang="0">
                <a:pos x="connsiteX13584" y="connsiteY13584"/>
              </a:cxn>
              <a:cxn ang="0">
                <a:pos x="connsiteX13585" y="connsiteY13585"/>
              </a:cxn>
              <a:cxn ang="0">
                <a:pos x="connsiteX13586" y="connsiteY13586"/>
              </a:cxn>
              <a:cxn ang="0">
                <a:pos x="connsiteX13587" y="connsiteY13587"/>
              </a:cxn>
              <a:cxn ang="0">
                <a:pos x="connsiteX13588" y="connsiteY13588"/>
              </a:cxn>
              <a:cxn ang="0">
                <a:pos x="connsiteX13589" y="connsiteY13589"/>
              </a:cxn>
              <a:cxn ang="0">
                <a:pos x="connsiteX13590" y="connsiteY13590"/>
              </a:cxn>
              <a:cxn ang="0">
                <a:pos x="connsiteX13591" y="connsiteY13591"/>
              </a:cxn>
              <a:cxn ang="0">
                <a:pos x="connsiteX13592" y="connsiteY13592"/>
              </a:cxn>
              <a:cxn ang="0">
                <a:pos x="connsiteX13593" y="connsiteY13593"/>
              </a:cxn>
              <a:cxn ang="0">
                <a:pos x="connsiteX13594" y="connsiteY13594"/>
              </a:cxn>
              <a:cxn ang="0">
                <a:pos x="connsiteX13595" y="connsiteY13595"/>
              </a:cxn>
              <a:cxn ang="0">
                <a:pos x="connsiteX13596" y="connsiteY13596"/>
              </a:cxn>
              <a:cxn ang="0">
                <a:pos x="connsiteX13597" y="connsiteY13597"/>
              </a:cxn>
              <a:cxn ang="0">
                <a:pos x="connsiteX13598" y="connsiteY13598"/>
              </a:cxn>
              <a:cxn ang="0">
                <a:pos x="connsiteX13599" y="connsiteY13599"/>
              </a:cxn>
              <a:cxn ang="0">
                <a:pos x="connsiteX13600" y="connsiteY13600"/>
              </a:cxn>
              <a:cxn ang="0">
                <a:pos x="connsiteX13601" y="connsiteY13601"/>
              </a:cxn>
              <a:cxn ang="0">
                <a:pos x="connsiteX13602" y="connsiteY13602"/>
              </a:cxn>
              <a:cxn ang="0">
                <a:pos x="connsiteX13603" y="connsiteY13603"/>
              </a:cxn>
              <a:cxn ang="0">
                <a:pos x="connsiteX13604" y="connsiteY13604"/>
              </a:cxn>
              <a:cxn ang="0">
                <a:pos x="connsiteX13605" y="connsiteY13605"/>
              </a:cxn>
              <a:cxn ang="0">
                <a:pos x="connsiteX13606" y="connsiteY13606"/>
              </a:cxn>
              <a:cxn ang="0">
                <a:pos x="connsiteX13607" y="connsiteY13607"/>
              </a:cxn>
              <a:cxn ang="0">
                <a:pos x="connsiteX13608" y="connsiteY13608"/>
              </a:cxn>
              <a:cxn ang="0">
                <a:pos x="connsiteX13609" y="connsiteY13609"/>
              </a:cxn>
              <a:cxn ang="0">
                <a:pos x="connsiteX13610" y="connsiteY13610"/>
              </a:cxn>
              <a:cxn ang="0">
                <a:pos x="connsiteX13611" y="connsiteY13611"/>
              </a:cxn>
              <a:cxn ang="0">
                <a:pos x="connsiteX13612" y="connsiteY13612"/>
              </a:cxn>
              <a:cxn ang="0">
                <a:pos x="connsiteX13613" y="connsiteY13613"/>
              </a:cxn>
              <a:cxn ang="0">
                <a:pos x="connsiteX13614" y="connsiteY13614"/>
              </a:cxn>
              <a:cxn ang="0">
                <a:pos x="connsiteX13615" y="connsiteY13615"/>
              </a:cxn>
              <a:cxn ang="0">
                <a:pos x="connsiteX13616" y="connsiteY13616"/>
              </a:cxn>
              <a:cxn ang="0">
                <a:pos x="connsiteX13617" y="connsiteY13617"/>
              </a:cxn>
              <a:cxn ang="0">
                <a:pos x="connsiteX13618" y="connsiteY13618"/>
              </a:cxn>
              <a:cxn ang="0">
                <a:pos x="connsiteX13619" y="connsiteY13619"/>
              </a:cxn>
              <a:cxn ang="0">
                <a:pos x="connsiteX13620" y="connsiteY13620"/>
              </a:cxn>
              <a:cxn ang="0">
                <a:pos x="connsiteX13621" y="connsiteY13621"/>
              </a:cxn>
              <a:cxn ang="0">
                <a:pos x="connsiteX13622" y="connsiteY13622"/>
              </a:cxn>
              <a:cxn ang="0">
                <a:pos x="connsiteX13623" y="connsiteY13623"/>
              </a:cxn>
              <a:cxn ang="0">
                <a:pos x="connsiteX13624" y="connsiteY13624"/>
              </a:cxn>
              <a:cxn ang="0">
                <a:pos x="connsiteX13625" y="connsiteY13625"/>
              </a:cxn>
              <a:cxn ang="0">
                <a:pos x="connsiteX13626" y="connsiteY13626"/>
              </a:cxn>
              <a:cxn ang="0">
                <a:pos x="connsiteX13627" y="connsiteY13627"/>
              </a:cxn>
              <a:cxn ang="0">
                <a:pos x="connsiteX13628" y="connsiteY13628"/>
              </a:cxn>
              <a:cxn ang="0">
                <a:pos x="connsiteX13629" y="connsiteY13629"/>
              </a:cxn>
              <a:cxn ang="0">
                <a:pos x="connsiteX13630" y="connsiteY13630"/>
              </a:cxn>
              <a:cxn ang="0">
                <a:pos x="connsiteX13631" y="connsiteY13631"/>
              </a:cxn>
              <a:cxn ang="0">
                <a:pos x="connsiteX13632" y="connsiteY13632"/>
              </a:cxn>
              <a:cxn ang="0">
                <a:pos x="connsiteX13633" y="connsiteY13633"/>
              </a:cxn>
              <a:cxn ang="0">
                <a:pos x="connsiteX13634" y="connsiteY13634"/>
              </a:cxn>
              <a:cxn ang="0">
                <a:pos x="connsiteX13635" y="connsiteY13635"/>
              </a:cxn>
              <a:cxn ang="0">
                <a:pos x="connsiteX13636" y="connsiteY13636"/>
              </a:cxn>
              <a:cxn ang="0">
                <a:pos x="connsiteX13637" y="connsiteY13637"/>
              </a:cxn>
              <a:cxn ang="0">
                <a:pos x="connsiteX13638" y="connsiteY13638"/>
              </a:cxn>
              <a:cxn ang="0">
                <a:pos x="connsiteX13639" y="connsiteY13639"/>
              </a:cxn>
              <a:cxn ang="0">
                <a:pos x="connsiteX13640" y="connsiteY13640"/>
              </a:cxn>
              <a:cxn ang="0">
                <a:pos x="connsiteX13641" y="connsiteY13641"/>
              </a:cxn>
              <a:cxn ang="0">
                <a:pos x="connsiteX13642" y="connsiteY13642"/>
              </a:cxn>
              <a:cxn ang="0">
                <a:pos x="connsiteX13643" y="connsiteY13643"/>
              </a:cxn>
              <a:cxn ang="0">
                <a:pos x="connsiteX13644" y="connsiteY13644"/>
              </a:cxn>
              <a:cxn ang="0">
                <a:pos x="connsiteX13645" y="connsiteY13645"/>
              </a:cxn>
              <a:cxn ang="0">
                <a:pos x="connsiteX13646" y="connsiteY13646"/>
              </a:cxn>
              <a:cxn ang="0">
                <a:pos x="connsiteX13647" y="connsiteY13647"/>
              </a:cxn>
              <a:cxn ang="0">
                <a:pos x="connsiteX13648" y="connsiteY13648"/>
              </a:cxn>
              <a:cxn ang="0">
                <a:pos x="connsiteX13649" y="connsiteY13649"/>
              </a:cxn>
              <a:cxn ang="0">
                <a:pos x="connsiteX13650" y="connsiteY13650"/>
              </a:cxn>
              <a:cxn ang="0">
                <a:pos x="connsiteX13651" y="connsiteY13651"/>
              </a:cxn>
              <a:cxn ang="0">
                <a:pos x="connsiteX13652" y="connsiteY13652"/>
              </a:cxn>
              <a:cxn ang="0">
                <a:pos x="connsiteX13653" y="connsiteY13653"/>
              </a:cxn>
              <a:cxn ang="0">
                <a:pos x="connsiteX13654" y="connsiteY13654"/>
              </a:cxn>
              <a:cxn ang="0">
                <a:pos x="connsiteX13655" y="connsiteY13655"/>
              </a:cxn>
              <a:cxn ang="0">
                <a:pos x="connsiteX13656" y="connsiteY13656"/>
              </a:cxn>
              <a:cxn ang="0">
                <a:pos x="connsiteX13657" y="connsiteY13657"/>
              </a:cxn>
              <a:cxn ang="0">
                <a:pos x="connsiteX13658" y="connsiteY13658"/>
              </a:cxn>
              <a:cxn ang="0">
                <a:pos x="connsiteX13659" y="connsiteY13659"/>
              </a:cxn>
              <a:cxn ang="0">
                <a:pos x="connsiteX13660" y="connsiteY13660"/>
              </a:cxn>
              <a:cxn ang="0">
                <a:pos x="connsiteX13661" y="connsiteY13661"/>
              </a:cxn>
              <a:cxn ang="0">
                <a:pos x="connsiteX13662" y="connsiteY13662"/>
              </a:cxn>
              <a:cxn ang="0">
                <a:pos x="connsiteX13663" y="connsiteY13663"/>
              </a:cxn>
              <a:cxn ang="0">
                <a:pos x="connsiteX13664" y="connsiteY13664"/>
              </a:cxn>
              <a:cxn ang="0">
                <a:pos x="connsiteX13665" y="connsiteY13665"/>
              </a:cxn>
              <a:cxn ang="0">
                <a:pos x="connsiteX13666" y="connsiteY13666"/>
              </a:cxn>
              <a:cxn ang="0">
                <a:pos x="connsiteX13667" y="connsiteY13667"/>
              </a:cxn>
              <a:cxn ang="0">
                <a:pos x="connsiteX13668" y="connsiteY13668"/>
              </a:cxn>
              <a:cxn ang="0">
                <a:pos x="connsiteX13669" y="connsiteY13669"/>
              </a:cxn>
              <a:cxn ang="0">
                <a:pos x="connsiteX13670" y="connsiteY13670"/>
              </a:cxn>
              <a:cxn ang="0">
                <a:pos x="connsiteX13671" y="connsiteY13671"/>
              </a:cxn>
              <a:cxn ang="0">
                <a:pos x="connsiteX13672" y="connsiteY13672"/>
              </a:cxn>
              <a:cxn ang="0">
                <a:pos x="connsiteX13673" y="connsiteY13673"/>
              </a:cxn>
              <a:cxn ang="0">
                <a:pos x="connsiteX13674" y="connsiteY13674"/>
              </a:cxn>
              <a:cxn ang="0">
                <a:pos x="connsiteX13675" y="connsiteY13675"/>
              </a:cxn>
              <a:cxn ang="0">
                <a:pos x="connsiteX13676" y="connsiteY13676"/>
              </a:cxn>
              <a:cxn ang="0">
                <a:pos x="connsiteX13677" y="connsiteY13677"/>
              </a:cxn>
              <a:cxn ang="0">
                <a:pos x="connsiteX13678" y="connsiteY13678"/>
              </a:cxn>
              <a:cxn ang="0">
                <a:pos x="connsiteX13679" y="connsiteY13679"/>
              </a:cxn>
              <a:cxn ang="0">
                <a:pos x="connsiteX13680" y="connsiteY13680"/>
              </a:cxn>
              <a:cxn ang="0">
                <a:pos x="connsiteX13681" y="connsiteY13681"/>
              </a:cxn>
              <a:cxn ang="0">
                <a:pos x="connsiteX13682" y="connsiteY13682"/>
              </a:cxn>
              <a:cxn ang="0">
                <a:pos x="connsiteX13683" y="connsiteY13683"/>
              </a:cxn>
              <a:cxn ang="0">
                <a:pos x="connsiteX13684" y="connsiteY13684"/>
              </a:cxn>
              <a:cxn ang="0">
                <a:pos x="connsiteX13685" y="connsiteY13685"/>
              </a:cxn>
              <a:cxn ang="0">
                <a:pos x="connsiteX13686" y="connsiteY13686"/>
              </a:cxn>
              <a:cxn ang="0">
                <a:pos x="connsiteX13687" y="connsiteY13687"/>
              </a:cxn>
              <a:cxn ang="0">
                <a:pos x="connsiteX13688" y="connsiteY13688"/>
              </a:cxn>
              <a:cxn ang="0">
                <a:pos x="connsiteX13689" y="connsiteY13689"/>
              </a:cxn>
              <a:cxn ang="0">
                <a:pos x="connsiteX13690" y="connsiteY13690"/>
              </a:cxn>
              <a:cxn ang="0">
                <a:pos x="connsiteX13691" y="connsiteY13691"/>
              </a:cxn>
              <a:cxn ang="0">
                <a:pos x="connsiteX13692" y="connsiteY13692"/>
              </a:cxn>
              <a:cxn ang="0">
                <a:pos x="connsiteX13693" y="connsiteY13693"/>
              </a:cxn>
              <a:cxn ang="0">
                <a:pos x="connsiteX13694" y="connsiteY13694"/>
              </a:cxn>
              <a:cxn ang="0">
                <a:pos x="connsiteX13695" y="connsiteY13695"/>
              </a:cxn>
              <a:cxn ang="0">
                <a:pos x="connsiteX13696" y="connsiteY13696"/>
              </a:cxn>
              <a:cxn ang="0">
                <a:pos x="connsiteX13697" y="connsiteY13697"/>
              </a:cxn>
              <a:cxn ang="0">
                <a:pos x="connsiteX13698" y="connsiteY13698"/>
              </a:cxn>
              <a:cxn ang="0">
                <a:pos x="connsiteX13699" y="connsiteY13699"/>
              </a:cxn>
              <a:cxn ang="0">
                <a:pos x="connsiteX13700" y="connsiteY13700"/>
              </a:cxn>
              <a:cxn ang="0">
                <a:pos x="connsiteX13701" y="connsiteY13701"/>
              </a:cxn>
              <a:cxn ang="0">
                <a:pos x="connsiteX13702" y="connsiteY13702"/>
              </a:cxn>
              <a:cxn ang="0">
                <a:pos x="connsiteX13703" y="connsiteY13703"/>
              </a:cxn>
              <a:cxn ang="0">
                <a:pos x="connsiteX13704" y="connsiteY13704"/>
              </a:cxn>
              <a:cxn ang="0">
                <a:pos x="connsiteX13705" y="connsiteY13705"/>
              </a:cxn>
              <a:cxn ang="0">
                <a:pos x="connsiteX13706" y="connsiteY13706"/>
              </a:cxn>
              <a:cxn ang="0">
                <a:pos x="connsiteX13707" y="connsiteY13707"/>
              </a:cxn>
              <a:cxn ang="0">
                <a:pos x="connsiteX13708" y="connsiteY13708"/>
              </a:cxn>
              <a:cxn ang="0">
                <a:pos x="connsiteX13709" y="connsiteY13709"/>
              </a:cxn>
              <a:cxn ang="0">
                <a:pos x="connsiteX13710" y="connsiteY13710"/>
              </a:cxn>
              <a:cxn ang="0">
                <a:pos x="connsiteX13711" y="connsiteY13711"/>
              </a:cxn>
              <a:cxn ang="0">
                <a:pos x="connsiteX13712" y="connsiteY13712"/>
              </a:cxn>
              <a:cxn ang="0">
                <a:pos x="connsiteX13713" y="connsiteY13713"/>
              </a:cxn>
              <a:cxn ang="0">
                <a:pos x="connsiteX13714" y="connsiteY13714"/>
              </a:cxn>
              <a:cxn ang="0">
                <a:pos x="connsiteX13715" y="connsiteY13715"/>
              </a:cxn>
              <a:cxn ang="0">
                <a:pos x="connsiteX13716" y="connsiteY13716"/>
              </a:cxn>
              <a:cxn ang="0">
                <a:pos x="connsiteX13717" y="connsiteY13717"/>
              </a:cxn>
              <a:cxn ang="0">
                <a:pos x="connsiteX13718" y="connsiteY13718"/>
              </a:cxn>
              <a:cxn ang="0">
                <a:pos x="connsiteX13719" y="connsiteY13719"/>
              </a:cxn>
              <a:cxn ang="0">
                <a:pos x="connsiteX13720" y="connsiteY13720"/>
              </a:cxn>
              <a:cxn ang="0">
                <a:pos x="connsiteX13721" y="connsiteY13721"/>
              </a:cxn>
              <a:cxn ang="0">
                <a:pos x="connsiteX13722" y="connsiteY13722"/>
              </a:cxn>
              <a:cxn ang="0">
                <a:pos x="connsiteX13723" y="connsiteY13723"/>
              </a:cxn>
              <a:cxn ang="0">
                <a:pos x="connsiteX13724" y="connsiteY13724"/>
              </a:cxn>
              <a:cxn ang="0">
                <a:pos x="connsiteX13725" y="connsiteY13725"/>
              </a:cxn>
              <a:cxn ang="0">
                <a:pos x="connsiteX13726" y="connsiteY13726"/>
              </a:cxn>
              <a:cxn ang="0">
                <a:pos x="connsiteX13727" y="connsiteY13727"/>
              </a:cxn>
              <a:cxn ang="0">
                <a:pos x="connsiteX13728" y="connsiteY13728"/>
              </a:cxn>
              <a:cxn ang="0">
                <a:pos x="connsiteX13729" y="connsiteY13729"/>
              </a:cxn>
              <a:cxn ang="0">
                <a:pos x="connsiteX13730" y="connsiteY13730"/>
              </a:cxn>
              <a:cxn ang="0">
                <a:pos x="connsiteX13731" y="connsiteY13731"/>
              </a:cxn>
              <a:cxn ang="0">
                <a:pos x="connsiteX13732" y="connsiteY13732"/>
              </a:cxn>
              <a:cxn ang="0">
                <a:pos x="connsiteX13733" y="connsiteY13733"/>
              </a:cxn>
              <a:cxn ang="0">
                <a:pos x="connsiteX13734" y="connsiteY13734"/>
              </a:cxn>
              <a:cxn ang="0">
                <a:pos x="connsiteX13735" y="connsiteY13735"/>
              </a:cxn>
              <a:cxn ang="0">
                <a:pos x="connsiteX13736" y="connsiteY13736"/>
              </a:cxn>
              <a:cxn ang="0">
                <a:pos x="connsiteX13737" y="connsiteY13737"/>
              </a:cxn>
              <a:cxn ang="0">
                <a:pos x="connsiteX13738" y="connsiteY13738"/>
              </a:cxn>
              <a:cxn ang="0">
                <a:pos x="connsiteX13739" y="connsiteY13739"/>
              </a:cxn>
              <a:cxn ang="0">
                <a:pos x="connsiteX13740" y="connsiteY13740"/>
              </a:cxn>
              <a:cxn ang="0">
                <a:pos x="connsiteX13741" y="connsiteY13741"/>
              </a:cxn>
              <a:cxn ang="0">
                <a:pos x="connsiteX13742" y="connsiteY13742"/>
              </a:cxn>
              <a:cxn ang="0">
                <a:pos x="connsiteX13743" y="connsiteY13743"/>
              </a:cxn>
              <a:cxn ang="0">
                <a:pos x="connsiteX13744" y="connsiteY13744"/>
              </a:cxn>
              <a:cxn ang="0">
                <a:pos x="connsiteX13745" y="connsiteY13745"/>
              </a:cxn>
              <a:cxn ang="0">
                <a:pos x="connsiteX13746" y="connsiteY13746"/>
              </a:cxn>
              <a:cxn ang="0">
                <a:pos x="connsiteX13747" y="connsiteY13747"/>
              </a:cxn>
              <a:cxn ang="0">
                <a:pos x="connsiteX13748" y="connsiteY13748"/>
              </a:cxn>
              <a:cxn ang="0">
                <a:pos x="connsiteX13749" y="connsiteY13749"/>
              </a:cxn>
              <a:cxn ang="0">
                <a:pos x="connsiteX13750" y="connsiteY13750"/>
              </a:cxn>
              <a:cxn ang="0">
                <a:pos x="connsiteX13751" y="connsiteY13751"/>
              </a:cxn>
              <a:cxn ang="0">
                <a:pos x="connsiteX13752" y="connsiteY13752"/>
              </a:cxn>
              <a:cxn ang="0">
                <a:pos x="connsiteX13753" y="connsiteY13753"/>
              </a:cxn>
              <a:cxn ang="0">
                <a:pos x="connsiteX13754" y="connsiteY13754"/>
              </a:cxn>
              <a:cxn ang="0">
                <a:pos x="connsiteX13755" y="connsiteY13755"/>
              </a:cxn>
              <a:cxn ang="0">
                <a:pos x="connsiteX13756" y="connsiteY13756"/>
              </a:cxn>
              <a:cxn ang="0">
                <a:pos x="connsiteX13757" y="connsiteY13757"/>
              </a:cxn>
              <a:cxn ang="0">
                <a:pos x="connsiteX13758" y="connsiteY13758"/>
              </a:cxn>
              <a:cxn ang="0">
                <a:pos x="connsiteX13759" y="connsiteY13759"/>
              </a:cxn>
              <a:cxn ang="0">
                <a:pos x="connsiteX13760" y="connsiteY13760"/>
              </a:cxn>
              <a:cxn ang="0">
                <a:pos x="connsiteX13761" y="connsiteY13761"/>
              </a:cxn>
              <a:cxn ang="0">
                <a:pos x="connsiteX13762" y="connsiteY13762"/>
              </a:cxn>
              <a:cxn ang="0">
                <a:pos x="connsiteX13763" y="connsiteY13763"/>
              </a:cxn>
              <a:cxn ang="0">
                <a:pos x="connsiteX13764" y="connsiteY13764"/>
              </a:cxn>
              <a:cxn ang="0">
                <a:pos x="connsiteX13765" y="connsiteY13765"/>
              </a:cxn>
              <a:cxn ang="0">
                <a:pos x="connsiteX13766" y="connsiteY13766"/>
              </a:cxn>
              <a:cxn ang="0">
                <a:pos x="connsiteX13767" y="connsiteY13767"/>
              </a:cxn>
              <a:cxn ang="0">
                <a:pos x="connsiteX13768" y="connsiteY13768"/>
              </a:cxn>
              <a:cxn ang="0">
                <a:pos x="connsiteX13769" y="connsiteY13769"/>
              </a:cxn>
              <a:cxn ang="0">
                <a:pos x="connsiteX13770" y="connsiteY13770"/>
              </a:cxn>
              <a:cxn ang="0">
                <a:pos x="connsiteX13771" y="connsiteY13771"/>
              </a:cxn>
              <a:cxn ang="0">
                <a:pos x="connsiteX13772" y="connsiteY13772"/>
              </a:cxn>
              <a:cxn ang="0">
                <a:pos x="connsiteX13773" y="connsiteY13773"/>
              </a:cxn>
              <a:cxn ang="0">
                <a:pos x="connsiteX13774" y="connsiteY13774"/>
              </a:cxn>
              <a:cxn ang="0">
                <a:pos x="connsiteX13775" y="connsiteY13775"/>
              </a:cxn>
              <a:cxn ang="0">
                <a:pos x="connsiteX13776" y="connsiteY13776"/>
              </a:cxn>
              <a:cxn ang="0">
                <a:pos x="connsiteX13777" y="connsiteY13777"/>
              </a:cxn>
              <a:cxn ang="0">
                <a:pos x="connsiteX13778" y="connsiteY13778"/>
              </a:cxn>
              <a:cxn ang="0">
                <a:pos x="connsiteX13779" y="connsiteY13779"/>
              </a:cxn>
              <a:cxn ang="0">
                <a:pos x="connsiteX13780" y="connsiteY13780"/>
              </a:cxn>
              <a:cxn ang="0">
                <a:pos x="connsiteX13781" y="connsiteY13781"/>
              </a:cxn>
              <a:cxn ang="0">
                <a:pos x="connsiteX13782" y="connsiteY13782"/>
              </a:cxn>
              <a:cxn ang="0">
                <a:pos x="connsiteX13783" y="connsiteY13783"/>
              </a:cxn>
              <a:cxn ang="0">
                <a:pos x="connsiteX13784" y="connsiteY13784"/>
              </a:cxn>
              <a:cxn ang="0">
                <a:pos x="connsiteX13785" y="connsiteY13785"/>
              </a:cxn>
              <a:cxn ang="0">
                <a:pos x="connsiteX13786" y="connsiteY13786"/>
              </a:cxn>
              <a:cxn ang="0">
                <a:pos x="connsiteX13787" y="connsiteY13787"/>
              </a:cxn>
              <a:cxn ang="0">
                <a:pos x="connsiteX13788" y="connsiteY13788"/>
              </a:cxn>
              <a:cxn ang="0">
                <a:pos x="connsiteX13789" y="connsiteY13789"/>
              </a:cxn>
              <a:cxn ang="0">
                <a:pos x="connsiteX13790" y="connsiteY13790"/>
              </a:cxn>
              <a:cxn ang="0">
                <a:pos x="connsiteX13791" y="connsiteY13791"/>
              </a:cxn>
              <a:cxn ang="0">
                <a:pos x="connsiteX13792" y="connsiteY13792"/>
              </a:cxn>
              <a:cxn ang="0">
                <a:pos x="connsiteX13793" y="connsiteY13793"/>
              </a:cxn>
              <a:cxn ang="0">
                <a:pos x="connsiteX13794" y="connsiteY13794"/>
              </a:cxn>
              <a:cxn ang="0">
                <a:pos x="connsiteX13795" y="connsiteY13795"/>
              </a:cxn>
              <a:cxn ang="0">
                <a:pos x="connsiteX13796" y="connsiteY13796"/>
              </a:cxn>
              <a:cxn ang="0">
                <a:pos x="connsiteX13797" y="connsiteY13797"/>
              </a:cxn>
              <a:cxn ang="0">
                <a:pos x="connsiteX13798" y="connsiteY13798"/>
              </a:cxn>
              <a:cxn ang="0">
                <a:pos x="connsiteX13799" y="connsiteY13799"/>
              </a:cxn>
              <a:cxn ang="0">
                <a:pos x="connsiteX13800" y="connsiteY13800"/>
              </a:cxn>
              <a:cxn ang="0">
                <a:pos x="connsiteX13801" y="connsiteY13801"/>
              </a:cxn>
              <a:cxn ang="0">
                <a:pos x="connsiteX13802" y="connsiteY13802"/>
              </a:cxn>
              <a:cxn ang="0">
                <a:pos x="connsiteX13803" y="connsiteY13803"/>
              </a:cxn>
              <a:cxn ang="0">
                <a:pos x="connsiteX13804" y="connsiteY13804"/>
              </a:cxn>
              <a:cxn ang="0">
                <a:pos x="connsiteX13805" y="connsiteY13805"/>
              </a:cxn>
              <a:cxn ang="0">
                <a:pos x="connsiteX13806" y="connsiteY13806"/>
              </a:cxn>
              <a:cxn ang="0">
                <a:pos x="connsiteX13807" y="connsiteY13807"/>
              </a:cxn>
              <a:cxn ang="0">
                <a:pos x="connsiteX13808" y="connsiteY13808"/>
              </a:cxn>
              <a:cxn ang="0">
                <a:pos x="connsiteX13809" y="connsiteY13809"/>
              </a:cxn>
              <a:cxn ang="0">
                <a:pos x="connsiteX13810" y="connsiteY13810"/>
              </a:cxn>
              <a:cxn ang="0">
                <a:pos x="connsiteX13811" y="connsiteY13811"/>
              </a:cxn>
              <a:cxn ang="0">
                <a:pos x="connsiteX13812" y="connsiteY13812"/>
              </a:cxn>
              <a:cxn ang="0">
                <a:pos x="connsiteX13813" y="connsiteY13813"/>
              </a:cxn>
              <a:cxn ang="0">
                <a:pos x="connsiteX13814" y="connsiteY13814"/>
              </a:cxn>
              <a:cxn ang="0">
                <a:pos x="connsiteX13815" y="connsiteY13815"/>
              </a:cxn>
              <a:cxn ang="0">
                <a:pos x="connsiteX13816" y="connsiteY13816"/>
              </a:cxn>
              <a:cxn ang="0">
                <a:pos x="connsiteX13817" y="connsiteY13817"/>
              </a:cxn>
              <a:cxn ang="0">
                <a:pos x="connsiteX13818" y="connsiteY13818"/>
              </a:cxn>
              <a:cxn ang="0">
                <a:pos x="connsiteX13819" y="connsiteY13819"/>
              </a:cxn>
              <a:cxn ang="0">
                <a:pos x="connsiteX13820" y="connsiteY13820"/>
              </a:cxn>
              <a:cxn ang="0">
                <a:pos x="connsiteX13821" y="connsiteY13821"/>
              </a:cxn>
              <a:cxn ang="0">
                <a:pos x="connsiteX13822" y="connsiteY13822"/>
              </a:cxn>
              <a:cxn ang="0">
                <a:pos x="connsiteX13823" y="connsiteY13823"/>
              </a:cxn>
              <a:cxn ang="0">
                <a:pos x="connsiteX13824" y="connsiteY13824"/>
              </a:cxn>
              <a:cxn ang="0">
                <a:pos x="connsiteX13825" y="connsiteY13825"/>
              </a:cxn>
              <a:cxn ang="0">
                <a:pos x="connsiteX13826" y="connsiteY13826"/>
              </a:cxn>
              <a:cxn ang="0">
                <a:pos x="connsiteX13827" y="connsiteY13827"/>
              </a:cxn>
              <a:cxn ang="0">
                <a:pos x="connsiteX13828" y="connsiteY13828"/>
              </a:cxn>
              <a:cxn ang="0">
                <a:pos x="connsiteX13829" y="connsiteY13829"/>
              </a:cxn>
              <a:cxn ang="0">
                <a:pos x="connsiteX13830" y="connsiteY13830"/>
              </a:cxn>
              <a:cxn ang="0">
                <a:pos x="connsiteX13831" y="connsiteY13831"/>
              </a:cxn>
              <a:cxn ang="0">
                <a:pos x="connsiteX13832" y="connsiteY13832"/>
              </a:cxn>
              <a:cxn ang="0">
                <a:pos x="connsiteX13833" y="connsiteY13833"/>
              </a:cxn>
              <a:cxn ang="0">
                <a:pos x="connsiteX13834" y="connsiteY13834"/>
              </a:cxn>
              <a:cxn ang="0">
                <a:pos x="connsiteX13835" y="connsiteY13835"/>
              </a:cxn>
              <a:cxn ang="0">
                <a:pos x="connsiteX13836" y="connsiteY13836"/>
              </a:cxn>
              <a:cxn ang="0">
                <a:pos x="connsiteX13837" y="connsiteY13837"/>
              </a:cxn>
              <a:cxn ang="0">
                <a:pos x="connsiteX13838" y="connsiteY13838"/>
              </a:cxn>
              <a:cxn ang="0">
                <a:pos x="connsiteX13839" y="connsiteY13839"/>
              </a:cxn>
              <a:cxn ang="0">
                <a:pos x="connsiteX13840" y="connsiteY13840"/>
              </a:cxn>
              <a:cxn ang="0">
                <a:pos x="connsiteX13841" y="connsiteY13841"/>
              </a:cxn>
              <a:cxn ang="0">
                <a:pos x="connsiteX13842" y="connsiteY13842"/>
              </a:cxn>
              <a:cxn ang="0">
                <a:pos x="connsiteX13843" y="connsiteY13843"/>
              </a:cxn>
              <a:cxn ang="0">
                <a:pos x="connsiteX13844" y="connsiteY13844"/>
              </a:cxn>
              <a:cxn ang="0">
                <a:pos x="connsiteX13845" y="connsiteY13845"/>
              </a:cxn>
              <a:cxn ang="0">
                <a:pos x="connsiteX13846" y="connsiteY13846"/>
              </a:cxn>
              <a:cxn ang="0">
                <a:pos x="connsiteX13847" y="connsiteY13847"/>
              </a:cxn>
              <a:cxn ang="0">
                <a:pos x="connsiteX13848" y="connsiteY13848"/>
              </a:cxn>
              <a:cxn ang="0">
                <a:pos x="connsiteX13849" y="connsiteY13849"/>
              </a:cxn>
              <a:cxn ang="0">
                <a:pos x="connsiteX13850" y="connsiteY13850"/>
              </a:cxn>
              <a:cxn ang="0">
                <a:pos x="connsiteX13851" y="connsiteY13851"/>
              </a:cxn>
              <a:cxn ang="0">
                <a:pos x="connsiteX13852" y="connsiteY13852"/>
              </a:cxn>
              <a:cxn ang="0">
                <a:pos x="connsiteX13853" y="connsiteY13853"/>
              </a:cxn>
              <a:cxn ang="0">
                <a:pos x="connsiteX13854" y="connsiteY13854"/>
              </a:cxn>
              <a:cxn ang="0">
                <a:pos x="connsiteX13855" y="connsiteY13855"/>
              </a:cxn>
              <a:cxn ang="0">
                <a:pos x="connsiteX13856" y="connsiteY13856"/>
              </a:cxn>
              <a:cxn ang="0">
                <a:pos x="connsiteX13857" y="connsiteY13857"/>
              </a:cxn>
              <a:cxn ang="0">
                <a:pos x="connsiteX13858" y="connsiteY13858"/>
              </a:cxn>
              <a:cxn ang="0">
                <a:pos x="connsiteX13859" y="connsiteY13859"/>
              </a:cxn>
              <a:cxn ang="0">
                <a:pos x="connsiteX13860" y="connsiteY13860"/>
              </a:cxn>
              <a:cxn ang="0">
                <a:pos x="connsiteX13861" y="connsiteY13861"/>
              </a:cxn>
              <a:cxn ang="0">
                <a:pos x="connsiteX13862" y="connsiteY13862"/>
              </a:cxn>
              <a:cxn ang="0">
                <a:pos x="connsiteX13863" y="connsiteY13863"/>
              </a:cxn>
              <a:cxn ang="0">
                <a:pos x="connsiteX13864" y="connsiteY13864"/>
              </a:cxn>
              <a:cxn ang="0">
                <a:pos x="connsiteX13865" y="connsiteY13865"/>
              </a:cxn>
              <a:cxn ang="0">
                <a:pos x="connsiteX13866" y="connsiteY13866"/>
              </a:cxn>
              <a:cxn ang="0">
                <a:pos x="connsiteX13867" y="connsiteY13867"/>
              </a:cxn>
              <a:cxn ang="0">
                <a:pos x="connsiteX13868" y="connsiteY13868"/>
              </a:cxn>
              <a:cxn ang="0">
                <a:pos x="connsiteX13869" y="connsiteY13869"/>
              </a:cxn>
              <a:cxn ang="0">
                <a:pos x="connsiteX13870" y="connsiteY13870"/>
              </a:cxn>
              <a:cxn ang="0">
                <a:pos x="connsiteX13871" y="connsiteY13871"/>
              </a:cxn>
              <a:cxn ang="0">
                <a:pos x="connsiteX13872" y="connsiteY13872"/>
              </a:cxn>
              <a:cxn ang="0">
                <a:pos x="connsiteX13873" y="connsiteY13873"/>
              </a:cxn>
              <a:cxn ang="0">
                <a:pos x="connsiteX13874" y="connsiteY13874"/>
              </a:cxn>
              <a:cxn ang="0">
                <a:pos x="connsiteX13875" y="connsiteY13875"/>
              </a:cxn>
              <a:cxn ang="0">
                <a:pos x="connsiteX13876" y="connsiteY13876"/>
              </a:cxn>
              <a:cxn ang="0">
                <a:pos x="connsiteX13877" y="connsiteY13877"/>
              </a:cxn>
              <a:cxn ang="0">
                <a:pos x="connsiteX13878" y="connsiteY13878"/>
              </a:cxn>
              <a:cxn ang="0">
                <a:pos x="connsiteX13879" y="connsiteY13879"/>
              </a:cxn>
              <a:cxn ang="0">
                <a:pos x="connsiteX13880" y="connsiteY13880"/>
              </a:cxn>
              <a:cxn ang="0">
                <a:pos x="connsiteX13881" y="connsiteY13881"/>
              </a:cxn>
              <a:cxn ang="0">
                <a:pos x="connsiteX13882" y="connsiteY13882"/>
              </a:cxn>
              <a:cxn ang="0">
                <a:pos x="connsiteX13883" y="connsiteY13883"/>
              </a:cxn>
              <a:cxn ang="0">
                <a:pos x="connsiteX13884" y="connsiteY13884"/>
              </a:cxn>
              <a:cxn ang="0">
                <a:pos x="connsiteX13885" y="connsiteY13885"/>
              </a:cxn>
              <a:cxn ang="0">
                <a:pos x="connsiteX13886" y="connsiteY13886"/>
              </a:cxn>
              <a:cxn ang="0">
                <a:pos x="connsiteX13887" y="connsiteY13887"/>
              </a:cxn>
              <a:cxn ang="0">
                <a:pos x="connsiteX13888" y="connsiteY13888"/>
              </a:cxn>
              <a:cxn ang="0">
                <a:pos x="connsiteX13889" y="connsiteY13889"/>
              </a:cxn>
              <a:cxn ang="0">
                <a:pos x="connsiteX13890" y="connsiteY13890"/>
              </a:cxn>
              <a:cxn ang="0">
                <a:pos x="connsiteX13891" y="connsiteY13891"/>
              </a:cxn>
              <a:cxn ang="0">
                <a:pos x="connsiteX13892" y="connsiteY13892"/>
              </a:cxn>
              <a:cxn ang="0">
                <a:pos x="connsiteX13893" y="connsiteY13893"/>
              </a:cxn>
              <a:cxn ang="0">
                <a:pos x="connsiteX13894" y="connsiteY13894"/>
              </a:cxn>
              <a:cxn ang="0">
                <a:pos x="connsiteX13895" y="connsiteY13895"/>
              </a:cxn>
              <a:cxn ang="0">
                <a:pos x="connsiteX13896" y="connsiteY13896"/>
              </a:cxn>
              <a:cxn ang="0">
                <a:pos x="connsiteX13897" y="connsiteY13897"/>
              </a:cxn>
              <a:cxn ang="0">
                <a:pos x="connsiteX13898" y="connsiteY13898"/>
              </a:cxn>
              <a:cxn ang="0">
                <a:pos x="connsiteX13899" y="connsiteY13899"/>
              </a:cxn>
              <a:cxn ang="0">
                <a:pos x="connsiteX13900" y="connsiteY13900"/>
              </a:cxn>
              <a:cxn ang="0">
                <a:pos x="connsiteX13901" y="connsiteY13901"/>
              </a:cxn>
              <a:cxn ang="0">
                <a:pos x="connsiteX13902" y="connsiteY13902"/>
              </a:cxn>
              <a:cxn ang="0">
                <a:pos x="connsiteX13903" y="connsiteY13903"/>
              </a:cxn>
              <a:cxn ang="0">
                <a:pos x="connsiteX13904" y="connsiteY13904"/>
              </a:cxn>
              <a:cxn ang="0">
                <a:pos x="connsiteX13905" y="connsiteY13905"/>
              </a:cxn>
              <a:cxn ang="0">
                <a:pos x="connsiteX13906" y="connsiteY13906"/>
              </a:cxn>
              <a:cxn ang="0">
                <a:pos x="connsiteX13907" y="connsiteY13907"/>
              </a:cxn>
              <a:cxn ang="0">
                <a:pos x="connsiteX13908" y="connsiteY13908"/>
              </a:cxn>
              <a:cxn ang="0">
                <a:pos x="connsiteX13909" y="connsiteY13909"/>
              </a:cxn>
              <a:cxn ang="0">
                <a:pos x="connsiteX13910" y="connsiteY13910"/>
              </a:cxn>
              <a:cxn ang="0">
                <a:pos x="connsiteX13911" y="connsiteY13911"/>
              </a:cxn>
              <a:cxn ang="0">
                <a:pos x="connsiteX13912" y="connsiteY13912"/>
              </a:cxn>
              <a:cxn ang="0">
                <a:pos x="connsiteX13913" y="connsiteY13913"/>
              </a:cxn>
              <a:cxn ang="0">
                <a:pos x="connsiteX13914" y="connsiteY13914"/>
              </a:cxn>
              <a:cxn ang="0">
                <a:pos x="connsiteX13915" y="connsiteY13915"/>
              </a:cxn>
              <a:cxn ang="0">
                <a:pos x="connsiteX13916" y="connsiteY13916"/>
              </a:cxn>
              <a:cxn ang="0">
                <a:pos x="connsiteX13917" y="connsiteY13917"/>
              </a:cxn>
              <a:cxn ang="0">
                <a:pos x="connsiteX13918" y="connsiteY13918"/>
              </a:cxn>
              <a:cxn ang="0">
                <a:pos x="connsiteX13919" y="connsiteY13919"/>
              </a:cxn>
              <a:cxn ang="0">
                <a:pos x="connsiteX13920" y="connsiteY13920"/>
              </a:cxn>
              <a:cxn ang="0">
                <a:pos x="connsiteX13921" y="connsiteY13921"/>
              </a:cxn>
              <a:cxn ang="0">
                <a:pos x="connsiteX13922" y="connsiteY13922"/>
              </a:cxn>
              <a:cxn ang="0">
                <a:pos x="connsiteX13923" y="connsiteY13923"/>
              </a:cxn>
              <a:cxn ang="0">
                <a:pos x="connsiteX13924" y="connsiteY13924"/>
              </a:cxn>
              <a:cxn ang="0">
                <a:pos x="connsiteX13925" y="connsiteY13925"/>
              </a:cxn>
              <a:cxn ang="0">
                <a:pos x="connsiteX13926" y="connsiteY13926"/>
              </a:cxn>
              <a:cxn ang="0">
                <a:pos x="connsiteX13927" y="connsiteY13927"/>
              </a:cxn>
              <a:cxn ang="0">
                <a:pos x="connsiteX13928" y="connsiteY13928"/>
              </a:cxn>
              <a:cxn ang="0">
                <a:pos x="connsiteX13929" y="connsiteY13929"/>
              </a:cxn>
              <a:cxn ang="0">
                <a:pos x="connsiteX13930" y="connsiteY13930"/>
              </a:cxn>
              <a:cxn ang="0">
                <a:pos x="connsiteX13931" y="connsiteY13931"/>
              </a:cxn>
              <a:cxn ang="0">
                <a:pos x="connsiteX13932" y="connsiteY13932"/>
              </a:cxn>
              <a:cxn ang="0">
                <a:pos x="connsiteX13933" y="connsiteY13933"/>
              </a:cxn>
              <a:cxn ang="0">
                <a:pos x="connsiteX13934" y="connsiteY13934"/>
              </a:cxn>
              <a:cxn ang="0">
                <a:pos x="connsiteX13935" y="connsiteY13935"/>
              </a:cxn>
              <a:cxn ang="0">
                <a:pos x="connsiteX13936" y="connsiteY13936"/>
              </a:cxn>
              <a:cxn ang="0">
                <a:pos x="connsiteX13937" y="connsiteY13937"/>
              </a:cxn>
              <a:cxn ang="0">
                <a:pos x="connsiteX13938" y="connsiteY13938"/>
              </a:cxn>
              <a:cxn ang="0">
                <a:pos x="connsiteX13939" y="connsiteY13939"/>
              </a:cxn>
              <a:cxn ang="0">
                <a:pos x="connsiteX13940" y="connsiteY13940"/>
              </a:cxn>
              <a:cxn ang="0">
                <a:pos x="connsiteX13941" y="connsiteY13941"/>
              </a:cxn>
              <a:cxn ang="0">
                <a:pos x="connsiteX13942" y="connsiteY13942"/>
              </a:cxn>
              <a:cxn ang="0">
                <a:pos x="connsiteX13943" y="connsiteY13943"/>
              </a:cxn>
              <a:cxn ang="0">
                <a:pos x="connsiteX13944" y="connsiteY13944"/>
              </a:cxn>
              <a:cxn ang="0">
                <a:pos x="connsiteX13945" y="connsiteY13945"/>
              </a:cxn>
              <a:cxn ang="0">
                <a:pos x="connsiteX13946" y="connsiteY13946"/>
              </a:cxn>
              <a:cxn ang="0">
                <a:pos x="connsiteX13947" y="connsiteY13947"/>
              </a:cxn>
              <a:cxn ang="0">
                <a:pos x="connsiteX13948" y="connsiteY13948"/>
              </a:cxn>
              <a:cxn ang="0">
                <a:pos x="connsiteX13949" y="connsiteY13949"/>
              </a:cxn>
              <a:cxn ang="0">
                <a:pos x="connsiteX13950" y="connsiteY13950"/>
              </a:cxn>
              <a:cxn ang="0">
                <a:pos x="connsiteX13951" y="connsiteY13951"/>
              </a:cxn>
              <a:cxn ang="0">
                <a:pos x="connsiteX13952" y="connsiteY13952"/>
              </a:cxn>
              <a:cxn ang="0">
                <a:pos x="connsiteX13953" y="connsiteY13953"/>
              </a:cxn>
              <a:cxn ang="0">
                <a:pos x="connsiteX13954" y="connsiteY13954"/>
              </a:cxn>
              <a:cxn ang="0">
                <a:pos x="connsiteX13955" y="connsiteY13955"/>
              </a:cxn>
              <a:cxn ang="0">
                <a:pos x="connsiteX13956" y="connsiteY13956"/>
              </a:cxn>
              <a:cxn ang="0">
                <a:pos x="connsiteX13957" y="connsiteY13957"/>
              </a:cxn>
              <a:cxn ang="0">
                <a:pos x="connsiteX13958" y="connsiteY13958"/>
              </a:cxn>
              <a:cxn ang="0">
                <a:pos x="connsiteX13959" y="connsiteY13959"/>
              </a:cxn>
              <a:cxn ang="0">
                <a:pos x="connsiteX13960" y="connsiteY13960"/>
              </a:cxn>
              <a:cxn ang="0">
                <a:pos x="connsiteX13961" y="connsiteY13961"/>
              </a:cxn>
              <a:cxn ang="0">
                <a:pos x="connsiteX13962" y="connsiteY13962"/>
              </a:cxn>
              <a:cxn ang="0">
                <a:pos x="connsiteX13963" y="connsiteY13963"/>
              </a:cxn>
              <a:cxn ang="0">
                <a:pos x="connsiteX13964" y="connsiteY13964"/>
              </a:cxn>
              <a:cxn ang="0">
                <a:pos x="connsiteX13965" y="connsiteY13965"/>
              </a:cxn>
              <a:cxn ang="0">
                <a:pos x="connsiteX13966" y="connsiteY13966"/>
              </a:cxn>
              <a:cxn ang="0">
                <a:pos x="connsiteX13967" y="connsiteY13967"/>
              </a:cxn>
              <a:cxn ang="0">
                <a:pos x="connsiteX13968" y="connsiteY13968"/>
              </a:cxn>
              <a:cxn ang="0">
                <a:pos x="connsiteX13969" y="connsiteY13969"/>
              </a:cxn>
              <a:cxn ang="0">
                <a:pos x="connsiteX13970" y="connsiteY13970"/>
              </a:cxn>
              <a:cxn ang="0">
                <a:pos x="connsiteX13971" y="connsiteY13971"/>
              </a:cxn>
              <a:cxn ang="0">
                <a:pos x="connsiteX13972" y="connsiteY13972"/>
              </a:cxn>
              <a:cxn ang="0">
                <a:pos x="connsiteX13973" y="connsiteY13973"/>
              </a:cxn>
              <a:cxn ang="0">
                <a:pos x="connsiteX13974" y="connsiteY13974"/>
              </a:cxn>
              <a:cxn ang="0">
                <a:pos x="connsiteX13975" y="connsiteY13975"/>
              </a:cxn>
              <a:cxn ang="0">
                <a:pos x="connsiteX13976" y="connsiteY13976"/>
              </a:cxn>
              <a:cxn ang="0">
                <a:pos x="connsiteX13977" y="connsiteY13977"/>
              </a:cxn>
              <a:cxn ang="0">
                <a:pos x="connsiteX13978" y="connsiteY13978"/>
              </a:cxn>
              <a:cxn ang="0">
                <a:pos x="connsiteX13979" y="connsiteY13979"/>
              </a:cxn>
              <a:cxn ang="0">
                <a:pos x="connsiteX13980" y="connsiteY13980"/>
              </a:cxn>
              <a:cxn ang="0">
                <a:pos x="connsiteX13981" y="connsiteY13981"/>
              </a:cxn>
              <a:cxn ang="0">
                <a:pos x="connsiteX13982" y="connsiteY13982"/>
              </a:cxn>
              <a:cxn ang="0">
                <a:pos x="connsiteX13983" y="connsiteY13983"/>
              </a:cxn>
              <a:cxn ang="0">
                <a:pos x="connsiteX13984" y="connsiteY13984"/>
              </a:cxn>
              <a:cxn ang="0">
                <a:pos x="connsiteX13985" y="connsiteY13985"/>
              </a:cxn>
              <a:cxn ang="0">
                <a:pos x="connsiteX13986" y="connsiteY13986"/>
              </a:cxn>
              <a:cxn ang="0">
                <a:pos x="connsiteX13987" y="connsiteY13987"/>
              </a:cxn>
              <a:cxn ang="0">
                <a:pos x="connsiteX13988" y="connsiteY13988"/>
              </a:cxn>
              <a:cxn ang="0">
                <a:pos x="connsiteX13989" y="connsiteY13989"/>
              </a:cxn>
              <a:cxn ang="0">
                <a:pos x="connsiteX13990" y="connsiteY13990"/>
              </a:cxn>
              <a:cxn ang="0">
                <a:pos x="connsiteX13991" y="connsiteY13991"/>
              </a:cxn>
              <a:cxn ang="0">
                <a:pos x="connsiteX13992" y="connsiteY13992"/>
              </a:cxn>
              <a:cxn ang="0">
                <a:pos x="connsiteX13993" y="connsiteY13993"/>
              </a:cxn>
              <a:cxn ang="0">
                <a:pos x="connsiteX13994" y="connsiteY13994"/>
              </a:cxn>
              <a:cxn ang="0">
                <a:pos x="connsiteX13995" y="connsiteY13995"/>
              </a:cxn>
              <a:cxn ang="0">
                <a:pos x="connsiteX13996" y="connsiteY13996"/>
              </a:cxn>
              <a:cxn ang="0">
                <a:pos x="connsiteX13997" y="connsiteY13997"/>
              </a:cxn>
              <a:cxn ang="0">
                <a:pos x="connsiteX13998" y="connsiteY13998"/>
              </a:cxn>
              <a:cxn ang="0">
                <a:pos x="connsiteX13999" y="connsiteY13999"/>
              </a:cxn>
              <a:cxn ang="0">
                <a:pos x="connsiteX14000" y="connsiteY14000"/>
              </a:cxn>
              <a:cxn ang="0">
                <a:pos x="connsiteX14001" y="connsiteY14001"/>
              </a:cxn>
              <a:cxn ang="0">
                <a:pos x="connsiteX14002" y="connsiteY14002"/>
              </a:cxn>
              <a:cxn ang="0">
                <a:pos x="connsiteX14003" y="connsiteY14003"/>
              </a:cxn>
              <a:cxn ang="0">
                <a:pos x="connsiteX14004" y="connsiteY14004"/>
              </a:cxn>
              <a:cxn ang="0">
                <a:pos x="connsiteX14005" y="connsiteY14005"/>
              </a:cxn>
              <a:cxn ang="0">
                <a:pos x="connsiteX14006" y="connsiteY14006"/>
              </a:cxn>
              <a:cxn ang="0">
                <a:pos x="connsiteX14007" y="connsiteY14007"/>
              </a:cxn>
              <a:cxn ang="0">
                <a:pos x="connsiteX14008" y="connsiteY14008"/>
              </a:cxn>
              <a:cxn ang="0">
                <a:pos x="connsiteX14009" y="connsiteY14009"/>
              </a:cxn>
              <a:cxn ang="0">
                <a:pos x="connsiteX14010" y="connsiteY14010"/>
              </a:cxn>
              <a:cxn ang="0">
                <a:pos x="connsiteX14011" y="connsiteY14011"/>
              </a:cxn>
              <a:cxn ang="0">
                <a:pos x="connsiteX14012" y="connsiteY14012"/>
              </a:cxn>
              <a:cxn ang="0">
                <a:pos x="connsiteX14013" y="connsiteY14013"/>
              </a:cxn>
              <a:cxn ang="0">
                <a:pos x="connsiteX14014" y="connsiteY14014"/>
              </a:cxn>
              <a:cxn ang="0">
                <a:pos x="connsiteX14015" y="connsiteY14015"/>
              </a:cxn>
              <a:cxn ang="0">
                <a:pos x="connsiteX14016" y="connsiteY14016"/>
              </a:cxn>
              <a:cxn ang="0">
                <a:pos x="connsiteX14017" y="connsiteY14017"/>
              </a:cxn>
              <a:cxn ang="0">
                <a:pos x="connsiteX14018" y="connsiteY14018"/>
              </a:cxn>
              <a:cxn ang="0">
                <a:pos x="connsiteX14019" y="connsiteY14019"/>
              </a:cxn>
              <a:cxn ang="0">
                <a:pos x="connsiteX14020" y="connsiteY14020"/>
              </a:cxn>
              <a:cxn ang="0">
                <a:pos x="connsiteX14021" y="connsiteY14021"/>
              </a:cxn>
              <a:cxn ang="0">
                <a:pos x="connsiteX14022" y="connsiteY14022"/>
              </a:cxn>
              <a:cxn ang="0">
                <a:pos x="connsiteX14023" y="connsiteY14023"/>
              </a:cxn>
              <a:cxn ang="0">
                <a:pos x="connsiteX14024" y="connsiteY14024"/>
              </a:cxn>
              <a:cxn ang="0">
                <a:pos x="connsiteX14025" y="connsiteY14025"/>
              </a:cxn>
              <a:cxn ang="0">
                <a:pos x="connsiteX14026" y="connsiteY14026"/>
              </a:cxn>
              <a:cxn ang="0">
                <a:pos x="connsiteX14027" y="connsiteY14027"/>
              </a:cxn>
              <a:cxn ang="0">
                <a:pos x="connsiteX14028" y="connsiteY14028"/>
              </a:cxn>
              <a:cxn ang="0">
                <a:pos x="connsiteX14029" y="connsiteY14029"/>
              </a:cxn>
              <a:cxn ang="0">
                <a:pos x="connsiteX14030" y="connsiteY14030"/>
              </a:cxn>
              <a:cxn ang="0">
                <a:pos x="connsiteX14031" y="connsiteY14031"/>
              </a:cxn>
              <a:cxn ang="0">
                <a:pos x="connsiteX14032" y="connsiteY14032"/>
              </a:cxn>
              <a:cxn ang="0">
                <a:pos x="connsiteX14033" y="connsiteY14033"/>
              </a:cxn>
              <a:cxn ang="0">
                <a:pos x="connsiteX14034" y="connsiteY14034"/>
              </a:cxn>
              <a:cxn ang="0">
                <a:pos x="connsiteX14035" y="connsiteY14035"/>
              </a:cxn>
              <a:cxn ang="0">
                <a:pos x="connsiteX14036" y="connsiteY14036"/>
              </a:cxn>
              <a:cxn ang="0">
                <a:pos x="connsiteX14037" y="connsiteY14037"/>
              </a:cxn>
              <a:cxn ang="0">
                <a:pos x="connsiteX14038" y="connsiteY14038"/>
              </a:cxn>
              <a:cxn ang="0">
                <a:pos x="connsiteX14039" y="connsiteY14039"/>
              </a:cxn>
              <a:cxn ang="0">
                <a:pos x="connsiteX14040" y="connsiteY14040"/>
              </a:cxn>
              <a:cxn ang="0">
                <a:pos x="connsiteX14041" y="connsiteY14041"/>
              </a:cxn>
              <a:cxn ang="0">
                <a:pos x="connsiteX14042" y="connsiteY14042"/>
              </a:cxn>
              <a:cxn ang="0">
                <a:pos x="connsiteX14043" y="connsiteY14043"/>
              </a:cxn>
              <a:cxn ang="0">
                <a:pos x="connsiteX14044" y="connsiteY14044"/>
              </a:cxn>
              <a:cxn ang="0">
                <a:pos x="connsiteX14045" y="connsiteY14045"/>
              </a:cxn>
              <a:cxn ang="0">
                <a:pos x="connsiteX14046" y="connsiteY14046"/>
              </a:cxn>
              <a:cxn ang="0">
                <a:pos x="connsiteX14047" y="connsiteY14047"/>
              </a:cxn>
              <a:cxn ang="0">
                <a:pos x="connsiteX14048" y="connsiteY14048"/>
              </a:cxn>
              <a:cxn ang="0">
                <a:pos x="connsiteX14049" y="connsiteY14049"/>
              </a:cxn>
              <a:cxn ang="0">
                <a:pos x="connsiteX14050" y="connsiteY14050"/>
              </a:cxn>
              <a:cxn ang="0">
                <a:pos x="connsiteX14051" y="connsiteY14051"/>
              </a:cxn>
              <a:cxn ang="0">
                <a:pos x="connsiteX14052" y="connsiteY14052"/>
              </a:cxn>
              <a:cxn ang="0">
                <a:pos x="connsiteX14053" y="connsiteY14053"/>
              </a:cxn>
              <a:cxn ang="0">
                <a:pos x="connsiteX14054" y="connsiteY14054"/>
              </a:cxn>
              <a:cxn ang="0">
                <a:pos x="connsiteX14055" y="connsiteY14055"/>
              </a:cxn>
              <a:cxn ang="0">
                <a:pos x="connsiteX14056" y="connsiteY14056"/>
              </a:cxn>
              <a:cxn ang="0">
                <a:pos x="connsiteX14057" y="connsiteY14057"/>
              </a:cxn>
              <a:cxn ang="0">
                <a:pos x="connsiteX14058" y="connsiteY14058"/>
              </a:cxn>
              <a:cxn ang="0">
                <a:pos x="connsiteX14059" y="connsiteY14059"/>
              </a:cxn>
              <a:cxn ang="0">
                <a:pos x="connsiteX14060" y="connsiteY14060"/>
              </a:cxn>
              <a:cxn ang="0">
                <a:pos x="connsiteX14061" y="connsiteY14061"/>
              </a:cxn>
              <a:cxn ang="0">
                <a:pos x="connsiteX14062" y="connsiteY14062"/>
              </a:cxn>
              <a:cxn ang="0">
                <a:pos x="connsiteX14063" y="connsiteY14063"/>
              </a:cxn>
              <a:cxn ang="0">
                <a:pos x="connsiteX14064" y="connsiteY14064"/>
              </a:cxn>
              <a:cxn ang="0">
                <a:pos x="connsiteX14065" y="connsiteY14065"/>
              </a:cxn>
              <a:cxn ang="0">
                <a:pos x="connsiteX14066" y="connsiteY14066"/>
              </a:cxn>
              <a:cxn ang="0">
                <a:pos x="connsiteX14067" y="connsiteY14067"/>
              </a:cxn>
              <a:cxn ang="0">
                <a:pos x="connsiteX14068" y="connsiteY14068"/>
              </a:cxn>
              <a:cxn ang="0">
                <a:pos x="connsiteX14069" y="connsiteY14069"/>
              </a:cxn>
              <a:cxn ang="0">
                <a:pos x="connsiteX14070" y="connsiteY14070"/>
              </a:cxn>
              <a:cxn ang="0">
                <a:pos x="connsiteX14071" y="connsiteY14071"/>
              </a:cxn>
              <a:cxn ang="0">
                <a:pos x="connsiteX14072" y="connsiteY14072"/>
              </a:cxn>
              <a:cxn ang="0">
                <a:pos x="connsiteX14073" y="connsiteY14073"/>
              </a:cxn>
              <a:cxn ang="0">
                <a:pos x="connsiteX14074" y="connsiteY14074"/>
              </a:cxn>
              <a:cxn ang="0">
                <a:pos x="connsiteX14075" y="connsiteY14075"/>
              </a:cxn>
              <a:cxn ang="0">
                <a:pos x="connsiteX14076" y="connsiteY14076"/>
              </a:cxn>
              <a:cxn ang="0">
                <a:pos x="connsiteX14077" y="connsiteY14077"/>
              </a:cxn>
              <a:cxn ang="0">
                <a:pos x="connsiteX14078" y="connsiteY14078"/>
              </a:cxn>
              <a:cxn ang="0">
                <a:pos x="connsiteX14079" y="connsiteY14079"/>
              </a:cxn>
              <a:cxn ang="0">
                <a:pos x="connsiteX14080" y="connsiteY14080"/>
              </a:cxn>
              <a:cxn ang="0">
                <a:pos x="connsiteX14081" y="connsiteY14081"/>
              </a:cxn>
              <a:cxn ang="0">
                <a:pos x="connsiteX14082" y="connsiteY14082"/>
              </a:cxn>
              <a:cxn ang="0">
                <a:pos x="connsiteX14083" y="connsiteY14083"/>
              </a:cxn>
              <a:cxn ang="0">
                <a:pos x="connsiteX14084" y="connsiteY14084"/>
              </a:cxn>
              <a:cxn ang="0">
                <a:pos x="connsiteX14085" y="connsiteY14085"/>
              </a:cxn>
              <a:cxn ang="0">
                <a:pos x="connsiteX14086" y="connsiteY14086"/>
              </a:cxn>
              <a:cxn ang="0">
                <a:pos x="connsiteX14087" y="connsiteY14087"/>
              </a:cxn>
              <a:cxn ang="0">
                <a:pos x="connsiteX14088" y="connsiteY14088"/>
              </a:cxn>
              <a:cxn ang="0">
                <a:pos x="connsiteX14089" y="connsiteY14089"/>
              </a:cxn>
              <a:cxn ang="0">
                <a:pos x="connsiteX14090" y="connsiteY14090"/>
              </a:cxn>
              <a:cxn ang="0">
                <a:pos x="connsiteX14091" y="connsiteY14091"/>
              </a:cxn>
              <a:cxn ang="0">
                <a:pos x="connsiteX14092" y="connsiteY14092"/>
              </a:cxn>
              <a:cxn ang="0">
                <a:pos x="connsiteX14093" y="connsiteY14093"/>
              </a:cxn>
              <a:cxn ang="0">
                <a:pos x="connsiteX14094" y="connsiteY14094"/>
              </a:cxn>
              <a:cxn ang="0">
                <a:pos x="connsiteX14095" y="connsiteY14095"/>
              </a:cxn>
              <a:cxn ang="0">
                <a:pos x="connsiteX14096" y="connsiteY14096"/>
              </a:cxn>
              <a:cxn ang="0">
                <a:pos x="connsiteX14097" y="connsiteY14097"/>
              </a:cxn>
              <a:cxn ang="0">
                <a:pos x="connsiteX14098" y="connsiteY14098"/>
              </a:cxn>
              <a:cxn ang="0">
                <a:pos x="connsiteX14099" y="connsiteY14099"/>
              </a:cxn>
              <a:cxn ang="0">
                <a:pos x="connsiteX14100" y="connsiteY14100"/>
              </a:cxn>
              <a:cxn ang="0">
                <a:pos x="connsiteX14101" y="connsiteY14101"/>
              </a:cxn>
              <a:cxn ang="0">
                <a:pos x="connsiteX14102" y="connsiteY14102"/>
              </a:cxn>
              <a:cxn ang="0">
                <a:pos x="connsiteX14103" y="connsiteY14103"/>
              </a:cxn>
              <a:cxn ang="0">
                <a:pos x="connsiteX14104" y="connsiteY14104"/>
              </a:cxn>
              <a:cxn ang="0">
                <a:pos x="connsiteX14105" y="connsiteY14105"/>
              </a:cxn>
              <a:cxn ang="0">
                <a:pos x="connsiteX14106" y="connsiteY14106"/>
              </a:cxn>
              <a:cxn ang="0">
                <a:pos x="connsiteX14107" y="connsiteY14107"/>
              </a:cxn>
              <a:cxn ang="0">
                <a:pos x="connsiteX14108" y="connsiteY14108"/>
              </a:cxn>
              <a:cxn ang="0">
                <a:pos x="connsiteX14109" y="connsiteY14109"/>
              </a:cxn>
              <a:cxn ang="0">
                <a:pos x="connsiteX14110" y="connsiteY14110"/>
              </a:cxn>
              <a:cxn ang="0">
                <a:pos x="connsiteX14111" y="connsiteY14111"/>
              </a:cxn>
              <a:cxn ang="0">
                <a:pos x="connsiteX14112" y="connsiteY14112"/>
              </a:cxn>
              <a:cxn ang="0">
                <a:pos x="connsiteX14113" y="connsiteY14113"/>
              </a:cxn>
              <a:cxn ang="0">
                <a:pos x="connsiteX14114" y="connsiteY14114"/>
              </a:cxn>
              <a:cxn ang="0">
                <a:pos x="connsiteX14115" y="connsiteY14115"/>
              </a:cxn>
              <a:cxn ang="0">
                <a:pos x="connsiteX14116" y="connsiteY14116"/>
              </a:cxn>
              <a:cxn ang="0">
                <a:pos x="connsiteX14117" y="connsiteY14117"/>
              </a:cxn>
              <a:cxn ang="0">
                <a:pos x="connsiteX14118" y="connsiteY14118"/>
              </a:cxn>
              <a:cxn ang="0">
                <a:pos x="connsiteX14119" y="connsiteY14119"/>
              </a:cxn>
              <a:cxn ang="0">
                <a:pos x="connsiteX14120" y="connsiteY14120"/>
              </a:cxn>
              <a:cxn ang="0">
                <a:pos x="connsiteX14121" y="connsiteY14121"/>
              </a:cxn>
              <a:cxn ang="0">
                <a:pos x="connsiteX14122" y="connsiteY14122"/>
              </a:cxn>
              <a:cxn ang="0">
                <a:pos x="connsiteX14123" y="connsiteY14123"/>
              </a:cxn>
              <a:cxn ang="0">
                <a:pos x="connsiteX14124" y="connsiteY14124"/>
              </a:cxn>
              <a:cxn ang="0">
                <a:pos x="connsiteX14125" y="connsiteY14125"/>
              </a:cxn>
              <a:cxn ang="0">
                <a:pos x="connsiteX14126" y="connsiteY14126"/>
              </a:cxn>
              <a:cxn ang="0">
                <a:pos x="connsiteX14127" y="connsiteY14127"/>
              </a:cxn>
              <a:cxn ang="0">
                <a:pos x="connsiteX14128" y="connsiteY14128"/>
              </a:cxn>
              <a:cxn ang="0">
                <a:pos x="connsiteX14129" y="connsiteY14129"/>
              </a:cxn>
              <a:cxn ang="0">
                <a:pos x="connsiteX14130" y="connsiteY14130"/>
              </a:cxn>
              <a:cxn ang="0">
                <a:pos x="connsiteX14131" y="connsiteY14131"/>
              </a:cxn>
              <a:cxn ang="0">
                <a:pos x="connsiteX14132" y="connsiteY14132"/>
              </a:cxn>
              <a:cxn ang="0">
                <a:pos x="connsiteX14133" y="connsiteY14133"/>
              </a:cxn>
              <a:cxn ang="0">
                <a:pos x="connsiteX14134" y="connsiteY14134"/>
              </a:cxn>
              <a:cxn ang="0">
                <a:pos x="connsiteX14135" y="connsiteY14135"/>
              </a:cxn>
              <a:cxn ang="0">
                <a:pos x="connsiteX14136" y="connsiteY14136"/>
              </a:cxn>
              <a:cxn ang="0">
                <a:pos x="connsiteX14137" y="connsiteY14137"/>
              </a:cxn>
              <a:cxn ang="0">
                <a:pos x="connsiteX14138" y="connsiteY14138"/>
              </a:cxn>
              <a:cxn ang="0">
                <a:pos x="connsiteX14139" y="connsiteY14139"/>
              </a:cxn>
              <a:cxn ang="0">
                <a:pos x="connsiteX14140" y="connsiteY14140"/>
              </a:cxn>
              <a:cxn ang="0">
                <a:pos x="connsiteX14141" y="connsiteY14141"/>
              </a:cxn>
              <a:cxn ang="0">
                <a:pos x="connsiteX14142" y="connsiteY14142"/>
              </a:cxn>
              <a:cxn ang="0">
                <a:pos x="connsiteX14143" y="connsiteY14143"/>
              </a:cxn>
              <a:cxn ang="0">
                <a:pos x="connsiteX14144" y="connsiteY14144"/>
              </a:cxn>
              <a:cxn ang="0">
                <a:pos x="connsiteX14145" y="connsiteY14145"/>
              </a:cxn>
              <a:cxn ang="0">
                <a:pos x="connsiteX14146" y="connsiteY14146"/>
              </a:cxn>
              <a:cxn ang="0">
                <a:pos x="connsiteX14147" y="connsiteY14147"/>
              </a:cxn>
              <a:cxn ang="0">
                <a:pos x="connsiteX14148" y="connsiteY14148"/>
              </a:cxn>
              <a:cxn ang="0">
                <a:pos x="connsiteX14149" y="connsiteY14149"/>
              </a:cxn>
              <a:cxn ang="0">
                <a:pos x="connsiteX14150" y="connsiteY14150"/>
              </a:cxn>
              <a:cxn ang="0">
                <a:pos x="connsiteX14151" y="connsiteY14151"/>
              </a:cxn>
              <a:cxn ang="0">
                <a:pos x="connsiteX14152" y="connsiteY14152"/>
              </a:cxn>
              <a:cxn ang="0">
                <a:pos x="connsiteX14153" y="connsiteY14153"/>
              </a:cxn>
              <a:cxn ang="0">
                <a:pos x="connsiteX14154" y="connsiteY14154"/>
              </a:cxn>
              <a:cxn ang="0">
                <a:pos x="connsiteX14155" y="connsiteY14155"/>
              </a:cxn>
              <a:cxn ang="0">
                <a:pos x="connsiteX14156" y="connsiteY14156"/>
              </a:cxn>
              <a:cxn ang="0">
                <a:pos x="connsiteX14157" y="connsiteY14157"/>
              </a:cxn>
              <a:cxn ang="0">
                <a:pos x="connsiteX14158" y="connsiteY14158"/>
              </a:cxn>
              <a:cxn ang="0">
                <a:pos x="connsiteX14159" y="connsiteY14159"/>
              </a:cxn>
              <a:cxn ang="0">
                <a:pos x="connsiteX14160" y="connsiteY14160"/>
              </a:cxn>
              <a:cxn ang="0">
                <a:pos x="connsiteX14161" y="connsiteY14161"/>
              </a:cxn>
              <a:cxn ang="0">
                <a:pos x="connsiteX14162" y="connsiteY14162"/>
              </a:cxn>
              <a:cxn ang="0">
                <a:pos x="connsiteX14163" y="connsiteY14163"/>
              </a:cxn>
              <a:cxn ang="0">
                <a:pos x="connsiteX14164" y="connsiteY14164"/>
              </a:cxn>
              <a:cxn ang="0">
                <a:pos x="connsiteX14165" y="connsiteY14165"/>
              </a:cxn>
              <a:cxn ang="0">
                <a:pos x="connsiteX14166" y="connsiteY14166"/>
              </a:cxn>
              <a:cxn ang="0">
                <a:pos x="connsiteX14167" y="connsiteY14167"/>
              </a:cxn>
              <a:cxn ang="0">
                <a:pos x="connsiteX14168" y="connsiteY14168"/>
              </a:cxn>
              <a:cxn ang="0">
                <a:pos x="connsiteX14169" y="connsiteY14169"/>
              </a:cxn>
              <a:cxn ang="0">
                <a:pos x="connsiteX14170" y="connsiteY14170"/>
              </a:cxn>
              <a:cxn ang="0">
                <a:pos x="connsiteX14171" y="connsiteY14171"/>
              </a:cxn>
              <a:cxn ang="0">
                <a:pos x="connsiteX14172" y="connsiteY14172"/>
              </a:cxn>
              <a:cxn ang="0">
                <a:pos x="connsiteX14173" y="connsiteY14173"/>
              </a:cxn>
              <a:cxn ang="0">
                <a:pos x="connsiteX14174" y="connsiteY14174"/>
              </a:cxn>
              <a:cxn ang="0">
                <a:pos x="connsiteX14175" y="connsiteY14175"/>
              </a:cxn>
              <a:cxn ang="0">
                <a:pos x="connsiteX14176" y="connsiteY14176"/>
              </a:cxn>
              <a:cxn ang="0">
                <a:pos x="connsiteX14177" y="connsiteY14177"/>
              </a:cxn>
              <a:cxn ang="0">
                <a:pos x="connsiteX14178" y="connsiteY14178"/>
              </a:cxn>
              <a:cxn ang="0">
                <a:pos x="connsiteX14179" y="connsiteY14179"/>
              </a:cxn>
              <a:cxn ang="0">
                <a:pos x="connsiteX14180" y="connsiteY14180"/>
              </a:cxn>
              <a:cxn ang="0">
                <a:pos x="connsiteX14181" y="connsiteY14181"/>
              </a:cxn>
              <a:cxn ang="0">
                <a:pos x="connsiteX14182" y="connsiteY14182"/>
              </a:cxn>
              <a:cxn ang="0">
                <a:pos x="connsiteX14183" y="connsiteY14183"/>
              </a:cxn>
              <a:cxn ang="0">
                <a:pos x="connsiteX14184" y="connsiteY14184"/>
              </a:cxn>
              <a:cxn ang="0">
                <a:pos x="connsiteX14185" y="connsiteY14185"/>
              </a:cxn>
              <a:cxn ang="0">
                <a:pos x="connsiteX14186" y="connsiteY14186"/>
              </a:cxn>
              <a:cxn ang="0">
                <a:pos x="connsiteX14187" y="connsiteY14187"/>
              </a:cxn>
              <a:cxn ang="0">
                <a:pos x="connsiteX14188" y="connsiteY14188"/>
              </a:cxn>
              <a:cxn ang="0">
                <a:pos x="connsiteX14189" y="connsiteY14189"/>
              </a:cxn>
              <a:cxn ang="0">
                <a:pos x="connsiteX14190" y="connsiteY14190"/>
              </a:cxn>
              <a:cxn ang="0">
                <a:pos x="connsiteX14191" y="connsiteY14191"/>
              </a:cxn>
              <a:cxn ang="0">
                <a:pos x="connsiteX14192" y="connsiteY14192"/>
              </a:cxn>
              <a:cxn ang="0">
                <a:pos x="connsiteX14193" y="connsiteY14193"/>
              </a:cxn>
              <a:cxn ang="0">
                <a:pos x="connsiteX14194" y="connsiteY14194"/>
              </a:cxn>
              <a:cxn ang="0">
                <a:pos x="connsiteX14195" y="connsiteY14195"/>
              </a:cxn>
              <a:cxn ang="0">
                <a:pos x="connsiteX14196" y="connsiteY14196"/>
              </a:cxn>
              <a:cxn ang="0">
                <a:pos x="connsiteX14197" y="connsiteY14197"/>
              </a:cxn>
              <a:cxn ang="0">
                <a:pos x="connsiteX14198" y="connsiteY14198"/>
              </a:cxn>
              <a:cxn ang="0">
                <a:pos x="connsiteX14199" y="connsiteY14199"/>
              </a:cxn>
              <a:cxn ang="0">
                <a:pos x="connsiteX14200" y="connsiteY14200"/>
              </a:cxn>
              <a:cxn ang="0">
                <a:pos x="connsiteX14201" y="connsiteY14201"/>
              </a:cxn>
              <a:cxn ang="0">
                <a:pos x="connsiteX14202" y="connsiteY14202"/>
              </a:cxn>
              <a:cxn ang="0">
                <a:pos x="connsiteX14203" y="connsiteY14203"/>
              </a:cxn>
              <a:cxn ang="0">
                <a:pos x="connsiteX14204" y="connsiteY14204"/>
              </a:cxn>
              <a:cxn ang="0">
                <a:pos x="connsiteX14205" y="connsiteY14205"/>
              </a:cxn>
              <a:cxn ang="0">
                <a:pos x="connsiteX14206" y="connsiteY14206"/>
              </a:cxn>
              <a:cxn ang="0">
                <a:pos x="connsiteX14207" y="connsiteY14207"/>
              </a:cxn>
              <a:cxn ang="0">
                <a:pos x="connsiteX14208" y="connsiteY14208"/>
              </a:cxn>
              <a:cxn ang="0">
                <a:pos x="connsiteX14209" y="connsiteY14209"/>
              </a:cxn>
              <a:cxn ang="0">
                <a:pos x="connsiteX14210" y="connsiteY14210"/>
              </a:cxn>
              <a:cxn ang="0">
                <a:pos x="connsiteX14211" y="connsiteY14211"/>
              </a:cxn>
              <a:cxn ang="0">
                <a:pos x="connsiteX14212" y="connsiteY14212"/>
              </a:cxn>
              <a:cxn ang="0">
                <a:pos x="connsiteX14213" y="connsiteY14213"/>
              </a:cxn>
              <a:cxn ang="0">
                <a:pos x="connsiteX14214" y="connsiteY14214"/>
              </a:cxn>
              <a:cxn ang="0">
                <a:pos x="connsiteX14215" y="connsiteY14215"/>
              </a:cxn>
              <a:cxn ang="0">
                <a:pos x="connsiteX14216" y="connsiteY14216"/>
              </a:cxn>
              <a:cxn ang="0">
                <a:pos x="connsiteX14217" y="connsiteY14217"/>
              </a:cxn>
              <a:cxn ang="0">
                <a:pos x="connsiteX14218" y="connsiteY14218"/>
              </a:cxn>
              <a:cxn ang="0">
                <a:pos x="connsiteX14219" y="connsiteY14219"/>
              </a:cxn>
              <a:cxn ang="0">
                <a:pos x="connsiteX14220" y="connsiteY14220"/>
              </a:cxn>
              <a:cxn ang="0">
                <a:pos x="connsiteX14221" y="connsiteY14221"/>
              </a:cxn>
              <a:cxn ang="0">
                <a:pos x="connsiteX14222" y="connsiteY14222"/>
              </a:cxn>
              <a:cxn ang="0">
                <a:pos x="connsiteX14223" y="connsiteY14223"/>
              </a:cxn>
              <a:cxn ang="0">
                <a:pos x="connsiteX14224" y="connsiteY14224"/>
              </a:cxn>
              <a:cxn ang="0">
                <a:pos x="connsiteX14225" y="connsiteY14225"/>
              </a:cxn>
              <a:cxn ang="0">
                <a:pos x="connsiteX14226" y="connsiteY14226"/>
              </a:cxn>
              <a:cxn ang="0">
                <a:pos x="connsiteX14227" y="connsiteY14227"/>
              </a:cxn>
              <a:cxn ang="0">
                <a:pos x="connsiteX14228" y="connsiteY14228"/>
              </a:cxn>
              <a:cxn ang="0">
                <a:pos x="connsiteX14229" y="connsiteY14229"/>
              </a:cxn>
              <a:cxn ang="0">
                <a:pos x="connsiteX14230" y="connsiteY14230"/>
              </a:cxn>
              <a:cxn ang="0">
                <a:pos x="connsiteX14231" y="connsiteY14231"/>
              </a:cxn>
              <a:cxn ang="0">
                <a:pos x="connsiteX14232" y="connsiteY14232"/>
              </a:cxn>
              <a:cxn ang="0">
                <a:pos x="connsiteX14233" y="connsiteY14233"/>
              </a:cxn>
              <a:cxn ang="0">
                <a:pos x="connsiteX14234" y="connsiteY14234"/>
              </a:cxn>
              <a:cxn ang="0">
                <a:pos x="connsiteX14235" y="connsiteY14235"/>
              </a:cxn>
              <a:cxn ang="0">
                <a:pos x="connsiteX14236" y="connsiteY14236"/>
              </a:cxn>
              <a:cxn ang="0">
                <a:pos x="connsiteX14237" y="connsiteY14237"/>
              </a:cxn>
              <a:cxn ang="0">
                <a:pos x="connsiteX14238" y="connsiteY14238"/>
              </a:cxn>
              <a:cxn ang="0">
                <a:pos x="connsiteX14239" y="connsiteY14239"/>
              </a:cxn>
              <a:cxn ang="0">
                <a:pos x="connsiteX14240" y="connsiteY14240"/>
              </a:cxn>
              <a:cxn ang="0">
                <a:pos x="connsiteX14241" y="connsiteY14241"/>
              </a:cxn>
              <a:cxn ang="0">
                <a:pos x="connsiteX14242" y="connsiteY14242"/>
              </a:cxn>
              <a:cxn ang="0">
                <a:pos x="connsiteX14243" y="connsiteY14243"/>
              </a:cxn>
              <a:cxn ang="0">
                <a:pos x="connsiteX14244" y="connsiteY14244"/>
              </a:cxn>
              <a:cxn ang="0">
                <a:pos x="connsiteX14245" y="connsiteY14245"/>
              </a:cxn>
              <a:cxn ang="0">
                <a:pos x="connsiteX14246" y="connsiteY14246"/>
              </a:cxn>
              <a:cxn ang="0">
                <a:pos x="connsiteX14247" y="connsiteY14247"/>
              </a:cxn>
              <a:cxn ang="0">
                <a:pos x="connsiteX14248" y="connsiteY14248"/>
              </a:cxn>
              <a:cxn ang="0">
                <a:pos x="connsiteX14249" y="connsiteY14249"/>
              </a:cxn>
              <a:cxn ang="0">
                <a:pos x="connsiteX14250" y="connsiteY14250"/>
              </a:cxn>
              <a:cxn ang="0">
                <a:pos x="connsiteX14251" y="connsiteY14251"/>
              </a:cxn>
              <a:cxn ang="0">
                <a:pos x="connsiteX14252" y="connsiteY14252"/>
              </a:cxn>
              <a:cxn ang="0">
                <a:pos x="connsiteX14253" y="connsiteY14253"/>
              </a:cxn>
              <a:cxn ang="0">
                <a:pos x="connsiteX14254" y="connsiteY14254"/>
              </a:cxn>
              <a:cxn ang="0">
                <a:pos x="connsiteX14255" y="connsiteY14255"/>
              </a:cxn>
              <a:cxn ang="0">
                <a:pos x="connsiteX14256" y="connsiteY14256"/>
              </a:cxn>
              <a:cxn ang="0">
                <a:pos x="connsiteX14257" y="connsiteY14257"/>
              </a:cxn>
              <a:cxn ang="0">
                <a:pos x="connsiteX14258" y="connsiteY14258"/>
              </a:cxn>
              <a:cxn ang="0">
                <a:pos x="connsiteX14259" y="connsiteY14259"/>
              </a:cxn>
              <a:cxn ang="0">
                <a:pos x="connsiteX14260" y="connsiteY14260"/>
              </a:cxn>
              <a:cxn ang="0">
                <a:pos x="connsiteX14261" y="connsiteY14261"/>
              </a:cxn>
              <a:cxn ang="0">
                <a:pos x="connsiteX14262" y="connsiteY14262"/>
              </a:cxn>
              <a:cxn ang="0">
                <a:pos x="connsiteX14263" y="connsiteY14263"/>
              </a:cxn>
              <a:cxn ang="0">
                <a:pos x="connsiteX14264" y="connsiteY14264"/>
              </a:cxn>
              <a:cxn ang="0">
                <a:pos x="connsiteX14265" y="connsiteY14265"/>
              </a:cxn>
              <a:cxn ang="0">
                <a:pos x="connsiteX14266" y="connsiteY14266"/>
              </a:cxn>
              <a:cxn ang="0">
                <a:pos x="connsiteX14267" y="connsiteY14267"/>
              </a:cxn>
              <a:cxn ang="0">
                <a:pos x="connsiteX14268" y="connsiteY14268"/>
              </a:cxn>
              <a:cxn ang="0">
                <a:pos x="connsiteX14269" y="connsiteY14269"/>
              </a:cxn>
              <a:cxn ang="0">
                <a:pos x="connsiteX14270" y="connsiteY14270"/>
              </a:cxn>
              <a:cxn ang="0">
                <a:pos x="connsiteX14271" y="connsiteY14271"/>
              </a:cxn>
              <a:cxn ang="0">
                <a:pos x="connsiteX14272" y="connsiteY14272"/>
              </a:cxn>
              <a:cxn ang="0">
                <a:pos x="connsiteX14273" y="connsiteY14273"/>
              </a:cxn>
              <a:cxn ang="0">
                <a:pos x="connsiteX14274" y="connsiteY14274"/>
              </a:cxn>
              <a:cxn ang="0">
                <a:pos x="connsiteX14275" y="connsiteY14275"/>
              </a:cxn>
              <a:cxn ang="0">
                <a:pos x="connsiteX14276" y="connsiteY14276"/>
              </a:cxn>
              <a:cxn ang="0">
                <a:pos x="connsiteX14277" y="connsiteY14277"/>
              </a:cxn>
              <a:cxn ang="0">
                <a:pos x="connsiteX14278" y="connsiteY14278"/>
              </a:cxn>
              <a:cxn ang="0">
                <a:pos x="connsiteX14279" y="connsiteY14279"/>
              </a:cxn>
              <a:cxn ang="0">
                <a:pos x="connsiteX14280" y="connsiteY14280"/>
              </a:cxn>
              <a:cxn ang="0">
                <a:pos x="connsiteX14281" y="connsiteY14281"/>
              </a:cxn>
              <a:cxn ang="0">
                <a:pos x="connsiteX14282" y="connsiteY14282"/>
              </a:cxn>
              <a:cxn ang="0">
                <a:pos x="connsiteX14283" y="connsiteY14283"/>
              </a:cxn>
              <a:cxn ang="0">
                <a:pos x="connsiteX14284" y="connsiteY14284"/>
              </a:cxn>
              <a:cxn ang="0">
                <a:pos x="connsiteX14285" y="connsiteY14285"/>
              </a:cxn>
              <a:cxn ang="0">
                <a:pos x="connsiteX14286" y="connsiteY14286"/>
              </a:cxn>
              <a:cxn ang="0">
                <a:pos x="connsiteX14287" y="connsiteY14287"/>
              </a:cxn>
              <a:cxn ang="0">
                <a:pos x="connsiteX14288" y="connsiteY14288"/>
              </a:cxn>
              <a:cxn ang="0">
                <a:pos x="connsiteX14289" y="connsiteY14289"/>
              </a:cxn>
              <a:cxn ang="0">
                <a:pos x="connsiteX14290" y="connsiteY14290"/>
              </a:cxn>
              <a:cxn ang="0">
                <a:pos x="connsiteX14291" y="connsiteY14291"/>
              </a:cxn>
              <a:cxn ang="0">
                <a:pos x="connsiteX14292" y="connsiteY14292"/>
              </a:cxn>
              <a:cxn ang="0">
                <a:pos x="connsiteX14293" y="connsiteY14293"/>
              </a:cxn>
              <a:cxn ang="0">
                <a:pos x="connsiteX14294" y="connsiteY14294"/>
              </a:cxn>
              <a:cxn ang="0">
                <a:pos x="connsiteX14295" y="connsiteY14295"/>
              </a:cxn>
              <a:cxn ang="0">
                <a:pos x="connsiteX14296" y="connsiteY14296"/>
              </a:cxn>
              <a:cxn ang="0">
                <a:pos x="connsiteX14297" y="connsiteY14297"/>
              </a:cxn>
              <a:cxn ang="0">
                <a:pos x="connsiteX14298" y="connsiteY14298"/>
              </a:cxn>
              <a:cxn ang="0">
                <a:pos x="connsiteX14299" y="connsiteY14299"/>
              </a:cxn>
              <a:cxn ang="0">
                <a:pos x="connsiteX14300" y="connsiteY14300"/>
              </a:cxn>
              <a:cxn ang="0">
                <a:pos x="connsiteX14301" y="connsiteY14301"/>
              </a:cxn>
              <a:cxn ang="0">
                <a:pos x="connsiteX14302" y="connsiteY14302"/>
              </a:cxn>
              <a:cxn ang="0">
                <a:pos x="connsiteX14303" y="connsiteY14303"/>
              </a:cxn>
              <a:cxn ang="0">
                <a:pos x="connsiteX14304" y="connsiteY14304"/>
              </a:cxn>
              <a:cxn ang="0">
                <a:pos x="connsiteX14305" y="connsiteY14305"/>
              </a:cxn>
              <a:cxn ang="0">
                <a:pos x="connsiteX14306" y="connsiteY14306"/>
              </a:cxn>
              <a:cxn ang="0">
                <a:pos x="connsiteX14307" y="connsiteY14307"/>
              </a:cxn>
              <a:cxn ang="0">
                <a:pos x="connsiteX14308" y="connsiteY14308"/>
              </a:cxn>
              <a:cxn ang="0">
                <a:pos x="connsiteX14309" y="connsiteY14309"/>
              </a:cxn>
              <a:cxn ang="0">
                <a:pos x="connsiteX14310" y="connsiteY14310"/>
              </a:cxn>
              <a:cxn ang="0">
                <a:pos x="connsiteX14311" y="connsiteY14311"/>
              </a:cxn>
              <a:cxn ang="0">
                <a:pos x="connsiteX14312" y="connsiteY14312"/>
              </a:cxn>
              <a:cxn ang="0">
                <a:pos x="connsiteX14313" y="connsiteY14313"/>
              </a:cxn>
              <a:cxn ang="0">
                <a:pos x="connsiteX14314" y="connsiteY14314"/>
              </a:cxn>
              <a:cxn ang="0">
                <a:pos x="connsiteX14315" y="connsiteY14315"/>
              </a:cxn>
              <a:cxn ang="0">
                <a:pos x="connsiteX14316" y="connsiteY14316"/>
              </a:cxn>
              <a:cxn ang="0">
                <a:pos x="connsiteX14317" y="connsiteY14317"/>
              </a:cxn>
              <a:cxn ang="0">
                <a:pos x="connsiteX14318" y="connsiteY14318"/>
              </a:cxn>
              <a:cxn ang="0">
                <a:pos x="connsiteX14319" y="connsiteY14319"/>
              </a:cxn>
              <a:cxn ang="0">
                <a:pos x="connsiteX14320" y="connsiteY14320"/>
              </a:cxn>
              <a:cxn ang="0">
                <a:pos x="connsiteX14321" y="connsiteY14321"/>
              </a:cxn>
              <a:cxn ang="0">
                <a:pos x="connsiteX14322" y="connsiteY14322"/>
              </a:cxn>
              <a:cxn ang="0">
                <a:pos x="connsiteX14323" y="connsiteY14323"/>
              </a:cxn>
              <a:cxn ang="0">
                <a:pos x="connsiteX14324" y="connsiteY14324"/>
              </a:cxn>
              <a:cxn ang="0">
                <a:pos x="connsiteX14325" y="connsiteY14325"/>
              </a:cxn>
              <a:cxn ang="0">
                <a:pos x="connsiteX14326" y="connsiteY14326"/>
              </a:cxn>
              <a:cxn ang="0">
                <a:pos x="connsiteX14327" y="connsiteY14327"/>
              </a:cxn>
              <a:cxn ang="0">
                <a:pos x="connsiteX14328" y="connsiteY14328"/>
              </a:cxn>
              <a:cxn ang="0">
                <a:pos x="connsiteX14329" y="connsiteY14329"/>
              </a:cxn>
              <a:cxn ang="0">
                <a:pos x="connsiteX14330" y="connsiteY14330"/>
              </a:cxn>
              <a:cxn ang="0">
                <a:pos x="connsiteX14331" y="connsiteY14331"/>
              </a:cxn>
              <a:cxn ang="0">
                <a:pos x="connsiteX14332" y="connsiteY14332"/>
              </a:cxn>
              <a:cxn ang="0">
                <a:pos x="connsiteX14333" y="connsiteY14333"/>
              </a:cxn>
              <a:cxn ang="0">
                <a:pos x="connsiteX14334" y="connsiteY14334"/>
              </a:cxn>
              <a:cxn ang="0">
                <a:pos x="connsiteX14335" y="connsiteY14335"/>
              </a:cxn>
              <a:cxn ang="0">
                <a:pos x="connsiteX14336" y="connsiteY14336"/>
              </a:cxn>
              <a:cxn ang="0">
                <a:pos x="connsiteX14337" y="connsiteY14337"/>
              </a:cxn>
              <a:cxn ang="0">
                <a:pos x="connsiteX14338" y="connsiteY14338"/>
              </a:cxn>
              <a:cxn ang="0">
                <a:pos x="connsiteX14339" y="connsiteY14339"/>
              </a:cxn>
              <a:cxn ang="0">
                <a:pos x="connsiteX14340" y="connsiteY14340"/>
              </a:cxn>
              <a:cxn ang="0">
                <a:pos x="connsiteX14341" y="connsiteY14341"/>
              </a:cxn>
              <a:cxn ang="0">
                <a:pos x="connsiteX14342" y="connsiteY14342"/>
              </a:cxn>
              <a:cxn ang="0">
                <a:pos x="connsiteX14343" y="connsiteY14343"/>
              </a:cxn>
              <a:cxn ang="0">
                <a:pos x="connsiteX14344" y="connsiteY14344"/>
              </a:cxn>
              <a:cxn ang="0">
                <a:pos x="connsiteX14345" y="connsiteY14345"/>
              </a:cxn>
              <a:cxn ang="0">
                <a:pos x="connsiteX14346" y="connsiteY14346"/>
              </a:cxn>
              <a:cxn ang="0">
                <a:pos x="connsiteX14347" y="connsiteY14347"/>
              </a:cxn>
              <a:cxn ang="0">
                <a:pos x="connsiteX14348" y="connsiteY14348"/>
              </a:cxn>
              <a:cxn ang="0">
                <a:pos x="connsiteX14349" y="connsiteY14349"/>
              </a:cxn>
              <a:cxn ang="0">
                <a:pos x="connsiteX14350" y="connsiteY14350"/>
              </a:cxn>
              <a:cxn ang="0">
                <a:pos x="connsiteX14351" y="connsiteY14351"/>
              </a:cxn>
              <a:cxn ang="0">
                <a:pos x="connsiteX14352" y="connsiteY14352"/>
              </a:cxn>
              <a:cxn ang="0">
                <a:pos x="connsiteX14353" y="connsiteY14353"/>
              </a:cxn>
              <a:cxn ang="0">
                <a:pos x="connsiteX14354" y="connsiteY14354"/>
              </a:cxn>
              <a:cxn ang="0">
                <a:pos x="connsiteX14355" y="connsiteY14355"/>
              </a:cxn>
              <a:cxn ang="0">
                <a:pos x="connsiteX14356" y="connsiteY14356"/>
              </a:cxn>
              <a:cxn ang="0">
                <a:pos x="connsiteX14357" y="connsiteY14357"/>
              </a:cxn>
              <a:cxn ang="0">
                <a:pos x="connsiteX14358" y="connsiteY14358"/>
              </a:cxn>
              <a:cxn ang="0">
                <a:pos x="connsiteX14359" y="connsiteY14359"/>
              </a:cxn>
              <a:cxn ang="0">
                <a:pos x="connsiteX14360" y="connsiteY14360"/>
              </a:cxn>
              <a:cxn ang="0">
                <a:pos x="connsiteX14361" y="connsiteY14361"/>
              </a:cxn>
              <a:cxn ang="0">
                <a:pos x="connsiteX14362" y="connsiteY14362"/>
              </a:cxn>
              <a:cxn ang="0">
                <a:pos x="connsiteX14363" y="connsiteY14363"/>
              </a:cxn>
              <a:cxn ang="0">
                <a:pos x="connsiteX14364" y="connsiteY14364"/>
              </a:cxn>
              <a:cxn ang="0">
                <a:pos x="connsiteX14365" y="connsiteY14365"/>
              </a:cxn>
              <a:cxn ang="0">
                <a:pos x="connsiteX14366" y="connsiteY14366"/>
              </a:cxn>
              <a:cxn ang="0">
                <a:pos x="connsiteX14367" y="connsiteY14367"/>
              </a:cxn>
              <a:cxn ang="0">
                <a:pos x="connsiteX14368" y="connsiteY14368"/>
              </a:cxn>
              <a:cxn ang="0">
                <a:pos x="connsiteX14369" y="connsiteY14369"/>
              </a:cxn>
              <a:cxn ang="0">
                <a:pos x="connsiteX14370" y="connsiteY14370"/>
              </a:cxn>
              <a:cxn ang="0">
                <a:pos x="connsiteX14371" y="connsiteY14371"/>
              </a:cxn>
              <a:cxn ang="0">
                <a:pos x="connsiteX14372" y="connsiteY14372"/>
              </a:cxn>
              <a:cxn ang="0">
                <a:pos x="connsiteX14373" y="connsiteY14373"/>
              </a:cxn>
              <a:cxn ang="0">
                <a:pos x="connsiteX14374" y="connsiteY14374"/>
              </a:cxn>
              <a:cxn ang="0">
                <a:pos x="connsiteX14375" y="connsiteY14375"/>
              </a:cxn>
              <a:cxn ang="0">
                <a:pos x="connsiteX14376" y="connsiteY14376"/>
              </a:cxn>
              <a:cxn ang="0">
                <a:pos x="connsiteX14377" y="connsiteY14377"/>
              </a:cxn>
              <a:cxn ang="0">
                <a:pos x="connsiteX14378" y="connsiteY14378"/>
              </a:cxn>
              <a:cxn ang="0">
                <a:pos x="connsiteX14379" y="connsiteY14379"/>
              </a:cxn>
              <a:cxn ang="0">
                <a:pos x="connsiteX14380" y="connsiteY14380"/>
              </a:cxn>
              <a:cxn ang="0">
                <a:pos x="connsiteX14381" y="connsiteY14381"/>
              </a:cxn>
              <a:cxn ang="0">
                <a:pos x="connsiteX14382" y="connsiteY14382"/>
              </a:cxn>
              <a:cxn ang="0">
                <a:pos x="connsiteX14383" y="connsiteY14383"/>
              </a:cxn>
              <a:cxn ang="0">
                <a:pos x="connsiteX14384" y="connsiteY14384"/>
              </a:cxn>
              <a:cxn ang="0">
                <a:pos x="connsiteX14385" y="connsiteY14385"/>
              </a:cxn>
              <a:cxn ang="0">
                <a:pos x="connsiteX14386" y="connsiteY14386"/>
              </a:cxn>
              <a:cxn ang="0">
                <a:pos x="connsiteX14387" y="connsiteY14387"/>
              </a:cxn>
              <a:cxn ang="0">
                <a:pos x="connsiteX14388" y="connsiteY14388"/>
              </a:cxn>
              <a:cxn ang="0">
                <a:pos x="connsiteX14389" y="connsiteY14389"/>
              </a:cxn>
              <a:cxn ang="0">
                <a:pos x="connsiteX14390" y="connsiteY14390"/>
              </a:cxn>
              <a:cxn ang="0">
                <a:pos x="connsiteX14391" y="connsiteY14391"/>
              </a:cxn>
              <a:cxn ang="0">
                <a:pos x="connsiteX14392" y="connsiteY14392"/>
              </a:cxn>
              <a:cxn ang="0">
                <a:pos x="connsiteX14393" y="connsiteY14393"/>
              </a:cxn>
              <a:cxn ang="0">
                <a:pos x="connsiteX14394" y="connsiteY14394"/>
              </a:cxn>
              <a:cxn ang="0">
                <a:pos x="connsiteX14395" y="connsiteY14395"/>
              </a:cxn>
              <a:cxn ang="0">
                <a:pos x="connsiteX14396" y="connsiteY14396"/>
              </a:cxn>
              <a:cxn ang="0">
                <a:pos x="connsiteX14397" y="connsiteY14397"/>
              </a:cxn>
              <a:cxn ang="0">
                <a:pos x="connsiteX14398" y="connsiteY14398"/>
              </a:cxn>
              <a:cxn ang="0">
                <a:pos x="connsiteX14399" y="connsiteY14399"/>
              </a:cxn>
              <a:cxn ang="0">
                <a:pos x="connsiteX14400" y="connsiteY14400"/>
              </a:cxn>
              <a:cxn ang="0">
                <a:pos x="connsiteX14401" y="connsiteY14401"/>
              </a:cxn>
              <a:cxn ang="0">
                <a:pos x="connsiteX14402" y="connsiteY14402"/>
              </a:cxn>
              <a:cxn ang="0">
                <a:pos x="connsiteX14403" y="connsiteY14403"/>
              </a:cxn>
              <a:cxn ang="0">
                <a:pos x="connsiteX14404" y="connsiteY14404"/>
              </a:cxn>
              <a:cxn ang="0">
                <a:pos x="connsiteX14405" y="connsiteY14405"/>
              </a:cxn>
              <a:cxn ang="0">
                <a:pos x="connsiteX14406" y="connsiteY14406"/>
              </a:cxn>
              <a:cxn ang="0">
                <a:pos x="connsiteX14407" y="connsiteY14407"/>
              </a:cxn>
              <a:cxn ang="0">
                <a:pos x="connsiteX14408" y="connsiteY14408"/>
              </a:cxn>
              <a:cxn ang="0">
                <a:pos x="connsiteX14409" y="connsiteY14409"/>
              </a:cxn>
              <a:cxn ang="0">
                <a:pos x="connsiteX14410" y="connsiteY14410"/>
              </a:cxn>
              <a:cxn ang="0">
                <a:pos x="connsiteX14411" y="connsiteY14411"/>
              </a:cxn>
              <a:cxn ang="0">
                <a:pos x="connsiteX14412" y="connsiteY14412"/>
              </a:cxn>
              <a:cxn ang="0">
                <a:pos x="connsiteX14413" y="connsiteY14413"/>
              </a:cxn>
              <a:cxn ang="0">
                <a:pos x="connsiteX14414" y="connsiteY14414"/>
              </a:cxn>
              <a:cxn ang="0">
                <a:pos x="connsiteX14415" y="connsiteY14415"/>
              </a:cxn>
              <a:cxn ang="0">
                <a:pos x="connsiteX14416" y="connsiteY14416"/>
              </a:cxn>
              <a:cxn ang="0">
                <a:pos x="connsiteX14417" y="connsiteY14417"/>
              </a:cxn>
              <a:cxn ang="0">
                <a:pos x="connsiteX14418" y="connsiteY14418"/>
              </a:cxn>
              <a:cxn ang="0">
                <a:pos x="connsiteX14419" y="connsiteY14419"/>
              </a:cxn>
              <a:cxn ang="0">
                <a:pos x="connsiteX14420" y="connsiteY14420"/>
              </a:cxn>
              <a:cxn ang="0">
                <a:pos x="connsiteX14421" y="connsiteY14421"/>
              </a:cxn>
              <a:cxn ang="0">
                <a:pos x="connsiteX14422" y="connsiteY14422"/>
              </a:cxn>
              <a:cxn ang="0">
                <a:pos x="connsiteX14423" y="connsiteY14423"/>
              </a:cxn>
              <a:cxn ang="0">
                <a:pos x="connsiteX14424" y="connsiteY14424"/>
              </a:cxn>
              <a:cxn ang="0">
                <a:pos x="connsiteX14425" y="connsiteY14425"/>
              </a:cxn>
              <a:cxn ang="0">
                <a:pos x="connsiteX14426" y="connsiteY14426"/>
              </a:cxn>
              <a:cxn ang="0">
                <a:pos x="connsiteX14427" y="connsiteY14427"/>
              </a:cxn>
              <a:cxn ang="0">
                <a:pos x="connsiteX14428" y="connsiteY14428"/>
              </a:cxn>
              <a:cxn ang="0">
                <a:pos x="connsiteX14429" y="connsiteY14429"/>
              </a:cxn>
              <a:cxn ang="0">
                <a:pos x="connsiteX14430" y="connsiteY14430"/>
              </a:cxn>
              <a:cxn ang="0">
                <a:pos x="connsiteX14431" y="connsiteY14431"/>
              </a:cxn>
              <a:cxn ang="0">
                <a:pos x="connsiteX14432" y="connsiteY14432"/>
              </a:cxn>
              <a:cxn ang="0">
                <a:pos x="connsiteX14433" y="connsiteY14433"/>
              </a:cxn>
              <a:cxn ang="0">
                <a:pos x="connsiteX14434" y="connsiteY14434"/>
              </a:cxn>
              <a:cxn ang="0">
                <a:pos x="connsiteX14435" y="connsiteY14435"/>
              </a:cxn>
              <a:cxn ang="0">
                <a:pos x="connsiteX14436" y="connsiteY14436"/>
              </a:cxn>
              <a:cxn ang="0">
                <a:pos x="connsiteX14437" y="connsiteY14437"/>
              </a:cxn>
              <a:cxn ang="0">
                <a:pos x="connsiteX14438" y="connsiteY14438"/>
              </a:cxn>
              <a:cxn ang="0">
                <a:pos x="connsiteX14439" y="connsiteY14439"/>
              </a:cxn>
              <a:cxn ang="0">
                <a:pos x="connsiteX14440" y="connsiteY14440"/>
              </a:cxn>
              <a:cxn ang="0">
                <a:pos x="connsiteX14441" y="connsiteY14441"/>
              </a:cxn>
              <a:cxn ang="0">
                <a:pos x="connsiteX14442" y="connsiteY14442"/>
              </a:cxn>
              <a:cxn ang="0">
                <a:pos x="connsiteX14443" y="connsiteY14443"/>
              </a:cxn>
              <a:cxn ang="0">
                <a:pos x="connsiteX14444" y="connsiteY14444"/>
              </a:cxn>
              <a:cxn ang="0">
                <a:pos x="connsiteX14445" y="connsiteY14445"/>
              </a:cxn>
              <a:cxn ang="0">
                <a:pos x="connsiteX14446" y="connsiteY14446"/>
              </a:cxn>
              <a:cxn ang="0">
                <a:pos x="connsiteX14447" y="connsiteY14447"/>
              </a:cxn>
              <a:cxn ang="0">
                <a:pos x="connsiteX14448" y="connsiteY14448"/>
              </a:cxn>
              <a:cxn ang="0">
                <a:pos x="connsiteX14449" y="connsiteY14449"/>
              </a:cxn>
              <a:cxn ang="0">
                <a:pos x="connsiteX14450" y="connsiteY14450"/>
              </a:cxn>
              <a:cxn ang="0">
                <a:pos x="connsiteX14451" y="connsiteY14451"/>
              </a:cxn>
              <a:cxn ang="0">
                <a:pos x="connsiteX14452" y="connsiteY14452"/>
              </a:cxn>
              <a:cxn ang="0">
                <a:pos x="connsiteX14453" y="connsiteY14453"/>
              </a:cxn>
              <a:cxn ang="0">
                <a:pos x="connsiteX14454" y="connsiteY14454"/>
              </a:cxn>
              <a:cxn ang="0">
                <a:pos x="connsiteX14455" y="connsiteY14455"/>
              </a:cxn>
              <a:cxn ang="0">
                <a:pos x="connsiteX14456" y="connsiteY14456"/>
              </a:cxn>
              <a:cxn ang="0">
                <a:pos x="connsiteX14457" y="connsiteY14457"/>
              </a:cxn>
              <a:cxn ang="0">
                <a:pos x="connsiteX14458" y="connsiteY14458"/>
              </a:cxn>
              <a:cxn ang="0">
                <a:pos x="connsiteX14459" y="connsiteY14459"/>
              </a:cxn>
              <a:cxn ang="0">
                <a:pos x="connsiteX14460" y="connsiteY14460"/>
              </a:cxn>
              <a:cxn ang="0">
                <a:pos x="connsiteX14461" y="connsiteY14461"/>
              </a:cxn>
              <a:cxn ang="0">
                <a:pos x="connsiteX14462" y="connsiteY14462"/>
              </a:cxn>
              <a:cxn ang="0">
                <a:pos x="connsiteX14463" y="connsiteY14463"/>
              </a:cxn>
              <a:cxn ang="0">
                <a:pos x="connsiteX14464" y="connsiteY14464"/>
              </a:cxn>
              <a:cxn ang="0">
                <a:pos x="connsiteX14465" y="connsiteY14465"/>
              </a:cxn>
              <a:cxn ang="0">
                <a:pos x="connsiteX14466" y="connsiteY14466"/>
              </a:cxn>
              <a:cxn ang="0">
                <a:pos x="connsiteX14467" y="connsiteY14467"/>
              </a:cxn>
              <a:cxn ang="0">
                <a:pos x="connsiteX14468" y="connsiteY14468"/>
              </a:cxn>
              <a:cxn ang="0">
                <a:pos x="connsiteX14469" y="connsiteY14469"/>
              </a:cxn>
              <a:cxn ang="0">
                <a:pos x="connsiteX14470" y="connsiteY14470"/>
              </a:cxn>
              <a:cxn ang="0">
                <a:pos x="connsiteX14471" y="connsiteY14471"/>
              </a:cxn>
              <a:cxn ang="0">
                <a:pos x="connsiteX14472" y="connsiteY14472"/>
              </a:cxn>
              <a:cxn ang="0">
                <a:pos x="connsiteX14473" y="connsiteY14473"/>
              </a:cxn>
              <a:cxn ang="0">
                <a:pos x="connsiteX14474" y="connsiteY14474"/>
              </a:cxn>
              <a:cxn ang="0">
                <a:pos x="connsiteX14475" y="connsiteY14475"/>
              </a:cxn>
              <a:cxn ang="0">
                <a:pos x="connsiteX14476" y="connsiteY14476"/>
              </a:cxn>
              <a:cxn ang="0">
                <a:pos x="connsiteX14477" y="connsiteY14477"/>
              </a:cxn>
              <a:cxn ang="0">
                <a:pos x="connsiteX14478" y="connsiteY14478"/>
              </a:cxn>
              <a:cxn ang="0">
                <a:pos x="connsiteX14479" y="connsiteY14479"/>
              </a:cxn>
              <a:cxn ang="0">
                <a:pos x="connsiteX14480" y="connsiteY14480"/>
              </a:cxn>
              <a:cxn ang="0">
                <a:pos x="connsiteX14481" y="connsiteY14481"/>
              </a:cxn>
              <a:cxn ang="0">
                <a:pos x="connsiteX14482" y="connsiteY14482"/>
              </a:cxn>
              <a:cxn ang="0">
                <a:pos x="connsiteX14483" y="connsiteY14483"/>
              </a:cxn>
              <a:cxn ang="0">
                <a:pos x="connsiteX14484" y="connsiteY14484"/>
              </a:cxn>
              <a:cxn ang="0">
                <a:pos x="connsiteX14485" y="connsiteY14485"/>
              </a:cxn>
              <a:cxn ang="0">
                <a:pos x="connsiteX14486" y="connsiteY14486"/>
              </a:cxn>
              <a:cxn ang="0">
                <a:pos x="connsiteX14487" y="connsiteY14487"/>
              </a:cxn>
              <a:cxn ang="0">
                <a:pos x="connsiteX14488" y="connsiteY14488"/>
              </a:cxn>
              <a:cxn ang="0">
                <a:pos x="connsiteX14489" y="connsiteY14489"/>
              </a:cxn>
              <a:cxn ang="0">
                <a:pos x="connsiteX14490" y="connsiteY14490"/>
              </a:cxn>
              <a:cxn ang="0">
                <a:pos x="connsiteX14491" y="connsiteY14491"/>
              </a:cxn>
              <a:cxn ang="0">
                <a:pos x="connsiteX14492" y="connsiteY14492"/>
              </a:cxn>
              <a:cxn ang="0">
                <a:pos x="connsiteX14493" y="connsiteY14493"/>
              </a:cxn>
              <a:cxn ang="0">
                <a:pos x="connsiteX14494" y="connsiteY14494"/>
              </a:cxn>
              <a:cxn ang="0">
                <a:pos x="connsiteX14495" y="connsiteY14495"/>
              </a:cxn>
              <a:cxn ang="0">
                <a:pos x="connsiteX14496" y="connsiteY14496"/>
              </a:cxn>
              <a:cxn ang="0">
                <a:pos x="connsiteX14497" y="connsiteY14497"/>
              </a:cxn>
              <a:cxn ang="0">
                <a:pos x="connsiteX14498" y="connsiteY14498"/>
              </a:cxn>
              <a:cxn ang="0">
                <a:pos x="connsiteX14499" y="connsiteY14499"/>
              </a:cxn>
              <a:cxn ang="0">
                <a:pos x="connsiteX14500" y="connsiteY14500"/>
              </a:cxn>
              <a:cxn ang="0">
                <a:pos x="connsiteX14501" y="connsiteY14501"/>
              </a:cxn>
              <a:cxn ang="0">
                <a:pos x="connsiteX14502" y="connsiteY14502"/>
              </a:cxn>
              <a:cxn ang="0">
                <a:pos x="connsiteX14503" y="connsiteY14503"/>
              </a:cxn>
              <a:cxn ang="0">
                <a:pos x="connsiteX14504" y="connsiteY14504"/>
              </a:cxn>
              <a:cxn ang="0">
                <a:pos x="connsiteX14505" y="connsiteY14505"/>
              </a:cxn>
              <a:cxn ang="0">
                <a:pos x="connsiteX14506" y="connsiteY14506"/>
              </a:cxn>
              <a:cxn ang="0">
                <a:pos x="connsiteX14507" y="connsiteY14507"/>
              </a:cxn>
              <a:cxn ang="0">
                <a:pos x="connsiteX14508" y="connsiteY14508"/>
              </a:cxn>
              <a:cxn ang="0">
                <a:pos x="connsiteX14509" y="connsiteY14509"/>
              </a:cxn>
              <a:cxn ang="0">
                <a:pos x="connsiteX14510" y="connsiteY14510"/>
              </a:cxn>
              <a:cxn ang="0">
                <a:pos x="connsiteX14511" y="connsiteY14511"/>
              </a:cxn>
              <a:cxn ang="0">
                <a:pos x="connsiteX14512" y="connsiteY14512"/>
              </a:cxn>
              <a:cxn ang="0">
                <a:pos x="connsiteX14513" y="connsiteY14513"/>
              </a:cxn>
              <a:cxn ang="0">
                <a:pos x="connsiteX14514" y="connsiteY14514"/>
              </a:cxn>
              <a:cxn ang="0">
                <a:pos x="connsiteX14515" y="connsiteY14515"/>
              </a:cxn>
              <a:cxn ang="0">
                <a:pos x="connsiteX14516" y="connsiteY14516"/>
              </a:cxn>
              <a:cxn ang="0">
                <a:pos x="connsiteX14517" y="connsiteY14517"/>
              </a:cxn>
              <a:cxn ang="0">
                <a:pos x="connsiteX14518" y="connsiteY14518"/>
              </a:cxn>
              <a:cxn ang="0">
                <a:pos x="connsiteX14519" y="connsiteY14519"/>
              </a:cxn>
              <a:cxn ang="0">
                <a:pos x="connsiteX14520" y="connsiteY14520"/>
              </a:cxn>
              <a:cxn ang="0">
                <a:pos x="connsiteX14521" y="connsiteY14521"/>
              </a:cxn>
              <a:cxn ang="0">
                <a:pos x="connsiteX14522" y="connsiteY14522"/>
              </a:cxn>
              <a:cxn ang="0">
                <a:pos x="connsiteX14523" y="connsiteY14523"/>
              </a:cxn>
              <a:cxn ang="0">
                <a:pos x="connsiteX14524" y="connsiteY14524"/>
              </a:cxn>
              <a:cxn ang="0">
                <a:pos x="connsiteX14525" y="connsiteY14525"/>
              </a:cxn>
              <a:cxn ang="0">
                <a:pos x="connsiteX14526" y="connsiteY14526"/>
              </a:cxn>
              <a:cxn ang="0">
                <a:pos x="connsiteX14527" y="connsiteY14527"/>
              </a:cxn>
              <a:cxn ang="0">
                <a:pos x="connsiteX14528" y="connsiteY14528"/>
              </a:cxn>
              <a:cxn ang="0">
                <a:pos x="connsiteX14529" y="connsiteY14529"/>
              </a:cxn>
              <a:cxn ang="0">
                <a:pos x="connsiteX14530" y="connsiteY14530"/>
              </a:cxn>
              <a:cxn ang="0">
                <a:pos x="connsiteX14531" y="connsiteY14531"/>
              </a:cxn>
              <a:cxn ang="0">
                <a:pos x="connsiteX14532" y="connsiteY14532"/>
              </a:cxn>
              <a:cxn ang="0">
                <a:pos x="connsiteX14533" y="connsiteY14533"/>
              </a:cxn>
              <a:cxn ang="0">
                <a:pos x="connsiteX14534" y="connsiteY14534"/>
              </a:cxn>
              <a:cxn ang="0">
                <a:pos x="connsiteX14535" y="connsiteY14535"/>
              </a:cxn>
              <a:cxn ang="0">
                <a:pos x="connsiteX14536" y="connsiteY14536"/>
              </a:cxn>
              <a:cxn ang="0">
                <a:pos x="connsiteX14537" y="connsiteY14537"/>
              </a:cxn>
              <a:cxn ang="0">
                <a:pos x="connsiteX14538" y="connsiteY14538"/>
              </a:cxn>
              <a:cxn ang="0">
                <a:pos x="connsiteX14539" y="connsiteY14539"/>
              </a:cxn>
              <a:cxn ang="0">
                <a:pos x="connsiteX14540" y="connsiteY14540"/>
              </a:cxn>
              <a:cxn ang="0">
                <a:pos x="connsiteX14541" y="connsiteY14541"/>
              </a:cxn>
              <a:cxn ang="0">
                <a:pos x="connsiteX14542" y="connsiteY14542"/>
              </a:cxn>
              <a:cxn ang="0">
                <a:pos x="connsiteX14543" y="connsiteY14543"/>
              </a:cxn>
              <a:cxn ang="0">
                <a:pos x="connsiteX14544" y="connsiteY14544"/>
              </a:cxn>
              <a:cxn ang="0">
                <a:pos x="connsiteX14545" y="connsiteY14545"/>
              </a:cxn>
              <a:cxn ang="0">
                <a:pos x="connsiteX14546" y="connsiteY14546"/>
              </a:cxn>
              <a:cxn ang="0">
                <a:pos x="connsiteX14547" y="connsiteY14547"/>
              </a:cxn>
              <a:cxn ang="0">
                <a:pos x="connsiteX14548" y="connsiteY14548"/>
              </a:cxn>
              <a:cxn ang="0">
                <a:pos x="connsiteX14549" y="connsiteY14549"/>
              </a:cxn>
              <a:cxn ang="0">
                <a:pos x="connsiteX14550" y="connsiteY14550"/>
              </a:cxn>
              <a:cxn ang="0">
                <a:pos x="connsiteX14551" y="connsiteY14551"/>
              </a:cxn>
              <a:cxn ang="0">
                <a:pos x="connsiteX14552" y="connsiteY14552"/>
              </a:cxn>
              <a:cxn ang="0">
                <a:pos x="connsiteX14553" y="connsiteY14553"/>
              </a:cxn>
              <a:cxn ang="0">
                <a:pos x="connsiteX14554" y="connsiteY14554"/>
              </a:cxn>
              <a:cxn ang="0">
                <a:pos x="connsiteX14555" y="connsiteY14555"/>
              </a:cxn>
              <a:cxn ang="0">
                <a:pos x="connsiteX14556" y="connsiteY14556"/>
              </a:cxn>
              <a:cxn ang="0">
                <a:pos x="connsiteX14557" y="connsiteY14557"/>
              </a:cxn>
              <a:cxn ang="0">
                <a:pos x="connsiteX14558" y="connsiteY14558"/>
              </a:cxn>
              <a:cxn ang="0">
                <a:pos x="connsiteX14559" y="connsiteY14559"/>
              </a:cxn>
              <a:cxn ang="0">
                <a:pos x="connsiteX14560" y="connsiteY14560"/>
              </a:cxn>
              <a:cxn ang="0">
                <a:pos x="connsiteX14561" y="connsiteY14561"/>
              </a:cxn>
              <a:cxn ang="0">
                <a:pos x="connsiteX14562" y="connsiteY14562"/>
              </a:cxn>
              <a:cxn ang="0">
                <a:pos x="connsiteX14563" y="connsiteY14563"/>
              </a:cxn>
              <a:cxn ang="0">
                <a:pos x="connsiteX14564" y="connsiteY14564"/>
              </a:cxn>
              <a:cxn ang="0">
                <a:pos x="connsiteX14565" y="connsiteY14565"/>
              </a:cxn>
              <a:cxn ang="0">
                <a:pos x="connsiteX14566" y="connsiteY14566"/>
              </a:cxn>
              <a:cxn ang="0">
                <a:pos x="connsiteX14567" y="connsiteY14567"/>
              </a:cxn>
              <a:cxn ang="0">
                <a:pos x="connsiteX14568" y="connsiteY14568"/>
              </a:cxn>
              <a:cxn ang="0">
                <a:pos x="connsiteX14569" y="connsiteY14569"/>
              </a:cxn>
              <a:cxn ang="0">
                <a:pos x="connsiteX14570" y="connsiteY14570"/>
              </a:cxn>
              <a:cxn ang="0">
                <a:pos x="connsiteX14571" y="connsiteY14571"/>
              </a:cxn>
              <a:cxn ang="0">
                <a:pos x="connsiteX14572" y="connsiteY14572"/>
              </a:cxn>
              <a:cxn ang="0">
                <a:pos x="connsiteX14573" y="connsiteY14573"/>
              </a:cxn>
              <a:cxn ang="0">
                <a:pos x="connsiteX14574" y="connsiteY14574"/>
              </a:cxn>
              <a:cxn ang="0">
                <a:pos x="connsiteX14575" y="connsiteY14575"/>
              </a:cxn>
              <a:cxn ang="0">
                <a:pos x="connsiteX14576" y="connsiteY14576"/>
              </a:cxn>
              <a:cxn ang="0">
                <a:pos x="connsiteX14577" y="connsiteY14577"/>
              </a:cxn>
              <a:cxn ang="0">
                <a:pos x="connsiteX14578" y="connsiteY14578"/>
              </a:cxn>
              <a:cxn ang="0">
                <a:pos x="connsiteX14579" y="connsiteY14579"/>
              </a:cxn>
              <a:cxn ang="0">
                <a:pos x="connsiteX14580" y="connsiteY14580"/>
              </a:cxn>
              <a:cxn ang="0">
                <a:pos x="connsiteX14581" y="connsiteY14581"/>
              </a:cxn>
              <a:cxn ang="0">
                <a:pos x="connsiteX14582" y="connsiteY14582"/>
              </a:cxn>
              <a:cxn ang="0">
                <a:pos x="connsiteX14583" y="connsiteY14583"/>
              </a:cxn>
              <a:cxn ang="0">
                <a:pos x="connsiteX14584" y="connsiteY14584"/>
              </a:cxn>
              <a:cxn ang="0">
                <a:pos x="connsiteX14585" y="connsiteY14585"/>
              </a:cxn>
              <a:cxn ang="0">
                <a:pos x="connsiteX14586" y="connsiteY14586"/>
              </a:cxn>
              <a:cxn ang="0">
                <a:pos x="connsiteX14587" y="connsiteY14587"/>
              </a:cxn>
              <a:cxn ang="0">
                <a:pos x="connsiteX14588" y="connsiteY14588"/>
              </a:cxn>
              <a:cxn ang="0">
                <a:pos x="connsiteX14589" y="connsiteY14589"/>
              </a:cxn>
              <a:cxn ang="0">
                <a:pos x="connsiteX14590" y="connsiteY14590"/>
              </a:cxn>
              <a:cxn ang="0">
                <a:pos x="connsiteX14591" y="connsiteY14591"/>
              </a:cxn>
              <a:cxn ang="0">
                <a:pos x="connsiteX14592" y="connsiteY14592"/>
              </a:cxn>
              <a:cxn ang="0">
                <a:pos x="connsiteX14593" y="connsiteY14593"/>
              </a:cxn>
              <a:cxn ang="0">
                <a:pos x="connsiteX14594" y="connsiteY14594"/>
              </a:cxn>
              <a:cxn ang="0">
                <a:pos x="connsiteX14595" y="connsiteY14595"/>
              </a:cxn>
              <a:cxn ang="0">
                <a:pos x="connsiteX14596" y="connsiteY14596"/>
              </a:cxn>
              <a:cxn ang="0">
                <a:pos x="connsiteX14597" y="connsiteY14597"/>
              </a:cxn>
              <a:cxn ang="0">
                <a:pos x="connsiteX14598" y="connsiteY14598"/>
              </a:cxn>
              <a:cxn ang="0">
                <a:pos x="connsiteX14599" y="connsiteY14599"/>
              </a:cxn>
              <a:cxn ang="0">
                <a:pos x="connsiteX14600" y="connsiteY14600"/>
              </a:cxn>
              <a:cxn ang="0">
                <a:pos x="connsiteX14601" y="connsiteY14601"/>
              </a:cxn>
              <a:cxn ang="0">
                <a:pos x="connsiteX14602" y="connsiteY14602"/>
              </a:cxn>
              <a:cxn ang="0">
                <a:pos x="connsiteX14603" y="connsiteY14603"/>
              </a:cxn>
              <a:cxn ang="0">
                <a:pos x="connsiteX14604" y="connsiteY14604"/>
              </a:cxn>
              <a:cxn ang="0">
                <a:pos x="connsiteX14605" y="connsiteY14605"/>
              </a:cxn>
              <a:cxn ang="0">
                <a:pos x="connsiteX14606" y="connsiteY14606"/>
              </a:cxn>
              <a:cxn ang="0">
                <a:pos x="connsiteX14607" y="connsiteY14607"/>
              </a:cxn>
              <a:cxn ang="0">
                <a:pos x="connsiteX14608" y="connsiteY14608"/>
              </a:cxn>
              <a:cxn ang="0">
                <a:pos x="connsiteX14609" y="connsiteY14609"/>
              </a:cxn>
              <a:cxn ang="0">
                <a:pos x="connsiteX14610" y="connsiteY14610"/>
              </a:cxn>
              <a:cxn ang="0">
                <a:pos x="connsiteX14611" y="connsiteY14611"/>
              </a:cxn>
              <a:cxn ang="0">
                <a:pos x="connsiteX14612" y="connsiteY14612"/>
              </a:cxn>
              <a:cxn ang="0">
                <a:pos x="connsiteX14613" y="connsiteY14613"/>
              </a:cxn>
              <a:cxn ang="0">
                <a:pos x="connsiteX14614" y="connsiteY14614"/>
              </a:cxn>
              <a:cxn ang="0">
                <a:pos x="connsiteX14615" y="connsiteY14615"/>
              </a:cxn>
              <a:cxn ang="0">
                <a:pos x="connsiteX14616" y="connsiteY14616"/>
              </a:cxn>
              <a:cxn ang="0">
                <a:pos x="connsiteX14617" y="connsiteY14617"/>
              </a:cxn>
              <a:cxn ang="0">
                <a:pos x="connsiteX14618" y="connsiteY14618"/>
              </a:cxn>
              <a:cxn ang="0">
                <a:pos x="connsiteX14619" y="connsiteY14619"/>
              </a:cxn>
              <a:cxn ang="0">
                <a:pos x="connsiteX14620" y="connsiteY14620"/>
              </a:cxn>
              <a:cxn ang="0">
                <a:pos x="connsiteX14621" y="connsiteY14621"/>
              </a:cxn>
              <a:cxn ang="0">
                <a:pos x="connsiteX14622" y="connsiteY14622"/>
              </a:cxn>
              <a:cxn ang="0">
                <a:pos x="connsiteX14623" y="connsiteY14623"/>
              </a:cxn>
              <a:cxn ang="0">
                <a:pos x="connsiteX14624" y="connsiteY14624"/>
              </a:cxn>
              <a:cxn ang="0">
                <a:pos x="connsiteX14625" y="connsiteY14625"/>
              </a:cxn>
              <a:cxn ang="0">
                <a:pos x="connsiteX14626" y="connsiteY14626"/>
              </a:cxn>
              <a:cxn ang="0">
                <a:pos x="connsiteX14627" y="connsiteY14627"/>
              </a:cxn>
              <a:cxn ang="0">
                <a:pos x="connsiteX14628" y="connsiteY14628"/>
              </a:cxn>
              <a:cxn ang="0">
                <a:pos x="connsiteX14629" y="connsiteY14629"/>
              </a:cxn>
              <a:cxn ang="0">
                <a:pos x="connsiteX14630" y="connsiteY14630"/>
              </a:cxn>
              <a:cxn ang="0">
                <a:pos x="connsiteX14631" y="connsiteY14631"/>
              </a:cxn>
              <a:cxn ang="0">
                <a:pos x="connsiteX14632" y="connsiteY14632"/>
              </a:cxn>
              <a:cxn ang="0">
                <a:pos x="connsiteX14633" y="connsiteY14633"/>
              </a:cxn>
              <a:cxn ang="0">
                <a:pos x="connsiteX14634" y="connsiteY14634"/>
              </a:cxn>
              <a:cxn ang="0">
                <a:pos x="connsiteX14635" y="connsiteY14635"/>
              </a:cxn>
              <a:cxn ang="0">
                <a:pos x="connsiteX14636" y="connsiteY14636"/>
              </a:cxn>
              <a:cxn ang="0">
                <a:pos x="connsiteX14637" y="connsiteY14637"/>
              </a:cxn>
              <a:cxn ang="0">
                <a:pos x="connsiteX14638" y="connsiteY14638"/>
              </a:cxn>
              <a:cxn ang="0">
                <a:pos x="connsiteX14639" y="connsiteY14639"/>
              </a:cxn>
              <a:cxn ang="0">
                <a:pos x="connsiteX14640" y="connsiteY14640"/>
              </a:cxn>
              <a:cxn ang="0">
                <a:pos x="connsiteX14641" y="connsiteY14641"/>
              </a:cxn>
              <a:cxn ang="0">
                <a:pos x="connsiteX14642" y="connsiteY14642"/>
              </a:cxn>
              <a:cxn ang="0">
                <a:pos x="connsiteX14643" y="connsiteY14643"/>
              </a:cxn>
              <a:cxn ang="0">
                <a:pos x="connsiteX14644" y="connsiteY14644"/>
              </a:cxn>
              <a:cxn ang="0">
                <a:pos x="connsiteX14645" y="connsiteY14645"/>
              </a:cxn>
              <a:cxn ang="0">
                <a:pos x="connsiteX14646" y="connsiteY14646"/>
              </a:cxn>
              <a:cxn ang="0">
                <a:pos x="connsiteX14647" y="connsiteY14647"/>
              </a:cxn>
              <a:cxn ang="0">
                <a:pos x="connsiteX14648" y="connsiteY14648"/>
              </a:cxn>
              <a:cxn ang="0">
                <a:pos x="connsiteX14649" y="connsiteY14649"/>
              </a:cxn>
              <a:cxn ang="0">
                <a:pos x="connsiteX14650" y="connsiteY14650"/>
              </a:cxn>
              <a:cxn ang="0">
                <a:pos x="connsiteX14651" y="connsiteY14651"/>
              </a:cxn>
              <a:cxn ang="0">
                <a:pos x="connsiteX14652" y="connsiteY14652"/>
              </a:cxn>
              <a:cxn ang="0">
                <a:pos x="connsiteX14653" y="connsiteY14653"/>
              </a:cxn>
              <a:cxn ang="0">
                <a:pos x="connsiteX14654" y="connsiteY14654"/>
              </a:cxn>
              <a:cxn ang="0">
                <a:pos x="connsiteX14655" y="connsiteY14655"/>
              </a:cxn>
              <a:cxn ang="0">
                <a:pos x="connsiteX14656" y="connsiteY14656"/>
              </a:cxn>
              <a:cxn ang="0">
                <a:pos x="connsiteX14657" y="connsiteY14657"/>
              </a:cxn>
              <a:cxn ang="0">
                <a:pos x="connsiteX14658" y="connsiteY14658"/>
              </a:cxn>
              <a:cxn ang="0">
                <a:pos x="connsiteX14659" y="connsiteY14659"/>
              </a:cxn>
              <a:cxn ang="0">
                <a:pos x="connsiteX14660" y="connsiteY14660"/>
              </a:cxn>
              <a:cxn ang="0">
                <a:pos x="connsiteX14661" y="connsiteY14661"/>
              </a:cxn>
              <a:cxn ang="0">
                <a:pos x="connsiteX14662" y="connsiteY14662"/>
              </a:cxn>
              <a:cxn ang="0">
                <a:pos x="connsiteX14663" y="connsiteY14663"/>
              </a:cxn>
              <a:cxn ang="0">
                <a:pos x="connsiteX14664" y="connsiteY14664"/>
              </a:cxn>
              <a:cxn ang="0">
                <a:pos x="connsiteX14665" y="connsiteY14665"/>
              </a:cxn>
              <a:cxn ang="0">
                <a:pos x="connsiteX14666" y="connsiteY14666"/>
              </a:cxn>
              <a:cxn ang="0">
                <a:pos x="connsiteX14667" y="connsiteY14667"/>
              </a:cxn>
              <a:cxn ang="0">
                <a:pos x="connsiteX14668" y="connsiteY14668"/>
              </a:cxn>
              <a:cxn ang="0">
                <a:pos x="connsiteX14669" y="connsiteY14669"/>
              </a:cxn>
              <a:cxn ang="0">
                <a:pos x="connsiteX14670" y="connsiteY14670"/>
              </a:cxn>
              <a:cxn ang="0">
                <a:pos x="connsiteX14671" y="connsiteY14671"/>
              </a:cxn>
              <a:cxn ang="0">
                <a:pos x="connsiteX14672" y="connsiteY14672"/>
              </a:cxn>
              <a:cxn ang="0">
                <a:pos x="connsiteX14673" y="connsiteY14673"/>
              </a:cxn>
              <a:cxn ang="0">
                <a:pos x="connsiteX14674" y="connsiteY14674"/>
              </a:cxn>
              <a:cxn ang="0">
                <a:pos x="connsiteX14675" y="connsiteY14675"/>
              </a:cxn>
              <a:cxn ang="0">
                <a:pos x="connsiteX14676" y="connsiteY14676"/>
              </a:cxn>
              <a:cxn ang="0">
                <a:pos x="connsiteX14677" y="connsiteY14677"/>
              </a:cxn>
              <a:cxn ang="0">
                <a:pos x="connsiteX14678" y="connsiteY14678"/>
              </a:cxn>
              <a:cxn ang="0">
                <a:pos x="connsiteX14679" y="connsiteY14679"/>
              </a:cxn>
              <a:cxn ang="0">
                <a:pos x="connsiteX14680" y="connsiteY14680"/>
              </a:cxn>
              <a:cxn ang="0">
                <a:pos x="connsiteX14681" y="connsiteY14681"/>
              </a:cxn>
              <a:cxn ang="0">
                <a:pos x="connsiteX14682" y="connsiteY14682"/>
              </a:cxn>
              <a:cxn ang="0">
                <a:pos x="connsiteX14683" y="connsiteY14683"/>
              </a:cxn>
              <a:cxn ang="0">
                <a:pos x="connsiteX14684" y="connsiteY14684"/>
              </a:cxn>
              <a:cxn ang="0">
                <a:pos x="connsiteX14685" y="connsiteY14685"/>
              </a:cxn>
              <a:cxn ang="0">
                <a:pos x="connsiteX14686" y="connsiteY14686"/>
              </a:cxn>
              <a:cxn ang="0">
                <a:pos x="connsiteX14687" y="connsiteY14687"/>
              </a:cxn>
              <a:cxn ang="0">
                <a:pos x="connsiteX14688" y="connsiteY14688"/>
              </a:cxn>
              <a:cxn ang="0">
                <a:pos x="connsiteX14689" y="connsiteY14689"/>
              </a:cxn>
              <a:cxn ang="0">
                <a:pos x="connsiteX14690" y="connsiteY14690"/>
              </a:cxn>
              <a:cxn ang="0">
                <a:pos x="connsiteX14691" y="connsiteY14691"/>
              </a:cxn>
              <a:cxn ang="0">
                <a:pos x="connsiteX14692" y="connsiteY14692"/>
              </a:cxn>
              <a:cxn ang="0">
                <a:pos x="connsiteX14693" y="connsiteY14693"/>
              </a:cxn>
              <a:cxn ang="0">
                <a:pos x="connsiteX14694" y="connsiteY14694"/>
              </a:cxn>
              <a:cxn ang="0">
                <a:pos x="connsiteX14695" y="connsiteY14695"/>
              </a:cxn>
              <a:cxn ang="0">
                <a:pos x="connsiteX14696" y="connsiteY14696"/>
              </a:cxn>
              <a:cxn ang="0">
                <a:pos x="connsiteX14697" y="connsiteY14697"/>
              </a:cxn>
              <a:cxn ang="0">
                <a:pos x="connsiteX14698" y="connsiteY14698"/>
              </a:cxn>
              <a:cxn ang="0">
                <a:pos x="connsiteX14699" y="connsiteY14699"/>
              </a:cxn>
              <a:cxn ang="0">
                <a:pos x="connsiteX14700" y="connsiteY14700"/>
              </a:cxn>
              <a:cxn ang="0">
                <a:pos x="connsiteX14701" y="connsiteY14701"/>
              </a:cxn>
              <a:cxn ang="0">
                <a:pos x="connsiteX14702" y="connsiteY14702"/>
              </a:cxn>
              <a:cxn ang="0">
                <a:pos x="connsiteX14703" y="connsiteY14703"/>
              </a:cxn>
              <a:cxn ang="0">
                <a:pos x="connsiteX14704" y="connsiteY14704"/>
              </a:cxn>
              <a:cxn ang="0">
                <a:pos x="connsiteX14705" y="connsiteY14705"/>
              </a:cxn>
              <a:cxn ang="0">
                <a:pos x="connsiteX14706" y="connsiteY14706"/>
              </a:cxn>
              <a:cxn ang="0">
                <a:pos x="connsiteX14707" y="connsiteY14707"/>
              </a:cxn>
              <a:cxn ang="0">
                <a:pos x="connsiteX14708" y="connsiteY14708"/>
              </a:cxn>
              <a:cxn ang="0">
                <a:pos x="connsiteX14709" y="connsiteY14709"/>
              </a:cxn>
              <a:cxn ang="0">
                <a:pos x="connsiteX14710" y="connsiteY14710"/>
              </a:cxn>
              <a:cxn ang="0">
                <a:pos x="connsiteX14711" y="connsiteY14711"/>
              </a:cxn>
              <a:cxn ang="0">
                <a:pos x="connsiteX14712" y="connsiteY14712"/>
              </a:cxn>
              <a:cxn ang="0">
                <a:pos x="connsiteX14713" y="connsiteY14713"/>
              </a:cxn>
              <a:cxn ang="0">
                <a:pos x="connsiteX14714" y="connsiteY14714"/>
              </a:cxn>
              <a:cxn ang="0">
                <a:pos x="connsiteX14715" y="connsiteY14715"/>
              </a:cxn>
              <a:cxn ang="0">
                <a:pos x="connsiteX14716" y="connsiteY14716"/>
              </a:cxn>
              <a:cxn ang="0">
                <a:pos x="connsiteX14717" y="connsiteY14717"/>
              </a:cxn>
              <a:cxn ang="0">
                <a:pos x="connsiteX14718" y="connsiteY14718"/>
              </a:cxn>
              <a:cxn ang="0">
                <a:pos x="connsiteX14719" y="connsiteY14719"/>
              </a:cxn>
              <a:cxn ang="0">
                <a:pos x="connsiteX14720" y="connsiteY14720"/>
              </a:cxn>
              <a:cxn ang="0">
                <a:pos x="connsiteX14721" y="connsiteY14721"/>
              </a:cxn>
              <a:cxn ang="0">
                <a:pos x="connsiteX14722" y="connsiteY14722"/>
              </a:cxn>
              <a:cxn ang="0">
                <a:pos x="connsiteX14723" y="connsiteY14723"/>
              </a:cxn>
              <a:cxn ang="0">
                <a:pos x="connsiteX14724" y="connsiteY14724"/>
              </a:cxn>
              <a:cxn ang="0">
                <a:pos x="connsiteX14725" y="connsiteY14725"/>
              </a:cxn>
              <a:cxn ang="0">
                <a:pos x="connsiteX14726" y="connsiteY14726"/>
              </a:cxn>
              <a:cxn ang="0">
                <a:pos x="connsiteX14727" y="connsiteY14727"/>
              </a:cxn>
              <a:cxn ang="0">
                <a:pos x="connsiteX14728" y="connsiteY14728"/>
              </a:cxn>
              <a:cxn ang="0">
                <a:pos x="connsiteX14729" y="connsiteY14729"/>
              </a:cxn>
              <a:cxn ang="0">
                <a:pos x="connsiteX14730" y="connsiteY14730"/>
              </a:cxn>
              <a:cxn ang="0">
                <a:pos x="connsiteX14731" y="connsiteY14731"/>
              </a:cxn>
              <a:cxn ang="0">
                <a:pos x="connsiteX14732" y="connsiteY14732"/>
              </a:cxn>
              <a:cxn ang="0">
                <a:pos x="connsiteX14733" y="connsiteY14733"/>
              </a:cxn>
              <a:cxn ang="0">
                <a:pos x="connsiteX14734" y="connsiteY14734"/>
              </a:cxn>
              <a:cxn ang="0">
                <a:pos x="connsiteX14735" y="connsiteY14735"/>
              </a:cxn>
              <a:cxn ang="0">
                <a:pos x="connsiteX14736" y="connsiteY14736"/>
              </a:cxn>
              <a:cxn ang="0">
                <a:pos x="connsiteX14737" y="connsiteY14737"/>
              </a:cxn>
              <a:cxn ang="0">
                <a:pos x="connsiteX14738" y="connsiteY14738"/>
              </a:cxn>
              <a:cxn ang="0">
                <a:pos x="connsiteX14739" y="connsiteY14739"/>
              </a:cxn>
              <a:cxn ang="0">
                <a:pos x="connsiteX14740" y="connsiteY14740"/>
              </a:cxn>
              <a:cxn ang="0">
                <a:pos x="connsiteX14741" y="connsiteY14741"/>
              </a:cxn>
              <a:cxn ang="0">
                <a:pos x="connsiteX14742" y="connsiteY14742"/>
              </a:cxn>
              <a:cxn ang="0">
                <a:pos x="connsiteX14743" y="connsiteY14743"/>
              </a:cxn>
              <a:cxn ang="0">
                <a:pos x="connsiteX14744" y="connsiteY14744"/>
              </a:cxn>
              <a:cxn ang="0">
                <a:pos x="connsiteX14745" y="connsiteY14745"/>
              </a:cxn>
              <a:cxn ang="0">
                <a:pos x="connsiteX14746" y="connsiteY14746"/>
              </a:cxn>
              <a:cxn ang="0">
                <a:pos x="connsiteX14747" y="connsiteY14747"/>
              </a:cxn>
              <a:cxn ang="0">
                <a:pos x="connsiteX14748" y="connsiteY14748"/>
              </a:cxn>
              <a:cxn ang="0">
                <a:pos x="connsiteX14749" y="connsiteY14749"/>
              </a:cxn>
              <a:cxn ang="0">
                <a:pos x="connsiteX14750" y="connsiteY14750"/>
              </a:cxn>
              <a:cxn ang="0">
                <a:pos x="connsiteX14751" y="connsiteY14751"/>
              </a:cxn>
              <a:cxn ang="0">
                <a:pos x="connsiteX14752" y="connsiteY14752"/>
              </a:cxn>
              <a:cxn ang="0">
                <a:pos x="connsiteX14753" y="connsiteY14753"/>
              </a:cxn>
              <a:cxn ang="0">
                <a:pos x="connsiteX14754" y="connsiteY14754"/>
              </a:cxn>
              <a:cxn ang="0">
                <a:pos x="connsiteX14755" y="connsiteY14755"/>
              </a:cxn>
              <a:cxn ang="0">
                <a:pos x="connsiteX14756" y="connsiteY14756"/>
              </a:cxn>
              <a:cxn ang="0">
                <a:pos x="connsiteX14757" y="connsiteY14757"/>
              </a:cxn>
              <a:cxn ang="0">
                <a:pos x="connsiteX14758" y="connsiteY14758"/>
              </a:cxn>
              <a:cxn ang="0">
                <a:pos x="connsiteX14759" y="connsiteY14759"/>
              </a:cxn>
              <a:cxn ang="0">
                <a:pos x="connsiteX14760" y="connsiteY14760"/>
              </a:cxn>
              <a:cxn ang="0">
                <a:pos x="connsiteX14761" y="connsiteY14761"/>
              </a:cxn>
              <a:cxn ang="0">
                <a:pos x="connsiteX14762" y="connsiteY14762"/>
              </a:cxn>
              <a:cxn ang="0">
                <a:pos x="connsiteX14763" y="connsiteY14763"/>
              </a:cxn>
              <a:cxn ang="0">
                <a:pos x="connsiteX14764" y="connsiteY14764"/>
              </a:cxn>
              <a:cxn ang="0">
                <a:pos x="connsiteX14765" y="connsiteY14765"/>
              </a:cxn>
              <a:cxn ang="0">
                <a:pos x="connsiteX14766" y="connsiteY14766"/>
              </a:cxn>
              <a:cxn ang="0">
                <a:pos x="connsiteX14767" y="connsiteY14767"/>
              </a:cxn>
              <a:cxn ang="0">
                <a:pos x="connsiteX14768" y="connsiteY14768"/>
              </a:cxn>
              <a:cxn ang="0">
                <a:pos x="connsiteX14769" y="connsiteY14769"/>
              </a:cxn>
              <a:cxn ang="0">
                <a:pos x="connsiteX14770" y="connsiteY14770"/>
              </a:cxn>
              <a:cxn ang="0">
                <a:pos x="connsiteX14771" y="connsiteY14771"/>
              </a:cxn>
              <a:cxn ang="0">
                <a:pos x="connsiteX14772" y="connsiteY14772"/>
              </a:cxn>
              <a:cxn ang="0">
                <a:pos x="connsiteX14773" y="connsiteY14773"/>
              </a:cxn>
              <a:cxn ang="0">
                <a:pos x="connsiteX14774" y="connsiteY14774"/>
              </a:cxn>
              <a:cxn ang="0">
                <a:pos x="connsiteX14775" y="connsiteY14775"/>
              </a:cxn>
              <a:cxn ang="0">
                <a:pos x="connsiteX14776" y="connsiteY14776"/>
              </a:cxn>
              <a:cxn ang="0">
                <a:pos x="connsiteX14777" y="connsiteY14777"/>
              </a:cxn>
              <a:cxn ang="0">
                <a:pos x="connsiteX14778" y="connsiteY14778"/>
              </a:cxn>
              <a:cxn ang="0">
                <a:pos x="connsiteX14779" y="connsiteY14779"/>
              </a:cxn>
              <a:cxn ang="0">
                <a:pos x="connsiteX14780" y="connsiteY14780"/>
              </a:cxn>
              <a:cxn ang="0">
                <a:pos x="connsiteX14781" y="connsiteY14781"/>
              </a:cxn>
              <a:cxn ang="0">
                <a:pos x="connsiteX14782" y="connsiteY14782"/>
              </a:cxn>
              <a:cxn ang="0">
                <a:pos x="connsiteX14783" y="connsiteY14783"/>
              </a:cxn>
              <a:cxn ang="0">
                <a:pos x="connsiteX14784" y="connsiteY14784"/>
              </a:cxn>
              <a:cxn ang="0">
                <a:pos x="connsiteX14785" y="connsiteY14785"/>
              </a:cxn>
              <a:cxn ang="0">
                <a:pos x="connsiteX14786" y="connsiteY14786"/>
              </a:cxn>
              <a:cxn ang="0">
                <a:pos x="connsiteX14787" y="connsiteY14787"/>
              </a:cxn>
              <a:cxn ang="0">
                <a:pos x="connsiteX14788" y="connsiteY14788"/>
              </a:cxn>
              <a:cxn ang="0">
                <a:pos x="connsiteX14789" y="connsiteY14789"/>
              </a:cxn>
              <a:cxn ang="0">
                <a:pos x="connsiteX14790" y="connsiteY14790"/>
              </a:cxn>
              <a:cxn ang="0">
                <a:pos x="connsiteX14791" y="connsiteY14791"/>
              </a:cxn>
              <a:cxn ang="0">
                <a:pos x="connsiteX14792" y="connsiteY14792"/>
              </a:cxn>
              <a:cxn ang="0">
                <a:pos x="connsiteX14793" y="connsiteY14793"/>
              </a:cxn>
              <a:cxn ang="0">
                <a:pos x="connsiteX14794" y="connsiteY14794"/>
              </a:cxn>
              <a:cxn ang="0">
                <a:pos x="connsiteX14795" y="connsiteY14795"/>
              </a:cxn>
              <a:cxn ang="0">
                <a:pos x="connsiteX14796" y="connsiteY14796"/>
              </a:cxn>
              <a:cxn ang="0">
                <a:pos x="connsiteX14797" y="connsiteY14797"/>
              </a:cxn>
              <a:cxn ang="0">
                <a:pos x="connsiteX14798" y="connsiteY14798"/>
              </a:cxn>
              <a:cxn ang="0">
                <a:pos x="connsiteX14799" y="connsiteY14799"/>
              </a:cxn>
              <a:cxn ang="0">
                <a:pos x="connsiteX14800" y="connsiteY14800"/>
              </a:cxn>
              <a:cxn ang="0">
                <a:pos x="connsiteX14801" y="connsiteY14801"/>
              </a:cxn>
              <a:cxn ang="0">
                <a:pos x="connsiteX14802" y="connsiteY14802"/>
              </a:cxn>
              <a:cxn ang="0">
                <a:pos x="connsiteX14803" y="connsiteY14803"/>
              </a:cxn>
              <a:cxn ang="0">
                <a:pos x="connsiteX14804" y="connsiteY14804"/>
              </a:cxn>
              <a:cxn ang="0">
                <a:pos x="connsiteX14805" y="connsiteY14805"/>
              </a:cxn>
              <a:cxn ang="0">
                <a:pos x="connsiteX14806" y="connsiteY14806"/>
              </a:cxn>
              <a:cxn ang="0">
                <a:pos x="connsiteX14807" y="connsiteY14807"/>
              </a:cxn>
              <a:cxn ang="0">
                <a:pos x="connsiteX14808" y="connsiteY14808"/>
              </a:cxn>
              <a:cxn ang="0">
                <a:pos x="connsiteX14809" y="connsiteY14809"/>
              </a:cxn>
              <a:cxn ang="0">
                <a:pos x="connsiteX14810" y="connsiteY14810"/>
              </a:cxn>
              <a:cxn ang="0">
                <a:pos x="connsiteX14811" y="connsiteY14811"/>
              </a:cxn>
              <a:cxn ang="0">
                <a:pos x="connsiteX14812" y="connsiteY14812"/>
              </a:cxn>
              <a:cxn ang="0">
                <a:pos x="connsiteX14813" y="connsiteY14813"/>
              </a:cxn>
              <a:cxn ang="0">
                <a:pos x="connsiteX14814" y="connsiteY14814"/>
              </a:cxn>
              <a:cxn ang="0">
                <a:pos x="connsiteX14815" y="connsiteY14815"/>
              </a:cxn>
              <a:cxn ang="0">
                <a:pos x="connsiteX14816" y="connsiteY14816"/>
              </a:cxn>
              <a:cxn ang="0">
                <a:pos x="connsiteX14817" y="connsiteY14817"/>
              </a:cxn>
              <a:cxn ang="0">
                <a:pos x="connsiteX14818" y="connsiteY14818"/>
              </a:cxn>
              <a:cxn ang="0">
                <a:pos x="connsiteX14819" y="connsiteY14819"/>
              </a:cxn>
              <a:cxn ang="0">
                <a:pos x="connsiteX14820" y="connsiteY14820"/>
              </a:cxn>
              <a:cxn ang="0">
                <a:pos x="connsiteX14821" y="connsiteY14821"/>
              </a:cxn>
              <a:cxn ang="0">
                <a:pos x="connsiteX14822" y="connsiteY14822"/>
              </a:cxn>
              <a:cxn ang="0">
                <a:pos x="connsiteX14823" y="connsiteY14823"/>
              </a:cxn>
              <a:cxn ang="0">
                <a:pos x="connsiteX14824" y="connsiteY14824"/>
              </a:cxn>
              <a:cxn ang="0">
                <a:pos x="connsiteX14825" y="connsiteY14825"/>
              </a:cxn>
              <a:cxn ang="0">
                <a:pos x="connsiteX14826" y="connsiteY14826"/>
              </a:cxn>
              <a:cxn ang="0">
                <a:pos x="connsiteX14827" y="connsiteY14827"/>
              </a:cxn>
              <a:cxn ang="0">
                <a:pos x="connsiteX14828" y="connsiteY14828"/>
              </a:cxn>
              <a:cxn ang="0">
                <a:pos x="connsiteX14829" y="connsiteY14829"/>
              </a:cxn>
              <a:cxn ang="0">
                <a:pos x="connsiteX14830" y="connsiteY14830"/>
              </a:cxn>
              <a:cxn ang="0">
                <a:pos x="connsiteX14831" y="connsiteY14831"/>
              </a:cxn>
              <a:cxn ang="0">
                <a:pos x="connsiteX14832" y="connsiteY14832"/>
              </a:cxn>
              <a:cxn ang="0">
                <a:pos x="connsiteX14833" y="connsiteY14833"/>
              </a:cxn>
              <a:cxn ang="0">
                <a:pos x="connsiteX14834" y="connsiteY14834"/>
              </a:cxn>
              <a:cxn ang="0">
                <a:pos x="connsiteX14835" y="connsiteY14835"/>
              </a:cxn>
              <a:cxn ang="0">
                <a:pos x="connsiteX14836" y="connsiteY14836"/>
              </a:cxn>
              <a:cxn ang="0">
                <a:pos x="connsiteX14837" y="connsiteY14837"/>
              </a:cxn>
              <a:cxn ang="0">
                <a:pos x="connsiteX14838" y="connsiteY14838"/>
              </a:cxn>
              <a:cxn ang="0">
                <a:pos x="connsiteX14839" y="connsiteY14839"/>
              </a:cxn>
              <a:cxn ang="0">
                <a:pos x="connsiteX14840" y="connsiteY14840"/>
              </a:cxn>
              <a:cxn ang="0">
                <a:pos x="connsiteX14841" y="connsiteY14841"/>
              </a:cxn>
              <a:cxn ang="0">
                <a:pos x="connsiteX14842" y="connsiteY14842"/>
              </a:cxn>
              <a:cxn ang="0">
                <a:pos x="connsiteX14843" y="connsiteY14843"/>
              </a:cxn>
              <a:cxn ang="0">
                <a:pos x="connsiteX14844" y="connsiteY14844"/>
              </a:cxn>
              <a:cxn ang="0">
                <a:pos x="connsiteX14845" y="connsiteY14845"/>
              </a:cxn>
              <a:cxn ang="0">
                <a:pos x="connsiteX14846" y="connsiteY14846"/>
              </a:cxn>
              <a:cxn ang="0">
                <a:pos x="connsiteX14847" y="connsiteY14847"/>
              </a:cxn>
              <a:cxn ang="0">
                <a:pos x="connsiteX14848" y="connsiteY14848"/>
              </a:cxn>
              <a:cxn ang="0">
                <a:pos x="connsiteX14849" y="connsiteY14849"/>
              </a:cxn>
              <a:cxn ang="0">
                <a:pos x="connsiteX14850" y="connsiteY14850"/>
              </a:cxn>
              <a:cxn ang="0">
                <a:pos x="connsiteX14851" y="connsiteY14851"/>
              </a:cxn>
              <a:cxn ang="0">
                <a:pos x="connsiteX14852" y="connsiteY14852"/>
              </a:cxn>
              <a:cxn ang="0">
                <a:pos x="connsiteX14853" y="connsiteY14853"/>
              </a:cxn>
              <a:cxn ang="0">
                <a:pos x="connsiteX14854" y="connsiteY14854"/>
              </a:cxn>
              <a:cxn ang="0">
                <a:pos x="connsiteX14855" y="connsiteY14855"/>
              </a:cxn>
              <a:cxn ang="0">
                <a:pos x="connsiteX14856" y="connsiteY14856"/>
              </a:cxn>
              <a:cxn ang="0">
                <a:pos x="connsiteX14857" y="connsiteY14857"/>
              </a:cxn>
              <a:cxn ang="0">
                <a:pos x="connsiteX14858" y="connsiteY14858"/>
              </a:cxn>
              <a:cxn ang="0">
                <a:pos x="connsiteX14859" y="connsiteY14859"/>
              </a:cxn>
              <a:cxn ang="0">
                <a:pos x="connsiteX14860" y="connsiteY14860"/>
              </a:cxn>
              <a:cxn ang="0">
                <a:pos x="connsiteX14861" y="connsiteY14861"/>
              </a:cxn>
              <a:cxn ang="0">
                <a:pos x="connsiteX14862" y="connsiteY14862"/>
              </a:cxn>
              <a:cxn ang="0">
                <a:pos x="connsiteX14863" y="connsiteY14863"/>
              </a:cxn>
              <a:cxn ang="0">
                <a:pos x="connsiteX14864" y="connsiteY14864"/>
              </a:cxn>
              <a:cxn ang="0">
                <a:pos x="connsiteX14865" y="connsiteY14865"/>
              </a:cxn>
              <a:cxn ang="0">
                <a:pos x="connsiteX14866" y="connsiteY14866"/>
              </a:cxn>
              <a:cxn ang="0">
                <a:pos x="connsiteX14867" y="connsiteY14867"/>
              </a:cxn>
              <a:cxn ang="0">
                <a:pos x="connsiteX14868" y="connsiteY14868"/>
              </a:cxn>
              <a:cxn ang="0">
                <a:pos x="connsiteX14869" y="connsiteY14869"/>
              </a:cxn>
              <a:cxn ang="0">
                <a:pos x="connsiteX14870" y="connsiteY14870"/>
              </a:cxn>
              <a:cxn ang="0">
                <a:pos x="connsiteX14871" y="connsiteY14871"/>
              </a:cxn>
              <a:cxn ang="0">
                <a:pos x="connsiteX14872" y="connsiteY14872"/>
              </a:cxn>
              <a:cxn ang="0">
                <a:pos x="connsiteX14873" y="connsiteY14873"/>
              </a:cxn>
              <a:cxn ang="0">
                <a:pos x="connsiteX14874" y="connsiteY14874"/>
              </a:cxn>
              <a:cxn ang="0">
                <a:pos x="connsiteX14875" y="connsiteY14875"/>
              </a:cxn>
              <a:cxn ang="0">
                <a:pos x="connsiteX14876" y="connsiteY14876"/>
              </a:cxn>
              <a:cxn ang="0">
                <a:pos x="connsiteX14877" y="connsiteY14877"/>
              </a:cxn>
              <a:cxn ang="0">
                <a:pos x="connsiteX14878" y="connsiteY14878"/>
              </a:cxn>
              <a:cxn ang="0">
                <a:pos x="connsiteX14879" y="connsiteY14879"/>
              </a:cxn>
              <a:cxn ang="0">
                <a:pos x="connsiteX14880" y="connsiteY14880"/>
              </a:cxn>
              <a:cxn ang="0">
                <a:pos x="connsiteX14881" y="connsiteY14881"/>
              </a:cxn>
              <a:cxn ang="0">
                <a:pos x="connsiteX14882" y="connsiteY14882"/>
              </a:cxn>
              <a:cxn ang="0">
                <a:pos x="connsiteX14883" y="connsiteY14883"/>
              </a:cxn>
              <a:cxn ang="0">
                <a:pos x="connsiteX14884" y="connsiteY14884"/>
              </a:cxn>
              <a:cxn ang="0">
                <a:pos x="connsiteX14885" y="connsiteY14885"/>
              </a:cxn>
              <a:cxn ang="0">
                <a:pos x="connsiteX14886" y="connsiteY14886"/>
              </a:cxn>
              <a:cxn ang="0">
                <a:pos x="connsiteX14887" y="connsiteY14887"/>
              </a:cxn>
              <a:cxn ang="0">
                <a:pos x="connsiteX14888" y="connsiteY14888"/>
              </a:cxn>
              <a:cxn ang="0">
                <a:pos x="connsiteX14889" y="connsiteY14889"/>
              </a:cxn>
              <a:cxn ang="0">
                <a:pos x="connsiteX14890" y="connsiteY14890"/>
              </a:cxn>
              <a:cxn ang="0">
                <a:pos x="connsiteX14891" y="connsiteY14891"/>
              </a:cxn>
              <a:cxn ang="0">
                <a:pos x="connsiteX14892" y="connsiteY14892"/>
              </a:cxn>
              <a:cxn ang="0">
                <a:pos x="connsiteX14893" y="connsiteY14893"/>
              </a:cxn>
              <a:cxn ang="0">
                <a:pos x="connsiteX14894" y="connsiteY14894"/>
              </a:cxn>
              <a:cxn ang="0">
                <a:pos x="connsiteX14895" y="connsiteY14895"/>
              </a:cxn>
              <a:cxn ang="0">
                <a:pos x="connsiteX14896" y="connsiteY14896"/>
              </a:cxn>
              <a:cxn ang="0">
                <a:pos x="connsiteX14897" y="connsiteY14897"/>
              </a:cxn>
              <a:cxn ang="0">
                <a:pos x="connsiteX14898" y="connsiteY14898"/>
              </a:cxn>
              <a:cxn ang="0">
                <a:pos x="connsiteX14899" y="connsiteY14899"/>
              </a:cxn>
              <a:cxn ang="0">
                <a:pos x="connsiteX14900" y="connsiteY14900"/>
              </a:cxn>
              <a:cxn ang="0">
                <a:pos x="connsiteX14901" y="connsiteY14901"/>
              </a:cxn>
              <a:cxn ang="0">
                <a:pos x="connsiteX14902" y="connsiteY14902"/>
              </a:cxn>
              <a:cxn ang="0">
                <a:pos x="connsiteX14903" y="connsiteY14903"/>
              </a:cxn>
              <a:cxn ang="0">
                <a:pos x="connsiteX14904" y="connsiteY14904"/>
              </a:cxn>
              <a:cxn ang="0">
                <a:pos x="connsiteX14905" y="connsiteY14905"/>
              </a:cxn>
              <a:cxn ang="0">
                <a:pos x="connsiteX14906" y="connsiteY14906"/>
              </a:cxn>
              <a:cxn ang="0">
                <a:pos x="connsiteX14907" y="connsiteY14907"/>
              </a:cxn>
              <a:cxn ang="0">
                <a:pos x="connsiteX14908" y="connsiteY14908"/>
              </a:cxn>
              <a:cxn ang="0">
                <a:pos x="connsiteX14909" y="connsiteY14909"/>
              </a:cxn>
              <a:cxn ang="0">
                <a:pos x="connsiteX14910" y="connsiteY14910"/>
              </a:cxn>
              <a:cxn ang="0">
                <a:pos x="connsiteX14911" y="connsiteY14911"/>
              </a:cxn>
              <a:cxn ang="0">
                <a:pos x="connsiteX14912" y="connsiteY14912"/>
              </a:cxn>
              <a:cxn ang="0">
                <a:pos x="connsiteX14913" y="connsiteY14913"/>
              </a:cxn>
              <a:cxn ang="0">
                <a:pos x="connsiteX14914" y="connsiteY14914"/>
              </a:cxn>
              <a:cxn ang="0">
                <a:pos x="connsiteX14915" y="connsiteY14915"/>
              </a:cxn>
              <a:cxn ang="0">
                <a:pos x="connsiteX14916" y="connsiteY14916"/>
              </a:cxn>
              <a:cxn ang="0">
                <a:pos x="connsiteX14917" y="connsiteY14917"/>
              </a:cxn>
              <a:cxn ang="0">
                <a:pos x="connsiteX14918" y="connsiteY14918"/>
              </a:cxn>
              <a:cxn ang="0">
                <a:pos x="connsiteX14919" y="connsiteY14919"/>
              </a:cxn>
              <a:cxn ang="0">
                <a:pos x="connsiteX14920" y="connsiteY14920"/>
              </a:cxn>
              <a:cxn ang="0">
                <a:pos x="connsiteX14921" y="connsiteY14921"/>
              </a:cxn>
              <a:cxn ang="0">
                <a:pos x="connsiteX14922" y="connsiteY14922"/>
              </a:cxn>
              <a:cxn ang="0">
                <a:pos x="connsiteX14923" y="connsiteY14923"/>
              </a:cxn>
              <a:cxn ang="0">
                <a:pos x="connsiteX14924" y="connsiteY14924"/>
              </a:cxn>
              <a:cxn ang="0">
                <a:pos x="connsiteX14925" y="connsiteY14925"/>
              </a:cxn>
              <a:cxn ang="0">
                <a:pos x="connsiteX14926" y="connsiteY14926"/>
              </a:cxn>
              <a:cxn ang="0">
                <a:pos x="connsiteX14927" y="connsiteY14927"/>
              </a:cxn>
              <a:cxn ang="0">
                <a:pos x="connsiteX14928" y="connsiteY14928"/>
              </a:cxn>
              <a:cxn ang="0">
                <a:pos x="connsiteX14929" y="connsiteY14929"/>
              </a:cxn>
              <a:cxn ang="0">
                <a:pos x="connsiteX14930" y="connsiteY14930"/>
              </a:cxn>
              <a:cxn ang="0">
                <a:pos x="connsiteX14931" y="connsiteY14931"/>
              </a:cxn>
              <a:cxn ang="0">
                <a:pos x="connsiteX14932" y="connsiteY14932"/>
              </a:cxn>
              <a:cxn ang="0">
                <a:pos x="connsiteX14933" y="connsiteY14933"/>
              </a:cxn>
              <a:cxn ang="0">
                <a:pos x="connsiteX14934" y="connsiteY14934"/>
              </a:cxn>
              <a:cxn ang="0">
                <a:pos x="connsiteX14935" y="connsiteY14935"/>
              </a:cxn>
              <a:cxn ang="0">
                <a:pos x="connsiteX14936" y="connsiteY14936"/>
              </a:cxn>
              <a:cxn ang="0">
                <a:pos x="connsiteX14937" y="connsiteY14937"/>
              </a:cxn>
              <a:cxn ang="0">
                <a:pos x="connsiteX14938" y="connsiteY14938"/>
              </a:cxn>
              <a:cxn ang="0">
                <a:pos x="connsiteX14939" y="connsiteY14939"/>
              </a:cxn>
              <a:cxn ang="0">
                <a:pos x="connsiteX14940" y="connsiteY14940"/>
              </a:cxn>
              <a:cxn ang="0">
                <a:pos x="connsiteX14941" y="connsiteY14941"/>
              </a:cxn>
              <a:cxn ang="0">
                <a:pos x="connsiteX14942" y="connsiteY14942"/>
              </a:cxn>
              <a:cxn ang="0">
                <a:pos x="connsiteX14943" y="connsiteY14943"/>
              </a:cxn>
              <a:cxn ang="0">
                <a:pos x="connsiteX14944" y="connsiteY14944"/>
              </a:cxn>
              <a:cxn ang="0">
                <a:pos x="connsiteX14945" y="connsiteY14945"/>
              </a:cxn>
              <a:cxn ang="0">
                <a:pos x="connsiteX14946" y="connsiteY14946"/>
              </a:cxn>
              <a:cxn ang="0">
                <a:pos x="connsiteX14947" y="connsiteY14947"/>
              </a:cxn>
              <a:cxn ang="0">
                <a:pos x="connsiteX14948" y="connsiteY14948"/>
              </a:cxn>
              <a:cxn ang="0">
                <a:pos x="connsiteX14949" y="connsiteY14949"/>
              </a:cxn>
              <a:cxn ang="0">
                <a:pos x="connsiteX14950" y="connsiteY14950"/>
              </a:cxn>
              <a:cxn ang="0">
                <a:pos x="connsiteX14951" y="connsiteY14951"/>
              </a:cxn>
              <a:cxn ang="0">
                <a:pos x="connsiteX14952" y="connsiteY14952"/>
              </a:cxn>
              <a:cxn ang="0">
                <a:pos x="connsiteX14953" y="connsiteY14953"/>
              </a:cxn>
              <a:cxn ang="0">
                <a:pos x="connsiteX14954" y="connsiteY14954"/>
              </a:cxn>
              <a:cxn ang="0">
                <a:pos x="connsiteX14955" y="connsiteY14955"/>
              </a:cxn>
              <a:cxn ang="0">
                <a:pos x="connsiteX14956" y="connsiteY14956"/>
              </a:cxn>
              <a:cxn ang="0">
                <a:pos x="connsiteX14957" y="connsiteY14957"/>
              </a:cxn>
              <a:cxn ang="0">
                <a:pos x="connsiteX14958" y="connsiteY14958"/>
              </a:cxn>
              <a:cxn ang="0">
                <a:pos x="connsiteX14959" y="connsiteY14959"/>
              </a:cxn>
              <a:cxn ang="0">
                <a:pos x="connsiteX14960" y="connsiteY14960"/>
              </a:cxn>
              <a:cxn ang="0">
                <a:pos x="connsiteX14961" y="connsiteY14961"/>
              </a:cxn>
              <a:cxn ang="0">
                <a:pos x="connsiteX14962" y="connsiteY14962"/>
              </a:cxn>
              <a:cxn ang="0">
                <a:pos x="connsiteX14963" y="connsiteY14963"/>
              </a:cxn>
              <a:cxn ang="0">
                <a:pos x="connsiteX14964" y="connsiteY14964"/>
              </a:cxn>
              <a:cxn ang="0">
                <a:pos x="connsiteX14965" y="connsiteY14965"/>
              </a:cxn>
              <a:cxn ang="0">
                <a:pos x="connsiteX14966" y="connsiteY14966"/>
              </a:cxn>
              <a:cxn ang="0">
                <a:pos x="connsiteX14967" y="connsiteY14967"/>
              </a:cxn>
              <a:cxn ang="0">
                <a:pos x="connsiteX14968" y="connsiteY14968"/>
              </a:cxn>
              <a:cxn ang="0">
                <a:pos x="connsiteX14969" y="connsiteY14969"/>
              </a:cxn>
              <a:cxn ang="0">
                <a:pos x="connsiteX14970" y="connsiteY14970"/>
              </a:cxn>
              <a:cxn ang="0">
                <a:pos x="connsiteX14971" y="connsiteY14971"/>
              </a:cxn>
              <a:cxn ang="0">
                <a:pos x="connsiteX14972" y="connsiteY14972"/>
              </a:cxn>
              <a:cxn ang="0">
                <a:pos x="connsiteX14973" y="connsiteY14973"/>
              </a:cxn>
              <a:cxn ang="0">
                <a:pos x="connsiteX14974" y="connsiteY14974"/>
              </a:cxn>
              <a:cxn ang="0">
                <a:pos x="connsiteX14975" y="connsiteY14975"/>
              </a:cxn>
              <a:cxn ang="0">
                <a:pos x="connsiteX14976" y="connsiteY14976"/>
              </a:cxn>
              <a:cxn ang="0">
                <a:pos x="connsiteX14977" y="connsiteY14977"/>
              </a:cxn>
              <a:cxn ang="0">
                <a:pos x="connsiteX14978" y="connsiteY14978"/>
              </a:cxn>
              <a:cxn ang="0">
                <a:pos x="connsiteX14979" y="connsiteY14979"/>
              </a:cxn>
              <a:cxn ang="0">
                <a:pos x="connsiteX14980" y="connsiteY14980"/>
              </a:cxn>
              <a:cxn ang="0">
                <a:pos x="connsiteX14981" y="connsiteY14981"/>
              </a:cxn>
              <a:cxn ang="0">
                <a:pos x="connsiteX14982" y="connsiteY14982"/>
              </a:cxn>
              <a:cxn ang="0">
                <a:pos x="connsiteX14983" y="connsiteY14983"/>
              </a:cxn>
              <a:cxn ang="0">
                <a:pos x="connsiteX14984" y="connsiteY14984"/>
              </a:cxn>
              <a:cxn ang="0">
                <a:pos x="connsiteX14985" y="connsiteY14985"/>
              </a:cxn>
              <a:cxn ang="0">
                <a:pos x="connsiteX14986" y="connsiteY14986"/>
              </a:cxn>
              <a:cxn ang="0">
                <a:pos x="connsiteX14987" y="connsiteY14987"/>
              </a:cxn>
              <a:cxn ang="0">
                <a:pos x="connsiteX14988" y="connsiteY14988"/>
              </a:cxn>
              <a:cxn ang="0">
                <a:pos x="connsiteX14989" y="connsiteY14989"/>
              </a:cxn>
              <a:cxn ang="0">
                <a:pos x="connsiteX14990" y="connsiteY14990"/>
              </a:cxn>
              <a:cxn ang="0">
                <a:pos x="connsiteX14991" y="connsiteY14991"/>
              </a:cxn>
              <a:cxn ang="0">
                <a:pos x="connsiteX14992" y="connsiteY14992"/>
              </a:cxn>
              <a:cxn ang="0">
                <a:pos x="connsiteX14993" y="connsiteY14993"/>
              </a:cxn>
              <a:cxn ang="0">
                <a:pos x="connsiteX14994" y="connsiteY14994"/>
              </a:cxn>
              <a:cxn ang="0">
                <a:pos x="connsiteX14995" y="connsiteY14995"/>
              </a:cxn>
              <a:cxn ang="0">
                <a:pos x="connsiteX14996" y="connsiteY14996"/>
              </a:cxn>
              <a:cxn ang="0">
                <a:pos x="connsiteX14997" y="connsiteY14997"/>
              </a:cxn>
              <a:cxn ang="0">
                <a:pos x="connsiteX14998" y="connsiteY14998"/>
              </a:cxn>
              <a:cxn ang="0">
                <a:pos x="connsiteX14999" y="connsiteY14999"/>
              </a:cxn>
              <a:cxn ang="0">
                <a:pos x="connsiteX15000" y="connsiteY15000"/>
              </a:cxn>
              <a:cxn ang="0">
                <a:pos x="connsiteX15001" y="connsiteY15001"/>
              </a:cxn>
              <a:cxn ang="0">
                <a:pos x="connsiteX15002" y="connsiteY15002"/>
              </a:cxn>
              <a:cxn ang="0">
                <a:pos x="connsiteX15003" y="connsiteY15003"/>
              </a:cxn>
              <a:cxn ang="0">
                <a:pos x="connsiteX15004" y="connsiteY15004"/>
              </a:cxn>
              <a:cxn ang="0">
                <a:pos x="connsiteX15005" y="connsiteY15005"/>
              </a:cxn>
              <a:cxn ang="0">
                <a:pos x="connsiteX15006" y="connsiteY15006"/>
              </a:cxn>
              <a:cxn ang="0">
                <a:pos x="connsiteX15007" y="connsiteY15007"/>
              </a:cxn>
              <a:cxn ang="0">
                <a:pos x="connsiteX15008" y="connsiteY15008"/>
              </a:cxn>
              <a:cxn ang="0">
                <a:pos x="connsiteX15009" y="connsiteY15009"/>
              </a:cxn>
              <a:cxn ang="0">
                <a:pos x="connsiteX15010" y="connsiteY15010"/>
              </a:cxn>
              <a:cxn ang="0">
                <a:pos x="connsiteX15011" y="connsiteY15011"/>
              </a:cxn>
              <a:cxn ang="0">
                <a:pos x="connsiteX15012" y="connsiteY15012"/>
              </a:cxn>
              <a:cxn ang="0">
                <a:pos x="connsiteX15013" y="connsiteY15013"/>
              </a:cxn>
              <a:cxn ang="0">
                <a:pos x="connsiteX15014" y="connsiteY15014"/>
              </a:cxn>
              <a:cxn ang="0">
                <a:pos x="connsiteX15015" y="connsiteY15015"/>
              </a:cxn>
              <a:cxn ang="0">
                <a:pos x="connsiteX15016" y="connsiteY15016"/>
              </a:cxn>
              <a:cxn ang="0">
                <a:pos x="connsiteX15017" y="connsiteY15017"/>
              </a:cxn>
              <a:cxn ang="0">
                <a:pos x="connsiteX15018" y="connsiteY15018"/>
              </a:cxn>
              <a:cxn ang="0">
                <a:pos x="connsiteX15019" y="connsiteY15019"/>
              </a:cxn>
              <a:cxn ang="0">
                <a:pos x="connsiteX15020" y="connsiteY15020"/>
              </a:cxn>
              <a:cxn ang="0">
                <a:pos x="connsiteX15021" y="connsiteY15021"/>
              </a:cxn>
              <a:cxn ang="0">
                <a:pos x="connsiteX15022" y="connsiteY15022"/>
              </a:cxn>
              <a:cxn ang="0">
                <a:pos x="connsiteX15023" y="connsiteY15023"/>
              </a:cxn>
              <a:cxn ang="0">
                <a:pos x="connsiteX15024" y="connsiteY15024"/>
              </a:cxn>
              <a:cxn ang="0">
                <a:pos x="connsiteX15025" y="connsiteY15025"/>
              </a:cxn>
              <a:cxn ang="0">
                <a:pos x="connsiteX15026" y="connsiteY15026"/>
              </a:cxn>
              <a:cxn ang="0">
                <a:pos x="connsiteX15027" y="connsiteY15027"/>
              </a:cxn>
              <a:cxn ang="0">
                <a:pos x="connsiteX15028" y="connsiteY15028"/>
              </a:cxn>
              <a:cxn ang="0">
                <a:pos x="connsiteX15029" y="connsiteY15029"/>
              </a:cxn>
              <a:cxn ang="0">
                <a:pos x="connsiteX15030" y="connsiteY15030"/>
              </a:cxn>
              <a:cxn ang="0">
                <a:pos x="connsiteX15031" y="connsiteY15031"/>
              </a:cxn>
              <a:cxn ang="0">
                <a:pos x="connsiteX15032" y="connsiteY15032"/>
              </a:cxn>
              <a:cxn ang="0">
                <a:pos x="connsiteX15033" y="connsiteY15033"/>
              </a:cxn>
              <a:cxn ang="0">
                <a:pos x="connsiteX15034" y="connsiteY15034"/>
              </a:cxn>
              <a:cxn ang="0">
                <a:pos x="connsiteX15035" y="connsiteY15035"/>
              </a:cxn>
              <a:cxn ang="0">
                <a:pos x="connsiteX15036" y="connsiteY15036"/>
              </a:cxn>
              <a:cxn ang="0">
                <a:pos x="connsiteX15037" y="connsiteY15037"/>
              </a:cxn>
              <a:cxn ang="0">
                <a:pos x="connsiteX15038" y="connsiteY15038"/>
              </a:cxn>
              <a:cxn ang="0">
                <a:pos x="connsiteX15039" y="connsiteY15039"/>
              </a:cxn>
              <a:cxn ang="0">
                <a:pos x="connsiteX15040" y="connsiteY15040"/>
              </a:cxn>
              <a:cxn ang="0">
                <a:pos x="connsiteX15041" y="connsiteY15041"/>
              </a:cxn>
              <a:cxn ang="0">
                <a:pos x="connsiteX15042" y="connsiteY15042"/>
              </a:cxn>
              <a:cxn ang="0">
                <a:pos x="connsiteX15043" y="connsiteY15043"/>
              </a:cxn>
              <a:cxn ang="0">
                <a:pos x="connsiteX15044" y="connsiteY15044"/>
              </a:cxn>
              <a:cxn ang="0">
                <a:pos x="connsiteX15045" y="connsiteY15045"/>
              </a:cxn>
              <a:cxn ang="0">
                <a:pos x="connsiteX15046" y="connsiteY15046"/>
              </a:cxn>
              <a:cxn ang="0">
                <a:pos x="connsiteX15047" y="connsiteY15047"/>
              </a:cxn>
              <a:cxn ang="0">
                <a:pos x="connsiteX15048" y="connsiteY15048"/>
              </a:cxn>
              <a:cxn ang="0">
                <a:pos x="connsiteX15049" y="connsiteY15049"/>
              </a:cxn>
              <a:cxn ang="0">
                <a:pos x="connsiteX15050" y="connsiteY15050"/>
              </a:cxn>
              <a:cxn ang="0">
                <a:pos x="connsiteX15051" y="connsiteY15051"/>
              </a:cxn>
              <a:cxn ang="0">
                <a:pos x="connsiteX15052" y="connsiteY15052"/>
              </a:cxn>
              <a:cxn ang="0">
                <a:pos x="connsiteX15053" y="connsiteY15053"/>
              </a:cxn>
              <a:cxn ang="0">
                <a:pos x="connsiteX15054" y="connsiteY15054"/>
              </a:cxn>
              <a:cxn ang="0">
                <a:pos x="connsiteX15055" y="connsiteY15055"/>
              </a:cxn>
              <a:cxn ang="0">
                <a:pos x="connsiteX15056" y="connsiteY15056"/>
              </a:cxn>
              <a:cxn ang="0">
                <a:pos x="connsiteX15057" y="connsiteY15057"/>
              </a:cxn>
              <a:cxn ang="0">
                <a:pos x="connsiteX15058" y="connsiteY15058"/>
              </a:cxn>
              <a:cxn ang="0">
                <a:pos x="connsiteX15059" y="connsiteY15059"/>
              </a:cxn>
              <a:cxn ang="0">
                <a:pos x="connsiteX15060" y="connsiteY15060"/>
              </a:cxn>
              <a:cxn ang="0">
                <a:pos x="connsiteX15061" y="connsiteY15061"/>
              </a:cxn>
              <a:cxn ang="0">
                <a:pos x="connsiteX15062" y="connsiteY15062"/>
              </a:cxn>
              <a:cxn ang="0">
                <a:pos x="connsiteX15063" y="connsiteY15063"/>
              </a:cxn>
              <a:cxn ang="0">
                <a:pos x="connsiteX15064" y="connsiteY15064"/>
              </a:cxn>
              <a:cxn ang="0">
                <a:pos x="connsiteX15065" y="connsiteY15065"/>
              </a:cxn>
              <a:cxn ang="0">
                <a:pos x="connsiteX15066" y="connsiteY15066"/>
              </a:cxn>
              <a:cxn ang="0">
                <a:pos x="connsiteX15067" y="connsiteY15067"/>
              </a:cxn>
              <a:cxn ang="0">
                <a:pos x="connsiteX15068" y="connsiteY15068"/>
              </a:cxn>
              <a:cxn ang="0">
                <a:pos x="connsiteX15069" y="connsiteY15069"/>
              </a:cxn>
              <a:cxn ang="0">
                <a:pos x="connsiteX15070" y="connsiteY15070"/>
              </a:cxn>
              <a:cxn ang="0">
                <a:pos x="connsiteX15071" y="connsiteY15071"/>
              </a:cxn>
              <a:cxn ang="0">
                <a:pos x="connsiteX15072" y="connsiteY15072"/>
              </a:cxn>
              <a:cxn ang="0">
                <a:pos x="connsiteX15073" y="connsiteY15073"/>
              </a:cxn>
              <a:cxn ang="0">
                <a:pos x="connsiteX15074" y="connsiteY15074"/>
              </a:cxn>
              <a:cxn ang="0">
                <a:pos x="connsiteX15075" y="connsiteY15075"/>
              </a:cxn>
              <a:cxn ang="0">
                <a:pos x="connsiteX15076" y="connsiteY15076"/>
              </a:cxn>
              <a:cxn ang="0">
                <a:pos x="connsiteX15077" y="connsiteY15077"/>
              </a:cxn>
              <a:cxn ang="0">
                <a:pos x="connsiteX15078" y="connsiteY15078"/>
              </a:cxn>
              <a:cxn ang="0">
                <a:pos x="connsiteX15079" y="connsiteY15079"/>
              </a:cxn>
              <a:cxn ang="0">
                <a:pos x="connsiteX15080" y="connsiteY15080"/>
              </a:cxn>
              <a:cxn ang="0">
                <a:pos x="connsiteX15081" y="connsiteY15081"/>
              </a:cxn>
              <a:cxn ang="0">
                <a:pos x="connsiteX15082" y="connsiteY15082"/>
              </a:cxn>
              <a:cxn ang="0">
                <a:pos x="connsiteX15083" y="connsiteY15083"/>
              </a:cxn>
              <a:cxn ang="0">
                <a:pos x="connsiteX15084" y="connsiteY15084"/>
              </a:cxn>
              <a:cxn ang="0">
                <a:pos x="connsiteX15085" y="connsiteY15085"/>
              </a:cxn>
              <a:cxn ang="0">
                <a:pos x="connsiteX15086" y="connsiteY15086"/>
              </a:cxn>
              <a:cxn ang="0">
                <a:pos x="connsiteX15087" y="connsiteY15087"/>
              </a:cxn>
              <a:cxn ang="0">
                <a:pos x="connsiteX15088" y="connsiteY15088"/>
              </a:cxn>
              <a:cxn ang="0">
                <a:pos x="connsiteX15089" y="connsiteY15089"/>
              </a:cxn>
              <a:cxn ang="0">
                <a:pos x="connsiteX15090" y="connsiteY15090"/>
              </a:cxn>
              <a:cxn ang="0">
                <a:pos x="connsiteX15091" y="connsiteY15091"/>
              </a:cxn>
              <a:cxn ang="0">
                <a:pos x="connsiteX15092" y="connsiteY15092"/>
              </a:cxn>
              <a:cxn ang="0">
                <a:pos x="connsiteX15093" y="connsiteY15093"/>
              </a:cxn>
              <a:cxn ang="0">
                <a:pos x="connsiteX15094" y="connsiteY15094"/>
              </a:cxn>
              <a:cxn ang="0">
                <a:pos x="connsiteX15095" y="connsiteY15095"/>
              </a:cxn>
              <a:cxn ang="0">
                <a:pos x="connsiteX15096" y="connsiteY15096"/>
              </a:cxn>
              <a:cxn ang="0">
                <a:pos x="connsiteX15097" y="connsiteY15097"/>
              </a:cxn>
              <a:cxn ang="0">
                <a:pos x="connsiteX15098" y="connsiteY15098"/>
              </a:cxn>
              <a:cxn ang="0">
                <a:pos x="connsiteX15099" y="connsiteY15099"/>
              </a:cxn>
              <a:cxn ang="0">
                <a:pos x="connsiteX15100" y="connsiteY15100"/>
              </a:cxn>
              <a:cxn ang="0">
                <a:pos x="connsiteX15101" y="connsiteY15101"/>
              </a:cxn>
              <a:cxn ang="0">
                <a:pos x="connsiteX15102" y="connsiteY15102"/>
              </a:cxn>
              <a:cxn ang="0">
                <a:pos x="connsiteX15103" y="connsiteY15103"/>
              </a:cxn>
              <a:cxn ang="0">
                <a:pos x="connsiteX15104" y="connsiteY15104"/>
              </a:cxn>
              <a:cxn ang="0">
                <a:pos x="connsiteX15105" y="connsiteY15105"/>
              </a:cxn>
              <a:cxn ang="0">
                <a:pos x="connsiteX15106" y="connsiteY15106"/>
              </a:cxn>
              <a:cxn ang="0">
                <a:pos x="connsiteX15107" y="connsiteY15107"/>
              </a:cxn>
              <a:cxn ang="0">
                <a:pos x="connsiteX15108" y="connsiteY15108"/>
              </a:cxn>
              <a:cxn ang="0">
                <a:pos x="connsiteX15109" y="connsiteY15109"/>
              </a:cxn>
              <a:cxn ang="0">
                <a:pos x="connsiteX15110" y="connsiteY15110"/>
              </a:cxn>
              <a:cxn ang="0">
                <a:pos x="connsiteX15111" y="connsiteY15111"/>
              </a:cxn>
              <a:cxn ang="0">
                <a:pos x="connsiteX15112" y="connsiteY15112"/>
              </a:cxn>
              <a:cxn ang="0">
                <a:pos x="connsiteX15113" y="connsiteY15113"/>
              </a:cxn>
              <a:cxn ang="0">
                <a:pos x="connsiteX15114" y="connsiteY15114"/>
              </a:cxn>
              <a:cxn ang="0">
                <a:pos x="connsiteX15115" y="connsiteY15115"/>
              </a:cxn>
              <a:cxn ang="0">
                <a:pos x="connsiteX15116" y="connsiteY15116"/>
              </a:cxn>
              <a:cxn ang="0">
                <a:pos x="connsiteX15117" y="connsiteY15117"/>
              </a:cxn>
              <a:cxn ang="0">
                <a:pos x="connsiteX15118" y="connsiteY15118"/>
              </a:cxn>
              <a:cxn ang="0">
                <a:pos x="connsiteX15119" y="connsiteY15119"/>
              </a:cxn>
              <a:cxn ang="0">
                <a:pos x="connsiteX15120" y="connsiteY15120"/>
              </a:cxn>
              <a:cxn ang="0">
                <a:pos x="connsiteX15121" y="connsiteY15121"/>
              </a:cxn>
              <a:cxn ang="0">
                <a:pos x="connsiteX15122" y="connsiteY15122"/>
              </a:cxn>
              <a:cxn ang="0">
                <a:pos x="connsiteX15123" y="connsiteY15123"/>
              </a:cxn>
              <a:cxn ang="0">
                <a:pos x="connsiteX15124" y="connsiteY15124"/>
              </a:cxn>
              <a:cxn ang="0">
                <a:pos x="connsiteX15125" y="connsiteY15125"/>
              </a:cxn>
              <a:cxn ang="0">
                <a:pos x="connsiteX15126" y="connsiteY15126"/>
              </a:cxn>
              <a:cxn ang="0">
                <a:pos x="connsiteX15127" y="connsiteY15127"/>
              </a:cxn>
              <a:cxn ang="0">
                <a:pos x="connsiteX15128" y="connsiteY15128"/>
              </a:cxn>
              <a:cxn ang="0">
                <a:pos x="connsiteX15129" y="connsiteY15129"/>
              </a:cxn>
              <a:cxn ang="0">
                <a:pos x="connsiteX15130" y="connsiteY15130"/>
              </a:cxn>
              <a:cxn ang="0">
                <a:pos x="connsiteX15131" y="connsiteY15131"/>
              </a:cxn>
              <a:cxn ang="0">
                <a:pos x="connsiteX15132" y="connsiteY15132"/>
              </a:cxn>
              <a:cxn ang="0">
                <a:pos x="connsiteX15133" y="connsiteY15133"/>
              </a:cxn>
              <a:cxn ang="0">
                <a:pos x="connsiteX15134" y="connsiteY15134"/>
              </a:cxn>
              <a:cxn ang="0">
                <a:pos x="connsiteX15135" y="connsiteY15135"/>
              </a:cxn>
              <a:cxn ang="0">
                <a:pos x="connsiteX15136" y="connsiteY15136"/>
              </a:cxn>
              <a:cxn ang="0">
                <a:pos x="connsiteX15137" y="connsiteY15137"/>
              </a:cxn>
              <a:cxn ang="0">
                <a:pos x="connsiteX15138" y="connsiteY15138"/>
              </a:cxn>
              <a:cxn ang="0">
                <a:pos x="connsiteX15139" y="connsiteY15139"/>
              </a:cxn>
              <a:cxn ang="0">
                <a:pos x="connsiteX15140" y="connsiteY15140"/>
              </a:cxn>
              <a:cxn ang="0">
                <a:pos x="connsiteX15141" y="connsiteY15141"/>
              </a:cxn>
              <a:cxn ang="0">
                <a:pos x="connsiteX15142" y="connsiteY15142"/>
              </a:cxn>
              <a:cxn ang="0">
                <a:pos x="connsiteX15143" y="connsiteY15143"/>
              </a:cxn>
              <a:cxn ang="0">
                <a:pos x="connsiteX15144" y="connsiteY15144"/>
              </a:cxn>
              <a:cxn ang="0">
                <a:pos x="connsiteX15145" y="connsiteY15145"/>
              </a:cxn>
              <a:cxn ang="0">
                <a:pos x="connsiteX15146" y="connsiteY15146"/>
              </a:cxn>
              <a:cxn ang="0">
                <a:pos x="connsiteX15147" y="connsiteY15147"/>
              </a:cxn>
              <a:cxn ang="0">
                <a:pos x="connsiteX15148" y="connsiteY15148"/>
              </a:cxn>
              <a:cxn ang="0">
                <a:pos x="connsiteX15149" y="connsiteY15149"/>
              </a:cxn>
              <a:cxn ang="0">
                <a:pos x="connsiteX15150" y="connsiteY15150"/>
              </a:cxn>
              <a:cxn ang="0">
                <a:pos x="connsiteX15151" y="connsiteY15151"/>
              </a:cxn>
              <a:cxn ang="0">
                <a:pos x="connsiteX15152" y="connsiteY15152"/>
              </a:cxn>
              <a:cxn ang="0">
                <a:pos x="connsiteX15153" y="connsiteY15153"/>
              </a:cxn>
              <a:cxn ang="0">
                <a:pos x="connsiteX15154" y="connsiteY15154"/>
              </a:cxn>
              <a:cxn ang="0">
                <a:pos x="connsiteX15155" y="connsiteY15155"/>
              </a:cxn>
              <a:cxn ang="0">
                <a:pos x="connsiteX15156" y="connsiteY15156"/>
              </a:cxn>
              <a:cxn ang="0">
                <a:pos x="connsiteX15157" y="connsiteY15157"/>
              </a:cxn>
              <a:cxn ang="0">
                <a:pos x="connsiteX15158" y="connsiteY15158"/>
              </a:cxn>
              <a:cxn ang="0">
                <a:pos x="connsiteX15159" y="connsiteY15159"/>
              </a:cxn>
              <a:cxn ang="0">
                <a:pos x="connsiteX15160" y="connsiteY15160"/>
              </a:cxn>
              <a:cxn ang="0">
                <a:pos x="connsiteX15161" y="connsiteY15161"/>
              </a:cxn>
              <a:cxn ang="0">
                <a:pos x="connsiteX15162" y="connsiteY15162"/>
              </a:cxn>
              <a:cxn ang="0">
                <a:pos x="connsiteX15163" y="connsiteY15163"/>
              </a:cxn>
              <a:cxn ang="0">
                <a:pos x="connsiteX15164" y="connsiteY15164"/>
              </a:cxn>
              <a:cxn ang="0">
                <a:pos x="connsiteX15165" y="connsiteY15165"/>
              </a:cxn>
              <a:cxn ang="0">
                <a:pos x="connsiteX15166" y="connsiteY15166"/>
              </a:cxn>
              <a:cxn ang="0">
                <a:pos x="connsiteX15167" y="connsiteY15167"/>
              </a:cxn>
              <a:cxn ang="0">
                <a:pos x="connsiteX15168" y="connsiteY15168"/>
              </a:cxn>
              <a:cxn ang="0">
                <a:pos x="connsiteX15169" y="connsiteY15169"/>
              </a:cxn>
              <a:cxn ang="0">
                <a:pos x="connsiteX15170" y="connsiteY15170"/>
              </a:cxn>
              <a:cxn ang="0">
                <a:pos x="connsiteX15171" y="connsiteY15171"/>
              </a:cxn>
              <a:cxn ang="0">
                <a:pos x="connsiteX15172" y="connsiteY15172"/>
              </a:cxn>
              <a:cxn ang="0">
                <a:pos x="connsiteX15173" y="connsiteY15173"/>
              </a:cxn>
              <a:cxn ang="0">
                <a:pos x="connsiteX15174" y="connsiteY15174"/>
              </a:cxn>
              <a:cxn ang="0">
                <a:pos x="connsiteX15175" y="connsiteY15175"/>
              </a:cxn>
              <a:cxn ang="0">
                <a:pos x="connsiteX15176" y="connsiteY15176"/>
              </a:cxn>
              <a:cxn ang="0">
                <a:pos x="connsiteX15177" y="connsiteY15177"/>
              </a:cxn>
              <a:cxn ang="0">
                <a:pos x="connsiteX15178" y="connsiteY15178"/>
              </a:cxn>
              <a:cxn ang="0">
                <a:pos x="connsiteX15179" y="connsiteY15179"/>
              </a:cxn>
              <a:cxn ang="0">
                <a:pos x="connsiteX15180" y="connsiteY15180"/>
              </a:cxn>
              <a:cxn ang="0">
                <a:pos x="connsiteX15181" y="connsiteY15181"/>
              </a:cxn>
              <a:cxn ang="0">
                <a:pos x="connsiteX15182" y="connsiteY15182"/>
              </a:cxn>
              <a:cxn ang="0">
                <a:pos x="connsiteX15183" y="connsiteY15183"/>
              </a:cxn>
              <a:cxn ang="0">
                <a:pos x="connsiteX15184" y="connsiteY15184"/>
              </a:cxn>
              <a:cxn ang="0">
                <a:pos x="connsiteX15185" y="connsiteY15185"/>
              </a:cxn>
              <a:cxn ang="0">
                <a:pos x="connsiteX15186" y="connsiteY15186"/>
              </a:cxn>
              <a:cxn ang="0">
                <a:pos x="connsiteX15187" y="connsiteY15187"/>
              </a:cxn>
              <a:cxn ang="0">
                <a:pos x="connsiteX15188" y="connsiteY15188"/>
              </a:cxn>
              <a:cxn ang="0">
                <a:pos x="connsiteX15189" y="connsiteY15189"/>
              </a:cxn>
              <a:cxn ang="0">
                <a:pos x="connsiteX15190" y="connsiteY15190"/>
              </a:cxn>
              <a:cxn ang="0">
                <a:pos x="connsiteX15191" y="connsiteY15191"/>
              </a:cxn>
              <a:cxn ang="0">
                <a:pos x="connsiteX15192" y="connsiteY15192"/>
              </a:cxn>
              <a:cxn ang="0">
                <a:pos x="connsiteX15193" y="connsiteY15193"/>
              </a:cxn>
              <a:cxn ang="0">
                <a:pos x="connsiteX15194" y="connsiteY15194"/>
              </a:cxn>
              <a:cxn ang="0">
                <a:pos x="connsiteX15195" y="connsiteY15195"/>
              </a:cxn>
              <a:cxn ang="0">
                <a:pos x="connsiteX15196" y="connsiteY15196"/>
              </a:cxn>
              <a:cxn ang="0">
                <a:pos x="connsiteX15197" y="connsiteY15197"/>
              </a:cxn>
              <a:cxn ang="0">
                <a:pos x="connsiteX15198" y="connsiteY15198"/>
              </a:cxn>
              <a:cxn ang="0">
                <a:pos x="connsiteX15199" y="connsiteY15199"/>
              </a:cxn>
              <a:cxn ang="0">
                <a:pos x="connsiteX15200" y="connsiteY15200"/>
              </a:cxn>
              <a:cxn ang="0">
                <a:pos x="connsiteX15201" y="connsiteY15201"/>
              </a:cxn>
              <a:cxn ang="0">
                <a:pos x="connsiteX15202" y="connsiteY15202"/>
              </a:cxn>
              <a:cxn ang="0">
                <a:pos x="connsiteX15203" y="connsiteY15203"/>
              </a:cxn>
              <a:cxn ang="0">
                <a:pos x="connsiteX15204" y="connsiteY15204"/>
              </a:cxn>
              <a:cxn ang="0">
                <a:pos x="connsiteX15205" y="connsiteY15205"/>
              </a:cxn>
              <a:cxn ang="0">
                <a:pos x="connsiteX15206" y="connsiteY15206"/>
              </a:cxn>
              <a:cxn ang="0">
                <a:pos x="connsiteX15207" y="connsiteY15207"/>
              </a:cxn>
              <a:cxn ang="0">
                <a:pos x="connsiteX15208" y="connsiteY15208"/>
              </a:cxn>
              <a:cxn ang="0">
                <a:pos x="connsiteX15209" y="connsiteY15209"/>
              </a:cxn>
              <a:cxn ang="0">
                <a:pos x="connsiteX15210" y="connsiteY15210"/>
              </a:cxn>
              <a:cxn ang="0">
                <a:pos x="connsiteX15211" y="connsiteY15211"/>
              </a:cxn>
              <a:cxn ang="0">
                <a:pos x="connsiteX15212" y="connsiteY15212"/>
              </a:cxn>
              <a:cxn ang="0">
                <a:pos x="connsiteX15213" y="connsiteY15213"/>
              </a:cxn>
              <a:cxn ang="0">
                <a:pos x="connsiteX15214" y="connsiteY15214"/>
              </a:cxn>
              <a:cxn ang="0">
                <a:pos x="connsiteX15215" y="connsiteY15215"/>
              </a:cxn>
              <a:cxn ang="0">
                <a:pos x="connsiteX15216" y="connsiteY15216"/>
              </a:cxn>
              <a:cxn ang="0">
                <a:pos x="connsiteX15217" y="connsiteY15217"/>
              </a:cxn>
              <a:cxn ang="0">
                <a:pos x="connsiteX15218" y="connsiteY15218"/>
              </a:cxn>
              <a:cxn ang="0">
                <a:pos x="connsiteX15219" y="connsiteY15219"/>
              </a:cxn>
              <a:cxn ang="0">
                <a:pos x="connsiteX15220" y="connsiteY15220"/>
              </a:cxn>
              <a:cxn ang="0">
                <a:pos x="connsiteX15221" y="connsiteY15221"/>
              </a:cxn>
              <a:cxn ang="0">
                <a:pos x="connsiteX15222" y="connsiteY15222"/>
              </a:cxn>
              <a:cxn ang="0">
                <a:pos x="connsiteX15223" y="connsiteY15223"/>
              </a:cxn>
              <a:cxn ang="0">
                <a:pos x="connsiteX15224" y="connsiteY15224"/>
              </a:cxn>
              <a:cxn ang="0">
                <a:pos x="connsiteX15225" y="connsiteY15225"/>
              </a:cxn>
              <a:cxn ang="0">
                <a:pos x="connsiteX15226" y="connsiteY15226"/>
              </a:cxn>
              <a:cxn ang="0">
                <a:pos x="connsiteX15227" y="connsiteY15227"/>
              </a:cxn>
              <a:cxn ang="0">
                <a:pos x="connsiteX15228" y="connsiteY15228"/>
              </a:cxn>
              <a:cxn ang="0">
                <a:pos x="connsiteX15229" y="connsiteY15229"/>
              </a:cxn>
              <a:cxn ang="0">
                <a:pos x="connsiteX15230" y="connsiteY15230"/>
              </a:cxn>
              <a:cxn ang="0">
                <a:pos x="connsiteX15231" y="connsiteY15231"/>
              </a:cxn>
              <a:cxn ang="0">
                <a:pos x="connsiteX15232" y="connsiteY15232"/>
              </a:cxn>
              <a:cxn ang="0">
                <a:pos x="connsiteX15233" y="connsiteY15233"/>
              </a:cxn>
              <a:cxn ang="0">
                <a:pos x="connsiteX15234" y="connsiteY15234"/>
              </a:cxn>
              <a:cxn ang="0">
                <a:pos x="connsiteX15235" y="connsiteY15235"/>
              </a:cxn>
              <a:cxn ang="0">
                <a:pos x="connsiteX15236" y="connsiteY15236"/>
              </a:cxn>
              <a:cxn ang="0">
                <a:pos x="connsiteX15237" y="connsiteY15237"/>
              </a:cxn>
              <a:cxn ang="0">
                <a:pos x="connsiteX15238" y="connsiteY15238"/>
              </a:cxn>
              <a:cxn ang="0">
                <a:pos x="connsiteX15239" y="connsiteY15239"/>
              </a:cxn>
              <a:cxn ang="0">
                <a:pos x="connsiteX15240" y="connsiteY15240"/>
              </a:cxn>
              <a:cxn ang="0">
                <a:pos x="connsiteX15241" y="connsiteY15241"/>
              </a:cxn>
              <a:cxn ang="0">
                <a:pos x="connsiteX15242" y="connsiteY15242"/>
              </a:cxn>
              <a:cxn ang="0">
                <a:pos x="connsiteX15243" y="connsiteY15243"/>
              </a:cxn>
              <a:cxn ang="0">
                <a:pos x="connsiteX15244" y="connsiteY15244"/>
              </a:cxn>
              <a:cxn ang="0">
                <a:pos x="connsiteX15245" y="connsiteY15245"/>
              </a:cxn>
              <a:cxn ang="0">
                <a:pos x="connsiteX15246" y="connsiteY15246"/>
              </a:cxn>
              <a:cxn ang="0">
                <a:pos x="connsiteX15247" y="connsiteY15247"/>
              </a:cxn>
              <a:cxn ang="0">
                <a:pos x="connsiteX15248" y="connsiteY15248"/>
              </a:cxn>
              <a:cxn ang="0">
                <a:pos x="connsiteX15249" y="connsiteY15249"/>
              </a:cxn>
              <a:cxn ang="0">
                <a:pos x="connsiteX15250" y="connsiteY15250"/>
              </a:cxn>
              <a:cxn ang="0">
                <a:pos x="connsiteX15251" y="connsiteY15251"/>
              </a:cxn>
              <a:cxn ang="0">
                <a:pos x="connsiteX15252" y="connsiteY15252"/>
              </a:cxn>
              <a:cxn ang="0">
                <a:pos x="connsiteX15253" y="connsiteY15253"/>
              </a:cxn>
              <a:cxn ang="0">
                <a:pos x="connsiteX15254" y="connsiteY15254"/>
              </a:cxn>
              <a:cxn ang="0">
                <a:pos x="connsiteX15255" y="connsiteY15255"/>
              </a:cxn>
              <a:cxn ang="0">
                <a:pos x="connsiteX15256" y="connsiteY15256"/>
              </a:cxn>
              <a:cxn ang="0">
                <a:pos x="connsiteX15257" y="connsiteY15257"/>
              </a:cxn>
              <a:cxn ang="0">
                <a:pos x="connsiteX15258" y="connsiteY15258"/>
              </a:cxn>
              <a:cxn ang="0">
                <a:pos x="connsiteX15259" y="connsiteY15259"/>
              </a:cxn>
              <a:cxn ang="0">
                <a:pos x="connsiteX15260" y="connsiteY15260"/>
              </a:cxn>
              <a:cxn ang="0">
                <a:pos x="connsiteX15261" y="connsiteY15261"/>
              </a:cxn>
              <a:cxn ang="0">
                <a:pos x="connsiteX15262" y="connsiteY15262"/>
              </a:cxn>
              <a:cxn ang="0">
                <a:pos x="connsiteX15263" y="connsiteY15263"/>
              </a:cxn>
              <a:cxn ang="0">
                <a:pos x="connsiteX15264" y="connsiteY15264"/>
              </a:cxn>
              <a:cxn ang="0">
                <a:pos x="connsiteX15265" y="connsiteY15265"/>
              </a:cxn>
              <a:cxn ang="0">
                <a:pos x="connsiteX15266" y="connsiteY15266"/>
              </a:cxn>
              <a:cxn ang="0">
                <a:pos x="connsiteX15267" y="connsiteY15267"/>
              </a:cxn>
              <a:cxn ang="0">
                <a:pos x="connsiteX15268" y="connsiteY15268"/>
              </a:cxn>
              <a:cxn ang="0">
                <a:pos x="connsiteX15269" y="connsiteY15269"/>
              </a:cxn>
              <a:cxn ang="0">
                <a:pos x="connsiteX15270" y="connsiteY15270"/>
              </a:cxn>
              <a:cxn ang="0">
                <a:pos x="connsiteX15271" y="connsiteY15271"/>
              </a:cxn>
              <a:cxn ang="0">
                <a:pos x="connsiteX15272" y="connsiteY15272"/>
              </a:cxn>
              <a:cxn ang="0">
                <a:pos x="connsiteX15273" y="connsiteY15273"/>
              </a:cxn>
              <a:cxn ang="0">
                <a:pos x="connsiteX15274" y="connsiteY15274"/>
              </a:cxn>
              <a:cxn ang="0">
                <a:pos x="connsiteX15275" y="connsiteY15275"/>
              </a:cxn>
              <a:cxn ang="0">
                <a:pos x="connsiteX15276" y="connsiteY15276"/>
              </a:cxn>
              <a:cxn ang="0">
                <a:pos x="connsiteX15277" y="connsiteY15277"/>
              </a:cxn>
              <a:cxn ang="0">
                <a:pos x="connsiteX15278" y="connsiteY15278"/>
              </a:cxn>
              <a:cxn ang="0">
                <a:pos x="connsiteX15279" y="connsiteY15279"/>
              </a:cxn>
              <a:cxn ang="0">
                <a:pos x="connsiteX15280" y="connsiteY15280"/>
              </a:cxn>
              <a:cxn ang="0">
                <a:pos x="connsiteX15281" y="connsiteY15281"/>
              </a:cxn>
              <a:cxn ang="0">
                <a:pos x="connsiteX15282" y="connsiteY15282"/>
              </a:cxn>
              <a:cxn ang="0">
                <a:pos x="connsiteX15283" y="connsiteY15283"/>
              </a:cxn>
              <a:cxn ang="0">
                <a:pos x="connsiteX15284" y="connsiteY15284"/>
              </a:cxn>
              <a:cxn ang="0">
                <a:pos x="connsiteX15285" y="connsiteY15285"/>
              </a:cxn>
              <a:cxn ang="0">
                <a:pos x="connsiteX15286" y="connsiteY15286"/>
              </a:cxn>
              <a:cxn ang="0">
                <a:pos x="connsiteX15287" y="connsiteY15287"/>
              </a:cxn>
              <a:cxn ang="0">
                <a:pos x="connsiteX15288" y="connsiteY15288"/>
              </a:cxn>
              <a:cxn ang="0">
                <a:pos x="connsiteX15289" y="connsiteY15289"/>
              </a:cxn>
              <a:cxn ang="0">
                <a:pos x="connsiteX15290" y="connsiteY15290"/>
              </a:cxn>
              <a:cxn ang="0">
                <a:pos x="connsiteX15291" y="connsiteY15291"/>
              </a:cxn>
              <a:cxn ang="0">
                <a:pos x="connsiteX15292" y="connsiteY15292"/>
              </a:cxn>
              <a:cxn ang="0">
                <a:pos x="connsiteX15293" y="connsiteY15293"/>
              </a:cxn>
              <a:cxn ang="0">
                <a:pos x="connsiteX15294" y="connsiteY15294"/>
              </a:cxn>
              <a:cxn ang="0">
                <a:pos x="connsiteX15295" y="connsiteY15295"/>
              </a:cxn>
              <a:cxn ang="0">
                <a:pos x="connsiteX15296" y="connsiteY15296"/>
              </a:cxn>
              <a:cxn ang="0">
                <a:pos x="connsiteX15297" y="connsiteY15297"/>
              </a:cxn>
              <a:cxn ang="0">
                <a:pos x="connsiteX15298" y="connsiteY15298"/>
              </a:cxn>
              <a:cxn ang="0">
                <a:pos x="connsiteX15299" y="connsiteY15299"/>
              </a:cxn>
              <a:cxn ang="0">
                <a:pos x="connsiteX15300" y="connsiteY15300"/>
              </a:cxn>
              <a:cxn ang="0">
                <a:pos x="connsiteX15301" y="connsiteY15301"/>
              </a:cxn>
              <a:cxn ang="0">
                <a:pos x="connsiteX15302" y="connsiteY15302"/>
              </a:cxn>
              <a:cxn ang="0">
                <a:pos x="connsiteX15303" y="connsiteY15303"/>
              </a:cxn>
              <a:cxn ang="0">
                <a:pos x="connsiteX15304" y="connsiteY15304"/>
              </a:cxn>
              <a:cxn ang="0">
                <a:pos x="connsiteX15305" y="connsiteY15305"/>
              </a:cxn>
              <a:cxn ang="0">
                <a:pos x="connsiteX15306" y="connsiteY15306"/>
              </a:cxn>
              <a:cxn ang="0">
                <a:pos x="connsiteX15307" y="connsiteY15307"/>
              </a:cxn>
              <a:cxn ang="0">
                <a:pos x="connsiteX15308" y="connsiteY15308"/>
              </a:cxn>
              <a:cxn ang="0">
                <a:pos x="connsiteX15309" y="connsiteY15309"/>
              </a:cxn>
              <a:cxn ang="0">
                <a:pos x="connsiteX15310" y="connsiteY15310"/>
              </a:cxn>
              <a:cxn ang="0">
                <a:pos x="connsiteX15311" y="connsiteY15311"/>
              </a:cxn>
              <a:cxn ang="0">
                <a:pos x="connsiteX15312" y="connsiteY15312"/>
              </a:cxn>
              <a:cxn ang="0">
                <a:pos x="connsiteX15313" y="connsiteY15313"/>
              </a:cxn>
              <a:cxn ang="0">
                <a:pos x="connsiteX15314" y="connsiteY15314"/>
              </a:cxn>
              <a:cxn ang="0">
                <a:pos x="connsiteX15315" y="connsiteY15315"/>
              </a:cxn>
              <a:cxn ang="0">
                <a:pos x="connsiteX15316" y="connsiteY15316"/>
              </a:cxn>
              <a:cxn ang="0">
                <a:pos x="connsiteX15317" y="connsiteY15317"/>
              </a:cxn>
              <a:cxn ang="0">
                <a:pos x="connsiteX15318" y="connsiteY15318"/>
              </a:cxn>
              <a:cxn ang="0">
                <a:pos x="connsiteX15319" y="connsiteY15319"/>
              </a:cxn>
              <a:cxn ang="0">
                <a:pos x="connsiteX15320" y="connsiteY15320"/>
              </a:cxn>
              <a:cxn ang="0">
                <a:pos x="connsiteX15321" y="connsiteY15321"/>
              </a:cxn>
              <a:cxn ang="0">
                <a:pos x="connsiteX15322" y="connsiteY15322"/>
              </a:cxn>
              <a:cxn ang="0">
                <a:pos x="connsiteX15323" y="connsiteY15323"/>
              </a:cxn>
              <a:cxn ang="0">
                <a:pos x="connsiteX15324" y="connsiteY15324"/>
              </a:cxn>
              <a:cxn ang="0">
                <a:pos x="connsiteX15325" y="connsiteY15325"/>
              </a:cxn>
              <a:cxn ang="0">
                <a:pos x="connsiteX15326" y="connsiteY15326"/>
              </a:cxn>
              <a:cxn ang="0">
                <a:pos x="connsiteX15327" y="connsiteY15327"/>
              </a:cxn>
              <a:cxn ang="0">
                <a:pos x="connsiteX15328" y="connsiteY15328"/>
              </a:cxn>
              <a:cxn ang="0">
                <a:pos x="connsiteX15329" y="connsiteY15329"/>
              </a:cxn>
              <a:cxn ang="0">
                <a:pos x="connsiteX15330" y="connsiteY15330"/>
              </a:cxn>
              <a:cxn ang="0">
                <a:pos x="connsiteX15331" y="connsiteY15331"/>
              </a:cxn>
              <a:cxn ang="0">
                <a:pos x="connsiteX15332" y="connsiteY15332"/>
              </a:cxn>
              <a:cxn ang="0">
                <a:pos x="connsiteX15333" y="connsiteY15333"/>
              </a:cxn>
              <a:cxn ang="0">
                <a:pos x="connsiteX15334" y="connsiteY15334"/>
              </a:cxn>
              <a:cxn ang="0">
                <a:pos x="connsiteX15335" y="connsiteY15335"/>
              </a:cxn>
              <a:cxn ang="0">
                <a:pos x="connsiteX15336" y="connsiteY15336"/>
              </a:cxn>
              <a:cxn ang="0">
                <a:pos x="connsiteX15337" y="connsiteY15337"/>
              </a:cxn>
              <a:cxn ang="0">
                <a:pos x="connsiteX15338" y="connsiteY15338"/>
              </a:cxn>
              <a:cxn ang="0">
                <a:pos x="connsiteX15339" y="connsiteY15339"/>
              </a:cxn>
              <a:cxn ang="0">
                <a:pos x="connsiteX15340" y="connsiteY15340"/>
              </a:cxn>
              <a:cxn ang="0">
                <a:pos x="connsiteX15341" y="connsiteY15341"/>
              </a:cxn>
              <a:cxn ang="0">
                <a:pos x="connsiteX15342" y="connsiteY15342"/>
              </a:cxn>
              <a:cxn ang="0">
                <a:pos x="connsiteX15343" y="connsiteY15343"/>
              </a:cxn>
              <a:cxn ang="0">
                <a:pos x="connsiteX15344" y="connsiteY15344"/>
              </a:cxn>
              <a:cxn ang="0">
                <a:pos x="connsiteX15345" y="connsiteY15345"/>
              </a:cxn>
              <a:cxn ang="0">
                <a:pos x="connsiteX15346" y="connsiteY15346"/>
              </a:cxn>
              <a:cxn ang="0">
                <a:pos x="connsiteX15347" y="connsiteY15347"/>
              </a:cxn>
              <a:cxn ang="0">
                <a:pos x="connsiteX15348" y="connsiteY15348"/>
              </a:cxn>
              <a:cxn ang="0">
                <a:pos x="connsiteX15349" y="connsiteY15349"/>
              </a:cxn>
              <a:cxn ang="0">
                <a:pos x="connsiteX15350" y="connsiteY15350"/>
              </a:cxn>
              <a:cxn ang="0">
                <a:pos x="connsiteX15351" y="connsiteY15351"/>
              </a:cxn>
              <a:cxn ang="0">
                <a:pos x="connsiteX15352" y="connsiteY15352"/>
              </a:cxn>
              <a:cxn ang="0">
                <a:pos x="connsiteX15353" y="connsiteY15353"/>
              </a:cxn>
              <a:cxn ang="0">
                <a:pos x="connsiteX15354" y="connsiteY15354"/>
              </a:cxn>
              <a:cxn ang="0">
                <a:pos x="connsiteX15355" y="connsiteY15355"/>
              </a:cxn>
              <a:cxn ang="0">
                <a:pos x="connsiteX15356" y="connsiteY15356"/>
              </a:cxn>
              <a:cxn ang="0">
                <a:pos x="connsiteX15357" y="connsiteY15357"/>
              </a:cxn>
              <a:cxn ang="0">
                <a:pos x="connsiteX15358" y="connsiteY15358"/>
              </a:cxn>
              <a:cxn ang="0">
                <a:pos x="connsiteX15359" y="connsiteY15359"/>
              </a:cxn>
              <a:cxn ang="0">
                <a:pos x="connsiteX15360" y="connsiteY15360"/>
              </a:cxn>
              <a:cxn ang="0">
                <a:pos x="connsiteX15361" y="connsiteY15361"/>
              </a:cxn>
              <a:cxn ang="0">
                <a:pos x="connsiteX15362" y="connsiteY15362"/>
              </a:cxn>
              <a:cxn ang="0">
                <a:pos x="connsiteX15363" y="connsiteY15363"/>
              </a:cxn>
              <a:cxn ang="0">
                <a:pos x="connsiteX15364" y="connsiteY15364"/>
              </a:cxn>
              <a:cxn ang="0">
                <a:pos x="connsiteX15365" y="connsiteY15365"/>
              </a:cxn>
              <a:cxn ang="0">
                <a:pos x="connsiteX15366" y="connsiteY15366"/>
              </a:cxn>
              <a:cxn ang="0">
                <a:pos x="connsiteX15367" y="connsiteY15367"/>
              </a:cxn>
              <a:cxn ang="0">
                <a:pos x="connsiteX15368" y="connsiteY15368"/>
              </a:cxn>
              <a:cxn ang="0">
                <a:pos x="connsiteX15369" y="connsiteY15369"/>
              </a:cxn>
              <a:cxn ang="0">
                <a:pos x="connsiteX15370" y="connsiteY15370"/>
              </a:cxn>
              <a:cxn ang="0">
                <a:pos x="connsiteX15371" y="connsiteY15371"/>
              </a:cxn>
              <a:cxn ang="0">
                <a:pos x="connsiteX15372" y="connsiteY15372"/>
              </a:cxn>
              <a:cxn ang="0">
                <a:pos x="connsiteX15373" y="connsiteY15373"/>
              </a:cxn>
              <a:cxn ang="0">
                <a:pos x="connsiteX15374" y="connsiteY15374"/>
              </a:cxn>
              <a:cxn ang="0">
                <a:pos x="connsiteX15375" y="connsiteY15375"/>
              </a:cxn>
              <a:cxn ang="0">
                <a:pos x="connsiteX15376" y="connsiteY15376"/>
              </a:cxn>
              <a:cxn ang="0">
                <a:pos x="connsiteX15377" y="connsiteY15377"/>
              </a:cxn>
              <a:cxn ang="0">
                <a:pos x="connsiteX15378" y="connsiteY15378"/>
              </a:cxn>
              <a:cxn ang="0">
                <a:pos x="connsiteX15379" y="connsiteY15379"/>
              </a:cxn>
              <a:cxn ang="0">
                <a:pos x="connsiteX15380" y="connsiteY15380"/>
              </a:cxn>
              <a:cxn ang="0">
                <a:pos x="connsiteX15381" y="connsiteY15381"/>
              </a:cxn>
              <a:cxn ang="0">
                <a:pos x="connsiteX15382" y="connsiteY15382"/>
              </a:cxn>
              <a:cxn ang="0">
                <a:pos x="connsiteX15383" y="connsiteY15383"/>
              </a:cxn>
              <a:cxn ang="0">
                <a:pos x="connsiteX15384" y="connsiteY15384"/>
              </a:cxn>
              <a:cxn ang="0">
                <a:pos x="connsiteX15385" y="connsiteY15385"/>
              </a:cxn>
              <a:cxn ang="0">
                <a:pos x="connsiteX15386" y="connsiteY15386"/>
              </a:cxn>
              <a:cxn ang="0">
                <a:pos x="connsiteX15387" y="connsiteY15387"/>
              </a:cxn>
              <a:cxn ang="0">
                <a:pos x="connsiteX15388" y="connsiteY15388"/>
              </a:cxn>
              <a:cxn ang="0">
                <a:pos x="connsiteX15389" y="connsiteY15389"/>
              </a:cxn>
              <a:cxn ang="0">
                <a:pos x="connsiteX15390" y="connsiteY15390"/>
              </a:cxn>
              <a:cxn ang="0">
                <a:pos x="connsiteX15391" y="connsiteY15391"/>
              </a:cxn>
              <a:cxn ang="0">
                <a:pos x="connsiteX15392" y="connsiteY15392"/>
              </a:cxn>
              <a:cxn ang="0">
                <a:pos x="connsiteX15393" y="connsiteY15393"/>
              </a:cxn>
              <a:cxn ang="0">
                <a:pos x="connsiteX15394" y="connsiteY15394"/>
              </a:cxn>
              <a:cxn ang="0">
                <a:pos x="connsiteX15395" y="connsiteY15395"/>
              </a:cxn>
              <a:cxn ang="0">
                <a:pos x="connsiteX15396" y="connsiteY15396"/>
              </a:cxn>
              <a:cxn ang="0">
                <a:pos x="connsiteX15397" y="connsiteY15397"/>
              </a:cxn>
              <a:cxn ang="0">
                <a:pos x="connsiteX15398" y="connsiteY15398"/>
              </a:cxn>
              <a:cxn ang="0">
                <a:pos x="connsiteX15399" y="connsiteY15399"/>
              </a:cxn>
              <a:cxn ang="0">
                <a:pos x="connsiteX15400" y="connsiteY15400"/>
              </a:cxn>
              <a:cxn ang="0">
                <a:pos x="connsiteX15401" y="connsiteY15401"/>
              </a:cxn>
              <a:cxn ang="0">
                <a:pos x="connsiteX15402" y="connsiteY15402"/>
              </a:cxn>
              <a:cxn ang="0">
                <a:pos x="connsiteX15403" y="connsiteY15403"/>
              </a:cxn>
              <a:cxn ang="0">
                <a:pos x="connsiteX15404" y="connsiteY15404"/>
              </a:cxn>
              <a:cxn ang="0">
                <a:pos x="connsiteX15405" y="connsiteY15405"/>
              </a:cxn>
              <a:cxn ang="0">
                <a:pos x="connsiteX15406" y="connsiteY15406"/>
              </a:cxn>
              <a:cxn ang="0">
                <a:pos x="connsiteX15407" y="connsiteY15407"/>
              </a:cxn>
              <a:cxn ang="0">
                <a:pos x="connsiteX15408" y="connsiteY15408"/>
              </a:cxn>
              <a:cxn ang="0">
                <a:pos x="connsiteX15409" y="connsiteY15409"/>
              </a:cxn>
              <a:cxn ang="0">
                <a:pos x="connsiteX15410" y="connsiteY15410"/>
              </a:cxn>
              <a:cxn ang="0">
                <a:pos x="connsiteX15411" y="connsiteY15411"/>
              </a:cxn>
              <a:cxn ang="0">
                <a:pos x="connsiteX15412" y="connsiteY15412"/>
              </a:cxn>
              <a:cxn ang="0">
                <a:pos x="connsiteX15413" y="connsiteY15413"/>
              </a:cxn>
              <a:cxn ang="0">
                <a:pos x="connsiteX15414" y="connsiteY15414"/>
              </a:cxn>
              <a:cxn ang="0">
                <a:pos x="connsiteX15415" y="connsiteY15415"/>
              </a:cxn>
              <a:cxn ang="0">
                <a:pos x="connsiteX15416" y="connsiteY15416"/>
              </a:cxn>
              <a:cxn ang="0">
                <a:pos x="connsiteX15417" y="connsiteY15417"/>
              </a:cxn>
              <a:cxn ang="0">
                <a:pos x="connsiteX15418" y="connsiteY15418"/>
              </a:cxn>
              <a:cxn ang="0">
                <a:pos x="connsiteX15419" y="connsiteY15419"/>
              </a:cxn>
              <a:cxn ang="0">
                <a:pos x="connsiteX15420" y="connsiteY15420"/>
              </a:cxn>
              <a:cxn ang="0">
                <a:pos x="connsiteX15421" y="connsiteY15421"/>
              </a:cxn>
              <a:cxn ang="0">
                <a:pos x="connsiteX15422" y="connsiteY15422"/>
              </a:cxn>
              <a:cxn ang="0">
                <a:pos x="connsiteX15423" y="connsiteY15423"/>
              </a:cxn>
              <a:cxn ang="0">
                <a:pos x="connsiteX15424" y="connsiteY15424"/>
              </a:cxn>
              <a:cxn ang="0">
                <a:pos x="connsiteX15425" y="connsiteY15425"/>
              </a:cxn>
              <a:cxn ang="0">
                <a:pos x="connsiteX15426" y="connsiteY15426"/>
              </a:cxn>
              <a:cxn ang="0">
                <a:pos x="connsiteX15427" y="connsiteY15427"/>
              </a:cxn>
              <a:cxn ang="0">
                <a:pos x="connsiteX15428" y="connsiteY15428"/>
              </a:cxn>
              <a:cxn ang="0">
                <a:pos x="connsiteX15429" y="connsiteY15429"/>
              </a:cxn>
              <a:cxn ang="0">
                <a:pos x="connsiteX15430" y="connsiteY15430"/>
              </a:cxn>
              <a:cxn ang="0">
                <a:pos x="connsiteX15431" y="connsiteY15431"/>
              </a:cxn>
              <a:cxn ang="0">
                <a:pos x="connsiteX15432" y="connsiteY15432"/>
              </a:cxn>
              <a:cxn ang="0">
                <a:pos x="connsiteX15433" y="connsiteY15433"/>
              </a:cxn>
              <a:cxn ang="0">
                <a:pos x="connsiteX15434" y="connsiteY15434"/>
              </a:cxn>
              <a:cxn ang="0">
                <a:pos x="connsiteX15435" y="connsiteY15435"/>
              </a:cxn>
              <a:cxn ang="0">
                <a:pos x="connsiteX15436" y="connsiteY15436"/>
              </a:cxn>
              <a:cxn ang="0">
                <a:pos x="connsiteX15437" y="connsiteY15437"/>
              </a:cxn>
              <a:cxn ang="0">
                <a:pos x="connsiteX15438" y="connsiteY15438"/>
              </a:cxn>
              <a:cxn ang="0">
                <a:pos x="connsiteX15439" y="connsiteY15439"/>
              </a:cxn>
              <a:cxn ang="0">
                <a:pos x="connsiteX15440" y="connsiteY15440"/>
              </a:cxn>
              <a:cxn ang="0">
                <a:pos x="connsiteX15441" y="connsiteY15441"/>
              </a:cxn>
              <a:cxn ang="0">
                <a:pos x="connsiteX15442" y="connsiteY15442"/>
              </a:cxn>
              <a:cxn ang="0">
                <a:pos x="connsiteX15443" y="connsiteY15443"/>
              </a:cxn>
              <a:cxn ang="0">
                <a:pos x="connsiteX15444" y="connsiteY15444"/>
              </a:cxn>
              <a:cxn ang="0">
                <a:pos x="connsiteX15445" y="connsiteY15445"/>
              </a:cxn>
              <a:cxn ang="0">
                <a:pos x="connsiteX15446" y="connsiteY15446"/>
              </a:cxn>
              <a:cxn ang="0">
                <a:pos x="connsiteX15447" y="connsiteY15447"/>
              </a:cxn>
              <a:cxn ang="0">
                <a:pos x="connsiteX15448" y="connsiteY15448"/>
              </a:cxn>
              <a:cxn ang="0">
                <a:pos x="connsiteX15449" y="connsiteY15449"/>
              </a:cxn>
              <a:cxn ang="0">
                <a:pos x="connsiteX15450" y="connsiteY15450"/>
              </a:cxn>
              <a:cxn ang="0">
                <a:pos x="connsiteX15451" y="connsiteY15451"/>
              </a:cxn>
              <a:cxn ang="0">
                <a:pos x="connsiteX15452" y="connsiteY15452"/>
              </a:cxn>
              <a:cxn ang="0">
                <a:pos x="connsiteX15453" y="connsiteY15453"/>
              </a:cxn>
              <a:cxn ang="0">
                <a:pos x="connsiteX15454" y="connsiteY15454"/>
              </a:cxn>
              <a:cxn ang="0">
                <a:pos x="connsiteX15455" y="connsiteY15455"/>
              </a:cxn>
              <a:cxn ang="0">
                <a:pos x="connsiteX15456" y="connsiteY15456"/>
              </a:cxn>
              <a:cxn ang="0">
                <a:pos x="connsiteX15457" y="connsiteY15457"/>
              </a:cxn>
              <a:cxn ang="0">
                <a:pos x="connsiteX15458" y="connsiteY15458"/>
              </a:cxn>
              <a:cxn ang="0">
                <a:pos x="connsiteX15459" y="connsiteY15459"/>
              </a:cxn>
              <a:cxn ang="0">
                <a:pos x="connsiteX15460" y="connsiteY15460"/>
              </a:cxn>
              <a:cxn ang="0">
                <a:pos x="connsiteX15461" y="connsiteY15461"/>
              </a:cxn>
              <a:cxn ang="0">
                <a:pos x="connsiteX15462" y="connsiteY15462"/>
              </a:cxn>
              <a:cxn ang="0">
                <a:pos x="connsiteX15463" y="connsiteY15463"/>
              </a:cxn>
              <a:cxn ang="0">
                <a:pos x="connsiteX15464" y="connsiteY15464"/>
              </a:cxn>
              <a:cxn ang="0">
                <a:pos x="connsiteX15465" y="connsiteY15465"/>
              </a:cxn>
              <a:cxn ang="0">
                <a:pos x="connsiteX15466" y="connsiteY15466"/>
              </a:cxn>
              <a:cxn ang="0">
                <a:pos x="connsiteX15467" y="connsiteY15467"/>
              </a:cxn>
              <a:cxn ang="0">
                <a:pos x="connsiteX15468" y="connsiteY15468"/>
              </a:cxn>
              <a:cxn ang="0">
                <a:pos x="connsiteX15469" y="connsiteY15469"/>
              </a:cxn>
              <a:cxn ang="0">
                <a:pos x="connsiteX15470" y="connsiteY15470"/>
              </a:cxn>
              <a:cxn ang="0">
                <a:pos x="connsiteX15471" y="connsiteY15471"/>
              </a:cxn>
              <a:cxn ang="0">
                <a:pos x="connsiteX15472" y="connsiteY15472"/>
              </a:cxn>
              <a:cxn ang="0">
                <a:pos x="connsiteX15473" y="connsiteY15473"/>
              </a:cxn>
              <a:cxn ang="0">
                <a:pos x="connsiteX15474" y="connsiteY15474"/>
              </a:cxn>
              <a:cxn ang="0">
                <a:pos x="connsiteX15475" y="connsiteY15475"/>
              </a:cxn>
              <a:cxn ang="0">
                <a:pos x="connsiteX15476" y="connsiteY15476"/>
              </a:cxn>
              <a:cxn ang="0">
                <a:pos x="connsiteX15477" y="connsiteY15477"/>
              </a:cxn>
              <a:cxn ang="0">
                <a:pos x="connsiteX15478" y="connsiteY15478"/>
              </a:cxn>
              <a:cxn ang="0">
                <a:pos x="connsiteX15479" y="connsiteY15479"/>
              </a:cxn>
              <a:cxn ang="0">
                <a:pos x="connsiteX15480" y="connsiteY15480"/>
              </a:cxn>
              <a:cxn ang="0">
                <a:pos x="connsiteX15481" y="connsiteY15481"/>
              </a:cxn>
              <a:cxn ang="0">
                <a:pos x="connsiteX15482" y="connsiteY15482"/>
              </a:cxn>
              <a:cxn ang="0">
                <a:pos x="connsiteX15483" y="connsiteY15483"/>
              </a:cxn>
              <a:cxn ang="0">
                <a:pos x="connsiteX15484" y="connsiteY15484"/>
              </a:cxn>
              <a:cxn ang="0">
                <a:pos x="connsiteX15485" y="connsiteY15485"/>
              </a:cxn>
              <a:cxn ang="0">
                <a:pos x="connsiteX15486" y="connsiteY15486"/>
              </a:cxn>
              <a:cxn ang="0">
                <a:pos x="connsiteX15487" y="connsiteY15487"/>
              </a:cxn>
              <a:cxn ang="0">
                <a:pos x="connsiteX15488" y="connsiteY15488"/>
              </a:cxn>
              <a:cxn ang="0">
                <a:pos x="connsiteX15489" y="connsiteY15489"/>
              </a:cxn>
              <a:cxn ang="0">
                <a:pos x="connsiteX15490" y="connsiteY15490"/>
              </a:cxn>
              <a:cxn ang="0">
                <a:pos x="connsiteX15491" y="connsiteY15491"/>
              </a:cxn>
              <a:cxn ang="0">
                <a:pos x="connsiteX15492" y="connsiteY15492"/>
              </a:cxn>
              <a:cxn ang="0">
                <a:pos x="connsiteX15493" y="connsiteY15493"/>
              </a:cxn>
              <a:cxn ang="0">
                <a:pos x="connsiteX15494" y="connsiteY15494"/>
              </a:cxn>
              <a:cxn ang="0">
                <a:pos x="connsiteX15495" y="connsiteY15495"/>
              </a:cxn>
              <a:cxn ang="0">
                <a:pos x="connsiteX15496" y="connsiteY15496"/>
              </a:cxn>
              <a:cxn ang="0">
                <a:pos x="connsiteX15497" y="connsiteY15497"/>
              </a:cxn>
              <a:cxn ang="0">
                <a:pos x="connsiteX15498" y="connsiteY15498"/>
              </a:cxn>
              <a:cxn ang="0">
                <a:pos x="connsiteX15499" y="connsiteY15499"/>
              </a:cxn>
              <a:cxn ang="0">
                <a:pos x="connsiteX15500" y="connsiteY15500"/>
              </a:cxn>
              <a:cxn ang="0">
                <a:pos x="connsiteX15501" y="connsiteY15501"/>
              </a:cxn>
              <a:cxn ang="0">
                <a:pos x="connsiteX15502" y="connsiteY15502"/>
              </a:cxn>
              <a:cxn ang="0">
                <a:pos x="connsiteX15503" y="connsiteY15503"/>
              </a:cxn>
              <a:cxn ang="0">
                <a:pos x="connsiteX15504" y="connsiteY15504"/>
              </a:cxn>
              <a:cxn ang="0">
                <a:pos x="connsiteX15505" y="connsiteY15505"/>
              </a:cxn>
              <a:cxn ang="0">
                <a:pos x="connsiteX15506" y="connsiteY15506"/>
              </a:cxn>
              <a:cxn ang="0">
                <a:pos x="connsiteX15507" y="connsiteY15507"/>
              </a:cxn>
              <a:cxn ang="0">
                <a:pos x="connsiteX15508" y="connsiteY15508"/>
              </a:cxn>
              <a:cxn ang="0">
                <a:pos x="connsiteX15509" y="connsiteY15509"/>
              </a:cxn>
              <a:cxn ang="0">
                <a:pos x="connsiteX15510" y="connsiteY15510"/>
              </a:cxn>
              <a:cxn ang="0">
                <a:pos x="connsiteX15511" y="connsiteY15511"/>
              </a:cxn>
              <a:cxn ang="0">
                <a:pos x="connsiteX15512" y="connsiteY15512"/>
              </a:cxn>
              <a:cxn ang="0">
                <a:pos x="connsiteX15513" y="connsiteY15513"/>
              </a:cxn>
              <a:cxn ang="0">
                <a:pos x="connsiteX15514" y="connsiteY15514"/>
              </a:cxn>
              <a:cxn ang="0">
                <a:pos x="connsiteX15515" y="connsiteY15515"/>
              </a:cxn>
              <a:cxn ang="0">
                <a:pos x="connsiteX15516" y="connsiteY15516"/>
              </a:cxn>
              <a:cxn ang="0">
                <a:pos x="connsiteX15517" y="connsiteY15517"/>
              </a:cxn>
              <a:cxn ang="0">
                <a:pos x="connsiteX15518" y="connsiteY15518"/>
              </a:cxn>
              <a:cxn ang="0">
                <a:pos x="connsiteX15519" y="connsiteY15519"/>
              </a:cxn>
              <a:cxn ang="0">
                <a:pos x="connsiteX15520" y="connsiteY15520"/>
              </a:cxn>
              <a:cxn ang="0">
                <a:pos x="connsiteX15521" y="connsiteY15521"/>
              </a:cxn>
              <a:cxn ang="0">
                <a:pos x="connsiteX15522" y="connsiteY15522"/>
              </a:cxn>
              <a:cxn ang="0">
                <a:pos x="connsiteX15523" y="connsiteY15523"/>
              </a:cxn>
              <a:cxn ang="0">
                <a:pos x="connsiteX15524" y="connsiteY15524"/>
              </a:cxn>
              <a:cxn ang="0">
                <a:pos x="connsiteX15525" y="connsiteY15525"/>
              </a:cxn>
              <a:cxn ang="0">
                <a:pos x="connsiteX15526" y="connsiteY15526"/>
              </a:cxn>
              <a:cxn ang="0">
                <a:pos x="connsiteX15527" y="connsiteY15527"/>
              </a:cxn>
              <a:cxn ang="0">
                <a:pos x="connsiteX15528" y="connsiteY15528"/>
              </a:cxn>
              <a:cxn ang="0">
                <a:pos x="connsiteX15529" y="connsiteY15529"/>
              </a:cxn>
              <a:cxn ang="0">
                <a:pos x="connsiteX15530" y="connsiteY15530"/>
              </a:cxn>
              <a:cxn ang="0">
                <a:pos x="connsiteX15531" y="connsiteY15531"/>
              </a:cxn>
              <a:cxn ang="0">
                <a:pos x="connsiteX15532" y="connsiteY15532"/>
              </a:cxn>
              <a:cxn ang="0">
                <a:pos x="connsiteX15533" y="connsiteY15533"/>
              </a:cxn>
              <a:cxn ang="0">
                <a:pos x="connsiteX15534" y="connsiteY15534"/>
              </a:cxn>
              <a:cxn ang="0">
                <a:pos x="connsiteX15535" y="connsiteY15535"/>
              </a:cxn>
              <a:cxn ang="0">
                <a:pos x="connsiteX15536" y="connsiteY15536"/>
              </a:cxn>
              <a:cxn ang="0">
                <a:pos x="connsiteX15537" y="connsiteY15537"/>
              </a:cxn>
              <a:cxn ang="0">
                <a:pos x="connsiteX15538" y="connsiteY15538"/>
              </a:cxn>
              <a:cxn ang="0">
                <a:pos x="connsiteX15539" y="connsiteY15539"/>
              </a:cxn>
              <a:cxn ang="0">
                <a:pos x="connsiteX15540" y="connsiteY15540"/>
              </a:cxn>
              <a:cxn ang="0">
                <a:pos x="connsiteX15541" y="connsiteY15541"/>
              </a:cxn>
              <a:cxn ang="0">
                <a:pos x="connsiteX15542" y="connsiteY15542"/>
              </a:cxn>
              <a:cxn ang="0">
                <a:pos x="connsiteX15543" y="connsiteY15543"/>
              </a:cxn>
              <a:cxn ang="0">
                <a:pos x="connsiteX15544" y="connsiteY15544"/>
              </a:cxn>
              <a:cxn ang="0">
                <a:pos x="connsiteX15545" y="connsiteY15545"/>
              </a:cxn>
              <a:cxn ang="0">
                <a:pos x="connsiteX15546" y="connsiteY15546"/>
              </a:cxn>
              <a:cxn ang="0">
                <a:pos x="connsiteX15547" y="connsiteY15547"/>
              </a:cxn>
              <a:cxn ang="0">
                <a:pos x="connsiteX15548" y="connsiteY15548"/>
              </a:cxn>
              <a:cxn ang="0">
                <a:pos x="connsiteX15549" y="connsiteY15549"/>
              </a:cxn>
              <a:cxn ang="0">
                <a:pos x="connsiteX15550" y="connsiteY15550"/>
              </a:cxn>
              <a:cxn ang="0">
                <a:pos x="connsiteX15551" y="connsiteY15551"/>
              </a:cxn>
              <a:cxn ang="0">
                <a:pos x="connsiteX15552" y="connsiteY15552"/>
              </a:cxn>
              <a:cxn ang="0">
                <a:pos x="connsiteX15553" y="connsiteY15553"/>
              </a:cxn>
              <a:cxn ang="0">
                <a:pos x="connsiteX15554" y="connsiteY15554"/>
              </a:cxn>
              <a:cxn ang="0">
                <a:pos x="connsiteX15555" y="connsiteY15555"/>
              </a:cxn>
              <a:cxn ang="0">
                <a:pos x="connsiteX15556" y="connsiteY15556"/>
              </a:cxn>
              <a:cxn ang="0">
                <a:pos x="connsiteX15557" y="connsiteY15557"/>
              </a:cxn>
              <a:cxn ang="0">
                <a:pos x="connsiteX15558" y="connsiteY15558"/>
              </a:cxn>
              <a:cxn ang="0">
                <a:pos x="connsiteX15559" y="connsiteY15559"/>
              </a:cxn>
              <a:cxn ang="0">
                <a:pos x="connsiteX15560" y="connsiteY15560"/>
              </a:cxn>
              <a:cxn ang="0">
                <a:pos x="connsiteX15561" y="connsiteY15561"/>
              </a:cxn>
              <a:cxn ang="0">
                <a:pos x="connsiteX15562" y="connsiteY15562"/>
              </a:cxn>
              <a:cxn ang="0">
                <a:pos x="connsiteX15563" y="connsiteY15563"/>
              </a:cxn>
              <a:cxn ang="0">
                <a:pos x="connsiteX15564" y="connsiteY15564"/>
              </a:cxn>
              <a:cxn ang="0">
                <a:pos x="connsiteX15565" y="connsiteY15565"/>
              </a:cxn>
              <a:cxn ang="0">
                <a:pos x="connsiteX15566" y="connsiteY15566"/>
              </a:cxn>
              <a:cxn ang="0">
                <a:pos x="connsiteX15567" y="connsiteY15567"/>
              </a:cxn>
              <a:cxn ang="0">
                <a:pos x="connsiteX15568" y="connsiteY15568"/>
              </a:cxn>
              <a:cxn ang="0">
                <a:pos x="connsiteX15569" y="connsiteY15569"/>
              </a:cxn>
              <a:cxn ang="0">
                <a:pos x="connsiteX15570" y="connsiteY15570"/>
              </a:cxn>
              <a:cxn ang="0">
                <a:pos x="connsiteX15571" y="connsiteY15571"/>
              </a:cxn>
              <a:cxn ang="0">
                <a:pos x="connsiteX15572" y="connsiteY15572"/>
              </a:cxn>
              <a:cxn ang="0">
                <a:pos x="connsiteX15573" y="connsiteY15573"/>
              </a:cxn>
              <a:cxn ang="0">
                <a:pos x="connsiteX15574" y="connsiteY15574"/>
              </a:cxn>
              <a:cxn ang="0">
                <a:pos x="connsiteX15575" y="connsiteY15575"/>
              </a:cxn>
              <a:cxn ang="0">
                <a:pos x="connsiteX15576" y="connsiteY15576"/>
              </a:cxn>
              <a:cxn ang="0">
                <a:pos x="connsiteX15577" y="connsiteY15577"/>
              </a:cxn>
              <a:cxn ang="0">
                <a:pos x="connsiteX15578" y="connsiteY15578"/>
              </a:cxn>
              <a:cxn ang="0">
                <a:pos x="connsiteX15579" y="connsiteY15579"/>
              </a:cxn>
              <a:cxn ang="0">
                <a:pos x="connsiteX15580" y="connsiteY15580"/>
              </a:cxn>
              <a:cxn ang="0">
                <a:pos x="connsiteX15581" y="connsiteY15581"/>
              </a:cxn>
              <a:cxn ang="0">
                <a:pos x="connsiteX15582" y="connsiteY15582"/>
              </a:cxn>
              <a:cxn ang="0">
                <a:pos x="connsiteX15583" y="connsiteY15583"/>
              </a:cxn>
              <a:cxn ang="0">
                <a:pos x="connsiteX15584" y="connsiteY15584"/>
              </a:cxn>
              <a:cxn ang="0">
                <a:pos x="connsiteX15585" y="connsiteY15585"/>
              </a:cxn>
              <a:cxn ang="0">
                <a:pos x="connsiteX15586" y="connsiteY15586"/>
              </a:cxn>
              <a:cxn ang="0">
                <a:pos x="connsiteX15587" y="connsiteY15587"/>
              </a:cxn>
              <a:cxn ang="0">
                <a:pos x="connsiteX15588" y="connsiteY15588"/>
              </a:cxn>
              <a:cxn ang="0">
                <a:pos x="connsiteX15589" y="connsiteY15589"/>
              </a:cxn>
              <a:cxn ang="0">
                <a:pos x="connsiteX15590" y="connsiteY15590"/>
              </a:cxn>
              <a:cxn ang="0">
                <a:pos x="connsiteX15591" y="connsiteY15591"/>
              </a:cxn>
              <a:cxn ang="0">
                <a:pos x="connsiteX15592" y="connsiteY15592"/>
              </a:cxn>
              <a:cxn ang="0">
                <a:pos x="connsiteX15593" y="connsiteY15593"/>
              </a:cxn>
              <a:cxn ang="0">
                <a:pos x="connsiteX15594" y="connsiteY15594"/>
              </a:cxn>
              <a:cxn ang="0">
                <a:pos x="connsiteX15595" y="connsiteY15595"/>
              </a:cxn>
              <a:cxn ang="0">
                <a:pos x="connsiteX15596" y="connsiteY15596"/>
              </a:cxn>
              <a:cxn ang="0">
                <a:pos x="connsiteX15597" y="connsiteY15597"/>
              </a:cxn>
              <a:cxn ang="0">
                <a:pos x="connsiteX15598" y="connsiteY15598"/>
              </a:cxn>
              <a:cxn ang="0">
                <a:pos x="connsiteX15599" y="connsiteY15599"/>
              </a:cxn>
              <a:cxn ang="0">
                <a:pos x="connsiteX15600" y="connsiteY15600"/>
              </a:cxn>
              <a:cxn ang="0">
                <a:pos x="connsiteX15601" y="connsiteY15601"/>
              </a:cxn>
              <a:cxn ang="0">
                <a:pos x="connsiteX15602" y="connsiteY15602"/>
              </a:cxn>
              <a:cxn ang="0">
                <a:pos x="connsiteX15603" y="connsiteY15603"/>
              </a:cxn>
              <a:cxn ang="0">
                <a:pos x="connsiteX15604" y="connsiteY15604"/>
              </a:cxn>
              <a:cxn ang="0">
                <a:pos x="connsiteX15605" y="connsiteY15605"/>
              </a:cxn>
              <a:cxn ang="0">
                <a:pos x="connsiteX15606" y="connsiteY15606"/>
              </a:cxn>
              <a:cxn ang="0">
                <a:pos x="connsiteX15607" y="connsiteY15607"/>
              </a:cxn>
              <a:cxn ang="0">
                <a:pos x="connsiteX15608" y="connsiteY15608"/>
              </a:cxn>
              <a:cxn ang="0">
                <a:pos x="connsiteX15609" y="connsiteY15609"/>
              </a:cxn>
              <a:cxn ang="0">
                <a:pos x="connsiteX15610" y="connsiteY15610"/>
              </a:cxn>
              <a:cxn ang="0">
                <a:pos x="connsiteX15611" y="connsiteY15611"/>
              </a:cxn>
              <a:cxn ang="0">
                <a:pos x="connsiteX15612" y="connsiteY15612"/>
              </a:cxn>
              <a:cxn ang="0">
                <a:pos x="connsiteX15613" y="connsiteY15613"/>
              </a:cxn>
              <a:cxn ang="0">
                <a:pos x="connsiteX15614" y="connsiteY15614"/>
              </a:cxn>
              <a:cxn ang="0">
                <a:pos x="connsiteX15615" y="connsiteY15615"/>
              </a:cxn>
              <a:cxn ang="0">
                <a:pos x="connsiteX15616" y="connsiteY15616"/>
              </a:cxn>
              <a:cxn ang="0">
                <a:pos x="connsiteX15617" y="connsiteY15617"/>
              </a:cxn>
              <a:cxn ang="0">
                <a:pos x="connsiteX15618" y="connsiteY15618"/>
              </a:cxn>
              <a:cxn ang="0">
                <a:pos x="connsiteX15619" y="connsiteY15619"/>
              </a:cxn>
              <a:cxn ang="0">
                <a:pos x="connsiteX15620" y="connsiteY15620"/>
              </a:cxn>
              <a:cxn ang="0">
                <a:pos x="connsiteX15621" y="connsiteY15621"/>
              </a:cxn>
              <a:cxn ang="0">
                <a:pos x="connsiteX15622" y="connsiteY15622"/>
              </a:cxn>
              <a:cxn ang="0">
                <a:pos x="connsiteX15623" y="connsiteY15623"/>
              </a:cxn>
              <a:cxn ang="0">
                <a:pos x="connsiteX15624" y="connsiteY15624"/>
              </a:cxn>
              <a:cxn ang="0">
                <a:pos x="connsiteX15625" y="connsiteY15625"/>
              </a:cxn>
              <a:cxn ang="0">
                <a:pos x="connsiteX15626" y="connsiteY15626"/>
              </a:cxn>
              <a:cxn ang="0">
                <a:pos x="connsiteX15627" y="connsiteY15627"/>
              </a:cxn>
              <a:cxn ang="0">
                <a:pos x="connsiteX15628" y="connsiteY15628"/>
              </a:cxn>
              <a:cxn ang="0">
                <a:pos x="connsiteX15629" y="connsiteY15629"/>
              </a:cxn>
              <a:cxn ang="0">
                <a:pos x="connsiteX15630" y="connsiteY15630"/>
              </a:cxn>
              <a:cxn ang="0">
                <a:pos x="connsiteX15631" y="connsiteY15631"/>
              </a:cxn>
              <a:cxn ang="0">
                <a:pos x="connsiteX15632" y="connsiteY15632"/>
              </a:cxn>
              <a:cxn ang="0">
                <a:pos x="connsiteX15633" y="connsiteY15633"/>
              </a:cxn>
              <a:cxn ang="0">
                <a:pos x="connsiteX15634" y="connsiteY15634"/>
              </a:cxn>
              <a:cxn ang="0">
                <a:pos x="connsiteX15635" y="connsiteY15635"/>
              </a:cxn>
              <a:cxn ang="0">
                <a:pos x="connsiteX15636" y="connsiteY15636"/>
              </a:cxn>
              <a:cxn ang="0">
                <a:pos x="connsiteX15637" y="connsiteY15637"/>
              </a:cxn>
              <a:cxn ang="0">
                <a:pos x="connsiteX15638" y="connsiteY15638"/>
              </a:cxn>
              <a:cxn ang="0">
                <a:pos x="connsiteX15639" y="connsiteY15639"/>
              </a:cxn>
              <a:cxn ang="0">
                <a:pos x="connsiteX15640" y="connsiteY15640"/>
              </a:cxn>
              <a:cxn ang="0">
                <a:pos x="connsiteX15641" y="connsiteY15641"/>
              </a:cxn>
              <a:cxn ang="0">
                <a:pos x="connsiteX15642" y="connsiteY15642"/>
              </a:cxn>
              <a:cxn ang="0">
                <a:pos x="connsiteX15643" y="connsiteY15643"/>
              </a:cxn>
              <a:cxn ang="0">
                <a:pos x="connsiteX15644" y="connsiteY15644"/>
              </a:cxn>
              <a:cxn ang="0">
                <a:pos x="connsiteX15645" y="connsiteY15645"/>
              </a:cxn>
              <a:cxn ang="0">
                <a:pos x="connsiteX15646" y="connsiteY15646"/>
              </a:cxn>
              <a:cxn ang="0">
                <a:pos x="connsiteX15647" y="connsiteY15647"/>
              </a:cxn>
              <a:cxn ang="0">
                <a:pos x="connsiteX15648" y="connsiteY15648"/>
              </a:cxn>
              <a:cxn ang="0">
                <a:pos x="connsiteX15649" y="connsiteY15649"/>
              </a:cxn>
              <a:cxn ang="0">
                <a:pos x="connsiteX15650" y="connsiteY15650"/>
              </a:cxn>
              <a:cxn ang="0">
                <a:pos x="connsiteX15651" y="connsiteY15651"/>
              </a:cxn>
              <a:cxn ang="0">
                <a:pos x="connsiteX15652" y="connsiteY15652"/>
              </a:cxn>
              <a:cxn ang="0">
                <a:pos x="connsiteX15653" y="connsiteY15653"/>
              </a:cxn>
              <a:cxn ang="0">
                <a:pos x="connsiteX15654" y="connsiteY15654"/>
              </a:cxn>
              <a:cxn ang="0">
                <a:pos x="connsiteX15655" y="connsiteY15655"/>
              </a:cxn>
              <a:cxn ang="0">
                <a:pos x="connsiteX15656" y="connsiteY15656"/>
              </a:cxn>
              <a:cxn ang="0">
                <a:pos x="connsiteX15657" y="connsiteY15657"/>
              </a:cxn>
              <a:cxn ang="0">
                <a:pos x="connsiteX15658" y="connsiteY15658"/>
              </a:cxn>
              <a:cxn ang="0">
                <a:pos x="connsiteX15659" y="connsiteY15659"/>
              </a:cxn>
              <a:cxn ang="0">
                <a:pos x="connsiteX15660" y="connsiteY15660"/>
              </a:cxn>
              <a:cxn ang="0">
                <a:pos x="connsiteX15661" y="connsiteY15661"/>
              </a:cxn>
              <a:cxn ang="0">
                <a:pos x="connsiteX15662" y="connsiteY15662"/>
              </a:cxn>
              <a:cxn ang="0">
                <a:pos x="connsiteX15663" y="connsiteY15663"/>
              </a:cxn>
              <a:cxn ang="0">
                <a:pos x="connsiteX15664" y="connsiteY15664"/>
              </a:cxn>
              <a:cxn ang="0">
                <a:pos x="connsiteX15665" y="connsiteY15665"/>
              </a:cxn>
              <a:cxn ang="0">
                <a:pos x="connsiteX15666" y="connsiteY15666"/>
              </a:cxn>
              <a:cxn ang="0">
                <a:pos x="connsiteX15667" y="connsiteY15667"/>
              </a:cxn>
              <a:cxn ang="0">
                <a:pos x="connsiteX15668" y="connsiteY15668"/>
              </a:cxn>
              <a:cxn ang="0">
                <a:pos x="connsiteX15669" y="connsiteY15669"/>
              </a:cxn>
              <a:cxn ang="0">
                <a:pos x="connsiteX15670" y="connsiteY15670"/>
              </a:cxn>
              <a:cxn ang="0">
                <a:pos x="connsiteX15671" y="connsiteY15671"/>
              </a:cxn>
              <a:cxn ang="0">
                <a:pos x="connsiteX15672" y="connsiteY15672"/>
              </a:cxn>
              <a:cxn ang="0">
                <a:pos x="connsiteX15673" y="connsiteY15673"/>
              </a:cxn>
              <a:cxn ang="0">
                <a:pos x="connsiteX15674" y="connsiteY15674"/>
              </a:cxn>
              <a:cxn ang="0">
                <a:pos x="connsiteX15675" y="connsiteY15675"/>
              </a:cxn>
              <a:cxn ang="0">
                <a:pos x="connsiteX15676" y="connsiteY15676"/>
              </a:cxn>
              <a:cxn ang="0">
                <a:pos x="connsiteX15677" y="connsiteY15677"/>
              </a:cxn>
              <a:cxn ang="0">
                <a:pos x="connsiteX15678" y="connsiteY15678"/>
              </a:cxn>
              <a:cxn ang="0">
                <a:pos x="connsiteX15679" y="connsiteY15679"/>
              </a:cxn>
              <a:cxn ang="0">
                <a:pos x="connsiteX15680" y="connsiteY15680"/>
              </a:cxn>
              <a:cxn ang="0">
                <a:pos x="connsiteX15681" y="connsiteY15681"/>
              </a:cxn>
              <a:cxn ang="0">
                <a:pos x="connsiteX15682" y="connsiteY15682"/>
              </a:cxn>
              <a:cxn ang="0">
                <a:pos x="connsiteX15683" y="connsiteY15683"/>
              </a:cxn>
              <a:cxn ang="0">
                <a:pos x="connsiteX15684" y="connsiteY15684"/>
              </a:cxn>
              <a:cxn ang="0">
                <a:pos x="connsiteX15685" y="connsiteY15685"/>
              </a:cxn>
              <a:cxn ang="0">
                <a:pos x="connsiteX15686" y="connsiteY15686"/>
              </a:cxn>
              <a:cxn ang="0">
                <a:pos x="connsiteX15687" y="connsiteY15687"/>
              </a:cxn>
              <a:cxn ang="0">
                <a:pos x="connsiteX15688" y="connsiteY15688"/>
              </a:cxn>
              <a:cxn ang="0">
                <a:pos x="connsiteX15689" y="connsiteY15689"/>
              </a:cxn>
              <a:cxn ang="0">
                <a:pos x="connsiteX15690" y="connsiteY15690"/>
              </a:cxn>
              <a:cxn ang="0">
                <a:pos x="connsiteX15691" y="connsiteY15691"/>
              </a:cxn>
              <a:cxn ang="0">
                <a:pos x="connsiteX15692" y="connsiteY15692"/>
              </a:cxn>
              <a:cxn ang="0">
                <a:pos x="connsiteX15693" y="connsiteY15693"/>
              </a:cxn>
              <a:cxn ang="0">
                <a:pos x="connsiteX15694" y="connsiteY15694"/>
              </a:cxn>
              <a:cxn ang="0">
                <a:pos x="connsiteX15695" y="connsiteY15695"/>
              </a:cxn>
              <a:cxn ang="0">
                <a:pos x="connsiteX15696" y="connsiteY15696"/>
              </a:cxn>
              <a:cxn ang="0">
                <a:pos x="connsiteX15697" y="connsiteY15697"/>
              </a:cxn>
              <a:cxn ang="0">
                <a:pos x="connsiteX15698" y="connsiteY15698"/>
              </a:cxn>
              <a:cxn ang="0">
                <a:pos x="connsiteX15699" y="connsiteY15699"/>
              </a:cxn>
              <a:cxn ang="0">
                <a:pos x="connsiteX15700" y="connsiteY15700"/>
              </a:cxn>
              <a:cxn ang="0">
                <a:pos x="connsiteX15701" y="connsiteY15701"/>
              </a:cxn>
              <a:cxn ang="0">
                <a:pos x="connsiteX15702" y="connsiteY15702"/>
              </a:cxn>
              <a:cxn ang="0">
                <a:pos x="connsiteX15703" y="connsiteY15703"/>
              </a:cxn>
              <a:cxn ang="0">
                <a:pos x="connsiteX15704" y="connsiteY15704"/>
              </a:cxn>
              <a:cxn ang="0">
                <a:pos x="connsiteX15705" y="connsiteY15705"/>
              </a:cxn>
              <a:cxn ang="0">
                <a:pos x="connsiteX15706" y="connsiteY15706"/>
              </a:cxn>
              <a:cxn ang="0">
                <a:pos x="connsiteX15707" y="connsiteY15707"/>
              </a:cxn>
              <a:cxn ang="0">
                <a:pos x="connsiteX15708" y="connsiteY15708"/>
              </a:cxn>
              <a:cxn ang="0">
                <a:pos x="connsiteX15709" y="connsiteY15709"/>
              </a:cxn>
              <a:cxn ang="0">
                <a:pos x="connsiteX15710" y="connsiteY15710"/>
              </a:cxn>
              <a:cxn ang="0">
                <a:pos x="connsiteX15711" y="connsiteY15711"/>
              </a:cxn>
              <a:cxn ang="0">
                <a:pos x="connsiteX15712" y="connsiteY15712"/>
              </a:cxn>
              <a:cxn ang="0">
                <a:pos x="connsiteX15713" y="connsiteY15713"/>
              </a:cxn>
              <a:cxn ang="0">
                <a:pos x="connsiteX15714" y="connsiteY15714"/>
              </a:cxn>
              <a:cxn ang="0">
                <a:pos x="connsiteX15715" y="connsiteY15715"/>
              </a:cxn>
              <a:cxn ang="0">
                <a:pos x="connsiteX15716" y="connsiteY15716"/>
              </a:cxn>
              <a:cxn ang="0">
                <a:pos x="connsiteX15717" y="connsiteY15717"/>
              </a:cxn>
              <a:cxn ang="0">
                <a:pos x="connsiteX15718" y="connsiteY15718"/>
              </a:cxn>
              <a:cxn ang="0">
                <a:pos x="connsiteX15719" y="connsiteY15719"/>
              </a:cxn>
              <a:cxn ang="0">
                <a:pos x="connsiteX15720" y="connsiteY15720"/>
              </a:cxn>
              <a:cxn ang="0">
                <a:pos x="connsiteX15721" y="connsiteY15721"/>
              </a:cxn>
              <a:cxn ang="0">
                <a:pos x="connsiteX15722" y="connsiteY15722"/>
              </a:cxn>
              <a:cxn ang="0">
                <a:pos x="connsiteX15723" y="connsiteY15723"/>
              </a:cxn>
              <a:cxn ang="0">
                <a:pos x="connsiteX15724" y="connsiteY15724"/>
              </a:cxn>
              <a:cxn ang="0">
                <a:pos x="connsiteX15725" y="connsiteY15725"/>
              </a:cxn>
              <a:cxn ang="0">
                <a:pos x="connsiteX15726" y="connsiteY15726"/>
              </a:cxn>
              <a:cxn ang="0">
                <a:pos x="connsiteX15727" y="connsiteY15727"/>
              </a:cxn>
              <a:cxn ang="0">
                <a:pos x="connsiteX15728" y="connsiteY15728"/>
              </a:cxn>
              <a:cxn ang="0">
                <a:pos x="connsiteX15729" y="connsiteY15729"/>
              </a:cxn>
              <a:cxn ang="0">
                <a:pos x="connsiteX15730" y="connsiteY15730"/>
              </a:cxn>
              <a:cxn ang="0">
                <a:pos x="connsiteX15731" y="connsiteY15731"/>
              </a:cxn>
              <a:cxn ang="0">
                <a:pos x="connsiteX15732" y="connsiteY15732"/>
              </a:cxn>
              <a:cxn ang="0">
                <a:pos x="connsiteX15733" y="connsiteY15733"/>
              </a:cxn>
              <a:cxn ang="0">
                <a:pos x="connsiteX15734" y="connsiteY15734"/>
              </a:cxn>
              <a:cxn ang="0">
                <a:pos x="connsiteX15735" y="connsiteY15735"/>
              </a:cxn>
              <a:cxn ang="0">
                <a:pos x="connsiteX15736" y="connsiteY15736"/>
              </a:cxn>
              <a:cxn ang="0">
                <a:pos x="connsiteX15737" y="connsiteY15737"/>
              </a:cxn>
              <a:cxn ang="0">
                <a:pos x="connsiteX15738" y="connsiteY15738"/>
              </a:cxn>
              <a:cxn ang="0">
                <a:pos x="connsiteX15739" y="connsiteY15739"/>
              </a:cxn>
              <a:cxn ang="0">
                <a:pos x="connsiteX15740" y="connsiteY15740"/>
              </a:cxn>
              <a:cxn ang="0">
                <a:pos x="connsiteX15741" y="connsiteY15741"/>
              </a:cxn>
              <a:cxn ang="0">
                <a:pos x="connsiteX15742" y="connsiteY15742"/>
              </a:cxn>
              <a:cxn ang="0">
                <a:pos x="connsiteX15743" y="connsiteY15743"/>
              </a:cxn>
              <a:cxn ang="0">
                <a:pos x="connsiteX15744" y="connsiteY15744"/>
              </a:cxn>
              <a:cxn ang="0">
                <a:pos x="connsiteX15745" y="connsiteY15745"/>
              </a:cxn>
              <a:cxn ang="0">
                <a:pos x="connsiteX15746" y="connsiteY15746"/>
              </a:cxn>
              <a:cxn ang="0">
                <a:pos x="connsiteX15747" y="connsiteY15747"/>
              </a:cxn>
              <a:cxn ang="0">
                <a:pos x="connsiteX15748" y="connsiteY15748"/>
              </a:cxn>
              <a:cxn ang="0">
                <a:pos x="connsiteX15749" y="connsiteY15749"/>
              </a:cxn>
              <a:cxn ang="0">
                <a:pos x="connsiteX15750" y="connsiteY15750"/>
              </a:cxn>
              <a:cxn ang="0">
                <a:pos x="connsiteX15751" y="connsiteY15751"/>
              </a:cxn>
              <a:cxn ang="0">
                <a:pos x="connsiteX15752" y="connsiteY15752"/>
              </a:cxn>
              <a:cxn ang="0">
                <a:pos x="connsiteX15753" y="connsiteY15753"/>
              </a:cxn>
              <a:cxn ang="0">
                <a:pos x="connsiteX15754" y="connsiteY15754"/>
              </a:cxn>
              <a:cxn ang="0">
                <a:pos x="connsiteX15755" y="connsiteY15755"/>
              </a:cxn>
              <a:cxn ang="0">
                <a:pos x="connsiteX15756" y="connsiteY15756"/>
              </a:cxn>
              <a:cxn ang="0">
                <a:pos x="connsiteX15757" y="connsiteY15757"/>
              </a:cxn>
              <a:cxn ang="0">
                <a:pos x="connsiteX15758" y="connsiteY15758"/>
              </a:cxn>
              <a:cxn ang="0">
                <a:pos x="connsiteX15759" y="connsiteY15759"/>
              </a:cxn>
              <a:cxn ang="0">
                <a:pos x="connsiteX15760" y="connsiteY15760"/>
              </a:cxn>
              <a:cxn ang="0">
                <a:pos x="connsiteX15761" y="connsiteY15761"/>
              </a:cxn>
              <a:cxn ang="0">
                <a:pos x="connsiteX15762" y="connsiteY15762"/>
              </a:cxn>
              <a:cxn ang="0">
                <a:pos x="connsiteX15763" y="connsiteY15763"/>
              </a:cxn>
              <a:cxn ang="0">
                <a:pos x="connsiteX15764" y="connsiteY15764"/>
              </a:cxn>
              <a:cxn ang="0">
                <a:pos x="connsiteX15765" y="connsiteY15765"/>
              </a:cxn>
              <a:cxn ang="0">
                <a:pos x="connsiteX15766" y="connsiteY15766"/>
              </a:cxn>
              <a:cxn ang="0">
                <a:pos x="connsiteX15767" y="connsiteY15767"/>
              </a:cxn>
              <a:cxn ang="0">
                <a:pos x="connsiteX15768" y="connsiteY15768"/>
              </a:cxn>
              <a:cxn ang="0">
                <a:pos x="connsiteX15769" y="connsiteY15769"/>
              </a:cxn>
              <a:cxn ang="0">
                <a:pos x="connsiteX15770" y="connsiteY15770"/>
              </a:cxn>
              <a:cxn ang="0">
                <a:pos x="connsiteX15771" y="connsiteY15771"/>
              </a:cxn>
              <a:cxn ang="0">
                <a:pos x="connsiteX15772" y="connsiteY15772"/>
              </a:cxn>
              <a:cxn ang="0">
                <a:pos x="connsiteX15773" y="connsiteY15773"/>
              </a:cxn>
              <a:cxn ang="0">
                <a:pos x="connsiteX15774" y="connsiteY15774"/>
              </a:cxn>
              <a:cxn ang="0">
                <a:pos x="connsiteX15775" y="connsiteY15775"/>
              </a:cxn>
              <a:cxn ang="0">
                <a:pos x="connsiteX15776" y="connsiteY15776"/>
              </a:cxn>
              <a:cxn ang="0">
                <a:pos x="connsiteX15777" y="connsiteY15777"/>
              </a:cxn>
              <a:cxn ang="0">
                <a:pos x="connsiteX15778" y="connsiteY15778"/>
              </a:cxn>
              <a:cxn ang="0">
                <a:pos x="connsiteX15779" y="connsiteY15779"/>
              </a:cxn>
              <a:cxn ang="0">
                <a:pos x="connsiteX15780" y="connsiteY15780"/>
              </a:cxn>
              <a:cxn ang="0">
                <a:pos x="connsiteX15781" y="connsiteY15781"/>
              </a:cxn>
              <a:cxn ang="0">
                <a:pos x="connsiteX15782" y="connsiteY15782"/>
              </a:cxn>
              <a:cxn ang="0">
                <a:pos x="connsiteX15783" y="connsiteY15783"/>
              </a:cxn>
              <a:cxn ang="0">
                <a:pos x="connsiteX15784" y="connsiteY15784"/>
              </a:cxn>
              <a:cxn ang="0">
                <a:pos x="connsiteX15785" y="connsiteY15785"/>
              </a:cxn>
              <a:cxn ang="0">
                <a:pos x="connsiteX15786" y="connsiteY15786"/>
              </a:cxn>
              <a:cxn ang="0">
                <a:pos x="connsiteX15787" y="connsiteY15787"/>
              </a:cxn>
              <a:cxn ang="0">
                <a:pos x="connsiteX15788" y="connsiteY15788"/>
              </a:cxn>
              <a:cxn ang="0">
                <a:pos x="connsiteX15789" y="connsiteY15789"/>
              </a:cxn>
              <a:cxn ang="0">
                <a:pos x="connsiteX15790" y="connsiteY15790"/>
              </a:cxn>
              <a:cxn ang="0">
                <a:pos x="connsiteX15791" y="connsiteY15791"/>
              </a:cxn>
              <a:cxn ang="0">
                <a:pos x="connsiteX15792" y="connsiteY15792"/>
              </a:cxn>
              <a:cxn ang="0">
                <a:pos x="connsiteX15793" y="connsiteY15793"/>
              </a:cxn>
              <a:cxn ang="0">
                <a:pos x="connsiteX15794" y="connsiteY15794"/>
              </a:cxn>
              <a:cxn ang="0">
                <a:pos x="connsiteX15795" y="connsiteY15795"/>
              </a:cxn>
              <a:cxn ang="0">
                <a:pos x="connsiteX15796" y="connsiteY15796"/>
              </a:cxn>
              <a:cxn ang="0">
                <a:pos x="connsiteX15797" y="connsiteY15797"/>
              </a:cxn>
              <a:cxn ang="0">
                <a:pos x="connsiteX15798" y="connsiteY15798"/>
              </a:cxn>
              <a:cxn ang="0">
                <a:pos x="connsiteX15799" y="connsiteY15799"/>
              </a:cxn>
              <a:cxn ang="0">
                <a:pos x="connsiteX15800" y="connsiteY15800"/>
              </a:cxn>
              <a:cxn ang="0">
                <a:pos x="connsiteX15801" y="connsiteY15801"/>
              </a:cxn>
              <a:cxn ang="0">
                <a:pos x="connsiteX15802" y="connsiteY15802"/>
              </a:cxn>
              <a:cxn ang="0">
                <a:pos x="connsiteX15803" y="connsiteY15803"/>
              </a:cxn>
              <a:cxn ang="0">
                <a:pos x="connsiteX15804" y="connsiteY15804"/>
              </a:cxn>
              <a:cxn ang="0">
                <a:pos x="connsiteX15805" y="connsiteY15805"/>
              </a:cxn>
              <a:cxn ang="0">
                <a:pos x="connsiteX15806" y="connsiteY15806"/>
              </a:cxn>
              <a:cxn ang="0">
                <a:pos x="connsiteX15807" y="connsiteY15807"/>
              </a:cxn>
              <a:cxn ang="0">
                <a:pos x="connsiteX15808" y="connsiteY15808"/>
              </a:cxn>
              <a:cxn ang="0">
                <a:pos x="connsiteX15809" y="connsiteY15809"/>
              </a:cxn>
              <a:cxn ang="0">
                <a:pos x="connsiteX15810" y="connsiteY15810"/>
              </a:cxn>
              <a:cxn ang="0">
                <a:pos x="connsiteX15811" y="connsiteY15811"/>
              </a:cxn>
              <a:cxn ang="0">
                <a:pos x="connsiteX15812" y="connsiteY15812"/>
              </a:cxn>
              <a:cxn ang="0">
                <a:pos x="connsiteX15813" y="connsiteY15813"/>
              </a:cxn>
              <a:cxn ang="0">
                <a:pos x="connsiteX15814" y="connsiteY15814"/>
              </a:cxn>
              <a:cxn ang="0">
                <a:pos x="connsiteX15815" y="connsiteY15815"/>
              </a:cxn>
              <a:cxn ang="0">
                <a:pos x="connsiteX15816" y="connsiteY15816"/>
              </a:cxn>
              <a:cxn ang="0">
                <a:pos x="connsiteX15817" y="connsiteY15817"/>
              </a:cxn>
              <a:cxn ang="0">
                <a:pos x="connsiteX15818" y="connsiteY15818"/>
              </a:cxn>
              <a:cxn ang="0">
                <a:pos x="connsiteX15819" y="connsiteY15819"/>
              </a:cxn>
              <a:cxn ang="0">
                <a:pos x="connsiteX15820" y="connsiteY15820"/>
              </a:cxn>
              <a:cxn ang="0">
                <a:pos x="connsiteX15821" y="connsiteY15821"/>
              </a:cxn>
              <a:cxn ang="0">
                <a:pos x="connsiteX15822" y="connsiteY15822"/>
              </a:cxn>
              <a:cxn ang="0">
                <a:pos x="connsiteX15823" y="connsiteY15823"/>
              </a:cxn>
              <a:cxn ang="0">
                <a:pos x="connsiteX15824" y="connsiteY15824"/>
              </a:cxn>
              <a:cxn ang="0">
                <a:pos x="connsiteX15825" y="connsiteY15825"/>
              </a:cxn>
              <a:cxn ang="0">
                <a:pos x="connsiteX15826" y="connsiteY15826"/>
              </a:cxn>
              <a:cxn ang="0">
                <a:pos x="connsiteX15827" y="connsiteY15827"/>
              </a:cxn>
              <a:cxn ang="0">
                <a:pos x="connsiteX15828" y="connsiteY15828"/>
              </a:cxn>
              <a:cxn ang="0">
                <a:pos x="connsiteX15829" y="connsiteY15829"/>
              </a:cxn>
              <a:cxn ang="0">
                <a:pos x="connsiteX15830" y="connsiteY15830"/>
              </a:cxn>
              <a:cxn ang="0">
                <a:pos x="connsiteX15831" y="connsiteY15831"/>
              </a:cxn>
              <a:cxn ang="0">
                <a:pos x="connsiteX15832" y="connsiteY15832"/>
              </a:cxn>
              <a:cxn ang="0">
                <a:pos x="connsiteX15833" y="connsiteY15833"/>
              </a:cxn>
              <a:cxn ang="0">
                <a:pos x="connsiteX15834" y="connsiteY15834"/>
              </a:cxn>
              <a:cxn ang="0">
                <a:pos x="connsiteX15835" y="connsiteY15835"/>
              </a:cxn>
              <a:cxn ang="0">
                <a:pos x="connsiteX15836" y="connsiteY15836"/>
              </a:cxn>
              <a:cxn ang="0">
                <a:pos x="connsiteX15837" y="connsiteY15837"/>
              </a:cxn>
              <a:cxn ang="0">
                <a:pos x="connsiteX15838" y="connsiteY15838"/>
              </a:cxn>
              <a:cxn ang="0">
                <a:pos x="connsiteX15839" y="connsiteY15839"/>
              </a:cxn>
              <a:cxn ang="0">
                <a:pos x="connsiteX15840" y="connsiteY15840"/>
              </a:cxn>
              <a:cxn ang="0">
                <a:pos x="connsiteX15841" y="connsiteY15841"/>
              </a:cxn>
              <a:cxn ang="0">
                <a:pos x="connsiteX15842" y="connsiteY15842"/>
              </a:cxn>
              <a:cxn ang="0">
                <a:pos x="connsiteX15843" y="connsiteY15843"/>
              </a:cxn>
              <a:cxn ang="0">
                <a:pos x="connsiteX15844" y="connsiteY15844"/>
              </a:cxn>
              <a:cxn ang="0">
                <a:pos x="connsiteX15845" y="connsiteY15845"/>
              </a:cxn>
              <a:cxn ang="0">
                <a:pos x="connsiteX15846" y="connsiteY15846"/>
              </a:cxn>
              <a:cxn ang="0">
                <a:pos x="connsiteX15847" y="connsiteY15847"/>
              </a:cxn>
              <a:cxn ang="0">
                <a:pos x="connsiteX15848" y="connsiteY15848"/>
              </a:cxn>
              <a:cxn ang="0">
                <a:pos x="connsiteX15849" y="connsiteY15849"/>
              </a:cxn>
              <a:cxn ang="0">
                <a:pos x="connsiteX15850" y="connsiteY15850"/>
              </a:cxn>
              <a:cxn ang="0">
                <a:pos x="connsiteX15851" y="connsiteY15851"/>
              </a:cxn>
              <a:cxn ang="0">
                <a:pos x="connsiteX15852" y="connsiteY15852"/>
              </a:cxn>
              <a:cxn ang="0">
                <a:pos x="connsiteX15853" y="connsiteY15853"/>
              </a:cxn>
              <a:cxn ang="0">
                <a:pos x="connsiteX15854" y="connsiteY15854"/>
              </a:cxn>
              <a:cxn ang="0">
                <a:pos x="connsiteX15855" y="connsiteY15855"/>
              </a:cxn>
              <a:cxn ang="0">
                <a:pos x="connsiteX15856" y="connsiteY15856"/>
              </a:cxn>
              <a:cxn ang="0">
                <a:pos x="connsiteX15857" y="connsiteY15857"/>
              </a:cxn>
              <a:cxn ang="0">
                <a:pos x="connsiteX15858" y="connsiteY15858"/>
              </a:cxn>
              <a:cxn ang="0">
                <a:pos x="connsiteX15859" y="connsiteY15859"/>
              </a:cxn>
              <a:cxn ang="0">
                <a:pos x="connsiteX15860" y="connsiteY15860"/>
              </a:cxn>
              <a:cxn ang="0">
                <a:pos x="connsiteX15861" y="connsiteY15861"/>
              </a:cxn>
              <a:cxn ang="0">
                <a:pos x="connsiteX15862" y="connsiteY15862"/>
              </a:cxn>
              <a:cxn ang="0">
                <a:pos x="connsiteX15863" y="connsiteY15863"/>
              </a:cxn>
              <a:cxn ang="0">
                <a:pos x="connsiteX15864" y="connsiteY15864"/>
              </a:cxn>
              <a:cxn ang="0">
                <a:pos x="connsiteX15865" y="connsiteY15865"/>
              </a:cxn>
              <a:cxn ang="0">
                <a:pos x="connsiteX15866" y="connsiteY15866"/>
              </a:cxn>
              <a:cxn ang="0">
                <a:pos x="connsiteX15867" y="connsiteY15867"/>
              </a:cxn>
              <a:cxn ang="0">
                <a:pos x="connsiteX15868" y="connsiteY15868"/>
              </a:cxn>
              <a:cxn ang="0">
                <a:pos x="connsiteX15869" y="connsiteY15869"/>
              </a:cxn>
              <a:cxn ang="0">
                <a:pos x="connsiteX15870" y="connsiteY15870"/>
              </a:cxn>
              <a:cxn ang="0">
                <a:pos x="connsiteX15871" y="connsiteY15871"/>
              </a:cxn>
              <a:cxn ang="0">
                <a:pos x="connsiteX15872" y="connsiteY15872"/>
              </a:cxn>
              <a:cxn ang="0">
                <a:pos x="connsiteX15873" y="connsiteY15873"/>
              </a:cxn>
              <a:cxn ang="0">
                <a:pos x="connsiteX15874" y="connsiteY15874"/>
              </a:cxn>
              <a:cxn ang="0">
                <a:pos x="connsiteX15875" y="connsiteY15875"/>
              </a:cxn>
              <a:cxn ang="0">
                <a:pos x="connsiteX15876" y="connsiteY15876"/>
              </a:cxn>
              <a:cxn ang="0">
                <a:pos x="connsiteX15877" y="connsiteY15877"/>
              </a:cxn>
              <a:cxn ang="0">
                <a:pos x="connsiteX15878" y="connsiteY15878"/>
              </a:cxn>
              <a:cxn ang="0">
                <a:pos x="connsiteX15879" y="connsiteY15879"/>
              </a:cxn>
              <a:cxn ang="0">
                <a:pos x="connsiteX15880" y="connsiteY15880"/>
              </a:cxn>
              <a:cxn ang="0">
                <a:pos x="connsiteX15881" y="connsiteY15881"/>
              </a:cxn>
              <a:cxn ang="0">
                <a:pos x="connsiteX15882" y="connsiteY15882"/>
              </a:cxn>
              <a:cxn ang="0">
                <a:pos x="connsiteX15883" y="connsiteY15883"/>
              </a:cxn>
              <a:cxn ang="0">
                <a:pos x="connsiteX15884" y="connsiteY15884"/>
              </a:cxn>
              <a:cxn ang="0">
                <a:pos x="connsiteX15885" y="connsiteY15885"/>
              </a:cxn>
              <a:cxn ang="0">
                <a:pos x="connsiteX15886" y="connsiteY15886"/>
              </a:cxn>
              <a:cxn ang="0">
                <a:pos x="connsiteX15887" y="connsiteY15887"/>
              </a:cxn>
              <a:cxn ang="0">
                <a:pos x="connsiteX15888" y="connsiteY15888"/>
              </a:cxn>
              <a:cxn ang="0">
                <a:pos x="connsiteX15889" y="connsiteY15889"/>
              </a:cxn>
              <a:cxn ang="0">
                <a:pos x="connsiteX15890" y="connsiteY15890"/>
              </a:cxn>
              <a:cxn ang="0">
                <a:pos x="connsiteX15891" y="connsiteY15891"/>
              </a:cxn>
              <a:cxn ang="0">
                <a:pos x="connsiteX15892" y="connsiteY15892"/>
              </a:cxn>
              <a:cxn ang="0">
                <a:pos x="connsiteX15893" y="connsiteY15893"/>
              </a:cxn>
              <a:cxn ang="0">
                <a:pos x="connsiteX15894" y="connsiteY15894"/>
              </a:cxn>
              <a:cxn ang="0">
                <a:pos x="connsiteX15895" y="connsiteY15895"/>
              </a:cxn>
              <a:cxn ang="0">
                <a:pos x="connsiteX15896" y="connsiteY15896"/>
              </a:cxn>
              <a:cxn ang="0">
                <a:pos x="connsiteX15897" y="connsiteY15897"/>
              </a:cxn>
              <a:cxn ang="0">
                <a:pos x="connsiteX15898" y="connsiteY15898"/>
              </a:cxn>
              <a:cxn ang="0">
                <a:pos x="connsiteX15899" y="connsiteY15899"/>
              </a:cxn>
              <a:cxn ang="0">
                <a:pos x="connsiteX15900" y="connsiteY15900"/>
              </a:cxn>
              <a:cxn ang="0">
                <a:pos x="connsiteX15901" y="connsiteY15901"/>
              </a:cxn>
              <a:cxn ang="0">
                <a:pos x="connsiteX15902" y="connsiteY15902"/>
              </a:cxn>
              <a:cxn ang="0">
                <a:pos x="connsiteX15903" y="connsiteY15903"/>
              </a:cxn>
              <a:cxn ang="0">
                <a:pos x="connsiteX15904" y="connsiteY15904"/>
              </a:cxn>
              <a:cxn ang="0">
                <a:pos x="connsiteX15905" y="connsiteY15905"/>
              </a:cxn>
              <a:cxn ang="0">
                <a:pos x="connsiteX15906" y="connsiteY15906"/>
              </a:cxn>
              <a:cxn ang="0">
                <a:pos x="connsiteX15907" y="connsiteY15907"/>
              </a:cxn>
              <a:cxn ang="0">
                <a:pos x="connsiteX15908" y="connsiteY15908"/>
              </a:cxn>
              <a:cxn ang="0">
                <a:pos x="connsiteX15909" y="connsiteY15909"/>
              </a:cxn>
              <a:cxn ang="0">
                <a:pos x="connsiteX15910" y="connsiteY15910"/>
              </a:cxn>
              <a:cxn ang="0">
                <a:pos x="connsiteX15911" y="connsiteY15911"/>
              </a:cxn>
              <a:cxn ang="0">
                <a:pos x="connsiteX15912" y="connsiteY15912"/>
              </a:cxn>
              <a:cxn ang="0">
                <a:pos x="connsiteX15913" y="connsiteY15913"/>
              </a:cxn>
              <a:cxn ang="0">
                <a:pos x="connsiteX15914" y="connsiteY15914"/>
              </a:cxn>
              <a:cxn ang="0">
                <a:pos x="connsiteX15915" y="connsiteY15915"/>
              </a:cxn>
              <a:cxn ang="0">
                <a:pos x="connsiteX15916" y="connsiteY15916"/>
              </a:cxn>
              <a:cxn ang="0">
                <a:pos x="connsiteX15917" y="connsiteY15917"/>
              </a:cxn>
              <a:cxn ang="0">
                <a:pos x="connsiteX15918" y="connsiteY15918"/>
              </a:cxn>
              <a:cxn ang="0">
                <a:pos x="connsiteX15919" y="connsiteY15919"/>
              </a:cxn>
              <a:cxn ang="0">
                <a:pos x="connsiteX15920" y="connsiteY15920"/>
              </a:cxn>
              <a:cxn ang="0">
                <a:pos x="connsiteX15921" y="connsiteY15921"/>
              </a:cxn>
              <a:cxn ang="0">
                <a:pos x="connsiteX15922" y="connsiteY15922"/>
              </a:cxn>
              <a:cxn ang="0">
                <a:pos x="connsiteX15923" y="connsiteY15923"/>
              </a:cxn>
              <a:cxn ang="0">
                <a:pos x="connsiteX15924" y="connsiteY15924"/>
              </a:cxn>
              <a:cxn ang="0">
                <a:pos x="connsiteX15925" y="connsiteY15925"/>
              </a:cxn>
              <a:cxn ang="0">
                <a:pos x="connsiteX15926" y="connsiteY15926"/>
              </a:cxn>
              <a:cxn ang="0">
                <a:pos x="connsiteX15927" y="connsiteY15927"/>
              </a:cxn>
              <a:cxn ang="0">
                <a:pos x="connsiteX15928" y="connsiteY15928"/>
              </a:cxn>
              <a:cxn ang="0">
                <a:pos x="connsiteX15929" y="connsiteY15929"/>
              </a:cxn>
              <a:cxn ang="0">
                <a:pos x="connsiteX15930" y="connsiteY15930"/>
              </a:cxn>
              <a:cxn ang="0">
                <a:pos x="connsiteX15931" y="connsiteY15931"/>
              </a:cxn>
              <a:cxn ang="0">
                <a:pos x="connsiteX15932" y="connsiteY15932"/>
              </a:cxn>
              <a:cxn ang="0">
                <a:pos x="connsiteX15933" y="connsiteY15933"/>
              </a:cxn>
              <a:cxn ang="0">
                <a:pos x="connsiteX15934" y="connsiteY15934"/>
              </a:cxn>
              <a:cxn ang="0">
                <a:pos x="connsiteX15935" y="connsiteY15935"/>
              </a:cxn>
              <a:cxn ang="0">
                <a:pos x="connsiteX15936" y="connsiteY15936"/>
              </a:cxn>
              <a:cxn ang="0">
                <a:pos x="connsiteX15937" y="connsiteY15937"/>
              </a:cxn>
              <a:cxn ang="0">
                <a:pos x="connsiteX15938" y="connsiteY15938"/>
              </a:cxn>
              <a:cxn ang="0">
                <a:pos x="connsiteX15939" y="connsiteY15939"/>
              </a:cxn>
              <a:cxn ang="0">
                <a:pos x="connsiteX15940" y="connsiteY15940"/>
              </a:cxn>
              <a:cxn ang="0">
                <a:pos x="connsiteX15941" y="connsiteY15941"/>
              </a:cxn>
              <a:cxn ang="0">
                <a:pos x="connsiteX15942" y="connsiteY15942"/>
              </a:cxn>
              <a:cxn ang="0">
                <a:pos x="connsiteX15943" y="connsiteY15943"/>
              </a:cxn>
              <a:cxn ang="0">
                <a:pos x="connsiteX15944" y="connsiteY15944"/>
              </a:cxn>
              <a:cxn ang="0">
                <a:pos x="connsiteX15945" y="connsiteY15945"/>
              </a:cxn>
              <a:cxn ang="0">
                <a:pos x="connsiteX15946" y="connsiteY15946"/>
              </a:cxn>
              <a:cxn ang="0">
                <a:pos x="connsiteX15947" y="connsiteY15947"/>
              </a:cxn>
              <a:cxn ang="0">
                <a:pos x="connsiteX15948" y="connsiteY15948"/>
              </a:cxn>
              <a:cxn ang="0">
                <a:pos x="connsiteX15949" y="connsiteY15949"/>
              </a:cxn>
              <a:cxn ang="0">
                <a:pos x="connsiteX15950" y="connsiteY15950"/>
              </a:cxn>
              <a:cxn ang="0">
                <a:pos x="connsiteX15951" y="connsiteY15951"/>
              </a:cxn>
              <a:cxn ang="0">
                <a:pos x="connsiteX15952" y="connsiteY15952"/>
              </a:cxn>
              <a:cxn ang="0">
                <a:pos x="connsiteX15953" y="connsiteY15953"/>
              </a:cxn>
              <a:cxn ang="0">
                <a:pos x="connsiteX15954" y="connsiteY15954"/>
              </a:cxn>
              <a:cxn ang="0">
                <a:pos x="connsiteX15955" y="connsiteY15955"/>
              </a:cxn>
              <a:cxn ang="0">
                <a:pos x="connsiteX15956" y="connsiteY15956"/>
              </a:cxn>
              <a:cxn ang="0">
                <a:pos x="connsiteX15957" y="connsiteY15957"/>
              </a:cxn>
              <a:cxn ang="0">
                <a:pos x="connsiteX15958" y="connsiteY15958"/>
              </a:cxn>
              <a:cxn ang="0">
                <a:pos x="connsiteX15959" y="connsiteY15959"/>
              </a:cxn>
              <a:cxn ang="0">
                <a:pos x="connsiteX15960" y="connsiteY15960"/>
              </a:cxn>
              <a:cxn ang="0">
                <a:pos x="connsiteX15961" y="connsiteY15961"/>
              </a:cxn>
              <a:cxn ang="0">
                <a:pos x="connsiteX15962" y="connsiteY15962"/>
              </a:cxn>
              <a:cxn ang="0">
                <a:pos x="connsiteX15963" y="connsiteY15963"/>
              </a:cxn>
              <a:cxn ang="0">
                <a:pos x="connsiteX15964" y="connsiteY15964"/>
              </a:cxn>
              <a:cxn ang="0">
                <a:pos x="connsiteX15965" y="connsiteY15965"/>
              </a:cxn>
              <a:cxn ang="0">
                <a:pos x="connsiteX15966" y="connsiteY15966"/>
              </a:cxn>
              <a:cxn ang="0">
                <a:pos x="connsiteX15967" y="connsiteY15967"/>
              </a:cxn>
              <a:cxn ang="0">
                <a:pos x="connsiteX15968" y="connsiteY15968"/>
              </a:cxn>
              <a:cxn ang="0">
                <a:pos x="connsiteX15969" y="connsiteY15969"/>
              </a:cxn>
              <a:cxn ang="0">
                <a:pos x="connsiteX15970" y="connsiteY15970"/>
              </a:cxn>
              <a:cxn ang="0">
                <a:pos x="connsiteX15971" y="connsiteY15971"/>
              </a:cxn>
              <a:cxn ang="0">
                <a:pos x="connsiteX15972" y="connsiteY15972"/>
              </a:cxn>
              <a:cxn ang="0">
                <a:pos x="connsiteX15973" y="connsiteY15973"/>
              </a:cxn>
              <a:cxn ang="0">
                <a:pos x="connsiteX15974" y="connsiteY15974"/>
              </a:cxn>
              <a:cxn ang="0">
                <a:pos x="connsiteX15975" y="connsiteY15975"/>
              </a:cxn>
              <a:cxn ang="0">
                <a:pos x="connsiteX15976" y="connsiteY15976"/>
              </a:cxn>
              <a:cxn ang="0">
                <a:pos x="connsiteX15977" y="connsiteY15977"/>
              </a:cxn>
              <a:cxn ang="0">
                <a:pos x="connsiteX15978" y="connsiteY15978"/>
              </a:cxn>
              <a:cxn ang="0">
                <a:pos x="connsiteX15979" y="connsiteY15979"/>
              </a:cxn>
              <a:cxn ang="0">
                <a:pos x="connsiteX15980" y="connsiteY15980"/>
              </a:cxn>
              <a:cxn ang="0">
                <a:pos x="connsiteX15981" y="connsiteY15981"/>
              </a:cxn>
              <a:cxn ang="0">
                <a:pos x="connsiteX15982" y="connsiteY15982"/>
              </a:cxn>
              <a:cxn ang="0">
                <a:pos x="connsiteX15983" y="connsiteY15983"/>
              </a:cxn>
              <a:cxn ang="0">
                <a:pos x="connsiteX15984" y="connsiteY15984"/>
              </a:cxn>
              <a:cxn ang="0">
                <a:pos x="connsiteX15985" y="connsiteY15985"/>
              </a:cxn>
              <a:cxn ang="0">
                <a:pos x="connsiteX15986" y="connsiteY15986"/>
              </a:cxn>
              <a:cxn ang="0">
                <a:pos x="connsiteX15987" y="connsiteY15987"/>
              </a:cxn>
              <a:cxn ang="0">
                <a:pos x="connsiteX15988" y="connsiteY15988"/>
              </a:cxn>
              <a:cxn ang="0">
                <a:pos x="connsiteX15989" y="connsiteY15989"/>
              </a:cxn>
              <a:cxn ang="0">
                <a:pos x="connsiteX15990" y="connsiteY15990"/>
              </a:cxn>
              <a:cxn ang="0">
                <a:pos x="connsiteX15991" y="connsiteY15991"/>
              </a:cxn>
              <a:cxn ang="0">
                <a:pos x="connsiteX15992" y="connsiteY15992"/>
              </a:cxn>
              <a:cxn ang="0">
                <a:pos x="connsiteX15993" y="connsiteY15993"/>
              </a:cxn>
              <a:cxn ang="0">
                <a:pos x="connsiteX15994" y="connsiteY15994"/>
              </a:cxn>
              <a:cxn ang="0">
                <a:pos x="connsiteX15995" y="connsiteY15995"/>
              </a:cxn>
              <a:cxn ang="0">
                <a:pos x="connsiteX15996" y="connsiteY15996"/>
              </a:cxn>
              <a:cxn ang="0">
                <a:pos x="connsiteX15997" y="connsiteY15997"/>
              </a:cxn>
              <a:cxn ang="0">
                <a:pos x="connsiteX15998" y="connsiteY15998"/>
              </a:cxn>
              <a:cxn ang="0">
                <a:pos x="connsiteX15999" y="connsiteY15999"/>
              </a:cxn>
              <a:cxn ang="0">
                <a:pos x="connsiteX16000" y="connsiteY16000"/>
              </a:cxn>
              <a:cxn ang="0">
                <a:pos x="connsiteX16001" y="connsiteY16001"/>
              </a:cxn>
              <a:cxn ang="0">
                <a:pos x="connsiteX16002" y="connsiteY16002"/>
              </a:cxn>
              <a:cxn ang="0">
                <a:pos x="connsiteX16003" y="connsiteY16003"/>
              </a:cxn>
              <a:cxn ang="0">
                <a:pos x="connsiteX16004" y="connsiteY16004"/>
              </a:cxn>
              <a:cxn ang="0">
                <a:pos x="connsiteX16005" y="connsiteY16005"/>
              </a:cxn>
              <a:cxn ang="0">
                <a:pos x="connsiteX16006" y="connsiteY16006"/>
              </a:cxn>
              <a:cxn ang="0">
                <a:pos x="connsiteX16007" y="connsiteY16007"/>
              </a:cxn>
              <a:cxn ang="0">
                <a:pos x="connsiteX16008" y="connsiteY16008"/>
              </a:cxn>
              <a:cxn ang="0">
                <a:pos x="connsiteX16009" y="connsiteY16009"/>
              </a:cxn>
              <a:cxn ang="0">
                <a:pos x="connsiteX16010" y="connsiteY16010"/>
              </a:cxn>
              <a:cxn ang="0">
                <a:pos x="connsiteX16011" y="connsiteY16011"/>
              </a:cxn>
              <a:cxn ang="0">
                <a:pos x="connsiteX16012" y="connsiteY16012"/>
              </a:cxn>
              <a:cxn ang="0">
                <a:pos x="connsiteX16013" y="connsiteY16013"/>
              </a:cxn>
              <a:cxn ang="0">
                <a:pos x="connsiteX16014" y="connsiteY16014"/>
              </a:cxn>
              <a:cxn ang="0">
                <a:pos x="connsiteX16015" y="connsiteY16015"/>
              </a:cxn>
              <a:cxn ang="0">
                <a:pos x="connsiteX16016" y="connsiteY16016"/>
              </a:cxn>
              <a:cxn ang="0">
                <a:pos x="connsiteX16017" y="connsiteY16017"/>
              </a:cxn>
              <a:cxn ang="0">
                <a:pos x="connsiteX16018" y="connsiteY16018"/>
              </a:cxn>
              <a:cxn ang="0">
                <a:pos x="connsiteX16019" y="connsiteY16019"/>
              </a:cxn>
              <a:cxn ang="0">
                <a:pos x="connsiteX16020" y="connsiteY16020"/>
              </a:cxn>
              <a:cxn ang="0">
                <a:pos x="connsiteX16021" y="connsiteY16021"/>
              </a:cxn>
              <a:cxn ang="0">
                <a:pos x="connsiteX16022" y="connsiteY16022"/>
              </a:cxn>
              <a:cxn ang="0">
                <a:pos x="connsiteX16023" y="connsiteY16023"/>
              </a:cxn>
              <a:cxn ang="0">
                <a:pos x="connsiteX16024" y="connsiteY16024"/>
              </a:cxn>
              <a:cxn ang="0">
                <a:pos x="connsiteX16025" y="connsiteY16025"/>
              </a:cxn>
              <a:cxn ang="0">
                <a:pos x="connsiteX16026" y="connsiteY16026"/>
              </a:cxn>
              <a:cxn ang="0">
                <a:pos x="connsiteX16027" y="connsiteY16027"/>
              </a:cxn>
              <a:cxn ang="0">
                <a:pos x="connsiteX16028" y="connsiteY16028"/>
              </a:cxn>
              <a:cxn ang="0">
                <a:pos x="connsiteX16029" y="connsiteY16029"/>
              </a:cxn>
              <a:cxn ang="0">
                <a:pos x="connsiteX16030" y="connsiteY16030"/>
              </a:cxn>
              <a:cxn ang="0">
                <a:pos x="connsiteX16031" y="connsiteY16031"/>
              </a:cxn>
              <a:cxn ang="0">
                <a:pos x="connsiteX16032" y="connsiteY16032"/>
              </a:cxn>
              <a:cxn ang="0">
                <a:pos x="connsiteX16033" y="connsiteY16033"/>
              </a:cxn>
              <a:cxn ang="0">
                <a:pos x="connsiteX16034" y="connsiteY16034"/>
              </a:cxn>
              <a:cxn ang="0">
                <a:pos x="connsiteX16035" y="connsiteY16035"/>
              </a:cxn>
              <a:cxn ang="0">
                <a:pos x="connsiteX16036" y="connsiteY16036"/>
              </a:cxn>
              <a:cxn ang="0">
                <a:pos x="connsiteX16037" y="connsiteY16037"/>
              </a:cxn>
              <a:cxn ang="0">
                <a:pos x="connsiteX16038" y="connsiteY16038"/>
              </a:cxn>
              <a:cxn ang="0">
                <a:pos x="connsiteX16039" y="connsiteY16039"/>
              </a:cxn>
              <a:cxn ang="0">
                <a:pos x="connsiteX16040" y="connsiteY16040"/>
              </a:cxn>
              <a:cxn ang="0">
                <a:pos x="connsiteX16041" y="connsiteY16041"/>
              </a:cxn>
              <a:cxn ang="0">
                <a:pos x="connsiteX16042" y="connsiteY16042"/>
              </a:cxn>
              <a:cxn ang="0">
                <a:pos x="connsiteX16043" y="connsiteY16043"/>
              </a:cxn>
              <a:cxn ang="0">
                <a:pos x="connsiteX16044" y="connsiteY16044"/>
              </a:cxn>
              <a:cxn ang="0">
                <a:pos x="connsiteX16045" y="connsiteY16045"/>
              </a:cxn>
              <a:cxn ang="0">
                <a:pos x="connsiteX16046" y="connsiteY16046"/>
              </a:cxn>
              <a:cxn ang="0">
                <a:pos x="connsiteX16047" y="connsiteY16047"/>
              </a:cxn>
              <a:cxn ang="0">
                <a:pos x="connsiteX16048" y="connsiteY16048"/>
              </a:cxn>
              <a:cxn ang="0">
                <a:pos x="connsiteX16049" y="connsiteY16049"/>
              </a:cxn>
              <a:cxn ang="0">
                <a:pos x="connsiteX16050" y="connsiteY16050"/>
              </a:cxn>
              <a:cxn ang="0">
                <a:pos x="connsiteX16051" y="connsiteY16051"/>
              </a:cxn>
              <a:cxn ang="0">
                <a:pos x="connsiteX16052" y="connsiteY16052"/>
              </a:cxn>
              <a:cxn ang="0">
                <a:pos x="connsiteX16053" y="connsiteY16053"/>
              </a:cxn>
              <a:cxn ang="0">
                <a:pos x="connsiteX16054" y="connsiteY16054"/>
              </a:cxn>
              <a:cxn ang="0">
                <a:pos x="connsiteX16055" y="connsiteY16055"/>
              </a:cxn>
              <a:cxn ang="0">
                <a:pos x="connsiteX16056" y="connsiteY16056"/>
              </a:cxn>
              <a:cxn ang="0">
                <a:pos x="connsiteX16057" y="connsiteY16057"/>
              </a:cxn>
              <a:cxn ang="0">
                <a:pos x="connsiteX16058" y="connsiteY16058"/>
              </a:cxn>
              <a:cxn ang="0">
                <a:pos x="connsiteX16059" y="connsiteY16059"/>
              </a:cxn>
              <a:cxn ang="0">
                <a:pos x="connsiteX16060" y="connsiteY16060"/>
              </a:cxn>
              <a:cxn ang="0">
                <a:pos x="connsiteX16061" y="connsiteY16061"/>
              </a:cxn>
              <a:cxn ang="0">
                <a:pos x="connsiteX16062" y="connsiteY16062"/>
              </a:cxn>
              <a:cxn ang="0">
                <a:pos x="connsiteX16063" y="connsiteY16063"/>
              </a:cxn>
              <a:cxn ang="0">
                <a:pos x="connsiteX16064" y="connsiteY16064"/>
              </a:cxn>
              <a:cxn ang="0">
                <a:pos x="connsiteX16065" y="connsiteY16065"/>
              </a:cxn>
              <a:cxn ang="0">
                <a:pos x="connsiteX16066" y="connsiteY16066"/>
              </a:cxn>
              <a:cxn ang="0">
                <a:pos x="connsiteX16067" y="connsiteY16067"/>
              </a:cxn>
              <a:cxn ang="0">
                <a:pos x="connsiteX16068" y="connsiteY16068"/>
              </a:cxn>
              <a:cxn ang="0">
                <a:pos x="connsiteX16069" y="connsiteY16069"/>
              </a:cxn>
              <a:cxn ang="0">
                <a:pos x="connsiteX16070" y="connsiteY16070"/>
              </a:cxn>
              <a:cxn ang="0">
                <a:pos x="connsiteX16071" y="connsiteY16071"/>
              </a:cxn>
              <a:cxn ang="0">
                <a:pos x="connsiteX16072" y="connsiteY16072"/>
              </a:cxn>
              <a:cxn ang="0">
                <a:pos x="connsiteX16073" y="connsiteY16073"/>
              </a:cxn>
              <a:cxn ang="0">
                <a:pos x="connsiteX16074" y="connsiteY16074"/>
              </a:cxn>
              <a:cxn ang="0">
                <a:pos x="connsiteX16075" y="connsiteY16075"/>
              </a:cxn>
              <a:cxn ang="0">
                <a:pos x="connsiteX16076" y="connsiteY16076"/>
              </a:cxn>
              <a:cxn ang="0">
                <a:pos x="connsiteX16077" y="connsiteY16077"/>
              </a:cxn>
              <a:cxn ang="0">
                <a:pos x="connsiteX16078" y="connsiteY16078"/>
              </a:cxn>
              <a:cxn ang="0">
                <a:pos x="connsiteX16079" y="connsiteY16079"/>
              </a:cxn>
              <a:cxn ang="0">
                <a:pos x="connsiteX16080" y="connsiteY16080"/>
              </a:cxn>
              <a:cxn ang="0">
                <a:pos x="connsiteX16081" y="connsiteY16081"/>
              </a:cxn>
              <a:cxn ang="0">
                <a:pos x="connsiteX16082" y="connsiteY16082"/>
              </a:cxn>
              <a:cxn ang="0">
                <a:pos x="connsiteX16083" y="connsiteY16083"/>
              </a:cxn>
              <a:cxn ang="0">
                <a:pos x="connsiteX16084" y="connsiteY16084"/>
              </a:cxn>
              <a:cxn ang="0">
                <a:pos x="connsiteX16085" y="connsiteY16085"/>
              </a:cxn>
              <a:cxn ang="0">
                <a:pos x="connsiteX16086" y="connsiteY16086"/>
              </a:cxn>
              <a:cxn ang="0">
                <a:pos x="connsiteX16087" y="connsiteY16087"/>
              </a:cxn>
              <a:cxn ang="0">
                <a:pos x="connsiteX16088" y="connsiteY16088"/>
              </a:cxn>
              <a:cxn ang="0">
                <a:pos x="connsiteX16089" y="connsiteY16089"/>
              </a:cxn>
              <a:cxn ang="0">
                <a:pos x="connsiteX16090" y="connsiteY16090"/>
              </a:cxn>
              <a:cxn ang="0">
                <a:pos x="connsiteX16091" y="connsiteY16091"/>
              </a:cxn>
              <a:cxn ang="0">
                <a:pos x="connsiteX16092" y="connsiteY16092"/>
              </a:cxn>
              <a:cxn ang="0">
                <a:pos x="connsiteX16093" y="connsiteY16093"/>
              </a:cxn>
              <a:cxn ang="0">
                <a:pos x="connsiteX16094" y="connsiteY16094"/>
              </a:cxn>
              <a:cxn ang="0">
                <a:pos x="connsiteX16095" y="connsiteY16095"/>
              </a:cxn>
              <a:cxn ang="0">
                <a:pos x="connsiteX16096" y="connsiteY16096"/>
              </a:cxn>
              <a:cxn ang="0">
                <a:pos x="connsiteX16097" y="connsiteY16097"/>
              </a:cxn>
              <a:cxn ang="0">
                <a:pos x="connsiteX16098" y="connsiteY16098"/>
              </a:cxn>
              <a:cxn ang="0">
                <a:pos x="connsiteX16099" y="connsiteY16099"/>
              </a:cxn>
              <a:cxn ang="0">
                <a:pos x="connsiteX16100" y="connsiteY16100"/>
              </a:cxn>
              <a:cxn ang="0">
                <a:pos x="connsiteX16101" y="connsiteY16101"/>
              </a:cxn>
              <a:cxn ang="0">
                <a:pos x="connsiteX16102" y="connsiteY16102"/>
              </a:cxn>
              <a:cxn ang="0">
                <a:pos x="connsiteX16103" y="connsiteY16103"/>
              </a:cxn>
              <a:cxn ang="0">
                <a:pos x="connsiteX16104" y="connsiteY16104"/>
              </a:cxn>
              <a:cxn ang="0">
                <a:pos x="connsiteX16105" y="connsiteY16105"/>
              </a:cxn>
              <a:cxn ang="0">
                <a:pos x="connsiteX16106" y="connsiteY16106"/>
              </a:cxn>
              <a:cxn ang="0">
                <a:pos x="connsiteX16107" y="connsiteY16107"/>
              </a:cxn>
              <a:cxn ang="0">
                <a:pos x="connsiteX16108" y="connsiteY16108"/>
              </a:cxn>
              <a:cxn ang="0">
                <a:pos x="connsiteX16109" y="connsiteY16109"/>
              </a:cxn>
              <a:cxn ang="0">
                <a:pos x="connsiteX16110" y="connsiteY16110"/>
              </a:cxn>
              <a:cxn ang="0">
                <a:pos x="connsiteX16111" y="connsiteY16111"/>
              </a:cxn>
              <a:cxn ang="0">
                <a:pos x="connsiteX16112" y="connsiteY16112"/>
              </a:cxn>
              <a:cxn ang="0">
                <a:pos x="connsiteX16113" y="connsiteY16113"/>
              </a:cxn>
              <a:cxn ang="0">
                <a:pos x="connsiteX16114" y="connsiteY16114"/>
              </a:cxn>
              <a:cxn ang="0">
                <a:pos x="connsiteX16115" y="connsiteY16115"/>
              </a:cxn>
              <a:cxn ang="0">
                <a:pos x="connsiteX16116" y="connsiteY16116"/>
              </a:cxn>
              <a:cxn ang="0">
                <a:pos x="connsiteX16117" y="connsiteY16117"/>
              </a:cxn>
              <a:cxn ang="0">
                <a:pos x="connsiteX16118" y="connsiteY16118"/>
              </a:cxn>
              <a:cxn ang="0">
                <a:pos x="connsiteX16119" y="connsiteY16119"/>
              </a:cxn>
              <a:cxn ang="0">
                <a:pos x="connsiteX16120" y="connsiteY16120"/>
              </a:cxn>
              <a:cxn ang="0">
                <a:pos x="connsiteX16121" y="connsiteY16121"/>
              </a:cxn>
              <a:cxn ang="0">
                <a:pos x="connsiteX16122" y="connsiteY16122"/>
              </a:cxn>
              <a:cxn ang="0">
                <a:pos x="connsiteX16123" y="connsiteY16123"/>
              </a:cxn>
              <a:cxn ang="0">
                <a:pos x="connsiteX16124" y="connsiteY16124"/>
              </a:cxn>
              <a:cxn ang="0">
                <a:pos x="connsiteX16125" y="connsiteY16125"/>
              </a:cxn>
              <a:cxn ang="0">
                <a:pos x="connsiteX16126" y="connsiteY16126"/>
              </a:cxn>
              <a:cxn ang="0">
                <a:pos x="connsiteX16127" y="connsiteY16127"/>
              </a:cxn>
              <a:cxn ang="0">
                <a:pos x="connsiteX16128" y="connsiteY16128"/>
              </a:cxn>
              <a:cxn ang="0">
                <a:pos x="connsiteX16129" y="connsiteY16129"/>
              </a:cxn>
              <a:cxn ang="0">
                <a:pos x="connsiteX16130" y="connsiteY16130"/>
              </a:cxn>
              <a:cxn ang="0">
                <a:pos x="connsiteX16131" y="connsiteY16131"/>
              </a:cxn>
              <a:cxn ang="0">
                <a:pos x="connsiteX16132" y="connsiteY16132"/>
              </a:cxn>
              <a:cxn ang="0">
                <a:pos x="connsiteX16133" y="connsiteY16133"/>
              </a:cxn>
              <a:cxn ang="0">
                <a:pos x="connsiteX16134" y="connsiteY16134"/>
              </a:cxn>
              <a:cxn ang="0">
                <a:pos x="connsiteX16135" y="connsiteY16135"/>
              </a:cxn>
              <a:cxn ang="0">
                <a:pos x="connsiteX16136" y="connsiteY16136"/>
              </a:cxn>
              <a:cxn ang="0">
                <a:pos x="connsiteX16137" y="connsiteY16137"/>
              </a:cxn>
              <a:cxn ang="0">
                <a:pos x="connsiteX16138" y="connsiteY16138"/>
              </a:cxn>
              <a:cxn ang="0">
                <a:pos x="connsiteX16139" y="connsiteY16139"/>
              </a:cxn>
              <a:cxn ang="0">
                <a:pos x="connsiteX16140" y="connsiteY16140"/>
              </a:cxn>
              <a:cxn ang="0">
                <a:pos x="connsiteX16141" y="connsiteY16141"/>
              </a:cxn>
              <a:cxn ang="0">
                <a:pos x="connsiteX16142" y="connsiteY16142"/>
              </a:cxn>
              <a:cxn ang="0">
                <a:pos x="connsiteX16143" y="connsiteY16143"/>
              </a:cxn>
              <a:cxn ang="0">
                <a:pos x="connsiteX16144" y="connsiteY16144"/>
              </a:cxn>
              <a:cxn ang="0">
                <a:pos x="connsiteX16145" y="connsiteY16145"/>
              </a:cxn>
              <a:cxn ang="0">
                <a:pos x="connsiteX16146" y="connsiteY16146"/>
              </a:cxn>
              <a:cxn ang="0">
                <a:pos x="connsiteX16147" y="connsiteY16147"/>
              </a:cxn>
              <a:cxn ang="0">
                <a:pos x="connsiteX16148" y="connsiteY16148"/>
              </a:cxn>
              <a:cxn ang="0">
                <a:pos x="connsiteX16149" y="connsiteY16149"/>
              </a:cxn>
              <a:cxn ang="0">
                <a:pos x="connsiteX16150" y="connsiteY16150"/>
              </a:cxn>
              <a:cxn ang="0">
                <a:pos x="connsiteX16151" y="connsiteY16151"/>
              </a:cxn>
              <a:cxn ang="0">
                <a:pos x="connsiteX16152" y="connsiteY16152"/>
              </a:cxn>
              <a:cxn ang="0">
                <a:pos x="connsiteX16153" y="connsiteY16153"/>
              </a:cxn>
              <a:cxn ang="0">
                <a:pos x="connsiteX16154" y="connsiteY16154"/>
              </a:cxn>
              <a:cxn ang="0">
                <a:pos x="connsiteX16155" y="connsiteY16155"/>
              </a:cxn>
              <a:cxn ang="0">
                <a:pos x="connsiteX16156" y="connsiteY16156"/>
              </a:cxn>
              <a:cxn ang="0">
                <a:pos x="connsiteX16157" y="connsiteY16157"/>
              </a:cxn>
              <a:cxn ang="0">
                <a:pos x="connsiteX16158" y="connsiteY16158"/>
              </a:cxn>
              <a:cxn ang="0">
                <a:pos x="connsiteX16159" y="connsiteY16159"/>
              </a:cxn>
              <a:cxn ang="0">
                <a:pos x="connsiteX16160" y="connsiteY16160"/>
              </a:cxn>
              <a:cxn ang="0">
                <a:pos x="connsiteX16161" y="connsiteY16161"/>
              </a:cxn>
              <a:cxn ang="0">
                <a:pos x="connsiteX16162" y="connsiteY16162"/>
              </a:cxn>
              <a:cxn ang="0">
                <a:pos x="connsiteX16163" y="connsiteY16163"/>
              </a:cxn>
              <a:cxn ang="0">
                <a:pos x="connsiteX16164" y="connsiteY16164"/>
              </a:cxn>
              <a:cxn ang="0">
                <a:pos x="connsiteX16165" y="connsiteY16165"/>
              </a:cxn>
              <a:cxn ang="0">
                <a:pos x="connsiteX16166" y="connsiteY16166"/>
              </a:cxn>
              <a:cxn ang="0">
                <a:pos x="connsiteX16167" y="connsiteY16167"/>
              </a:cxn>
              <a:cxn ang="0">
                <a:pos x="connsiteX16168" y="connsiteY16168"/>
              </a:cxn>
              <a:cxn ang="0">
                <a:pos x="connsiteX16169" y="connsiteY16169"/>
              </a:cxn>
              <a:cxn ang="0">
                <a:pos x="connsiteX16170" y="connsiteY16170"/>
              </a:cxn>
              <a:cxn ang="0">
                <a:pos x="connsiteX16171" y="connsiteY16171"/>
              </a:cxn>
              <a:cxn ang="0">
                <a:pos x="connsiteX16172" y="connsiteY16172"/>
              </a:cxn>
              <a:cxn ang="0">
                <a:pos x="connsiteX16173" y="connsiteY16173"/>
              </a:cxn>
              <a:cxn ang="0">
                <a:pos x="connsiteX16174" y="connsiteY16174"/>
              </a:cxn>
              <a:cxn ang="0">
                <a:pos x="connsiteX16175" y="connsiteY16175"/>
              </a:cxn>
              <a:cxn ang="0">
                <a:pos x="connsiteX16176" y="connsiteY16176"/>
              </a:cxn>
              <a:cxn ang="0">
                <a:pos x="connsiteX16177" y="connsiteY16177"/>
              </a:cxn>
              <a:cxn ang="0">
                <a:pos x="connsiteX16178" y="connsiteY16178"/>
              </a:cxn>
              <a:cxn ang="0">
                <a:pos x="connsiteX16179" y="connsiteY16179"/>
              </a:cxn>
              <a:cxn ang="0">
                <a:pos x="connsiteX16180" y="connsiteY16180"/>
              </a:cxn>
              <a:cxn ang="0">
                <a:pos x="connsiteX16181" y="connsiteY16181"/>
              </a:cxn>
              <a:cxn ang="0">
                <a:pos x="connsiteX16182" y="connsiteY16182"/>
              </a:cxn>
              <a:cxn ang="0">
                <a:pos x="connsiteX16183" y="connsiteY16183"/>
              </a:cxn>
              <a:cxn ang="0">
                <a:pos x="connsiteX16184" y="connsiteY16184"/>
              </a:cxn>
              <a:cxn ang="0">
                <a:pos x="connsiteX16185" y="connsiteY16185"/>
              </a:cxn>
              <a:cxn ang="0">
                <a:pos x="connsiteX16186" y="connsiteY16186"/>
              </a:cxn>
              <a:cxn ang="0">
                <a:pos x="connsiteX16187" y="connsiteY16187"/>
              </a:cxn>
              <a:cxn ang="0">
                <a:pos x="connsiteX16188" y="connsiteY16188"/>
              </a:cxn>
              <a:cxn ang="0">
                <a:pos x="connsiteX16189" y="connsiteY16189"/>
              </a:cxn>
              <a:cxn ang="0">
                <a:pos x="connsiteX16190" y="connsiteY16190"/>
              </a:cxn>
              <a:cxn ang="0">
                <a:pos x="connsiteX16191" y="connsiteY16191"/>
              </a:cxn>
              <a:cxn ang="0">
                <a:pos x="connsiteX16192" y="connsiteY16192"/>
              </a:cxn>
              <a:cxn ang="0">
                <a:pos x="connsiteX16193" y="connsiteY16193"/>
              </a:cxn>
              <a:cxn ang="0">
                <a:pos x="connsiteX16194" y="connsiteY16194"/>
              </a:cxn>
              <a:cxn ang="0">
                <a:pos x="connsiteX16195" y="connsiteY16195"/>
              </a:cxn>
              <a:cxn ang="0">
                <a:pos x="connsiteX16196" y="connsiteY16196"/>
              </a:cxn>
              <a:cxn ang="0">
                <a:pos x="connsiteX16197" y="connsiteY16197"/>
              </a:cxn>
              <a:cxn ang="0">
                <a:pos x="connsiteX16198" y="connsiteY16198"/>
              </a:cxn>
              <a:cxn ang="0">
                <a:pos x="connsiteX16199" y="connsiteY16199"/>
              </a:cxn>
              <a:cxn ang="0">
                <a:pos x="connsiteX16200" y="connsiteY16200"/>
              </a:cxn>
              <a:cxn ang="0">
                <a:pos x="connsiteX16201" y="connsiteY16201"/>
              </a:cxn>
              <a:cxn ang="0">
                <a:pos x="connsiteX16202" y="connsiteY16202"/>
              </a:cxn>
              <a:cxn ang="0">
                <a:pos x="connsiteX16203" y="connsiteY16203"/>
              </a:cxn>
              <a:cxn ang="0">
                <a:pos x="connsiteX16204" y="connsiteY16204"/>
              </a:cxn>
              <a:cxn ang="0">
                <a:pos x="connsiteX16205" y="connsiteY16205"/>
              </a:cxn>
              <a:cxn ang="0">
                <a:pos x="connsiteX16206" y="connsiteY16206"/>
              </a:cxn>
              <a:cxn ang="0">
                <a:pos x="connsiteX16207" y="connsiteY16207"/>
              </a:cxn>
              <a:cxn ang="0">
                <a:pos x="connsiteX16208" y="connsiteY16208"/>
              </a:cxn>
              <a:cxn ang="0">
                <a:pos x="connsiteX16209" y="connsiteY16209"/>
              </a:cxn>
              <a:cxn ang="0">
                <a:pos x="connsiteX16210" y="connsiteY16210"/>
              </a:cxn>
              <a:cxn ang="0">
                <a:pos x="connsiteX16211" y="connsiteY16211"/>
              </a:cxn>
              <a:cxn ang="0">
                <a:pos x="connsiteX16212" y="connsiteY16212"/>
              </a:cxn>
              <a:cxn ang="0">
                <a:pos x="connsiteX16213" y="connsiteY16213"/>
              </a:cxn>
              <a:cxn ang="0">
                <a:pos x="connsiteX16214" y="connsiteY16214"/>
              </a:cxn>
              <a:cxn ang="0">
                <a:pos x="connsiteX16215" y="connsiteY16215"/>
              </a:cxn>
              <a:cxn ang="0">
                <a:pos x="connsiteX16216" y="connsiteY16216"/>
              </a:cxn>
              <a:cxn ang="0">
                <a:pos x="connsiteX16217" y="connsiteY16217"/>
              </a:cxn>
              <a:cxn ang="0">
                <a:pos x="connsiteX16218" y="connsiteY16218"/>
              </a:cxn>
              <a:cxn ang="0">
                <a:pos x="connsiteX16219" y="connsiteY16219"/>
              </a:cxn>
              <a:cxn ang="0">
                <a:pos x="connsiteX16220" y="connsiteY16220"/>
              </a:cxn>
              <a:cxn ang="0">
                <a:pos x="connsiteX16221" y="connsiteY16221"/>
              </a:cxn>
              <a:cxn ang="0">
                <a:pos x="connsiteX16222" y="connsiteY16222"/>
              </a:cxn>
              <a:cxn ang="0">
                <a:pos x="connsiteX16223" y="connsiteY16223"/>
              </a:cxn>
              <a:cxn ang="0">
                <a:pos x="connsiteX16224" y="connsiteY16224"/>
              </a:cxn>
              <a:cxn ang="0">
                <a:pos x="connsiteX16225" y="connsiteY16225"/>
              </a:cxn>
              <a:cxn ang="0">
                <a:pos x="connsiteX16226" y="connsiteY16226"/>
              </a:cxn>
              <a:cxn ang="0">
                <a:pos x="connsiteX16227" y="connsiteY16227"/>
              </a:cxn>
              <a:cxn ang="0">
                <a:pos x="connsiteX16228" y="connsiteY16228"/>
              </a:cxn>
              <a:cxn ang="0">
                <a:pos x="connsiteX16229" y="connsiteY16229"/>
              </a:cxn>
              <a:cxn ang="0">
                <a:pos x="connsiteX16230" y="connsiteY16230"/>
              </a:cxn>
              <a:cxn ang="0">
                <a:pos x="connsiteX16231" y="connsiteY16231"/>
              </a:cxn>
              <a:cxn ang="0">
                <a:pos x="connsiteX16232" y="connsiteY16232"/>
              </a:cxn>
              <a:cxn ang="0">
                <a:pos x="connsiteX16233" y="connsiteY16233"/>
              </a:cxn>
              <a:cxn ang="0">
                <a:pos x="connsiteX16234" y="connsiteY16234"/>
              </a:cxn>
              <a:cxn ang="0">
                <a:pos x="connsiteX16235" y="connsiteY16235"/>
              </a:cxn>
              <a:cxn ang="0">
                <a:pos x="connsiteX16236" y="connsiteY16236"/>
              </a:cxn>
              <a:cxn ang="0">
                <a:pos x="connsiteX16237" y="connsiteY16237"/>
              </a:cxn>
              <a:cxn ang="0">
                <a:pos x="connsiteX16238" y="connsiteY16238"/>
              </a:cxn>
              <a:cxn ang="0">
                <a:pos x="connsiteX16239" y="connsiteY16239"/>
              </a:cxn>
              <a:cxn ang="0">
                <a:pos x="connsiteX16240" y="connsiteY16240"/>
              </a:cxn>
              <a:cxn ang="0">
                <a:pos x="connsiteX16241" y="connsiteY16241"/>
              </a:cxn>
              <a:cxn ang="0">
                <a:pos x="connsiteX16242" y="connsiteY16242"/>
              </a:cxn>
              <a:cxn ang="0">
                <a:pos x="connsiteX16243" y="connsiteY16243"/>
              </a:cxn>
              <a:cxn ang="0">
                <a:pos x="connsiteX16244" y="connsiteY16244"/>
              </a:cxn>
              <a:cxn ang="0">
                <a:pos x="connsiteX16245" y="connsiteY16245"/>
              </a:cxn>
              <a:cxn ang="0">
                <a:pos x="connsiteX16246" y="connsiteY16246"/>
              </a:cxn>
              <a:cxn ang="0">
                <a:pos x="connsiteX16247" y="connsiteY16247"/>
              </a:cxn>
              <a:cxn ang="0">
                <a:pos x="connsiteX16248" y="connsiteY16248"/>
              </a:cxn>
              <a:cxn ang="0">
                <a:pos x="connsiteX16249" y="connsiteY16249"/>
              </a:cxn>
              <a:cxn ang="0">
                <a:pos x="connsiteX16250" y="connsiteY16250"/>
              </a:cxn>
              <a:cxn ang="0">
                <a:pos x="connsiteX16251" y="connsiteY16251"/>
              </a:cxn>
              <a:cxn ang="0">
                <a:pos x="connsiteX16252" y="connsiteY16252"/>
              </a:cxn>
              <a:cxn ang="0">
                <a:pos x="connsiteX16253" y="connsiteY16253"/>
              </a:cxn>
              <a:cxn ang="0">
                <a:pos x="connsiteX16254" y="connsiteY16254"/>
              </a:cxn>
              <a:cxn ang="0">
                <a:pos x="connsiteX16255" y="connsiteY16255"/>
              </a:cxn>
              <a:cxn ang="0">
                <a:pos x="connsiteX16256" y="connsiteY16256"/>
              </a:cxn>
              <a:cxn ang="0">
                <a:pos x="connsiteX16257" y="connsiteY16257"/>
              </a:cxn>
              <a:cxn ang="0">
                <a:pos x="connsiteX16258" y="connsiteY16258"/>
              </a:cxn>
              <a:cxn ang="0">
                <a:pos x="connsiteX16259" y="connsiteY16259"/>
              </a:cxn>
              <a:cxn ang="0">
                <a:pos x="connsiteX16260" y="connsiteY16260"/>
              </a:cxn>
              <a:cxn ang="0">
                <a:pos x="connsiteX16261" y="connsiteY16261"/>
              </a:cxn>
              <a:cxn ang="0">
                <a:pos x="connsiteX16262" y="connsiteY16262"/>
              </a:cxn>
              <a:cxn ang="0">
                <a:pos x="connsiteX16263" y="connsiteY16263"/>
              </a:cxn>
              <a:cxn ang="0">
                <a:pos x="connsiteX16264" y="connsiteY16264"/>
              </a:cxn>
              <a:cxn ang="0">
                <a:pos x="connsiteX16265" y="connsiteY16265"/>
              </a:cxn>
              <a:cxn ang="0">
                <a:pos x="connsiteX16266" y="connsiteY16266"/>
              </a:cxn>
              <a:cxn ang="0">
                <a:pos x="connsiteX16267" y="connsiteY16267"/>
              </a:cxn>
              <a:cxn ang="0">
                <a:pos x="connsiteX16268" y="connsiteY16268"/>
              </a:cxn>
              <a:cxn ang="0">
                <a:pos x="connsiteX16269" y="connsiteY16269"/>
              </a:cxn>
              <a:cxn ang="0">
                <a:pos x="connsiteX16270" y="connsiteY16270"/>
              </a:cxn>
              <a:cxn ang="0">
                <a:pos x="connsiteX16271" y="connsiteY16271"/>
              </a:cxn>
              <a:cxn ang="0">
                <a:pos x="connsiteX16272" y="connsiteY16272"/>
              </a:cxn>
              <a:cxn ang="0">
                <a:pos x="connsiteX16273" y="connsiteY16273"/>
              </a:cxn>
              <a:cxn ang="0">
                <a:pos x="connsiteX16274" y="connsiteY16274"/>
              </a:cxn>
              <a:cxn ang="0">
                <a:pos x="connsiteX16275" y="connsiteY16275"/>
              </a:cxn>
              <a:cxn ang="0">
                <a:pos x="connsiteX16276" y="connsiteY16276"/>
              </a:cxn>
              <a:cxn ang="0">
                <a:pos x="connsiteX16277" y="connsiteY16277"/>
              </a:cxn>
              <a:cxn ang="0">
                <a:pos x="connsiteX16278" y="connsiteY16278"/>
              </a:cxn>
              <a:cxn ang="0">
                <a:pos x="connsiteX16279" y="connsiteY16279"/>
              </a:cxn>
              <a:cxn ang="0">
                <a:pos x="connsiteX16280" y="connsiteY16280"/>
              </a:cxn>
              <a:cxn ang="0">
                <a:pos x="connsiteX16281" y="connsiteY16281"/>
              </a:cxn>
              <a:cxn ang="0">
                <a:pos x="connsiteX16282" y="connsiteY16282"/>
              </a:cxn>
              <a:cxn ang="0">
                <a:pos x="connsiteX16283" y="connsiteY16283"/>
              </a:cxn>
              <a:cxn ang="0">
                <a:pos x="connsiteX16284" y="connsiteY16284"/>
              </a:cxn>
              <a:cxn ang="0">
                <a:pos x="connsiteX16285" y="connsiteY16285"/>
              </a:cxn>
              <a:cxn ang="0">
                <a:pos x="connsiteX16286" y="connsiteY16286"/>
              </a:cxn>
              <a:cxn ang="0">
                <a:pos x="connsiteX16287" y="connsiteY16287"/>
              </a:cxn>
              <a:cxn ang="0">
                <a:pos x="connsiteX16288" y="connsiteY16288"/>
              </a:cxn>
              <a:cxn ang="0">
                <a:pos x="connsiteX16289" y="connsiteY16289"/>
              </a:cxn>
              <a:cxn ang="0">
                <a:pos x="connsiteX16290" y="connsiteY16290"/>
              </a:cxn>
              <a:cxn ang="0">
                <a:pos x="connsiteX16291" y="connsiteY16291"/>
              </a:cxn>
              <a:cxn ang="0">
                <a:pos x="connsiteX16292" y="connsiteY16292"/>
              </a:cxn>
              <a:cxn ang="0">
                <a:pos x="connsiteX16293" y="connsiteY16293"/>
              </a:cxn>
              <a:cxn ang="0">
                <a:pos x="connsiteX16294" y="connsiteY16294"/>
              </a:cxn>
              <a:cxn ang="0">
                <a:pos x="connsiteX16295" y="connsiteY16295"/>
              </a:cxn>
              <a:cxn ang="0">
                <a:pos x="connsiteX16296" y="connsiteY16296"/>
              </a:cxn>
              <a:cxn ang="0">
                <a:pos x="connsiteX16297" y="connsiteY16297"/>
              </a:cxn>
              <a:cxn ang="0">
                <a:pos x="connsiteX16298" y="connsiteY16298"/>
              </a:cxn>
              <a:cxn ang="0">
                <a:pos x="connsiteX16299" y="connsiteY16299"/>
              </a:cxn>
              <a:cxn ang="0">
                <a:pos x="connsiteX16300" y="connsiteY16300"/>
              </a:cxn>
              <a:cxn ang="0">
                <a:pos x="connsiteX16301" y="connsiteY16301"/>
              </a:cxn>
              <a:cxn ang="0">
                <a:pos x="connsiteX16302" y="connsiteY16302"/>
              </a:cxn>
              <a:cxn ang="0">
                <a:pos x="connsiteX16303" y="connsiteY16303"/>
              </a:cxn>
              <a:cxn ang="0">
                <a:pos x="connsiteX16304" y="connsiteY16304"/>
              </a:cxn>
              <a:cxn ang="0">
                <a:pos x="connsiteX16305" y="connsiteY16305"/>
              </a:cxn>
              <a:cxn ang="0">
                <a:pos x="connsiteX16306" y="connsiteY16306"/>
              </a:cxn>
              <a:cxn ang="0">
                <a:pos x="connsiteX16307" y="connsiteY16307"/>
              </a:cxn>
              <a:cxn ang="0">
                <a:pos x="connsiteX16308" y="connsiteY16308"/>
              </a:cxn>
              <a:cxn ang="0">
                <a:pos x="connsiteX16309" y="connsiteY16309"/>
              </a:cxn>
              <a:cxn ang="0">
                <a:pos x="connsiteX16310" y="connsiteY16310"/>
              </a:cxn>
              <a:cxn ang="0">
                <a:pos x="connsiteX16311" y="connsiteY16311"/>
              </a:cxn>
              <a:cxn ang="0">
                <a:pos x="connsiteX16312" y="connsiteY16312"/>
              </a:cxn>
              <a:cxn ang="0">
                <a:pos x="connsiteX16313" y="connsiteY16313"/>
              </a:cxn>
              <a:cxn ang="0">
                <a:pos x="connsiteX16314" y="connsiteY16314"/>
              </a:cxn>
              <a:cxn ang="0">
                <a:pos x="connsiteX16315" y="connsiteY16315"/>
              </a:cxn>
              <a:cxn ang="0">
                <a:pos x="connsiteX16316" y="connsiteY16316"/>
              </a:cxn>
              <a:cxn ang="0">
                <a:pos x="connsiteX16317" y="connsiteY16317"/>
              </a:cxn>
              <a:cxn ang="0">
                <a:pos x="connsiteX16318" y="connsiteY16318"/>
              </a:cxn>
              <a:cxn ang="0">
                <a:pos x="connsiteX16319" y="connsiteY16319"/>
              </a:cxn>
              <a:cxn ang="0">
                <a:pos x="connsiteX16320" y="connsiteY16320"/>
              </a:cxn>
              <a:cxn ang="0">
                <a:pos x="connsiteX16321" y="connsiteY16321"/>
              </a:cxn>
              <a:cxn ang="0">
                <a:pos x="connsiteX16322" y="connsiteY16322"/>
              </a:cxn>
              <a:cxn ang="0">
                <a:pos x="connsiteX16323" y="connsiteY16323"/>
              </a:cxn>
              <a:cxn ang="0">
                <a:pos x="connsiteX16324" y="connsiteY16324"/>
              </a:cxn>
              <a:cxn ang="0">
                <a:pos x="connsiteX16325" y="connsiteY16325"/>
              </a:cxn>
              <a:cxn ang="0">
                <a:pos x="connsiteX16326" y="connsiteY16326"/>
              </a:cxn>
              <a:cxn ang="0">
                <a:pos x="connsiteX16327" y="connsiteY16327"/>
              </a:cxn>
              <a:cxn ang="0">
                <a:pos x="connsiteX16328" y="connsiteY16328"/>
              </a:cxn>
              <a:cxn ang="0">
                <a:pos x="connsiteX16329" y="connsiteY16329"/>
              </a:cxn>
              <a:cxn ang="0">
                <a:pos x="connsiteX16330" y="connsiteY16330"/>
              </a:cxn>
              <a:cxn ang="0">
                <a:pos x="connsiteX16331" y="connsiteY16331"/>
              </a:cxn>
              <a:cxn ang="0">
                <a:pos x="connsiteX16332" y="connsiteY16332"/>
              </a:cxn>
              <a:cxn ang="0">
                <a:pos x="connsiteX16333" y="connsiteY16333"/>
              </a:cxn>
              <a:cxn ang="0">
                <a:pos x="connsiteX16334" y="connsiteY16334"/>
              </a:cxn>
              <a:cxn ang="0">
                <a:pos x="connsiteX16335" y="connsiteY16335"/>
              </a:cxn>
              <a:cxn ang="0">
                <a:pos x="connsiteX16336" y="connsiteY16336"/>
              </a:cxn>
              <a:cxn ang="0">
                <a:pos x="connsiteX16337" y="connsiteY16337"/>
              </a:cxn>
              <a:cxn ang="0">
                <a:pos x="connsiteX16338" y="connsiteY16338"/>
              </a:cxn>
              <a:cxn ang="0">
                <a:pos x="connsiteX16339" y="connsiteY16339"/>
              </a:cxn>
              <a:cxn ang="0">
                <a:pos x="connsiteX16340" y="connsiteY16340"/>
              </a:cxn>
              <a:cxn ang="0">
                <a:pos x="connsiteX16341" y="connsiteY16341"/>
              </a:cxn>
              <a:cxn ang="0">
                <a:pos x="connsiteX16342" y="connsiteY16342"/>
              </a:cxn>
              <a:cxn ang="0">
                <a:pos x="connsiteX16343" y="connsiteY16343"/>
              </a:cxn>
              <a:cxn ang="0">
                <a:pos x="connsiteX16344" y="connsiteY16344"/>
              </a:cxn>
              <a:cxn ang="0">
                <a:pos x="connsiteX16345" y="connsiteY16345"/>
              </a:cxn>
              <a:cxn ang="0">
                <a:pos x="connsiteX16346" y="connsiteY16346"/>
              </a:cxn>
              <a:cxn ang="0">
                <a:pos x="connsiteX16347" y="connsiteY16347"/>
              </a:cxn>
              <a:cxn ang="0">
                <a:pos x="connsiteX16348" y="connsiteY16348"/>
              </a:cxn>
              <a:cxn ang="0">
                <a:pos x="connsiteX16349" y="connsiteY16349"/>
              </a:cxn>
              <a:cxn ang="0">
                <a:pos x="connsiteX16350" y="connsiteY16350"/>
              </a:cxn>
              <a:cxn ang="0">
                <a:pos x="connsiteX16351" y="connsiteY16351"/>
              </a:cxn>
              <a:cxn ang="0">
                <a:pos x="connsiteX16352" y="connsiteY16352"/>
              </a:cxn>
              <a:cxn ang="0">
                <a:pos x="connsiteX16353" y="connsiteY16353"/>
              </a:cxn>
              <a:cxn ang="0">
                <a:pos x="connsiteX16354" y="connsiteY16354"/>
              </a:cxn>
              <a:cxn ang="0">
                <a:pos x="connsiteX16355" y="connsiteY16355"/>
              </a:cxn>
              <a:cxn ang="0">
                <a:pos x="connsiteX16356" y="connsiteY16356"/>
              </a:cxn>
              <a:cxn ang="0">
                <a:pos x="connsiteX16357" y="connsiteY16357"/>
              </a:cxn>
              <a:cxn ang="0">
                <a:pos x="connsiteX16358" y="connsiteY16358"/>
              </a:cxn>
              <a:cxn ang="0">
                <a:pos x="connsiteX16359" y="connsiteY16359"/>
              </a:cxn>
              <a:cxn ang="0">
                <a:pos x="connsiteX16360" y="connsiteY16360"/>
              </a:cxn>
              <a:cxn ang="0">
                <a:pos x="connsiteX16361" y="connsiteY16361"/>
              </a:cxn>
              <a:cxn ang="0">
                <a:pos x="connsiteX16362" y="connsiteY16362"/>
              </a:cxn>
              <a:cxn ang="0">
                <a:pos x="connsiteX16363" y="connsiteY16363"/>
              </a:cxn>
              <a:cxn ang="0">
                <a:pos x="connsiteX16364" y="connsiteY16364"/>
              </a:cxn>
              <a:cxn ang="0">
                <a:pos x="connsiteX16365" y="connsiteY16365"/>
              </a:cxn>
              <a:cxn ang="0">
                <a:pos x="connsiteX16366" y="connsiteY16366"/>
              </a:cxn>
              <a:cxn ang="0">
                <a:pos x="connsiteX16367" y="connsiteY16367"/>
              </a:cxn>
              <a:cxn ang="0">
                <a:pos x="connsiteX16368" y="connsiteY16368"/>
              </a:cxn>
              <a:cxn ang="0">
                <a:pos x="connsiteX16369" y="connsiteY16369"/>
              </a:cxn>
              <a:cxn ang="0">
                <a:pos x="connsiteX16370" y="connsiteY16370"/>
              </a:cxn>
              <a:cxn ang="0">
                <a:pos x="connsiteX16371" y="connsiteY16371"/>
              </a:cxn>
              <a:cxn ang="0">
                <a:pos x="connsiteX16372" y="connsiteY16372"/>
              </a:cxn>
              <a:cxn ang="0">
                <a:pos x="connsiteX16373" y="connsiteY16373"/>
              </a:cxn>
              <a:cxn ang="0">
                <a:pos x="connsiteX16374" y="connsiteY16374"/>
              </a:cxn>
              <a:cxn ang="0">
                <a:pos x="connsiteX16375" y="connsiteY16375"/>
              </a:cxn>
              <a:cxn ang="0">
                <a:pos x="connsiteX16376" y="connsiteY16376"/>
              </a:cxn>
              <a:cxn ang="0">
                <a:pos x="connsiteX16377" y="connsiteY16377"/>
              </a:cxn>
              <a:cxn ang="0">
                <a:pos x="connsiteX16378" y="connsiteY16378"/>
              </a:cxn>
              <a:cxn ang="0">
                <a:pos x="connsiteX16379" y="connsiteY16379"/>
              </a:cxn>
              <a:cxn ang="0">
                <a:pos x="connsiteX16380" y="connsiteY16380"/>
              </a:cxn>
              <a:cxn ang="0">
                <a:pos x="connsiteX16381" y="connsiteY16381"/>
              </a:cxn>
              <a:cxn ang="0">
                <a:pos x="connsiteX16382" y="connsiteY16382"/>
              </a:cxn>
              <a:cxn ang="0">
                <a:pos x="connsiteX16383" y="connsiteY16383"/>
              </a:cxn>
              <a:cxn ang="0">
                <a:pos x="connsiteX16384" y="connsiteY16384"/>
              </a:cxn>
              <a:cxn ang="0">
                <a:pos x="connsiteX16385" y="connsiteY16385"/>
              </a:cxn>
              <a:cxn ang="0">
                <a:pos x="connsiteX16386" y="connsiteY16386"/>
              </a:cxn>
              <a:cxn ang="0">
                <a:pos x="connsiteX16387" y="connsiteY16387"/>
              </a:cxn>
              <a:cxn ang="0">
                <a:pos x="connsiteX16388" y="connsiteY16388"/>
              </a:cxn>
              <a:cxn ang="0">
                <a:pos x="connsiteX16389" y="connsiteY16389"/>
              </a:cxn>
              <a:cxn ang="0">
                <a:pos x="connsiteX16390" y="connsiteY16390"/>
              </a:cxn>
              <a:cxn ang="0">
                <a:pos x="connsiteX16391" y="connsiteY16391"/>
              </a:cxn>
              <a:cxn ang="0">
                <a:pos x="connsiteX16392" y="connsiteY16392"/>
              </a:cxn>
              <a:cxn ang="0">
                <a:pos x="connsiteX16393" y="connsiteY16393"/>
              </a:cxn>
              <a:cxn ang="0">
                <a:pos x="connsiteX16394" y="connsiteY16394"/>
              </a:cxn>
              <a:cxn ang="0">
                <a:pos x="connsiteX16395" y="connsiteY16395"/>
              </a:cxn>
              <a:cxn ang="0">
                <a:pos x="connsiteX16396" y="connsiteY16396"/>
              </a:cxn>
              <a:cxn ang="0">
                <a:pos x="connsiteX16397" y="connsiteY16397"/>
              </a:cxn>
              <a:cxn ang="0">
                <a:pos x="connsiteX16398" y="connsiteY16398"/>
              </a:cxn>
              <a:cxn ang="0">
                <a:pos x="connsiteX16399" y="connsiteY16399"/>
              </a:cxn>
              <a:cxn ang="0">
                <a:pos x="connsiteX16400" y="connsiteY16400"/>
              </a:cxn>
              <a:cxn ang="0">
                <a:pos x="connsiteX16401" y="connsiteY16401"/>
              </a:cxn>
              <a:cxn ang="0">
                <a:pos x="connsiteX16402" y="connsiteY16402"/>
              </a:cxn>
              <a:cxn ang="0">
                <a:pos x="connsiteX16403" y="connsiteY16403"/>
              </a:cxn>
              <a:cxn ang="0">
                <a:pos x="connsiteX16404" y="connsiteY16404"/>
              </a:cxn>
              <a:cxn ang="0">
                <a:pos x="connsiteX16405" y="connsiteY16405"/>
              </a:cxn>
              <a:cxn ang="0">
                <a:pos x="connsiteX16406" y="connsiteY16406"/>
              </a:cxn>
              <a:cxn ang="0">
                <a:pos x="connsiteX16407" y="connsiteY16407"/>
              </a:cxn>
              <a:cxn ang="0">
                <a:pos x="connsiteX16408" y="connsiteY16408"/>
              </a:cxn>
              <a:cxn ang="0">
                <a:pos x="connsiteX16409" y="connsiteY16409"/>
              </a:cxn>
              <a:cxn ang="0">
                <a:pos x="connsiteX16410" y="connsiteY16410"/>
              </a:cxn>
              <a:cxn ang="0">
                <a:pos x="connsiteX16411" y="connsiteY16411"/>
              </a:cxn>
              <a:cxn ang="0">
                <a:pos x="connsiteX16412" y="connsiteY16412"/>
              </a:cxn>
              <a:cxn ang="0">
                <a:pos x="connsiteX16413" y="connsiteY16413"/>
              </a:cxn>
              <a:cxn ang="0">
                <a:pos x="connsiteX16414" y="connsiteY16414"/>
              </a:cxn>
              <a:cxn ang="0">
                <a:pos x="connsiteX16415" y="connsiteY16415"/>
              </a:cxn>
              <a:cxn ang="0">
                <a:pos x="connsiteX16416" y="connsiteY16416"/>
              </a:cxn>
              <a:cxn ang="0">
                <a:pos x="connsiteX16417" y="connsiteY16417"/>
              </a:cxn>
              <a:cxn ang="0">
                <a:pos x="connsiteX16418" y="connsiteY16418"/>
              </a:cxn>
              <a:cxn ang="0">
                <a:pos x="connsiteX16419" y="connsiteY16419"/>
              </a:cxn>
              <a:cxn ang="0">
                <a:pos x="connsiteX16420" y="connsiteY16420"/>
              </a:cxn>
              <a:cxn ang="0">
                <a:pos x="connsiteX16421" y="connsiteY16421"/>
              </a:cxn>
              <a:cxn ang="0">
                <a:pos x="connsiteX16422" y="connsiteY16422"/>
              </a:cxn>
              <a:cxn ang="0">
                <a:pos x="connsiteX16423" y="connsiteY16423"/>
              </a:cxn>
              <a:cxn ang="0">
                <a:pos x="connsiteX16424" y="connsiteY16424"/>
              </a:cxn>
              <a:cxn ang="0">
                <a:pos x="connsiteX16425" y="connsiteY16425"/>
              </a:cxn>
              <a:cxn ang="0">
                <a:pos x="connsiteX16426" y="connsiteY16426"/>
              </a:cxn>
              <a:cxn ang="0">
                <a:pos x="connsiteX16427" y="connsiteY16427"/>
              </a:cxn>
              <a:cxn ang="0">
                <a:pos x="connsiteX16428" y="connsiteY16428"/>
              </a:cxn>
              <a:cxn ang="0">
                <a:pos x="connsiteX16429" y="connsiteY16429"/>
              </a:cxn>
              <a:cxn ang="0">
                <a:pos x="connsiteX16430" y="connsiteY16430"/>
              </a:cxn>
              <a:cxn ang="0">
                <a:pos x="connsiteX16431" y="connsiteY16431"/>
              </a:cxn>
              <a:cxn ang="0">
                <a:pos x="connsiteX16432" y="connsiteY16432"/>
              </a:cxn>
              <a:cxn ang="0">
                <a:pos x="connsiteX16433" y="connsiteY16433"/>
              </a:cxn>
              <a:cxn ang="0">
                <a:pos x="connsiteX16434" y="connsiteY16434"/>
              </a:cxn>
              <a:cxn ang="0">
                <a:pos x="connsiteX16435" y="connsiteY16435"/>
              </a:cxn>
              <a:cxn ang="0">
                <a:pos x="connsiteX16436" y="connsiteY16436"/>
              </a:cxn>
              <a:cxn ang="0">
                <a:pos x="connsiteX16437" y="connsiteY16437"/>
              </a:cxn>
              <a:cxn ang="0">
                <a:pos x="connsiteX16438" y="connsiteY16438"/>
              </a:cxn>
              <a:cxn ang="0">
                <a:pos x="connsiteX16439" y="connsiteY16439"/>
              </a:cxn>
              <a:cxn ang="0">
                <a:pos x="connsiteX16440" y="connsiteY16440"/>
              </a:cxn>
              <a:cxn ang="0">
                <a:pos x="connsiteX16441" y="connsiteY16441"/>
              </a:cxn>
              <a:cxn ang="0">
                <a:pos x="connsiteX16442" y="connsiteY16442"/>
              </a:cxn>
              <a:cxn ang="0">
                <a:pos x="connsiteX16443" y="connsiteY16443"/>
              </a:cxn>
              <a:cxn ang="0">
                <a:pos x="connsiteX16444" y="connsiteY16444"/>
              </a:cxn>
              <a:cxn ang="0">
                <a:pos x="connsiteX16445" y="connsiteY16445"/>
              </a:cxn>
              <a:cxn ang="0">
                <a:pos x="connsiteX16446" y="connsiteY16446"/>
              </a:cxn>
              <a:cxn ang="0">
                <a:pos x="connsiteX16447" y="connsiteY16447"/>
              </a:cxn>
              <a:cxn ang="0">
                <a:pos x="connsiteX16448" y="connsiteY16448"/>
              </a:cxn>
              <a:cxn ang="0">
                <a:pos x="connsiteX16449" y="connsiteY16449"/>
              </a:cxn>
              <a:cxn ang="0">
                <a:pos x="connsiteX16450" y="connsiteY16450"/>
              </a:cxn>
              <a:cxn ang="0">
                <a:pos x="connsiteX16451" y="connsiteY16451"/>
              </a:cxn>
              <a:cxn ang="0">
                <a:pos x="connsiteX16452" y="connsiteY16452"/>
              </a:cxn>
              <a:cxn ang="0">
                <a:pos x="connsiteX16453" y="connsiteY16453"/>
              </a:cxn>
              <a:cxn ang="0">
                <a:pos x="connsiteX16454" y="connsiteY16454"/>
              </a:cxn>
              <a:cxn ang="0">
                <a:pos x="connsiteX16455" y="connsiteY16455"/>
              </a:cxn>
              <a:cxn ang="0">
                <a:pos x="connsiteX16456" y="connsiteY16456"/>
              </a:cxn>
              <a:cxn ang="0">
                <a:pos x="connsiteX16457" y="connsiteY16457"/>
              </a:cxn>
              <a:cxn ang="0">
                <a:pos x="connsiteX16458" y="connsiteY16458"/>
              </a:cxn>
              <a:cxn ang="0">
                <a:pos x="connsiteX16459" y="connsiteY16459"/>
              </a:cxn>
              <a:cxn ang="0">
                <a:pos x="connsiteX16460" y="connsiteY16460"/>
              </a:cxn>
              <a:cxn ang="0">
                <a:pos x="connsiteX16461" y="connsiteY16461"/>
              </a:cxn>
              <a:cxn ang="0">
                <a:pos x="connsiteX16462" y="connsiteY16462"/>
              </a:cxn>
              <a:cxn ang="0">
                <a:pos x="connsiteX16463" y="connsiteY16463"/>
              </a:cxn>
              <a:cxn ang="0">
                <a:pos x="connsiteX16464" y="connsiteY16464"/>
              </a:cxn>
              <a:cxn ang="0">
                <a:pos x="connsiteX16465" y="connsiteY16465"/>
              </a:cxn>
              <a:cxn ang="0">
                <a:pos x="connsiteX16466" y="connsiteY16466"/>
              </a:cxn>
              <a:cxn ang="0">
                <a:pos x="connsiteX16467" y="connsiteY16467"/>
              </a:cxn>
              <a:cxn ang="0">
                <a:pos x="connsiteX16468" y="connsiteY16468"/>
              </a:cxn>
              <a:cxn ang="0">
                <a:pos x="connsiteX16469" y="connsiteY16469"/>
              </a:cxn>
              <a:cxn ang="0">
                <a:pos x="connsiteX16470" y="connsiteY16470"/>
              </a:cxn>
              <a:cxn ang="0">
                <a:pos x="connsiteX16471" y="connsiteY16471"/>
              </a:cxn>
              <a:cxn ang="0">
                <a:pos x="connsiteX16472" y="connsiteY16472"/>
              </a:cxn>
              <a:cxn ang="0">
                <a:pos x="connsiteX16473" y="connsiteY16473"/>
              </a:cxn>
              <a:cxn ang="0">
                <a:pos x="connsiteX16474" y="connsiteY16474"/>
              </a:cxn>
              <a:cxn ang="0">
                <a:pos x="connsiteX16475" y="connsiteY16475"/>
              </a:cxn>
              <a:cxn ang="0">
                <a:pos x="connsiteX16476" y="connsiteY16476"/>
              </a:cxn>
              <a:cxn ang="0">
                <a:pos x="connsiteX16477" y="connsiteY16477"/>
              </a:cxn>
              <a:cxn ang="0">
                <a:pos x="connsiteX16478" y="connsiteY16478"/>
              </a:cxn>
              <a:cxn ang="0">
                <a:pos x="connsiteX16479" y="connsiteY16479"/>
              </a:cxn>
              <a:cxn ang="0">
                <a:pos x="connsiteX16480" y="connsiteY16480"/>
              </a:cxn>
              <a:cxn ang="0">
                <a:pos x="connsiteX16481" y="connsiteY16481"/>
              </a:cxn>
              <a:cxn ang="0">
                <a:pos x="connsiteX16482" y="connsiteY16482"/>
              </a:cxn>
              <a:cxn ang="0">
                <a:pos x="connsiteX16483" y="connsiteY16483"/>
              </a:cxn>
              <a:cxn ang="0">
                <a:pos x="connsiteX16484" y="connsiteY16484"/>
              </a:cxn>
              <a:cxn ang="0">
                <a:pos x="connsiteX16485" y="connsiteY16485"/>
              </a:cxn>
              <a:cxn ang="0">
                <a:pos x="connsiteX16486" y="connsiteY16486"/>
              </a:cxn>
              <a:cxn ang="0">
                <a:pos x="connsiteX16487" y="connsiteY16487"/>
              </a:cxn>
              <a:cxn ang="0">
                <a:pos x="connsiteX16488" y="connsiteY16488"/>
              </a:cxn>
              <a:cxn ang="0">
                <a:pos x="connsiteX16489" y="connsiteY16489"/>
              </a:cxn>
              <a:cxn ang="0">
                <a:pos x="connsiteX16490" y="connsiteY16490"/>
              </a:cxn>
              <a:cxn ang="0">
                <a:pos x="connsiteX16491" y="connsiteY16491"/>
              </a:cxn>
              <a:cxn ang="0">
                <a:pos x="connsiteX16492" y="connsiteY16492"/>
              </a:cxn>
              <a:cxn ang="0">
                <a:pos x="connsiteX16493" y="connsiteY16493"/>
              </a:cxn>
              <a:cxn ang="0">
                <a:pos x="connsiteX16494" y="connsiteY16494"/>
              </a:cxn>
              <a:cxn ang="0">
                <a:pos x="connsiteX16495" y="connsiteY16495"/>
              </a:cxn>
              <a:cxn ang="0">
                <a:pos x="connsiteX16496" y="connsiteY16496"/>
              </a:cxn>
              <a:cxn ang="0">
                <a:pos x="connsiteX16497" y="connsiteY16497"/>
              </a:cxn>
              <a:cxn ang="0">
                <a:pos x="connsiteX16498" y="connsiteY16498"/>
              </a:cxn>
              <a:cxn ang="0">
                <a:pos x="connsiteX16499" y="connsiteY16499"/>
              </a:cxn>
              <a:cxn ang="0">
                <a:pos x="connsiteX16500" y="connsiteY16500"/>
              </a:cxn>
              <a:cxn ang="0">
                <a:pos x="connsiteX16501" y="connsiteY16501"/>
              </a:cxn>
              <a:cxn ang="0">
                <a:pos x="connsiteX16502" y="connsiteY16502"/>
              </a:cxn>
              <a:cxn ang="0">
                <a:pos x="connsiteX16503" y="connsiteY16503"/>
              </a:cxn>
              <a:cxn ang="0">
                <a:pos x="connsiteX16504" y="connsiteY16504"/>
              </a:cxn>
              <a:cxn ang="0">
                <a:pos x="connsiteX16505" y="connsiteY16505"/>
              </a:cxn>
              <a:cxn ang="0">
                <a:pos x="connsiteX16506" y="connsiteY16506"/>
              </a:cxn>
              <a:cxn ang="0">
                <a:pos x="connsiteX16507" y="connsiteY16507"/>
              </a:cxn>
              <a:cxn ang="0">
                <a:pos x="connsiteX16508" y="connsiteY16508"/>
              </a:cxn>
              <a:cxn ang="0">
                <a:pos x="connsiteX16509" y="connsiteY16509"/>
              </a:cxn>
              <a:cxn ang="0">
                <a:pos x="connsiteX16510" y="connsiteY16510"/>
              </a:cxn>
              <a:cxn ang="0">
                <a:pos x="connsiteX16511" y="connsiteY16511"/>
              </a:cxn>
              <a:cxn ang="0">
                <a:pos x="connsiteX16512" y="connsiteY16512"/>
              </a:cxn>
              <a:cxn ang="0">
                <a:pos x="connsiteX16513" y="connsiteY16513"/>
              </a:cxn>
              <a:cxn ang="0">
                <a:pos x="connsiteX16514" y="connsiteY16514"/>
              </a:cxn>
              <a:cxn ang="0">
                <a:pos x="connsiteX16515" y="connsiteY16515"/>
              </a:cxn>
              <a:cxn ang="0">
                <a:pos x="connsiteX16516" y="connsiteY16516"/>
              </a:cxn>
              <a:cxn ang="0">
                <a:pos x="connsiteX16517" y="connsiteY16517"/>
              </a:cxn>
              <a:cxn ang="0">
                <a:pos x="connsiteX16518" y="connsiteY16518"/>
              </a:cxn>
              <a:cxn ang="0">
                <a:pos x="connsiteX16519" y="connsiteY16519"/>
              </a:cxn>
              <a:cxn ang="0">
                <a:pos x="connsiteX16520" y="connsiteY16520"/>
              </a:cxn>
              <a:cxn ang="0">
                <a:pos x="connsiteX16521" y="connsiteY16521"/>
              </a:cxn>
              <a:cxn ang="0">
                <a:pos x="connsiteX16522" y="connsiteY16522"/>
              </a:cxn>
              <a:cxn ang="0">
                <a:pos x="connsiteX16523" y="connsiteY16523"/>
              </a:cxn>
              <a:cxn ang="0">
                <a:pos x="connsiteX16524" y="connsiteY16524"/>
              </a:cxn>
              <a:cxn ang="0">
                <a:pos x="connsiteX16525" y="connsiteY16525"/>
              </a:cxn>
              <a:cxn ang="0">
                <a:pos x="connsiteX16526" y="connsiteY16526"/>
              </a:cxn>
              <a:cxn ang="0">
                <a:pos x="connsiteX16527" y="connsiteY16527"/>
              </a:cxn>
              <a:cxn ang="0">
                <a:pos x="connsiteX16528" y="connsiteY16528"/>
              </a:cxn>
              <a:cxn ang="0">
                <a:pos x="connsiteX16529" y="connsiteY16529"/>
              </a:cxn>
              <a:cxn ang="0">
                <a:pos x="connsiteX16530" y="connsiteY16530"/>
              </a:cxn>
              <a:cxn ang="0">
                <a:pos x="connsiteX16531" y="connsiteY16531"/>
              </a:cxn>
              <a:cxn ang="0">
                <a:pos x="connsiteX16532" y="connsiteY16532"/>
              </a:cxn>
              <a:cxn ang="0">
                <a:pos x="connsiteX16533" y="connsiteY16533"/>
              </a:cxn>
              <a:cxn ang="0">
                <a:pos x="connsiteX16534" y="connsiteY16534"/>
              </a:cxn>
              <a:cxn ang="0">
                <a:pos x="connsiteX16535" y="connsiteY16535"/>
              </a:cxn>
              <a:cxn ang="0">
                <a:pos x="connsiteX16536" y="connsiteY16536"/>
              </a:cxn>
              <a:cxn ang="0">
                <a:pos x="connsiteX16537" y="connsiteY16537"/>
              </a:cxn>
              <a:cxn ang="0">
                <a:pos x="connsiteX16538" y="connsiteY16538"/>
              </a:cxn>
              <a:cxn ang="0">
                <a:pos x="connsiteX16539" y="connsiteY16539"/>
              </a:cxn>
              <a:cxn ang="0">
                <a:pos x="connsiteX16540" y="connsiteY16540"/>
              </a:cxn>
              <a:cxn ang="0">
                <a:pos x="connsiteX16541" y="connsiteY16541"/>
              </a:cxn>
              <a:cxn ang="0">
                <a:pos x="connsiteX16542" y="connsiteY16542"/>
              </a:cxn>
              <a:cxn ang="0">
                <a:pos x="connsiteX16543" y="connsiteY16543"/>
              </a:cxn>
              <a:cxn ang="0">
                <a:pos x="connsiteX16544" y="connsiteY16544"/>
              </a:cxn>
              <a:cxn ang="0">
                <a:pos x="connsiteX16545" y="connsiteY16545"/>
              </a:cxn>
              <a:cxn ang="0">
                <a:pos x="connsiteX16546" y="connsiteY16546"/>
              </a:cxn>
              <a:cxn ang="0">
                <a:pos x="connsiteX16547" y="connsiteY16547"/>
              </a:cxn>
              <a:cxn ang="0">
                <a:pos x="connsiteX16548" y="connsiteY16548"/>
              </a:cxn>
              <a:cxn ang="0">
                <a:pos x="connsiteX16549" y="connsiteY16549"/>
              </a:cxn>
              <a:cxn ang="0">
                <a:pos x="connsiteX16550" y="connsiteY16550"/>
              </a:cxn>
              <a:cxn ang="0">
                <a:pos x="connsiteX16551" y="connsiteY16551"/>
              </a:cxn>
              <a:cxn ang="0">
                <a:pos x="connsiteX16552" y="connsiteY16552"/>
              </a:cxn>
              <a:cxn ang="0">
                <a:pos x="connsiteX16553" y="connsiteY16553"/>
              </a:cxn>
              <a:cxn ang="0">
                <a:pos x="connsiteX16554" y="connsiteY16554"/>
              </a:cxn>
              <a:cxn ang="0">
                <a:pos x="connsiteX16555" y="connsiteY16555"/>
              </a:cxn>
              <a:cxn ang="0">
                <a:pos x="connsiteX16556" y="connsiteY16556"/>
              </a:cxn>
              <a:cxn ang="0">
                <a:pos x="connsiteX16557" y="connsiteY16557"/>
              </a:cxn>
              <a:cxn ang="0">
                <a:pos x="connsiteX16558" y="connsiteY16558"/>
              </a:cxn>
              <a:cxn ang="0">
                <a:pos x="connsiteX16559" y="connsiteY16559"/>
              </a:cxn>
              <a:cxn ang="0">
                <a:pos x="connsiteX16560" y="connsiteY16560"/>
              </a:cxn>
              <a:cxn ang="0">
                <a:pos x="connsiteX16561" y="connsiteY16561"/>
              </a:cxn>
              <a:cxn ang="0">
                <a:pos x="connsiteX16562" y="connsiteY16562"/>
              </a:cxn>
              <a:cxn ang="0">
                <a:pos x="connsiteX16563" y="connsiteY16563"/>
              </a:cxn>
              <a:cxn ang="0">
                <a:pos x="connsiteX16564" y="connsiteY16564"/>
              </a:cxn>
              <a:cxn ang="0">
                <a:pos x="connsiteX16565" y="connsiteY16565"/>
              </a:cxn>
              <a:cxn ang="0">
                <a:pos x="connsiteX16566" y="connsiteY16566"/>
              </a:cxn>
              <a:cxn ang="0">
                <a:pos x="connsiteX16567" y="connsiteY16567"/>
              </a:cxn>
              <a:cxn ang="0">
                <a:pos x="connsiteX16568" y="connsiteY16568"/>
              </a:cxn>
              <a:cxn ang="0">
                <a:pos x="connsiteX16569" y="connsiteY16569"/>
              </a:cxn>
              <a:cxn ang="0">
                <a:pos x="connsiteX16570" y="connsiteY16570"/>
              </a:cxn>
              <a:cxn ang="0">
                <a:pos x="connsiteX16571" y="connsiteY16571"/>
              </a:cxn>
              <a:cxn ang="0">
                <a:pos x="connsiteX16572" y="connsiteY16572"/>
              </a:cxn>
              <a:cxn ang="0">
                <a:pos x="connsiteX16573" y="connsiteY16573"/>
              </a:cxn>
              <a:cxn ang="0">
                <a:pos x="connsiteX16574" y="connsiteY16574"/>
              </a:cxn>
              <a:cxn ang="0">
                <a:pos x="connsiteX16575" y="connsiteY16575"/>
              </a:cxn>
              <a:cxn ang="0">
                <a:pos x="connsiteX16576" y="connsiteY16576"/>
              </a:cxn>
              <a:cxn ang="0">
                <a:pos x="connsiteX16577" y="connsiteY16577"/>
              </a:cxn>
              <a:cxn ang="0">
                <a:pos x="connsiteX16578" y="connsiteY16578"/>
              </a:cxn>
              <a:cxn ang="0">
                <a:pos x="connsiteX16579" y="connsiteY16579"/>
              </a:cxn>
              <a:cxn ang="0">
                <a:pos x="connsiteX16580" y="connsiteY16580"/>
              </a:cxn>
              <a:cxn ang="0">
                <a:pos x="connsiteX16581" y="connsiteY16581"/>
              </a:cxn>
              <a:cxn ang="0">
                <a:pos x="connsiteX16582" y="connsiteY16582"/>
              </a:cxn>
              <a:cxn ang="0">
                <a:pos x="connsiteX16583" y="connsiteY16583"/>
              </a:cxn>
              <a:cxn ang="0">
                <a:pos x="connsiteX16584" y="connsiteY16584"/>
              </a:cxn>
              <a:cxn ang="0">
                <a:pos x="connsiteX16585" y="connsiteY16585"/>
              </a:cxn>
              <a:cxn ang="0">
                <a:pos x="connsiteX16586" y="connsiteY16586"/>
              </a:cxn>
              <a:cxn ang="0">
                <a:pos x="connsiteX16587" y="connsiteY16587"/>
              </a:cxn>
              <a:cxn ang="0">
                <a:pos x="connsiteX16588" y="connsiteY16588"/>
              </a:cxn>
              <a:cxn ang="0">
                <a:pos x="connsiteX16589" y="connsiteY16589"/>
              </a:cxn>
              <a:cxn ang="0">
                <a:pos x="connsiteX16590" y="connsiteY16590"/>
              </a:cxn>
              <a:cxn ang="0">
                <a:pos x="connsiteX16591" y="connsiteY16591"/>
              </a:cxn>
              <a:cxn ang="0">
                <a:pos x="connsiteX16592" y="connsiteY16592"/>
              </a:cxn>
              <a:cxn ang="0">
                <a:pos x="connsiteX16593" y="connsiteY16593"/>
              </a:cxn>
              <a:cxn ang="0">
                <a:pos x="connsiteX16594" y="connsiteY16594"/>
              </a:cxn>
              <a:cxn ang="0">
                <a:pos x="connsiteX16595" y="connsiteY16595"/>
              </a:cxn>
              <a:cxn ang="0">
                <a:pos x="connsiteX16596" y="connsiteY16596"/>
              </a:cxn>
              <a:cxn ang="0">
                <a:pos x="connsiteX16597" y="connsiteY16597"/>
              </a:cxn>
              <a:cxn ang="0">
                <a:pos x="connsiteX16598" y="connsiteY16598"/>
              </a:cxn>
              <a:cxn ang="0">
                <a:pos x="connsiteX16599" y="connsiteY16599"/>
              </a:cxn>
              <a:cxn ang="0">
                <a:pos x="connsiteX16600" y="connsiteY16600"/>
              </a:cxn>
              <a:cxn ang="0">
                <a:pos x="connsiteX16601" y="connsiteY16601"/>
              </a:cxn>
              <a:cxn ang="0">
                <a:pos x="connsiteX16602" y="connsiteY16602"/>
              </a:cxn>
              <a:cxn ang="0">
                <a:pos x="connsiteX16603" y="connsiteY16603"/>
              </a:cxn>
              <a:cxn ang="0">
                <a:pos x="connsiteX16604" y="connsiteY16604"/>
              </a:cxn>
              <a:cxn ang="0">
                <a:pos x="connsiteX16605" y="connsiteY16605"/>
              </a:cxn>
              <a:cxn ang="0">
                <a:pos x="connsiteX16606" y="connsiteY16606"/>
              </a:cxn>
              <a:cxn ang="0">
                <a:pos x="connsiteX16607" y="connsiteY16607"/>
              </a:cxn>
              <a:cxn ang="0">
                <a:pos x="connsiteX16608" y="connsiteY16608"/>
              </a:cxn>
              <a:cxn ang="0">
                <a:pos x="connsiteX16609" y="connsiteY16609"/>
              </a:cxn>
              <a:cxn ang="0">
                <a:pos x="connsiteX16610" y="connsiteY16610"/>
              </a:cxn>
              <a:cxn ang="0">
                <a:pos x="connsiteX16611" y="connsiteY16611"/>
              </a:cxn>
              <a:cxn ang="0">
                <a:pos x="connsiteX16612" y="connsiteY16612"/>
              </a:cxn>
              <a:cxn ang="0">
                <a:pos x="connsiteX16613" y="connsiteY16613"/>
              </a:cxn>
              <a:cxn ang="0">
                <a:pos x="connsiteX16614" y="connsiteY16614"/>
              </a:cxn>
              <a:cxn ang="0">
                <a:pos x="connsiteX16615" y="connsiteY16615"/>
              </a:cxn>
              <a:cxn ang="0">
                <a:pos x="connsiteX16616" y="connsiteY16616"/>
              </a:cxn>
              <a:cxn ang="0">
                <a:pos x="connsiteX16617" y="connsiteY16617"/>
              </a:cxn>
              <a:cxn ang="0">
                <a:pos x="connsiteX16618" y="connsiteY16618"/>
              </a:cxn>
              <a:cxn ang="0">
                <a:pos x="connsiteX16619" y="connsiteY16619"/>
              </a:cxn>
              <a:cxn ang="0">
                <a:pos x="connsiteX16620" y="connsiteY16620"/>
              </a:cxn>
              <a:cxn ang="0">
                <a:pos x="connsiteX16621" y="connsiteY16621"/>
              </a:cxn>
              <a:cxn ang="0">
                <a:pos x="connsiteX16622" y="connsiteY16622"/>
              </a:cxn>
              <a:cxn ang="0">
                <a:pos x="connsiteX16623" y="connsiteY16623"/>
              </a:cxn>
              <a:cxn ang="0">
                <a:pos x="connsiteX16624" y="connsiteY16624"/>
              </a:cxn>
              <a:cxn ang="0">
                <a:pos x="connsiteX16625" y="connsiteY16625"/>
              </a:cxn>
              <a:cxn ang="0">
                <a:pos x="connsiteX16626" y="connsiteY16626"/>
              </a:cxn>
              <a:cxn ang="0">
                <a:pos x="connsiteX16627" y="connsiteY16627"/>
              </a:cxn>
              <a:cxn ang="0">
                <a:pos x="connsiteX16628" y="connsiteY16628"/>
              </a:cxn>
              <a:cxn ang="0">
                <a:pos x="connsiteX16629" y="connsiteY16629"/>
              </a:cxn>
              <a:cxn ang="0">
                <a:pos x="connsiteX16630" y="connsiteY16630"/>
              </a:cxn>
              <a:cxn ang="0">
                <a:pos x="connsiteX16631" y="connsiteY16631"/>
              </a:cxn>
              <a:cxn ang="0">
                <a:pos x="connsiteX16632" y="connsiteY16632"/>
              </a:cxn>
              <a:cxn ang="0">
                <a:pos x="connsiteX16633" y="connsiteY16633"/>
              </a:cxn>
              <a:cxn ang="0">
                <a:pos x="connsiteX16634" y="connsiteY16634"/>
              </a:cxn>
              <a:cxn ang="0">
                <a:pos x="connsiteX16635" y="connsiteY16635"/>
              </a:cxn>
              <a:cxn ang="0">
                <a:pos x="connsiteX16636" y="connsiteY16636"/>
              </a:cxn>
              <a:cxn ang="0">
                <a:pos x="connsiteX16637" y="connsiteY16637"/>
              </a:cxn>
              <a:cxn ang="0">
                <a:pos x="connsiteX16638" y="connsiteY16638"/>
              </a:cxn>
              <a:cxn ang="0">
                <a:pos x="connsiteX16639" y="connsiteY16639"/>
              </a:cxn>
              <a:cxn ang="0">
                <a:pos x="connsiteX16640" y="connsiteY16640"/>
              </a:cxn>
              <a:cxn ang="0">
                <a:pos x="connsiteX16641" y="connsiteY16641"/>
              </a:cxn>
              <a:cxn ang="0">
                <a:pos x="connsiteX16642" y="connsiteY16642"/>
              </a:cxn>
              <a:cxn ang="0">
                <a:pos x="connsiteX16643" y="connsiteY16643"/>
              </a:cxn>
              <a:cxn ang="0">
                <a:pos x="connsiteX16644" y="connsiteY16644"/>
              </a:cxn>
              <a:cxn ang="0">
                <a:pos x="connsiteX16645" y="connsiteY16645"/>
              </a:cxn>
              <a:cxn ang="0">
                <a:pos x="connsiteX16646" y="connsiteY16646"/>
              </a:cxn>
              <a:cxn ang="0">
                <a:pos x="connsiteX16647" y="connsiteY16647"/>
              </a:cxn>
              <a:cxn ang="0">
                <a:pos x="connsiteX16648" y="connsiteY16648"/>
              </a:cxn>
              <a:cxn ang="0">
                <a:pos x="connsiteX16649" y="connsiteY16649"/>
              </a:cxn>
              <a:cxn ang="0">
                <a:pos x="connsiteX16650" y="connsiteY16650"/>
              </a:cxn>
              <a:cxn ang="0">
                <a:pos x="connsiteX16651" y="connsiteY16651"/>
              </a:cxn>
              <a:cxn ang="0">
                <a:pos x="connsiteX16652" y="connsiteY16652"/>
              </a:cxn>
              <a:cxn ang="0">
                <a:pos x="connsiteX16653" y="connsiteY16653"/>
              </a:cxn>
              <a:cxn ang="0">
                <a:pos x="connsiteX16654" y="connsiteY16654"/>
              </a:cxn>
              <a:cxn ang="0">
                <a:pos x="connsiteX16655" y="connsiteY16655"/>
              </a:cxn>
              <a:cxn ang="0">
                <a:pos x="connsiteX16656" y="connsiteY16656"/>
              </a:cxn>
              <a:cxn ang="0">
                <a:pos x="connsiteX16657" y="connsiteY16657"/>
              </a:cxn>
              <a:cxn ang="0">
                <a:pos x="connsiteX16658" y="connsiteY16658"/>
              </a:cxn>
              <a:cxn ang="0">
                <a:pos x="connsiteX16659" y="connsiteY16659"/>
              </a:cxn>
              <a:cxn ang="0">
                <a:pos x="connsiteX16660" y="connsiteY16660"/>
              </a:cxn>
              <a:cxn ang="0">
                <a:pos x="connsiteX16661" y="connsiteY16661"/>
              </a:cxn>
              <a:cxn ang="0">
                <a:pos x="connsiteX16662" y="connsiteY16662"/>
              </a:cxn>
              <a:cxn ang="0">
                <a:pos x="connsiteX16663" y="connsiteY16663"/>
              </a:cxn>
              <a:cxn ang="0">
                <a:pos x="connsiteX16664" y="connsiteY16664"/>
              </a:cxn>
              <a:cxn ang="0">
                <a:pos x="connsiteX16665" y="connsiteY16665"/>
              </a:cxn>
              <a:cxn ang="0">
                <a:pos x="connsiteX16666" y="connsiteY16666"/>
              </a:cxn>
              <a:cxn ang="0">
                <a:pos x="connsiteX16667" y="connsiteY16667"/>
              </a:cxn>
              <a:cxn ang="0">
                <a:pos x="connsiteX16668" y="connsiteY16668"/>
              </a:cxn>
              <a:cxn ang="0">
                <a:pos x="connsiteX16669" y="connsiteY16669"/>
              </a:cxn>
              <a:cxn ang="0">
                <a:pos x="connsiteX16670" y="connsiteY16670"/>
              </a:cxn>
              <a:cxn ang="0">
                <a:pos x="connsiteX16671" y="connsiteY16671"/>
              </a:cxn>
              <a:cxn ang="0">
                <a:pos x="connsiteX16672" y="connsiteY16672"/>
              </a:cxn>
              <a:cxn ang="0">
                <a:pos x="connsiteX16673" y="connsiteY16673"/>
              </a:cxn>
              <a:cxn ang="0">
                <a:pos x="connsiteX16674" y="connsiteY16674"/>
              </a:cxn>
              <a:cxn ang="0">
                <a:pos x="connsiteX16675" y="connsiteY16675"/>
              </a:cxn>
              <a:cxn ang="0">
                <a:pos x="connsiteX16676" y="connsiteY16676"/>
              </a:cxn>
              <a:cxn ang="0">
                <a:pos x="connsiteX16677" y="connsiteY16677"/>
              </a:cxn>
              <a:cxn ang="0">
                <a:pos x="connsiteX16678" y="connsiteY16678"/>
              </a:cxn>
              <a:cxn ang="0">
                <a:pos x="connsiteX16679" y="connsiteY16679"/>
              </a:cxn>
              <a:cxn ang="0">
                <a:pos x="connsiteX16680" y="connsiteY16680"/>
              </a:cxn>
              <a:cxn ang="0">
                <a:pos x="connsiteX16681" y="connsiteY16681"/>
              </a:cxn>
              <a:cxn ang="0">
                <a:pos x="connsiteX16682" y="connsiteY16682"/>
              </a:cxn>
              <a:cxn ang="0">
                <a:pos x="connsiteX16683" y="connsiteY16683"/>
              </a:cxn>
              <a:cxn ang="0">
                <a:pos x="connsiteX16684" y="connsiteY16684"/>
              </a:cxn>
              <a:cxn ang="0">
                <a:pos x="connsiteX16685" y="connsiteY16685"/>
              </a:cxn>
              <a:cxn ang="0">
                <a:pos x="connsiteX16686" y="connsiteY16686"/>
              </a:cxn>
              <a:cxn ang="0">
                <a:pos x="connsiteX16687" y="connsiteY16687"/>
              </a:cxn>
              <a:cxn ang="0">
                <a:pos x="connsiteX16688" y="connsiteY16688"/>
              </a:cxn>
              <a:cxn ang="0">
                <a:pos x="connsiteX16689" y="connsiteY16689"/>
              </a:cxn>
              <a:cxn ang="0">
                <a:pos x="connsiteX16690" y="connsiteY16690"/>
              </a:cxn>
              <a:cxn ang="0">
                <a:pos x="connsiteX16691" y="connsiteY16691"/>
              </a:cxn>
              <a:cxn ang="0">
                <a:pos x="connsiteX16692" y="connsiteY16692"/>
              </a:cxn>
              <a:cxn ang="0">
                <a:pos x="connsiteX16693" y="connsiteY16693"/>
              </a:cxn>
              <a:cxn ang="0">
                <a:pos x="connsiteX16694" y="connsiteY16694"/>
              </a:cxn>
              <a:cxn ang="0">
                <a:pos x="connsiteX16695" y="connsiteY16695"/>
              </a:cxn>
              <a:cxn ang="0">
                <a:pos x="connsiteX16696" y="connsiteY16696"/>
              </a:cxn>
              <a:cxn ang="0">
                <a:pos x="connsiteX16697" y="connsiteY16697"/>
              </a:cxn>
              <a:cxn ang="0">
                <a:pos x="connsiteX16698" y="connsiteY16698"/>
              </a:cxn>
              <a:cxn ang="0">
                <a:pos x="connsiteX16699" y="connsiteY16699"/>
              </a:cxn>
              <a:cxn ang="0">
                <a:pos x="connsiteX16700" y="connsiteY16700"/>
              </a:cxn>
              <a:cxn ang="0">
                <a:pos x="connsiteX16701" y="connsiteY16701"/>
              </a:cxn>
              <a:cxn ang="0">
                <a:pos x="connsiteX16702" y="connsiteY16702"/>
              </a:cxn>
              <a:cxn ang="0">
                <a:pos x="connsiteX16703" y="connsiteY16703"/>
              </a:cxn>
              <a:cxn ang="0">
                <a:pos x="connsiteX16704" y="connsiteY16704"/>
              </a:cxn>
              <a:cxn ang="0">
                <a:pos x="connsiteX16705" y="connsiteY16705"/>
              </a:cxn>
              <a:cxn ang="0">
                <a:pos x="connsiteX16706" y="connsiteY16706"/>
              </a:cxn>
              <a:cxn ang="0">
                <a:pos x="connsiteX16707" y="connsiteY16707"/>
              </a:cxn>
              <a:cxn ang="0">
                <a:pos x="connsiteX16708" y="connsiteY16708"/>
              </a:cxn>
              <a:cxn ang="0">
                <a:pos x="connsiteX16709" y="connsiteY16709"/>
              </a:cxn>
              <a:cxn ang="0">
                <a:pos x="connsiteX16710" y="connsiteY16710"/>
              </a:cxn>
              <a:cxn ang="0">
                <a:pos x="connsiteX16711" y="connsiteY16711"/>
              </a:cxn>
              <a:cxn ang="0">
                <a:pos x="connsiteX16712" y="connsiteY16712"/>
              </a:cxn>
              <a:cxn ang="0">
                <a:pos x="connsiteX16713" y="connsiteY16713"/>
              </a:cxn>
              <a:cxn ang="0">
                <a:pos x="connsiteX16714" y="connsiteY16714"/>
              </a:cxn>
              <a:cxn ang="0">
                <a:pos x="connsiteX16715" y="connsiteY16715"/>
              </a:cxn>
              <a:cxn ang="0">
                <a:pos x="connsiteX16716" y="connsiteY16716"/>
              </a:cxn>
              <a:cxn ang="0">
                <a:pos x="connsiteX16717" y="connsiteY16717"/>
              </a:cxn>
              <a:cxn ang="0">
                <a:pos x="connsiteX16718" y="connsiteY16718"/>
              </a:cxn>
              <a:cxn ang="0">
                <a:pos x="connsiteX16719" y="connsiteY16719"/>
              </a:cxn>
              <a:cxn ang="0">
                <a:pos x="connsiteX16720" y="connsiteY16720"/>
              </a:cxn>
              <a:cxn ang="0">
                <a:pos x="connsiteX16721" y="connsiteY16721"/>
              </a:cxn>
              <a:cxn ang="0">
                <a:pos x="connsiteX16722" y="connsiteY16722"/>
              </a:cxn>
              <a:cxn ang="0">
                <a:pos x="connsiteX16723" y="connsiteY16723"/>
              </a:cxn>
              <a:cxn ang="0">
                <a:pos x="connsiteX16724" y="connsiteY16724"/>
              </a:cxn>
              <a:cxn ang="0">
                <a:pos x="connsiteX16725" y="connsiteY16725"/>
              </a:cxn>
              <a:cxn ang="0">
                <a:pos x="connsiteX16726" y="connsiteY16726"/>
              </a:cxn>
              <a:cxn ang="0">
                <a:pos x="connsiteX16727" y="connsiteY16727"/>
              </a:cxn>
              <a:cxn ang="0">
                <a:pos x="connsiteX16728" y="connsiteY16728"/>
              </a:cxn>
              <a:cxn ang="0">
                <a:pos x="connsiteX16729" y="connsiteY16729"/>
              </a:cxn>
              <a:cxn ang="0">
                <a:pos x="connsiteX16730" y="connsiteY16730"/>
              </a:cxn>
              <a:cxn ang="0">
                <a:pos x="connsiteX16731" y="connsiteY16731"/>
              </a:cxn>
              <a:cxn ang="0">
                <a:pos x="connsiteX16732" y="connsiteY16732"/>
              </a:cxn>
              <a:cxn ang="0">
                <a:pos x="connsiteX16733" y="connsiteY16733"/>
              </a:cxn>
              <a:cxn ang="0">
                <a:pos x="connsiteX16734" y="connsiteY16734"/>
              </a:cxn>
              <a:cxn ang="0">
                <a:pos x="connsiteX16735" y="connsiteY16735"/>
              </a:cxn>
              <a:cxn ang="0">
                <a:pos x="connsiteX16736" y="connsiteY16736"/>
              </a:cxn>
              <a:cxn ang="0">
                <a:pos x="connsiteX16737" y="connsiteY16737"/>
              </a:cxn>
              <a:cxn ang="0">
                <a:pos x="connsiteX16738" y="connsiteY16738"/>
              </a:cxn>
              <a:cxn ang="0">
                <a:pos x="connsiteX16739" y="connsiteY16739"/>
              </a:cxn>
              <a:cxn ang="0">
                <a:pos x="connsiteX16740" y="connsiteY16740"/>
              </a:cxn>
              <a:cxn ang="0">
                <a:pos x="connsiteX16741" y="connsiteY16741"/>
              </a:cxn>
              <a:cxn ang="0">
                <a:pos x="connsiteX16742" y="connsiteY16742"/>
              </a:cxn>
              <a:cxn ang="0">
                <a:pos x="connsiteX16743" y="connsiteY16743"/>
              </a:cxn>
              <a:cxn ang="0">
                <a:pos x="connsiteX16744" y="connsiteY16744"/>
              </a:cxn>
              <a:cxn ang="0">
                <a:pos x="connsiteX16745" y="connsiteY16745"/>
              </a:cxn>
              <a:cxn ang="0">
                <a:pos x="connsiteX16746" y="connsiteY16746"/>
              </a:cxn>
              <a:cxn ang="0">
                <a:pos x="connsiteX16747" y="connsiteY16747"/>
              </a:cxn>
              <a:cxn ang="0">
                <a:pos x="connsiteX16748" y="connsiteY16748"/>
              </a:cxn>
              <a:cxn ang="0">
                <a:pos x="connsiteX16749" y="connsiteY16749"/>
              </a:cxn>
              <a:cxn ang="0">
                <a:pos x="connsiteX16750" y="connsiteY16750"/>
              </a:cxn>
              <a:cxn ang="0">
                <a:pos x="connsiteX16751" y="connsiteY16751"/>
              </a:cxn>
              <a:cxn ang="0">
                <a:pos x="connsiteX16752" y="connsiteY16752"/>
              </a:cxn>
              <a:cxn ang="0">
                <a:pos x="connsiteX16753" y="connsiteY16753"/>
              </a:cxn>
              <a:cxn ang="0">
                <a:pos x="connsiteX16754" y="connsiteY16754"/>
              </a:cxn>
              <a:cxn ang="0">
                <a:pos x="connsiteX16755" y="connsiteY16755"/>
              </a:cxn>
              <a:cxn ang="0">
                <a:pos x="connsiteX16756" y="connsiteY16756"/>
              </a:cxn>
              <a:cxn ang="0">
                <a:pos x="connsiteX16757" y="connsiteY16757"/>
              </a:cxn>
              <a:cxn ang="0">
                <a:pos x="connsiteX16758" y="connsiteY16758"/>
              </a:cxn>
              <a:cxn ang="0">
                <a:pos x="connsiteX16759" y="connsiteY16759"/>
              </a:cxn>
              <a:cxn ang="0">
                <a:pos x="connsiteX16760" y="connsiteY16760"/>
              </a:cxn>
              <a:cxn ang="0">
                <a:pos x="connsiteX16761" y="connsiteY16761"/>
              </a:cxn>
              <a:cxn ang="0">
                <a:pos x="connsiteX16762" y="connsiteY16762"/>
              </a:cxn>
              <a:cxn ang="0">
                <a:pos x="connsiteX16763" y="connsiteY16763"/>
              </a:cxn>
              <a:cxn ang="0">
                <a:pos x="connsiteX16764" y="connsiteY16764"/>
              </a:cxn>
              <a:cxn ang="0">
                <a:pos x="connsiteX16765" y="connsiteY16765"/>
              </a:cxn>
              <a:cxn ang="0">
                <a:pos x="connsiteX16766" y="connsiteY16766"/>
              </a:cxn>
              <a:cxn ang="0">
                <a:pos x="connsiteX16767" y="connsiteY16767"/>
              </a:cxn>
              <a:cxn ang="0">
                <a:pos x="connsiteX16768" y="connsiteY16768"/>
              </a:cxn>
              <a:cxn ang="0">
                <a:pos x="connsiteX16769" y="connsiteY16769"/>
              </a:cxn>
              <a:cxn ang="0">
                <a:pos x="connsiteX16770" y="connsiteY16770"/>
              </a:cxn>
              <a:cxn ang="0">
                <a:pos x="connsiteX16771" y="connsiteY16771"/>
              </a:cxn>
              <a:cxn ang="0">
                <a:pos x="connsiteX16772" y="connsiteY16772"/>
              </a:cxn>
              <a:cxn ang="0">
                <a:pos x="connsiteX16773" y="connsiteY16773"/>
              </a:cxn>
              <a:cxn ang="0">
                <a:pos x="connsiteX16774" y="connsiteY16774"/>
              </a:cxn>
              <a:cxn ang="0">
                <a:pos x="connsiteX16775" y="connsiteY16775"/>
              </a:cxn>
              <a:cxn ang="0">
                <a:pos x="connsiteX16776" y="connsiteY16776"/>
              </a:cxn>
              <a:cxn ang="0">
                <a:pos x="connsiteX16777" y="connsiteY16777"/>
              </a:cxn>
              <a:cxn ang="0">
                <a:pos x="connsiteX16778" y="connsiteY16778"/>
              </a:cxn>
              <a:cxn ang="0">
                <a:pos x="connsiteX16779" y="connsiteY16779"/>
              </a:cxn>
              <a:cxn ang="0">
                <a:pos x="connsiteX16780" y="connsiteY16780"/>
              </a:cxn>
              <a:cxn ang="0">
                <a:pos x="connsiteX16781" y="connsiteY16781"/>
              </a:cxn>
              <a:cxn ang="0">
                <a:pos x="connsiteX16782" y="connsiteY16782"/>
              </a:cxn>
              <a:cxn ang="0">
                <a:pos x="connsiteX16783" y="connsiteY16783"/>
              </a:cxn>
              <a:cxn ang="0">
                <a:pos x="connsiteX16784" y="connsiteY16784"/>
              </a:cxn>
              <a:cxn ang="0">
                <a:pos x="connsiteX16785" y="connsiteY16785"/>
              </a:cxn>
              <a:cxn ang="0">
                <a:pos x="connsiteX16786" y="connsiteY16786"/>
              </a:cxn>
              <a:cxn ang="0">
                <a:pos x="connsiteX16787" y="connsiteY16787"/>
              </a:cxn>
              <a:cxn ang="0">
                <a:pos x="connsiteX16788" y="connsiteY16788"/>
              </a:cxn>
              <a:cxn ang="0">
                <a:pos x="connsiteX16789" y="connsiteY16789"/>
              </a:cxn>
              <a:cxn ang="0">
                <a:pos x="connsiteX16790" y="connsiteY16790"/>
              </a:cxn>
              <a:cxn ang="0">
                <a:pos x="connsiteX16791" y="connsiteY16791"/>
              </a:cxn>
              <a:cxn ang="0">
                <a:pos x="connsiteX16792" y="connsiteY16792"/>
              </a:cxn>
              <a:cxn ang="0">
                <a:pos x="connsiteX16793" y="connsiteY16793"/>
              </a:cxn>
              <a:cxn ang="0">
                <a:pos x="connsiteX16794" y="connsiteY16794"/>
              </a:cxn>
              <a:cxn ang="0">
                <a:pos x="connsiteX16795" y="connsiteY16795"/>
              </a:cxn>
              <a:cxn ang="0">
                <a:pos x="connsiteX16796" y="connsiteY16796"/>
              </a:cxn>
              <a:cxn ang="0">
                <a:pos x="connsiteX16797" y="connsiteY16797"/>
              </a:cxn>
              <a:cxn ang="0">
                <a:pos x="connsiteX16798" y="connsiteY16798"/>
              </a:cxn>
              <a:cxn ang="0">
                <a:pos x="connsiteX16799" y="connsiteY16799"/>
              </a:cxn>
              <a:cxn ang="0">
                <a:pos x="connsiteX16800" y="connsiteY16800"/>
              </a:cxn>
              <a:cxn ang="0">
                <a:pos x="connsiteX16801" y="connsiteY16801"/>
              </a:cxn>
              <a:cxn ang="0">
                <a:pos x="connsiteX16802" y="connsiteY16802"/>
              </a:cxn>
              <a:cxn ang="0">
                <a:pos x="connsiteX16803" y="connsiteY16803"/>
              </a:cxn>
              <a:cxn ang="0">
                <a:pos x="connsiteX16804" y="connsiteY16804"/>
              </a:cxn>
              <a:cxn ang="0">
                <a:pos x="connsiteX16805" y="connsiteY16805"/>
              </a:cxn>
              <a:cxn ang="0">
                <a:pos x="connsiteX16806" y="connsiteY16806"/>
              </a:cxn>
              <a:cxn ang="0">
                <a:pos x="connsiteX16807" y="connsiteY16807"/>
              </a:cxn>
              <a:cxn ang="0">
                <a:pos x="connsiteX16808" y="connsiteY16808"/>
              </a:cxn>
              <a:cxn ang="0">
                <a:pos x="connsiteX16809" y="connsiteY16809"/>
              </a:cxn>
              <a:cxn ang="0">
                <a:pos x="connsiteX16810" y="connsiteY16810"/>
              </a:cxn>
              <a:cxn ang="0">
                <a:pos x="connsiteX16811" y="connsiteY16811"/>
              </a:cxn>
              <a:cxn ang="0">
                <a:pos x="connsiteX16812" y="connsiteY16812"/>
              </a:cxn>
              <a:cxn ang="0">
                <a:pos x="connsiteX16813" y="connsiteY16813"/>
              </a:cxn>
              <a:cxn ang="0">
                <a:pos x="connsiteX16814" y="connsiteY16814"/>
              </a:cxn>
              <a:cxn ang="0">
                <a:pos x="connsiteX16815" y="connsiteY16815"/>
              </a:cxn>
              <a:cxn ang="0">
                <a:pos x="connsiteX16816" y="connsiteY16816"/>
              </a:cxn>
              <a:cxn ang="0">
                <a:pos x="connsiteX16817" y="connsiteY16817"/>
              </a:cxn>
              <a:cxn ang="0">
                <a:pos x="connsiteX16818" y="connsiteY16818"/>
              </a:cxn>
              <a:cxn ang="0">
                <a:pos x="connsiteX16819" y="connsiteY16819"/>
              </a:cxn>
              <a:cxn ang="0">
                <a:pos x="connsiteX16820" y="connsiteY16820"/>
              </a:cxn>
              <a:cxn ang="0">
                <a:pos x="connsiteX16821" y="connsiteY16821"/>
              </a:cxn>
              <a:cxn ang="0">
                <a:pos x="connsiteX16822" y="connsiteY16822"/>
              </a:cxn>
              <a:cxn ang="0">
                <a:pos x="connsiteX16823" y="connsiteY16823"/>
              </a:cxn>
              <a:cxn ang="0">
                <a:pos x="connsiteX16824" y="connsiteY16824"/>
              </a:cxn>
              <a:cxn ang="0">
                <a:pos x="connsiteX16825" y="connsiteY16825"/>
              </a:cxn>
              <a:cxn ang="0">
                <a:pos x="connsiteX16826" y="connsiteY16826"/>
              </a:cxn>
              <a:cxn ang="0">
                <a:pos x="connsiteX16827" y="connsiteY16827"/>
              </a:cxn>
              <a:cxn ang="0">
                <a:pos x="connsiteX16828" y="connsiteY16828"/>
              </a:cxn>
              <a:cxn ang="0">
                <a:pos x="connsiteX16829" y="connsiteY16829"/>
              </a:cxn>
              <a:cxn ang="0">
                <a:pos x="connsiteX16830" y="connsiteY16830"/>
              </a:cxn>
              <a:cxn ang="0">
                <a:pos x="connsiteX16831" y="connsiteY16831"/>
              </a:cxn>
              <a:cxn ang="0">
                <a:pos x="connsiteX16832" y="connsiteY16832"/>
              </a:cxn>
              <a:cxn ang="0">
                <a:pos x="connsiteX16833" y="connsiteY16833"/>
              </a:cxn>
              <a:cxn ang="0">
                <a:pos x="connsiteX16834" y="connsiteY16834"/>
              </a:cxn>
              <a:cxn ang="0">
                <a:pos x="connsiteX16835" y="connsiteY16835"/>
              </a:cxn>
              <a:cxn ang="0">
                <a:pos x="connsiteX16836" y="connsiteY16836"/>
              </a:cxn>
              <a:cxn ang="0">
                <a:pos x="connsiteX16837" y="connsiteY16837"/>
              </a:cxn>
              <a:cxn ang="0">
                <a:pos x="connsiteX16838" y="connsiteY16838"/>
              </a:cxn>
              <a:cxn ang="0">
                <a:pos x="connsiteX16839" y="connsiteY16839"/>
              </a:cxn>
              <a:cxn ang="0">
                <a:pos x="connsiteX16840" y="connsiteY16840"/>
              </a:cxn>
              <a:cxn ang="0">
                <a:pos x="connsiteX16841" y="connsiteY16841"/>
              </a:cxn>
              <a:cxn ang="0">
                <a:pos x="connsiteX16842" y="connsiteY16842"/>
              </a:cxn>
              <a:cxn ang="0">
                <a:pos x="connsiteX16843" y="connsiteY16843"/>
              </a:cxn>
              <a:cxn ang="0">
                <a:pos x="connsiteX16844" y="connsiteY16844"/>
              </a:cxn>
              <a:cxn ang="0">
                <a:pos x="connsiteX16845" y="connsiteY16845"/>
              </a:cxn>
              <a:cxn ang="0">
                <a:pos x="connsiteX16846" y="connsiteY16846"/>
              </a:cxn>
              <a:cxn ang="0">
                <a:pos x="connsiteX16847" y="connsiteY16847"/>
              </a:cxn>
              <a:cxn ang="0">
                <a:pos x="connsiteX16848" y="connsiteY16848"/>
              </a:cxn>
              <a:cxn ang="0">
                <a:pos x="connsiteX16849" y="connsiteY16849"/>
              </a:cxn>
              <a:cxn ang="0">
                <a:pos x="connsiteX16850" y="connsiteY16850"/>
              </a:cxn>
              <a:cxn ang="0">
                <a:pos x="connsiteX16851" y="connsiteY16851"/>
              </a:cxn>
              <a:cxn ang="0">
                <a:pos x="connsiteX16852" y="connsiteY16852"/>
              </a:cxn>
              <a:cxn ang="0">
                <a:pos x="connsiteX16853" y="connsiteY16853"/>
              </a:cxn>
              <a:cxn ang="0">
                <a:pos x="connsiteX16854" y="connsiteY16854"/>
              </a:cxn>
              <a:cxn ang="0">
                <a:pos x="connsiteX16855" y="connsiteY16855"/>
              </a:cxn>
              <a:cxn ang="0">
                <a:pos x="connsiteX16856" y="connsiteY16856"/>
              </a:cxn>
              <a:cxn ang="0">
                <a:pos x="connsiteX16857" y="connsiteY16857"/>
              </a:cxn>
              <a:cxn ang="0">
                <a:pos x="connsiteX16858" y="connsiteY16858"/>
              </a:cxn>
              <a:cxn ang="0">
                <a:pos x="connsiteX16859" y="connsiteY16859"/>
              </a:cxn>
              <a:cxn ang="0">
                <a:pos x="connsiteX16860" y="connsiteY16860"/>
              </a:cxn>
              <a:cxn ang="0">
                <a:pos x="connsiteX16861" y="connsiteY16861"/>
              </a:cxn>
              <a:cxn ang="0">
                <a:pos x="connsiteX16862" y="connsiteY16862"/>
              </a:cxn>
              <a:cxn ang="0">
                <a:pos x="connsiteX16863" y="connsiteY16863"/>
              </a:cxn>
              <a:cxn ang="0">
                <a:pos x="connsiteX16864" y="connsiteY16864"/>
              </a:cxn>
              <a:cxn ang="0">
                <a:pos x="connsiteX16865" y="connsiteY16865"/>
              </a:cxn>
              <a:cxn ang="0">
                <a:pos x="connsiteX16866" y="connsiteY16866"/>
              </a:cxn>
              <a:cxn ang="0">
                <a:pos x="connsiteX16867" y="connsiteY16867"/>
              </a:cxn>
              <a:cxn ang="0">
                <a:pos x="connsiteX16868" y="connsiteY16868"/>
              </a:cxn>
              <a:cxn ang="0">
                <a:pos x="connsiteX16869" y="connsiteY16869"/>
              </a:cxn>
              <a:cxn ang="0">
                <a:pos x="connsiteX16870" y="connsiteY16870"/>
              </a:cxn>
              <a:cxn ang="0">
                <a:pos x="connsiteX16871" y="connsiteY16871"/>
              </a:cxn>
              <a:cxn ang="0">
                <a:pos x="connsiteX16872" y="connsiteY16872"/>
              </a:cxn>
              <a:cxn ang="0">
                <a:pos x="connsiteX16873" y="connsiteY16873"/>
              </a:cxn>
              <a:cxn ang="0">
                <a:pos x="connsiteX16874" y="connsiteY16874"/>
              </a:cxn>
              <a:cxn ang="0">
                <a:pos x="connsiteX16875" y="connsiteY16875"/>
              </a:cxn>
              <a:cxn ang="0">
                <a:pos x="connsiteX16876" y="connsiteY16876"/>
              </a:cxn>
              <a:cxn ang="0">
                <a:pos x="connsiteX16877" y="connsiteY16877"/>
              </a:cxn>
              <a:cxn ang="0">
                <a:pos x="connsiteX16878" y="connsiteY16878"/>
              </a:cxn>
              <a:cxn ang="0">
                <a:pos x="connsiteX16879" y="connsiteY16879"/>
              </a:cxn>
              <a:cxn ang="0">
                <a:pos x="connsiteX16880" y="connsiteY16880"/>
              </a:cxn>
              <a:cxn ang="0">
                <a:pos x="connsiteX16881" y="connsiteY16881"/>
              </a:cxn>
              <a:cxn ang="0">
                <a:pos x="connsiteX16882" y="connsiteY16882"/>
              </a:cxn>
              <a:cxn ang="0">
                <a:pos x="connsiteX16883" y="connsiteY16883"/>
              </a:cxn>
              <a:cxn ang="0">
                <a:pos x="connsiteX16884" y="connsiteY16884"/>
              </a:cxn>
              <a:cxn ang="0">
                <a:pos x="connsiteX16885" y="connsiteY16885"/>
              </a:cxn>
              <a:cxn ang="0">
                <a:pos x="connsiteX16886" y="connsiteY16886"/>
              </a:cxn>
              <a:cxn ang="0">
                <a:pos x="connsiteX16887" y="connsiteY16887"/>
              </a:cxn>
              <a:cxn ang="0">
                <a:pos x="connsiteX16888" y="connsiteY16888"/>
              </a:cxn>
              <a:cxn ang="0">
                <a:pos x="connsiteX16889" y="connsiteY16889"/>
              </a:cxn>
              <a:cxn ang="0">
                <a:pos x="connsiteX16890" y="connsiteY16890"/>
              </a:cxn>
              <a:cxn ang="0">
                <a:pos x="connsiteX16891" y="connsiteY16891"/>
              </a:cxn>
              <a:cxn ang="0">
                <a:pos x="connsiteX16892" y="connsiteY16892"/>
              </a:cxn>
              <a:cxn ang="0">
                <a:pos x="connsiteX16893" y="connsiteY16893"/>
              </a:cxn>
              <a:cxn ang="0">
                <a:pos x="connsiteX16894" y="connsiteY16894"/>
              </a:cxn>
              <a:cxn ang="0">
                <a:pos x="connsiteX16895" y="connsiteY16895"/>
              </a:cxn>
              <a:cxn ang="0">
                <a:pos x="connsiteX16896" y="connsiteY16896"/>
              </a:cxn>
              <a:cxn ang="0">
                <a:pos x="connsiteX16897" y="connsiteY16897"/>
              </a:cxn>
              <a:cxn ang="0">
                <a:pos x="connsiteX16898" y="connsiteY16898"/>
              </a:cxn>
              <a:cxn ang="0">
                <a:pos x="connsiteX16899" y="connsiteY16899"/>
              </a:cxn>
              <a:cxn ang="0">
                <a:pos x="connsiteX16900" y="connsiteY16900"/>
              </a:cxn>
              <a:cxn ang="0">
                <a:pos x="connsiteX16901" y="connsiteY16901"/>
              </a:cxn>
              <a:cxn ang="0">
                <a:pos x="connsiteX16902" y="connsiteY16902"/>
              </a:cxn>
              <a:cxn ang="0">
                <a:pos x="connsiteX16903" y="connsiteY16903"/>
              </a:cxn>
              <a:cxn ang="0">
                <a:pos x="connsiteX16904" y="connsiteY16904"/>
              </a:cxn>
              <a:cxn ang="0">
                <a:pos x="connsiteX16905" y="connsiteY16905"/>
              </a:cxn>
              <a:cxn ang="0">
                <a:pos x="connsiteX16906" y="connsiteY16906"/>
              </a:cxn>
              <a:cxn ang="0">
                <a:pos x="connsiteX16907" y="connsiteY16907"/>
              </a:cxn>
              <a:cxn ang="0">
                <a:pos x="connsiteX16908" y="connsiteY16908"/>
              </a:cxn>
              <a:cxn ang="0">
                <a:pos x="connsiteX16909" y="connsiteY16909"/>
              </a:cxn>
              <a:cxn ang="0">
                <a:pos x="connsiteX16910" y="connsiteY16910"/>
              </a:cxn>
              <a:cxn ang="0">
                <a:pos x="connsiteX16911" y="connsiteY16911"/>
              </a:cxn>
              <a:cxn ang="0">
                <a:pos x="connsiteX16912" y="connsiteY16912"/>
              </a:cxn>
              <a:cxn ang="0">
                <a:pos x="connsiteX16913" y="connsiteY16913"/>
              </a:cxn>
              <a:cxn ang="0">
                <a:pos x="connsiteX16914" y="connsiteY16914"/>
              </a:cxn>
              <a:cxn ang="0">
                <a:pos x="connsiteX16915" y="connsiteY16915"/>
              </a:cxn>
              <a:cxn ang="0">
                <a:pos x="connsiteX16916" y="connsiteY16916"/>
              </a:cxn>
              <a:cxn ang="0">
                <a:pos x="connsiteX16917" y="connsiteY16917"/>
              </a:cxn>
              <a:cxn ang="0">
                <a:pos x="connsiteX16918" y="connsiteY16918"/>
              </a:cxn>
              <a:cxn ang="0">
                <a:pos x="connsiteX16919" y="connsiteY16919"/>
              </a:cxn>
              <a:cxn ang="0">
                <a:pos x="connsiteX16920" y="connsiteY16920"/>
              </a:cxn>
              <a:cxn ang="0">
                <a:pos x="connsiteX16921" y="connsiteY16921"/>
              </a:cxn>
              <a:cxn ang="0">
                <a:pos x="connsiteX16922" y="connsiteY16922"/>
              </a:cxn>
              <a:cxn ang="0">
                <a:pos x="connsiteX16923" y="connsiteY16923"/>
              </a:cxn>
              <a:cxn ang="0">
                <a:pos x="connsiteX16924" y="connsiteY16924"/>
              </a:cxn>
              <a:cxn ang="0">
                <a:pos x="connsiteX16925" y="connsiteY16925"/>
              </a:cxn>
              <a:cxn ang="0">
                <a:pos x="connsiteX16926" y="connsiteY16926"/>
              </a:cxn>
              <a:cxn ang="0">
                <a:pos x="connsiteX16927" y="connsiteY16927"/>
              </a:cxn>
              <a:cxn ang="0">
                <a:pos x="connsiteX16928" y="connsiteY16928"/>
              </a:cxn>
              <a:cxn ang="0">
                <a:pos x="connsiteX16929" y="connsiteY16929"/>
              </a:cxn>
              <a:cxn ang="0">
                <a:pos x="connsiteX16930" y="connsiteY16930"/>
              </a:cxn>
              <a:cxn ang="0">
                <a:pos x="connsiteX16931" y="connsiteY16931"/>
              </a:cxn>
              <a:cxn ang="0">
                <a:pos x="connsiteX16932" y="connsiteY16932"/>
              </a:cxn>
              <a:cxn ang="0">
                <a:pos x="connsiteX16933" y="connsiteY16933"/>
              </a:cxn>
              <a:cxn ang="0">
                <a:pos x="connsiteX16934" y="connsiteY16934"/>
              </a:cxn>
              <a:cxn ang="0">
                <a:pos x="connsiteX16935" y="connsiteY16935"/>
              </a:cxn>
              <a:cxn ang="0">
                <a:pos x="connsiteX16936" y="connsiteY16936"/>
              </a:cxn>
              <a:cxn ang="0">
                <a:pos x="connsiteX16937" y="connsiteY16937"/>
              </a:cxn>
              <a:cxn ang="0">
                <a:pos x="connsiteX16938" y="connsiteY16938"/>
              </a:cxn>
              <a:cxn ang="0">
                <a:pos x="connsiteX16939" y="connsiteY16939"/>
              </a:cxn>
              <a:cxn ang="0">
                <a:pos x="connsiteX16940" y="connsiteY16940"/>
              </a:cxn>
              <a:cxn ang="0">
                <a:pos x="connsiteX16941" y="connsiteY16941"/>
              </a:cxn>
              <a:cxn ang="0">
                <a:pos x="connsiteX16942" y="connsiteY16942"/>
              </a:cxn>
              <a:cxn ang="0">
                <a:pos x="connsiteX16943" y="connsiteY16943"/>
              </a:cxn>
              <a:cxn ang="0">
                <a:pos x="connsiteX16944" y="connsiteY16944"/>
              </a:cxn>
              <a:cxn ang="0">
                <a:pos x="connsiteX16945" y="connsiteY16945"/>
              </a:cxn>
              <a:cxn ang="0">
                <a:pos x="connsiteX16946" y="connsiteY16946"/>
              </a:cxn>
              <a:cxn ang="0">
                <a:pos x="connsiteX16947" y="connsiteY16947"/>
              </a:cxn>
              <a:cxn ang="0">
                <a:pos x="connsiteX16948" y="connsiteY16948"/>
              </a:cxn>
              <a:cxn ang="0">
                <a:pos x="connsiteX16949" y="connsiteY16949"/>
              </a:cxn>
              <a:cxn ang="0">
                <a:pos x="connsiteX16950" y="connsiteY16950"/>
              </a:cxn>
              <a:cxn ang="0">
                <a:pos x="connsiteX16951" y="connsiteY16951"/>
              </a:cxn>
              <a:cxn ang="0">
                <a:pos x="connsiteX16952" y="connsiteY16952"/>
              </a:cxn>
              <a:cxn ang="0">
                <a:pos x="connsiteX16953" y="connsiteY16953"/>
              </a:cxn>
              <a:cxn ang="0">
                <a:pos x="connsiteX16954" y="connsiteY16954"/>
              </a:cxn>
              <a:cxn ang="0">
                <a:pos x="connsiteX16955" y="connsiteY16955"/>
              </a:cxn>
              <a:cxn ang="0">
                <a:pos x="connsiteX16956" y="connsiteY16956"/>
              </a:cxn>
              <a:cxn ang="0">
                <a:pos x="connsiteX16957" y="connsiteY16957"/>
              </a:cxn>
              <a:cxn ang="0">
                <a:pos x="connsiteX16958" y="connsiteY16958"/>
              </a:cxn>
              <a:cxn ang="0">
                <a:pos x="connsiteX16959" y="connsiteY16959"/>
              </a:cxn>
              <a:cxn ang="0">
                <a:pos x="connsiteX16960" y="connsiteY16960"/>
              </a:cxn>
              <a:cxn ang="0">
                <a:pos x="connsiteX16961" y="connsiteY16961"/>
              </a:cxn>
              <a:cxn ang="0">
                <a:pos x="connsiteX16962" y="connsiteY16962"/>
              </a:cxn>
              <a:cxn ang="0">
                <a:pos x="connsiteX16963" y="connsiteY16963"/>
              </a:cxn>
              <a:cxn ang="0">
                <a:pos x="connsiteX16964" y="connsiteY16964"/>
              </a:cxn>
              <a:cxn ang="0">
                <a:pos x="connsiteX16965" y="connsiteY16965"/>
              </a:cxn>
              <a:cxn ang="0">
                <a:pos x="connsiteX16966" y="connsiteY16966"/>
              </a:cxn>
              <a:cxn ang="0">
                <a:pos x="connsiteX16967" y="connsiteY16967"/>
              </a:cxn>
              <a:cxn ang="0">
                <a:pos x="connsiteX16968" y="connsiteY16968"/>
              </a:cxn>
              <a:cxn ang="0">
                <a:pos x="connsiteX16969" y="connsiteY16969"/>
              </a:cxn>
              <a:cxn ang="0">
                <a:pos x="connsiteX16970" y="connsiteY16970"/>
              </a:cxn>
              <a:cxn ang="0">
                <a:pos x="connsiteX16971" y="connsiteY16971"/>
              </a:cxn>
              <a:cxn ang="0">
                <a:pos x="connsiteX16972" y="connsiteY16972"/>
              </a:cxn>
              <a:cxn ang="0">
                <a:pos x="connsiteX16973" y="connsiteY16973"/>
              </a:cxn>
              <a:cxn ang="0">
                <a:pos x="connsiteX16974" y="connsiteY16974"/>
              </a:cxn>
              <a:cxn ang="0">
                <a:pos x="connsiteX16975" y="connsiteY16975"/>
              </a:cxn>
              <a:cxn ang="0">
                <a:pos x="connsiteX16976" y="connsiteY16976"/>
              </a:cxn>
              <a:cxn ang="0">
                <a:pos x="connsiteX16977" y="connsiteY16977"/>
              </a:cxn>
              <a:cxn ang="0">
                <a:pos x="connsiteX16978" y="connsiteY16978"/>
              </a:cxn>
              <a:cxn ang="0">
                <a:pos x="connsiteX16979" y="connsiteY16979"/>
              </a:cxn>
              <a:cxn ang="0">
                <a:pos x="connsiteX16980" y="connsiteY16980"/>
              </a:cxn>
              <a:cxn ang="0">
                <a:pos x="connsiteX16981" y="connsiteY16981"/>
              </a:cxn>
              <a:cxn ang="0">
                <a:pos x="connsiteX16982" y="connsiteY16982"/>
              </a:cxn>
              <a:cxn ang="0">
                <a:pos x="connsiteX16983" y="connsiteY16983"/>
              </a:cxn>
              <a:cxn ang="0">
                <a:pos x="connsiteX16984" y="connsiteY16984"/>
              </a:cxn>
              <a:cxn ang="0">
                <a:pos x="connsiteX16985" y="connsiteY16985"/>
              </a:cxn>
              <a:cxn ang="0">
                <a:pos x="connsiteX16986" y="connsiteY16986"/>
              </a:cxn>
              <a:cxn ang="0">
                <a:pos x="connsiteX16987" y="connsiteY16987"/>
              </a:cxn>
              <a:cxn ang="0">
                <a:pos x="connsiteX16988" y="connsiteY16988"/>
              </a:cxn>
              <a:cxn ang="0">
                <a:pos x="connsiteX16989" y="connsiteY16989"/>
              </a:cxn>
              <a:cxn ang="0">
                <a:pos x="connsiteX16990" y="connsiteY16990"/>
              </a:cxn>
              <a:cxn ang="0">
                <a:pos x="connsiteX16991" y="connsiteY16991"/>
              </a:cxn>
              <a:cxn ang="0">
                <a:pos x="connsiteX16992" y="connsiteY16992"/>
              </a:cxn>
              <a:cxn ang="0">
                <a:pos x="connsiteX16993" y="connsiteY16993"/>
              </a:cxn>
              <a:cxn ang="0">
                <a:pos x="connsiteX16994" y="connsiteY16994"/>
              </a:cxn>
              <a:cxn ang="0">
                <a:pos x="connsiteX16995" y="connsiteY16995"/>
              </a:cxn>
              <a:cxn ang="0">
                <a:pos x="connsiteX16996" y="connsiteY16996"/>
              </a:cxn>
              <a:cxn ang="0">
                <a:pos x="connsiteX16997" y="connsiteY16997"/>
              </a:cxn>
              <a:cxn ang="0">
                <a:pos x="connsiteX16998" y="connsiteY16998"/>
              </a:cxn>
              <a:cxn ang="0">
                <a:pos x="connsiteX16999" y="connsiteY16999"/>
              </a:cxn>
              <a:cxn ang="0">
                <a:pos x="connsiteX17000" y="connsiteY17000"/>
              </a:cxn>
              <a:cxn ang="0">
                <a:pos x="connsiteX17001" y="connsiteY17001"/>
              </a:cxn>
              <a:cxn ang="0">
                <a:pos x="connsiteX17002" y="connsiteY17002"/>
              </a:cxn>
              <a:cxn ang="0">
                <a:pos x="connsiteX17003" y="connsiteY17003"/>
              </a:cxn>
              <a:cxn ang="0">
                <a:pos x="connsiteX17004" y="connsiteY17004"/>
              </a:cxn>
              <a:cxn ang="0">
                <a:pos x="connsiteX17005" y="connsiteY17005"/>
              </a:cxn>
              <a:cxn ang="0">
                <a:pos x="connsiteX17006" y="connsiteY17006"/>
              </a:cxn>
              <a:cxn ang="0">
                <a:pos x="connsiteX17007" y="connsiteY17007"/>
              </a:cxn>
              <a:cxn ang="0">
                <a:pos x="connsiteX17008" y="connsiteY17008"/>
              </a:cxn>
              <a:cxn ang="0">
                <a:pos x="connsiteX17009" y="connsiteY17009"/>
              </a:cxn>
              <a:cxn ang="0">
                <a:pos x="connsiteX17010" y="connsiteY17010"/>
              </a:cxn>
              <a:cxn ang="0">
                <a:pos x="connsiteX17011" y="connsiteY17011"/>
              </a:cxn>
              <a:cxn ang="0">
                <a:pos x="connsiteX17012" y="connsiteY17012"/>
              </a:cxn>
              <a:cxn ang="0">
                <a:pos x="connsiteX17013" y="connsiteY17013"/>
              </a:cxn>
              <a:cxn ang="0">
                <a:pos x="connsiteX17014" y="connsiteY17014"/>
              </a:cxn>
              <a:cxn ang="0">
                <a:pos x="connsiteX17015" y="connsiteY17015"/>
              </a:cxn>
              <a:cxn ang="0">
                <a:pos x="connsiteX17016" y="connsiteY17016"/>
              </a:cxn>
              <a:cxn ang="0">
                <a:pos x="connsiteX17017" y="connsiteY17017"/>
              </a:cxn>
              <a:cxn ang="0">
                <a:pos x="connsiteX17018" y="connsiteY17018"/>
              </a:cxn>
              <a:cxn ang="0">
                <a:pos x="connsiteX17019" y="connsiteY17019"/>
              </a:cxn>
              <a:cxn ang="0">
                <a:pos x="connsiteX17020" y="connsiteY17020"/>
              </a:cxn>
              <a:cxn ang="0">
                <a:pos x="connsiteX17021" y="connsiteY17021"/>
              </a:cxn>
              <a:cxn ang="0">
                <a:pos x="connsiteX17022" y="connsiteY17022"/>
              </a:cxn>
              <a:cxn ang="0">
                <a:pos x="connsiteX17023" y="connsiteY17023"/>
              </a:cxn>
              <a:cxn ang="0">
                <a:pos x="connsiteX17024" y="connsiteY17024"/>
              </a:cxn>
              <a:cxn ang="0">
                <a:pos x="connsiteX17025" y="connsiteY17025"/>
              </a:cxn>
              <a:cxn ang="0">
                <a:pos x="connsiteX17026" y="connsiteY17026"/>
              </a:cxn>
              <a:cxn ang="0">
                <a:pos x="connsiteX17027" y="connsiteY17027"/>
              </a:cxn>
              <a:cxn ang="0">
                <a:pos x="connsiteX17028" y="connsiteY17028"/>
              </a:cxn>
              <a:cxn ang="0">
                <a:pos x="connsiteX17029" y="connsiteY17029"/>
              </a:cxn>
              <a:cxn ang="0">
                <a:pos x="connsiteX17030" y="connsiteY17030"/>
              </a:cxn>
              <a:cxn ang="0">
                <a:pos x="connsiteX17031" y="connsiteY17031"/>
              </a:cxn>
              <a:cxn ang="0">
                <a:pos x="connsiteX17032" y="connsiteY17032"/>
              </a:cxn>
              <a:cxn ang="0">
                <a:pos x="connsiteX17033" y="connsiteY17033"/>
              </a:cxn>
              <a:cxn ang="0">
                <a:pos x="connsiteX17034" y="connsiteY17034"/>
              </a:cxn>
              <a:cxn ang="0">
                <a:pos x="connsiteX17035" y="connsiteY17035"/>
              </a:cxn>
              <a:cxn ang="0">
                <a:pos x="connsiteX17036" y="connsiteY17036"/>
              </a:cxn>
              <a:cxn ang="0">
                <a:pos x="connsiteX17037" y="connsiteY17037"/>
              </a:cxn>
              <a:cxn ang="0">
                <a:pos x="connsiteX17038" y="connsiteY17038"/>
              </a:cxn>
              <a:cxn ang="0">
                <a:pos x="connsiteX17039" y="connsiteY17039"/>
              </a:cxn>
              <a:cxn ang="0">
                <a:pos x="connsiteX17040" y="connsiteY17040"/>
              </a:cxn>
              <a:cxn ang="0">
                <a:pos x="connsiteX17041" y="connsiteY17041"/>
              </a:cxn>
              <a:cxn ang="0">
                <a:pos x="connsiteX17042" y="connsiteY17042"/>
              </a:cxn>
              <a:cxn ang="0">
                <a:pos x="connsiteX17043" y="connsiteY17043"/>
              </a:cxn>
              <a:cxn ang="0">
                <a:pos x="connsiteX17044" y="connsiteY17044"/>
              </a:cxn>
              <a:cxn ang="0">
                <a:pos x="connsiteX17045" y="connsiteY17045"/>
              </a:cxn>
              <a:cxn ang="0">
                <a:pos x="connsiteX17046" y="connsiteY17046"/>
              </a:cxn>
              <a:cxn ang="0">
                <a:pos x="connsiteX17047" y="connsiteY17047"/>
              </a:cxn>
              <a:cxn ang="0">
                <a:pos x="connsiteX17048" y="connsiteY17048"/>
              </a:cxn>
              <a:cxn ang="0">
                <a:pos x="connsiteX17049" y="connsiteY17049"/>
              </a:cxn>
              <a:cxn ang="0">
                <a:pos x="connsiteX17050" y="connsiteY17050"/>
              </a:cxn>
              <a:cxn ang="0">
                <a:pos x="connsiteX17051" y="connsiteY17051"/>
              </a:cxn>
              <a:cxn ang="0">
                <a:pos x="connsiteX17052" y="connsiteY17052"/>
              </a:cxn>
              <a:cxn ang="0">
                <a:pos x="connsiteX17053" y="connsiteY17053"/>
              </a:cxn>
              <a:cxn ang="0">
                <a:pos x="connsiteX17054" y="connsiteY17054"/>
              </a:cxn>
              <a:cxn ang="0">
                <a:pos x="connsiteX17055" y="connsiteY17055"/>
              </a:cxn>
              <a:cxn ang="0">
                <a:pos x="connsiteX17056" y="connsiteY17056"/>
              </a:cxn>
              <a:cxn ang="0">
                <a:pos x="connsiteX17057" y="connsiteY17057"/>
              </a:cxn>
              <a:cxn ang="0">
                <a:pos x="connsiteX17058" y="connsiteY17058"/>
              </a:cxn>
              <a:cxn ang="0">
                <a:pos x="connsiteX17059" y="connsiteY17059"/>
              </a:cxn>
              <a:cxn ang="0">
                <a:pos x="connsiteX17060" y="connsiteY17060"/>
              </a:cxn>
              <a:cxn ang="0">
                <a:pos x="connsiteX17061" y="connsiteY17061"/>
              </a:cxn>
              <a:cxn ang="0">
                <a:pos x="connsiteX17062" y="connsiteY17062"/>
              </a:cxn>
              <a:cxn ang="0">
                <a:pos x="connsiteX17063" y="connsiteY17063"/>
              </a:cxn>
              <a:cxn ang="0">
                <a:pos x="connsiteX17064" y="connsiteY17064"/>
              </a:cxn>
              <a:cxn ang="0">
                <a:pos x="connsiteX17065" y="connsiteY17065"/>
              </a:cxn>
              <a:cxn ang="0">
                <a:pos x="connsiteX17066" y="connsiteY17066"/>
              </a:cxn>
              <a:cxn ang="0">
                <a:pos x="connsiteX17067" y="connsiteY17067"/>
              </a:cxn>
              <a:cxn ang="0">
                <a:pos x="connsiteX17068" y="connsiteY17068"/>
              </a:cxn>
              <a:cxn ang="0">
                <a:pos x="connsiteX17069" y="connsiteY17069"/>
              </a:cxn>
              <a:cxn ang="0">
                <a:pos x="connsiteX17070" y="connsiteY17070"/>
              </a:cxn>
              <a:cxn ang="0">
                <a:pos x="connsiteX17071" y="connsiteY17071"/>
              </a:cxn>
              <a:cxn ang="0">
                <a:pos x="connsiteX17072" y="connsiteY17072"/>
              </a:cxn>
              <a:cxn ang="0">
                <a:pos x="connsiteX17073" y="connsiteY17073"/>
              </a:cxn>
              <a:cxn ang="0">
                <a:pos x="connsiteX17074" y="connsiteY17074"/>
              </a:cxn>
              <a:cxn ang="0">
                <a:pos x="connsiteX17075" y="connsiteY17075"/>
              </a:cxn>
              <a:cxn ang="0">
                <a:pos x="connsiteX17076" y="connsiteY17076"/>
              </a:cxn>
              <a:cxn ang="0">
                <a:pos x="connsiteX17077" y="connsiteY17077"/>
              </a:cxn>
              <a:cxn ang="0">
                <a:pos x="connsiteX17078" y="connsiteY17078"/>
              </a:cxn>
              <a:cxn ang="0">
                <a:pos x="connsiteX17079" y="connsiteY17079"/>
              </a:cxn>
              <a:cxn ang="0">
                <a:pos x="connsiteX17080" y="connsiteY17080"/>
              </a:cxn>
              <a:cxn ang="0">
                <a:pos x="connsiteX17081" y="connsiteY17081"/>
              </a:cxn>
              <a:cxn ang="0">
                <a:pos x="connsiteX17082" y="connsiteY17082"/>
              </a:cxn>
              <a:cxn ang="0">
                <a:pos x="connsiteX17083" y="connsiteY17083"/>
              </a:cxn>
              <a:cxn ang="0">
                <a:pos x="connsiteX17084" y="connsiteY17084"/>
              </a:cxn>
              <a:cxn ang="0">
                <a:pos x="connsiteX17085" y="connsiteY17085"/>
              </a:cxn>
              <a:cxn ang="0">
                <a:pos x="connsiteX17086" y="connsiteY17086"/>
              </a:cxn>
              <a:cxn ang="0">
                <a:pos x="connsiteX17087" y="connsiteY17087"/>
              </a:cxn>
              <a:cxn ang="0">
                <a:pos x="connsiteX17088" y="connsiteY17088"/>
              </a:cxn>
              <a:cxn ang="0">
                <a:pos x="connsiteX17089" y="connsiteY17089"/>
              </a:cxn>
              <a:cxn ang="0">
                <a:pos x="connsiteX17090" y="connsiteY17090"/>
              </a:cxn>
              <a:cxn ang="0">
                <a:pos x="connsiteX17091" y="connsiteY17091"/>
              </a:cxn>
              <a:cxn ang="0">
                <a:pos x="connsiteX17092" y="connsiteY17092"/>
              </a:cxn>
              <a:cxn ang="0">
                <a:pos x="connsiteX17093" y="connsiteY17093"/>
              </a:cxn>
              <a:cxn ang="0">
                <a:pos x="connsiteX17094" y="connsiteY17094"/>
              </a:cxn>
              <a:cxn ang="0">
                <a:pos x="connsiteX17095" y="connsiteY17095"/>
              </a:cxn>
              <a:cxn ang="0">
                <a:pos x="connsiteX17096" y="connsiteY17096"/>
              </a:cxn>
              <a:cxn ang="0">
                <a:pos x="connsiteX17097" y="connsiteY17097"/>
              </a:cxn>
              <a:cxn ang="0">
                <a:pos x="connsiteX17098" y="connsiteY17098"/>
              </a:cxn>
              <a:cxn ang="0">
                <a:pos x="connsiteX17099" y="connsiteY17099"/>
              </a:cxn>
              <a:cxn ang="0">
                <a:pos x="connsiteX17100" y="connsiteY17100"/>
              </a:cxn>
              <a:cxn ang="0">
                <a:pos x="connsiteX17101" y="connsiteY17101"/>
              </a:cxn>
              <a:cxn ang="0">
                <a:pos x="connsiteX17102" y="connsiteY17102"/>
              </a:cxn>
              <a:cxn ang="0">
                <a:pos x="connsiteX17103" y="connsiteY17103"/>
              </a:cxn>
              <a:cxn ang="0">
                <a:pos x="connsiteX17104" y="connsiteY17104"/>
              </a:cxn>
              <a:cxn ang="0">
                <a:pos x="connsiteX17105" y="connsiteY17105"/>
              </a:cxn>
              <a:cxn ang="0">
                <a:pos x="connsiteX17106" y="connsiteY17106"/>
              </a:cxn>
              <a:cxn ang="0">
                <a:pos x="connsiteX17107" y="connsiteY17107"/>
              </a:cxn>
              <a:cxn ang="0">
                <a:pos x="connsiteX17108" y="connsiteY17108"/>
              </a:cxn>
              <a:cxn ang="0">
                <a:pos x="connsiteX17109" y="connsiteY17109"/>
              </a:cxn>
              <a:cxn ang="0">
                <a:pos x="connsiteX17110" y="connsiteY17110"/>
              </a:cxn>
              <a:cxn ang="0">
                <a:pos x="connsiteX17111" y="connsiteY17111"/>
              </a:cxn>
              <a:cxn ang="0">
                <a:pos x="connsiteX17112" y="connsiteY17112"/>
              </a:cxn>
              <a:cxn ang="0">
                <a:pos x="connsiteX17113" y="connsiteY17113"/>
              </a:cxn>
              <a:cxn ang="0">
                <a:pos x="connsiteX17114" y="connsiteY17114"/>
              </a:cxn>
              <a:cxn ang="0">
                <a:pos x="connsiteX17115" y="connsiteY17115"/>
              </a:cxn>
              <a:cxn ang="0">
                <a:pos x="connsiteX17116" y="connsiteY17116"/>
              </a:cxn>
              <a:cxn ang="0">
                <a:pos x="connsiteX17117" y="connsiteY17117"/>
              </a:cxn>
              <a:cxn ang="0">
                <a:pos x="connsiteX17118" y="connsiteY17118"/>
              </a:cxn>
              <a:cxn ang="0">
                <a:pos x="connsiteX17119" y="connsiteY17119"/>
              </a:cxn>
              <a:cxn ang="0">
                <a:pos x="connsiteX17120" y="connsiteY17120"/>
              </a:cxn>
              <a:cxn ang="0">
                <a:pos x="connsiteX17121" y="connsiteY17121"/>
              </a:cxn>
              <a:cxn ang="0">
                <a:pos x="connsiteX17122" y="connsiteY17122"/>
              </a:cxn>
              <a:cxn ang="0">
                <a:pos x="connsiteX17123" y="connsiteY17123"/>
              </a:cxn>
              <a:cxn ang="0">
                <a:pos x="connsiteX17124" y="connsiteY17124"/>
              </a:cxn>
              <a:cxn ang="0">
                <a:pos x="connsiteX17125" y="connsiteY17125"/>
              </a:cxn>
              <a:cxn ang="0">
                <a:pos x="connsiteX17126" y="connsiteY17126"/>
              </a:cxn>
              <a:cxn ang="0">
                <a:pos x="connsiteX17127" y="connsiteY17127"/>
              </a:cxn>
              <a:cxn ang="0">
                <a:pos x="connsiteX17128" y="connsiteY17128"/>
              </a:cxn>
              <a:cxn ang="0">
                <a:pos x="connsiteX17129" y="connsiteY17129"/>
              </a:cxn>
              <a:cxn ang="0">
                <a:pos x="connsiteX17130" y="connsiteY17130"/>
              </a:cxn>
              <a:cxn ang="0">
                <a:pos x="connsiteX17131" y="connsiteY17131"/>
              </a:cxn>
              <a:cxn ang="0">
                <a:pos x="connsiteX17132" y="connsiteY17132"/>
              </a:cxn>
              <a:cxn ang="0">
                <a:pos x="connsiteX17133" y="connsiteY17133"/>
              </a:cxn>
              <a:cxn ang="0">
                <a:pos x="connsiteX17134" y="connsiteY17134"/>
              </a:cxn>
              <a:cxn ang="0">
                <a:pos x="connsiteX17135" y="connsiteY17135"/>
              </a:cxn>
              <a:cxn ang="0">
                <a:pos x="connsiteX17136" y="connsiteY17136"/>
              </a:cxn>
              <a:cxn ang="0">
                <a:pos x="connsiteX17137" y="connsiteY17137"/>
              </a:cxn>
              <a:cxn ang="0">
                <a:pos x="connsiteX17138" y="connsiteY17138"/>
              </a:cxn>
              <a:cxn ang="0">
                <a:pos x="connsiteX17139" y="connsiteY17139"/>
              </a:cxn>
              <a:cxn ang="0">
                <a:pos x="connsiteX17140" y="connsiteY17140"/>
              </a:cxn>
              <a:cxn ang="0">
                <a:pos x="connsiteX17141" y="connsiteY17141"/>
              </a:cxn>
              <a:cxn ang="0">
                <a:pos x="connsiteX17142" y="connsiteY17142"/>
              </a:cxn>
              <a:cxn ang="0">
                <a:pos x="connsiteX17143" y="connsiteY17143"/>
              </a:cxn>
              <a:cxn ang="0">
                <a:pos x="connsiteX17144" y="connsiteY17144"/>
              </a:cxn>
              <a:cxn ang="0">
                <a:pos x="connsiteX17145" y="connsiteY17145"/>
              </a:cxn>
              <a:cxn ang="0">
                <a:pos x="connsiteX17146" y="connsiteY17146"/>
              </a:cxn>
              <a:cxn ang="0">
                <a:pos x="connsiteX17147" y="connsiteY17147"/>
              </a:cxn>
              <a:cxn ang="0">
                <a:pos x="connsiteX17148" y="connsiteY17148"/>
              </a:cxn>
              <a:cxn ang="0">
                <a:pos x="connsiteX17149" y="connsiteY17149"/>
              </a:cxn>
              <a:cxn ang="0">
                <a:pos x="connsiteX17150" y="connsiteY17150"/>
              </a:cxn>
              <a:cxn ang="0">
                <a:pos x="connsiteX17151" y="connsiteY17151"/>
              </a:cxn>
              <a:cxn ang="0">
                <a:pos x="connsiteX17152" y="connsiteY17152"/>
              </a:cxn>
              <a:cxn ang="0">
                <a:pos x="connsiteX17153" y="connsiteY17153"/>
              </a:cxn>
              <a:cxn ang="0">
                <a:pos x="connsiteX17154" y="connsiteY17154"/>
              </a:cxn>
              <a:cxn ang="0">
                <a:pos x="connsiteX17155" y="connsiteY17155"/>
              </a:cxn>
              <a:cxn ang="0">
                <a:pos x="connsiteX17156" y="connsiteY17156"/>
              </a:cxn>
              <a:cxn ang="0">
                <a:pos x="connsiteX17157" y="connsiteY17157"/>
              </a:cxn>
              <a:cxn ang="0">
                <a:pos x="connsiteX17158" y="connsiteY17158"/>
              </a:cxn>
              <a:cxn ang="0">
                <a:pos x="connsiteX17159" y="connsiteY17159"/>
              </a:cxn>
              <a:cxn ang="0">
                <a:pos x="connsiteX17160" y="connsiteY17160"/>
              </a:cxn>
              <a:cxn ang="0">
                <a:pos x="connsiteX17161" y="connsiteY17161"/>
              </a:cxn>
              <a:cxn ang="0">
                <a:pos x="connsiteX17162" y="connsiteY17162"/>
              </a:cxn>
              <a:cxn ang="0">
                <a:pos x="connsiteX17163" y="connsiteY17163"/>
              </a:cxn>
              <a:cxn ang="0">
                <a:pos x="connsiteX17164" y="connsiteY17164"/>
              </a:cxn>
              <a:cxn ang="0">
                <a:pos x="connsiteX17165" y="connsiteY17165"/>
              </a:cxn>
              <a:cxn ang="0">
                <a:pos x="connsiteX17166" y="connsiteY17166"/>
              </a:cxn>
              <a:cxn ang="0">
                <a:pos x="connsiteX17167" y="connsiteY17167"/>
              </a:cxn>
              <a:cxn ang="0">
                <a:pos x="connsiteX17168" y="connsiteY17168"/>
              </a:cxn>
              <a:cxn ang="0">
                <a:pos x="connsiteX17169" y="connsiteY17169"/>
              </a:cxn>
              <a:cxn ang="0">
                <a:pos x="connsiteX17170" y="connsiteY17170"/>
              </a:cxn>
              <a:cxn ang="0">
                <a:pos x="connsiteX17171" y="connsiteY17171"/>
              </a:cxn>
              <a:cxn ang="0">
                <a:pos x="connsiteX17172" y="connsiteY17172"/>
              </a:cxn>
              <a:cxn ang="0">
                <a:pos x="connsiteX17173" y="connsiteY17173"/>
              </a:cxn>
              <a:cxn ang="0">
                <a:pos x="connsiteX17174" y="connsiteY17174"/>
              </a:cxn>
              <a:cxn ang="0">
                <a:pos x="connsiteX17175" y="connsiteY17175"/>
              </a:cxn>
              <a:cxn ang="0">
                <a:pos x="connsiteX17176" y="connsiteY17176"/>
              </a:cxn>
              <a:cxn ang="0">
                <a:pos x="connsiteX17177" y="connsiteY17177"/>
              </a:cxn>
              <a:cxn ang="0">
                <a:pos x="connsiteX17178" y="connsiteY17178"/>
              </a:cxn>
              <a:cxn ang="0">
                <a:pos x="connsiteX17179" y="connsiteY17179"/>
              </a:cxn>
              <a:cxn ang="0">
                <a:pos x="connsiteX17180" y="connsiteY17180"/>
              </a:cxn>
              <a:cxn ang="0">
                <a:pos x="connsiteX17181" y="connsiteY17181"/>
              </a:cxn>
              <a:cxn ang="0">
                <a:pos x="connsiteX17182" y="connsiteY17182"/>
              </a:cxn>
              <a:cxn ang="0">
                <a:pos x="connsiteX17183" y="connsiteY17183"/>
              </a:cxn>
              <a:cxn ang="0">
                <a:pos x="connsiteX17184" y="connsiteY17184"/>
              </a:cxn>
              <a:cxn ang="0">
                <a:pos x="connsiteX17185" y="connsiteY17185"/>
              </a:cxn>
              <a:cxn ang="0">
                <a:pos x="connsiteX17186" y="connsiteY17186"/>
              </a:cxn>
              <a:cxn ang="0">
                <a:pos x="connsiteX17187" y="connsiteY17187"/>
              </a:cxn>
              <a:cxn ang="0">
                <a:pos x="connsiteX17188" y="connsiteY17188"/>
              </a:cxn>
              <a:cxn ang="0">
                <a:pos x="connsiteX17189" y="connsiteY17189"/>
              </a:cxn>
              <a:cxn ang="0">
                <a:pos x="connsiteX17190" y="connsiteY17190"/>
              </a:cxn>
              <a:cxn ang="0">
                <a:pos x="connsiteX17191" y="connsiteY17191"/>
              </a:cxn>
              <a:cxn ang="0">
                <a:pos x="connsiteX17192" y="connsiteY17192"/>
              </a:cxn>
              <a:cxn ang="0">
                <a:pos x="connsiteX17193" y="connsiteY17193"/>
              </a:cxn>
              <a:cxn ang="0">
                <a:pos x="connsiteX17194" y="connsiteY17194"/>
              </a:cxn>
              <a:cxn ang="0">
                <a:pos x="connsiteX17195" y="connsiteY17195"/>
              </a:cxn>
              <a:cxn ang="0">
                <a:pos x="connsiteX17196" y="connsiteY17196"/>
              </a:cxn>
              <a:cxn ang="0">
                <a:pos x="connsiteX17197" y="connsiteY17197"/>
              </a:cxn>
              <a:cxn ang="0">
                <a:pos x="connsiteX17198" y="connsiteY17198"/>
              </a:cxn>
              <a:cxn ang="0">
                <a:pos x="connsiteX17199" y="connsiteY17199"/>
              </a:cxn>
              <a:cxn ang="0">
                <a:pos x="connsiteX17200" y="connsiteY17200"/>
              </a:cxn>
              <a:cxn ang="0">
                <a:pos x="connsiteX17201" y="connsiteY17201"/>
              </a:cxn>
              <a:cxn ang="0">
                <a:pos x="connsiteX17202" y="connsiteY17202"/>
              </a:cxn>
              <a:cxn ang="0">
                <a:pos x="connsiteX17203" y="connsiteY17203"/>
              </a:cxn>
              <a:cxn ang="0">
                <a:pos x="connsiteX17204" y="connsiteY17204"/>
              </a:cxn>
              <a:cxn ang="0">
                <a:pos x="connsiteX17205" y="connsiteY17205"/>
              </a:cxn>
              <a:cxn ang="0">
                <a:pos x="connsiteX17206" y="connsiteY17206"/>
              </a:cxn>
              <a:cxn ang="0">
                <a:pos x="connsiteX17207" y="connsiteY17207"/>
              </a:cxn>
              <a:cxn ang="0">
                <a:pos x="connsiteX17208" y="connsiteY17208"/>
              </a:cxn>
              <a:cxn ang="0">
                <a:pos x="connsiteX17209" y="connsiteY17209"/>
              </a:cxn>
              <a:cxn ang="0">
                <a:pos x="connsiteX17210" y="connsiteY17210"/>
              </a:cxn>
              <a:cxn ang="0">
                <a:pos x="connsiteX17211" y="connsiteY17211"/>
              </a:cxn>
              <a:cxn ang="0">
                <a:pos x="connsiteX17212" y="connsiteY17212"/>
              </a:cxn>
              <a:cxn ang="0">
                <a:pos x="connsiteX17213" y="connsiteY17213"/>
              </a:cxn>
              <a:cxn ang="0">
                <a:pos x="connsiteX17214" y="connsiteY17214"/>
              </a:cxn>
              <a:cxn ang="0">
                <a:pos x="connsiteX17215" y="connsiteY17215"/>
              </a:cxn>
              <a:cxn ang="0">
                <a:pos x="connsiteX17216" y="connsiteY17216"/>
              </a:cxn>
              <a:cxn ang="0">
                <a:pos x="connsiteX17217" y="connsiteY17217"/>
              </a:cxn>
              <a:cxn ang="0">
                <a:pos x="connsiteX17218" y="connsiteY17218"/>
              </a:cxn>
              <a:cxn ang="0">
                <a:pos x="connsiteX17219" y="connsiteY17219"/>
              </a:cxn>
              <a:cxn ang="0">
                <a:pos x="connsiteX17220" y="connsiteY17220"/>
              </a:cxn>
              <a:cxn ang="0">
                <a:pos x="connsiteX17221" y="connsiteY17221"/>
              </a:cxn>
              <a:cxn ang="0">
                <a:pos x="connsiteX17222" y="connsiteY17222"/>
              </a:cxn>
              <a:cxn ang="0">
                <a:pos x="connsiteX17223" y="connsiteY17223"/>
              </a:cxn>
              <a:cxn ang="0">
                <a:pos x="connsiteX17224" y="connsiteY17224"/>
              </a:cxn>
              <a:cxn ang="0">
                <a:pos x="connsiteX17225" y="connsiteY17225"/>
              </a:cxn>
              <a:cxn ang="0">
                <a:pos x="connsiteX17226" y="connsiteY17226"/>
              </a:cxn>
              <a:cxn ang="0">
                <a:pos x="connsiteX17227" y="connsiteY17227"/>
              </a:cxn>
              <a:cxn ang="0">
                <a:pos x="connsiteX17228" y="connsiteY17228"/>
              </a:cxn>
              <a:cxn ang="0">
                <a:pos x="connsiteX17229" y="connsiteY17229"/>
              </a:cxn>
              <a:cxn ang="0">
                <a:pos x="connsiteX17230" y="connsiteY17230"/>
              </a:cxn>
              <a:cxn ang="0">
                <a:pos x="connsiteX17231" y="connsiteY17231"/>
              </a:cxn>
              <a:cxn ang="0">
                <a:pos x="connsiteX17232" y="connsiteY17232"/>
              </a:cxn>
              <a:cxn ang="0">
                <a:pos x="connsiteX17233" y="connsiteY17233"/>
              </a:cxn>
              <a:cxn ang="0">
                <a:pos x="connsiteX17234" y="connsiteY17234"/>
              </a:cxn>
              <a:cxn ang="0">
                <a:pos x="connsiteX17235" y="connsiteY17235"/>
              </a:cxn>
              <a:cxn ang="0">
                <a:pos x="connsiteX17236" y="connsiteY17236"/>
              </a:cxn>
              <a:cxn ang="0">
                <a:pos x="connsiteX17237" y="connsiteY17237"/>
              </a:cxn>
              <a:cxn ang="0">
                <a:pos x="connsiteX17238" y="connsiteY17238"/>
              </a:cxn>
              <a:cxn ang="0">
                <a:pos x="connsiteX17239" y="connsiteY17239"/>
              </a:cxn>
              <a:cxn ang="0">
                <a:pos x="connsiteX17240" y="connsiteY17240"/>
              </a:cxn>
              <a:cxn ang="0">
                <a:pos x="connsiteX17241" y="connsiteY17241"/>
              </a:cxn>
              <a:cxn ang="0">
                <a:pos x="connsiteX17242" y="connsiteY17242"/>
              </a:cxn>
              <a:cxn ang="0">
                <a:pos x="connsiteX17243" y="connsiteY17243"/>
              </a:cxn>
              <a:cxn ang="0">
                <a:pos x="connsiteX17244" y="connsiteY17244"/>
              </a:cxn>
              <a:cxn ang="0">
                <a:pos x="connsiteX17245" y="connsiteY17245"/>
              </a:cxn>
              <a:cxn ang="0">
                <a:pos x="connsiteX17246" y="connsiteY17246"/>
              </a:cxn>
              <a:cxn ang="0">
                <a:pos x="connsiteX17247" y="connsiteY17247"/>
              </a:cxn>
              <a:cxn ang="0">
                <a:pos x="connsiteX17248" y="connsiteY17248"/>
              </a:cxn>
              <a:cxn ang="0">
                <a:pos x="connsiteX17249" y="connsiteY17249"/>
              </a:cxn>
              <a:cxn ang="0">
                <a:pos x="connsiteX17250" y="connsiteY17250"/>
              </a:cxn>
              <a:cxn ang="0">
                <a:pos x="connsiteX17251" y="connsiteY17251"/>
              </a:cxn>
              <a:cxn ang="0">
                <a:pos x="connsiteX17252" y="connsiteY17252"/>
              </a:cxn>
              <a:cxn ang="0">
                <a:pos x="connsiteX17253" y="connsiteY17253"/>
              </a:cxn>
              <a:cxn ang="0">
                <a:pos x="connsiteX17254" y="connsiteY17254"/>
              </a:cxn>
              <a:cxn ang="0">
                <a:pos x="connsiteX17255" y="connsiteY17255"/>
              </a:cxn>
              <a:cxn ang="0">
                <a:pos x="connsiteX17256" y="connsiteY17256"/>
              </a:cxn>
              <a:cxn ang="0">
                <a:pos x="connsiteX17257" y="connsiteY17257"/>
              </a:cxn>
              <a:cxn ang="0">
                <a:pos x="connsiteX17258" y="connsiteY17258"/>
              </a:cxn>
              <a:cxn ang="0">
                <a:pos x="connsiteX17259" y="connsiteY17259"/>
              </a:cxn>
              <a:cxn ang="0">
                <a:pos x="connsiteX17260" y="connsiteY17260"/>
              </a:cxn>
              <a:cxn ang="0">
                <a:pos x="connsiteX17261" y="connsiteY17261"/>
              </a:cxn>
              <a:cxn ang="0">
                <a:pos x="connsiteX17262" y="connsiteY17262"/>
              </a:cxn>
              <a:cxn ang="0">
                <a:pos x="connsiteX17263" y="connsiteY17263"/>
              </a:cxn>
              <a:cxn ang="0">
                <a:pos x="connsiteX17264" y="connsiteY17264"/>
              </a:cxn>
              <a:cxn ang="0">
                <a:pos x="connsiteX17265" y="connsiteY17265"/>
              </a:cxn>
              <a:cxn ang="0">
                <a:pos x="connsiteX17266" y="connsiteY17266"/>
              </a:cxn>
              <a:cxn ang="0">
                <a:pos x="connsiteX17267" y="connsiteY17267"/>
              </a:cxn>
              <a:cxn ang="0">
                <a:pos x="connsiteX17268" y="connsiteY17268"/>
              </a:cxn>
              <a:cxn ang="0">
                <a:pos x="connsiteX17269" y="connsiteY17269"/>
              </a:cxn>
              <a:cxn ang="0">
                <a:pos x="connsiteX17270" y="connsiteY17270"/>
              </a:cxn>
              <a:cxn ang="0">
                <a:pos x="connsiteX17271" y="connsiteY17271"/>
              </a:cxn>
              <a:cxn ang="0">
                <a:pos x="connsiteX17272" y="connsiteY17272"/>
              </a:cxn>
              <a:cxn ang="0">
                <a:pos x="connsiteX17273" y="connsiteY17273"/>
              </a:cxn>
              <a:cxn ang="0">
                <a:pos x="connsiteX17274" y="connsiteY17274"/>
              </a:cxn>
              <a:cxn ang="0">
                <a:pos x="connsiteX17275" y="connsiteY17275"/>
              </a:cxn>
              <a:cxn ang="0">
                <a:pos x="connsiteX17276" y="connsiteY17276"/>
              </a:cxn>
              <a:cxn ang="0">
                <a:pos x="connsiteX17277" y="connsiteY17277"/>
              </a:cxn>
              <a:cxn ang="0">
                <a:pos x="connsiteX17278" y="connsiteY17278"/>
              </a:cxn>
              <a:cxn ang="0">
                <a:pos x="connsiteX17279" y="connsiteY17279"/>
              </a:cxn>
              <a:cxn ang="0">
                <a:pos x="connsiteX17280" y="connsiteY17280"/>
              </a:cxn>
              <a:cxn ang="0">
                <a:pos x="connsiteX17281" y="connsiteY17281"/>
              </a:cxn>
              <a:cxn ang="0">
                <a:pos x="connsiteX17282" y="connsiteY17282"/>
              </a:cxn>
              <a:cxn ang="0">
                <a:pos x="connsiteX17283" y="connsiteY17283"/>
              </a:cxn>
              <a:cxn ang="0">
                <a:pos x="connsiteX17284" y="connsiteY17284"/>
              </a:cxn>
              <a:cxn ang="0">
                <a:pos x="connsiteX17285" y="connsiteY17285"/>
              </a:cxn>
              <a:cxn ang="0">
                <a:pos x="connsiteX17286" y="connsiteY17286"/>
              </a:cxn>
              <a:cxn ang="0">
                <a:pos x="connsiteX17287" y="connsiteY17287"/>
              </a:cxn>
              <a:cxn ang="0">
                <a:pos x="connsiteX17288" y="connsiteY17288"/>
              </a:cxn>
              <a:cxn ang="0">
                <a:pos x="connsiteX17289" y="connsiteY17289"/>
              </a:cxn>
              <a:cxn ang="0">
                <a:pos x="connsiteX17290" y="connsiteY17290"/>
              </a:cxn>
              <a:cxn ang="0">
                <a:pos x="connsiteX17291" y="connsiteY17291"/>
              </a:cxn>
              <a:cxn ang="0">
                <a:pos x="connsiteX17292" y="connsiteY17292"/>
              </a:cxn>
              <a:cxn ang="0">
                <a:pos x="connsiteX17293" y="connsiteY17293"/>
              </a:cxn>
              <a:cxn ang="0">
                <a:pos x="connsiteX17294" y="connsiteY17294"/>
              </a:cxn>
              <a:cxn ang="0">
                <a:pos x="connsiteX17295" y="connsiteY17295"/>
              </a:cxn>
              <a:cxn ang="0">
                <a:pos x="connsiteX17296" y="connsiteY17296"/>
              </a:cxn>
              <a:cxn ang="0">
                <a:pos x="connsiteX17297" y="connsiteY17297"/>
              </a:cxn>
              <a:cxn ang="0">
                <a:pos x="connsiteX17298" y="connsiteY17298"/>
              </a:cxn>
              <a:cxn ang="0">
                <a:pos x="connsiteX17299" y="connsiteY17299"/>
              </a:cxn>
              <a:cxn ang="0">
                <a:pos x="connsiteX17300" y="connsiteY17300"/>
              </a:cxn>
              <a:cxn ang="0">
                <a:pos x="connsiteX17301" y="connsiteY17301"/>
              </a:cxn>
              <a:cxn ang="0">
                <a:pos x="connsiteX17302" y="connsiteY17302"/>
              </a:cxn>
              <a:cxn ang="0">
                <a:pos x="connsiteX17303" y="connsiteY17303"/>
              </a:cxn>
              <a:cxn ang="0">
                <a:pos x="connsiteX17304" y="connsiteY17304"/>
              </a:cxn>
              <a:cxn ang="0">
                <a:pos x="connsiteX17305" y="connsiteY17305"/>
              </a:cxn>
              <a:cxn ang="0">
                <a:pos x="connsiteX17306" y="connsiteY17306"/>
              </a:cxn>
              <a:cxn ang="0">
                <a:pos x="connsiteX17307" y="connsiteY17307"/>
              </a:cxn>
              <a:cxn ang="0">
                <a:pos x="connsiteX17308" y="connsiteY17308"/>
              </a:cxn>
              <a:cxn ang="0">
                <a:pos x="connsiteX17309" y="connsiteY17309"/>
              </a:cxn>
              <a:cxn ang="0">
                <a:pos x="connsiteX17310" y="connsiteY17310"/>
              </a:cxn>
              <a:cxn ang="0">
                <a:pos x="connsiteX17311" y="connsiteY17311"/>
              </a:cxn>
              <a:cxn ang="0">
                <a:pos x="connsiteX17312" y="connsiteY17312"/>
              </a:cxn>
              <a:cxn ang="0">
                <a:pos x="connsiteX17313" y="connsiteY17313"/>
              </a:cxn>
              <a:cxn ang="0">
                <a:pos x="connsiteX17314" y="connsiteY17314"/>
              </a:cxn>
              <a:cxn ang="0">
                <a:pos x="connsiteX17315" y="connsiteY17315"/>
              </a:cxn>
            </a:cxnLst>
            <a:rect l="l" t="t" r="r" b="b"/>
            <a:pathLst>
              <a:path w="8267681" h="6698675">
                <a:moveTo>
                  <a:pt x="4399243" y="6517819"/>
                </a:moveTo>
                <a:cubicBezTo>
                  <a:pt x="4410987" y="6513121"/>
                  <a:pt x="4410987" y="6546003"/>
                  <a:pt x="4394545" y="6538957"/>
                </a:cubicBezTo>
                <a:cubicBezTo>
                  <a:pt x="4392197" y="6527214"/>
                  <a:pt x="4399243" y="6524865"/>
                  <a:pt x="4399243" y="6517819"/>
                </a:cubicBezTo>
                <a:close/>
                <a:moveTo>
                  <a:pt x="4660902" y="6379855"/>
                </a:moveTo>
                <a:lnTo>
                  <a:pt x="4664655" y="6393334"/>
                </a:lnTo>
                <a:cubicBezTo>
                  <a:pt x="4664655" y="6389811"/>
                  <a:pt x="4662306" y="6385114"/>
                  <a:pt x="4660839" y="6380416"/>
                </a:cubicBezTo>
                <a:close/>
                <a:moveTo>
                  <a:pt x="4624726" y="6351055"/>
                </a:moveTo>
                <a:cubicBezTo>
                  <a:pt x="4627074" y="6348707"/>
                  <a:pt x="4631772" y="6355753"/>
                  <a:pt x="4631772" y="6355753"/>
                </a:cubicBezTo>
                <a:cubicBezTo>
                  <a:pt x="4629423" y="6360450"/>
                  <a:pt x="4622377" y="6353404"/>
                  <a:pt x="4624726" y="6351055"/>
                </a:cubicBezTo>
                <a:close/>
                <a:moveTo>
                  <a:pt x="3985859" y="6238313"/>
                </a:moveTo>
                <a:cubicBezTo>
                  <a:pt x="3990556" y="6238313"/>
                  <a:pt x="3988207" y="6245360"/>
                  <a:pt x="3985859" y="6245360"/>
                </a:cubicBezTo>
                <a:cubicBezTo>
                  <a:pt x="3978812" y="6245360"/>
                  <a:pt x="3983510" y="6238313"/>
                  <a:pt x="3985859" y="6238313"/>
                </a:cubicBezTo>
                <a:close/>
                <a:moveTo>
                  <a:pt x="4594220" y="6237839"/>
                </a:moveTo>
                <a:lnTo>
                  <a:pt x="4594192" y="6238314"/>
                </a:lnTo>
                <a:lnTo>
                  <a:pt x="4594122" y="6237859"/>
                </a:lnTo>
                <a:close/>
                <a:moveTo>
                  <a:pt x="4375755" y="6224221"/>
                </a:moveTo>
                <a:cubicBezTo>
                  <a:pt x="4387499" y="6219523"/>
                  <a:pt x="4387499" y="6252406"/>
                  <a:pt x="4371057" y="6243011"/>
                </a:cubicBezTo>
                <a:cubicBezTo>
                  <a:pt x="4368709" y="6233616"/>
                  <a:pt x="4375755" y="6231267"/>
                  <a:pt x="4375755" y="6224221"/>
                </a:cubicBezTo>
                <a:close/>
                <a:moveTo>
                  <a:pt x="4650562" y="6214826"/>
                </a:moveTo>
                <a:cubicBezTo>
                  <a:pt x="4676399" y="6252407"/>
                  <a:pt x="4721026" y="6299383"/>
                  <a:pt x="4730421" y="6348707"/>
                </a:cubicBezTo>
                <a:cubicBezTo>
                  <a:pt x="4702236" y="6306429"/>
                  <a:pt x="4676399" y="6259454"/>
                  <a:pt x="4650562" y="6214826"/>
                </a:cubicBezTo>
                <a:close/>
                <a:moveTo>
                  <a:pt x="4676399" y="6212478"/>
                </a:moveTo>
                <a:cubicBezTo>
                  <a:pt x="4692840" y="6235966"/>
                  <a:pt x="4702236" y="6264151"/>
                  <a:pt x="4716328" y="6287639"/>
                </a:cubicBezTo>
                <a:cubicBezTo>
                  <a:pt x="4702236" y="6273546"/>
                  <a:pt x="4683445" y="6240663"/>
                  <a:pt x="4676399" y="6212478"/>
                </a:cubicBezTo>
                <a:close/>
                <a:moveTo>
                  <a:pt x="4608285" y="6210129"/>
                </a:moveTo>
                <a:cubicBezTo>
                  <a:pt x="4608285" y="6219524"/>
                  <a:pt x="4610633" y="6226570"/>
                  <a:pt x="4610633" y="6235966"/>
                </a:cubicBezTo>
                <a:cubicBezTo>
                  <a:pt x="4612982" y="6231268"/>
                  <a:pt x="4612982" y="6224222"/>
                  <a:pt x="4612982" y="6217175"/>
                </a:cubicBezTo>
                <a:cubicBezTo>
                  <a:pt x="4610633" y="6214826"/>
                  <a:pt x="4610633" y="6212478"/>
                  <a:pt x="4608285" y="6210129"/>
                </a:cubicBezTo>
                <a:close/>
                <a:moveTo>
                  <a:pt x="3082312" y="6207988"/>
                </a:moveTo>
                <a:lnTo>
                  <a:pt x="3081580" y="6214825"/>
                </a:lnTo>
                <a:cubicBezTo>
                  <a:pt x="3078056" y="6216000"/>
                  <a:pt x="3079818" y="6213651"/>
                  <a:pt x="3081286" y="6211009"/>
                </a:cubicBezTo>
                <a:close/>
                <a:moveTo>
                  <a:pt x="3082403" y="6207139"/>
                </a:moveTo>
                <a:lnTo>
                  <a:pt x="3082570" y="6207229"/>
                </a:lnTo>
                <a:lnTo>
                  <a:pt x="3082312" y="6207988"/>
                </a:lnTo>
                <a:close/>
                <a:moveTo>
                  <a:pt x="4690492" y="6196036"/>
                </a:moveTo>
                <a:cubicBezTo>
                  <a:pt x="4721026" y="6224222"/>
                  <a:pt x="4746863" y="6278243"/>
                  <a:pt x="4784443" y="6308777"/>
                </a:cubicBezTo>
                <a:cubicBezTo>
                  <a:pt x="4775048" y="6313475"/>
                  <a:pt x="4779745" y="6313475"/>
                  <a:pt x="4782094" y="6322870"/>
                </a:cubicBezTo>
                <a:cubicBezTo>
                  <a:pt x="4753909" y="6278243"/>
                  <a:pt x="4721026" y="6240663"/>
                  <a:pt x="4690492" y="6196036"/>
                </a:cubicBezTo>
                <a:close/>
                <a:moveTo>
                  <a:pt x="4709282" y="6158455"/>
                </a:moveTo>
                <a:cubicBezTo>
                  <a:pt x="4713980" y="6158455"/>
                  <a:pt x="4730421" y="6188990"/>
                  <a:pt x="4742165" y="6198385"/>
                </a:cubicBezTo>
                <a:cubicBezTo>
                  <a:pt x="4760955" y="6210128"/>
                  <a:pt x="4775048" y="6243011"/>
                  <a:pt x="4796187" y="6261801"/>
                </a:cubicBezTo>
                <a:cubicBezTo>
                  <a:pt x="4765653" y="6238313"/>
                  <a:pt x="4735119" y="6193687"/>
                  <a:pt x="4709282" y="6158455"/>
                </a:cubicBezTo>
                <a:close/>
                <a:moveTo>
                  <a:pt x="3949728" y="6154009"/>
                </a:moveTo>
                <a:lnTo>
                  <a:pt x="3956288" y="6156469"/>
                </a:lnTo>
                <a:lnTo>
                  <a:pt x="3952976" y="6158456"/>
                </a:lnTo>
                <a:cubicBezTo>
                  <a:pt x="3949452" y="6158456"/>
                  <a:pt x="3948278" y="6156695"/>
                  <a:pt x="3948572" y="6154933"/>
                </a:cubicBezTo>
                <a:close/>
                <a:moveTo>
                  <a:pt x="4584797" y="6151410"/>
                </a:moveTo>
                <a:cubicBezTo>
                  <a:pt x="4582448" y="6151410"/>
                  <a:pt x="4580099" y="6153759"/>
                  <a:pt x="4580099" y="6153759"/>
                </a:cubicBezTo>
                <a:cubicBezTo>
                  <a:pt x="4580099" y="6160805"/>
                  <a:pt x="4580099" y="6167851"/>
                  <a:pt x="4582448" y="6174898"/>
                </a:cubicBezTo>
                <a:cubicBezTo>
                  <a:pt x="4582448" y="6167851"/>
                  <a:pt x="4582448" y="6160805"/>
                  <a:pt x="4584797" y="6151410"/>
                </a:cubicBezTo>
                <a:close/>
                <a:moveTo>
                  <a:pt x="3833188" y="6130270"/>
                </a:moveTo>
                <a:cubicBezTo>
                  <a:pt x="3837886" y="6134967"/>
                  <a:pt x="3842583" y="6139665"/>
                  <a:pt x="3835536" y="6142014"/>
                </a:cubicBezTo>
                <a:cubicBezTo>
                  <a:pt x="3826141" y="6142014"/>
                  <a:pt x="3828490" y="6132618"/>
                  <a:pt x="3833188" y="6130270"/>
                </a:cubicBezTo>
                <a:close/>
                <a:moveTo>
                  <a:pt x="3095672" y="6097386"/>
                </a:moveTo>
                <a:cubicBezTo>
                  <a:pt x="3098022" y="6118526"/>
                  <a:pt x="3093324" y="6153758"/>
                  <a:pt x="3095672" y="6184291"/>
                </a:cubicBezTo>
                <a:cubicBezTo>
                  <a:pt x="3105069" y="6172547"/>
                  <a:pt x="3105069" y="6156106"/>
                  <a:pt x="3102719" y="6142014"/>
                </a:cubicBezTo>
                <a:cubicBezTo>
                  <a:pt x="3102719" y="6134967"/>
                  <a:pt x="3102719" y="6099735"/>
                  <a:pt x="3095672" y="6097386"/>
                </a:cubicBezTo>
                <a:close/>
                <a:moveTo>
                  <a:pt x="6538980" y="6085643"/>
                </a:moveTo>
                <a:cubicBezTo>
                  <a:pt x="6609443" y="6123224"/>
                  <a:pt x="6672862" y="6167850"/>
                  <a:pt x="6719837" y="6226570"/>
                </a:cubicBezTo>
                <a:cubicBezTo>
                  <a:pt x="6670513" y="6179594"/>
                  <a:pt x="6616490" y="6137316"/>
                  <a:pt x="6553073" y="6102085"/>
                </a:cubicBezTo>
                <a:cubicBezTo>
                  <a:pt x="6571864" y="6174897"/>
                  <a:pt x="6593002" y="6266499"/>
                  <a:pt x="6625886" y="6336963"/>
                </a:cubicBezTo>
                <a:cubicBezTo>
                  <a:pt x="6611792" y="6266499"/>
                  <a:pt x="6578910" y="6191338"/>
                  <a:pt x="6562468" y="6116178"/>
                </a:cubicBezTo>
                <a:cubicBezTo>
                  <a:pt x="6611792" y="6144363"/>
                  <a:pt x="6651723" y="6181943"/>
                  <a:pt x="6689303" y="6224222"/>
                </a:cubicBezTo>
                <a:cubicBezTo>
                  <a:pt x="6656420" y="6198385"/>
                  <a:pt x="6623536" y="6167850"/>
                  <a:pt x="6588305" y="6142014"/>
                </a:cubicBezTo>
                <a:cubicBezTo>
                  <a:pt x="6628235" y="6191338"/>
                  <a:pt x="6675211" y="6233617"/>
                  <a:pt x="6703396" y="6292336"/>
                </a:cubicBezTo>
                <a:cubicBezTo>
                  <a:pt x="6670513" y="6261801"/>
                  <a:pt x="6651723" y="6219524"/>
                  <a:pt x="6614141" y="6193687"/>
                </a:cubicBezTo>
                <a:cubicBezTo>
                  <a:pt x="6625886" y="6238314"/>
                  <a:pt x="6647025" y="6273545"/>
                  <a:pt x="6656420" y="6320521"/>
                </a:cubicBezTo>
                <a:cubicBezTo>
                  <a:pt x="6654072" y="6318173"/>
                  <a:pt x="6651723" y="6315824"/>
                  <a:pt x="6651723" y="6308777"/>
                </a:cubicBezTo>
                <a:cubicBezTo>
                  <a:pt x="6647025" y="6318173"/>
                  <a:pt x="6658769" y="6332265"/>
                  <a:pt x="6658769" y="6344009"/>
                </a:cubicBezTo>
                <a:cubicBezTo>
                  <a:pt x="6665816" y="6341661"/>
                  <a:pt x="6656420" y="6336963"/>
                  <a:pt x="6658769" y="6329917"/>
                </a:cubicBezTo>
                <a:cubicBezTo>
                  <a:pt x="6672862" y="6346358"/>
                  <a:pt x="6672862" y="6372194"/>
                  <a:pt x="6679908" y="6393333"/>
                </a:cubicBezTo>
                <a:cubicBezTo>
                  <a:pt x="6668164" y="6388636"/>
                  <a:pt x="6668164" y="6374543"/>
                  <a:pt x="6670513" y="6362799"/>
                </a:cubicBezTo>
                <a:cubicBezTo>
                  <a:pt x="6639979" y="6346358"/>
                  <a:pt x="6630584" y="6271197"/>
                  <a:pt x="6609443" y="6228919"/>
                </a:cubicBezTo>
                <a:cubicBezTo>
                  <a:pt x="6625886" y="6289987"/>
                  <a:pt x="6642328" y="6374543"/>
                  <a:pt x="6686955" y="6414472"/>
                </a:cubicBezTo>
                <a:cubicBezTo>
                  <a:pt x="6689303" y="6416821"/>
                  <a:pt x="6691652" y="6416821"/>
                  <a:pt x="6691652" y="6412124"/>
                </a:cubicBezTo>
                <a:cubicBezTo>
                  <a:pt x="6694001" y="6419170"/>
                  <a:pt x="6705744" y="6428565"/>
                  <a:pt x="6701047" y="6435612"/>
                </a:cubicBezTo>
                <a:cubicBezTo>
                  <a:pt x="6609443" y="6358102"/>
                  <a:pt x="6569515" y="6226570"/>
                  <a:pt x="6538980" y="6085643"/>
                </a:cubicBezTo>
                <a:close/>
                <a:moveTo>
                  <a:pt x="4450916" y="6085643"/>
                </a:moveTo>
                <a:cubicBezTo>
                  <a:pt x="4472055" y="6099736"/>
                  <a:pt x="4443870" y="6137316"/>
                  <a:pt x="4462660" y="6149060"/>
                </a:cubicBezTo>
                <a:cubicBezTo>
                  <a:pt x="4481450" y="6151409"/>
                  <a:pt x="4472055" y="6130270"/>
                  <a:pt x="4490845" y="6130270"/>
                </a:cubicBezTo>
                <a:cubicBezTo>
                  <a:pt x="4493194" y="6167850"/>
                  <a:pt x="4500240" y="6191338"/>
                  <a:pt x="4511984" y="6212478"/>
                </a:cubicBezTo>
                <a:cubicBezTo>
                  <a:pt x="4457962" y="6217175"/>
                  <a:pt x="4448567" y="6160804"/>
                  <a:pt x="4415684" y="6134968"/>
                </a:cubicBezTo>
                <a:cubicBezTo>
                  <a:pt x="4429777" y="6120875"/>
                  <a:pt x="4446218" y="6109131"/>
                  <a:pt x="4450916" y="6085643"/>
                </a:cubicBezTo>
                <a:close/>
                <a:moveTo>
                  <a:pt x="6517841" y="6057458"/>
                </a:moveTo>
                <a:cubicBezTo>
                  <a:pt x="6553073" y="6069202"/>
                  <a:pt x="6585955" y="6092690"/>
                  <a:pt x="6616490" y="6111480"/>
                </a:cubicBezTo>
                <a:cubicBezTo>
                  <a:pt x="6647024" y="6132619"/>
                  <a:pt x="6682256" y="6151409"/>
                  <a:pt x="6705743" y="6172548"/>
                </a:cubicBezTo>
                <a:cubicBezTo>
                  <a:pt x="6731580" y="6196036"/>
                  <a:pt x="6736278" y="6228919"/>
                  <a:pt x="6752719" y="6257104"/>
                </a:cubicBezTo>
                <a:cubicBezTo>
                  <a:pt x="6743324" y="6250057"/>
                  <a:pt x="6743324" y="6233616"/>
                  <a:pt x="6731580" y="6226570"/>
                </a:cubicBezTo>
                <a:cubicBezTo>
                  <a:pt x="6731580" y="6250057"/>
                  <a:pt x="6745673" y="6278243"/>
                  <a:pt x="6731580" y="6292336"/>
                </a:cubicBezTo>
                <a:cubicBezTo>
                  <a:pt x="6731580" y="6275894"/>
                  <a:pt x="6733929" y="6254755"/>
                  <a:pt x="6724534" y="6240663"/>
                </a:cubicBezTo>
                <a:cubicBezTo>
                  <a:pt x="6733929" y="6210129"/>
                  <a:pt x="6710441" y="6181943"/>
                  <a:pt x="6689302" y="6165502"/>
                </a:cubicBezTo>
                <a:cubicBezTo>
                  <a:pt x="6644675" y="6132619"/>
                  <a:pt x="6574212" y="6097387"/>
                  <a:pt x="6531934" y="6073899"/>
                </a:cubicBezTo>
                <a:cubicBezTo>
                  <a:pt x="6555422" y="6184292"/>
                  <a:pt x="6569514" y="6322870"/>
                  <a:pt x="6628234" y="6400380"/>
                </a:cubicBezTo>
                <a:cubicBezTo>
                  <a:pt x="6557771" y="6318173"/>
                  <a:pt x="6538980" y="6188990"/>
                  <a:pt x="6517841" y="6057458"/>
                </a:cubicBezTo>
                <a:close/>
                <a:moveTo>
                  <a:pt x="6271219" y="6043366"/>
                </a:moveTo>
                <a:lnTo>
                  <a:pt x="6271368" y="6069830"/>
                </a:lnTo>
                <a:lnTo>
                  <a:pt x="6268870" y="6099736"/>
                </a:lnTo>
                <a:lnTo>
                  <a:pt x="6264150" y="6067859"/>
                </a:lnTo>
                <a:close/>
                <a:moveTo>
                  <a:pt x="3767423" y="6043365"/>
                </a:moveTo>
                <a:cubicBezTo>
                  <a:pt x="3769771" y="6045714"/>
                  <a:pt x="3772120" y="6045714"/>
                  <a:pt x="3774468" y="6045714"/>
                </a:cubicBezTo>
                <a:cubicBezTo>
                  <a:pt x="3772120" y="6048063"/>
                  <a:pt x="3769771" y="6050411"/>
                  <a:pt x="3767423" y="6050411"/>
                </a:cubicBezTo>
                <a:cubicBezTo>
                  <a:pt x="3767423" y="6045714"/>
                  <a:pt x="3767423" y="6043365"/>
                  <a:pt x="3767423" y="6043365"/>
                </a:cubicBezTo>
                <a:close/>
                <a:moveTo>
                  <a:pt x="2964141" y="6036320"/>
                </a:moveTo>
                <a:cubicBezTo>
                  <a:pt x="2966489" y="6029272"/>
                  <a:pt x="2959442" y="6059808"/>
                  <a:pt x="2957094" y="6073900"/>
                </a:cubicBezTo>
                <a:cubicBezTo>
                  <a:pt x="2952396" y="6087992"/>
                  <a:pt x="2945350" y="6106783"/>
                  <a:pt x="2940652" y="6116178"/>
                </a:cubicBezTo>
                <a:cubicBezTo>
                  <a:pt x="2938303" y="6087992"/>
                  <a:pt x="2952396" y="6057459"/>
                  <a:pt x="2964141" y="6036320"/>
                </a:cubicBezTo>
                <a:close/>
                <a:moveTo>
                  <a:pt x="4817032" y="6017235"/>
                </a:moveTo>
                <a:cubicBezTo>
                  <a:pt x="4818500" y="6018703"/>
                  <a:pt x="4819674" y="6021052"/>
                  <a:pt x="4819674" y="6022226"/>
                </a:cubicBezTo>
                <a:cubicBezTo>
                  <a:pt x="4817325" y="6026923"/>
                  <a:pt x="4810279" y="6019877"/>
                  <a:pt x="4812628" y="6017528"/>
                </a:cubicBezTo>
                <a:cubicBezTo>
                  <a:pt x="4813802" y="6015180"/>
                  <a:pt x="4815564" y="6015767"/>
                  <a:pt x="4817032" y="6017235"/>
                </a:cubicBezTo>
                <a:close/>
                <a:moveTo>
                  <a:pt x="3704005" y="6001087"/>
                </a:moveTo>
                <a:cubicBezTo>
                  <a:pt x="3708702" y="6001087"/>
                  <a:pt x="3706353" y="6005784"/>
                  <a:pt x="3704005" y="6008133"/>
                </a:cubicBezTo>
                <a:cubicBezTo>
                  <a:pt x="3696958" y="6008133"/>
                  <a:pt x="3701656" y="6001087"/>
                  <a:pt x="3704005" y="6001087"/>
                </a:cubicBezTo>
                <a:close/>
                <a:moveTo>
                  <a:pt x="4429777" y="5998739"/>
                </a:moveTo>
                <a:cubicBezTo>
                  <a:pt x="4441521" y="6041017"/>
                  <a:pt x="4413335" y="6050412"/>
                  <a:pt x="4415684" y="6083295"/>
                </a:cubicBezTo>
                <a:cubicBezTo>
                  <a:pt x="4401592" y="6083295"/>
                  <a:pt x="4408638" y="6055110"/>
                  <a:pt x="4418033" y="6057459"/>
                </a:cubicBezTo>
                <a:cubicBezTo>
                  <a:pt x="4406289" y="6050412"/>
                  <a:pt x="4408638" y="6026924"/>
                  <a:pt x="4406289" y="6008134"/>
                </a:cubicBezTo>
                <a:cubicBezTo>
                  <a:pt x="4418033" y="6008134"/>
                  <a:pt x="4418033" y="5998739"/>
                  <a:pt x="4429777" y="5998739"/>
                </a:cubicBezTo>
                <a:close/>
                <a:moveTo>
                  <a:pt x="3950626" y="5986995"/>
                </a:moveTo>
                <a:cubicBezTo>
                  <a:pt x="3948278" y="5989344"/>
                  <a:pt x="3948278" y="5994041"/>
                  <a:pt x="3948278" y="5998739"/>
                </a:cubicBezTo>
                <a:cubicBezTo>
                  <a:pt x="3952976" y="5996390"/>
                  <a:pt x="3955324" y="5996390"/>
                  <a:pt x="3957673" y="5996390"/>
                </a:cubicBezTo>
                <a:close/>
                <a:moveTo>
                  <a:pt x="6421541" y="5977600"/>
                </a:moveTo>
                <a:lnTo>
                  <a:pt x="6428588" y="5984105"/>
                </a:lnTo>
                <a:lnTo>
                  <a:pt x="6428588" y="6076249"/>
                </a:lnTo>
                <a:lnTo>
                  <a:pt x="6431244" y="6125825"/>
                </a:lnTo>
                <a:close/>
                <a:moveTo>
                  <a:pt x="3616807" y="5974958"/>
                </a:moveTo>
                <a:cubicBezTo>
                  <a:pt x="3618275" y="5976426"/>
                  <a:pt x="3619449" y="5978775"/>
                  <a:pt x="3619449" y="5979949"/>
                </a:cubicBezTo>
                <a:cubicBezTo>
                  <a:pt x="3618275" y="5982298"/>
                  <a:pt x="3616513" y="5981711"/>
                  <a:pt x="3615045" y="5980243"/>
                </a:cubicBezTo>
                <a:lnTo>
                  <a:pt x="3613763" y="5977821"/>
                </a:lnTo>
                <a:lnTo>
                  <a:pt x="3614849" y="5975088"/>
                </a:lnTo>
                <a:close/>
                <a:moveTo>
                  <a:pt x="6590653" y="5972902"/>
                </a:moveTo>
                <a:cubicBezTo>
                  <a:pt x="6602397" y="6001088"/>
                  <a:pt x="6647024" y="6012832"/>
                  <a:pt x="6672861" y="6019878"/>
                </a:cubicBezTo>
                <a:cubicBezTo>
                  <a:pt x="6651722" y="5998739"/>
                  <a:pt x="6623536" y="5982297"/>
                  <a:pt x="6590653" y="5972902"/>
                </a:cubicBezTo>
                <a:close/>
                <a:moveTo>
                  <a:pt x="6146746" y="5958727"/>
                </a:moveTo>
                <a:lnTo>
                  <a:pt x="6149047" y="5964058"/>
                </a:lnTo>
                <a:cubicBezTo>
                  <a:pt x="6150331" y="5971948"/>
                  <a:pt x="6150111" y="5980389"/>
                  <a:pt x="6149377" y="5989051"/>
                </a:cubicBezTo>
                <a:lnTo>
                  <a:pt x="6148045" y="6015239"/>
                </a:lnTo>
                <a:lnTo>
                  <a:pt x="6145560" y="5967031"/>
                </a:lnTo>
                <a:close/>
                <a:moveTo>
                  <a:pt x="3691967" y="5956168"/>
                </a:moveTo>
                <a:cubicBezTo>
                  <a:pt x="3690500" y="5954700"/>
                  <a:pt x="3688738" y="5954113"/>
                  <a:pt x="3687563" y="5956461"/>
                </a:cubicBezTo>
                <a:cubicBezTo>
                  <a:pt x="3685214" y="5958810"/>
                  <a:pt x="3689912" y="5965856"/>
                  <a:pt x="3694609" y="5961159"/>
                </a:cubicBezTo>
                <a:cubicBezTo>
                  <a:pt x="3694609" y="5959985"/>
                  <a:pt x="3693435" y="5957636"/>
                  <a:pt x="3691967" y="5956168"/>
                </a:cubicBezTo>
                <a:close/>
                <a:moveTo>
                  <a:pt x="4914507" y="5952790"/>
                </a:moveTo>
                <a:cubicBezTo>
                  <a:pt x="4919351" y="5947946"/>
                  <a:pt x="4934765" y="5962919"/>
                  <a:pt x="4948858" y="5954111"/>
                </a:cubicBezTo>
                <a:cubicBezTo>
                  <a:pt x="4948858" y="5968204"/>
                  <a:pt x="4923022" y="5961158"/>
                  <a:pt x="4913627" y="5965855"/>
                </a:cubicBezTo>
                <a:cubicBezTo>
                  <a:pt x="4912452" y="5958222"/>
                  <a:pt x="4912893" y="5954405"/>
                  <a:pt x="4914507" y="5952790"/>
                </a:cubicBezTo>
                <a:close/>
                <a:moveTo>
                  <a:pt x="6433285" y="5947066"/>
                </a:moveTo>
                <a:cubicBezTo>
                  <a:pt x="6517841" y="5977600"/>
                  <a:pt x="6595351" y="6029273"/>
                  <a:pt x="6668163" y="6064505"/>
                </a:cubicBezTo>
                <a:cubicBezTo>
                  <a:pt x="6635280" y="6015180"/>
                  <a:pt x="6593002" y="6001088"/>
                  <a:pt x="6527236" y="5977600"/>
                </a:cubicBezTo>
                <a:cubicBezTo>
                  <a:pt x="6492004" y="5963507"/>
                  <a:pt x="6452076" y="5947066"/>
                  <a:pt x="6433285" y="5947066"/>
                </a:cubicBezTo>
                <a:close/>
                <a:moveTo>
                  <a:pt x="6015287" y="5933327"/>
                </a:moveTo>
                <a:lnTo>
                  <a:pt x="6015974" y="5935249"/>
                </a:lnTo>
                <a:cubicBezTo>
                  <a:pt x="6017846" y="5942809"/>
                  <a:pt x="6018727" y="5951177"/>
                  <a:pt x="6017552" y="5961159"/>
                </a:cubicBezTo>
                <a:lnTo>
                  <a:pt x="6012772" y="5950059"/>
                </a:lnTo>
                <a:lnTo>
                  <a:pt x="6013294" y="5946149"/>
                </a:lnTo>
                <a:close/>
                <a:moveTo>
                  <a:pt x="4556611" y="5932973"/>
                </a:moveTo>
                <a:cubicBezTo>
                  <a:pt x="4556611" y="5935322"/>
                  <a:pt x="4556611" y="5940020"/>
                  <a:pt x="4556611" y="5942368"/>
                </a:cubicBezTo>
                <a:cubicBezTo>
                  <a:pt x="4561309" y="5944717"/>
                  <a:pt x="4563658" y="5942368"/>
                  <a:pt x="4561309" y="5935322"/>
                </a:cubicBezTo>
                <a:cubicBezTo>
                  <a:pt x="4561309" y="5935322"/>
                  <a:pt x="4558960" y="5932973"/>
                  <a:pt x="4556611" y="5932973"/>
                </a:cubicBezTo>
                <a:close/>
                <a:moveTo>
                  <a:pt x="6166056" y="5932508"/>
                </a:moveTo>
                <a:lnTo>
                  <a:pt x="6170809" y="5935616"/>
                </a:lnTo>
                <a:cubicBezTo>
                  <a:pt x="6171984" y="5938258"/>
                  <a:pt x="6172571" y="5941194"/>
                  <a:pt x="6174919" y="5942368"/>
                </a:cubicBezTo>
                <a:cubicBezTo>
                  <a:pt x="6174919" y="5965856"/>
                  <a:pt x="6174919" y="5986995"/>
                  <a:pt x="6174919" y="6010483"/>
                </a:cubicBezTo>
                <a:cubicBezTo>
                  <a:pt x="6174919" y="6012832"/>
                  <a:pt x="6174919" y="6015180"/>
                  <a:pt x="6174919" y="6017529"/>
                </a:cubicBezTo>
                <a:cubicBezTo>
                  <a:pt x="6172571" y="6024576"/>
                  <a:pt x="6172571" y="6012832"/>
                  <a:pt x="6172571" y="6010483"/>
                </a:cubicBezTo>
                <a:lnTo>
                  <a:pt x="6164203" y="5945635"/>
                </a:lnTo>
                <a:close/>
                <a:moveTo>
                  <a:pt x="6419193" y="5925927"/>
                </a:moveTo>
                <a:cubicBezTo>
                  <a:pt x="6416844" y="5925927"/>
                  <a:pt x="6414495" y="5925927"/>
                  <a:pt x="6414495" y="5928276"/>
                </a:cubicBezTo>
                <a:cubicBezTo>
                  <a:pt x="6473214" y="5947066"/>
                  <a:pt x="6531934" y="5965856"/>
                  <a:pt x="6585956" y="5986995"/>
                </a:cubicBezTo>
                <a:cubicBezTo>
                  <a:pt x="6548376" y="5947066"/>
                  <a:pt x="6473214" y="5947066"/>
                  <a:pt x="6419193" y="5925927"/>
                </a:cubicBezTo>
                <a:close/>
                <a:moveTo>
                  <a:pt x="6152261" y="5920124"/>
                </a:moveTo>
                <a:lnTo>
                  <a:pt x="6153744" y="5926551"/>
                </a:lnTo>
                <a:cubicBezTo>
                  <a:pt x="6154221" y="5931652"/>
                  <a:pt x="6153781" y="5937084"/>
                  <a:pt x="6151432" y="5942368"/>
                </a:cubicBezTo>
                <a:lnTo>
                  <a:pt x="6149423" y="5939990"/>
                </a:lnTo>
                <a:close/>
                <a:moveTo>
                  <a:pt x="6001110" y="5918880"/>
                </a:moveTo>
                <a:cubicBezTo>
                  <a:pt x="6004633" y="5924752"/>
                  <a:pt x="6006395" y="5932386"/>
                  <a:pt x="6008450" y="5940020"/>
                </a:cubicBezTo>
                <a:lnTo>
                  <a:pt x="6012772" y="5950059"/>
                </a:lnTo>
                <a:lnTo>
                  <a:pt x="6008156" y="5984646"/>
                </a:lnTo>
                <a:cubicBezTo>
                  <a:pt x="6004633" y="5975839"/>
                  <a:pt x="6002138" y="5965710"/>
                  <a:pt x="6000413" y="5954736"/>
                </a:cubicBezTo>
                <a:lnTo>
                  <a:pt x="5998895" y="5937721"/>
                </a:lnTo>
                <a:close/>
                <a:moveTo>
                  <a:pt x="6120898" y="5916532"/>
                </a:moveTo>
                <a:cubicBezTo>
                  <a:pt x="6123247" y="5944717"/>
                  <a:pt x="6123247" y="5975251"/>
                  <a:pt x="6132642" y="5991693"/>
                </a:cubicBezTo>
                <a:cubicBezTo>
                  <a:pt x="6127944" y="5968205"/>
                  <a:pt x="6139688" y="5925927"/>
                  <a:pt x="6120898" y="5916532"/>
                </a:cubicBezTo>
                <a:close/>
                <a:moveTo>
                  <a:pt x="3903651" y="5916532"/>
                </a:moveTo>
                <a:cubicBezTo>
                  <a:pt x="3905999" y="5944717"/>
                  <a:pt x="3856675" y="5956461"/>
                  <a:pt x="3875466" y="5977600"/>
                </a:cubicBezTo>
                <a:cubicBezTo>
                  <a:pt x="3894256" y="5965856"/>
                  <a:pt x="3901302" y="5947066"/>
                  <a:pt x="3915395" y="5932973"/>
                </a:cubicBezTo>
                <a:close/>
                <a:moveTo>
                  <a:pt x="5315267" y="5911834"/>
                </a:moveTo>
                <a:lnTo>
                  <a:pt x="5327011" y="5911834"/>
                </a:lnTo>
                <a:cubicBezTo>
                  <a:pt x="5327011" y="5918880"/>
                  <a:pt x="5319964" y="5909485"/>
                  <a:pt x="5315267" y="5911834"/>
                </a:cubicBezTo>
                <a:close/>
                <a:moveTo>
                  <a:pt x="6304160" y="5907650"/>
                </a:moveTo>
                <a:lnTo>
                  <a:pt x="6304295" y="5947854"/>
                </a:lnTo>
                <a:lnTo>
                  <a:pt x="6303442" y="5956902"/>
                </a:lnTo>
                <a:lnTo>
                  <a:pt x="6303111" y="5966312"/>
                </a:lnTo>
                <a:lnTo>
                  <a:pt x="6297056" y="6018117"/>
                </a:lnTo>
                <a:lnTo>
                  <a:pt x="6281192" y="6105813"/>
                </a:lnTo>
                <a:lnTo>
                  <a:pt x="6281826" y="6085234"/>
                </a:lnTo>
                <a:lnTo>
                  <a:pt x="6290010" y="6016355"/>
                </a:lnTo>
                <a:lnTo>
                  <a:pt x="6294797" y="5973674"/>
                </a:lnTo>
                <a:lnTo>
                  <a:pt x="6298158" y="5952461"/>
                </a:lnTo>
                <a:close/>
                <a:moveTo>
                  <a:pt x="6398053" y="5900090"/>
                </a:moveTo>
                <a:cubicBezTo>
                  <a:pt x="6395705" y="5900090"/>
                  <a:pt x="6393356" y="5900090"/>
                  <a:pt x="6393356" y="5904788"/>
                </a:cubicBezTo>
                <a:cubicBezTo>
                  <a:pt x="6437983" y="5916532"/>
                  <a:pt x="6489656" y="5932973"/>
                  <a:pt x="6529585" y="5937671"/>
                </a:cubicBezTo>
                <a:cubicBezTo>
                  <a:pt x="6496702" y="5914183"/>
                  <a:pt x="6437983" y="5916532"/>
                  <a:pt x="6398053" y="5900090"/>
                </a:cubicBezTo>
                <a:close/>
                <a:moveTo>
                  <a:pt x="5820254" y="5897742"/>
                </a:moveTo>
                <a:lnTo>
                  <a:pt x="5821318" y="5905370"/>
                </a:lnTo>
                <a:lnTo>
                  <a:pt x="5820008" y="5898810"/>
                </a:lnTo>
                <a:close/>
                <a:moveTo>
                  <a:pt x="5237757" y="5895392"/>
                </a:moveTo>
                <a:cubicBezTo>
                  <a:pt x="5242455" y="5900090"/>
                  <a:pt x="5251850" y="5904787"/>
                  <a:pt x="5256547" y="5911833"/>
                </a:cubicBezTo>
                <a:cubicBezTo>
                  <a:pt x="5251850" y="5911833"/>
                  <a:pt x="5247152" y="5911833"/>
                  <a:pt x="5244803" y="5909485"/>
                </a:cubicBezTo>
                <a:cubicBezTo>
                  <a:pt x="5242455" y="5907136"/>
                  <a:pt x="5242455" y="5907136"/>
                  <a:pt x="5240106" y="5904787"/>
                </a:cubicBezTo>
                <a:cubicBezTo>
                  <a:pt x="5240106" y="5902438"/>
                  <a:pt x="5237757" y="5900090"/>
                  <a:pt x="5237757" y="5895392"/>
                </a:cubicBezTo>
                <a:close/>
                <a:moveTo>
                  <a:pt x="3098022" y="5895392"/>
                </a:moveTo>
                <a:cubicBezTo>
                  <a:pt x="3086277" y="5951762"/>
                  <a:pt x="3076882" y="5991692"/>
                  <a:pt x="3069836" y="6041016"/>
                </a:cubicBezTo>
                <a:cubicBezTo>
                  <a:pt x="3069836" y="6043365"/>
                  <a:pt x="3069836" y="6043365"/>
                  <a:pt x="3072186" y="6043365"/>
                </a:cubicBezTo>
                <a:cubicBezTo>
                  <a:pt x="3079231" y="5996389"/>
                  <a:pt x="3100370" y="5949413"/>
                  <a:pt x="3098022" y="5895392"/>
                </a:cubicBezTo>
                <a:close/>
                <a:moveTo>
                  <a:pt x="6172426" y="5887391"/>
                </a:moveTo>
                <a:lnTo>
                  <a:pt x="6176938" y="5891099"/>
                </a:lnTo>
                <a:cubicBezTo>
                  <a:pt x="6181672" y="5901999"/>
                  <a:pt x="6175506" y="5921817"/>
                  <a:pt x="6177268" y="5937671"/>
                </a:cubicBezTo>
                <a:cubicBezTo>
                  <a:pt x="6170222" y="5937671"/>
                  <a:pt x="6170222" y="5921229"/>
                  <a:pt x="6167873" y="5928276"/>
                </a:cubicBezTo>
                <a:lnTo>
                  <a:pt x="6167292" y="5923755"/>
                </a:lnTo>
                <a:close/>
                <a:moveTo>
                  <a:pt x="6367519" y="5883649"/>
                </a:moveTo>
                <a:cubicBezTo>
                  <a:pt x="6367519" y="5900090"/>
                  <a:pt x="6367519" y="5918880"/>
                  <a:pt x="6367519" y="5935322"/>
                </a:cubicBezTo>
                <a:cubicBezTo>
                  <a:pt x="6367519" y="5944717"/>
                  <a:pt x="6367519" y="5954112"/>
                  <a:pt x="6367519" y="5963507"/>
                </a:cubicBezTo>
                <a:cubicBezTo>
                  <a:pt x="6372217" y="5958810"/>
                  <a:pt x="6367519" y="5944717"/>
                  <a:pt x="6369868" y="5937671"/>
                </a:cubicBezTo>
                <a:cubicBezTo>
                  <a:pt x="6372217" y="5921229"/>
                  <a:pt x="6372217" y="5895393"/>
                  <a:pt x="6374566" y="5883649"/>
                </a:cubicBezTo>
                <a:cubicBezTo>
                  <a:pt x="6400402" y="5895393"/>
                  <a:pt x="6447378" y="5900090"/>
                  <a:pt x="6475563" y="5902439"/>
                </a:cubicBezTo>
                <a:cubicBezTo>
                  <a:pt x="6445029" y="5890695"/>
                  <a:pt x="6412146" y="5883649"/>
                  <a:pt x="6374566" y="5883649"/>
                </a:cubicBezTo>
                <a:cubicBezTo>
                  <a:pt x="6369868" y="5883649"/>
                  <a:pt x="6367519" y="5883649"/>
                  <a:pt x="6367519" y="5883649"/>
                </a:cubicBezTo>
                <a:close/>
                <a:moveTo>
                  <a:pt x="5827680" y="5883350"/>
                </a:moveTo>
                <a:lnTo>
                  <a:pt x="5833613" y="5938441"/>
                </a:lnTo>
                <a:cubicBezTo>
                  <a:pt x="5836108" y="5958076"/>
                  <a:pt x="5838457" y="5977600"/>
                  <a:pt x="5839044" y="5996390"/>
                </a:cubicBezTo>
                <a:cubicBezTo>
                  <a:pt x="5833172" y="5982298"/>
                  <a:pt x="5829649" y="5964095"/>
                  <a:pt x="5827007" y="5946185"/>
                </a:cubicBezTo>
                <a:lnTo>
                  <a:pt x="5821318" y="5905370"/>
                </a:lnTo>
                <a:lnTo>
                  <a:pt x="5824952" y="5923578"/>
                </a:lnTo>
                <a:close/>
                <a:moveTo>
                  <a:pt x="5331708" y="5876602"/>
                </a:moveTo>
                <a:cubicBezTo>
                  <a:pt x="5317616" y="5890695"/>
                  <a:pt x="5272989" y="5883649"/>
                  <a:pt x="5254199" y="5885997"/>
                </a:cubicBezTo>
                <a:cubicBezTo>
                  <a:pt x="5263594" y="5890695"/>
                  <a:pt x="5258896" y="5893044"/>
                  <a:pt x="5265943" y="5897741"/>
                </a:cubicBezTo>
                <a:cubicBezTo>
                  <a:pt x="5263594" y="5888346"/>
                  <a:pt x="5287082" y="5895392"/>
                  <a:pt x="5298826" y="5895392"/>
                </a:cubicBezTo>
                <a:cubicBezTo>
                  <a:pt x="5296477" y="5904788"/>
                  <a:pt x="5287082" y="5895392"/>
                  <a:pt x="5277687" y="5897741"/>
                </a:cubicBezTo>
                <a:cubicBezTo>
                  <a:pt x="5284733" y="5904788"/>
                  <a:pt x="5305872" y="5900090"/>
                  <a:pt x="5301174" y="5911834"/>
                </a:cubicBezTo>
                <a:lnTo>
                  <a:pt x="5315267" y="5911834"/>
                </a:lnTo>
                <a:cubicBezTo>
                  <a:pt x="5327011" y="5932973"/>
                  <a:pt x="5366940" y="5923578"/>
                  <a:pt x="5371638" y="5951763"/>
                </a:cubicBezTo>
                <a:cubicBezTo>
                  <a:pt x="5355196" y="5932973"/>
                  <a:pt x="5343452" y="5940019"/>
                  <a:pt x="5317616" y="5930624"/>
                </a:cubicBezTo>
                <a:cubicBezTo>
                  <a:pt x="5319964" y="5947065"/>
                  <a:pt x="5338755" y="5944717"/>
                  <a:pt x="5341104" y="5958809"/>
                </a:cubicBezTo>
                <a:cubicBezTo>
                  <a:pt x="5322313" y="5949414"/>
                  <a:pt x="5305872" y="5940019"/>
                  <a:pt x="5289431" y="5928276"/>
                </a:cubicBezTo>
                <a:cubicBezTo>
                  <a:pt x="5289431" y="5923578"/>
                  <a:pt x="5287082" y="5918880"/>
                  <a:pt x="5284733" y="5914183"/>
                </a:cubicBezTo>
                <a:cubicBezTo>
                  <a:pt x="5282384" y="5916532"/>
                  <a:pt x="5282384" y="5918880"/>
                  <a:pt x="5280035" y="5921229"/>
                </a:cubicBezTo>
                <a:cubicBezTo>
                  <a:pt x="5265943" y="5911834"/>
                  <a:pt x="5251850" y="5900090"/>
                  <a:pt x="5240106" y="5888346"/>
                </a:cubicBezTo>
                <a:cubicBezTo>
                  <a:pt x="5242455" y="5888346"/>
                  <a:pt x="5242455" y="5885997"/>
                  <a:pt x="5242455" y="5885997"/>
                </a:cubicBezTo>
                <a:cubicBezTo>
                  <a:pt x="5244804" y="5890695"/>
                  <a:pt x="5247152" y="5893044"/>
                  <a:pt x="5251850" y="5895392"/>
                </a:cubicBezTo>
                <a:cubicBezTo>
                  <a:pt x="5258896" y="5895392"/>
                  <a:pt x="5240106" y="5883649"/>
                  <a:pt x="5247152" y="5881300"/>
                </a:cubicBezTo>
                <a:cubicBezTo>
                  <a:pt x="5275338" y="5878951"/>
                  <a:pt x="5301174" y="5874254"/>
                  <a:pt x="5331708" y="5876602"/>
                </a:cubicBezTo>
                <a:close/>
                <a:moveTo>
                  <a:pt x="4845511" y="5876601"/>
                </a:moveTo>
                <a:cubicBezTo>
                  <a:pt x="4847860" y="5874253"/>
                  <a:pt x="4852557" y="5881299"/>
                  <a:pt x="4852557" y="5881299"/>
                </a:cubicBezTo>
                <a:cubicBezTo>
                  <a:pt x="4850208" y="5885997"/>
                  <a:pt x="4843162" y="5878950"/>
                  <a:pt x="4845511" y="5876601"/>
                </a:cubicBezTo>
                <a:close/>
                <a:moveTo>
                  <a:pt x="3537241" y="5874254"/>
                </a:moveTo>
                <a:cubicBezTo>
                  <a:pt x="3537241" y="5883649"/>
                  <a:pt x="3520800" y="5878951"/>
                  <a:pt x="3520800" y="5888346"/>
                </a:cubicBezTo>
                <a:cubicBezTo>
                  <a:pt x="3534892" y="5893044"/>
                  <a:pt x="3556032" y="5878951"/>
                  <a:pt x="3537241" y="5874254"/>
                </a:cubicBezTo>
                <a:close/>
                <a:moveTo>
                  <a:pt x="6001110" y="5867207"/>
                </a:moveTo>
                <a:cubicBezTo>
                  <a:pt x="6005808" y="5870731"/>
                  <a:pt x="6009331" y="5878365"/>
                  <a:pt x="6013148" y="5885117"/>
                </a:cubicBezTo>
                <a:lnTo>
                  <a:pt x="6018513" y="5892860"/>
                </a:lnTo>
                <a:lnTo>
                  <a:pt x="6019313" y="5907431"/>
                </a:lnTo>
                <a:lnTo>
                  <a:pt x="6015287" y="5933327"/>
                </a:lnTo>
                <a:lnTo>
                  <a:pt x="6008450" y="5914183"/>
                </a:lnTo>
                <a:cubicBezTo>
                  <a:pt x="6002872" y="5900678"/>
                  <a:pt x="5997587" y="5887172"/>
                  <a:pt x="6001110" y="5867207"/>
                </a:cubicBezTo>
                <a:close/>
                <a:moveTo>
                  <a:pt x="5324663" y="5855462"/>
                </a:moveTo>
                <a:cubicBezTo>
                  <a:pt x="5308222" y="5867206"/>
                  <a:pt x="5275339" y="5869555"/>
                  <a:pt x="5249502" y="5871904"/>
                </a:cubicBezTo>
                <a:cubicBezTo>
                  <a:pt x="5249502" y="5869555"/>
                  <a:pt x="5251851" y="5867206"/>
                  <a:pt x="5251851" y="5864857"/>
                </a:cubicBezTo>
                <a:cubicBezTo>
                  <a:pt x="5277688" y="5860160"/>
                  <a:pt x="5303524" y="5848416"/>
                  <a:pt x="5324663" y="5855462"/>
                </a:cubicBezTo>
                <a:close/>
                <a:moveTo>
                  <a:pt x="4725723" y="5853115"/>
                </a:moveTo>
                <a:cubicBezTo>
                  <a:pt x="4723375" y="5855464"/>
                  <a:pt x="4721026" y="5857812"/>
                  <a:pt x="4718677" y="5855464"/>
                </a:cubicBezTo>
                <a:cubicBezTo>
                  <a:pt x="4725723" y="5862510"/>
                  <a:pt x="4730421" y="5869556"/>
                  <a:pt x="4737467" y="5876602"/>
                </a:cubicBezTo>
                <a:cubicBezTo>
                  <a:pt x="4739816" y="5874254"/>
                  <a:pt x="4739816" y="5874254"/>
                  <a:pt x="4744513" y="5874254"/>
                </a:cubicBezTo>
                <a:cubicBezTo>
                  <a:pt x="4739816" y="5867207"/>
                  <a:pt x="4732770" y="5860161"/>
                  <a:pt x="4725723" y="5853115"/>
                </a:cubicBezTo>
                <a:close/>
                <a:moveTo>
                  <a:pt x="3079231" y="5853114"/>
                </a:moveTo>
                <a:cubicBezTo>
                  <a:pt x="3062788" y="5942369"/>
                  <a:pt x="3013464" y="6031622"/>
                  <a:pt x="2999371" y="6125574"/>
                </a:cubicBezTo>
                <a:cubicBezTo>
                  <a:pt x="2992325" y="6116179"/>
                  <a:pt x="3006418" y="6090342"/>
                  <a:pt x="2992325" y="6095040"/>
                </a:cubicBezTo>
                <a:cubicBezTo>
                  <a:pt x="3027557" y="6019878"/>
                  <a:pt x="3051045" y="5935322"/>
                  <a:pt x="3079231" y="5853114"/>
                </a:cubicBezTo>
                <a:close/>
                <a:moveTo>
                  <a:pt x="6059081" y="5852596"/>
                </a:moveTo>
                <a:lnTo>
                  <a:pt x="6062325" y="5857959"/>
                </a:lnTo>
                <a:cubicBezTo>
                  <a:pt x="6064527" y="5861923"/>
                  <a:pt x="6066289" y="5865446"/>
                  <a:pt x="6066876" y="5867207"/>
                </a:cubicBezTo>
                <a:lnTo>
                  <a:pt x="6067177" y="5871757"/>
                </a:lnTo>
                <a:close/>
                <a:moveTo>
                  <a:pt x="3090974" y="5846068"/>
                </a:moveTo>
                <a:cubicBezTo>
                  <a:pt x="3074533" y="5942369"/>
                  <a:pt x="3043999" y="6048064"/>
                  <a:pt x="3022860" y="6142015"/>
                </a:cubicBezTo>
                <a:cubicBezTo>
                  <a:pt x="3018162" y="6090342"/>
                  <a:pt x="3034604" y="6038668"/>
                  <a:pt x="3051045" y="5991693"/>
                </a:cubicBezTo>
                <a:cubicBezTo>
                  <a:pt x="3067486" y="5944718"/>
                  <a:pt x="3079231" y="5897741"/>
                  <a:pt x="3090974" y="5846068"/>
                </a:cubicBezTo>
                <a:close/>
                <a:moveTo>
                  <a:pt x="3196668" y="5845342"/>
                </a:moveTo>
                <a:lnTo>
                  <a:pt x="3203715" y="5914183"/>
                </a:lnTo>
                <a:lnTo>
                  <a:pt x="3196669" y="5879223"/>
                </a:lnTo>
                <a:close/>
                <a:moveTo>
                  <a:pt x="6477912" y="5841371"/>
                </a:moveTo>
                <a:cubicBezTo>
                  <a:pt x="6484958" y="5855464"/>
                  <a:pt x="6499051" y="5862510"/>
                  <a:pt x="6506097" y="5876602"/>
                </a:cubicBezTo>
                <a:cubicBezTo>
                  <a:pt x="6524888" y="5881300"/>
                  <a:pt x="6541329" y="5900090"/>
                  <a:pt x="6553073" y="5902439"/>
                </a:cubicBezTo>
                <a:cubicBezTo>
                  <a:pt x="6529585" y="5883649"/>
                  <a:pt x="6496702" y="5848417"/>
                  <a:pt x="6477912" y="5841371"/>
                </a:cubicBezTo>
                <a:close/>
                <a:moveTo>
                  <a:pt x="6336986" y="5841371"/>
                </a:moveTo>
                <a:cubicBezTo>
                  <a:pt x="6341683" y="5841371"/>
                  <a:pt x="6341683" y="5848417"/>
                  <a:pt x="6348730" y="5850766"/>
                </a:cubicBezTo>
                <a:cubicBezTo>
                  <a:pt x="6414495" y="5857812"/>
                  <a:pt x="6475563" y="5890695"/>
                  <a:pt x="6527236" y="5923578"/>
                </a:cubicBezTo>
                <a:cubicBezTo>
                  <a:pt x="6527236" y="5928276"/>
                  <a:pt x="6529585" y="5923578"/>
                  <a:pt x="6531934" y="5921229"/>
                </a:cubicBezTo>
                <a:cubicBezTo>
                  <a:pt x="6536632" y="5928276"/>
                  <a:pt x="6553073" y="5940020"/>
                  <a:pt x="6562468" y="5935322"/>
                </a:cubicBezTo>
                <a:cubicBezTo>
                  <a:pt x="6548376" y="5930624"/>
                  <a:pt x="6529585" y="5893044"/>
                  <a:pt x="6524888" y="5911834"/>
                </a:cubicBezTo>
                <a:cubicBezTo>
                  <a:pt x="6496702" y="5857812"/>
                  <a:pt x="6412146" y="5843720"/>
                  <a:pt x="6336986" y="5841371"/>
                </a:cubicBezTo>
                <a:close/>
                <a:moveTo>
                  <a:pt x="4803233" y="5834325"/>
                </a:moveTo>
                <a:cubicBezTo>
                  <a:pt x="4810280" y="5831976"/>
                  <a:pt x="4814390" y="5834912"/>
                  <a:pt x="4817033" y="5839903"/>
                </a:cubicBezTo>
                <a:lnTo>
                  <a:pt x="4817249" y="5840678"/>
                </a:lnTo>
                <a:lnTo>
                  <a:pt x="4817326" y="5841371"/>
                </a:lnTo>
                <a:cubicBezTo>
                  <a:pt x="4810279" y="5841371"/>
                  <a:pt x="4812628" y="5853115"/>
                  <a:pt x="4807931" y="5855464"/>
                </a:cubicBezTo>
                <a:cubicBezTo>
                  <a:pt x="4799710" y="5860162"/>
                  <a:pt x="4792664" y="5859574"/>
                  <a:pt x="4786205" y="5858107"/>
                </a:cubicBezTo>
                <a:lnTo>
                  <a:pt x="4780580" y="5857290"/>
                </a:lnTo>
                <a:lnTo>
                  <a:pt x="4781214" y="5855170"/>
                </a:lnTo>
                <a:cubicBezTo>
                  <a:pt x="4786205" y="5847830"/>
                  <a:pt x="4793838" y="5844894"/>
                  <a:pt x="4805582" y="5853115"/>
                </a:cubicBezTo>
                <a:cubicBezTo>
                  <a:pt x="4805582" y="5841371"/>
                  <a:pt x="4796187" y="5839022"/>
                  <a:pt x="4803233" y="5834325"/>
                </a:cubicBezTo>
                <a:close/>
                <a:moveTo>
                  <a:pt x="3652331" y="5834325"/>
                </a:moveTo>
                <a:cubicBezTo>
                  <a:pt x="3647634" y="5857812"/>
                  <a:pt x="3635890" y="5874254"/>
                  <a:pt x="3628844" y="5895393"/>
                </a:cubicBezTo>
                <a:cubicBezTo>
                  <a:pt x="3647634" y="5888346"/>
                  <a:pt x="3652331" y="5871905"/>
                  <a:pt x="3666424" y="5864859"/>
                </a:cubicBezTo>
                <a:cubicBezTo>
                  <a:pt x="3661727" y="5853115"/>
                  <a:pt x="3661727" y="5839022"/>
                  <a:pt x="3652331" y="5834325"/>
                </a:cubicBezTo>
                <a:close/>
                <a:moveTo>
                  <a:pt x="4742165" y="5834324"/>
                </a:moveTo>
                <a:cubicBezTo>
                  <a:pt x="4749211" y="5834324"/>
                  <a:pt x="4744513" y="5839022"/>
                  <a:pt x="4742165" y="5841370"/>
                </a:cubicBezTo>
                <a:cubicBezTo>
                  <a:pt x="4735118" y="5841370"/>
                  <a:pt x="4739816" y="5834324"/>
                  <a:pt x="4742165" y="5834324"/>
                </a:cubicBezTo>
                <a:close/>
                <a:moveTo>
                  <a:pt x="4706933" y="5831976"/>
                </a:moveTo>
                <a:cubicBezTo>
                  <a:pt x="4702236" y="5834325"/>
                  <a:pt x="4702236" y="5834325"/>
                  <a:pt x="4699887" y="5836673"/>
                </a:cubicBezTo>
                <a:cubicBezTo>
                  <a:pt x="4704584" y="5841371"/>
                  <a:pt x="4709282" y="5846069"/>
                  <a:pt x="4713980" y="5848417"/>
                </a:cubicBezTo>
                <a:cubicBezTo>
                  <a:pt x="4709282" y="5843720"/>
                  <a:pt x="4706933" y="5836673"/>
                  <a:pt x="4706933" y="5831976"/>
                </a:cubicBezTo>
                <a:close/>
                <a:moveTo>
                  <a:pt x="3036951" y="5831976"/>
                </a:moveTo>
                <a:cubicBezTo>
                  <a:pt x="3033428" y="5842545"/>
                  <a:pt x="3030493" y="5854289"/>
                  <a:pt x="3026676" y="5865445"/>
                </a:cubicBezTo>
                <a:lnTo>
                  <a:pt x="3026150" y="5866458"/>
                </a:lnTo>
                <a:close/>
                <a:moveTo>
                  <a:pt x="5348774" y="5831388"/>
                </a:moveTo>
                <a:cubicBezTo>
                  <a:pt x="5358280" y="5830801"/>
                  <a:pt x="5366941" y="5831388"/>
                  <a:pt x="5373987" y="5834324"/>
                </a:cubicBezTo>
                <a:cubicBezTo>
                  <a:pt x="5331708" y="5839021"/>
                  <a:pt x="5294128" y="5848416"/>
                  <a:pt x="5254199" y="5855463"/>
                </a:cubicBezTo>
                <a:cubicBezTo>
                  <a:pt x="5256548" y="5850765"/>
                  <a:pt x="5256548" y="5846068"/>
                  <a:pt x="5258897" y="5841370"/>
                </a:cubicBezTo>
                <a:cubicBezTo>
                  <a:pt x="5265943" y="5841370"/>
                  <a:pt x="5270640" y="5841370"/>
                  <a:pt x="5261245" y="5836672"/>
                </a:cubicBezTo>
                <a:cubicBezTo>
                  <a:pt x="5284146" y="5845480"/>
                  <a:pt x="5320258" y="5833149"/>
                  <a:pt x="5348774" y="5831388"/>
                </a:cubicBezTo>
                <a:close/>
                <a:moveTo>
                  <a:pt x="6318195" y="5822581"/>
                </a:moveTo>
                <a:cubicBezTo>
                  <a:pt x="6344032" y="5829627"/>
                  <a:pt x="6388658" y="5831976"/>
                  <a:pt x="6412146" y="5834325"/>
                </a:cubicBezTo>
                <a:cubicBezTo>
                  <a:pt x="6386309" y="5824929"/>
                  <a:pt x="6346381" y="5820232"/>
                  <a:pt x="6318195" y="5822581"/>
                </a:cubicBezTo>
                <a:close/>
                <a:moveTo>
                  <a:pt x="6137339" y="5820232"/>
                </a:moveTo>
                <a:cubicBezTo>
                  <a:pt x="6134991" y="5839022"/>
                  <a:pt x="6139688" y="5857812"/>
                  <a:pt x="6153780" y="5871905"/>
                </a:cubicBezTo>
                <a:cubicBezTo>
                  <a:pt x="6156129" y="5850766"/>
                  <a:pt x="6144386" y="5843720"/>
                  <a:pt x="6153780" y="5829627"/>
                </a:cubicBezTo>
                <a:cubicBezTo>
                  <a:pt x="6149083" y="5824929"/>
                  <a:pt x="6144386" y="5822581"/>
                  <a:pt x="6137339" y="5820232"/>
                </a:cubicBezTo>
                <a:close/>
                <a:moveTo>
                  <a:pt x="6116200" y="5820232"/>
                </a:moveTo>
                <a:cubicBezTo>
                  <a:pt x="6118549" y="5855464"/>
                  <a:pt x="6113852" y="5885998"/>
                  <a:pt x="6125596" y="5909486"/>
                </a:cubicBezTo>
                <a:cubicBezTo>
                  <a:pt x="6127944" y="5893044"/>
                  <a:pt x="6132642" y="5869556"/>
                  <a:pt x="6120898" y="5857812"/>
                </a:cubicBezTo>
                <a:cubicBezTo>
                  <a:pt x="6123247" y="5857812"/>
                  <a:pt x="6125596" y="5857812"/>
                  <a:pt x="6127944" y="5860161"/>
                </a:cubicBezTo>
                <a:cubicBezTo>
                  <a:pt x="6130293" y="5841371"/>
                  <a:pt x="6123247" y="5831976"/>
                  <a:pt x="6116200" y="5820232"/>
                </a:cubicBezTo>
                <a:close/>
                <a:moveTo>
                  <a:pt x="5836679" y="5808338"/>
                </a:moveTo>
                <a:lnTo>
                  <a:pt x="5829209" y="5860785"/>
                </a:lnTo>
                <a:lnTo>
                  <a:pt x="5827680" y="5883350"/>
                </a:lnTo>
                <a:lnTo>
                  <a:pt x="5827301" y="5879832"/>
                </a:lnTo>
                <a:cubicBezTo>
                  <a:pt x="5826126" y="5860602"/>
                  <a:pt x="5826420" y="5841885"/>
                  <a:pt x="5829796" y="5824306"/>
                </a:cubicBezTo>
                <a:close/>
                <a:moveTo>
                  <a:pt x="5303524" y="5803790"/>
                </a:moveTo>
                <a:cubicBezTo>
                  <a:pt x="5301175" y="5806139"/>
                  <a:pt x="5301175" y="5806139"/>
                  <a:pt x="5298826" y="5808488"/>
                </a:cubicBezTo>
                <a:cubicBezTo>
                  <a:pt x="5289431" y="5810836"/>
                  <a:pt x="5280036" y="5813185"/>
                  <a:pt x="5270641" y="5817883"/>
                </a:cubicBezTo>
                <a:cubicBezTo>
                  <a:pt x="5270641" y="5815534"/>
                  <a:pt x="5272990" y="5813185"/>
                  <a:pt x="5272990" y="5810836"/>
                </a:cubicBezTo>
                <a:cubicBezTo>
                  <a:pt x="5282385" y="5808488"/>
                  <a:pt x="5294129" y="5806139"/>
                  <a:pt x="5303524" y="5803790"/>
                </a:cubicBezTo>
                <a:close/>
                <a:moveTo>
                  <a:pt x="6299405" y="5801442"/>
                </a:moveTo>
                <a:cubicBezTo>
                  <a:pt x="6318195" y="5815534"/>
                  <a:pt x="6358124" y="5808488"/>
                  <a:pt x="6383961" y="5817883"/>
                </a:cubicBezTo>
                <a:cubicBezTo>
                  <a:pt x="6367519" y="5801442"/>
                  <a:pt x="6322893" y="5801442"/>
                  <a:pt x="6299405" y="5801442"/>
                </a:cubicBezTo>
                <a:close/>
                <a:moveTo>
                  <a:pt x="3830839" y="5801442"/>
                </a:moveTo>
                <a:cubicBezTo>
                  <a:pt x="3805002" y="5857812"/>
                  <a:pt x="3762724" y="5902439"/>
                  <a:pt x="3732190" y="5956461"/>
                </a:cubicBezTo>
                <a:cubicBezTo>
                  <a:pt x="3743934" y="5954112"/>
                  <a:pt x="3755678" y="5954112"/>
                  <a:pt x="3767423" y="5951764"/>
                </a:cubicBezTo>
                <a:cubicBezTo>
                  <a:pt x="3762724" y="5930624"/>
                  <a:pt x="3774468" y="5923578"/>
                  <a:pt x="3781514" y="5911834"/>
                </a:cubicBezTo>
                <a:cubicBezTo>
                  <a:pt x="3793259" y="5911834"/>
                  <a:pt x="3795607" y="5902439"/>
                  <a:pt x="3805002" y="5902439"/>
                </a:cubicBezTo>
                <a:cubicBezTo>
                  <a:pt x="3816746" y="5876602"/>
                  <a:pt x="3837886" y="5857812"/>
                  <a:pt x="3849629" y="5829627"/>
                </a:cubicBezTo>
                <a:close/>
                <a:moveTo>
                  <a:pt x="5804101" y="5799379"/>
                </a:moveTo>
                <a:lnTo>
                  <a:pt x="5807410" y="5846546"/>
                </a:lnTo>
                <a:lnTo>
                  <a:pt x="5812973" y="5893411"/>
                </a:lnTo>
                <a:lnTo>
                  <a:pt x="5812932" y="5894505"/>
                </a:lnTo>
                <a:lnTo>
                  <a:pt x="5794234" y="5834476"/>
                </a:lnTo>
                <a:close/>
                <a:moveTo>
                  <a:pt x="4662306" y="5789698"/>
                </a:moveTo>
                <a:cubicBezTo>
                  <a:pt x="4662306" y="5792047"/>
                  <a:pt x="4662306" y="5794395"/>
                  <a:pt x="4662306" y="5799093"/>
                </a:cubicBezTo>
                <a:cubicBezTo>
                  <a:pt x="4667004" y="5801442"/>
                  <a:pt x="4671702" y="5803790"/>
                  <a:pt x="4676399" y="5806139"/>
                </a:cubicBezTo>
                <a:cubicBezTo>
                  <a:pt x="4671702" y="5801442"/>
                  <a:pt x="4667004" y="5794395"/>
                  <a:pt x="4662306" y="5789698"/>
                </a:cubicBezTo>
                <a:close/>
                <a:moveTo>
                  <a:pt x="5317616" y="5787348"/>
                </a:moveTo>
                <a:cubicBezTo>
                  <a:pt x="5305872" y="5794394"/>
                  <a:pt x="5291779" y="5796743"/>
                  <a:pt x="5275338" y="5799092"/>
                </a:cubicBezTo>
                <a:cubicBezTo>
                  <a:pt x="5277687" y="5796743"/>
                  <a:pt x="5277687" y="5794394"/>
                  <a:pt x="5277687" y="5792046"/>
                </a:cubicBezTo>
                <a:cubicBezTo>
                  <a:pt x="5291779" y="5789697"/>
                  <a:pt x="5303523" y="5787348"/>
                  <a:pt x="5317616" y="5787348"/>
                </a:cubicBezTo>
                <a:close/>
                <a:moveTo>
                  <a:pt x="5867230" y="5785000"/>
                </a:moveTo>
                <a:lnTo>
                  <a:pt x="5876073" y="5795006"/>
                </a:lnTo>
                <a:lnTo>
                  <a:pt x="5871817" y="5814213"/>
                </a:lnTo>
                <a:cubicBezTo>
                  <a:pt x="5868845" y="5823902"/>
                  <a:pt x="5865468" y="5832563"/>
                  <a:pt x="5862532" y="5839022"/>
                </a:cubicBezTo>
                <a:lnTo>
                  <a:pt x="5863322" y="5802687"/>
                </a:lnTo>
                <a:lnTo>
                  <a:pt x="5864881" y="5796744"/>
                </a:lnTo>
                <a:cubicBezTo>
                  <a:pt x="5867230" y="5796744"/>
                  <a:pt x="5871927" y="5806139"/>
                  <a:pt x="5874276" y="5799093"/>
                </a:cubicBezTo>
                <a:cubicBezTo>
                  <a:pt x="5867230" y="5799093"/>
                  <a:pt x="5862532" y="5787349"/>
                  <a:pt x="5867230" y="5785000"/>
                </a:cubicBezTo>
                <a:close/>
                <a:moveTo>
                  <a:pt x="6083317" y="5782651"/>
                </a:moveTo>
                <a:cubicBezTo>
                  <a:pt x="6083317" y="5813185"/>
                  <a:pt x="6097410" y="5827278"/>
                  <a:pt x="6109154" y="5848417"/>
                </a:cubicBezTo>
                <a:cubicBezTo>
                  <a:pt x="6106805" y="5820232"/>
                  <a:pt x="6097410" y="5799093"/>
                  <a:pt x="6083317" y="5782651"/>
                </a:cubicBezTo>
                <a:close/>
                <a:moveTo>
                  <a:pt x="4969996" y="5782651"/>
                </a:moveTo>
                <a:cubicBezTo>
                  <a:pt x="4972345" y="5789698"/>
                  <a:pt x="4972345" y="5796744"/>
                  <a:pt x="4972345" y="5801442"/>
                </a:cubicBezTo>
                <a:cubicBezTo>
                  <a:pt x="4977043" y="5801442"/>
                  <a:pt x="4981740" y="5799093"/>
                  <a:pt x="4984089" y="5794395"/>
                </a:cubicBezTo>
                <a:cubicBezTo>
                  <a:pt x="4979391" y="5792047"/>
                  <a:pt x="4974694" y="5787349"/>
                  <a:pt x="4969996" y="5782651"/>
                </a:cubicBezTo>
                <a:close/>
                <a:moveTo>
                  <a:pt x="6282963" y="5780303"/>
                </a:moveTo>
                <a:cubicBezTo>
                  <a:pt x="6280614" y="5787349"/>
                  <a:pt x="6287661" y="5785000"/>
                  <a:pt x="6287661" y="5789698"/>
                </a:cubicBezTo>
                <a:cubicBezTo>
                  <a:pt x="6372217" y="5789698"/>
                  <a:pt x="6428588" y="5817883"/>
                  <a:pt x="6477912" y="5853115"/>
                </a:cubicBezTo>
                <a:cubicBezTo>
                  <a:pt x="6447378" y="5796744"/>
                  <a:pt x="6358124" y="5782651"/>
                  <a:pt x="6282963" y="5780303"/>
                </a:cubicBezTo>
                <a:close/>
                <a:moveTo>
                  <a:pt x="5305871" y="5770906"/>
                </a:moveTo>
                <a:cubicBezTo>
                  <a:pt x="5298825" y="5775604"/>
                  <a:pt x="5291778" y="5777952"/>
                  <a:pt x="5284732" y="5780301"/>
                </a:cubicBezTo>
                <a:cubicBezTo>
                  <a:pt x="5284732" y="5777952"/>
                  <a:pt x="5284732" y="5777952"/>
                  <a:pt x="5287081" y="5775604"/>
                </a:cubicBezTo>
                <a:cubicBezTo>
                  <a:pt x="5294127" y="5773255"/>
                  <a:pt x="5298825" y="5773255"/>
                  <a:pt x="5305871" y="5770906"/>
                </a:cubicBezTo>
                <a:close/>
                <a:moveTo>
                  <a:pt x="4685794" y="5768559"/>
                </a:moveTo>
                <a:cubicBezTo>
                  <a:pt x="4683445" y="5768559"/>
                  <a:pt x="4681096" y="5770907"/>
                  <a:pt x="4678748" y="5770907"/>
                </a:cubicBezTo>
                <a:cubicBezTo>
                  <a:pt x="4674050" y="5773256"/>
                  <a:pt x="4671702" y="5775605"/>
                  <a:pt x="4669353" y="5777954"/>
                </a:cubicBezTo>
                <a:cubicBezTo>
                  <a:pt x="4678748" y="5789698"/>
                  <a:pt x="4688143" y="5801442"/>
                  <a:pt x="4697538" y="5813185"/>
                </a:cubicBezTo>
                <a:cubicBezTo>
                  <a:pt x="4699887" y="5813185"/>
                  <a:pt x="4702236" y="5813185"/>
                  <a:pt x="4704584" y="5813185"/>
                </a:cubicBezTo>
                <a:cubicBezTo>
                  <a:pt x="4709282" y="5817883"/>
                  <a:pt x="4711631" y="5824929"/>
                  <a:pt x="4713980" y="5831976"/>
                </a:cubicBezTo>
                <a:cubicBezTo>
                  <a:pt x="4725723" y="5843720"/>
                  <a:pt x="4737467" y="5857812"/>
                  <a:pt x="4749211" y="5871905"/>
                </a:cubicBezTo>
                <a:cubicBezTo>
                  <a:pt x="4751560" y="5871905"/>
                  <a:pt x="4753909" y="5874254"/>
                  <a:pt x="4758606" y="5876602"/>
                </a:cubicBezTo>
                <a:cubicBezTo>
                  <a:pt x="4760955" y="5867207"/>
                  <a:pt x="4753909" y="5850766"/>
                  <a:pt x="4756257" y="5841371"/>
                </a:cubicBezTo>
                <a:cubicBezTo>
                  <a:pt x="4744513" y="5827278"/>
                  <a:pt x="4732770" y="5810837"/>
                  <a:pt x="4718677" y="5796744"/>
                </a:cubicBezTo>
                <a:cubicBezTo>
                  <a:pt x="4709282" y="5785000"/>
                  <a:pt x="4697538" y="5777954"/>
                  <a:pt x="4685794" y="5768559"/>
                </a:cubicBezTo>
                <a:close/>
                <a:moveTo>
                  <a:pt x="6381869" y="5762907"/>
                </a:moveTo>
                <a:cubicBezTo>
                  <a:pt x="6376621" y="5761953"/>
                  <a:pt x="6371043" y="5762100"/>
                  <a:pt x="6365171" y="5763861"/>
                </a:cubicBezTo>
                <a:cubicBezTo>
                  <a:pt x="6383961" y="5770907"/>
                  <a:pt x="6405100" y="5787349"/>
                  <a:pt x="6419193" y="5787349"/>
                </a:cubicBezTo>
                <a:cubicBezTo>
                  <a:pt x="6410385" y="5778541"/>
                  <a:pt x="6397613" y="5765770"/>
                  <a:pt x="6381869" y="5762907"/>
                </a:cubicBezTo>
                <a:close/>
                <a:moveTo>
                  <a:pt x="6212500" y="5761512"/>
                </a:moveTo>
                <a:lnTo>
                  <a:pt x="6215701" y="5766800"/>
                </a:lnTo>
                <a:lnTo>
                  <a:pt x="6212500" y="5785000"/>
                </a:lnTo>
                <a:lnTo>
                  <a:pt x="6211296" y="5769686"/>
                </a:lnTo>
                <a:close/>
                <a:moveTo>
                  <a:pt x="4605936" y="5761512"/>
                </a:moveTo>
                <a:cubicBezTo>
                  <a:pt x="4605936" y="5763861"/>
                  <a:pt x="4603587" y="5763861"/>
                  <a:pt x="4603587" y="5763861"/>
                </a:cubicBezTo>
                <a:cubicBezTo>
                  <a:pt x="4608285" y="5770907"/>
                  <a:pt x="4615331" y="5777954"/>
                  <a:pt x="4620028" y="5785000"/>
                </a:cubicBezTo>
                <a:cubicBezTo>
                  <a:pt x="4620028" y="5782651"/>
                  <a:pt x="4622377" y="5780303"/>
                  <a:pt x="4624726" y="5777954"/>
                </a:cubicBezTo>
                <a:cubicBezTo>
                  <a:pt x="4620028" y="5777954"/>
                  <a:pt x="4617680" y="5775605"/>
                  <a:pt x="4617680" y="5770907"/>
                </a:cubicBezTo>
                <a:cubicBezTo>
                  <a:pt x="4612982" y="5766210"/>
                  <a:pt x="4610633" y="5763861"/>
                  <a:pt x="4605936" y="5761512"/>
                </a:cubicBezTo>
                <a:close/>
                <a:moveTo>
                  <a:pt x="6259476" y="5756815"/>
                </a:moveTo>
                <a:cubicBezTo>
                  <a:pt x="6257127" y="5763861"/>
                  <a:pt x="6266522" y="5763861"/>
                  <a:pt x="6266522" y="5770907"/>
                </a:cubicBezTo>
                <a:cubicBezTo>
                  <a:pt x="6315846" y="5766210"/>
                  <a:pt x="6355776" y="5782651"/>
                  <a:pt x="6391007" y="5785000"/>
                </a:cubicBezTo>
                <a:cubicBezTo>
                  <a:pt x="6358124" y="5759163"/>
                  <a:pt x="6313498" y="5761512"/>
                  <a:pt x="6259476" y="5756815"/>
                </a:cubicBezTo>
                <a:close/>
                <a:moveTo>
                  <a:pt x="3772119" y="5752117"/>
                </a:moveTo>
                <a:cubicBezTo>
                  <a:pt x="3755678" y="5747420"/>
                  <a:pt x="3739236" y="5770907"/>
                  <a:pt x="3755678" y="5773256"/>
                </a:cubicBezTo>
                <a:cubicBezTo>
                  <a:pt x="3755678" y="5761512"/>
                  <a:pt x="3774468" y="5766210"/>
                  <a:pt x="3772119" y="5752117"/>
                </a:cubicBezTo>
                <a:close/>
                <a:moveTo>
                  <a:pt x="5277687" y="5752116"/>
                </a:moveTo>
                <a:cubicBezTo>
                  <a:pt x="5280036" y="5752116"/>
                  <a:pt x="5280036" y="5752116"/>
                  <a:pt x="5280036" y="5752116"/>
                </a:cubicBezTo>
                <a:cubicBezTo>
                  <a:pt x="5289431" y="5747418"/>
                  <a:pt x="5305873" y="5756814"/>
                  <a:pt x="5322314" y="5752116"/>
                </a:cubicBezTo>
                <a:cubicBezTo>
                  <a:pt x="5315268" y="5759162"/>
                  <a:pt x="5296477" y="5754465"/>
                  <a:pt x="5284734" y="5759162"/>
                </a:cubicBezTo>
                <a:cubicBezTo>
                  <a:pt x="5284734" y="5761511"/>
                  <a:pt x="5289431" y="5761511"/>
                  <a:pt x="5294129" y="5761511"/>
                </a:cubicBezTo>
                <a:cubicBezTo>
                  <a:pt x="5287082" y="5766209"/>
                  <a:pt x="5280036" y="5768558"/>
                  <a:pt x="5270641" y="5768558"/>
                </a:cubicBezTo>
                <a:cubicBezTo>
                  <a:pt x="5275339" y="5763860"/>
                  <a:pt x="5277687" y="5756814"/>
                  <a:pt x="5277687" y="5752116"/>
                </a:cubicBezTo>
                <a:close/>
                <a:moveTo>
                  <a:pt x="6192408" y="5746636"/>
                </a:moveTo>
                <a:lnTo>
                  <a:pt x="6193584" y="5751033"/>
                </a:lnTo>
                <a:lnTo>
                  <a:pt x="6187838" y="5808488"/>
                </a:lnTo>
                <a:cubicBezTo>
                  <a:pt x="6185489" y="5836674"/>
                  <a:pt x="6183140" y="5863685"/>
                  <a:pt x="6179617" y="5883649"/>
                </a:cubicBezTo>
                <a:lnTo>
                  <a:pt x="6173645" y="5878971"/>
                </a:lnTo>
                <a:lnTo>
                  <a:pt x="6184939" y="5811644"/>
                </a:lnTo>
                <a:lnTo>
                  <a:pt x="6190033" y="5756977"/>
                </a:lnTo>
                <a:close/>
                <a:moveTo>
                  <a:pt x="2073956" y="5745070"/>
                </a:moveTo>
                <a:lnTo>
                  <a:pt x="2066912" y="5752116"/>
                </a:lnTo>
                <a:lnTo>
                  <a:pt x="2069262" y="6073899"/>
                </a:lnTo>
                <a:lnTo>
                  <a:pt x="2076305" y="6080945"/>
                </a:lnTo>
                <a:lnTo>
                  <a:pt x="2081005" y="6073899"/>
                </a:lnTo>
                <a:lnTo>
                  <a:pt x="2085700" y="5921228"/>
                </a:lnTo>
                <a:lnTo>
                  <a:pt x="2083355" y="5836672"/>
                </a:lnTo>
                <a:lnTo>
                  <a:pt x="2081005" y="5770906"/>
                </a:lnTo>
                <a:cubicBezTo>
                  <a:pt x="2081005" y="5770906"/>
                  <a:pt x="2078654" y="5752116"/>
                  <a:pt x="2073956" y="5745070"/>
                </a:cubicBezTo>
                <a:close/>
                <a:moveTo>
                  <a:pt x="6376914" y="5735676"/>
                </a:moveTo>
                <a:cubicBezTo>
                  <a:pt x="6391007" y="5747420"/>
                  <a:pt x="6407449" y="5770907"/>
                  <a:pt x="6433285" y="5761512"/>
                </a:cubicBezTo>
                <a:cubicBezTo>
                  <a:pt x="6414495" y="5754466"/>
                  <a:pt x="6395705" y="5735676"/>
                  <a:pt x="6376914" y="5735676"/>
                </a:cubicBezTo>
                <a:close/>
                <a:moveTo>
                  <a:pt x="5331709" y="5733327"/>
                </a:moveTo>
                <a:cubicBezTo>
                  <a:pt x="5331709" y="5735676"/>
                  <a:pt x="5334058" y="5735676"/>
                  <a:pt x="5334058" y="5735676"/>
                </a:cubicBezTo>
                <a:cubicBezTo>
                  <a:pt x="5345802" y="5754466"/>
                  <a:pt x="5348151" y="5782651"/>
                  <a:pt x="5329361" y="5796744"/>
                </a:cubicBezTo>
                <a:cubicBezTo>
                  <a:pt x="5336407" y="5801442"/>
                  <a:pt x="5362244" y="5789698"/>
                  <a:pt x="5369290" y="5792047"/>
                </a:cubicBezTo>
                <a:cubicBezTo>
                  <a:pt x="5366941" y="5803790"/>
                  <a:pt x="5341105" y="5794395"/>
                  <a:pt x="5331709" y="5801442"/>
                </a:cubicBezTo>
                <a:cubicBezTo>
                  <a:pt x="5327012" y="5808488"/>
                  <a:pt x="5334058" y="5829627"/>
                  <a:pt x="5319966" y="5829627"/>
                </a:cubicBezTo>
                <a:cubicBezTo>
                  <a:pt x="5322314" y="5820232"/>
                  <a:pt x="5324663" y="5810837"/>
                  <a:pt x="5327012" y="5801442"/>
                </a:cubicBezTo>
                <a:cubicBezTo>
                  <a:pt x="5319966" y="5803790"/>
                  <a:pt x="5315268" y="5803790"/>
                  <a:pt x="5308222" y="5806139"/>
                </a:cubicBezTo>
                <a:cubicBezTo>
                  <a:pt x="5308222" y="5803790"/>
                  <a:pt x="5308222" y="5803790"/>
                  <a:pt x="5305873" y="5801442"/>
                </a:cubicBezTo>
                <a:cubicBezTo>
                  <a:pt x="5312919" y="5801442"/>
                  <a:pt x="5319966" y="5799093"/>
                  <a:pt x="5327012" y="5799093"/>
                </a:cubicBezTo>
                <a:cubicBezTo>
                  <a:pt x="5336407" y="5777954"/>
                  <a:pt x="5338756" y="5756815"/>
                  <a:pt x="5331709" y="5733327"/>
                </a:cubicBezTo>
                <a:close/>
                <a:moveTo>
                  <a:pt x="3593612" y="5733327"/>
                </a:moveTo>
                <a:cubicBezTo>
                  <a:pt x="3595962" y="5740374"/>
                  <a:pt x="3586566" y="5742722"/>
                  <a:pt x="3595962" y="5745071"/>
                </a:cubicBezTo>
                <a:cubicBezTo>
                  <a:pt x="3600658" y="5742722"/>
                  <a:pt x="3600658" y="5733327"/>
                  <a:pt x="3593612" y="5733327"/>
                </a:cubicBezTo>
                <a:close/>
                <a:moveTo>
                  <a:pt x="3062788" y="5730977"/>
                </a:moveTo>
                <a:cubicBezTo>
                  <a:pt x="3041649" y="5785000"/>
                  <a:pt x="3027557" y="5843720"/>
                  <a:pt x="3011115" y="5895393"/>
                </a:cubicBezTo>
                <a:lnTo>
                  <a:pt x="3026150" y="5866458"/>
                </a:lnTo>
                <a:lnTo>
                  <a:pt x="3006418" y="5929449"/>
                </a:lnTo>
                <a:cubicBezTo>
                  <a:pt x="2993500" y="5961745"/>
                  <a:pt x="2979407" y="5994041"/>
                  <a:pt x="2968837" y="6026924"/>
                </a:cubicBezTo>
                <a:cubicBezTo>
                  <a:pt x="2997022" y="5935322"/>
                  <a:pt x="3027557" y="5822581"/>
                  <a:pt x="3062788" y="5730977"/>
                </a:cubicBezTo>
                <a:close/>
                <a:moveTo>
                  <a:pt x="5098043" y="5727940"/>
                </a:moveTo>
                <a:lnTo>
                  <a:pt x="5146155" y="5730978"/>
                </a:lnTo>
                <a:lnTo>
                  <a:pt x="5097699" y="5734139"/>
                </a:lnTo>
                <a:close/>
                <a:moveTo>
                  <a:pt x="3779166" y="5726281"/>
                </a:moveTo>
                <a:cubicBezTo>
                  <a:pt x="3774468" y="5726281"/>
                  <a:pt x="3774468" y="5738025"/>
                  <a:pt x="3781514" y="5738025"/>
                </a:cubicBezTo>
                <a:cubicBezTo>
                  <a:pt x="3781514" y="5733327"/>
                  <a:pt x="3783863" y="5730978"/>
                  <a:pt x="3783863" y="5728630"/>
                </a:cubicBezTo>
                <a:lnTo>
                  <a:pt x="3781514" y="5726281"/>
                </a:lnTo>
                <a:cubicBezTo>
                  <a:pt x="3781514" y="5726281"/>
                  <a:pt x="3779166" y="5726281"/>
                  <a:pt x="3779166" y="5726281"/>
                </a:cubicBezTo>
                <a:close/>
                <a:moveTo>
                  <a:pt x="3090974" y="5723931"/>
                </a:moveTo>
                <a:cubicBezTo>
                  <a:pt x="3093323" y="5714536"/>
                  <a:pt x="3083927" y="5756814"/>
                  <a:pt x="3081579" y="5768558"/>
                </a:cubicBezTo>
                <a:cubicBezTo>
                  <a:pt x="3069835" y="5806139"/>
                  <a:pt x="3046347" y="5848417"/>
                  <a:pt x="3053393" y="5883649"/>
                </a:cubicBezTo>
                <a:cubicBezTo>
                  <a:pt x="3034604" y="5935322"/>
                  <a:pt x="3027557" y="5984646"/>
                  <a:pt x="3008768" y="6036320"/>
                </a:cubicBezTo>
                <a:cubicBezTo>
                  <a:pt x="2982930" y="6062156"/>
                  <a:pt x="2978232" y="6104434"/>
                  <a:pt x="2961791" y="6146712"/>
                </a:cubicBezTo>
                <a:cubicBezTo>
                  <a:pt x="2964141" y="6095039"/>
                  <a:pt x="2985279" y="6050412"/>
                  <a:pt x="2997023" y="5991693"/>
                </a:cubicBezTo>
                <a:cubicBezTo>
                  <a:pt x="3004069" y="5998739"/>
                  <a:pt x="2994674" y="6012832"/>
                  <a:pt x="2994674" y="6022227"/>
                </a:cubicBezTo>
                <a:cubicBezTo>
                  <a:pt x="3001720" y="6012832"/>
                  <a:pt x="3011116" y="5994041"/>
                  <a:pt x="3004069" y="5977600"/>
                </a:cubicBezTo>
                <a:cubicBezTo>
                  <a:pt x="3041649" y="5900090"/>
                  <a:pt x="3060440" y="5806139"/>
                  <a:pt x="3090974" y="5723931"/>
                </a:cubicBezTo>
                <a:close/>
                <a:moveTo>
                  <a:pt x="3209171" y="5721887"/>
                </a:moveTo>
                <a:lnTo>
                  <a:pt x="3216392" y="5724775"/>
                </a:lnTo>
                <a:lnTo>
                  <a:pt x="3220156" y="5775605"/>
                </a:lnTo>
                <a:lnTo>
                  <a:pt x="3212353" y="5751953"/>
                </a:lnTo>
                <a:lnTo>
                  <a:pt x="3209850" y="5732662"/>
                </a:lnTo>
                <a:close/>
                <a:moveTo>
                  <a:pt x="6261678" y="5720115"/>
                </a:moveTo>
                <a:cubicBezTo>
                  <a:pt x="6245530" y="5720702"/>
                  <a:pt x="6230116" y="5721583"/>
                  <a:pt x="6217198" y="5721583"/>
                </a:cubicBezTo>
                <a:cubicBezTo>
                  <a:pt x="6228942" y="5733327"/>
                  <a:pt x="6247732" y="5730978"/>
                  <a:pt x="6264173" y="5733327"/>
                </a:cubicBezTo>
                <a:cubicBezTo>
                  <a:pt x="6299405" y="5740374"/>
                  <a:pt x="6334637" y="5756815"/>
                  <a:pt x="6379263" y="5754466"/>
                </a:cubicBezTo>
                <a:cubicBezTo>
                  <a:pt x="6365171" y="5719234"/>
                  <a:pt x="6310121" y="5718354"/>
                  <a:pt x="6261678" y="5720115"/>
                </a:cubicBezTo>
                <a:close/>
                <a:moveTo>
                  <a:pt x="5289430" y="5719233"/>
                </a:moveTo>
                <a:cubicBezTo>
                  <a:pt x="5296476" y="5723931"/>
                  <a:pt x="5303523" y="5728628"/>
                  <a:pt x="5308220" y="5728628"/>
                </a:cubicBezTo>
                <a:cubicBezTo>
                  <a:pt x="5305871" y="5728628"/>
                  <a:pt x="5305871" y="5728628"/>
                  <a:pt x="5315266" y="5730977"/>
                </a:cubicBezTo>
                <a:cubicBezTo>
                  <a:pt x="5310569" y="5735674"/>
                  <a:pt x="5305871" y="5735674"/>
                  <a:pt x="5298825" y="5733326"/>
                </a:cubicBezTo>
                <a:cubicBezTo>
                  <a:pt x="5298825" y="5733326"/>
                  <a:pt x="5296476" y="5728628"/>
                  <a:pt x="5289430" y="5719233"/>
                </a:cubicBezTo>
                <a:close/>
                <a:moveTo>
                  <a:pt x="5272989" y="5719233"/>
                </a:moveTo>
                <a:cubicBezTo>
                  <a:pt x="5280035" y="5723931"/>
                  <a:pt x="5284733" y="5728628"/>
                  <a:pt x="5289431" y="5730977"/>
                </a:cubicBezTo>
                <a:cubicBezTo>
                  <a:pt x="5284733" y="5730977"/>
                  <a:pt x="5282384" y="5728628"/>
                  <a:pt x="5282384" y="5728628"/>
                </a:cubicBezTo>
                <a:cubicBezTo>
                  <a:pt x="5277687" y="5728628"/>
                  <a:pt x="5280035" y="5738023"/>
                  <a:pt x="5275338" y="5738023"/>
                </a:cubicBezTo>
                <a:cubicBezTo>
                  <a:pt x="5275338" y="5735674"/>
                  <a:pt x="5275338" y="5735674"/>
                  <a:pt x="5275338" y="5733326"/>
                </a:cubicBezTo>
                <a:cubicBezTo>
                  <a:pt x="5275338" y="5733326"/>
                  <a:pt x="5275338" y="5730977"/>
                  <a:pt x="5277687" y="5730977"/>
                </a:cubicBezTo>
                <a:cubicBezTo>
                  <a:pt x="5277687" y="5730977"/>
                  <a:pt x="5275338" y="5730977"/>
                  <a:pt x="5275338" y="5730977"/>
                </a:cubicBezTo>
                <a:cubicBezTo>
                  <a:pt x="5275338" y="5728628"/>
                  <a:pt x="5275338" y="5723931"/>
                  <a:pt x="5272989" y="5719233"/>
                </a:cubicBezTo>
                <a:close/>
                <a:moveTo>
                  <a:pt x="3685214" y="5712188"/>
                </a:moveTo>
                <a:cubicBezTo>
                  <a:pt x="3689912" y="5730978"/>
                  <a:pt x="3668773" y="5754466"/>
                  <a:pt x="3685214" y="5763861"/>
                </a:cubicBezTo>
                <a:cubicBezTo>
                  <a:pt x="3678169" y="5747420"/>
                  <a:pt x="3694609" y="5749768"/>
                  <a:pt x="3699307" y="5742722"/>
                </a:cubicBezTo>
                <a:cubicBezTo>
                  <a:pt x="3689912" y="5723932"/>
                  <a:pt x="3704005" y="5716886"/>
                  <a:pt x="3685214" y="5712188"/>
                </a:cubicBezTo>
                <a:close/>
                <a:moveTo>
                  <a:pt x="5362242" y="5712187"/>
                </a:moveTo>
                <a:cubicBezTo>
                  <a:pt x="5362242" y="5712187"/>
                  <a:pt x="5364591" y="5714536"/>
                  <a:pt x="5364591" y="5716885"/>
                </a:cubicBezTo>
                <a:cubicBezTo>
                  <a:pt x="5362242" y="5723931"/>
                  <a:pt x="5359894" y="5730977"/>
                  <a:pt x="5355196" y="5740373"/>
                </a:cubicBezTo>
                <a:cubicBezTo>
                  <a:pt x="5355196" y="5733326"/>
                  <a:pt x="5357545" y="5721582"/>
                  <a:pt x="5362242" y="5712187"/>
                </a:cubicBezTo>
                <a:close/>
                <a:moveTo>
                  <a:pt x="3118768" y="5711267"/>
                </a:moveTo>
                <a:lnTo>
                  <a:pt x="3118867" y="5713948"/>
                </a:lnTo>
                <a:cubicBezTo>
                  <a:pt x="3120922" y="5734500"/>
                  <a:pt x="3123858" y="5755639"/>
                  <a:pt x="3126206" y="5773255"/>
                </a:cubicBezTo>
                <a:lnTo>
                  <a:pt x="3124197" y="5771247"/>
                </a:lnTo>
                <a:lnTo>
                  <a:pt x="3152042" y="5914183"/>
                </a:lnTo>
                <a:cubicBezTo>
                  <a:pt x="3150868" y="5876603"/>
                  <a:pt x="3145583" y="5837261"/>
                  <a:pt x="3138243" y="5797919"/>
                </a:cubicBezTo>
                <a:close/>
                <a:moveTo>
                  <a:pt x="5099083" y="5709215"/>
                </a:moveTo>
                <a:lnTo>
                  <a:pt x="5100574" y="5709289"/>
                </a:lnTo>
                <a:cubicBezTo>
                  <a:pt x="5110043" y="5710427"/>
                  <a:pt x="5118557" y="5712188"/>
                  <a:pt x="5125016" y="5714537"/>
                </a:cubicBezTo>
                <a:cubicBezTo>
                  <a:pt x="5119144" y="5713950"/>
                  <a:pt x="5111657" y="5713656"/>
                  <a:pt x="5103217" y="5713583"/>
                </a:cubicBezTo>
                <a:lnTo>
                  <a:pt x="5098838" y="5713641"/>
                </a:lnTo>
                <a:close/>
                <a:moveTo>
                  <a:pt x="5446798" y="5707489"/>
                </a:moveTo>
                <a:cubicBezTo>
                  <a:pt x="5446798" y="5719233"/>
                  <a:pt x="5442101" y="5726280"/>
                  <a:pt x="5446798" y="5735675"/>
                </a:cubicBezTo>
                <a:cubicBezTo>
                  <a:pt x="5428008" y="5763861"/>
                  <a:pt x="5425659" y="5824929"/>
                  <a:pt x="5416264" y="5867207"/>
                </a:cubicBezTo>
                <a:cubicBezTo>
                  <a:pt x="5418613" y="5815534"/>
                  <a:pt x="5432705" y="5756815"/>
                  <a:pt x="5446798" y="5707489"/>
                </a:cubicBezTo>
                <a:close/>
                <a:moveTo>
                  <a:pt x="4852558" y="5702792"/>
                </a:moveTo>
                <a:cubicBezTo>
                  <a:pt x="4859604" y="5726280"/>
                  <a:pt x="4829070" y="5726280"/>
                  <a:pt x="4829070" y="5705141"/>
                </a:cubicBezTo>
                <a:cubicBezTo>
                  <a:pt x="4836116" y="5705141"/>
                  <a:pt x="4843163" y="5705141"/>
                  <a:pt x="4852558" y="5702792"/>
                </a:cubicBezTo>
                <a:close/>
                <a:moveTo>
                  <a:pt x="6264467" y="5700151"/>
                </a:moveTo>
                <a:cubicBezTo>
                  <a:pt x="6241860" y="5700444"/>
                  <a:pt x="6218372" y="5702793"/>
                  <a:pt x="6198407" y="5702793"/>
                </a:cubicBezTo>
                <a:cubicBezTo>
                  <a:pt x="6219547" y="5716886"/>
                  <a:pt x="6290010" y="5707490"/>
                  <a:pt x="6325242" y="5709839"/>
                </a:cubicBezTo>
                <a:cubicBezTo>
                  <a:pt x="6308800" y="5701619"/>
                  <a:pt x="6287074" y="5699857"/>
                  <a:pt x="6264467" y="5700151"/>
                </a:cubicBezTo>
                <a:close/>
                <a:moveTo>
                  <a:pt x="5404644" y="5691791"/>
                </a:moveTo>
                <a:lnTo>
                  <a:pt x="5409217" y="5719235"/>
                </a:lnTo>
                <a:cubicBezTo>
                  <a:pt x="5409217" y="5712188"/>
                  <a:pt x="5404520" y="5707491"/>
                  <a:pt x="5402171" y="5700444"/>
                </a:cubicBezTo>
                <a:close/>
                <a:moveTo>
                  <a:pt x="5404520" y="5691049"/>
                </a:moveTo>
                <a:lnTo>
                  <a:pt x="5404770" y="5691349"/>
                </a:lnTo>
                <a:lnTo>
                  <a:pt x="5404644" y="5691791"/>
                </a:lnTo>
                <a:close/>
                <a:moveTo>
                  <a:pt x="4719962" y="5689472"/>
                </a:moveTo>
                <a:cubicBezTo>
                  <a:pt x="4718090" y="5690903"/>
                  <a:pt x="4703998" y="5709840"/>
                  <a:pt x="4716328" y="5695747"/>
                </a:cubicBezTo>
                <a:cubicBezTo>
                  <a:pt x="4719852" y="5690462"/>
                  <a:pt x="4720586" y="5688994"/>
                  <a:pt x="4719962" y="5689472"/>
                </a:cubicBezTo>
                <a:close/>
                <a:moveTo>
                  <a:pt x="5105003" y="5685322"/>
                </a:moveTo>
                <a:lnTo>
                  <a:pt x="5136760" y="5700444"/>
                </a:lnTo>
                <a:lnTo>
                  <a:pt x="5088742" y="5701965"/>
                </a:lnTo>
                <a:lnTo>
                  <a:pt x="5059250" y="5686352"/>
                </a:lnTo>
                <a:cubicBezTo>
                  <a:pt x="5073342" y="5686352"/>
                  <a:pt x="5089784" y="5686352"/>
                  <a:pt x="5103877" y="5688700"/>
                </a:cubicBezTo>
                <a:close/>
                <a:moveTo>
                  <a:pt x="6172094" y="5684480"/>
                </a:moveTo>
                <a:cubicBezTo>
                  <a:pt x="6170956" y="5684150"/>
                  <a:pt x="6169635" y="5684590"/>
                  <a:pt x="6167873" y="5686352"/>
                </a:cubicBezTo>
                <a:cubicBezTo>
                  <a:pt x="6170222" y="5728630"/>
                  <a:pt x="6153780" y="5782651"/>
                  <a:pt x="6160827" y="5827278"/>
                </a:cubicBezTo>
                <a:cubicBezTo>
                  <a:pt x="6179617" y="5789698"/>
                  <a:pt x="6170222" y="5728630"/>
                  <a:pt x="6184315" y="5693398"/>
                </a:cubicBezTo>
                <a:cubicBezTo>
                  <a:pt x="6177268" y="5693398"/>
                  <a:pt x="6175506" y="5685471"/>
                  <a:pt x="6172094" y="5684480"/>
                </a:cubicBezTo>
                <a:close/>
                <a:moveTo>
                  <a:pt x="5406869" y="5684003"/>
                </a:moveTo>
                <a:cubicBezTo>
                  <a:pt x="5411566" y="5691049"/>
                  <a:pt x="5413915" y="5698096"/>
                  <a:pt x="5416264" y="5705142"/>
                </a:cubicBezTo>
                <a:cubicBezTo>
                  <a:pt x="5412741" y="5703967"/>
                  <a:pt x="5411566" y="5701031"/>
                  <a:pt x="5410392" y="5698095"/>
                </a:cubicBezTo>
                <a:lnTo>
                  <a:pt x="5404770" y="5691349"/>
                </a:lnTo>
                <a:close/>
                <a:moveTo>
                  <a:pt x="3177878" y="5684003"/>
                </a:moveTo>
                <a:cubicBezTo>
                  <a:pt x="3184925" y="5723932"/>
                  <a:pt x="3191971" y="5763861"/>
                  <a:pt x="3201366" y="5801442"/>
                </a:cubicBezTo>
                <a:cubicBezTo>
                  <a:pt x="3199017" y="5763861"/>
                  <a:pt x="3194321" y="5728630"/>
                  <a:pt x="3189622" y="5695747"/>
                </a:cubicBezTo>
                <a:cubicBezTo>
                  <a:pt x="3184925" y="5693398"/>
                  <a:pt x="3182576" y="5688700"/>
                  <a:pt x="3180227" y="5684003"/>
                </a:cubicBezTo>
                <a:cubicBezTo>
                  <a:pt x="3177878" y="5684003"/>
                  <a:pt x="3177878" y="5684003"/>
                  <a:pt x="3177878" y="5684003"/>
                </a:cubicBezTo>
                <a:close/>
                <a:moveTo>
                  <a:pt x="5066296" y="5676956"/>
                </a:moveTo>
                <a:cubicBezTo>
                  <a:pt x="5033413" y="5669910"/>
                  <a:pt x="4998182" y="5679305"/>
                  <a:pt x="4979391" y="5691049"/>
                </a:cubicBezTo>
                <a:cubicBezTo>
                  <a:pt x="5009925" y="5686352"/>
                  <a:pt x="5040460" y="5684003"/>
                  <a:pt x="5066296" y="5676956"/>
                </a:cubicBezTo>
                <a:close/>
                <a:moveTo>
                  <a:pt x="4462660" y="5672259"/>
                </a:moveTo>
                <a:cubicBezTo>
                  <a:pt x="4462660" y="5674608"/>
                  <a:pt x="4462660" y="5676956"/>
                  <a:pt x="4462660" y="5681654"/>
                </a:cubicBezTo>
                <a:cubicBezTo>
                  <a:pt x="4465009" y="5681654"/>
                  <a:pt x="4465009" y="5684003"/>
                  <a:pt x="4467358" y="5684003"/>
                </a:cubicBezTo>
                <a:cubicBezTo>
                  <a:pt x="4469706" y="5684003"/>
                  <a:pt x="4469706" y="5681654"/>
                  <a:pt x="4469706" y="5681654"/>
                </a:cubicBezTo>
                <a:cubicBezTo>
                  <a:pt x="4467358" y="5679305"/>
                  <a:pt x="4465009" y="5674608"/>
                  <a:pt x="4462660" y="5672259"/>
                </a:cubicBezTo>
                <a:close/>
                <a:moveTo>
                  <a:pt x="3036951" y="5672258"/>
                </a:moveTo>
                <a:cubicBezTo>
                  <a:pt x="3041649" y="5667561"/>
                  <a:pt x="3022859" y="5702793"/>
                  <a:pt x="3018161" y="5712188"/>
                </a:cubicBezTo>
                <a:cubicBezTo>
                  <a:pt x="2997022" y="5756815"/>
                  <a:pt x="2973534" y="5815535"/>
                  <a:pt x="2950047" y="5857813"/>
                </a:cubicBezTo>
                <a:cubicBezTo>
                  <a:pt x="2945350" y="5862510"/>
                  <a:pt x="2964139" y="5827279"/>
                  <a:pt x="2968837" y="5817883"/>
                </a:cubicBezTo>
                <a:cubicBezTo>
                  <a:pt x="2989977" y="5770908"/>
                  <a:pt x="3015813" y="5714537"/>
                  <a:pt x="3036951" y="5672258"/>
                </a:cubicBezTo>
                <a:close/>
                <a:moveTo>
                  <a:pt x="6148276" y="5666681"/>
                </a:moveTo>
                <a:cubicBezTo>
                  <a:pt x="6146882" y="5666681"/>
                  <a:pt x="6145561" y="5667562"/>
                  <a:pt x="6144386" y="5669910"/>
                </a:cubicBezTo>
                <a:cubicBezTo>
                  <a:pt x="6153780" y="5709839"/>
                  <a:pt x="6127944" y="5768559"/>
                  <a:pt x="6137339" y="5815534"/>
                </a:cubicBezTo>
                <a:cubicBezTo>
                  <a:pt x="6149083" y="5813185"/>
                  <a:pt x="6146734" y="5822581"/>
                  <a:pt x="6153780" y="5820232"/>
                </a:cubicBezTo>
                <a:cubicBezTo>
                  <a:pt x="6156129" y="5773256"/>
                  <a:pt x="6151432" y="5716886"/>
                  <a:pt x="6160827" y="5674608"/>
                </a:cubicBezTo>
                <a:cubicBezTo>
                  <a:pt x="6157304" y="5674608"/>
                  <a:pt x="6152460" y="5666681"/>
                  <a:pt x="6148276" y="5666681"/>
                </a:cubicBezTo>
                <a:close/>
                <a:moveTo>
                  <a:pt x="5636986" y="5666411"/>
                </a:moveTo>
                <a:lnTo>
                  <a:pt x="5635875" y="5682829"/>
                </a:lnTo>
                <a:cubicBezTo>
                  <a:pt x="5631765" y="5729217"/>
                  <a:pt x="5626480" y="5776780"/>
                  <a:pt x="5625305" y="5822581"/>
                </a:cubicBezTo>
                <a:cubicBezTo>
                  <a:pt x="5624131" y="5800268"/>
                  <a:pt x="5623103" y="5776633"/>
                  <a:pt x="5622480" y="5752558"/>
                </a:cubicBezTo>
                <a:lnTo>
                  <a:pt x="5622377" y="5734131"/>
                </a:lnTo>
                <a:lnTo>
                  <a:pt x="5625452" y="5705839"/>
                </a:lnTo>
                <a:close/>
                <a:moveTo>
                  <a:pt x="6158478" y="5665212"/>
                </a:moveTo>
                <a:cubicBezTo>
                  <a:pt x="6160827" y="5672259"/>
                  <a:pt x="6167873" y="5674608"/>
                  <a:pt x="6174919" y="5676956"/>
                </a:cubicBezTo>
                <a:cubicBezTo>
                  <a:pt x="6200756" y="5681654"/>
                  <a:pt x="6250081" y="5674608"/>
                  <a:pt x="6271219" y="5681654"/>
                </a:cubicBezTo>
                <a:cubicBezTo>
                  <a:pt x="6247732" y="5662864"/>
                  <a:pt x="6196059" y="5669910"/>
                  <a:pt x="6158478" y="5665212"/>
                </a:cubicBezTo>
                <a:close/>
                <a:moveTo>
                  <a:pt x="3283573" y="5665212"/>
                </a:moveTo>
                <a:cubicBezTo>
                  <a:pt x="3274178" y="5672259"/>
                  <a:pt x="3255388" y="5669910"/>
                  <a:pt x="3250690" y="5679305"/>
                </a:cubicBezTo>
                <a:cubicBezTo>
                  <a:pt x="3250690" y="5681654"/>
                  <a:pt x="3250690" y="5686352"/>
                  <a:pt x="3250690" y="5688700"/>
                </a:cubicBezTo>
                <a:cubicBezTo>
                  <a:pt x="3267132" y="5686352"/>
                  <a:pt x="3278876" y="5679305"/>
                  <a:pt x="3283573" y="5665212"/>
                </a:cubicBezTo>
                <a:close/>
                <a:moveTo>
                  <a:pt x="3058092" y="5660514"/>
                </a:moveTo>
                <a:cubicBezTo>
                  <a:pt x="3062790" y="5655816"/>
                  <a:pt x="3051046" y="5691048"/>
                  <a:pt x="3046348" y="5705141"/>
                </a:cubicBezTo>
                <a:cubicBezTo>
                  <a:pt x="3029907" y="5756814"/>
                  <a:pt x="3015815" y="5794394"/>
                  <a:pt x="2997024" y="5839021"/>
                </a:cubicBezTo>
                <a:cubicBezTo>
                  <a:pt x="2994675" y="5846068"/>
                  <a:pt x="2982932" y="5876601"/>
                  <a:pt x="2985280" y="5862509"/>
                </a:cubicBezTo>
                <a:cubicBezTo>
                  <a:pt x="2997024" y="5801441"/>
                  <a:pt x="3036953" y="5733326"/>
                  <a:pt x="3058092" y="5660514"/>
                </a:cubicBezTo>
                <a:close/>
                <a:moveTo>
                  <a:pt x="3116813" y="5658178"/>
                </a:moveTo>
                <a:lnTo>
                  <a:pt x="3117965" y="5689456"/>
                </a:lnTo>
                <a:lnTo>
                  <a:pt x="3140298" y="5799093"/>
                </a:lnTo>
                <a:cubicBezTo>
                  <a:pt x="3135600" y="5761512"/>
                  <a:pt x="3128554" y="5719234"/>
                  <a:pt x="3121508" y="5676956"/>
                </a:cubicBezTo>
                <a:cubicBezTo>
                  <a:pt x="3121508" y="5676956"/>
                  <a:pt x="3119159" y="5676956"/>
                  <a:pt x="3119159" y="5676956"/>
                </a:cubicBezTo>
                <a:cubicBezTo>
                  <a:pt x="3119159" y="5674608"/>
                  <a:pt x="3119159" y="5674608"/>
                  <a:pt x="3119159" y="5672259"/>
                </a:cubicBezTo>
                <a:close/>
                <a:moveTo>
                  <a:pt x="4446219" y="5651120"/>
                </a:moveTo>
                <a:cubicBezTo>
                  <a:pt x="4448567" y="5653468"/>
                  <a:pt x="4448567" y="5660515"/>
                  <a:pt x="4448567" y="5665212"/>
                </a:cubicBezTo>
                <a:cubicBezTo>
                  <a:pt x="4450916" y="5669910"/>
                  <a:pt x="4455614" y="5674608"/>
                  <a:pt x="4460311" y="5679305"/>
                </a:cubicBezTo>
                <a:cubicBezTo>
                  <a:pt x="4460311" y="5667561"/>
                  <a:pt x="4455614" y="5653468"/>
                  <a:pt x="4446219" y="5651120"/>
                </a:cubicBezTo>
                <a:close/>
                <a:moveTo>
                  <a:pt x="3262434" y="5646422"/>
                </a:moveTo>
                <a:cubicBezTo>
                  <a:pt x="3260085" y="5646422"/>
                  <a:pt x="3253039" y="5646422"/>
                  <a:pt x="3248342" y="5648771"/>
                </a:cubicBezTo>
                <a:cubicBezTo>
                  <a:pt x="3248342" y="5651120"/>
                  <a:pt x="3248342" y="5653468"/>
                  <a:pt x="3248342" y="5655817"/>
                </a:cubicBezTo>
                <a:cubicBezTo>
                  <a:pt x="3260085" y="5655817"/>
                  <a:pt x="3278876" y="5651120"/>
                  <a:pt x="3262434" y="5646422"/>
                </a:cubicBezTo>
                <a:close/>
                <a:moveTo>
                  <a:pt x="3180227" y="5646422"/>
                </a:moveTo>
                <a:cubicBezTo>
                  <a:pt x="3175530" y="5646422"/>
                  <a:pt x="3173181" y="5651120"/>
                  <a:pt x="3168483" y="5655817"/>
                </a:cubicBezTo>
                <a:cubicBezTo>
                  <a:pt x="3168483" y="5660515"/>
                  <a:pt x="3170832" y="5662864"/>
                  <a:pt x="3170832" y="5667561"/>
                </a:cubicBezTo>
                <a:cubicBezTo>
                  <a:pt x="3175530" y="5665212"/>
                  <a:pt x="3177878" y="5665212"/>
                  <a:pt x="3182576" y="5665212"/>
                </a:cubicBezTo>
                <a:cubicBezTo>
                  <a:pt x="3182576" y="5658166"/>
                  <a:pt x="3180227" y="5653468"/>
                  <a:pt x="3180227" y="5646422"/>
                </a:cubicBezTo>
                <a:close/>
                <a:moveTo>
                  <a:pt x="6196389" y="5646202"/>
                </a:moveTo>
                <a:cubicBezTo>
                  <a:pt x="6176681" y="5645101"/>
                  <a:pt x="6156717" y="5645248"/>
                  <a:pt x="6137339" y="5646422"/>
                </a:cubicBezTo>
                <a:cubicBezTo>
                  <a:pt x="6139688" y="5646422"/>
                  <a:pt x="6139688" y="5653468"/>
                  <a:pt x="6144386" y="5651120"/>
                </a:cubicBezTo>
                <a:cubicBezTo>
                  <a:pt x="6172571" y="5658166"/>
                  <a:pt x="6200756" y="5651120"/>
                  <a:pt x="6224244" y="5653468"/>
                </a:cubicBezTo>
                <a:cubicBezTo>
                  <a:pt x="6271219" y="5658166"/>
                  <a:pt x="6299405" y="5688700"/>
                  <a:pt x="6344032" y="5695747"/>
                </a:cubicBezTo>
                <a:cubicBezTo>
                  <a:pt x="6312324" y="5664038"/>
                  <a:pt x="6255513" y="5649505"/>
                  <a:pt x="6196389" y="5646202"/>
                </a:cubicBezTo>
                <a:close/>
                <a:moveTo>
                  <a:pt x="6120898" y="5644073"/>
                </a:moveTo>
                <a:cubicBezTo>
                  <a:pt x="6123247" y="5653468"/>
                  <a:pt x="6125596" y="5660515"/>
                  <a:pt x="6125596" y="5672259"/>
                </a:cubicBezTo>
                <a:cubicBezTo>
                  <a:pt x="6125596" y="5707490"/>
                  <a:pt x="6092712" y="5787349"/>
                  <a:pt x="6127944" y="5803790"/>
                </a:cubicBezTo>
                <a:cubicBezTo>
                  <a:pt x="6127944" y="5773256"/>
                  <a:pt x="6132642" y="5733327"/>
                  <a:pt x="6132642" y="5695747"/>
                </a:cubicBezTo>
                <a:cubicBezTo>
                  <a:pt x="6134991" y="5676956"/>
                  <a:pt x="6142037" y="5646422"/>
                  <a:pt x="6120898" y="5644073"/>
                </a:cubicBezTo>
                <a:close/>
                <a:moveTo>
                  <a:pt x="5218967" y="5644073"/>
                </a:moveTo>
                <a:cubicBezTo>
                  <a:pt x="5216618" y="5648771"/>
                  <a:pt x="5216618" y="5651120"/>
                  <a:pt x="5216618" y="5653468"/>
                </a:cubicBezTo>
                <a:lnTo>
                  <a:pt x="5218623" y="5644245"/>
                </a:lnTo>
                <a:close/>
                <a:moveTo>
                  <a:pt x="3107415" y="5644073"/>
                </a:moveTo>
                <a:lnTo>
                  <a:pt x="3111987" y="5664642"/>
                </a:lnTo>
                <a:lnTo>
                  <a:pt x="3116811" y="5658167"/>
                </a:lnTo>
                <a:lnTo>
                  <a:pt x="3114461" y="5644073"/>
                </a:lnTo>
                <a:cubicBezTo>
                  <a:pt x="3112112" y="5644073"/>
                  <a:pt x="3109764" y="5644073"/>
                  <a:pt x="3107415" y="5644073"/>
                </a:cubicBezTo>
                <a:close/>
                <a:moveTo>
                  <a:pt x="5792069" y="5637027"/>
                </a:moveTo>
                <a:cubicBezTo>
                  <a:pt x="5782674" y="5679305"/>
                  <a:pt x="5785022" y="5719234"/>
                  <a:pt x="5801464" y="5752117"/>
                </a:cubicBezTo>
                <a:cubicBezTo>
                  <a:pt x="5803813" y="5714537"/>
                  <a:pt x="5799115" y="5684003"/>
                  <a:pt x="5803813" y="5644073"/>
                </a:cubicBezTo>
                <a:cubicBezTo>
                  <a:pt x="5799115" y="5644073"/>
                  <a:pt x="5801464" y="5634678"/>
                  <a:pt x="5792069" y="5637027"/>
                </a:cubicBezTo>
                <a:close/>
                <a:moveTo>
                  <a:pt x="3173181" y="5634678"/>
                </a:moveTo>
                <a:cubicBezTo>
                  <a:pt x="3173181" y="5637027"/>
                  <a:pt x="3175530" y="5641725"/>
                  <a:pt x="3177878" y="5639376"/>
                </a:cubicBezTo>
                <a:cubicBezTo>
                  <a:pt x="3177878" y="5637027"/>
                  <a:pt x="3177878" y="5637027"/>
                  <a:pt x="3177878" y="5634678"/>
                </a:cubicBezTo>
                <a:cubicBezTo>
                  <a:pt x="3175530" y="5634678"/>
                  <a:pt x="3175530" y="5632330"/>
                  <a:pt x="3173181" y="5634678"/>
                </a:cubicBezTo>
                <a:close/>
                <a:moveTo>
                  <a:pt x="3527920" y="5629614"/>
                </a:moveTo>
                <a:cubicBezTo>
                  <a:pt x="3521534" y="5634679"/>
                  <a:pt x="3523736" y="5652294"/>
                  <a:pt x="3532544" y="5648771"/>
                </a:cubicBezTo>
                <a:cubicBezTo>
                  <a:pt x="3532544" y="5644073"/>
                  <a:pt x="3532544" y="5641725"/>
                  <a:pt x="3537241" y="5641725"/>
                </a:cubicBezTo>
                <a:cubicBezTo>
                  <a:pt x="3537241" y="5639376"/>
                  <a:pt x="3537241" y="5634678"/>
                  <a:pt x="3537241" y="5629981"/>
                </a:cubicBezTo>
                <a:cubicBezTo>
                  <a:pt x="3533131" y="5627632"/>
                  <a:pt x="3530048" y="5627926"/>
                  <a:pt x="3527920" y="5629614"/>
                </a:cubicBezTo>
                <a:close/>
                <a:moveTo>
                  <a:pt x="6099759" y="5627632"/>
                </a:moveTo>
                <a:cubicBezTo>
                  <a:pt x="6113852" y="5679305"/>
                  <a:pt x="6059829" y="5756815"/>
                  <a:pt x="6106805" y="5782651"/>
                </a:cubicBezTo>
                <a:cubicBezTo>
                  <a:pt x="6106805" y="5730978"/>
                  <a:pt x="6104456" y="5674608"/>
                  <a:pt x="6111503" y="5634678"/>
                </a:cubicBezTo>
                <a:cubicBezTo>
                  <a:pt x="6109154" y="5632330"/>
                  <a:pt x="6104456" y="5629981"/>
                  <a:pt x="6099759" y="5627632"/>
                </a:cubicBezTo>
                <a:close/>
                <a:moveTo>
                  <a:pt x="4432126" y="5625283"/>
                </a:moveTo>
                <a:cubicBezTo>
                  <a:pt x="4432126" y="5632330"/>
                  <a:pt x="4432126" y="5641725"/>
                  <a:pt x="4432126" y="5651120"/>
                </a:cubicBezTo>
                <a:cubicBezTo>
                  <a:pt x="4436824" y="5653468"/>
                  <a:pt x="4439172" y="5655817"/>
                  <a:pt x="4441521" y="5655817"/>
                </a:cubicBezTo>
                <a:cubicBezTo>
                  <a:pt x="4439172" y="5644073"/>
                  <a:pt x="4439172" y="5632330"/>
                  <a:pt x="4432126" y="5625283"/>
                </a:cubicBezTo>
                <a:close/>
                <a:moveTo>
                  <a:pt x="3692261" y="5620586"/>
                </a:moveTo>
                <a:cubicBezTo>
                  <a:pt x="3668773" y="5625283"/>
                  <a:pt x="3666424" y="5648771"/>
                  <a:pt x="3642936" y="5653468"/>
                </a:cubicBezTo>
                <a:cubicBezTo>
                  <a:pt x="3652331" y="5691049"/>
                  <a:pt x="3586566" y="5695747"/>
                  <a:pt x="3610054" y="5728630"/>
                </a:cubicBezTo>
                <a:cubicBezTo>
                  <a:pt x="3612402" y="5709839"/>
                  <a:pt x="3628844" y="5702793"/>
                  <a:pt x="3640587" y="5691049"/>
                </a:cubicBezTo>
                <a:cubicBezTo>
                  <a:pt x="3638239" y="5667561"/>
                  <a:pt x="3657029" y="5662864"/>
                  <a:pt x="3678169" y="5660515"/>
                </a:cubicBezTo>
                <a:cubicBezTo>
                  <a:pt x="3682866" y="5646422"/>
                  <a:pt x="3694609" y="5639376"/>
                  <a:pt x="3692261" y="5620586"/>
                </a:cubicBezTo>
                <a:close/>
                <a:moveTo>
                  <a:pt x="5481402" y="5615697"/>
                </a:moveTo>
                <a:lnTo>
                  <a:pt x="5498471" y="5646422"/>
                </a:lnTo>
                <a:cubicBezTo>
                  <a:pt x="5500820" y="5655817"/>
                  <a:pt x="5503169" y="5667561"/>
                  <a:pt x="5503169" y="5679305"/>
                </a:cubicBezTo>
                <a:cubicBezTo>
                  <a:pt x="5496123" y="5669910"/>
                  <a:pt x="5491425" y="5657579"/>
                  <a:pt x="5487315" y="5644367"/>
                </a:cubicBezTo>
                <a:lnTo>
                  <a:pt x="5480249" y="5621319"/>
                </a:lnTo>
                <a:close/>
                <a:moveTo>
                  <a:pt x="4415684" y="5608842"/>
                </a:moveTo>
                <a:cubicBezTo>
                  <a:pt x="4418033" y="5625283"/>
                  <a:pt x="4418033" y="5639376"/>
                  <a:pt x="4420382" y="5651120"/>
                </a:cubicBezTo>
                <a:cubicBezTo>
                  <a:pt x="4422731" y="5651120"/>
                  <a:pt x="4425080" y="5651120"/>
                  <a:pt x="4427428" y="5651120"/>
                </a:cubicBezTo>
                <a:cubicBezTo>
                  <a:pt x="4425080" y="5637027"/>
                  <a:pt x="4425080" y="5622935"/>
                  <a:pt x="4422731" y="5608842"/>
                </a:cubicBezTo>
                <a:cubicBezTo>
                  <a:pt x="4420382" y="5608842"/>
                  <a:pt x="4418033" y="5608842"/>
                  <a:pt x="4415684" y="5608842"/>
                </a:cubicBezTo>
                <a:close/>
                <a:moveTo>
                  <a:pt x="6080161" y="5607961"/>
                </a:moveTo>
                <a:cubicBezTo>
                  <a:pt x="6078767" y="5607961"/>
                  <a:pt x="6077446" y="5608842"/>
                  <a:pt x="6076271" y="5611191"/>
                </a:cubicBezTo>
                <a:cubicBezTo>
                  <a:pt x="6092712" y="5658166"/>
                  <a:pt x="6045737" y="5721583"/>
                  <a:pt x="6078620" y="5745071"/>
                </a:cubicBezTo>
                <a:cubicBezTo>
                  <a:pt x="6083317" y="5712188"/>
                  <a:pt x="6083317" y="5651120"/>
                  <a:pt x="6092712" y="5615888"/>
                </a:cubicBezTo>
                <a:cubicBezTo>
                  <a:pt x="6089190" y="5615888"/>
                  <a:pt x="6084345" y="5607961"/>
                  <a:pt x="6080161" y="5607961"/>
                </a:cubicBezTo>
                <a:close/>
                <a:moveTo>
                  <a:pt x="4699887" y="5601795"/>
                </a:moveTo>
                <a:cubicBezTo>
                  <a:pt x="4704584" y="5608842"/>
                  <a:pt x="4709282" y="5615888"/>
                  <a:pt x="4716328" y="5620586"/>
                </a:cubicBezTo>
                <a:cubicBezTo>
                  <a:pt x="4730421" y="5625283"/>
                  <a:pt x="4746862" y="5627632"/>
                  <a:pt x="4753909" y="5639376"/>
                </a:cubicBezTo>
                <a:cubicBezTo>
                  <a:pt x="4760955" y="5639376"/>
                  <a:pt x="4768001" y="5637027"/>
                  <a:pt x="4775048" y="5637027"/>
                </a:cubicBezTo>
                <a:cubicBezTo>
                  <a:pt x="4768001" y="5632330"/>
                  <a:pt x="4760955" y="5625283"/>
                  <a:pt x="4753909" y="5620586"/>
                </a:cubicBezTo>
                <a:cubicBezTo>
                  <a:pt x="4749211" y="5620586"/>
                  <a:pt x="4749211" y="5629981"/>
                  <a:pt x="4742165" y="5627632"/>
                </a:cubicBezTo>
                <a:cubicBezTo>
                  <a:pt x="4742165" y="5622935"/>
                  <a:pt x="4749211" y="5622935"/>
                  <a:pt x="4751560" y="5620586"/>
                </a:cubicBezTo>
                <a:cubicBezTo>
                  <a:pt x="4746862" y="5615888"/>
                  <a:pt x="4744513" y="5608842"/>
                  <a:pt x="4739816" y="5604144"/>
                </a:cubicBezTo>
                <a:cubicBezTo>
                  <a:pt x="4728072" y="5601795"/>
                  <a:pt x="4713980" y="5601795"/>
                  <a:pt x="4699887" y="5601795"/>
                </a:cubicBezTo>
                <a:close/>
                <a:moveTo>
                  <a:pt x="5165349" y="5600291"/>
                </a:moveTo>
                <a:cubicBezTo>
                  <a:pt x="5166853" y="5600622"/>
                  <a:pt x="5168468" y="5603558"/>
                  <a:pt x="5169642" y="5611191"/>
                </a:cubicBezTo>
                <a:cubicBezTo>
                  <a:pt x="5157312" y="5621760"/>
                  <a:pt x="5160835" y="5599300"/>
                  <a:pt x="5165349" y="5600291"/>
                </a:cubicBezTo>
                <a:close/>
                <a:moveTo>
                  <a:pt x="3133252" y="5599447"/>
                </a:moveTo>
                <a:cubicBezTo>
                  <a:pt x="3130903" y="5601795"/>
                  <a:pt x="3128554" y="5601795"/>
                  <a:pt x="3126205" y="5604144"/>
                </a:cubicBezTo>
                <a:cubicBezTo>
                  <a:pt x="3128554" y="5613539"/>
                  <a:pt x="3130903" y="5622935"/>
                  <a:pt x="3133252" y="5632330"/>
                </a:cubicBezTo>
                <a:cubicBezTo>
                  <a:pt x="3135600" y="5632330"/>
                  <a:pt x="3137949" y="5632330"/>
                  <a:pt x="3140298" y="5629981"/>
                </a:cubicBezTo>
                <a:cubicBezTo>
                  <a:pt x="3137949" y="5618237"/>
                  <a:pt x="3135600" y="5608842"/>
                  <a:pt x="3133252" y="5599447"/>
                </a:cubicBezTo>
                <a:close/>
                <a:moveTo>
                  <a:pt x="6212500" y="5594749"/>
                </a:moveTo>
                <a:cubicBezTo>
                  <a:pt x="6189012" y="5590051"/>
                  <a:pt x="6174919" y="5601795"/>
                  <a:pt x="6151432" y="5604144"/>
                </a:cubicBezTo>
                <a:cubicBezTo>
                  <a:pt x="6130293" y="5606493"/>
                  <a:pt x="6111503" y="5597098"/>
                  <a:pt x="6090364" y="5608842"/>
                </a:cubicBezTo>
                <a:cubicBezTo>
                  <a:pt x="6104456" y="5625283"/>
                  <a:pt x="6125596" y="5613539"/>
                  <a:pt x="6146734" y="5613539"/>
                </a:cubicBezTo>
                <a:cubicBezTo>
                  <a:pt x="6285312" y="5613539"/>
                  <a:pt x="6348730" y="5707490"/>
                  <a:pt x="6463820" y="5723932"/>
                </a:cubicBezTo>
                <a:cubicBezTo>
                  <a:pt x="6398053" y="5674608"/>
                  <a:pt x="6306451" y="5613539"/>
                  <a:pt x="6212500" y="5594749"/>
                </a:cubicBezTo>
                <a:close/>
                <a:moveTo>
                  <a:pt x="4610633" y="5592400"/>
                </a:moveTo>
                <a:cubicBezTo>
                  <a:pt x="4608285" y="5615888"/>
                  <a:pt x="4629423" y="5599447"/>
                  <a:pt x="4641167" y="5601795"/>
                </a:cubicBezTo>
                <a:cubicBezTo>
                  <a:pt x="4643516" y="5611191"/>
                  <a:pt x="4683445" y="5613539"/>
                  <a:pt x="4664655" y="5604144"/>
                </a:cubicBezTo>
                <a:cubicBezTo>
                  <a:pt x="4645865" y="5601795"/>
                  <a:pt x="4634121" y="5590051"/>
                  <a:pt x="4610633" y="5592400"/>
                </a:cubicBezTo>
                <a:close/>
                <a:moveTo>
                  <a:pt x="6052783" y="5590051"/>
                </a:moveTo>
                <a:cubicBezTo>
                  <a:pt x="6066876" y="5627632"/>
                  <a:pt x="6045737" y="5667561"/>
                  <a:pt x="6045737" y="5709839"/>
                </a:cubicBezTo>
                <a:cubicBezTo>
                  <a:pt x="6059829" y="5679305"/>
                  <a:pt x="6052783" y="5627632"/>
                  <a:pt x="6069224" y="5599447"/>
                </a:cubicBezTo>
                <a:cubicBezTo>
                  <a:pt x="6062178" y="5599447"/>
                  <a:pt x="6062178" y="5590051"/>
                  <a:pt x="6052783" y="5590051"/>
                </a:cubicBezTo>
                <a:close/>
                <a:moveTo>
                  <a:pt x="6071573" y="5587703"/>
                </a:moveTo>
                <a:cubicBezTo>
                  <a:pt x="6071573" y="5594749"/>
                  <a:pt x="6076271" y="5599447"/>
                  <a:pt x="6083317" y="5599447"/>
                </a:cubicBezTo>
                <a:cubicBezTo>
                  <a:pt x="6092712" y="5592400"/>
                  <a:pt x="6116200" y="5597098"/>
                  <a:pt x="6125596" y="5587703"/>
                </a:cubicBezTo>
                <a:cubicBezTo>
                  <a:pt x="6106805" y="5587703"/>
                  <a:pt x="6090364" y="5587703"/>
                  <a:pt x="6071573" y="5587703"/>
                </a:cubicBezTo>
                <a:close/>
                <a:moveTo>
                  <a:pt x="3025221" y="5585905"/>
                </a:moveTo>
                <a:lnTo>
                  <a:pt x="3013464" y="5618237"/>
                </a:lnTo>
                <a:cubicBezTo>
                  <a:pt x="3004656" y="5641138"/>
                  <a:pt x="2989242" y="5661396"/>
                  <a:pt x="2984068" y="5682976"/>
                </a:cubicBezTo>
                <a:lnTo>
                  <a:pt x="2983690" y="5690344"/>
                </a:lnTo>
                <a:lnTo>
                  <a:pt x="2947698" y="5766210"/>
                </a:lnTo>
                <a:cubicBezTo>
                  <a:pt x="2958268" y="5735676"/>
                  <a:pt x="2971773" y="5705142"/>
                  <a:pt x="2985866" y="5674314"/>
                </a:cubicBezTo>
                <a:close/>
                <a:moveTo>
                  <a:pt x="5049855" y="5585354"/>
                </a:moveTo>
                <a:cubicBezTo>
                  <a:pt x="5045157" y="5587703"/>
                  <a:pt x="5035762" y="5590051"/>
                  <a:pt x="5045157" y="5592400"/>
                </a:cubicBezTo>
                <a:cubicBezTo>
                  <a:pt x="5052204" y="5592400"/>
                  <a:pt x="5059250" y="5587703"/>
                  <a:pt x="5049855" y="5585354"/>
                </a:cubicBezTo>
                <a:close/>
                <a:moveTo>
                  <a:pt x="5672443" y="5585100"/>
                </a:moveTo>
                <a:lnTo>
                  <a:pt x="5672281" y="5587703"/>
                </a:lnTo>
                <a:lnTo>
                  <a:pt x="5672075" y="5587032"/>
                </a:lnTo>
                <a:close/>
                <a:moveTo>
                  <a:pt x="5768581" y="5583005"/>
                </a:moveTo>
                <a:cubicBezTo>
                  <a:pt x="5766232" y="5604144"/>
                  <a:pt x="5756837" y="5629981"/>
                  <a:pt x="5770930" y="5644073"/>
                </a:cubicBezTo>
                <a:cubicBezTo>
                  <a:pt x="5773278" y="5627632"/>
                  <a:pt x="5782674" y="5592400"/>
                  <a:pt x="5768581" y="5583005"/>
                </a:cubicBezTo>
                <a:close/>
                <a:moveTo>
                  <a:pt x="4894835" y="5580657"/>
                </a:moveTo>
                <a:cubicBezTo>
                  <a:pt x="4887789" y="5580657"/>
                  <a:pt x="4878394" y="5580657"/>
                  <a:pt x="4871348" y="5585354"/>
                </a:cubicBezTo>
                <a:cubicBezTo>
                  <a:pt x="4873696" y="5585354"/>
                  <a:pt x="4876045" y="5587703"/>
                  <a:pt x="4878394" y="5587703"/>
                </a:cubicBezTo>
                <a:cubicBezTo>
                  <a:pt x="4883092" y="5587703"/>
                  <a:pt x="4887789" y="5587703"/>
                  <a:pt x="4892487" y="5587703"/>
                </a:cubicBezTo>
                <a:cubicBezTo>
                  <a:pt x="4892487" y="5585354"/>
                  <a:pt x="4894835" y="5583005"/>
                  <a:pt x="4894835" y="5580657"/>
                </a:cubicBezTo>
                <a:close/>
                <a:moveTo>
                  <a:pt x="3027291" y="5580213"/>
                </a:moveTo>
                <a:lnTo>
                  <a:pt x="3027557" y="5580657"/>
                </a:lnTo>
                <a:lnTo>
                  <a:pt x="3025221" y="5585905"/>
                </a:lnTo>
                <a:close/>
                <a:moveTo>
                  <a:pt x="4969996" y="5575959"/>
                </a:moveTo>
                <a:cubicBezTo>
                  <a:pt x="4965299" y="5580657"/>
                  <a:pt x="4958252" y="5580657"/>
                  <a:pt x="4960601" y="5590051"/>
                </a:cubicBezTo>
                <a:cubicBezTo>
                  <a:pt x="4967647" y="5590051"/>
                  <a:pt x="4974694" y="5592400"/>
                  <a:pt x="4981740" y="5592400"/>
                </a:cubicBezTo>
                <a:cubicBezTo>
                  <a:pt x="4984089" y="5587703"/>
                  <a:pt x="4984089" y="5583005"/>
                  <a:pt x="4984089" y="5575959"/>
                </a:cubicBezTo>
                <a:cubicBezTo>
                  <a:pt x="4979391" y="5575959"/>
                  <a:pt x="4974694" y="5575959"/>
                  <a:pt x="4969996" y="5575959"/>
                </a:cubicBezTo>
                <a:close/>
                <a:moveTo>
                  <a:pt x="4951206" y="5575959"/>
                </a:moveTo>
                <a:cubicBezTo>
                  <a:pt x="4939462" y="5575959"/>
                  <a:pt x="4927718" y="5578308"/>
                  <a:pt x="4915974" y="5578308"/>
                </a:cubicBezTo>
                <a:cubicBezTo>
                  <a:pt x="4915974" y="5580657"/>
                  <a:pt x="4918323" y="5585354"/>
                  <a:pt x="4920672" y="5587703"/>
                </a:cubicBezTo>
                <a:cubicBezTo>
                  <a:pt x="4925370" y="5587703"/>
                  <a:pt x="4927718" y="5587703"/>
                  <a:pt x="4932416" y="5587703"/>
                </a:cubicBezTo>
                <a:cubicBezTo>
                  <a:pt x="4939462" y="5585354"/>
                  <a:pt x="4946509" y="5583005"/>
                  <a:pt x="4951206" y="5575959"/>
                </a:cubicBezTo>
                <a:close/>
                <a:moveTo>
                  <a:pt x="3027557" y="5573610"/>
                </a:moveTo>
                <a:lnTo>
                  <a:pt x="3029692" y="5573610"/>
                </a:lnTo>
                <a:lnTo>
                  <a:pt x="3027291" y="5580213"/>
                </a:lnTo>
                <a:lnTo>
                  <a:pt x="3024916" y="5576253"/>
                </a:lnTo>
                <a:cubicBezTo>
                  <a:pt x="3025208" y="5574785"/>
                  <a:pt x="3026383" y="5573610"/>
                  <a:pt x="3027557" y="5573610"/>
                </a:cubicBezTo>
                <a:close/>
                <a:moveTo>
                  <a:pt x="6029296" y="5571261"/>
                </a:moveTo>
                <a:cubicBezTo>
                  <a:pt x="6041039" y="5604144"/>
                  <a:pt x="6008156" y="5665212"/>
                  <a:pt x="6033993" y="5691049"/>
                </a:cubicBezTo>
                <a:cubicBezTo>
                  <a:pt x="6038690" y="5653468"/>
                  <a:pt x="6036342" y="5611191"/>
                  <a:pt x="6045737" y="5578308"/>
                </a:cubicBezTo>
                <a:cubicBezTo>
                  <a:pt x="6038690" y="5578308"/>
                  <a:pt x="6036342" y="5571261"/>
                  <a:pt x="6029296" y="5571261"/>
                </a:cubicBezTo>
                <a:close/>
                <a:moveTo>
                  <a:pt x="3032254" y="5566566"/>
                </a:moveTo>
                <a:lnTo>
                  <a:pt x="3029905" y="5573610"/>
                </a:lnTo>
                <a:lnTo>
                  <a:pt x="3029692" y="5573610"/>
                </a:lnTo>
                <a:close/>
                <a:moveTo>
                  <a:pt x="3036951" y="5564215"/>
                </a:moveTo>
                <a:lnTo>
                  <a:pt x="3038333" y="5566633"/>
                </a:lnTo>
                <a:lnTo>
                  <a:pt x="2982930" y="5705142"/>
                </a:lnTo>
                <a:lnTo>
                  <a:pt x="2983690" y="5690344"/>
                </a:lnTo>
                <a:lnTo>
                  <a:pt x="2988509" y="5680186"/>
                </a:lnTo>
                <a:cubicBezTo>
                  <a:pt x="3002308" y="5651120"/>
                  <a:pt x="3015813" y="5621760"/>
                  <a:pt x="3027557" y="5592400"/>
                </a:cubicBezTo>
                <a:cubicBezTo>
                  <a:pt x="3029905" y="5587703"/>
                  <a:pt x="3029905" y="5583005"/>
                  <a:pt x="3032254" y="5578308"/>
                </a:cubicBezTo>
                <a:cubicBezTo>
                  <a:pt x="3034604" y="5573610"/>
                  <a:pt x="3034604" y="5568913"/>
                  <a:pt x="3036951" y="5564215"/>
                </a:cubicBezTo>
                <a:close/>
                <a:moveTo>
                  <a:pt x="3126205" y="5561866"/>
                </a:moveTo>
                <a:cubicBezTo>
                  <a:pt x="3119159" y="5566564"/>
                  <a:pt x="3123856" y="5573610"/>
                  <a:pt x="3121508" y="5578308"/>
                </a:cubicBezTo>
                <a:lnTo>
                  <a:pt x="3119851" y="5582176"/>
                </a:lnTo>
                <a:lnTo>
                  <a:pt x="3119468" y="5582449"/>
                </a:lnTo>
                <a:lnTo>
                  <a:pt x="3114461" y="5583005"/>
                </a:lnTo>
                <a:cubicBezTo>
                  <a:pt x="3114461" y="5585354"/>
                  <a:pt x="3112112" y="5585354"/>
                  <a:pt x="3112112" y="5587703"/>
                </a:cubicBezTo>
                <a:lnTo>
                  <a:pt x="3119468" y="5582449"/>
                </a:lnTo>
                <a:lnTo>
                  <a:pt x="3119747" y="5582419"/>
                </a:lnTo>
                <a:lnTo>
                  <a:pt x="3119851" y="5582176"/>
                </a:lnTo>
                <a:lnTo>
                  <a:pt x="3128554" y="5575959"/>
                </a:lnTo>
                <a:cubicBezTo>
                  <a:pt x="3128554" y="5571261"/>
                  <a:pt x="3126205" y="5566564"/>
                  <a:pt x="3126205" y="5561866"/>
                </a:cubicBezTo>
                <a:close/>
                <a:moveTo>
                  <a:pt x="6003459" y="5552471"/>
                </a:moveTo>
                <a:cubicBezTo>
                  <a:pt x="6012854" y="5585354"/>
                  <a:pt x="5979971" y="5634678"/>
                  <a:pt x="6008156" y="5660515"/>
                </a:cubicBezTo>
                <a:cubicBezTo>
                  <a:pt x="6012854" y="5627632"/>
                  <a:pt x="6010505" y="5590051"/>
                  <a:pt x="6019901" y="5561866"/>
                </a:cubicBezTo>
                <a:cubicBezTo>
                  <a:pt x="6015203" y="5557169"/>
                  <a:pt x="6010505" y="5554820"/>
                  <a:pt x="6003459" y="5552471"/>
                </a:cubicBezTo>
                <a:close/>
                <a:moveTo>
                  <a:pt x="4901882" y="5552471"/>
                </a:moveTo>
                <a:cubicBezTo>
                  <a:pt x="4892487" y="5554820"/>
                  <a:pt x="4880743" y="5554820"/>
                  <a:pt x="4871348" y="5557169"/>
                </a:cubicBezTo>
                <a:cubicBezTo>
                  <a:pt x="4883092" y="5557169"/>
                  <a:pt x="4894835" y="5557169"/>
                  <a:pt x="4904230" y="5557169"/>
                </a:cubicBezTo>
                <a:cubicBezTo>
                  <a:pt x="4904230" y="5554820"/>
                  <a:pt x="4901882" y="5554820"/>
                  <a:pt x="4901882" y="5552471"/>
                </a:cubicBezTo>
                <a:close/>
                <a:moveTo>
                  <a:pt x="3135600" y="5552471"/>
                </a:moveTo>
                <a:cubicBezTo>
                  <a:pt x="3133252" y="5552471"/>
                  <a:pt x="3133252" y="5554820"/>
                  <a:pt x="3130903" y="5554820"/>
                </a:cubicBezTo>
                <a:cubicBezTo>
                  <a:pt x="3133252" y="5557169"/>
                  <a:pt x="3133252" y="5559517"/>
                  <a:pt x="3133252" y="5561866"/>
                </a:cubicBezTo>
                <a:cubicBezTo>
                  <a:pt x="3135600" y="5561866"/>
                  <a:pt x="3135600" y="5561866"/>
                  <a:pt x="3137949" y="5561866"/>
                </a:cubicBezTo>
                <a:cubicBezTo>
                  <a:pt x="3137949" y="5559517"/>
                  <a:pt x="3135600" y="5554820"/>
                  <a:pt x="3135600" y="5552471"/>
                </a:cubicBezTo>
                <a:close/>
                <a:moveTo>
                  <a:pt x="3053393" y="5550122"/>
                </a:moveTo>
                <a:cubicBezTo>
                  <a:pt x="3051044" y="5557169"/>
                  <a:pt x="3048695" y="5566564"/>
                  <a:pt x="3046347" y="5573610"/>
                </a:cubicBezTo>
                <a:cubicBezTo>
                  <a:pt x="3048695" y="5568913"/>
                  <a:pt x="3053393" y="5561866"/>
                  <a:pt x="3055742" y="5554820"/>
                </a:cubicBezTo>
                <a:cubicBezTo>
                  <a:pt x="3055742" y="5552471"/>
                  <a:pt x="3053393" y="5552471"/>
                  <a:pt x="3053393" y="5550122"/>
                </a:cubicBezTo>
                <a:close/>
                <a:moveTo>
                  <a:pt x="4930067" y="5547773"/>
                </a:moveTo>
                <a:cubicBezTo>
                  <a:pt x="4930067" y="5550122"/>
                  <a:pt x="4930067" y="5550122"/>
                  <a:pt x="4930067" y="5550122"/>
                </a:cubicBezTo>
                <a:cubicBezTo>
                  <a:pt x="4925370" y="5552471"/>
                  <a:pt x="4923021" y="5554820"/>
                  <a:pt x="4920672" y="5557169"/>
                </a:cubicBezTo>
                <a:cubicBezTo>
                  <a:pt x="4927718" y="5557169"/>
                  <a:pt x="4934765" y="5557169"/>
                  <a:pt x="4941811" y="5554820"/>
                </a:cubicBezTo>
                <a:cubicBezTo>
                  <a:pt x="4953555" y="5552471"/>
                  <a:pt x="4965299" y="5552471"/>
                  <a:pt x="4972345" y="5557169"/>
                </a:cubicBezTo>
                <a:cubicBezTo>
                  <a:pt x="4977043" y="5557169"/>
                  <a:pt x="4981740" y="5557169"/>
                  <a:pt x="4986438" y="5557169"/>
                </a:cubicBezTo>
                <a:cubicBezTo>
                  <a:pt x="4984089" y="5554820"/>
                  <a:pt x="4984089" y="5550122"/>
                  <a:pt x="4984089" y="5547773"/>
                </a:cubicBezTo>
                <a:cubicBezTo>
                  <a:pt x="4967647" y="5545425"/>
                  <a:pt x="4948857" y="5545425"/>
                  <a:pt x="4930067" y="5547773"/>
                </a:cubicBezTo>
                <a:close/>
                <a:moveTo>
                  <a:pt x="2294738" y="5543076"/>
                </a:moveTo>
                <a:lnTo>
                  <a:pt x="2292990" y="5543731"/>
                </a:lnTo>
                <a:lnTo>
                  <a:pt x="2293411" y="5545835"/>
                </a:lnTo>
                <a:close/>
                <a:moveTo>
                  <a:pt x="5204874" y="5540727"/>
                </a:moveTo>
                <a:cubicBezTo>
                  <a:pt x="5204874" y="5543076"/>
                  <a:pt x="5204874" y="5543076"/>
                  <a:pt x="5204874" y="5543076"/>
                </a:cubicBezTo>
                <a:cubicBezTo>
                  <a:pt x="5204874" y="5543076"/>
                  <a:pt x="5204874" y="5545425"/>
                  <a:pt x="5204874" y="5547773"/>
                </a:cubicBezTo>
                <a:cubicBezTo>
                  <a:pt x="5204874" y="5552471"/>
                  <a:pt x="5204874" y="5554820"/>
                  <a:pt x="5204874" y="5559517"/>
                </a:cubicBezTo>
                <a:cubicBezTo>
                  <a:pt x="5209572" y="5557169"/>
                  <a:pt x="5211921" y="5557169"/>
                  <a:pt x="5216618" y="5557169"/>
                </a:cubicBezTo>
                <a:cubicBezTo>
                  <a:pt x="5221316" y="5557169"/>
                  <a:pt x="5223664" y="5554820"/>
                  <a:pt x="5221316" y="5550122"/>
                </a:cubicBezTo>
                <a:cubicBezTo>
                  <a:pt x="5214269" y="5550122"/>
                  <a:pt x="5211921" y="5543076"/>
                  <a:pt x="5204874" y="5540727"/>
                </a:cubicBezTo>
                <a:close/>
                <a:moveTo>
                  <a:pt x="3144995" y="5538378"/>
                </a:moveTo>
                <a:cubicBezTo>
                  <a:pt x="3142647" y="5540727"/>
                  <a:pt x="3142647" y="5543076"/>
                  <a:pt x="3140298" y="5545425"/>
                </a:cubicBezTo>
                <a:cubicBezTo>
                  <a:pt x="3140298" y="5550122"/>
                  <a:pt x="3142647" y="5554820"/>
                  <a:pt x="3144995" y="5559517"/>
                </a:cubicBezTo>
                <a:cubicBezTo>
                  <a:pt x="3147344" y="5552471"/>
                  <a:pt x="3144995" y="5545425"/>
                  <a:pt x="3144995" y="5538378"/>
                </a:cubicBezTo>
                <a:close/>
                <a:moveTo>
                  <a:pt x="5395125" y="5536029"/>
                </a:moveTo>
                <a:lnTo>
                  <a:pt x="5408084" y="5556698"/>
                </a:lnTo>
                <a:lnTo>
                  <a:pt x="5402171" y="5568913"/>
                </a:lnTo>
                <a:lnTo>
                  <a:pt x="5394500" y="5537405"/>
                </a:lnTo>
                <a:close/>
                <a:moveTo>
                  <a:pt x="5979971" y="5533681"/>
                </a:moveTo>
                <a:cubicBezTo>
                  <a:pt x="5996412" y="5559517"/>
                  <a:pt x="5965878" y="5608842"/>
                  <a:pt x="5987017" y="5632330"/>
                </a:cubicBezTo>
                <a:cubicBezTo>
                  <a:pt x="5994064" y="5604144"/>
                  <a:pt x="5987017" y="5557169"/>
                  <a:pt x="5996412" y="5540727"/>
                </a:cubicBezTo>
                <a:cubicBezTo>
                  <a:pt x="5991715" y="5538378"/>
                  <a:pt x="5989366" y="5533681"/>
                  <a:pt x="5979971" y="5533681"/>
                </a:cubicBezTo>
                <a:close/>
                <a:moveTo>
                  <a:pt x="2391423" y="5525293"/>
                </a:moveTo>
                <a:lnTo>
                  <a:pt x="2386193" y="5541131"/>
                </a:lnTo>
                <a:cubicBezTo>
                  <a:pt x="2382670" y="5549388"/>
                  <a:pt x="2378707" y="5556581"/>
                  <a:pt x="2374596" y="5561866"/>
                </a:cubicBezTo>
                <a:lnTo>
                  <a:pt x="2379118" y="5541946"/>
                </a:lnTo>
                <a:lnTo>
                  <a:pt x="2383992" y="5540727"/>
                </a:lnTo>
                <a:close/>
                <a:moveTo>
                  <a:pt x="5214269" y="5524286"/>
                </a:moveTo>
                <a:cubicBezTo>
                  <a:pt x="5214269" y="5526635"/>
                  <a:pt x="5218967" y="5533681"/>
                  <a:pt x="5221316" y="5528983"/>
                </a:cubicBezTo>
                <a:cubicBezTo>
                  <a:pt x="5221316" y="5528983"/>
                  <a:pt x="5216618" y="5521937"/>
                  <a:pt x="5214269" y="5524286"/>
                </a:cubicBezTo>
                <a:close/>
                <a:moveTo>
                  <a:pt x="5033413" y="5524286"/>
                </a:moveTo>
                <a:cubicBezTo>
                  <a:pt x="5033413" y="5524286"/>
                  <a:pt x="5033413" y="5526635"/>
                  <a:pt x="5033413" y="5528983"/>
                </a:cubicBezTo>
                <a:cubicBezTo>
                  <a:pt x="5035762" y="5528983"/>
                  <a:pt x="5035762" y="5528983"/>
                  <a:pt x="5038111" y="5528983"/>
                </a:cubicBezTo>
                <a:cubicBezTo>
                  <a:pt x="5040460" y="5528983"/>
                  <a:pt x="5040460" y="5526635"/>
                  <a:pt x="5040460" y="5526635"/>
                </a:cubicBezTo>
                <a:cubicBezTo>
                  <a:pt x="5038111" y="5526635"/>
                  <a:pt x="5035762" y="5526635"/>
                  <a:pt x="5033413" y="5524286"/>
                </a:cubicBezTo>
                <a:close/>
                <a:moveTo>
                  <a:pt x="6153780" y="5519588"/>
                </a:moveTo>
                <a:cubicBezTo>
                  <a:pt x="6123247" y="5517240"/>
                  <a:pt x="6073922" y="5559517"/>
                  <a:pt x="6017552" y="5547773"/>
                </a:cubicBezTo>
                <a:cubicBezTo>
                  <a:pt x="6026947" y="5571261"/>
                  <a:pt x="6076271" y="5557169"/>
                  <a:pt x="6113852" y="5559517"/>
                </a:cubicBezTo>
                <a:cubicBezTo>
                  <a:pt x="6156129" y="5561866"/>
                  <a:pt x="6191361" y="5575959"/>
                  <a:pt x="6226593" y="5573610"/>
                </a:cubicBezTo>
                <a:cubicBezTo>
                  <a:pt x="6228942" y="5566564"/>
                  <a:pt x="6221895" y="5568913"/>
                  <a:pt x="6221895" y="5564215"/>
                </a:cubicBezTo>
                <a:cubicBezTo>
                  <a:pt x="6247732" y="5585354"/>
                  <a:pt x="6294707" y="5585354"/>
                  <a:pt x="6332288" y="5597098"/>
                </a:cubicBezTo>
                <a:cubicBezTo>
                  <a:pt x="6301754" y="5573610"/>
                  <a:pt x="6257127" y="5550122"/>
                  <a:pt x="6217198" y="5543076"/>
                </a:cubicBezTo>
                <a:cubicBezTo>
                  <a:pt x="6224244" y="5552471"/>
                  <a:pt x="6235988" y="5559517"/>
                  <a:pt x="6240686" y="5571261"/>
                </a:cubicBezTo>
                <a:cubicBezTo>
                  <a:pt x="6228355" y="5557169"/>
                  <a:pt x="6212060" y="5536470"/>
                  <a:pt x="6190811" y="5528984"/>
                </a:cubicBezTo>
                <a:lnTo>
                  <a:pt x="6173273" y="5527188"/>
                </a:lnTo>
                <a:lnTo>
                  <a:pt x="6217199" y="5561867"/>
                </a:lnTo>
                <a:cubicBezTo>
                  <a:pt x="6207803" y="5558343"/>
                  <a:pt x="6200170" y="5551884"/>
                  <a:pt x="6193123" y="5545131"/>
                </a:cubicBezTo>
                <a:lnTo>
                  <a:pt x="6173176" y="5527178"/>
                </a:lnTo>
                <a:lnTo>
                  <a:pt x="6167873" y="5526635"/>
                </a:lnTo>
                <a:cubicBezTo>
                  <a:pt x="6170222" y="5526635"/>
                  <a:pt x="6170222" y="5526635"/>
                  <a:pt x="6170222" y="5526635"/>
                </a:cubicBezTo>
                <a:cubicBezTo>
                  <a:pt x="6165524" y="5521937"/>
                  <a:pt x="6160827" y="5519588"/>
                  <a:pt x="6153780" y="5519588"/>
                </a:cubicBezTo>
                <a:close/>
                <a:moveTo>
                  <a:pt x="5040460" y="5517240"/>
                </a:moveTo>
                <a:cubicBezTo>
                  <a:pt x="5038111" y="5517240"/>
                  <a:pt x="5033413" y="5517240"/>
                  <a:pt x="5031065" y="5519588"/>
                </a:cubicBezTo>
                <a:cubicBezTo>
                  <a:pt x="5035762" y="5519588"/>
                  <a:pt x="5038111" y="5519588"/>
                  <a:pt x="5038111" y="5521937"/>
                </a:cubicBezTo>
                <a:cubicBezTo>
                  <a:pt x="5040460" y="5521937"/>
                  <a:pt x="5040460" y="5519588"/>
                  <a:pt x="5040460" y="5517240"/>
                </a:cubicBezTo>
                <a:close/>
                <a:moveTo>
                  <a:pt x="3285152" y="5514670"/>
                </a:moveTo>
                <a:cubicBezTo>
                  <a:pt x="3282988" y="5515037"/>
                  <a:pt x="3278289" y="5524285"/>
                  <a:pt x="3269481" y="5547773"/>
                </a:cubicBezTo>
                <a:cubicBezTo>
                  <a:pt x="3269481" y="5543076"/>
                  <a:pt x="3241295" y="5627632"/>
                  <a:pt x="3278876" y="5606493"/>
                </a:cubicBezTo>
                <a:cubicBezTo>
                  <a:pt x="3275353" y="5592401"/>
                  <a:pt x="3291647" y="5513570"/>
                  <a:pt x="3285152" y="5514670"/>
                </a:cubicBezTo>
                <a:close/>
                <a:moveTo>
                  <a:pt x="5954134" y="5512542"/>
                </a:moveTo>
                <a:cubicBezTo>
                  <a:pt x="5961181" y="5545425"/>
                  <a:pt x="5937693" y="5594749"/>
                  <a:pt x="5965878" y="5608842"/>
                </a:cubicBezTo>
                <a:cubicBezTo>
                  <a:pt x="5975274" y="5585354"/>
                  <a:pt x="5958832" y="5540727"/>
                  <a:pt x="5975274" y="5524286"/>
                </a:cubicBezTo>
                <a:cubicBezTo>
                  <a:pt x="5965878" y="5521937"/>
                  <a:pt x="5965878" y="5510193"/>
                  <a:pt x="5954134" y="5512542"/>
                </a:cubicBezTo>
                <a:close/>
                <a:moveTo>
                  <a:pt x="4850209" y="5512542"/>
                </a:moveTo>
                <a:cubicBezTo>
                  <a:pt x="4841401" y="5512542"/>
                  <a:pt x="4832593" y="5513717"/>
                  <a:pt x="4824372" y="5517240"/>
                </a:cubicBezTo>
                <a:cubicBezTo>
                  <a:pt x="4840813" y="5517240"/>
                  <a:pt x="4854906" y="5519588"/>
                  <a:pt x="4871348" y="5521937"/>
                </a:cubicBezTo>
                <a:cubicBezTo>
                  <a:pt x="4873696" y="5519588"/>
                  <a:pt x="4873696" y="5517240"/>
                  <a:pt x="4876045" y="5514891"/>
                </a:cubicBezTo>
                <a:cubicBezTo>
                  <a:pt x="4867825" y="5513717"/>
                  <a:pt x="4859017" y="5512542"/>
                  <a:pt x="4850209" y="5512542"/>
                </a:cubicBezTo>
                <a:close/>
                <a:moveTo>
                  <a:pt x="3180227" y="5512542"/>
                </a:moveTo>
                <a:cubicBezTo>
                  <a:pt x="3180227" y="5517240"/>
                  <a:pt x="3180227" y="5524286"/>
                  <a:pt x="3182576" y="5528983"/>
                </a:cubicBezTo>
                <a:cubicBezTo>
                  <a:pt x="3184925" y="5526635"/>
                  <a:pt x="3187274" y="5521937"/>
                  <a:pt x="3187274" y="5519588"/>
                </a:cubicBezTo>
                <a:cubicBezTo>
                  <a:pt x="3184925" y="5519588"/>
                  <a:pt x="3182576" y="5517240"/>
                  <a:pt x="3180227" y="5512542"/>
                </a:cubicBezTo>
                <a:close/>
                <a:moveTo>
                  <a:pt x="5207223" y="5510193"/>
                </a:moveTo>
                <a:lnTo>
                  <a:pt x="5206461" y="5516781"/>
                </a:lnTo>
                <a:lnTo>
                  <a:pt x="5204836" y="5517280"/>
                </a:lnTo>
                <a:close/>
                <a:moveTo>
                  <a:pt x="4967647" y="5510193"/>
                </a:moveTo>
                <a:cubicBezTo>
                  <a:pt x="4974694" y="5514891"/>
                  <a:pt x="4984089" y="5519588"/>
                  <a:pt x="4993484" y="5524286"/>
                </a:cubicBezTo>
                <a:cubicBezTo>
                  <a:pt x="4998182" y="5524286"/>
                  <a:pt x="5002879" y="5521937"/>
                  <a:pt x="5005228" y="5519588"/>
                </a:cubicBezTo>
                <a:cubicBezTo>
                  <a:pt x="4995833" y="5510193"/>
                  <a:pt x="4972345" y="5514891"/>
                  <a:pt x="4967647" y="5510193"/>
                </a:cubicBezTo>
                <a:close/>
                <a:moveTo>
                  <a:pt x="6112017" y="5505202"/>
                </a:moveTo>
                <a:cubicBezTo>
                  <a:pt x="6078767" y="5507844"/>
                  <a:pt x="6042213" y="5534268"/>
                  <a:pt x="5996412" y="5528983"/>
                </a:cubicBezTo>
                <a:cubicBezTo>
                  <a:pt x="5994064" y="5538378"/>
                  <a:pt x="6003459" y="5538378"/>
                  <a:pt x="6005808" y="5543076"/>
                </a:cubicBezTo>
                <a:cubicBezTo>
                  <a:pt x="6048085" y="5528983"/>
                  <a:pt x="6102108" y="5526635"/>
                  <a:pt x="6144386" y="5512542"/>
                </a:cubicBezTo>
                <a:cubicBezTo>
                  <a:pt x="6133817" y="5506083"/>
                  <a:pt x="6123100" y="5504321"/>
                  <a:pt x="6112017" y="5505202"/>
                </a:cubicBezTo>
                <a:close/>
                <a:moveTo>
                  <a:pt x="5031065" y="5503147"/>
                </a:moveTo>
                <a:cubicBezTo>
                  <a:pt x="5031065" y="5505496"/>
                  <a:pt x="5031065" y="5505496"/>
                  <a:pt x="5031065" y="5505496"/>
                </a:cubicBezTo>
                <a:cubicBezTo>
                  <a:pt x="5035762" y="5507844"/>
                  <a:pt x="5040460" y="5507844"/>
                  <a:pt x="5042809" y="5507844"/>
                </a:cubicBezTo>
                <a:cubicBezTo>
                  <a:pt x="5038111" y="5505496"/>
                  <a:pt x="5033413" y="5505496"/>
                  <a:pt x="5031065" y="5503147"/>
                </a:cubicBezTo>
                <a:close/>
                <a:moveTo>
                  <a:pt x="4347570" y="5498449"/>
                </a:moveTo>
                <a:cubicBezTo>
                  <a:pt x="4361663" y="5505496"/>
                  <a:pt x="4375755" y="5512542"/>
                  <a:pt x="4387499" y="5519588"/>
                </a:cubicBezTo>
                <a:cubicBezTo>
                  <a:pt x="4380453" y="5512542"/>
                  <a:pt x="4371058" y="5507844"/>
                  <a:pt x="4364011" y="5500798"/>
                </a:cubicBezTo>
                <a:cubicBezTo>
                  <a:pt x="4359314" y="5498449"/>
                  <a:pt x="4352267" y="5498449"/>
                  <a:pt x="4347570" y="5498449"/>
                </a:cubicBezTo>
                <a:close/>
                <a:moveTo>
                  <a:pt x="3612402" y="5498449"/>
                </a:moveTo>
                <a:cubicBezTo>
                  <a:pt x="3579519" y="5510193"/>
                  <a:pt x="3577171" y="5536029"/>
                  <a:pt x="3551335" y="5538378"/>
                </a:cubicBezTo>
                <a:cubicBezTo>
                  <a:pt x="3551335" y="5554820"/>
                  <a:pt x="3556032" y="5564215"/>
                  <a:pt x="3565427" y="5568913"/>
                </a:cubicBezTo>
                <a:cubicBezTo>
                  <a:pt x="3588915" y="5550122"/>
                  <a:pt x="3600658" y="5524286"/>
                  <a:pt x="3612402" y="5498449"/>
                </a:cubicBezTo>
                <a:close/>
                <a:moveTo>
                  <a:pt x="3316456" y="5498449"/>
                </a:moveTo>
                <a:lnTo>
                  <a:pt x="3317038" y="5499887"/>
                </a:lnTo>
                <a:lnTo>
                  <a:pt x="3315910" y="5499637"/>
                </a:lnTo>
                <a:close/>
                <a:moveTo>
                  <a:pt x="6154625" y="5496725"/>
                </a:moveTo>
                <a:cubicBezTo>
                  <a:pt x="6149964" y="5496688"/>
                  <a:pt x="6144973" y="5497862"/>
                  <a:pt x="6139688" y="5500798"/>
                </a:cubicBezTo>
                <a:cubicBezTo>
                  <a:pt x="6146734" y="5512542"/>
                  <a:pt x="6170222" y="5521937"/>
                  <a:pt x="6186663" y="5514891"/>
                </a:cubicBezTo>
                <a:cubicBezTo>
                  <a:pt x="6179617" y="5507845"/>
                  <a:pt x="6168607" y="5496835"/>
                  <a:pt x="6154625" y="5496725"/>
                </a:cubicBezTo>
                <a:close/>
                <a:moveTo>
                  <a:pt x="5928298" y="5496100"/>
                </a:moveTo>
                <a:cubicBezTo>
                  <a:pt x="5932995" y="5514891"/>
                  <a:pt x="5928298" y="5543076"/>
                  <a:pt x="5932995" y="5559517"/>
                </a:cubicBezTo>
                <a:cubicBezTo>
                  <a:pt x="5935344" y="5540727"/>
                  <a:pt x="5935344" y="5519588"/>
                  <a:pt x="5947088" y="5505496"/>
                </a:cubicBezTo>
                <a:cubicBezTo>
                  <a:pt x="5940042" y="5503147"/>
                  <a:pt x="5937693" y="5496100"/>
                  <a:pt x="5928298" y="5496100"/>
                </a:cubicBezTo>
                <a:close/>
                <a:moveTo>
                  <a:pt x="5012274" y="5496100"/>
                </a:moveTo>
                <a:cubicBezTo>
                  <a:pt x="5012274" y="5498449"/>
                  <a:pt x="5012274" y="5500798"/>
                  <a:pt x="5012274" y="5503147"/>
                </a:cubicBezTo>
                <a:cubicBezTo>
                  <a:pt x="5014623" y="5503147"/>
                  <a:pt x="5016972" y="5500798"/>
                  <a:pt x="5019321" y="5498449"/>
                </a:cubicBezTo>
                <a:cubicBezTo>
                  <a:pt x="5016972" y="5498449"/>
                  <a:pt x="5014623" y="5496100"/>
                  <a:pt x="5012274" y="5496100"/>
                </a:cubicBezTo>
                <a:close/>
                <a:moveTo>
                  <a:pt x="6113852" y="5493752"/>
                </a:moveTo>
                <a:cubicBezTo>
                  <a:pt x="6055132" y="5489054"/>
                  <a:pt x="6019901" y="5510193"/>
                  <a:pt x="5968227" y="5512542"/>
                </a:cubicBezTo>
                <a:cubicBezTo>
                  <a:pt x="5987017" y="5524286"/>
                  <a:pt x="6012854" y="5512542"/>
                  <a:pt x="6036342" y="5507844"/>
                </a:cubicBezTo>
                <a:cubicBezTo>
                  <a:pt x="6062178" y="5503147"/>
                  <a:pt x="6090364" y="5500798"/>
                  <a:pt x="6113852" y="5493752"/>
                </a:cubicBezTo>
                <a:close/>
                <a:moveTo>
                  <a:pt x="5721605" y="5493752"/>
                </a:moveTo>
                <a:cubicBezTo>
                  <a:pt x="5719256" y="5533681"/>
                  <a:pt x="5735698" y="5554820"/>
                  <a:pt x="5749791" y="5578308"/>
                </a:cubicBezTo>
                <a:cubicBezTo>
                  <a:pt x="5740396" y="5554820"/>
                  <a:pt x="5749791" y="5505496"/>
                  <a:pt x="5731000" y="5510193"/>
                </a:cubicBezTo>
                <a:cubicBezTo>
                  <a:pt x="5726303" y="5507844"/>
                  <a:pt x="5731000" y="5493752"/>
                  <a:pt x="5721605" y="5493752"/>
                </a:cubicBezTo>
                <a:close/>
                <a:moveTo>
                  <a:pt x="3083927" y="5491403"/>
                </a:moveTo>
                <a:cubicBezTo>
                  <a:pt x="3081578" y="5500798"/>
                  <a:pt x="3076881" y="5510193"/>
                  <a:pt x="3074532" y="5517240"/>
                </a:cubicBezTo>
                <a:cubicBezTo>
                  <a:pt x="3067486" y="5500798"/>
                  <a:pt x="3081578" y="5500798"/>
                  <a:pt x="3083927" y="5491403"/>
                </a:cubicBezTo>
                <a:close/>
                <a:moveTo>
                  <a:pt x="3627082" y="5491109"/>
                </a:moveTo>
                <a:cubicBezTo>
                  <a:pt x="3625321" y="5489642"/>
                  <a:pt x="3622972" y="5489054"/>
                  <a:pt x="3621798" y="5491403"/>
                </a:cubicBezTo>
                <a:cubicBezTo>
                  <a:pt x="3621798" y="5493752"/>
                  <a:pt x="3626495" y="5500798"/>
                  <a:pt x="3628844" y="5496100"/>
                </a:cubicBezTo>
                <a:cubicBezTo>
                  <a:pt x="3630018" y="5494926"/>
                  <a:pt x="3628844" y="5492578"/>
                  <a:pt x="3627082" y="5491109"/>
                </a:cubicBezTo>
                <a:close/>
                <a:moveTo>
                  <a:pt x="5242313" y="5490328"/>
                </a:moveTo>
                <a:lnTo>
                  <a:pt x="5227385" y="5624678"/>
                </a:lnTo>
                <a:lnTo>
                  <a:pt x="5230711" y="5625283"/>
                </a:lnTo>
                <a:lnTo>
                  <a:pt x="5227318" y="5625283"/>
                </a:lnTo>
                <a:lnTo>
                  <a:pt x="5226013" y="5637027"/>
                </a:lnTo>
                <a:cubicBezTo>
                  <a:pt x="5221316" y="5632330"/>
                  <a:pt x="5220141" y="5635266"/>
                  <a:pt x="5219554" y="5639963"/>
                </a:cubicBezTo>
                <a:lnTo>
                  <a:pt x="5218623" y="5644245"/>
                </a:lnTo>
                <a:lnTo>
                  <a:pt x="5214269" y="5646422"/>
                </a:lnTo>
                <a:lnTo>
                  <a:pt x="5214022" y="5641024"/>
                </a:lnTo>
                <a:lnTo>
                  <a:pt x="5211921" y="5641724"/>
                </a:lnTo>
                <a:cubicBezTo>
                  <a:pt x="5211921" y="5639375"/>
                  <a:pt x="5209572" y="5639375"/>
                  <a:pt x="5209572" y="5639375"/>
                </a:cubicBezTo>
                <a:lnTo>
                  <a:pt x="5213946" y="5639375"/>
                </a:lnTo>
                <a:lnTo>
                  <a:pt x="5213606" y="5631964"/>
                </a:lnTo>
                <a:lnTo>
                  <a:pt x="5207223" y="5632329"/>
                </a:lnTo>
                <a:cubicBezTo>
                  <a:pt x="5204874" y="5629980"/>
                  <a:pt x="5204874" y="5629980"/>
                  <a:pt x="5204874" y="5627631"/>
                </a:cubicBezTo>
                <a:lnTo>
                  <a:pt x="5213438" y="5628290"/>
                </a:lnTo>
                <a:lnTo>
                  <a:pt x="5213300" y="5625283"/>
                </a:lnTo>
                <a:lnTo>
                  <a:pt x="5204874" y="5625283"/>
                </a:lnTo>
                <a:cubicBezTo>
                  <a:pt x="5204874" y="5622934"/>
                  <a:pt x="5204874" y="5620585"/>
                  <a:pt x="5204874" y="5620585"/>
                </a:cubicBezTo>
                <a:lnTo>
                  <a:pt x="5213153" y="5622091"/>
                </a:lnTo>
                <a:lnTo>
                  <a:pt x="5212802" y="5614420"/>
                </a:lnTo>
                <a:cubicBezTo>
                  <a:pt x="5213095" y="5603557"/>
                  <a:pt x="5213095" y="5592401"/>
                  <a:pt x="5209572" y="5580657"/>
                </a:cubicBezTo>
                <a:cubicBezTo>
                  <a:pt x="5202525" y="5604144"/>
                  <a:pt x="5197828" y="5627632"/>
                  <a:pt x="5188433" y="5648771"/>
                </a:cubicBezTo>
                <a:cubicBezTo>
                  <a:pt x="5186084" y="5648771"/>
                  <a:pt x="5186084" y="5648771"/>
                  <a:pt x="5183735" y="5648771"/>
                </a:cubicBezTo>
                <a:cubicBezTo>
                  <a:pt x="5188433" y="5628807"/>
                  <a:pt x="5194305" y="5605319"/>
                  <a:pt x="5199002" y="5581244"/>
                </a:cubicBezTo>
                <a:lnTo>
                  <a:pt x="5206461" y="5516781"/>
                </a:lnTo>
                <a:lnTo>
                  <a:pt x="5218123" y="5513203"/>
                </a:lnTo>
                <a:cubicBezTo>
                  <a:pt x="5227463" y="5507734"/>
                  <a:pt x="5235051" y="5500449"/>
                  <a:pt x="5241423" y="5491926"/>
                </a:cubicBezTo>
                <a:close/>
                <a:moveTo>
                  <a:pt x="5472635" y="5489054"/>
                </a:moveTo>
                <a:cubicBezTo>
                  <a:pt x="5465589" y="5510193"/>
                  <a:pt x="5453845" y="5559517"/>
                  <a:pt x="5474984" y="5573610"/>
                </a:cubicBezTo>
                <a:cubicBezTo>
                  <a:pt x="5484379" y="5545425"/>
                  <a:pt x="5477333" y="5517240"/>
                  <a:pt x="5472635" y="5489054"/>
                </a:cubicBezTo>
                <a:close/>
                <a:moveTo>
                  <a:pt x="4871348" y="5489054"/>
                </a:moveTo>
                <a:cubicBezTo>
                  <a:pt x="4871348" y="5491403"/>
                  <a:pt x="4871348" y="5491403"/>
                  <a:pt x="4871348" y="5493752"/>
                </a:cubicBezTo>
                <a:cubicBezTo>
                  <a:pt x="4876045" y="5493752"/>
                  <a:pt x="4880743" y="5493752"/>
                  <a:pt x="4885440" y="5493752"/>
                </a:cubicBezTo>
                <a:cubicBezTo>
                  <a:pt x="4883092" y="5491403"/>
                  <a:pt x="4876045" y="5491403"/>
                  <a:pt x="4871348" y="5489054"/>
                </a:cubicBezTo>
                <a:close/>
                <a:moveTo>
                  <a:pt x="5527802" y="5488010"/>
                </a:moveTo>
                <a:lnTo>
                  <a:pt x="5532739" y="5517111"/>
                </a:lnTo>
                <a:lnTo>
                  <a:pt x="5531648" y="5526928"/>
                </a:lnTo>
                <a:cubicBezTo>
                  <a:pt x="5527831" y="5547187"/>
                  <a:pt x="5521959" y="5568913"/>
                  <a:pt x="5521959" y="5587703"/>
                </a:cubicBezTo>
                <a:cubicBezTo>
                  <a:pt x="5520785" y="5568913"/>
                  <a:pt x="5521959" y="5550710"/>
                  <a:pt x="5523721" y="5532213"/>
                </a:cubicBezTo>
                <a:close/>
                <a:moveTo>
                  <a:pt x="5075691" y="5486705"/>
                </a:moveTo>
                <a:cubicBezTo>
                  <a:pt x="5075691" y="5491403"/>
                  <a:pt x="5075691" y="5493752"/>
                  <a:pt x="5075691" y="5498449"/>
                </a:cubicBezTo>
                <a:cubicBezTo>
                  <a:pt x="5085086" y="5505496"/>
                  <a:pt x="5094482" y="5507844"/>
                  <a:pt x="5099179" y="5489054"/>
                </a:cubicBezTo>
                <a:cubicBezTo>
                  <a:pt x="5085086" y="5491403"/>
                  <a:pt x="5080389" y="5491403"/>
                  <a:pt x="5075691" y="5486705"/>
                </a:cubicBezTo>
                <a:close/>
                <a:moveTo>
                  <a:pt x="4803233" y="5486705"/>
                </a:moveTo>
                <a:cubicBezTo>
                  <a:pt x="4800884" y="5486705"/>
                  <a:pt x="4796187" y="5489054"/>
                  <a:pt x="4793838" y="5489054"/>
                </a:cubicBezTo>
                <a:cubicBezTo>
                  <a:pt x="4798535" y="5489054"/>
                  <a:pt x="4800884" y="5489054"/>
                  <a:pt x="4805582" y="5489054"/>
                </a:cubicBezTo>
                <a:cubicBezTo>
                  <a:pt x="4805582" y="5489054"/>
                  <a:pt x="4805582" y="5486705"/>
                  <a:pt x="4803233" y="5486705"/>
                </a:cubicBezTo>
                <a:close/>
                <a:moveTo>
                  <a:pt x="4984020" y="5486001"/>
                </a:moveTo>
                <a:lnTo>
                  <a:pt x="4988199" y="5486412"/>
                </a:lnTo>
                <a:lnTo>
                  <a:pt x="4991603" y="5487562"/>
                </a:lnTo>
                <a:close/>
                <a:moveTo>
                  <a:pt x="4817326" y="5484356"/>
                </a:moveTo>
                <a:cubicBezTo>
                  <a:pt x="4819675" y="5484356"/>
                  <a:pt x="4822023" y="5486705"/>
                  <a:pt x="4824372" y="5489054"/>
                </a:cubicBezTo>
                <a:cubicBezTo>
                  <a:pt x="4822023" y="5489054"/>
                  <a:pt x="4822023" y="5491403"/>
                  <a:pt x="4819675" y="5491403"/>
                </a:cubicBezTo>
                <a:cubicBezTo>
                  <a:pt x="4831419" y="5491403"/>
                  <a:pt x="4845511" y="5493752"/>
                  <a:pt x="4859604" y="5493752"/>
                </a:cubicBezTo>
                <a:cubicBezTo>
                  <a:pt x="4861952" y="5491403"/>
                  <a:pt x="4861952" y="5489054"/>
                  <a:pt x="4861952" y="5486705"/>
                </a:cubicBezTo>
                <a:cubicBezTo>
                  <a:pt x="4847860" y="5482008"/>
                  <a:pt x="4833767" y="5482008"/>
                  <a:pt x="4817326" y="5484356"/>
                </a:cubicBezTo>
                <a:close/>
                <a:moveTo>
                  <a:pt x="5902461" y="5477310"/>
                </a:moveTo>
                <a:cubicBezTo>
                  <a:pt x="5907159" y="5500798"/>
                  <a:pt x="5888369" y="5536029"/>
                  <a:pt x="5909508" y="5543076"/>
                </a:cubicBezTo>
                <a:cubicBezTo>
                  <a:pt x="5914205" y="5526635"/>
                  <a:pt x="5909508" y="5500798"/>
                  <a:pt x="5921252" y="5486705"/>
                </a:cubicBezTo>
                <a:cubicBezTo>
                  <a:pt x="5914205" y="5484356"/>
                  <a:pt x="5911857" y="5477310"/>
                  <a:pt x="5902461" y="5477310"/>
                </a:cubicBezTo>
                <a:close/>
                <a:moveTo>
                  <a:pt x="2414525" y="5477310"/>
                </a:moveTo>
                <a:lnTo>
                  <a:pt x="2391423" y="5525293"/>
                </a:lnTo>
                <a:lnTo>
                  <a:pt x="2395148" y="5514010"/>
                </a:lnTo>
                <a:cubicBezTo>
                  <a:pt x="2397497" y="5504468"/>
                  <a:pt x="2399113" y="5494706"/>
                  <a:pt x="2399699" y="5485568"/>
                </a:cubicBezTo>
                <a:lnTo>
                  <a:pt x="2399599" y="5484045"/>
                </a:lnTo>
                <a:close/>
                <a:moveTo>
                  <a:pt x="3292969" y="5470264"/>
                </a:moveTo>
                <a:cubicBezTo>
                  <a:pt x="3304712" y="5474961"/>
                  <a:pt x="3290620" y="5477310"/>
                  <a:pt x="3281225" y="5477310"/>
                </a:cubicBezTo>
                <a:cubicBezTo>
                  <a:pt x="3269481" y="5474961"/>
                  <a:pt x="3283573" y="5470264"/>
                  <a:pt x="3292969" y="5470264"/>
                </a:cubicBezTo>
                <a:close/>
                <a:moveTo>
                  <a:pt x="2398415" y="5465909"/>
                </a:moveTo>
                <a:lnTo>
                  <a:pt x="2399599" y="5484045"/>
                </a:lnTo>
                <a:lnTo>
                  <a:pt x="2391735" y="5487593"/>
                </a:lnTo>
                <a:lnTo>
                  <a:pt x="2396645" y="5466928"/>
                </a:lnTo>
                <a:close/>
                <a:moveTo>
                  <a:pt x="4883092" y="5465566"/>
                </a:moveTo>
                <a:cubicBezTo>
                  <a:pt x="4843162" y="5467915"/>
                  <a:pt x="4803233" y="5470264"/>
                  <a:pt x="4765653" y="5477310"/>
                </a:cubicBezTo>
                <a:cubicBezTo>
                  <a:pt x="4800884" y="5477310"/>
                  <a:pt x="4836116" y="5474961"/>
                  <a:pt x="4871348" y="5474961"/>
                </a:cubicBezTo>
                <a:cubicBezTo>
                  <a:pt x="4876045" y="5474961"/>
                  <a:pt x="4880743" y="5470264"/>
                  <a:pt x="4883092" y="5465566"/>
                </a:cubicBezTo>
                <a:close/>
                <a:moveTo>
                  <a:pt x="5876625" y="5463218"/>
                </a:moveTo>
                <a:cubicBezTo>
                  <a:pt x="5874276" y="5482008"/>
                  <a:pt x="5881322" y="5496100"/>
                  <a:pt x="5878973" y="5514891"/>
                </a:cubicBezTo>
                <a:cubicBezTo>
                  <a:pt x="5890717" y="5505496"/>
                  <a:pt x="5883671" y="5479659"/>
                  <a:pt x="5895415" y="5470264"/>
                </a:cubicBezTo>
                <a:cubicBezTo>
                  <a:pt x="5886020" y="5470264"/>
                  <a:pt x="5886020" y="5463218"/>
                  <a:pt x="5876625" y="5463218"/>
                </a:cubicBezTo>
                <a:close/>
                <a:moveTo>
                  <a:pt x="4911277" y="5463218"/>
                </a:moveTo>
                <a:cubicBezTo>
                  <a:pt x="4913626" y="5470264"/>
                  <a:pt x="4918323" y="5472613"/>
                  <a:pt x="4923021" y="5474961"/>
                </a:cubicBezTo>
                <a:cubicBezTo>
                  <a:pt x="4920672" y="5470264"/>
                  <a:pt x="4920672" y="5465566"/>
                  <a:pt x="4920672" y="5463218"/>
                </a:cubicBezTo>
                <a:cubicBezTo>
                  <a:pt x="4915974" y="5463218"/>
                  <a:pt x="4913626" y="5463218"/>
                  <a:pt x="4911277" y="5463218"/>
                </a:cubicBezTo>
                <a:close/>
                <a:moveTo>
                  <a:pt x="4991135" y="5460869"/>
                </a:moveTo>
                <a:cubicBezTo>
                  <a:pt x="4974694" y="5463218"/>
                  <a:pt x="4955903" y="5463218"/>
                  <a:pt x="4937114" y="5463218"/>
                </a:cubicBezTo>
                <a:cubicBezTo>
                  <a:pt x="4934765" y="5465566"/>
                  <a:pt x="4932416" y="5467915"/>
                  <a:pt x="4932416" y="5472613"/>
                </a:cubicBezTo>
                <a:cubicBezTo>
                  <a:pt x="4937114" y="5472613"/>
                  <a:pt x="4939462" y="5474961"/>
                  <a:pt x="4941811" y="5477310"/>
                </a:cubicBezTo>
                <a:lnTo>
                  <a:pt x="4984020" y="5486001"/>
                </a:lnTo>
                <a:lnTo>
                  <a:pt x="4978878" y="5485494"/>
                </a:lnTo>
                <a:cubicBezTo>
                  <a:pt x="4975868" y="5486118"/>
                  <a:pt x="4972932" y="5487880"/>
                  <a:pt x="4969996" y="5491403"/>
                </a:cubicBezTo>
                <a:cubicBezTo>
                  <a:pt x="4965299" y="5489054"/>
                  <a:pt x="4958252" y="5486705"/>
                  <a:pt x="4948857" y="5486705"/>
                </a:cubicBezTo>
                <a:cubicBezTo>
                  <a:pt x="4951206" y="5489054"/>
                  <a:pt x="4951206" y="5491403"/>
                  <a:pt x="4953555" y="5493752"/>
                </a:cubicBezTo>
                <a:cubicBezTo>
                  <a:pt x="4969996" y="5498449"/>
                  <a:pt x="4986438" y="5505496"/>
                  <a:pt x="5002879" y="5510193"/>
                </a:cubicBezTo>
                <a:cubicBezTo>
                  <a:pt x="5000531" y="5507844"/>
                  <a:pt x="5000531" y="5505496"/>
                  <a:pt x="5002879" y="5500798"/>
                </a:cubicBezTo>
                <a:cubicBezTo>
                  <a:pt x="5005228" y="5503147"/>
                  <a:pt x="5007577" y="5503147"/>
                  <a:pt x="5009925" y="5503147"/>
                </a:cubicBezTo>
                <a:cubicBezTo>
                  <a:pt x="5009925" y="5500798"/>
                  <a:pt x="5009925" y="5496100"/>
                  <a:pt x="5009925" y="5493752"/>
                </a:cubicBezTo>
                <a:lnTo>
                  <a:pt x="4991603" y="5487562"/>
                </a:lnTo>
                <a:lnTo>
                  <a:pt x="5021669" y="5493752"/>
                </a:lnTo>
                <a:cubicBezTo>
                  <a:pt x="5028716" y="5482008"/>
                  <a:pt x="5028716" y="5463218"/>
                  <a:pt x="5045157" y="5477310"/>
                </a:cubicBezTo>
                <a:cubicBezTo>
                  <a:pt x="5049855" y="5493752"/>
                  <a:pt x="5035762" y="5491403"/>
                  <a:pt x="5031065" y="5498449"/>
                </a:cubicBezTo>
                <a:cubicBezTo>
                  <a:pt x="5035762" y="5498449"/>
                  <a:pt x="5040460" y="5500798"/>
                  <a:pt x="5045157" y="5503147"/>
                </a:cubicBezTo>
                <a:cubicBezTo>
                  <a:pt x="5045157" y="5493752"/>
                  <a:pt x="5049855" y="5486705"/>
                  <a:pt x="5052204" y="5479659"/>
                </a:cubicBezTo>
                <a:cubicBezTo>
                  <a:pt x="5052204" y="5489054"/>
                  <a:pt x="5049855" y="5493752"/>
                  <a:pt x="5049855" y="5500798"/>
                </a:cubicBezTo>
                <a:cubicBezTo>
                  <a:pt x="5052204" y="5496100"/>
                  <a:pt x="5054552" y="5489054"/>
                  <a:pt x="5063947" y="5486705"/>
                </a:cubicBezTo>
                <a:cubicBezTo>
                  <a:pt x="5066296" y="5489054"/>
                  <a:pt x="5070994" y="5491403"/>
                  <a:pt x="5073342" y="5493752"/>
                </a:cubicBezTo>
                <a:cubicBezTo>
                  <a:pt x="5073342" y="5489054"/>
                  <a:pt x="5073342" y="5484356"/>
                  <a:pt x="5073342" y="5479659"/>
                </a:cubicBezTo>
                <a:cubicBezTo>
                  <a:pt x="5070994" y="5474961"/>
                  <a:pt x="5070994" y="5472613"/>
                  <a:pt x="5070994" y="5470264"/>
                </a:cubicBezTo>
                <a:cubicBezTo>
                  <a:pt x="5063947" y="5472613"/>
                  <a:pt x="5061599" y="5467915"/>
                  <a:pt x="5054552" y="5467915"/>
                </a:cubicBezTo>
                <a:cubicBezTo>
                  <a:pt x="5054552" y="5470264"/>
                  <a:pt x="5054552" y="5477310"/>
                  <a:pt x="5052204" y="5477310"/>
                </a:cubicBezTo>
                <a:cubicBezTo>
                  <a:pt x="5052204" y="5472613"/>
                  <a:pt x="5052204" y="5467915"/>
                  <a:pt x="5049855" y="5465566"/>
                </a:cubicBezTo>
                <a:cubicBezTo>
                  <a:pt x="5033413" y="5465566"/>
                  <a:pt x="5033413" y="5463218"/>
                  <a:pt x="5019321" y="5463218"/>
                </a:cubicBezTo>
                <a:cubicBezTo>
                  <a:pt x="5016972" y="5472613"/>
                  <a:pt x="5016972" y="5479659"/>
                  <a:pt x="5012274" y="5486705"/>
                </a:cubicBezTo>
                <a:cubicBezTo>
                  <a:pt x="5009925" y="5474961"/>
                  <a:pt x="5016972" y="5472613"/>
                  <a:pt x="5014623" y="5460869"/>
                </a:cubicBezTo>
                <a:cubicBezTo>
                  <a:pt x="5009925" y="5460869"/>
                  <a:pt x="5005228" y="5460869"/>
                  <a:pt x="4995833" y="5460869"/>
                </a:cubicBezTo>
                <a:cubicBezTo>
                  <a:pt x="4995833" y="5470264"/>
                  <a:pt x="5005228" y="5479659"/>
                  <a:pt x="4998182" y="5486705"/>
                </a:cubicBezTo>
                <a:cubicBezTo>
                  <a:pt x="4995833" y="5477310"/>
                  <a:pt x="4993484" y="5467915"/>
                  <a:pt x="4991135" y="5460869"/>
                </a:cubicBezTo>
                <a:close/>
                <a:moveTo>
                  <a:pt x="6015350" y="5458777"/>
                </a:moveTo>
                <a:cubicBezTo>
                  <a:pt x="5979237" y="5459548"/>
                  <a:pt x="5952374" y="5473200"/>
                  <a:pt x="5918903" y="5474961"/>
                </a:cubicBezTo>
                <a:cubicBezTo>
                  <a:pt x="5921252" y="5479659"/>
                  <a:pt x="5928298" y="5484356"/>
                  <a:pt x="5935344" y="5489054"/>
                </a:cubicBezTo>
                <a:cubicBezTo>
                  <a:pt x="5963530" y="5467915"/>
                  <a:pt x="6022249" y="5479659"/>
                  <a:pt x="6055132" y="5463218"/>
                </a:cubicBezTo>
                <a:cubicBezTo>
                  <a:pt x="6040452" y="5459695"/>
                  <a:pt x="6027387" y="5458521"/>
                  <a:pt x="6015350" y="5458777"/>
                </a:cubicBezTo>
                <a:close/>
                <a:moveTo>
                  <a:pt x="5517045" y="5453724"/>
                </a:moveTo>
                <a:lnTo>
                  <a:pt x="5517519" y="5454446"/>
                </a:lnTo>
                <a:cubicBezTo>
                  <a:pt x="5523134" y="5472613"/>
                  <a:pt x="5517849" y="5499037"/>
                  <a:pt x="5512564" y="5514891"/>
                </a:cubicBezTo>
                <a:cubicBezTo>
                  <a:pt x="5517262" y="5557169"/>
                  <a:pt x="5514913" y="5615888"/>
                  <a:pt x="5498471" y="5646422"/>
                </a:cubicBezTo>
                <a:lnTo>
                  <a:pt x="5483463" y="5605644"/>
                </a:lnTo>
                <a:lnTo>
                  <a:pt x="5487021" y="5588290"/>
                </a:lnTo>
                <a:cubicBezTo>
                  <a:pt x="5493040" y="5564509"/>
                  <a:pt x="5499719" y="5540581"/>
                  <a:pt x="5505628" y="5515992"/>
                </a:cubicBezTo>
                <a:close/>
                <a:moveTo>
                  <a:pt x="3191384" y="5447363"/>
                </a:moveTo>
                <a:cubicBezTo>
                  <a:pt x="3186687" y="5449125"/>
                  <a:pt x="3182576" y="5452648"/>
                  <a:pt x="3177878" y="5456171"/>
                </a:cubicBezTo>
                <a:cubicBezTo>
                  <a:pt x="3182576" y="5458520"/>
                  <a:pt x="3189622" y="5460869"/>
                  <a:pt x="3194321" y="5463218"/>
                </a:cubicBezTo>
                <a:cubicBezTo>
                  <a:pt x="3196668" y="5456171"/>
                  <a:pt x="3201366" y="5451474"/>
                  <a:pt x="3208412" y="5449125"/>
                </a:cubicBezTo>
                <a:cubicBezTo>
                  <a:pt x="3201366" y="5445602"/>
                  <a:pt x="3196082" y="5445602"/>
                  <a:pt x="3191384" y="5447363"/>
                </a:cubicBezTo>
                <a:close/>
                <a:moveTo>
                  <a:pt x="5850788" y="5444427"/>
                </a:moveTo>
                <a:cubicBezTo>
                  <a:pt x="5853137" y="5460869"/>
                  <a:pt x="5846091" y="5484356"/>
                  <a:pt x="5862532" y="5489054"/>
                </a:cubicBezTo>
                <a:cubicBezTo>
                  <a:pt x="5860183" y="5472613"/>
                  <a:pt x="5867230" y="5465566"/>
                  <a:pt x="5869579" y="5453822"/>
                </a:cubicBezTo>
                <a:cubicBezTo>
                  <a:pt x="5862532" y="5451474"/>
                  <a:pt x="5860183" y="5444427"/>
                  <a:pt x="5850788" y="5444427"/>
                </a:cubicBezTo>
                <a:close/>
                <a:moveTo>
                  <a:pt x="4958252" y="5444427"/>
                </a:moveTo>
                <a:cubicBezTo>
                  <a:pt x="4955903" y="5449125"/>
                  <a:pt x="4951206" y="5453822"/>
                  <a:pt x="4946509" y="5456171"/>
                </a:cubicBezTo>
                <a:cubicBezTo>
                  <a:pt x="4960601" y="5456171"/>
                  <a:pt x="4977043" y="5456171"/>
                  <a:pt x="4993484" y="5456171"/>
                </a:cubicBezTo>
                <a:cubicBezTo>
                  <a:pt x="4993484" y="5446776"/>
                  <a:pt x="4972345" y="5442078"/>
                  <a:pt x="4958252" y="5444427"/>
                </a:cubicBezTo>
                <a:close/>
                <a:moveTo>
                  <a:pt x="4837584" y="5441785"/>
                </a:moveTo>
                <a:cubicBezTo>
                  <a:pt x="4821436" y="5442079"/>
                  <a:pt x="4805582" y="5443253"/>
                  <a:pt x="4791489" y="5446776"/>
                </a:cubicBezTo>
                <a:cubicBezTo>
                  <a:pt x="4789140" y="5451474"/>
                  <a:pt x="4786792" y="5453822"/>
                  <a:pt x="4784443" y="5456171"/>
                </a:cubicBezTo>
                <a:cubicBezTo>
                  <a:pt x="4800884" y="5456171"/>
                  <a:pt x="4814977" y="5456171"/>
                  <a:pt x="4829070" y="5456171"/>
                </a:cubicBezTo>
                <a:cubicBezTo>
                  <a:pt x="4836116" y="5451474"/>
                  <a:pt x="4845511" y="5453822"/>
                  <a:pt x="4852557" y="5456171"/>
                </a:cubicBezTo>
                <a:cubicBezTo>
                  <a:pt x="4864301" y="5456171"/>
                  <a:pt x="4873696" y="5456171"/>
                  <a:pt x="4885440" y="5456171"/>
                </a:cubicBezTo>
                <a:cubicBezTo>
                  <a:pt x="4887789" y="5451474"/>
                  <a:pt x="4887789" y="5446776"/>
                  <a:pt x="4885440" y="5442078"/>
                </a:cubicBezTo>
                <a:cubicBezTo>
                  <a:pt x="4870173" y="5442078"/>
                  <a:pt x="4853732" y="5441491"/>
                  <a:pt x="4837584" y="5441785"/>
                </a:cubicBezTo>
                <a:close/>
                <a:moveTo>
                  <a:pt x="5056901" y="5439730"/>
                </a:moveTo>
                <a:cubicBezTo>
                  <a:pt x="5054552" y="5439730"/>
                  <a:pt x="5049855" y="5442078"/>
                  <a:pt x="5047506" y="5442078"/>
                </a:cubicBezTo>
                <a:cubicBezTo>
                  <a:pt x="5049855" y="5442078"/>
                  <a:pt x="5052204" y="5444427"/>
                  <a:pt x="5054552" y="5444427"/>
                </a:cubicBezTo>
                <a:cubicBezTo>
                  <a:pt x="5054552" y="5442078"/>
                  <a:pt x="5056901" y="5442078"/>
                  <a:pt x="5056901" y="5439730"/>
                </a:cubicBezTo>
                <a:close/>
                <a:moveTo>
                  <a:pt x="5061599" y="5437381"/>
                </a:moveTo>
                <a:cubicBezTo>
                  <a:pt x="5061599" y="5442078"/>
                  <a:pt x="5063947" y="5446776"/>
                  <a:pt x="5066296" y="5449125"/>
                </a:cubicBezTo>
                <a:cubicBezTo>
                  <a:pt x="5068645" y="5449125"/>
                  <a:pt x="5068645" y="5446776"/>
                  <a:pt x="5068645" y="5446776"/>
                </a:cubicBezTo>
                <a:cubicBezTo>
                  <a:pt x="5068645" y="5442078"/>
                  <a:pt x="5066296" y="5439730"/>
                  <a:pt x="5063947" y="5437381"/>
                </a:cubicBezTo>
                <a:cubicBezTo>
                  <a:pt x="5061599" y="5437381"/>
                  <a:pt x="5061599" y="5437381"/>
                  <a:pt x="5061599" y="5437381"/>
                </a:cubicBezTo>
                <a:close/>
                <a:moveTo>
                  <a:pt x="5477333" y="5435032"/>
                </a:moveTo>
                <a:cubicBezTo>
                  <a:pt x="5479681" y="5463218"/>
                  <a:pt x="5467937" y="5498449"/>
                  <a:pt x="5484379" y="5512542"/>
                </a:cubicBezTo>
                <a:cubicBezTo>
                  <a:pt x="5491425" y="5484356"/>
                  <a:pt x="5491425" y="5456171"/>
                  <a:pt x="5477333" y="5435032"/>
                </a:cubicBezTo>
                <a:close/>
                <a:moveTo>
                  <a:pt x="6045737" y="5432683"/>
                </a:moveTo>
                <a:cubicBezTo>
                  <a:pt x="6045737" y="5453822"/>
                  <a:pt x="6073922" y="5451474"/>
                  <a:pt x="6095061" y="5453822"/>
                </a:cubicBezTo>
                <a:cubicBezTo>
                  <a:pt x="6092712" y="5432683"/>
                  <a:pt x="6069224" y="5432683"/>
                  <a:pt x="6045737" y="5432683"/>
                </a:cubicBezTo>
                <a:close/>
                <a:moveTo>
                  <a:pt x="5973513" y="5432096"/>
                </a:moveTo>
                <a:cubicBezTo>
                  <a:pt x="5951786" y="5433858"/>
                  <a:pt x="5930647" y="5442078"/>
                  <a:pt x="5921252" y="5453822"/>
                </a:cubicBezTo>
                <a:cubicBezTo>
                  <a:pt x="5907159" y="5458520"/>
                  <a:pt x="5907159" y="5453822"/>
                  <a:pt x="5897764" y="5456171"/>
                </a:cubicBezTo>
                <a:cubicBezTo>
                  <a:pt x="5897764" y="5463218"/>
                  <a:pt x="5902461" y="5467915"/>
                  <a:pt x="5914205" y="5467915"/>
                </a:cubicBezTo>
                <a:cubicBezTo>
                  <a:pt x="5914205" y="5465566"/>
                  <a:pt x="5914205" y="5458520"/>
                  <a:pt x="5916554" y="5458520"/>
                </a:cubicBezTo>
                <a:cubicBezTo>
                  <a:pt x="5951786" y="5453822"/>
                  <a:pt x="5987017" y="5449125"/>
                  <a:pt x="6029296" y="5449125"/>
                </a:cubicBezTo>
                <a:cubicBezTo>
                  <a:pt x="6017552" y="5435032"/>
                  <a:pt x="5995239" y="5430335"/>
                  <a:pt x="5973513" y="5432096"/>
                </a:cubicBezTo>
                <a:close/>
                <a:moveTo>
                  <a:pt x="5648793" y="5430334"/>
                </a:moveTo>
                <a:cubicBezTo>
                  <a:pt x="5641747" y="5451474"/>
                  <a:pt x="5634701" y="5474961"/>
                  <a:pt x="5648793" y="5493752"/>
                </a:cubicBezTo>
                <a:cubicBezTo>
                  <a:pt x="5651142" y="5477310"/>
                  <a:pt x="5658188" y="5442078"/>
                  <a:pt x="5648793" y="5430334"/>
                </a:cubicBezTo>
                <a:close/>
                <a:moveTo>
                  <a:pt x="2997022" y="5430334"/>
                </a:moveTo>
                <a:cubicBezTo>
                  <a:pt x="2992325" y="5453822"/>
                  <a:pt x="2968837" y="5453822"/>
                  <a:pt x="2987627" y="5467915"/>
                </a:cubicBezTo>
                <a:cubicBezTo>
                  <a:pt x="3001720" y="5463218"/>
                  <a:pt x="3001720" y="5442078"/>
                  <a:pt x="2997022" y="5430334"/>
                </a:cubicBezTo>
                <a:close/>
                <a:moveTo>
                  <a:pt x="5822603" y="5427986"/>
                </a:moveTo>
                <a:cubicBezTo>
                  <a:pt x="5822603" y="5449125"/>
                  <a:pt x="5831998" y="5458520"/>
                  <a:pt x="5843742" y="5467915"/>
                </a:cubicBezTo>
                <a:cubicBezTo>
                  <a:pt x="5841393" y="5453822"/>
                  <a:pt x="5836695" y="5446776"/>
                  <a:pt x="5843742" y="5435032"/>
                </a:cubicBezTo>
                <a:cubicBezTo>
                  <a:pt x="5834347" y="5435032"/>
                  <a:pt x="5834347" y="5427986"/>
                  <a:pt x="5822603" y="5427986"/>
                </a:cubicBezTo>
                <a:close/>
                <a:moveTo>
                  <a:pt x="4857255" y="5420939"/>
                </a:moveTo>
                <a:cubicBezTo>
                  <a:pt x="4831419" y="5423288"/>
                  <a:pt x="4807931" y="5430334"/>
                  <a:pt x="4786792" y="5432683"/>
                </a:cubicBezTo>
                <a:cubicBezTo>
                  <a:pt x="4789140" y="5435032"/>
                  <a:pt x="4791489" y="5435032"/>
                  <a:pt x="4793838" y="5437381"/>
                </a:cubicBezTo>
                <a:cubicBezTo>
                  <a:pt x="4814977" y="5437381"/>
                  <a:pt x="4836116" y="5435032"/>
                  <a:pt x="4857255" y="5435032"/>
                </a:cubicBezTo>
                <a:cubicBezTo>
                  <a:pt x="4857255" y="5432683"/>
                  <a:pt x="4857255" y="5427986"/>
                  <a:pt x="4857255" y="5420939"/>
                </a:cubicBezTo>
                <a:close/>
                <a:moveTo>
                  <a:pt x="4302943" y="5420939"/>
                </a:moveTo>
                <a:cubicBezTo>
                  <a:pt x="4302943" y="5427986"/>
                  <a:pt x="4298245" y="5425637"/>
                  <a:pt x="4302943" y="5430334"/>
                </a:cubicBezTo>
                <a:cubicBezTo>
                  <a:pt x="4326431" y="5437381"/>
                  <a:pt x="4349919" y="5446776"/>
                  <a:pt x="4371058" y="5456171"/>
                </a:cubicBezTo>
                <a:cubicBezTo>
                  <a:pt x="4371058" y="5453822"/>
                  <a:pt x="4373407" y="5453822"/>
                  <a:pt x="4373407" y="5451474"/>
                </a:cubicBezTo>
                <a:cubicBezTo>
                  <a:pt x="4373407" y="5451474"/>
                  <a:pt x="4371058" y="5451474"/>
                  <a:pt x="4371058" y="5449125"/>
                </a:cubicBezTo>
                <a:cubicBezTo>
                  <a:pt x="4352267" y="5437381"/>
                  <a:pt x="4326431" y="5430334"/>
                  <a:pt x="4302943" y="5420939"/>
                </a:cubicBezTo>
                <a:close/>
                <a:moveTo>
                  <a:pt x="3228964" y="5418885"/>
                </a:moveTo>
                <a:cubicBezTo>
                  <a:pt x="3221331" y="5419178"/>
                  <a:pt x="3214284" y="5425637"/>
                  <a:pt x="3208412" y="5442078"/>
                </a:cubicBezTo>
                <a:cubicBezTo>
                  <a:pt x="3231901" y="5458520"/>
                  <a:pt x="3241295" y="5444427"/>
                  <a:pt x="3253039" y="5432683"/>
                </a:cubicBezTo>
                <a:cubicBezTo>
                  <a:pt x="3244819" y="5424463"/>
                  <a:pt x="3236598" y="5418591"/>
                  <a:pt x="3228964" y="5418885"/>
                </a:cubicBezTo>
                <a:close/>
                <a:moveTo>
                  <a:pt x="4857255" y="5411545"/>
                </a:moveTo>
                <a:cubicBezTo>
                  <a:pt x="4847860" y="5416242"/>
                  <a:pt x="4840813" y="5416242"/>
                  <a:pt x="4833767" y="5418591"/>
                </a:cubicBezTo>
                <a:cubicBezTo>
                  <a:pt x="4840813" y="5416242"/>
                  <a:pt x="4850208" y="5416242"/>
                  <a:pt x="4857255" y="5416242"/>
                </a:cubicBezTo>
                <a:cubicBezTo>
                  <a:pt x="4857255" y="5413893"/>
                  <a:pt x="4857255" y="5413893"/>
                  <a:pt x="4857255" y="5411545"/>
                </a:cubicBezTo>
                <a:close/>
                <a:moveTo>
                  <a:pt x="5108574" y="5409196"/>
                </a:moveTo>
                <a:cubicBezTo>
                  <a:pt x="5096830" y="5413893"/>
                  <a:pt x="5106226" y="5435032"/>
                  <a:pt x="5094482" y="5437381"/>
                </a:cubicBezTo>
                <a:cubicBezTo>
                  <a:pt x="5096830" y="5446776"/>
                  <a:pt x="5108574" y="5444427"/>
                  <a:pt x="5117969" y="5442078"/>
                </a:cubicBezTo>
                <a:cubicBezTo>
                  <a:pt x="5117969" y="5432683"/>
                  <a:pt x="5117969" y="5423288"/>
                  <a:pt x="5117969" y="5411545"/>
                </a:cubicBezTo>
                <a:cubicBezTo>
                  <a:pt x="5115620" y="5411545"/>
                  <a:pt x="5113272" y="5409196"/>
                  <a:pt x="5108574" y="5409196"/>
                </a:cubicBezTo>
                <a:close/>
                <a:moveTo>
                  <a:pt x="5094482" y="5404498"/>
                </a:moveTo>
                <a:cubicBezTo>
                  <a:pt x="5094482" y="5409196"/>
                  <a:pt x="5092133" y="5413893"/>
                  <a:pt x="5092133" y="5418591"/>
                </a:cubicBezTo>
                <a:cubicBezTo>
                  <a:pt x="5096830" y="5418591"/>
                  <a:pt x="5099179" y="5418591"/>
                  <a:pt x="5103877" y="5411545"/>
                </a:cubicBezTo>
                <a:cubicBezTo>
                  <a:pt x="5101528" y="5409196"/>
                  <a:pt x="5099179" y="5406847"/>
                  <a:pt x="5094482" y="5404498"/>
                </a:cubicBezTo>
                <a:close/>
                <a:moveTo>
                  <a:pt x="5930206" y="5401746"/>
                </a:moveTo>
                <a:cubicBezTo>
                  <a:pt x="5915233" y="5398774"/>
                  <a:pt x="5893654" y="5413307"/>
                  <a:pt x="5881322" y="5418591"/>
                </a:cubicBezTo>
                <a:cubicBezTo>
                  <a:pt x="5895415" y="5420939"/>
                  <a:pt x="5928298" y="5418591"/>
                  <a:pt x="5942390" y="5411545"/>
                </a:cubicBezTo>
                <a:cubicBezTo>
                  <a:pt x="5939454" y="5405673"/>
                  <a:pt x="5935197" y="5402737"/>
                  <a:pt x="5930206" y="5401746"/>
                </a:cubicBezTo>
                <a:close/>
                <a:moveTo>
                  <a:pt x="5078040" y="5397452"/>
                </a:moveTo>
                <a:cubicBezTo>
                  <a:pt x="5075691" y="5402149"/>
                  <a:pt x="5073342" y="5406847"/>
                  <a:pt x="5070994" y="5411545"/>
                </a:cubicBezTo>
                <a:cubicBezTo>
                  <a:pt x="5073342" y="5411545"/>
                  <a:pt x="5075691" y="5411545"/>
                  <a:pt x="5078040" y="5413893"/>
                </a:cubicBezTo>
                <a:cubicBezTo>
                  <a:pt x="5078040" y="5409196"/>
                  <a:pt x="5080389" y="5406847"/>
                  <a:pt x="5080389" y="5402149"/>
                </a:cubicBezTo>
                <a:cubicBezTo>
                  <a:pt x="5080389" y="5402149"/>
                  <a:pt x="5078040" y="5399801"/>
                  <a:pt x="5078040" y="5397452"/>
                </a:cubicBezTo>
                <a:close/>
                <a:moveTo>
                  <a:pt x="5045157" y="5390405"/>
                </a:moveTo>
                <a:cubicBezTo>
                  <a:pt x="5040460" y="5397452"/>
                  <a:pt x="5038111" y="5404498"/>
                  <a:pt x="5035762" y="5411545"/>
                </a:cubicBezTo>
                <a:cubicBezTo>
                  <a:pt x="5045157" y="5411545"/>
                  <a:pt x="5054552" y="5411545"/>
                  <a:pt x="5066296" y="5409196"/>
                </a:cubicBezTo>
                <a:cubicBezTo>
                  <a:pt x="5068645" y="5404498"/>
                  <a:pt x="5070994" y="5397452"/>
                  <a:pt x="5070994" y="5390405"/>
                </a:cubicBezTo>
                <a:cubicBezTo>
                  <a:pt x="5061599" y="5392754"/>
                  <a:pt x="5066296" y="5409196"/>
                  <a:pt x="5049855" y="5406847"/>
                </a:cubicBezTo>
                <a:cubicBezTo>
                  <a:pt x="5049855" y="5397452"/>
                  <a:pt x="5047506" y="5392754"/>
                  <a:pt x="5045157" y="5390405"/>
                </a:cubicBezTo>
                <a:close/>
                <a:moveTo>
                  <a:pt x="4307641" y="5388057"/>
                </a:moveTo>
                <a:cubicBezTo>
                  <a:pt x="4312338" y="5409196"/>
                  <a:pt x="4342872" y="5409196"/>
                  <a:pt x="4364011" y="5416242"/>
                </a:cubicBezTo>
                <a:cubicBezTo>
                  <a:pt x="4364011" y="5406847"/>
                  <a:pt x="4361663" y="5399801"/>
                  <a:pt x="4356965" y="5397452"/>
                </a:cubicBezTo>
                <a:cubicBezTo>
                  <a:pt x="4356965" y="5397452"/>
                  <a:pt x="4356965" y="5395103"/>
                  <a:pt x="4356965" y="5395103"/>
                </a:cubicBezTo>
                <a:cubicBezTo>
                  <a:pt x="4342872" y="5390405"/>
                  <a:pt x="4326431" y="5388057"/>
                  <a:pt x="4307641" y="5388057"/>
                </a:cubicBezTo>
                <a:close/>
                <a:moveTo>
                  <a:pt x="6012854" y="5383359"/>
                </a:moveTo>
                <a:cubicBezTo>
                  <a:pt x="6019901" y="5397452"/>
                  <a:pt x="6031644" y="5406847"/>
                  <a:pt x="6033993" y="5423288"/>
                </a:cubicBezTo>
                <a:cubicBezTo>
                  <a:pt x="6043388" y="5423288"/>
                  <a:pt x="6059829" y="5430334"/>
                  <a:pt x="6066876" y="5423288"/>
                </a:cubicBezTo>
                <a:cubicBezTo>
                  <a:pt x="6052783" y="5406847"/>
                  <a:pt x="6036342" y="5392754"/>
                  <a:pt x="6012854" y="5383359"/>
                </a:cubicBezTo>
                <a:close/>
                <a:moveTo>
                  <a:pt x="5430357" y="5383359"/>
                </a:moveTo>
                <a:cubicBezTo>
                  <a:pt x="5437403" y="5427986"/>
                  <a:pt x="5409218" y="5458520"/>
                  <a:pt x="5435055" y="5479659"/>
                </a:cubicBezTo>
                <a:cubicBezTo>
                  <a:pt x="5442101" y="5449125"/>
                  <a:pt x="5439752" y="5411545"/>
                  <a:pt x="5430357" y="5383359"/>
                </a:cubicBezTo>
                <a:close/>
                <a:moveTo>
                  <a:pt x="5280035" y="5381010"/>
                </a:moveTo>
                <a:lnTo>
                  <a:pt x="5282219" y="5393383"/>
                </a:lnTo>
                <a:lnTo>
                  <a:pt x="5280439" y="5397379"/>
                </a:lnTo>
                <a:cubicBezTo>
                  <a:pt x="5272622" y="5418885"/>
                  <a:pt x="5266383" y="5442372"/>
                  <a:pt x="5257428" y="5463218"/>
                </a:cubicBezTo>
                <a:lnTo>
                  <a:pt x="5242313" y="5490328"/>
                </a:lnTo>
                <a:lnTo>
                  <a:pt x="5249501" y="5425637"/>
                </a:lnTo>
                <a:cubicBezTo>
                  <a:pt x="5254199" y="5420939"/>
                  <a:pt x="5256547" y="5416242"/>
                  <a:pt x="5256547" y="5409196"/>
                </a:cubicBezTo>
                <a:cubicBezTo>
                  <a:pt x="5254199" y="5409196"/>
                  <a:pt x="5251850" y="5409196"/>
                  <a:pt x="5251850" y="5409196"/>
                </a:cubicBezTo>
                <a:cubicBezTo>
                  <a:pt x="5254199" y="5402149"/>
                  <a:pt x="5254199" y="5392754"/>
                  <a:pt x="5256547" y="5385708"/>
                </a:cubicBezTo>
                <a:cubicBezTo>
                  <a:pt x="5265943" y="5381010"/>
                  <a:pt x="5272989" y="5378661"/>
                  <a:pt x="5280035" y="5381010"/>
                </a:cubicBezTo>
                <a:close/>
                <a:moveTo>
                  <a:pt x="4934765" y="5381010"/>
                </a:moveTo>
                <a:lnTo>
                  <a:pt x="4932556" y="5382755"/>
                </a:lnTo>
                <a:lnTo>
                  <a:pt x="4890138" y="5388057"/>
                </a:lnTo>
                <a:cubicBezTo>
                  <a:pt x="4894836" y="5402150"/>
                  <a:pt x="4903644" y="5402737"/>
                  <a:pt x="4912452" y="5398626"/>
                </a:cubicBezTo>
                <a:lnTo>
                  <a:pt x="4932556" y="5382755"/>
                </a:lnTo>
                <a:lnTo>
                  <a:pt x="4938680" y="5381989"/>
                </a:lnTo>
                <a:lnTo>
                  <a:pt x="4944160" y="5383359"/>
                </a:lnTo>
                <a:cubicBezTo>
                  <a:pt x="4946509" y="5383359"/>
                  <a:pt x="4946509" y="5381010"/>
                  <a:pt x="4946509" y="5381010"/>
                </a:cubicBezTo>
                <a:lnTo>
                  <a:pt x="4938680" y="5381989"/>
                </a:lnTo>
                <a:close/>
                <a:moveTo>
                  <a:pt x="5998761" y="5378661"/>
                </a:moveTo>
                <a:cubicBezTo>
                  <a:pt x="5972925" y="5378661"/>
                  <a:pt x="5961181" y="5395103"/>
                  <a:pt x="5937693" y="5395103"/>
                </a:cubicBezTo>
                <a:cubicBezTo>
                  <a:pt x="5940042" y="5409196"/>
                  <a:pt x="5951786" y="5413893"/>
                  <a:pt x="5972925" y="5411545"/>
                </a:cubicBezTo>
                <a:cubicBezTo>
                  <a:pt x="5975274" y="5406847"/>
                  <a:pt x="5961181" y="5402149"/>
                  <a:pt x="5970576" y="5397452"/>
                </a:cubicBezTo>
                <a:cubicBezTo>
                  <a:pt x="5977622" y="5418591"/>
                  <a:pt x="5996412" y="5425637"/>
                  <a:pt x="6026947" y="5423288"/>
                </a:cubicBezTo>
                <a:cubicBezTo>
                  <a:pt x="6024598" y="5402149"/>
                  <a:pt x="6008156" y="5395103"/>
                  <a:pt x="5998761" y="5378661"/>
                </a:cubicBezTo>
                <a:close/>
                <a:moveTo>
                  <a:pt x="5547796" y="5378661"/>
                </a:moveTo>
                <a:cubicBezTo>
                  <a:pt x="5554842" y="5416242"/>
                  <a:pt x="5514913" y="5449125"/>
                  <a:pt x="5540750" y="5470264"/>
                </a:cubicBezTo>
                <a:cubicBezTo>
                  <a:pt x="5538401" y="5439730"/>
                  <a:pt x="5557191" y="5402149"/>
                  <a:pt x="5547796" y="5378661"/>
                </a:cubicBezTo>
                <a:close/>
                <a:moveTo>
                  <a:pt x="5007577" y="5378661"/>
                </a:moveTo>
                <a:cubicBezTo>
                  <a:pt x="5005228" y="5385708"/>
                  <a:pt x="5002879" y="5392754"/>
                  <a:pt x="5005228" y="5399801"/>
                </a:cubicBezTo>
                <a:cubicBezTo>
                  <a:pt x="5012274" y="5404498"/>
                  <a:pt x="5019321" y="5409196"/>
                  <a:pt x="5028716" y="5411545"/>
                </a:cubicBezTo>
                <a:cubicBezTo>
                  <a:pt x="5031065" y="5402149"/>
                  <a:pt x="5033413" y="5392754"/>
                  <a:pt x="5035762" y="5383359"/>
                </a:cubicBezTo>
                <a:cubicBezTo>
                  <a:pt x="5033413" y="5383359"/>
                  <a:pt x="5031065" y="5381010"/>
                  <a:pt x="5028716" y="5381010"/>
                </a:cubicBezTo>
                <a:cubicBezTo>
                  <a:pt x="5021669" y="5381010"/>
                  <a:pt x="5016972" y="5378661"/>
                  <a:pt x="5007577" y="5378661"/>
                </a:cubicBezTo>
                <a:close/>
                <a:moveTo>
                  <a:pt x="2454455" y="5378661"/>
                </a:moveTo>
                <a:cubicBezTo>
                  <a:pt x="2430967" y="5383359"/>
                  <a:pt x="2409828" y="5378661"/>
                  <a:pt x="2391037" y="5390405"/>
                </a:cubicBezTo>
                <a:cubicBezTo>
                  <a:pt x="2407479" y="5385708"/>
                  <a:pt x="2449757" y="5402149"/>
                  <a:pt x="2454455" y="5378661"/>
                </a:cubicBezTo>
                <a:close/>
                <a:moveTo>
                  <a:pt x="4981740" y="5376313"/>
                </a:moveTo>
                <a:cubicBezTo>
                  <a:pt x="4965299" y="5373964"/>
                  <a:pt x="4953555" y="5378661"/>
                  <a:pt x="4946509" y="5388057"/>
                </a:cubicBezTo>
                <a:cubicBezTo>
                  <a:pt x="4951206" y="5392754"/>
                  <a:pt x="4953555" y="5397452"/>
                  <a:pt x="4958252" y="5399801"/>
                </a:cubicBezTo>
                <a:cubicBezTo>
                  <a:pt x="4969996" y="5397452"/>
                  <a:pt x="4979391" y="5397452"/>
                  <a:pt x="4991135" y="5395103"/>
                </a:cubicBezTo>
                <a:cubicBezTo>
                  <a:pt x="4993484" y="5390405"/>
                  <a:pt x="4993484" y="5388057"/>
                  <a:pt x="4993484" y="5385708"/>
                </a:cubicBezTo>
                <a:cubicBezTo>
                  <a:pt x="4991135" y="5388057"/>
                  <a:pt x="4988787" y="5390405"/>
                  <a:pt x="4979391" y="5390405"/>
                </a:cubicBezTo>
                <a:cubicBezTo>
                  <a:pt x="4981740" y="5385708"/>
                  <a:pt x="4981740" y="5381010"/>
                  <a:pt x="4981740" y="5376313"/>
                </a:cubicBezTo>
                <a:close/>
                <a:moveTo>
                  <a:pt x="4866650" y="5376313"/>
                </a:moveTo>
                <a:cubicBezTo>
                  <a:pt x="4861952" y="5378661"/>
                  <a:pt x="4857255" y="5381010"/>
                  <a:pt x="4852557" y="5381010"/>
                </a:cubicBezTo>
                <a:cubicBezTo>
                  <a:pt x="4854906" y="5381010"/>
                  <a:pt x="4854906" y="5383359"/>
                  <a:pt x="4857255" y="5383359"/>
                </a:cubicBezTo>
                <a:cubicBezTo>
                  <a:pt x="4859604" y="5383359"/>
                  <a:pt x="4861952" y="5383359"/>
                  <a:pt x="4864301" y="5383359"/>
                </a:cubicBezTo>
                <a:cubicBezTo>
                  <a:pt x="4864301" y="5381010"/>
                  <a:pt x="4866650" y="5378661"/>
                  <a:pt x="4866650" y="5376313"/>
                </a:cubicBezTo>
                <a:close/>
                <a:moveTo>
                  <a:pt x="5406869" y="5362220"/>
                </a:moveTo>
                <a:cubicBezTo>
                  <a:pt x="5402171" y="5381010"/>
                  <a:pt x="5402171" y="5411545"/>
                  <a:pt x="5411567" y="5423288"/>
                </a:cubicBezTo>
                <a:cubicBezTo>
                  <a:pt x="5416264" y="5406847"/>
                  <a:pt x="5416264" y="5373964"/>
                  <a:pt x="5406869" y="5362220"/>
                </a:cubicBezTo>
                <a:close/>
                <a:moveTo>
                  <a:pt x="3410811" y="5356385"/>
                </a:moveTo>
                <a:cubicBezTo>
                  <a:pt x="3404976" y="5354734"/>
                  <a:pt x="3397489" y="5379836"/>
                  <a:pt x="3415105" y="5369266"/>
                </a:cubicBezTo>
                <a:cubicBezTo>
                  <a:pt x="3414518" y="5360458"/>
                  <a:pt x="3412756" y="5356935"/>
                  <a:pt x="3410811" y="5356385"/>
                </a:cubicBezTo>
                <a:close/>
                <a:moveTo>
                  <a:pt x="6071573" y="5352825"/>
                </a:moveTo>
                <a:cubicBezTo>
                  <a:pt x="6055132" y="5350476"/>
                  <a:pt x="6041039" y="5366918"/>
                  <a:pt x="6017552" y="5366918"/>
                </a:cubicBezTo>
                <a:cubicBezTo>
                  <a:pt x="6038690" y="5388057"/>
                  <a:pt x="6062178" y="5404498"/>
                  <a:pt x="6078620" y="5427986"/>
                </a:cubicBezTo>
                <a:cubicBezTo>
                  <a:pt x="6118549" y="5430334"/>
                  <a:pt x="6118549" y="5467915"/>
                  <a:pt x="6165524" y="5460869"/>
                </a:cubicBezTo>
                <a:cubicBezTo>
                  <a:pt x="6160827" y="5442078"/>
                  <a:pt x="6142037" y="5423288"/>
                  <a:pt x="6123247" y="5402149"/>
                </a:cubicBezTo>
                <a:cubicBezTo>
                  <a:pt x="6109154" y="5385708"/>
                  <a:pt x="6090364" y="5355174"/>
                  <a:pt x="6071573" y="5352825"/>
                </a:cubicBezTo>
                <a:close/>
                <a:moveTo>
                  <a:pt x="4861952" y="5352825"/>
                </a:moveTo>
                <a:cubicBezTo>
                  <a:pt x="4840813" y="5352825"/>
                  <a:pt x="4817326" y="5355174"/>
                  <a:pt x="4789140" y="5357523"/>
                </a:cubicBezTo>
                <a:cubicBezTo>
                  <a:pt x="4789140" y="5359871"/>
                  <a:pt x="4791489" y="5362220"/>
                  <a:pt x="4791489" y="5366918"/>
                </a:cubicBezTo>
                <a:cubicBezTo>
                  <a:pt x="4796187" y="5366918"/>
                  <a:pt x="4800884" y="5366918"/>
                  <a:pt x="4805582" y="5366918"/>
                </a:cubicBezTo>
                <a:cubicBezTo>
                  <a:pt x="4824372" y="5364569"/>
                  <a:pt x="4845511" y="5362220"/>
                  <a:pt x="4864301" y="5359871"/>
                </a:cubicBezTo>
                <a:cubicBezTo>
                  <a:pt x="4864301" y="5357523"/>
                  <a:pt x="4864301" y="5355174"/>
                  <a:pt x="4861952" y="5352825"/>
                </a:cubicBezTo>
                <a:close/>
                <a:moveTo>
                  <a:pt x="3435327" y="5350843"/>
                </a:moveTo>
                <a:cubicBezTo>
                  <a:pt x="3433161" y="5350477"/>
                  <a:pt x="3430959" y="5351651"/>
                  <a:pt x="3429198" y="5355174"/>
                </a:cubicBezTo>
                <a:cubicBezTo>
                  <a:pt x="3436245" y="5359871"/>
                  <a:pt x="3426849" y="5371615"/>
                  <a:pt x="3440941" y="5373964"/>
                </a:cubicBezTo>
                <a:cubicBezTo>
                  <a:pt x="3447988" y="5366918"/>
                  <a:pt x="3441823" y="5351944"/>
                  <a:pt x="3435327" y="5350843"/>
                </a:cubicBezTo>
                <a:close/>
                <a:moveTo>
                  <a:pt x="4894835" y="5350476"/>
                </a:moveTo>
                <a:cubicBezTo>
                  <a:pt x="4894835" y="5352825"/>
                  <a:pt x="4894835" y="5352825"/>
                  <a:pt x="4894835" y="5355174"/>
                </a:cubicBezTo>
                <a:cubicBezTo>
                  <a:pt x="4904230" y="5352825"/>
                  <a:pt x="4913626" y="5352825"/>
                  <a:pt x="4923021" y="5352825"/>
                </a:cubicBezTo>
                <a:cubicBezTo>
                  <a:pt x="4923021" y="5352825"/>
                  <a:pt x="4920672" y="5350476"/>
                  <a:pt x="4920672" y="5350476"/>
                </a:cubicBezTo>
                <a:cubicBezTo>
                  <a:pt x="4911277" y="5350476"/>
                  <a:pt x="4901882" y="5350476"/>
                  <a:pt x="4894835" y="5350476"/>
                </a:cubicBezTo>
                <a:close/>
                <a:moveTo>
                  <a:pt x="3539590" y="5348127"/>
                </a:moveTo>
                <a:cubicBezTo>
                  <a:pt x="3534892" y="5350476"/>
                  <a:pt x="3534892" y="5352825"/>
                  <a:pt x="3544288" y="5352825"/>
                </a:cubicBezTo>
                <a:close/>
                <a:moveTo>
                  <a:pt x="4664655" y="5345779"/>
                </a:moveTo>
                <a:cubicBezTo>
                  <a:pt x="4662306" y="5348127"/>
                  <a:pt x="4662306" y="5348127"/>
                  <a:pt x="4659958" y="5348127"/>
                </a:cubicBezTo>
                <a:cubicBezTo>
                  <a:pt x="4662306" y="5348127"/>
                  <a:pt x="4664655" y="5348127"/>
                  <a:pt x="4667004" y="5348127"/>
                </a:cubicBezTo>
                <a:cubicBezTo>
                  <a:pt x="4667004" y="5345779"/>
                  <a:pt x="4664655" y="5345779"/>
                  <a:pt x="4664655" y="5345779"/>
                </a:cubicBezTo>
                <a:close/>
                <a:moveTo>
                  <a:pt x="2228981" y="5341080"/>
                </a:moveTo>
                <a:cubicBezTo>
                  <a:pt x="2224281" y="5345778"/>
                  <a:pt x="2221931" y="5348126"/>
                  <a:pt x="2219582" y="5350475"/>
                </a:cubicBezTo>
                <a:cubicBezTo>
                  <a:pt x="2214888" y="5350475"/>
                  <a:pt x="2212538" y="5350475"/>
                  <a:pt x="2210188" y="5350475"/>
                </a:cubicBezTo>
                <a:cubicBezTo>
                  <a:pt x="2214888" y="5345778"/>
                  <a:pt x="2221931" y="5343429"/>
                  <a:pt x="2228981" y="5341080"/>
                </a:cubicBezTo>
                <a:close/>
                <a:moveTo>
                  <a:pt x="4824372" y="5331686"/>
                </a:moveTo>
                <a:cubicBezTo>
                  <a:pt x="4819675" y="5334035"/>
                  <a:pt x="4812628" y="5334035"/>
                  <a:pt x="4807931" y="5334035"/>
                </a:cubicBezTo>
                <a:cubicBezTo>
                  <a:pt x="4803233" y="5336383"/>
                  <a:pt x="4796187" y="5341081"/>
                  <a:pt x="4793838" y="5348127"/>
                </a:cubicBezTo>
                <a:cubicBezTo>
                  <a:pt x="4798535" y="5348127"/>
                  <a:pt x="4805582" y="5348127"/>
                  <a:pt x="4812628" y="5348127"/>
                </a:cubicBezTo>
                <a:cubicBezTo>
                  <a:pt x="4826721" y="5345779"/>
                  <a:pt x="4843162" y="5345779"/>
                  <a:pt x="4857255" y="5343430"/>
                </a:cubicBezTo>
                <a:cubicBezTo>
                  <a:pt x="4850208" y="5336383"/>
                  <a:pt x="4838465" y="5334035"/>
                  <a:pt x="4826721" y="5338732"/>
                </a:cubicBezTo>
                <a:cubicBezTo>
                  <a:pt x="4826721" y="5336383"/>
                  <a:pt x="4824372" y="5334035"/>
                  <a:pt x="4824372" y="5331686"/>
                </a:cubicBezTo>
                <a:close/>
                <a:moveTo>
                  <a:pt x="5503169" y="5329337"/>
                </a:moveTo>
                <a:cubicBezTo>
                  <a:pt x="5503169" y="5331686"/>
                  <a:pt x="5503169" y="5334035"/>
                  <a:pt x="5503169" y="5336383"/>
                </a:cubicBezTo>
                <a:cubicBezTo>
                  <a:pt x="5500820" y="5329337"/>
                  <a:pt x="5493774" y="5326988"/>
                  <a:pt x="5489076" y="5334035"/>
                </a:cubicBezTo>
                <a:cubicBezTo>
                  <a:pt x="5503169" y="5336383"/>
                  <a:pt x="5474984" y="5357523"/>
                  <a:pt x="5498471" y="5357523"/>
                </a:cubicBezTo>
                <a:cubicBezTo>
                  <a:pt x="5498471" y="5355174"/>
                  <a:pt x="5498471" y="5355174"/>
                  <a:pt x="5500820" y="5355174"/>
                </a:cubicBezTo>
                <a:cubicBezTo>
                  <a:pt x="5498471" y="5373964"/>
                  <a:pt x="5491425" y="5392754"/>
                  <a:pt x="5503169" y="5406847"/>
                </a:cubicBezTo>
                <a:cubicBezTo>
                  <a:pt x="5503169" y="5390405"/>
                  <a:pt x="5517262" y="5355174"/>
                  <a:pt x="5510215" y="5331686"/>
                </a:cubicBezTo>
                <a:cubicBezTo>
                  <a:pt x="5507866" y="5331686"/>
                  <a:pt x="5507866" y="5329337"/>
                  <a:pt x="5503169" y="5329337"/>
                </a:cubicBezTo>
                <a:close/>
                <a:moveTo>
                  <a:pt x="5049855" y="5329337"/>
                </a:moveTo>
                <a:cubicBezTo>
                  <a:pt x="5047506" y="5331686"/>
                  <a:pt x="5045157" y="5334035"/>
                  <a:pt x="5042809" y="5336383"/>
                </a:cubicBezTo>
                <a:cubicBezTo>
                  <a:pt x="5038111" y="5336383"/>
                  <a:pt x="5035762" y="5336383"/>
                  <a:pt x="5031065" y="5338732"/>
                </a:cubicBezTo>
                <a:cubicBezTo>
                  <a:pt x="5038111" y="5338732"/>
                  <a:pt x="5045157" y="5338732"/>
                  <a:pt x="5049855" y="5338732"/>
                </a:cubicBezTo>
                <a:cubicBezTo>
                  <a:pt x="5049855" y="5336383"/>
                  <a:pt x="5049855" y="5331686"/>
                  <a:pt x="5049855" y="5329337"/>
                </a:cubicBezTo>
                <a:close/>
                <a:moveTo>
                  <a:pt x="5526657" y="5326988"/>
                </a:moveTo>
                <a:cubicBezTo>
                  <a:pt x="5538401" y="5373964"/>
                  <a:pt x="5491425" y="5416242"/>
                  <a:pt x="5524308" y="5439730"/>
                </a:cubicBezTo>
                <a:cubicBezTo>
                  <a:pt x="5529006" y="5404498"/>
                  <a:pt x="5538401" y="5357523"/>
                  <a:pt x="5526657" y="5326988"/>
                </a:cubicBezTo>
                <a:close/>
                <a:moveTo>
                  <a:pt x="4861952" y="5326988"/>
                </a:moveTo>
                <a:cubicBezTo>
                  <a:pt x="4861952" y="5329337"/>
                  <a:pt x="4864301" y="5331686"/>
                  <a:pt x="4864301" y="5334035"/>
                </a:cubicBezTo>
                <a:cubicBezTo>
                  <a:pt x="4871348" y="5334035"/>
                  <a:pt x="4873696" y="5331686"/>
                  <a:pt x="4878394" y="5329337"/>
                </a:cubicBezTo>
                <a:cubicBezTo>
                  <a:pt x="4880743" y="5329337"/>
                  <a:pt x="4880743" y="5329337"/>
                  <a:pt x="4880743" y="5326988"/>
                </a:cubicBezTo>
                <a:cubicBezTo>
                  <a:pt x="4876045" y="5326988"/>
                  <a:pt x="4868999" y="5326988"/>
                  <a:pt x="4861952" y="5326988"/>
                </a:cubicBezTo>
                <a:close/>
                <a:moveTo>
                  <a:pt x="2899548" y="5323466"/>
                </a:moveTo>
                <a:lnTo>
                  <a:pt x="2896027" y="5326987"/>
                </a:lnTo>
                <a:lnTo>
                  <a:pt x="2898374" y="5326987"/>
                </a:lnTo>
                <a:close/>
                <a:moveTo>
                  <a:pt x="5829649" y="5317593"/>
                </a:moveTo>
                <a:cubicBezTo>
                  <a:pt x="5815557" y="5310547"/>
                  <a:pt x="5780325" y="5322291"/>
                  <a:pt x="5768581" y="5331686"/>
                </a:cubicBezTo>
                <a:cubicBezTo>
                  <a:pt x="5789720" y="5329337"/>
                  <a:pt x="5815557" y="5329337"/>
                  <a:pt x="5829649" y="5317593"/>
                </a:cubicBezTo>
                <a:close/>
                <a:moveTo>
                  <a:pt x="5442101" y="5317593"/>
                </a:moveTo>
                <a:cubicBezTo>
                  <a:pt x="5444449" y="5345779"/>
                  <a:pt x="5430357" y="5378661"/>
                  <a:pt x="5451496" y="5392754"/>
                </a:cubicBezTo>
                <a:cubicBezTo>
                  <a:pt x="5451496" y="5395103"/>
                  <a:pt x="5453845" y="5395103"/>
                  <a:pt x="5453845" y="5390405"/>
                </a:cubicBezTo>
                <a:cubicBezTo>
                  <a:pt x="5451496" y="5366918"/>
                  <a:pt x="5451496" y="5336383"/>
                  <a:pt x="5442101" y="5317593"/>
                </a:cubicBezTo>
                <a:close/>
                <a:moveTo>
                  <a:pt x="5078040" y="5308198"/>
                </a:moveTo>
                <a:cubicBezTo>
                  <a:pt x="5078040" y="5310547"/>
                  <a:pt x="5075691" y="5310547"/>
                  <a:pt x="5073342" y="5312896"/>
                </a:cubicBezTo>
                <a:cubicBezTo>
                  <a:pt x="5068645" y="5319942"/>
                  <a:pt x="5066296" y="5329337"/>
                  <a:pt x="5063947" y="5338732"/>
                </a:cubicBezTo>
                <a:cubicBezTo>
                  <a:pt x="5066296" y="5341081"/>
                  <a:pt x="5075691" y="5336383"/>
                  <a:pt x="5075691" y="5341081"/>
                </a:cubicBezTo>
                <a:cubicBezTo>
                  <a:pt x="5070994" y="5343430"/>
                  <a:pt x="5059250" y="5338732"/>
                  <a:pt x="5059250" y="5343430"/>
                </a:cubicBezTo>
                <a:cubicBezTo>
                  <a:pt x="5059250" y="5343430"/>
                  <a:pt x="5059250" y="5345779"/>
                  <a:pt x="5059250" y="5345779"/>
                </a:cubicBezTo>
                <a:cubicBezTo>
                  <a:pt x="5066296" y="5348127"/>
                  <a:pt x="5070994" y="5350476"/>
                  <a:pt x="5075691" y="5357523"/>
                </a:cubicBezTo>
                <a:cubicBezTo>
                  <a:pt x="5078040" y="5341081"/>
                  <a:pt x="5078040" y="5322291"/>
                  <a:pt x="5078040" y="5308198"/>
                </a:cubicBezTo>
                <a:close/>
                <a:moveTo>
                  <a:pt x="3523149" y="5305849"/>
                </a:moveTo>
                <a:cubicBezTo>
                  <a:pt x="3513754" y="5315244"/>
                  <a:pt x="3527846" y="5338732"/>
                  <a:pt x="3534892" y="5324639"/>
                </a:cubicBezTo>
                <a:cubicBezTo>
                  <a:pt x="3527846" y="5319942"/>
                  <a:pt x="3530195" y="5310547"/>
                  <a:pt x="3523149" y="5305849"/>
                </a:cubicBezTo>
                <a:close/>
                <a:moveTo>
                  <a:pt x="4916415" y="5305336"/>
                </a:moveTo>
                <a:cubicBezTo>
                  <a:pt x="4910984" y="5305115"/>
                  <a:pt x="4905405" y="5305849"/>
                  <a:pt x="4899533" y="5308198"/>
                </a:cubicBezTo>
                <a:cubicBezTo>
                  <a:pt x="4899533" y="5310547"/>
                  <a:pt x="4899533" y="5312896"/>
                  <a:pt x="4899533" y="5315244"/>
                </a:cubicBezTo>
                <a:cubicBezTo>
                  <a:pt x="4923021" y="5317593"/>
                  <a:pt x="4946509" y="5324639"/>
                  <a:pt x="4962950" y="5326988"/>
                </a:cubicBezTo>
                <a:cubicBezTo>
                  <a:pt x="4960601" y="5322291"/>
                  <a:pt x="4967647" y="5322291"/>
                  <a:pt x="4965299" y="5315244"/>
                </a:cubicBezTo>
                <a:cubicBezTo>
                  <a:pt x="4947683" y="5315244"/>
                  <a:pt x="4932710" y="5305996"/>
                  <a:pt x="4916415" y="5305336"/>
                </a:cubicBezTo>
                <a:close/>
                <a:moveTo>
                  <a:pt x="5075691" y="5298803"/>
                </a:moveTo>
                <a:cubicBezTo>
                  <a:pt x="5075691" y="5301152"/>
                  <a:pt x="5073342" y="5303501"/>
                  <a:pt x="5073342" y="5305849"/>
                </a:cubicBezTo>
                <a:cubicBezTo>
                  <a:pt x="5073342" y="5305849"/>
                  <a:pt x="5075691" y="5305849"/>
                  <a:pt x="5075691" y="5305849"/>
                </a:cubicBezTo>
                <a:cubicBezTo>
                  <a:pt x="5075691" y="5303501"/>
                  <a:pt x="5075691" y="5301152"/>
                  <a:pt x="5075691" y="5298803"/>
                </a:cubicBezTo>
                <a:close/>
                <a:moveTo>
                  <a:pt x="2137375" y="5296453"/>
                </a:moveTo>
                <a:lnTo>
                  <a:pt x="2137375" y="5303499"/>
                </a:lnTo>
                <a:lnTo>
                  <a:pt x="2135025" y="5345778"/>
                </a:lnTo>
                <a:lnTo>
                  <a:pt x="2106840" y="5378660"/>
                </a:lnTo>
                <a:lnTo>
                  <a:pt x="2085700" y="5514890"/>
                </a:lnTo>
                <a:cubicBezTo>
                  <a:pt x="2083355" y="5524285"/>
                  <a:pt x="2076305" y="5536028"/>
                  <a:pt x="2076305" y="5547772"/>
                </a:cubicBezTo>
                <a:cubicBezTo>
                  <a:pt x="2076305" y="5547772"/>
                  <a:pt x="2076305" y="5568912"/>
                  <a:pt x="2097447" y="5625282"/>
                </a:cubicBezTo>
                <a:lnTo>
                  <a:pt x="2109190" y="5691048"/>
                </a:lnTo>
                <a:lnTo>
                  <a:pt x="2118582" y="6078596"/>
                </a:lnTo>
                <a:cubicBezTo>
                  <a:pt x="2113883" y="6165502"/>
                  <a:pt x="2104490" y="6196035"/>
                  <a:pt x="2097447" y="6200733"/>
                </a:cubicBezTo>
                <a:cubicBezTo>
                  <a:pt x="2090398" y="6205430"/>
                  <a:pt x="2078654" y="6207779"/>
                  <a:pt x="2071607" y="6203081"/>
                </a:cubicBezTo>
                <a:cubicBezTo>
                  <a:pt x="2069262" y="6200733"/>
                  <a:pt x="2071607" y="6193686"/>
                  <a:pt x="2071607" y="6188989"/>
                </a:cubicBezTo>
                <a:cubicBezTo>
                  <a:pt x="2071607" y="6184291"/>
                  <a:pt x="2066912" y="6181943"/>
                  <a:pt x="2064562" y="6179594"/>
                </a:cubicBezTo>
                <a:cubicBezTo>
                  <a:pt x="2059862" y="6177245"/>
                  <a:pt x="2052819" y="6181943"/>
                  <a:pt x="2048120" y="6181943"/>
                </a:cubicBezTo>
                <a:cubicBezTo>
                  <a:pt x="2019934" y="6177245"/>
                  <a:pt x="2010542" y="6149060"/>
                  <a:pt x="2008192" y="6127921"/>
                </a:cubicBezTo>
                <a:cubicBezTo>
                  <a:pt x="2003493" y="6080945"/>
                  <a:pt x="2012892" y="6031621"/>
                  <a:pt x="2012892" y="5984645"/>
                </a:cubicBezTo>
                <a:cubicBezTo>
                  <a:pt x="2015237" y="5862509"/>
                  <a:pt x="2017586" y="5740372"/>
                  <a:pt x="2015237" y="5618236"/>
                </a:cubicBezTo>
                <a:cubicBezTo>
                  <a:pt x="2015237" y="5618236"/>
                  <a:pt x="2017586" y="5620585"/>
                  <a:pt x="2017586" y="5620585"/>
                </a:cubicBezTo>
                <a:cubicBezTo>
                  <a:pt x="2038727" y="5590050"/>
                  <a:pt x="2038727" y="5540726"/>
                  <a:pt x="2048120" y="5531331"/>
                </a:cubicBezTo>
                <a:cubicBezTo>
                  <a:pt x="2057515" y="5536028"/>
                  <a:pt x="2043422" y="5550121"/>
                  <a:pt x="2057515" y="5554819"/>
                </a:cubicBezTo>
                <a:cubicBezTo>
                  <a:pt x="2076305" y="5458519"/>
                  <a:pt x="2055170" y="5404497"/>
                  <a:pt x="2066912" y="5315243"/>
                </a:cubicBezTo>
                <a:cubicBezTo>
                  <a:pt x="2085700" y="5310546"/>
                  <a:pt x="2088049" y="5301151"/>
                  <a:pt x="2111540" y="5319941"/>
                </a:cubicBezTo>
                <a:cubicBezTo>
                  <a:pt x="2113883" y="5305848"/>
                  <a:pt x="2123282" y="5298802"/>
                  <a:pt x="2137375" y="5296453"/>
                </a:cubicBezTo>
                <a:close/>
                <a:moveTo>
                  <a:pt x="5416264" y="5294106"/>
                </a:moveTo>
                <a:cubicBezTo>
                  <a:pt x="5416264" y="5312896"/>
                  <a:pt x="5402171" y="5345779"/>
                  <a:pt x="5418613" y="5357523"/>
                </a:cubicBezTo>
                <a:cubicBezTo>
                  <a:pt x="5413915" y="5336383"/>
                  <a:pt x="5430357" y="5310547"/>
                  <a:pt x="5416264" y="5294106"/>
                </a:cubicBezTo>
                <a:close/>
                <a:moveTo>
                  <a:pt x="4920672" y="5291757"/>
                </a:moveTo>
                <a:cubicBezTo>
                  <a:pt x="4915974" y="5291757"/>
                  <a:pt x="4911277" y="5291757"/>
                  <a:pt x="4904230" y="5298803"/>
                </a:cubicBezTo>
                <a:cubicBezTo>
                  <a:pt x="4925370" y="5301152"/>
                  <a:pt x="4944160" y="5305849"/>
                  <a:pt x="4960601" y="5310547"/>
                </a:cubicBezTo>
                <a:cubicBezTo>
                  <a:pt x="4960601" y="5308198"/>
                  <a:pt x="4958252" y="5303501"/>
                  <a:pt x="4955903" y="5301152"/>
                </a:cubicBezTo>
                <a:cubicBezTo>
                  <a:pt x="4939462" y="5305849"/>
                  <a:pt x="4930067" y="5298803"/>
                  <a:pt x="4920672" y="5291757"/>
                </a:cubicBezTo>
                <a:close/>
                <a:moveTo>
                  <a:pt x="4868999" y="5289408"/>
                </a:moveTo>
                <a:cubicBezTo>
                  <a:pt x="4852557" y="5284710"/>
                  <a:pt x="4854906" y="5298803"/>
                  <a:pt x="4840813" y="5298803"/>
                </a:cubicBezTo>
                <a:cubicBezTo>
                  <a:pt x="4840813" y="5298803"/>
                  <a:pt x="4840813" y="5301152"/>
                  <a:pt x="4840813" y="5301152"/>
                </a:cubicBezTo>
                <a:cubicBezTo>
                  <a:pt x="4847860" y="5301152"/>
                  <a:pt x="4857255" y="5298803"/>
                  <a:pt x="4864301" y="5298803"/>
                </a:cubicBezTo>
                <a:cubicBezTo>
                  <a:pt x="4864301" y="5296454"/>
                  <a:pt x="4864301" y="5294106"/>
                  <a:pt x="4868999" y="5289408"/>
                </a:cubicBezTo>
                <a:close/>
                <a:moveTo>
                  <a:pt x="2900569" y="5284711"/>
                </a:moveTo>
                <a:lnTo>
                  <a:pt x="2900723" y="5284711"/>
                </a:lnTo>
                <a:lnTo>
                  <a:pt x="2900493" y="5285862"/>
                </a:lnTo>
                <a:close/>
                <a:moveTo>
                  <a:pt x="2900723" y="5282362"/>
                </a:moveTo>
                <a:lnTo>
                  <a:pt x="2900569" y="5284711"/>
                </a:lnTo>
                <a:lnTo>
                  <a:pt x="2898374" y="5284711"/>
                </a:lnTo>
                <a:cubicBezTo>
                  <a:pt x="2898374" y="5284711"/>
                  <a:pt x="2900723" y="5282362"/>
                  <a:pt x="2900723" y="5282362"/>
                </a:cubicBezTo>
                <a:close/>
                <a:moveTo>
                  <a:pt x="5428008" y="5280013"/>
                </a:moveTo>
                <a:cubicBezTo>
                  <a:pt x="5425659" y="5289408"/>
                  <a:pt x="5413915" y="5289408"/>
                  <a:pt x="5420962" y="5296454"/>
                </a:cubicBezTo>
                <a:cubicBezTo>
                  <a:pt x="5420962" y="5294106"/>
                  <a:pt x="5423311" y="5291757"/>
                  <a:pt x="5428008" y="5294106"/>
                </a:cubicBezTo>
                <a:cubicBezTo>
                  <a:pt x="5425659" y="5301152"/>
                  <a:pt x="5430357" y="5305849"/>
                  <a:pt x="5435055" y="5310547"/>
                </a:cubicBezTo>
                <a:cubicBezTo>
                  <a:pt x="5444449" y="5296454"/>
                  <a:pt x="5444449" y="5284710"/>
                  <a:pt x="5428008" y="5280013"/>
                </a:cubicBezTo>
                <a:close/>
                <a:moveTo>
                  <a:pt x="2529615" y="5280013"/>
                </a:moveTo>
                <a:cubicBezTo>
                  <a:pt x="2475594" y="5296454"/>
                  <a:pt x="2402781" y="5280013"/>
                  <a:pt x="2346412" y="5303501"/>
                </a:cubicBezTo>
                <a:cubicBezTo>
                  <a:pt x="2395735" y="5298803"/>
                  <a:pt x="2461501" y="5308198"/>
                  <a:pt x="2508476" y="5289408"/>
                </a:cubicBezTo>
                <a:cubicBezTo>
                  <a:pt x="2515523" y="5296454"/>
                  <a:pt x="2524918" y="5289408"/>
                  <a:pt x="2529615" y="5280013"/>
                </a:cubicBezTo>
                <a:close/>
                <a:moveTo>
                  <a:pt x="5552493" y="5275315"/>
                </a:moveTo>
                <a:cubicBezTo>
                  <a:pt x="5561888" y="5282362"/>
                  <a:pt x="5521959" y="5284710"/>
                  <a:pt x="5547796" y="5301152"/>
                </a:cubicBezTo>
                <a:cubicBezTo>
                  <a:pt x="5561888" y="5291757"/>
                  <a:pt x="5575981" y="5270618"/>
                  <a:pt x="5552493" y="5275315"/>
                </a:cubicBezTo>
                <a:close/>
                <a:moveTo>
                  <a:pt x="5625269" y="5263461"/>
                </a:moveTo>
                <a:cubicBezTo>
                  <a:pt x="5623544" y="5261516"/>
                  <a:pt x="5621195" y="5261222"/>
                  <a:pt x="5618259" y="5263571"/>
                </a:cubicBezTo>
                <a:cubicBezTo>
                  <a:pt x="5627654" y="5270618"/>
                  <a:pt x="5611213" y="5291757"/>
                  <a:pt x="5622957" y="5298803"/>
                </a:cubicBezTo>
                <a:cubicBezTo>
                  <a:pt x="5630004" y="5289995"/>
                  <a:pt x="5630444" y="5269297"/>
                  <a:pt x="5625269" y="5263461"/>
                </a:cubicBezTo>
                <a:close/>
                <a:moveTo>
                  <a:pt x="5572972" y="5259718"/>
                </a:moveTo>
                <a:cubicBezTo>
                  <a:pt x="5572899" y="5259168"/>
                  <a:pt x="5573045" y="5261810"/>
                  <a:pt x="5573632" y="5270618"/>
                </a:cubicBezTo>
                <a:cubicBezTo>
                  <a:pt x="5575394" y="5291757"/>
                  <a:pt x="5573192" y="5261370"/>
                  <a:pt x="5572972" y="5259718"/>
                </a:cubicBezTo>
                <a:close/>
                <a:moveTo>
                  <a:pt x="2548406" y="5251827"/>
                </a:moveTo>
                <a:cubicBezTo>
                  <a:pt x="2494384" y="5272966"/>
                  <a:pt x="2416874" y="5254176"/>
                  <a:pt x="2376945" y="5284710"/>
                </a:cubicBezTo>
                <a:cubicBezTo>
                  <a:pt x="2430967" y="5282362"/>
                  <a:pt x="2492035" y="5263571"/>
                  <a:pt x="2539011" y="5268269"/>
                </a:cubicBezTo>
                <a:cubicBezTo>
                  <a:pt x="2536662" y="5258874"/>
                  <a:pt x="2546057" y="5261222"/>
                  <a:pt x="2548406" y="5251827"/>
                </a:cubicBezTo>
                <a:close/>
                <a:moveTo>
                  <a:pt x="4948857" y="5249479"/>
                </a:moveTo>
                <a:cubicBezTo>
                  <a:pt x="4946509" y="5254176"/>
                  <a:pt x="4944160" y="5258874"/>
                  <a:pt x="4941811" y="5261222"/>
                </a:cubicBezTo>
                <a:cubicBezTo>
                  <a:pt x="4953555" y="5270618"/>
                  <a:pt x="4962950" y="5277664"/>
                  <a:pt x="4972345" y="5268269"/>
                </a:cubicBezTo>
                <a:cubicBezTo>
                  <a:pt x="4962950" y="5263571"/>
                  <a:pt x="4953555" y="5258874"/>
                  <a:pt x="4948857" y="5249479"/>
                </a:cubicBezTo>
                <a:close/>
                <a:moveTo>
                  <a:pt x="4923021" y="5235386"/>
                </a:moveTo>
                <a:cubicBezTo>
                  <a:pt x="4923021" y="5237735"/>
                  <a:pt x="4920672" y="5240084"/>
                  <a:pt x="4918323" y="5242432"/>
                </a:cubicBezTo>
                <a:lnTo>
                  <a:pt x="4918323" y="5244781"/>
                </a:lnTo>
                <a:cubicBezTo>
                  <a:pt x="4918323" y="5244781"/>
                  <a:pt x="4920672" y="5247130"/>
                  <a:pt x="4923021" y="5247130"/>
                </a:cubicBezTo>
                <a:cubicBezTo>
                  <a:pt x="4925370" y="5242432"/>
                  <a:pt x="4925370" y="5237735"/>
                  <a:pt x="4923021" y="5235386"/>
                </a:cubicBezTo>
                <a:close/>
                <a:moveTo>
                  <a:pt x="2546057" y="5221293"/>
                </a:moveTo>
                <a:cubicBezTo>
                  <a:pt x="2494384" y="5225991"/>
                  <a:pt x="2447408" y="5230688"/>
                  <a:pt x="2414525" y="5254176"/>
                </a:cubicBezTo>
                <a:cubicBezTo>
                  <a:pt x="2459152" y="5242432"/>
                  <a:pt x="2517871" y="5244781"/>
                  <a:pt x="2546057" y="5221293"/>
                </a:cubicBezTo>
                <a:close/>
                <a:moveTo>
                  <a:pt x="5514913" y="5218944"/>
                </a:moveTo>
                <a:cubicBezTo>
                  <a:pt x="5510215" y="5233037"/>
                  <a:pt x="5514913" y="5247130"/>
                  <a:pt x="5496123" y="5244781"/>
                </a:cubicBezTo>
                <a:cubicBezTo>
                  <a:pt x="5500820" y="5235386"/>
                  <a:pt x="5498471" y="5228340"/>
                  <a:pt x="5491425" y="5223642"/>
                </a:cubicBezTo>
                <a:cubicBezTo>
                  <a:pt x="5493774" y="5254176"/>
                  <a:pt x="5463240" y="5237735"/>
                  <a:pt x="5453845" y="5263571"/>
                </a:cubicBezTo>
                <a:cubicBezTo>
                  <a:pt x="5453845" y="5270618"/>
                  <a:pt x="5460891" y="5298803"/>
                  <a:pt x="5474984" y="5284710"/>
                </a:cubicBezTo>
                <a:cubicBezTo>
                  <a:pt x="5467937" y="5277664"/>
                  <a:pt x="5467937" y="5268269"/>
                  <a:pt x="5472635" y="5256525"/>
                </a:cubicBezTo>
                <a:cubicBezTo>
                  <a:pt x="5498471" y="5275315"/>
                  <a:pt x="5498471" y="5235386"/>
                  <a:pt x="5521959" y="5249479"/>
                </a:cubicBezTo>
                <a:cubicBezTo>
                  <a:pt x="5524308" y="5237735"/>
                  <a:pt x="5531354" y="5223642"/>
                  <a:pt x="5514913" y="5218944"/>
                </a:cubicBezTo>
                <a:close/>
                <a:moveTo>
                  <a:pt x="5547796" y="5214247"/>
                </a:moveTo>
                <a:cubicBezTo>
                  <a:pt x="5540750" y="5221293"/>
                  <a:pt x="5533703" y="5221293"/>
                  <a:pt x="5531354" y="5235386"/>
                </a:cubicBezTo>
                <a:cubicBezTo>
                  <a:pt x="5536052" y="5237735"/>
                  <a:pt x="5538401" y="5237735"/>
                  <a:pt x="5543098" y="5240084"/>
                </a:cubicBezTo>
                <a:cubicBezTo>
                  <a:pt x="5547796" y="5233037"/>
                  <a:pt x="5552493" y="5235386"/>
                  <a:pt x="5554842" y="5230688"/>
                </a:cubicBezTo>
                <a:cubicBezTo>
                  <a:pt x="5552493" y="5228340"/>
                  <a:pt x="5545447" y="5225991"/>
                  <a:pt x="5545447" y="5218944"/>
                </a:cubicBezTo>
                <a:cubicBezTo>
                  <a:pt x="5547796" y="5221293"/>
                  <a:pt x="5554842" y="5218944"/>
                  <a:pt x="5547796" y="5214247"/>
                </a:cubicBezTo>
                <a:close/>
                <a:moveTo>
                  <a:pt x="2501430" y="5214247"/>
                </a:moveTo>
                <a:cubicBezTo>
                  <a:pt x="2468547" y="5221293"/>
                  <a:pt x="2430967" y="5223642"/>
                  <a:pt x="2405130" y="5237735"/>
                </a:cubicBezTo>
                <a:cubicBezTo>
                  <a:pt x="2440362" y="5233037"/>
                  <a:pt x="2473246" y="5225991"/>
                  <a:pt x="2501430" y="5214247"/>
                </a:cubicBezTo>
                <a:close/>
                <a:moveTo>
                  <a:pt x="5474984" y="5211898"/>
                </a:moveTo>
                <a:cubicBezTo>
                  <a:pt x="5472635" y="5216596"/>
                  <a:pt x="5472635" y="5218944"/>
                  <a:pt x="5470286" y="5223642"/>
                </a:cubicBezTo>
                <a:cubicBezTo>
                  <a:pt x="5474984" y="5225991"/>
                  <a:pt x="5477333" y="5225991"/>
                  <a:pt x="5482030" y="5228340"/>
                </a:cubicBezTo>
                <a:cubicBezTo>
                  <a:pt x="5484379" y="5223642"/>
                  <a:pt x="5484379" y="5221293"/>
                  <a:pt x="5486728" y="5216596"/>
                </a:cubicBezTo>
                <a:cubicBezTo>
                  <a:pt x="5482030" y="5214247"/>
                  <a:pt x="5479681" y="5214247"/>
                  <a:pt x="5474984" y="5211898"/>
                </a:cubicBezTo>
                <a:close/>
                <a:moveTo>
                  <a:pt x="2607125" y="5204852"/>
                </a:moveTo>
                <a:cubicBezTo>
                  <a:pt x="2585986" y="5230688"/>
                  <a:pt x="2630613" y="5228340"/>
                  <a:pt x="2640008" y="5225991"/>
                </a:cubicBezTo>
                <a:cubicBezTo>
                  <a:pt x="2625916" y="5218944"/>
                  <a:pt x="2611823" y="5214247"/>
                  <a:pt x="2607125" y="5204852"/>
                </a:cubicBezTo>
                <a:close/>
                <a:moveTo>
                  <a:pt x="2814406" y="5201622"/>
                </a:moveTo>
                <a:cubicBezTo>
                  <a:pt x="2823215" y="5203090"/>
                  <a:pt x="2830260" y="5209549"/>
                  <a:pt x="2827912" y="5223642"/>
                </a:cubicBezTo>
                <a:cubicBezTo>
                  <a:pt x="2811471" y="5230688"/>
                  <a:pt x="2809121" y="5230688"/>
                  <a:pt x="2792680" y="5228339"/>
                </a:cubicBezTo>
                <a:cubicBezTo>
                  <a:pt x="2792680" y="5221293"/>
                  <a:pt x="2790331" y="5216595"/>
                  <a:pt x="2790331" y="5209549"/>
                </a:cubicBezTo>
                <a:cubicBezTo>
                  <a:pt x="2795028" y="5203677"/>
                  <a:pt x="2805598" y="5200154"/>
                  <a:pt x="2814406" y="5201622"/>
                </a:cubicBezTo>
                <a:close/>
                <a:moveTo>
                  <a:pt x="5460891" y="5197806"/>
                </a:moveTo>
                <a:cubicBezTo>
                  <a:pt x="5458542" y="5202503"/>
                  <a:pt x="5456193" y="5207200"/>
                  <a:pt x="5456193" y="5209549"/>
                </a:cubicBezTo>
                <a:cubicBezTo>
                  <a:pt x="5460891" y="5211898"/>
                  <a:pt x="5463240" y="5211898"/>
                  <a:pt x="5467937" y="5214247"/>
                </a:cubicBezTo>
                <a:cubicBezTo>
                  <a:pt x="5470286" y="5209549"/>
                  <a:pt x="5470286" y="5207200"/>
                  <a:pt x="5472635" y="5202503"/>
                </a:cubicBezTo>
                <a:cubicBezTo>
                  <a:pt x="5467937" y="5200154"/>
                  <a:pt x="5465589" y="5200154"/>
                  <a:pt x="5460891" y="5197806"/>
                </a:cubicBezTo>
                <a:close/>
                <a:moveTo>
                  <a:pt x="5042809" y="5195457"/>
                </a:moveTo>
                <a:cubicBezTo>
                  <a:pt x="5031065" y="5200154"/>
                  <a:pt x="5021669" y="5218944"/>
                  <a:pt x="5026367" y="5233037"/>
                </a:cubicBezTo>
                <a:cubicBezTo>
                  <a:pt x="5021669" y="5235386"/>
                  <a:pt x="5016972" y="5242432"/>
                  <a:pt x="5014623" y="5247130"/>
                </a:cubicBezTo>
                <a:cubicBezTo>
                  <a:pt x="5019321" y="5249479"/>
                  <a:pt x="5024018" y="5254176"/>
                  <a:pt x="5026367" y="5258874"/>
                </a:cubicBezTo>
                <a:cubicBezTo>
                  <a:pt x="5031065" y="5237735"/>
                  <a:pt x="5033413" y="5214247"/>
                  <a:pt x="5042809" y="5195457"/>
                </a:cubicBezTo>
                <a:close/>
                <a:moveTo>
                  <a:pt x="2130329" y="5195457"/>
                </a:moveTo>
                <a:cubicBezTo>
                  <a:pt x="2132678" y="5197806"/>
                  <a:pt x="2135028" y="5202503"/>
                  <a:pt x="2137376" y="5204852"/>
                </a:cubicBezTo>
                <a:lnTo>
                  <a:pt x="2137376" y="5287060"/>
                </a:lnTo>
                <a:cubicBezTo>
                  <a:pt x="2111540" y="5291757"/>
                  <a:pt x="2083355" y="5296455"/>
                  <a:pt x="2055170" y="5294106"/>
                </a:cubicBezTo>
                <a:cubicBezTo>
                  <a:pt x="2062215" y="5263572"/>
                  <a:pt x="2057520" y="5242433"/>
                  <a:pt x="2078657" y="5221294"/>
                </a:cubicBezTo>
                <a:cubicBezTo>
                  <a:pt x="2088055" y="5223643"/>
                  <a:pt x="2073963" y="5258874"/>
                  <a:pt x="2088055" y="5244782"/>
                </a:cubicBezTo>
                <a:cubicBezTo>
                  <a:pt x="2076308" y="5211899"/>
                  <a:pt x="2104493" y="5195457"/>
                  <a:pt x="2130329" y="5195457"/>
                </a:cubicBezTo>
                <a:close/>
                <a:moveTo>
                  <a:pt x="5566586" y="5188411"/>
                </a:moveTo>
                <a:cubicBezTo>
                  <a:pt x="5566586" y="5209549"/>
                  <a:pt x="5545447" y="5186062"/>
                  <a:pt x="5545447" y="5207200"/>
                </a:cubicBezTo>
                <a:cubicBezTo>
                  <a:pt x="5575981" y="5200154"/>
                  <a:pt x="5561888" y="5235386"/>
                  <a:pt x="5573632" y="5251827"/>
                </a:cubicBezTo>
                <a:cubicBezTo>
                  <a:pt x="5575981" y="5228340"/>
                  <a:pt x="5575981" y="5207200"/>
                  <a:pt x="5566586" y="5188411"/>
                </a:cubicBezTo>
                <a:close/>
                <a:moveTo>
                  <a:pt x="4810279" y="5186062"/>
                </a:moveTo>
                <a:cubicBezTo>
                  <a:pt x="4810279" y="5195457"/>
                  <a:pt x="4819675" y="5202503"/>
                  <a:pt x="4829070" y="5207200"/>
                </a:cubicBezTo>
                <a:cubicBezTo>
                  <a:pt x="4838465" y="5207200"/>
                  <a:pt x="4847860" y="5209549"/>
                  <a:pt x="4854906" y="5209549"/>
                </a:cubicBezTo>
                <a:cubicBezTo>
                  <a:pt x="4857255" y="5209549"/>
                  <a:pt x="4859604" y="5209549"/>
                  <a:pt x="4859604" y="5207200"/>
                </a:cubicBezTo>
                <a:cubicBezTo>
                  <a:pt x="4850208" y="5190759"/>
                  <a:pt x="4829070" y="5190759"/>
                  <a:pt x="4810279" y="5186062"/>
                </a:cubicBezTo>
                <a:close/>
                <a:moveTo>
                  <a:pt x="5521042" y="5181731"/>
                </a:moveTo>
                <a:cubicBezTo>
                  <a:pt x="5518877" y="5181365"/>
                  <a:pt x="5516675" y="5182539"/>
                  <a:pt x="5514913" y="5186062"/>
                </a:cubicBezTo>
                <a:cubicBezTo>
                  <a:pt x="5521959" y="5190759"/>
                  <a:pt x="5512564" y="5202503"/>
                  <a:pt x="5526657" y="5204852"/>
                </a:cubicBezTo>
                <a:cubicBezTo>
                  <a:pt x="5533704" y="5197806"/>
                  <a:pt x="5527538" y="5182832"/>
                  <a:pt x="5521042" y="5181731"/>
                </a:cubicBezTo>
                <a:close/>
                <a:moveTo>
                  <a:pt x="2562498" y="5181364"/>
                </a:moveTo>
                <a:cubicBezTo>
                  <a:pt x="2503779" y="5186062"/>
                  <a:pt x="2442711" y="5207200"/>
                  <a:pt x="2393386" y="5228340"/>
                </a:cubicBezTo>
                <a:cubicBezTo>
                  <a:pt x="2445059" y="5209549"/>
                  <a:pt x="2510825" y="5202503"/>
                  <a:pt x="2562498" y="5181364"/>
                </a:cubicBezTo>
                <a:close/>
                <a:moveTo>
                  <a:pt x="5441440" y="5177914"/>
                </a:moveTo>
                <a:cubicBezTo>
                  <a:pt x="5426687" y="5180777"/>
                  <a:pt x="5413916" y="5200155"/>
                  <a:pt x="5420962" y="5214247"/>
                </a:cubicBezTo>
                <a:cubicBezTo>
                  <a:pt x="5442101" y="5195457"/>
                  <a:pt x="5428008" y="5251827"/>
                  <a:pt x="5446798" y="5233037"/>
                </a:cubicBezTo>
                <a:cubicBezTo>
                  <a:pt x="5446798" y="5225991"/>
                  <a:pt x="5453845" y="5202503"/>
                  <a:pt x="5456193" y="5181364"/>
                </a:cubicBezTo>
                <a:cubicBezTo>
                  <a:pt x="5451496" y="5177841"/>
                  <a:pt x="5446358" y="5176960"/>
                  <a:pt x="5441440" y="5177914"/>
                </a:cubicBezTo>
                <a:close/>
                <a:moveTo>
                  <a:pt x="3990556" y="5174318"/>
                </a:moveTo>
                <a:cubicBezTo>
                  <a:pt x="3983509" y="5176667"/>
                  <a:pt x="3974114" y="5176667"/>
                  <a:pt x="3967068" y="5179015"/>
                </a:cubicBezTo>
                <a:cubicBezTo>
                  <a:pt x="3964720" y="5179015"/>
                  <a:pt x="3962370" y="5181364"/>
                  <a:pt x="3960021" y="5181364"/>
                </a:cubicBezTo>
                <a:cubicBezTo>
                  <a:pt x="3962370" y="5186062"/>
                  <a:pt x="3964720" y="5188411"/>
                  <a:pt x="3967068" y="5195457"/>
                </a:cubicBezTo>
                <a:cubicBezTo>
                  <a:pt x="3969416" y="5195457"/>
                  <a:pt x="3971765" y="5195457"/>
                  <a:pt x="3974114" y="5195457"/>
                </a:cubicBezTo>
                <a:cubicBezTo>
                  <a:pt x="3978812" y="5193108"/>
                  <a:pt x="3983509" y="5190759"/>
                  <a:pt x="3988207" y="5188411"/>
                </a:cubicBezTo>
                <a:cubicBezTo>
                  <a:pt x="3990556" y="5183713"/>
                  <a:pt x="3992904" y="5179015"/>
                  <a:pt x="3990556" y="5174318"/>
                </a:cubicBezTo>
                <a:close/>
                <a:moveTo>
                  <a:pt x="5533703" y="5167271"/>
                </a:moveTo>
                <a:cubicBezTo>
                  <a:pt x="5519610" y="5181364"/>
                  <a:pt x="5538401" y="5202503"/>
                  <a:pt x="5543098" y="5190759"/>
                </a:cubicBezTo>
                <a:cubicBezTo>
                  <a:pt x="5533703" y="5186062"/>
                  <a:pt x="5547796" y="5171969"/>
                  <a:pt x="5533703" y="5167271"/>
                </a:cubicBezTo>
                <a:close/>
                <a:moveTo>
                  <a:pt x="4951206" y="5167271"/>
                </a:moveTo>
                <a:cubicBezTo>
                  <a:pt x="4948857" y="5171969"/>
                  <a:pt x="4946509" y="5176667"/>
                  <a:pt x="4944160" y="5176667"/>
                </a:cubicBezTo>
                <a:cubicBezTo>
                  <a:pt x="4944160" y="5183713"/>
                  <a:pt x="4946509" y="5188411"/>
                  <a:pt x="4948857" y="5190759"/>
                </a:cubicBezTo>
                <a:cubicBezTo>
                  <a:pt x="4953555" y="5183713"/>
                  <a:pt x="4958252" y="5174318"/>
                  <a:pt x="4960601" y="5167271"/>
                </a:cubicBezTo>
                <a:cubicBezTo>
                  <a:pt x="4958252" y="5167271"/>
                  <a:pt x="4953555" y="5167271"/>
                  <a:pt x="4951206" y="5167271"/>
                </a:cubicBezTo>
                <a:close/>
                <a:moveTo>
                  <a:pt x="2466198" y="5143784"/>
                </a:moveTo>
                <a:cubicBezTo>
                  <a:pt x="2452106" y="5167271"/>
                  <a:pt x="2428619" y="5179015"/>
                  <a:pt x="2414525" y="5202503"/>
                </a:cubicBezTo>
                <a:cubicBezTo>
                  <a:pt x="2475594" y="5186062"/>
                  <a:pt x="2541359" y="5153179"/>
                  <a:pt x="2609474" y="5160225"/>
                </a:cubicBezTo>
                <a:cubicBezTo>
                  <a:pt x="2609474" y="5153179"/>
                  <a:pt x="2616520" y="5153179"/>
                  <a:pt x="2616520" y="5143784"/>
                </a:cubicBezTo>
                <a:cubicBezTo>
                  <a:pt x="2567196" y="5148481"/>
                  <a:pt x="2517871" y="5141435"/>
                  <a:pt x="2477942" y="5150830"/>
                </a:cubicBezTo>
                <a:cubicBezTo>
                  <a:pt x="2475594" y="5146132"/>
                  <a:pt x="2473246" y="5141435"/>
                  <a:pt x="2466198" y="5143784"/>
                </a:cubicBezTo>
                <a:close/>
                <a:moveTo>
                  <a:pt x="1742791" y="5141434"/>
                </a:moveTo>
                <a:cubicBezTo>
                  <a:pt x="1742791" y="5141434"/>
                  <a:pt x="1742791" y="5143783"/>
                  <a:pt x="1747485" y="5146132"/>
                </a:cubicBezTo>
                <a:lnTo>
                  <a:pt x="1752183" y="5153178"/>
                </a:lnTo>
                <a:lnTo>
                  <a:pt x="1742791" y="5157875"/>
                </a:lnTo>
                <a:lnTo>
                  <a:pt x="1738091" y="5153178"/>
                </a:lnTo>
                <a:lnTo>
                  <a:pt x="1738091" y="5143783"/>
                </a:lnTo>
                <a:cubicBezTo>
                  <a:pt x="1740441" y="5143783"/>
                  <a:pt x="1740441" y="5141434"/>
                  <a:pt x="1742791" y="5141434"/>
                </a:cubicBezTo>
                <a:close/>
                <a:moveTo>
                  <a:pt x="2318226" y="5134389"/>
                </a:moveTo>
                <a:cubicBezTo>
                  <a:pt x="2315878" y="5139087"/>
                  <a:pt x="2313529" y="5141435"/>
                  <a:pt x="2313529" y="5146133"/>
                </a:cubicBezTo>
                <a:cubicBezTo>
                  <a:pt x="2318226" y="5148482"/>
                  <a:pt x="2320576" y="5150830"/>
                  <a:pt x="2322924" y="5153179"/>
                </a:cubicBezTo>
                <a:cubicBezTo>
                  <a:pt x="2304134" y="5162574"/>
                  <a:pt x="2290041" y="5174318"/>
                  <a:pt x="2268902" y="5179016"/>
                </a:cubicBezTo>
                <a:cubicBezTo>
                  <a:pt x="2280646" y="5160225"/>
                  <a:pt x="2299436" y="5148482"/>
                  <a:pt x="2318226" y="5134389"/>
                </a:cubicBezTo>
                <a:close/>
                <a:moveTo>
                  <a:pt x="1564280" y="5129690"/>
                </a:moveTo>
                <a:lnTo>
                  <a:pt x="1571330" y="5132039"/>
                </a:lnTo>
                <a:lnTo>
                  <a:pt x="1564280" y="5141434"/>
                </a:lnTo>
                <a:lnTo>
                  <a:pt x="1557238" y="5132039"/>
                </a:lnTo>
                <a:close/>
                <a:moveTo>
                  <a:pt x="2842003" y="5122645"/>
                </a:moveTo>
                <a:cubicBezTo>
                  <a:pt x="2839654" y="5122645"/>
                  <a:pt x="2837305" y="5124994"/>
                  <a:pt x="2834957" y="5127343"/>
                </a:cubicBezTo>
                <a:lnTo>
                  <a:pt x="2834170" y="5126948"/>
                </a:lnTo>
                <a:close/>
                <a:moveTo>
                  <a:pt x="2750400" y="5110900"/>
                </a:moveTo>
                <a:cubicBezTo>
                  <a:pt x="2750400" y="5115598"/>
                  <a:pt x="2750400" y="5117946"/>
                  <a:pt x="2748053" y="5120295"/>
                </a:cubicBezTo>
                <a:cubicBezTo>
                  <a:pt x="2741006" y="5122644"/>
                  <a:pt x="2733959" y="5127341"/>
                  <a:pt x="2722215" y="5122644"/>
                </a:cubicBezTo>
                <a:cubicBezTo>
                  <a:pt x="2731610" y="5115598"/>
                  <a:pt x="2741006" y="5113249"/>
                  <a:pt x="2750400" y="5110900"/>
                </a:cubicBezTo>
                <a:close/>
                <a:moveTo>
                  <a:pt x="1446842" y="5108551"/>
                </a:moveTo>
                <a:lnTo>
                  <a:pt x="1453889" y="5113249"/>
                </a:lnTo>
                <a:lnTo>
                  <a:pt x="1446842" y="5122644"/>
                </a:lnTo>
                <a:lnTo>
                  <a:pt x="1442147" y="5113249"/>
                </a:lnTo>
                <a:close/>
                <a:moveTo>
                  <a:pt x="1752183" y="5106202"/>
                </a:moveTo>
                <a:cubicBezTo>
                  <a:pt x="1752183" y="5106202"/>
                  <a:pt x="1754534" y="5108551"/>
                  <a:pt x="1756884" y="5108551"/>
                </a:cubicBezTo>
                <a:lnTo>
                  <a:pt x="1756884" y="5117946"/>
                </a:lnTo>
                <a:cubicBezTo>
                  <a:pt x="1756884" y="5117946"/>
                  <a:pt x="1754534" y="5120295"/>
                  <a:pt x="1752183" y="5122643"/>
                </a:cubicBezTo>
                <a:lnTo>
                  <a:pt x="1742787" y="5124992"/>
                </a:lnTo>
                <a:lnTo>
                  <a:pt x="1735741" y="5117946"/>
                </a:lnTo>
                <a:cubicBezTo>
                  <a:pt x="1735741" y="5117946"/>
                  <a:pt x="1742787" y="5108551"/>
                  <a:pt x="1742787" y="5108551"/>
                </a:cubicBezTo>
                <a:close/>
                <a:moveTo>
                  <a:pt x="2611823" y="5103854"/>
                </a:moveTo>
                <a:cubicBezTo>
                  <a:pt x="2562498" y="5110901"/>
                  <a:pt x="2515523" y="5106203"/>
                  <a:pt x="2473246" y="5122645"/>
                </a:cubicBezTo>
                <a:cubicBezTo>
                  <a:pt x="2492035" y="5120296"/>
                  <a:pt x="2515523" y="5117947"/>
                  <a:pt x="2539011" y="5115598"/>
                </a:cubicBezTo>
                <a:cubicBezTo>
                  <a:pt x="2541359" y="5117947"/>
                  <a:pt x="2541359" y="5117947"/>
                  <a:pt x="2543709" y="5120296"/>
                </a:cubicBezTo>
                <a:cubicBezTo>
                  <a:pt x="2524918" y="5120296"/>
                  <a:pt x="2508476" y="5124993"/>
                  <a:pt x="2492035" y="5136737"/>
                </a:cubicBezTo>
                <a:cubicBezTo>
                  <a:pt x="2527267" y="5129691"/>
                  <a:pt x="2578940" y="5139086"/>
                  <a:pt x="2607125" y="5124993"/>
                </a:cubicBezTo>
                <a:cubicBezTo>
                  <a:pt x="2590684" y="5124993"/>
                  <a:pt x="2571893" y="5122645"/>
                  <a:pt x="2555452" y="5122645"/>
                </a:cubicBezTo>
                <a:cubicBezTo>
                  <a:pt x="2555452" y="5120296"/>
                  <a:pt x="2557801" y="5117947"/>
                  <a:pt x="2555452" y="5115598"/>
                </a:cubicBezTo>
                <a:cubicBezTo>
                  <a:pt x="2576591" y="5113249"/>
                  <a:pt x="2597730" y="5110901"/>
                  <a:pt x="2611823" y="5103854"/>
                </a:cubicBezTo>
                <a:close/>
                <a:moveTo>
                  <a:pt x="2792680" y="5101506"/>
                </a:moveTo>
                <a:cubicBezTo>
                  <a:pt x="2792680" y="5103855"/>
                  <a:pt x="2792680" y="5103855"/>
                  <a:pt x="2792680" y="5106204"/>
                </a:cubicBezTo>
                <a:lnTo>
                  <a:pt x="2834170" y="5126948"/>
                </a:lnTo>
                <a:lnTo>
                  <a:pt x="2821159" y="5134095"/>
                </a:lnTo>
                <a:cubicBezTo>
                  <a:pt x="2812644" y="5136737"/>
                  <a:pt x="2803248" y="5139086"/>
                  <a:pt x="2795027" y="5143784"/>
                </a:cubicBezTo>
                <a:cubicBezTo>
                  <a:pt x="2792680" y="5153179"/>
                  <a:pt x="2818515" y="5146133"/>
                  <a:pt x="2813817" y="5162574"/>
                </a:cubicBezTo>
                <a:cubicBezTo>
                  <a:pt x="2809120" y="5162574"/>
                  <a:pt x="2802074" y="5162574"/>
                  <a:pt x="2797376" y="5162574"/>
                </a:cubicBezTo>
                <a:cubicBezTo>
                  <a:pt x="2790330" y="5141436"/>
                  <a:pt x="2771540" y="5129692"/>
                  <a:pt x="2745703" y="5132040"/>
                </a:cubicBezTo>
                <a:cubicBezTo>
                  <a:pt x="2752749" y="5124994"/>
                  <a:pt x="2762144" y="5120296"/>
                  <a:pt x="2771540" y="5113250"/>
                </a:cubicBezTo>
                <a:cubicBezTo>
                  <a:pt x="2766842" y="5110901"/>
                  <a:pt x="2762144" y="5110901"/>
                  <a:pt x="2759797" y="5110901"/>
                </a:cubicBezTo>
                <a:cubicBezTo>
                  <a:pt x="2762144" y="5110901"/>
                  <a:pt x="2762144" y="5108552"/>
                  <a:pt x="2762144" y="5108552"/>
                </a:cubicBezTo>
                <a:cubicBezTo>
                  <a:pt x="2762144" y="5108552"/>
                  <a:pt x="2762144" y="5106204"/>
                  <a:pt x="2762144" y="5106204"/>
                </a:cubicBezTo>
                <a:cubicBezTo>
                  <a:pt x="2771540" y="5103855"/>
                  <a:pt x="2783283" y="5103855"/>
                  <a:pt x="2792680" y="5101506"/>
                </a:cubicBezTo>
                <a:close/>
                <a:moveTo>
                  <a:pt x="2849049" y="5092110"/>
                </a:moveTo>
                <a:cubicBezTo>
                  <a:pt x="2849049" y="5094459"/>
                  <a:pt x="2849049" y="5096808"/>
                  <a:pt x="2849049" y="5099156"/>
                </a:cubicBezTo>
                <a:cubicBezTo>
                  <a:pt x="2844351" y="5101505"/>
                  <a:pt x="2842003" y="5101505"/>
                  <a:pt x="2837305" y="5101505"/>
                </a:cubicBezTo>
                <a:cubicBezTo>
                  <a:pt x="2834956" y="5101505"/>
                  <a:pt x="2832608" y="5099156"/>
                  <a:pt x="2827910" y="5096808"/>
                </a:cubicBezTo>
                <a:cubicBezTo>
                  <a:pt x="2834956" y="5096808"/>
                  <a:pt x="2842003" y="5094459"/>
                  <a:pt x="2849049" y="5092110"/>
                </a:cubicBezTo>
                <a:close/>
                <a:moveTo>
                  <a:pt x="1583073" y="5092110"/>
                </a:moveTo>
                <a:cubicBezTo>
                  <a:pt x="1583073" y="5092110"/>
                  <a:pt x="1585423" y="5094459"/>
                  <a:pt x="1587773" y="5096808"/>
                </a:cubicBezTo>
                <a:lnTo>
                  <a:pt x="1587773" y="5106203"/>
                </a:lnTo>
                <a:cubicBezTo>
                  <a:pt x="1587773" y="5106203"/>
                  <a:pt x="1585423" y="5108551"/>
                  <a:pt x="1583073" y="5110900"/>
                </a:cubicBezTo>
                <a:lnTo>
                  <a:pt x="1573676" y="5110900"/>
                </a:lnTo>
                <a:lnTo>
                  <a:pt x="1566630" y="5106203"/>
                </a:lnTo>
                <a:cubicBezTo>
                  <a:pt x="1566630" y="5106203"/>
                  <a:pt x="1564280" y="5103854"/>
                  <a:pt x="1564280" y="5096808"/>
                </a:cubicBezTo>
                <a:lnTo>
                  <a:pt x="1573676" y="5094459"/>
                </a:lnTo>
                <a:close/>
                <a:moveTo>
                  <a:pt x="2466198" y="5075669"/>
                </a:moveTo>
                <a:cubicBezTo>
                  <a:pt x="2423920" y="5087413"/>
                  <a:pt x="2400433" y="5117947"/>
                  <a:pt x="2369898" y="5141435"/>
                </a:cubicBezTo>
                <a:cubicBezTo>
                  <a:pt x="2405130" y="5122645"/>
                  <a:pt x="2440362" y="5101505"/>
                  <a:pt x="2466198" y="5075669"/>
                </a:cubicBezTo>
                <a:close/>
                <a:moveTo>
                  <a:pt x="5532235" y="5072146"/>
                </a:moveTo>
                <a:cubicBezTo>
                  <a:pt x="5533116" y="5070972"/>
                  <a:pt x="5532529" y="5072146"/>
                  <a:pt x="5529006" y="5078018"/>
                </a:cubicBezTo>
                <a:cubicBezTo>
                  <a:pt x="5521959" y="5087413"/>
                  <a:pt x="5524308" y="5085064"/>
                  <a:pt x="5526657" y="5080367"/>
                </a:cubicBezTo>
                <a:cubicBezTo>
                  <a:pt x="5529006" y="5076844"/>
                  <a:pt x="5531355" y="5073320"/>
                  <a:pt x="5532235" y="5072146"/>
                </a:cubicBezTo>
                <a:close/>
                <a:moveTo>
                  <a:pt x="1735741" y="5056879"/>
                </a:moveTo>
                <a:cubicBezTo>
                  <a:pt x="1735741" y="5056879"/>
                  <a:pt x="1735741" y="5059228"/>
                  <a:pt x="1735741" y="5059228"/>
                </a:cubicBezTo>
                <a:lnTo>
                  <a:pt x="1756884" y="5075669"/>
                </a:lnTo>
                <a:lnTo>
                  <a:pt x="1752183" y="5099157"/>
                </a:lnTo>
                <a:cubicBezTo>
                  <a:pt x="1747485" y="5096808"/>
                  <a:pt x="1745137" y="5096808"/>
                  <a:pt x="1742787" y="5094460"/>
                </a:cubicBezTo>
                <a:cubicBezTo>
                  <a:pt x="1742787" y="5092111"/>
                  <a:pt x="1735741" y="5087413"/>
                  <a:pt x="1731044" y="5082716"/>
                </a:cubicBezTo>
                <a:lnTo>
                  <a:pt x="1726349" y="5066274"/>
                </a:lnTo>
                <a:close/>
                <a:moveTo>
                  <a:pt x="2635310" y="5052181"/>
                </a:moveTo>
                <a:cubicBezTo>
                  <a:pt x="2600079" y="5052181"/>
                  <a:pt x="2564847" y="5052181"/>
                  <a:pt x="2541359" y="5063925"/>
                </a:cubicBezTo>
                <a:cubicBezTo>
                  <a:pt x="2576591" y="5063925"/>
                  <a:pt x="2607125" y="5063925"/>
                  <a:pt x="2635310" y="5052181"/>
                </a:cubicBezTo>
                <a:close/>
                <a:moveTo>
                  <a:pt x="1524353" y="5045134"/>
                </a:moveTo>
                <a:lnTo>
                  <a:pt x="1531403" y="5045134"/>
                </a:lnTo>
                <a:lnTo>
                  <a:pt x="1536096" y="5047483"/>
                </a:lnTo>
                <a:lnTo>
                  <a:pt x="1531403" y="5056878"/>
                </a:lnTo>
                <a:lnTo>
                  <a:pt x="1519655" y="5047483"/>
                </a:lnTo>
                <a:close/>
                <a:moveTo>
                  <a:pt x="1573676" y="5040437"/>
                </a:moveTo>
                <a:cubicBezTo>
                  <a:pt x="1573676" y="5040437"/>
                  <a:pt x="1573676" y="5040437"/>
                  <a:pt x="1576025" y="5040437"/>
                </a:cubicBezTo>
                <a:lnTo>
                  <a:pt x="1585423" y="5045135"/>
                </a:lnTo>
                <a:lnTo>
                  <a:pt x="1590117" y="5049832"/>
                </a:lnTo>
                <a:lnTo>
                  <a:pt x="1585423" y="5059227"/>
                </a:lnTo>
                <a:lnTo>
                  <a:pt x="1576025" y="5054529"/>
                </a:lnTo>
                <a:lnTo>
                  <a:pt x="1571330" y="5049832"/>
                </a:lnTo>
                <a:close/>
                <a:moveTo>
                  <a:pt x="3676224" y="5036951"/>
                </a:moveTo>
                <a:cubicBezTo>
                  <a:pt x="3670388" y="5035299"/>
                  <a:pt x="3662901" y="5060402"/>
                  <a:pt x="3680517" y="5049832"/>
                </a:cubicBezTo>
                <a:cubicBezTo>
                  <a:pt x="3679930" y="5041024"/>
                  <a:pt x="3678169" y="5037501"/>
                  <a:pt x="3676224" y="5036951"/>
                </a:cubicBezTo>
                <a:close/>
                <a:moveTo>
                  <a:pt x="5060718" y="5031042"/>
                </a:moveTo>
                <a:cubicBezTo>
                  <a:pt x="5057489" y="5029868"/>
                  <a:pt x="5054553" y="5029868"/>
                  <a:pt x="5052204" y="5033391"/>
                </a:cubicBezTo>
                <a:cubicBezTo>
                  <a:pt x="5063947" y="5035740"/>
                  <a:pt x="5061599" y="5045135"/>
                  <a:pt x="5063947" y="5052181"/>
                </a:cubicBezTo>
                <a:cubicBezTo>
                  <a:pt x="5066296" y="5047484"/>
                  <a:pt x="5068645" y="5040437"/>
                  <a:pt x="5070994" y="5035740"/>
                </a:cubicBezTo>
                <a:cubicBezTo>
                  <a:pt x="5067471" y="5034566"/>
                  <a:pt x="5063948" y="5032217"/>
                  <a:pt x="5060718" y="5031042"/>
                </a:cubicBezTo>
                <a:close/>
                <a:moveTo>
                  <a:pt x="5035762" y="5026345"/>
                </a:moveTo>
                <a:cubicBezTo>
                  <a:pt x="5021669" y="5040437"/>
                  <a:pt x="5054552" y="5061576"/>
                  <a:pt x="5056901" y="5054530"/>
                </a:cubicBezTo>
                <a:cubicBezTo>
                  <a:pt x="5047506" y="5047484"/>
                  <a:pt x="5042809" y="5035740"/>
                  <a:pt x="5035762" y="5026345"/>
                </a:cubicBezTo>
                <a:close/>
                <a:moveTo>
                  <a:pt x="1712256" y="5023995"/>
                </a:moveTo>
                <a:lnTo>
                  <a:pt x="1733394" y="5023995"/>
                </a:lnTo>
                <a:cubicBezTo>
                  <a:pt x="1745141" y="5028693"/>
                  <a:pt x="1747487" y="5031041"/>
                  <a:pt x="1747487" y="5033390"/>
                </a:cubicBezTo>
                <a:cubicBezTo>
                  <a:pt x="1749835" y="5040436"/>
                  <a:pt x="1745141" y="5045134"/>
                  <a:pt x="1742791" y="5045134"/>
                </a:cubicBezTo>
                <a:cubicBezTo>
                  <a:pt x="1742791" y="5045134"/>
                  <a:pt x="1740441" y="5042785"/>
                  <a:pt x="1740441" y="5042785"/>
                </a:cubicBezTo>
                <a:close/>
                <a:moveTo>
                  <a:pt x="5599470" y="5019298"/>
                </a:moveTo>
                <a:cubicBezTo>
                  <a:pt x="5618260" y="5045135"/>
                  <a:pt x="5637050" y="5056879"/>
                  <a:pt x="5653492" y="5085064"/>
                </a:cubicBezTo>
                <a:cubicBezTo>
                  <a:pt x="5630004" y="5070971"/>
                  <a:pt x="5611214" y="5049832"/>
                  <a:pt x="5599470" y="5019298"/>
                </a:cubicBezTo>
                <a:close/>
                <a:moveTo>
                  <a:pt x="1820298" y="5019297"/>
                </a:moveTo>
                <a:lnTo>
                  <a:pt x="1829697" y="5023995"/>
                </a:lnTo>
                <a:cubicBezTo>
                  <a:pt x="1829697" y="5023995"/>
                  <a:pt x="1832042" y="5026343"/>
                  <a:pt x="1832042" y="5026343"/>
                </a:cubicBezTo>
                <a:lnTo>
                  <a:pt x="1829697" y="5031041"/>
                </a:lnTo>
                <a:lnTo>
                  <a:pt x="1820298" y="5031041"/>
                </a:lnTo>
                <a:lnTo>
                  <a:pt x="1815600" y="5026343"/>
                </a:lnTo>
                <a:close/>
                <a:moveTo>
                  <a:pt x="1677023" y="5005205"/>
                </a:moveTo>
                <a:cubicBezTo>
                  <a:pt x="1691114" y="5000507"/>
                  <a:pt x="1698163" y="5007553"/>
                  <a:pt x="1716951" y="5031041"/>
                </a:cubicBezTo>
                <a:cubicBezTo>
                  <a:pt x="1712256" y="5035739"/>
                  <a:pt x="1709906" y="5038088"/>
                  <a:pt x="1705207" y="5040437"/>
                </a:cubicBezTo>
                <a:cubicBezTo>
                  <a:pt x="1705207" y="5040437"/>
                  <a:pt x="1709906" y="5047483"/>
                  <a:pt x="1712256" y="5049831"/>
                </a:cubicBezTo>
                <a:lnTo>
                  <a:pt x="1716951" y="5092111"/>
                </a:lnTo>
                <a:cubicBezTo>
                  <a:pt x="1728699" y="5099157"/>
                  <a:pt x="1728699" y="5099157"/>
                  <a:pt x="1728699" y="5101506"/>
                </a:cubicBezTo>
                <a:cubicBezTo>
                  <a:pt x="1728699" y="5108552"/>
                  <a:pt x="1712256" y="5103854"/>
                  <a:pt x="1707556" y="5108552"/>
                </a:cubicBezTo>
                <a:cubicBezTo>
                  <a:pt x="1705207" y="5110901"/>
                  <a:pt x="1705207" y="5115598"/>
                  <a:pt x="1705207" y="5117947"/>
                </a:cubicBezTo>
                <a:cubicBezTo>
                  <a:pt x="1705207" y="5117947"/>
                  <a:pt x="1714606" y="5124993"/>
                  <a:pt x="1716951" y="5127342"/>
                </a:cubicBezTo>
                <a:lnTo>
                  <a:pt x="1719300" y="5132040"/>
                </a:lnTo>
                <a:lnTo>
                  <a:pt x="1702858" y="5207201"/>
                </a:lnTo>
                <a:cubicBezTo>
                  <a:pt x="1702858" y="5207201"/>
                  <a:pt x="1700509" y="5214247"/>
                  <a:pt x="1700509" y="5216596"/>
                </a:cubicBezTo>
                <a:lnTo>
                  <a:pt x="1707556" y="5225991"/>
                </a:lnTo>
                <a:lnTo>
                  <a:pt x="1693463" y="5305850"/>
                </a:lnTo>
                <a:cubicBezTo>
                  <a:pt x="1688766" y="5305850"/>
                  <a:pt x="1686421" y="5308198"/>
                  <a:pt x="1684071" y="5305850"/>
                </a:cubicBezTo>
                <a:cubicBezTo>
                  <a:pt x="1684071" y="5305850"/>
                  <a:pt x="1684071" y="5301152"/>
                  <a:pt x="1681721" y="5301152"/>
                </a:cubicBezTo>
                <a:cubicBezTo>
                  <a:pt x="1679372" y="5296454"/>
                  <a:pt x="1669978" y="5296454"/>
                  <a:pt x="1667628" y="5291757"/>
                </a:cubicBezTo>
                <a:cubicBezTo>
                  <a:pt x="1665278" y="5287059"/>
                  <a:pt x="1669978" y="5280013"/>
                  <a:pt x="1669978" y="5275315"/>
                </a:cubicBezTo>
                <a:cubicBezTo>
                  <a:pt x="1669978" y="5275315"/>
                  <a:pt x="1660580" y="5240084"/>
                  <a:pt x="1655886" y="5223642"/>
                </a:cubicBezTo>
                <a:lnTo>
                  <a:pt x="1653535" y="5143784"/>
                </a:lnTo>
                <a:cubicBezTo>
                  <a:pt x="1651185" y="5117947"/>
                  <a:pt x="1641793" y="5099157"/>
                  <a:pt x="1641793" y="5096808"/>
                </a:cubicBezTo>
                <a:cubicBezTo>
                  <a:pt x="1641793" y="5096808"/>
                  <a:pt x="1644139" y="5092111"/>
                  <a:pt x="1655886" y="5092111"/>
                </a:cubicBezTo>
                <a:lnTo>
                  <a:pt x="1660580" y="5089762"/>
                </a:lnTo>
                <a:lnTo>
                  <a:pt x="1658231" y="5033390"/>
                </a:lnTo>
                <a:cubicBezTo>
                  <a:pt x="1653535" y="5040437"/>
                  <a:pt x="1651185" y="5045134"/>
                  <a:pt x="1648837" y="5052180"/>
                </a:cubicBezTo>
                <a:cubicBezTo>
                  <a:pt x="1646487" y="5052180"/>
                  <a:pt x="1641793" y="5049831"/>
                  <a:pt x="1639443" y="5047483"/>
                </a:cubicBezTo>
                <a:cubicBezTo>
                  <a:pt x="1653535" y="5033390"/>
                  <a:pt x="1660580" y="5009902"/>
                  <a:pt x="1677023" y="5005205"/>
                </a:cubicBezTo>
                <a:close/>
                <a:moveTo>
                  <a:pt x="2602485" y="5001430"/>
                </a:moveTo>
                <a:lnTo>
                  <a:pt x="2597730" y="5005206"/>
                </a:lnTo>
                <a:lnTo>
                  <a:pt x="2595467" y="5002246"/>
                </a:lnTo>
                <a:close/>
                <a:moveTo>
                  <a:pt x="5055140" y="4996985"/>
                </a:moveTo>
                <a:cubicBezTo>
                  <a:pt x="5051617" y="5000508"/>
                  <a:pt x="5047507" y="5009903"/>
                  <a:pt x="5052204" y="5016950"/>
                </a:cubicBezTo>
                <a:cubicBezTo>
                  <a:pt x="5061599" y="5023996"/>
                  <a:pt x="5068645" y="5016950"/>
                  <a:pt x="5054552" y="5012252"/>
                </a:cubicBezTo>
                <a:cubicBezTo>
                  <a:pt x="5061599" y="4995810"/>
                  <a:pt x="5058663" y="4993461"/>
                  <a:pt x="5055140" y="4996985"/>
                </a:cubicBezTo>
                <a:close/>
                <a:moveTo>
                  <a:pt x="5965878" y="4993462"/>
                </a:moveTo>
                <a:cubicBezTo>
                  <a:pt x="5972925" y="5009903"/>
                  <a:pt x="5975274" y="5033391"/>
                  <a:pt x="5991715" y="5042786"/>
                </a:cubicBezTo>
                <a:cubicBezTo>
                  <a:pt x="5987017" y="5021647"/>
                  <a:pt x="5982320" y="5002857"/>
                  <a:pt x="5965878" y="4993462"/>
                </a:cubicBezTo>
                <a:close/>
                <a:moveTo>
                  <a:pt x="4204882" y="4992287"/>
                </a:moveTo>
                <a:cubicBezTo>
                  <a:pt x="4200184" y="4989938"/>
                  <a:pt x="4193725" y="4993461"/>
                  <a:pt x="4199597" y="5009903"/>
                </a:cubicBezTo>
                <a:cubicBezTo>
                  <a:pt x="4212516" y="5002856"/>
                  <a:pt x="4209580" y="4994635"/>
                  <a:pt x="4204882" y="4992287"/>
                </a:cubicBezTo>
                <a:close/>
                <a:moveTo>
                  <a:pt x="1566630" y="4991112"/>
                </a:moveTo>
                <a:cubicBezTo>
                  <a:pt x="1566630" y="4991112"/>
                  <a:pt x="1568980" y="4993461"/>
                  <a:pt x="1571330" y="4995810"/>
                </a:cubicBezTo>
                <a:lnTo>
                  <a:pt x="1571330" y="5005205"/>
                </a:lnTo>
                <a:lnTo>
                  <a:pt x="1566630" y="5014600"/>
                </a:lnTo>
                <a:lnTo>
                  <a:pt x="1557238" y="5014600"/>
                </a:lnTo>
                <a:lnTo>
                  <a:pt x="1554887" y="5012251"/>
                </a:lnTo>
                <a:lnTo>
                  <a:pt x="1554887" y="5002856"/>
                </a:lnTo>
                <a:close/>
                <a:moveTo>
                  <a:pt x="1702859" y="4988763"/>
                </a:moveTo>
                <a:lnTo>
                  <a:pt x="1712256" y="4991112"/>
                </a:lnTo>
                <a:cubicBezTo>
                  <a:pt x="1712256" y="4991112"/>
                  <a:pt x="1714606" y="4993461"/>
                  <a:pt x="1714606" y="4993461"/>
                </a:cubicBezTo>
                <a:lnTo>
                  <a:pt x="1712256" y="4998158"/>
                </a:lnTo>
                <a:lnTo>
                  <a:pt x="1707556" y="5000507"/>
                </a:lnTo>
                <a:lnTo>
                  <a:pt x="1702859" y="5002856"/>
                </a:lnTo>
                <a:lnTo>
                  <a:pt x="1700514" y="5000507"/>
                </a:lnTo>
                <a:lnTo>
                  <a:pt x="1698163" y="4991112"/>
                </a:lnTo>
                <a:close/>
                <a:moveTo>
                  <a:pt x="1625350" y="4986415"/>
                </a:moveTo>
                <a:lnTo>
                  <a:pt x="1634745" y="4988764"/>
                </a:lnTo>
                <a:lnTo>
                  <a:pt x="1625350" y="4995810"/>
                </a:lnTo>
                <a:lnTo>
                  <a:pt x="1618302" y="4988764"/>
                </a:lnTo>
                <a:close/>
                <a:moveTo>
                  <a:pt x="2763614" y="4982011"/>
                </a:moveTo>
                <a:cubicBezTo>
                  <a:pt x="2753337" y="4982305"/>
                  <a:pt x="2744529" y="4986415"/>
                  <a:pt x="2738657" y="4998159"/>
                </a:cubicBezTo>
                <a:cubicBezTo>
                  <a:pt x="2745703" y="5000508"/>
                  <a:pt x="2752749" y="5007554"/>
                  <a:pt x="2757447" y="5000508"/>
                </a:cubicBezTo>
                <a:cubicBezTo>
                  <a:pt x="2745703" y="4984067"/>
                  <a:pt x="2792680" y="5005206"/>
                  <a:pt x="2797376" y="4988764"/>
                </a:cubicBezTo>
                <a:cubicBezTo>
                  <a:pt x="2785633" y="4985241"/>
                  <a:pt x="2773889" y="4981718"/>
                  <a:pt x="2763614" y="4982011"/>
                </a:cubicBezTo>
                <a:close/>
                <a:moveTo>
                  <a:pt x="2139727" y="4981718"/>
                </a:moveTo>
                <a:lnTo>
                  <a:pt x="2139727" y="5056879"/>
                </a:lnTo>
                <a:cubicBezTo>
                  <a:pt x="2111540" y="5054530"/>
                  <a:pt x="2081007" y="5052181"/>
                  <a:pt x="2052822" y="5047484"/>
                </a:cubicBezTo>
                <a:cubicBezTo>
                  <a:pt x="2066915" y="5014601"/>
                  <a:pt x="2057520" y="5000508"/>
                  <a:pt x="2064565" y="4984067"/>
                </a:cubicBezTo>
                <a:cubicBezTo>
                  <a:pt x="2095100" y="4993462"/>
                  <a:pt x="2116240" y="4981718"/>
                  <a:pt x="2139727" y="4981718"/>
                </a:cubicBezTo>
                <a:close/>
                <a:moveTo>
                  <a:pt x="1604209" y="4981717"/>
                </a:moveTo>
                <a:lnTo>
                  <a:pt x="1608908" y="4981717"/>
                </a:lnTo>
                <a:lnTo>
                  <a:pt x="1618302" y="4988763"/>
                </a:lnTo>
                <a:lnTo>
                  <a:pt x="1608908" y="4993461"/>
                </a:lnTo>
                <a:lnTo>
                  <a:pt x="1599515" y="4988763"/>
                </a:lnTo>
                <a:close/>
                <a:moveTo>
                  <a:pt x="5498471" y="4977020"/>
                </a:moveTo>
                <a:cubicBezTo>
                  <a:pt x="5498471" y="4977020"/>
                  <a:pt x="5496123" y="4977020"/>
                  <a:pt x="5496123" y="4979369"/>
                </a:cubicBezTo>
                <a:cubicBezTo>
                  <a:pt x="5498471" y="4981718"/>
                  <a:pt x="5498471" y="4981718"/>
                  <a:pt x="5500820" y="4984067"/>
                </a:cubicBezTo>
                <a:cubicBezTo>
                  <a:pt x="5503169" y="4984067"/>
                  <a:pt x="5505518" y="4979369"/>
                  <a:pt x="5498471" y="4977020"/>
                </a:cubicBezTo>
                <a:close/>
                <a:moveTo>
                  <a:pt x="2409828" y="4972323"/>
                </a:moveTo>
                <a:cubicBezTo>
                  <a:pt x="2409828" y="4979369"/>
                  <a:pt x="2409828" y="4984067"/>
                  <a:pt x="2409828" y="4986416"/>
                </a:cubicBezTo>
                <a:cubicBezTo>
                  <a:pt x="2419223" y="4972323"/>
                  <a:pt x="2426270" y="4981718"/>
                  <a:pt x="2438013" y="4988765"/>
                </a:cubicBezTo>
                <a:cubicBezTo>
                  <a:pt x="2402783" y="5009904"/>
                  <a:pt x="2372248" y="5035740"/>
                  <a:pt x="2337016" y="5052182"/>
                </a:cubicBezTo>
                <a:cubicBezTo>
                  <a:pt x="2355806" y="5033391"/>
                  <a:pt x="2381643" y="5019299"/>
                  <a:pt x="2398084" y="4995811"/>
                </a:cubicBezTo>
                <a:cubicBezTo>
                  <a:pt x="2395736" y="4993462"/>
                  <a:pt x="2393387" y="4993462"/>
                  <a:pt x="2391039" y="4991113"/>
                </a:cubicBezTo>
                <a:cubicBezTo>
                  <a:pt x="2395736" y="4981718"/>
                  <a:pt x="2402783" y="4977021"/>
                  <a:pt x="2409828" y="4972323"/>
                </a:cubicBezTo>
                <a:close/>
                <a:moveTo>
                  <a:pt x="1430405" y="4965276"/>
                </a:moveTo>
                <a:cubicBezTo>
                  <a:pt x="1430405" y="4965276"/>
                  <a:pt x="1437447" y="4969974"/>
                  <a:pt x="1439797" y="4972322"/>
                </a:cubicBezTo>
                <a:lnTo>
                  <a:pt x="1446842" y="4979369"/>
                </a:lnTo>
                <a:cubicBezTo>
                  <a:pt x="1442147" y="4991112"/>
                  <a:pt x="1442147" y="4991112"/>
                  <a:pt x="1437447" y="4991112"/>
                </a:cubicBezTo>
                <a:cubicBezTo>
                  <a:pt x="1437447" y="4991112"/>
                  <a:pt x="1430405" y="4991112"/>
                  <a:pt x="1425704" y="4986415"/>
                </a:cubicBezTo>
                <a:lnTo>
                  <a:pt x="1416312" y="4969974"/>
                </a:lnTo>
                <a:cubicBezTo>
                  <a:pt x="1423355" y="4965276"/>
                  <a:pt x="1425704" y="4965276"/>
                  <a:pt x="1430405" y="4965276"/>
                </a:cubicBezTo>
                <a:close/>
                <a:moveTo>
                  <a:pt x="1514956" y="4960579"/>
                </a:moveTo>
                <a:cubicBezTo>
                  <a:pt x="1529053" y="4962928"/>
                  <a:pt x="1529053" y="4967625"/>
                  <a:pt x="1526702" y="4972323"/>
                </a:cubicBezTo>
                <a:cubicBezTo>
                  <a:pt x="1524352" y="4974672"/>
                  <a:pt x="1519655" y="4977021"/>
                  <a:pt x="1519655" y="4979369"/>
                </a:cubicBezTo>
                <a:cubicBezTo>
                  <a:pt x="1519655" y="4984067"/>
                  <a:pt x="1519655" y="4986416"/>
                  <a:pt x="1519655" y="4988765"/>
                </a:cubicBezTo>
                <a:cubicBezTo>
                  <a:pt x="1519655" y="4988765"/>
                  <a:pt x="1517305" y="4991113"/>
                  <a:pt x="1514956" y="4993462"/>
                </a:cubicBezTo>
                <a:lnTo>
                  <a:pt x="1505561" y="4998160"/>
                </a:lnTo>
                <a:lnTo>
                  <a:pt x="1505561" y="4972323"/>
                </a:lnTo>
                <a:close/>
                <a:moveTo>
                  <a:pt x="1406915" y="4960578"/>
                </a:moveTo>
                <a:lnTo>
                  <a:pt x="1411612" y="4969973"/>
                </a:lnTo>
                <a:lnTo>
                  <a:pt x="1406915" y="4972322"/>
                </a:lnTo>
                <a:lnTo>
                  <a:pt x="1404570" y="4969973"/>
                </a:lnTo>
                <a:close/>
                <a:moveTo>
                  <a:pt x="5982320" y="4958230"/>
                </a:moveTo>
                <a:cubicBezTo>
                  <a:pt x="5989366" y="4979369"/>
                  <a:pt x="5989366" y="5005206"/>
                  <a:pt x="6001110" y="5019298"/>
                </a:cubicBezTo>
                <a:cubicBezTo>
                  <a:pt x="5996412" y="5005206"/>
                  <a:pt x="6001110" y="4995810"/>
                  <a:pt x="6003459" y="4984067"/>
                </a:cubicBezTo>
                <a:cubicBezTo>
                  <a:pt x="5984669" y="4988764"/>
                  <a:pt x="5996412" y="4960579"/>
                  <a:pt x="5982320" y="4958230"/>
                </a:cubicBezTo>
                <a:close/>
                <a:moveTo>
                  <a:pt x="1719300" y="4958229"/>
                </a:moveTo>
                <a:lnTo>
                  <a:pt x="1721650" y="4965275"/>
                </a:lnTo>
                <a:lnTo>
                  <a:pt x="1719300" y="4969973"/>
                </a:lnTo>
                <a:lnTo>
                  <a:pt x="1712256" y="4965275"/>
                </a:lnTo>
                <a:close/>
                <a:moveTo>
                  <a:pt x="1472682" y="4958229"/>
                </a:moveTo>
                <a:lnTo>
                  <a:pt x="1482075" y="4962927"/>
                </a:lnTo>
                <a:lnTo>
                  <a:pt x="1472682" y="4972322"/>
                </a:lnTo>
                <a:lnTo>
                  <a:pt x="1467982" y="4972322"/>
                </a:lnTo>
                <a:lnTo>
                  <a:pt x="1465632" y="4962927"/>
                </a:lnTo>
                <a:close/>
                <a:moveTo>
                  <a:pt x="6010505" y="4953533"/>
                </a:moveTo>
                <a:cubicBezTo>
                  <a:pt x="6015203" y="4981718"/>
                  <a:pt x="6029296" y="5002857"/>
                  <a:pt x="6048085" y="5019298"/>
                </a:cubicBezTo>
                <a:cubicBezTo>
                  <a:pt x="6043388" y="5005206"/>
                  <a:pt x="6043388" y="4988764"/>
                  <a:pt x="6031644" y="4986415"/>
                </a:cubicBezTo>
                <a:cubicBezTo>
                  <a:pt x="6038690" y="4972323"/>
                  <a:pt x="6019901" y="4960579"/>
                  <a:pt x="6010505" y="4953533"/>
                </a:cubicBezTo>
                <a:close/>
                <a:moveTo>
                  <a:pt x="2910118" y="4948835"/>
                </a:moveTo>
                <a:cubicBezTo>
                  <a:pt x="2907769" y="4958230"/>
                  <a:pt x="2907769" y="4965277"/>
                  <a:pt x="2907769" y="4974672"/>
                </a:cubicBezTo>
                <a:lnTo>
                  <a:pt x="2900531" y="4976962"/>
                </a:lnTo>
                <a:lnTo>
                  <a:pt x="2877235" y="4969974"/>
                </a:lnTo>
                <a:lnTo>
                  <a:pt x="2878279" y="4964754"/>
                </a:lnTo>
                <a:lnTo>
                  <a:pt x="2904078" y="4951855"/>
                </a:lnTo>
                <a:lnTo>
                  <a:pt x="2905420" y="4953533"/>
                </a:lnTo>
                <a:lnTo>
                  <a:pt x="2907083" y="4950353"/>
                </a:lnTo>
                <a:close/>
                <a:moveTo>
                  <a:pt x="1693464" y="4937090"/>
                </a:moveTo>
                <a:lnTo>
                  <a:pt x="1702859" y="4937090"/>
                </a:lnTo>
                <a:lnTo>
                  <a:pt x="1705207" y="4946485"/>
                </a:lnTo>
                <a:cubicBezTo>
                  <a:pt x="1705207" y="4946485"/>
                  <a:pt x="1702859" y="4948834"/>
                  <a:pt x="1702859" y="4948834"/>
                </a:cubicBezTo>
                <a:lnTo>
                  <a:pt x="1693464" y="4948834"/>
                </a:lnTo>
                <a:lnTo>
                  <a:pt x="1688766" y="4946485"/>
                </a:lnTo>
                <a:close/>
                <a:moveTo>
                  <a:pt x="5393290" y="4933751"/>
                </a:moveTo>
                <a:cubicBezTo>
                  <a:pt x="5382061" y="4935182"/>
                  <a:pt x="5372812" y="4948834"/>
                  <a:pt x="5383381" y="4955881"/>
                </a:cubicBezTo>
                <a:cubicBezTo>
                  <a:pt x="5388079" y="4944137"/>
                  <a:pt x="5402171" y="4953533"/>
                  <a:pt x="5404520" y="4937091"/>
                </a:cubicBezTo>
                <a:cubicBezTo>
                  <a:pt x="5400997" y="4934155"/>
                  <a:pt x="5397034" y="4933274"/>
                  <a:pt x="5393290" y="4933751"/>
                </a:cubicBezTo>
                <a:close/>
                <a:moveTo>
                  <a:pt x="5486728" y="4918301"/>
                </a:moveTo>
                <a:cubicBezTo>
                  <a:pt x="5486728" y="4920650"/>
                  <a:pt x="5486728" y="4920650"/>
                  <a:pt x="5486728" y="4922998"/>
                </a:cubicBezTo>
                <a:cubicBezTo>
                  <a:pt x="5491425" y="4925347"/>
                  <a:pt x="5493774" y="4925347"/>
                  <a:pt x="5493774" y="4927696"/>
                </a:cubicBezTo>
                <a:cubicBezTo>
                  <a:pt x="5491425" y="4925347"/>
                  <a:pt x="5489076" y="4920650"/>
                  <a:pt x="5486728" y="4918301"/>
                </a:cubicBezTo>
                <a:close/>
                <a:moveTo>
                  <a:pt x="2438014" y="4915952"/>
                </a:moveTo>
                <a:cubicBezTo>
                  <a:pt x="2428619" y="4925347"/>
                  <a:pt x="2423922" y="4934742"/>
                  <a:pt x="2419224" y="4944137"/>
                </a:cubicBezTo>
                <a:cubicBezTo>
                  <a:pt x="2412178" y="4951184"/>
                  <a:pt x="2407480" y="4955881"/>
                  <a:pt x="2402783" y="4962928"/>
                </a:cubicBezTo>
                <a:cubicBezTo>
                  <a:pt x="2407480" y="4960579"/>
                  <a:pt x="2409830" y="4958230"/>
                  <a:pt x="2414526" y="4955881"/>
                </a:cubicBezTo>
                <a:cubicBezTo>
                  <a:pt x="2414526" y="4958230"/>
                  <a:pt x="2412178" y="4962928"/>
                  <a:pt x="2412178" y="4965277"/>
                </a:cubicBezTo>
                <a:cubicBezTo>
                  <a:pt x="2407480" y="4965277"/>
                  <a:pt x="2402783" y="4969974"/>
                  <a:pt x="2398085" y="4967625"/>
                </a:cubicBezTo>
                <a:cubicBezTo>
                  <a:pt x="2409830" y="4948835"/>
                  <a:pt x="2423922" y="4932393"/>
                  <a:pt x="2438014" y="4915952"/>
                </a:cubicBezTo>
                <a:close/>
                <a:moveTo>
                  <a:pt x="1458585" y="4915951"/>
                </a:moveTo>
                <a:lnTo>
                  <a:pt x="1463283" y="4920649"/>
                </a:lnTo>
                <a:lnTo>
                  <a:pt x="1458585" y="4922997"/>
                </a:lnTo>
                <a:lnTo>
                  <a:pt x="1451539" y="4920649"/>
                </a:lnTo>
                <a:close/>
                <a:moveTo>
                  <a:pt x="1507909" y="4911254"/>
                </a:moveTo>
                <a:lnTo>
                  <a:pt x="1517305" y="4911254"/>
                </a:lnTo>
                <a:lnTo>
                  <a:pt x="1507909" y="4932393"/>
                </a:lnTo>
                <a:lnTo>
                  <a:pt x="1505561" y="4932393"/>
                </a:lnTo>
                <a:lnTo>
                  <a:pt x="1503213" y="4922998"/>
                </a:lnTo>
                <a:lnTo>
                  <a:pt x="1507909" y="4913603"/>
                </a:lnTo>
                <a:cubicBezTo>
                  <a:pt x="1507909" y="4913603"/>
                  <a:pt x="1507909" y="4911254"/>
                  <a:pt x="1507909" y="4911254"/>
                </a:cubicBezTo>
                <a:close/>
                <a:moveTo>
                  <a:pt x="5742745" y="4906557"/>
                </a:moveTo>
                <a:cubicBezTo>
                  <a:pt x="5763884" y="4934742"/>
                  <a:pt x="5782675" y="4962928"/>
                  <a:pt x="5803813" y="4993462"/>
                </a:cubicBezTo>
                <a:cubicBezTo>
                  <a:pt x="5785023" y="4972323"/>
                  <a:pt x="5763884" y="4944137"/>
                  <a:pt x="5742745" y="4918301"/>
                </a:cubicBezTo>
                <a:cubicBezTo>
                  <a:pt x="5742745" y="4913603"/>
                  <a:pt x="5742745" y="4908906"/>
                  <a:pt x="5742745" y="4906557"/>
                </a:cubicBezTo>
                <a:close/>
                <a:moveTo>
                  <a:pt x="2994674" y="4906557"/>
                </a:moveTo>
                <a:cubicBezTo>
                  <a:pt x="2995261" y="4913603"/>
                  <a:pt x="2993500" y="4918741"/>
                  <a:pt x="2990233" y="4922594"/>
                </a:cubicBezTo>
                <a:lnTo>
                  <a:pt x="2988718" y="4923532"/>
                </a:lnTo>
                <a:lnTo>
                  <a:pt x="2980581" y="4922998"/>
                </a:lnTo>
                <a:cubicBezTo>
                  <a:pt x="2982930" y="4919475"/>
                  <a:pt x="2983517" y="4916539"/>
                  <a:pt x="2983224" y="4914190"/>
                </a:cubicBezTo>
                <a:lnTo>
                  <a:pt x="2982353" y="4912449"/>
                </a:lnTo>
                <a:close/>
                <a:moveTo>
                  <a:pt x="1669978" y="4906557"/>
                </a:moveTo>
                <a:lnTo>
                  <a:pt x="1677023" y="4911255"/>
                </a:lnTo>
                <a:lnTo>
                  <a:pt x="1674674" y="4920650"/>
                </a:lnTo>
                <a:lnTo>
                  <a:pt x="1677023" y="4930045"/>
                </a:lnTo>
                <a:lnTo>
                  <a:pt x="1669978" y="4939440"/>
                </a:lnTo>
                <a:lnTo>
                  <a:pt x="1665278" y="4930045"/>
                </a:lnTo>
                <a:close/>
                <a:moveTo>
                  <a:pt x="1421006" y="4906557"/>
                </a:moveTo>
                <a:cubicBezTo>
                  <a:pt x="1421006" y="4906557"/>
                  <a:pt x="1428054" y="4908906"/>
                  <a:pt x="1430405" y="4908906"/>
                </a:cubicBezTo>
                <a:lnTo>
                  <a:pt x="1423355" y="4918301"/>
                </a:lnTo>
                <a:cubicBezTo>
                  <a:pt x="1425704" y="4920650"/>
                  <a:pt x="1428054" y="4925347"/>
                  <a:pt x="1430405" y="4925347"/>
                </a:cubicBezTo>
                <a:cubicBezTo>
                  <a:pt x="1435098" y="4925347"/>
                  <a:pt x="1437447" y="4920650"/>
                  <a:pt x="1439797" y="4920650"/>
                </a:cubicBezTo>
                <a:cubicBezTo>
                  <a:pt x="1439797" y="4920650"/>
                  <a:pt x="1442147" y="4925347"/>
                  <a:pt x="1444497" y="4927696"/>
                </a:cubicBezTo>
                <a:lnTo>
                  <a:pt x="1439797" y="4944137"/>
                </a:lnTo>
                <a:cubicBezTo>
                  <a:pt x="1437447" y="4944137"/>
                  <a:pt x="1432750" y="4946486"/>
                  <a:pt x="1430405" y="4944137"/>
                </a:cubicBezTo>
                <a:cubicBezTo>
                  <a:pt x="1430405" y="4944137"/>
                  <a:pt x="1430405" y="4939440"/>
                  <a:pt x="1425704" y="4927696"/>
                </a:cubicBezTo>
                <a:lnTo>
                  <a:pt x="1418657" y="4920650"/>
                </a:lnTo>
                <a:cubicBezTo>
                  <a:pt x="1418657" y="4918301"/>
                  <a:pt x="1416312" y="4913603"/>
                  <a:pt x="1416312" y="4911255"/>
                </a:cubicBezTo>
                <a:cubicBezTo>
                  <a:pt x="1418657" y="4908906"/>
                  <a:pt x="1418657" y="4906557"/>
                  <a:pt x="1421006" y="4906557"/>
                </a:cubicBezTo>
                <a:close/>
                <a:moveTo>
                  <a:pt x="1533749" y="4906556"/>
                </a:moveTo>
                <a:lnTo>
                  <a:pt x="1543145" y="4906556"/>
                </a:lnTo>
                <a:lnTo>
                  <a:pt x="1545495" y="4913602"/>
                </a:lnTo>
                <a:lnTo>
                  <a:pt x="1543145" y="4920649"/>
                </a:lnTo>
                <a:lnTo>
                  <a:pt x="1533749" y="4925346"/>
                </a:lnTo>
                <a:lnTo>
                  <a:pt x="1529053" y="4920649"/>
                </a:lnTo>
                <a:lnTo>
                  <a:pt x="1529053" y="4911254"/>
                </a:lnTo>
                <a:close/>
                <a:moveTo>
                  <a:pt x="1756884" y="4901858"/>
                </a:moveTo>
                <a:lnTo>
                  <a:pt x="1766276" y="4906556"/>
                </a:lnTo>
                <a:lnTo>
                  <a:pt x="1759229" y="4915951"/>
                </a:lnTo>
                <a:cubicBezTo>
                  <a:pt x="1759229" y="4915951"/>
                  <a:pt x="1756884" y="4915951"/>
                  <a:pt x="1756884" y="4915951"/>
                </a:cubicBezTo>
                <a:lnTo>
                  <a:pt x="1754534" y="4915951"/>
                </a:lnTo>
                <a:lnTo>
                  <a:pt x="1749835" y="4906556"/>
                </a:lnTo>
                <a:close/>
                <a:moveTo>
                  <a:pt x="1592466" y="4899510"/>
                </a:moveTo>
                <a:cubicBezTo>
                  <a:pt x="1592466" y="4899510"/>
                  <a:pt x="1594816" y="4901859"/>
                  <a:pt x="1597165" y="4904208"/>
                </a:cubicBezTo>
                <a:lnTo>
                  <a:pt x="1604209" y="4915951"/>
                </a:lnTo>
                <a:lnTo>
                  <a:pt x="1594816" y="4920649"/>
                </a:lnTo>
                <a:lnTo>
                  <a:pt x="1590117" y="4913603"/>
                </a:lnTo>
                <a:lnTo>
                  <a:pt x="1585423" y="4906556"/>
                </a:lnTo>
                <a:cubicBezTo>
                  <a:pt x="1585423" y="4906556"/>
                  <a:pt x="1583073" y="4904208"/>
                  <a:pt x="1583073" y="4904208"/>
                </a:cubicBezTo>
                <a:close/>
                <a:moveTo>
                  <a:pt x="2773888" y="4894813"/>
                </a:moveTo>
                <a:cubicBezTo>
                  <a:pt x="2748053" y="4901859"/>
                  <a:pt x="2717518" y="4906557"/>
                  <a:pt x="2684635" y="4913603"/>
                </a:cubicBezTo>
                <a:cubicBezTo>
                  <a:pt x="2686984" y="4915952"/>
                  <a:pt x="2694030" y="4918301"/>
                  <a:pt x="2696379" y="4922998"/>
                </a:cubicBezTo>
                <a:cubicBezTo>
                  <a:pt x="2712820" y="4915952"/>
                  <a:pt x="2729262" y="4908906"/>
                  <a:pt x="2745703" y="4908906"/>
                </a:cubicBezTo>
                <a:cubicBezTo>
                  <a:pt x="2755098" y="4906557"/>
                  <a:pt x="2764493" y="4904208"/>
                  <a:pt x="2773888" y="4901859"/>
                </a:cubicBezTo>
                <a:cubicBezTo>
                  <a:pt x="2773888" y="4899511"/>
                  <a:pt x="2773888" y="4897162"/>
                  <a:pt x="2773888" y="4894813"/>
                </a:cubicBezTo>
                <a:close/>
                <a:moveTo>
                  <a:pt x="3030193" y="4893782"/>
                </a:moveTo>
                <a:lnTo>
                  <a:pt x="3032254" y="4894813"/>
                </a:lnTo>
                <a:cubicBezTo>
                  <a:pt x="3029905" y="4908906"/>
                  <a:pt x="3018161" y="4899511"/>
                  <a:pt x="3013464" y="4906557"/>
                </a:cubicBezTo>
                <a:cubicBezTo>
                  <a:pt x="3009941" y="4904208"/>
                  <a:pt x="3008768" y="4901566"/>
                  <a:pt x="3009134" y="4899107"/>
                </a:cubicBezTo>
                <a:lnTo>
                  <a:pt x="3011601" y="4895921"/>
                </a:lnTo>
                <a:close/>
                <a:moveTo>
                  <a:pt x="1397519" y="4892463"/>
                </a:moveTo>
                <a:lnTo>
                  <a:pt x="1402219" y="4901858"/>
                </a:lnTo>
                <a:lnTo>
                  <a:pt x="1397519" y="4908904"/>
                </a:lnTo>
                <a:lnTo>
                  <a:pt x="1390472" y="4901858"/>
                </a:lnTo>
                <a:close/>
                <a:moveTo>
                  <a:pt x="2790330" y="4887767"/>
                </a:moveTo>
                <a:cubicBezTo>
                  <a:pt x="2787981" y="4892464"/>
                  <a:pt x="2785633" y="4894813"/>
                  <a:pt x="2785633" y="4899511"/>
                </a:cubicBezTo>
                <a:cubicBezTo>
                  <a:pt x="2787981" y="4899511"/>
                  <a:pt x="2792680" y="4899511"/>
                  <a:pt x="2795027" y="4899511"/>
                </a:cubicBezTo>
                <a:cubicBezTo>
                  <a:pt x="2795027" y="4899511"/>
                  <a:pt x="2797376" y="4897162"/>
                  <a:pt x="2799725" y="4897162"/>
                </a:cubicBezTo>
                <a:cubicBezTo>
                  <a:pt x="2799725" y="4892464"/>
                  <a:pt x="2795027" y="4890115"/>
                  <a:pt x="2790330" y="4887767"/>
                </a:cubicBezTo>
                <a:close/>
                <a:moveTo>
                  <a:pt x="5465589" y="4885418"/>
                </a:moveTo>
                <a:cubicBezTo>
                  <a:pt x="5460891" y="4885418"/>
                  <a:pt x="5456193" y="4887767"/>
                  <a:pt x="5451496" y="4887767"/>
                </a:cubicBezTo>
                <a:cubicBezTo>
                  <a:pt x="5456193" y="4894813"/>
                  <a:pt x="5460891" y="4901859"/>
                  <a:pt x="5467937" y="4908906"/>
                </a:cubicBezTo>
                <a:cubicBezTo>
                  <a:pt x="5472635" y="4908906"/>
                  <a:pt x="5477333" y="4908906"/>
                  <a:pt x="5482030" y="4908906"/>
                </a:cubicBezTo>
                <a:cubicBezTo>
                  <a:pt x="5477333" y="4901859"/>
                  <a:pt x="5470286" y="4892464"/>
                  <a:pt x="5465589" y="4885418"/>
                </a:cubicBezTo>
                <a:close/>
                <a:moveTo>
                  <a:pt x="5376335" y="4885418"/>
                </a:moveTo>
                <a:cubicBezTo>
                  <a:pt x="5371638" y="4901859"/>
                  <a:pt x="5366940" y="4915952"/>
                  <a:pt x="5381033" y="4920650"/>
                </a:cubicBezTo>
                <a:cubicBezTo>
                  <a:pt x="5388079" y="4906557"/>
                  <a:pt x="5378684" y="4897162"/>
                  <a:pt x="5376335" y="4885418"/>
                </a:cubicBezTo>
                <a:close/>
                <a:moveTo>
                  <a:pt x="1526702" y="4885417"/>
                </a:moveTo>
                <a:lnTo>
                  <a:pt x="1531398" y="4890115"/>
                </a:lnTo>
                <a:lnTo>
                  <a:pt x="1536096" y="4899510"/>
                </a:lnTo>
                <a:lnTo>
                  <a:pt x="1526702" y="4901858"/>
                </a:lnTo>
                <a:lnTo>
                  <a:pt x="1522003" y="4897161"/>
                </a:lnTo>
                <a:cubicBezTo>
                  <a:pt x="1522003" y="4897161"/>
                  <a:pt x="1519655" y="4894812"/>
                  <a:pt x="1514956" y="4887766"/>
                </a:cubicBezTo>
                <a:close/>
                <a:moveTo>
                  <a:pt x="5780325" y="4871325"/>
                </a:moveTo>
                <a:cubicBezTo>
                  <a:pt x="5806161" y="4899510"/>
                  <a:pt x="5831998" y="4927696"/>
                  <a:pt x="5853137" y="4962927"/>
                </a:cubicBezTo>
                <a:cubicBezTo>
                  <a:pt x="5864881" y="4981718"/>
                  <a:pt x="5841393" y="4948834"/>
                  <a:pt x="5836695" y="4944137"/>
                </a:cubicBezTo>
                <a:cubicBezTo>
                  <a:pt x="5817905" y="4922998"/>
                  <a:pt x="5796766" y="4901859"/>
                  <a:pt x="5775627" y="4880720"/>
                </a:cubicBezTo>
                <a:cubicBezTo>
                  <a:pt x="5775627" y="4876023"/>
                  <a:pt x="5777976" y="4873674"/>
                  <a:pt x="5780325" y="4871325"/>
                </a:cubicBezTo>
                <a:close/>
                <a:moveTo>
                  <a:pt x="5968227" y="4868976"/>
                </a:moveTo>
                <a:cubicBezTo>
                  <a:pt x="5979971" y="4892464"/>
                  <a:pt x="5977622" y="4925347"/>
                  <a:pt x="6003459" y="4934742"/>
                </a:cubicBezTo>
                <a:cubicBezTo>
                  <a:pt x="6005808" y="4899511"/>
                  <a:pt x="5984669" y="4885418"/>
                  <a:pt x="5968227" y="4868976"/>
                </a:cubicBezTo>
                <a:close/>
                <a:moveTo>
                  <a:pt x="2689332" y="4866628"/>
                </a:moveTo>
                <a:lnTo>
                  <a:pt x="2635536" y="4876537"/>
                </a:lnTo>
                <a:lnTo>
                  <a:pt x="2632963" y="4876023"/>
                </a:lnTo>
                <a:lnTo>
                  <a:pt x="2632612" y="4877076"/>
                </a:lnTo>
                <a:lnTo>
                  <a:pt x="2600079" y="4883069"/>
                </a:lnTo>
                <a:cubicBezTo>
                  <a:pt x="2602427" y="4885418"/>
                  <a:pt x="2604776" y="4887767"/>
                  <a:pt x="2609474" y="4887767"/>
                </a:cubicBezTo>
                <a:cubicBezTo>
                  <a:pt x="2607125" y="4897162"/>
                  <a:pt x="2590684" y="4894813"/>
                  <a:pt x="2585986" y="4885418"/>
                </a:cubicBezTo>
                <a:cubicBezTo>
                  <a:pt x="2553103" y="4894813"/>
                  <a:pt x="2524918" y="4906557"/>
                  <a:pt x="2513174" y="4932393"/>
                </a:cubicBezTo>
                <a:cubicBezTo>
                  <a:pt x="2546057" y="4913603"/>
                  <a:pt x="2588336" y="4901859"/>
                  <a:pt x="2628264" y="4890115"/>
                </a:cubicBezTo>
                <a:lnTo>
                  <a:pt x="2632612" y="4877076"/>
                </a:lnTo>
                <a:lnTo>
                  <a:pt x="2635536" y="4876537"/>
                </a:lnTo>
                <a:lnTo>
                  <a:pt x="2656449" y="4880720"/>
                </a:lnTo>
                <a:cubicBezTo>
                  <a:pt x="2670543" y="4876023"/>
                  <a:pt x="2682286" y="4871325"/>
                  <a:pt x="2691681" y="4866628"/>
                </a:cubicBezTo>
                <a:cubicBezTo>
                  <a:pt x="2691681" y="4866628"/>
                  <a:pt x="2689332" y="4866628"/>
                  <a:pt x="2689332" y="4866628"/>
                </a:cubicBezTo>
                <a:close/>
                <a:moveTo>
                  <a:pt x="2925752" y="4865746"/>
                </a:moveTo>
                <a:cubicBezTo>
                  <a:pt x="2916284" y="4870151"/>
                  <a:pt x="2910118" y="4893051"/>
                  <a:pt x="2917164" y="4894813"/>
                </a:cubicBezTo>
                <a:cubicBezTo>
                  <a:pt x="2917164" y="4876023"/>
                  <a:pt x="2931256" y="4883069"/>
                  <a:pt x="2935954" y="4868976"/>
                </a:cubicBezTo>
                <a:cubicBezTo>
                  <a:pt x="2932432" y="4864866"/>
                  <a:pt x="2928908" y="4864278"/>
                  <a:pt x="2925752" y="4865746"/>
                </a:cubicBezTo>
                <a:close/>
                <a:moveTo>
                  <a:pt x="6092712" y="4859582"/>
                </a:moveTo>
                <a:cubicBezTo>
                  <a:pt x="6099759" y="4894813"/>
                  <a:pt x="6104456" y="4932393"/>
                  <a:pt x="6083317" y="4953533"/>
                </a:cubicBezTo>
                <a:cubicBezTo>
                  <a:pt x="6088015" y="4962928"/>
                  <a:pt x="6088015" y="4977020"/>
                  <a:pt x="6099759" y="4977020"/>
                </a:cubicBezTo>
                <a:cubicBezTo>
                  <a:pt x="6109154" y="4941789"/>
                  <a:pt x="6106805" y="4887767"/>
                  <a:pt x="6092712" y="4859582"/>
                </a:cubicBezTo>
                <a:close/>
                <a:moveTo>
                  <a:pt x="5271228" y="4856645"/>
                </a:moveTo>
                <a:cubicBezTo>
                  <a:pt x="5268144" y="4855765"/>
                  <a:pt x="5246565" y="4865453"/>
                  <a:pt x="5265943" y="4861930"/>
                </a:cubicBezTo>
                <a:cubicBezTo>
                  <a:pt x="5271228" y="4858407"/>
                  <a:pt x="5272255" y="4856939"/>
                  <a:pt x="5271228" y="4856645"/>
                </a:cubicBezTo>
                <a:close/>
                <a:moveTo>
                  <a:pt x="5344479" y="4856572"/>
                </a:moveTo>
                <a:cubicBezTo>
                  <a:pt x="5344480" y="4854150"/>
                  <a:pt x="5343452" y="4853709"/>
                  <a:pt x="5341103" y="4857233"/>
                </a:cubicBezTo>
                <a:cubicBezTo>
                  <a:pt x="5331708" y="4868976"/>
                  <a:pt x="5322313" y="4871325"/>
                  <a:pt x="5308220" y="4878371"/>
                </a:cubicBezTo>
                <a:cubicBezTo>
                  <a:pt x="5331708" y="4880720"/>
                  <a:pt x="5303523" y="4906557"/>
                  <a:pt x="5322313" y="4911255"/>
                </a:cubicBezTo>
                <a:cubicBezTo>
                  <a:pt x="5327011" y="4904208"/>
                  <a:pt x="5331708" y="4899511"/>
                  <a:pt x="5336406" y="4897162"/>
                </a:cubicBezTo>
                <a:cubicBezTo>
                  <a:pt x="5327011" y="4892464"/>
                  <a:pt x="5324662" y="4885418"/>
                  <a:pt x="5324662" y="4878371"/>
                </a:cubicBezTo>
                <a:cubicBezTo>
                  <a:pt x="5335231" y="4888940"/>
                  <a:pt x="5344479" y="4863838"/>
                  <a:pt x="5344479" y="4856572"/>
                </a:cubicBezTo>
                <a:close/>
                <a:moveTo>
                  <a:pt x="1533749" y="4854883"/>
                </a:moveTo>
                <a:lnTo>
                  <a:pt x="1538446" y="4861929"/>
                </a:lnTo>
                <a:lnTo>
                  <a:pt x="1526702" y="4871325"/>
                </a:lnTo>
                <a:lnTo>
                  <a:pt x="1517305" y="4871325"/>
                </a:lnTo>
                <a:lnTo>
                  <a:pt x="1507909" y="4871325"/>
                </a:lnTo>
                <a:lnTo>
                  <a:pt x="1507909" y="4868976"/>
                </a:lnTo>
                <a:lnTo>
                  <a:pt x="1507909" y="4861929"/>
                </a:lnTo>
                <a:lnTo>
                  <a:pt x="1526702" y="4857232"/>
                </a:lnTo>
                <a:close/>
                <a:moveTo>
                  <a:pt x="1399869" y="4854883"/>
                </a:moveTo>
                <a:lnTo>
                  <a:pt x="1409264" y="4854883"/>
                </a:lnTo>
                <a:lnTo>
                  <a:pt x="1413962" y="4859581"/>
                </a:lnTo>
                <a:lnTo>
                  <a:pt x="1411613" y="4868976"/>
                </a:lnTo>
                <a:cubicBezTo>
                  <a:pt x="1411613" y="4868976"/>
                  <a:pt x="1409264" y="4871325"/>
                  <a:pt x="1409264" y="4871325"/>
                </a:cubicBezTo>
                <a:lnTo>
                  <a:pt x="1399869" y="4871325"/>
                </a:lnTo>
                <a:lnTo>
                  <a:pt x="1397520" y="4868976"/>
                </a:lnTo>
                <a:lnTo>
                  <a:pt x="1395171" y="4859581"/>
                </a:lnTo>
                <a:close/>
                <a:moveTo>
                  <a:pt x="5533703" y="4852535"/>
                </a:moveTo>
                <a:cubicBezTo>
                  <a:pt x="5531354" y="4854884"/>
                  <a:pt x="5529006" y="4854884"/>
                  <a:pt x="5526657" y="4857233"/>
                </a:cubicBezTo>
                <a:cubicBezTo>
                  <a:pt x="5540750" y="4880720"/>
                  <a:pt x="5554842" y="4904208"/>
                  <a:pt x="5568935" y="4927696"/>
                </a:cubicBezTo>
                <a:cubicBezTo>
                  <a:pt x="5573632" y="4927696"/>
                  <a:pt x="5578330" y="4927696"/>
                  <a:pt x="5583028" y="4927696"/>
                </a:cubicBezTo>
                <a:cubicBezTo>
                  <a:pt x="5566586" y="4901859"/>
                  <a:pt x="5550145" y="4878371"/>
                  <a:pt x="5533703" y="4852535"/>
                </a:cubicBezTo>
                <a:close/>
                <a:moveTo>
                  <a:pt x="6048085" y="4845489"/>
                </a:moveTo>
                <a:cubicBezTo>
                  <a:pt x="6052783" y="4866628"/>
                  <a:pt x="6048085" y="4892464"/>
                  <a:pt x="6064527" y="4908906"/>
                </a:cubicBezTo>
                <a:cubicBezTo>
                  <a:pt x="6062178" y="4885418"/>
                  <a:pt x="6059829" y="4861930"/>
                  <a:pt x="6048085" y="4845489"/>
                </a:cubicBezTo>
                <a:close/>
                <a:moveTo>
                  <a:pt x="3084348" y="4842019"/>
                </a:moveTo>
                <a:lnTo>
                  <a:pt x="3086325" y="4842287"/>
                </a:lnTo>
                <a:lnTo>
                  <a:pt x="3083927" y="4843140"/>
                </a:lnTo>
                <a:close/>
                <a:moveTo>
                  <a:pt x="3077468" y="4841084"/>
                </a:moveTo>
                <a:lnTo>
                  <a:pt x="3080239" y="4841461"/>
                </a:lnTo>
                <a:lnTo>
                  <a:pt x="3076881" y="4843140"/>
                </a:lnTo>
                <a:lnTo>
                  <a:pt x="3074112" y="4842384"/>
                </a:lnTo>
                <a:close/>
                <a:moveTo>
                  <a:pt x="5887011" y="4838589"/>
                </a:moveTo>
                <a:cubicBezTo>
                  <a:pt x="5876772" y="4844755"/>
                  <a:pt x="5870166" y="4870737"/>
                  <a:pt x="5886020" y="4868976"/>
                </a:cubicBezTo>
                <a:cubicBezTo>
                  <a:pt x="5890717" y="4859582"/>
                  <a:pt x="5893066" y="4850186"/>
                  <a:pt x="5897764" y="4840791"/>
                </a:cubicBezTo>
                <a:cubicBezTo>
                  <a:pt x="5894241" y="4836681"/>
                  <a:pt x="5890424" y="4836534"/>
                  <a:pt x="5887011" y="4838589"/>
                </a:cubicBezTo>
                <a:close/>
                <a:moveTo>
                  <a:pt x="2919514" y="4838442"/>
                </a:moveTo>
                <a:cubicBezTo>
                  <a:pt x="2907769" y="4840791"/>
                  <a:pt x="2898374" y="4843140"/>
                  <a:pt x="2888979" y="4847838"/>
                </a:cubicBezTo>
                <a:cubicBezTo>
                  <a:pt x="2884281" y="4854884"/>
                  <a:pt x="2879583" y="4864279"/>
                  <a:pt x="2874887" y="4873674"/>
                </a:cubicBezTo>
                <a:cubicBezTo>
                  <a:pt x="2888979" y="4871325"/>
                  <a:pt x="2903071" y="4866628"/>
                  <a:pt x="2917164" y="4859582"/>
                </a:cubicBezTo>
                <a:cubicBezTo>
                  <a:pt x="2919514" y="4852535"/>
                  <a:pt x="2919514" y="4845489"/>
                  <a:pt x="2919514" y="4838442"/>
                </a:cubicBezTo>
                <a:close/>
                <a:moveTo>
                  <a:pt x="5295486" y="4837268"/>
                </a:moveTo>
                <a:cubicBezTo>
                  <a:pt x="5292366" y="4836093"/>
                  <a:pt x="5289430" y="4836681"/>
                  <a:pt x="5287081" y="4840791"/>
                </a:cubicBezTo>
                <a:cubicBezTo>
                  <a:pt x="5284732" y="4859582"/>
                  <a:pt x="5329359" y="4873674"/>
                  <a:pt x="5317616" y="4847838"/>
                </a:cubicBezTo>
                <a:cubicBezTo>
                  <a:pt x="5315855" y="4860168"/>
                  <a:pt x="5304844" y="4840791"/>
                  <a:pt x="5295486" y="4837268"/>
                </a:cubicBezTo>
                <a:close/>
                <a:moveTo>
                  <a:pt x="1510260" y="4836093"/>
                </a:moveTo>
                <a:lnTo>
                  <a:pt x="1512610" y="4845488"/>
                </a:lnTo>
                <a:lnTo>
                  <a:pt x="1491468" y="4847837"/>
                </a:lnTo>
                <a:lnTo>
                  <a:pt x="1484425" y="4843139"/>
                </a:lnTo>
                <a:lnTo>
                  <a:pt x="1491468" y="4840791"/>
                </a:lnTo>
                <a:close/>
                <a:moveTo>
                  <a:pt x="5583028" y="4829047"/>
                </a:moveTo>
                <a:cubicBezTo>
                  <a:pt x="5580679" y="4831396"/>
                  <a:pt x="5580679" y="4831396"/>
                  <a:pt x="5578330" y="4831396"/>
                </a:cubicBezTo>
                <a:cubicBezTo>
                  <a:pt x="5580679" y="4833745"/>
                  <a:pt x="5585376" y="4836094"/>
                  <a:pt x="5590074" y="4838442"/>
                </a:cubicBezTo>
                <a:cubicBezTo>
                  <a:pt x="5587725" y="4836094"/>
                  <a:pt x="5585376" y="4831396"/>
                  <a:pt x="5583028" y="4829047"/>
                </a:cubicBezTo>
                <a:close/>
                <a:moveTo>
                  <a:pt x="4396894" y="4826698"/>
                </a:moveTo>
                <a:cubicBezTo>
                  <a:pt x="4394545" y="4831396"/>
                  <a:pt x="4394545" y="4833745"/>
                  <a:pt x="4392197" y="4838442"/>
                </a:cubicBezTo>
                <a:cubicBezTo>
                  <a:pt x="4396894" y="4840791"/>
                  <a:pt x="4399243" y="4840791"/>
                  <a:pt x="4403940" y="4843140"/>
                </a:cubicBezTo>
                <a:cubicBezTo>
                  <a:pt x="4406289" y="4838442"/>
                  <a:pt x="4406289" y="4836094"/>
                  <a:pt x="4408638" y="4831396"/>
                </a:cubicBezTo>
                <a:cubicBezTo>
                  <a:pt x="4403940" y="4829047"/>
                  <a:pt x="4401592" y="4829047"/>
                  <a:pt x="4396894" y="4826698"/>
                </a:cubicBezTo>
                <a:close/>
                <a:moveTo>
                  <a:pt x="1620652" y="4826697"/>
                </a:moveTo>
                <a:lnTo>
                  <a:pt x="1630051" y="4826697"/>
                </a:lnTo>
                <a:cubicBezTo>
                  <a:pt x="1630051" y="4826697"/>
                  <a:pt x="1632395" y="4829046"/>
                  <a:pt x="1632395" y="4829046"/>
                </a:cubicBezTo>
                <a:lnTo>
                  <a:pt x="1634745" y="4838441"/>
                </a:lnTo>
                <a:lnTo>
                  <a:pt x="1634745" y="4847836"/>
                </a:lnTo>
                <a:cubicBezTo>
                  <a:pt x="1634745" y="4847836"/>
                  <a:pt x="1632395" y="4850185"/>
                  <a:pt x="1630051" y="4852534"/>
                </a:cubicBezTo>
                <a:lnTo>
                  <a:pt x="1620652" y="4852534"/>
                </a:lnTo>
                <a:lnTo>
                  <a:pt x="1613608" y="4845487"/>
                </a:lnTo>
                <a:lnTo>
                  <a:pt x="1613608" y="4838441"/>
                </a:lnTo>
                <a:lnTo>
                  <a:pt x="1618302" y="4829046"/>
                </a:lnTo>
                <a:cubicBezTo>
                  <a:pt x="1618302" y="4829046"/>
                  <a:pt x="1620652" y="4826697"/>
                  <a:pt x="1620652" y="4826697"/>
                </a:cubicBezTo>
                <a:close/>
                <a:moveTo>
                  <a:pt x="2574242" y="4824350"/>
                </a:moveTo>
                <a:cubicBezTo>
                  <a:pt x="2562498" y="4829047"/>
                  <a:pt x="2550754" y="4836094"/>
                  <a:pt x="2539011" y="4843140"/>
                </a:cubicBezTo>
                <a:lnTo>
                  <a:pt x="2548406" y="4850186"/>
                </a:lnTo>
                <a:cubicBezTo>
                  <a:pt x="2557801" y="4840791"/>
                  <a:pt x="2567196" y="4833745"/>
                  <a:pt x="2574242" y="4824350"/>
                </a:cubicBezTo>
                <a:close/>
                <a:moveTo>
                  <a:pt x="1543145" y="4824349"/>
                </a:moveTo>
                <a:cubicBezTo>
                  <a:pt x="1543145" y="4824349"/>
                  <a:pt x="1547841" y="4826698"/>
                  <a:pt x="1552537" y="4829047"/>
                </a:cubicBezTo>
                <a:lnTo>
                  <a:pt x="1557238" y="4836093"/>
                </a:lnTo>
                <a:lnTo>
                  <a:pt x="1550189" y="4843139"/>
                </a:lnTo>
                <a:lnTo>
                  <a:pt x="1543145" y="4838442"/>
                </a:lnTo>
                <a:lnTo>
                  <a:pt x="1538446" y="4833744"/>
                </a:lnTo>
                <a:close/>
                <a:moveTo>
                  <a:pt x="1406915" y="4824349"/>
                </a:moveTo>
                <a:lnTo>
                  <a:pt x="1411612" y="4826698"/>
                </a:lnTo>
                <a:lnTo>
                  <a:pt x="1409262" y="4836093"/>
                </a:lnTo>
                <a:cubicBezTo>
                  <a:pt x="1409262" y="4836093"/>
                  <a:pt x="1406915" y="4838442"/>
                  <a:pt x="1406915" y="4838442"/>
                </a:cubicBezTo>
                <a:lnTo>
                  <a:pt x="1404570" y="4836093"/>
                </a:lnTo>
                <a:lnTo>
                  <a:pt x="1402219" y="4826698"/>
                </a:lnTo>
                <a:close/>
                <a:moveTo>
                  <a:pt x="5437403" y="4822001"/>
                </a:moveTo>
                <a:cubicBezTo>
                  <a:pt x="5435055" y="4826698"/>
                  <a:pt x="5435055" y="4829047"/>
                  <a:pt x="5432706" y="4833745"/>
                </a:cubicBezTo>
                <a:cubicBezTo>
                  <a:pt x="5437403" y="4836094"/>
                  <a:pt x="5439752" y="4836094"/>
                  <a:pt x="5444449" y="4838442"/>
                </a:cubicBezTo>
                <a:cubicBezTo>
                  <a:pt x="5446798" y="4833745"/>
                  <a:pt x="5446798" y="4831396"/>
                  <a:pt x="5449147" y="4826698"/>
                </a:cubicBezTo>
                <a:cubicBezTo>
                  <a:pt x="5444449" y="4826698"/>
                  <a:pt x="5442101" y="4824350"/>
                  <a:pt x="5437403" y="4822001"/>
                </a:cubicBezTo>
                <a:close/>
                <a:moveTo>
                  <a:pt x="3039300" y="4812606"/>
                </a:moveTo>
                <a:cubicBezTo>
                  <a:pt x="3032254" y="4817303"/>
                  <a:pt x="3025208" y="4819652"/>
                  <a:pt x="3018161" y="4819652"/>
                </a:cubicBezTo>
                <a:cubicBezTo>
                  <a:pt x="3020510" y="4819652"/>
                  <a:pt x="3020510" y="4822001"/>
                  <a:pt x="3020510" y="4822001"/>
                </a:cubicBezTo>
                <a:lnTo>
                  <a:pt x="3020510" y="4831396"/>
                </a:lnTo>
                <a:lnTo>
                  <a:pt x="3020510" y="4836094"/>
                </a:lnTo>
                <a:cubicBezTo>
                  <a:pt x="3027557" y="4836094"/>
                  <a:pt x="3036951" y="4836094"/>
                  <a:pt x="3046347" y="4833745"/>
                </a:cubicBezTo>
                <a:cubicBezTo>
                  <a:pt x="3051044" y="4829047"/>
                  <a:pt x="3053393" y="4824350"/>
                  <a:pt x="3055742" y="4819652"/>
                </a:cubicBezTo>
                <a:cubicBezTo>
                  <a:pt x="3051044" y="4817303"/>
                  <a:pt x="3046347" y="4814955"/>
                  <a:pt x="3039300" y="4812606"/>
                </a:cubicBezTo>
                <a:close/>
                <a:moveTo>
                  <a:pt x="2839654" y="4810257"/>
                </a:moveTo>
                <a:cubicBezTo>
                  <a:pt x="2839654" y="4810257"/>
                  <a:pt x="2837305" y="4812606"/>
                  <a:pt x="2837305" y="4812606"/>
                </a:cubicBezTo>
                <a:cubicBezTo>
                  <a:pt x="2839654" y="4812606"/>
                  <a:pt x="2839654" y="4812606"/>
                  <a:pt x="2842003" y="4812606"/>
                </a:cubicBezTo>
                <a:cubicBezTo>
                  <a:pt x="2842003" y="4810257"/>
                  <a:pt x="2842003" y="4810257"/>
                  <a:pt x="2839654" y="4810257"/>
                </a:cubicBezTo>
                <a:close/>
                <a:moveTo>
                  <a:pt x="1594816" y="4810257"/>
                </a:moveTo>
                <a:lnTo>
                  <a:pt x="1604210" y="4810257"/>
                </a:lnTo>
                <a:lnTo>
                  <a:pt x="1604210" y="4857233"/>
                </a:lnTo>
                <a:cubicBezTo>
                  <a:pt x="1599515" y="4857233"/>
                  <a:pt x="1597166" y="4859582"/>
                  <a:pt x="1594816" y="4859582"/>
                </a:cubicBezTo>
                <a:cubicBezTo>
                  <a:pt x="1590118" y="4859582"/>
                  <a:pt x="1587773" y="4854884"/>
                  <a:pt x="1585423" y="4854884"/>
                </a:cubicBezTo>
                <a:cubicBezTo>
                  <a:pt x="1583073" y="4854884"/>
                  <a:pt x="1580723" y="4859582"/>
                  <a:pt x="1580723" y="4861930"/>
                </a:cubicBezTo>
                <a:cubicBezTo>
                  <a:pt x="1580723" y="4861930"/>
                  <a:pt x="1585423" y="4873674"/>
                  <a:pt x="1587773" y="4878372"/>
                </a:cubicBezTo>
                <a:lnTo>
                  <a:pt x="1557238" y="4892464"/>
                </a:lnTo>
                <a:cubicBezTo>
                  <a:pt x="1554887" y="4887767"/>
                  <a:pt x="1550189" y="4883069"/>
                  <a:pt x="1550189" y="4880720"/>
                </a:cubicBezTo>
                <a:cubicBezTo>
                  <a:pt x="1550189" y="4878372"/>
                  <a:pt x="1566630" y="4861930"/>
                  <a:pt x="1566630" y="4861930"/>
                </a:cubicBezTo>
                <a:cubicBezTo>
                  <a:pt x="1571330" y="4859582"/>
                  <a:pt x="1573676" y="4861930"/>
                  <a:pt x="1576025" y="4861930"/>
                </a:cubicBezTo>
                <a:cubicBezTo>
                  <a:pt x="1576025" y="4861930"/>
                  <a:pt x="1583073" y="4852535"/>
                  <a:pt x="1587773" y="4847838"/>
                </a:cubicBezTo>
                <a:lnTo>
                  <a:pt x="1587773" y="4838442"/>
                </a:lnTo>
                <a:lnTo>
                  <a:pt x="1559588" y="4829047"/>
                </a:lnTo>
                <a:lnTo>
                  <a:pt x="1554887" y="4819652"/>
                </a:lnTo>
                <a:close/>
                <a:moveTo>
                  <a:pt x="1529053" y="4810256"/>
                </a:moveTo>
                <a:lnTo>
                  <a:pt x="1531403" y="4819651"/>
                </a:lnTo>
                <a:lnTo>
                  <a:pt x="1529053" y="4826697"/>
                </a:lnTo>
                <a:lnTo>
                  <a:pt x="1519655" y="4824349"/>
                </a:lnTo>
                <a:close/>
                <a:moveTo>
                  <a:pt x="2849049" y="4803211"/>
                </a:moveTo>
                <a:cubicBezTo>
                  <a:pt x="2846700" y="4803211"/>
                  <a:pt x="2846700" y="4805560"/>
                  <a:pt x="2844352" y="4805560"/>
                </a:cubicBezTo>
                <a:cubicBezTo>
                  <a:pt x="2846700" y="4807908"/>
                  <a:pt x="2846700" y="4810257"/>
                  <a:pt x="2846700" y="4812606"/>
                </a:cubicBezTo>
                <a:cubicBezTo>
                  <a:pt x="2849049" y="4812606"/>
                  <a:pt x="2851398" y="4812606"/>
                  <a:pt x="2851398" y="4812606"/>
                </a:cubicBezTo>
                <a:cubicBezTo>
                  <a:pt x="2849049" y="4807908"/>
                  <a:pt x="2849049" y="4805560"/>
                  <a:pt x="2849049" y="4803211"/>
                </a:cubicBezTo>
                <a:close/>
                <a:moveTo>
                  <a:pt x="2684635" y="4800862"/>
                </a:moveTo>
                <a:cubicBezTo>
                  <a:pt x="2665845" y="4807908"/>
                  <a:pt x="2647054" y="4817303"/>
                  <a:pt x="2630613" y="4826698"/>
                </a:cubicBezTo>
                <a:cubicBezTo>
                  <a:pt x="2635310" y="4826698"/>
                  <a:pt x="2637659" y="4824350"/>
                  <a:pt x="2640008" y="4824350"/>
                </a:cubicBezTo>
                <a:cubicBezTo>
                  <a:pt x="2644706" y="4817303"/>
                  <a:pt x="2656449" y="4817303"/>
                  <a:pt x="2665845" y="4817303"/>
                </a:cubicBezTo>
                <a:cubicBezTo>
                  <a:pt x="2670543" y="4817303"/>
                  <a:pt x="2677588" y="4814955"/>
                  <a:pt x="2682286" y="4812606"/>
                </a:cubicBezTo>
                <a:cubicBezTo>
                  <a:pt x="2684635" y="4810257"/>
                  <a:pt x="2684635" y="4805560"/>
                  <a:pt x="2684635" y="4800862"/>
                </a:cubicBezTo>
                <a:close/>
                <a:moveTo>
                  <a:pt x="5425659" y="4798513"/>
                </a:moveTo>
                <a:lnTo>
                  <a:pt x="5436932" y="4803344"/>
                </a:lnTo>
                <a:lnTo>
                  <a:pt x="5435164" y="4807871"/>
                </a:lnTo>
                <a:lnTo>
                  <a:pt x="5424462" y="4817646"/>
                </a:lnTo>
                <a:lnTo>
                  <a:pt x="5418613" y="4814955"/>
                </a:lnTo>
                <a:cubicBezTo>
                  <a:pt x="5420962" y="4810257"/>
                  <a:pt x="5423311" y="4803211"/>
                  <a:pt x="5425659" y="4798513"/>
                </a:cubicBezTo>
                <a:close/>
                <a:moveTo>
                  <a:pt x="1620652" y="4798512"/>
                </a:moveTo>
                <a:lnTo>
                  <a:pt x="1627701" y="4803210"/>
                </a:lnTo>
                <a:lnTo>
                  <a:pt x="1620652" y="4810256"/>
                </a:lnTo>
                <a:lnTo>
                  <a:pt x="1615958" y="4803210"/>
                </a:lnTo>
                <a:close/>
                <a:moveTo>
                  <a:pt x="5454506" y="4796428"/>
                </a:moveTo>
                <a:lnTo>
                  <a:pt x="5463310" y="4799950"/>
                </a:lnTo>
                <a:lnTo>
                  <a:pt x="5456193" y="4810257"/>
                </a:lnTo>
                <a:cubicBezTo>
                  <a:pt x="5452670" y="4806147"/>
                  <a:pt x="5452524" y="4802183"/>
                  <a:pt x="5453698" y="4798219"/>
                </a:cubicBezTo>
                <a:close/>
                <a:moveTo>
                  <a:pt x="2466198" y="4791466"/>
                </a:moveTo>
                <a:lnTo>
                  <a:pt x="2470896" y="4798512"/>
                </a:lnTo>
                <a:lnTo>
                  <a:pt x="2466198" y="4805559"/>
                </a:lnTo>
                <a:lnTo>
                  <a:pt x="2459152" y="4798512"/>
                </a:lnTo>
                <a:close/>
                <a:moveTo>
                  <a:pt x="1611258" y="4791466"/>
                </a:moveTo>
                <a:lnTo>
                  <a:pt x="1613608" y="4796164"/>
                </a:lnTo>
                <a:lnTo>
                  <a:pt x="1611258" y="4798512"/>
                </a:lnTo>
                <a:lnTo>
                  <a:pt x="1604209" y="4796164"/>
                </a:lnTo>
                <a:close/>
                <a:moveTo>
                  <a:pt x="2968837" y="4786769"/>
                </a:moveTo>
                <a:cubicBezTo>
                  <a:pt x="2961791" y="4789118"/>
                  <a:pt x="2954744" y="4800862"/>
                  <a:pt x="2947698" y="4814955"/>
                </a:cubicBezTo>
                <a:cubicBezTo>
                  <a:pt x="2947698" y="4814955"/>
                  <a:pt x="2945350" y="4814955"/>
                  <a:pt x="2945350" y="4814955"/>
                </a:cubicBezTo>
                <a:cubicBezTo>
                  <a:pt x="2945350" y="4814955"/>
                  <a:pt x="2943000" y="4814955"/>
                  <a:pt x="2943000" y="4817303"/>
                </a:cubicBezTo>
                <a:cubicBezTo>
                  <a:pt x="2943000" y="4819652"/>
                  <a:pt x="2943000" y="4819652"/>
                  <a:pt x="2943000" y="4819652"/>
                </a:cubicBezTo>
                <a:lnTo>
                  <a:pt x="2945350" y="4822001"/>
                </a:lnTo>
                <a:cubicBezTo>
                  <a:pt x="2940652" y="4833745"/>
                  <a:pt x="2938303" y="4843140"/>
                  <a:pt x="2940652" y="4850186"/>
                </a:cubicBezTo>
                <a:cubicBezTo>
                  <a:pt x="2940652" y="4847838"/>
                  <a:pt x="2943000" y="4843140"/>
                  <a:pt x="2945350" y="4840791"/>
                </a:cubicBezTo>
                <a:cubicBezTo>
                  <a:pt x="2947698" y="4840791"/>
                  <a:pt x="2947698" y="4840791"/>
                  <a:pt x="2947698" y="4840791"/>
                </a:cubicBezTo>
                <a:cubicBezTo>
                  <a:pt x="2954744" y="4843140"/>
                  <a:pt x="2961791" y="4847838"/>
                  <a:pt x="2971186" y="4850186"/>
                </a:cubicBezTo>
                <a:cubicBezTo>
                  <a:pt x="2980581" y="4845489"/>
                  <a:pt x="2992325" y="4840791"/>
                  <a:pt x="3004069" y="4838442"/>
                </a:cubicBezTo>
                <a:lnTo>
                  <a:pt x="3004069" y="4831396"/>
                </a:lnTo>
                <a:lnTo>
                  <a:pt x="3004069" y="4822001"/>
                </a:lnTo>
                <a:cubicBezTo>
                  <a:pt x="2992325" y="4822001"/>
                  <a:pt x="2980581" y="4819652"/>
                  <a:pt x="2968837" y="4817303"/>
                </a:cubicBezTo>
                <a:cubicBezTo>
                  <a:pt x="2968837" y="4819652"/>
                  <a:pt x="2964139" y="4819652"/>
                  <a:pt x="2961791" y="4819652"/>
                </a:cubicBezTo>
                <a:cubicBezTo>
                  <a:pt x="2968837" y="4807908"/>
                  <a:pt x="2973535" y="4796164"/>
                  <a:pt x="2968837" y="4786769"/>
                </a:cubicBezTo>
                <a:close/>
                <a:moveTo>
                  <a:pt x="2484988" y="4786768"/>
                </a:moveTo>
                <a:lnTo>
                  <a:pt x="2489686" y="4791466"/>
                </a:lnTo>
                <a:lnTo>
                  <a:pt x="2482640" y="4796163"/>
                </a:lnTo>
                <a:lnTo>
                  <a:pt x="2477942" y="4791466"/>
                </a:lnTo>
                <a:close/>
                <a:moveTo>
                  <a:pt x="1568980" y="4786768"/>
                </a:moveTo>
                <a:lnTo>
                  <a:pt x="1578373" y="4789117"/>
                </a:lnTo>
                <a:lnTo>
                  <a:pt x="1578373" y="4796163"/>
                </a:lnTo>
                <a:lnTo>
                  <a:pt x="1568980" y="4796163"/>
                </a:lnTo>
                <a:lnTo>
                  <a:pt x="1566630" y="4793814"/>
                </a:lnTo>
                <a:close/>
                <a:moveTo>
                  <a:pt x="3046090" y="4785264"/>
                </a:moveTo>
                <a:cubicBezTo>
                  <a:pt x="3043851" y="4785154"/>
                  <a:pt x="3042237" y="4786182"/>
                  <a:pt x="3041649" y="4789118"/>
                </a:cubicBezTo>
                <a:cubicBezTo>
                  <a:pt x="3051044" y="4791467"/>
                  <a:pt x="3067486" y="4810257"/>
                  <a:pt x="3072184" y="4796164"/>
                </a:cubicBezTo>
                <a:cubicBezTo>
                  <a:pt x="3065137" y="4796164"/>
                  <a:pt x="3052806" y="4785594"/>
                  <a:pt x="3046090" y="4785264"/>
                </a:cubicBezTo>
                <a:close/>
                <a:moveTo>
                  <a:pt x="2745703" y="4784420"/>
                </a:moveTo>
                <a:cubicBezTo>
                  <a:pt x="2731610" y="4786769"/>
                  <a:pt x="2722215" y="4789118"/>
                  <a:pt x="2712820" y="4791467"/>
                </a:cubicBezTo>
                <a:cubicBezTo>
                  <a:pt x="2722215" y="4791467"/>
                  <a:pt x="2729262" y="4789118"/>
                  <a:pt x="2738657" y="4789118"/>
                </a:cubicBezTo>
                <a:cubicBezTo>
                  <a:pt x="2741006" y="4786769"/>
                  <a:pt x="2743354" y="4786769"/>
                  <a:pt x="2745703" y="4784420"/>
                </a:cubicBezTo>
                <a:close/>
                <a:moveTo>
                  <a:pt x="3729841" y="4779723"/>
                </a:moveTo>
                <a:cubicBezTo>
                  <a:pt x="3727493" y="4784420"/>
                  <a:pt x="3727493" y="4786769"/>
                  <a:pt x="3725144" y="4791467"/>
                </a:cubicBezTo>
                <a:cubicBezTo>
                  <a:pt x="3729841" y="4791467"/>
                  <a:pt x="3734539" y="4793816"/>
                  <a:pt x="3736888" y="4796164"/>
                </a:cubicBezTo>
                <a:cubicBezTo>
                  <a:pt x="3739236" y="4791467"/>
                  <a:pt x="3739236" y="4789118"/>
                  <a:pt x="3741585" y="4784420"/>
                </a:cubicBezTo>
                <a:cubicBezTo>
                  <a:pt x="3736888" y="4782072"/>
                  <a:pt x="3734539" y="4782072"/>
                  <a:pt x="3729841" y="4779723"/>
                </a:cubicBezTo>
                <a:close/>
                <a:moveTo>
                  <a:pt x="5925949" y="4774731"/>
                </a:moveTo>
                <a:cubicBezTo>
                  <a:pt x="5924775" y="4774438"/>
                  <a:pt x="5923600" y="4775025"/>
                  <a:pt x="5923600" y="4777374"/>
                </a:cubicBezTo>
                <a:cubicBezTo>
                  <a:pt x="5942390" y="4807908"/>
                  <a:pt x="5951786" y="4847838"/>
                  <a:pt x="5979971" y="4868976"/>
                </a:cubicBezTo>
                <a:cubicBezTo>
                  <a:pt x="5965878" y="4836094"/>
                  <a:pt x="5947088" y="4807908"/>
                  <a:pt x="5928298" y="4777374"/>
                </a:cubicBezTo>
                <a:cubicBezTo>
                  <a:pt x="5928298" y="4776199"/>
                  <a:pt x="5927124" y="4775025"/>
                  <a:pt x="5925949" y="4774731"/>
                </a:cubicBezTo>
                <a:close/>
                <a:moveTo>
                  <a:pt x="6118549" y="4770328"/>
                </a:moveTo>
                <a:cubicBezTo>
                  <a:pt x="6120898" y="4772676"/>
                  <a:pt x="6120898" y="4772676"/>
                  <a:pt x="6120898" y="4775025"/>
                </a:cubicBezTo>
                <a:lnTo>
                  <a:pt x="6116385" y="4770512"/>
                </a:lnTo>
                <a:close/>
                <a:moveTo>
                  <a:pt x="6116200" y="4770328"/>
                </a:moveTo>
                <a:lnTo>
                  <a:pt x="6116385" y="4770512"/>
                </a:lnTo>
                <a:lnTo>
                  <a:pt x="6116160" y="4770532"/>
                </a:lnTo>
                <a:close/>
                <a:moveTo>
                  <a:pt x="1484425" y="4770328"/>
                </a:moveTo>
                <a:cubicBezTo>
                  <a:pt x="1484425" y="4770328"/>
                  <a:pt x="1491470" y="4770328"/>
                  <a:pt x="1493818" y="4770328"/>
                </a:cubicBezTo>
                <a:lnTo>
                  <a:pt x="1491470" y="4793816"/>
                </a:lnTo>
                <a:lnTo>
                  <a:pt x="1491470" y="4810257"/>
                </a:lnTo>
                <a:lnTo>
                  <a:pt x="1484425" y="4800862"/>
                </a:lnTo>
                <a:cubicBezTo>
                  <a:pt x="1482075" y="4798513"/>
                  <a:pt x="1479726" y="4796164"/>
                  <a:pt x="1477377" y="4796164"/>
                </a:cubicBezTo>
                <a:cubicBezTo>
                  <a:pt x="1477377" y="4796164"/>
                  <a:pt x="1470332" y="4798513"/>
                  <a:pt x="1467982" y="4800862"/>
                </a:cubicBezTo>
                <a:lnTo>
                  <a:pt x="1467982" y="4789118"/>
                </a:lnTo>
                <a:lnTo>
                  <a:pt x="1479726" y="4777374"/>
                </a:lnTo>
                <a:cubicBezTo>
                  <a:pt x="1482075" y="4775026"/>
                  <a:pt x="1482075" y="4772677"/>
                  <a:pt x="1484425" y="4770328"/>
                </a:cubicBezTo>
                <a:close/>
                <a:moveTo>
                  <a:pt x="1568980" y="4765629"/>
                </a:moveTo>
                <a:cubicBezTo>
                  <a:pt x="1568980" y="4765629"/>
                  <a:pt x="1571330" y="4767978"/>
                  <a:pt x="1571330" y="4767978"/>
                </a:cubicBezTo>
                <a:lnTo>
                  <a:pt x="1576024" y="4777373"/>
                </a:lnTo>
                <a:lnTo>
                  <a:pt x="1568980" y="4786768"/>
                </a:lnTo>
                <a:lnTo>
                  <a:pt x="1559588" y="4782070"/>
                </a:lnTo>
                <a:lnTo>
                  <a:pt x="1554887" y="4777373"/>
                </a:lnTo>
                <a:lnTo>
                  <a:pt x="1559588" y="4767978"/>
                </a:lnTo>
                <a:close/>
                <a:moveTo>
                  <a:pt x="1526702" y="4765629"/>
                </a:moveTo>
                <a:cubicBezTo>
                  <a:pt x="1526702" y="4765629"/>
                  <a:pt x="1531403" y="4767978"/>
                  <a:pt x="1540795" y="4775024"/>
                </a:cubicBezTo>
                <a:lnTo>
                  <a:pt x="1536096" y="4784419"/>
                </a:lnTo>
                <a:cubicBezTo>
                  <a:pt x="1536096" y="4784419"/>
                  <a:pt x="1533749" y="4784419"/>
                  <a:pt x="1533749" y="4784419"/>
                </a:cubicBezTo>
                <a:lnTo>
                  <a:pt x="1526702" y="4784419"/>
                </a:lnTo>
                <a:lnTo>
                  <a:pt x="1517305" y="4777373"/>
                </a:lnTo>
                <a:close/>
                <a:moveTo>
                  <a:pt x="1425704" y="4763281"/>
                </a:moveTo>
                <a:lnTo>
                  <a:pt x="1430400" y="4767979"/>
                </a:lnTo>
                <a:lnTo>
                  <a:pt x="1432749" y="4775025"/>
                </a:lnTo>
                <a:lnTo>
                  <a:pt x="1425704" y="4779722"/>
                </a:lnTo>
                <a:lnTo>
                  <a:pt x="1421006" y="4775025"/>
                </a:lnTo>
                <a:lnTo>
                  <a:pt x="1421006" y="4767979"/>
                </a:lnTo>
                <a:close/>
                <a:moveTo>
                  <a:pt x="2917164" y="4760933"/>
                </a:moveTo>
                <a:cubicBezTo>
                  <a:pt x="2912466" y="4765630"/>
                  <a:pt x="2907769" y="4770328"/>
                  <a:pt x="2903071" y="4772676"/>
                </a:cubicBezTo>
                <a:cubicBezTo>
                  <a:pt x="2903071" y="4779723"/>
                  <a:pt x="2903071" y="4786769"/>
                  <a:pt x="2905420" y="4791467"/>
                </a:cubicBezTo>
                <a:cubicBezTo>
                  <a:pt x="2919514" y="4786769"/>
                  <a:pt x="2924210" y="4770328"/>
                  <a:pt x="2917164" y="4760933"/>
                </a:cubicBezTo>
                <a:close/>
                <a:moveTo>
                  <a:pt x="2954744" y="4758584"/>
                </a:moveTo>
                <a:lnTo>
                  <a:pt x="2950047" y="4763281"/>
                </a:lnTo>
                <a:cubicBezTo>
                  <a:pt x="2952395" y="4763281"/>
                  <a:pt x="2952395" y="4763281"/>
                  <a:pt x="2954744" y="4763281"/>
                </a:cubicBezTo>
                <a:cubicBezTo>
                  <a:pt x="2954744" y="4763281"/>
                  <a:pt x="2957093" y="4760933"/>
                  <a:pt x="2957093" y="4758584"/>
                </a:cubicBezTo>
                <a:cubicBezTo>
                  <a:pt x="2957093" y="4758584"/>
                  <a:pt x="2954744" y="4758584"/>
                  <a:pt x="2954744" y="4758584"/>
                </a:cubicBezTo>
                <a:close/>
                <a:moveTo>
                  <a:pt x="5564825" y="4755648"/>
                </a:moveTo>
                <a:cubicBezTo>
                  <a:pt x="5558366" y="4757996"/>
                  <a:pt x="5553668" y="4762107"/>
                  <a:pt x="5547796" y="4765630"/>
                </a:cubicBezTo>
                <a:cubicBezTo>
                  <a:pt x="5550145" y="4779723"/>
                  <a:pt x="5566586" y="4786769"/>
                  <a:pt x="5566586" y="4800862"/>
                </a:cubicBezTo>
                <a:cubicBezTo>
                  <a:pt x="5580679" y="4777374"/>
                  <a:pt x="5583028" y="4767979"/>
                  <a:pt x="5592423" y="4756235"/>
                </a:cubicBezTo>
                <a:cubicBezTo>
                  <a:pt x="5579505" y="4752712"/>
                  <a:pt x="5571284" y="4753299"/>
                  <a:pt x="5564825" y="4755648"/>
                </a:cubicBezTo>
                <a:close/>
                <a:moveTo>
                  <a:pt x="2682286" y="4753886"/>
                </a:moveTo>
                <a:cubicBezTo>
                  <a:pt x="2675240" y="4756235"/>
                  <a:pt x="2668193" y="4760933"/>
                  <a:pt x="2663496" y="4765630"/>
                </a:cubicBezTo>
                <a:cubicBezTo>
                  <a:pt x="2675240" y="4763281"/>
                  <a:pt x="2686984" y="4760933"/>
                  <a:pt x="2698728" y="4758584"/>
                </a:cubicBezTo>
                <a:cubicBezTo>
                  <a:pt x="2694030" y="4756235"/>
                  <a:pt x="2689332" y="4753886"/>
                  <a:pt x="2682286" y="4753886"/>
                </a:cubicBezTo>
                <a:close/>
                <a:moveTo>
                  <a:pt x="4857843" y="4751537"/>
                </a:moveTo>
                <a:cubicBezTo>
                  <a:pt x="4855494" y="4749188"/>
                  <a:pt x="4852558" y="4748014"/>
                  <a:pt x="4847860" y="4751538"/>
                </a:cubicBezTo>
                <a:cubicBezTo>
                  <a:pt x="4852557" y="4756235"/>
                  <a:pt x="4854906" y="4767979"/>
                  <a:pt x="4864301" y="4758584"/>
                </a:cubicBezTo>
                <a:cubicBezTo>
                  <a:pt x="4861953" y="4757409"/>
                  <a:pt x="4860191" y="4753886"/>
                  <a:pt x="4857843" y="4751537"/>
                </a:cubicBezTo>
                <a:close/>
                <a:moveTo>
                  <a:pt x="5925949" y="4746840"/>
                </a:moveTo>
                <a:cubicBezTo>
                  <a:pt x="5949437" y="4793816"/>
                  <a:pt x="5975274" y="4840791"/>
                  <a:pt x="5998761" y="4887767"/>
                </a:cubicBezTo>
                <a:cubicBezTo>
                  <a:pt x="5998761" y="4857233"/>
                  <a:pt x="5979971" y="4831396"/>
                  <a:pt x="5965878" y="4800862"/>
                </a:cubicBezTo>
                <a:cubicBezTo>
                  <a:pt x="5954134" y="4777374"/>
                  <a:pt x="5940042" y="4758584"/>
                  <a:pt x="5925949" y="4746840"/>
                </a:cubicBezTo>
                <a:close/>
                <a:moveTo>
                  <a:pt x="1503213" y="4744490"/>
                </a:moveTo>
                <a:lnTo>
                  <a:pt x="1510260" y="4749188"/>
                </a:lnTo>
                <a:lnTo>
                  <a:pt x="1510260" y="4758583"/>
                </a:lnTo>
                <a:lnTo>
                  <a:pt x="1500867" y="4760931"/>
                </a:lnTo>
                <a:lnTo>
                  <a:pt x="1498517" y="4758583"/>
                </a:lnTo>
                <a:lnTo>
                  <a:pt x="1498517" y="4749188"/>
                </a:lnTo>
                <a:close/>
                <a:moveTo>
                  <a:pt x="1418657" y="4744490"/>
                </a:moveTo>
                <a:lnTo>
                  <a:pt x="1425704" y="4749188"/>
                </a:lnTo>
                <a:lnTo>
                  <a:pt x="1418657" y="4756234"/>
                </a:lnTo>
                <a:lnTo>
                  <a:pt x="1411612" y="4749188"/>
                </a:lnTo>
                <a:close/>
                <a:moveTo>
                  <a:pt x="3745953" y="4740308"/>
                </a:moveTo>
                <a:cubicBezTo>
                  <a:pt x="3745255" y="4738473"/>
                  <a:pt x="3743347" y="4738620"/>
                  <a:pt x="3739236" y="4742143"/>
                </a:cubicBezTo>
                <a:cubicBezTo>
                  <a:pt x="3743934" y="4746840"/>
                  <a:pt x="3725144" y="4789118"/>
                  <a:pt x="3746282" y="4772676"/>
                </a:cubicBezTo>
                <a:cubicBezTo>
                  <a:pt x="3739237" y="4769153"/>
                  <a:pt x="3748045" y="4745812"/>
                  <a:pt x="3745953" y="4740308"/>
                </a:cubicBezTo>
                <a:close/>
                <a:moveTo>
                  <a:pt x="1282428" y="4732746"/>
                </a:moveTo>
                <a:lnTo>
                  <a:pt x="1291823" y="4732746"/>
                </a:lnTo>
                <a:lnTo>
                  <a:pt x="1294172" y="4739792"/>
                </a:lnTo>
                <a:lnTo>
                  <a:pt x="1291823" y="4746839"/>
                </a:lnTo>
                <a:lnTo>
                  <a:pt x="1282428" y="4746839"/>
                </a:lnTo>
                <a:lnTo>
                  <a:pt x="1277730" y="4739792"/>
                </a:lnTo>
                <a:close/>
                <a:moveTo>
                  <a:pt x="3043301" y="4728086"/>
                </a:moveTo>
                <a:cubicBezTo>
                  <a:pt x="3022273" y="4729958"/>
                  <a:pt x="3002895" y="4742730"/>
                  <a:pt x="2978232" y="4751538"/>
                </a:cubicBezTo>
                <a:cubicBezTo>
                  <a:pt x="2975883" y="4753886"/>
                  <a:pt x="2975883" y="4758584"/>
                  <a:pt x="2973535" y="4760933"/>
                </a:cubicBezTo>
                <a:cubicBezTo>
                  <a:pt x="2975883" y="4758584"/>
                  <a:pt x="2980581" y="4758584"/>
                  <a:pt x="2982930" y="4758584"/>
                </a:cubicBezTo>
                <a:lnTo>
                  <a:pt x="2982930" y="4756235"/>
                </a:lnTo>
                <a:cubicBezTo>
                  <a:pt x="2982930" y="4756235"/>
                  <a:pt x="2985278" y="4756235"/>
                  <a:pt x="2985278" y="4756235"/>
                </a:cubicBezTo>
                <a:lnTo>
                  <a:pt x="2992325" y="4756235"/>
                </a:lnTo>
                <a:cubicBezTo>
                  <a:pt x="2992325" y="4756235"/>
                  <a:pt x="2992325" y="4756235"/>
                  <a:pt x="2992325" y="4758584"/>
                </a:cubicBezTo>
                <a:cubicBezTo>
                  <a:pt x="2999371" y="4756235"/>
                  <a:pt x="3004069" y="4753886"/>
                  <a:pt x="3008766" y="4751538"/>
                </a:cubicBezTo>
                <a:cubicBezTo>
                  <a:pt x="3022859" y="4758584"/>
                  <a:pt x="3069835" y="4756235"/>
                  <a:pt x="3065137" y="4730399"/>
                </a:cubicBezTo>
                <a:cubicBezTo>
                  <a:pt x="3057504" y="4728050"/>
                  <a:pt x="3050311" y="4727462"/>
                  <a:pt x="3043301" y="4728086"/>
                </a:cubicBezTo>
                <a:close/>
                <a:moveTo>
                  <a:pt x="2769191" y="4728050"/>
                </a:moveTo>
                <a:cubicBezTo>
                  <a:pt x="2766842" y="4728050"/>
                  <a:pt x="2764493" y="4730399"/>
                  <a:pt x="2759797" y="4732747"/>
                </a:cubicBezTo>
                <a:cubicBezTo>
                  <a:pt x="2757447" y="4735096"/>
                  <a:pt x="2757447" y="4735096"/>
                  <a:pt x="2755098" y="4737445"/>
                </a:cubicBezTo>
                <a:cubicBezTo>
                  <a:pt x="2759797" y="4732747"/>
                  <a:pt x="2764493" y="4730399"/>
                  <a:pt x="2769191" y="4728050"/>
                </a:cubicBezTo>
                <a:close/>
                <a:moveTo>
                  <a:pt x="6004891" y="4727059"/>
                </a:moveTo>
                <a:cubicBezTo>
                  <a:pt x="6007056" y="4727536"/>
                  <a:pt x="6009185" y="4729371"/>
                  <a:pt x="6010799" y="4731867"/>
                </a:cubicBezTo>
                <a:lnTo>
                  <a:pt x="6010739" y="4735416"/>
                </a:lnTo>
                <a:lnTo>
                  <a:pt x="5999451" y="4730023"/>
                </a:lnTo>
                <a:close/>
                <a:moveTo>
                  <a:pt x="2512121" y="4721047"/>
                </a:moveTo>
                <a:lnTo>
                  <a:pt x="2506128" y="4723352"/>
                </a:lnTo>
                <a:lnTo>
                  <a:pt x="2506788" y="4722680"/>
                </a:lnTo>
                <a:close/>
                <a:moveTo>
                  <a:pt x="5597120" y="4716306"/>
                </a:moveTo>
                <a:cubicBezTo>
                  <a:pt x="5604166" y="4725701"/>
                  <a:pt x="5611213" y="4735096"/>
                  <a:pt x="5618259" y="4744491"/>
                </a:cubicBezTo>
                <a:cubicBezTo>
                  <a:pt x="5620608" y="4742143"/>
                  <a:pt x="5622957" y="4742143"/>
                  <a:pt x="5627654" y="4742143"/>
                </a:cubicBezTo>
                <a:cubicBezTo>
                  <a:pt x="5627654" y="4737445"/>
                  <a:pt x="5627654" y="4735096"/>
                  <a:pt x="5627654" y="4732747"/>
                </a:cubicBezTo>
                <a:cubicBezTo>
                  <a:pt x="5618259" y="4725701"/>
                  <a:pt x="5608864" y="4718655"/>
                  <a:pt x="5597120" y="4716306"/>
                </a:cubicBezTo>
                <a:close/>
                <a:moveTo>
                  <a:pt x="5493774" y="4716306"/>
                </a:moveTo>
                <a:lnTo>
                  <a:pt x="5496634" y="4720547"/>
                </a:lnTo>
                <a:lnTo>
                  <a:pt x="5485653" y="4730296"/>
                </a:lnTo>
                <a:lnTo>
                  <a:pt x="5486691" y="4728784"/>
                </a:lnTo>
                <a:cubicBezTo>
                  <a:pt x="5488930" y="4725554"/>
                  <a:pt x="5491426" y="4721590"/>
                  <a:pt x="5493774" y="4716306"/>
                </a:cubicBezTo>
                <a:close/>
                <a:moveTo>
                  <a:pt x="6491637" y="4710392"/>
                </a:moveTo>
                <a:lnTo>
                  <a:pt x="6501401" y="4812606"/>
                </a:lnTo>
                <a:cubicBezTo>
                  <a:pt x="6501401" y="4807908"/>
                  <a:pt x="6499052" y="4800862"/>
                  <a:pt x="6499052" y="4793815"/>
                </a:cubicBezTo>
                <a:close/>
                <a:moveTo>
                  <a:pt x="1364636" y="4709260"/>
                </a:moveTo>
                <a:cubicBezTo>
                  <a:pt x="1366985" y="4709260"/>
                  <a:pt x="1385777" y="4716306"/>
                  <a:pt x="1390472" y="4737445"/>
                </a:cubicBezTo>
                <a:cubicBezTo>
                  <a:pt x="1392823" y="4742143"/>
                  <a:pt x="1385777" y="4749189"/>
                  <a:pt x="1388127" y="4756236"/>
                </a:cubicBezTo>
                <a:cubicBezTo>
                  <a:pt x="1390472" y="4763282"/>
                  <a:pt x="1399869" y="4765631"/>
                  <a:pt x="1404570" y="4772677"/>
                </a:cubicBezTo>
                <a:cubicBezTo>
                  <a:pt x="1409265" y="4777375"/>
                  <a:pt x="1411613" y="4777375"/>
                  <a:pt x="1413962" y="4782072"/>
                </a:cubicBezTo>
                <a:cubicBezTo>
                  <a:pt x="1416312" y="4786770"/>
                  <a:pt x="1413962" y="4789119"/>
                  <a:pt x="1413962" y="4791467"/>
                </a:cubicBezTo>
                <a:cubicBezTo>
                  <a:pt x="1416312" y="4793816"/>
                  <a:pt x="1416312" y="4796165"/>
                  <a:pt x="1416312" y="4796165"/>
                </a:cubicBezTo>
                <a:cubicBezTo>
                  <a:pt x="1418662" y="4798514"/>
                  <a:pt x="1423355" y="4796165"/>
                  <a:pt x="1425704" y="4798514"/>
                </a:cubicBezTo>
                <a:cubicBezTo>
                  <a:pt x="1425704" y="4798514"/>
                  <a:pt x="1428054" y="4798514"/>
                  <a:pt x="1428054" y="4800863"/>
                </a:cubicBezTo>
                <a:cubicBezTo>
                  <a:pt x="1428054" y="4800863"/>
                  <a:pt x="1425704" y="4803211"/>
                  <a:pt x="1418662" y="4803211"/>
                </a:cubicBezTo>
                <a:cubicBezTo>
                  <a:pt x="1418662" y="4803211"/>
                  <a:pt x="1411613" y="4803211"/>
                  <a:pt x="1409265" y="4800863"/>
                </a:cubicBezTo>
                <a:lnTo>
                  <a:pt x="1383426" y="4791467"/>
                </a:lnTo>
                <a:cubicBezTo>
                  <a:pt x="1383426" y="4786770"/>
                  <a:pt x="1381077" y="4779723"/>
                  <a:pt x="1381077" y="4775026"/>
                </a:cubicBezTo>
                <a:cubicBezTo>
                  <a:pt x="1381077" y="4770328"/>
                  <a:pt x="1383426" y="4767980"/>
                  <a:pt x="1381077" y="4765631"/>
                </a:cubicBezTo>
                <a:cubicBezTo>
                  <a:pt x="1381077" y="4765631"/>
                  <a:pt x="1378730" y="4763282"/>
                  <a:pt x="1378730" y="4763282"/>
                </a:cubicBezTo>
                <a:cubicBezTo>
                  <a:pt x="1374034" y="4770328"/>
                  <a:pt x="1371684" y="4775026"/>
                  <a:pt x="1369334" y="4782072"/>
                </a:cubicBezTo>
                <a:cubicBezTo>
                  <a:pt x="1357592" y="4772677"/>
                  <a:pt x="1357592" y="4772677"/>
                  <a:pt x="1359937" y="4765631"/>
                </a:cubicBezTo>
                <a:cubicBezTo>
                  <a:pt x="1362286" y="4756236"/>
                  <a:pt x="1369334" y="4749189"/>
                  <a:pt x="1371684" y="4742143"/>
                </a:cubicBezTo>
                <a:cubicBezTo>
                  <a:pt x="1374034" y="4732748"/>
                  <a:pt x="1357592" y="4723353"/>
                  <a:pt x="1359937" y="4713958"/>
                </a:cubicBezTo>
                <a:cubicBezTo>
                  <a:pt x="1359937" y="4711609"/>
                  <a:pt x="1362286" y="4709260"/>
                  <a:pt x="1364636" y="4709260"/>
                </a:cubicBezTo>
                <a:close/>
                <a:moveTo>
                  <a:pt x="1874309" y="4706911"/>
                </a:moveTo>
                <a:lnTo>
                  <a:pt x="1867266" y="4713957"/>
                </a:lnTo>
                <a:lnTo>
                  <a:pt x="1874309" y="4721003"/>
                </a:lnTo>
                <a:lnTo>
                  <a:pt x="1881358" y="4713957"/>
                </a:lnTo>
                <a:close/>
                <a:moveTo>
                  <a:pt x="2961791" y="4704562"/>
                </a:moveTo>
                <a:cubicBezTo>
                  <a:pt x="2959442" y="4706911"/>
                  <a:pt x="2957093" y="4709259"/>
                  <a:pt x="2961791" y="4709259"/>
                </a:cubicBezTo>
                <a:cubicBezTo>
                  <a:pt x="2964139" y="4709259"/>
                  <a:pt x="2964139" y="4709259"/>
                  <a:pt x="2964139" y="4709259"/>
                </a:cubicBezTo>
                <a:cubicBezTo>
                  <a:pt x="2964139" y="4706911"/>
                  <a:pt x="2964139" y="4706911"/>
                  <a:pt x="2961791" y="4704562"/>
                </a:cubicBezTo>
                <a:close/>
                <a:moveTo>
                  <a:pt x="5533703" y="4699865"/>
                </a:moveTo>
                <a:cubicBezTo>
                  <a:pt x="5533703" y="4702213"/>
                  <a:pt x="5531354" y="4706911"/>
                  <a:pt x="5529006" y="4711608"/>
                </a:cubicBezTo>
                <a:cubicBezTo>
                  <a:pt x="5536052" y="4716306"/>
                  <a:pt x="5533703" y="4721003"/>
                  <a:pt x="5538401" y="4723352"/>
                </a:cubicBezTo>
                <a:cubicBezTo>
                  <a:pt x="5536052" y="4706911"/>
                  <a:pt x="5561888" y="4706911"/>
                  <a:pt x="5547796" y="4699865"/>
                </a:cubicBezTo>
                <a:cubicBezTo>
                  <a:pt x="5545447" y="4702213"/>
                  <a:pt x="5540750" y="4704562"/>
                  <a:pt x="5533703" y="4699865"/>
                </a:cubicBezTo>
                <a:close/>
                <a:moveTo>
                  <a:pt x="1604209" y="4695166"/>
                </a:moveTo>
                <a:lnTo>
                  <a:pt x="1608908" y="4702212"/>
                </a:lnTo>
                <a:lnTo>
                  <a:pt x="1604209" y="4709259"/>
                </a:lnTo>
                <a:lnTo>
                  <a:pt x="1597165" y="4702212"/>
                </a:lnTo>
                <a:close/>
                <a:moveTo>
                  <a:pt x="1273032" y="4695166"/>
                </a:moveTo>
                <a:lnTo>
                  <a:pt x="1284778" y="4695166"/>
                </a:lnTo>
                <a:lnTo>
                  <a:pt x="1291821" y="4704561"/>
                </a:lnTo>
                <a:lnTo>
                  <a:pt x="1291821" y="4716305"/>
                </a:lnTo>
                <a:lnTo>
                  <a:pt x="1282428" y="4716305"/>
                </a:lnTo>
                <a:cubicBezTo>
                  <a:pt x="1282428" y="4716305"/>
                  <a:pt x="1280078" y="4713956"/>
                  <a:pt x="1280078" y="4711607"/>
                </a:cubicBezTo>
                <a:close/>
                <a:moveTo>
                  <a:pt x="1172038" y="4692817"/>
                </a:moveTo>
                <a:lnTo>
                  <a:pt x="1181432" y="4692817"/>
                </a:lnTo>
                <a:lnTo>
                  <a:pt x="1172038" y="4704561"/>
                </a:lnTo>
                <a:lnTo>
                  <a:pt x="1169688" y="4695166"/>
                </a:lnTo>
                <a:close/>
                <a:moveTo>
                  <a:pt x="1235452" y="4690468"/>
                </a:moveTo>
                <a:cubicBezTo>
                  <a:pt x="1235452" y="4690468"/>
                  <a:pt x="1237800" y="4695166"/>
                  <a:pt x="1237800" y="4695166"/>
                </a:cubicBezTo>
                <a:lnTo>
                  <a:pt x="1237800" y="4704561"/>
                </a:lnTo>
                <a:cubicBezTo>
                  <a:pt x="1237800" y="4704561"/>
                  <a:pt x="1235452" y="4706910"/>
                  <a:pt x="1233102" y="4709258"/>
                </a:cubicBezTo>
                <a:lnTo>
                  <a:pt x="1223708" y="4713956"/>
                </a:lnTo>
                <a:lnTo>
                  <a:pt x="1219010" y="4704561"/>
                </a:lnTo>
                <a:lnTo>
                  <a:pt x="1223708" y="4695166"/>
                </a:lnTo>
                <a:close/>
                <a:moveTo>
                  <a:pt x="3034604" y="4688121"/>
                </a:moveTo>
                <a:cubicBezTo>
                  <a:pt x="3029905" y="4690469"/>
                  <a:pt x="3025208" y="4690469"/>
                  <a:pt x="3022859" y="4690469"/>
                </a:cubicBezTo>
                <a:cubicBezTo>
                  <a:pt x="3020510" y="4692818"/>
                  <a:pt x="3015813" y="4697516"/>
                  <a:pt x="3013464" y="4699865"/>
                </a:cubicBezTo>
                <a:cubicBezTo>
                  <a:pt x="3015813" y="4697516"/>
                  <a:pt x="3015813" y="4692818"/>
                  <a:pt x="3018161" y="4690469"/>
                </a:cubicBezTo>
                <a:cubicBezTo>
                  <a:pt x="3013464" y="4692818"/>
                  <a:pt x="3008766" y="4692818"/>
                  <a:pt x="3004069" y="4695167"/>
                </a:cubicBezTo>
                <a:cubicBezTo>
                  <a:pt x="3004069" y="4695167"/>
                  <a:pt x="3004069" y="4697516"/>
                  <a:pt x="3004069" y="4697516"/>
                </a:cubicBezTo>
                <a:cubicBezTo>
                  <a:pt x="3001720" y="4702213"/>
                  <a:pt x="2997022" y="4704562"/>
                  <a:pt x="2994674" y="4709259"/>
                </a:cubicBezTo>
                <a:cubicBezTo>
                  <a:pt x="2999371" y="4709259"/>
                  <a:pt x="3001720" y="4709259"/>
                  <a:pt x="3006417" y="4709259"/>
                </a:cubicBezTo>
                <a:cubicBezTo>
                  <a:pt x="3008766" y="4706911"/>
                  <a:pt x="3011115" y="4706911"/>
                  <a:pt x="3013464" y="4704562"/>
                </a:cubicBezTo>
                <a:lnTo>
                  <a:pt x="3013464" y="4706911"/>
                </a:lnTo>
                <a:cubicBezTo>
                  <a:pt x="3022859" y="4704562"/>
                  <a:pt x="3032254" y="4697516"/>
                  <a:pt x="3034604" y="4688121"/>
                </a:cubicBezTo>
                <a:close/>
                <a:moveTo>
                  <a:pt x="6489287" y="4685794"/>
                </a:moveTo>
                <a:lnTo>
                  <a:pt x="6489657" y="4688120"/>
                </a:lnTo>
                <a:lnTo>
                  <a:pt x="6491637" y="4710392"/>
                </a:lnTo>
                <a:close/>
                <a:moveTo>
                  <a:pt x="1343499" y="4683422"/>
                </a:moveTo>
                <a:lnTo>
                  <a:pt x="1345844" y="4690468"/>
                </a:lnTo>
                <a:lnTo>
                  <a:pt x="1341149" y="4692817"/>
                </a:lnTo>
                <a:lnTo>
                  <a:pt x="1338799" y="4690468"/>
                </a:lnTo>
                <a:close/>
                <a:moveTo>
                  <a:pt x="1012319" y="4664633"/>
                </a:moveTo>
                <a:cubicBezTo>
                  <a:pt x="1012319" y="4664633"/>
                  <a:pt x="1019363" y="4666982"/>
                  <a:pt x="1021714" y="4666982"/>
                </a:cubicBezTo>
                <a:lnTo>
                  <a:pt x="1017014" y="4685772"/>
                </a:lnTo>
                <a:lnTo>
                  <a:pt x="1024062" y="4702213"/>
                </a:lnTo>
                <a:cubicBezTo>
                  <a:pt x="1024062" y="4704562"/>
                  <a:pt x="1021714" y="4706911"/>
                  <a:pt x="1019363" y="4709260"/>
                </a:cubicBezTo>
                <a:cubicBezTo>
                  <a:pt x="1019363" y="4706911"/>
                  <a:pt x="1017014" y="4704562"/>
                  <a:pt x="1014664" y="4702213"/>
                </a:cubicBezTo>
                <a:cubicBezTo>
                  <a:pt x="1014664" y="4702213"/>
                  <a:pt x="1014664" y="4699865"/>
                  <a:pt x="1007619" y="4692818"/>
                </a:cubicBezTo>
                <a:close/>
                <a:moveTo>
                  <a:pt x="1359937" y="4664632"/>
                </a:moveTo>
                <a:lnTo>
                  <a:pt x="1388127" y="4664632"/>
                </a:lnTo>
                <a:lnTo>
                  <a:pt x="1395172" y="4674027"/>
                </a:lnTo>
                <a:lnTo>
                  <a:pt x="1385777" y="4678725"/>
                </a:lnTo>
                <a:cubicBezTo>
                  <a:pt x="1385777" y="4678725"/>
                  <a:pt x="1378728" y="4678725"/>
                  <a:pt x="1371684" y="4683422"/>
                </a:cubicBezTo>
                <a:lnTo>
                  <a:pt x="1362287" y="4676376"/>
                </a:lnTo>
                <a:lnTo>
                  <a:pt x="1359937" y="4674027"/>
                </a:lnTo>
                <a:close/>
                <a:moveTo>
                  <a:pt x="1071040" y="4664632"/>
                </a:moveTo>
                <a:lnTo>
                  <a:pt x="1078084" y="4669330"/>
                </a:lnTo>
                <a:lnTo>
                  <a:pt x="1071040" y="4678725"/>
                </a:lnTo>
                <a:lnTo>
                  <a:pt x="1066340" y="4669330"/>
                </a:lnTo>
                <a:close/>
                <a:moveTo>
                  <a:pt x="1273032" y="4662283"/>
                </a:moveTo>
                <a:lnTo>
                  <a:pt x="1301221" y="4662283"/>
                </a:lnTo>
                <a:lnTo>
                  <a:pt x="1291821" y="4671678"/>
                </a:lnTo>
                <a:lnTo>
                  <a:pt x="1282428" y="4671678"/>
                </a:lnTo>
                <a:close/>
                <a:moveTo>
                  <a:pt x="876088" y="4657585"/>
                </a:moveTo>
                <a:lnTo>
                  <a:pt x="883136" y="4666980"/>
                </a:lnTo>
                <a:lnTo>
                  <a:pt x="883136" y="4674026"/>
                </a:lnTo>
                <a:lnTo>
                  <a:pt x="876088" y="4678724"/>
                </a:lnTo>
                <a:close/>
                <a:moveTo>
                  <a:pt x="1209615" y="4650539"/>
                </a:moveTo>
                <a:cubicBezTo>
                  <a:pt x="1209615" y="4650539"/>
                  <a:pt x="1209615" y="4652888"/>
                  <a:pt x="1209615" y="4652888"/>
                </a:cubicBezTo>
                <a:lnTo>
                  <a:pt x="1207265" y="4659934"/>
                </a:lnTo>
                <a:lnTo>
                  <a:pt x="1197873" y="4659934"/>
                </a:lnTo>
                <a:lnTo>
                  <a:pt x="1197873" y="4652888"/>
                </a:lnTo>
                <a:close/>
                <a:moveTo>
                  <a:pt x="2654101" y="4643494"/>
                </a:moveTo>
                <a:cubicBezTo>
                  <a:pt x="2647054" y="4645843"/>
                  <a:pt x="2640008" y="4648191"/>
                  <a:pt x="2632963" y="4652889"/>
                </a:cubicBezTo>
                <a:cubicBezTo>
                  <a:pt x="2637659" y="4657586"/>
                  <a:pt x="2642357" y="4659935"/>
                  <a:pt x="2649403" y="4662284"/>
                </a:cubicBezTo>
                <a:cubicBezTo>
                  <a:pt x="2651752" y="4657586"/>
                  <a:pt x="2654101" y="4650540"/>
                  <a:pt x="2654101" y="4643494"/>
                </a:cubicBezTo>
                <a:close/>
                <a:moveTo>
                  <a:pt x="1341149" y="4638796"/>
                </a:moveTo>
                <a:cubicBezTo>
                  <a:pt x="1343499" y="4636447"/>
                  <a:pt x="1345849" y="4638796"/>
                  <a:pt x="1348194" y="4641145"/>
                </a:cubicBezTo>
                <a:lnTo>
                  <a:pt x="1348194" y="4666981"/>
                </a:lnTo>
                <a:cubicBezTo>
                  <a:pt x="1348194" y="4666981"/>
                  <a:pt x="1345849" y="4669330"/>
                  <a:pt x="1343499" y="4669330"/>
                </a:cubicBezTo>
                <a:lnTo>
                  <a:pt x="1334102" y="4669330"/>
                </a:lnTo>
                <a:lnTo>
                  <a:pt x="1329406" y="4664633"/>
                </a:lnTo>
                <a:lnTo>
                  <a:pt x="1329406" y="4655237"/>
                </a:lnTo>
                <a:close/>
                <a:moveTo>
                  <a:pt x="1132110" y="4638795"/>
                </a:moveTo>
                <a:lnTo>
                  <a:pt x="1141503" y="4641144"/>
                </a:lnTo>
                <a:lnTo>
                  <a:pt x="1146203" y="4648190"/>
                </a:lnTo>
                <a:cubicBezTo>
                  <a:pt x="1146203" y="4648190"/>
                  <a:pt x="1143853" y="4650539"/>
                  <a:pt x="1141503" y="4650539"/>
                </a:cubicBezTo>
                <a:lnTo>
                  <a:pt x="1132110" y="4652888"/>
                </a:lnTo>
                <a:lnTo>
                  <a:pt x="1122711" y="4652888"/>
                </a:lnTo>
                <a:lnTo>
                  <a:pt x="1120361" y="4645841"/>
                </a:lnTo>
                <a:cubicBezTo>
                  <a:pt x="1120361" y="4645841"/>
                  <a:pt x="1122711" y="4643493"/>
                  <a:pt x="1122711" y="4643493"/>
                </a:cubicBezTo>
                <a:close/>
                <a:moveTo>
                  <a:pt x="2903071" y="4631750"/>
                </a:moveTo>
                <a:cubicBezTo>
                  <a:pt x="2903071" y="4634099"/>
                  <a:pt x="2903071" y="4636448"/>
                  <a:pt x="2903071" y="4641145"/>
                </a:cubicBezTo>
                <a:cubicBezTo>
                  <a:pt x="2907769" y="4641145"/>
                  <a:pt x="2914815" y="4641145"/>
                  <a:pt x="2921861" y="4641145"/>
                </a:cubicBezTo>
                <a:cubicBezTo>
                  <a:pt x="2919514" y="4636448"/>
                  <a:pt x="2914815" y="4634099"/>
                  <a:pt x="2910118" y="4631750"/>
                </a:cubicBezTo>
                <a:cubicBezTo>
                  <a:pt x="2907769" y="4631750"/>
                  <a:pt x="2905420" y="4631750"/>
                  <a:pt x="2903071" y="4631750"/>
                </a:cubicBezTo>
                <a:close/>
                <a:moveTo>
                  <a:pt x="1565848" y="4629401"/>
                </a:moveTo>
                <a:lnTo>
                  <a:pt x="1566630" y="4629401"/>
                </a:lnTo>
                <a:lnTo>
                  <a:pt x="1570425" y="4631930"/>
                </a:lnTo>
                <a:lnTo>
                  <a:pt x="1568980" y="4634098"/>
                </a:lnTo>
                <a:close/>
                <a:moveTo>
                  <a:pt x="1164996" y="4629400"/>
                </a:moveTo>
                <a:lnTo>
                  <a:pt x="1183780" y="4629400"/>
                </a:lnTo>
                <a:lnTo>
                  <a:pt x="1183780" y="4638795"/>
                </a:lnTo>
                <a:lnTo>
                  <a:pt x="1174388" y="4645841"/>
                </a:lnTo>
                <a:lnTo>
                  <a:pt x="1164996" y="4641144"/>
                </a:lnTo>
                <a:lnTo>
                  <a:pt x="1160296" y="4636446"/>
                </a:lnTo>
                <a:close/>
                <a:moveTo>
                  <a:pt x="1458590" y="4627051"/>
                </a:moveTo>
                <a:cubicBezTo>
                  <a:pt x="1465632" y="4638795"/>
                  <a:pt x="1463283" y="4631749"/>
                  <a:pt x="1467982" y="4643492"/>
                </a:cubicBezTo>
                <a:cubicBezTo>
                  <a:pt x="1467982" y="4643492"/>
                  <a:pt x="1463283" y="4650539"/>
                  <a:pt x="1460934" y="4652888"/>
                </a:cubicBezTo>
                <a:lnTo>
                  <a:pt x="1479726" y="4678724"/>
                </a:lnTo>
                <a:cubicBezTo>
                  <a:pt x="1484425" y="4681073"/>
                  <a:pt x="1486775" y="4690468"/>
                  <a:pt x="1493818" y="4690468"/>
                </a:cubicBezTo>
                <a:cubicBezTo>
                  <a:pt x="1496167" y="4690468"/>
                  <a:pt x="1498517" y="4688119"/>
                  <a:pt x="1500867" y="4685771"/>
                </a:cubicBezTo>
                <a:cubicBezTo>
                  <a:pt x="1498517" y="4681073"/>
                  <a:pt x="1496167" y="4678724"/>
                  <a:pt x="1496167" y="4676376"/>
                </a:cubicBezTo>
                <a:cubicBezTo>
                  <a:pt x="1498517" y="4671678"/>
                  <a:pt x="1505561" y="4666980"/>
                  <a:pt x="1510260" y="4669329"/>
                </a:cubicBezTo>
                <a:cubicBezTo>
                  <a:pt x="1512610" y="4671678"/>
                  <a:pt x="1512610" y="4674027"/>
                  <a:pt x="1512610" y="4676376"/>
                </a:cubicBezTo>
                <a:cubicBezTo>
                  <a:pt x="1512610" y="4681073"/>
                  <a:pt x="1505561" y="4681073"/>
                  <a:pt x="1503213" y="4685771"/>
                </a:cubicBezTo>
                <a:cubicBezTo>
                  <a:pt x="1500867" y="4690468"/>
                  <a:pt x="1512610" y="4695166"/>
                  <a:pt x="1512610" y="4702212"/>
                </a:cubicBezTo>
                <a:cubicBezTo>
                  <a:pt x="1512610" y="4704561"/>
                  <a:pt x="1503213" y="4713956"/>
                  <a:pt x="1484425" y="4709258"/>
                </a:cubicBezTo>
                <a:cubicBezTo>
                  <a:pt x="1479726" y="4709258"/>
                  <a:pt x="1477377" y="4704561"/>
                  <a:pt x="1475028" y="4702212"/>
                </a:cubicBezTo>
                <a:cubicBezTo>
                  <a:pt x="1472682" y="4713956"/>
                  <a:pt x="1472682" y="4706910"/>
                  <a:pt x="1470332" y="4718654"/>
                </a:cubicBezTo>
                <a:cubicBezTo>
                  <a:pt x="1477377" y="4716305"/>
                  <a:pt x="1484425" y="4718654"/>
                  <a:pt x="1491468" y="4718654"/>
                </a:cubicBezTo>
                <a:cubicBezTo>
                  <a:pt x="1500867" y="4718654"/>
                  <a:pt x="1507909" y="4723351"/>
                  <a:pt x="1517305" y="4721002"/>
                </a:cubicBezTo>
                <a:cubicBezTo>
                  <a:pt x="1524352" y="4711607"/>
                  <a:pt x="1529053" y="4702212"/>
                  <a:pt x="1533749" y="4692817"/>
                </a:cubicBezTo>
                <a:cubicBezTo>
                  <a:pt x="1540795" y="4697514"/>
                  <a:pt x="1547841" y="4704561"/>
                  <a:pt x="1554887" y="4711607"/>
                </a:cubicBezTo>
                <a:cubicBezTo>
                  <a:pt x="1552537" y="4716305"/>
                  <a:pt x="1550189" y="4723351"/>
                  <a:pt x="1547841" y="4728049"/>
                </a:cubicBezTo>
                <a:cubicBezTo>
                  <a:pt x="1552537" y="4725700"/>
                  <a:pt x="1554887" y="4725700"/>
                  <a:pt x="1559588" y="4725700"/>
                </a:cubicBezTo>
                <a:cubicBezTo>
                  <a:pt x="1559588" y="4725700"/>
                  <a:pt x="1561931" y="4728049"/>
                  <a:pt x="1561931" y="4728049"/>
                </a:cubicBezTo>
                <a:cubicBezTo>
                  <a:pt x="1564280" y="4730398"/>
                  <a:pt x="1566630" y="4735095"/>
                  <a:pt x="1568980" y="4737444"/>
                </a:cubicBezTo>
                <a:cubicBezTo>
                  <a:pt x="1561931" y="4739793"/>
                  <a:pt x="1557238" y="4746839"/>
                  <a:pt x="1550189" y="4744490"/>
                </a:cubicBezTo>
                <a:cubicBezTo>
                  <a:pt x="1547841" y="4742141"/>
                  <a:pt x="1550189" y="4732746"/>
                  <a:pt x="1538446" y="4739793"/>
                </a:cubicBezTo>
                <a:cubicBezTo>
                  <a:pt x="1533749" y="4737444"/>
                  <a:pt x="1529053" y="4749187"/>
                  <a:pt x="1522003" y="4746839"/>
                </a:cubicBezTo>
                <a:cubicBezTo>
                  <a:pt x="1514956" y="4744490"/>
                  <a:pt x="1512610" y="4730398"/>
                  <a:pt x="1505561" y="4732746"/>
                </a:cubicBezTo>
                <a:cubicBezTo>
                  <a:pt x="1505561" y="4732746"/>
                  <a:pt x="1500867" y="4737444"/>
                  <a:pt x="1496167" y="4746839"/>
                </a:cubicBezTo>
                <a:cubicBezTo>
                  <a:pt x="1484425" y="4737444"/>
                  <a:pt x="1472682" y="4735095"/>
                  <a:pt x="1465632" y="4730398"/>
                </a:cubicBezTo>
                <a:cubicBezTo>
                  <a:pt x="1460934" y="4728049"/>
                  <a:pt x="1449189" y="4732746"/>
                  <a:pt x="1446842" y="4746839"/>
                </a:cubicBezTo>
                <a:cubicBezTo>
                  <a:pt x="1444497" y="4756234"/>
                  <a:pt x="1451539" y="4767978"/>
                  <a:pt x="1444497" y="4772675"/>
                </a:cubicBezTo>
                <a:cubicBezTo>
                  <a:pt x="1444497" y="4772675"/>
                  <a:pt x="1449189" y="4777373"/>
                  <a:pt x="1449189" y="4789117"/>
                </a:cubicBezTo>
                <a:lnTo>
                  <a:pt x="1444497" y="4805558"/>
                </a:lnTo>
                <a:cubicBezTo>
                  <a:pt x="1446842" y="4807907"/>
                  <a:pt x="1449189" y="4812605"/>
                  <a:pt x="1451539" y="4812605"/>
                </a:cubicBezTo>
                <a:cubicBezTo>
                  <a:pt x="1451539" y="4812605"/>
                  <a:pt x="1458590" y="4810256"/>
                  <a:pt x="1460934" y="4807907"/>
                </a:cubicBezTo>
                <a:lnTo>
                  <a:pt x="1460934" y="4822000"/>
                </a:lnTo>
                <a:cubicBezTo>
                  <a:pt x="1456239" y="4822000"/>
                  <a:pt x="1453889" y="4824349"/>
                  <a:pt x="1451539" y="4822000"/>
                </a:cubicBezTo>
                <a:cubicBezTo>
                  <a:pt x="1449189" y="4819651"/>
                  <a:pt x="1449189" y="4807907"/>
                  <a:pt x="1444497" y="4807907"/>
                </a:cubicBezTo>
                <a:cubicBezTo>
                  <a:pt x="1444497" y="4807907"/>
                  <a:pt x="1439797" y="4812605"/>
                  <a:pt x="1437447" y="4814953"/>
                </a:cubicBezTo>
                <a:lnTo>
                  <a:pt x="1435098" y="4782071"/>
                </a:lnTo>
                <a:cubicBezTo>
                  <a:pt x="1435098" y="4777373"/>
                  <a:pt x="1435098" y="4775024"/>
                  <a:pt x="1437447" y="4772675"/>
                </a:cubicBezTo>
                <a:cubicBezTo>
                  <a:pt x="1435098" y="4770327"/>
                  <a:pt x="1435098" y="4765629"/>
                  <a:pt x="1432749" y="4763280"/>
                </a:cubicBezTo>
                <a:cubicBezTo>
                  <a:pt x="1416312" y="4742141"/>
                  <a:pt x="1458590" y="4706910"/>
                  <a:pt x="1463283" y="4704561"/>
                </a:cubicBezTo>
                <a:cubicBezTo>
                  <a:pt x="1465632" y="4704561"/>
                  <a:pt x="1465632" y="4702212"/>
                  <a:pt x="1467982" y="4699863"/>
                </a:cubicBezTo>
                <a:cubicBezTo>
                  <a:pt x="1472682" y="4695166"/>
                  <a:pt x="1475028" y="4692817"/>
                  <a:pt x="1477377" y="4688119"/>
                </a:cubicBezTo>
                <a:cubicBezTo>
                  <a:pt x="1477377" y="4688119"/>
                  <a:pt x="1467982" y="4688119"/>
                  <a:pt x="1463283" y="4688119"/>
                </a:cubicBezTo>
                <a:lnTo>
                  <a:pt x="1446842" y="4685771"/>
                </a:lnTo>
                <a:cubicBezTo>
                  <a:pt x="1449189" y="4676376"/>
                  <a:pt x="1453889" y="4669329"/>
                  <a:pt x="1453889" y="4659934"/>
                </a:cubicBezTo>
                <a:cubicBezTo>
                  <a:pt x="1456239" y="4650539"/>
                  <a:pt x="1449189" y="4641144"/>
                  <a:pt x="1451539" y="4634097"/>
                </a:cubicBezTo>
                <a:cubicBezTo>
                  <a:pt x="1451539" y="4631749"/>
                  <a:pt x="1456239" y="4629400"/>
                  <a:pt x="1458590" y="4627051"/>
                </a:cubicBezTo>
                <a:close/>
                <a:moveTo>
                  <a:pt x="970042" y="4624703"/>
                </a:moveTo>
                <a:lnTo>
                  <a:pt x="974738" y="4634098"/>
                </a:lnTo>
                <a:lnTo>
                  <a:pt x="970042" y="4638796"/>
                </a:lnTo>
                <a:lnTo>
                  <a:pt x="962993" y="4634098"/>
                </a:lnTo>
                <a:close/>
                <a:moveTo>
                  <a:pt x="1275381" y="4622355"/>
                </a:moveTo>
                <a:lnTo>
                  <a:pt x="1296521" y="4638796"/>
                </a:lnTo>
                <a:cubicBezTo>
                  <a:pt x="1294172" y="4641145"/>
                  <a:pt x="1294172" y="4645843"/>
                  <a:pt x="1291823" y="4648192"/>
                </a:cubicBezTo>
                <a:cubicBezTo>
                  <a:pt x="1287129" y="4650540"/>
                  <a:pt x="1254243" y="4662284"/>
                  <a:pt x="1249545" y="4662284"/>
                </a:cubicBezTo>
                <a:cubicBezTo>
                  <a:pt x="1249545" y="4662284"/>
                  <a:pt x="1240151" y="4657587"/>
                  <a:pt x="1240151" y="4657587"/>
                </a:cubicBezTo>
                <a:cubicBezTo>
                  <a:pt x="1261288" y="4645843"/>
                  <a:pt x="1261288" y="4648192"/>
                  <a:pt x="1265986" y="4631750"/>
                </a:cubicBezTo>
                <a:cubicBezTo>
                  <a:pt x="1265986" y="4631750"/>
                  <a:pt x="1273036" y="4624704"/>
                  <a:pt x="1275381" y="4622355"/>
                </a:cubicBezTo>
                <a:close/>
                <a:moveTo>
                  <a:pt x="2957093" y="4620006"/>
                </a:moveTo>
                <a:cubicBezTo>
                  <a:pt x="2954744" y="4622355"/>
                  <a:pt x="2952395" y="4622355"/>
                  <a:pt x="2950047" y="4622355"/>
                </a:cubicBezTo>
                <a:cubicBezTo>
                  <a:pt x="2950047" y="4624704"/>
                  <a:pt x="2950047" y="4627052"/>
                  <a:pt x="2950047" y="4627052"/>
                </a:cubicBezTo>
                <a:cubicBezTo>
                  <a:pt x="2952395" y="4624704"/>
                  <a:pt x="2954744" y="4624704"/>
                  <a:pt x="2957093" y="4622355"/>
                </a:cubicBezTo>
                <a:cubicBezTo>
                  <a:pt x="2957093" y="4622355"/>
                  <a:pt x="2957093" y="4620006"/>
                  <a:pt x="2957093" y="4620006"/>
                </a:cubicBezTo>
                <a:close/>
                <a:moveTo>
                  <a:pt x="2658799" y="4620006"/>
                </a:moveTo>
                <a:cubicBezTo>
                  <a:pt x="2647054" y="4627052"/>
                  <a:pt x="2632963" y="4636448"/>
                  <a:pt x="2618869" y="4643494"/>
                </a:cubicBezTo>
                <a:cubicBezTo>
                  <a:pt x="2630613" y="4641145"/>
                  <a:pt x="2642357" y="4638796"/>
                  <a:pt x="2654101" y="4636448"/>
                </a:cubicBezTo>
                <a:cubicBezTo>
                  <a:pt x="2654101" y="4629401"/>
                  <a:pt x="2656449" y="4624704"/>
                  <a:pt x="2658799" y="4620006"/>
                </a:cubicBezTo>
                <a:close/>
                <a:moveTo>
                  <a:pt x="885486" y="4617656"/>
                </a:moveTo>
                <a:lnTo>
                  <a:pt x="890181" y="4624702"/>
                </a:lnTo>
                <a:lnTo>
                  <a:pt x="885486" y="4627051"/>
                </a:lnTo>
                <a:lnTo>
                  <a:pt x="878437" y="4624702"/>
                </a:lnTo>
                <a:close/>
                <a:moveTo>
                  <a:pt x="1080432" y="4615307"/>
                </a:moveTo>
                <a:cubicBezTo>
                  <a:pt x="1080432" y="4615307"/>
                  <a:pt x="1082782" y="4617656"/>
                  <a:pt x="1082782" y="4617656"/>
                </a:cubicBezTo>
                <a:lnTo>
                  <a:pt x="1080432" y="4634097"/>
                </a:lnTo>
                <a:lnTo>
                  <a:pt x="1073390" y="4643492"/>
                </a:lnTo>
                <a:cubicBezTo>
                  <a:pt x="1073390" y="4643492"/>
                  <a:pt x="1071040" y="4643492"/>
                  <a:pt x="1071040" y="4643492"/>
                </a:cubicBezTo>
                <a:lnTo>
                  <a:pt x="1068690" y="4634097"/>
                </a:lnTo>
                <a:lnTo>
                  <a:pt x="1078084" y="4617656"/>
                </a:lnTo>
                <a:cubicBezTo>
                  <a:pt x="1078084" y="4617656"/>
                  <a:pt x="1080432" y="4615307"/>
                  <a:pt x="1080432" y="4615307"/>
                </a:cubicBezTo>
                <a:close/>
                <a:moveTo>
                  <a:pt x="927764" y="4610610"/>
                </a:moveTo>
                <a:lnTo>
                  <a:pt x="937157" y="4612959"/>
                </a:lnTo>
                <a:lnTo>
                  <a:pt x="939507" y="4617656"/>
                </a:lnTo>
                <a:lnTo>
                  <a:pt x="937157" y="4622354"/>
                </a:lnTo>
                <a:cubicBezTo>
                  <a:pt x="937157" y="4622354"/>
                  <a:pt x="934808" y="4624703"/>
                  <a:pt x="934808" y="4624703"/>
                </a:cubicBezTo>
                <a:lnTo>
                  <a:pt x="927764" y="4629400"/>
                </a:lnTo>
                <a:lnTo>
                  <a:pt x="923064" y="4624703"/>
                </a:lnTo>
                <a:lnTo>
                  <a:pt x="923064" y="4615308"/>
                </a:lnTo>
                <a:cubicBezTo>
                  <a:pt x="923064" y="4615308"/>
                  <a:pt x="925414" y="4612959"/>
                  <a:pt x="927764" y="4610610"/>
                </a:cubicBezTo>
                <a:close/>
                <a:moveTo>
                  <a:pt x="1698150" y="4608262"/>
                </a:moveTo>
                <a:lnTo>
                  <a:pt x="1691104" y="4610611"/>
                </a:lnTo>
                <a:lnTo>
                  <a:pt x="1698150" y="4615308"/>
                </a:lnTo>
                <a:lnTo>
                  <a:pt x="1707547" y="4608262"/>
                </a:lnTo>
                <a:close/>
                <a:moveTo>
                  <a:pt x="1310613" y="4608261"/>
                </a:moveTo>
                <a:lnTo>
                  <a:pt x="1331751" y="4617656"/>
                </a:lnTo>
                <a:lnTo>
                  <a:pt x="1317659" y="4634098"/>
                </a:lnTo>
                <a:cubicBezTo>
                  <a:pt x="1308264" y="4634098"/>
                  <a:pt x="1310613" y="4636447"/>
                  <a:pt x="1305916" y="4627051"/>
                </a:cubicBezTo>
                <a:cubicBezTo>
                  <a:pt x="1298871" y="4617656"/>
                  <a:pt x="1301221" y="4620005"/>
                  <a:pt x="1303566" y="4610610"/>
                </a:cubicBezTo>
                <a:cubicBezTo>
                  <a:pt x="1303566" y="4610610"/>
                  <a:pt x="1308264" y="4610610"/>
                  <a:pt x="1310613" y="4608261"/>
                </a:cubicBezTo>
                <a:close/>
                <a:moveTo>
                  <a:pt x="2489091" y="4605304"/>
                </a:moveTo>
                <a:lnTo>
                  <a:pt x="2492035" y="4605913"/>
                </a:lnTo>
                <a:cubicBezTo>
                  <a:pt x="2487337" y="4610611"/>
                  <a:pt x="2480291" y="4612960"/>
                  <a:pt x="2473246" y="4615308"/>
                </a:cubicBezTo>
                <a:lnTo>
                  <a:pt x="2473246" y="4610784"/>
                </a:lnTo>
                <a:lnTo>
                  <a:pt x="2488549" y="4605399"/>
                </a:lnTo>
                <a:close/>
                <a:moveTo>
                  <a:pt x="1531403" y="4598867"/>
                </a:moveTo>
                <a:cubicBezTo>
                  <a:pt x="1529053" y="4601216"/>
                  <a:pt x="1524352" y="4603564"/>
                  <a:pt x="1524352" y="4605913"/>
                </a:cubicBezTo>
                <a:cubicBezTo>
                  <a:pt x="1522004" y="4610611"/>
                  <a:pt x="1526702" y="4612959"/>
                  <a:pt x="1526702" y="4615308"/>
                </a:cubicBezTo>
                <a:cubicBezTo>
                  <a:pt x="1526702" y="4620006"/>
                  <a:pt x="1519655" y="4627052"/>
                  <a:pt x="1522004" y="4631749"/>
                </a:cubicBezTo>
                <a:cubicBezTo>
                  <a:pt x="1522004" y="4631749"/>
                  <a:pt x="1526702" y="4636447"/>
                  <a:pt x="1529053" y="4638796"/>
                </a:cubicBezTo>
                <a:lnTo>
                  <a:pt x="1545495" y="4624703"/>
                </a:lnTo>
                <a:lnTo>
                  <a:pt x="1543145" y="4615308"/>
                </a:lnTo>
                <a:close/>
                <a:moveTo>
                  <a:pt x="885486" y="4598866"/>
                </a:moveTo>
                <a:lnTo>
                  <a:pt x="892530" y="4605912"/>
                </a:lnTo>
                <a:lnTo>
                  <a:pt x="885486" y="4612959"/>
                </a:lnTo>
                <a:lnTo>
                  <a:pt x="880786" y="4605912"/>
                </a:lnTo>
                <a:close/>
                <a:moveTo>
                  <a:pt x="2714582" y="4596518"/>
                </a:moveTo>
                <a:cubicBezTo>
                  <a:pt x="2708710" y="4596518"/>
                  <a:pt x="2702252" y="4597692"/>
                  <a:pt x="2696379" y="4598867"/>
                </a:cubicBezTo>
                <a:cubicBezTo>
                  <a:pt x="2684635" y="4601216"/>
                  <a:pt x="2675240" y="4608262"/>
                  <a:pt x="2663496" y="4615308"/>
                </a:cubicBezTo>
                <a:cubicBezTo>
                  <a:pt x="2694030" y="4608262"/>
                  <a:pt x="2722215" y="4624704"/>
                  <a:pt x="2733959" y="4601216"/>
                </a:cubicBezTo>
                <a:cubicBezTo>
                  <a:pt x="2736308" y="4601216"/>
                  <a:pt x="2738657" y="4601216"/>
                  <a:pt x="2741006" y="4601216"/>
                </a:cubicBezTo>
                <a:cubicBezTo>
                  <a:pt x="2736308" y="4601216"/>
                  <a:pt x="2733959" y="4598867"/>
                  <a:pt x="2729262" y="4598867"/>
                </a:cubicBezTo>
                <a:cubicBezTo>
                  <a:pt x="2729262" y="4598867"/>
                  <a:pt x="2729262" y="4601216"/>
                  <a:pt x="2729262" y="4601216"/>
                </a:cubicBezTo>
                <a:cubicBezTo>
                  <a:pt x="2725739" y="4597692"/>
                  <a:pt x="2720454" y="4596518"/>
                  <a:pt x="2714582" y="4596518"/>
                </a:cubicBezTo>
                <a:close/>
                <a:moveTo>
                  <a:pt x="979435" y="4596518"/>
                </a:moveTo>
                <a:cubicBezTo>
                  <a:pt x="979435" y="4596518"/>
                  <a:pt x="984134" y="4601216"/>
                  <a:pt x="988835" y="4605913"/>
                </a:cubicBezTo>
                <a:lnTo>
                  <a:pt x="1005270" y="4617657"/>
                </a:lnTo>
                <a:lnTo>
                  <a:pt x="998227" y="4634099"/>
                </a:lnTo>
                <a:cubicBezTo>
                  <a:pt x="998227" y="4636448"/>
                  <a:pt x="995877" y="4636448"/>
                  <a:pt x="995877" y="4638796"/>
                </a:cubicBezTo>
                <a:cubicBezTo>
                  <a:pt x="995877" y="4636448"/>
                  <a:pt x="991178" y="4636448"/>
                  <a:pt x="991178" y="4634099"/>
                </a:cubicBezTo>
                <a:cubicBezTo>
                  <a:pt x="991178" y="4634099"/>
                  <a:pt x="991178" y="4624704"/>
                  <a:pt x="988835" y="4622355"/>
                </a:cubicBezTo>
                <a:lnTo>
                  <a:pt x="974742" y="4608262"/>
                </a:lnTo>
                <a:cubicBezTo>
                  <a:pt x="974742" y="4603564"/>
                  <a:pt x="972392" y="4601216"/>
                  <a:pt x="974742" y="4598867"/>
                </a:cubicBezTo>
                <a:cubicBezTo>
                  <a:pt x="974742" y="4598867"/>
                  <a:pt x="977087" y="4596518"/>
                  <a:pt x="979435" y="4596518"/>
                </a:cubicBezTo>
                <a:close/>
                <a:moveTo>
                  <a:pt x="2926559" y="4594169"/>
                </a:moveTo>
                <a:cubicBezTo>
                  <a:pt x="2926559" y="4594169"/>
                  <a:pt x="2926559" y="4596518"/>
                  <a:pt x="2926559" y="4596518"/>
                </a:cubicBezTo>
                <a:cubicBezTo>
                  <a:pt x="2926559" y="4598867"/>
                  <a:pt x="2924210" y="4598867"/>
                  <a:pt x="2924210" y="4598867"/>
                </a:cubicBezTo>
                <a:close/>
                <a:moveTo>
                  <a:pt x="1430400" y="4593875"/>
                </a:moveTo>
                <a:cubicBezTo>
                  <a:pt x="1428639" y="4592994"/>
                  <a:pt x="1425704" y="4592994"/>
                  <a:pt x="1421006" y="4594168"/>
                </a:cubicBezTo>
                <a:cubicBezTo>
                  <a:pt x="1421006" y="4594168"/>
                  <a:pt x="1413962" y="4596517"/>
                  <a:pt x="1411612" y="4596517"/>
                </a:cubicBezTo>
                <a:lnTo>
                  <a:pt x="1383426" y="4605912"/>
                </a:lnTo>
                <a:lnTo>
                  <a:pt x="1385777" y="4631749"/>
                </a:lnTo>
                <a:cubicBezTo>
                  <a:pt x="1388127" y="4634098"/>
                  <a:pt x="1388127" y="4638795"/>
                  <a:pt x="1392822" y="4638795"/>
                </a:cubicBezTo>
                <a:cubicBezTo>
                  <a:pt x="1392822" y="4638795"/>
                  <a:pt x="1404570" y="4629400"/>
                  <a:pt x="1392822" y="4622354"/>
                </a:cubicBezTo>
                <a:lnTo>
                  <a:pt x="1404570" y="4605912"/>
                </a:lnTo>
                <a:cubicBezTo>
                  <a:pt x="1406914" y="4605912"/>
                  <a:pt x="1409262" y="4603563"/>
                  <a:pt x="1411612" y="4603563"/>
                </a:cubicBezTo>
                <a:cubicBezTo>
                  <a:pt x="1416312" y="4603563"/>
                  <a:pt x="1416312" y="4610610"/>
                  <a:pt x="1421006" y="4610610"/>
                </a:cubicBezTo>
                <a:cubicBezTo>
                  <a:pt x="1423355" y="4612959"/>
                  <a:pt x="1432749" y="4603563"/>
                  <a:pt x="1432749" y="4598866"/>
                </a:cubicBezTo>
                <a:cubicBezTo>
                  <a:pt x="1432749" y="4596517"/>
                  <a:pt x="1432165" y="4594756"/>
                  <a:pt x="1430400" y="4593875"/>
                </a:cubicBezTo>
                <a:close/>
                <a:moveTo>
                  <a:pt x="1317659" y="4591820"/>
                </a:moveTo>
                <a:lnTo>
                  <a:pt x="1327056" y="4591820"/>
                </a:lnTo>
                <a:lnTo>
                  <a:pt x="1329406" y="4596518"/>
                </a:lnTo>
                <a:lnTo>
                  <a:pt x="1327056" y="4598866"/>
                </a:lnTo>
                <a:lnTo>
                  <a:pt x="1317659" y="4596518"/>
                </a:lnTo>
                <a:close/>
                <a:moveTo>
                  <a:pt x="1089827" y="4591820"/>
                </a:moveTo>
                <a:lnTo>
                  <a:pt x="1099225" y="4601215"/>
                </a:lnTo>
                <a:lnTo>
                  <a:pt x="1089827" y="4610610"/>
                </a:lnTo>
                <a:lnTo>
                  <a:pt x="1082782" y="4603564"/>
                </a:lnTo>
                <a:lnTo>
                  <a:pt x="1087482" y="4594169"/>
                </a:lnTo>
                <a:cubicBezTo>
                  <a:pt x="1087482" y="4594169"/>
                  <a:pt x="1089827" y="4591820"/>
                  <a:pt x="1089827" y="4591820"/>
                </a:cubicBezTo>
                <a:close/>
                <a:moveTo>
                  <a:pt x="1148548" y="4584773"/>
                </a:moveTo>
                <a:lnTo>
                  <a:pt x="1157945" y="4584773"/>
                </a:lnTo>
                <a:cubicBezTo>
                  <a:pt x="1157945" y="4584773"/>
                  <a:pt x="1160296" y="4589471"/>
                  <a:pt x="1160296" y="4591819"/>
                </a:cubicBezTo>
                <a:lnTo>
                  <a:pt x="1162646" y="4601215"/>
                </a:lnTo>
                <a:lnTo>
                  <a:pt x="1162646" y="4610610"/>
                </a:lnTo>
                <a:cubicBezTo>
                  <a:pt x="1162646" y="4610610"/>
                  <a:pt x="1160296" y="4612959"/>
                  <a:pt x="1157945" y="4615307"/>
                </a:cubicBezTo>
                <a:lnTo>
                  <a:pt x="1148548" y="4612959"/>
                </a:lnTo>
                <a:lnTo>
                  <a:pt x="1148548" y="4610610"/>
                </a:lnTo>
                <a:lnTo>
                  <a:pt x="1146203" y="4601215"/>
                </a:lnTo>
                <a:lnTo>
                  <a:pt x="1146203" y="4591819"/>
                </a:lnTo>
                <a:cubicBezTo>
                  <a:pt x="1146203" y="4591819"/>
                  <a:pt x="1148548" y="4587122"/>
                  <a:pt x="1148548" y="4584773"/>
                </a:cubicBezTo>
                <a:close/>
                <a:moveTo>
                  <a:pt x="5099253" y="4582462"/>
                </a:moveTo>
                <a:cubicBezTo>
                  <a:pt x="5096537" y="4582278"/>
                  <a:pt x="5093895" y="4583600"/>
                  <a:pt x="5092133" y="4587123"/>
                </a:cubicBezTo>
                <a:cubicBezTo>
                  <a:pt x="5099179" y="4591821"/>
                  <a:pt x="5089784" y="4603564"/>
                  <a:pt x="5103877" y="4605913"/>
                </a:cubicBezTo>
                <a:cubicBezTo>
                  <a:pt x="5116208" y="4597105"/>
                  <a:pt x="5107400" y="4583012"/>
                  <a:pt x="5099253" y="4582462"/>
                </a:cubicBezTo>
                <a:close/>
                <a:moveTo>
                  <a:pt x="2954744" y="4582426"/>
                </a:moveTo>
                <a:cubicBezTo>
                  <a:pt x="2954744" y="4587123"/>
                  <a:pt x="2954744" y="4591821"/>
                  <a:pt x="2957093" y="4596518"/>
                </a:cubicBezTo>
                <a:cubicBezTo>
                  <a:pt x="2959442" y="4596518"/>
                  <a:pt x="2964139" y="4596518"/>
                  <a:pt x="2968837" y="4594169"/>
                </a:cubicBezTo>
                <a:cubicBezTo>
                  <a:pt x="2966488" y="4587123"/>
                  <a:pt x="2961791" y="4584774"/>
                  <a:pt x="2954744" y="4582426"/>
                </a:cubicBezTo>
                <a:close/>
                <a:moveTo>
                  <a:pt x="2917164" y="4582426"/>
                </a:moveTo>
                <a:cubicBezTo>
                  <a:pt x="2919514" y="4584774"/>
                  <a:pt x="2919514" y="4587123"/>
                  <a:pt x="2919514" y="4589472"/>
                </a:cubicBezTo>
                <a:lnTo>
                  <a:pt x="2924210" y="4594169"/>
                </a:lnTo>
                <a:lnTo>
                  <a:pt x="2921861" y="4596518"/>
                </a:lnTo>
                <a:cubicBezTo>
                  <a:pt x="2924210" y="4598867"/>
                  <a:pt x="2924210" y="4598867"/>
                  <a:pt x="2924210" y="4601216"/>
                </a:cubicBezTo>
                <a:cubicBezTo>
                  <a:pt x="2926559" y="4601216"/>
                  <a:pt x="2928908" y="4601216"/>
                  <a:pt x="2931256" y="4601216"/>
                </a:cubicBezTo>
                <a:cubicBezTo>
                  <a:pt x="2931256" y="4601216"/>
                  <a:pt x="2933605" y="4601216"/>
                  <a:pt x="2935954" y="4601216"/>
                </a:cubicBezTo>
                <a:cubicBezTo>
                  <a:pt x="2938303" y="4598867"/>
                  <a:pt x="2943000" y="4598867"/>
                  <a:pt x="2940652" y="4598867"/>
                </a:cubicBezTo>
                <a:cubicBezTo>
                  <a:pt x="2933605" y="4591821"/>
                  <a:pt x="2926559" y="4584774"/>
                  <a:pt x="2919514" y="4582426"/>
                </a:cubicBezTo>
                <a:cubicBezTo>
                  <a:pt x="2919514" y="4582426"/>
                  <a:pt x="2917164" y="4582426"/>
                  <a:pt x="2917164" y="4582426"/>
                </a:cubicBezTo>
                <a:close/>
                <a:moveTo>
                  <a:pt x="2999371" y="4580077"/>
                </a:moveTo>
                <a:cubicBezTo>
                  <a:pt x="2994674" y="4580077"/>
                  <a:pt x="2989977" y="4582426"/>
                  <a:pt x="2985278" y="4584774"/>
                </a:cubicBezTo>
                <a:cubicBezTo>
                  <a:pt x="2985278" y="4589472"/>
                  <a:pt x="2985278" y="4591821"/>
                  <a:pt x="2985278" y="4594169"/>
                </a:cubicBezTo>
                <a:cubicBezTo>
                  <a:pt x="2992325" y="4594169"/>
                  <a:pt x="3001720" y="4594169"/>
                  <a:pt x="3008766" y="4596518"/>
                </a:cubicBezTo>
                <a:cubicBezTo>
                  <a:pt x="3006417" y="4591821"/>
                  <a:pt x="3004069" y="4584774"/>
                  <a:pt x="2999371" y="4580077"/>
                </a:cubicBezTo>
                <a:close/>
                <a:moveTo>
                  <a:pt x="2910118" y="4580077"/>
                </a:moveTo>
                <a:cubicBezTo>
                  <a:pt x="2905420" y="4587123"/>
                  <a:pt x="2879583" y="4601216"/>
                  <a:pt x="2891327" y="4605913"/>
                </a:cubicBezTo>
                <a:cubicBezTo>
                  <a:pt x="2893676" y="4598867"/>
                  <a:pt x="2921861" y="4591821"/>
                  <a:pt x="2910118" y="4580077"/>
                </a:cubicBezTo>
                <a:close/>
                <a:moveTo>
                  <a:pt x="962993" y="4580076"/>
                </a:moveTo>
                <a:cubicBezTo>
                  <a:pt x="962993" y="4580076"/>
                  <a:pt x="965342" y="4582425"/>
                  <a:pt x="967692" y="4582425"/>
                </a:cubicBezTo>
                <a:lnTo>
                  <a:pt x="960649" y="4598866"/>
                </a:lnTo>
                <a:lnTo>
                  <a:pt x="953599" y="4605913"/>
                </a:lnTo>
                <a:lnTo>
                  <a:pt x="944207" y="4598866"/>
                </a:lnTo>
                <a:lnTo>
                  <a:pt x="953599" y="4582425"/>
                </a:lnTo>
                <a:close/>
                <a:moveTo>
                  <a:pt x="1522004" y="4577728"/>
                </a:moveTo>
                <a:lnTo>
                  <a:pt x="1519655" y="4591820"/>
                </a:lnTo>
                <a:lnTo>
                  <a:pt x="1522004" y="4589472"/>
                </a:lnTo>
                <a:lnTo>
                  <a:pt x="1529053" y="4580076"/>
                </a:lnTo>
                <a:close/>
                <a:moveTo>
                  <a:pt x="1073390" y="4577727"/>
                </a:moveTo>
                <a:lnTo>
                  <a:pt x="1078084" y="4584773"/>
                </a:lnTo>
                <a:lnTo>
                  <a:pt x="1078084" y="4591820"/>
                </a:lnTo>
                <a:lnTo>
                  <a:pt x="1073390" y="4596517"/>
                </a:lnTo>
                <a:lnTo>
                  <a:pt x="1063991" y="4594168"/>
                </a:lnTo>
                <a:close/>
                <a:moveTo>
                  <a:pt x="3015813" y="4573030"/>
                </a:moveTo>
                <a:cubicBezTo>
                  <a:pt x="3013464" y="4573030"/>
                  <a:pt x="3008766" y="4575379"/>
                  <a:pt x="3004069" y="4577728"/>
                </a:cubicBezTo>
                <a:cubicBezTo>
                  <a:pt x="3006417" y="4584774"/>
                  <a:pt x="3008766" y="4591821"/>
                  <a:pt x="3011115" y="4598867"/>
                </a:cubicBezTo>
                <a:cubicBezTo>
                  <a:pt x="3013464" y="4598867"/>
                  <a:pt x="3013464" y="4601216"/>
                  <a:pt x="3015813" y="4601216"/>
                </a:cubicBezTo>
                <a:cubicBezTo>
                  <a:pt x="3018161" y="4598867"/>
                  <a:pt x="3020510" y="4596518"/>
                  <a:pt x="3022859" y="4594169"/>
                </a:cubicBezTo>
                <a:cubicBezTo>
                  <a:pt x="3020510" y="4587123"/>
                  <a:pt x="3018161" y="4580077"/>
                  <a:pt x="3015813" y="4573030"/>
                </a:cubicBezTo>
                <a:close/>
                <a:moveTo>
                  <a:pt x="5634700" y="4573029"/>
                </a:moveTo>
                <a:cubicBezTo>
                  <a:pt x="5641747" y="4573029"/>
                  <a:pt x="5637049" y="4580075"/>
                  <a:pt x="5634700" y="4580075"/>
                </a:cubicBezTo>
                <a:cubicBezTo>
                  <a:pt x="5627654" y="4580075"/>
                  <a:pt x="5630003" y="4575378"/>
                  <a:pt x="5634700" y="4573029"/>
                </a:cubicBezTo>
                <a:close/>
                <a:moveTo>
                  <a:pt x="3065137" y="4570682"/>
                </a:moveTo>
                <a:cubicBezTo>
                  <a:pt x="3065137" y="4573030"/>
                  <a:pt x="3067486" y="4573030"/>
                  <a:pt x="3067486" y="4575379"/>
                </a:cubicBezTo>
                <a:cubicBezTo>
                  <a:pt x="3069835" y="4575379"/>
                  <a:pt x="3072184" y="4575379"/>
                  <a:pt x="3072184" y="4573030"/>
                </a:cubicBezTo>
                <a:cubicBezTo>
                  <a:pt x="3069835" y="4570682"/>
                  <a:pt x="3067486" y="4570682"/>
                  <a:pt x="3065137" y="4570682"/>
                </a:cubicBezTo>
                <a:close/>
                <a:moveTo>
                  <a:pt x="1470332" y="4570681"/>
                </a:moveTo>
                <a:cubicBezTo>
                  <a:pt x="1470332" y="4570681"/>
                  <a:pt x="1470332" y="4573030"/>
                  <a:pt x="1470332" y="4573030"/>
                </a:cubicBezTo>
                <a:lnTo>
                  <a:pt x="1472682" y="4582425"/>
                </a:lnTo>
                <a:lnTo>
                  <a:pt x="1451539" y="4584774"/>
                </a:lnTo>
                <a:lnTo>
                  <a:pt x="1449189" y="4582425"/>
                </a:lnTo>
                <a:cubicBezTo>
                  <a:pt x="1449189" y="4582425"/>
                  <a:pt x="1451539" y="4580076"/>
                  <a:pt x="1451539" y="4577727"/>
                </a:cubicBezTo>
                <a:lnTo>
                  <a:pt x="1460934" y="4577727"/>
                </a:lnTo>
                <a:lnTo>
                  <a:pt x="1467982" y="4573030"/>
                </a:lnTo>
                <a:cubicBezTo>
                  <a:pt x="1467982" y="4573030"/>
                  <a:pt x="1470332" y="4570681"/>
                  <a:pt x="1470332" y="4570681"/>
                </a:cubicBezTo>
                <a:close/>
                <a:moveTo>
                  <a:pt x="3046347" y="4568333"/>
                </a:moveTo>
                <a:cubicBezTo>
                  <a:pt x="3039300" y="4568333"/>
                  <a:pt x="3034604" y="4570682"/>
                  <a:pt x="3027557" y="4570682"/>
                </a:cubicBezTo>
                <a:cubicBezTo>
                  <a:pt x="3029905" y="4575379"/>
                  <a:pt x="3032254" y="4582426"/>
                  <a:pt x="3034604" y="4587123"/>
                </a:cubicBezTo>
                <a:cubicBezTo>
                  <a:pt x="3039300" y="4587123"/>
                  <a:pt x="3043998" y="4584774"/>
                  <a:pt x="3046347" y="4582426"/>
                </a:cubicBezTo>
                <a:cubicBezTo>
                  <a:pt x="3046347" y="4577728"/>
                  <a:pt x="3046347" y="4573030"/>
                  <a:pt x="3046347" y="4568333"/>
                </a:cubicBezTo>
                <a:close/>
                <a:moveTo>
                  <a:pt x="2684635" y="4568333"/>
                </a:moveTo>
                <a:cubicBezTo>
                  <a:pt x="2675240" y="4568333"/>
                  <a:pt x="2665845" y="4570682"/>
                  <a:pt x="2656449" y="4573030"/>
                </a:cubicBezTo>
                <a:cubicBezTo>
                  <a:pt x="2663496" y="4573030"/>
                  <a:pt x="2672891" y="4573030"/>
                  <a:pt x="2684635" y="4573030"/>
                </a:cubicBezTo>
                <a:cubicBezTo>
                  <a:pt x="2684635" y="4573030"/>
                  <a:pt x="2684635" y="4570682"/>
                  <a:pt x="2684635" y="4568333"/>
                </a:cubicBezTo>
                <a:close/>
                <a:moveTo>
                  <a:pt x="1583073" y="4568332"/>
                </a:moveTo>
                <a:lnTo>
                  <a:pt x="1587769" y="4575378"/>
                </a:lnTo>
                <a:lnTo>
                  <a:pt x="1585423" y="4584773"/>
                </a:lnTo>
                <a:cubicBezTo>
                  <a:pt x="1585423" y="4584773"/>
                  <a:pt x="1585423" y="4587122"/>
                  <a:pt x="1583073" y="4587122"/>
                </a:cubicBezTo>
                <a:cubicBezTo>
                  <a:pt x="1583073" y="4587122"/>
                  <a:pt x="1580722" y="4584773"/>
                  <a:pt x="1578373" y="4584773"/>
                </a:cubicBezTo>
                <a:lnTo>
                  <a:pt x="1571330" y="4575378"/>
                </a:lnTo>
                <a:close/>
                <a:moveTo>
                  <a:pt x="1700499" y="4563635"/>
                </a:moveTo>
                <a:cubicBezTo>
                  <a:pt x="1700499" y="4563635"/>
                  <a:pt x="1698150" y="4565984"/>
                  <a:pt x="1698150" y="4565984"/>
                </a:cubicBezTo>
                <a:lnTo>
                  <a:pt x="1695805" y="4575379"/>
                </a:lnTo>
                <a:lnTo>
                  <a:pt x="1695805" y="4584774"/>
                </a:lnTo>
                <a:lnTo>
                  <a:pt x="1700499" y="4587123"/>
                </a:lnTo>
                <a:lnTo>
                  <a:pt x="1702848" y="4584774"/>
                </a:lnTo>
                <a:lnTo>
                  <a:pt x="1705197" y="4575379"/>
                </a:lnTo>
                <a:lnTo>
                  <a:pt x="1702848" y="4565984"/>
                </a:lnTo>
                <a:cubicBezTo>
                  <a:pt x="1700499" y="4565984"/>
                  <a:pt x="1700499" y="4563635"/>
                  <a:pt x="1700499" y="4563635"/>
                </a:cubicBezTo>
                <a:close/>
                <a:moveTo>
                  <a:pt x="1268336" y="4563635"/>
                </a:moveTo>
                <a:lnTo>
                  <a:pt x="1277730" y="4570681"/>
                </a:lnTo>
                <a:lnTo>
                  <a:pt x="1282428" y="4580076"/>
                </a:lnTo>
                <a:cubicBezTo>
                  <a:pt x="1261288" y="4601216"/>
                  <a:pt x="1275380" y="4598867"/>
                  <a:pt x="1263637" y="4580076"/>
                </a:cubicBezTo>
                <a:lnTo>
                  <a:pt x="1263637" y="4570681"/>
                </a:lnTo>
                <a:cubicBezTo>
                  <a:pt x="1263637" y="4570681"/>
                  <a:pt x="1265986" y="4565984"/>
                  <a:pt x="1268336" y="4563635"/>
                </a:cubicBezTo>
                <a:close/>
                <a:moveTo>
                  <a:pt x="845567" y="4563634"/>
                </a:moveTo>
                <a:cubicBezTo>
                  <a:pt x="845567" y="4563634"/>
                  <a:pt x="852609" y="4563634"/>
                  <a:pt x="859660" y="4570680"/>
                </a:cubicBezTo>
                <a:lnTo>
                  <a:pt x="854959" y="4589471"/>
                </a:lnTo>
                <a:lnTo>
                  <a:pt x="845567" y="4594168"/>
                </a:lnTo>
                <a:cubicBezTo>
                  <a:pt x="845567" y="4594168"/>
                  <a:pt x="840870" y="4589471"/>
                  <a:pt x="840870" y="4587122"/>
                </a:cubicBezTo>
                <a:lnTo>
                  <a:pt x="833817" y="4570680"/>
                </a:lnTo>
                <a:close/>
                <a:moveTo>
                  <a:pt x="2769191" y="4558938"/>
                </a:moveTo>
                <a:cubicBezTo>
                  <a:pt x="2762144" y="4561286"/>
                  <a:pt x="2757447" y="4561286"/>
                  <a:pt x="2752749" y="4561286"/>
                </a:cubicBezTo>
                <a:lnTo>
                  <a:pt x="2750401" y="4563635"/>
                </a:lnTo>
                <a:lnTo>
                  <a:pt x="2743354" y="4561286"/>
                </a:lnTo>
                <a:cubicBezTo>
                  <a:pt x="2743354" y="4565984"/>
                  <a:pt x="2741006" y="4570682"/>
                  <a:pt x="2741006" y="4573030"/>
                </a:cubicBezTo>
                <a:cubicBezTo>
                  <a:pt x="2750401" y="4573030"/>
                  <a:pt x="2759797" y="4570682"/>
                  <a:pt x="2769191" y="4570682"/>
                </a:cubicBezTo>
                <a:cubicBezTo>
                  <a:pt x="2771540" y="4570682"/>
                  <a:pt x="2773888" y="4570682"/>
                  <a:pt x="2778586" y="4570682"/>
                </a:cubicBezTo>
                <a:cubicBezTo>
                  <a:pt x="2776237" y="4565984"/>
                  <a:pt x="2771540" y="4561286"/>
                  <a:pt x="2769191" y="4558938"/>
                </a:cubicBezTo>
                <a:close/>
                <a:moveTo>
                  <a:pt x="1132110" y="4558937"/>
                </a:moveTo>
                <a:lnTo>
                  <a:pt x="1132110" y="4570681"/>
                </a:lnTo>
                <a:lnTo>
                  <a:pt x="1125060" y="4568332"/>
                </a:lnTo>
                <a:close/>
                <a:moveTo>
                  <a:pt x="963002" y="4556588"/>
                </a:moveTo>
                <a:cubicBezTo>
                  <a:pt x="963002" y="4556588"/>
                  <a:pt x="963002" y="4556588"/>
                  <a:pt x="963002" y="4558937"/>
                </a:cubicBezTo>
                <a:lnTo>
                  <a:pt x="967700" y="4568332"/>
                </a:lnTo>
                <a:lnTo>
                  <a:pt x="963002" y="4570681"/>
                </a:lnTo>
                <a:lnTo>
                  <a:pt x="958308" y="4565983"/>
                </a:lnTo>
                <a:close/>
                <a:moveTo>
                  <a:pt x="5742451" y="4556002"/>
                </a:moveTo>
                <a:cubicBezTo>
                  <a:pt x="5749204" y="4557764"/>
                  <a:pt x="5754489" y="4563635"/>
                  <a:pt x="5756838" y="4575379"/>
                </a:cubicBezTo>
                <a:cubicBezTo>
                  <a:pt x="5745094" y="4575379"/>
                  <a:pt x="5735699" y="4580077"/>
                  <a:pt x="5735699" y="4591821"/>
                </a:cubicBezTo>
                <a:cubicBezTo>
                  <a:pt x="5723955" y="4594170"/>
                  <a:pt x="5721606" y="4577728"/>
                  <a:pt x="5719257" y="4561287"/>
                </a:cubicBezTo>
                <a:cubicBezTo>
                  <a:pt x="5727478" y="4556589"/>
                  <a:pt x="5735698" y="4554241"/>
                  <a:pt x="5742451" y="4556002"/>
                </a:cubicBezTo>
                <a:close/>
                <a:moveTo>
                  <a:pt x="2398084" y="4554240"/>
                </a:moveTo>
                <a:lnTo>
                  <a:pt x="2386340" y="4558938"/>
                </a:lnTo>
                <a:lnTo>
                  <a:pt x="2391037" y="4570682"/>
                </a:lnTo>
                <a:lnTo>
                  <a:pt x="2393386" y="4573030"/>
                </a:lnTo>
                <a:lnTo>
                  <a:pt x="2402781" y="4573030"/>
                </a:lnTo>
                <a:lnTo>
                  <a:pt x="2398084" y="4563635"/>
                </a:lnTo>
                <a:close/>
                <a:moveTo>
                  <a:pt x="1174388" y="4551890"/>
                </a:moveTo>
                <a:lnTo>
                  <a:pt x="1183780" y="4554239"/>
                </a:lnTo>
                <a:lnTo>
                  <a:pt x="1188481" y="4561285"/>
                </a:lnTo>
                <a:lnTo>
                  <a:pt x="1183780" y="4563634"/>
                </a:lnTo>
                <a:lnTo>
                  <a:pt x="1174388" y="4565983"/>
                </a:lnTo>
                <a:lnTo>
                  <a:pt x="1167341" y="4558936"/>
                </a:lnTo>
                <a:close/>
                <a:moveTo>
                  <a:pt x="1207265" y="4549543"/>
                </a:moveTo>
                <a:lnTo>
                  <a:pt x="1223708" y="4563636"/>
                </a:lnTo>
                <a:cubicBezTo>
                  <a:pt x="1228408" y="4561287"/>
                  <a:pt x="1228408" y="4556589"/>
                  <a:pt x="1233103" y="4556589"/>
                </a:cubicBezTo>
                <a:cubicBezTo>
                  <a:pt x="1235452" y="4556589"/>
                  <a:pt x="1240151" y="4558938"/>
                  <a:pt x="1240151" y="4561287"/>
                </a:cubicBezTo>
                <a:cubicBezTo>
                  <a:pt x="1240151" y="4561287"/>
                  <a:pt x="1240151" y="4565985"/>
                  <a:pt x="1230754" y="4577729"/>
                </a:cubicBezTo>
                <a:lnTo>
                  <a:pt x="1247196" y="4594170"/>
                </a:lnTo>
                <a:cubicBezTo>
                  <a:pt x="1247196" y="4594170"/>
                  <a:pt x="1244846" y="4601216"/>
                  <a:pt x="1233103" y="4601216"/>
                </a:cubicBezTo>
                <a:lnTo>
                  <a:pt x="1202568" y="4603565"/>
                </a:lnTo>
                <a:cubicBezTo>
                  <a:pt x="1204917" y="4601216"/>
                  <a:pt x="1204917" y="4596519"/>
                  <a:pt x="1207265" y="4596519"/>
                </a:cubicBezTo>
                <a:cubicBezTo>
                  <a:pt x="1211965" y="4596519"/>
                  <a:pt x="1214311" y="4598868"/>
                  <a:pt x="1216660" y="4598868"/>
                </a:cubicBezTo>
                <a:cubicBezTo>
                  <a:pt x="1216660" y="4598868"/>
                  <a:pt x="1219010" y="4596519"/>
                  <a:pt x="1219010" y="4594170"/>
                </a:cubicBezTo>
                <a:lnTo>
                  <a:pt x="1197873" y="4575380"/>
                </a:lnTo>
                <a:cubicBezTo>
                  <a:pt x="1197873" y="4575380"/>
                  <a:pt x="1190824" y="4580077"/>
                  <a:pt x="1188481" y="4582426"/>
                </a:cubicBezTo>
                <a:lnTo>
                  <a:pt x="1176738" y="4601216"/>
                </a:lnTo>
                <a:cubicBezTo>
                  <a:pt x="1176738" y="4601216"/>
                  <a:pt x="1167341" y="4580077"/>
                  <a:pt x="1186130" y="4568333"/>
                </a:cubicBezTo>
                <a:close/>
                <a:moveTo>
                  <a:pt x="2477942" y="4549542"/>
                </a:moveTo>
                <a:lnTo>
                  <a:pt x="2475594" y="4554240"/>
                </a:lnTo>
                <a:lnTo>
                  <a:pt x="2475594" y="4556589"/>
                </a:lnTo>
                <a:cubicBezTo>
                  <a:pt x="2480291" y="4554240"/>
                  <a:pt x="2482640" y="4554240"/>
                  <a:pt x="2487337" y="4551891"/>
                </a:cubicBezTo>
                <a:close/>
                <a:moveTo>
                  <a:pt x="1362286" y="4549542"/>
                </a:moveTo>
                <a:lnTo>
                  <a:pt x="1371684" y="4554240"/>
                </a:lnTo>
                <a:cubicBezTo>
                  <a:pt x="1371684" y="4554240"/>
                  <a:pt x="1374034" y="4556588"/>
                  <a:pt x="1374034" y="4556588"/>
                </a:cubicBezTo>
                <a:cubicBezTo>
                  <a:pt x="1374034" y="4556588"/>
                  <a:pt x="1371684" y="4558937"/>
                  <a:pt x="1371684" y="4558937"/>
                </a:cubicBezTo>
                <a:lnTo>
                  <a:pt x="1366984" y="4563635"/>
                </a:lnTo>
                <a:cubicBezTo>
                  <a:pt x="1366984" y="4563635"/>
                  <a:pt x="1364634" y="4565984"/>
                  <a:pt x="1362286" y="4565984"/>
                </a:cubicBezTo>
                <a:lnTo>
                  <a:pt x="1359937" y="4563635"/>
                </a:lnTo>
                <a:lnTo>
                  <a:pt x="1357592" y="4554240"/>
                </a:lnTo>
                <a:close/>
                <a:moveTo>
                  <a:pt x="1618291" y="4537799"/>
                </a:moveTo>
                <a:cubicBezTo>
                  <a:pt x="1613595" y="4540147"/>
                  <a:pt x="1611249" y="4544845"/>
                  <a:pt x="1606549" y="4549542"/>
                </a:cubicBezTo>
                <a:cubicBezTo>
                  <a:pt x="1606549" y="4551891"/>
                  <a:pt x="1608899" y="4556589"/>
                  <a:pt x="1608899" y="4561286"/>
                </a:cubicBezTo>
                <a:cubicBezTo>
                  <a:pt x="1604199" y="4561286"/>
                  <a:pt x="1601851" y="4563635"/>
                  <a:pt x="1599502" y="4563635"/>
                </a:cubicBezTo>
                <a:cubicBezTo>
                  <a:pt x="1599502" y="4563635"/>
                  <a:pt x="1593629" y="4563048"/>
                  <a:pt x="1587170" y="4560992"/>
                </a:cubicBezTo>
                <a:lnTo>
                  <a:pt x="1580878" y="4556448"/>
                </a:lnTo>
                <a:lnTo>
                  <a:pt x="1580723" y="4558937"/>
                </a:lnTo>
                <a:cubicBezTo>
                  <a:pt x="1580723" y="4561286"/>
                  <a:pt x="1580723" y="4561286"/>
                  <a:pt x="1578373" y="4561286"/>
                </a:cubicBezTo>
                <a:cubicBezTo>
                  <a:pt x="1571330" y="4558937"/>
                  <a:pt x="1568980" y="4549542"/>
                  <a:pt x="1561932" y="4547194"/>
                </a:cubicBezTo>
                <a:cubicBezTo>
                  <a:pt x="1561932" y="4547194"/>
                  <a:pt x="1547841" y="4542496"/>
                  <a:pt x="1538446" y="4575379"/>
                </a:cubicBezTo>
                <a:lnTo>
                  <a:pt x="1545495" y="4582425"/>
                </a:lnTo>
                <a:lnTo>
                  <a:pt x="1561932" y="4556589"/>
                </a:lnTo>
                <a:cubicBezTo>
                  <a:pt x="1566630" y="4558937"/>
                  <a:pt x="1566630" y="4556589"/>
                  <a:pt x="1566630" y="4565984"/>
                </a:cubicBezTo>
                <a:cubicBezTo>
                  <a:pt x="1568980" y="4587123"/>
                  <a:pt x="1564282" y="4598867"/>
                  <a:pt x="1561932" y="4598867"/>
                </a:cubicBezTo>
                <a:cubicBezTo>
                  <a:pt x="1557238" y="4601216"/>
                  <a:pt x="1554887" y="4596518"/>
                  <a:pt x="1552538" y="4596518"/>
                </a:cubicBezTo>
                <a:cubicBezTo>
                  <a:pt x="1552538" y="4598867"/>
                  <a:pt x="1552538" y="4601216"/>
                  <a:pt x="1552538" y="4603564"/>
                </a:cubicBezTo>
                <a:cubicBezTo>
                  <a:pt x="1557238" y="4608262"/>
                  <a:pt x="1557238" y="4612959"/>
                  <a:pt x="1564282" y="4612959"/>
                </a:cubicBezTo>
                <a:cubicBezTo>
                  <a:pt x="1578373" y="4608262"/>
                  <a:pt x="1583073" y="4596518"/>
                  <a:pt x="1601866" y="4608262"/>
                </a:cubicBezTo>
                <a:lnTo>
                  <a:pt x="1603165" y="4613457"/>
                </a:lnTo>
                <a:lnTo>
                  <a:pt x="1609044" y="4608225"/>
                </a:lnTo>
                <a:cubicBezTo>
                  <a:pt x="1613447" y="4605913"/>
                  <a:pt x="1619466" y="4604151"/>
                  <a:pt x="1627686" y="4603564"/>
                </a:cubicBezTo>
                <a:lnTo>
                  <a:pt x="1622992" y="4568333"/>
                </a:lnTo>
                <a:cubicBezTo>
                  <a:pt x="1627686" y="4556589"/>
                  <a:pt x="1627686" y="4554240"/>
                  <a:pt x="1627686" y="4551891"/>
                </a:cubicBezTo>
                <a:cubicBezTo>
                  <a:pt x="1625342" y="4544845"/>
                  <a:pt x="1620641" y="4542496"/>
                  <a:pt x="1618291" y="4537799"/>
                </a:cubicBezTo>
                <a:close/>
                <a:moveTo>
                  <a:pt x="1021714" y="4535450"/>
                </a:moveTo>
                <a:cubicBezTo>
                  <a:pt x="1021714" y="4535450"/>
                  <a:pt x="1038156" y="4549543"/>
                  <a:pt x="1038156" y="4547194"/>
                </a:cubicBezTo>
                <a:lnTo>
                  <a:pt x="1026412" y="4563635"/>
                </a:lnTo>
                <a:cubicBezTo>
                  <a:pt x="1028762" y="4568333"/>
                  <a:pt x="1031108" y="4573030"/>
                  <a:pt x="1031108" y="4573030"/>
                </a:cubicBezTo>
                <a:cubicBezTo>
                  <a:pt x="1031108" y="4575379"/>
                  <a:pt x="1028762" y="4577728"/>
                  <a:pt x="1026412" y="4577728"/>
                </a:cubicBezTo>
                <a:cubicBezTo>
                  <a:pt x="1026412" y="4577728"/>
                  <a:pt x="1017015" y="4573030"/>
                  <a:pt x="1017015" y="4573030"/>
                </a:cubicBezTo>
                <a:lnTo>
                  <a:pt x="995877" y="4556589"/>
                </a:lnTo>
                <a:cubicBezTo>
                  <a:pt x="998227" y="4554240"/>
                  <a:pt x="1000577" y="4549543"/>
                  <a:pt x="1002922" y="4549543"/>
                </a:cubicBezTo>
                <a:cubicBezTo>
                  <a:pt x="1007619" y="4549543"/>
                  <a:pt x="1009969" y="4551891"/>
                  <a:pt x="1012319" y="4551891"/>
                </a:cubicBezTo>
                <a:cubicBezTo>
                  <a:pt x="1017015" y="4549543"/>
                  <a:pt x="1014664" y="4542496"/>
                  <a:pt x="1017015" y="4540148"/>
                </a:cubicBezTo>
                <a:cubicBezTo>
                  <a:pt x="1017015" y="4537799"/>
                  <a:pt x="1019364" y="4535450"/>
                  <a:pt x="1021714" y="4535450"/>
                </a:cubicBezTo>
                <a:close/>
                <a:moveTo>
                  <a:pt x="1157945" y="4535449"/>
                </a:moveTo>
                <a:cubicBezTo>
                  <a:pt x="1157945" y="4535449"/>
                  <a:pt x="1160296" y="4535449"/>
                  <a:pt x="1160296" y="4535449"/>
                </a:cubicBezTo>
                <a:lnTo>
                  <a:pt x="1167341" y="4544844"/>
                </a:lnTo>
                <a:lnTo>
                  <a:pt x="1157945" y="4547193"/>
                </a:lnTo>
                <a:close/>
                <a:moveTo>
                  <a:pt x="1466513" y="4534568"/>
                </a:moveTo>
                <a:cubicBezTo>
                  <a:pt x="1468572" y="4533687"/>
                  <a:pt x="1470332" y="4534275"/>
                  <a:pt x="1472682" y="4535449"/>
                </a:cubicBezTo>
                <a:cubicBezTo>
                  <a:pt x="1475028" y="4535449"/>
                  <a:pt x="1475028" y="4540147"/>
                  <a:pt x="1475028" y="4542495"/>
                </a:cubicBezTo>
                <a:cubicBezTo>
                  <a:pt x="1475028" y="4544844"/>
                  <a:pt x="1472682" y="4544844"/>
                  <a:pt x="1472682" y="4547193"/>
                </a:cubicBezTo>
                <a:cubicBezTo>
                  <a:pt x="1472682" y="4551890"/>
                  <a:pt x="1482074" y="4554239"/>
                  <a:pt x="1482074" y="4558937"/>
                </a:cubicBezTo>
                <a:cubicBezTo>
                  <a:pt x="1482074" y="4558937"/>
                  <a:pt x="1479726" y="4561285"/>
                  <a:pt x="1479726" y="4561285"/>
                </a:cubicBezTo>
                <a:lnTo>
                  <a:pt x="1470332" y="4565983"/>
                </a:lnTo>
                <a:lnTo>
                  <a:pt x="1428054" y="4549541"/>
                </a:lnTo>
                <a:lnTo>
                  <a:pt x="1423355" y="4556588"/>
                </a:lnTo>
                <a:lnTo>
                  <a:pt x="1444497" y="4601215"/>
                </a:lnTo>
                <a:cubicBezTo>
                  <a:pt x="1444497" y="4617656"/>
                  <a:pt x="1444497" y="4615307"/>
                  <a:pt x="1435098" y="4622354"/>
                </a:cubicBezTo>
                <a:cubicBezTo>
                  <a:pt x="1430400" y="4627051"/>
                  <a:pt x="1423355" y="4627051"/>
                  <a:pt x="1418657" y="4631749"/>
                </a:cubicBezTo>
                <a:lnTo>
                  <a:pt x="1411612" y="4629400"/>
                </a:lnTo>
                <a:lnTo>
                  <a:pt x="1404570" y="4631749"/>
                </a:lnTo>
                <a:lnTo>
                  <a:pt x="1411612" y="4636447"/>
                </a:lnTo>
                <a:lnTo>
                  <a:pt x="1418657" y="4631749"/>
                </a:lnTo>
                <a:cubicBezTo>
                  <a:pt x="1416312" y="4634098"/>
                  <a:pt x="1411612" y="4636447"/>
                  <a:pt x="1411612" y="4638795"/>
                </a:cubicBezTo>
                <a:cubicBezTo>
                  <a:pt x="1411612" y="4641144"/>
                  <a:pt x="1416312" y="4643493"/>
                  <a:pt x="1418657" y="4645842"/>
                </a:cubicBezTo>
                <a:cubicBezTo>
                  <a:pt x="1423355" y="4641144"/>
                  <a:pt x="1425704" y="4638795"/>
                  <a:pt x="1428054" y="4634098"/>
                </a:cubicBezTo>
                <a:cubicBezTo>
                  <a:pt x="1430400" y="4634098"/>
                  <a:pt x="1435098" y="4636447"/>
                  <a:pt x="1435098" y="4638795"/>
                </a:cubicBezTo>
                <a:cubicBezTo>
                  <a:pt x="1435098" y="4643493"/>
                  <a:pt x="1432749" y="4645842"/>
                  <a:pt x="1432749" y="4648190"/>
                </a:cubicBezTo>
                <a:cubicBezTo>
                  <a:pt x="1432749" y="4652888"/>
                  <a:pt x="1435098" y="4655237"/>
                  <a:pt x="1435098" y="4657585"/>
                </a:cubicBezTo>
                <a:cubicBezTo>
                  <a:pt x="1435098" y="4666980"/>
                  <a:pt x="1432749" y="4671678"/>
                  <a:pt x="1428054" y="4671678"/>
                </a:cubicBezTo>
                <a:cubicBezTo>
                  <a:pt x="1428054" y="4671678"/>
                  <a:pt x="1421006" y="4671678"/>
                  <a:pt x="1418657" y="4666980"/>
                </a:cubicBezTo>
                <a:lnTo>
                  <a:pt x="1411612" y="4657585"/>
                </a:lnTo>
                <a:cubicBezTo>
                  <a:pt x="1406914" y="4659934"/>
                  <a:pt x="1406914" y="4664632"/>
                  <a:pt x="1402219" y="4664632"/>
                </a:cubicBezTo>
                <a:cubicBezTo>
                  <a:pt x="1381077" y="4662283"/>
                  <a:pt x="1355241" y="4627051"/>
                  <a:pt x="1345844" y="4631749"/>
                </a:cubicBezTo>
                <a:cubicBezTo>
                  <a:pt x="1350542" y="4627051"/>
                  <a:pt x="1352891" y="4624703"/>
                  <a:pt x="1355241" y="4622354"/>
                </a:cubicBezTo>
                <a:cubicBezTo>
                  <a:pt x="1341149" y="4610610"/>
                  <a:pt x="1338799" y="4608261"/>
                  <a:pt x="1341149" y="4605912"/>
                </a:cubicBezTo>
                <a:cubicBezTo>
                  <a:pt x="1343494" y="4601215"/>
                  <a:pt x="1350542" y="4601215"/>
                  <a:pt x="1350542" y="4596517"/>
                </a:cubicBezTo>
                <a:cubicBezTo>
                  <a:pt x="1350542" y="4591820"/>
                  <a:pt x="1343494" y="4589471"/>
                  <a:pt x="1341149" y="4587122"/>
                </a:cubicBezTo>
                <a:cubicBezTo>
                  <a:pt x="1343494" y="4587122"/>
                  <a:pt x="1345844" y="4584773"/>
                  <a:pt x="1348194" y="4584773"/>
                </a:cubicBezTo>
                <a:cubicBezTo>
                  <a:pt x="1355241" y="4584773"/>
                  <a:pt x="1364634" y="4589471"/>
                  <a:pt x="1366984" y="4596517"/>
                </a:cubicBezTo>
                <a:cubicBezTo>
                  <a:pt x="1369334" y="4601215"/>
                  <a:pt x="1371684" y="4601215"/>
                  <a:pt x="1352891" y="4612959"/>
                </a:cubicBezTo>
                <a:cubicBezTo>
                  <a:pt x="1355241" y="4615307"/>
                  <a:pt x="1355241" y="4620005"/>
                  <a:pt x="1357592" y="4620005"/>
                </a:cubicBezTo>
                <a:cubicBezTo>
                  <a:pt x="1362286" y="4620005"/>
                  <a:pt x="1364634" y="4617656"/>
                  <a:pt x="1366984" y="4615307"/>
                </a:cubicBezTo>
                <a:cubicBezTo>
                  <a:pt x="1374029" y="4608261"/>
                  <a:pt x="1378728" y="4596517"/>
                  <a:pt x="1383426" y="4587122"/>
                </a:cubicBezTo>
                <a:cubicBezTo>
                  <a:pt x="1388127" y="4582425"/>
                  <a:pt x="1390472" y="4577727"/>
                  <a:pt x="1392822" y="4573029"/>
                </a:cubicBezTo>
                <a:cubicBezTo>
                  <a:pt x="1397519" y="4573029"/>
                  <a:pt x="1399869" y="4575378"/>
                  <a:pt x="1402219" y="4577727"/>
                </a:cubicBezTo>
                <a:cubicBezTo>
                  <a:pt x="1406914" y="4580076"/>
                  <a:pt x="1409262" y="4582425"/>
                  <a:pt x="1411612" y="4584773"/>
                </a:cubicBezTo>
                <a:cubicBezTo>
                  <a:pt x="1413962" y="4582425"/>
                  <a:pt x="1416312" y="4580076"/>
                  <a:pt x="1416312" y="4577727"/>
                </a:cubicBezTo>
                <a:cubicBezTo>
                  <a:pt x="1418657" y="4568332"/>
                  <a:pt x="1413962" y="4556588"/>
                  <a:pt x="1406914" y="4551890"/>
                </a:cubicBezTo>
                <a:lnTo>
                  <a:pt x="1392822" y="4551890"/>
                </a:lnTo>
                <a:lnTo>
                  <a:pt x="1392822" y="4542495"/>
                </a:lnTo>
                <a:lnTo>
                  <a:pt x="1458585" y="4542495"/>
                </a:lnTo>
                <a:cubicBezTo>
                  <a:pt x="1462111" y="4537798"/>
                  <a:pt x="1464461" y="4535449"/>
                  <a:pt x="1466513" y="4534568"/>
                </a:cubicBezTo>
                <a:close/>
                <a:moveTo>
                  <a:pt x="2515523" y="4533101"/>
                </a:moveTo>
                <a:cubicBezTo>
                  <a:pt x="2510825" y="4533101"/>
                  <a:pt x="2508476" y="4535450"/>
                  <a:pt x="2503779" y="4535450"/>
                </a:cubicBezTo>
                <a:cubicBezTo>
                  <a:pt x="2503779" y="4537799"/>
                  <a:pt x="2503779" y="4540147"/>
                  <a:pt x="2503779" y="4542496"/>
                </a:cubicBezTo>
                <a:cubicBezTo>
                  <a:pt x="2508476" y="4540147"/>
                  <a:pt x="2513174" y="4537799"/>
                  <a:pt x="2515523" y="4533101"/>
                </a:cubicBezTo>
                <a:close/>
                <a:moveTo>
                  <a:pt x="1082782" y="4530753"/>
                </a:moveTo>
                <a:cubicBezTo>
                  <a:pt x="1082782" y="4530753"/>
                  <a:pt x="1085132" y="4537799"/>
                  <a:pt x="1087482" y="4540148"/>
                </a:cubicBezTo>
                <a:lnTo>
                  <a:pt x="1108618" y="4549543"/>
                </a:lnTo>
                <a:cubicBezTo>
                  <a:pt x="1118018" y="4556589"/>
                  <a:pt x="1113317" y="4554241"/>
                  <a:pt x="1122711" y="4556589"/>
                </a:cubicBezTo>
                <a:cubicBezTo>
                  <a:pt x="1120362" y="4556589"/>
                  <a:pt x="1118018" y="4558938"/>
                  <a:pt x="1115668" y="4561287"/>
                </a:cubicBezTo>
                <a:cubicBezTo>
                  <a:pt x="1080433" y="4556589"/>
                  <a:pt x="1092177" y="4554241"/>
                  <a:pt x="1085132" y="4573031"/>
                </a:cubicBezTo>
                <a:cubicBezTo>
                  <a:pt x="1085132" y="4575380"/>
                  <a:pt x="1082782" y="4575380"/>
                  <a:pt x="1080433" y="4575380"/>
                </a:cubicBezTo>
                <a:cubicBezTo>
                  <a:pt x="1078084" y="4575380"/>
                  <a:pt x="1075736" y="4575380"/>
                  <a:pt x="1075736" y="4573031"/>
                </a:cubicBezTo>
                <a:cubicBezTo>
                  <a:pt x="1071040" y="4565985"/>
                  <a:pt x="1099225" y="4556589"/>
                  <a:pt x="1080433" y="4549543"/>
                </a:cubicBezTo>
                <a:cubicBezTo>
                  <a:pt x="1075736" y="4549543"/>
                  <a:pt x="1073390" y="4551892"/>
                  <a:pt x="1071040" y="4551892"/>
                </a:cubicBezTo>
                <a:cubicBezTo>
                  <a:pt x="1066339" y="4551892"/>
                  <a:pt x="1063991" y="4544846"/>
                  <a:pt x="1066339" y="4540148"/>
                </a:cubicBezTo>
                <a:cubicBezTo>
                  <a:pt x="1068690" y="4537799"/>
                  <a:pt x="1080433" y="4530753"/>
                  <a:pt x="1082782" y="4530753"/>
                </a:cubicBezTo>
                <a:close/>
                <a:moveTo>
                  <a:pt x="2647054" y="4528404"/>
                </a:moveTo>
                <a:cubicBezTo>
                  <a:pt x="2625916" y="4533101"/>
                  <a:pt x="2602427" y="4535450"/>
                  <a:pt x="2581289" y="4535450"/>
                </a:cubicBezTo>
                <a:cubicBezTo>
                  <a:pt x="2574242" y="4542496"/>
                  <a:pt x="2555452" y="4551891"/>
                  <a:pt x="2557801" y="4561286"/>
                </a:cubicBezTo>
                <a:cubicBezTo>
                  <a:pt x="2593033" y="4554240"/>
                  <a:pt x="2625916" y="4542496"/>
                  <a:pt x="2656449" y="4535450"/>
                </a:cubicBezTo>
                <a:cubicBezTo>
                  <a:pt x="2654101" y="4533101"/>
                  <a:pt x="2649403" y="4530753"/>
                  <a:pt x="2647054" y="4528404"/>
                </a:cubicBezTo>
                <a:close/>
                <a:moveTo>
                  <a:pt x="5641747" y="4528403"/>
                </a:moveTo>
                <a:cubicBezTo>
                  <a:pt x="5646445" y="4528403"/>
                  <a:pt x="5646445" y="4535449"/>
                  <a:pt x="5648793" y="4540147"/>
                </a:cubicBezTo>
                <a:cubicBezTo>
                  <a:pt x="5641747" y="4540147"/>
                  <a:pt x="5644096" y="4533101"/>
                  <a:pt x="5641747" y="4528403"/>
                </a:cubicBezTo>
                <a:close/>
                <a:moveTo>
                  <a:pt x="1284778" y="4526054"/>
                </a:moveTo>
                <a:lnTo>
                  <a:pt x="1280079" y="4533100"/>
                </a:lnTo>
                <a:lnTo>
                  <a:pt x="1282428" y="4542495"/>
                </a:lnTo>
                <a:cubicBezTo>
                  <a:pt x="1282428" y="4542495"/>
                  <a:pt x="1284778" y="4544844"/>
                  <a:pt x="1284778" y="4544844"/>
                </a:cubicBezTo>
                <a:lnTo>
                  <a:pt x="1294172" y="4549542"/>
                </a:lnTo>
                <a:lnTo>
                  <a:pt x="1298871" y="4542495"/>
                </a:lnTo>
                <a:lnTo>
                  <a:pt x="1294172" y="4535449"/>
                </a:lnTo>
                <a:cubicBezTo>
                  <a:pt x="1294172" y="4535449"/>
                  <a:pt x="1291823" y="4533100"/>
                  <a:pt x="1291823" y="4533100"/>
                </a:cubicBezTo>
                <a:close/>
                <a:moveTo>
                  <a:pt x="946557" y="4521356"/>
                </a:moveTo>
                <a:cubicBezTo>
                  <a:pt x="948901" y="4521356"/>
                  <a:pt x="948901" y="4521356"/>
                  <a:pt x="951250" y="4521356"/>
                </a:cubicBezTo>
                <a:cubicBezTo>
                  <a:pt x="951250" y="4523705"/>
                  <a:pt x="958299" y="4530751"/>
                  <a:pt x="958299" y="4530751"/>
                </a:cubicBezTo>
                <a:cubicBezTo>
                  <a:pt x="960649" y="4535449"/>
                  <a:pt x="958299" y="4537797"/>
                  <a:pt x="958299" y="4540146"/>
                </a:cubicBezTo>
                <a:cubicBezTo>
                  <a:pt x="958299" y="4544844"/>
                  <a:pt x="958299" y="4547193"/>
                  <a:pt x="958299" y="4549541"/>
                </a:cubicBezTo>
                <a:cubicBezTo>
                  <a:pt x="958299" y="4549541"/>
                  <a:pt x="958299" y="4549541"/>
                  <a:pt x="946557" y="4551890"/>
                </a:cubicBezTo>
                <a:lnTo>
                  <a:pt x="920715" y="4547193"/>
                </a:lnTo>
                <a:lnTo>
                  <a:pt x="939506" y="4537797"/>
                </a:lnTo>
                <a:cubicBezTo>
                  <a:pt x="944207" y="4526054"/>
                  <a:pt x="946557" y="4521356"/>
                  <a:pt x="946557" y="4521356"/>
                </a:cubicBezTo>
                <a:close/>
                <a:moveTo>
                  <a:pt x="5679329" y="4516660"/>
                </a:moveTo>
                <a:cubicBezTo>
                  <a:pt x="5674631" y="4537799"/>
                  <a:pt x="5700468" y="4549543"/>
                  <a:pt x="5684026" y="4561287"/>
                </a:cubicBezTo>
                <a:cubicBezTo>
                  <a:pt x="5667585" y="4570682"/>
                  <a:pt x="5672282" y="4549543"/>
                  <a:pt x="5669934" y="4537799"/>
                </a:cubicBezTo>
                <a:cubicBezTo>
                  <a:pt x="5665236" y="4537799"/>
                  <a:pt x="5658190" y="4540148"/>
                  <a:pt x="5653492" y="4540148"/>
                </a:cubicBezTo>
                <a:cubicBezTo>
                  <a:pt x="5651143" y="4521358"/>
                  <a:pt x="5672282" y="4523706"/>
                  <a:pt x="5679329" y="4516660"/>
                </a:cubicBezTo>
                <a:close/>
                <a:moveTo>
                  <a:pt x="2715170" y="4511962"/>
                </a:moveTo>
                <a:cubicBezTo>
                  <a:pt x="2698728" y="4516660"/>
                  <a:pt x="2684635" y="4519009"/>
                  <a:pt x="2665845" y="4523706"/>
                </a:cubicBezTo>
                <a:cubicBezTo>
                  <a:pt x="2668193" y="4526055"/>
                  <a:pt x="2668193" y="4528404"/>
                  <a:pt x="2670543" y="4530753"/>
                </a:cubicBezTo>
                <a:cubicBezTo>
                  <a:pt x="2672891" y="4530753"/>
                  <a:pt x="2677588" y="4528404"/>
                  <a:pt x="2679937" y="4528404"/>
                </a:cubicBezTo>
                <a:cubicBezTo>
                  <a:pt x="2691681" y="4526055"/>
                  <a:pt x="2705774" y="4526055"/>
                  <a:pt x="2717518" y="4526055"/>
                </a:cubicBezTo>
                <a:cubicBezTo>
                  <a:pt x="2717518" y="4526055"/>
                  <a:pt x="2715170" y="4523706"/>
                  <a:pt x="2715170" y="4523706"/>
                </a:cubicBezTo>
                <a:cubicBezTo>
                  <a:pt x="2715170" y="4521357"/>
                  <a:pt x="2715170" y="4516660"/>
                  <a:pt x="2717518" y="4514311"/>
                </a:cubicBezTo>
                <a:cubicBezTo>
                  <a:pt x="2715170" y="4514311"/>
                  <a:pt x="2715170" y="4511962"/>
                  <a:pt x="2715170" y="4511962"/>
                </a:cubicBezTo>
                <a:close/>
                <a:moveTo>
                  <a:pt x="1075734" y="4511961"/>
                </a:moveTo>
                <a:lnTo>
                  <a:pt x="1082782" y="4516659"/>
                </a:lnTo>
                <a:lnTo>
                  <a:pt x="1075734" y="4526054"/>
                </a:lnTo>
                <a:cubicBezTo>
                  <a:pt x="1075734" y="4526054"/>
                  <a:pt x="1073390" y="4528402"/>
                  <a:pt x="1073390" y="4528402"/>
                </a:cubicBezTo>
                <a:lnTo>
                  <a:pt x="1071040" y="4526054"/>
                </a:lnTo>
                <a:lnTo>
                  <a:pt x="1068690" y="4516659"/>
                </a:lnTo>
                <a:close/>
                <a:moveTo>
                  <a:pt x="1040504" y="4507264"/>
                </a:moveTo>
                <a:lnTo>
                  <a:pt x="1047549" y="4516659"/>
                </a:lnTo>
                <a:lnTo>
                  <a:pt x="1040504" y="4521357"/>
                </a:lnTo>
                <a:lnTo>
                  <a:pt x="1035805" y="4516659"/>
                </a:lnTo>
                <a:close/>
                <a:moveTo>
                  <a:pt x="995885" y="4502567"/>
                </a:moveTo>
                <a:lnTo>
                  <a:pt x="1009978" y="4509613"/>
                </a:lnTo>
                <a:cubicBezTo>
                  <a:pt x="1012323" y="4514311"/>
                  <a:pt x="1017022" y="4514311"/>
                  <a:pt x="1019371" y="4519009"/>
                </a:cubicBezTo>
                <a:cubicBezTo>
                  <a:pt x="1021721" y="4523706"/>
                  <a:pt x="1021721" y="4526055"/>
                  <a:pt x="1014678" y="4530753"/>
                </a:cubicBezTo>
                <a:cubicBezTo>
                  <a:pt x="1009978" y="4533101"/>
                  <a:pt x="1007627" y="4533101"/>
                  <a:pt x="1005277" y="4535450"/>
                </a:cubicBezTo>
                <a:cubicBezTo>
                  <a:pt x="1005277" y="4535450"/>
                  <a:pt x="1002929" y="4533101"/>
                  <a:pt x="1002929" y="4533101"/>
                </a:cubicBezTo>
                <a:lnTo>
                  <a:pt x="979443" y="4523706"/>
                </a:lnTo>
                <a:lnTo>
                  <a:pt x="991188" y="4507265"/>
                </a:lnTo>
                <a:cubicBezTo>
                  <a:pt x="991188" y="4507265"/>
                  <a:pt x="995885" y="4502567"/>
                  <a:pt x="995885" y="4502567"/>
                </a:cubicBezTo>
                <a:close/>
                <a:moveTo>
                  <a:pt x="1157945" y="4502566"/>
                </a:moveTo>
                <a:lnTo>
                  <a:pt x="1167341" y="4502566"/>
                </a:lnTo>
                <a:lnTo>
                  <a:pt x="1172038" y="4509612"/>
                </a:lnTo>
                <a:lnTo>
                  <a:pt x="1167341" y="4514310"/>
                </a:lnTo>
                <a:lnTo>
                  <a:pt x="1157945" y="4514310"/>
                </a:lnTo>
                <a:lnTo>
                  <a:pt x="1153246" y="4509612"/>
                </a:lnTo>
                <a:close/>
                <a:moveTo>
                  <a:pt x="901929" y="4502566"/>
                </a:moveTo>
                <a:lnTo>
                  <a:pt x="911321" y="4502566"/>
                </a:lnTo>
                <a:cubicBezTo>
                  <a:pt x="911321" y="4502566"/>
                  <a:pt x="913671" y="4504915"/>
                  <a:pt x="916021" y="4507264"/>
                </a:cubicBezTo>
                <a:lnTo>
                  <a:pt x="920715" y="4514310"/>
                </a:lnTo>
                <a:lnTo>
                  <a:pt x="918366" y="4523705"/>
                </a:lnTo>
                <a:lnTo>
                  <a:pt x="908971" y="4523705"/>
                </a:lnTo>
                <a:lnTo>
                  <a:pt x="899579" y="4507264"/>
                </a:lnTo>
                <a:cubicBezTo>
                  <a:pt x="899579" y="4507264"/>
                  <a:pt x="901929" y="4504915"/>
                  <a:pt x="901929" y="4502566"/>
                </a:cubicBezTo>
                <a:close/>
                <a:moveTo>
                  <a:pt x="2616520" y="4500218"/>
                </a:moveTo>
                <a:cubicBezTo>
                  <a:pt x="2609474" y="4507265"/>
                  <a:pt x="2602427" y="4514311"/>
                  <a:pt x="2602427" y="4519009"/>
                </a:cubicBezTo>
                <a:cubicBezTo>
                  <a:pt x="2609474" y="4519009"/>
                  <a:pt x="2618869" y="4516660"/>
                  <a:pt x="2628264" y="4514311"/>
                </a:cubicBezTo>
                <a:cubicBezTo>
                  <a:pt x="2621218" y="4507265"/>
                  <a:pt x="2618869" y="4502567"/>
                  <a:pt x="2616520" y="4500218"/>
                </a:cubicBezTo>
                <a:close/>
                <a:moveTo>
                  <a:pt x="1118018" y="4500218"/>
                </a:moveTo>
                <a:lnTo>
                  <a:pt x="1129760" y="4500218"/>
                </a:lnTo>
                <a:cubicBezTo>
                  <a:pt x="1129760" y="4500218"/>
                  <a:pt x="1132110" y="4502567"/>
                  <a:pt x="1134461" y="4504916"/>
                </a:cubicBezTo>
                <a:lnTo>
                  <a:pt x="1146203" y="4526054"/>
                </a:lnTo>
                <a:cubicBezTo>
                  <a:pt x="1146203" y="4528403"/>
                  <a:pt x="1148548" y="4530752"/>
                  <a:pt x="1148548" y="4533101"/>
                </a:cubicBezTo>
                <a:cubicBezTo>
                  <a:pt x="1146203" y="4537798"/>
                  <a:pt x="1139154" y="4542496"/>
                  <a:pt x="1134461" y="4542496"/>
                </a:cubicBezTo>
                <a:lnTo>
                  <a:pt x="1127410" y="4526054"/>
                </a:lnTo>
                <a:close/>
                <a:moveTo>
                  <a:pt x="786838" y="4497868"/>
                </a:moveTo>
                <a:lnTo>
                  <a:pt x="791539" y="4504914"/>
                </a:lnTo>
                <a:lnTo>
                  <a:pt x="791539" y="4511961"/>
                </a:lnTo>
                <a:lnTo>
                  <a:pt x="786838" y="4516658"/>
                </a:lnTo>
                <a:close/>
                <a:moveTo>
                  <a:pt x="2611823" y="4495521"/>
                </a:moveTo>
                <a:cubicBezTo>
                  <a:pt x="2581289" y="4509613"/>
                  <a:pt x="2541359" y="4514311"/>
                  <a:pt x="2524918" y="4540147"/>
                </a:cubicBezTo>
                <a:cubicBezTo>
                  <a:pt x="2562498" y="4533101"/>
                  <a:pt x="2595381" y="4523706"/>
                  <a:pt x="2611823" y="4495521"/>
                </a:cubicBezTo>
                <a:close/>
                <a:moveTo>
                  <a:pt x="2830260" y="4493172"/>
                </a:moveTo>
                <a:cubicBezTo>
                  <a:pt x="2825561" y="4495521"/>
                  <a:pt x="2818515" y="4495521"/>
                  <a:pt x="2813818" y="4497869"/>
                </a:cubicBezTo>
                <a:lnTo>
                  <a:pt x="2816166" y="4500218"/>
                </a:lnTo>
                <a:lnTo>
                  <a:pt x="2811469" y="4507265"/>
                </a:lnTo>
                <a:lnTo>
                  <a:pt x="2804424" y="4500218"/>
                </a:lnTo>
                <a:cubicBezTo>
                  <a:pt x="2792680" y="4502567"/>
                  <a:pt x="2780935" y="4502567"/>
                  <a:pt x="2771540" y="4497869"/>
                </a:cubicBezTo>
                <a:cubicBezTo>
                  <a:pt x="2766842" y="4497869"/>
                  <a:pt x="2764493" y="4500218"/>
                  <a:pt x="2759797" y="4500218"/>
                </a:cubicBezTo>
                <a:cubicBezTo>
                  <a:pt x="2759797" y="4507265"/>
                  <a:pt x="2764493" y="4514311"/>
                  <a:pt x="2764493" y="4519009"/>
                </a:cubicBezTo>
                <a:cubicBezTo>
                  <a:pt x="2797376" y="4511962"/>
                  <a:pt x="2825561" y="4507265"/>
                  <a:pt x="2863142" y="4495521"/>
                </a:cubicBezTo>
                <a:cubicBezTo>
                  <a:pt x="2863142" y="4493172"/>
                  <a:pt x="2863142" y="4493172"/>
                  <a:pt x="2863142" y="4493172"/>
                </a:cubicBezTo>
                <a:cubicBezTo>
                  <a:pt x="2849049" y="4493172"/>
                  <a:pt x="2839654" y="4493172"/>
                  <a:pt x="2830260" y="4493172"/>
                </a:cubicBezTo>
                <a:close/>
                <a:moveTo>
                  <a:pt x="1348194" y="4490822"/>
                </a:moveTo>
                <a:cubicBezTo>
                  <a:pt x="1350542" y="4490822"/>
                  <a:pt x="1352892" y="4495520"/>
                  <a:pt x="1352892" y="4497868"/>
                </a:cubicBezTo>
                <a:cubicBezTo>
                  <a:pt x="1352892" y="4507264"/>
                  <a:pt x="1341149" y="4516659"/>
                  <a:pt x="1338799" y="4516659"/>
                </a:cubicBezTo>
                <a:cubicBezTo>
                  <a:pt x="1334102" y="4516659"/>
                  <a:pt x="1331752" y="4514310"/>
                  <a:pt x="1329406" y="4514310"/>
                </a:cubicBezTo>
                <a:cubicBezTo>
                  <a:pt x="1327056" y="4514310"/>
                  <a:pt x="1327056" y="4514310"/>
                  <a:pt x="1327056" y="4514310"/>
                </a:cubicBezTo>
                <a:cubicBezTo>
                  <a:pt x="1324706" y="4516659"/>
                  <a:pt x="1324706" y="4521356"/>
                  <a:pt x="1324706" y="4523705"/>
                </a:cubicBezTo>
                <a:cubicBezTo>
                  <a:pt x="1322358" y="4533100"/>
                  <a:pt x="1320009" y="4540147"/>
                  <a:pt x="1317659" y="4549542"/>
                </a:cubicBezTo>
                <a:cubicBezTo>
                  <a:pt x="1345844" y="4594169"/>
                  <a:pt x="1308264" y="4521356"/>
                  <a:pt x="1338799" y="4533100"/>
                </a:cubicBezTo>
                <a:cubicBezTo>
                  <a:pt x="1343499" y="4535449"/>
                  <a:pt x="1345844" y="4540147"/>
                  <a:pt x="1345844" y="4542495"/>
                </a:cubicBezTo>
                <a:cubicBezTo>
                  <a:pt x="1345844" y="4547193"/>
                  <a:pt x="1343499" y="4549542"/>
                  <a:pt x="1343499" y="4551890"/>
                </a:cubicBezTo>
                <a:cubicBezTo>
                  <a:pt x="1343499" y="4556588"/>
                  <a:pt x="1345844" y="4558937"/>
                  <a:pt x="1345844" y="4561285"/>
                </a:cubicBezTo>
                <a:cubicBezTo>
                  <a:pt x="1336448" y="4565983"/>
                  <a:pt x="1324706" y="4584773"/>
                  <a:pt x="1320009" y="4584773"/>
                </a:cubicBezTo>
                <a:cubicBezTo>
                  <a:pt x="1315314" y="4587122"/>
                  <a:pt x="1312964" y="4584773"/>
                  <a:pt x="1310613" y="4584773"/>
                </a:cubicBezTo>
                <a:cubicBezTo>
                  <a:pt x="1310613" y="4584773"/>
                  <a:pt x="1298871" y="4591820"/>
                  <a:pt x="1291823" y="4596517"/>
                </a:cubicBezTo>
                <a:lnTo>
                  <a:pt x="1294172" y="4570681"/>
                </a:lnTo>
                <a:cubicBezTo>
                  <a:pt x="1289474" y="4568332"/>
                  <a:pt x="1287129" y="4568332"/>
                  <a:pt x="1284778" y="4565983"/>
                </a:cubicBezTo>
                <a:cubicBezTo>
                  <a:pt x="1280079" y="4563634"/>
                  <a:pt x="1277730" y="4556588"/>
                  <a:pt x="1273032" y="4554239"/>
                </a:cubicBezTo>
                <a:cubicBezTo>
                  <a:pt x="1268336" y="4551890"/>
                  <a:pt x="1261288" y="4558937"/>
                  <a:pt x="1256593" y="4554239"/>
                </a:cubicBezTo>
                <a:cubicBezTo>
                  <a:pt x="1254243" y="4551890"/>
                  <a:pt x="1254243" y="4547193"/>
                  <a:pt x="1254243" y="4544844"/>
                </a:cubicBezTo>
                <a:cubicBezTo>
                  <a:pt x="1256593" y="4530752"/>
                  <a:pt x="1273032" y="4514310"/>
                  <a:pt x="1284778" y="4514310"/>
                </a:cubicBezTo>
                <a:cubicBezTo>
                  <a:pt x="1294172" y="4511961"/>
                  <a:pt x="1301221" y="4521356"/>
                  <a:pt x="1310613" y="4521356"/>
                </a:cubicBezTo>
                <a:cubicBezTo>
                  <a:pt x="1317659" y="4521356"/>
                  <a:pt x="1320009" y="4502566"/>
                  <a:pt x="1320009" y="4502566"/>
                </a:cubicBezTo>
                <a:cubicBezTo>
                  <a:pt x="1327056" y="4497868"/>
                  <a:pt x="1336448" y="4493171"/>
                  <a:pt x="1348194" y="4490822"/>
                </a:cubicBezTo>
                <a:close/>
                <a:moveTo>
                  <a:pt x="829124" y="4486125"/>
                </a:moveTo>
                <a:lnTo>
                  <a:pt x="845567" y="4486125"/>
                </a:lnTo>
                <a:cubicBezTo>
                  <a:pt x="847912" y="4490823"/>
                  <a:pt x="852609" y="4490823"/>
                  <a:pt x="852609" y="4495520"/>
                </a:cubicBezTo>
                <a:cubicBezTo>
                  <a:pt x="852609" y="4495520"/>
                  <a:pt x="847912" y="4502566"/>
                  <a:pt x="845567" y="4504915"/>
                </a:cubicBezTo>
                <a:lnTo>
                  <a:pt x="838520" y="4514310"/>
                </a:lnTo>
                <a:cubicBezTo>
                  <a:pt x="833817" y="4514310"/>
                  <a:pt x="831469" y="4516659"/>
                  <a:pt x="829124" y="4514310"/>
                </a:cubicBezTo>
                <a:cubicBezTo>
                  <a:pt x="829124" y="4514310"/>
                  <a:pt x="826774" y="4511962"/>
                  <a:pt x="826774" y="4511962"/>
                </a:cubicBezTo>
                <a:lnTo>
                  <a:pt x="812682" y="4502566"/>
                </a:lnTo>
                <a:cubicBezTo>
                  <a:pt x="817373" y="4502566"/>
                  <a:pt x="819724" y="4502566"/>
                  <a:pt x="822077" y="4502566"/>
                </a:cubicBezTo>
                <a:cubicBezTo>
                  <a:pt x="824424" y="4495520"/>
                  <a:pt x="824424" y="4490823"/>
                  <a:pt x="829124" y="4486125"/>
                </a:cubicBezTo>
                <a:close/>
                <a:moveTo>
                  <a:pt x="1446842" y="4483777"/>
                </a:moveTo>
                <a:lnTo>
                  <a:pt x="1439797" y="4486125"/>
                </a:lnTo>
                <a:lnTo>
                  <a:pt x="1446842" y="4490823"/>
                </a:lnTo>
                <a:lnTo>
                  <a:pt x="1451539" y="4486125"/>
                </a:lnTo>
                <a:close/>
                <a:moveTo>
                  <a:pt x="5622957" y="4483776"/>
                </a:moveTo>
                <a:cubicBezTo>
                  <a:pt x="5622957" y="4483776"/>
                  <a:pt x="5625306" y="4483776"/>
                  <a:pt x="5627655" y="4483776"/>
                </a:cubicBezTo>
                <a:cubicBezTo>
                  <a:pt x="5625306" y="4486125"/>
                  <a:pt x="5625306" y="4486125"/>
                  <a:pt x="5622957" y="4486125"/>
                </a:cubicBezTo>
                <a:cubicBezTo>
                  <a:pt x="5622957" y="4486125"/>
                  <a:pt x="5622957" y="4483776"/>
                  <a:pt x="5622957" y="4483776"/>
                </a:cubicBezTo>
                <a:close/>
                <a:moveTo>
                  <a:pt x="2618869" y="4481428"/>
                </a:moveTo>
                <a:cubicBezTo>
                  <a:pt x="2616520" y="4483777"/>
                  <a:pt x="2611823" y="4486125"/>
                  <a:pt x="2609474" y="4488474"/>
                </a:cubicBezTo>
                <a:cubicBezTo>
                  <a:pt x="2611823" y="4488474"/>
                  <a:pt x="2614172" y="4486125"/>
                  <a:pt x="2616520" y="4486125"/>
                </a:cubicBezTo>
                <a:cubicBezTo>
                  <a:pt x="2618869" y="4483777"/>
                  <a:pt x="2618869" y="4483777"/>
                  <a:pt x="2618869" y="4481428"/>
                </a:cubicBezTo>
                <a:close/>
                <a:moveTo>
                  <a:pt x="880786" y="4481427"/>
                </a:moveTo>
                <a:cubicBezTo>
                  <a:pt x="880786" y="4481427"/>
                  <a:pt x="883136" y="4483776"/>
                  <a:pt x="885486" y="4486125"/>
                </a:cubicBezTo>
                <a:lnTo>
                  <a:pt x="890181" y="4493171"/>
                </a:lnTo>
                <a:lnTo>
                  <a:pt x="887836" y="4504915"/>
                </a:lnTo>
                <a:lnTo>
                  <a:pt x="880786" y="4507264"/>
                </a:lnTo>
                <a:cubicBezTo>
                  <a:pt x="880786" y="4507264"/>
                  <a:pt x="878437" y="4504915"/>
                  <a:pt x="876088" y="4502566"/>
                </a:cubicBezTo>
                <a:lnTo>
                  <a:pt x="871394" y="4490822"/>
                </a:lnTo>
                <a:cubicBezTo>
                  <a:pt x="878437" y="4483776"/>
                  <a:pt x="878437" y="4483776"/>
                  <a:pt x="880786" y="4481427"/>
                </a:cubicBezTo>
                <a:close/>
                <a:moveTo>
                  <a:pt x="777446" y="4481427"/>
                </a:moveTo>
                <a:lnTo>
                  <a:pt x="782138" y="4486125"/>
                </a:lnTo>
                <a:lnTo>
                  <a:pt x="777446" y="4495520"/>
                </a:lnTo>
                <a:lnTo>
                  <a:pt x="772746" y="4486125"/>
                </a:lnTo>
                <a:close/>
                <a:moveTo>
                  <a:pt x="2698728" y="4479079"/>
                </a:moveTo>
                <a:cubicBezTo>
                  <a:pt x="2694030" y="4481428"/>
                  <a:pt x="2691681" y="4481428"/>
                  <a:pt x="2686984" y="4481428"/>
                </a:cubicBezTo>
                <a:cubicBezTo>
                  <a:pt x="2686984" y="4483777"/>
                  <a:pt x="2686984" y="4486125"/>
                  <a:pt x="2684635" y="4486125"/>
                </a:cubicBezTo>
                <a:cubicBezTo>
                  <a:pt x="2682286" y="4488474"/>
                  <a:pt x="2677588" y="4483777"/>
                  <a:pt x="2675240" y="4486125"/>
                </a:cubicBezTo>
                <a:cubicBezTo>
                  <a:pt x="2668193" y="4488474"/>
                  <a:pt x="2665845" y="4504916"/>
                  <a:pt x="2658799" y="4502567"/>
                </a:cubicBezTo>
                <a:cubicBezTo>
                  <a:pt x="2654101" y="4500218"/>
                  <a:pt x="2651752" y="4495521"/>
                  <a:pt x="2649403" y="4490823"/>
                </a:cubicBezTo>
                <a:cubicBezTo>
                  <a:pt x="2647054" y="4493172"/>
                  <a:pt x="2642357" y="4493172"/>
                  <a:pt x="2642357" y="4495521"/>
                </a:cubicBezTo>
                <a:cubicBezTo>
                  <a:pt x="2642357" y="4495521"/>
                  <a:pt x="2649403" y="4502567"/>
                  <a:pt x="2656449" y="4509613"/>
                </a:cubicBezTo>
                <a:cubicBezTo>
                  <a:pt x="2668193" y="4507265"/>
                  <a:pt x="2682286" y="4504916"/>
                  <a:pt x="2694030" y="4502567"/>
                </a:cubicBezTo>
                <a:cubicBezTo>
                  <a:pt x="2691681" y="4495521"/>
                  <a:pt x="2689332" y="4490823"/>
                  <a:pt x="2691681" y="4486125"/>
                </a:cubicBezTo>
                <a:cubicBezTo>
                  <a:pt x="2691681" y="4483777"/>
                  <a:pt x="2698728" y="4481428"/>
                  <a:pt x="2698728" y="4479079"/>
                </a:cubicBezTo>
                <a:close/>
                <a:moveTo>
                  <a:pt x="1693472" y="4476730"/>
                </a:moveTo>
                <a:lnTo>
                  <a:pt x="1700516" y="4483776"/>
                </a:lnTo>
                <a:lnTo>
                  <a:pt x="1709910" y="4481428"/>
                </a:lnTo>
                <a:lnTo>
                  <a:pt x="1693472" y="4488474"/>
                </a:lnTo>
                <a:lnTo>
                  <a:pt x="1691121" y="4483776"/>
                </a:lnTo>
                <a:close/>
                <a:moveTo>
                  <a:pt x="1601861" y="4472032"/>
                </a:moveTo>
                <a:lnTo>
                  <a:pt x="1606559" y="4481427"/>
                </a:lnTo>
                <a:lnTo>
                  <a:pt x="1599515" y="4490822"/>
                </a:lnTo>
                <a:lnTo>
                  <a:pt x="1590118" y="4500217"/>
                </a:lnTo>
                <a:lnTo>
                  <a:pt x="1590118" y="4497868"/>
                </a:lnTo>
                <a:lnTo>
                  <a:pt x="1585423" y="4490822"/>
                </a:lnTo>
                <a:close/>
                <a:moveTo>
                  <a:pt x="862010" y="4469683"/>
                </a:moveTo>
                <a:lnTo>
                  <a:pt x="869052" y="4479078"/>
                </a:lnTo>
                <a:lnTo>
                  <a:pt x="862010" y="4481427"/>
                </a:lnTo>
                <a:close/>
                <a:moveTo>
                  <a:pt x="3062788" y="4467335"/>
                </a:moveTo>
                <a:cubicBezTo>
                  <a:pt x="3053393" y="4490823"/>
                  <a:pt x="3027557" y="4507265"/>
                  <a:pt x="3046347" y="4521357"/>
                </a:cubicBezTo>
                <a:cubicBezTo>
                  <a:pt x="3055742" y="4504916"/>
                  <a:pt x="3095671" y="4483777"/>
                  <a:pt x="3062788" y="4467335"/>
                </a:cubicBezTo>
                <a:close/>
                <a:moveTo>
                  <a:pt x="946559" y="4467334"/>
                </a:moveTo>
                <a:lnTo>
                  <a:pt x="955958" y="4472032"/>
                </a:lnTo>
                <a:lnTo>
                  <a:pt x="953607" y="4481427"/>
                </a:lnTo>
                <a:lnTo>
                  <a:pt x="946559" y="4488473"/>
                </a:lnTo>
                <a:lnTo>
                  <a:pt x="941860" y="4481427"/>
                </a:lnTo>
                <a:lnTo>
                  <a:pt x="941860" y="4472032"/>
                </a:lnTo>
                <a:close/>
                <a:moveTo>
                  <a:pt x="1118018" y="4462637"/>
                </a:moveTo>
                <a:lnTo>
                  <a:pt x="1127410" y="4462637"/>
                </a:lnTo>
                <a:cubicBezTo>
                  <a:pt x="1127410" y="4462637"/>
                  <a:pt x="1129760" y="4464986"/>
                  <a:pt x="1129760" y="4464986"/>
                </a:cubicBezTo>
                <a:lnTo>
                  <a:pt x="1132110" y="4474381"/>
                </a:lnTo>
                <a:lnTo>
                  <a:pt x="1127410" y="4481427"/>
                </a:lnTo>
                <a:lnTo>
                  <a:pt x="1120362" y="4474381"/>
                </a:lnTo>
                <a:lnTo>
                  <a:pt x="1115668" y="4464986"/>
                </a:lnTo>
                <a:cubicBezTo>
                  <a:pt x="1115668" y="4464986"/>
                  <a:pt x="1118018" y="4462637"/>
                  <a:pt x="1118018" y="4462637"/>
                </a:cubicBezTo>
                <a:close/>
                <a:moveTo>
                  <a:pt x="880786" y="4462637"/>
                </a:moveTo>
                <a:lnTo>
                  <a:pt x="904274" y="4479078"/>
                </a:lnTo>
                <a:lnTo>
                  <a:pt x="904274" y="4490822"/>
                </a:lnTo>
                <a:cubicBezTo>
                  <a:pt x="899579" y="4490822"/>
                  <a:pt x="897229" y="4490822"/>
                  <a:pt x="894879" y="4490822"/>
                </a:cubicBezTo>
                <a:lnTo>
                  <a:pt x="890187" y="4481427"/>
                </a:lnTo>
                <a:cubicBezTo>
                  <a:pt x="890187" y="4481427"/>
                  <a:pt x="887836" y="4479078"/>
                  <a:pt x="887836" y="4479078"/>
                </a:cubicBezTo>
                <a:cubicBezTo>
                  <a:pt x="883136" y="4476730"/>
                  <a:pt x="880786" y="4479078"/>
                  <a:pt x="878438" y="4476730"/>
                </a:cubicBezTo>
                <a:cubicBezTo>
                  <a:pt x="878438" y="4476730"/>
                  <a:pt x="876088" y="4474381"/>
                  <a:pt x="873744" y="4472032"/>
                </a:cubicBezTo>
                <a:close/>
                <a:moveTo>
                  <a:pt x="2644706" y="4460289"/>
                </a:moveTo>
                <a:cubicBezTo>
                  <a:pt x="2642357" y="4462638"/>
                  <a:pt x="2637659" y="4464987"/>
                  <a:pt x="2635310" y="4464987"/>
                </a:cubicBezTo>
                <a:lnTo>
                  <a:pt x="2640008" y="4464987"/>
                </a:lnTo>
                <a:cubicBezTo>
                  <a:pt x="2640008" y="4464987"/>
                  <a:pt x="2642357" y="4462638"/>
                  <a:pt x="2644706" y="4460289"/>
                </a:cubicBezTo>
                <a:close/>
                <a:moveTo>
                  <a:pt x="2597730" y="4460289"/>
                </a:moveTo>
                <a:cubicBezTo>
                  <a:pt x="2593033" y="4462638"/>
                  <a:pt x="2588336" y="4462638"/>
                  <a:pt x="2588336" y="4467335"/>
                </a:cubicBezTo>
                <a:lnTo>
                  <a:pt x="2593033" y="4472033"/>
                </a:lnTo>
                <a:lnTo>
                  <a:pt x="2585986" y="4479079"/>
                </a:lnTo>
                <a:lnTo>
                  <a:pt x="2576591" y="4481428"/>
                </a:lnTo>
                <a:lnTo>
                  <a:pt x="2574242" y="4476731"/>
                </a:lnTo>
                <a:cubicBezTo>
                  <a:pt x="2548406" y="4490823"/>
                  <a:pt x="2524918" y="4509613"/>
                  <a:pt x="2501430" y="4521357"/>
                </a:cubicBezTo>
                <a:cubicBezTo>
                  <a:pt x="2503779" y="4521357"/>
                  <a:pt x="2503779" y="4523706"/>
                  <a:pt x="2503779" y="4523706"/>
                </a:cubicBezTo>
                <a:cubicBezTo>
                  <a:pt x="2503779" y="4526055"/>
                  <a:pt x="2506128" y="4530753"/>
                  <a:pt x="2506128" y="4533101"/>
                </a:cubicBezTo>
                <a:cubicBezTo>
                  <a:pt x="2539011" y="4516660"/>
                  <a:pt x="2571893" y="4500218"/>
                  <a:pt x="2602427" y="4481428"/>
                </a:cubicBezTo>
                <a:lnTo>
                  <a:pt x="2595381" y="4481428"/>
                </a:lnTo>
                <a:cubicBezTo>
                  <a:pt x="2595381" y="4481428"/>
                  <a:pt x="2597730" y="4474382"/>
                  <a:pt x="2600079" y="4469684"/>
                </a:cubicBezTo>
                <a:lnTo>
                  <a:pt x="2607125" y="4462638"/>
                </a:lnTo>
                <a:close/>
                <a:moveTo>
                  <a:pt x="1336450" y="4457939"/>
                </a:moveTo>
                <a:cubicBezTo>
                  <a:pt x="1336450" y="4457939"/>
                  <a:pt x="1341149" y="4464985"/>
                  <a:pt x="1343499" y="4467334"/>
                </a:cubicBezTo>
                <a:lnTo>
                  <a:pt x="1343499" y="4476729"/>
                </a:lnTo>
                <a:lnTo>
                  <a:pt x="1310614" y="4486124"/>
                </a:lnTo>
                <a:cubicBezTo>
                  <a:pt x="1310614" y="4483776"/>
                  <a:pt x="1308265" y="4483776"/>
                  <a:pt x="1308265" y="4483776"/>
                </a:cubicBezTo>
                <a:cubicBezTo>
                  <a:pt x="1308265" y="4483776"/>
                  <a:pt x="1305916" y="4476729"/>
                  <a:pt x="1305916" y="4474380"/>
                </a:cubicBezTo>
                <a:lnTo>
                  <a:pt x="1320009" y="4460288"/>
                </a:lnTo>
                <a:cubicBezTo>
                  <a:pt x="1324706" y="4460288"/>
                  <a:pt x="1327056" y="4462637"/>
                  <a:pt x="1329406" y="4462637"/>
                </a:cubicBezTo>
                <a:cubicBezTo>
                  <a:pt x="1331757" y="4460288"/>
                  <a:pt x="1334100" y="4457939"/>
                  <a:pt x="1336450" y="4457939"/>
                </a:cubicBezTo>
                <a:close/>
                <a:moveTo>
                  <a:pt x="930118" y="4455591"/>
                </a:moveTo>
                <a:cubicBezTo>
                  <a:pt x="934816" y="4453243"/>
                  <a:pt x="944209" y="4460289"/>
                  <a:pt x="941860" y="4460289"/>
                </a:cubicBezTo>
                <a:cubicBezTo>
                  <a:pt x="941860" y="4460289"/>
                  <a:pt x="939515" y="4464987"/>
                  <a:pt x="932467" y="4469684"/>
                </a:cubicBezTo>
                <a:lnTo>
                  <a:pt x="920722" y="4488474"/>
                </a:lnTo>
                <a:lnTo>
                  <a:pt x="925422" y="4462638"/>
                </a:lnTo>
                <a:cubicBezTo>
                  <a:pt x="927768" y="4460289"/>
                  <a:pt x="927768" y="4455591"/>
                  <a:pt x="930118" y="4455591"/>
                </a:cubicBezTo>
                <a:close/>
                <a:moveTo>
                  <a:pt x="2698728" y="4453243"/>
                </a:moveTo>
                <a:lnTo>
                  <a:pt x="2696379" y="4455591"/>
                </a:lnTo>
                <a:lnTo>
                  <a:pt x="2701076" y="4457940"/>
                </a:lnTo>
                <a:lnTo>
                  <a:pt x="2703426" y="4455591"/>
                </a:lnTo>
                <a:cubicBezTo>
                  <a:pt x="2701076" y="4455591"/>
                  <a:pt x="2701076" y="4453243"/>
                  <a:pt x="2698728" y="4453243"/>
                </a:cubicBezTo>
                <a:close/>
                <a:moveTo>
                  <a:pt x="1082783" y="4450894"/>
                </a:moveTo>
                <a:cubicBezTo>
                  <a:pt x="1082783" y="4450894"/>
                  <a:pt x="1089833" y="4453243"/>
                  <a:pt x="1092183" y="4455592"/>
                </a:cubicBezTo>
                <a:lnTo>
                  <a:pt x="1099225" y="4464987"/>
                </a:lnTo>
                <a:lnTo>
                  <a:pt x="1082783" y="4502567"/>
                </a:lnTo>
                <a:cubicBezTo>
                  <a:pt x="1078085" y="4500219"/>
                  <a:pt x="1075736" y="4502567"/>
                  <a:pt x="1073390" y="4500219"/>
                </a:cubicBezTo>
                <a:cubicBezTo>
                  <a:pt x="1073390" y="4500219"/>
                  <a:pt x="1071040" y="4497870"/>
                  <a:pt x="1071040" y="4497870"/>
                </a:cubicBezTo>
                <a:lnTo>
                  <a:pt x="1078085" y="4481428"/>
                </a:lnTo>
                <a:lnTo>
                  <a:pt x="1066340" y="4472033"/>
                </a:lnTo>
                <a:lnTo>
                  <a:pt x="1078085" y="4455592"/>
                </a:lnTo>
                <a:cubicBezTo>
                  <a:pt x="1080434" y="4455592"/>
                  <a:pt x="1080434" y="4453243"/>
                  <a:pt x="1082783" y="4450894"/>
                </a:cubicBezTo>
                <a:close/>
                <a:moveTo>
                  <a:pt x="2632963" y="4448545"/>
                </a:moveTo>
                <a:lnTo>
                  <a:pt x="2621218" y="4453243"/>
                </a:lnTo>
                <a:lnTo>
                  <a:pt x="2623567" y="4462638"/>
                </a:lnTo>
                <a:cubicBezTo>
                  <a:pt x="2630613" y="4460289"/>
                  <a:pt x="2637659" y="4455591"/>
                  <a:pt x="2644706" y="4450894"/>
                </a:cubicBezTo>
                <a:lnTo>
                  <a:pt x="2642357" y="4448545"/>
                </a:lnTo>
                <a:cubicBezTo>
                  <a:pt x="2637659" y="4448545"/>
                  <a:pt x="2635310" y="4448545"/>
                  <a:pt x="2632963" y="4448545"/>
                </a:cubicBezTo>
                <a:close/>
                <a:moveTo>
                  <a:pt x="5714560" y="4446195"/>
                </a:moveTo>
                <a:cubicBezTo>
                  <a:pt x="5723955" y="4450893"/>
                  <a:pt x="5731002" y="4453241"/>
                  <a:pt x="5745094" y="4448544"/>
                </a:cubicBezTo>
                <a:cubicBezTo>
                  <a:pt x="5745094" y="4469683"/>
                  <a:pt x="5712212" y="4472032"/>
                  <a:pt x="5714560" y="4446195"/>
                </a:cubicBezTo>
                <a:close/>
                <a:moveTo>
                  <a:pt x="2795027" y="4443847"/>
                </a:moveTo>
                <a:cubicBezTo>
                  <a:pt x="2795027" y="4443847"/>
                  <a:pt x="2792680" y="4443847"/>
                  <a:pt x="2790330" y="4446196"/>
                </a:cubicBezTo>
                <a:lnTo>
                  <a:pt x="2792680" y="4450894"/>
                </a:lnTo>
                <a:lnTo>
                  <a:pt x="2797376" y="4450894"/>
                </a:lnTo>
                <a:cubicBezTo>
                  <a:pt x="2797376" y="4448545"/>
                  <a:pt x="2795027" y="4446196"/>
                  <a:pt x="2795027" y="4443847"/>
                </a:cubicBezTo>
                <a:close/>
                <a:moveTo>
                  <a:pt x="2764493" y="4443847"/>
                </a:moveTo>
                <a:cubicBezTo>
                  <a:pt x="2764493" y="4455591"/>
                  <a:pt x="2769191" y="4460289"/>
                  <a:pt x="2776237" y="4462638"/>
                </a:cubicBezTo>
                <a:cubicBezTo>
                  <a:pt x="2778586" y="4462638"/>
                  <a:pt x="2783284" y="4462638"/>
                  <a:pt x="2787981" y="4462638"/>
                </a:cubicBezTo>
                <a:cubicBezTo>
                  <a:pt x="2790330" y="4460289"/>
                  <a:pt x="2790330" y="4457940"/>
                  <a:pt x="2792680" y="4457940"/>
                </a:cubicBezTo>
                <a:cubicBezTo>
                  <a:pt x="2787981" y="4455591"/>
                  <a:pt x="2780935" y="4450894"/>
                  <a:pt x="2771540" y="4443847"/>
                </a:cubicBezTo>
                <a:cubicBezTo>
                  <a:pt x="2769191" y="4443847"/>
                  <a:pt x="2766842" y="4443847"/>
                  <a:pt x="2764493" y="4443847"/>
                </a:cubicBezTo>
                <a:close/>
                <a:moveTo>
                  <a:pt x="1470332" y="4443846"/>
                </a:moveTo>
                <a:lnTo>
                  <a:pt x="1479726" y="4443846"/>
                </a:lnTo>
                <a:lnTo>
                  <a:pt x="1479726" y="4460288"/>
                </a:lnTo>
                <a:lnTo>
                  <a:pt x="1470332" y="4460288"/>
                </a:lnTo>
                <a:lnTo>
                  <a:pt x="1463283" y="4455590"/>
                </a:lnTo>
                <a:lnTo>
                  <a:pt x="1463283" y="4453242"/>
                </a:lnTo>
                <a:lnTo>
                  <a:pt x="1463283" y="4448544"/>
                </a:lnTo>
                <a:cubicBezTo>
                  <a:pt x="1463283" y="4448544"/>
                  <a:pt x="1463283" y="4446195"/>
                  <a:pt x="1463283" y="4446195"/>
                </a:cubicBezTo>
                <a:close/>
                <a:moveTo>
                  <a:pt x="1040505" y="4441499"/>
                </a:moveTo>
                <a:cubicBezTo>
                  <a:pt x="1042855" y="4441499"/>
                  <a:pt x="1054598" y="4457940"/>
                  <a:pt x="1054598" y="4464987"/>
                </a:cubicBezTo>
                <a:cubicBezTo>
                  <a:pt x="1054598" y="4481428"/>
                  <a:pt x="1035807" y="4486126"/>
                  <a:pt x="1031108" y="4483777"/>
                </a:cubicBezTo>
                <a:cubicBezTo>
                  <a:pt x="1031108" y="4483777"/>
                  <a:pt x="1031108" y="4481428"/>
                  <a:pt x="1031108" y="4481428"/>
                </a:cubicBezTo>
                <a:lnTo>
                  <a:pt x="1014665" y="4469684"/>
                </a:lnTo>
                <a:cubicBezTo>
                  <a:pt x="1014665" y="4467335"/>
                  <a:pt x="1009969" y="4464987"/>
                  <a:pt x="1009969" y="4462638"/>
                </a:cubicBezTo>
                <a:cubicBezTo>
                  <a:pt x="1009969" y="4457940"/>
                  <a:pt x="1012319" y="4455592"/>
                  <a:pt x="1014665" y="4455592"/>
                </a:cubicBezTo>
                <a:cubicBezTo>
                  <a:pt x="1019364" y="4455592"/>
                  <a:pt x="1028762" y="4460289"/>
                  <a:pt x="1028762" y="4462638"/>
                </a:cubicBezTo>
                <a:cubicBezTo>
                  <a:pt x="1028762" y="4467335"/>
                  <a:pt x="1024062" y="4469684"/>
                  <a:pt x="1024062" y="4472033"/>
                </a:cubicBezTo>
                <a:cubicBezTo>
                  <a:pt x="1026412" y="4476731"/>
                  <a:pt x="1035807" y="4481428"/>
                  <a:pt x="1040505" y="4479079"/>
                </a:cubicBezTo>
                <a:cubicBezTo>
                  <a:pt x="1040505" y="4479079"/>
                  <a:pt x="1042855" y="4474382"/>
                  <a:pt x="1045205" y="4472033"/>
                </a:cubicBezTo>
                <a:lnTo>
                  <a:pt x="1031108" y="4448545"/>
                </a:lnTo>
                <a:cubicBezTo>
                  <a:pt x="1031108" y="4448545"/>
                  <a:pt x="1031108" y="4446197"/>
                  <a:pt x="1031108" y="4446197"/>
                </a:cubicBezTo>
                <a:cubicBezTo>
                  <a:pt x="1033457" y="4443848"/>
                  <a:pt x="1038154" y="4441499"/>
                  <a:pt x="1040505" y="4441499"/>
                </a:cubicBezTo>
                <a:close/>
                <a:moveTo>
                  <a:pt x="796234" y="4432103"/>
                </a:moveTo>
                <a:lnTo>
                  <a:pt x="800931" y="4436801"/>
                </a:lnTo>
                <a:lnTo>
                  <a:pt x="796234" y="4443847"/>
                </a:lnTo>
                <a:lnTo>
                  <a:pt x="791539" y="4436801"/>
                </a:lnTo>
                <a:close/>
                <a:moveTo>
                  <a:pt x="1381077" y="4429755"/>
                </a:moveTo>
                <a:cubicBezTo>
                  <a:pt x="1381077" y="4432104"/>
                  <a:pt x="1381077" y="4434453"/>
                  <a:pt x="1381077" y="4434453"/>
                </a:cubicBezTo>
                <a:cubicBezTo>
                  <a:pt x="1381077" y="4436801"/>
                  <a:pt x="1378728" y="4439150"/>
                  <a:pt x="1378728" y="4441499"/>
                </a:cubicBezTo>
                <a:cubicBezTo>
                  <a:pt x="1378728" y="4443848"/>
                  <a:pt x="1390472" y="4469684"/>
                  <a:pt x="1395170" y="4469684"/>
                </a:cubicBezTo>
                <a:cubicBezTo>
                  <a:pt x="1399869" y="4472033"/>
                  <a:pt x="1409262" y="4467335"/>
                  <a:pt x="1418657" y="4450894"/>
                </a:cubicBezTo>
                <a:cubicBezTo>
                  <a:pt x="1421006" y="4446196"/>
                  <a:pt x="1423355" y="4439150"/>
                  <a:pt x="1428054" y="4439150"/>
                </a:cubicBezTo>
                <a:cubicBezTo>
                  <a:pt x="1430400" y="4439150"/>
                  <a:pt x="1432749" y="4441499"/>
                  <a:pt x="1435097" y="4443848"/>
                </a:cubicBezTo>
                <a:cubicBezTo>
                  <a:pt x="1435097" y="4443848"/>
                  <a:pt x="1437447" y="4457940"/>
                  <a:pt x="1428054" y="4469684"/>
                </a:cubicBezTo>
                <a:lnTo>
                  <a:pt x="1418657" y="4490823"/>
                </a:lnTo>
                <a:lnTo>
                  <a:pt x="1385777" y="4483777"/>
                </a:lnTo>
                <a:cubicBezTo>
                  <a:pt x="1385777" y="4488475"/>
                  <a:pt x="1383426" y="4490823"/>
                  <a:pt x="1383426" y="4495521"/>
                </a:cubicBezTo>
                <a:cubicBezTo>
                  <a:pt x="1383426" y="4497870"/>
                  <a:pt x="1383426" y="4500218"/>
                  <a:pt x="1392820" y="4500218"/>
                </a:cubicBezTo>
                <a:cubicBezTo>
                  <a:pt x="1397519" y="4500218"/>
                  <a:pt x="1399869" y="4497870"/>
                  <a:pt x="1402219" y="4500218"/>
                </a:cubicBezTo>
                <a:cubicBezTo>
                  <a:pt x="1404570" y="4500218"/>
                  <a:pt x="1406914" y="4502567"/>
                  <a:pt x="1406914" y="4504916"/>
                </a:cubicBezTo>
                <a:cubicBezTo>
                  <a:pt x="1406914" y="4509613"/>
                  <a:pt x="1404570" y="4511962"/>
                  <a:pt x="1395170" y="4514311"/>
                </a:cubicBezTo>
                <a:cubicBezTo>
                  <a:pt x="1388127" y="4516660"/>
                  <a:pt x="1378728" y="4509613"/>
                  <a:pt x="1374029" y="4514311"/>
                </a:cubicBezTo>
                <a:cubicBezTo>
                  <a:pt x="1371684" y="4516660"/>
                  <a:pt x="1371684" y="4521357"/>
                  <a:pt x="1369334" y="4523706"/>
                </a:cubicBezTo>
                <a:cubicBezTo>
                  <a:pt x="1364634" y="4526055"/>
                  <a:pt x="1357592" y="4530753"/>
                  <a:pt x="1352891" y="4528404"/>
                </a:cubicBezTo>
                <a:cubicBezTo>
                  <a:pt x="1350542" y="4526055"/>
                  <a:pt x="1348194" y="4523706"/>
                  <a:pt x="1348194" y="4521357"/>
                </a:cubicBezTo>
                <a:cubicBezTo>
                  <a:pt x="1345844" y="4516660"/>
                  <a:pt x="1345844" y="4514311"/>
                  <a:pt x="1348194" y="4511962"/>
                </a:cubicBezTo>
                <a:cubicBezTo>
                  <a:pt x="1348194" y="4511962"/>
                  <a:pt x="1362284" y="4509613"/>
                  <a:pt x="1369334" y="4509613"/>
                </a:cubicBezTo>
                <a:lnTo>
                  <a:pt x="1374029" y="4479079"/>
                </a:lnTo>
                <a:cubicBezTo>
                  <a:pt x="1366984" y="4476731"/>
                  <a:pt x="1357592" y="4472033"/>
                  <a:pt x="1350542" y="4469684"/>
                </a:cubicBezTo>
                <a:cubicBezTo>
                  <a:pt x="1366984" y="4455591"/>
                  <a:pt x="1357592" y="4472033"/>
                  <a:pt x="1371684" y="4432104"/>
                </a:cubicBezTo>
                <a:cubicBezTo>
                  <a:pt x="1376378" y="4432104"/>
                  <a:pt x="1378728" y="4429755"/>
                  <a:pt x="1381077" y="4429755"/>
                </a:cubicBezTo>
                <a:close/>
                <a:moveTo>
                  <a:pt x="1338799" y="4429755"/>
                </a:moveTo>
                <a:cubicBezTo>
                  <a:pt x="1338799" y="4429755"/>
                  <a:pt x="1345844" y="4432104"/>
                  <a:pt x="1348194" y="4434453"/>
                </a:cubicBezTo>
                <a:lnTo>
                  <a:pt x="1348194" y="4450894"/>
                </a:lnTo>
                <a:lnTo>
                  <a:pt x="1322358" y="4448545"/>
                </a:lnTo>
                <a:cubicBezTo>
                  <a:pt x="1317659" y="4448545"/>
                  <a:pt x="1315314" y="4446196"/>
                  <a:pt x="1312964" y="4446196"/>
                </a:cubicBezTo>
                <a:cubicBezTo>
                  <a:pt x="1312964" y="4446196"/>
                  <a:pt x="1310613" y="4450894"/>
                  <a:pt x="1308264" y="4453243"/>
                </a:cubicBezTo>
                <a:lnTo>
                  <a:pt x="1294172" y="4469684"/>
                </a:lnTo>
                <a:lnTo>
                  <a:pt x="1291823" y="4462638"/>
                </a:lnTo>
                <a:cubicBezTo>
                  <a:pt x="1291823" y="4462638"/>
                  <a:pt x="1294172" y="4455591"/>
                  <a:pt x="1296521" y="4453243"/>
                </a:cubicBezTo>
                <a:lnTo>
                  <a:pt x="1301221" y="4436801"/>
                </a:lnTo>
                <a:cubicBezTo>
                  <a:pt x="1303567" y="4436801"/>
                  <a:pt x="1303567" y="4434453"/>
                  <a:pt x="1305916" y="4434453"/>
                </a:cubicBezTo>
                <a:cubicBezTo>
                  <a:pt x="1308264" y="4434453"/>
                  <a:pt x="1310613" y="4434453"/>
                  <a:pt x="1322358" y="4443848"/>
                </a:cubicBezTo>
                <a:cubicBezTo>
                  <a:pt x="1329406" y="4429755"/>
                  <a:pt x="1334100" y="4429755"/>
                  <a:pt x="1338799" y="4429755"/>
                </a:cubicBezTo>
                <a:close/>
                <a:moveTo>
                  <a:pt x="2513174" y="4429754"/>
                </a:moveTo>
                <a:lnTo>
                  <a:pt x="2522569" y="4432103"/>
                </a:lnTo>
                <a:cubicBezTo>
                  <a:pt x="2522569" y="4432103"/>
                  <a:pt x="2529615" y="4439149"/>
                  <a:pt x="2536662" y="4443847"/>
                </a:cubicBezTo>
                <a:lnTo>
                  <a:pt x="2531964" y="4450893"/>
                </a:lnTo>
                <a:lnTo>
                  <a:pt x="2522569" y="4450893"/>
                </a:lnTo>
                <a:lnTo>
                  <a:pt x="2515522" y="4443847"/>
                </a:lnTo>
                <a:cubicBezTo>
                  <a:pt x="2513174" y="4439149"/>
                  <a:pt x="2510825" y="4436800"/>
                  <a:pt x="2508476" y="4436800"/>
                </a:cubicBezTo>
                <a:cubicBezTo>
                  <a:pt x="2508476" y="4436800"/>
                  <a:pt x="2510825" y="4432103"/>
                  <a:pt x="2513174" y="4429754"/>
                </a:cubicBezTo>
                <a:close/>
                <a:moveTo>
                  <a:pt x="1531403" y="4429754"/>
                </a:moveTo>
                <a:lnTo>
                  <a:pt x="1526702" y="4436800"/>
                </a:lnTo>
                <a:lnTo>
                  <a:pt x="1540795" y="4446196"/>
                </a:lnTo>
                <a:lnTo>
                  <a:pt x="1547841" y="4450893"/>
                </a:lnTo>
                <a:cubicBezTo>
                  <a:pt x="1547841" y="4450893"/>
                  <a:pt x="1550190" y="4448545"/>
                  <a:pt x="1550190" y="4446196"/>
                </a:cubicBezTo>
                <a:lnTo>
                  <a:pt x="1545495" y="4436800"/>
                </a:lnTo>
                <a:cubicBezTo>
                  <a:pt x="1545495" y="4436800"/>
                  <a:pt x="1543145" y="4434451"/>
                  <a:pt x="1540795" y="4432102"/>
                </a:cubicBezTo>
                <a:close/>
                <a:moveTo>
                  <a:pt x="1277730" y="4429754"/>
                </a:moveTo>
                <a:lnTo>
                  <a:pt x="1287129" y="4429754"/>
                </a:lnTo>
                <a:lnTo>
                  <a:pt x="1291823" y="4434452"/>
                </a:lnTo>
                <a:lnTo>
                  <a:pt x="1287129" y="4439149"/>
                </a:lnTo>
                <a:lnTo>
                  <a:pt x="1277730" y="4441498"/>
                </a:lnTo>
                <a:lnTo>
                  <a:pt x="1268336" y="4434452"/>
                </a:lnTo>
                <a:cubicBezTo>
                  <a:pt x="1268336" y="4434452"/>
                  <a:pt x="1270686" y="4432103"/>
                  <a:pt x="1268336" y="4432103"/>
                </a:cubicBezTo>
                <a:close/>
                <a:moveTo>
                  <a:pt x="1101575" y="4427405"/>
                </a:moveTo>
                <a:cubicBezTo>
                  <a:pt x="1108619" y="4427405"/>
                  <a:pt x="1110969" y="4439149"/>
                  <a:pt x="1118018" y="4441498"/>
                </a:cubicBezTo>
                <a:cubicBezTo>
                  <a:pt x="1122713" y="4441498"/>
                  <a:pt x="1129760" y="4434451"/>
                  <a:pt x="1134461" y="4436800"/>
                </a:cubicBezTo>
                <a:cubicBezTo>
                  <a:pt x="1136805" y="4436800"/>
                  <a:pt x="1136805" y="4439149"/>
                  <a:pt x="1139155" y="4441498"/>
                </a:cubicBezTo>
                <a:cubicBezTo>
                  <a:pt x="1139155" y="4441498"/>
                  <a:pt x="1136805" y="4441498"/>
                  <a:pt x="1134461" y="4446195"/>
                </a:cubicBezTo>
                <a:lnTo>
                  <a:pt x="1118018" y="4455590"/>
                </a:lnTo>
                <a:cubicBezTo>
                  <a:pt x="1118018" y="4455590"/>
                  <a:pt x="1108619" y="4457939"/>
                  <a:pt x="1106271" y="4453242"/>
                </a:cubicBezTo>
                <a:lnTo>
                  <a:pt x="1087482" y="4443846"/>
                </a:lnTo>
                <a:cubicBezTo>
                  <a:pt x="1087482" y="4439149"/>
                  <a:pt x="1087482" y="4436800"/>
                  <a:pt x="1087482" y="4434451"/>
                </a:cubicBezTo>
                <a:cubicBezTo>
                  <a:pt x="1089833" y="4432103"/>
                  <a:pt x="1099225" y="4427405"/>
                  <a:pt x="1101575" y="4427405"/>
                </a:cubicBezTo>
                <a:close/>
                <a:moveTo>
                  <a:pt x="1392822" y="4425057"/>
                </a:moveTo>
                <a:lnTo>
                  <a:pt x="1402219" y="4425057"/>
                </a:lnTo>
                <a:lnTo>
                  <a:pt x="1406915" y="4427406"/>
                </a:lnTo>
                <a:lnTo>
                  <a:pt x="1404570" y="4436801"/>
                </a:lnTo>
                <a:lnTo>
                  <a:pt x="1399869" y="4436801"/>
                </a:lnTo>
                <a:lnTo>
                  <a:pt x="1392822" y="4427406"/>
                </a:lnTo>
                <a:close/>
                <a:moveTo>
                  <a:pt x="1449190" y="4422708"/>
                </a:moveTo>
                <a:lnTo>
                  <a:pt x="1475028" y="4427406"/>
                </a:lnTo>
                <a:lnTo>
                  <a:pt x="1449190" y="4434452"/>
                </a:lnTo>
                <a:lnTo>
                  <a:pt x="1444497" y="4427406"/>
                </a:lnTo>
                <a:cubicBezTo>
                  <a:pt x="1444497" y="4427406"/>
                  <a:pt x="1446842" y="4425057"/>
                  <a:pt x="1449190" y="4422708"/>
                </a:cubicBezTo>
                <a:close/>
                <a:moveTo>
                  <a:pt x="1557238" y="4422707"/>
                </a:moveTo>
                <a:lnTo>
                  <a:pt x="1552538" y="4429754"/>
                </a:lnTo>
                <a:lnTo>
                  <a:pt x="1557238" y="4434451"/>
                </a:lnTo>
                <a:lnTo>
                  <a:pt x="1566630" y="4434451"/>
                </a:lnTo>
                <a:lnTo>
                  <a:pt x="1573676" y="4429754"/>
                </a:lnTo>
                <a:lnTo>
                  <a:pt x="1566630" y="4422707"/>
                </a:lnTo>
                <a:close/>
                <a:moveTo>
                  <a:pt x="1226058" y="4420359"/>
                </a:moveTo>
                <a:lnTo>
                  <a:pt x="1235452" y="4422708"/>
                </a:lnTo>
                <a:cubicBezTo>
                  <a:pt x="1235452" y="4425057"/>
                  <a:pt x="1237800" y="4425057"/>
                  <a:pt x="1235452" y="4427405"/>
                </a:cubicBezTo>
                <a:lnTo>
                  <a:pt x="1233102" y="4432103"/>
                </a:lnTo>
                <a:lnTo>
                  <a:pt x="1228404" y="4441498"/>
                </a:lnTo>
                <a:lnTo>
                  <a:pt x="1219010" y="4434452"/>
                </a:lnTo>
                <a:lnTo>
                  <a:pt x="1221358" y="4425057"/>
                </a:lnTo>
                <a:close/>
                <a:moveTo>
                  <a:pt x="1184661" y="4418598"/>
                </a:moveTo>
                <a:cubicBezTo>
                  <a:pt x="1187891" y="4418010"/>
                  <a:pt x="1190826" y="4418010"/>
                  <a:pt x="1193174" y="4420359"/>
                </a:cubicBezTo>
                <a:cubicBezTo>
                  <a:pt x="1195523" y="4420359"/>
                  <a:pt x="1197873" y="4425057"/>
                  <a:pt x="1195523" y="4427405"/>
                </a:cubicBezTo>
                <a:cubicBezTo>
                  <a:pt x="1193174" y="4429754"/>
                  <a:pt x="1188481" y="4427405"/>
                  <a:pt x="1186130" y="4429754"/>
                </a:cubicBezTo>
                <a:cubicBezTo>
                  <a:pt x="1186130" y="4429754"/>
                  <a:pt x="1181432" y="4432103"/>
                  <a:pt x="1181432" y="4434452"/>
                </a:cubicBezTo>
                <a:cubicBezTo>
                  <a:pt x="1179081" y="4436801"/>
                  <a:pt x="1181432" y="4446196"/>
                  <a:pt x="1186130" y="4450893"/>
                </a:cubicBezTo>
                <a:cubicBezTo>
                  <a:pt x="1188481" y="4453242"/>
                  <a:pt x="1197873" y="4455591"/>
                  <a:pt x="1202568" y="4455591"/>
                </a:cubicBezTo>
                <a:cubicBezTo>
                  <a:pt x="1209615" y="4453242"/>
                  <a:pt x="1211965" y="4446196"/>
                  <a:pt x="1219010" y="4443847"/>
                </a:cubicBezTo>
                <a:cubicBezTo>
                  <a:pt x="1223708" y="4441498"/>
                  <a:pt x="1226058" y="4441498"/>
                  <a:pt x="1228404" y="4441498"/>
                </a:cubicBezTo>
                <a:cubicBezTo>
                  <a:pt x="1244851" y="4446196"/>
                  <a:pt x="1256593" y="4460288"/>
                  <a:pt x="1273032" y="4467334"/>
                </a:cubicBezTo>
                <a:cubicBezTo>
                  <a:pt x="1270686" y="4467334"/>
                  <a:pt x="1270686" y="4469683"/>
                  <a:pt x="1268336" y="4469683"/>
                </a:cubicBezTo>
                <a:cubicBezTo>
                  <a:pt x="1261288" y="4469683"/>
                  <a:pt x="1256593" y="4467334"/>
                  <a:pt x="1249543" y="4467334"/>
                </a:cubicBezTo>
                <a:cubicBezTo>
                  <a:pt x="1251893" y="4483776"/>
                  <a:pt x="1249543" y="4481427"/>
                  <a:pt x="1258939" y="4483776"/>
                </a:cubicBezTo>
                <a:cubicBezTo>
                  <a:pt x="1263637" y="4483776"/>
                  <a:pt x="1265986" y="4483776"/>
                  <a:pt x="1268336" y="4483776"/>
                </a:cubicBezTo>
                <a:cubicBezTo>
                  <a:pt x="1273032" y="4483776"/>
                  <a:pt x="1275380" y="4486125"/>
                  <a:pt x="1277730" y="4486125"/>
                </a:cubicBezTo>
                <a:cubicBezTo>
                  <a:pt x="1277730" y="4488474"/>
                  <a:pt x="1275380" y="4490822"/>
                  <a:pt x="1273032" y="4493171"/>
                </a:cubicBezTo>
                <a:cubicBezTo>
                  <a:pt x="1273032" y="4493171"/>
                  <a:pt x="1270686" y="4493171"/>
                  <a:pt x="1270686" y="4493171"/>
                </a:cubicBezTo>
                <a:cubicBezTo>
                  <a:pt x="1249543" y="4507264"/>
                  <a:pt x="1247196" y="4511961"/>
                  <a:pt x="1244851" y="4537798"/>
                </a:cubicBezTo>
                <a:cubicBezTo>
                  <a:pt x="1240151" y="4537798"/>
                  <a:pt x="1237801" y="4537798"/>
                  <a:pt x="1235452" y="4535449"/>
                </a:cubicBezTo>
                <a:cubicBezTo>
                  <a:pt x="1219010" y="4519008"/>
                  <a:pt x="1216661" y="4514310"/>
                  <a:pt x="1219010" y="4509612"/>
                </a:cubicBezTo>
                <a:cubicBezTo>
                  <a:pt x="1223708" y="4502566"/>
                  <a:pt x="1237801" y="4507264"/>
                  <a:pt x="1244851" y="4502566"/>
                </a:cubicBezTo>
                <a:cubicBezTo>
                  <a:pt x="1247196" y="4500218"/>
                  <a:pt x="1249543" y="4495520"/>
                  <a:pt x="1249543" y="4493171"/>
                </a:cubicBezTo>
                <a:cubicBezTo>
                  <a:pt x="1247196" y="4483776"/>
                  <a:pt x="1226058" y="4467334"/>
                  <a:pt x="1211965" y="4467334"/>
                </a:cubicBezTo>
                <a:cubicBezTo>
                  <a:pt x="1200223" y="4467334"/>
                  <a:pt x="1190826" y="4474381"/>
                  <a:pt x="1190826" y="4483776"/>
                </a:cubicBezTo>
                <a:cubicBezTo>
                  <a:pt x="1190826" y="4483776"/>
                  <a:pt x="1190826" y="4490822"/>
                  <a:pt x="1202568" y="4500218"/>
                </a:cubicBezTo>
                <a:lnTo>
                  <a:pt x="1193174" y="4511961"/>
                </a:lnTo>
                <a:lnTo>
                  <a:pt x="1150898" y="4481427"/>
                </a:lnTo>
                <a:cubicBezTo>
                  <a:pt x="1157945" y="4474381"/>
                  <a:pt x="1167341" y="4467334"/>
                  <a:pt x="1169688" y="4457939"/>
                </a:cubicBezTo>
                <a:cubicBezTo>
                  <a:pt x="1169688" y="4448544"/>
                  <a:pt x="1167341" y="4439149"/>
                  <a:pt x="1160296" y="4434452"/>
                </a:cubicBezTo>
                <a:cubicBezTo>
                  <a:pt x="1160296" y="4434452"/>
                  <a:pt x="1148548" y="4439149"/>
                  <a:pt x="1143853" y="4439149"/>
                </a:cubicBezTo>
                <a:lnTo>
                  <a:pt x="1136805" y="4436801"/>
                </a:lnTo>
                <a:lnTo>
                  <a:pt x="1174388" y="4420359"/>
                </a:lnTo>
                <a:cubicBezTo>
                  <a:pt x="1177909" y="4420359"/>
                  <a:pt x="1181432" y="4419185"/>
                  <a:pt x="1184661" y="4418598"/>
                </a:cubicBezTo>
                <a:close/>
                <a:moveTo>
                  <a:pt x="5695769" y="4418010"/>
                </a:moveTo>
                <a:cubicBezTo>
                  <a:pt x="5698118" y="4413313"/>
                  <a:pt x="5702815" y="4422708"/>
                  <a:pt x="5702815" y="4422708"/>
                </a:cubicBezTo>
                <a:cubicBezTo>
                  <a:pt x="5700467" y="4427405"/>
                  <a:pt x="5693420" y="4420359"/>
                  <a:pt x="5695769" y="4418010"/>
                </a:cubicBezTo>
                <a:close/>
                <a:moveTo>
                  <a:pt x="1498517" y="4415661"/>
                </a:moveTo>
                <a:lnTo>
                  <a:pt x="1505561" y="4420359"/>
                </a:lnTo>
                <a:lnTo>
                  <a:pt x="1498517" y="4429754"/>
                </a:lnTo>
                <a:lnTo>
                  <a:pt x="1493818" y="4420359"/>
                </a:lnTo>
                <a:close/>
                <a:moveTo>
                  <a:pt x="829124" y="4415661"/>
                </a:moveTo>
                <a:lnTo>
                  <a:pt x="838520" y="4415661"/>
                </a:lnTo>
                <a:lnTo>
                  <a:pt x="843217" y="4420359"/>
                </a:lnTo>
                <a:lnTo>
                  <a:pt x="840870" y="4429754"/>
                </a:lnTo>
                <a:cubicBezTo>
                  <a:pt x="840870" y="4429754"/>
                  <a:pt x="838520" y="4429754"/>
                  <a:pt x="838520" y="4429754"/>
                </a:cubicBezTo>
                <a:lnTo>
                  <a:pt x="829124" y="4429754"/>
                </a:lnTo>
                <a:lnTo>
                  <a:pt x="824424" y="4429754"/>
                </a:lnTo>
                <a:lnTo>
                  <a:pt x="822077" y="4420359"/>
                </a:lnTo>
                <a:close/>
                <a:moveTo>
                  <a:pt x="946559" y="4410965"/>
                </a:moveTo>
                <a:cubicBezTo>
                  <a:pt x="951257" y="4410965"/>
                  <a:pt x="953607" y="4413314"/>
                  <a:pt x="953607" y="4415663"/>
                </a:cubicBezTo>
                <a:cubicBezTo>
                  <a:pt x="955958" y="4420360"/>
                  <a:pt x="948909" y="4427406"/>
                  <a:pt x="951257" y="4432104"/>
                </a:cubicBezTo>
                <a:cubicBezTo>
                  <a:pt x="951257" y="4434453"/>
                  <a:pt x="953607" y="4439150"/>
                  <a:pt x="955958" y="4439150"/>
                </a:cubicBezTo>
                <a:cubicBezTo>
                  <a:pt x="960652" y="4441499"/>
                  <a:pt x="967700" y="4432104"/>
                  <a:pt x="972396" y="4434453"/>
                </a:cubicBezTo>
                <a:cubicBezTo>
                  <a:pt x="972396" y="4434453"/>
                  <a:pt x="979443" y="4446197"/>
                  <a:pt x="979443" y="4448546"/>
                </a:cubicBezTo>
                <a:cubicBezTo>
                  <a:pt x="979443" y="4450894"/>
                  <a:pt x="974746" y="4453243"/>
                  <a:pt x="972396" y="4453243"/>
                </a:cubicBezTo>
                <a:cubicBezTo>
                  <a:pt x="967700" y="4453243"/>
                  <a:pt x="960652" y="4453243"/>
                  <a:pt x="955958" y="4448546"/>
                </a:cubicBezTo>
                <a:cubicBezTo>
                  <a:pt x="953607" y="4446197"/>
                  <a:pt x="953607" y="4439150"/>
                  <a:pt x="948909" y="4436802"/>
                </a:cubicBezTo>
                <a:cubicBezTo>
                  <a:pt x="944210" y="4434453"/>
                  <a:pt x="941860" y="4434453"/>
                  <a:pt x="939515" y="4434453"/>
                </a:cubicBezTo>
                <a:cubicBezTo>
                  <a:pt x="934816" y="4434453"/>
                  <a:pt x="932467" y="4434453"/>
                  <a:pt x="930118" y="4434453"/>
                </a:cubicBezTo>
                <a:cubicBezTo>
                  <a:pt x="927772" y="4434453"/>
                  <a:pt x="927772" y="4432104"/>
                  <a:pt x="923072" y="4434453"/>
                </a:cubicBezTo>
                <a:cubicBezTo>
                  <a:pt x="925422" y="4429755"/>
                  <a:pt x="930118" y="4427406"/>
                  <a:pt x="932467" y="4425058"/>
                </a:cubicBezTo>
                <a:cubicBezTo>
                  <a:pt x="944210" y="4413314"/>
                  <a:pt x="946559" y="4410965"/>
                  <a:pt x="946559" y="4410965"/>
                </a:cubicBezTo>
                <a:close/>
                <a:moveTo>
                  <a:pt x="885486" y="4410965"/>
                </a:moveTo>
                <a:lnTo>
                  <a:pt x="918367" y="4410965"/>
                </a:lnTo>
                <a:cubicBezTo>
                  <a:pt x="916021" y="4418011"/>
                  <a:pt x="916021" y="4420360"/>
                  <a:pt x="916021" y="4420360"/>
                </a:cubicBezTo>
                <a:cubicBezTo>
                  <a:pt x="913671" y="4425058"/>
                  <a:pt x="908973" y="4427406"/>
                  <a:pt x="908973" y="4429755"/>
                </a:cubicBezTo>
                <a:cubicBezTo>
                  <a:pt x="906624" y="4434453"/>
                  <a:pt x="913671" y="4441499"/>
                  <a:pt x="911322" y="4446197"/>
                </a:cubicBezTo>
                <a:cubicBezTo>
                  <a:pt x="911322" y="4448546"/>
                  <a:pt x="908973" y="4448546"/>
                  <a:pt x="906624" y="4448546"/>
                </a:cubicBezTo>
                <a:cubicBezTo>
                  <a:pt x="904274" y="4448546"/>
                  <a:pt x="901929" y="4448546"/>
                  <a:pt x="901929" y="4446197"/>
                </a:cubicBezTo>
                <a:cubicBezTo>
                  <a:pt x="899579" y="4441499"/>
                  <a:pt x="901929" y="4432104"/>
                  <a:pt x="897229" y="4432104"/>
                </a:cubicBezTo>
                <a:cubicBezTo>
                  <a:pt x="897229" y="4432104"/>
                  <a:pt x="892532" y="4434453"/>
                  <a:pt x="880787" y="4446197"/>
                </a:cubicBezTo>
                <a:cubicBezTo>
                  <a:pt x="880787" y="4446197"/>
                  <a:pt x="878438" y="4439150"/>
                  <a:pt x="876089" y="4436802"/>
                </a:cubicBezTo>
                <a:close/>
                <a:moveTo>
                  <a:pt x="2802074" y="4408616"/>
                </a:moveTo>
                <a:lnTo>
                  <a:pt x="2795027" y="4415662"/>
                </a:lnTo>
                <a:cubicBezTo>
                  <a:pt x="2797376" y="4415662"/>
                  <a:pt x="2802074" y="4415662"/>
                  <a:pt x="2804424" y="4415662"/>
                </a:cubicBezTo>
                <a:cubicBezTo>
                  <a:pt x="2804424" y="4415662"/>
                  <a:pt x="2802074" y="4410965"/>
                  <a:pt x="2802074" y="4408616"/>
                </a:cubicBezTo>
                <a:close/>
                <a:moveTo>
                  <a:pt x="2726913" y="4408616"/>
                </a:moveTo>
                <a:cubicBezTo>
                  <a:pt x="2726913" y="4408616"/>
                  <a:pt x="2726913" y="4410965"/>
                  <a:pt x="2726913" y="4410965"/>
                </a:cubicBezTo>
                <a:cubicBezTo>
                  <a:pt x="2726913" y="4410965"/>
                  <a:pt x="2729262" y="4408616"/>
                  <a:pt x="2729262" y="4408616"/>
                </a:cubicBezTo>
                <a:cubicBezTo>
                  <a:pt x="2729262" y="4408616"/>
                  <a:pt x="2726913" y="4408616"/>
                  <a:pt x="2726913" y="4408616"/>
                </a:cubicBezTo>
                <a:close/>
                <a:moveTo>
                  <a:pt x="2557801" y="4399221"/>
                </a:moveTo>
                <a:cubicBezTo>
                  <a:pt x="2557801" y="4399221"/>
                  <a:pt x="2555452" y="4401570"/>
                  <a:pt x="2555452" y="4401570"/>
                </a:cubicBezTo>
                <a:lnTo>
                  <a:pt x="2553103" y="4408616"/>
                </a:lnTo>
                <a:lnTo>
                  <a:pt x="2555452" y="4413314"/>
                </a:lnTo>
                <a:lnTo>
                  <a:pt x="2564847" y="4413314"/>
                </a:lnTo>
                <a:cubicBezTo>
                  <a:pt x="2564847" y="4413314"/>
                  <a:pt x="2567196" y="4413314"/>
                  <a:pt x="2567196" y="4410965"/>
                </a:cubicBezTo>
                <a:cubicBezTo>
                  <a:pt x="2567196" y="4410965"/>
                  <a:pt x="2564847" y="4408616"/>
                  <a:pt x="2564847" y="4408616"/>
                </a:cubicBezTo>
                <a:lnTo>
                  <a:pt x="2560150" y="4401570"/>
                </a:lnTo>
                <a:cubicBezTo>
                  <a:pt x="2560150" y="4401570"/>
                  <a:pt x="2557801" y="4399221"/>
                  <a:pt x="2557801" y="4399221"/>
                </a:cubicBezTo>
                <a:close/>
                <a:moveTo>
                  <a:pt x="3011115" y="4396872"/>
                </a:moveTo>
                <a:cubicBezTo>
                  <a:pt x="3008766" y="4401570"/>
                  <a:pt x="3008766" y="4403918"/>
                  <a:pt x="3006417" y="4408616"/>
                </a:cubicBezTo>
                <a:cubicBezTo>
                  <a:pt x="3008766" y="4410965"/>
                  <a:pt x="3013464" y="4410965"/>
                  <a:pt x="3018161" y="4413314"/>
                </a:cubicBezTo>
                <a:cubicBezTo>
                  <a:pt x="3020510" y="4408616"/>
                  <a:pt x="3020510" y="4406267"/>
                  <a:pt x="3022859" y="4401570"/>
                </a:cubicBezTo>
                <a:cubicBezTo>
                  <a:pt x="3018161" y="4399221"/>
                  <a:pt x="3015813" y="4399221"/>
                  <a:pt x="3011115" y="4396872"/>
                </a:cubicBezTo>
                <a:close/>
                <a:moveTo>
                  <a:pt x="5669933" y="4394523"/>
                </a:moveTo>
                <a:cubicBezTo>
                  <a:pt x="5686375" y="4408616"/>
                  <a:pt x="5646445" y="4420359"/>
                  <a:pt x="5662887" y="4453243"/>
                </a:cubicBezTo>
                <a:cubicBezTo>
                  <a:pt x="5655840" y="4455591"/>
                  <a:pt x="5651143" y="4457940"/>
                  <a:pt x="5648794" y="4457940"/>
                </a:cubicBezTo>
                <a:cubicBezTo>
                  <a:pt x="5644097" y="4457940"/>
                  <a:pt x="5641748" y="4455591"/>
                  <a:pt x="5632353" y="4450894"/>
                </a:cubicBezTo>
                <a:cubicBezTo>
                  <a:pt x="5632353" y="4453243"/>
                  <a:pt x="5632353" y="4453243"/>
                  <a:pt x="5630004" y="4453243"/>
                </a:cubicBezTo>
                <a:cubicBezTo>
                  <a:pt x="5634702" y="4446196"/>
                  <a:pt x="5639399" y="4439150"/>
                  <a:pt x="5644097" y="4432103"/>
                </a:cubicBezTo>
                <a:cubicBezTo>
                  <a:pt x="5639399" y="4425057"/>
                  <a:pt x="5634702" y="4420359"/>
                  <a:pt x="5632353" y="4413313"/>
                </a:cubicBezTo>
                <a:cubicBezTo>
                  <a:pt x="5632353" y="4410964"/>
                  <a:pt x="5632353" y="4410964"/>
                  <a:pt x="5632353" y="4410964"/>
                </a:cubicBezTo>
                <a:cubicBezTo>
                  <a:pt x="5634702" y="4408616"/>
                  <a:pt x="5637050" y="4406267"/>
                  <a:pt x="5639399" y="4403918"/>
                </a:cubicBezTo>
                <a:cubicBezTo>
                  <a:pt x="5641748" y="4406267"/>
                  <a:pt x="5641748" y="4408616"/>
                  <a:pt x="5641748" y="4410964"/>
                </a:cubicBezTo>
                <a:cubicBezTo>
                  <a:pt x="5646445" y="4410964"/>
                  <a:pt x="5648794" y="4408616"/>
                  <a:pt x="5641748" y="4403918"/>
                </a:cubicBezTo>
                <a:cubicBezTo>
                  <a:pt x="5644097" y="4387477"/>
                  <a:pt x="5669933" y="4422708"/>
                  <a:pt x="5669933" y="4394523"/>
                </a:cubicBezTo>
                <a:close/>
                <a:moveTo>
                  <a:pt x="1524352" y="4392173"/>
                </a:moveTo>
                <a:cubicBezTo>
                  <a:pt x="1524352" y="4392173"/>
                  <a:pt x="1526702" y="4394522"/>
                  <a:pt x="1526702" y="4394522"/>
                </a:cubicBezTo>
                <a:lnTo>
                  <a:pt x="1524352" y="4403917"/>
                </a:lnTo>
                <a:lnTo>
                  <a:pt x="1514956" y="4403917"/>
                </a:lnTo>
                <a:lnTo>
                  <a:pt x="1514956" y="4394522"/>
                </a:lnTo>
                <a:close/>
                <a:moveTo>
                  <a:pt x="1244851" y="4392173"/>
                </a:moveTo>
                <a:lnTo>
                  <a:pt x="1249543" y="4399219"/>
                </a:lnTo>
                <a:lnTo>
                  <a:pt x="1244851" y="4403917"/>
                </a:lnTo>
                <a:lnTo>
                  <a:pt x="1240151" y="4399219"/>
                </a:lnTo>
                <a:close/>
                <a:moveTo>
                  <a:pt x="1018971" y="4390478"/>
                </a:moveTo>
                <a:lnTo>
                  <a:pt x="1024062" y="4392175"/>
                </a:lnTo>
                <a:lnTo>
                  <a:pt x="1047551" y="4406267"/>
                </a:lnTo>
                <a:cubicBezTo>
                  <a:pt x="1061648" y="4410965"/>
                  <a:pt x="1061648" y="4410965"/>
                  <a:pt x="1063991" y="4415662"/>
                </a:cubicBezTo>
                <a:cubicBezTo>
                  <a:pt x="1063991" y="4415662"/>
                  <a:pt x="1061648" y="4420360"/>
                  <a:pt x="1059297" y="4422709"/>
                </a:cubicBezTo>
                <a:lnTo>
                  <a:pt x="1040505" y="4429755"/>
                </a:lnTo>
                <a:cubicBezTo>
                  <a:pt x="1040505" y="4429755"/>
                  <a:pt x="1033457" y="4427406"/>
                  <a:pt x="1028762" y="4422709"/>
                </a:cubicBezTo>
                <a:lnTo>
                  <a:pt x="1017015" y="4406267"/>
                </a:lnTo>
                <a:cubicBezTo>
                  <a:pt x="1017015" y="4406267"/>
                  <a:pt x="1019364" y="4399221"/>
                  <a:pt x="1021713" y="4396872"/>
                </a:cubicBezTo>
                <a:close/>
                <a:moveTo>
                  <a:pt x="1000580" y="4389826"/>
                </a:moveTo>
                <a:cubicBezTo>
                  <a:pt x="1002929" y="4389826"/>
                  <a:pt x="1002929" y="4394523"/>
                  <a:pt x="1000580" y="4396872"/>
                </a:cubicBezTo>
                <a:cubicBezTo>
                  <a:pt x="1000580" y="4396872"/>
                  <a:pt x="998235" y="4403918"/>
                  <a:pt x="998235" y="4406267"/>
                </a:cubicBezTo>
                <a:lnTo>
                  <a:pt x="1014674" y="4418011"/>
                </a:lnTo>
                <a:cubicBezTo>
                  <a:pt x="1021721" y="4425058"/>
                  <a:pt x="1021721" y="4427406"/>
                  <a:pt x="1019371" y="4432104"/>
                </a:cubicBezTo>
                <a:cubicBezTo>
                  <a:pt x="1017022" y="4436801"/>
                  <a:pt x="1009978" y="4439150"/>
                  <a:pt x="1005277" y="4436801"/>
                </a:cubicBezTo>
                <a:cubicBezTo>
                  <a:pt x="1005277" y="4436801"/>
                  <a:pt x="1005277" y="4434453"/>
                  <a:pt x="1002929" y="4432104"/>
                </a:cubicBezTo>
                <a:lnTo>
                  <a:pt x="998235" y="4427406"/>
                </a:lnTo>
                <a:lnTo>
                  <a:pt x="984143" y="4422709"/>
                </a:lnTo>
                <a:cubicBezTo>
                  <a:pt x="986488" y="4418011"/>
                  <a:pt x="991186" y="4413314"/>
                  <a:pt x="991186" y="4406267"/>
                </a:cubicBezTo>
                <a:cubicBezTo>
                  <a:pt x="991186" y="4401570"/>
                  <a:pt x="988836" y="4399221"/>
                  <a:pt x="988836" y="4396872"/>
                </a:cubicBezTo>
                <a:cubicBezTo>
                  <a:pt x="988836" y="4392174"/>
                  <a:pt x="995885" y="4387477"/>
                  <a:pt x="1000580" y="4389826"/>
                </a:cubicBezTo>
                <a:close/>
                <a:moveTo>
                  <a:pt x="1406915" y="4389825"/>
                </a:moveTo>
                <a:lnTo>
                  <a:pt x="1413962" y="4389825"/>
                </a:lnTo>
                <a:lnTo>
                  <a:pt x="1418657" y="4394523"/>
                </a:lnTo>
                <a:lnTo>
                  <a:pt x="1413962" y="4399220"/>
                </a:lnTo>
                <a:lnTo>
                  <a:pt x="1406915" y="4396871"/>
                </a:lnTo>
                <a:lnTo>
                  <a:pt x="1402219" y="4394523"/>
                </a:lnTo>
                <a:close/>
                <a:moveTo>
                  <a:pt x="1355241" y="4389825"/>
                </a:moveTo>
                <a:lnTo>
                  <a:pt x="1362286" y="4394523"/>
                </a:lnTo>
                <a:lnTo>
                  <a:pt x="1355241" y="4401569"/>
                </a:lnTo>
                <a:lnTo>
                  <a:pt x="1345844" y="4392174"/>
                </a:lnTo>
                <a:close/>
                <a:moveTo>
                  <a:pt x="770398" y="4389825"/>
                </a:moveTo>
                <a:lnTo>
                  <a:pt x="777446" y="4394523"/>
                </a:lnTo>
                <a:lnTo>
                  <a:pt x="768045" y="4420359"/>
                </a:lnTo>
                <a:lnTo>
                  <a:pt x="753956" y="4394523"/>
                </a:lnTo>
                <a:cubicBezTo>
                  <a:pt x="753956" y="4394523"/>
                  <a:pt x="758653" y="4389825"/>
                  <a:pt x="770398" y="4389825"/>
                </a:cubicBezTo>
                <a:close/>
                <a:moveTo>
                  <a:pt x="2682286" y="4387477"/>
                </a:moveTo>
                <a:lnTo>
                  <a:pt x="2684635" y="4389826"/>
                </a:lnTo>
                <a:cubicBezTo>
                  <a:pt x="2684635" y="4389826"/>
                  <a:pt x="2684635" y="4389826"/>
                  <a:pt x="2686984" y="4387477"/>
                </a:cubicBezTo>
                <a:cubicBezTo>
                  <a:pt x="2686984" y="4389826"/>
                  <a:pt x="2684635" y="4389826"/>
                  <a:pt x="2682286" y="4387477"/>
                </a:cubicBezTo>
                <a:close/>
                <a:moveTo>
                  <a:pt x="906622" y="4387476"/>
                </a:moveTo>
                <a:lnTo>
                  <a:pt x="911321" y="4396871"/>
                </a:lnTo>
                <a:lnTo>
                  <a:pt x="906622" y="4403917"/>
                </a:lnTo>
                <a:lnTo>
                  <a:pt x="897229" y="4396871"/>
                </a:lnTo>
                <a:close/>
                <a:moveTo>
                  <a:pt x="1017271" y="4386508"/>
                </a:moveTo>
                <a:lnTo>
                  <a:pt x="1018971" y="4390478"/>
                </a:lnTo>
                <a:lnTo>
                  <a:pt x="1017015" y="4389826"/>
                </a:lnTo>
                <a:close/>
                <a:moveTo>
                  <a:pt x="822077" y="4385127"/>
                </a:moveTo>
                <a:lnTo>
                  <a:pt x="840870" y="4385127"/>
                </a:lnTo>
                <a:cubicBezTo>
                  <a:pt x="840870" y="4387476"/>
                  <a:pt x="840870" y="4387476"/>
                  <a:pt x="840870" y="4387476"/>
                </a:cubicBezTo>
                <a:cubicBezTo>
                  <a:pt x="840870" y="4387476"/>
                  <a:pt x="838520" y="4394522"/>
                  <a:pt x="838520" y="4396871"/>
                </a:cubicBezTo>
                <a:lnTo>
                  <a:pt x="831469" y="4403917"/>
                </a:lnTo>
                <a:lnTo>
                  <a:pt x="822077" y="4401569"/>
                </a:lnTo>
                <a:lnTo>
                  <a:pt x="817373" y="4394522"/>
                </a:lnTo>
                <a:close/>
                <a:moveTo>
                  <a:pt x="2506128" y="4382779"/>
                </a:moveTo>
                <a:cubicBezTo>
                  <a:pt x="2496732" y="4385128"/>
                  <a:pt x="2473246" y="4422709"/>
                  <a:pt x="2477942" y="4479079"/>
                </a:cubicBezTo>
                <a:cubicBezTo>
                  <a:pt x="2477942" y="4493172"/>
                  <a:pt x="2487337" y="4504916"/>
                  <a:pt x="2496732" y="4516660"/>
                </a:cubicBezTo>
                <a:cubicBezTo>
                  <a:pt x="2524918" y="4495521"/>
                  <a:pt x="2555452" y="4476731"/>
                  <a:pt x="2590684" y="4460289"/>
                </a:cubicBezTo>
                <a:lnTo>
                  <a:pt x="2567196" y="4453243"/>
                </a:lnTo>
                <a:cubicBezTo>
                  <a:pt x="2557801" y="4457940"/>
                  <a:pt x="2548406" y="4462638"/>
                  <a:pt x="2539011" y="4464987"/>
                </a:cubicBezTo>
                <a:cubicBezTo>
                  <a:pt x="2541359" y="4455591"/>
                  <a:pt x="2548406" y="4450894"/>
                  <a:pt x="2555452" y="4448545"/>
                </a:cubicBezTo>
                <a:lnTo>
                  <a:pt x="2548406" y="4446196"/>
                </a:lnTo>
                <a:cubicBezTo>
                  <a:pt x="2548406" y="4443847"/>
                  <a:pt x="2548406" y="4439150"/>
                  <a:pt x="2548406" y="4436801"/>
                </a:cubicBezTo>
                <a:cubicBezTo>
                  <a:pt x="2550754" y="4439150"/>
                  <a:pt x="2553103" y="4439150"/>
                  <a:pt x="2555452" y="4439150"/>
                </a:cubicBezTo>
                <a:cubicBezTo>
                  <a:pt x="2555452" y="4434452"/>
                  <a:pt x="2557801" y="4429755"/>
                  <a:pt x="2555452" y="4425057"/>
                </a:cubicBezTo>
                <a:cubicBezTo>
                  <a:pt x="2546057" y="4406267"/>
                  <a:pt x="2527267" y="4378082"/>
                  <a:pt x="2506128" y="4382779"/>
                </a:cubicBezTo>
                <a:close/>
                <a:moveTo>
                  <a:pt x="5719256" y="4382778"/>
                </a:moveTo>
                <a:cubicBezTo>
                  <a:pt x="5719256" y="4394522"/>
                  <a:pt x="5728652" y="4413312"/>
                  <a:pt x="5712210" y="4408614"/>
                </a:cubicBezTo>
                <a:cubicBezTo>
                  <a:pt x="5709861" y="4399219"/>
                  <a:pt x="5702815" y="4396871"/>
                  <a:pt x="5702815" y="4385127"/>
                </a:cubicBezTo>
                <a:cubicBezTo>
                  <a:pt x="5707513" y="4385127"/>
                  <a:pt x="5714559" y="4382778"/>
                  <a:pt x="5719256" y="4382778"/>
                </a:cubicBezTo>
                <a:close/>
                <a:moveTo>
                  <a:pt x="1280078" y="4380430"/>
                </a:moveTo>
                <a:lnTo>
                  <a:pt x="1282428" y="4382779"/>
                </a:lnTo>
                <a:lnTo>
                  <a:pt x="1280078" y="4387476"/>
                </a:lnTo>
                <a:lnTo>
                  <a:pt x="1273032" y="4382779"/>
                </a:lnTo>
                <a:close/>
                <a:moveTo>
                  <a:pt x="737513" y="4380430"/>
                </a:moveTo>
                <a:lnTo>
                  <a:pt x="744560" y="4385128"/>
                </a:lnTo>
                <a:lnTo>
                  <a:pt x="737513" y="4392174"/>
                </a:lnTo>
                <a:lnTo>
                  <a:pt x="732818" y="4385128"/>
                </a:lnTo>
                <a:close/>
                <a:moveTo>
                  <a:pt x="2621218" y="4378082"/>
                </a:moveTo>
                <a:cubicBezTo>
                  <a:pt x="2618869" y="4380430"/>
                  <a:pt x="2614172" y="4380430"/>
                  <a:pt x="2611823" y="4382779"/>
                </a:cubicBezTo>
                <a:lnTo>
                  <a:pt x="2611823" y="4385128"/>
                </a:lnTo>
                <a:cubicBezTo>
                  <a:pt x="2614172" y="4387477"/>
                  <a:pt x="2614172" y="4387477"/>
                  <a:pt x="2616520" y="4389826"/>
                </a:cubicBezTo>
                <a:cubicBezTo>
                  <a:pt x="2616520" y="4389826"/>
                  <a:pt x="2618869" y="4392174"/>
                  <a:pt x="2621218" y="4394523"/>
                </a:cubicBezTo>
                <a:lnTo>
                  <a:pt x="2625916" y="4399221"/>
                </a:lnTo>
                <a:cubicBezTo>
                  <a:pt x="2625916" y="4399221"/>
                  <a:pt x="2630613" y="4396872"/>
                  <a:pt x="2632963" y="4394523"/>
                </a:cubicBezTo>
                <a:lnTo>
                  <a:pt x="2621218" y="4385128"/>
                </a:lnTo>
                <a:cubicBezTo>
                  <a:pt x="2621218" y="4380430"/>
                  <a:pt x="2621218" y="4380430"/>
                  <a:pt x="2621218" y="4378082"/>
                </a:cubicBezTo>
                <a:close/>
                <a:moveTo>
                  <a:pt x="1017015" y="4378082"/>
                </a:moveTo>
                <a:cubicBezTo>
                  <a:pt x="1017015" y="4378082"/>
                  <a:pt x="1019364" y="4380431"/>
                  <a:pt x="1019364" y="4380431"/>
                </a:cubicBezTo>
                <a:cubicBezTo>
                  <a:pt x="1019364" y="4382779"/>
                  <a:pt x="1018190" y="4384541"/>
                  <a:pt x="1017310" y="4386009"/>
                </a:cubicBezTo>
                <a:lnTo>
                  <a:pt x="1017271" y="4386508"/>
                </a:lnTo>
                <a:lnTo>
                  <a:pt x="1014664" y="4380431"/>
                </a:lnTo>
                <a:close/>
                <a:moveTo>
                  <a:pt x="1608908" y="4378081"/>
                </a:moveTo>
                <a:cubicBezTo>
                  <a:pt x="1608908" y="4378081"/>
                  <a:pt x="1611258" y="4380430"/>
                  <a:pt x="1611258" y="4380430"/>
                </a:cubicBezTo>
                <a:lnTo>
                  <a:pt x="1613608" y="4389825"/>
                </a:lnTo>
                <a:lnTo>
                  <a:pt x="1606559" y="4394522"/>
                </a:lnTo>
                <a:lnTo>
                  <a:pt x="1599515" y="4389825"/>
                </a:lnTo>
                <a:lnTo>
                  <a:pt x="1606559" y="4380430"/>
                </a:lnTo>
                <a:cubicBezTo>
                  <a:pt x="1608908" y="4378081"/>
                  <a:pt x="1608908" y="4378081"/>
                  <a:pt x="1608908" y="4378081"/>
                </a:cubicBezTo>
                <a:close/>
                <a:moveTo>
                  <a:pt x="1557238" y="4373383"/>
                </a:moveTo>
                <a:lnTo>
                  <a:pt x="1561931" y="4378081"/>
                </a:lnTo>
                <a:lnTo>
                  <a:pt x="1557238" y="4387476"/>
                </a:lnTo>
                <a:lnTo>
                  <a:pt x="1547841" y="4375732"/>
                </a:lnTo>
                <a:close/>
                <a:moveTo>
                  <a:pt x="981792" y="4373383"/>
                </a:moveTo>
                <a:cubicBezTo>
                  <a:pt x="986493" y="4373383"/>
                  <a:pt x="991186" y="4385127"/>
                  <a:pt x="988836" y="4387476"/>
                </a:cubicBezTo>
                <a:cubicBezTo>
                  <a:pt x="988836" y="4387476"/>
                  <a:pt x="984143" y="4389825"/>
                  <a:pt x="981792" y="4392173"/>
                </a:cubicBezTo>
                <a:lnTo>
                  <a:pt x="955958" y="4399220"/>
                </a:lnTo>
                <a:lnTo>
                  <a:pt x="953607" y="4394522"/>
                </a:lnTo>
                <a:cubicBezTo>
                  <a:pt x="953607" y="4394522"/>
                  <a:pt x="953607" y="4392173"/>
                  <a:pt x="955958" y="4392173"/>
                </a:cubicBezTo>
                <a:cubicBezTo>
                  <a:pt x="960652" y="4389825"/>
                  <a:pt x="963002" y="4394522"/>
                  <a:pt x="965350" y="4392173"/>
                </a:cubicBezTo>
                <a:cubicBezTo>
                  <a:pt x="970050" y="4389825"/>
                  <a:pt x="970050" y="4382778"/>
                  <a:pt x="972396" y="4378081"/>
                </a:cubicBezTo>
                <a:cubicBezTo>
                  <a:pt x="972396" y="4375732"/>
                  <a:pt x="977094" y="4373383"/>
                  <a:pt x="981792" y="4373383"/>
                </a:cubicBezTo>
                <a:close/>
                <a:moveTo>
                  <a:pt x="2686984" y="4368687"/>
                </a:moveTo>
                <a:cubicBezTo>
                  <a:pt x="2682286" y="4368687"/>
                  <a:pt x="2677588" y="4371035"/>
                  <a:pt x="2672891" y="4371035"/>
                </a:cubicBezTo>
                <a:lnTo>
                  <a:pt x="2679937" y="4382779"/>
                </a:lnTo>
                <a:cubicBezTo>
                  <a:pt x="2684635" y="4382779"/>
                  <a:pt x="2686984" y="4380430"/>
                  <a:pt x="2694030" y="4378082"/>
                </a:cubicBezTo>
                <a:cubicBezTo>
                  <a:pt x="2694030" y="4375733"/>
                  <a:pt x="2694030" y="4375733"/>
                  <a:pt x="2694030" y="4375733"/>
                </a:cubicBezTo>
                <a:close/>
                <a:moveTo>
                  <a:pt x="1644143" y="4366337"/>
                </a:moveTo>
                <a:lnTo>
                  <a:pt x="1653536" y="4371035"/>
                </a:lnTo>
                <a:cubicBezTo>
                  <a:pt x="1653536" y="4371035"/>
                  <a:pt x="1655886" y="4371035"/>
                  <a:pt x="1655886" y="4373383"/>
                </a:cubicBezTo>
                <a:cubicBezTo>
                  <a:pt x="1655886" y="4373383"/>
                  <a:pt x="1653536" y="4375732"/>
                  <a:pt x="1653536" y="4375732"/>
                </a:cubicBezTo>
                <a:lnTo>
                  <a:pt x="1646493" y="4380430"/>
                </a:lnTo>
                <a:cubicBezTo>
                  <a:pt x="1646493" y="4380430"/>
                  <a:pt x="1644143" y="4382778"/>
                  <a:pt x="1644143" y="4382778"/>
                </a:cubicBezTo>
                <a:lnTo>
                  <a:pt x="1641793" y="4380430"/>
                </a:lnTo>
                <a:lnTo>
                  <a:pt x="1639445" y="4371035"/>
                </a:lnTo>
                <a:close/>
                <a:moveTo>
                  <a:pt x="1160296" y="4363988"/>
                </a:moveTo>
                <a:lnTo>
                  <a:pt x="1167341" y="4373383"/>
                </a:lnTo>
                <a:lnTo>
                  <a:pt x="1160296" y="4375732"/>
                </a:lnTo>
                <a:close/>
                <a:moveTo>
                  <a:pt x="2726913" y="4361640"/>
                </a:moveTo>
                <a:cubicBezTo>
                  <a:pt x="2719866" y="4363989"/>
                  <a:pt x="2715170" y="4363989"/>
                  <a:pt x="2708123" y="4366338"/>
                </a:cubicBezTo>
                <a:cubicBezTo>
                  <a:pt x="2705774" y="4368687"/>
                  <a:pt x="2705774" y="4368687"/>
                  <a:pt x="2705774" y="4371035"/>
                </a:cubicBezTo>
                <a:cubicBezTo>
                  <a:pt x="2705774" y="4373384"/>
                  <a:pt x="2705774" y="4373384"/>
                  <a:pt x="2708123" y="4375733"/>
                </a:cubicBezTo>
                <a:cubicBezTo>
                  <a:pt x="2712820" y="4375733"/>
                  <a:pt x="2715170" y="4373384"/>
                  <a:pt x="2719866" y="4371035"/>
                </a:cubicBezTo>
                <a:cubicBezTo>
                  <a:pt x="2722215" y="4368687"/>
                  <a:pt x="2724564" y="4363989"/>
                  <a:pt x="2726913" y="4361640"/>
                </a:cubicBezTo>
                <a:close/>
                <a:moveTo>
                  <a:pt x="2607125" y="4359292"/>
                </a:moveTo>
                <a:lnTo>
                  <a:pt x="2607125" y="4373384"/>
                </a:lnTo>
                <a:cubicBezTo>
                  <a:pt x="2609474" y="4373384"/>
                  <a:pt x="2609474" y="4373384"/>
                  <a:pt x="2611823" y="4373384"/>
                </a:cubicBezTo>
                <a:cubicBezTo>
                  <a:pt x="2616520" y="4371035"/>
                  <a:pt x="2621218" y="4368687"/>
                  <a:pt x="2625916" y="4366338"/>
                </a:cubicBezTo>
                <a:cubicBezTo>
                  <a:pt x="2625916" y="4366338"/>
                  <a:pt x="2623567" y="4363989"/>
                  <a:pt x="2623567" y="4363989"/>
                </a:cubicBezTo>
                <a:lnTo>
                  <a:pt x="2609474" y="4359292"/>
                </a:lnTo>
                <a:cubicBezTo>
                  <a:pt x="2609474" y="4359292"/>
                  <a:pt x="2607125" y="4359292"/>
                  <a:pt x="2607125" y="4359292"/>
                </a:cubicBezTo>
                <a:close/>
                <a:moveTo>
                  <a:pt x="1592466" y="4356942"/>
                </a:moveTo>
                <a:lnTo>
                  <a:pt x="1601861" y="4359291"/>
                </a:lnTo>
                <a:cubicBezTo>
                  <a:pt x="1601861" y="4359291"/>
                  <a:pt x="1604208" y="4361640"/>
                  <a:pt x="1604208" y="4361640"/>
                </a:cubicBezTo>
                <a:lnTo>
                  <a:pt x="1601861" y="4366337"/>
                </a:lnTo>
                <a:lnTo>
                  <a:pt x="1592466" y="4366337"/>
                </a:lnTo>
                <a:lnTo>
                  <a:pt x="1587769" y="4361640"/>
                </a:lnTo>
                <a:close/>
                <a:moveTo>
                  <a:pt x="880797" y="4352245"/>
                </a:moveTo>
                <a:cubicBezTo>
                  <a:pt x="883145" y="4354594"/>
                  <a:pt x="885495" y="4359291"/>
                  <a:pt x="885495" y="4361640"/>
                </a:cubicBezTo>
                <a:cubicBezTo>
                  <a:pt x="885495" y="4363989"/>
                  <a:pt x="878448" y="4368686"/>
                  <a:pt x="873748" y="4378082"/>
                </a:cubicBezTo>
                <a:cubicBezTo>
                  <a:pt x="876096" y="4378082"/>
                  <a:pt x="878448" y="4378082"/>
                  <a:pt x="880797" y="4380430"/>
                </a:cubicBezTo>
                <a:cubicBezTo>
                  <a:pt x="883145" y="4380430"/>
                  <a:pt x="885495" y="4382779"/>
                  <a:pt x="887840" y="4385128"/>
                </a:cubicBezTo>
                <a:cubicBezTo>
                  <a:pt x="885495" y="4387477"/>
                  <a:pt x="883145" y="4389826"/>
                  <a:pt x="880797" y="4389826"/>
                </a:cubicBezTo>
                <a:cubicBezTo>
                  <a:pt x="878448" y="4392174"/>
                  <a:pt x="866703" y="4389826"/>
                  <a:pt x="864355" y="4387477"/>
                </a:cubicBezTo>
                <a:cubicBezTo>
                  <a:pt x="864355" y="4387477"/>
                  <a:pt x="864355" y="4387477"/>
                  <a:pt x="864355" y="4385128"/>
                </a:cubicBezTo>
                <a:cubicBezTo>
                  <a:pt x="866703" y="4382779"/>
                  <a:pt x="871402" y="4380430"/>
                  <a:pt x="869052" y="4375733"/>
                </a:cubicBezTo>
                <a:cubicBezTo>
                  <a:pt x="871402" y="4371035"/>
                  <a:pt x="866703" y="4363989"/>
                  <a:pt x="866703" y="4359291"/>
                </a:cubicBezTo>
                <a:cubicBezTo>
                  <a:pt x="869052" y="4352245"/>
                  <a:pt x="876096" y="4349896"/>
                  <a:pt x="880797" y="4352245"/>
                </a:cubicBezTo>
                <a:close/>
                <a:moveTo>
                  <a:pt x="2658799" y="4349896"/>
                </a:moveTo>
                <a:cubicBezTo>
                  <a:pt x="2651752" y="4347548"/>
                  <a:pt x="2649403" y="4349896"/>
                  <a:pt x="2649403" y="4352245"/>
                </a:cubicBezTo>
                <a:cubicBezTo>
                  <a:pt x="2649403" y="4352245"/>
                  <a:pt x="2656449" y="4354594"/>
                  <a:pt x="2656449" y="4352245"/>
                </a:cubicBezTo>
                <a:lnTo>
                  <a:pt x="2658799" y="4354594"/>
                </a:lnTo>
                <a:cubicBezTo>
                  <a:pt x="2658799" y="4354594"/>
                  <a:pt x="2661147" y="4354594"/>
                  <a:pt x="2661147" y="4354594"/>
                </a:cubicBezTo>
                <a:cubicBezTo>
                  <a:pt x="2661147" y="4352245"/>
                  <a:pt x="2661147" y="4349896"/>
                  <a:pt x="2658799" y="4349896"/>
                </a:cubicBezTo>
                <a:close/>
                <a:moveTo>
                  <a:pt x="941861" y="4349895"/>
                </a:moveTo>
                <a:cubicBezTo>
                  <a:pt x="941861" y="4349895"/>
                  <a:pt x="944209" y="4352244"/>
                  <a:pt x="944209" y="4352244"/>
                </a:cubicBezTo>
                <a:lnTo>
                  <a:pt x="944209" y="4361639"/>
                </a:lnTo>
                <a:cubicBezTo>
                  <a:pt x="944209" y="4361639"/>
                  <a:pt x="941861" y="4363988"/>
                  <a:pt x="941861" y="4361639"/>
                </a:cubicBezTo>
                <a:lnTo>
                  <a:pt x="932468" y="4366337"/>
                </a:lnTo>
                <a:lnTo>
                  <a:pt x="927772" y="4359290"/>
                </a:lnTo>
                <a:lnTo>
                  <a:pt x="932468" y="4354593"/>
                </a:lnTo>
                <a:lnTo>
                  <a:pt x="939515" y="4352244"/>
                </a:lnTo>
                <a:cubicBezTo>
                  <a:pt x="939515" y="4349895"/>
                  <a:pt x="941861" y="4349895"/>
                  <a:pt x="941861" y="4349895"/>
                </a:cubicBezTo>
                <a:close/>
                <a:moveTo>
                  <a:pt x="1063992" y="4340501"/>
                </a:moveTo>
                <a:cubicBezTo>
                  <a:pt x="1068690" y="4340501"/>
                  <a:pt x="1073390" y="4338152"/>
                  <a:pt x="1078085" y="4340501"/>
                </a:cubicBezTo>
                <a:cubicBezTo>
                  <a:pt x="1080434" y="4340501"/>
                  <a:pt x="1082782" y="4354594"/>
                  <a:pt x="1082782" y="4356942"/>
                </a:cubicBezTo>
                <a:cubicBezTo>
                  <a:pt x="1080434" y="4361640"/>
                  <a:pt x="1075736" y="4363989"/>
                  <a:pt x="1071040" y="4366338"/>
                </a:cubicBezTo>
                <a:cubicBezTo>
                  <a:pt x="1071040" y="4368686"/>
                  <a:pt x="1073390" y="4371035"/>
                  <a:pt x="1075736" y="4373384"/>
                </a:cubicBezTo>
                <a:cubicBezTo>
                  <a:pt x="1075736" y="4373384"/>
                  <a:pt x="1082782" y="4371035"/>
                  <a:pt x="1085132" y="4368686"/>
                </a:cubicBezTo>
                <a:lnTo>
                  <a:pt x="1110969" y="4375733"/>
                </a:lnTo>
                <a:cubicBezTo>
                  <a:pt x="1106271" y="4375733"/>
                  <a:pt x="1103925" y="4375733"/>
                  <a:pt x="1101575" y="4375733"/>
                </a:cubicBezTo>
                <a:cubicBezTo>
                  <a:pt x="1089833" y="4375733"/>
                  <a:pt x="1085132" y="4389826"/>
                  <a:pt x="1085132" y="4392174"/>
                </a:cubicBezTo>
                <a:cubicBezTo>
                  <a:pt x="1085132" y="4399220"/>
                  <a:pt x="1096876" y="4396872"/>
                  <a:pt x="1099225" y="4401569"/>
                </a:cubicBezTo>
                <a:cubicBezTo>
                  <a:pt x="1099225" y="4403918"/>
                  <a:pt x="1092183" y="4410964"/>
                  <a:pt x="1092183" y="4410964"/>
                </a:cubicBezTo>
                <a:cubicBezTo>
                  <a:pt x="1092183" y="4410964"/>
                  <a:pt x="1089833" y="4408615"/>
                  <a:pt x="1089833" y="4408615"/>
                </a:cubicBezTo>
                <a:cubicBezTo>
                  <a:pt x="1073390" y="4392174"/>
                  <a:pt x="1066340" y="4382779"/>
                  <a:pt x="1059297" y="4382779"/>
                </a:cubicBezTo>
                <a:cubicBezTo>
                  <a:pt x="1054597" y="4382779"/>
                  <a:pt x="1052249" y="4385128"/>
                  <a:pt x="1049899" y="4385128"/>
                </a:cubicBezTo>
                <a:cubicBezTo>
                  <a:pt x="1045205" y="4385128"/>
                  <a:pt x="1040504" y="4368686"/>
                  <a:pt x="1038156" y="4363989"/>
                </a:cubicBezTo>
                <a:lnTo>
                  <a:pt x="1033457" y="4354594"/>
                </a:lnTo>
                <a:lnTo>
                  <a:pt x="1040504" y="4349896"/>
                </a:lnTo>
                <a:cubicBezTo>
                  <a:pt x="1047551" y="4359291"/>
                  <a:pt x="1047551" y="4378082"/>
                  <a:pt x="1066340" y="4375733"/>
                </a:cubicBezTo>
                <a:cubicBezTo>
                  <a:pt x="1068690" y="4375733"/>
                  <a:pt x="1071040" y="4373384"/>
                  <a:pt x="1073390" y="4375733"/>
                </a:cubicBezTo>
                <a:cubicBezTo>
                  <a:pt x="1071040" y="4375733"/>
                  <a:pt x="1071040" y="4373384"/>
                  <a:pt x="1068690" y="4373384"/>
                </a:cubicBezTo>
                <a:cubicBezTo>
                  <a:pt x="1054597" y="4371035"/>
                  <a:pt x="1045205" y="4363989"/>
                  <a:pt x="1068690" y="4361640"/>
                </a:cubicBezTo>
                <a:cubicBezTo>
                  <a:pt x="1066340" y="4354594"/>
                  <a:pt x="1066340" y="4347547"/>
                  <a:pt x="1063992" y="4340501"/>
                </a:cubicBezTo>
                <a:close/>
                <a:moveTo>
                  <a:pt x="1637096" y="4338151"/>
                </a:moveTo>
                <a:lnTo>
                  <a:pt x="1644143" y="4345197"/>
                </a:lnTo>
                <a:lnTo>
                  <a:pt x="1646493" y="4347546"/>
                </a:lnTo>
                <a:cubicBezTo>
                  <a:pt x="1646493" y="4347546"/>
                  <a:pt x="1644143" y="4347546"/>
                  <a:pt x="1644143" y="4347546"/>
                </a:cubicBezTo>
                <a:lnTo>
                  <a:pt x="1634751" y="4349895"/>
                </a:lnTo>
                <a:close/>
                <a:moveTo>
                  <a:pt x="1110969" y="4335803"/>
                </a:moveTo>
                <a:lnTo>
                  <a:pt x="1118018" y="4338152"/>
                </a:lnTo>
                <a:lnTo>
                  <a:pt x="1110969" y="4347547"/>
                </a:lnTo>
                <a:lnTo>
                  <a:pt x="1106270" y="4338152"/>
                </a:lnTo>
                <a:close/>
                <a:moveTo>
                  <a:pt x="1017022" y="4333454"/>
                </a:moveTo>
                <a:lnTo>
                  <a:pt x="1028766" y="4354593"/>
                </a:lnTo>
                <a:lnTo>
                  <a:pt x="1017022" y="4363988"/>
                </a:lnTo>
                <a:lnTo>
                  <a:pt x="1014674" y="4363988"/>
                </a:lnTo>
                <a:lnTo>
                  <a:pt x="1012323" y="4354593"/>
                </a:lnTo>
                <a:close/>
                <a:moveTo>
                  <a:pt x="3105067" y="4328757"/>
                </a:moveTo>
                <a:cubicBezTo>
                  <a:pt x="3076881" y="4352245"/>
                  <a:pt x="3051044" y="4387477"/>
                  <a:pt x="3098020" y="4413314"/>
                </a:cubicBezTo>
                <a:cubicBezTo>
                  <a:pt x="3126205" y="4396872"/>
                  <a:pt x="3142647" y="4396872"/>
                  <a:pt x="3149694" y="4352245"/>
                </a:cubicBezTo>
                <a:cubicBezTo>
                  <a:pt x="3154390" y="4354594"/>
                  <a:pt x="3159088" y="4349896"/>
                  <a:pt x="3152042" y="4347548"/>
                </a:cubicBezTo>
                <a:cubicBezTo>
                  <a:pt x="3135600" y="4349896"/>
                  <a:pt x="3137949" y="4333455"/>
                  <a:pt x="3105067" y="4328757"/>
                </a:cubicBezTo>
                <a:close/>
                <a:moveTo>
                  <a:pt x="2733959" y="4328757"/>
                </a:moveTo>
                <a:lnTo>
                  <a:pt x="2715170" y="4333455"/>
                </a:lnTo>
                <a:cubicBezTo>
                  <a:pt x="2712820" y="4333455"/>
                  <a:pt x="2708123" y="4335804"/>
                  <a:pt x="2705774" y="4338152"/>
                </a:cubicBezTo>
                <a:cubicBezTo>
                  <a:pt x="2708123" y="4340501"/>
                  <a:pt x="2708123" y="4342850"/>
                  <a:pt x="2708123" y="4342850"/>
                </a:cubicBezTo>
                <a:cubicBezTo>
                  <a:pt x="2719866" y="4340501"/>
                  <a:pt x="2729262" y="4338152"/>
                  <a:pt x="2738657" y="4338152"/>
                </a:cubicBezTo>
                <a:cubicBezTo>
                  <a:pt x="2738657" y="4333455"/>
                  <a:pt x="2736308" y="4331106"/>
                  <a:pt x="2733959" y="4328757"/>
                </a:cubicBezTo>
                <a:close/>
                <a:moveTo>
                  <a:pt x="655997" y="4324764"/>
                </a:moveTo>
                <a:lnTo>
                  <a:pt x="683477" y="4345199"/>
                </a:lnTo>
                <a:cubicBezTo>
                  <a:pt x="676431" y="4340501"/>
                  <a:pt x="669389" y="4335804"/>
                  <a:pt x="662338" y="4331106"/>
                </a:cubicBezTo>
                <a:close/>
                <a:moveTo>
                  <a:pt x="2642357" y="4324060"/>
                </a:moveTo>
                <a:cubicBezTo>
                  <a:pt x="2642357" y="4324060"/>
                  <a:pt x="2640008" y="4326408"/>
                  <a:pt x="2640008" y="4326408"/>
                </a:cubicBezTo>
                <a:lnTo>
                  <a:pt x="2642357" y="4335804"/>
                </a:lnTo>
                <a:cubicBezTo>
                  <a:pt x="2642357" y="4335804"/>
                  <a:pt x="2644706" y="4338152"/>
                  <a:pt x="2644706" y="4338152"/>
                </a:cubicBezTo>
                <a:lnTo>
                  <a:pt x="2661147" y="4338152"/>
                </a:lnTo>
                <a:cubicBezTo>
                  <a:pt x="2665845" y="4335804"/>
                  <a:pt x="2668193" y="4335804"/>
                  <a:pt x="2672891" y="4333455"/>
                </a:cubicBezTo>
                <a:lnTo>
                  <a:pt x="2677588" y="4326408"/>
                </a:lnTo>
                <a:lnTo>
                  <a:pt x="2651752" y="4335804"/>
                </a:lnTo>
                <a:cubicBezTo>
                  <a:pt x="2647054" y="4324060"/>
                  <a:pt x="2644706" y="4324060"/>
                  <a:pt x="2642357" y="4324060"/>
                </a:cubicBezTo>
                <a:close/>
                <a:moveTo>
                  <a:pt x="916021" y="4321710"/>
                </a:moveTo>
                <a:lnTo>
                  <a:pt x="923064" y="4324059"/>
                </a:lnTo>
                <a:cubicBezTo>
                  <a:pt x="923064" y="4326408"/>
                  <a:pt x="925414" y="4326408"/>
                  <a:pt x="925414" y="4328756"/>
                </a:cubicBezTo>
                <a:cubicBezTo>
                  <a:pt x="925414" y="4328756"/>
                  <a:pt x="923064" y="4331105"/>
                  <a:pt x="923064" y="4331105"/>
                </a:cubicBezTo>
                <a:lnTo>
                  <a:pt x="916021" y="4335803"/>
                </a:lnTo>
                <a:cubicBezTo>
                  <a:pt x="916021" y="4335803"/>
                  <a:pt x="913671" y="4338151"/>
                  <a:pt x="913671" y="4338151"/>
                </a:cubicBezTo>
                <a:lnTo>
                  <a:pt x="913671" y="4335803"/>
                </a:lnTo>
                <a:lnTo>
                  <a:pt x="911321" y="4326408"/>
                </a:lnTo>
                <a:close/>
                <a:moveTo>
                  <a:pt x="2764493" y="4314665"/>
                </a:moveTo>
                <a:cubicBezTo>
                  <a:pt x="2762144" y="4317014"/>
                  <a:pt x="2757447" y="4317014"/>
                  <a:pt x="2752749" y="4319362"/>
                </a:cubicBezTo>
                <a:lnTo>
                  <a:pt x="2778586" y="4326408"/>
                </a:lnTo>
                <a:lnTo>
                  <a:pt x="2783284" y="4319362"/>
                </a:lnTo>
                <a:close/>
                <a:moveTo>
                  <a:pt x="1773312" y="4314665"/>
                </a:moveTo>
                <a:cubicBezTo>
                  <a:pt x="1759219" y="4328757"/>
                  <a:pt x="1752175" y="4352245"/>
                  <a:pt x="1766267" y="4366338"/>
                </a:cubicBezTo>
                <a:cubicBezTo>
                  <a:pt x="1773312" y="4335804"/>
                  <a:pt x="1799148" y="4328757"/>
                  <a:pt x="1773312" y="4314665"/>
                </a:cubicBezTo>
                <a:close/>
                <a:moveTo>
                  <a:pt x="1033457" y="4312315"/>
                </a:moveTo>
                <a:lnTo>
                  <a:pt x="1038154" y="4321710"/>
                </a:lnTo>
                <a:cubicBezTo>
                  <a:pt x="1038154" y="4321710"/>
                  <a:pt x="1040504" y="4324059"/>
                  <a:pt x="1042855" y="4326408"/>
                </a:cubicBezTo>
                <a:lnTo>
                  <a:pt x="1052249" y="4331105"/>
                </a:lnTo>
                <a:lnTo>
                  <a:pt x="1047551" y="4340500"/>
                </a:lnTo>
                <a:cubicBezTo>
                  <a:pt x="1045205" y="4340500"/>
                  <a:pt x="1045205" y="4342849"/>
                  <a:pt x="1042855" y="4342849"/>
                </a:cubicBezTo>
                <a:cubicBezTo>
                  <a:pt x="1042855" y="4342849"/>
                  <a:pt x="1038154" y="4340500"/>
                  <a:pt x="1035806" y="4340500"/>
                </a:cubicBezTo>
                <a:lnTo>
                  <a:pt x="1031108" y="4331105"/>
                </a:lnTo>
                <a:close/>
                <a:moveTo>
                  <a:pt x="3936534" y="4307619"/>
                </a:moveTo>
                <a:cubicBezTo>
                  <a:pt x="3934185" y="4317014"/>
                  <a:pt x="3927140" y="4326408"/>
                  <a:pt x="3941231" y="4328757"/>
                </a:cubicBezTo>
                <a:cubicBezTo>
                  <a:pt x="3943580" y="4324060"/>
                  <a:pt x="3943580" y="4321711"/>
                  <a:pt x="3945929" y="4317014"/>
                </a:cubicBezTo>
                <a:cubicBezTo>
                  <a:pt x="3938883" y="4314665"/>
                  <a:pt x="3941231" y="4309967"/>
                  <a:pt x="3936534" y="4307619"/>
                </a:cubicBezTo>
                <a:close/>
                <a:moveTo>
                  <a:pt x="1136805" y="4305269"/>
                </a:moveTo>
                <a:lnTo>
                  <a:pt x="1141503" y="4312315"/>
                </a:lnTo>
                <a:lnTo>
                  <a:pt x="1141503" y="4321710"/>
                </a:lnTo>
                <a:lnTo>
                  <a:pt x="1141503" y="4331106"/>
                </a:lnTo>
                <a:cubicBezTo>
                  <a:pt x="1141503" y="4331106"/>
                  <a:pt x="1139154" y="4333454"/>
                  <a:pt x="1136805" y="4335803"/>
                </a:cubicBezTo>
                <a:lnTo>
                  <a:pt x="1127410" y="4335803"/>
                </a:lnTo>
                <a:lnTo>
                  <a:pt x="1122711" y="4331106"/>
                </a:lnTo>
                <a:lnTo>
                  <a:pt x="1127410" y="4321710"/>
                </a:lnTo>
                <a:close/>
                <a:moveTo>
                  <a:pt x="2625916" y="4302921"/>
                </a:moveTo>
                <a:lnTo>
                  <a:pt x="2621218" y="4312316"/>
                </a:lnTo>
                <a:lnTo>
                  <a:pt x="2625916" y="4314665"/>
                </a:lnTo>
                <a:lnTo>
                  <a:pt x="2635310" y="4314665"/>
                </a:lnTo>
                <a:lnTo>
                  <a:pt x="2640008" y="4309967"/>
                </a:lnTo>
                <a:lnTo>
                  <a:pt x="2635310" y="4302921"/>
                </a:lnTo>
                <a:close/>
                <a:moveTo>
                  <a:pt x="5759186" y="4300571"/>
                </a:moveTo>
                <a:cubicBezTo>
                  <a:pt x="5766232" y="4300571"/>
                  <a:pt x="5763883" y="4305269"/>
                  <a:pt x="5759186" y="4307617"/>
                </a:cubicBezTo>
                <a:cubicBezTo>
                  <a:pt x="5752139" y="4307617"/>
                  <a:pt x="5756837" y="4300571"/>
                  <a:pt x="5759186" y="4300571"/>
                </a:cubicBezTo>
                <a:close/>
                <a:moveTo>
                  <a:pt x="5773278" y="4298223"/>
                </a:moveTo>
                <a:cubicBezTo>
                  <a:pt x="5777976" y="4309967"/>
                  <a:pt x="5785022" y="4319362"/>
                  <a:pt x="5787371" y="4331106"/>
                </a:cubicBezTo>
                <a:cubicBezTo>
                  <a:pt x="5792068" y="4333455"/>
                  <a:pt x="5787371" y="4324060"/>
                  <a:pt x="5789719" y="4319362"/>
                </a:cubicBezTo>
                <a:cubicBezTo>
                  <a:pt x="5792068" y="4335804"/>
                  <a:pt x="5799115" y="4356943"/>
                  <a:pt x="5794417" y="4373384"/>
                </a:cubicBezTo>
                <a:cubicBezTo>
                  <a:pt x="5787371" y="4354594"/>
                  <a:pt x="5782673" y="4335804"/>
                  <a:pt x="5775627" y="4319362"/>
                </a:cubicBezTo>
                <a:cubicBezTo>
                  <a:pt x="5775627" y="4312316"/>
                  <a:pt x="5775627" y="4305269"/>
                  <a:pt x="5773278" y="4298223"/>
                </a:cubicBezTo>
                <a:close/>
                <a:moveTo>
                  <a:pt x="1120361" y="4298222"/>
                </a:moveTo>
                <a:lnTo>
                  <a:pt x="1127410" y="4300571"/>
                </a:lnTo>
                <a:lnTo>
                  <a:pt x="1134455" y="4305268"/>
                </a:lnTo>
                <a:lnTo>
                  <a:pt x="1127410" y="4312315"/>
                </a:lnTo>
                <a:lnTo>
                  <a:pt x="1120361" y="4309966"/>
                </a:lnTo>
                <a:lnTo>
                  <a:pt x="1113317" y="4305268"/>
                </a:lnTo>
                <a:close/>
                <a:moveTo>
                  <a:pt x="1078084" y="4293525"/>
                </a:moveTo>
                <a:lnTo>
                  <a:pt x="1078084" y="4305269"/>
                </a:lnTo>
                <a:lnTo>
                  <a:pt x="1073390" y="4305269"/>
                </a:lnTo>
                <a:lnTo>
                  <a:pt x="1068690" y="4295874"/>
                </a:lnTo>
                <a:close/>
                <a:moveTo>
                  <a:pt x="3196668" y="4291177"/>
                </a:moveTo>
                <a:cubicBezTo>
                  <a:pt x="3194321" y="4293526"/>
                  <a:pt x="3194321" y="4293526"/>
                  <a:pt x="3191971" y="4293526"/>
                </a:cubicBezTo>
                <a:lnTo>
                  <a:pt x="3171735" y="4307691"/>
                </a:lnTo>
                <a:lnTo>
                  <a:pt x="3169714" y="4308230"/>
                </a:lnTo>
                <a:lnTo>
                  <a:pt x="3173474" y="4302921"/>
                </a:lnTo>
                <a:cubicBezTo>
                  <a:pt x="3176117" y="4301159"/>
                  <a:pt x="3179053" y="4299398"/>
                  <a:pt x="3180227" y="4295875"/>
                </a:cubicBezTo>
                <a:cubicBezTo>
                  <a:pt x="3173181" y="4298223"/>
                  <a:pt x="3166134" y="4298223"/>
                  <a:pt x="3159088" y="4300572"/>
                </a:cubicBezTo>
                <a:cubicBezTo>
                  <a:pt x="3156739" y="4302921"/>
                  <a:pt x="3156739" y="4307619"/>
                  <a:pt x="3154390" y="4312316"/>
                </a:cubicBezTo>
                <a:lnTo>
                  <a:pt x="3169714" y="4308230"/>
                </a:lnTo>
                <a:lnTo>
                  <a:pt x="3168483" y="4309967"/>
                </a:lnTo>
                <a:lnTo>
                  <a:pt x="3171735" y="4307691"/>
                </a:lnTo>
                <a:lnTo>
                  <a:pt x="3189622" y="4302921"/>
                </a:lnTo>
                <a:cubicBezTo>
                  <a:pt x="3194321" y="4298223"/>
                  <a:pt x="3194321" y="4293526"/>
                  <a:pt x="3196668" y="4291177"/>
                </a:cubicBezTo>
                <a:close/>
                <a:moveTo>
                  <a:pt x="1517310" y="4291176"/>
                </a:moveTo>
                <a:lnTo>
                  <a:pt x="1522004" y="4293525"/>
                </a:lnTo>
                <a:lnTo>
                  <a:pt x="1517310" y="4300571"/>
                </a:lnTo>
                <a:lnTo>
                  <a:pt x="1512610" y="4293525"/>
                </a:lnTo>
                <a:close/>
                <a:moveTo>
                  <a:pt x="5676979" y="4288828"/>
                </a:moveTo>
                <a:cubicBezTo>
                  <a:pt x="5688723" y="4307618"/>
                  <a:pt x="5700467" y="4326408"/>
                  <a:pt x="5714560" y="4345199"/>
                </a:cubicBezTo>
                <a:cubicBezTo>
                  <a:pt x="5702816" y="4345199"/>
                  <a:pt x="5693421" y="4319362"/>
                  <a:pt x="5679328" y="4312316"/>
                </a:cubicBezTo>
                <a:cubicBezTo>
                  <a:pt x="5676979" y="4324060"/>
                  <a:pt x="5681677" y="4335804"/>
                  <a:pt x="5686374" y="4347548"/>
                </a:cubicBezTo>
                <a:cubicBezTo>
                  <a:pt x="5695769" y="4345199"/>
                  <a:pt x="5709862" y="4349896"/>
                  <a:pt x="5712211" y="4352245"/>
                </a:cubicBezTo>
                <a:cubicBezTo>
                  <a:pt x="5709862" y="4366338"/>
                  <a:pt x="5698118" y="4356943"/>
                  <a:pt x="5688723" y="4354594"/>
                </a:cubicBezTo>
                <a:cubicBezTo>
                  <a:pt x="5688723" y="4359291"/>
                  <a:pt x="5691072" y="4366338"/>
                  <a:pt x="5691072" y="4371035"/>
                </a:cubicBezTo>
                <a:cubicBezTo>
                  <a:pt x="5688723" y="4366338"/>
                  <a:pt x="5686374" y="4359291"/>
                  <a:pt x="5684025" y="4354594"/>
                </a:cubicBezTo>
                <a:cubicBezTo>
                  <a:pt x="5684025" y="4354594"/>
                  <a:pt x="5681677" y="4354594"/>
                  <a:pt x="5681677" y="4354594"/>
                </a:cubicBezTo>
                <a:cubicBezTo>
                  <a:pt x="5681677" y="4354594"/>
                  <a:pt x="5681677" y="4352245"/>
                  <a:pt x="5681677" y="4352245"/>
                </a:cubicBezTo>
                <a:cubicBezTo>
                  <a:pt x="5676979" y="4342850"/>
                  <a:pt x="5672282" y="4333455"/>
                  <a:pt x="5667584" y="4324060"/>
                </a:cubicBezTo>
                <a:cubicBezTo>
                  <a:pt x="5669933" y="4312316"/>
                  <a:pt x="5672282" y="4300572"/>
                  <a:pt x="5676979" y="4288828"/>
                </a:cubicBezTo>
                <a:close/>
                <a:moveTo>
                  <a:pt x="2177320" y="4288827"/>
                </a:moveTo>
                <a:cubicBezTo>
                  <a:pt x="2182020" y="4288827"/>
                  <a:pt x="2184364" y="4293525"/>
                  <a:pt x="2184364" y="4295873"/>
                </a:cubicBezTo>
                <a:cubicBezTo>
                  <a:pt x="2182020" y="4298222"/>
                  <a:pt x="2179670" y="4300571"/>
                  <a:pt x="2177320" y="4302920"/>
                </a:cubicBezTo>
                <a:cubicBezTo>
                  <a:pt x="2177320" y="4298222"/>
                  <a:pt x="2177320" y="4293525"/>
                  <a:pt x="2177320" y="4288827"/>
                </a:cubicBezTo>
                <a:close/>
                <a:moveTo>
                  <a:pt x="2658799" y="4284131"/>
                </a:moveTo>
                <a:lnTo>
                  <a:pt x="2656449" y="4293526"/>
                </a:lnTo>
                <a:lnTo>
                  <a:pt x="2651752" y="4302921"/>
                </a:lnTo>
                <a:lnTo>
                  <a:pt x="2656449" y="4312316"/>
                </a:lnTo>
                <a:cubicBezTo>
                  <a:pt x="2656449" y="4312316"/>
                  <a:pt x="2658799" y="4314665"/>
                  <a:pt x="2658799" y="4314665"/>
                </a:cubicBezTo>
                <a:lnTo>
                  <a:pt x="2661147" y="4312316"/>
                </a:lnTo>
                <a:lnTo>
                  <a:pt x="2663496" y="4302921"/>
                </a:lnTo>
                <a:lnTo>
                  <a:pt x="2661147" y="4293526"/>
                </a:lnTo>
                <a:close/>
                <a:moveTo>
                  <a:pt x="5944739" y="4281781"/>
                </a:moveTo>
                <a:cubicBezTo>
                  <a:pt x="5944739" y="4284130"/>
                  <a:pt x="5947088" y="4288827"/>
                  <a:pt x="5947088" y="4293525"/>
                </a:cubicBezTo>
                <a:cubicBezTo>
                  <a:pt x="5947088" y="4291176"/>
                  <a:pt x="5947088" y="4291176"/>
                  <a:pt x="5944739" y="4288827"/>
                </a:cubicBezTo>
                <a:cubicBezTo>
                  <a:pt x="5944739" y="4291176"/>
                  <a:pt x="5944739" y="4291176"/>
                  <a:pt x="5944739" y="4293525"/>
                </a:cubicBezTo>
                <a:cubicBezTo>
                  <a:pt x="5944739" y="4291176"/>
                  <a:pt x="5942390" y="4291176"/>
                  <a:pt x="5935344" y="4291176"/>
                </a:cubicBezTo>
                <a:cubicBezTo>
                  <a:pt x="5935344" y="4286479"/>
                  <a:pt x="5937693" y="4286479"/>
                  <a:pt x="5940042" y="4284130"/>
                </a:cubicBezTo>
                <a:cubicBezTo>
                  <a:pt x="5942390" y="4284130"/>
                  <a:pt x="5942390" y="4284130"/>
                  <a:pt x="5944739" y="4281781"/>
                </a:cubicBezTo>
                <a:close/>
                <a:moveTo>
                  <a:pt x="1566630" y="4277083"/>
                </a:moveTo>
                <a:cubicBezTo>
                  <a:pt x="1568980" y="4277083"/>
                  <a:pt x="1568980" y="4277083"/>
                  <a:pt x="1568980" y="4277083"/>
                </a:cubicBezTo>
                <a:lnTo>
                  <a:pt x="1576025" y="4286478"/>
                </a:lnTo>
                <a:lnTo>
                  <a:pt x="1568980" y="4291176"/>
                </a:lnTo>
                <a:lnTo>
                  <a:pt x="1564280" y="4286478"/>
                </a:lnTo>
                <a:close/>
                <a:moveTo>
                  <a:pt x="2710471" y="4274735"/>
                </a:moveTo>
                <a:cubicBezTo>
                  <a:pt x="2705774" y="4279433"/>
                  <a:pt x="2701076" y="4284131"/>
                  <a:pt x="2696379" y="4288828"/>
                </a:cubicBezTo>
                <a:lnTo>
                  <a:pt x="2703426" y="4305270"/>
                </a:lnTo>
                <a:lnTo>
                  <a:pt x="2736308" y="4314665"/>
                </a:lnTo>
                <a:cubicBezTo>
                  <a:pt x="2741006" y="4312316"/>
                  <a:pt x="2745703" y="4309967"/>
                  <a:pt x="2750401" y="4309967"/>
                </a:cubicBezTo>
                <a:lnTo>
                  <a:pt x="2719866" y="4300572"/>
                </a:lnTo>
                <a:cubicBezTo>
                  <a:pt x="2710471" y="4298223"/>
                  <a:pt x="2708123" y="4298223"/>
                  <a:pt x="2708123" y="4286479"/>
                </a:cubicBezTo>
                <a:cubicBezTo>
                  <a:pt x="2708123" y="4281782"/>
                  <a:pt x="2708123" y="4279433"/>
                  <a:pt x="2710471" y="4274735"/>
                </a:cubicBezTo>
                <a:close/>
                <a:moveTo>
                  <a:pt x="2708123" y="4270038"/>
                </a:moveTo>
                <a:cubicBezTo>
                  <a:pt x="2691681" y="4267689"/>
                  <a:pt x="2675240" y="4272387"/>
                  <a:pt x="2661147" y="4277084"/>
                </a:cubicBezTo>
                <a:cubicBezTo>
                  <a:pt x="2661147" y="4279433"/>
                  <a:pt x="2665845" y="4281782"/>
                  <a:pt x="2668193" y="4281782"/>
                </a:cubicBezTo>
                <a:cubicBezTo>
                  <a:pt x="2672891" y="4281782"/>
                  <a:pt x="2672891" y="4274735"/>
                  <a:pt x="2677588" y="4274735"/>
                </a:cubicBezTo>
                <a:cubicBezTo>
                  <a:pt x="2677588" y="4274735"/>
                  <a:pt x="2682286" y="4272387"/>
                  <a:pt x="2691681" y="4284131"/>
                </a:cubicBezTo>
                <a:cubicBezTo>
                  <a:pt x="2698728" y="4279433"/>
                  <a:pt x="2703426" y="4274735"/>
                  <a:pt x="2708123" y="4270038"/>
                </a:cubicBezTo>
                <a:close/>
                <a:moveTo>
                  <a:pt x="995885" y="4267688"/>
                </a:moveTo>
                <a:lnTo>
                  <a:pt x="1017021" y="4267688"/>
                </a:lnTo>
                <a:lnTo>
                  <a:pt x="1019371" y="4288827"/>
                </a:lnTo>
                <a:lnTo>
                  <a:pt x="1009978" y="4288827"/>
                </a:lnTo>
                <a:cubicBezTo>
                  <a:pt x="1009978" y="4288827"/>
                  <a:pt x="1007627" y="4286478"/>
                  <a:pt x="1007627" y="4286478"/>
                </a:cubicBezTo>
                <a:lnTo>
                  <a:pt x="993535" y="4277083"/>
                </a:lnTo>
                <a:close/>
                <a:moveTo>
                  <a:pt x="2785633" y="4260643"/>
                </a:moveTo>
                <a:cubicBezTo>
                  <a:pt x="2785633" y="4265340"/>
                  <a:pt x="2783284" y="4267689"/>
                  <a:pt x="2785633" y="4270038"/>
                </a:cubicBezTo>
                <a:cubicBezTo>
                  <a:pt x="2785633" y="4270038"/>
                  <a:pt x="2787981" y="4272387"/>
                  <a:pt x="2790330" y="4272387"/>
                </a:cubicBezTo>
                <a:cubicBezTo>
                  <a:pt x="2790330" y="4267689"/>
                  <a:pt x="2790330" y="4262992"/>
                  <a:pt x="2790330" y="4260643"/>
                </a:cubicBezTo>
                <a:cubicBezTo>
                  <a:pt x="2787981" y="4260643"/>
                  <a:pt x="2785633" y="4260643"/>
                  <a:pt x="2785633" y="4260643"/>
                </a:cubicBezTo>
                <a:close/>
                <a:moveTo>
                  <a:pt x="1169688" y="4255944"/>
                </a:moveTo>
                <a:lnTo>
                  <a:pt x="1174388" y="4262990"/>
                </a:lnTo>
                <a:lnTo>
                  <a:pt x="1169688" y="4267688"/>
                </a:lnTo>
                <a:lnTo>
                  <a:pt x="1164991" y="4262990"/>
                </a:lnTo>
                <a:close/>
                <a:moveTo>
                  <a:pt x="5707512" y="4248898"/>
                </a:moveTo>
                <a:cubicBezTo>
                  <a:pt x="5702815" y="4251246"/>
                  <a:pt x="5700466" y="4255944"/>
                  <a:pt x="5707512" y="4255944"/>
                </a:cubicBezTo>
                <a:cubicBezTo>
                  <a:pt x="5707512" y="4253595"/>
                  <a:pt x="5707512" y="4251246"/>
                  <a:pt x="5707512" y="4248898"/>
                </a:cubicBezTo>
                <a:close/>
                <a:moveTo>
                  <a:pt x="2987627" y="4239504"/>
                </a:moveTo>
                <a:cubicBezTo>
                  <a:pt x="2978232" y="4246550"/>
                  <a:pt x="2959442" y="4248899"/>
                  <a:pt x="2978232" y="4262992"/>
                </a:cubicBezTo>
                <a:cubicBezTo>
                  <a:pt x="2975883" y="4248899"/>
                  <a:pt x="3004069" y="4251248"/>
                  <a:pt x="2987627" y="4239504"/>
                </a:cubicBezTo>
                <a:close/>
                <a:moveTo>
                  <a:pt x="2804424" y="4223062"/>
                </a:moveTo>
                <a:lnTo>
                  <a:pt x="2806641" y="4223192"/>
                </a:lnTo>
                <a:lnTo>
                  <a:pt x="2806067" y="4223766"/>
                </a:lnTo>
                <a:close/>
                <a:moveTo>
                  <a:pt x="2778586" y="4220713"/>
                </a:moveTo>
                <a:cubicBezTo>
                  <a:pt x="2766842" y="4230109"/>
                  <a:pt x="2752749" y="4237155"/>
                  <a:pt x="2741006" y="4246550"/>
                </a:cubicBezTo>
                <a:cubicBezTo>
                  <a:pt x="2741006" y="4248899"/>
                  <a:pt x="2743354" y="4251248"/>
                  <a:pt x="2743354" y="4253597"/>
                </a:cubicBezTo>
                <a:cubicBezTo>
                  <a:pt x="2743354" y="4253597"/>
                  <a:pt x="2745703" y="4253597"/>
                  <a:pt x="2745703" y="4253597"/>
                </a:cubicBezTo>
                <a:cubicBezTo>
                  <a:pt x="2748053" y="4251248"/>
                  <a:pt x="2750401" y="4248899"/>
                  <a:pt x="2752749" y="4246550"/>
                </a:cubicBezTo>
                <a:lnTo>
                  <a:pt x="2766842" y="4251248"/>
                </a:lnTo>
                <a:cubicBezTo>
                  <a:pt x="2776237" y="4251248"/>
                  <a:pt x="2785633" y="4246550"/>
                  <a:pt x="2792680" y="4244201"/>
                </a:cubicBezTo>
                <a:cubicBezTo>
                  <a:pt x="2795027" y="4241853"/>
                  <a:pt x="2795027" y="4241853"/>
                  <a:pt x="2797376" y="4239504"/>
                </a:cubicBezTo>
                <a:lnTo>
                  <a:pt x="2797376" y="4232457"/>
                </a:lnTo>
                <a:lnTo>
                  <a:pt x="2806067" y="4223766"/>
                </a:lnTo>
                <a:lnTo>
                  <a:pt x="2820864" y="4230109"/>
                </a:lnTo>
                <a:cubicBezTo>
                  <a:pt x="2827910" y="4230109"/>
                  <a:pt x="2832608" y="4227760"/>
                  <a:pt x="2839654" y="4227760"/>
                </a:cubicBezTo>
                <a:cubicBezTo>
                  <a:pt x="2842003" y="4227760"/>
                  <a:pt x="2844352" y="4227760"/>
                  <a:pt x="2844352" y="4225411"/>
                </a:cubicBezTo>
                <a:lnTo>
                  <a:pt x="2806641" y="4223192"/>
                </a:lnTo>
                <a:lnTo>
                  <a:pt x="2806771" y="4223062"/>
                </a:lnTo>
                <a:cubicBezTo>
                  <a:pt x="2797376" y="4223062"/>
                  <a:pt x="2787981" y="4223062"/>
                  <a:pt x="2778586" y="4220713"/>
                </a:cubicBezTo>
                <a:close/>
                <a:moveTo>
                  <a:pt x="6367244" y="4217315"/>
                </a:moveTo>
                <a:lnTo>
                  <a:pt x="6369869" y="4218365"/>
                </a:lnTo>
                <a:lnTo>
                  <a:pt x="6368731" y="4221068"/>
                </a:lnTo>
                <a:close/>
                <a:moveTo>
                  <a:pt x="1009978" y="4213666"/>
                </a:moveTo>
                <a:lnTo>
                  <a:pt x="1014674" y="4218364"/>
                </a:lnTo>
                <a:lnTo>
                  <a:pt x="1009978" y="4225410"/>
                </a:lnTo>
                <a:lnTo>
                  <a:pt x="1002929" y="4218364"/>
                </a:lnTo>
                <a:close/>
                <a:moveTo>
                  <a:pt x="2919514" y="4192528"/>
                </a:moveTo>
                <a:cubicBezTo>
                  <a:pt x="2912466" y="4194877"/>
                  <a:pt x="2905420" y="4199575"/>
                  <a:pt x="2898374" y="4201923"/>
                </a:cubicBezTo>
                <a:lnTo>
                  <a:pt x="2908898" y="4203426"/>
                </a:lnTo>
                <a:lnTo>
                  <a:pt x="2907769" y="4204272"/>
                </a:lnTo>
                <a:lnTo>
                  <a:pt x="2909335" y="4203489"/>
                </a:lnTo>
                <a:lnTo>
                  <a:pt x="2914815" y="4204272"/>
                </a:lnTo>
                <a:cubicBezTo>
                  <a:pt x="2917164" y="4201923"/>
                  <a:pt x="2917164" y="4201923"/>
                  <a:pt x="2917164" y="4199575"/>
                </a:cubicBezTo>
                <a:lnTo>
                  <a:pt x="2909335" y="4203489"/>
                </a:lnTo>
                <a:lnTo>
                  <a:pt x="2908898" y="4203426"/>
                </a:lnTo>
                <a:lnTo>
                  <a:pt x="2917164" y="4197226"/>
                </a:lnTo>
                <a:cubicBezTo>
                  <a:pt x="2917164" y="4194877"/>
                  <a:pt x="2919514" y="4194877"/>
                  <a:pt x="2919514" y="4192528"/>
                </a:cubicBezTo>
                <a:close/>
                <a:moveTo>
                  <a:pt x="3020510" y="4190180"/>
                </a:moveTo>
                <a:cubicBezTo>
                  <a:pt x="3018161" y="4201923"/>
                  <a:pt x="2992325" y="4213667"/>
                  <a:pt x="3006417" y="4225411"/>
                </a:cubicBezTo>
                <a:cubicBezTo>
                  <a:pt x="3006417" y="4206621"/>
                  <a:pt x="3034604" y="4204272"/>
                  <a:pt x="3020510" y="4190180"/>
                </a:cubicBezTo>
                <a:close/>
                <a:moveTo>
                  <a:pt x="2668193" y="4187831"/>
                </a:moveTo>
                <a:cubicBezTo>
                  <a:pt x="2654101" y="4183133"/>
                  <a:pt x="2637659" y="4204272"/>
                  <a:pt x="2642357" y="4216016"/>
                </a:cubicBezTo>
                <a:cubicBezTo>
                  <a:pt x="2644706" y="4211318"/>
                  <a:pt x="2656449" y="4216016"/>
                  <a:pt x="2661147" y="4213667"/>
                </a:cubicBezTo>
                <a:cubicBezTo>
                  <a:pt x="2663496" y="4206621"/>
                  <a:pt x="2668193" y="4197226"/>
                  <a:pt x="2668193" y="4187831"/>
                </a:cubicBezTo>
                <a:close/>
                <a:moveTo>
                  <a:pt x="2997022" y="4180784"/>
                </a:moveTo>
                <a:cubicBezTo>
                  <a:pt x="2957093" y="4204272"/>
                  <a:pt x="2919514" y="4274735"/>
                  <a:pt x="2874887" y="4314665"/>
                </a:cubicBezTo>
                <a:cubicBezTo>
                  <a:pt x="2917164" y="4284131"/>
                  <a:pt x="2985278" y="4213667"/>
                  <a:pt x="2997022" y="4180784"/>
                </a:cubicBezTo>
                <a:close/>
                <a:moveTo>
                  <a:pt x="5693420" y="4173737"/>
                </a:moveTo>
                <a:cubicBezTo>
                  <a:pt x="5700466" y="4185480"/>
                  <a:pt x="5702815" y="4197224"/>
                  <a:pt x="5709861" y="4208968"/>
                </a:cubicBezTo>
                <a:cubicBezTo>
                  <a:pt x="5712210" y="4208968"/>
                  <a:pt x="5716908" y="4208968"/>
                  <a:pt x="5719256" y="4208968"/>
                </a:cubicBezTo>
                <a:cubicBezTo>
                  <a:pt x="5719256" y="4211317"/>
                  <a:pt x="5716908" y="4216015"/>
                  <a:pt x="5716908" y="4218364"/>
                </a:cubicBezTo>
                <a:cubicBezTo>
                  <a:pt x="5721605" y="4223061"/>
                  <a:pt x="5726303" y="4227759"/>
                  <a:pt x="5731000" y="4232456"/>
                </a:cubicBezTo>
                <a:cubicBezTo>
                  <a:pt x="5723954" y="4206620"/>
                  <a:pt x="5712210" y="4185480"/>
                  <a:pt x="5693420" y="4173737"/>
                </a:cubicBezTo>
                <a:close/>
                <a:moveTo>
                  <a:pt x="2926559" y="4166692"/>
                </a:moveTo>
                <a:cubicBezTo>
                  <a:pt x="2924210" y="4169040"/>
                  <a:pt x="2924210" y="4169040"/>
                  <a:pt x="2924210" y="4169040"/>
                </a:cubicBezTo>
                <a:cubicBezTo>
                  <a:pt x="2910118" y="4173738"/>
                  <a:pt x="2907769" y="4187831"/>
                  <a:pt x="2893676" y="4192528"/>
                </a:cubicBezTo>
                <a:cubicBezTo>
                  <a:pt x="2877235" y="4187831"/>
                  <a:pt x="2872537" y="4178436"/>
                  <a:pt x="2860793" y="4197226"/>
                </a:cubicBezTo>
                <a:cubicBezTo>
                  <a:pt x="2851398" y="4194877"/>
                  <a:pt x="2846700" y="4187831"/>
                  <a:pt x="2842003" y="4178436"/>
                </a:cubicBezTo>
                <a:cubicBezTo>
                  <a:pt x="2823213" y="4185482"/>
                  <a:pt x="2806771" y="4197226"/>
                  <a:pt x="2795027" y="4211318"/>
                </a:cubicBezTo>
                <a:cubicBezTo>
                  <a:pt x="2823213" y="4218365"/>
                  <a:pt x="2844352" y="4216016"/>
                  <a:pt x="2865491" y="4211318"/>
                </a:cubicBezTo>
                <a:cubicBezTo>
                  <a:pt x="2863142" y="4208970"/>
                  <a:pt x="2858444" y="4208970"/>
                  <a:pt x="2856096" y="4208970"/>
                </a:cubicBezTo>
                <a:cubicBezTo>
                  <a:pt x="2867840" y="4199575"/>
                  <a:pt x="2881932" y="4197226"/>
                  <a:pt x="2896025" y="4199575"/>
                </a:cubicBezTo>
                <a:cubicBezTo>
                  <a:pt x="2907769" y="4194877"/>
                  <a:pt x="2917164" y="4190180"/>
                  <a:pt x="2926559" y="4185482"/>
                </a:cubicBezTo>
                <a:cubicBezTo>
                  <a:pt x="2928908" y="4178436"/>
                  <a:pt x="2933605" y="4171389"/>
                  <a:pt x="2935954" y="4166692"/>
                </a:cubicBezTo>
                <a:cubicBezTo>
                  <a:pt x="2935954" y="4166692"/>
                  <a:pt x="2933605" y="4166692"/>
                  <a:pt x="2933605" y="4166692"/>
                </a:cubicBezTo>
                <a:cubicBezTo>
                  <a:pt x="2931256" y="4166692"/>
                  <a:pt x="2928908" y="4166692"/>
                  <a:pt x="2926559" y="4166692"/>
                </a:cubicBezTo>
                <a:close/>
                <a:moveTo>
                  <a:pt x="2186714" y="4154948"/>
                </a:moveTo>
                <a:lnTo>
                  <a:pt x="2212551" y="4154948"/>
                </a:lnTo>
                <a:cubicBezTo>
                  <a:pt x="2212551" y="4154948"/>
                  <a:pt x="2214899" y="4157297"/>
                  <a:pt x="2214899" y="4159646"/>
                </a:cubicBezTo>
                <a:lnTo>
                  <a:pt x="2214899" y="4178436"/>
                </a:lnTo>
                <a:lnTo>
                  <a:pt x="2200806" y="4206621"/>
                </a:lnTo>
                <a:cubicBezTo>
                  <a:pt x="2200806" y="4206621"/>
                  <a:pt x="2198457" y="4208970"/>
                  <a:pt x="2198457" y="4211319"/>
                </a:cubicBezTo>
                <a:lnTo>
                  <a:pt x="2193762" y="4206621"/>
                </a:lnTo>
                <a:close/>
                <a:moveTo>
                  <a:pt x="1669451" y="4154177"/>
                </a:moveTo>
                <a:cubicBezTo>
                  <a:pt x="1652057" y="4158911"/>
                  <a:pt x="1645890" y="4183133"/>
                  <a:pt x="1637084" y="4190180"/>
                </a:cubicBezTo>
                <a:cubicBezTo>
                  <a:pt x="1641779" y="4192528"/>
                  <a:pt x="1648827" y="4194877"/>
                  <a:pt x="1653527" y="4197226"/>
                </a:cubicBezTo>
                <a:cubicBezTo>
                  <a:pt x="1660569" y="4176087"/>
                  <a:pt x="1679362" y="4173738"/>
                  <a:pt x="1691104" y="4157296"/>
                </a:cubicBezTo>
                <a:cubicBezTo>
                  <a:pt x="1682296" y="4153186"/>
                  <a:pt x="1675251" y="4152598"/>
                  <a:pt x="1669451" y="4154177"/>
                </a:cubicBezTo>
                <a:close/>
                <a:moveTo>
                  <a:pt x="3027557" y="4152599"/>
                </a:moveTo>
                <a:cubicBezTo>
                  <a:pt x="3020510" y="4159645"/>
                  <a:pt x="3013464" y="4164343"/>
                  <a:pt x="3006417" y="4171389"/>
                </a:cubicBezTo>
                <a:cubicBezTo>
                  <a:pt x="3018161" y="4180784"/>
                  <a:pt x="3039300" y="4159645"/>
                  <a:pt x="3027557" y="4152599"/>
                </a:cubicBezTo>
                <a:close/>
                <a:moveTo>
                  <a:pt x="2820864" y="4145552"/>
                </a:moveTo>
                <a:cubicBezTo>
                  <a:pt x="2783284" y="4152599"/>
                  <a:pt x="2752749" y="4176087"/>
                  <a:pt x="2719866" y="4183133"/>
                </a:cubicBezTo>
                <a:cubicBezTo>
                  <a:pt x="2717518" y="4192528"/>
                  <a:pt x="2731610" y="4185482"/>
                  <a:pt x="2731610" y="4192528"/>
                </a:cubicBezTo>
                <a:cubicBezTo>
                  <a:pt x="2703426" y="4187831"/>
                  <a:pt x="2686984" y="4194877"/>
                  <a:pt x="2672891" y="4208970"/>
                </a:cubicBezTo>
                <a:cubicBezTo>
                  <a:pt x="2712820" y="4208970"/>
                  <a:pt x="2733959" y="4208970"/>
                  <a:pt x="2780935" y="4211318"/>
                </a:cubicBezTo>
                <a:cubicBezTo>
                  <a:pt x="2797376" y="4197226"/>
                  <a:pt x="2816166" y="4185482"/>
                  <a:pt x="2837305" y="4176087"/>
                </a:cubicBezTo>
                <a:cubicBezTo>
                  <a:pt x="2832608" y="4164343"/>
                  <a:pt x="2827910" y="4152599"/>
                  <a:pt x="2820864" y="4145552"/>
                </a:cubicBezTo>
                <a:close/>
                <a:moveTo>
                  <a:pt x="2717518" y="4138506"/>
                </a:moveTo>
                <a:cubicBezTo>
                  <a:pt x="2703426" y="4147901"/>
                  <a:pt x="2708123" y="4178436"/>
                  <a:pt x="2682286" y="4178436"/>
                </a:cubicBezTo>
                <a:cubicBezTo>
                  <a:pt x="2682286" y="4187831"/>
                  <a:pt x="2675240" y="4192528"/>
                  <a:pt x="2668193" y="4199575"/>
                </a:cubicBezTo>
                <a:cubicBezTo>
                  <a:pt x="2682286" y="4201923"/>
                  <a:pt x="2682286" y="4192528"/>
                  <a:pt x="2684635" y="4190180"/>
                </a:cubicBezTo>
                <a:cubicBezTo>
                  <a:pt x="2712820" y="4180784"/>
                  <a:pt x="2750401" y="4178436"/>
                  <a:pt x="2755098" y="4140855"/>
                </a:cubicBezTo>
                <a:cubicBezTo>
                  <a:pt x="2741006" y="4133809"/>
                  <a:pt x="2726913" y="4145552"/>
                  <a:pt x="2719866" y="4147901"/>
                </a:cubicBezTo>
                <a:cubicBezTo>
                  <a:pt x="2724564" y="4145552"/>
                  <a:pt x="2724564" y="4136157"/>
                  <a:pt x="2717518" y="4138506"/>
                </a:cubicBezTo>
                <a:close/>
                <a:moveTo>
                  <a:pt x="5888443" y="4134543"/>
                </a:moveTo>
                <a:cubicBezTo>
                  <a:pt x="5891305" y="4138506"/>
                  <a:pt x="5910683" y="4159645"/>
                  <a:pt x="5893067" y="4138506"/>
                </a:cubicBezTo>
                <a:cubicBezTo>
                  <a:pt x="5888369" y="4133809"/>
                  <a:pt x="5887488" y="4133222"/>
                  <a:pt x="5888443" y="4134543"/>
                </a:cubicBezTo>
                <a:close/>
                <a:moveTo>
                  <a:pt x="2689332" y="4133809"/>
                </a:moveTo>
                <a:cubicBezTo>
                  <a:pt x="2682286" y="4152599"/>
                  <a:pt x="2665845" y="4159645"/>
                  <a:pt x="2663496" y="4180784"/>
                </a:cubicBezTo>
                <a:cubicBezTo>
                  <a:pt x="2682286" y="4176087"/>
                  <a:pt x="2686984" y="4152599"/>
                  <a:pt x="2696379" y="4136157"/>
                </a:cubicBezTo>
                <a:cubicBezTo>
                  <a:pt x="2694030" y="4136157"/>
                  <a:pt x="2694030" y="4133809"/>
                  <a:pt x="2689332" y="4133809"/>
                </a:cubicBezTo>
                <a:close/>
                <a:moveTo>
                  <a:pt x="3635890" y="4129111"/>
                </a:moveTo>
                <a:cubicBezTo>
                  <a:pt x="3619449" y="4150250"/>
                  <a:pt x="3619449" y="4143204"/>
                  <a:pt x="3607706" y="4166692"/>
                </a:cubicBezTo>
                <a:cubicBezTo>
                  <a:pt x="3619449" y="4171389"/>
                  <a:pt x="3612402" y="4185482"/>
                  <a:pt x="3624146" y="4192528"/>
                </a:cubicBezTo>
                <a:cubicBezTo>
                  <a:pt x="3642936" y="4190180"/>
                  <a:pt x="3657029" y="4176087"/>
                  <a:pt x="3671122" y="4157296"/>
                </a:cubicBezTo>
                <a:cubicBezTo>
                  <a:pt x="3661727" y="4138506"/>
                  <a:pt x="3645285" y="4140855"/>
                  <a:pt x="3635890" y="4129111"/>
                </a:cubicBezTo>
                <a:close/>
                <a:moveTo>
                  <a:pt x="3384571" y="4110321"/>
                </a:moveTo>
                <a:cubicBezTo>
                  <a:pt x="3375176" y="4115018"/>
                  <a:pt x="3354037" y="4150250"/>
                  <a:pt x="3363432" y="4161994"/>
                </a:cubicBezTo>
                <a:cubicBezTo>
                  <a:pt x="3365780" y="4138506"/>
                  <a:pt x="3398664" y="4129111"/>
                  <a:pt x="3384571" y="4110321"/>
                </a:cubicBezTo>
                <a:close/>
                <a:moveTo>
                  <a:pt x="5702815" y="4107971"/>
                </a:moveTo>
                <a:cubicBezTo>
                  <a:pt x="5707512" y="4110320"/>
                  <a:pt x="5709861" y="4112669"/>
                  <a:pt x="5714559" y="4115017"/>
                </a:cubicBezTo>
                <a:cubicBezTo>
                  <a:pt x="5714559" y="4117366"/>
                  <a:pt x="5716908" y="4122064"/>
                  <a:pt x="5721605" y="4124412"/>
                </a:cubicBezTo>
                <a:cubicBezTo>
                  <a:pt x="5721605" y="4122064"/>
                  <a:pt x="5721605" y="4122064"/>
                  <a:pt x="5721605" y="4119715"/>
                </a:cubicBezTo>
                <a:cubicBezTo>
                  <a:pt x="5723954" y="4124412"/>
                  <a:pt x="5726303" y="4126761"/>
                  <a:pt x="5728652" y="4133807"/>
                </a:cubicBezTo>
                <a:cubicBezTo>
                  <a:pt x="5735698" y="4140854"/>
                  <a:pt x="5742744" y="4147900"/>
                  <a:pt x="5747442" y="4157295"/>
                </a:cubicBezTo>
                <a:cubicBezTo>
                  <a:pt x="5742744" y="4152598"/>
                  <a:pt x="5735698" y="4145551"/>
                  <a:pt x="5731000" y="4140854"/>
                </a:cubicBezTo>
                <a:cubicBezTo>
                  <a:pt x="5731000" y="4143203"/>
                  <a:pt x="5731000" y="4143203"/>
                  <a:pt x="5731000" y="4143203"/>
                </a:cubicBezTo>
                <a:cubicBezTo>
                  <a:pt x="5723954" y="4140854"/>
                  <a:pt x="5721605" y="4143203"/>
                  <a:pt x="5721605" y="4147900"/>
                </a:cubicBezTo>
                <a:cubicBezTo>
                  <a:pt x="5728652" y="4154947"/>
                  <a:pt x="5738046" y="4159644"/>
                  <a:pt x="5747442" y="4161993"/>
                </a:cubicBezTo>
                <a:cubicBezTo>
                  <a:pt x="5749790" y="4169039"/>
                  <a:pt x="5742744" y="4171388"/>
                  <a:pt x="5738046" y="4166691"/>
                </a:cubicBezTo>
                <a:cubicBezTo>
                  <a:pt x="5761534" y="4208968"/>
                  <a:pt x="5792068" y="4244200"/>
                  <a:pt x="5789720" y="4312315"/>
                </a:cubicBezTo>
                <a:cubicBezTo>
                  <a:pt x="5780325" y="4291176"/>
                  <a:pt x="5785022" y="4253595"/>
                  <a:pt x="5761534" y="4246549"/>
                </a:cubicBezTo>
                <a:cubicBezTo>
                  <a:pt x="5759186" y="4258293"/>
                  <a:pt x="5761534" y="4267688"/>
                  <a:pt x="5763883" y="4279432"/>
                </a:cubicBezTo>
                <a:cubicBezTo>
                  <a:pt x="5761534" y="4281781"/>
                  <a:pt x="5761534" y="4281781"/>
                  <a:pt x="5759186" y="4284129"/>
                </a:cubicBezTo>
                <a:cubicBezTo>
                  <a:pt x="5754488" y="4274734"/>
                  <a:pt x="5749790" y="4265339"/>
                  <a:pt x="5745093" y="4258293"/>
                </a:cubicBezTo>
                <a:cubicBezTo>
                  <a:pt x="5738046" y="4265339"/>
                  <a:pt x="5731000" y="4267688"/>
                  <a:pt x="5723954" y="4272386"/>
                </a:cubicBezTo>
                <a:cubicBezTo>
                  <a:pt x="5726303" y="4284129"/>
                  <a:pt x="5731000" y="4293524"/>
                  <a:pt x="5733349" y="4302919"/>
                </a:cubicBezTo>
                <a:cubicBezTo>
                  <a:pt x="5728652" y="4298222"/>
                  <a:pt x="5723954" y="4288827"/>
                  <a:pt x="5719256" y="4281781"/>
                </a:cubicBezTo>
                <a:cubicBezTo>
                  <a:pt x="5709861" y="4274734"/>
                  <a:pt x="5698117" y="4272386"/>
                  <a:pt x="5684025" y="4272386"/>
                </a:cubicBezTo>
                <a:cubicBezTo>
                  <a:pt x="5688722" y="4260642"/>
                  <a:pt x="5693420" y="4251246"/>
                  <a:pt x="5700466" y="4239502"/>
                </a:cubicBezTo>
                <a:cubicBezTo>
                  <a:pt x="5691071" y="4230107"/>
                  <a:pt x="5674630" y="4248898"/>
                  <a:pt x="5676978" y="4230107"/>
                </a:cubicBezTo>
                <a:cubicBezTo>
                  <a:pt x="5712210" y="4220712"/>
                  <a:pt x="5693420" y="4157295"/>
                  <a:pt x="5669932" y="4180783"/>
                </a:cubicBezTo>
                <a:cubicBezTo>
                  <a:pt x="5679327" y="4152598"/>
                  <a:pt x="5686373" y="4129110"/>
                  <a:pt x="5702815" y="4107971"/>
                </a:cubicBezTo>
                <a:close/>
                <a:moveTo>
                  <a:pt x="359361" y="4103274"/>
                </a:moveTo>
                <a:lnTo>
                  <a:pt x="368753" y="4105623"/>
                </a:lnTo>
                <a:cubicBezTo>
                  <a:pt x="371103" y="4105623"/>
                  <a:pt x="371103" y="4107972"/>
                  <a:pt x="371103" y="4107972"/>
                </a:cubicBezTo>
                <a:cubicBezTo>
                  <a:pt x="371103" y="4107972"/>
                  <a:pt x="368753" y="4110320"/>
                  <a:pt x="368753" y="4110320"/>
                </a:cubicBezTo>
                <a:lnTo>
                  <a:pt x="359361" y="4112669"/>
                </a:lnTo>
                <a:lnTo>
                  <a:pt x="357011" y="4107972"/>
                </a:lnTo>
                <a:close/>
                <a:moveTo>
                  <a:pt x="5108268" y="4100655"/>
                </a:moveTo>
                <a:lnTo>
                  <a:pt x="5107216" y="4104852"/>
                </a:lnTo>
                <a:lnTo>
                  <a:pt x="5103556" y="4112572"/>
                </a:lnTo>
                <a:lnTo>
                  <a:pt x="5102813" y="4111862"/>
                </a:lnTo>
                <a:cubicBezTo>
                  <a:pt x="5102336" y="4109146"/>
                  <a:pt x="5103143" y="4105916"/>
                  <a:pt x="5104758" y="4103274"/>
                </a:cubicBezTo>
                <a:close/>
                <a:moveTo>
                  <a:pt x="2301785" y="4096228"/>
                </a:moveTo>
                <a:cubicBezTo>
                  <a:pt x="2301785" y="4098577"/>
                  <a:pt x="2304134" y="4100926"/>
                  <a:pt x="2304134" y="4103275"/>
                </a:cubicBezTo>
                <a:lnTo>
                  <a:pt x="2311180" y="4103275"/>
                </a:lnTo>
                <a:cubicBezTo>
                  <a:pt x="2311180" y="4124414"/>
                  <a:pt x="2315878" y="4145553"/>
                  <a:pt x="2325273" y="4166692"/>
                </a:cubicBezTo>
                <a:lnTo>
                  <a:pt x="2306483" y="4192529"/>
                </a:lnTo>
                <a:cubicBezTo>
                  <a:pt x="2299437" y="4185482"/>
                  <a:pt x="2287693" y="4166692"/>
                  <a:pt x="2294740" y="4152600"/>
                </a:cubicBezTo>
                <a:cubicBezTo>
                  <a:pt x="2297088" y="4147902"/>
                  <a:pt x="2304134" y="4147902"/>
                  <a:pt x="2311180" y="4145553"/>
                </a:cubicBezTo>
                <a:cubicBezTo>
                  <a:pt x="2294740" y="4133809"/>
                  <a:pt x="2294740" y="4133809"/>
                  <a:pt x="2292390" y="4119717"/>
                </a:cubicBezTo>
                <a:cubicBezTo>
                  <a:pt x="2290041" y="4103275"/>
                  <a:pt x="2292390" y="4105624"/>
                  <a:pt x="2301785" y="4096228"/>
                </a:cubicBezTo>
                <a:close/>
                <a:moveTo>
                  <a:pt x="2823213" y="4093879"/>
                </a:moveTo>
                <a:cubicBezTo>
                  <a:pt x="2823213" y="4096228"/>
                  <a:pt x="2823213" y="4098577"/>
                  <a:pt x="2825561" y="4100926"/>
                </a:cubicBezTo>
                <a:cubicBezTo>
                  <a:pt x="2825561" y="4098577"/>
                  <a:pt x="2827910" y="4096228"/>
                  <a:pt x="2827910" y="4093879"/>
                </a:cubicBezTo>
                <a:cubicBezTo>
                  <a:pt x="2827910" y="4093879"/>
                  <a:pt x="2825561" y="4093879"/>
                  <a:pt x="2823213" y="4093879"/>
                </a:cubicBezTo>
                <a:close/>
                <a:moveTo>
                  <a:pt x="2818515" y="4093879"/>
                </a:moveTo>
                <a:cubicBezTo>
                  <a:pt x="2806771" y="4093879"/>
                  <a:pt x="2799725" y="4110321"/>
                  <a:pt x="2792680" y="4107972"/>
                </a:cubicBezTo>
                <a:cubicBezTo>
                  <a:pt x="2792680" y="4105623"/>
                  <a:pt x="2804424" y="4098577"/>
                  <a:pt x="2792680" y="4098577"/>
                </a:cubicBezTo>
                <a:cubicBezTo>
                  <a:pt x="2780935" y="4107972"/>
                  <a:pt x="2773888" y="4122065"/>
                  <a:pt x="2776237" y="4145552"/>
                </a:cubicBezTo>
                <a:cubicBezTo>
                  <a:pt x="2766842" y="4147901"/>
                  <a:pt x="2755098" y="4145552"/>
                  <a:pt x="2757447" y="4161994"/>
                </a:cubicBezTo>
                <a:cubicBezTo>
                  <a:pt x="2776237" y="4154948"/>
                  <a:pt x="2795027" y="4147901"/>
                  <a:pt x="2816166" y="4143204"/>
                </a:cubicBezTo>
                <a:cubicBezTo>
                  <a:pt x="2813818" y="4143204"/>
                  <a:pt x="2813818" y="4140855"/>
                  <a:pt x="2811469" y="4140855"/>
                </a:cubicBezTo>
                <a:cubicBezTo>
                  <a:pt x="2806771" y="4124414"/>
                  <a:pt x="2823213" y="4126762"/>
                  <a:pt x="2827910" y="4119716"/>
                </a:cubicBezTo>
                <a:cubicBezTo>
                  <a:pt x="2827910" y="4117367"/>
                  <a:pt x="2827910" y="4115018"/>
                  <a:pt x="2827910" y="4112670"/>
                </a:cubicBezTo>
                <a:cubicBezTo>
                  <a:pt x="2825561" y="4105623"/>
                  <a:pt x="2823213" y="4098577"/>
                  <a:pt x="2818515" y="4093879"/>
                </a:cubicBezTo>
                <a:close/>
                <a:moveTo>
                  <a:pt x="2808570" y="4087236"/>
                </a:moveTo>
                <a:cubicBezTo>
                  <a:pt x="2808680" y="4086686"/>
                  <a:pt x="2777412" y="4095053"/>
                  <a:pt x="2795027" y="4091530"/>
                </a:cubicBezTo>
                <a:cubicBezTo>
                  <a:pt x="2805011" y="4088594"/>
                  <a:pt x="2808533" y="4087420"/>
                  <a:pt x="2808570" y="4087236"/>
                </a:cubicBezTo>
                <a:close/>
                <a:moveTo>
                  <a:pt x="2578940" y="4079786"/>
                </a:moveTo>
                <a:cubicBezTo>
                  <a:pt x="2578940" y="4079786"/>
                  <a:pt x="2581289" y="4079786"/>
                  <a:pt x="2581289" y="4082135"/>
                </a:cubicBezTo>
                <a:cubicBezTo>
                  <a:pt x="2581289" y="4082135"/>
                  <a:pt x="2578940" y="4084484"/>
                  <a:pt x="2578940" y="4084484"/>
                </a:cubicBezTo>
                <a:lnTo>
                  <a:pt x="2562498" y="4096228"/>
                </a:lnTo>
                <a:lnTo>
                  <a:pt x="2555452" y="4091530"/>
                </a:lnTo>
                <a:lnTo>
                  <a:pt x="2557801" y="4082135"/>
                </a:lnTo>
                <a:close/>
                <a:moveTo>
                  <a:pt x="2834957" y="4077438"/>
                </a:moveTo>
                <a:cubicBezTo>
                  <a:pt x="2830260" y="4077438"/>
                  <a:pt x="2825561" y="4077438"/>
                  <a:pt x="2820864" y="4079787"/>
                </a:cubicBezTo>
                <a:cubicBezTo>
                  <a:pt x="2825561" y="4079787"/>
                  <a:pt x="2823213" y="4084484"/>
                  <a:pt x="2823213" y="4089182"/>
                </a:cubicBezTo>
                <a:cubicBezTo>
                  <a:pt x="2825561" y="4089182"/>
                  <a:pt x="2827910" y="4089182"/>
                  <a:pt x="2830260" y="4089182"/>
                </a:cubicBezTo>
                <a:cubicBezTo>
                  <a:pt x="2832608" y="4084484"/>
                  <a:pt x="2832608" y="4082136"/>
                  <a:pt x="2834957" y="4077438"/>
                </a:cubicBezTo>
                <a:close/>
                <a:moveTo>
                  <a:pt x="5073600" y="4071786"/>
                </a:moveTo>
                <a:cubicBezTo>
                  <a:pt x="5074811" y="4070538"/>
                  <a:pt x="5073930" y="4070978"/>
                  <a:pt x="5068645" y="4075089"/>
                </a:cubicBezTo>
                <a:cubicBezTo>
                  <a:pt x="5047507" y="4094466"/>
                  <a:pt x="5069967" y="4075529"/>
                  <a:pt x="5073600" y="4071786"/>
                </a:cubicBezTo>
                <a:close/>
                <a:moveTo>
                  <a:pt x="1190824" y="4070391"/>
                </a:moveTo>
                <a:lnTo>
                  <a:pt x="1195523" y="4077437"/>
                </a:lnTo>
                <a:lnTo>
                  <a:pt x="1193172" y="4086832"/>
                </a:lnTo>
                <a:cubicBezTo>
                  <a:pt x="1193172" y="4086832"/>
                  <a:pt x="1190824" y="4089181"/>
                  <a:pt x="1190824" y="4091530"/>
                </a:cubicBezTo>
                <a:lnTo>
                  <a:pt x="1183780" y="4086832"/>
                </a:lnTo>
                <a:lnTo>
                  <a:pt x="1186130" y="4077437"/>
                </a:lnTo>
                <a:close/>
                <a:moveTo>
                  <a:pt x="2115685" y="4065278"/>
                </a:moveTo>
                <a:lnTo>
                  <a:pt x="2115565" y="4066700"/>
                </a:lnTo>
                <a:lnTo>
                  <a:pt x="2113885" y="4075089"/>
                </a:lnTo>
                <a:lnTo>
                  <a:pt x="2114891" y="4068039"/>
                </a:lnTo>
                <a:close/>
                <a:moveTo>
                  <a:pt x="2503779" y="4063345"/>
                </a:moveTo>
                <a:lnTo>
                  <a:pt x="2496732" y="4070392"/>
                </a:lnTo>
                <a:lnTo>
                  <a:pt x="2503779" y="4075089"/>
                </a:lnTo>
                <a:lnTo>
                  <a:pt x="2508476" y="4070392"/>
                </a:lnTo>
                <a:close/>
                <a:moveTo>
                  <a:pt x="2247762" y="4063345"/>
                </a:moveTo>
                <a:lnTo>
                  <a:pt x="2238373" y="4075089"/>
                </a:lnTo>
                <a:lnTo>
                  <a:pt x="2243064" y="4117367"/>
                </a:lnTo>
                <a:lnTo>
                  <a:pt x="2247762" y="4122065"/>
                </a:lnTo>
                <a:cubicBezTo>
                  <a:pt x="2247762" y="4122065"/>
                  <a:pt x="2247762" y="4119716"/>
                  <a:pt x="2247762" y="4117367"/>
                </a:cubicBezTo>
                <a:lnTo>
                  <a:pt x="2257158" y="4093879"/>
                </a:lnTo>
                <a:lnTo>
                  <a:pt x="2250111" y="4075089"/>
                </a:lnTo>
                <a:cubicBezTo>
                  <a:pt x="2250111" y="4075089"/>
                  <a:pt x="2250111" y="4068043"/>
                  <a:pt x="2247762" y="4063345"/>
                </a:cubicBezTo>
                <a:close/>
                <a:moveTo>
                  <a:pt x="1174388" y="4060996"/>
                </a:moveTo>
                <a:lnTo>
                  <a:pt x="1181432" y="4068042"/>
                </a:lnTo>
                <a:lnTo>
                  <a:pt x="1176738" y="4077437"/>
                </a:lnTo>
                <a:cubicBezTo>
                  <a:pt x="1176738" y="4077437"/>
                  <a:pt x="1174388" y="4079786"/>
                  <a:pt x="1174388" y="4079786"/>
                </a:cubicBezTo>
                <a:lnTo>
                  <a:pt x="1172038" y="4077437"/>
                </a:lnTo>
                <a:lnTo>
                  <a:pt x="1167341" y="4068042"/>
                </a:lnTo>
                <a:close/>
                <a:moveTo>
                  <a:pt x="3389268" y="4049253"/>
                </a:moveTo>
                <a:cubicBezTo>
                  <a:pt x="3356385" y="4077438"/>
                  <a:pt x="3316456" y="4140855"/>
                  <a:pt x="3311758" y="4173738"/>
                </a:cubicBezTo>
                <a:cubicBezTo>
                  <a:pt x="3325851" y="4124414"/>
                  <a:pt x="3401012" y="4110321"/>
                  <a:pt x="3389268" y="4049253"/>
                </a:cubicBezTo>
                <a:close/>
                <a:moveTo>
                  <a:pt x="3200559" y="4041325"/>
                </a:moveTo>
                <a:cubicBezTo>
                  <a:pt x="3191091" y="4045729"/>
                  <a:pt x="3184925" y="4068630"/>
                  <a:pt x="3191971" y="4070392"/>
                </a:cubicBezTo>
                <a:cubicBezTo>
                  <a:pt x="3199017" y="4065694"/>
                  <a:pt x="3206063" y="4058648"/>
                  <a:pt x="3210761" y="4044555"/>
                </a:cubicBezTo>
                <a:cubicBezTo>
                  <a:pt x="3207239" y="4040444"/>
                  <a:pt x="3203715" y="4039857"/>
                  <a:pt x="3200559" y="4041325"/>
                </a:cubicBezTo>
                <a:close/>
                <a:moveTo>
                  <a:pt x="580151" y="4037508"/>
                </a:moveTo>
                <a:lnTo>
                  <a:pt x="589545" y="4037508"/>
                </a:lnTo>
                <a:lnTo>
                  <a:pt x="591897" y="4044554"/>
                </a:lnTo>
                <a:cubicBezTo>
                  <a:pt x="591897" y="4044554"/>
                  <a:pt x="591897" y="4044554"/>
                  <a:pt x="589545" y="4046903"/>
                </a:cubicBezTo>
                <a:lnTo>
                  <a:pt x="580151" y="4046903"/>
                </a:lnTo>
                <a:lnTo>
                  <a:pt x="577800" y="4044554"/>
                </a:lnTo>
                <a:close/>
                <a:moveTo>
                  <a:pt x="2792680" y="4028114"/>
                </a:moveTo>
                <a:cubicBezTo>
                  <a:pt x="2787981" y="4039857"/>
                  <a:pt x="2790330" y="4063345"/>
                  <a:pt x="2790330" y="4082136"/>
                </a:cubicBezTo>
                <a:cubicBezTo>
                  <a:pt x="2797376" y="4075089"/>
                  <a:pt x="2804424" y="4070392"/>
                  <a:pt x="2811469" y="4063345"/>
                </a:cubicBezTo>
                <a:cubicBezTo>
                  <a:pt x="2809120" y="4060997"/>
                  <a:pt x="2804424" y="4056299"/>
                  <a:pt x="2802074" y="4051601"/>
                </a:cubicBezTo>
                <a:cubicBezTo>
                  <a:pt x="2797376" y="4044555"/>
                  <a:pt x="2795027" y="4037509"/>
                  <a:pt x="2792680" y="4028114"/>
                </a:cubicBezTo>
                <a:close/>
                <a:moveTo>
                  <a:pt x="335871" y="4025764"/>
                </a:moveTo>
                <a:lnTo>
                  <a:pt x="345268" y="4046904"/>
                </a:lnTo>
                <a:cubicBezTo>
                  <a:pt x="345268" y="4051601"/>
                  <a:pt x="347618" y="4053950"/>
                  <a:pt x="347618" y="4056299"/>
                </a:cubicBezTo>
                <a:cubicBezTo>
                  <a:pt x="347618" y="4056299"/>
                  <a:pt x="347618" y="4063345"/>
                  <a:pt x="347618" y="4065694"/>
                </a:cubicBezTo>
                <a:lnTo>
                  <a:pt x="338219" y="4082136"/>
                </a:lnTo>
                <a:lnTo>
                  <a:pt x="317083" y="4086833"/>
                </a:lnTo>
                <a:lnTo>
                  <a:pt x="310034" y="4082136"/>
                </a:lnTo>
                <a:cubicBezTo>
                  <a:pt x="310034" y="4082136"/>
                  <a:pt x="310034" y="4075089"/>
                  <a:pt x="310034" y="4072741"/>
                </a:cubicBezTo>
                <a:lnTo>
                  <a:pt x="321777" y="4056299"/>
                </a:lnTo>
                <a:cubicBezTo>
                  <a:pt x="321777" y="4056299"/>
                  <a:pt x="321777" y="4051601"/>
                  <a:pt x="321777" y="4039858"/>
                </a:cubicBezTo>
                <a:close/>
                <a:moveTo>
                  <a:pt x="2308830" y="4018719"/>
                </a:moveTo>
                <a:lnTo>
                  <a:pt x="2299435" y="4030462"/>
                </a:lnTo>
                <a:lnTo>
                  <a:pt x="2308830" y="4035160"/>
                </a:lnTo>
                <a:lnTo>
                  <a:pt x="2313529" y="4028114"/>
                </a:lnTo>
                <a:close/>
                <a:moveTo>
                  <a:pt x="5783077" y="4015232"/>
                </a:moveTo>
                <a:cubicBezTo>
                  <a:pt x="5777242" y="4013581"/>
                  <a:pt x="5769755" y="4038683"/>
                  <a:pt x="5787371" y="4028113"/>
                </a:cubicBezTo>
                <a:cubicBezTo>
                  <a:pt x="5786784" y="4019305"/>
                  <a:pt x="5785022" y="4015782"/>
                  <a:pt x="5783077" y="4015232"/>
                </a:cubicBezTo>
                <a:close/>
                <a:moveTo>
                  <a:pt x="1183772" y="4009323"/>
                </a:moveTo>
                <a:lnTo>
                  <a:pt x="1176721" y="4018719"/>
                </a:lnTo>
                <a:lnTo>
                  <a:pt x="1188465" y="4028114"/>
                </a:lnTo>
                <a:lnTo>
                  <a:pt x="1190814" y="4030462"/>
                </a:lnTo>
                <a:lnTo>
                  <a:pt x="1200209" y="4028114"/>
                </a:lnTo>
                <a:lnTo>
                  <a:pt x="1204906" y="4016370"/>
                </a:lnTo>
                <a:cubicBezTo>
                  <a:pt x="1204906" y="4016370"/>
                  <a:pt x="1202558" y="4014021"/>
                  <a:pt x="1200209" y="4011672"/>
                </a:cubicBezTo>
                <a:close/>
                <a:moveTo>
                  <a:pt x="1164979" y="4009323"/>
                </a:moveTo>
                <a:cubicBezTo>
                  <a:pt x="1162629" y="4011672"/>
                  <a:pt x="1160280" y="4014021"/>
                  <a:pt x="1157931" y="4016370"/>
                </a:cubicBezTo>
                <a:cubicBezTo>
                  <a:pt x="1160280" y="4021067"/>
                  <a:pt x="1162629" y="4021067"/>
                  <a:pt x="1164979" y="4021067"/>
                </a:cubicBezTo>
                <a:cubicBezTo>
                  <a:pt x="1169679" y="4021067"/>
                  <a:pt x="1172024" y="4016370"/>
                  <a:pt x="1164979" y="4009323"/>
                </a:cubicBezTo>
                <a:close/>
                <a:moveTo>
                  <a:pt x="1336448" y="4006974"/>
                </a:moveTo>
                <a:lnTo>
                  <a:pt x="1343499" y="4009323"/>
                </a:lnTo>
                <a:lnTo>
                  <a:pt x="1334102" y="4018718"/>
                </a:lnTo>
                <a:lnTo>
                  <a:pt x="1329406" y="4011672"/>
                </a:lnTo>
                <a:close/>
                <a:moveTo>
                  <a:pt x="688176" y="4004626"/>
                </a:moveTo>
                <a:lnTo>
                  <a:pt x="687706" y="4006504"/>
                </a:lnTo>
                <a:lnTo>
                  <a:pt x="683477" y="4009323"/>
                </a:lnTo>
                <a:cubicBezTo>
                  <a:pt x="685826" y="4006975"/>
                  <a:pt x="688176" y="4006975"/>
                  <a:pt x="688176" y="4004626"/>
                </a:cubicBezTo>
                <a:close/>
                <a:moveTo>
                  <a:pt x="3372387" y="4003341"/>
                </a:moveTo>
                <a:cubicBezTo>
                  <a:pt x="3370185" y="4003892"/>
                  <a:pt x="3348165" y="4014021"/>
                  <a:pt x="3365780" y="4006975"/>
                </a:cubicBezTo>
                <a:cubicBezTo>
                  <a:pt x="3371653" y="4004039"/>
                  <a:pt x="3373120" y="4003158"/>
                  <a:pt x="3372387" y="4003341"/>
                </a:cubicBezTo>
                <a:close/>
                <a:moveTo>
                  <a:pt x="5007577" y="4002277"/>
                </a:moveTo>
                <a:cubicBezTo>
                  <a:pt x="5009925" y="4006975"/>
                  <a:pt x="5009925" y="4009323"/>
                  <a:pt x="5012274" y="4011672"/>
                </a:cubicBezTo>
                <a:cubicBezTo>
                  <a:pt x="5012274" y="4011672"/>
                  <a:pt x="5014623" y="4009323"/>
                  <a:pt x="5014623" y="4006975"/>
                </a:cubicBezTo>
                <a:cubicBezTo>
                  <a:pt x="5012274" y="4006975"/>
                  <a:pt x="5009925" y="4004626"/>
                  <a:pt x="5007577" y="4002277"/>
                </a:cubicBezTo>
                <a:close/>
                <a:moveTo>
                  <a:pt x="3241295" y="4002277"/>
                </a:moveTo>
                <a:cubicBezTo>
                  <a:pt x="3224854" y="3990533"/>
                  <a:pt x="3199017" y="4042206"/>
                  <a:pt x="3217807" y="4039857"/>
                </a:cubicBezTo>
                <a:cubicBezTo>
                  <a:pt x="3222505" y="4021067"/>
                  <a:pt x="3236598" y="4023416"/>
                  <a:pt x="3241295" y="4002277"/>
                </a:cubicBezTo>
                <a:close/>
                <a:moveTo>
                  <a:pt x="975315" y="4002020"/>
                </a:moveTo>
                <a:cubicBezTo>
                  <a:pt x="972231" y="4001690"/>
                  <a:pt x="950651" y="4012259"/>
                  <a:pt x="970028" y="4006975"/>
                </a:cubicBezTo>
                <a:cubicBezTo>
                  <a:pt x="975315" y="4003451"/>
                  <a:pt x="976341" y="4002130"/>
                  <a:pt x="975315" y="4002020"/>
                </a:cubicBezTo>
                <a:close/>
                <a:moveTo>
                  <a:pt x="1580722" y="3999927"/>
                </a:moveTo>
                <a:lnTo>
                  <a:pt x="1587769" y="4006973"/>
                </a:lnTo>
                <a:lnTo>
                  <a:pt x="1580722" y="4014020"/>
                </a:lnTo>
                <a:lnTo>
                  <a:pt x="1571330" y="4009322"/>
                </a:lnTo>
                <a:lnTo>
                  <a:pt x="1568980" y="4006973"/>
                </a:lnTo>
                <a:lnTo>
                  <a:pt x="1571330" y="4002276"/>
                </a:lnTo>
                <a:close/>
                <a:moveTo>
                  <a:pt x="267756" y="3999927"/>
                </a:moveTo>
                <a:cubicBezTo>
                  <a:pt x="267756" y="3999927"/>
                  <a:pt x="281850" y="3999927"/>
                  <a:pt x="288898" y="4006974"/>
                </a:cubicBezTo>
                <a:lnTo>
                  <a:pt x="300640" y="4032811"/>
                </a:lnTo>
                <a:lnTo>
                  <a:pt x="293594" y="4051601"/>
                </a:lnTo>
                <a:cubicBezTo>
                  <a:pt x="288898" y="4051601"/>
                  <a:pt x="286548" y="4051601"/>
                  <a:pt x="284199" y="4051601"/>
                </a:cubicBezTo>
                <a:cubicBezTo>
                  <a:pt x="284199" y="4051601"/>
                  <a:pt x="279500" y="4051601"/>
                  <a:pt x="277151" y="4049253"/>
                </a:cubicBezTo>
                <a:lnTo>
                  <a:pt x="267756" y="4039857"/>
                </a:lnTo>
                <a:lnTo>
                  <a:pt x="258363" y="4014021"/>
                </a:lnTo>
                <a:cubicBezTo>
                  <a:pt x="263063" y="4002277"/>
                  <a:pt x="263063" y="4002277"/>
                  <a:pt x="267756" y="3999927"/>
                </a:cubicBezTo>
                <a:close/>
                <a:moveTo>
                  <a:pt x="5074443" y="3993799"/>
                </a:moveTo>
                <a:cubicBezTo>
                  <a:pt x="5062773" y="3991707"/>
                  <a:pt x="5050442" y="4000515"/>
                  <a:pt x="5059250" y="4009323"/>
                </a:cubicBezTo>
                <a:cubicBezTo>
                  <a:pt x="5068645" y="3990533"/>
                  <a:pt x="5080389" y="4030462"/>
                  <a:pt x="5085086" y="4014021"/>
                </a:cubicBezTo>
                <a:cubicBezTo>
                  <a:pt x="5082738" y="4011672"/>
                  <a:pt x="5080389" y="4006975"/>
                  <a:pt x="5085086" y="3999928"/>
                </a:cubicBezTo>
                <a:cubicBezTo>
                  <a:pt x="5082150" y="3996404"/>
                  <a:pt x="5078334" y="3994496"/>
                  <a:pt x="5074443" y="3993799"/>
                </a:cubicBezTo>
                <a:close/>
                <a:moveTo>
                  <a:pt x="1402219" y="3990532"/>
                </a:moveTo>
                <a:lnTo>
                  <a:pt x="1409262" y="3995230"/>
                </a:lnTo>
                <a:lnTo>
                  <a:pt x="1402219" y="3999927"/>
                </a:lnTo>
                <a:lnTo>
                  <a:pt x="1399869" y="3995230"/>
                </a:lnTo>
                <a:close/>
                <a:moveTo>
                  <a:pt x="2978526" y="3986092"/>
                </a:moveTo>
                <a:cubicBezTo>
                  <a:pt x="2963993" y="3985542"/>
                  <a:pt x="2949460" y="3995230"/>
                  <a:pt x="2954744" y="4002277"/>
                </a:cubicBezTo>
                <a:cubicBezTo>
                  <a:pt x="2964139" y="3992882"/>
                  <a:pt x="2980581" y="3999928"/>
                  <a:pt x="2992325" y="3990533"/>
                </a:cubicBezTo>
                <a:cubicBezTo>
                  <a:pt x="2988215" y="3987597"/>
                  <a:pt x="2983370" y="3986275"/>
                  <a:pt x="2978526" y="3986092"/>
                </a:cubicBezTo>
                <a:close/>
                <a:moveTo>
                  <a:pt x="1320009" y="3985835"/>
                </a:moveTo>
                <a:cubicBezTo>
                  <a:pt x="1320009" y="3985835"/>
                  <a:pt x="1322358" y="3988185"/>
                  <a:pt x="1322358" y="3988185"/>
                </a:cubicBezTo>
                <a:lnTo>
                  <a:pt x="1324706" y="4014022"/>
                </a:lnTo>
                <a:cubicBezTo>
                  <a:pt x="1324706" y="4014022"/>
                  <a:pt x="1322358" y="4016370"/>
                  <a:pt x="1320009" y="4018719"/>
                </a:cubicBezTo>
                <a:lnTo>
                  <a:pt x="1310613" y="4018719"/>
                </a:lnTo>
                <a:lnTo>
                  <a:pt x="1305916" y="4014022"/>
                </a:lnTo>
                <a:lnTo>
                  <a:pt x="1305916" y="4004626"/>
                </a:lnTo>
                <a:lnTo>
                  <a:pt x="1317659" y="3988185"/>
                </a:lnTo>
                <a:cubicBezTo>
                  <a:pt x="1317659" y="3985835"/>
                  <a:pt x="1320009" y="3985835"/>
                  <a:pt x="1320009" y="3985835"/>
                </a:cubicBezTo>
                <a:close/>
                <a:moveTo>
                  <a:pt x="2179670" y="3983486"/>
                </a:moveTo>
                <a:cubicBezTo>
                  <a:pt x="2182015" y="3983486"/>
                  <a:pt x="2184364" y="3985835"/>
                  <a:pt x="2184364" y="3988184"/>
                </a:cubicBezTo>
                <a:lnTo>
                  <a:pt x="2170272" y="3985835"/>
                </a:lnTo>
                <a:cubicBezTo>
                  <a:pt x="2174969" y="3983486"/>
                  <a:pt x="2177320" y="3983486"/>
                  <a:pt x="2179670" y="3983486"/>
                </a:cubicBezTo>
                <a:close/>
                <a:moveTo>
                  <a:pt x="1359937" y="3983486"/>
                </a:moveTo>
                <a:cubicBezTo>
                  <a:pt x="1359937" y="3983486"/>
                  <a:pt x="1369334" y="3983486"/>
                  <a:pt x="1374034" y="3997580"/>
                </a:cubicBezTo>
                <a:lnTo>
                  <a:pt x="1381077" y="4014021"/>
                </a:lnTo>
                <a:lnTo>
                  <a:pt x="1359937" y="4025765"/>
                </a:lnTo>
                <a:lnTo>
                  <a:pt x="1352892" y="4021067"/>
                </a:lnTo>
                <a:cubicBezTo>
                  <a:pt x="1352892" y="4021067"/>
                  <a:pt x="1355241" y="4014021"/>
                  <a:pt x="1355241" y="4011672"/>
                </a:cubicBezTo>
                <a:lnTo>
                  <a:pt x="1355241" y="3985836"/>
                </a:lnTo>
                <a:cubicBezTo>
                  <a:pt x="1357592" y="3985836"/>
                  <a:pt x="1357592" y="3983486"/>
                  <a:pt x="1359937" y="3983486"/>
                </a:cubicBezTo>
                <a:close/>
                <a:moveTo>
                  <a:pt x="530824" y="3981137"/>
                </a:moveTo>
                <a:lnTo>
                  <a:pt x="540222" y="3983486"/>
                </a:lnTo>
                <a:lnTo>
                  <a:pt x="530824" y="3988183"/>
                </a:lnTo>
                <a:lnTo>
                  <a:pt x="528480" y="3983486"/>
                </a:lnTo>
                <a:close/>
                <a:moveTo>
                  <a:pt x="5979070" y="3980180"/>
                </a:moveTo>
                <a:lnTo>
                  <a:pt x="5982688" y="3980844"/>
                </a:lnTo>
                <a:lnTo>
                  <a:pt x="5982403" y="3984712"/>
                </a:lnTo>
                <a:close/>
                <a:moveTo>
                  <a:pt x="2684635" y="3976440"/>
                </a:moveTo>
                <a:cubicBezTo>
                  <a:pt x="2682286" y="3981138"/>
                  <a:pt x="2682286" y="3983487"/>
                  <a:pt x="2679937" y="3988184"/>
                </a:cubicBezTo>
                <a:cubicBezTo>
                  <a:pt x="2679937" y="3988184"/>
                  <a:pt x="2679937" y="3990533"/>
                  <a:pt x="2679937" y="3990533"/>
                </a:cubicBezTo>
                <a:lnTo>
                  <a:pt x="2689332" y="3992882"/>
                </a:lnTo>
                <a:lnTo>
                  <a:pt x="2694030" y="3988184"/>
                </a:lnTo>
                <a:lnTo>
                  <a:pt x="2689332" y="3978789"/>
                </a:lnTo>
                <a:close/>
                <a:moveTo>
                  <a:pt x="2614172" y="3971743"/>
                </a:moveTo>
                <a:lnTo>
                  <a:pt x="2609474" y="3978789"/>
                </a:lnTo>
                <a:cubicBezTo>
                  <a:pt x="2609474" y="3978789"/>
                  <a:pt x="2609474" y="3981138"/>
                  <a:pt x="2609474" y="3981138"/>
                </a:cubicBezTo>
                <a:lnTo>
                  <a:pt x="2614172" y="3985835"/>
                </a:lnTo>
                <a:lnTo>
                  <a:pt x="2618869" y="3978789"/>
                </a:lnTo>
                <a:close/>
                <a:moveTo>
                  <a:pt x="1413962" y="3971742"/>
                </a:moveTo>
                <a:lnTo>
                  <a:pt x="1418657" y="3976440"/>
                </a:lnTo>
                <a:lnTo>
                  <a:pt x="1418657" y="3985835"/>
                </a:lnTo>
                <a:lnTo>
                  <a:pt x="1413962" y="3992881"/>
                </a:lnTo>
                <a:lnTo>
                  <a:pt x="1406914" y="3985835"/>
                </a:lnTo>
                <a:lnTo>
                  <a:pt x="1404570" y="3976440"/>
                </a:lnTo>
                <a:close/>
                <a:moveTo>
                  <a:pt x="1685472" y="3967362"/>
                </a:moveTo>
                <a:lnTo>
                  <a:pt x="1688755" y="3973798"/>
                </a:lnTo>
                <a:lnTo>
                  <a:pt x="1684438" y="3985496"/>
                </a:lnTo>
                <a:close/>
                <a:moveTo>
                  <a:pt x="645912" y="3967045"/>
                </a:moveTo>
                <a:lnTo>
                  <a:pt x="667050" y="3967045"/>
                </a:lnTo>
                <a:cubicBezTo>
                  <a:pt x="667050" y="3967045"/>
                  <a:pt x="669397" y="3967045"/>
                  <a:pt x="669397" y="3967045"/>
                </a:cubicBezTo>
                <a:lnTo>
                  <a:pt x="671747" y="3976440"/>
                </a:lnTo>
                <a:lnTo>
                  <a:pt x="650613" y="3983486"/>
                </a:lnTo>
                <a:lnTo>
                  <a:pt x="645912" y="3976440"/>
                </a:lnTo>
                <a:close/>
                <a:moveTo>
                  <a:pt x="328825" y="3967045"/>
                </a:moveTo>
                <a:lnTo>
                  <a:pt x="335876" y="3971743"/>
                </a:lnTo>
                <a:lnTo>
                  <a:pt x="328825" y="3981138"/>
                </a:lnTo>
                <a:lnTo>
                  <a:pt x="319433" y="3971743"/>
                </a:lnTo>
                <a:close/>
                <a:moveTo>
                  <a:pt x="789174" y="3964697"/>
                </a:moveTo>
                <a:cubicBezTo>
                  <a:pt x="786824" y="3967046"/>
                  <a:pt x="784479" y="3967046"/>
                  <a:pt x="782129" y="3969394"/>
                </a:cubicBezTo>
                <a:cubicBezTo>
                  <a:pt x="772731" y="3969394"/>
                  <a:pt x="763336" y="3969394"/>
                  <a:pt x="753944" y="3971743"/>
                </a:cubicBezTo>
                <a:lnTo>
                  <a:pt x="793872" y="3976440"/>
                </a:lnTo>
                <a:cubicBezTo>
                  <a:pt x="796222" y="3974092"/>
                  <a:pt x="798572" y="3971743"/>
                  <a:pt x="800917" y="3969394"/>
                </a:cubicBezTo>
                <a:cubicBezTo>
                  <a:pt x="796222" y="3967046"/>
                  <a:pt x="791521" y="3967046"/>
                  <a:pt x="789174" y="3964697"/>
                </a:cubicBezTo>
                <a:close/>
                <a:moveTo>
                  <a:pt x="1301221" y="3964696"/>
                </a:moveTo>
                <a:lnTo>
                  <a:pt x="1310613" y="3969394"/>
                </a:lnTo>
                <a:lnTo>
                  <a:pt x="1301221" y="3976440"/>
                </a:lnTo>
                <a:lnTo>
                  <a:pt x="1294172" y="3969394"/>
                </a:lnTo>
                <a:close/>
                <a:moveTo>
                  <a:pt x="624778" y="3959998"/>
                </a:moveTo>
                <a:lnTo>
                  <a:pt x="636520" y="3959998"/>
                </a:lnTo>
                <a:lnTo>
                  <a:pt x="634170" y="3969393"/>
                </a:lnTo>
                <a:close/>
                <a:moveTo>
                  <a:pt x="5843742" y="3955301"/>
                </a:moveTo>
                <a:cubicBezTo>
                  <a:pt x="5853138" y="3967045"/>
                  <a:pt x="5860184" y="3976440"/>
                  <a:pt x="5869579" y="3988184"/>
                </a:cubicBezTo>
                <a:cubicBezTo>
                  <a:pt x="5923601" y="4053950"/>
                  <a:pt x="5984669" y="4117367"/>
                  <a:pt x="6012854" y="4208969"/>
                </a:cubicBezTo>
                <a:cubicBezTo>
                  <a:pt x="5994064" y="4187830"/>
                  <a:pt x="5977623" y="4140854"/>
                  <a:pt x="5956484" y="4107972"/>
                </a:cubicBezTo>
                <a:cubicBezTo>
                  <a:pt x="5923601" y="4075089"/>
                  <a:pt x="5888369" y="4042206"/>
                  <a:pt x="5857835" y="4006974"/>
                </a:cubicBezTo>
                <a:cubicBezTo>
                  <a:pt x="5857835" y="4004625"/>
                  <a:pt x="5855486" y="4002277"/>
                  <a:pt x="5853138" y="3999928"/>
                </a:cubicBezTo>
                <a:cubicBezTo>
                  <a:pt x="5846091" y="3992881"/>
                  <a:pt x="5839045" y="3985835"/>
                  <a:pt x="5834347" y="3978789"/>
                </a:cubicBezTo>
                <a:cubicBezTo>
                  <a:pt x="5827301" y="3976440"/>
                  <a:pt x="5820255" y="3974091"/>
                  <a:pt x="5815557" y="3971742"/>
                </a:cubicBezTo>
                <a:cubicBezTo>
                  <a:pt x="5829650" y="3964696"/>
                  <a:pt x="5829650" y="3985835"/>
                  <a:pt x="5843742" y="3969394"/>
                </a:cubicBezTo>
                <a:cubicBezTo>
                  <a:pt x="5839045" y="3964696"/>
                  <a:pt x="5841394" y="3959999"/>
                  <a:pt x="5843742" y="3955301"/>
                </a:cubicBezTo>
                <a:close/>
                <a:moveTo>
                  <a:pt x="1590117" y="3955301"/>
                </a:moveTo>
                <a:lnTo>
                  <a:pt x="1599515" y="3964696"/>
                </a:lnTo>
                <a:lnTo>
                  <a:pt x="1597165" y="3974091"/>
                </a:lnTo>
                <a:cubicBezTo>
                  <a:pt x="1597165" y="3974091"/>
                  <a:pt x="1594816" y="3976440"/>
                  <a:pt x="1592466" y="3978789"/>
                </a:cubicBezTo>
                <a:lnTo>
                  <a:pt x="1585423" y="3974091"/>
                </a:lnTo>
                <a:lnTo>
                  <a:pt x="1583073" y="3964696"/>
                </a:lnTo>
                <a:close/>
                <a:moveTo>
                  <a:pt x="850242" y="3948255"/>
                </a:moveTo>
                <a:lnTo>
                  <a:pt x="843195" y="3952953"/>
                </a:lnTo>
                <a:lnTo>
                  <a:pt x="847892" y="3962348"/>
                </a:lnTo>
                <a:cubicBezTo>
                  <a:pt x="847892" y="3962348"/>
                  <a:pt x="852592" y="3964697"/>
                  <a:pt x="852592" y="3964697"/>
                </a:cubicBezTo>
                <a:lnTo>
                  <a:pt x="859637" y="3962348"/>
                </a:lnTo>
                <a:lnTo>
                  <a:pt x="857287" y="3952953"/>
                </a:lnTo>
                <a:close/>
                <a:moveTo>
                  <a:pt x="6200757" y="3943557"/>
                </a:moveTo>
                <a:cubicBezTo>
                  <a:pt x="6224245" y="3974091"/>
                  <a:pt x="6247732" y="4004625"/>
                  <a:pt x="6268871" y="4037509"/>
                </a:cubicBezTo>
                <a:cubicBezTo>
                  <a:pt x="6250081" y="4009323"/>
                  <a:pt x="6231291" y="3981138"/>
                  <a:pt x="6210152" y="3952952"/>
                </a:cubicBezTo>
                <a:cubicBezTo>
                  <a:pt x="6207804" y="3948255"/>
                  <a:pt x="6205455" y="3945906"/>
                  <a:pt x="6200757" y="3943557"/>
                </a:cubicBezTo>
                <a:close/>
                <a:moveTo>
                  <a:pt x="4441521" y="3936511"/>
                </a:moveTo>
                <a:cubicBezTo>
                  <a:pt x="4436824" y="3938860"/>
                  <a:pt x="4415684" y="3957650"/>
                  <a:pt x="4429777" y="3964697"/>
                </a:cubicBezTo>
                <a:cubicBezTo>
                  <a:pt x="4432126" y="3959999"/>
                  <a:pt x="4436824" y="3959999"/>
                  <a:pt x="4443870" y="3964697"/>
                </a:cubicBezTo>
                <a:cubicBezTo>
                  <a:pt x="4450916" y="3952953"/>
                  <a:pt x="4450916" y="3941209"/>
                  <a:pt x="4441521" y="3936511"/>
                </a:cubicBezTo>
                <a:close/>
                <a:moveTo>
                  <a:pt x="1435098" y="3929464"/>
                </a:moveTo>
                <a:lnTo>
                  <a:pt x="1446842" y="3983487"/>
                </a:lnTo>
                <a:cubicBezTo>
                  <a:pt x="1446842" y="3983487"/>
                  <a:pt x="1435098" y="3955302"/>
                  <a:pt x="1430400" y="3936511"/>
                </a:cubicBezTo>
                <a:close/>
                <a:moveTo>
                  <a:pt x="1378728" y="3924767"/>
                </a:moveTo>
                <a:lnTo>
                  <a:pt x="1381077" y="3927116"/>
                </a:lnTo>
                <a:lnTo>
                  <a:pt x="1378728" y="3931813"/>
                </a:lnTo>
                <a:lnTo>
                  <a:pt x="1369334" y="3929465"/>
                </a:lnTo>
                <a:close/>
                <a:moveTo>
                  <a:pt x="1322347" y="3922418"/>
                </a:moveTo>
                <a:cubicBezTo>
                  <a:pt x="1319997" y="3924767"/>
                  <a:pt x="1317649" y="3924767"/>
                  <a:pt x="1315299" y="3927116"/>
                </a:cubicBezTo>
                <a:lnTo>
                  <a:pt x="1319997" y="3934162"/>
                </a:lnTo>
                <a:lnTo>
                  <a:pt x="1329393" y="3924767"/>
                </a:lnTo>
                <a:close/>
                <a:moveTo>
                  <a:pt x="1418657" y="3920069"/>
                </a:moveTo>
                <a:cubicBezTo>
                  <a:pt x="1421006" y="3917720"/>
                  <a:pt x="1423355" y="3927115"/>
                  <a:pt x="1428054" y="3936510"/>
                </a:cubicBezTo>
                <a:lnTo>
                  <a:pt x="1421006" y="3934161"/>
                </a:lnTo>
                <a:lnTo>
                  <a:pt x="1416312" y="3929464"/>
                </a:lnTo>
                <a:close/>
                <a:moveTo>
                  <a:pt x="2679937" y="3917721"/>
                </a:moveTo>
                <a:lnTo>
                  <a:pt x="2663496" y="3929465"/>
                </a:lnTo>
                <a:cubicBezTo>
                  <a:pt x="2663496" y="3929465"/>
                  <a:pt x="2663496" y="3931814"/>
                  <a:pt x="2663496" y="3931814"/>
                </a:cubicBezTo>
                <a:lnTo>
                  <a:pt x="2672891" y="3934162"/>
                </a:lnTo>
                <a:cubicBezTo>
                  <a:pt x="2679937" y="3929465"/>
                  <a:pt x="2682286" y="3927116"/>
                  <a:pt x="2682286" y="3922418"/>
                </a:cubicBezTo>
                <a:cubicBezTo>
                  <a:pt x="2682286" y="3922418"/>
                  <a:pt x="2679937" y="3920070"/>
                  <a:pt x="2679937" y="3917721"/>
                </a:cubicBezTo>
                <a:close/>
                <a:moveTo>
                  <a:pt x="1092166" y="3917721"/>
                </a:moveTo>
                <a:lnTo>
                  <a:pt x="1085119" y="3924767"/>
                </a:lnTo>
                <a:cubicBezTo>
                  <a:pt x="1087468" y="3922418"/>
                  <a:pt x="1089817" y="3920070"/>
                  <a:pt x="1094516" y="3920070"/>
                </a:cubicBezTo>
                <a:close/>
                <a:moveTo>
                  <a:pt x="845543" y="3917721"/>
                </a:moveTo>
                <a:lnTo>
                  <a:pt x="838500" y="3920070"/>
                </a:lnTo>
                <a:lnTo>
                  <a:pt x="854942" y="3929465"/>
                </a:lnTo>
                <a:lnTo>
                  <a:pt x="847892" y="3920070"/>
                </a:lnTo>
                <a:close/>
                <a:moveTo>
                  <a:pt x="302990" y="3915371"/>
                </a:moveTo>
                <a:lnTo>
                  <a:pt x="312384" y="3915371"/>
                </a:lnTo>
                <a:lnTo>
                  <a:pt x="317083" y="3920069"/>
                </a:lnTo>
                <a:lnTo>
                  <a:pt x="314733" y="3929464"/>
                </a:lnTo>
                <a:cubicBezTo>
                  <a:pt x="312384" y="3931813"/>
                  <a:pt x="310034" y="3929464"/>
                  <a:pt x="307685" y="3929464"/>
                </a:cubicBezTo>
                <a:lnTo>
                  <a:pt x="300640" y="3920069"/>
                </a:lnTo>
                <a:cubicBezTo>
                  <a:pt x="300640" y="3920069"/>
                  <a:pt x="302990" y="3917720"/>
                  <a:pt x="302990" y="3915371"/>
                </a:cubicBezTo>
                <a:close/>
                <a:moveTo>
                  <a:pt x="770398" y="3908325"/>
                </a:moveTo>
                <a:cubicBezTo>
                  <a:pt x="772746" y="3908325"/>
                  <a:pt x="775096" y="3910675"/>
                  <a:pt x="777446" y="3910675"/>
                </a:cubicBezTo>
                <a:cubicBezTo>
                  <a:pt x="777446" y="3910675"/>
                  <a:pt x="772746" y="3917721"/>
                  <a:pt x="772746" y="3920070"/>
                </a:cubicBezTo>
                <a:lnTo>
                  <a:pt x="765696" y="3936511"/>
                </a:lnTo>
                <a:cubicBezTo>
                  <a:pt x="765696" y="3936511"/>
                  <a:pt x="756304" y="3943558"/>
                  <a:pt x="751611" y="3941209"/>
                </a:cubicBezTo>
                <a:lnTo>
                  <a:pt x="746905" y="3936511"/>
                </a:lnTo>
                <a:lnTo>
                  <a:pt x="746905" y="3927116"/>
                </a:lnTo>
                <a:close/>
                <a:moveTo>
                  <a:pt x="5749790" y="3905977"/>
                </a:moveTo>
                <a:cubicBezTo>
                  <a:pt x="5752139" y="3905977"/>
                  <a:pt x="5752139" y="3908326"/>
                  <a:pt x="5752139" y="3908326"/>
                </a:cubicBezTo>
                <a:cubicBezTo>
                  <a:pt x="5752139" y="3908326"/>
                  <a:pt x="5754488" y="3908326"/>
                  <a:pt x="5754488" y="3908326"/>
                </a:cubicBezTo>
                <a:cubicBezTo>
                  <a:pt x="5754488" y="3910674"/>
                  <a:pt x="5754488" y="3910674"/>
                  <a:pt x="5754488" y="3913023"/>
                </a:cubicBezTo>
                <a:cubicBezTo>
                  <a:pt x="5763883" y="3931814"/>
                  <a:pt x="5782673" y="3941209"/>
                  <a:pt x="5801463" y="3948255"/>
                </a:cubicBezTo>
                <a:cubicBezTo>
                  <a:pt x="5794417" y="3936511"/>
                  <a:pt x="5787371" y="3924767"/>
                  <a:pt x="5775627" y="3917721"/>
                </a:cubicBezTo>
                <a:cubicBezTo>
                  <a:pt x="5773278" y="3903628"/>
                  <a:pt x="5770930" y="3908326"/>
                  <a:pt x="5768581" y="3913023"/>
                </a:cubicBezTo>
                <a:cubicBezTo>
                  <a:pt x="5763883" y="3910674"/>
                  <a:pt x="5756837" y="3908326"/>
                  <a:pt x="5749790" y="3905977"/>
                </a:cubicBezTo>
                <a:close/>
                <a:moveTo>
                  <a:pt x="1143545" y="3904802"/>
                </a:moveTo>
                <a:cubicBezTo>
                  <a:pt x="1137967" y="3907151"/>
                  <a:pt x="1133273" y="3915372"/>
                  <a:pt x="1146188" y="3922418"/>
                </a:cubicBezTo>
                <a:cubicBezTo>
                  <a:pt x="1155587" y="3905977"/>
                  <a:pt x="1149126" y="3902454"/>
                  <a:pt x="1143545" y="3904802"/>
                </a:cubicBezTo>
                <a:close/>
                <a:moveTo>
                  <a:pt x="847892" y="3901280"/>
                </a:moveTo>
                <a:lnTo>
                  <a:pt x="852592" y="3910675"/>
                </a:lnTo>
                <a:cubicBezTo>
                  <a:pt x="852592" y="3910675"/>
                  <a:pt x="854942" y="3913024"/>
                  <a:pt x="854942" y="3913024"/>
                </a:cubicBezTo>
                <a:lnTo>
                  <a:pt x="854942" y="3901280"/>
                </a:lnTo>
                <a:close/>
                <a:moveTo>
                  <a:pt x="735168" y="3901279"/>
                </a:moveTo>
                <a:cubicBezTo>
                  <a:pt x="735168" y="3901279"/>
                  <a:pt x="744560" y="3901279"/>
                  <a:pt x="746906" y="3910674"/>
                </a:cubicBezTo>
                <a:lnTo>
                  <a:pt x="728118" y="3931813"/>
                </a:lnTo>
                <a:cubicBezTo>
                  <a:pt x="728118" y="3931813"/>
                  <a:pt x="714026" y="3929464"/>
                  <a:pt x="711675" y="3927115"/>
                </a:cubicBezTo>
                <a:lnTo>
                  <a:pt x="709328" y="3915372"/>
                </a:lnTo>
                <a:cubicBezTo>
                  <a:pt x="730468" y="3903628"/>
                  <a:pt x="732818" y="3901279"/>
                  <a:pt x="735168" y="3901279"/>
                </a:cubicBezTo>
                <a:close/>
                <a:moveTo>
                  <a:pt x="6146735" y="3898930"/>
                </a:moveTo>
                <a:cubicBezTo>
                  <a:pt x="6153781" y="3910674"/>
                  <a:pt x="6165525" y="3929465"/>
                  <a:pt x="6172572" y="3941209"/>
                </a:cubicBezTo>
                <a:cubicBezTo>
                  <a:pt x="6174920" y="3941209"/>
                  <a:pt x="6174920" y="3941209"/>
                  <a:pt x="6177269" y="3941209"/>
                </a:cubicBezTo>
                <a:cubicBezTo>
                  <a:pt x="6167874" y="3927116"/>
                  <a:pt x="6156130" y="3913023"/>
                  <a:pt x="6146735" y="3898930"/>
                </a:cubicBezTo>
                <a:close/>
                <a:moveTo>
                  <a:pt x="1463283" y="3891884"/>
                </a:moveTo>
                <a:lnTo>
                  <a:pt x="1472682" y="3896582"/>
                </a:lnTo>
                <a:lnTo>
                  <a:pt x="1467982" y="3903628"/>
                </a:lnTo>
                <a:lnTo>
                  <a:pt x="1463283" y="3905977"/>
                </a:lnTo>
                <a:close/>
                <a:moveTo>
                  <a:pt x="744560" y="3887186"/>
                </a:moveTo>
                <a:lnTo>
                  <a:pt x="749256" y="3894232"/>
                </a:lnTo>
                <a:lnTo>
                  <a:pt x="744560" y="3901279"/>
                </a:lnTo>
                <a:lnTo>
                  <a:pt x="737513" y="3894232"/>
                </a:lnTo>
                <a:close/>
                <a:moveTo>
                  <a:pt x="2686984" y="3882489"/>
                </a:moveTo>
                <a:cubicBezTo>
                  <a:pt x="2682286" y="3889536"/>
                  <a:pt x="2677588" y="3896582"/>
                  <a:pt x="2672891" y="3903628"/>
                </a:cubicBezTo>
                <a:cubicBezTo>
                  <a:pt x="2677588" y="3908326"/>
                  <a:pt x="2682286" y="3915372"/>
                  <a:pt x="2686984" y="3920070"/>
                </a:cubicBezTo>
                <a:cubicBezTo>
                  <a:pt x="2691681" y="3910675"/>
                  <a:pt x="2694030" y="3901280"/>
                  <a:pt x="2696379" y="3891884"/>
                </a:cubicBezTo>
                <a:cubicBezTo>
                  <a:pt x="2694030" y="3889536"/>
                  <a:pt x="2689332" y="3884838"/>
                  <a:pt x="2686984" y="3882489"/>
                </a:cubicBezTo>
                <a:close/>
                <a:moveTo>
                  <a:pt x="650613" y="3880140"/>
                </a:moveTo>
                <a:lnTo>
                  <a:pt x="657655" y="3884838"/>
                </a:lnTo>
                <a:lnTo>
                  <a:pt x="650613" y="3889535"/>
                </a:lnTo>
                <a:lnTo>
                  <a:pt x="648263" y="3882489"/>
                </a:lnTo>
                <a:close/>
                <a:moveTo>
                  <a:pt x="5913724" y="3877191"/>
                </a:moveTo>
                <a:cubicBezTo>
                  <a:pt x="5913765" y="3877902"/>
                  <a:pt x="5913912" y="3879553"/>
                  <a:pt x="5914206" y="3882489"/>
                </a:cubicBezTo>
                <a:cubicBezTo>
                  <a:pt x="5918316" y="3913317"/>
                  <a:pt x="5913435" y="3872213"/>
                  <a:pt x="5913724" y="3877191"/>
                </a:cubicBezTo>
                <a:close/>
                <a:moveTo>
                  <a:pt x="1075724" y="3870745"/>
                </a:moveTo>
                <a:cubicBezTo>
                  <a:pt x="1075724" y="3870745"/>
                  <a:pt x="1071027" y="3873094"/>
                  <a:pt x="1068681" y="3873094"/>
                </a:cubicBezTo>
                <a:lnTo>
                  <a:pt x="1059282" y="3884838"/>
                </a:lnTo>
                <a:cubicBezTo>
                  <a:pt x="1056934" y="3887187"/>
                  <a:pt x="1054584" y="3887187"/>
                  <a:pt x="1052238" y="3889536"/>
                </a:cubicBezTo>
                <a:cubicBezTo>
                  <a:pt x="1052238" y="3889536"/>
                  <a:pt x="1054584" y="3894233"/>
                  <a:pt x="1056934" y="3896582"/>
                </a:cubicBezTo>
                <a:lnTo>
                  <a:pt x="1085119" y="3882489"/>
                </a:lnTo>
                <a:cubicBezTo>
                  <a:pt x="1082774" y="3870745"/>
                  <a:pt x="1082774" y="3870745"/>
                  <a:pt x="1075724" y="3870745"/>
                </a:cubicBezTo>
                <a:close/>
                <a:moveTo>
                  <a:pt x="1507909" y="3866047"/>
                </a:moveTo>
                <a:cubicBezTo>
                  <a:pt x="1512610" y="3868396"/>
                  <a:pt x="1517305" y="3873093"/>
                  <a:pt x="1522004" y="3875442"/>
                </a:cubicBezTo>
                <a:cubicBezTo>
                  <a:pt x="1519655" y="3877791"/>
                  <a:pt x="1517305" y="3877791"/>
                  <a:pt x="1514956" y="3880140"/>
                </a:cubicBezTo>
                <a:close/>
                <a:moveTo>
                  <a:pt x="627128" y="3861350"/>
                </a:moveTo>
                <a:lnTo>
                  <a:pt x="634173" y="3866048"/>
                </a:lnTo>
                <a:lnTo>
                  <a:pt x="627128" y="3875443"/>
                </a:lnTo>
                <a:lnTo>
                  <a:pt x="620080" y="3866048"/>
                </a:lnTo>
                <a:close/>
                <a:moveTo>
                  <a:pt x="2665845" y="3859002"/>
                </a:moveTo>
                <a:cubicBezTo>
                  <a:pt x="2661147" y="3866048"/>
                  <a:pt x="2654101" y="3873094"/>
                  <a:pt x="2649403" y="3880140"/>
                </a:cubicBezTo>
                <a:cubicBezTo>
                  <a:pt x="2651752" y="3884838"/>
                  <a:pt x="2656449" y="3887187"/>
                  <a:pt x="2661147" y="3891884"/>
                </a:cubicBezTo>
                <a:cubicBezTo>
                  <a:pt x="2665845" y="3882489"/>
                  <a:pt x="2670543" y="3875443"/>
                  <a:pt x="2675240" y="3866048"/>
                </a:cubicBezTo>
                <a:cubicBezTo>
                  <a:pt x="2672891" y="3863699"/>
                  <a:pt x="2668193" y="3861350"/>
                  <a:pt x="2665845" y="3859002"/>
                </a:cubicBezTo>
                <a:close/>
                <a:moveTo>
                  <a:pt x="716375" y="3854303"/>
                </a:moveTo>
                <a:cubicBezTo>
                  <a:pt x="716375" y="3854303"/>
                  <a:pt x="718721" y="3856652"/>
                  <a:pt x="718721" y="3856652"/>
                </a:cubicBezTo>
                <a:lnTo>
                  <a:pt x="723419" y="3866047"/>
                </a:lnTo>
                <a:lnTo>
                  <a:pt x="718721" y="3873093"/>
                </a:lnTo>
                <a:lnTo>
                  <a:pt x="706979" y="3863698"/>
                </a:lnTo>
                <a:cubicBezTo>
                  <a:pt x="716375" y="3854303"/>
                  <a:pt x="716375" y="3854303"/>
                  <a:pt x="716375" y="3854303"/>
                </a:cubicBezTo>
                <a:close/>
                <a:moveTo>
                  <a:pt x="676448" y="3849607"/>
                </a:moveTo>
                <a:lnTo>
                  <a:pt x="671747" y="3859002"/>
                </a:lnTo>
                <a:lnTo>
                  <a:pt x="676448" y="3863700"/>
                </a:lnTo>
                <a:lnTo>
                  <a:pt x="685840" y="3859002"/>
                </a:lnTo>
                <a:close/>
                <a:moveTo>
                  <a:pt x="5697677" y="3841973"/>
                </a:moveTo>
                <a:cubicBezTo>
                  <a:pt x="5695475" y="3841092"/>
                  <a:pt x="5673455" y="3850781"/>
                  <a:pt x="5691071" y="3847257"/>
                </a:cubicBezTo>
                <a:cubicBezTo>
                  <a:pt x="5696943" y="3843734"/>
                  <a:pt x="5698411" y="3842266"/>
                  <a:pt x="5697677" y="3841973"/>
                </a:cubicBezTo>
                <a:close/>
                <a:moveTo>
                  <a:pt x="1202558" y="3837863"/>
                </a:moveTo>
                <a:lnTo>
                  <a:pt x="1195514" y="3840211"/>
                </a:lnTo>
                <a:lnTo>
                  <a:pt x="1202558" y="3849607"/>
                </a:lnTo>
                <a:close/>
                <a:moveTo>
                  <a:pt x="2541359" y="3830816"/>
                </a:moveTo>
                <a:cubicBezTo>
                  <a:pt x="2539011" y="3830816"/>
                  <a:pt x="2539011" y="3833165"/>
                  <a:pt x="2536662" y="3835514"/>
                </a:cubicBezTo>
                <a:cubicBezTo>
                  <a:pt x="2539011" y="3835514"/>
                  <a:pt x="2543709" y="3835514"/>
                  <a:pt x="2543709" y="3835514"/>
                </a:cubicBezTo>
                <a:cubicBezTo>
                  <a:pt x="2543709" y="3833165"/>
                  <a:pt x="2543709" y="3833165"/>
                  <a:pt x="2541359" y="3830816"/>
                </a:cubicBezTo>
                <a:close/>
                <a:moveTo>
                  <a:pt x="3304712" y="3826119"/>
                </a:moveTo>
                <a:cubicBezTo>
                  <a:pt x="3222505" y="3901280"/>
                  <a:pt x="3170832" y="3978789"/>
                  <a:pt x="3088625" y="4056299"/>
                </a:cubicBezTo>
                <a:cubicBezTo>
                  <a:pt x="3170832" y="4018719"/>
                  <a:pt x="3206063" y="3915372"/>
                  <a:pt x="3267132" y="3898931"/>
                </a:cubicBezTo>
                <a:cubicBezTo>
                  <a:pt x="3253039" y="3915372"/>
                  <a:pt x="3227203" y="3959999"/>
                  <a:pt x="3229551" y="3971743"/>
                </a:cubicBezTo>
                <a:cubicBezTo>
                  <a:pt x="3248342" y="3941209"/>
                  <a:pt x="3227203" y="3985835"/>
                  <a:pt x="3236598" y="3988184"/>
                </a:cubicBezTo>
                <a:cubicBezTo>
                  <a:pt x="3250690" y="3981138"/>
                  <a:pt x="3267132" y="3943558"/>
                  <a:pt x="3253039" y="3934162"/>
                </a:cubicBezTo>
                <a:cubicBezTo>
                  <a:pt x="3297666" y="3905977"/>
                  <a:pt x="3281225" y="3861350"/>
                  <a:pt x="3304712" y="3826119"/>
                </a:cubicBezTo>
                <a:close/>
                <a:moveTo>
                  <a:pt x="357011" y="3826118"/>
                </a:moveTo>
                <a:cubicBezTo>
                  <a:pt x="357011" y="3826118"/>
                  <a:pt x="357011" y="3828467"/>
                  <a:pt x="359361" y="3830816"/>
                </a:cubicBezTo>
                <a:lnTo>
                  <a:pt x="357011" y="3840211"/>
                </a:lnTo>
                <a:cubicBezTo>
                  <a:pt x="357011" y="3840211"/>
                  <a:pt x="354661" y="3842559"/>
                  <a:pt x="354661" y="3842559"/>
                </a:cubicBezTo>
                <a:lnTo>
                  <a:pt x="345268" y="3844908"/>
                </a:lnTo>
                <a:lnTo>
                  <a:pt x="342918" y="3840211"/>
                </a:lnTo>
                <a:lnTo>
                  <a:pt x="347618" y="3833164"/>
                </a:lnTo>
                <a:cubicBezTo>
                  <a:pt x="347618" y="3833164"/>
                  <a:pt x="349963" y="3830816"/>
                  <a:pt x="349963" y="3830816"/>
                </a:cubicBezTo>
                <a:close/>
                <a:moveTo>
                  <a:pt x="5918903" y="3823770"/>
                </a:moveTo>
                <a:cubicBezTo>
                  <a:pt x="5916555" y="3828467"/>
                  <a:pt x="5916555" y="3830816"/>
                  <a:pt x="5914206" y="3835513"/>
                </a:cubicBezTo>
                <a:cubicBezTo>
                  <a:pt x="5918903" y="3837862"/>
                  <a:pt x="5921252" y="3837862"/>
                  <a:pt x="5925950" y="3840211"/>
                </a:cubicBezTo>
                <a:cubicBezTo>
                  <a:pt x="5925950" y="3835513"/>
                  <a:pt x="5928299" y="3833165"/>
                  <a:pt x="5930647" y="3828467"/>
                </a:cubicBezTo>
                <a:cubicBezTo>
                  <a:pt x="5925950" y="3826119"/>
                  <a:pt x="5923601" y="3826119"/>
                  <a:pt x="5918903" y="3823770"/>
                </a:cubicBezTo>
                <a:close/>
                <a:moveTo>
                  <a:pt x="6332289" y="3819072"/>
                </a:moveTo>
                <a:lnTo>
                  <a:pt x="6334818" y="3820156"/>
                </a:lnTo>
                <a:lnTo>
                  <a:pt x="6336986" y="3823770"/>
                </a:lnTo>
                <a:lnTo>
                  <a:pt x="6332717" y="3819857"/>
                </a:lnTo>
                <a:close/>
                <a:moveTo>
                  <a:pt x="697584" y="3814375"/>
                </a:moveTo>
                <a:cubicBezTo>
                  <a:pt x="699935" y="3814375"/>
                  <a:pt x="699935" y="3816723"/>
                  <a:pt x="699935" y="3816723"/>
                </a:cubicBezTo>
                <a:cubicBezTo>
                  <a:pt x="699935" y="3816723"/>
                  <a:pt x="697584" y="3823771"/>
                  <a:pt x="695234" y="3826120"/>
                </a:cubicBezTo>
                <a:lnTo>
                  <a:pt x="692886" y="3868397"/>
                </a:lnTo>
                <a:cubicBezTo>
                  <a:pt x="690536" y="3870746"/>
                  <a:pt x="688190" y="3875444"/>
                  <a:pt x="683493" y="3877793"/>
                </a:cubicBezTo>
                <a:cubicBezTo>
                  <a:pt x="683493" y="3877793"/>
                  <a:pt x="676448" y="3877793"/>
                  <a:pt x="674098" y="3875444"/>
                </a:cubicBezTo>
                <a:lnTo>
                  <a:pt x="662355" y="3859002"/>
                </a:lnTo>
                <a:lnTo>
                  <a:pt x="669400" y="3840212"/>
                </a:lnTo>
                <a:cubicBezTo>
                  <a:pt x="671747" y="3840212"/>
                  <a:pt x="674098" y="3842561"/>
                  <a:pt x="671747" y="3840212"/>
                </a:cubicBezTo>
                <a:cubicBezTo>
                  <a:pt x="674098" y="3840212"/>
                  <a:pt x="676448" y="3835515"/>
                  <a:pt x="676448" y="3833166"/>
                </a:cubicBezTo>
                <a:cubicBezTo>
                  <a:pt x="676448" y="3828468"/>
                  <a:pt x="671747" y="3826120"/>
                  <a:pt x="671747" y="3823771"/>
                </a:cubicBezTo>
                <a:cubicBezTo>
                  <a:pt x="674098" y="3819072"/>
                  <a:pt x="690536" y="3812026"/>
                  <a:pt x="697584" y="3814375"/>
                </a:cubicBezTo>
                <a:close/>
                <a:moveTo>
                  <a:pt x="1550189" y="3814374"/>
                </a:moveTo>
                <a:cubicBezTo>
                  <a:pt x="1552537" y="3819072"/>
                  <a:pt x="1552537" y="3823769"/>
                  <a:pt x="1554887" y="3828467"/>
                </a:cubicBezTo>
                <a:cubicBezTo>
                  <a:pt x="1550189" y="3826118"/>
                  <a:pt x="1545495" y="3823769"/>
                  <a:pt x="1543145" y="3821420"/>
                </a:cubicBezTo>
                <a:cubicBezTo>
                  <a:pt x="1545495" y="3819072"/>
                  <a:pt x="1547841" y="3816723"/>
                  <a:pt x="1550189" y="3814374"/>
                </a:cubicBezTo>
                <a:close/>
                <a:moveTo>
                  <a:pt x="2564847" y="3812026"/>
                </a:moveTo>
                <a:cubicBezTo>
                  <a:pt x="2564847" y="3821421"/>
                  <a:pt x="2569545" y="3833165"/>
                  <a:pt x="2574242" y="3842560"/>
                </a:cubicBezTo>
                <a:cubicBezTo>
                  <a:pt x="2588336" y="3847258"/>
                  <a:pt x="2604776" y="3854304"/>
                  <a:pt x="2618869" y="3861350"/>
                </a:cubicBezTo>
                <a:cubicBezTo>
                  <a:pt x="2621218" y="3859002"/>
                  <a:pt x="2623567" y="3854304"/>
                  <a:pt x="2625916" y="3851955"/>
                </a:cubicBezTo>
                <a:cubicBezTo>
                  <a:pt x="2621218" y="3849607"/>
                  <a:pt x="2618869" y="3849607"/>
                  <a:pt x="2616520" y="3847258"/>
                </a:cubicBezTo>
                <a:cubicBezTo>
                  <a:pt x="2616520" y="3849607"/>
                  <a:pt x="2616520" y="3849607"/>
                  <a:pt x="2616520" y="3851955"/>
                </a:cubicBezTo>
                <a:cubicBezTo>
                  <a:pt x="2614172" y="3849607"/>
                  <a:pt x="2611823" y="3847258"/>
                  <a:pt x="2609474" y="3844909"/>
                </a:cubicBezTo>
                <a:cubicBezTo>
                  <a:pt x="2609474" y="3842560"/>
                  <a:pt x="2607125" y="3842560"/>
                  <a:pt x="2604776" y="3840211"/>
                </a:cubicBezTo>
                <a:cubicBezTo>
                  <a:pt x="2595381" y="3833165"/>
                  <a:pt x="2588336" y="3826119"/>
                  <a:pt x="2581289" y="3816723"/>
                </a:cubicBezTo>
                <a:cubicBezTo>
                  <a:pt x="2576591" y="3814375"/>
                  <a:pt x="2569545" y="3814375"/>
                  <a:pt x="2564847" y="3812026"/>
                </a:cubicBezTo>
                <a:close/>
                <a:moveTo>
                  <a:pt x="2442711" y="3807328"/>
                </a:moveTo>
                <a:cubicBezTo>
                  <a:pt x="2433315" y="3804980"/>
                  <a:pt x="2440362" y="3821421"/>
                  <a:pt x="2430967" y="3819072"/>
                </a:cubicBezTo>
                <a:cubicBezTo>
                  <a:pt x="2430967" y="3816723"/>
                  <a:pt x="2430967" y="3812026"/>
                  <a:pt x="2430967" y="3809677"/>
                </a:cubicBezTo>
                <a:cubicBezTo>
                  <a:pt x="2421572" y="3821421"/>
                  <a:pt x="2421572" y="3833165"/>
                  <a:pt x="2423920" y="3844909"/>
                </a:cubicBezTo>
                <a:cubicBezTo>
                  <a:pt x="2433315" y="3842560"/>
                  <a:pt x="2442711" y="3840211"/>
                  <a:pt x="2452106" y="3837863"/>
                </a:cubicBezTo>
                <a:cubicBezTo>
                  <a:pt x="2445059" y="3828467"/>
                  <a:pt x="2440362" y="3819072"/>
                  <a:pt x="2442711" y="3807328"/>
                </a:cubicBezTo>
                <a:close/>
                <a:moveTo>
                  <a:pt x="1150886" y="3807328"/>
                </a:moveTo>
                <a:lnTo>
                  <a:pt x="1141494" y="3809677"/>
                </a:lnTo>
                <a:lnTo>
                  <a:pt x="1132095" y="3812026"/>
                </a:lnTo>
                <a:cubicBezTo>
                  <a:pt x="1132095" y="3814375"/>
                  <a:pt x="1129746" y="3814375"/>
                  <a:pt x="1129746" y="3814375"/>
                </a:cubicBezTo>
                <a:cubicBezTo>
                  <a:pt x="1129746" y="3814375"/>
                  <a:pt x="1132095" y="3816723"/>
                  <a:pt x="1132095" y="3819072"/>
                </a:cubicBezTo>
                <a:lnTo>
                  <a:pt x="1141494" y="3819072"/>
                </a:lnTo>
                <a:lnTo>
                  <a:pt x="1150886" y="3821421"/>
                </a:lnTo>
                <a:lnTo>
                  <a:pt x="1155587" y="3812026"/>
                </a:lnTo>
                <a:close/>
                <a:moveTo>
                  <a:pt x="2466198" y="3804980"/>
                </a:moveTo>
                <a:cubicBezTo>
                  <a:pt x="2461501" y="3804980"/>
                  <a:pt x="2454455" y="3807328"/>
                  <a:pt x="2449757" y="3807328"/>
                </a:cubicBezTo>
                <a:cubicBezTo>
                  <a:pt x="2449757" y="3816723"/>
                  <a:pt x="2452106" y="3828467"/>
                  <a:pt x="2456803" y="3837863"/>
                </a:cubicBezTo>
                <a:cubicBezTo>
                  <a:pt x="2461501" y="3837863"/>
                  <a:pt x="2466198" y="3835514"/>
                  <a:pt x="2470896" y="3835514"/>
                </a:cubicBezTo>
                <a:cubicBezTo>
                  <a:pt x="2473246" y="3826119"/>
                  <a:pt x="2468547" y="3816723"/>
                  <a:pt x="2466198" y="3804980"/>
                </a:cubicBezTo>
                <a:close/>
                <a:moveTo>
                  <a:pt x="988835" y="3802630"/>
                </a:moveTo>
                <a:lnTo>
                  <a:pt x="1007622" y="3814375"/>
                </a:lnTo>
                <a:lnTo>
                  <a:pt x="1005277" y="3830816"/>
                </a:lnTo>
                <a:cubicBezTo>
                  <a:pt x="1002927" y="3833165"/>
                  <a:pt x="1000577" y="3835514"/>
                  <a:pt x="998228" y="3835514"/>
                </a:cubicBezTo>
                <a:cubicBezTo>
                  <a:pt x="998228" y="3835514"/>
                  <a:pt x="993530" y="3833165"/>
                  <a:pt x="991185" y="3830816"/>
                </a:cubicBezTo>
                <a:lnTo>
                  <a:pt x="963000" y="3821421"/>
                </a:lnTo>
                <a:cubicBezTo>
                  <a:pt x="963000" y="3821421"/>
                  <a:pt x="965350" y="3816724"/>
                  <a:pt x="965350" y="3814375"/>
                </a:cubicBezTo>
                <a:close/>
                <a:moveTo>
                  <a:pt x="3560729" y="3800282"/>
                </a:moveTo>
                <a:cubicBezTo>
                  <a:pt x="3544288" y="3802631"/>
                  <a:pt x="3480872" y="3847258"/>
                  <a:pt x="3478522" y="3882489"/>
                </a:cubicBezTo>
                <a:cubicBezTo>
                  <a:pt x="3492615" y="3840211"/>
                  <a:pt x="3584217" y="3819072"/>
                  <a:pt x="3560729" y="3800282"/>
                </a:cubicBezTo>
                <a:close/>
                <a:moveTo>
                  <a:pt x="746906" y="3795584"/>
                </a:moveTo>
                <a:cubicBezTo>
                  <a:pt x="751611" y="3797933"/>
                  <a:pt x="753956" y="3802630"/>
                  <a:pt x="751611" y="3809678"/>
                </a:cubicBezTo>
                <a:cubicBezTo>
                  <a:pt x="749256" y="3812026"/>
                  <a:pt x="746906" y="3814375"/>
                  <a:pt x="746906" y="3821421"/>
                </a:cubicBezTo>
                <a:cubicBezTo>
                  <a:pt x="746906" y="3821421"/>
                  <a:pt x="744560" y="3826119"/>
                  <a:pt x="760999" y="3837863"/>
                </a:cubicBezTo>
                <a:lnTo>
                  <a:pt x="749256" y="3854305"/>
                </a:lnTo>
                <a:cubicBezTo>
                  <a:pt x="746906" y="3856653"/>
                  <a:pt x="746906" y="3856653"/>
                  <a:pt x="744560" y="3859002"/>
                </a:cubicBezTo>
                <a:cubicBezTo>
                  <a:pt x="744560" y="3859002"/>
                  <a:pt x="739861" y="3854305"/>
                  <a:pt x="737513" y="3854305"/>
                </a:cubicBezTo>
                <a:lnTo>
                  <a:pt x="711675" y="3844909"/>
                </a:lnTo>
                <a:cubicBezTo>
                  <a:pt x="711675" y="3844909"/>
                  <a:pt x="728118" y="3833165"/>
                  <a:pt x="732818" y="3828468"/>
                </a:cubicBezTo>
                <a:lnTo>
                  <a:pt x="737513" y="3797933"/>
                </a:lnTo>
                <a:cubicBezTo>
                  <a:pt x="742210" y="3795584"/>
                  <a:pt x="744560" y="3795584"/>
                  <a:pt x="746906" y="3795584"/>
                </a:cubicBezTo>
                <a:close/>
                <a:moveTo>
                  <a:pt x="4722201" y="3795291"/>
                </a:moveTo>
                <a:cubicBezTo>
                  <a:pt x="4721026" y="3795584"/>
                  <a:pt x="4719852" y="3796759"/>
                  <a:pt x="4718677" y="3797933"/>
                </a:cubicBezTo>
                <a:cubicBezTo>
                  <a:pt x="4721026" y="3797933"/>
                  <a:pt x="4723375" y="3797933"/>
                  <a:pt x="4725723" y="3797933"/>
                </a:cubicBezTo>
                <a:cubicBezTo>
                  <a:pt x="4724549" y="3795584"/>
                  <a:pt x="4723375" y="3794997"/>
                  <a:pt x="4722201" y="3795291"/>
                </a:cubicBezTo>
                <a:close/>
                <a:moveTo>
                  <a:pt x="5844989" y="3794080"/>
                </a:moveTo>
                <a:cubicBezTo>
                  <a:pt x="5844329" y="3794410"/>
                  <a:pt x="5828475" y="3820834"/>
                  <a:pt x="5839044" y="3804979"/>
                </a:cubicBezTo>
                <a:cubicBezTo>
                  <a:pt x="5843742" y="3796759"/>
                  <a:pt x="5845210" y="3793970"/>
                  <a:pt x="5844989" y="3794080"/>
                </a:cubicBezTo>
                <a:close/>
                <a:moveTo>
                  <a:pt x="5914609" y="3794079"/>
                </a:moveTo>
                <a:cubicBezTo>
                  <a:pt x="5910095" y="3793089"/>
                  <a:pt x="5906572" y="3815549"/>
                  <a:pt x="5918903" y="3804979"/>
                </a:cubicBezTo>
                <a:cubicBezTo>
                  <a:pt x="5917728" y="3797346"/>
                  <a:pt x="5916114" y="3794410"/>
                  <a:pt x="5914609" y="3794079"/>
                </a:cubicBezTo>
                <a:close/>
                <a:moveTo>
                  <a:pt x="4760955" y="3790887"/>
                </a:moveTo>
                <a:cubicBezTo>
                  <a:pt x="4760955" y="3793236"/>
                  <a:pt x="4763304" y="3793236"/>
                  <a:pt x="4760955" y="3795585"/>
                </a:cubicBezTo>
                <a:cubicBezTo>
                  <a:pt x="4765653" y="3795585"/>
                  <a:pt x="4770350" y="3795585"/>
                  <a:pt x="4775048" y="3795585"/>
                </a:cubicBezTo>
                <a:cubicBezTo>
                  <a:pt x="4775048" y="3795585"/>
                  <a:pt x="4777397" y="3795585"/>
                  <a:pt x="4777397" y="3795585"/>
                </a:cubicBezTo>
                <a:cubicBezTo>
                  <a:pt x="4772699" y="3793236"/>
                  <a:pt x="4768001" y="3790887"/>
                  <a:pt x="4760955" y="3790887"/>
                </a:cubicBezTo>
                <a:close/>
                <a:moveTo>
                  <a:pt x="5796284" y="3783240"/>
                </a:moveTo>
                <a:cubicBezTo>
                  <a:pt x="5796326" y="3783951"/>
                  <a:pt x="5796473" y="3785602"/>
                  <a:pt x="5796766" y="3788538"/>
                </a:cubicBezTo>
                <a:cubicBezTo>
                  <a:pt x="5800876" y="3819366"/>
                  <a:pt x="5795995" y="3778262"/>
                  <a:pt x="5796284" y="3783240"/>
                </a:cubicBezTo>
                <a:close/>
                <a:moveTo>
                  <a:pt x="4730421" y="3781492"/>
                </a:moveTo>
                <a:cubicBezTo>
                  <a:pt x="4725723" y="3783841"/>
                  <a:pt x="4730421" y="3793236"/>
                  <a:pt x="4725723" y="3795585"/>
                </a:cubicBezTo>
                <a:cubicBezTo>
                  <a:pt x="4732770" y="3795585"/>
                  <a:pt x="4739816" y="3795585"/>
                  <a:pt x="4746862" y="3795585"/>
                </a:cubicBezTo>
                <a:cubicBezTo>
                  <a:pt x="4744513" y="3788538"/>
                  <a:pt x="4739816" y="3781492"/>
                  <a:pt x="4730421" y="3781492"/>
                </a:cubicBezTo>
                <a:close/>
                <a:moveTo>
                  <a:pt x="213735" y="3776793"/>
                </a:moveTo>
                <a:lnTo>
                  <a:pt x="220780" y="3779142"/>
                </a:lnTo>
                <a:lnTo>
                  <a:pt x="225478" y="3783839"/>
                </a:lnTo>
                <a:lnTo>
                  <a:pt x="220780" y="3786188"/>
                </a:lnTo>
                <a:lnTo>
                  <a:pt x="211385" y="3790886"/>
                </a:lnTo>
                <a:lnTo>
                  <a:pt x="206687" y="3783839"/>
                </a:lnTo>
                <a:close/>
                <a:moveTo>
                  <a:pt x="1261277" y="3774445"/>
                </a:moveTo>
                <a:lnTo>
                  <a:pt x="1251884" y="3781492"/>
                </a:lnTo>
                <a:lnTo>
                  <a:pt x="1261277" y="3786189"/>
                </a:lnTo>
                <a:lnTo>
                  <a:pt x="1265977" y="3781492"/>
                </a:lnTo>
                <a:close/>
                <a:moveTo>
                  <a:pt x="5758085" y="3772940"/>
                </a:moveTo>
                <a:cubicBezTo>
                  <a:pt x="5757424" y="3773271"/>
                  <a:pt x="5741569" y="3799694"/>
                  <a:pt x="5752139" y="3783840"/>
                </a:cubicBezTo>
                <a:cubicBezTo>
                  <a:pt x="5756837" y="3775619"/>
                  <a:pt x="5758305" y="3772830"/>
                  <a:pt x="5758085" y="3772940"/>
                </a:cubicBezTo>
                <a:close/>
                <a:moveTo>
                  <a:pt x="5883378" y="3772684"/>
                </a:moveTo>
                <a:cubicBezTo>
                  <a:pt x="5878387" y="3770922"/>
                  <a:pt x="5871928" y="3774446"/>
                  <a:pt x="5878974" y="3788538"/>
                </a:cubicBezTo>
                <a:cubicBezTo>
                  <a:pt x="5891892" y="3781492"/>
                  <a:pt x="5888369" y="3774445"/>
                  <a:pt x="5883378" y="3772684"/>
                </a:cubicBezTo>
                <a:close/>
                <a:moveTo>
                  <a:pt x="932464" y="3772096"/>
                </a:moveTo>
                <a:cubicBezTo>
                  <a:pt x="932464" y="3774445"/>
                  <a:pt x="937159" y="3776794"/>
                  <a:pt x="937159" y="3779142"/>
                </a:cubicBezTo>
                <a:cubicBezTo>
                  <a:pt x="937159" y="3781491"/>
                  <a:pt x="934810" y="3786189"/>
                  <a:pt x="932464" y="3786189"/>
                </a:cubicBezTo>
                <a:cubicBezTo>
                  <a:pt x="927764" y="3786189"/>
                  <a:pt x="925414" y="3781491"/>
                  <a:pt x="923065" y="3781491"/>
                </a:cubicBezTo>
                <a:cubicBezTo>
                  <a:pt x="923065" y="3781491"/>
                  <a:pt x="920715" y="3783840"/>
                  <a:pt x="918367" y="3786189"/>
                </a:cubicBezTo>
                <a:lnTo>
                  <a:pt x="885486" y="3793235"/>
                </a:lnTo>
                <a:cubicBezTo>
                  <a:pt x="883136" y="3795584"/>
                  <a:pt x="883136" y="3797932"/>
                  <a:pt x="880786" y="3797932"/>
                </a:cubicBezTo>
                <a:cubicBezTo>
                  <a:pt x="878437" y="3797932"/>
                  <a:pt x="876088" y="3795584"/>
                  <a:pt x="873744" y="3793235"/>
                </a:cubicBezTo>
                <a:cubicBezTo>
                  <a:pt x="873744" y="3793235"/>
                  <a:pt x="866694" y="3786189"/>
                  <a:pt x="880786" y="3774445"/>
                </a:cubicBezTo>
                <a:lnTo>
                  <a:pt x="906625" y="3783840"/>
                </a:lnTo>
                <a:cubicBezTo>
                  <a:pt x="906625" y="3783840"/>
                  <a:pt x="908972" y="3779142"/>
                  <a:pt x="911322" y="3776794"/>
                </a:cubicBezTo>
                <a:close/>
                <a:moveTo>
                  <a:pt x="6423890" y="3769747"/>
                </a:moveTo>
                <a:cubicBezTo>
                  <a:pt x="6466168" y="3783841"/>
                  <a:pt x="6510795" y="3816724"/>
                  <a:pt x="6550724" y="3840211"/>
                </a:cubicBezTo>
                <a:cubicBezTo>
                  <a:pt x="6506097" y="3828468"/>
                  <a:pt x="6468517" y="3788538"/>
                  <a:pt x="6423890" y="3769747"/>
                </a:cubicBezTo>
                <a:close/>
                <a:moveTo>
                  <a:pt x="230177" y="3769747"/>
                </a:moveTo>
                <a:lnTo>
                  <a:pt x="237223" y="3774445"/>
                </a:lnTo>
                <a:lnTo>
                  <a:pt x="230177" y="3781491"/>
                </a:lnTo>
                <a:lnTo>
                  <a:pt x="223129" y="3776793"/>
                </a:lnTo>
                <a:close/>
                <a:moveTo>
                  <a:pt x="6271572" y="3756595"/>
                </a:moveTo>
                <a:lnTo>
                  <a:pt x="6280615" y="3769748"/>
                </a:lnTo>
                <a:lnTo>
                  <a:pt x="6275556" y="3763425"/>
                </a:lnTo>
                <a:close/>
                <a:moveTo>
                  <a:pt x="784488" y="3755656"/>
                </a:moveTo>
                <a:cubicBezTo>
                  <a:pt x="789190" y="3755656"/>
                  <a:pt x="793889" y="3753306"/>
                  <a:pt x="798582" y="3755656"/>
                </a:cubicBezTo>
                <a:cubicBezTo>
                  <a:pt x="798582" y="3755656"/>
                  <a:pt x="803289" y="3762702"/>
                  <a:pt x="805634" y="3765051"/>
                </a:cubicBezTo>
                <a:lnTo>
                  <a:pt x="831469" y="3762702"/>
                </a:lnTo>
                <a:lnTo>
                  <a:pt x="852609" y="3774446"/>
                </a:lnTo>
                <a:cubicBezTo>
                  <a:pt x="852609" y="3774446"/>
                  <a:pt x="850260" y="3781492"/>
                  <a:pt x="847912" y="3783841"/>
                </a:cubicBezTo>
                <a:lnTo>
                  <a:pt x="822077" y="3788539"/>
                </a:lnTo>
                <a:lnTo>
                  <a:pt x="798582" y="3779144"/>
                </a:lnTo>
                <a:lnTo>
                  <a:pt x="779790" y="3790888"/>
                </a:lnTo>
                <a:lnTo>
                  <a:pt x="770398" y="3781492"/>
                </a:lnTo>
                <a:cubicBezTo>
                  <a:pt x="770398" y="3781492"/>
                  <a:pt x="772746" y="3776795"/>
                  <a:pt x="772746" y="3774446"/>
                </a:cubicBezTo>
                <a:close/>
                <a:moveTo>
                  <a:pt x="3854326" y="3755655"/>
                </a:moveTo>
                <a:cubicBezTo>
                  <a:pt x="3828490" y="3774445"/>
                  <a:pt x="3823792" y="3779143"/>
                  <a:pt x="3795607" y="3800282"/>
                </a:cubicBezTo>
                <a:cubicBezTo>
                  <a:pt x="3819095" y="3793236"/>
                  <a:pt x="3844931" y="3795585"/>
                  <a:pt x="3863722" y="3779143"/>
                </a:cubicBezTo>
                <a:cubicBezTo>
                  <a:pt x="3854326" y="3774445"/>
                  <a:pt x="3868419" y="3760353"/>
                  <a:pt x="3854326" y="3755655"/>
                </a:cubicBezTo>
                <a:close/>
                <a:moveTo>
                  <a:pt x="4786792" y="3753307"/>
                </a:moveTo>
                <a:cubicBezTo>
                  <a:pt x="4791489" y="3767399"/>
                  <a:pt x="4798535" y="3779143"/>
                  <a:pt x="4812628" y="3776794"/>
                </a:cubicBezTo>
                <a:cubicBezTo>
                  <a:pt x="4807931" y="3769748"/>
                  <a:pt x="4805582" y="3760353"/>
                  <a:pt x="4800884" y="3753307"/>
                </a:cubicBezTo>
                <a:cubicBezTo>
                  <a:pt x="4796187" y="3755655"/>
                  <a:pt x="4791489" y="3755655"/>
                  <a:pt x="4786792" y="3753307"/>
                </a:cubicBezTo>
                <a:close/>
                <a:moveTo>
                  <a:pt x="4847860" y="3746260"/>
                </a:moveTo>
                <a:cubicBezTo>
                  <a:pt x="4845511" y="3748609"/>
                  <a:pt x="4840813" y="3748609"/>
                  <a:pt x="4838465" y="3748609"/>
                </a:cubicBezTo>
                <a:cubicBezTo>
                  <a:pt x="4838465" y="3748609"/>
                  <a:pt x="4840813" y="3750958"/>
                  <a:pt x="4840813" y="3750958"/>
                </a:cubicBezTo>
                <a:cubicBezTo>
                  <a:pt x="4843162" y="3748609"/>
                  <a:pt x="4845511" y="3748609"/>
                  <a:pt x="4847860" y="3746260"/>
                </a:cubicBezTo>
                <a:close/>
                <a:moveTo>
                  <a:pt x="4199597" y="3746260"/>
                </a:moveTo>
                <a:cubicBezTo>
                  <a:pt x="4201946" y="3755655"/>
                  <a:pt x="4164365" y="3760353"/>
                  <a:pt x="4157319" y="3783841"/>
                </a:cubicBezTo>
                <a:cubicBezTo>
                  <a:pt x="4166714" y="3816723"/>
                  <a:pt x="4190202" y="3819072"/>
                  <a:pt x="4211341" y="3833165"/>
                </a:cubicBezTo>
                <a:cubicBezTo>
                  <a:pt x="4227782" y="3809677"/>
                  <a:pt x="4234828" y="3800282"/>
                  <a:pt x="4246572" y="3779143"/>
                </a:cubicBezTo>
                <a:cubicBezTo>
                  <a:pt x="4220736" y="3765050"/>
                  <a:pt x="4220736" y="3746260"/>
                  <a:pt x="4199597" y="3746260"/>
                </a:cubicBezTo>
                <a:close/>
                <a:moveTo>
                  <a:pt x="3472870" y="3745710"/>
                </a:moveTo>
                <a:cubicBezTo>
                  <a:pt x="3467365" y="3746260"/>
                  <a:pt x="3458557" y="3765637"/>
                  <a:pt x="3476173" y="3753307"/>
                </a:cubicBezTo>
                <a:cubicBezTo>
                  <a:pt x="3476173" y="3747435"/>
                  <a:pt x="3474705" y="3745526"/>
                  <a:pt x="3472870" y="3745710"/>
                </a:cubicBezTo>
                <a:close/>
                <a:moveTo>
                  <a:pt x="1042856" y="3741562"/>
                </a:moveTo>
                <a:lnTo>
                  <a:pt x="1052255" y="3743911"/>
                </a:lnTo>
                <a:lnTo>
                  <a:pt x="1042856" y="3755655"/>
                </a:lnTo>
                <a:lnTo>
                  <a:pt x="1042856" y="3753306"/>
                </a:lnTo>
                <a:lnTo>
                  <a:pt x="1038157" y="3746260"/>
                </a:lnTo>
                <a:close/>
                <a:moveTo>
                  <a:pt x="6351078" y="3739213"/>
                </a:moveTo>
                <a:cubicBezTo>
                  <a:pt x="6367521" y="3741562"/>
                  <a:pt x="6386311" y="3741562"/>
                  <a:pt x="6402752" y="3743911"/>
                </a:cubicBezTo>
                <a:cubicBezTo>
                  <a:pt x="6393357" y="3750957"/>
                  <a:pt x="6379265" y="3739213"/>
                  <a:pt x="6367521" y="3743911"/>
                </a:cubicBezTo>
                <a:cubicBezTo>
                  <a:pt x="6416845" y="3781491"/>
                  <a:pt x="6473216" y="3812025"/>
                  <a:pt x="6522540" y="3851955"/>
                </a:cubicBezTo>
                <a:cubicBezTo>
                  <a:pt x="6459123" y="3819072"/>
                  <a:pt x="6402752" y="3781491"/>
                  <a:pt x="6351078" y="3739213"/>
                </a:cubicBezTo>
                <a:close/>
                <a:moveTo>
                  <a:pt x="1127412" y="3739213"/>
                </a:moveTo>
                <a:cubicBezTo>
                  <a:pt x="1132110" y="3739213"/>
                  <a:pt x="1148553" y="3755656"/>
                  <a:pt x="1148553" y="3755656"/>
                </a:cubicBezTo>
                <a:cubicBezTo>
                  <a:pt x="1153249" y="3769748"/>
                  <a:pt x="1139156" y="3776795"/>
                  <a:pt x="1134461" y="3772097"/>
                </a:cubicBezTo>
                <a:cubicBezTo>
                  <a:pt x="1134461" y="3772097"/>
                  <a:pt x="1132110" y="3765051"/>
                  <a:pt x="1132110" y="3762702"/>
                </a:cubicBezTo>
                <a:lnTo>
                  <a:pt x="1122714" y="3746260"/>
                </a:lnTo>
                <a:cubicBezTo>
                  <a:pt x="1125062" y="3743912"/>
                  <a:pt x="1125062" y="3741563"/>
                  <a:pt x="1127412" y="3739213"/>
                </a:cubicBezTo>
                <a:close/>
                <a:moveTo>
                  <a:pt x="6005808" y="3725121"/>
                </a:moveTo>
                <a:cubicBezTo>
                  <a:pt x="6003460" y="3725121"/>
                  <a:pt x="6003460" y="3727470"/>
                  <a:pt x="6003460" y="3727470"/>
                </a:cubicBezTo>
                <a:cubicBezTo>
                  <a:pt x="6008157" y="3734516"/>
                  <a:pt x="6015203" y="3739213"/>
                  <a:pt x="6019901" y="3743911"/>
                </a:cubicBezTo>
                <a:cubicBezTo>
                  <a:pt x="6024598" y="3748609"/>
                  <a:pt x="6031645" y="3755655"/>
                  <a:pt x="6043389" y="3758004"/>
                </a:cubicBezTo>
                <a:cubicBezTo>
                  <a:pt x="6029296" y="3746260"/>
                  <a:pt x="6017552" y="3736865"/>
                  <a:pt x="6005808" y="3725121"/>
                </a:cubicBezTo>
                <a:close/>
                <a:moveTo>
                  <a:pt x="6371924" y="3724239"/>
                </a:moveTo>
                <a:cubicBezTo>
                  <a:pt x="6395118" y="3723359"/>
                  <a:pt x="6419193" y="3723946"/>
                  <a:pt x="6442681" y="3725120"/>
                </a:cubicBezTo>
                <a:cubicBezTo>
                  <a:pt x="6409797" y="3736864"/>
                  <a:pt x="6353427" y="3722771"/>
                  <a:pt x="6322893" y="3736864"/>
                </a:cubicBezTo>
                <a:cubicBezTo>
                  <a:pt x="6365171" y="3762701"/>
                  <a:pt x="6409797" y="3788538"/>
                  <a:pt x="6449727" y="3819072"/>
                </a:cubicBezTo>
                <a:cubicBezTo>
                  <a:pt x="6398053" y="3802631"/>
                  <a:pt x="6348729" y="3765050"/>
                  <a:pt x="6306451" y="3732166"/>
                </a:cubicBezTo>
                <a:cubicBezTo>
                  <a:pt x="6326416" y="3727469"/>
                  <a:pt x="6348730" y="3725120"/>
                  <a:pt x="6371924" y="3724239"/>
                </a:cubicBezTo>
                <a:close/>
                <a:moveTo>
                  <a:pt x="6205455" y="3722772"/>
                </a:moveTo>
                <a:cubicBezTo>
                  <a:pt x="6217199" y="3736865"/>
                  <a:pt x="6238337" y="3755655"/>
                  <a:pt x="6252430" y="3760353"/>
                </a:cubicBezTo>
                <a:cubicBezTo>
                  <a:pt x="6243035" y="3748609"/>
                  <a:pt x="6231291" y="3734516"/>
                  <a:pt x="6221896" y="3722772"/>
                </a:cubicBezTo>
                <a:cubicBezTo>
                  <a:pt x="6214850" y="3722772"/>
                  <a:pt x="6210152" y="3722772"/>
                  <a:pt x="6205455" y="3722772"/>
                </a:cubicBezTo>
                <a:close/>
                <a:moveTo>
                  <a:pt x="1017015" y="3722772"/>
                </a:moveTo>
                <a:lnTo>
                  <a:pt x="1024062" y="3727470"/>
                </a:lnTo>
                <a:lnTo>
                  <a:pt x="1017015" y="3736865"/>
                </a:lnTo>
                <a:close/>
                <a:moveTo>
                  <a:pt x="589527" y="3722772"/>
                </a:moveTo>
                <a:cubicBezTo>
                  <a:pt x="591875" y="3727470"/>
                  <a:pt x="591875" y="3729819"/>
                  <a:pt x="591875" y="3732168"/>
                </a:cubicBezTo>
                <a:cubicBezTo>
                  <a:pt x="591875" y="3734516"/>
                  <a:pt x="582483" y="3739214"/>
                  <a:pt x="573086" y="3736865"/>
                </a:cubicBezTo>
                <a:cubicBezTo>
                  <a:pt x="568391" y="3736865"/>
                  <a:pt x="563691" y="3729819"/>
                  <a:pt x="566040" y="3725121"/>
                </a:cubicBezTo>
                <a:cubicBezTo>
                  <a:pt x="566040" y="3725121"/>
                  <a:pt x="582483" y="3722772"/>
                  <a:pt x="589527" y="3722772"/>
                </a:cubicBezTo>
                <a:close/>
                <a:moveTo>
                  <a:pt x="6266523" y="3720423"/>
                </a:moveTo>
                <a:cubicBezTo>
                  <a:pt x="6264174" y="3722772"/>
                  <a:pt x="6259476" y="3722772"/>
                  <a:pt x="6257127" y="3725121"/>
                </a:cubicBezTo>
                <a:cubicBezTo>
                  <a:pt x="6266523" y="3736865"/>
                  <a:pt x="6280615" y="3743911"/>
                  <a:pt x="6292359" y="3753306"/>
                </a:cubicBezTo>
                <a:cubicBezTo>
                  <a:pt x="6287662" y="3746260"/>
                  <a:pt x="6282964" y="3739213"/>
                  <a:pt x="6278267" y="3732167"/>
                </a:cubicBezTo>
                <a:cubicBezTo>
                  <a:pt x="6273569" y="3729818"/>
                  <a:pt x="6268871" y="3727470"/>
                  <a:pt x="6264174" y="3727470"/>
                </a:cubicBezTo>
                <a:cubicBezTo>
                  <a:pt x="6266523" y="3727470"/>
                  <a:pt x="6268871" y="3725121"/>
                  <a:pt x="6271220" y="3725121"/>
                </a:cubicBezTo>
                <a:cubicBezTo>
                  <a:pt x="6268871" y="3722772"/>
                  <a:pt x="6268871" y="3720423"/>
                  <a:pt x="6266523" y="3720423"/>
                </a:cubicBezTo>
                <a:close/>
                <a:moveTo>
                  <a:pt x="6231291" y="3718075"/>
                </a:moveTo>
                <a:cubicBezTo>
                  <a:pt x="6228942" y="3718075"/>
                  <a:pt x="6228942" y="3720423"/>
                  <a:pt x="6226593" y="3720423"/>
                </a:cubicBezTo>
                <a:cubicBezTo>
                  <a:pt x="6233640" y="3725121"/>
                  <a:pt x="6238337" y="3729818"/>
                  <a:pt x="6243035" y="3734516"/>
                </a:cubicBezTo>
                <a:cubicBezTo>
                  <a:pt x="6240686" y="3732167"/>
                  <a:pt x="6238337" y="3729818"/>
                  <a:pt x="6235988" y="3725121"/>
                </a:cubicBezTo>
                <a:cubicBezTo>
                  <a:pt x="6235988" y="3722772"/>
                  <a:pt x="6233640" y="3720423"/>
                  <a:pt x="6231291" y="3718075"/>
                </a:cubicBezTo>
                <a:close/>
                <a:moveTo>
                  <a:pt x="6238337" y="3713377"/>
                </a:moveTo>
                <a:cubicBezTo>
                  <a:pt x="6235988" y="3713377"/>
                  <a:pt x="6235988" y="3715726"/>
                  <a:pt x="6233640" y="3715726"/>
                </a:cubicBezTo>
                <a:cubicBezTo>
                  <a:pt x="6235988" y="3718075"/>
                  <a:pt x="6238337" y="3720423"/>
                  <a:pt x="6240686" y="3722772"/>
                </a:cubicBezTo>
                <a:cubicBezTo>
                  <a:pt x="6243035" y="3722772"/>
                  <a:pt x="6243035" y="3720423"/>
                  <a:pt x="6243035" y="3720423"/>
                </a:cubicBezTo>
                <a:close/>
                <a:moveTo>
                  <a:pt x="1127412" y="3713377"/>
                </a:moveTo>
                <a:cubicBezTo>
                  <a:pt x="1127412" y="3713377"/>
                  <a:pt x="1134461" y="3718075"/>
                  <a:pt x="1132110" y="3722772"/>
                </a:cubicBezTo>
                <a:cubicBezTo>
                  <a:pt x="1132110" y="3722772"/>
                  <a:pt x="1127412" y="3725121"/>
                  <a:pt x="1125063" y="3727470"/>
                </a:cubicBezTo>
                <a:lnTo>
                  <a:pt x="1108620" y="3743911"/>
                </a:lnTo>
                <a:cubicBezTo>
                  <a:pt x="1099226" y="3736865"/>
                  <a:pt x="1099226" y="3736865"/>
                  <a:pt x="1101575" y="3729819"/>
                </a:cubicBezTo>
                <a:cubicBezTo>
                  <a:pt x="1103925" y="3718075"/>
                  <a:pt x="1115668" y="3711027"/>
                  <a:pt x="1127412" y="3713377"/>
                </a:cubicBezTo>
                <a:close/>
                <a:moveTo>
                  <a:pt x="1305905" y="3711028"/>
                </a:moveTo>
                <a:cubicBezTo>
                  <a:pt x="1305905" y="3711028"/>
                  <a:pt x="1298858" y="3711028"/>
                  <a:pt x="1294162" y="3715726"/>
                </a:cubicBezTo>
                <a:lnTo>
                  <a:pt x="1284765" y="3732168"/>
                </a:lnTo>
                <a:cubicBezTo>
                  <a:pt x="1284765" y="3736865"/>
                  <a:pt x="1282420" y="3739214"/>
                  <a:pt x="1282420" y="3741563"/>
                </a:cubicBezTo>
                <a:cubicBezTo>
                  <a:pt x="1282420" y="3741563"/>
                  <a:pt x="1284765" y="3746260"/>
                  <a:pt x="1287115" y="3748609"/>
                </a:cubicBezTo>
                <a:lnTo>
                  <a:pt x="1312950" y="3736865"/>
                </a:lnTo>
                <a:lnTo>
                  <a:pt x="1315299" y="3720424"/>
                </a:lnTo>
                <a:close/>
                <a:moveTo>
                  <a:pt x="6193711" y="3708680"/>
                </a:moveTo>
                <a:cubicBezTo>
                  <a:pt x="6186664" y="3711028"/>
                  <a:pt x="6177269" y="3713377"/>
                  <a:pt x="6172572" y="3718075"/>
                </a:cubicBezTo>
                <a:cubicBezTo>
                  <a:pt x="6186664" y="3725121"/>
                  <a:pt x="6193711" y="3743911"/>
                  <a:pt x="6214850" y="3750957"/>
                </a:cubicBezTo>
                <a:cubicBezTo>
                  <a:pt x="6207804" y="3736865"/>
                  <a:pt x="6198408" y="3727470"/>
                  <a:pt x="6186664" y="3720423"/>
                </a:cubicBezTo>
                <a:cubicBezTo>
                  <a:pt x="6186664" y="3715726"/>
                  <a:pt x="6196060" y="3715726"/>
                  <a:pt x="6193711" y="3708680"/>
                </a:cubicBezTo>
                <a:close/>
                <a:moveTo>
                  <a:pt x="5700467" y="3708679"/>
                </a:moveTo>
                <a:cubicBezTo>
                  <a:pt x="5702815" y="3711028"/>
                  <a:pt x="5705164" y="3711028"/>
                  <a:pt x="5705164" y="3713377"/>
                </a:cubicBezTo>
                <a:cubicBezTo>
                  <a:pt x="5700467" y="3713377"/>
                  <a:pt x="5698118" y="3711028"/>
                  <a:pt x="5695769" y="3711028"/>
                </a:cubicBezTo>
                <a:cubicBezTo>
                  <a:pt x="5698118" y="3711028"/>
                  <a:pt x="5700467" y="3708679"/>
                  <a:pt x="5700467" y="3708679"/>
                </a:cubicBezTo>
                <a:close/>
                <a:moveTo>
                  <a:pt x="267756" y="3706330"/>
                </a:moveTo>
                <a:cubicBezTo>
                  <a:pt x="272455" y="3706330"/>
                  <a:pt x="279500" y="3711028"/>
                  <a:pt x="281849" y="3713376"/>
                </a:cubicBezTo>
                <a:cubicBezTo>
                  <a:pt x="284198" y="3718074"/>
                  <a:pt x="279500" y="3725120"/>
                  <a:pt x="281849" y="3729818"/>
                </a:cubicBezTo>
                <a:cubicBezTo>
                  <a:pt x="281849" y="3734515"/>
                  <a:pt x="286548" y="3736864"/>
                  <a:pt x="288898" y="3739213"/>
                </a:cubicBezTo>
                <a:cubicBezTo>
                  <a:pt x="295942" y="3743911"/>
                  <a:pt x="305341" y="3743911"/>
                  <a:pt x="312384" y="3748608"/>
                </a:cubicBezTo>
                <a:cubicBezTo>
                  <a:pt x="335876" y="3762702"/>
                  <a:pt x="347618" y="3776794"/>
                  <a:pt x="349969" y="3795585"/>
                </a:cubicBezTo>
                <a:cubicBezTo>
                  <a:pt x="349969" y="3800282"/>
                  <a:pt x="352313" y="3804980"/>
                  <a:pt x="349969" y="3809677"/>
                </a:cubicBezTo>
                <a:cubicBezTo>
                  <a:pt x="347618" y="3814375"/>
                  <a:pt x="342918" y="3816724"/>
                  <a:pt x="340570" y="3819073"/>
                </a:cubicBezTo>
                <a:cubicBezTo>
                  <a:pt x="338220" y="3823770"/>
                  <a:pt x="328825" y="3842560"/>
                  <a:pt x="328825" y="3842560"/>
                </a:cubicBezTo>
                <a:cubicBezTo>
                  <a:pt x="326477" y="3849607"/>
                  <a:pt x="333526" y="3856653"/>
                  <a:pt x="331176" y="3863699"/>
                </a:cubicBezTo>
                <a:cubicBezTo>
                  <a:pt x="328825" y="3873094"/>
                  <a:pt x="317083" y="3877792"/>
                  <a:pt x="312384" y="3884838"/>
                </a:cubicBezTo>
                <a:cubicBezTo>
                  <a:pt x="300640" y="3873094"/>
                  <a:pt x="300640" y="3873094"/>
                  <a:pt x="300640" y="3868397"/>
                </a:cubicBezTo>
                <a:cubicBezTo>
                  <a:pt x="302990" y="3861351"/>
                  <a:pt x="310035" y="3856653"/>
                  <a:pt x="314733" y="3851955"/>
                </a:cubicBezTo>
                <a:cubicBezTo>
                  <a:pt x="298290" y="3840211"/>
                  <a:pt x="305341" y="3847258"/>
                  <a:pt x="298290" y="3833165"/>
                </a:cubicBezTo>
                <a:cubicBezTo>
                  <a:pt x="307686" y="3828467"/>
                  <a:pt x="305341" y="3830816"/>
                  <a:pt x="310035" y="3826119"/>
                </a:cubicBezTo>
                <a:cubicBezTo>
                  <a:pt x="298290" y="3819073"/>
                  <a:pt x="277151" y="3821421"/>
                  <a:pt x="270105" y="3809677"/>
                </a:cubicBezTo>
                <a:cubicBezTo>
                  <a:pt x="265407" y="3804980"/>
                  <a:pt x="274805" y="3797933"/>
                  <a:pt x="274805" y="3786189"/>
                </a:cubicBezTo>
                <a:cubicBezTo>
                  <a:pt x="272455" y="3781492"/>
                  <a:pt x="263063" y="3783841"/>
                  <a:pt x="260713" y="3779143"/>
                </a:cubicBezTo>
                <a:cubicBezTo>
                  <a:pt x="260713" y="3774446"/>
                  <a:pt x="263063" y="3772097"/>
                  <a:pt x="263063" y="3769748"/>
                </a:cubicBezTo>
                <a:cubicBezTo>
                  <a:pt x="263063" y="3765051"/>
                  <a:pt x="256014" y="3760353"/>
                  <a:pt x="253664" y="3753306"/>
                </a:cubicBezTo>
                <a:cubicBezTo>
                  <a:pt x="251321" y="3748608"/>
                  <a:pt x="258363" y="3741562"/>
                  <a:pt x="258363" y="3736864"/>
                </a:cubicBezTo>
                <a:cubicBezTo>
                  <a:pt x="258363" y="3732167"/>
                  <a:pt x="253664" y="3725120"/>
                  <a:pt x="256014" y="3720423"/>
                </a:cubicBezTo>
                <a:cubicBezTo>
                  <a:pt x="258363" y="3715725"/>
                  <a:pt x="263063" y="3708679"/>
                  <a:pt x="267756" y="3706330"/>
                </a:cubicBezTo>
                <a:close/>
                <a:moveTo>
                  <a:pt x="6254779" y="3703982"/>
                </a:moveTo>
                <a:cubicBezTo>
                  <a:pt x="6250081" y="3706331"/>
                  <a:pt x="6247732" y="3708680"/>
                  <a:pt x="6243035" y="3711028"/>
                </a:cubicBezTo>
                <a:cubicBezTo>
                  <a:pt x="6245383" y="3713377"/>
                  <a:pt x="6245383" y="3715726"/>
                  <a:pt x="6247732" y="3718075"/>
                </a:cubicBezTo>
                <a:cubicBezTo>
                  <a:pt x="6252430" y="3715726"/>
                  <a:pt x="6254779" y="3713377"/>
                  <a:pt x="6259476" y="3711028"/>
                </a:cubicBezTo>
                <a:cubicBezTo>
                  <a:pt x="6259476" y="3708680"/>
                  <a:pt x="6257127" y="3706331"/>
                  <a:pt x="6254779" y="3703982"/>
                </a:cubicBezTo>
                <a:close/>
                <a:moveTo>
                  <a:pt x="178502" y="3703981"/>
                </a:moveTo>
                <a:lnTo>
                  <a:pt x="187900" y="3703981"/>
                </a:lnTo>
                <a:lnTo>
                  <a:pt x="192595" y="3708679"/>
                </a:lnTo>
                <a:lnTo>
                  <a:pt x="194944" y="3718074"/>
                </a:lnTo>
                <a:lnTo>
                  <a:pt x="187900" y="3722771"/>
                </a:lnTo>
                <a:cubicBezTo>
                  <a:pt x="187900" y="3722771"/>
                  <a:pt x="185549" y="3720423"/>
                  <a:pt x="183199" y="3718074"/>
                </a:cubicBezTo>
                <a:lnTo>
                  <a:pt x="173807" y="3708679"/>
                </a:lnTo>
                <a:close/>
                <a:moveTo>
                  <a:pt x="1164996" y="3701633"/>
                </a:moveTo>
                <a:lnTo>
                  <a:pt x="1174388" y="3708679"/>
                </a:lnTo>
                <a:cubicBezTo>
                  <a:pt x="1174388" y="3708679"/>
                  <a:pt x="1176738" y="3711028"/>
                  <a:pt x="1176738" y="3713377"/>
                </a:cubicBezTo>
                <a:cubicBezTo>
                  <a:pt x="1176738" y="3713377"/>
                  <a:pt x="1174388" y="3718074"/>
                  <a:pt x="1172039" y="3720423"/>
                </a:cubicBezTo>
                <a:lnTo>
                  <a:pt x="1155599" y="3729818"/>
                </a:lnTo>
                <a:cubicBezTo>
                  <a:pt x="1153254" y="3732167"/>
                  <a:pt x="1153254" y="3732167"/>
                  <a:pt x="1153254" y="3732167"/>
                </a:cubicBezTo>
                <a:cubicBezTo>
                  <a:pt x="1148553" y="3732167"/>
                  <a:pt x="1146203" y="3732167"/>
                  <a:pt x="1143853" y="3729818"/>
                </a:cubicBezTo>
                <a:cubicBezTo>
                  <a:pt x="1143853" y="3729818"/>
                  <a:pt x="1136811" y="3722772"/>
                  <a:pt x="1148553" y="3718074"/>
                </a:cubicBezTo>
                <a:close/>
                <a:moveTo>
                  <a:pt x="1885614" y="3699578"/>
                </a:moveTo>
                <a:cubicBezTo>
                  <a:pt x="1874162" y="3704863"/>
                  <a:pt x="1877248" y="3728644"/>
                  <a:pt x="1879008" y="3739214"/>
                </a:cubicBezTo>
                <a:cubicBezTo>
                  <a:pt x="1895451" y="3746260"/>
                  <a:pt x="1904843" y="3741563"/>
                  <a:pt x="1911894" y="3725121"/>
                </a:cubicBezTo>
                <a:cubicBezTo>
                  <a:pt x="1895451" y="3722772"/>
                  <a:pt x="1893101" y="3715726"/>
                  <a:pt x="1902495" y="3701633"/>
                </a:cubicBezTo>
                <a:cubicBezTo>
                  <a:pt x="1894861" y="3698110"/>
                  <a:pt x="1889429" y="3697816"/>
                  <a:pt x="1885614" y="3699578"/>
                </a:cubicBezTo>
                <a:close/>
                <a:moveTo>
                  <a:pt x="6231291" y="3699284"/>
                </a:moveTo>
                <a:cubicBezTo>
                  <a:pt x="6228942" y="3701633"/>
                  <a:pt x="6226593" y="3701633"/>
                  <a:pt x="6224245" y="3703982"/>
                </a:cubicBezTo>
                <a:lnTo>
                  <a:pt x="6224245" y="3706331"/>
                </a:lnTo>
                <a:cubicBezTo>
                  <a:pt x="6221896" y="3703982"/>
                  <a:pt x="6221896" y="3703982"/>
                  <a:pt x="6221896" y="3703982"/>
                </a:cubicBezTo>
                <a:cubicBezTo>
                  <a:pt x="6212501" y="3708680"/>
                  <a:pt x="6205455" y="3713377"/>
                  <a:pt x="6196060" y="3718075"/>
                </a:cubicBezTo>
                <a:cubicBezTo>
                  <a:pt x="6210152" y="3727470"/>
                  <a:pt x="6217199" y="3718075"/>
                  <a:pt x="6226593" y="3708680"/>
                </a:cubicBezTo>
                <a:cubicBezTo>
                  <a:pt x="6228942" y="3706331"/>
                  <a:pt x="6228942" y="3706331"/>
                  <a:pt x="6233640" y="3703982"/>
                </a:cubicBezTo>
                <a:close/>
                <a:moveTo>
                  <a:pt x="230177" y="3694587"/>
                </a:moveTo>
                <a:cubicBezTo>
                  <a:pt x="232528" y="3694587"/>
                  <a:pt x="234878" y="3696935"/>
                  <a:pt x="234878" y="3699284"/>
                </a:cubicBezTo>
                <a:cubicBezTo>
                  <a:pt x="237228" y="3701633"/>
                  <a:pt x="232528" y="3722773"/>
                  <a:pt x="230177" y="3725122"/>
                </a:cubicBezTo>
                <a:cubicBezTo>
                  <a:pt x="230177" y="3725122"/>
                  <a:pt x="220780" y="3729819"/>
                  <a:pt x="220780" y="3734517"/>
                </a:cubicBezTo>
                <a:lnTo>
                  <a:pt x="244270" y="3743912"/>
                </a:lnTo>
                <a:cubicBezTo>
                  <a:pt x="244270" y="3743912"/>
                  <a:pt x="241921" y="3748610"/>
                  <a:pt x="239572" y="3750958"/>
                </a:cubicBezTo>
                <a:lnTo>
                  <a:pt x="223130" y="3769748"/>
                </a:lnTo>
                <a:cubicBezTo>
                  <a:pt x="216085" y="3760353"/>
                  <a:pt x="216085" y="3758005"/>
                  <a:pt x="213735" y="3758005"/>
                </a:cubicBezTo>
                <a:cubicBezTo>
                  <a:pt x="209037" y="3755656"/>
                  <a:pt x="206687" y="3762702"/>
                  <a:pt x="204338" y="3762702"/>
                </a:cubicBezTo>
                <a:cubicBezTo>
                  <a:pt x="204338" y="3762702"/>
                  <a:pt x="201992" y="3760353"/>
                  <a:pt x="201992" y="3760353"/>
                </a:cubicBezTo>
                <a:lnTo>
                  <a:pt x="204338" y="3739214"/>
                </a:lnTo>
                <a:cubicBezTo>
                  <a:pt x="201992" y="3734517"/>
                  <a:pt x="199642" y="3729819"/>
                  <a:pt x="199642" y="3725122"/>
                </a:cubicBezTo>
                <a:cubicBezTo>
                  <a:pt x="199642" y="3725122"/>
                  <a:pt x="209037" y="3718075"/>
                  <a:pt x="218435" y="3699284"/>
                </a:cubicBezTo>
                <a:cubicBezTo>
                  <a:pt x="220780" y="3694587"/>
                  <a:pt x="225479" y="3692238"/>
                  <a:pt x="230177" y="3694587"/>
                </a:cubicBezTo>
                <a:close/>
                <a:moveTo>
                  <a:pt x="6245383" y="3689889"/>
                </a:moveTo>
                <a:cubicBezTo>
                  <a:pt x="6240686" y="3692238"/>
                  <a:pt x="6238337" y="3694587"/>
                  <a:pt x="6233640" y="3696936"/>
                </a:cubicBezTo>
                <a:cubicBezTo>
                  <a:pt x="6233640" y="3696936"/>
                  <a:pt x="6235988" y="3699284"/>
                  <a:pt x="6235988" y="3699284"/>
                </a:cubicBezTo>
                <a:cubicBezTo>
                  <a:pt x="6238337" y="3696936"/>
                  <a:pt x="6238337" y="3696936"/>
                  <a:pt x="6238337" y="3696936"/>
                </a:cubicBezTo>
                <a:cubicBezTo>
                  <a:pt x="6240686" y="3694587"/>
                  <a:pt x="6245383" y="3694587"/>
                  <a:pt x="6247732" y="3692238"/>
                </a:cubicBezTo>
                <a:cubicBezTo>
                  <a:pt x="6247732" y="3692238"/>
                  <a:pt x="6245383" y="3689889"/>
                  <a:pt x="6245383" y="3689889"/>
                </a:cubicBezTo>
                <a:close/>
                <a:moveTo>
                  <a:pt x="1026412" y="3687540"/>
                </a:moveTo>
                <a:lnTo>
                  <a:pt x="1035807" y="3694586"/>
                </a:lnTo>
                <a:cubicBezTo>
                  <a:pt x="1035807" y="3694586"/>
                  <a:pt x="1033457" y="3701633"/>
                  <a:pt x="1026412" y="3708679"/>
                </a:cubicBezTo>
                <a:lnTo>
                  <a:pt x="1017015" y="3708679"/>
                </a:lnTo>
                <a:lnTo>
                  <a:pt x="1009969" y="3703981"/>
                </a:lnTo>
                <a:lnTo>
                  <a:pt x="1009969" y="3694586"/>
                </a:lnTo>
                <a:lnTo>
                  <a:pt x="1017015" y="3689889"/>
                </a:lnTo>
                <a:close/>
                <a:moveTo>
                  <a:pt x="256014" y="3687540"/>
                </a:moveTo>
                <a:lnTo>
                  <a:pt x="256014" y="3703981"/>
                </a:lnTo>
                <a:lnTo>
                  <a:pt x="251315" y="3699284"/>
                </a:lnTo>
                <a:lnTo>
                  <a:pt x="251315" y="3692238"/>
                </a:lnTo>
                <a:close/>
                <a:moveTo>
                  <a:pt x="6196060" y="3680494"/>
                </a:moveTo>
                <a:cubicBezTo>
                  <a:pt x="6186664" y="3687540"/>
                  <a:pt x="6177269" y="3694587"/>
                  <a:pt x="6170223" y="3699284"/>
                </a:cubicBezTo>
                <a:cubicBezTo>
                  <a:pt x="6181967" y="3696936"/>
                  <a:pt x="6191362" y="3692238"/>
                  <a:pt x="6203106" y="3685192"/>
                </a:cubicBezTo>
                <a:cubicBezTo>
                  <a:pt x="6200757" y="3685192"/>
                  <a:pt x="6198408" y="3682843"/>
                  <a:pt x="6196060" y="3680494"/>
                </a:cubicBezTo>
                <a:close/>
                <a:moveTo>
                  <a:pt x="6207804" y="3673448"/>
                </a:moveTo>
                <a:cubicBezTo>
                  <a:pt x="6205455" y="3673448"/>
                  <a:pt x="6205455" y="3675796"/>
                  <a:pt x="6203106" y="3675796"/>
                </a:cubicBezTo>
                <a:lnTo>
                  <a:pt x="6207804" y="3682843"/>
                </a:lnTo>
                <a:cubicBezTo>
                  <a:pt x="6207804" y="3682843"/>
                  <a:pt x="6210152" y="3680494"/>
                  <a:pt x="6212501" y="3680494"/>
                </a:cubicBezTo>
                <a:close/>
                <a:moveTo>
                  <a:pt x="3375176" y="3671099"/>
                </a:moveTo>
                <a:cubicBezTo>
                  <a:pt x="3365780" y="3694587"/>
                  <a:pt x="3356385" y="3713377"/>
                  <a:pt x="3344642" y="3718075"/>
                </a:cubicBezTo>
                <a:cubicBezTo>
                  <a:pt x="3354037" y="3725121"/>
                  <a:pt x="3358734" y="3715726"/>
                  <a:pt x="3365780" y="3713377"/>
                </a:cubicBezTo>
                <a:cubicBezTo>
                  <a:pt x="3363432" y="3718075"/>
                  <a:pt x="3361083" y="3725121"/>
                  <a:pt x="3365780" y="3727470"/>
                </a:cubicBezTo>
                <a:cubicBezTo>
                  <a:pt x="3356385" y="3699285"/>
                  <a:pt x="3408059" y="3692238"/>
                  <a:pt x="3375176" y="3671099"/>
                </a:cubicBezTo>
                <a:close/>
                <a:moveTo>
                  <a:pt x="197292" y="3671098"/>
                </a:moveTo>
                <a:cubicBezTo>
                  <a:pt x="197292" y="3671098"/>
                  <a:pt x="204338" y="3671098"/>
                  <a:pt x="216085" y="3682843"/>
                </a:cubicBezTo>
                <a:cubicBezTo>
                  <a:pt x="216085" y="3682843"/>
                  <a:pt x="216085" y="3687540"/>
                  <a:pt x="216085" y="3692238"/>
                </a:cubicBezTo>
                <a:lnTo>
                  <a:pt x="199642" y="3701633"/>
                </a:lnTo>
                <a:cubicBezTo>
                  <a:pt x="199642" y="3701633"/>
                  <a:pt x="199642" y="3703982"/>
                  <a:pt x="197292" y="3703982"/>
                </a:cubicBezTo>
                <a:cubicBezTo>
                  <a:pt x="197292" y="3703982"/>
                  <a:pt x="194944" y="3701633"/>
                  <a:pt x="194944" y="3701633"/>
                </a:cubicBezTo>
                <a:lnTo>
                  <a:pt x="190250" y="3692238"/>
                </a:lnTo>
                <a:cubicBezTo>
                  <a:pt x="192595" y="3687540"/>
                  <a:pt x="192595" y="3680494"/>
                  <a:pt x="194944" y="3675797"/>
                </a:cubicBezTo>
                <a:cubicBezTo>
                  <a:pt x="194944" y="3673448"/>
                  <a:pt x="194944" y="3671098"/>
                  <a:pt x="197292" y="3671098"/>
                </a:cubicBezTo>
                <a:close/>
                <a:moveTo>
                  <a:pt x="2105664" y="3665227"/>
                </a:moveTo>
                <a:cubicBezTo>
                  <a:pt x="2104489" y="3663465"/>
                  <a:pt x="2103319" y="3662878"/>
                  <a:pt x="2099792" y="3666402"/>
                </a:cubicBezTo>
                <a:cubicBezTo>
                  <a:pt x="2097443" y="3673448"/>
                  <a:pt x="2106840" y="3678146"/>
                  <a:pt x="2111536" y="3671099"/>
                </a:cubicBezTo>
                <a:cubicBezTo>
                  <a:pt x="2108012" y="3669924"/>
                  <a:pt x="2106840" y="3666988"/>
                  <a:pt x="2105664" y="3665227"/>
                </a:cubicBezTo>
                <a:close/>
                <a:moveTo>
                  <a:pt x="6221896" y="3661704"/>
                </a:moveTo>
                <a:cubicBezTo>
                  <a:pt x="6219547" y="3661704"/>
                  <a:pt x="6217199" y="3664053"/>
                  <a:pt x="6214850" y="3666402"/>
                </a:cubicBezTo>
                <a:cubicBezTo>
                  <a:pt x="6217199" y="3671099"/>
                  <a:pt x="6219547" y="3673448"/>
                  <a:pt x="6219547" y="3675796"/>
                </a:cubicBezTo>
                <a:cubicBezTo>
                  <a:pt x="6224245" y="3675796"/>
                  <a:pt x="6226593" y="3673448"/>
                  <a:pt x="6228942" y="3671099"/>
                </a:cubicBezTo>
                <a:cubicBezTo>
                  <a:pt x="6226593" y="3668750"/>
                  <a:pt x="6224245" y="3664053"/>
                  <a:pt x="6221896" y="3661704"/>
                </a:cubicBezTo>
                <a:close/>
                <a:moveTo>
                  <a:pt x="6163176" y="3661704"/>
                </a:moveTo>
                <a:cubicBezTo>
                  <a:pt x="6156130" y="3668750"/>
                  <a:pt x="6149084" y="3673448"/>
                  <a:pt x="6142037" y="3680494"/>
                </a:cubicBezTo>
                <a:cubicBezTo>
                  <a:pt x="6134991" y="3682843"/>
                  <a:pt x="6130293" y="3696936"/>
                  <a:pt x="6137340" y="3703982"/>
                </a:cubicBezTo>
                <a:cubicBezTo>
                  <a:pt x="6144386" y="3696936"/>
                  <a:pt x="6151432" y="3692238"/>
                  <a:pt x="6158479" y="3685192"/>
                </a:cubicBezTo>
                <a:cubicBezTo>
                  <a:pt x="6153781" y="3680494"/>
                  <a:pt x="6149084" y="3678145"/>
                  <a:pt x="6142037" y="3680494"/>
                </a:cubicBezTo>
                <a:cubicBezTo>
                  <a:pt x="6153781" y="3673448"/>
                  <a:pt x="6160828" y="3668750"/>
                  <a:pt x="6167874" y="3664053"/>
                </a:cubicBezTo>
                <a:cubicBezTo>
                  <a:pt x="6167874" y="3664053"/>
                  <a:pt x="6165525" y="3661704"/>
                  <a:pt x="6163176" y="3661704"/>
                </a:cubicBezTo>
                <a:close/>
                <a:moveTo>
                  <a:pt x="256012" y="3659355"/>
                </a:moveTo>
                <a:lnTo>
                  <a:pt x="265406" y="3664053"/>
                </a:lnTo>
                <a:lnTo>
                  <a:pt x="267755" y="3682843"/>
                </a:lnTo>
                <a:cubicBezTo>
                  <a:pt x="267755" y="3682843"/>
                  <a:pt x="265406" y="3685192"/>
                  <a:pt x="263058" y="3682843"/>
                </a:cubicBezTo>
                <a:lnTo>
                  <a:pt x="253663" y="3678145"/>
                </a:lnTo>
                <a:lnTo>
                  <a:pt x="246620" y="3666401"/>
                </a:lnTo>
                <a:close/>
                <a:moveTo>
                  <a:pt x="6229706" y="3654654"/>
                </a:moveTo>
                <a:lnTo>
                  <a:pt x="6230080" y="3655061"/>
                </a:lnTo>
                <a:lnTo>
                  <a:pt x="6228446" y="3655606"/>
                </a:lnTo>
                <a:close/>
                <a:moveTo>
                  <a:pt x="1061648" y="3649960"/>
                </a:moveTo>
                <a:cubicBezTo>
                  <a:pt x="1061648" y="3649960"/>
                  <a:pt x="1063998" y="3652309"/>
                  <a:pt x="1066342" y="3654658"/>
                </a:cubicBezTo>
                <a:lnTo>
                  <a:pt x="1061648" y="3659355"/>
                </a:lnTo>
                <a:cubicBezTo>
                  <a:pt x="1061648" y="3659355"/>
                  <a:pt x="1059299" y="3661704"/>
                  <a:pt x="1059299" y="3661704"/>
                </a:cubicBezTo>
                <a:lnTo>
                  <a:pt x="1052255" y="3666401"/>
                </a:lnTo>
                <a:lnTo>
                  <a:pt x="1045205" y="3661704"/>
                </a:lnTo>
                <a:cubicBezTo>
                  <a:pt x="1045205" y="3661704"/>
                  <a:pt x="1054606" y="3652309"/>
                  <a:pt x="1054606" y="3652309"/>
                </a:cubicBezTo>
                <a:close/>
                <a:moveTo>
                  <a:pt x="5234454" y="3648565"/>
                </a:moveTo>
                <a:cubicBezTo>
                  <a:pt x="5234381" y="3648345"/>
                  <a:pt x="5234527" y="3649666"/>
                  <a:pt x="5234821" y="3651721"/>
                </a:cubicBezTo>
                <a:lnTo>
                  <a:pt x="5235408" y="3654657"/>
                </a:lnTo>
                <a:lnTo>
                  <a:pt x="5235408" y="3654658"/>
                </a:lnTo>
                <a:cubicBezTo>
                  <a:pt x="5235408" y="3661704"/>
                  <a:pt x="5237757" y="3664053"/>
                  <a:pt x="5237757" y="3666402"/>
                </a:cubicBezTo>
                <a:lnTo>
                  <a:pt x="5235408" y="3654657"/>
                </a:lnTo>
                <a:close/>
                <a:moveTo>
                  <a:pt x="450967" y="3647611"/>
                </a:moveTo>
                <a:lnTo>
                  <a:pt x="458011" y="3652309"/>
                </a:lnTo>
                <a:lnTo>
                  <a:pt x="455662" y="3661704"/>
                </a:lnTo>
                <a:lnTo>
                  <a:pt x="441569" y="3671099"/>
                </a:lnTo>
                <a:lnTo>
                  <a:pt x="439224" y="3668750"/>
                </a:lnTo>
                <a:lnTo>
                  <a:pt x="439224" y="3659355"/>
                </a:lnTo>
                <a:close/>
                <a:moveTo>
                  <a:pt x="5942648" y="3641593"/>
                </a:moveTo>
                <a:cubicBezTo>
                  <a:pt x="5937693" y="3642033"/>
                  <a:pt x="5911270" y="3646437"/>
                  <a:pt x="5937694" y="3642914"/>
                </a:cubicBezTo>
                <a:cubicBezTo>
                  <a:pt x="5943565" y="3641740"/>
                  <a:pt x="5944299" y="3641446"/>
                  <a:pt x="5942648" y="3641593"/>
                </a:cubicBezTo>
                <a:close/>
                <a:moveTo>
                  <a:pt x="925405" y="3640565"/>
                </a:moveTo>
                <a:cubicBezTo>
                  <a:pt x="925405" y="3640565"/>
                  <a:pt x="927750" y="3642914"/>
                  <a:pt x="927750" y="3642914"/>
                </a:cubicBezTo>
                <a:lnTo>
                  <a:pt x="920602" y="3642914"/>
                </a:lnTo>
                <a:lnTo>
                  <a:pt x="922160" y="3641028"/>
                </a:lnTo>
                <a:close/>
                <a:moveTo>
                  <a:pt x="3997603" y="3638216"/>
                </a:moveTo>
                <a:cubicBezTo>
                  <a:pt x="3990556" y="3647611"/>
                  <a:pt x="3957673" y="3652309"/>
                  <a:pt x="3967068" y="3666402"/>
                </a:cubicBezTo>
                <a:cubicBezTo>
                  <a:pt x="3974114" y="3657006"/>
                  <a:pt x="4011695" y="3659355"/>
                  <a:pt x="3997603" y="3638216"/>
                </a:cubicBezTo>
                <a:close/>
                <a:moveTo>
                  <a:pt x="197292" y="3635867"/>
                </a:moveTo>
                <a:lnTo>
                  <a:pt x="204338" y="3638216"/>
                </a:lnTo>
                <a:lnTo>
                  <a:pt x="206687" y="3647611"/>
                </a:lnTo>
                <a:lnTo>
                  <a:pt x="201992" y="3657006"/>
                </a:lnTo>
                <a:cubicBezTo>
                  <a:pt x="201992" y="3657006"/>
                  <a:pt x="199642" y="3659355"/>
                  <a:pt x="197292" y="3659355"/>
                </a:cubicBezTo>
                <a:lnTo>
                  <a:pt x="187900" y="3657006"/>
                </a:lnTo>
                <a:close/>
                <a:moveTo>
                  <a:pt x="6198408" y="3633518"/>
                </a:moveTo>
                <a:cubicBezTo>
                  <a:pt x="6196060" y="3633518"/>
                  <a:pt x="6193711" y="3635867"/>
                  <a:pt x="6196060" y="3638216"/>
                </a:cubicBezTo>
                <a:cubicBezTo>
                  <a:pt x="6198408" y="3640565"/>
                  <a:pt x="6198408" y="3640565"/>
                  <a:pt x="6200757" y="3642914"/>
                </a:cubicBezTo>
                <a:cubicBezTo>
                  <a:pt x="6198408" y="3649960"/>
                  <a:pt x="6200757" y="3657006"/>
                  <a:pt x="6205455" y="3661704"/>
                </a:cubicBezTo>
                <a:cubicBezTo>
                  <a:pt x="6207804" y="3654658"/>
                  <a:pt x="6207804" y="3649960"/>
                  <a:pt x="6205455" y="3645262"/>
                </a:cubicBezTo>
                <a:cubicBezTo>
                  <a:pt x="6205455" y="3645262"/>
                  <a:pt x="6207804" y="3642914"/>
                  <a:pt x="6207804" y="3642914"/>
                </a:cubicBezTo>
                <a:cubicBezTo>
                  <a:pt x="6203106" y="3640565"/>
                  <a:pt x="6200757" y="3635867"/>
                  <a:pt x="6198408" y="3633518"/>
                </a:cubicBezTo>
                <a:close/>
                <a:moveTo>
                  <a:pt x="1287115" y="3631170"/>
                </a:moveTo>
                <a:lnTo>
                  <a:pt x="1282420" y="3638216"/>
                </a:lnTo>
                <a:cubicBezTo>
                  <a:pt x="1282420" y="3638216"/>
                  <a:pt x="1284765" y="3640565"/>
                  <a:pt x="1287115" y="3640565"/>
                </a:cubicBezTo>
                <a:lnTo>
                  <a:pt x="1296512" y="3642914"/>
                </a:lnTo>
                <a:lnTo>
                  <a:pt x="1305905" y="3640565"/>
                </a:lnTo>
                <a:cubicBezTo>
                  <a:pt x="1305905" y="3640565"/>
                  <a:pt x="1308255" y="3640565"/>
                  <a:pt x="1308255" y="3638216"/>
                </a:cubicBezTo>
                <a:lnTo>
                  <a:pt x="1296512" y="3631170"/>
                </a:lnTo>
                <a:close/>
                <a:moveTo>
                  <a:pt x="502623" y="3631170"/>
                </a:moveTo>
                <a:cubicBezTo>
                  <a:pt x="502623" y="3631170"/>
                  <a:pt x="500278" y="3633519"/>
                  <a:pt x="497928" y="3633519"/>
                </a:cubicBezTo>
                <a:lnTo>
                  <a:pt x="500278" y="3642914"/>
                </a:lnTo>
                <a:lnTo>
                  <a:pt x="507320" y="3652309"/>
                </a:lnTo>
                <a:lnTo>
                  <a:pt x="509670" y="3654658"/>
                </a:lnTo>
                <a:cubicBezTo>
                  <a:pt x="509670" y="3654658"/>
                  <a:pt x="512020" y="3652309"/>
                  <a:pt x="514366" y="3652309"/>
                </a:cubicBezTo>
                <a:lnTo>
                  <a:pt x="514366" y="3645263"/>
                </a:lnTo>
                <a:cubicBezTo>
                  <a:pt x="523763" y="3638216"/>
                  <a:pt x="519064" y="3640565"/>
                  <a:pt x="526113" y="3635868"/>
                </a:cubicBezTo>
                <a:cubicBezTo>
                  <a:pt x="526113" y="3635868"/>
                  <a:pt x="523763" y="3633519"/>
                  <a:pt x="521413" y="3631170"/>
                </a:cubicBezTo>
                <a:lnTo>
                  <a:pt x="512020" y="3633519"/>
                </a:lnTo>
                <a:close/>
                <a:moveTo>
                  <a:pt x="298290" y="3631169"/>
                </a:moveTo>
                <a:cubicBezTo>
                  <a:pt x="305341" y="3628820"/>
                  <a:pt x="310035" y="3631169"/>
                  <a:pt x="312384" y="3631169"/>
                </a:cubicBezTo>
                <a:cubicBezTo>
                  <a:pt x="312384" y="3631169"/>
                  <a:pt x="319429" y="3631169"/>
                  <a:pt x="321778" y="3631169"/>
                </a:cubicBezTo>
                <a:lnTo>
                  <a:pt x="331176" y="3640564"/>
                </a:lnTo>
                <a:lnTo>
                  <a:pt x="321778" y="3647610"/>
                </a:lnTo>
                <a:lnTo>
                  <a:pt x="288898" y="3642913"/>
                </a:lnTo>
                <a:cubicBezTo>
                  <a:pt x="293593" y="3640564"/>
                  <a:pt x="293593" y="3633518"/>
                  <a:pt x="298290" y="3631169"/>
                </a:cubicBezTo>
                <a:close/>
                <a:moveTo>
                  <a:pt x="1251884" y="3628821"/>
                </a:moveTo>
                <a:cubicBezTo>
                  <a:pt x="1247184" y="3631170"/>
                  <a:pt x="1240142" y="3635868"/>
                  <a:pt x="1240142" y="3638216"/>
                </a:cubicBezTo>
                <a:cubicBezTo>
                  <a:pt x="1235442" y="3647611"/>
                  <a:pt x="1247184" y="3659355"/>
                  <a:pt x="1251884" y="3671099"/>
                </a:cubicBezTo>
                <a:cubicBezTo>
                  <a:pt x="1251884" y="3675797"/>
                  <a:pt x="1251884" y="3678146"/>
                  <a:pt x="1251884" y="3680494"/>
                </a:cubicBezTo>
                <a:cubicBezTo>
                  <a:pt x="1249534" y="3687541"/>
                  <a:pt x="1233092" y="3687541"/>
                  <a:pt x="1230743" y="3696936"/>
                </a:cubicBezTo>
                <a:cubicBezTo>
                  <a:pt x="1230743" y="3701633"/>
                  <a:pt x="1233092" y="3703982"/>
                  <a:pt x="1235442" y="3706331"/>
                </a:cubicBezTo>
                <a:cubicBezTo>
                  <a:pt x="1237792" y="3708680"/>
                  <a:pt x="1242488" y="3706331"/>
                  <a:pt x="1244836" y="3706331"/>
                </a:cubicBezTo>
                <a:cubicBezTo>
                  <a:pt x="1247184" y="3708680"/>
                  <a:pt x="1247184" y="3708680"/>
                  <a:pt x="1247184" y="3708680"/>
                </a:cubicBezTo>
                <a:cubicBezTo>
                  <a:pt x="1254235" y="3715726"/>
                  <a:pt x="1254235" y="3715726"/>
                  <a:pt x="1261277" y="3708680"/>
                </a:cubicBezTo>
                <a:cubicBezTo>
                  <a:pt x="1265977" y="3706331"/>
                  <a:pt x="1268327" y="3701633"/>
                  <a:pt x="1270672" y="3699285"/>
                </a:cubicBezTo>
                <a:cubicBezTo>
                  <a:pt x="1273021" y="3696936"/>
                  <a:pt x="1277719" y="3694587"/>
                  <a:pt x="1280070" y="3694587"/>
                </a:cubicBezTo>
                <a:cubicBezTo>
                  <a:pt x="1284765" y="3692238"/>
                  <a:pt x="1289462" y="3699285"/>
                  <a:pt x="1296512" y="3701633"/>
                </a:cubicBezTo>
                <a:cubicBezTo>
                  <a:pt x="1303555" y="3703982"/>
                  <a:pt x="1305905" y="3692238"/>
                  <a:pt x="1312950" y="3689890"/>
                </a:cubicBezTo>
                <a:cubicBezTo>
                  <a:pt x="1312950" y="3689890"/>
                  <a:pt x="1319997" y="3687541"/>
                  <a:pt x="1327043" y="3699285"/>
                </a:cubicBezTo>
                <a:lnTo>
                  <a:pt x="1338790" y="3706331"/>
                </a:lnTo>
                <a:cubicBezTo>
                  <a:pt x="1338790" y="3706331"/>
                  <a:pt x="1355228" y="3689890"/>
                  <a:pt x="1362275" y="3680494"/>
                </a:cubicBezTo>
                <a:lnTo>
                  <a:pt x="1352883" y="3654658"/>
                </a:lnTo>
                <a:cubicBezTo>
                  <a:pt x="1345833" y="3645263"/>
                  <a:pt x="1348182" y="3645263"/>
                  <a:pt x="1343485" y="3645263"/>
                </a:cubicBezTo>
                <a:cubicBezTo>
                  <a:pt x="1343485" y="3645263"/>
                  <a:pt x="1341135" y="3645263"/>
                  <a:pt x="1338790" y="3645263"/>
                </a:cubicBezTo>
                <a:cubicBezTo>
                  <a:pt x="1338790" y="3649960"/>
                  <a:pt x="1338790" y="3652309"/>
                  <a:pt x="1338790" y="3654658"/>
                </a:cubicBezTo>
                <a:cubicBezTo>
                  <a:pt x="1338790" y="3664053"/>
                  <a:pt x="1334090" y="3671099"/>
                  <a:pt x="1322347" y="3673448"/>
                </a:cubicBezTo>
                <a:cubicBezTo>
                  <a:pt x="1301206" y="3680494"/>
                  <a:pt x="1275370" y="3671099"/>
                  <a:pt x="1270672" y="3661704"/>
                </a:cubicBezTo>
                <a:cubicBezTo>
                  <a:pt x="1265977" y="3652309"/>
                  <a:pt x="1270672" y="3640565"/>
                  <a:pt x="1270672" y="3628821"/>
                </a:cubicBezTo>
                <a:cubicBezTo>
                  <a:pt x="1263627" y="3628821"/>
                  <a:pt x="1258928" y="3626473"/>
                  <a:pt x="1251884" y="3628821"/>
                </a:cubicBezTo>
                <a:close/>
                <a:moveTo>
                  <a:pt x="251314" y="3624123"/>
                </a:moveTo>
                <a:cubicBezTo>
                  <a:pt x="253663" y="3624123"/>
                  <a:pt x="253663" y="3624123"/>
                  <a:pt x="256012" y="3624123"/>
                </a:cubicBezTo>
                <a:cubicBezTo>
                  <a:pt x="256012" y="3624123"/>
                  <a:pt x="258363" y="3624123"/>
                  <a:pt x="258363" y="3624123"/>
                </a:cubicBezTo>
                <a:lnTo>
                  <a:pt x="260708" y="3649960"/>
                </a:lnTo>
                <a:lnTo>
                  <a:pt x="256012" y="3654657"/>
                </a:lnTo>
                <a:lnTo>
                  <a:pt x="246620" y="3652308"/>
                </a:lnTo>
                <a:lnTo>
                  <a:pt x="241920" y="3647611"/>
                </a:lnTo>
                <a:lnTo>
                  <a:pt x="246620" y="3640564"/>
                </a:lnTo>
                <a:close/>
                <a:moveTo>
                  <a:pt x="5984596" y="3624014"/>
                </a:moveTo>
                <a:cubicBezTo>
                  <a:pt x="5983788" y="3622509"/>
                  <a:pt x="5982321" y="3622949"/>
                  <a:pt x="5979972" y="3626472"/>
                </a:cubicBezTo>
                <a:cubicBezTo>
                  <a:pt x="5979972" y="3638216"/>
                  <a:pt x="5972925" y="3649960"/>
                  <a:pt x="5979972" y="3659355"/>
                </a:cubicBezTo>
                <a:cubicBezTo>
                  <a:pt x="5983494" y="3650547"/>
                  <a:pt x="5987018" y="3628528"/>
                  <a:pt x="5984596" y="3624014"/>
                </a:cubicBezTo>
                <a:close/>
                <a:moveTo>
                  <a:pt x="5942391" y="3621774"/>
                </a:moveTo>
                <a:cubicBezTo>
                  <a:pt x="5942391" y="3621774"/>
                  <a:pt x="5942391" y="3624123"/>
                  <a:pt x="5942391" y="3624123"/>
                </a:cubicBezTo>
                <a:cubicBezTo>
                  <a:pt x="5944740" y="3626472"/>
                  <a:pt x="5947089" y="3628821"/>
                  <a:pt x="5949438" y="3631170"/>
                </a:cubicBezTo>
                <a:cubicBezTo>
                  <a:pt x="5951786" y="3631170"/>
                  <a:pt x="5951786" y="3631170"/>
                  <a:pt x="5951786" y="3631170"/>
                </a:cubicBezTo>
                <a:cubicBezTo>
                  <a:pt x="5949438" y="3626472"/>
                  <a:pt x="5944740" y="3624123"/>
                  <a:pt x="5942391" y="3621774"/>
                </a:cubicBezTo>
                <a:close/>
                <a:moveTo>
                  <a:pt x="1019370" y="3617076"/>
                </a:moveTo>
                <a:lnTo>
                  <a:pt x="1024070" y="3624122"/>
                </a:lnTo>
                <a:lnTo>
                  <a:pt x="1019370" y="3631169"/>
                </a:lnTo>
                <a:lnTo>
                  <a:pt x="1009973" y="3628820"/>
                </a:lnTo>
                <a:lnTo>
                  <a:pt x="1007623" y="3626471"/>
                </a:lnTo>
                <a:lnTo>
                  <a:pt x="1009973" y="3621774"/>
                </a:lnTo>
                <a:close/>
                <a:moveTo>
                  <a:pt x="6181967" y="3614728"/>
                </a:moveTo>
                <a:cubicBezTo>
                  <a:pt x="6181967" y="3614728"/>
                  <a:pt x="6179618" y="3617077"/>
                  <a:pt x="6179618" y="3617077"/>
                </a:cubicBezTo>
                <a:cubicBezTo>
                  <a:pt x="6179618" y="3619426"/>
                  <a:pt x="6181967" y="3619426"/>
                  <a:pt x="6181967" y="3621774"/>
                </a:cubicBezTo>
                <a:cubicBezTo>
                  <a:pt x="6179618" y="3624123"/>
                  <a:pt x="6179618" y="3624123"/>
                  <a:pt x="6177269" y="3624123"/>
                </a:cubicBezTo>
                <a:cubicBezTo>
                  <a:pt x="6193711" y="3626472"/>
                  <a:pt x="6160828" y="3649960"/>
                  <a:pt x="6181967" y="3652309"/>
                </a:cubicBezTo>
                <a:cubicBezTo>
                  <a:pt x="6181967" y="3649960"/>
                  <a:pt x="6184316" y="3649960"/>
                  <a:pt x="6184316" y="3647611"/>
                </a:cubicBezTo>
                <a:cubicBezTo>
                  <a:pt x="6186664" y="3649960"/>
                  <a:pt x="6186664" y="3652309"/>
                  <a:pt x="6189013" y="3654658"/>
                </a:cubicBezTo>
                <a:cubicBezTo>
                  <a:pt x="6189013" y="3654658"/>
                  <a:pt x="6191362" y="3652309"/>
                  <a:pt x="6191362" y="3652309"/>
                </a:cubicBezTo>
                <a:lnTo>
                  <a:pt x="6184316" y="3645262"/>
                </a:lnTo>
                <a:cubicBezTo>
                  <a:pt x="6189013" y="3635867"/>
                  <a:pt x="6193711" y="3626472"/>
                  <a:pt x="6189013" y="3621774"/>
                </a:cubicBezTo>
                <a:cubicBezTo>
                  <a:pt x="6186664" y="3619426"/>
                  <a:pt x="6184316" y="3617077"/>
                  <a:pt x="6181967" y="3614728"/>
                </a:cubicBezTo>
                <a:close/>
                <a:moveTo>
                  <a:pt x="443918" y="3612379"/>
                </a:moveTo>
                <a:lnTo>
                  <a:pt x="448616" y="3619425"/>
                </a:lnTo>
                <a:lnTo>
                  <a:pt x="443918" y="3621774"/>
                </a:lnTo>
                <a:lnTo>
                  <a:pt x="439224" y="3617077"/>
                </a:lnTo>
                <a:close/>
                <a:moveTo>
                  <a:pt x="385199" y="3612379"/>
                </a:moveTo>
                <a:lnTo>
                  <a:pt x="392246" y="3617077"/>
                </a:lnTo>
                <a:lnTo>
                  <a:pt x="385199" y="3624123"/>
                </a:lnTo>
                <a:lnTo>
                  <a:pt x="380504" y="3617077"/>
                </a:lnTo>
                <a:close/>
                <a:moveTo>
                  <a:pt x="6000157" y="3607132"/>
                </a:moveTo>
                <a:cubicBezTo>
                  <a:pt x="5994652" y="3607682"/>
                  <a:pt x="5985844" y="3627060"/>
                  <a:pt x="6003460" y="3614728"/>
                </a:cubicBezTo>
                <a:cubicBezTo>
                  <a:pt x="6003460" y="3608856"/>
                  <a:pt x="6001992" y="3606948"/>
                  <a:pt x="6000157" y="3607132"/>
                </a:cubicBezTo>
                <a:close/>
                <a:moveTo>
                  <a:pt x="183199" y="3605333"/>
                </a:moveTo>
                <a:lnTo>
                  <a:pt x="190250" y="3610031"/>
                </a:lnTo>
                <a:cubicBezTo>
                  <a:pt x="190250" y="3610031"/>
                  <a:pt x="192596" y="3612379"/>
                  <a:pt x="192596" y="3614728"/>
                </a:cubicBezTo>
                <a:lnTo>
                  <a:pt x="192596" y="3621774"/>
                </a:lnTo>
                <a:cubicBezTo>
                  <a:pt x="192596" y="3621774"/>
                  <a:pt x="190250" y="3624123"/>
                  <a:pt x="187900" y="3626472"/>
                </a:cubicBezTo>
                <a:lnTo>
                  <a:pt x="183199" y="3621774"/>
                </a:lnTo>
                <a:lnTo>
                  <a:pt x="180852" y="3619426"/>
                </a:lnTo>
                <a:lnTo>
                  <a:pt x="176157" y="3614728"/>
                </a:lnTo>
                <a:close/>
                <a:moveTo>
                  <a:pt x="6048379" y="3601810"/>
                </a:moveTo>
                <a:cubicBezTo>
                  <a:pt x="6046911" y="3600049"/>
                  <a:pt x="6045737" y="3599462"/>
                  <a:pt x="6043389" y="3602985"/>
                </a:cubicBezTo>
                <a:cubicBezTo>
                  <a:pt x="6041040" y="3607682"/>
                  <a:pt x="6050435" y="3614728"/>
                  <a:pt x="6055133" y="3607682"/>
                </a:cubicBezTo>
                <a:cubicBezTo>
                  <a:pt x="6051609" y="3606508"/>
                  <a:pt x="6049847" y="3603572"/>
                  <a:pt x="6048379" y="3601810"/>
                </a:cubicBezTo>
                <a:close/>
                <a:moveTo>
                  <a:pt x="739852" y="3600636"/>
                </a:moveTo>
                <a:lnTo>
                  <a:pt x="723409" y="3617077"/>
                </a:lnTo>
                <a:lnTo>
                  <a:pt x="744547" y="3614729"/>
                </a:lnTo>
                <a:lnTo>
                  <a:pt x="746895" y="3605333"/>
                </a:lnTo>
                <a:close/>
                <a:moveTo>
                  <a:pt x="981775" y="3598287"/>
                </a:moveTo>
                <a:lnTo>
                  <a:pt x="984905" y="3600636"/>
                </a:lnTo>
                <a:lnTo>
                  <a:pt x="981265" y="3600636"/>
                </a:lnTo>
                <a:close/>
                <a:moveTo>
                  <a:pt x="6163176" y="3595938"/>
                </a:moveTo>
                <a:cubicBezTo>
                  <a:pt x="6165525" y="3600636"/>
                  <a:pt x="6167874" y="3605333"/>
                  <a:pt x="6170223" y="3607682"/>
                </a:cubicBezTo>
                <a:cubicBezTo>
                  <a:pt x="6170223" y="3607682"/>
                  <a:pt x="6172572" y="3605333"/>
                  <a:pt x="6172572" y="3605333"/>
                </a:cubicBezTo>
                <a:cubicBezTo>
                  <a:pt x="6170223" y="3602985"/>
                  <a:pt x="6165525" y="3598287"/>
                  <a:pt x="6163176" y="3595938"/>
                </a:cubicBezTo>
                <a:close/>
                <a:moveTo>
                  <a:pt x="366405" y="3595938"/>
                </a:moveTo>
                <a:lnTo>
                  <a:pt x="375803" y="3595938"/>
                </a:lnTo>
                <a:cubicBezTo>
                  <a:pt x="375803" y="3595938"/>
                  <a:pt x="378149" y="3598287"/>
                  <a:pt x="378149" y="3600636"/>
                </a:cubicBezTo>
                <a:lnTo>
                  <a:pt x="375803" y="3610031"/>
                </a:lnTo>
                <a:cubicBezTo>
                  <a:pt x="375803" y="3610031"/>
                  <a:pt x="373453" y="3612379"/>
                  <a:pt x="373453" y="3612379"/>
                </a:cubicBezTo>
                <a:lnTo>
                  <a:pt x="366405" y="3610031"/>
                </a:lnTo>
                <a:lnTo>
                  <a:pt x="361706" y="3600636"/>
                </a:lnTo>
                <a:close/>
                <a:moveTo>
                  <a:pt x="6073776" y="3592929"/>
                </a:moveTo>
                <a:cubicBezTo>
                  <a:pt x="6071574" y="3594030"/>
                  <a:pt x="6069225" y="3597113"/>
                  <a:pt x="6066877" y="3602985"/>
                </a:cubicBezTo>
                <a:cubicBezTo>
                  <a:pt x="6080969" y="3617077"/>
                  <a:pt x="6083318" y="3635867"/>
                  <a:pt x="6083318" y="3654658"/>
                </a:cubicBezTo>
                <a:cubicBezTo>
                  <a:pt x="6083318" y="3654658"/>
                  <a:pt x="6083318" y="3654658"/>
                  <a:pt x="6080969" y="3654658"/>
                </a:cubicBezTo>
                <a:cubicBezTo>
                  <a:pt x="6080969" y="3657006"/>
                  <a:pt x="6083318" y="3657006"/>
                  <a:pt x="6083318" y="3657006"/>
                </a:cubicBezTo>
                <a:cubicBezTo>
                  <a:pt x="6083318" y="3675796"/>
                  <a:pt x="6085667" y="3694587"/>
                  <a:pt x="6099760" y="3703982"/>
                </a:cubicBezTo>
                <a:cubicBezTo>
                  <a:pt x="6095062" y="3687540"/>
                  <a:pt x="6095062" y="3668750"/>
                  <a:pt x="6088016" y="3652309"/>
                </a:cubicBezTo>
                <a:cubicBezTo>
                  <a:pt x="6088016" y="3654658"/>
                  <a:pt x="6085667" y="3657006"/>
                  <a:pt x="6083318" y="3657006"/>
                </a:cubicBezTo>
                <a:cubicBezTo>
                  <a:pt x="6083318" y="3657006"/>
                  <a:pt x="6083318" y="3654658"/>
                  <a:pt x="6083318" y="3654658"/>
                </a:cubicBezTo>
                <a:cubicBezTo>
                  <a:pt x="6097411" y="3649960"/>
                  <a:pt x="6080969" y="3628821"/>
                  <a:pt x="6097411" y="3628821"/>
                </a:cubicBezTo>
                <a:cubicBezTo>
                  <a:pt x="6092713" y="3638216"/>
                  <a:pt x="6104457" y="3682843"/>
                  <a:pt x="6102109" y="3664053"/>
                </a:cubicBezTo>
                <a:cubicBezTo>
                  <a:pt x="6097411" y="3633518"/>
                  <a:pt x="6116201" y="3614728"/>
                  <a:pt x="6113852" y="3600636"/>
                </a:cubicBezTo>
                <a:cubicBezTo>
                  <a:pt x="6111503" y="3602985"/>
                  <a:pt x="6083318" y="3591241"/>
                  <a:pt x="6095062" y="3612380"/>
                </a:cubicBezTo>
                <a:cubicBezTo>
                  <a:pt x="6097411" y="3607682"/>
                  <a:pt x="6099760" y="3600636"/>
                  <a:pt x="6104457" y="3602985"/>
                </a:cubicBezTo>
                <a:cubicBezTo>
                  <a:pt x="6099760" y="3612380"/>
                  <a:pt x="6092713" y="3614728"/>
                  <a:pt x="6085667" y="3614728"/>
                </a:cubicBezTo>
                <a:cubicBezTo>
                  <a:pt x="6085667" y="3604159"/>
                  <a:pt x="6080382" y="3589626"/>
                  <a:pt x="6073776" y="3592929"/>
                </a:cubicBezTo>
                <a:close/>
                <a:moveTo>
                  <a:pt x="934798" y="3584195"/>
                </a:moveTo>
                <a:lnTo>
                  <a:pt x="892520" y="3586543"/>
                </a:lnTo>
                <a:lnTo>
                  <a:pt x="918355" y="3598287"/>
                </a:lnTo>
                <a:cubicBezTo>
                  <a:pt x="918355" y="3598287"/>
                  <a:pt x="923055" y="3600636"/>
                  <a:pt x="934798" y="3600636"/>
                </a:cubicBezTo>
                <a:close/>
                <a:moveTo>
                  <a:pt x="317083" y="3584194"/>
                </a:moveTo>
                <a:lnTo>
                  <a:pt x="324127" y="3591240"/>
                </a:lnTo>
                <a:lnTo>
                  <a:pt x="317083" y="3595938"/>
                </a:lnTo>
                <a:lnTo>
                  <a:pt x="312384" y="3591240"/>
                </a:lnTo>
                <a:close/>
                <a:moveTo>
                  <a:pt x="5970576" y="3579496"/>
                </a:moveTo>
                <a:cubicBezTo>
                  <a:pt x="5970576" y="3581845"/>
                  <a:pt x="5970576" y="3584194"/>
                  <a:pt x="5970576" y="3586542"/>
                </a:cubicBezTo>
                <a:cubicBezTo>
                  <a:pt x="5968228" y="3586542"/>
                  <a:pt x="5965879" y="3584194"/>
                  <a:pt x="5963530" y="3581845"/>
                </a:cubicBezTo>
                <a:cubicBezTo>
                  <a:pt x="5963530" y="3579496"/>
                  <a:pt x="5965879" y="3577147"/>
                  <a:pt x="5970576" y="3579496"/>
                </a:cubicBezTo>
                <a:close/>
                <a:moveTo>
                  <a:pt x="1172041" y="3579496"/>
                </a:moveTo>
                <a:cubicBezTo>
                  <a:pt x="1172041" y="3579496"/>
                  <a:pt x="1179088" y="3584195"/>
                  <a:pt x="1181439" y="3586543"/>
                </a:cubicBezTo>
                <a:lnTo>
                  <a:pt x="1190831" y="3610031"/>
                </a:lnTo>
                <a:lnTo>
                  <a:pt x="1181439" y="3624124"/>
                </a:lnTo>
                <a:lnTo>
                  <a:pt x="1155604" y="3633519"/>
                </a:lnTo>
                <a:lnTo>
                  <a:pt x="1150903" y="3628821"/>
                </a:lnTo>
                <a:cubicBezTo>
                  <a:pt x="1150903" y="3628821"/>
                  <a:pt x="1153254" y="3624124"/>
                  <a:pt x="1155604" y="3621775"/>
                </a:cubicBezTo>
                <a:lnTo>
                  <a:pt x="1169696" y="3612380"/>
                </a:lnTo>
                <a:cubicBezTo>
                  <a:pt x="1172041" y="3612380"/>
                  <a:pt x="1174390" y="3607682"/>
                  <a:pt x="1174390" y="3602985"/>
                </a:cubicBezTo>
                <a:cubicBezTo>
                  <a:pt x="1174390" y="3598287"/>
                  <a:pt x="1169696" y="3595938"/>
                  <a:pt x="1167346" y="3593590"/>
                </a:cubicBezTo>
                <a:cubicBezTo>
                  <a:pt x="1167346" y="3588892"/>
                  <a:pt x="1167346" y="3586543"/>
                  <a:pt x="1167346" y="3584195"/>
                </a:cubicBezTo>
                <a:cubicBezTo>
                  <a:pt x="1167346" y="3581846"/>
                  <a:pt x="1169696" y="3579496"/>
                  <a:pt x="1172041" y="3579496"/>
                </a:cubicBezTo>
                <a:close/>
                <a:moveTo>
                  <a:pt x="1512596" y="3577148"/>
                </a:moveTo>
                <a:cubicBezTo>
                  <a:pt x="1505551" y="3591241"/>
                  <a:pt x="1512596" y="3598287"/>
                  <a:pt x="1519643" y="3607682"/>
                </a:cubicBezTo>
                <a:cubicBezTo>
                  <a:pt x="1533736" y="3579497"/>
                  <a:pt x="1540786" y="3619426"/>
                  <a:pt x="1554874" y="3621775"/>
                </a:cubicBezTo>
                <a:cubicBezTo>
                  <a:pt x="1557223" y="3612380"/>
                  <a:pt x="1561921" y="3605333"/>
                  <a:pt x="1564271" y="3598287"/>
                </a:cubicBezTo>
                <a:cubicBezTo>
                  <a:pt x="1538436" y="3581846"/>
                  <a:pt x="1538436" y="3581846"/>
                  <a:pt x="1512596" y="3577148"/>
                </a:cubicBezTo>
                <a:close/>
                <a:moveTo>
                  <a:pt x="272455" y="3571863"/>
                </a:moveTo>
                <a:cubicBezTo>
                  <a:pt x="273040" y="3571863"/>
                  <a:pt x="273628" y="3572450"/>
                  <a:pt x="274805" y="3574799"/>
                </a:cubicBezTo>
                <a:cubicBezTo>
                  <a:pt x="274805" y="3574799"/>
                  <a:pt x="281849" y="3581845"/>
                  <a:pt x="286548" y="3586543"/>
                </a:cubicBezTo>
                <a:lnTo>
                  <a:pt x="281849" y="3593589"/>
                </a:lnTo>
                <a:lnTo>
                  <a:pt x="274805" y="3595938"/>
                </a:lnTo>
                <a:lnTo>
                  <a:pt x="270105" y="3591241"/>
                </a:lnTo>
                <a:lnTo>
                  <a:pt x="267756" y="3581845"/>
                </a:lnTo>
                <a:lnTo>
                  <a:pt x="270105" y="3572450"/>
                </a:lnTo>
                <a:cubicBezTo>
                  <a:pt x="271279" y="3572450"/>
                  <a:pt x="271866" y="3571863"/>
                  <a:pt x="272455" y="3571863"/>
                </a:cubicBezTo>
                <a:close/>
                <a:moveTo>
                  <a:pt x="1578364" y="3570102"/>
                </a:moveTo>
                <a:cubicBezTo>
                  <a:pt x="1578364" y="3584195"/>
                  <a:pt x="1578364" y="3595938"/>
                  <a:pt x="1580714" y="3610031"/>
                </a:cubicBezTo>
                <a:cubicBezTo>
                  <a:pt x="1590107" y="3602985"/>
                  <a:pt x="1599502" y="3598287"/>
                  <a:pt x="1608899" y="3588892"/>
                </a:cubicBezTo>
                <a:cubicBezTo>
                  <a:pt x="1599502" y="3584195"/>
                  <a:pt x="1587757" y="3577148"/>
                  <a:pt x="1578364" y="3570102"/>
                </a:cubicBezTo>
                <a:close/>
                <a:moveTo>
                  <a:pt x="6036342" y="3567753"/>
                </a:moveTo>
                <a:cubicBezTo>
                  <a:pt x="6033993" y="3584194"/>
                  <a:pt x="6019901" y="3574799"/>
                  <a:pt x="6015203" y="3586543"/>
                </a:cubicBezTo>
                <a:cubicBezTo>
                  <a:pt x="6038691" y="3600636"/>
                  <a:pt x="6012855" y="3635867"/>
                  <a:pt x="6029296" y="3652309"/>
                </a:cubicBezTo>
                <a:cubicBezTo>
                  <a:pt x="6050435" y="3635867"/>
                  <a:pt x="6019901" y="3614728"/>
                  <a:pt x="6036342" y="3567753"/>
                </a:cubicBezTo>
                <a:close/>
                <a:moveTo>
                  <a:pt x="620060" y="3565110"/>
                </a:moveTo>
                <a:cubicBezTo>
                  <a:pt x="617129" y="3565404"/>
                  <a:pt x="613018" y="3566578"/>
                  <a:pt x="608318" y="3570102"/>
                </a:cubicBezTo>
                <a:lnTo>
                  <a:pt x="605970" y="3584195"/>
                </a:lnTo>
                <a:lnTo>
                  <a:pt x="636503" y="3586543"/>
                </a:lnTo>
                <a:lnTo>
                  <a:pt x="638853" y="3588892"/>
                </a:lnTo>
                <a:cubicBezTo>
                  <a:pt x="638853" y="3588892"/>
                  <a:pt x="643548" y="3588892"/>
                  <a:pt x="650596" y="3588892"/>
                </a:cubicBezTo>
                <a:lnTo>
                  <a:pt x="634153" y="3570102"/>
                </a:lnTo>
                <a:cubicBezTo>
                  <a:pt x="629456" y="3567753"/>
                  <a:pt x="627111" y="3565404"/>
                  <a:pt x="624761" y="3565404"/>
                </a:cubicBezTo>
                <a:cubicBezTo>
                  <a:pt x="624761" y="3565404"/>
                  <a:pt x="623000" y="3564816"/>
                  <a:pt x="620060" y="3565110"/>
                </a:cubicBezTo>
                <a:close/>
                <a:moveTo>
                  <a:pt x="326475" y="3560706"/>
                </a:moveTo>
                <a:lnTo>
                  <a:pt x="328825" y="3565404"/>
                </a:lnTo>
                <a:lnTo>
                  <a:pt x="326475" y="3574799"/>
                </a:lnTo>
                <a:lnTo>
                  <a:pt x="317083" y="3565404"/>
                </a:lnTo>
                <a:close/>
                <a:moveTo>
                  <a:pt x="573086" y="3556009"/>
                </a:moveTo>
                <a:lnTo>
                  <a:pt x="563691" y="3572451"/>
                </a:lnTo>
                <a:cubicBezTo>
                  <a:pt x="561342" y="3574799"/>
                  <a:pt x="561342" y="3574799"/>
                  <a:pt x="558992" y="3577148"/>
                </a:cubicBezTo>
                <a:cubicBezTo>
                  <a:pt x="558992" y="3577148"/>
                  <a:pt x="561342" y="3579497"/>
                  <a:pt x="563691" y="3581846"/>
                </a:cubicBezTo>
                <a:lnTo>
                  <a:pt x="582483" y="3560707"/>
                </a:lnTo>
                <a:close/>
                <a:moveTo>
                  <a:pt x="5881322" y="3551311"/>
                </a:moveTo>
                <a:cubicBezTo>
                  <a:pt x="5881322" y="3553660"/>
                  <a:pt x="5881322" y="3563055"/>
                  <a:pt x="5883671" y="3572450"/>
                </a:cubicBezTo>
                <a:cubicBezTo>
                  <a:pt x="5878973" y="3567753"/>
                  <a:pt x="5874276" y="3565404"/>
                  <a:pt x="5869578" y="3560706"/>
                </a:cubicBezTo>
                <a:cubicBezTo>
                  <a:pt x="5871927" y="3556009"/>
                  <a:pt x="5874276" y="3551311"/>
                  <a:pt x="5881322" y="3551311"/>
                </a:cubicBezTo>
                <a:close/>
                <a:moveTo>
                  <a:pt x="291244" y="3548962"/>
                </a:moveTo>
                <a:lnTo>
                  <a:pt x="300640" y="3551311"/>
                </a:lnTo>
                <a:cubicBezTo>
                  <a:pt x="300640" y="3551311"/>
                  <a:pt x="302990" y="3556008"/>
                  <a:pt x="305336" y="3556008"/>
                </a:cubicBezTo>
                <a:lnTo>
                  <a:pt x="310034" y="3565403"/>
                </a:lnTo>
                <a:lnTo>
                  <a:pt x="300640" y="3567752"/>
                </a:lnTo>
                <a:lnTo>
                  <a:pt x="291244" y="3567752"/>
                </a:lnTo>
                <a:lnTo>
                  <a:pt x="284197" y="3563055"/>
                </a:lnTo>
                <a:lnTo>
                  <a:pt x="286548" y="3553660"/>
                </a:lnTo>
                <a:close/>
                <a:moveTo>
                  <a:pt x="512020" y="3546614"/>
                </a:moveTo>
                <a:lnTo>
                  <a:pt x="502623" y="3548963"/>
                </a:lnTo>
                <a:lnTo>
                  <a:pt x="500278" y="3551311"/>
                </a:lnTo>
                <a:lnTo>
                  <a:pt x="502623" y="3556009"/>
                </a:lnTo>
                <a:lnTo>
                  <a:pt x="512020" y="3556009"/>
                </a:lnTo>
                <a:lnTo>
                  <a:pt x="514366" y="3551311"/>
                </a:lnTo>
                <a:close/>
                <a:moveTo>
                  <a:pt x="382854" y="3541916"/>
                </a:moveTo>
                <a:cubicBezTo>
                  <a:pt x="378154" y="3544265"/>
                  <a:pt x="375805" y="3548963"/>
                  <a:pt x="373456" y="3551311"/>
                </a:cubicBezTo>
                <a:cubicBezTo>
                  <a:pt x="373456" y="3551311"/>
                  <a:pt x="380504" y="3553660"/>
                  <a:pt x="382854" y="3556009"/>
                </a:cubicBezTo>
                <a:lnTo>
                  <a:pt x="392247" y="3551311"/>
                </a:lnTo>
                <a:lnTo>
                  <a:pt x="406339" y="3584194"/>
                </a:lnTo>
                <a:cubicBezTo>
                  <a:pt x="418084" y="3581846"/>
                  <a:pt x="418084" y="3586543"/>
                  <a:pt x="418084" y="3570102"/>
                </a:cubicBezTo>
                <a:lnTo>
                  <a:pt x="403989" y="3548963"/>
                </a:lnTo>
                <a:cubicBezTo>
                  <a:pt x="406339" y="3546614"/>
                  <a:pt x="408689" y="3546614"/>
                  <a:pt x="411039" y="3544265"/>
                </a:cubicBezTo>
                <a:cubicBezTo>
                  <a:pt x="411039" y="3544265"/>
                  <a:pt x="413389" y="3541916"/>
                  <a:pt x="415734" y="3541916"/>
                </a:cubicBezTo>
                <a:cubicBezTo>
                  <a:pt x="396941" y="3546614"/>
                  <a:pt x="403989" y="3544265"/>
                  <a:pt x="392247" y="3548963"/>
                </a:cubicBezTo>
                <a:cubicBezTo>
                  <a:pt x="387548" y="3546614"/>
                  <a:pt x="385199" y="3544265"/>
                  <a:pt x="382854" y="3541916"/>
                </a:cubicBezTo>
                <a:close/>
                <a:moveTo>
                  <a:pt x="901914" y="3539567"/>
                </a:moveTo>
                <a:lnTo>
                  <a:pt x="897220" y="3548963"/>
                </a:lnTo>
                <a:cubicBezTo>
                  <a:pt x="897220" y="3548963"/>
                  <a:pt x="901914" y="3556009"/>
                  <a:pt x="906612" y="3558358"/>
                </a:cubicBezTo>
                <a:lnTo>
                  <a:pt x="911313" y="3560707"/>
                </a:lnTo>
                <a:lnTo>
                  <a:pt x="920705" y="3558358"/>
                </a:lnTo>
                <a:cubicBezTo>
                  <a:pt x="920705" y="3558358"/>
                  <a:pt x="923055" y="3558358"/>
                  <a:pt x="923055" y="3558358"/>
                </a:cubicBezTo>
                <a:lnTo>
                  <a:pt x="927750" y="3548963"/>
                </a:lnTo>
                <a:lnTo>
                  <a:pt x="920705" y="3541916"/>
                </a:lnTo>
                <a:lnTo>
                  <a:pt x="911313" y="3539567"/>
                </a:lnTo>
                <a:close/>
                <a:moveTo>
                  <a:pt x="706966" y="3534870"/>
                </a:moveTo>
                <a:lnTo>
                  <a:pt x="704616" y="3537219"/>
                </a:lnTo>
                <a:lnTo>
                  <a:pt x="706966" y="3541916"/>
                </a:lnTo>
                <a:lnTo>
                  <a:pt x="711666" y="3537219"/>
                </a:lnTo>
                <a:close/>
                <a:moveTo>
                  <a:pt x="216085" y="3534869"/>
                </a:moveTo>
                <a:lnTo>
                  <a:pt x="220780" y="3539567"/>
                </a:lnTo>
                <a:lnTo>
                  <a:pt x="216085" y="3546613"/>
                </a:lnTo>
                <a:lnTo>
                  <a:pt x="211384" y="3539567"/>
                </a:lnTo>
                <a:close/>
                <a:moveTo>
                  <a:pt x="5916554" y="3532521"/>
                </a:moveTo>
                <a:cubicBezTo>
                  <a:pt x="5916554" y="3537219"/>
                  <a:pt x="5918903" y="3541916"/>
                  <a:pt x="5918903" y="3546614"/>
                </a:cubicBezTo>
                <a:cubicBezTo>
                  <a:pt x="5918903" y="3546614"/>
                  <a:pt x="5916554" y="3544265"/>
                  <a:pt x="5916554" y="3544265"/>
                </a:cubicBezTo>
                <a:cubicBezTo>
                  <a:pt x="5914206" y="3541916"/>
                  <a:pt x="5911857" y="3541916"/>
                  <a:pt x="5909508" y="3541916"/>
                </a:cubicBezTo>
                <a:cubicBezTo>
                  <a:pt x="5911857" y="3539567"/>
                  <a:pt x="5914206" y="3537219"/>
                  <a:pt x="5916554" y="3532521"/>
                </a:cubicBezTo>
                <a:close/>
                <a:moveTo>
                  <a:pt x="1183772" y="3532521"/>
                </a:moveTo>
                <a:lnTo>
                  <a:pt x="1179071" y="3534870"/>
                </a:lnTo>
                <a:lnTo>
                  <a:pt x="1181422" y="3544265"/>
                </a:lnTo>
                <a:lnTo>
                  <a:pt x="1183772" y="3544265"/>
                </a:lnTo>
                <a:lnTo>
                  <a:pt x="1188465" y="3541916"/>
                </a:lnTo>
                <a:lnTo>
                  <a:pt x="1195514" y="3537219"/>
                </a:lnTo>
                <a:cubicBezTo>
                  <a:pt x="1195514" y="3537219"/>
                  <a:pt x="1193164" y="3534870"/>
                  <a:pt x="1193164" y="3534870"/>
                </a:cubicBezTo>
                <a:close/>
                <a:moveTo>
                  <a:pt x="6023424" y="3531640"/>
                </a:moveTo>
                <a:cubicBezTo>
                  <a:pt x="6019900" y="3533108"/>
                  <a:pt x="6017552" y="3548963"/>
                  <a:pt x="6026947" y="3574799"/>
                </a:cubicBezTo>
                <a:cubicBezTo>
                  <a:pt x="6031644" y="3543091"/>
                  <a:pt x="6026947" y="3530172"/>
                  <a:pt x="6023424" y="3531640"/>
                </a:cubicBezTo>
                <a:close/>
                <a:moveTo>
                  <a:pt x="361714" y="3523126"/>
                </a:moveTo>
                <a:cubicBezTo>
                  <a:pt x="361714" y="3523126"/>
                  <a:pt x="357014" y="3523126"/>
                  <a:pt x="352319" y="3525475"/>
                </a:cubicBezTo>
                <a:lnTo>
                  <a:pt x="352319" y="3541916"/>
                </a:lnTo>
                <a:lnTo>
                  <a:pt x="371112" y="3539567"/>
                </a:lnTo>
                <a:close/>
                <a:moveTo>
                  <a:pt x="5855485" y="3523125"/>
                </a:moveTo>
                <a:cubicBezTo>
                  <a:pt x="5857834" y="3525474"/>
                  <a:pt x="5860183" y="3525474"/>
                  <a:pt x="5862532" y="3527823"/>
                </a:cubicBezTo>
                <a:cubicBezTo>
                  <a:pt x="5860183" y="3534869"/>
                  <a:pt x="5860183" y="3541915"/>
                  <a:pt x="5860183" y="3548962"/>
                </a:cubicBezTo>
                <a:cubicBezTo>
                  <a:pt x="5850788" y="3548962"/>
                  <a:pt x="5855485" y="3532520"/>
                  <a:pt x="5855485" y="3523125"/>
                </a:cubicBezTo>
                <a:close/>
                <a:moveTo>
                  <a:pt x="563691" y="3518429"/>
                </a:moveTo>
                <a:cubicBezTo>
                  <a:pt x="563691" y="3518429"/>
                  <a:pt x="556648" y="3520778"/>
                  <a:pt x="554298" y="3520778"/>
                </a:cubicBezTo>
                <a:lnTo>
                  <a:pt x="561342" y="3546614"/>
                </a:lnTo>
                <a:cubicBezTo>
                  <a:pt x="566040" y="3544265"/>
                  <a:pt x="566040" y="3539567"/>
                  <a:pt x="570741" y="3537219"/>
                </a:cubicBezTo>
                <a:cubicBezTo>
                  <a:pt x="570741" y="3537219"/>
                  <a:pt x="577783" y="3537219"/>
                  <a:pt x="580133" y="3537219"/>
                </a:cubicBezTo>
                <a:lnTo>
                  <a:pt x="603620" y="3544265"/>
                </a:lnTo>
                <a:cubicBezTo>
                  <a:pt x="605970" y="3548963"/>
                  <a:pt x="610668" y="3551311"/>
                  <a:pt x="613018" y="3553660"/>
                </a:cubicBezTo>
                <a:cubicBezTo>
                  <a:pt x="615363" y="3556009"/>
                  <a:pt x="631806" y="3556009"/>
                  <a:pt x="631806" y="3556009"/>
                </a:cubicBezTo>
                <a:cubicBezTo>
                  <a:pt x="631806" y="3556009"/>
                  <a:pt x="634153" y="3553660"/>
                  <a:pt x="634153" y="3553660"/>
                </a:cubicBezTo>
                <a:cubicBezTo>
                  <a:pt x="634153" y="3553660"/>
                  <a:pt x="634153" y="3546614"/>
                  <a:pt x="634153" y="3544265"/>
                </a:cubicBezTo>
                <a:lnTo>
                  <a:pt x="624761" y="3523126"/>
                </a:lnTo>
                <a:cubicBezTo>
                  <a:pt x="624761" y="3523126"/>
                  <a:pt x="617713" y="3520778"/>
                  <a:pt x="615363" y="3518429"/>
                </a:cubicBezTo>
                <a:lnTo>
                  <a:pt x="580133" y="3532521"/>
                </a:lnTo>
                <a:cubicBezTo>
                  <a:pt x="575435" y="3534870"/>
                  <a:pt x="573086" y="3537219"/>
                  <a:pt x="570741" y="3534870"/>
                </a:cubicBezTo>
                <a:cubicBezTo>
                  <a:pt x="566040" y="3532521"/>
                  <a:pt x="568391" y="3520778"/>
                  <a:pt x="563691" y="3518429"/>
                </a:cubicBezTo>
                <a:close/>
                <a:moveTo>
                  <a:pt x="1909560" y="3518428"/>
                </a:moveTo>
                <a:cubicBezTo>
                  <a:pt x="1881375" y="3539568"/>
                  <a:pt x="1867278" y="3548963"/>
                  <a:pt x="1857884" y="3556010"/>
                </a:cubicBezTo>
                <a:cubicBezTo>
                  <a:pt x="1874325" y="3544266"/>
                  <a:pt x="1893118" y="3530173"/>
                  <a:pt x="1909560" y="3518428"/>
                </a:cubicBezTo>
                <a:close/>
                <a:moveTo>
                  <a:pt x="241920" y="3518428"/>
                </a:moveTo>
                <a:cubicBezTo>
                  <a:pt x="251315" y="3525474"/>
                  <a:pt x="253663" y="3527823"/>
                  <a:pt x="253663" y="3530172"/>
                </a:cubicBezTo>
                <a:cubicBezTo>
                  <a:pt x="253663" y="3530172"/>
                  <a:pt x="248970" y="3537218"/>
                  <a:pt x="246620" y="3539567"/>
                </a:cubicBezTo>
                <a:lnTo>
                  <a:pt x="241920" y="3546613"/>
                </a:lnTo>
                <a:lnTo>
                  <a:pt x="234878" y="3541916"/>
                </a:lnTo>
                <a:lnTo>
                  <a:pt x="234878" y="3532521"/>
                </a:lnTo>
                <a:lnTo>
                  <a:pt x="234878" y="3523126"/>
                </a:lnTo>
                <a:close/>
                <a:moveTo>
                  <a:pt x="5914205" y="3511381"/>
                </a:moveTo>
                <a:cubicBezTo>
                  <a:pt x="5916554" y="3513730"/>
                  <a:pt x="5921251" y="3516079"/>
                  <a:pt x="5921251" y="3518427"/>
                </a:cubicBezTo>
                <a:cubicBezTo>
                  <a:pt x="5921251" y="3518427"/>
                  <a:pt x="5918903" y="3518427"/>
                  <a:pt x="5918903" y="3520776"/>
                </a:cubicBezTo>
                <a:cubicBezTo>
                  <a:pt x="5921251" y="3520776"/>
                  <a:pt x="5923600" y="3527822"/>
                  <a:pt x="5916554" y="3525474"/>
                </a:cubicBezTo>
                <a:cubicBezTo>
                  <a:pt x="5914205" y="3520776"/>
                  <a:pt x="5914205" y="3516079"/>
                  <a:pt x="5914205" y="3511381"/>
                </a:cubicBezTo>
                <a:close/>
                <a:moveTo>
                  <a:pt x="1957625" y="3501386"/>
                </a:moveTo>
                <a:cubicBezTo>
                  <a:pt x="1958479" y="3501289"/>
                  <a:pt x="1956829" y="3502868"/>
                  <a:pt x="1951838" y="3506684"/>
                </a:cubicBezTo>
                <a:cubicBezTo>
                  <a:pt x="1787421" y="3605333"/>
                  <a:pt x="1935395" y="3532520"/>
                  <a:pt x="1754538" y="3645263"/>
                </a:cubicBezTo>
                <a:cubicBezTo>
                  <a:pt x="1695817" y="3666402"/>
                  <a:pt x="1754538" y="3631170"/>
                  <a:pt x="1857883" y="3556009"/>
                </a:cubicBezTo>
                <a:cubicBezTo>
                  <a:pt x="1822946" y="3584781"/>
                  <a:pt x="1951651" y="3502060"/>
                  <a:pt x="1957625" y="3501386"/>
                </a:cubicBezTo>
                <a:close/>
                <a:moveTo>
                  <a:pt x="1350532" y="3499638"/>
                </a:moveTo>
                <a:lnTo>
                  <a:pt x="1343485" y="3504336"/>
                </a:lnTo>
                <a:lnTo>
                  <a:pt x="1350532" y="3509034"/>
                </a:lnTo>
                <a:lnTo>
                  <a:pt x="1355228" y="3504336"/>
                </a:lnTo>
                <a:close/>
                <a:moveTo>
                  <a:pt x="335876" y="3499638"/>
                </a:moveTo>
                <a:lnTo>
                  <a:pt x="328829" y="3506685"/>
                </a:lnTo>
                <a:lnTo>
                  <a:pt x="333528" y="3516080"/>
                </a:lnTo>
                <a:cubicBezTo>
                  <a:pt x="333528" y="3516080"/>
                  <a:pt x="335876" y="3518429"/>
                  <a:pt x="335876" y="3518429"/>
                </a:cubicBezTo>
                <a:lnTo>
                  <a:pt x="345271" y="3504336"/>
                </a:lnTo>
                <a:close/>
                <a:moveTo>
                  <a:pt x="6132642" y="3497289"/>
                </a:moveTo>
                <a:cubicBezTo>
                  <a:pt x="6134991" y="3501987"/>
                  <a:pt x="6137340" y="3506684"/>
                  <a:pt x="6137340" y="3511382"/>
                </a:cubicBezTo>
                <a:cubicBezTo>
                  <a:pt x="6134991" y="3509033"/>
                  <a:pt x="6132642" y="3506684"/>
                  <a:pt x="6132642" y="3506684"/>
                </a:cubicBezTo>
                <a:cubicBezTo>
                  <a:pt x="6132642" y="3504335"/>
                  <a:pt x="6132642" y="3499638"/>
                  <a:pt x="6132642" y="3497289"/>
                </a:cubicBezTo>
                <a:close/>
                <a:moveTo>
                  <a:pt x="5888369" y="3497289"/>
                </a:moveTo>
                <a:cubicBezTo>
                  <a:pt x="5893067" y="3499639"/>
                  <a:pt x="5900113" y="3504336"/>
                  <a:pt x="5904810" y="3506685"/>
                </a:cubicBezTo>
                <a:cubicBezTo>
                  <a:pt x="5902462" y="3516080"/>
                  <a:pt x="5902462" y="3527824"/>
                  <a:pt x="5902462" y="3534870"/>
                </a:cubicBezTo>
                <a:cubicBezTo>
                  <a:pt x="5897764" y="3532522"/>
                  <a:pt x="5895415" y="3530173"/>
                  <a:pt x="5893067" y="3530173"/>
                </a:cubicBezTo>
                <a:cubicBezTo>
                  <a:pt x="5890718" y="3518429"/>
                  <a:pt x="5890718" y="3506685"/>
                  <a:pt x="5888369" y="3497289"/>
                </a:cubicBezTo>
                <a:close/>
                <a:moveTo>
                  <a:pt x="1035796" y="3494941"/>
                </a:moveTo>
                <a:lnTo>
                  <a:pt x="1031098" y="3499638"/>
                </a:lnTo>
                <a:lnTo>
                  <a:pt x="1035796" y="3506685"/>
                </a:lnTo>
                <a:lnTo>
                  <a:pt x="1045190" y="3506685"/>
                </a:lnTo>
                <a:lnTo>
                  <a:pt x="1049888" y="3499638"/>
                </a:lnTo>
                <a:lnTo>
                  <a:pt x="1045190" y="3494941"/>
                </a:lnTo>
                <a:close/>
                <a:moveTo>
                  <a:pt x="1547828" y="3490243"/>
                </a:moveTo>
                <a:lnTo>
                  <a:pt x="1529038" y="3494941"/>
                </a:lnTo>
                <a:lnTo>
                  <a:pt x="1519643" y="3509034"/>
                </a:lnTo>
                <a:cubicBezTo>
                  <a:pt x="1519643" y="3509034"/>
                  <a:pt x="1526694" y="3513731"/>
                  <a:pt x="1536086" y="3516080"/>
                </a:cubicBezTo>
                <a:lnTo>
                  <a:pt x="1564271" y="3516080"/>
                </a:lnTo>
                <a:cubicBezTo>
                  <a:pt x="1564271" y="3513731"/>
                  <a:pt x="1566621" y="3511382"/>
                  <a:pt x="1566621" y="3509034"/>
                </a:cubicBezTo>
                <a:cubicBezTo>
                  <a:pt x="1566621" y="3509034"/>
                  <a:pt x="1566621" y="3501987"/>
                  <a:pt x="1566621" y="3499638"/>
                </a:cubicBezTo>
                <a:close/>
                <a:moveTo>
                  <a:pt x="960634" y="3490243"/>
                </a:moveTo>
                <a:lnTo>
                  <a:pt x="918355" y="3492592"/>
                </a:lnTo>
                <a:cubicBezTo>
                  <a:pt x="916007" y="3492592"/>
                  <a:pt x="913658" y="3494941"/>
                  <a:pt x="911313" y="3494941"/>
                </a:cubicBezTo>
                <a:cubicBezTo>
                  <a:pt x="911313" y="3499638"/>
                  <a:pt x="913658" y="3501987"/>
                  <a:pt x="916007" y="3504336"/>
                </a:cubicBezTo>
                <a:cubicBezTo>
                  <a:pt x="916007" y="3504336"/>
                  <a:pt x="927750" y="3511382"/>
                  <a:pt x="934798" y="3513731"/>
                </a:cubicBezTo>
                <a:lnTo>
                  <a:pt x="941843" y="3518429"/>
                </a:lnTo>
                <a:cubicBezTo>
                  <a:pt x="941843" y="3518429"/>
                  <a:pt x="944193" y="3518429"/>
                  <a:pt x="946541" y="3516080"/>
                </a:cubicBezTo>
                <a:lnTo>
                  <a:pt x="977076" y="3501987"/>
                </a:lnTo>
                <a:cubicBezTo>
                  <a:pt x="977076" y="3501987"/>
                  <a:pt x="984126" y="3504336"/>
                  <a:pt x="986470" y="3506685"/>
                </a:cubicBezTo>
                <a:lnTo>
                  <a:pt x="1012306" y="3499638"/>
                </a:lnTo>
                <a:close/>
                <a:moveTo>
                  <a:pt x="1071027" y="3485546"/>
                </a:moveTo>
                <a:cubicBezTo>
                  <a:pt x="1068681" y="3487894"/>
                  <a:pt x="1066331" y="3487894"/>
                  <a:pt x="1063981" y="3490243"/>
                </a:cubicBezTo>
                <a:cubicBezTo>
                  <a:pt x="1063981" y="3490243"/>
                  <a:pt x="1063981" y="3501987"/>
                  <a:pt x="1071027" y="3509034"/>
                </a:cubicBezTo>
                <a:lnTo>
                  <a:pt x="1103909" y="3509034"/>
                </a:lnTo>
                <a:lnTo>
                  <a:pt x="1120351" y="3501987"/>
                </a:lnTo>
                <a:cubicBezTo>
                  <a:pt x="1120351" y="3501987"/>
                  <a:pt x="1127401" y="3506685"/>
                  <a:pt x="1129746" y="3509034"/>
                </a:cubicBezTo>
                <a:lnTo>
                  <a:pt x="1155587" y="3497290"/>
                </a:lnTo>
                <a:cubicBezTo>
                  <a:pt x="1155587" y="3497290"/>
                  <a:pt x="1150886" y="3494941"/>
                  <a:pt x="1148537" y="3492592"/>
                </a:cubicBezTo>
                <a:lnTo>
                  <a:pt x="1122701" y="3497290"/>
                </a:lnTo>
                <a:cubicBezTo>
                  <a:pt x="1122701" y="3497290"/>
                  <a:pt x="1118002" y="3497290"/>
                  <a:pt x="1106259" y="3492592"/>
                </a:cubicBezTo>
                <a:lnTo>
                  <a:pt x="1080423" y="3487894"/>
                </a:lnTo>
                <a:cubicBezTo>
                  <a:pt x="1075724" y="3487894"/>
                  <a:pt x="1073376" y="3485546"/>
                  <a:pt x="1071027" y="3485546"/>
                </a:cubicBezTo>
                <a:close/>
                <a:moveTo>
                  <a:pt x="5981219" y="3476994"/>
                </a:moveTo>
                <a:cubicBezTo>
                  <a:pt x="5980559" y="3477325"/>
                  <a:pt x="5964704" y="3503748"/>
                  <a:pt x="5975274" y="3487894"/>
                </a:cubicBezTo>
                <a:cubicBezTo>
                  <a:pt x="5979972" y="3479673"/>
                  <a:pt x="5981440" y="3476884"/>
                  <a:pt x="5981219" y="3476994"/>
                </a:cubicBezTo>
                <a:close/>
                <a:moveTo>
                  <a:pt x="164409" y="3466755"/>
                </a:moveTo>
                <a:lnTo>
                  <a:pt x="173807" y="3466755"/>
                </a:lnTo>
                <a:cubicBezTo>
                  <a:pt x="173807" y="3466755"/>
                  <a:pt x="176157" y="3469104"/>
                  <a:pt x="178501" y="3471453"/>
                </a:cubicBezTo>
                <a:lnTo>
                  <a:pt x="176157" y="3480848"/>
                </a:lnTo>
                <a:lnTo>
                  <a:pt x="164409" y="3494940"/>
                </a:lnTo>
                <a:lnTo>
                  <a:pt x="162060" y="3490243"/>
                </a:lnTo>
                <a:lnTo>
                  <a:pt x="162060" y="3480848"/>
                </a:lnTo>
                <a:lnTo>
                  <a:pt x="159715" y="3471453"/>
                </a:lnTo>
                <a:cubicBezTo>
                  <a:pt x="159715" y="3471453"/>
                  <a:pt x="162060" y="3469104"/>
                  <a:pt x="164409" y="3466755"/>
                </a:cubicBezTo>
                <a:close/>
                <a:moveTo>
                  <a:pt x="1680832" y="3462938"/>
                </a:moveTo>
                <a:cubicBezTo>
                  <a:pt x="1677601" y="3462058"/>
                  <a:pt x="1674663" y="3462058"/>
                  <a:pt x="1672313" y="3464407"/>
                </a:cubicBezTo>
                <a:cubicBezTo>
                  <a:pt x="1679362" y="3466756"/>
                  <a:pt x="1686406" y="3473802"/>
                  <a:pt x="1691104" y="3466756"/>
                </a:cubicBezTo>
                <a:cubicBezTo>
                  <a:pt x="1687583" y="3465581"/>
                  <a:pt x="1684058" y="3463819"/>
                  <a:pt x="1680832" y="3462938"/>
                </a:cubicBezTo>
                <a:close/>
                <a:moveTo>
                  <a:pt x="418084" y="3457359"/>
                </a:moveTo>
                <a:lnTo>
                  <a:pt x="429826" y="3457359"/>
                </a:lnTo>
                <a:lnTo>
                  <a:pt x="436874" y="3462057"/>
                </a:lnTo>
                <a:lnTo>
                  <a:pt x="443918" y="3466754"/>
                </a:lnTo>
                <a:lnTo>
                  <a:pt x="436874" y="3473801"/>
                </a:lnTo>
                <a:lnTo>
                  <a:pt x="427482" y="3471452"/>
                </a:lnTo>
                <a:lnTo>
                  <a:pt x="420431" y="3466754"/>
                </a:lnTo>
                <a:cubicBezTo>
                  <a:pt x="420431" y="3466754"/>
                  <a:pt x="420431" y="3464405"/>
                  <a:pt x="418084" y="3457359"/>
                </a:cubicBezTo>
                <a:close/>
                <a:moveTo>
                  <a:pt x="3884861" y="3455012"/>
                </a:moveTo>
                <a:cubicBezTo>
                  <a:pt x="3849629" y="3464407"/>
                  <a:pt x="3823792" y="3494941"/>
                  <a:pt x="3793259" y="3513731"/>
                </a:cubicBezTo>
                <a:cubicBezTo>
                  <a:pt x="3819095" y="3525475"/>
                  <a:pt x="3823792" y="3485546"/>
                  <a:pt x="3849629" y="3490243"/>
                </a:cubicBezTo>
                <a:cubicBezTo>
                  <a:pt x="3856675" y="3494941"/>
                  <a:pt x="3847280" y="3506685"/>
                  <a:pt x="3861373" y="3509034"/>
                </a:cubicBezTo>
                <a:cubicBezTo>
                  <a:pt x="3873117" y="3485546"/>
                  <a:pt x="3896605" y="3494941"/>
                  <a:pt x="3910697" y="3471453"/>
                </a:cubicBezTo>
                <a:cubicBezTo>
                  <a:pt x="3887209" y="3464407"/>
                  <a:pt x="3880163" y="3497290"/>
                  <a:pt x="3856675" y="3490243"/>
                </a:cubicBezTo>
                <a:cubicBezTo>
                  <a:pt x="3863722" y="3473802"/>
                  <a:pt x="3882513" y="3480848"/>
                  <a:pt x="3884861" y="3455012"/>
                </a:cubicBezTo>
                <a:close/>
                <a:moveTo>
                  <a:pt x="241920" y="3455011"/>
                </a:moveTo>
                <a:lnTo>
                  <a:pt x="246620" y="3462057"/>
                </a:lnTo>
                <a:lnTo>
                  <a:pt x="246620" y="3471452"/>
                </a:lnTo>
                <a:lnTo>
                  <a:pt x="241921" y="3478499"/>
                </a:lnTo>
                <a:lnTo>
                  <a:pt x="258363" y="3469103"/>
                </a:lnTo>
                <a:cubicBezTo>
                  <a:pt x="258363" y="3469103"/>
                  <a:pt x="265406" y="3471453"/>
                  <a:pt x="272455" y="3478499"/>
                </a:cubicBezTo>
                <a:lnTo>
                  <a:pt x="258363" y="3492592"/>
                </a:lnTo>
                <a:cubicBezTo>
                  <a:pt x="253663" y="3497290"/>
                  <a:pt x="251315" y="3499638"/>
                  <a:pt x="253663" y="3504336"/>
                </a:cubicBezTo>
                <a:cubicBezTo>
                  <a:pt x="256012" y="3509034"/>
                  <a:pt x="260713" y="3511382"/>
                  <a:pt x="263058" y="3513731"/>
                </a:cubicBezTo>
                <a:cubicBezTo>
                  <a:pt x="260713" y="3513731"/>
                  <a:pt x="260713" y="3513731"/>
                  <a:pt x="258363" y="3513731"/>
                </a:cubicBezTo>
                <a:lnTo>
                  <a:pt x="225479" y="3497290"/>
                </a:lnTo>
                <a:cubicBezTo>
                  <a:pt x="225479" y="3497290"/>
                  <a:pt x="222836" y="3493326"/>
                  <a:pt x="230434" y="3486389"/>
                </a:cubicBezTo>
                <a:lnTo>
                  <a:pt x="241920" y="3478499"/>
                </a:lnTo>
                <a:lnTo>
                  <a:pt x="234878" y="3478499"/>
                </a:lnTo>
                <a:lnTo>
                  <a:pt x="232528" y="3473801"/>
                </a:lnTo>
                <a:lnTo>
                  <a:pt x="230177" y="3464406"/>
                </a:lnTo>
                <a:cubicBezTo>
                  <a:pt x="230177" y="3464406"/>
                  <a:pt x="232528" y="3462057"/>
                  <a:pt x="234878" y="3459709"/>
                </a:cubicBezTo>
                <a:close/>
                <a:moveTo>
                  <a:pt x="197292" y="3455011"/>
                </a:moveTo>
                <a:cubicBezTo>
                  <a:pt x="201992" y="3457361"/>
                  <a:pt x="204338" y="3457361"/>
                  <a:pt x="206687" y="3459710"/>
                </a:cubicBezTo>
                <a:cubicBezTo>
                  <a:pt x="206687" y="3459710"/>
                  <a:pt x="209036" y="3462058"/>
                  <a:pt x="209036" y="3462058"/>
                </a:cubicBezTo>
                <a:lnTo>
                  <a:pt x="199642" y="3478500"/>
                </a:lnTo>
                <a:cubicBezTo>
                  <a:pt x="211384" y="3483197"/>
                  <a:pt x="211384" y="3483197"/>
                  <a:pt x="211384" y="3487895"/>
                </a:cubicBezTo>
                <a:cubicBezTo>
                  <a:pt x="211384" y="3487895"/>
                  <a:pt x="209036" y="3492592"/>
                  <a:pt x="204338" y="3494941"/>
                </a:cubicBezTo>
                <a:lnTo>
                  <a:pt x="194942" y="3490244"/>
                </a:lnTo>
                <a:cubicBezTo>
                  <a:pt x="194942" y="3487895"/>
                  <a:pt x="194942" y="3487895"/>
                  <a:pt x="194942" y="3487895"/>
                </a:cubicBezTo>
                <a:cubicBezTo>
                  <a:pt x="194942" y="3487895"/>
                  <a:pt x="194942" y="3480848"/>
                  <a:pt x="194942" y="3478500"/>
                </a:cubicBezTo>
                <a:lnTo>
                  <a:pt x="190250" y="3469105"/>
                </a:lnTo>
                <a:cubicBezTo>
                  <a:pt x="190250" y="3469105"/>
                  <a:pt x="187900" y="3462058"/>
                  <a:pt x="187900" y="3459710"/>
                </a:cubicBezTo>
                <a:close/>
                <a:moveTo>
                  <a:pt x="216085" y="3447964"/>
                </a:moveTo>
                <a:lnTo>
                  <a:pt x="225478" y="3452662"/>
                </a:lnTo>
                <a:cubicBezTo>
                  <a:pt x="225478" y="3452662"/>
                  <a:pt x="227827" y="3452662"/>
                  <a:pt x="230177" y="3455010"/>
                </a:cubicBezTo>
                <a:cubicBezTo>
                  <a:pt x="230177" y="3455010"/>
                  <a:pt x="227827" y="3457359"/>
                  <a:pt x="227827" y="3457359"/>
                </a:cubicBezTo>
                <a:lnTo>
                  <a:pt x="218435" y="3459708"/>
                </a:lnTo>
                <a:lnTo>
                  <a:pt x="213735" y="3455010"/>
                </a:lnTo>
                <a:close/>
                <a:moveTo>
                  <a:pt x="1324697" y="3443268"/>
                </a:moveTo>
                <a:cubicBezTo>
                  <a:pt x="1324697" y="3443268"/>
                  <a:pt x="1322347" y="3450314"/>
                  <a:pt x="1319997" y="3452663"/>
                </a:cubicBezTo>
                <a:lnTo>
                  <a:pt x="1338790" y="3462058"/>
                </a:lnTo>
                <a:lnTo>
                  <a:pt x="1366975" y="3455012"/>
                </a:lnTo>
                <a:lnTo>
                  <a:pt x="1327043" y="3445616"/>
                </a:lnTo>
                <a:cubicBezTo>
                  <a:pt x="1324697" y="3443268"/>
                  <a:pt x="1324697" y="3443268"/>
                  <a:pt x="1324697" y="3443268"/>
                </a:cubicBezTo>
                <a:close/>
                <a:moveTo>
                  <a:pt x="1970609" y="3438570"/>
                </a:moveTo>
                <a:cubicBezTo>
                  <a:pt x="1834380" y="3523126"/>
                  <a:pt x="1773312" y="3577148"/>
                  <a:pt x="1712247" y="3628821"/>
                </a:cubicBezTo>
                <a:cubicBezTo>
                  <a:pt x="1707547" y="3633519"/>
                  <a:pt x="1700499" y="3638216"/>
                  <a:pt x="1695805" y="3642914"/>
                </a:cubicBezTo>
                <a:cubicBezTo>
                  <a:pt x="1679362" y="3626473"/>
                  <a:pt x="1648827" y="3600636"/>
                  <a:pt x="1634734" y="3626473"/>
                </a:cubicBezTo>
                <a:cubicBezTo>
                  <a:pt x="1644128" y="3635868"/>
                  <a:pt x="1667619" y="3640565"/>
                  <a:pt x="1681712" y="3654658"/>
                </a:cubicBezTo>
                <a:cubicBezTo>
                  <a:pt x="1665269" y="3671099"/>
                  <a:pt x="1646477" y="3685192"/>
                  <a:pt x="1625342" y="3701633"/>
                </a:cubicBezTo>
                <a:cubicBezTo>
                  <a:pt x="1634734" y="3708680"/>
                  <a:pt x="1644128" y="3718075"/>
                  <a:pt x="1655873" y="3725121"/>
                </a:cubicBezTo>
                <a:cubicBezTo>
                  <a:pt x="1721640" y="3769748"/>
                  <a:pt x="1829682" y="3753307"/>
                  <a:pt x="1897797" y="3687541"/>
                </a:cubicBezTo>
                <a:cubicBezTo>
                  <a:pt x="1933029" y="3654658"/>
                  <a:pt x="1963563" y="3610031"/>
                  <a:pt x="1977656" y="3548963"/>
                </a:cubicBezTo>
                <a:cubicBezTo>
                  <a:pt x="1984702" y="3518429"/>
                  <a:pt x="1982356" y="3490243"/>
                  <a:pt x="1980006" y="3471453"/>
                </a:cubicBezTo>
                <a:cubicBezTo>
                  <a:pt x="1921286" y="3497290"/>
                  <a:pt x="1947121" y="3459709"/>
                  <a:pt x="1970609" y="3438570"/>
                </a:cubicBezTo>
                <a:close/>
                <a:moveTo>
                  <a:pt x="4252518" y="3437065"/>
                </a:moveTo>
                <a:cubicBezTo>
                  <a:pt x="4251858" y="3437396"/>
                  <a:pt x="4236003" y="3463819"/>
                  <a:pt x="4246572" y="3447965"/>
                </a:cubicBezTo>
                <a:cubicBezTo>
                  <a:pt x="4251270" y="3439744"/>
                  <a:pt x="4252738" y="3436955"/>
                  <a:pt x="4252518" y="3437065"/>
                </a:cubicBezTo>
                <a:close/>
                <a:moveTo>
                  <a:pt x="1188465" y="3436221"/>
                </a:moveTo>
                <a:lnTo>
                  <a:pt x="1172024" y="3445616"/>
                </a:lnTo>
                <a:cubicBezTo>
                  <a:pt x="1169679" y="3445616"/>
                  <a:pt x="1167329" y="3447965"/>
                  <a:pt x="1164979" y="3450314"/>
                </a:cubicBezTo>
                <a:cubicBezTo>
                  <a:pt x="1164979" y="3450314"/>
                  <a:pt x="1172024" y="3459709"/>
                  <a:pt x="1181422" y="3459709"/>
                </a:cubicBezTo>
                <a:lnTo>
                  <a:pt x="1207257" y="3459709"/>
                </a:lnTo>
                <a:lnTo>
                  <a:pt x="1240142" y="3457360"/>
                </a:lnTo>
                <a:cubicBezTo>
                  <a:pt x="1251884" y="3455012"/>
                  <a:pt x="1251884" y="3455012"/>
                  <a:pt x="1251884" y="3450314"/>
                </a:cubicBezTo>
                <a:cubicBezTo>
                  <a:pt x="1251884" y="3450314"/>
                  <a:pt x="1242488" y="3443268"/>
                  <a:pt x="1230743" y="3438570"/>
                </a:cubicBezTo>
                <a:lnTo>
                  <a:pt x="1204906" y="3440919"/>
                </a:lnTo>
                <a:cubicBezTo>
                  <a:pt x="1204906" y="3440919"/>
                  <a:pt x="1200209" y="3438570"/>
                  <a:pt x="1188465" y="3436221"/>
                </a:cubicBezTo>
                <a:close/>
                <a:moveTo>
                  <a:pt x="1035796" y="3433872"/>
                </a:moveTo>
                <a:cubicBezTo>
                  <a:pt x="1026403" y="3431524"/>
                  <a:pt x="1014655" y="3440919"/>
                  <a:pt x="1002912" y="3440919"/>
                </a:cubicBezTo>
                <a:cubicBezTo>
                  <a:pt x="995868" y="3440919"/>
                  <a:pt x="988819" y="3436221"/>
                  <a:pt x="984126" y="3438570"/>
                </a:cubicBezTo>
                <a:cubicBezTo>
                  <a:pt x="984126" y="3440919"/>
                  <a:pt x="979425" y="3443268"/>
                  <a:pt x="974727" y="3447965"/>
                </a:cubicBezTo>
                <a:cubicBezTo>
                  <a:pt x="974727" y="3447965"/>
                  <a:pt x="981775" y="3450314"/>
                  <a:pt x="986470" y="3452663"/>
                </a:cubicBezTo>
                <a:lnTo>
                  <a:pt x="1054584" y="3457360"/>
                </a:lnTo>
                <a:cubicBezTo>
                  <a:pt x="1059282" y="3457360"/>
                  <a:pt x="1061632" y="3457360"/>
                  <a:pt x="1063981" y="3457360"/>
                </a:cubicBezTo>
                <a:cubicBezTo>
                  <a:pt x="1071027" y="3459709"/>
                  <a:pt x="1080423" y="3462058"/>
                  <a:pt x="1087468" y="3466756"/>
                </a:cubicBezTo>
                <a:cubicBezTo>
                  <a:pt x="1092166" y="3469104"/>
                  <a:pt x="1092166" y="3469104"/>
                  <a:pt x="1096866" y="3469104"/>
                </a:cubicBezTo>
                <a:cubicBezTo>
                  <a:pt x="1106259" y="3466756"/>
                  <a:pt x="1113305" y="3452663"/>
                  <a:pt x="1122701" y="3452663"/>
                </a:cubicBezTo>
                <a:cubicBezTo>
                  <a:pt x="1127401" y="3455012"/>
                  <a:pt x="1127401" y="3459709"/>
                  <a:pt x="1132095" y="3462058"/>
                </a:cubicBezTo>
                <a:cubicBezTo>
                  <a:pt x="1132095" y="3462058"/>
                  <a:pt x="1134444" y="3464407"/>
                  <a:pt x="1153236" y="3452663"/>
                </a:cubicBezTo>
                <a:lnTo>
                  <a:pt x="1148537" y="3443268"/>
                </a:lnTo>
                <a:lnTo>
                  <a:pt x="1061632" y="3445616"/>
                </a:lnTo>
                <a:cubicBezTo>
                  <a:pt x="1052238" y="3440919"/>
                  <a:pt x="1045190" y="3433872"/>
                  <a:pt x="1035796" y="3433872"/>
                </a:cubicBezTo>
                <a:close/>
                <a:moveTo>
                  <a:pt x="5782674" y="3429174"/>
                </a:moveTo>
                <a:cubicBezTo>
                  <a:pt x="5785022" y="3431523"/>
                  <a:pt x="5789720" y="3433872"/>
                  <a:pt x="5792069" y="3436220"/>
                </a:cubicBezTo>
                <a:cubicBezTo>
                  <a:pt x="5792069" y="3443267"/>
                  <a:pt x="5792069" y="3450313"/>
                  <a:pt x="5787371" y="3459708"/>
                </a:cubicBezTo>
                <a:cubicBezTo>
                  <a:pt x="5796766" y="3455011"/>
                  <a:pt x="5803813" y="3452662"/>
                  <a:pt x="5810859" y="3447964"/>
                </a:cubicBezTo>
                <a:cubicBezTo>
                  <a:pt x="5820254" y="3452662"/>
                  <a:pt x="5831998" y="3459708"/>
                  <a:pt x="5841393" y="3462057"/>
                </a:cubicBezTo>
                <a:cubicBezTo>
                  <a:pt x="5850788" y="3469103"/>
                  <a:pt x="5860183" y="3473801"/>
                  <a:pt x="5869578" y="3480847"/>
                </a:cubicBezTo>
                <a:cubicBezTo>
                  <a:pt x="5867230" y="3490242"/>
                  <a:pt x="5867230" y="3499637"/>
                  <a:pt x="5864881" y="3509033"/>
                </a:cubicBezTo>
                <a:lnTo>
                  <a:pt x="5766232" y="3462057"/>
                </a:lnTo>
                <a:lnTo>
                  <a:pt x="5780325" y="3476150"/>
                </a:lnTo>
                <a:cubicBezTo>
                  <a:pt x="5803813" y="3490242"/>
                  <a:pt x="5824951" y="3501986"/>
                  <a:pt x="5848439" y="3516079"/>
                </a:cubicBezTo>
                <a:cubicBezTo>
                  <a:pt x="5846091" y="3516079"/>
                  <a:pt x="5846091" y="3518428"/>
                  <a:pt x="5843742" y="3518428"/>
                </a:cubicBezTo>
                <a:cubicBezTo>
                  <a:pt x="5846091" y="3525474"/>
                  <a:pt x="5843742" y="3532521"/>
                  <a:pt x="5843742" y="3539567"/>
                </a:cubicBezTo>
                <a:cubicBezTo>
                  <a:pt x="5829649" y="3527823"/>
                  <a:pt x="5813208" y="3518428"/>
                  <a:pt x="5796766" y="3506684"/>
                </a:cubicBezTo>
                <a:cubicBezTo>
                  <a:pt x="5796766" y="3506684"/>
                  <a:pt x="5796766" y="3509033"/>
                  <a:pt x="5796766" y="3509033"/>
                </a:cubicBezTo>
                <a:cubicBezTo>
                  <a:pt x="5813208" y="3520777"/>
                  <a:pt x="5829649" y="3530172"/>
                  <a:pt x="5843742" y="3541916"/>
                </a:cubicBezTo>
                <a:cubicBezTo>
                  <a:pt x="5841393" y="3551310"/>
                  <a:pt x="5841393" y="3560706"/>
                  <a:pt x="5843742" y="3567752"/>
                </a:cubicBezTo>
                <a:cubicBezTo>
                  <a:pt x="5831998" y="3563054"/>
                  <a:pt x="5827300" y="3567752"/>
                  <a:pt x="5831998" y="3577147"/>
                </a:cubicBezTo>
                <a:cubicBezTo>
                  <a:pt x="5813208" y="3572450"/>
                  <a:pt x="5834347" y="3527823"/>
                  <a:pt x="5813208" y="3541916"/>
                </a:cubicBezTo>
                <a:cubicBezTo>
                  <a:pt x="5820254" y="3548962"/>
                  <a:pt x="5808510" y="3556008"/>
                  <a:pt x="5796766" y="3563054"/>
                </a:cubicBezTo>
                <a:cubicBezTo>
                  <a:pt x="5792069" y="3560706"/>
                  <a:pt x="5787371" y="3556008"/>
                  <a:pt x="5782674" y="3553659"/>
                </a:cubicBezTo>
                <a:cubicBezTo>
                  <a:pt x="5777976" y="3532521"/>
                  <a:pt x="5766232" y="3509033"/>
                  <a:pt x="5759186" y="3487894"/>
                </a:cubicBezTo>
                <a:cubicBezTo>
                  <a:pt x="5766232" y="3492591"/>
                  <a:pt x="5773278" y="3497289"/>
                  <a:pt x="5780325" y="3501986"/>
                </a:cubicBezTo>
                <a:cubicBezTo>
                  <a:pt x="5780325" y="3501986"/>
                  <a:pt x="5777976" y="3499637"/>
                  <a:pt x="5777976" y="3497289"/>
                </a:cubicBezTo>
                <a:cubicBezTo>
                  <a:pt x="5770930" y="3492591"/>
                  <a:pt x="5763883" y="3490242"/>
                  <a:pt x="5756837" y="3485545"/>
                </a:cubicBezTo>
                <a:cubicBezTo>
                  <a:pt x="5756837" y="3478499"/>
                  <a:pt x="5756837" y="3471452"/>
                  <a:pt x="5756837" y="3466755"/>
                </a:cubicBezTo>
                <a:cubicBezTo>
                  <a:pt x="5756837" y="3464406"/>
                  <a:pt x="5768581" y="3440918"/>
                  <a:pt x="5782674" y="3429174"/>
                </a:cubicBezTo>
                <a:close/>
                <a:moveTo>
                  <a:pt x="180851" y="3429174"/>
                </a:moveTo>
                <a:lnTo>
                  <a:pt x="192596" y="3429174"/>
                </a:lnTo>
                <a:lnTo>
                  <a:pt x="199642" y="3438569"/>
                </a:lnTo>
                <a:cubicBezTo>
                  <a:pt x="199642" y="3438569"/>
                  <a:pt x="199642" y="3443267"/>
                  <a:pt x="192596" y="3455011"/>
                </a:cubicBezTo>
                <a:lnTo>
                  <a:pt x="185549" y="3445615"/>
                </a:lnTo>
                <a:lnTo>
                  <a:pt x="176157" y="3450313"/>
                </a:lnTo>
                <a:cubicBezTo>
                  <a:pt x="171457" y="3447964"/>
                  <a:pt x="169107" y="3447964"/>
                  <a:pt x="166757" y="3445615"/>
                </a:cubicBezTo>
                <a:cubicBezTo>
                  <a:pt x="162060" y="3436220"/>
                  <a:pt x="162060" y="3433872"/>
                  <a:pt x="166757" y="3431523"/>
                </a:cubicBezTo>
                <a:cubicBezTo>
                  <a:pt x="166757" y="3431523"/>
                  <a:pt x="178502" y="3429174"/>
                  <a:pt x="180851" y="3429174"/>
                </a:cubicBezTo>
                <a:close/>
                <a:moveTo>
                  <a:pt x="366411" y="3426826"/>
                </a:moveTo>
                <a:lnTo>
                  <a:pt x="371112" y="3431524"/>
                </a:lnTo>
                <a:lnTo>
                  <a:pt x="380504" y="3431524"/>
                </a:lnTo>
                <a:lnTo>
                  <a:pt x="382854" y="3429175"/>
                </a:lnTo>
                <a:lnTo>
                  <a:pt x="380504" y="3426826"/>
                </a:lnTo>
                <a:lnTo>
                  <a:pt x="371112" y="3426826"/>
                </a:lnTo>
                <a:close/>
                <a:moveTo>
                  <a:pt x="556661" y="3417430"/>
                </a:moveTo>
                <a:lnTo>
                  <a:pt x="566057" y="3417430"/>
                </a:lnTo>
                <a:cubicBezTo>
                  <a:pt x="566057" y="3419779"/>
                  <a:pt x="568408" y="3419779"/>
                  <a:pt x="568408" y="3422128"/>
                </a:cubicBezTo>
                <a:cubicBezTo>
                  <a:pt x="568408" y="3422128"/>
                  <a:pt x="566057" y="3424476"/>
                  <a:pt x="566057" y="3426825"/>
                </a:cubicBezTo>
                <a:lnTo>
                  <a:pt x="556661" y="3429174"/>
                </a:lnTo>
                <a:lnTo>
                  <a:pt x="549615" y="3424476"/>
                </a:lnTo>
                <a:close/>
                <a:moveTo>
                  <a:pt x="1836730" y="3415083"/>
                </a:moveTo>
                <a:lnTo>
                  <a:pt x="1800581" y="3444536"/>
                </a:lnTo>
                <a:lnTo>
                  <a:pt x="1801497" y="3443268"/>
                </a:lnTo>
                <a:close/>
                <a:moveTo>
                  <a:pt x="535524" y="3408035"/>
                </a:moveTo>
                <a:lnTo>
                  <a:pt x="542573" y="3415081"/>
                </a:lnTo>
                <a:cubicBezTo>
                  <a:pt x="542573" y="3415081"/>
                  <a:pt x="542573" y="3417430"/>
                  <a:pt x="542573" y="3417430"/>
                </a:cubicBezTo>
                <a:lnTo>
                  <a:pt x="533175" y="3431523"/>
                </a:lnTo>
                <a:lnTo>
                  <a:pt x="523780" y="3426825"/>
                </a:lnTo>
                <a:lnTo>
                  <a:pt x="521430" y="3424476"/>
                </a:lnTo>
                <a:lnTo>
                  <a:pt x="521430" y="3415081"/>
                </a:lnTo>
                <a:close/>
                <a:moveTo>
                  <a:pt x="133892" y="3408035"/>
                </a:moveTo>
                <a:lnTo>
                  <a:pt x="138576" y="3412733"/>
                </a:lnTo>
                <a:cubicBezTo>
                  <a:pt x="138576" y="3412733"/>
                  <a:pt x="140934" y="3415081"/>
                  <a:pt x="140934" y="3415081"/>
                </a:cubicBezTo>
                <a:lnTo>
                  <a:pt x="152666" y="3419779"/>
                </a:lnTo>
                <a:cubicBezTo>
                  <a:pt x="155014" y="3419779"/>
                  <a:pt x="155014" y="3422128"/>
                  <a:pt x="157364" y="3422128"/>
                </a:cubicBezTo>
                <a:cubicBezTo>
                  <a:pt x="157364" y="3422128"/>
                  <a:pt x="155014" y="3424476"/>
                  <a:pt x="152666" y="3426825"/>
                </a:cubicBezTo>
                <a:lnTo>
                  <a:pt x="143276" y="3429174"/>
                </a:lnTo>
                <a:lnTo>
                  <a:pt x="133892" y="3424476"/>
                </a:lnTo>
                <a:lnTo>
                  <a:pt x="131534" y="3422128"/>
                </a:lnTo>
                <a:lnTo>
                  <a:pt x="126833" y="3412733"/>
                </a:lnTo>
                <a:close/>
                <a:moveTo>
                  <a:pt x="201992" y="3405686"/>
                </a:moveTo>
                <a:lnTo>
                  <a:pt x="213735" y="3408035"/>
                </a:lnTo>
                <a:cubicBezTo>
                  <a:pt x="213735" y="3410384"/>
                  <a:pt x="216085" y="3410384"/>
                  <a:pt x="216085" y="3412732"/>
                </a:cubicBezTo>
                <a:cubicBezTo>
                  <a:pt x="216085" y="3412732"/>
                  <a:pt x="213735" y="3415081"/>
                  <a:pt x="213735" y="3415081"/>
                </a:cubicBezTo>
                <a:lnTo>
                  <a:pt x="206687" y="3419779"/>
                </a:lnTo>
                <a:cubicBezTo>
                  <a:pt x="206687" y="3419779"/>
                  <a:pt x="204338" y="3422127"/>
                  <a:pt x="204338" y="3422127"/>
                </a:cubicBezTo>
                <a:lnTo>
                  <a:pt x="201992" y="3419779"/>
                </a:lnTo>
                <a:lnTo>
                  <a:pt x="197293" y="3410384"/>
                </a:lnTo>
                <a:close/>
                <a:moveTo>
                  <a:pt x="1174373" y="3398641"/>
                </a:moveTo>
                <a:lnTo>
                  <a:pt x="1174373" y="3405687"/>
                </a:lnTo>
                <a:lnTo>
                  <a:pt x="1183772" y="3408036"/>
                </a:lnTo>
                <a:lnTo>
                  <a:pt x="1188465" y="3400990"/>
                </a:lnTo>
                <a:lnTo>
                  <a:pt x="1183772" y="3398641"/>
                </a:lnTo>
                <a:close/>
                <a:moveTo>
                  <a:pt x="481502" y="3398640"/>
                </a:moveTo>
                <a:cubicBezTo>
                  <a:pt x="490896" y="3403339"/>
                  <a:pt x="493245" y="3405687"/>
                  <a:pt x="495596" y="3408036"/>
                </a:cubicBezTo>
                <a:cubicBezTo>
                  <a:pt x="495596" y="3408036"/>
                  <a:pt x="493245" y="3412734"/>
                  <a:pt x="490896" y="3415083"/>
                </a:cubicBezTo>
                <a:lnTo>
                  <a:pt x="490896" y="3424478"/>
                </a:lnTo>
                <a:lnTo>
                  <a:pt x="465059" y="3433873"/>
                </a:lnTo>
                <a:lnTo>
                  <a:pt x="458011" y="3431524"/>
                </a:lnTo>
                <a:cubicBezTo>
                  <a:pt x="458011" y="3431524"/>
                  <a:pt x="460360" y="3424478"/>
                  <a:pt x="460360" y="3422129"/>
                </a:cubicBezTo>
                <a:close/>
                <a:moveTo>
                  <a:pt x="887821" y="3396292"/>
                </a:moveTo>
                <a:lnTo>
                  <a:pt x="887821" y="3405687"/>
                </a:lnTo>
                <a:lnTo>
                  <a:pt x="894870" y="3412734"/>
                </a:lnTo>
                <a:lnTo>
                  <a:pt x="899565" y="3405687"/>
                </a:lnTo>
                <a:close/>
                <a:moveTo>
                  <a:pt x="408689" y="3396291"/>
                </a:moveTo>
                <a:lnTo>
                  <a:pt x="422782" y="3396291"/>
                </a:lnTo>
                <a:cubicBezTo>
                  <a:pt x="422782" y="3396291"/>
                  <a:pt x="427482" y="3400990"/>
                  <a:pt x="429826" y="3403338"/>
                </a:cubicBezTo>
                <a:lnTo>
                  <a:pt x="446268" y="3415082"/>
                </a:lnTo>
                <a:cubicBezTo>
                  <a:pt x="453317" y="3426826"/>
                  <a:pt x="453317" y="3429175"/>
                  <a:pt x="453317" y="3431524"/>
                </a:cubicBezTo>
                <a:cubicBezTo>
                  <a:pt x="453317" y="3436221"/>
                  <a:pt x="448616" y="3438570"/>
                  <a:pt x="443919" y="3440919"/>
                </a:cubicBezTo>
                <a:cubicBezTo>
                  <a:pt x="441574" y="3440919"/>
                  <a:pt x="432176" y="3436221"/>
                  <a:pt x="432176" y="3433872"/>
                </a:cubicBezTo>
                <a:cubicBezTo>
                  <a:pt x="432176" y="3433872"/>
                  <a:pt x="425132" y="3426826"/>
                  <a:pt x="439224" y="3419780"/>
                </a:cubicBezTo>
                <a:lnTo>
                  <a:pt x="420433" y="3405687"/>
                </a:lnTo>
                <a:cubicBezTo>
                  <a:pt x="418084" y="3405687"/>
                  <a:pt x="415734" y="3403338"/>
                  <a:pt x="413389" y="3403338"/>
                </a:cubicBezTo>
                <a:cubicBezTo>
                  <a:pt x="413389" y="3403338"/>
                  <a:pt x="411039" y="3398641"/>
                  <a:pt x="408689" y="3396291"/>
                </a:cubicBezTo>
                <a:close/>
                <a:moveTo>
                  <a:pt x="267758" y="3393943"/>
                </a:moveTo>
                <a:lnTo>
                  <a:pt x="263063" y="3396292"/>
                </a:lnTo>
                <a:lnTo>
                  <a:pt x="265413" y="3405687"/>
                </a:lnTo>
                <a:cubicBezTo>
                  <a:pt x="265413" y="3405687"/>
                  <a:pt x="267758" y="3408036"/>
                  <a:pt x="267758" y="3408036"/>
                </a:cubicBezTo>
                <a:lnTo>
                  <a:pt x="277156" y="3408036"/>
                </a:lnTo>
                <a:cubicBezTo>
                  <a:pt x="277156" y="3408036"/>
                  <a:pt x="279506" y="3405687"/>
                  <a:pt x="279506" y="3403339"/>
                </a:cubicBezTo>
                <a:lnTo>
                  <a:pt x="274807" y="3398641"/>
                </a:lnTo>
                <a:cubicBezTo>
                  <a:pt x="274807" y="3398641"/>
                  <a:pt x="272457" y="3396292"/>
                  <a:pt x="272457" y="3396292"/>
                </a:cubicBezTo>
                <a:close/>
                <a:moveTo>
                  <a:pt x="1040496" y="3389246"/>
                </a:moveTo>
                <a:lnTo>
                  <a:pt x="1031098" y="3393943"/>
                </a:lnTo>
                <a:lnTo>
                  <a:pt x="1024053" y="3393943"/>
                </a:lnTo>
                <a:lnTo>
                  <a:pt x="1031098" y="3398641"/>
                </a:lnTo>
                <a:lnTo>
                  <a:pt x="1040496" y="3400990"/>
                </a:lnTo>
                <a:lnTo>
                  <a:pt x="1049888" y="3400990"/>
                </a:lnTo>
                <a:lnTo>
                  <a:pt x="1054584" y="3396292"/>
                </a:lnTo>
                <a:cubicBezTo>
                  <a:pt x="1054584" y="3396292"/>
                  <a:pt x="1052238" y="3393943"/>
                  <a:pt x="1049888" y="3393943"/>
                </a:cubicBezTo>
                <a:close/>
                <a:moveTo>
                  <a:pt x="159715" y="3386896"/>
                </a:moveTo>
                <a:lnTo>
                  <a:pt x="164409" y="3393942"/>
                </a:lnTo>
                <a:lnTo>
                  <a:pt x="162060" y="3403338"/>
                </a:lnTo>
                <a:cubicBezTo>
                  <a:pt x="162060" y="3403338"/>
                  <a:pt x="159715" y="3403338"/>
                  <a:pt x="159715" y="3403338"/>
                </a:cubicBezTo>
                <a:lnTo>
                  <a:pt x="157364" y="3403338"/>
                </a:lnTo>
                <a:lnTo>
                  <a:pt x="152666" y="3393942"/>
                </a:lnTo>
                <a:close/>
                <a:moveTo>
                  <a:pt x="117450" y="3386896"/>
                </a:moveTo>
                <a:lnTo>
                  <a:pt x="124492" y="3393942"/>
                </a:lnTo>
                <a:lnTo>
                  <a:pt x="117450" y="3398640"/>
                </a:lnTo>
                <a:lnTo>
                  <a:pt x="108049" y="3396291"/>
                </a:lnTo>
                <a:close/>
                <a:moveTo>
                  <a:pt x="742210" y="3379850"/>
                </a:moveTo>
                <a:lnTo>
                  <a:pt x="751602" y="3379850"/>
                </a:lnTo>
                <a:lnTo>
                  <a:pt x="758653" y="3386896"/>
                </a:lnTo>
                <a:lnTo>
                  <a:pt x="739860" y="3393943"/>
                </a:lnTo>
                <a:lnTo>
                  <a:pt x="735161" y="3389245"/>
                </a:lnTo>
                <a:lnTo>
                  <a:pt x="735161" y="3382199"/>
                </a:lnTo>
                <a:close/>
                <a:moveTo>
                  <a:pt x="133892" y="3379850"/>
                </a:moveTo>
                <a:lnTo>
                  <a:pt x="140934" y="3384548"/>
                </a:lnTo>
                <a:lnTo>
                  <a:pt x="133892" y="3391594"/>
                </a:lnTo>
                <a:lnTo>
                  <a:pt x="126833" y="3384548"/>
                </a:lnTo>
                <a:close/>
                <a:moveTo>
                  <a:pt x="1031098" y="3377502"/>
                </a:moveTo>
                <a:lnTo>
                  <a:pt x="1028748" y="3382199"/>
                </a:lnTo>
                <a:lnTo>
                  <a:pt x="1031098" y="3386897"/>
                </a:lnTo>
                <a:lnTo>
                  <a:pt x="1035796" y="3382199"/>
                </a:lnTo>
                <a:close/>
                <a:moveTo>
                  <a:pt x="1544011" y="3376621"/>
                </a:moveTo>
                <a:cubicBezTo>
                  <a:pt x="1541957" y="3375740"/>
                  <a:pt x="1540786" y="3376327"/>
                  <a:pt x="1538436" y="3377502"/>
                </a:cubicBezTo>
                <a:cubicBezTo>
                  <a:pt x="1529038" y="3379851"/>
                  <a:pt x="1533736" y="3396292"/>
                  <a:pt x="1529038" y="3405687"/>
                </a:cubicBezTo>
                <a:cubicBezTo>
                  <a:pt x="1529038" y="3408036"/>
                  <a:pt x="1524344" y="3408036"/>
                  <a:pt x="1524344" y="3410385"/>
                </a:cubicBezTo>
                <a:cubicBezTo>
                  <a:pt x="1524344" y="3415083"/>
                  <a:pt x="1526694" y="3419780"/>
                  <a:pt x="1529038" y="3422129"/>
                </a:cubicBezTo>
                <a:cubicBezTo>
                  <a:pt x="1531386" y="3424477"/>
                  <a:pt x="1536086" y="3422129"/>
                  <a:pt x="1538436" y="3422129"/>
                </a:cubicBezTo>
                <a:cubicBezTo>
                  <a:pt x="1540786" y="3422129"/>
                  <a:pt x="1543131" y="3426826"/>
                  <a:pt x="1545479" y="3429175"/>
                </a:cubicBezTo>
                <a:cubicBezTo>
                  <a:pt x="1547828" y="3433872"/>
                  <a:pt x="1545479" y="3436221"/>
                  <a:pt x="1545479" y="3438570"/>
                </a:cubicBezTo>
                <a:cubicBezTo>
                  <a:pt x="1545479" y="3443268"/>
                  <a:pt x="1545479" y="3445616"/>
                  <a:pt x="1545479" y="3447965"/>
                </a:cubicBezTo>
                <a:cubicBezTo>
                  <a:pt x="1545479" y="3452663"/>
                  <a:pt x="1540786" y="3455012"/>
                  <a:pt x="1538436" y="3455012"/>
                </a:cubicBezTo>
                <a:cubicBezTo>
                  <a:pt x="1533736" y="3455012"/>
                  <a:pt x="1533736" y="3447965"/>
                  <a:pt x="1531386" y="3447965"/>
                </a:cubicBezTo>
                <a:cubicBezTo>
                  <a:pt x="1531386" y="3447965"/>
                  <a:pt x="1514946" y="3455012"/>
                  <a:pt x="1507901" y="3464407"/>
                </a:cubicBezTo>
                <a:cubicBezTo>
                  <a:pt x="1512596" y="3466756"/>
                  <a:pt x="1514946" y="3471453"/>
                  <a:pt x="1521993" y="3471453"/>
                </a:cubicBezTo>
                <a:cubicBezTo>
                  <a:pt x="1536086" y="3476151"/>
                  <a:pt x="1550179" y="3473802"/>
                  <a:pt x="1580714" y="3455012"/>
                </a:cubicBezTo>
                <a:cubicBezTo>
                  <a:pt x="1580714" y="3455012"/>
                  <a:pt x="1561921" y="3443268"/>
                  <a:pt x="1559573" y="3419780"/>
                </a:cubicBezTo>
                <a:lnTo>
                  <a:pt x="1554874" y="3384548"/>
                </a:lnTo>
                <a:cubicBezTo>
                  <a:pt x="1549003" y="3379850"/>
                  <a:pt x="1546068" y="3377501"/>
                  <a:pt x="1544011" y="3376621"/>
                </a:cubicBezTo>
                <a:close/>
                <a:moveTo>
                  <a:pt x="1284765" y="3375153"/>
                </a:moveTo>
                <a:lnTo>
                  <a:pt x="1251884" y="3382199"/>
                </a:lnTo>
                <a:cubicBezTo>
                  <a:pt x="1249534" y="3382199"/>
                  <a:pt x="1247184" y="3384548"/>
                  <a:pt x="1244836" y="3382199"/>
                </a:cubicBezTo>
                <a:cubicBezTo>
                  <a:pt x="1247184" y="3386897"/>
                  <a:pt x="1251884" y="3386897"/>
                  <a:pt x="1251884" y="3391595"/>
                </a:cubicBezTo>
                <a:cubicBezTo>
                  <a:pt x="1251884" y="3396292"/>
                  <a:pt x="1247184" y="3398641"/>
                  <a:pt x="1247184" y="3400990"/>
                </a:cubicBezTo>
                <a:cubicBezTo>
                  <a:pt x="1247184" y="3405687"/>
                  <a:pt x="1249534" y="3408036"/>
                  <a:pt x="1251884" y="3410385"/>
                </a:cubicBezTo>
                <a:cubicBezTo>
                  <a:pt x="1251884" y="3410385"/>
                  <a:pt x="1254235" y="3410385"/>
                  <a:pt x="1256579" y="3410385"/>
                </a:cubicBezTo>
                <a:lnTo>
                  <a:pt x="1277719" y="3410385"/>
                </a:lnTo>
                <a:lnTo>
                  <a:pt x="1298858" y="3412734"/>
                </a:lnTo>
                <a:cubicBezTo>
                  <a:pt x="1298858" y="3417431"/>
                  <a:pt x="1298858" y="3419780"/>
                  <a:pt x="1301206" y="3422129"/>
                </a:cubicBezTo>
                <a:cubicBezTo>
                  <a:pt x="1301206" y="3424477"/>
                  <a:pt x="1301206" y="3424477"/>
                  <a:pt x="1301206" y="3424477"/>
                </a:cubicBezTo>
                <a:cubicBezTo>
                  <a:pt x="1301206" y="3424477"/>
                  <a:pt x="1303555" y="3422129"/>
                  <a:pt x="1305905" y="3422129"/>
                </a:cubicBezTo>
                <a:lnTo>
                  <a:pt x="1310605" y="3398641"/>
                </a:lnTo>
                <a:cubicBezTo>
                  <a:pt x="1310605" y="3398641"/>
                  <a:pt x="1312950" y="3396292"/>
                  <a:pt x="1312950" y="3396292"/>
                </a:cubicBezTo>
                <a:cubicBezTo>
                  <a:pt x="1319997" y="3386897"/>
                  <a:pt x="1317649" y="3389246"/>
                  <a:pt x="1327043" y="3386897"/>
                </a:cubicBezTo>
                <a:cubicBezTo>
                  <a:pt x="1327043" y="3386897"/>
                  <a:pt x="1322347" y="3384548"/>
                  <a:pt x="1310605" y="3377502"/>
                </a:cubicBezTo>
                <a:close/>
                <a:moveTo>
                  <a:pt x="930100" y="3370456"/>
                </a:moveTo>
                <a:lnTo>
                  <a:pt x="904263" y="3379851"/>
                </a:lnTo>
                <a:lnTo>
                  <a:pt x="930100" y="3382199"/>
                </a:lnTo>
                <a:lnTo>
                  <a:pt x="937148" y="3382199"/>
                </a:lnTo>
                <a:lnTo>
                  <a:pt x="934798" y="3372804"/>
                </a:lnTo>
                <a:cubicBezTo>
                  <a:pt x="934798" y="3372804"/>
                  <a:pt x="932448" y="3370456"/>
                  <a:pt x="930100" y="3370456"/>
                </a:cubicBezTo>
                <a:close/>
                <a:moveTo>
                  <a:pt x="378154" y="3370455"/>
                </a:moveTo>
                <a:lnTo>
                  <a:pt x="387548" y="3372804"/>
                </a:lnTo>
                <a:cubicBezTo>
                  <a:pt x="387548" y="3372804"/>
                  <a:pt x="392246" y="3377501"/>
                  <a:pt x="399291" y="3386896"/>
                </a:cubicBezTo>
                <a:lnTo>
                  <a:pt x="394596" y="3396292"/>
                </a:lnTo>
                <a:lnTo>
                  <a:pt x="373455" y="3379850"/>
                </a:lnTo>
                <a:cubicBezTo>
                  <a:pt x="373455" y="3379850"/>
                  <a:pt x="378154" y="3377501"/>
                  <a:pt x="378154" y="3370455"/>
                </a:cubicBezTo>
                <a:close/>
                <a:moveTo>
                  <a:pt x="3841592" y="3369721"/>
                </a:moveTo>
                <a:cubicBezTo>
                  <a:pt x="3821884" y="3367959"/>
                  <a:pt x="3798543" y="3388658"/>
                  <a:pt x="3800304" y="3408036"/>
                </a:cubicBezTo>
                <a:cubicBezTo>
                  <a:pt x="3828490" y="3408036"/>
                  <a:pt x="3805002" y="3433872"/>
                  <a:pt x="3849629" y="3436221"/>
                </a:cubicBezTo>
                <a:cubicBezTo>
                  <a:pt x="3863722" y="3403339"/>
                  <a:pt x="3844931" y="3403339"/>
                  <a:pt x="3859024" y="3379851"/>
                </a:cubicBezTo>
                <a:cubicBezTo>
                  <a:pt x="3854327" y="3373391"/>
                  <a:pt x="3848161" y="3370309"/>
                  <a:pt x="3841592" y="3369721"/>
                </a:cubicBezTo>
                <a:close/>
                <a:moveTo>
                  <a:pt x="695224" y="3365758"/>
                </a:moveTo>
                <a:cubicBezTo>
                  <a:pt x="678781" y="3365758"/>
                  <a:pt x="676431" y="3368107"/>
                  <a:pt x="667039" y="3379851"/>
                </a:cubicBezTo>
                <a:cubicBezTo>
                  <a:pt x="648246" y="3400990"/>
                  <a:pt x="664688" y="3389246"/>
                  <a:pt x="643548" y="3396292"/>
                </a:cubicBezTo>
                <a:cubicBezTo>
                  <a:pt x="643548" y="3396292"/>
                  <a:pt x="659991" y="3403339"/>
                  <a:pt x="667039" y="3405687"/>
                </a:cubicBezTo>
                <a:lnTo>
                  <a:pt x="725755" y="3410385"/>
                </a:lnTo>
                <a:cubicBezTo>
                  <a:pt x="725755" y="3410385"/>
                  <a:pt x="742197" y="3412734"/>
                  <a:pt x="749244" y="3415083"/>
                </a:cubicBezTo>
                <a:lnTo>
                  <a:pt x="831452" y="3408036"/>
                </a:lnTo>
                <a:cubicBezTo>
                  <a:pt x="838500" y="3403339"/>
                  <a:pt x="833800" y="3405687"/>
                  <a:pt x="843195" y="3398641"/>
                </a:cubicBezTo>
                <a:cubicBezTo>
                  <a:pt x="840850" y="3396292"/>
                  <a:pt x="838500" y="3391595"/>
                  <a:pt x="836149" y="3391595"/>
                </a:cubicBezTo>
                <a:cubicBezTo>
                  <a:pt x="831452" y="3391595"/>
                  <a:pt x="829102" y="3393943"/>
                  <a:pt x="826757" y="3393943"/>
                </a:cubicBezTo>
                <a:cubicBezTo>
                  <a:pt x="822057" y="3393943"/>
                  <a:pt x="819707" y="3393943"/>
                  <a:pt x="817359" y="3393943"/>
                </a:cubicBezTo>
                <a:cubicBezTo>
                  <a:pt x="803265" y="3393943"/>
                  <a:pt x="791521" y="3391595"/>
                  <a:pt x="779779" y="3389246"/>
                </a:cubicBezTo>
                <a:cubicBezTo>
                  <a:pt x="786824" y="3384548"/>
                  <a:pt x="791521" y="3375153"/>
                  <a:pt x="800917" y="3372804"/>
                </a:cubicBezTo>
                <a:cubicBezTo>
                  <a:pt x="840850" y="3365758"/>
                  <a:pt x="859637" y="3403339"/>
                  <a:pt x="866685" y="3405687"/>
                </a:cubicBezTo>
                <a:cubicBezTo>
                  <a:pt x="866685" y="3400990"/>
                  <a:pt x="869035" y="3398641"/>
                  <a:pt x="869035" y="3396292"/>
                </a:cubicBezTo>
                <a:cubicBezTo>
                  <a:pt x="869035" y="3391595"/>
                  <a:pt x="866685" y="3389246"/>
                  <a:pt x="869035" y="3386897"/>
                </a:cubicBezTo>
                <a:cubicBezTo>
                  <a:pt x="876077" y="3379851"/>
                  <a:pt x="885472" y="3382199"/>
                  <a:pt x="897220" y="3382199"/>
                </a:cubicBezTo>
                <a:cubicBezTo>
                  <a:pt x="897220" y="3382199"/>
                  <a:pt x="892520" y="3377502"/>
                  <a:pt x="890170" y="3375153"/>
                </a:cubicBezTo>
                <a:lnTo>
                  <a:pt x="880777" y="3372804"/>
                </a:lnTo>
                <a:lnTo>
                  <a:pt x="711666" y="3370456"/>
                </a:lnTo>
                <a:cubicBezTo>
                  <a:pt x="699919" y="3368107"/>
                  <a:pt x="695224" y="3365758"/>
                  <a:pt x="695224" y="3365758"/>
                </a:cubicBezTo>
                <a:close/>
                <a:moveTo>
                  <a:pt x="6020537" y="3364525"/>
                </a:moveTo>
                <a:lnTo>
                  <a:pt x="6025038" y="3369308"/>
                </a:lnTo>
                <a:lnTo>
                  <a:pt x="6024011" y="3369868"/>
                </a:lnTo>
                <a:cubicBezTo>
                  <a:pt x="6021369" y="3369868"/>
                  <a:pt x="6019167" y="3368547"/>
                  <a:pt x="6019387" y="3365905"/>
                </a:cubicBezTo>
                <a:close/>
                <a:moveTo>
                  <a:pt x="4782498" y="3359555"/>
                </a:moveTo>
                <a:cubicBezTo>
                  <a:pt x="4777984" y="3358564"/>
                  <a:pt x="4774461" y="3381025"/>
                  <a:pt x="4786792" y="3370456"/>
                </a:cubicBezTo>
                <a:cubicBezTo>
                  <a:pt x="4785618" y="3362822"/>
                  <a:pt x="4784003" y="3359886"/>
                  <a:pt x="4782498" y="3359555"/>
                </a:cubicBezTo>
                <a:close/>
                <a:moveTo>
                  <a:pt x="364061" y="3354013"/>
                </a:moveTo>
                <a:cubicBezTo>
                  <a:pt x="364061" y="3354013"/>
                  <a:pt x="364061" y="3354013"/>
                  <a:pt x="366411" y="3354013"/>
                </a:cubicBezTo>
                <a:lnTo>
                  <a:pt x="371107" y="3363408"/>
                </a:lnTo>
                <a:lnTo>
                  <a:pt x="361713" y="3365757"/>
                </a:lnTo>
                <a:close/>
                <a:moveTo>
                  <a:pt x="1261277" y="3344658"/>
                </a:moveTo>
                <a:cubicBezTo>
                  <a:pt x="1261277" y="3344658"/>
                  <a:pt x="1256579" y="3349336"/>
                  <a:pt x="1256579" y="3349336"/>
                </a:cubicBezTo>
                <a:lnTo>
                  <a:pt x="1284765" y="3358712"/>
                </a:lnTo>
                <a:cubicBezTo>
                  <a:pt x="1287115" y="3361061"/>
                  <a:pt x="1291812" y="3361061"/>
                  <a:pt x="1301206" y="3351665"/>
                </a:cubicBezTo>
                <a:cubicBezTo>
                  <a:pt x="1294162" y="3347004"/>
                  <a:pt x="1289462" y="3344658"/>
                  <a:pt x="1287115" y="3344658"/>
                </a:cubicBezTo>
                <a:cubicBezTo>
                  <a:pt x="1282420" y="3344658"/>
                  <a:pt x="1275370" y="3347004"/>
                  <a:pt x="1270672" y="3347004"/>
                </a:cubicBezTo>
                <a:cubicBezTo>
                  <a:pt x="1265977" y="3347004"/>
                  <a:pt x="1263627" y="3344658"/>
                  <a:pt x="1261277" y="3344658"/>
                </a:cubicBezTo>
                <a:close/>
                <a:moveTo>
                  <a:pt x="286550" y="3344658"/>
                </a:moveTo>
                <a:lnTo>
                  <a:pt x="281856" y="3351665"/>
                </a:lnTo>
                <a:cubicBezTo>
                  <a:pt x="279506" y="3356363"/>
                  <a:pt x="277156" y="3358712"/>
                  <a:pt x="274807" y="3361060"/>
                </a:cubicBezTo>
                <a:cubicBezTo>
                  <a:pt x="274807" y="3361060"/>
                  <a:pt x="277156" y="3363409"/>
                  <a:pt x="277156" y="3365758"/>
                </a:cubicBezTo>
                <a:lnTo>
                  <a:pt x="279506" y="3361060"/>
                </a:lnTo>
                <a:cubicBezTo>
                  <a:pt x="279506" y="3361060"/>
                  <a:pt x="288900" y="3354014"/>
                  <a:pt x="288900" y="3351665"/>
                </a:cubicBezTo>
                <a:close/>
                <a:moveTo>
                  <a:pt x="328830" y="3342305"/>
                </a:moveTo>
                <a:lnTo>
                  <a:pt x="328830" y="3354013"/>
                </a:lnTo>
                <a:lnTo>
                  <a:pt x="324134" y="3344657"/>
                </a:lnTo>
                <a:close/>
                <a:moveTo>
                  <a:pt x="6057481" y="3337608"/>
                </a:moveTo>
                <a:cubicBezTo>
                  <a:pt x="6045737" y="3351665"/>
                  <a:pt x="6064528" y="3351665"/>
                  <a:pt x="6066877" y="3361060"/>
                </a:cubicBezTo>
                <a:cubicBezTo>
                  <a:pt x="6076272" y="3347004"/>
                  <a:pt x="6059830" y="3344658"/>
                  <a:pt x="6057481" y="3337608"/>
                </a:cubicBezTo>
                <a:close/>
                <a:moveTo>
                  <a:pt x="462710" y="3332907"/>
                </a:moveTo>
                <a:cubicBezTo>
                  <a:pt x="467409" y="3339957"/>
                  <a:pt x="465059" y="3335256"/>
                  <a:pt x="472105" y="3342305"/>
                </a:cubicBezTo>
                <a:cubicBezTo>
                  <a:pt x="472105" y="3342305"/>
                  <a:pt x="474453" y="3344657"/>
                  <a:pt x="476802" y="3347004"/>
                </a:cubicBezTo>
                <a:lnTo>
                  <a:pt x="472105" y="3356362"/>
                </a:lnTo>
                <a:lnTo>
                  <a:pt x="453317" y="3356362"/>
                </a:lnTo>
                <a:lnTo>
                  <a:pt x="448616" y="3347004"/>
                </a:lnTo>
                <a:close/>
                <a:moveTo>
                  <a:pt x="389896" y="3332907"/>
                </a:moveTo>
                <a:lnTo>
                  <a:pt x="394596" y="3337608"/>
                </a:lnTo>
                <a:lnTo>
                  <a:pt x="389896" y="3347004"/>
                </a:lnTo>
                <a:lnTo>
                  <a:pt x="382854" y="3337608"/>
                </a:lnTo>
                <a:close/>
                <a:moveTo>
                  <a:pt x="2568371" y="3331731"/>
                </a:moveTo>
                <a:cubicBezTo>
                  <a:pt x="2567196" y="3329968"/>
                  <a:pt x="2566022" y="3329386"/>
                  <a:pt x="2562498" y="3332907"/>
                </a:cubicBezTo>
                <a:cubicBezTo>
                  <a:pt x="2560150" y="3337610"/>
                  <a:pt x="2569545" y="3344658"/>
                  <a:pt x="2574242" y="3337610"/>
                </a:cubicBezTo>
                <a:cubicBezTo>
                  <a:pt x="2570719" y="3336435"/>
                  <a:pt x="2569545" y="3333493"/>
                  <a:pt x="2568371" y="3331731"/>
                </a:cubicBezTo>
                <a:close/>
                <a:moveTo>
                  <a:pt x="2860793" y="3330561"/>
                </a:moveTo>
                <a:cubicBezTo>
                  <a:pt x="2844352" y="3325857"/>
                  <a:pt x="2823213" y="3358712"/>
                  <a:pt x="2839654" y="3363409"/>
                </a:cubicBezTo>
                <a:cubicBezTo>
                  <a:pt x="2846700" y="3349336"/>
                  <a:pt x="2851398" y="3335256"/>
                  <a:pt x="2860793" y="3330561"/>
                </a:cubicBezTo>
                <a:close/>
                <a:moveTo>
                  <a:pt x="869045" y="3328206"/>
                </a:moveTo>
                <a:lnTo>
                  <a:pt x="878444" y="3328206"/>
                </a:lnTo>
                <a:cubicBezTo>
                  <a:pt x="887836" y="3330561"/>
                  <a:pt x="894887" y="3335256"/>
                  <a:pt x="904279" y="3337608"/>
                </a:cubicBezTo>
                <a:cubicBezTo>
                  <a:pt x="904279" y="3337608"/>
                  <a:pt x="899581" y="3339957"/>
                  <a:pt x="897233" y="3344658"/>
                </a:cubicBezTo>
                <a:lnTo>
                  <a:pt x="871397" y="3339957"/>
                </a:lnTo>
                <a:lnTo>
                  <a:pt x="862001" y="3337608"/>
                </a:lnTo>
                <a:close/>
                <a:moveTo>
                  <a:pt x="2097443" y="3323513"/>
                </a:moveTo>
                <a:cubicBezTo>
                  <a:pt x="2088048" y="3330561"/>
                  <a:pt x="2078654" y="3332907"/>
                  <a:pt x="2069258" y="3344658"/>
                </a:cubicBezTo>
                <a:cubicBezTo>
                  <a:pt x="2097443" y="3356363"/>
                  <a:pt x="2062212" y="3342305"/>
                  <a:pt x="2062212" y="3361061"/>
                </a:cubicBezTo>
                <a:cubicBezTo>
                  <a:pt x="2069258" y="3363409"/>
                  <a:pt x="2066912" y="3368107"/>
                  <a:pt x="2071607" y="3370456"/>
                </a:cubicBezTo>
                <a:cubicBezTo>
                  <a:pt x="2078654" y="3358712"/>
                  <a:pt x="2088048" y="3358712"/>
                  <a:pt x="2097443" y="3356363"/>
                </a:cubicBezTo>
                <a:cubicBezTo>
                  <a:pt x="2083350" y="3347004"/>
                  <a:pt x="2120932" y="3335256"/>
                  <a:pt x="2097443" y="3323513"/>
                </a:cubicBezTo>
                <a:close/>
                <a:moveTo>
                  <a:pt x="1420995" y="3323513"/>
                </a:moveTo>
                <a:lnTo>
                  <a:pt x="1418645" y="3328206"/>
                </a:lnTo>
                <a:cubicBezTo>
                  <a:pt x="1418645" y="3328206"/>
                  <a:pt x="1420995" y="3330561"/>
                  <a:pt x="1420995" y="3330561"/>
                </a:cubicBezTo>
                <a:lnTo>
                  <a:pt x="1430390" y="3330561"/>
                </a:lnTo>
                <a:cubicBezTo>
                  <a:pt x="1430390" y="3330561"/>
                  <a:pt x="1432739" y="3328206"/>
                  <a:pt x="1432739" y="3328206"/>
                </a:cubicBezTo>
                <a:lnTo>
                  <a:pt x="1430390" y="3323513"/>
                </a:lnTo>
                <a:close/>
                <a:moveTo>
                  <a:pt x="413384" y="3323511"/>
                </a:moveTo>
                <a:lnTo>
                  <a:pt x="415734" y="3330561"/>
                </a:lnTo>
                <a:cubicBezTo>
                  <a:pt x="415734" y="3330561"/>
                  <a:pt x="413384" y="3332907"/>
                  <a:pt x="413384" y="3332907"/>
                </a:cubicBezTo>
                <a:lnTo>
                  <a:pt x="403989" y="3332907"/>
                </a:lnTo>
                <a:lnTo>
                  <a:pt x="401638" y="3330561"/>
                </a:lnTo>
                <a:lnTo>
                  <a:pt x="403989" y="3328206"/>
                </a:lnTo>
                <a:close/>
                <a:moveTo>
                  <a:pt x="253671" y="3321157"/>
                </a:moveTo>
                <a:lnTo>
                  <a:pt x="246622" y="3328206"/>
                </a:lnTo>
                <a:lnTo>
                  <a:pt x="253671" y="3332907"/>
                </a:lnTo>
                <a:lnTo>
                  <a:pt x="263063" y="3328206"/>
                </a:lnTo>
                <a:lnTo>
                  <a:pt x="265413" y="3321157"/>
                </a:lnTo>
                <a:cubicBezTo>
                  <a:pt x="265413" y="3321157"/>
                  <a:pt x="263063" y="3321157"/>
                  <a:pt x="263063" y="3321157"/>
                </a:cubicBezTo>
                <a:lnTo>
                  <a:pt x="256016" y="3321157"/>
                </a:lnTo>
                <a:cubicBezTo>
                  <a:pt x="256016" y="3321157"/>
                  <a:pt x="253671" y="3321157"/>
                  <a:pt x="253671" y="3321157"/>
                </a:cubicBezTo>
                <a:close/>
                <a:moveTo>
                  <a:pt x="1378718" y="3318807"/>
                </a:moveTo>
                <a:lnTo>
                  <a:pt x="1374019" y="3328206"/>
                </a:lnTo>
                <a:lnTo>
                  <a:pt x="1378718" y="3332907"/>
                </a:lnTo>
                <a:lnTo>
                  <a:pt x="1388112" y="3332907"/>
                </a:lnTo>
                <a:lnTo>
                  <a:pt x="1392810" y="3328206"/>
                </a:lnTo>
                <a:lnTo>
                  <a:pt x="1388112" y="3321157"/>
                </a:lnTo>
                <a:lnTo>
                  <a:pt x="1383414" y="3318807"/>
                </a:lnTo>
                <a:cubicBezTo>
                  <a:pt x="1381068" y="3318807"/>
                  <a:pt x="1381068" y="3318807"/>
                  <a:pt x="1378718" y="3318807"/>
                </a:cubicBezTo>
                <a:close/>
                <a:moveTo>
                  <a:pt x="2358156" y="3311755"/>
                </a:moveTo>
                <a:cubicBezTo>
                  <a:pt x="2332318" y="3325857"/>
                  <a:pt x="2301785" y="3325857"/>
                  <a:pt x="2280645" y="3354014"/>
                </a:cubicBezTo>
                <a:cubicBezTo>
                  <a:pt x="2297086" y="3368107"/>
                  <a:pt x="2285342" y="3393943"/>
                  <a:pt x="2299435" y="3408036"/>
                </a:cubicBezTo>
                <a:cubicBezTo>
                  <a:pt x="2299435" y="3408036"/>
                  <a:pt x="2304133" y="3396292"/>
                  <a:pt x="2304133" y="3396292"/>
                </a:cubicBezTo>
                <a:cubicBezTo>
                  <a:pt x="2376945" y="3433872"/>
                  <a:pt x="2416874" y="3375153"/>
                  <a:pt x="2358156" y="3311755"/>
                </a:cubicBezTo>
                <a:close/>
                <a:moveTo>
                  <a:pt x="49346" y="3302340"/>
                </a:moveTo>
                <a:cubicBezTo>
                  <a:pt x="49346" y="3302340"/>
                  <a:pt x="51679" y="3307040"/>
                  <a:pt x="51679" y="3307040"/>
                </a:cubicBezTo>
                <a:lnTo>
                  <a:pt x="56379" y="3316463"/>
                </a:lnTo>
                <a:lnTo>
                  <a:pt x="51679" y="3325857"/>
                </a:lnTo>
                <a:cubicBezTo>
                  <a:pt x="51679" y="3325857"/>
                  <a:pt x="49346" y="3328206"/>
                  <a:pt x="49346" y="3328206"/>
                </a:cubicBezTo>
                <a:lnTo>
                  <a:pt x="46978" y="3325857"/>
                </a:lnTo>
                <a:lnTo>
                  <a:pt x="42286" y="3316463"/>
                </a:lnTo>
                <a:lnTo>
                  <a:pt x="42286" y="3307040"/>
                </a:lnTo>
                <a:close/>
                <a:moveTo>
                  <a:pt x="5472636" y="3300006"/>
                </a:moveTo>
                <a:lnTo>
                  <a:pt x="5477334" y="3300006"/>
                </a:lnTo>
                <a:lnTo>
                  <a:pt x="5479682" y="3300006"/>
                </a:lnTo>
                <a:lnTo>
                  <a:pt x="5477334" y="3304697"/>
                </a:lnTo>
                <a:close/>
                <a:moveTo>
                  <a:pt x="5378685" y="3300002"/>
                </a:moveTo>
                <a:lnTo>
                  <a:pt x="5381034" y="3300002"/>
                </a:lnTo>
                <a:lnTo>
                  <a:pt x="5378685" y="3302342"/>
                </a:lnTo>
                <a:close/>
                <a:moveTo>
                  <a:pt x="507337" y="3292983"/>
                </a:moveTo>
                <a:lnTo>
                  <a:pt x="514388" y="3297674"/>
                </a:lnTo>
                <a:lnTo>
                  <a:pt x="507337" y="3304700"/>
                </a:lnTo>
                <a:lnTo>
                  <a:pt x="502639" y="3297674"/>
                </a:lnTo>
                <a:close/>
                <a:moveTo>
                  <a:pt x="455662" y="3292983"/>
                </a:moveTo>
                <a:lnTo>
                  <a:pt x="460359" y="3297674"/>
                </a:lnTo>
                <a:lnTo>
                  <a:pt x="455662" y="3302340"/>
                </a:lnTo>
                <a:lnTo>
                  <a:pt x="448616" y="3297674"/>
                </a:lnTo>
                <a:close/>
                <a:moveTo>
                  <a:pt x="575452" y="3290651"/>
                </a:moveTo>
                <a:lnTo>
                  <a:pt x="601293" y="3290651"/>
                </a:lnTo>
                <a:lnTo>
                  <a:pt x="608335" y="3297674"/>
                </a:lnTo>
                <a:lnTo>
                  <a:pt x="601293" y="3304700"/>
                </a:lnTo>
                <a:lnTo>
                  <a:pt x="575452" y="3300006"/>
                </a:lnTo>
                <a:lnTo>
                  <a:pt x="570758" y="3295314"/>
                </a:lnTo>
                <a:cubicBezTo>
                  <a:pt x="570758" y="3295314"/>
                  <a:pt x="573108" y="3292983"/>
                  <a:pt x="575452" y="3290651"/>
                </a:cubicBezTo>
                <a:close/>
                <a:moveTo>
                  <a:pt x="96307" y="3290651"/>
                </a:moveTo>
                <a:cubicBezTo>
                  <a:pt x="101007" y="3288292"/>
                  <a:pt x="105707" y="3288292"/>
                  <a:pt x="108049" y="3290651"/>
                </a:cubicBezTo>
                <a:cubicBezTo>
                  <a:pt x="108049" y="3290651"/>
                  <a:pt x="110408" y="3297674"/>
                  <a:pt x="112749" y="3300006"/>
                </a:cubicBezTo>
                <a:lnTo>
                  <a:pt x="136234" y="3325857"/>
                </a:lnTo>
                <a:cubicBezTo>
                  <a:pt x="136234" y="3325857"/>
                  <a:pt x="133892" y="3328207"/>
                  <a:pt x="133892" y="3330562"/>
                </a:cubicBezTo>
                <a:cubicBezTo>
                  <a:pt x="133892" y="3330562"/>
                  <a:pt x="131534" y="3328207"/>
                  <a:pt x="126850" y="3325857"/>
                </a:cubicBezTo>
                <a:lnTo>
                  <a:pt x="89265" y="3321158"/>
                </a:lnTo>
                <a:lnTo>
                  <a:pt x="72822" y="3309405"/>
                </a:lnTo>
                <a:lnTo>
                  <a:pt x="89265" y="3302342"/>
                </a:lnTo>
                <a:cubicBezTo>
                  <a:pt x="93965" y="3297674"/>
                  <a:pt x="93965" y="3292983"/>
                  <a:pt x="96307" y="3290651"/>
                </a:cubicBezTo>
                <a:close/>
                <a:moveTo>
                  <a:pt x="4335826" y="3289170"/>
                </a:moveTo>
                <a:cubicBezTo>
                  <a:pt x="4328193" y="3287717"/>
                  <a:pt x="4321734" y="3288292"/>
                  <a:pt x="4317036" y="3292983"/>
                </a:cubicBezTo>
                <a:cubicBezTo>
                  <a:pt x="4328780" y="3290651"/>
                  <a:pt x="4349919" y="3304700"/>
                  <a:pt x="4361663" y="3297674"/>
                </a:cubicBezTo>
                <a:cubicBezTo>
                  <a:pt x="4352268" y="3294162"/>
                  <a:pt x="4343460" y="3290651"/>
                  <a:pt x="4335826" y="3289170"/>
                </a:cubicBezTo>
                <a:close/>
                <a:moveTo>
                  <a:pt x="5850007" y="3288292"/>
                </a:moveTo>
                <a:lnTo>
                  <a:pt x="5855487" y="3288292"/>
                </a:lnTo>
                <a:lnTo>
                  <a:pt x="5853139" y="3300006"/>
                </a:lnTo>
                <a:cubicBezTo>
                  <a:pt x="5850790" y="3300006"/>
                  <a:pt x="5848441" y="3300006"/>
                  <a:pt x="5848441" y="3297674"/>
                </a:cubicBezTo>
                <a:lnTo>
                  <a:pt x="5846603" y="3290350"/>
                </a:lnTo>
                <a:lnTo>
                  <a:pt x="5848441" y="3290651"/>
                </a:lnTo>
                <a:close/>
                <a:moveTo>
                  <a:pt x="5465590" y="3288292"/>
                </a:moveTo>
                <a:lnTo>
                  <a:pt x="5465590" y="3292983"/>
                </a:lnTo>
                <a:cubicBezTo>
                  <a:pt x="5467938" y="3290624"/>
                  <a:pt x="5465590" y="3290624"/>
                  <a:pt x="5467938" y="3292983"/>
                </a:cubicBezTo>
                <a:lnTo>
                  <a:pt x="5465590" y="3295314"/>
                </a:lnTo>
                <a:lnTo>
                  <a:pt x="5463241" y="3292983"/>
                </a:lnTo>
                <a:cubicBezTo>
                  <a:pt x="5465590" y="3290624"/>
                  <a:pt x="5463241" y="3292983"/>
                  <a:pt x="5463241" y="3290624"/>
                </a:cubicBezTo>
                <a:cubicBezTo>
                  <a:pt x="5465590" y="3285933"/>
                  <a:pt x="5460892" y="3290624"/>
                  <a:pt x="5465590" y="3288292"/>
                </a:cubicBezTo>
                <a:close/>
                <a:moveTo>
                  <a:pt x="152668" y="3288292"/>
                </a:moveTo>
                <a:lnTo>
                  <a:pt x="157365" y="3290651"/>
                </a:lnTo>
                <a:cubicBezTo>
                  <a:pt x="157365" y="3290651"/>
                  <a:pt x="159715" y="3292983"/>
                  <a:pt x="159715" y="3295314"/>
                </a:cubicBezTo>
                <a:lnTo>
                  <a:pt x="164415" y="3300006"/>
                </a:lnTo>
                <a:lnTo>
                  <a:pt x="162065" y="3304700"/>
                </a:lnTo>
                <a:lnTo>
                  <a:pt x="152668" y="3304700"/>
                </a:lnTo>
                <a:lnTo>
                  <a:pt x="147972" y="3300006"/>
                </a:lnTo>
                <a:lnTo>
                  <a:pt x="147972" y="3290651"/>
                </a:lnTo>
                <a:close/>
                <a:moveTo>
                  <a:pt x="204342" y="3285961"/>
                </a:moveTo>
                <a:lnTo>
                  <a:pt x="194950" y="3292983"/>
                </a:lnTo>
                <a:lnTo>
                  <a:pt x="201995" y="3297674"/>
                </a:lnTo>
                <a:lnTo>
                  <a:pt x="209043" y="3292983"/>
                </a:lnTo>
                <a:close/>
                <a:moveTo>
                  <a:pt x="5482031" y="3285933"/>
                </a:moveTo>
                <a:cubicBezTo>
                  <a:pt x="5479682" y="3290624"/>
                  <a:pt x="5482031" y="3290624"/>
                  <a:pt x="5482031" y="3290624"/>
                </a:cubicBezTo>
                <a:lnTo>
                  <a:pt x="5479682" y="3288292"/>
                </a:lnTo>
                <a:close/>
                <a:moveTo>
                  <a:pt x="5413916" y="3283602"/>
                </a:moveTo>
                <a:lnTo>
                  <a:pt x="5413916" y="3288292"/>
                </a:lnTo>
                <a:lnTo>
                  <a:pt x="5413916" y="3290624"/>
                </a:lnTo>
                <a:lnTo>
                  <a:pt x="5413916" y="3292983"/>
                </a:lnTo>
                <a:lnTo>
                  <a:pt x="5411568" y="3292983"/>
                </a:lnTo>
                <a:cubicBezTo>
                  <a:pt x="5411568" y="3290624"/>
                  <a:pt x="5411568" y="3292983"/>
                  <a:pt x="5409219" y="3290624"/>
                </a:cubicBezTo>
                <a:lnTo>
                  <a:pt x="5409219" y="3285961"/>
                </a:lnTo>
                <a:close/>
                <a:moveTo>
                  <a:pt x="5449148" y="3281270"/>
                </a:moveTo>
                <a:lnTo>
                  <a:pt x="5451497" y="3281270"/>
                </a:lnTo>
                <a:lnTo>
                  <a:pt x="5451497" y="3283602"/>
                </a:lnTo>
                <a:close/>
                <a:moveTo>
                  <a:pt x="636520" y="3281270"/>
                </a:moveTo>
                <a:lnTo>
                  <a:pt x="648263" y="3283629"/>
                </a:lnTo>
                <a:cubicBezTo>
                  <a:pt x="648263" y="3283629"/>
                  <a:pt x="650613" y="3285961"/>
                  <a:pt x="660005" y="3295314"/>
                </a:cubicBezTo>
                <a:lnTo>
                  <a:pt x="648263" y="3304700"/>
                </a:lnTo>
                <a:cubicBezTo>
                  <a:pt x="643565" y="3302340"/>
                  <a:pt x="641221" y="3302340"/>
                  <a:pt x="638870" y="3302340"/>
                </a:cubicBezTo>
                <a:cubicBezTo>
                  <a:pt x="638870" y="3302340"/>
                  <a:pt x="636520" y="3302340"/>
                  <a:pt x="636520" y="3302340"/>
                </a:cubicBezTo>
                <a:lnTo>
                  <a:pt x="622428" y="3292983"/>
                </a:lnTo>
                <a:close/>
                <a:moveTo>
                  <a:pt x="5423312" y="3281205"/>
                </a:moveTo>
                <a:lnTo>
                  <a:pt x="5423312" y="3283551"/>
                </a:lnTo>
                <a:lnTo>
                  <a:pt x="5420963" y="3283551"/>
                </a:lnTo>
                <a:close/>
                <a:moveTo>
                  <a:pt x="3653286" y="3280118"/>
                </a:moveTo>
                <a:cubicBezTo>
                  <a:pt x="3637212" y="3282751"/>
                  <a:pt x="3621798" y="3295918"/>
                  <a:pt x="3628844" y="3311755"/>
                </a:cubicBezTo>
                <a:cubicBezTo>
                  <a:pt x="3635890" y="3323513"/>
                  <a:pt x="3666424" y="3335256"/>
                  <a:pt x="3680517" y="3300006"/>
                </a:cubicBezTo>
                <a:cubicBezTo>
                  <a:pt x="3675819" y="3295314"/>
                  <a:pt x="3671122" y="3288292"/>
                  <a:pt x="3668773" y="3281270"/>
                </a:cubicBezTo>
                <a:cubicBezTo>
                  <a:pt x="3664076" y="3279515"/>
                  <a:pt x="3658644" y="3279241"/>
                  <a:pt x="3653286" y="3280118"/>
                </a:cubicBezTo>
                <a:close/>
                <a:moveTo>
                  <a:pt x="735164" y="3278939"/>
                </a:moveTo>
                <a:cubicBezTo>
                  <a:pt x="753956" y="3276607"/>
                  <a:pt x="770398" y="3278939"/>
                  <a:pt x="789190" y="3281270"/>
                </a:cubicBezTo>
                <a:cubicBezTo>
                  <a:pt x="803281" y="3290651"/>
                  <a:pt x="819724" y="3300006"/>
                  <a:pt x="833817" y="3307040"/>
                </a:cubicBezTo>
                <a:cubicBezTo>
                  <a:pt x="817373" y="3307040"/>
                  <a:pt x="800931" y="3309406"/>
                  <a:pt x="784488" y="3309406"/>
                </a:cubicBezTo>
                <a:cubicBezTo>
                  <a:pt x="768045" y="3309406"/>
                  <a:pt x="751611" y="3302342"/>
                  <a:pt x="735164" y="3300006"/>
                </a:cubicBezTo>
                <a:cubicBezTo>
                  <a:pt x="721071" y="3297674"/>
                  <a:pt x="706979" y="3307040"/>
                  <a:pt x="692885" y="3304700"/>
                </a:cubicBezTo>
                <a:cubicBezTo>
                  <a:pt x="667050" y="3302342"/>
                  <a:pt x="664705" y="3295314"/>
                  <a:pt x="664705" y="3290651"/>
                </a:cubicBezTo>
                <a:cubicBezTo>
                  <a:pt x="664705" y="3290651"/>
                  <a:pt x="671747" y="3283629"/>
                  <a:pt x="676448" y="3281270"/>
                </a:cubicBezTo>
                <a:lnTo>
                  <a:pt x="718726" y="3285961"/>
                </a:lnTo>
                <a:cubicBezTo>
                  <a:pt x="725768" y="3283629"/>
                  <a:pt x="730468" y="3281270"/>
                  <a:pt x="735164" y="3278939"/>
                </a:cubicBezTo>
                <a:close/>
                <a:moveTo>
                  <a:pt x="5456194" y="3278911"/>
                </a:moveTo>
                <a:cubicBezTo>
                  <a:pt x="5460892" y="3281270"/>
                  <a:pt x="5456194" y="3281270"/>
                  <a:pt x="5458543" y="3285961"/>
                </a:cubicBezTo>
                <a:cubicBezTo>
                  <a:pt x="5453846" y="3290624"/>
                  <a:pt x="5456194" y="3288292"/>
                  <a:pt x="5453846" y="3288292"/>
                </a:cubicBezTo>
                <a:lnTo>
                  <a:pt x="5453846" y="3285961"/>
                </a:lnTo>
                <a:lnTo>
                  <a:pt x="5451497" y="3283602"/>
                </a:lnTo>
                <a:lnTo>
                  <a:pt x="5456194" y="3283602"/>
                </a:lnTo>
                <a:close/>
                <a:moveTo>
                  <a:pt x="5359895" y="3278911"/>
                </a:moveTo>
                <a:cubicBezTo>
                  <a:pt x="5357546" y="3285961"/>
                  <a:pt x="5359895" y="3285961"/>
                  <a:pt x="5355197" y="3285961"/>
                </a:cubicBezTo>
                <a:lnTo>
                  <a:pt x="5352849" y="3288292"/>
                </a:lnTo>
                <a:lnTo>
                  <a:pt x="5350500" y="3283602"/>
                </a:lnTo>
                <a:lnTo>
                  <a:pt x="5355197" y="3281270"/>
                </a:lnTo>
                <a:lnTo>
                  <a:pt x="5357546" y="3281270"/>
                </a:lnTo>
                <a:close/>
                <a:moveTo>
                  <a:pt x="4039256" y="3277266"/>
                </a:moveTo>
                <a:cubicBezTo>
                  <a:pt x="4030339" y="3280118"/>
                  <a:pt x="4026375" y="3299430"/>
                  <a:pt x="4042230" y="3297674"/>
                </a:cubicBezTo>
                <a:cubicBezTo>
                  <a:pt x="4044578" y="3290651"/>
                  <a:pt x="4046926" y="3285961"/>
                  <a:pt x="4049275" y="3281270"/>
                </a:cubicBezTo>
                <a:cubicBezTo>
                  <a:pt x="4045752" y="3277184"/>
                  <a:pt x="4042230" y="3276306"/>
                  <a:pt x="4039256" y="3277266"/>
                </a:cubicBezTo>
                <a:close/>
                <a:moveTo>
                  <a:pt x="371112" y="3276607"/>
                </a:moveTo>
                <a:lnTo>
                  <a:pt x="371112" y="3288292"/>
                </a:lnTo>
                <a:lnTo>
                  <a:pt x="380504" y="3290651"/>
                </a:lnTo>
                <a:cubicBezTo>
                  <a:pt x="380504" y="3290651"/>
                  <a:pt x="380504" y="3295314"/>
                  <a:pt x="382854" y="3297674"/>
                </a:cubicBezTo>
                <a:lnTo>
                  <a:pt x="389897" y="3302341"/>
                </a:lnTo>
                <a:lnTo>
                  <a:pt x="396941" y="3297674"/>
                </a:lnTo>
                <a:lnTo>
                  <a:pt x="394596" y="3288292"/>
                </a:lnTo>
                <a:cubicBezTo>
                  <a:pt x="394596" y="3288292"/>
                  <a:pt x="392247" y="3285961"/>
                  <a:pt x="389897" y="3283629"/>
                </a:cubicBezTo>
                <a:lnTo>
                  <a:pt x="380504" y="3285961"/>
                </a:lnTo>
                <a:lnTo>
                  <a:pt x="375805" y="3278939"/>
                </a:lnTo>
                <a:cubicBezTo>
                  <a:pt x="373456" y="3276607"/>
                  <a:pt x="373456" y="3276607"/>
                  <a:pt x="371112" y="3276607"/>
                </a:cubicBezTo>
                <a:close/>
                <a:moveTo>
                  <a:pt x="5345802" y="3276552"/>
                </a:moveTo>
                <a:lnTo>
                  <a:pt x="5345802" y="3278884"/>
                </a:lnTo>
                <a:lnTo>
                  <a:pt x="5343453" y="3278884"/>
                </a:lnTo>
                <a:close/>
                <a:moveTo>
                  <a:pt x="422782" y="3274271"/>
                </a:moveTo>
                <a:lnTo>
                  <a:pt x="429826" y="3278939"/>
                </a:lnTo>
                <a:lnTo>
                  <a:pt x="422782" y="3285961"/>
                </a:lnTo>
                <a:lnTo>
                  <a:pt x="418084" y="3278939"/>
                </a:lnTo>
                <a:close/>
                <a:moveTo>
                  <a:pt x="5430358" y="3274221"/>
                </a:moveTo>
                <a:cubicBezTo>
                  <a:pt x="5435055" y="3276580"/>
                  <a:pt x="5430358" y="3276580"/>
                  <a:pt x="5432706" y="3276580"/>
                </a:cubicBezTo>
                <a:cubicBezTo>
                  <a:pt x="5432706" y="3281243"/>
                  <a:pt x="5435055" y="3278911"/>
                  <a:pt x="5432706" y="3281243"/>
                </a:cubicBezTo>
                <a:lnTo>
                  <a:pt x="5430358" y="3281243"/>
                </a:lnTo>
                <a:cubicBezTo>
                  <a:pt x="5430358" y="3278911"/>
                  <a:pt x="5432706" y="3278911"/>
                  <a:pt x="5430358" y="3274221"/>
                </a:cubicBezTo>
                <a:close/>
                <a:moveTo>
                  <a:pt x="5319965" y="3274166"/>
                </a:moveTo>
                <a:lnTo>
                  <a:pt x="5317617" y="3278857"/>
                </a:lnTo>
                <a:lnTo>
                  <a:pt x="5315268" y="3276524"/>
                </a:lnTo>
                <a:close/>
                <a:moveTo>
                  <a:pt x="5810861" y="3271915"/>
                </a:moveTo>
                <a:lnTo>
                  <a:pt x="5811853" y="3272300"/>
                </a:lnTo>
                <a:lnTo>
                  <a:pt x="5811411" y="3273970"/>
                </a:lnTo>
                <a:cubicBezTo>
                  <a:pt x="5810861" y="3277485"/>
                  <a:pt x="5812622" y="3273089"/>
                  <a:pt x="5803814" y="3276607"/>
                </a:cubicBezTo>
                <a:lnTo>
                  <a:pt x="5807729" y="3272685"/>
                </a:lnTo>
                <a:close/>
                <a:moveTo>
                  <a:pt x="1167329" y="3271915"/>
                </a:moveTo>
                <a:cubicBezTo>
                  <a:pt x="1167329" y="3271915"/>
                  <a:pt x="1164979" y="3274248"/>
                  <a:pt x="1164979" y="3274248"/>
                </a:cubicBezTo>
                <a:lnTo>
                  <a:pt x="1167329" y="3281270"/>
                </a:lnTo>
                <a:lnTo>
                  <a:pt x="1176721" y="3278939"/>
                </a:lnTo>
                <a:lnTo>
                  <a:pt x="1183772" y="3274248"/>
                </a:lnTo>
                <a:lnTo>
                  <a:pt x="1176721" y="3271915"/>
                </a:lnTo>
                <a:close/>
                <a:moveTo>
                  <a:pt x="5362243" y="3271888"/>
                </a:moveTo>
                <a:cubicBezTo>
                  <a:pt x="5366941" y="3271888"/>
                  <a:pt x="5364592" y="3271888"/>
                  <a:pt x="5364592" y="3274221"/>
                </a:cubicBezTo>
                <a:lnTo>
                  <a:pt x="5366941" y="3274221"/>
                </a:lnTo>
                <a:cubicBezTo>
                  <a:pt x="5364592" y="3276580"/>
                  <a:pt x="5366941" y="3276580"/>
                  <a:pt x="5362243" y="3276580"/>
                </a:cubicBezTo>
                <a:lnTo>
                  <a:pt x="5359895" y="3278911"/>
                </a:lnTo>
                <a:cubicBezTo>
                  <a:pt x="5357546" y="3278911"/>
                  <a:pt x="5357546" y="3278911"/>
                  <a:pt x="5359895" y="3274221"/>
                </a:cubicBezTo>
                <a:cubicBezTo>
                  <a:pt x="5359895" y="3274221"/>
                  <a:pt x="5359895" y="3271888"/>
                  <a:pt x="5362243" y="3271888"/>
                </a:cubicBezTo>
                <a:close/>
                <a:moveTo>
                  <a:pt x="5812357" y="3270403"/>
                </a:moveTo>
                <a:lnTo>
                  <a:pt x="5811959" y="3271915"/>
                </a:lnTo>
                <a:lnTo>
                  <a:pt x="5810861" y="3271915"/>
                </a:lnTo>
                <a:close/>
                <a:moveTo>
                  <a:pt x="227836" y="3269574"/>
                </a:moveTo>
                <a:lnTo>
                  <a:pt x="220785" y="3276607"/>
                </a:lnTo>
                <a:lnTo>
                  <a:pt x="227836" y="3295314"/>
                </a:lnTo>
                <a:lnTo>
                  <a:pt x="237228" y="3274273"/>
                </a:lnTo>
                <a:close/>
                <a:moveTo>
                  <a:pt x="1066331" y="3269552"/>
                </a:moveTo>
                <a:lnTo>
                  <a:pt x="1059282" y="3271915"/>
                </a:lnTo>
                <a:lnTo>
                  <a:pt x="1063981" y="3278939"/>
                </a:lnTo>
                <a:lnTo>
                  <a:pt x="1073376" y="3278939"/>
                </a:lnTo>
                <a:lnTo>
                  <a:pt x="1082774" y="3276607"/>
                </a:lnTo>
                <a:cubicBezTo>
                  <a:pt x="1085119" y="3274248"/>
                  <a:pt x="1085119" y="3274248"/>
                  <a:pt x="1085119" y="3271915"/>
                </a:cubicBezTo>
                <a:cubicBezTo>
                  <a:pt x="1085119" y="3271915"/>
                  <a:pt x="1082774" y="3271915"/>
                  <a:pt x="1082774" y="3271915"/>
                </a:cubicBezTo>
                <a:lnTo>
                  <a:pt x="1075724" y="3269552"/>
                </a:lnTo>
                <a:close/>
                <a:moveTo>
                  <a:pt x="5862534" y="3269551"/>
                </a:moveTo>
                <a:lnTo>
                  <a:pt x="5865950" y="3270405"/>
                </a:lnTo>
                <a:lnTo>
                  <a:pt x="5867231" y="3274248"/>
                </a:lnTo>
                <a:lnTo>
                  <a:pt x="5862173" y="3271722"/>
                </a:lnTo>
                <a:close/>
                <a:moveTo>
                  <a:pt x="5751903" y="3268974"/>
                </a:moveTo>
                <a:lnTo>
                  <a:pt x="5750196" y="3273253"/>
                </a:lnTo>
                <a:lnTo>
                  <a:pt x="5748912" y="3271034"/>
                </a:lnTo>
                <a:close/>
                <a:moveTo>
                  <a:pt x="5812801" y="3268736"/>
                </a:moveTo>
                <a:lnTo>
                  <a:pt x="5813209" y="3269551"/>
                </a:lnTo>
                <a:lnTo>
                  <a:pt x="5812357" y="3270403"/>
                </a:lnTo>
                <a:close/>
                <a:moveTo>
                  <a:pt x="5813209" y="3267196"/>
                </a:moveTo>
                <a:lnTo>
                  <a:pt x="5812801" y="3268736"/>
                </a:lnTo>
                <a:lnTo>
                  <a:pt x="5812427" y="3267986"/>
                </a:lnTo>
                <a:close/>
                <a:moveTo>
                  <a:pt x="5766234" y="3267196"/>
                </a:moveTo>
                <a:lnTo>
                  <a:pt x="5766234" y="3271915"/>
                </a:lnTo>
                <a:lnTo>
                  <a:pt x="5762711" y="3269552"/>
                </a:lnTo>
                <a:close/>
                <a:moveTo>
                  <a:pt x="5343453" y="3267163"/>
                </a:moveTo>
                <a:cubicBezTo>
                  <a:pt x="5345802" y="3264804"/>
                  <a:pt x="5345802" y="3264804"/>
                  <a:pt x="5348150" y="3267163"/>
                </a:cubicBezTo>
                <a:cubicBezTo>
                  <a:pt x="5343453" y="3269499"/>
                  <a:pt x="5345802" y="3267163"/>
                  <a:pt x="5343453" y="3271861"/>
                </a:cubicBezTo>
                <a:cubicBezTo>
                  <a:pt x="5341104" y="3269499"/>
                  <a:pt x="5343453" y="3267163"/>
                  <a:pt x="5343453" y="3267163"/>
                </a:cubicBezTo>
                <a:close/>
                <a:moveTo>
                  <a:pt x="5390429" y="3267116"/>
                </a:moveTo>
                <a:lnTo>
                  <a:pt x="5395127" y="3267116"/>
                </a:lnTo>
                <a:lnTo>
                  <a:pt x="5392778" y="3269465"/>
                </a:lnTo>
                <a:close/>
                <a:moveTo>
                  <a:pt x="6028146" y="3263741"/>
                </a:moveTo>
                <a:lnTo>
                  <a:pt x="6030371" y="3263976"/>
                </a:lnTo>
                <a:lnTo>
                  <a:pt x="6029297" y="3267196"/>
                </a:lnTo>
                <a:close/>
                <a:moveTo>
                  <a:pt x="6017553" y="3262638"/>
                </a:moveTo>
                <a:lnTo>
                  <a:pt x="6017993" y="3262673"/>
                </a:lnTo>
                <a:lnTo>
                  <a:pt x="6022889" y="3263191"/>
                </a:lnTo>
                <a:lnTo>
                  <a:pt x="6017553" y="3267196"/>
                </a:lnTo>
                <a:close/>
                <a:moveTo>
                  <a:pt x="143276" y="3262502"/>
                </a:moveTo>
                <a:cubicBezTo>
                  <a:pt x="143276" y="3262502"/>
                  <a:pt x="145623" y="3264857"/>
                  <a:pt x="147972" y="3267197"/>
                </a:cubicBezTo>
                <a:lnTo>
                  <a:pt x="150322" y="3276607"/>
                </a:lnTo>
                <a:lnTo>
                  <a:pt x="147972" y="3285961"/>
                </a:lnTo>
                <a:lnTo>
                  <a:pt x="143276" y="3292983"/>
                </a:lnTo>
                <a:lnTo>
                  <a:pt x="136234" y="3285961"/>
                </a:lnTo>
                <a:lnTo>
                  <a:pt x="136234" y="3276607"/>
                </a:lnTo>
                <a:lnTo>
                  <a:pt x="136234" y="3267197"/>
                </a:lnTo>
                <a:close/>
                <a:moveTo>
                  <a:pt x="5406870" y="3262481"/>
                </a:moveTo>
                <a:lnTo>
                  <a:pt x="5411567" y="3264834"/>
                </a:lnTo>
                <a:lnTo>
                  <a:pt x="5411567" y="3269549"/>
                </a:lnTo>
                <a:lnTo>
                  <a:pt x="5409218" y="3271888"/>
                </a:lnTo>
                <a:lnTo>
                  <a:pt x="5413916" y="3274248"/>
                </a:lnTo>
                <a:cubicBezTo>
                  <a:pt x="5413916" y="3278911"/>
                  <a:pt x="5416265" y="3274248"/>
                  <a:pt x="5413916" y="3278911"/>
                </a:cubicBezTo>
                <a:cubicBezTo>
                  <a:pt x="5411567" y="3276580"/>
                  <a:pt x="5413916" y="3276580"/>
                  <a:pt x="5409218" y="3276580"/>
                </a:cubicBezTo>
                <a:cubicBezTo>
                  <a:pt x="5409218" y="3271888"/>
                  <a:pt x="5409218" y="3274248"/>
                  <a:pt x="5406870" y="3271888"/>
                </a:cubicBezTo>
                <a:lnTo>
                  <a:pt x="5409218" y="3269549"/>
                </a:lnTo>
                <a:cubicBezTo>
                  <a:pt x="5406870" y="3264834"/>
                  <a:pt x="5411567" y="3269549"/>
                  <a:pt x="5406870" y="3267188"/>
                </a:cubicBezTo>
                <a:cubicBezTo>
                  <a:pt x="5406870" y="3267188"/>
                  <a:pt x="5406870" y="3262481"/>
                  <a:pt x="5406870" y="3262481"/>
                </a:cubicBezTo>
                <a:close/>
                <a:moveTo>
                  <a:pt x="5336407" y="3262447"/>
                </a:moveTo>
                <a:lnTo>
                  <a:pt x="5336407" y="3267143"/>
                </a:lnTo>
                <a:lnTo>
                  <a:pt x="5334058" y="3267143"/>
                </a:lnTo>
                <a:cubicBezTo>
                  <a:pt x="5334058" y="3262447"/>
                  <a:pt x="5334058" y="3264803"/>
                  <a:pt x="5336407" y="3262447"/>
                </a:cubicBezTo>
                <a:close/>
                <a:moveTo>
                  <a:pt x="5472636" y="3262444"/>
                </a:moveTo>
                <a:cubicBezTo>
                  <a:pt x="5477334" y="3264797"/>
                  <a:pt x="5472636" y="3262444"/>
                  <a:pt x="5474985" y="3267139"/>
                </a:cubicBezTo>
                <a:lnTo>
                  <a:pt x="5472636" y="3267139"/>
                </a:lnTo>
                <a:cubicBezTo>
                  <a:pt x="5472636" y="3267139"/>
                  <a:pt x="5472636" y="3262444"/>
                  <a:pt x="5472636" y="3262444"/>
                </a:cubicBezTo>
                <a:close/>
                <a:moveTo>
                  <a:pt x="5604168" y="3262423"/>
                </a:moveTo>
                <a:lnTo>
                  <a:pt x="5606517" y="3267116"/>
                </a:lnTo>
                <a:lnTo>
                  <a:pt x="5604168" y="3267116"/>
                </a:lnTo>
                <a:close/>
                <a:moveTo>
                  <a:pt x="6031646" y="3260142"/>
                </a:moveTo>
                <a:lnTo>
                  <a:pt x="6038692" y="3264856"/>
                </a:lnTo>
                <a:lnTo>
                  <a:pt x="6030371" y="3263976"/>
                </a:lnTo>
                <a:close/>
                <a:moveTo>
                  <a:pt x="6026948" y="3260142"/>
                </a:moveTo>
                <a:lnTo>
                  <a:pt x="6028146" y="3263741"/>
                </a:lnTo>
                <a:lnTo>
                  <a:pt x="6022889" y="3263191"/>
                </a:lnTo>
                <a:close/>
                <a:moveTo>
                  <a:pt x="5449148" y="3260120"/>
                </a:moveTo>
                <a:cubicBezTo>
                  <a:pt x="5451497" y="3262474"/>
                  <a:pt x="5451497" y="3262474"/>
                  <a:pt x="5451497" y="3267179"/>
                </a:cubicBezTo>
                <a:cubicBezTo>
                  <a:pt x="5449148" y="3269524"/>
                  <a:pt x="5446800" y="3267179"/>
                  <a:pt x="5449148" y="3264821"/>
                </a:cubicBezTo>
                <a:cubicBezTo>
                  <a:pt x="5444451" y="3264821"/>
                  <a:pt x="5446800" y="3269524"/>
                  <a:pt x="5444451" y="3264821"/>
                </a:cubicBezTo>
                <a:lnTo>
                  <a:pt x="5446800" y="3264821"/>
                </a:lnTo>
                <a:lnTo>
                  <a:pt x="5449148" y="3262474"/>
                </a:lnTo>
                <a:cubicBezTo>
                  <a:pt x="5446800" y="3257766"/>
                  <a:pt x="5449148" y="3264821"/>
                  <a:pt x="5449148" y="3260120"/>
                </a:cubicBezTo>
                <a:close/>
                <a:moveTo>
                  <a:pt x="6017553" y="3257792"/>
                </a:moveTo>
                <a:lnTo>
                  <a:pt x="6017553" y="3262638"/>
                </a:lnTo>
                <a:lnTo>
                  <a:pt x="6011839" y="3262083"/>
                </a:lnTo>
                <a:close/>
                <a:moveTo>
                  <a:pt x="5702348" y="3257792"/>
                </a:moveTo>
                <a:lnTo>
                  <a:pt x="5710947" y="3257792"/>
                </a:lnTo>
                <a:lnTo>
                  <a:pt x="5711273" y="3262015"/>
                </a:lnTo>
                <a:lnTo>
                  <a:pt x="5709863" y="3262492"/>
                </a:lnTo>
                <a:lnTo>
                  <a:pt x="5703600" y="3260927"/>
                </a:lnTo>
                <a:close/>
                <a:moveTo>
                  <a:pt x="4328780" y="3257791"/>
                </a:moveTo>
                <a:cubicBezTo>
                  <a:pt x="4321733" y="3257791"/>
                  <a:pt x="4314687" y="3257791"/>
                  <a:pt x="4307641" y="3262494"/>
                </a:cubicBezTo>
                <a:cubicBezTo>
                  <a:pt x="4314687" y="3267196"/>
                  <a:pt x="4342872" y="3267196"/>
                  <a:pt x="4328780" y="3257791"/>
                </a:cubicBezTo>
                <a:close/>
                <a:moveTo>
                  <a:pt x="4275345" y="3256612"/>
                </a:moveTo>
                <a:cubicBezTo>
                  <a:pt x="4267125" y="3256031"/>
                  <a:pt x="4259491" y="3256612"/>
                  <a:pt x="4253619" y="3260142"/>
                </a:cubicBezTo>
                <a:cubicBezTo>
                  <a:pt x="4265363" y="3255436"/>
                  <a:pt x="4293548" y="3281270"/>
                  <a:pt x="4300594" y="3260142"/>
                </a:cubicBezTo>
                <a:cubicBezTo>
                  <a:pt x="4292374" y="3258964"/>
                  <a:pt x="4283566" y="3257205"/>
                  <a:pt x="4275345" y="3256612"/>
                </a:cubicBezTo>
                <a:close/>
                <a:moveTo>
                  <a:pt x="5395127" y="3255399"/>
                </a:moveTo>
                <a:cubicBezTo>
                  <a:pt x="5395127" y="3260096"/>
                  <a:pt x="5392778" y="3255399"/>
                  <a:pt x="5395127" y="3260096"/>
                </a:cubicBezTo>
                <a:lnTo>
                  <a:pt x="5392778" y="3257745"/>
                </a:lnTo>
                <a:close/>
                <a:moveTo>
                  <a:pt x="6003461" y="3253093"/>
                </a:moveTo>
                <a:lnTo>
                  <a:pt x="6006983" y="3261608"/>
                </a:lnTo>
                <a:lnTo>
                  <a:pt x="6011839" y="3262083"/>
                </a:lnTo>
                <a:lnTo>
                  <a:pt x="6008158" y="3264856"/>
                </a:lnTo>
                <a:cubicBezTo>
                  <a:pt x="5996414" y="3264856"/>
                  <a:pt x="6008158" y="3267196"/>
                  <a:pt x="5998763" y="3262492"/>
                </a:cubicBezTo>
                <a:close/>
                <a:moveTo>
                  <a:pt x="5987019" y="3253091"/>
                </a:moveTo>
                <a:lnTo>
                  <a:pt x="5996414" y="3253091"/>
                </a:lnTo>
                <a:lnTo>
                  <a:pt x="5996414" y="3260142"/>
                </a:lnTo>
                <a:cubicBezTo>
                  <a:pt x="5987019" y="3257792"/>
                  <a:pt x="5991716" y="3260142"/>
                  <a:pt x="5987019" y="3253091"/>
                </a:cubicBezTo>
                <a:close/>
                <a:moveTo>
                  <a:pt x="2017585" y="3250741"/>
                </a:moveTo>
                <a:lnTo>
                  <a:pt x="2017732" y="3251034"/>
                </a:lnTo>
                <a:lnTo>
                  <a:pt x="2008192" y="3262494"/>
                </a:lnTo>
                <a:lnTo>
                  <a:pt x="2008038" y="3262205"/>
                </a:lnTo>
                <a:close/>
                <a:moveTo>
                  <a:pt x="913658" y="3250741"/>
                </a:moveTo>
                <a:cubicBezTo>
                  <a:pt x="913658" y="3250741"/>
                  <a:pt x="911313" y="3253091"/>
                  <a:pt x="908962" y="3253091"/>
                </a:cubicBezTo>
                <a:lnTo>
                  <a:pt x="916007" y="3262494"/>
                </a:lnTo>
                <a:lnTo>
                  <a:pt x="923055" y="3269552"/>
                </a:lnTo>
                <a:lnTo>
                  <a:pt x="925405" y="3262494"/>
                </a:lnTo>
                <a:lnTo>
                  <a:pt x="918355" y="3253091"/>
                </a:lnTo>
                <a:cubicBezTo>
                  <a:pt x="916007" y="3253091"/>
                  <a:pt x="916007" y="3250741"/>
                  <a:pt x="913658" y="3250741"/>
                </a:cubicBezTo>
                <a:close/>
                <a:moveTo>
                  <a:pt x="5907050" y="3250068"/>
                </a:moveTo>
                <a:lnTo>
                  <a:pt x="5900114" y="3250742"/>
                </a:lnTo>
                <a:lnTo>
                  <a:pt x="5900938" y="3254031"/>
                </a:lnTo>
                <a:lnTo>
                  <a:pt x="5906279" y="3251035"/>
                </a:lnTo>
                <a:close/>
                <a:moveTo>
                  <a:pt x="5369290" y="3246031"/>
                </a:moveTo>
                <a:lnTo>
                  <a:pt x="5371639" y="3248383"/>
                </a:lnTo>
                <a:lnTo>
                  <a:pt x="5373987" y="3253083"/>
                </a:lnTo>
                <a:lnTo>
                  <a:pt x="5369290" y="3250734"/>
                </a:lnTo>
                <a:lnTo>
                  <a:pt x="5369290" y="3248383"/>
                </a:lnTo>
                <a:close/>
                <a:moveTo>
                  <a:pt x="5662887" y="3246029"/>
                </a:moveTo>
                <a:lnTo>
                  <a:pt x="5665236" y="3246029"/>
                </a:lnTo>
                <a:lnTo>
                  <a:pt x="5667585" y="3248376"/>
                </a:lnTo>
                <a:cubicBezTo>
                  <a:pt x="5665236" y="3253077"/>
                  <a:pt x="5669934" y="3250733"/>
                  <a:pt x="5665236" y="3253077"/>
                </a:cubicBezTo>
                <a:lnTo>
                  <a:pt x="5665236" y="3250733"/>
                </a:lnTo>
                <a:lnTo>
                  <a:pt x="5662887" y="3250733"/>
                </a:lnTo>
                <a:lnTo>
                  <a:pt x="5665236" y="3248376"/>
                </a:lnTo>
                <a:close/>
                <a:moveTo>
                  <a:pt x="68121" y="3243694"/>
                </a:moveTo>
                <a:lnTo>
                  <a:pt x="82223" y="3248399"/>
                </a:lnTo>
                <a:cubicBezTo>
                  <a:pt x="82223" y="3248399"/>
                  <a:pt x="82223" y="3250744"/>
                  <a:pt x="93965" y="3255450"/>
                </a:cubicBezTo>
                <a:lnTo>
                  <a:pt x="93965" y="3274271"/>
                </a:lnTo>
                <a:cubicBezTo>
                  <a:pt x="96307" y="3278939"/>
                  <a:pt x="98665" y="3281270"/>
                  <a:pt x="98665" y="3283629"/>
                </a:cubicBezTo>
                <a:cubicBezTo>
                  <a:pt x="98665" y="3285961"/>
                  <a:pt x="96307" y="3288292"/>
                  <a:pt x="93965" y="3288292"/>
                </a:cubicBezTo>
                <a:cubicBezTo>
                  <a:pt x="89265" y="3290651"/>
                  <a:pt x="79864" y="3285961"/>
                  <a:pt x="77522" y="3283629"/>
                </a:cubicBezTo>
                <a:cubicBezTo>
                  <a:pt x="77522" y="3283629"/>
                  <a:pt x="70463" y="3274271"/>
                  <a:pt x="75163" y="3269564"/>
                </a:cubicBezTo>
                <a:lnTo>
                  <a:pt x="79864" y="3264857"/>
                </a:lnTo>
                <a:lnTo>
                  <a:pt x="63421" y="3248399"/>
                </a:lnTo>
                <a:cubicBezTo>
                  <a:pt x="63421" y="3248399"/>
                  <a:pt x="65788" y="3246043"/>
                  <a:pt x="68121" y="3243694"/>
                </a:cubicBezTo>
                <a:close/>
                <a:moveTo>
                  <a:pt x="5345802" y="3243630"/>
                </a:moveTo>
                <a:lnTo>
                  <a:pt x="5348151" y="3245983"/>
                </a:lnTo>
                <a:lnTo>
                  <a:pt x="5345802" y="3245983"/>
                </a:lnTo>
                <a:close/>
                <a:moveTo>
                  <a:pt x="5303524" y="3241327"/>
                </a:moveTo>
                <a:cubicBezTo>
                  <a:pt x="5308221" y="3241327"/>
                  <a:pt x="5310570" y="3246023"/>
                  <a:pt x="5312919" y="3248376"/>
                </a:cubicBezTo>
                <a:cubicBezTo>
                  <a:pt x="5312919" y="3248376"/>
                  <a:pt x="5312919" y="3248376"/>
                  <a:pt x="5310570" y="3248376"/>
                </a:cubicBezTo>
                <a:cubicBezTo>
                  <a:pt x="5308221" y="3248376"/>
                  <a:pt x="5308221" y="3248376"/>
                  <a:pt x="5308221" y="3246023"/>
                </a:cubicBezTo>
                <a:close/>
                <a:moveTo>
                  <a:pt x="389897" y="3238995"/>
                </a:moveTo>
                <a:lnTo>
                  <a:pt x="382854" y="3246043"/>
                </a:lnTo>
                <a:lnTo>
                  <a:pt x="387548" y="3255452"/>
                </a:lnTo>
                <a:lnTo>
                  <a:pt x="389897" y="3246043"/>
                </a:lnTo>
                <a:close/>
                <a:moveTo>
                  <a:pt x="5660538" y="3238983"/>
                </a:moveTo>
                <a:lnTo>
                  <a:pt x="5658190" y="3241328"/>
                </a:lnTo>
                <a:lnTo>
                  <a:pt x="5660538" y="3241328"/>
                </a:lnTo>
                <a:lnTo>
                  <a:pt x="5660538" y="3243679"/>
                </a:lnTo>
                <a:lnTo>
                  <a:pt x="5658190" y="3246029"/>
                </a:lnTo>
                <a:cubicBezTo>
                  <a:pt x="5658190" y="3243679"/>
                  <a:pt x="5658190" y="3243679"/>
                  <a:pt x="5655841" y="3241328"/>
                </a:cubicBezTo>
                <a:close/>
                <a:moveTo>
                  <a:pt x="5362243" y="3238983"/>
                </a:moveTo>
                <a:lnTo>
                  <a:pt x="5364592" y="3238983"/>
                </a:lnTo>
                <a:lnTo>
                  <a:pt x="5366941" y="3238983"/>
                </a:lnTo>
                <a:lnTo>
                  <a:pt x="5369290" y="3241332"/>
                </a:lnTo>
                <a:cubicBezTo>
                  <a:pt x="5369290" y="3246031"/>
                  <a:pt x="5371639" y="3241332"/>
                  <a:pt x="5369290" y="3246031"/>
                </a:cubicBezTo>
                <a:lnTo>
                  <a:pt x="5369290" y="3243685"/>
                </a:lnTo>
                <a:lnTo>
                  <a:pt x="5364592" y="3246031"/>
                </a:lnTo>
                <a:lnTo>
                  <a:pt x="5364592" y="3241332"/>
                </a:lnTo>
                <a:close/>
                <a:moveTo>
                  <a:pt x="354669" y="3236645"/>
                </a:moveTo>
                <a:lnTo>
                  <a:pt x="349970" y="3243694"/>
                </a:lnTo>
                <a:lnTo>
                  <a:pt x="352319" y="3253094"/>
                </a:lnTo>
                <a:cubicBezTo>
                  <a:pt x="352319" y="3253094"/>
                  <a:pt x="354669" y="3255452"/>
                  <a:pt x="354669" y="3255452"/>
                </a:cubicBezTo>
                <a:lnTo>
                  <a:pt x="357014" y="3253094"/>
                </a:lnTo>
                <a:lnTo>
                  <a:pt x="359363" y="3243694"/>
                </a:lnTo>
                <a:close/>
                <a:moveTo>
                  <a:pt x="194950" y="3236645"/>
                </a:moveTo>
                <a:lnTo>
                  <a:pt x="187901" y="3241348"/>
                </a:lnTo>
                <a:lnTo>
                  <a:pt x="194950" y="3248400"/>
                </a:lnTo>
                <a:lnTo>
                  <a:pt x="197296" y="3241348"/>
                </a:lnTo>
                <a:close/>
                <a:moveTo>
                  <a:pt x="5846092" y="3236643"/>
                </a:moveTo>
                <a:lnTo>
                  <a:pt x="5848441" y="3243691"/>
                </a:lnTo>
                <a:lnTo>
                  <a:pt x="5836697" y="3243691"/>
                </a:lnTo>
                <a:lnTo>
                  <a:pt x="5843743" y="3250742"/>
                </a:lnTo>
                <a:lnTo>
                  <a:pt x="5848441" y="3243691"/>
                </a:lnTo>
                <a:lnTo>
                  <a:pt x="5855487" y="3236643"/>
                </a:lnTo>
                <a:close/>
                <a:moveTo>
                  <a:pt x="5651143" y="3236613"/>
                </a:moveTo>
                <a:lnTo>
                  <a:pt x="5655840" y="3241311"/>
                </a:lnTo>
                <a:cubicBezTo>
                  <a:pt x="5651143" y="3241311"/>
                  <a:pt x="5648794" y="3241311"/>
                  <a:pt x="5648794" y="3238967"/>
                </a:cubicBezTo>
                <a:cubicBezTo>
                  <a:pt x="5648794" y="3236613"/>
                  <a:pt x="5648794" y="3238967"/>
                  <a:pt x="5651143" y="3236613"/>
                </a:cubicBezTo>
                <a:close/>
                <a:moveTo>
                  <a:pt x="584850" y="3234294"/>
                </a:moveTo>
                <a:lnTo>
                  <a:pt x="587195" y="3238993"/>
                </a:lnTo>
                <a:lnTo>
                  <a:pt x="582500" y="3246043"/>
                </a:lnTo>
                <a:cubicBezTo>
                  <a:pt x="582500" y="3246043"/>
                  <a:pt x="582500" y="3248399"/>
                  <a:pt x="582500" y="3248399"/>
                </a:cubicBezTo>
                <a:lnTo>
                  <a:pt x="575452" y="3253094"/>
                </a:lnTo>
                <a:lnTo>
                  <a:pt x="570758" y="3248399"/>
                </a:lnTo>
                <a:lnTo>
                  <a:pt x="573108" y="3238993"/>
                </a:lnTo>
                <a:cubicBezTo>
                  <a:pt x="573108" y="3238993"/>
                  <a:pt x="575452" y="3236644"/>
                  <a:pt x="575452" y="3236644"/>
                </a:cubicBezTo>
                <a:close/>
                <a:moveTo>
                  <a:pt x="5359895" y="3234284"/>
                </a:moveTo>
                <a:lnTo>
                  <a:pt x="5362243" y="3238983"/>
                </a:lnTo>
                <a:lnTo>
                  <a:pt x="5359895" y="3241332"/>
                </a:lnTo>
                <a:lnTo>
                  <a:pt x="5359895" y="3238983"/>
                </a:lnTo>
                <a:lnTo>
                  <a:pt x="5357546" y="3238983"/>
                </a:lnTo>
                <a:lnTo>
                  <a:pt x="5359895" y="3236637"/>
                </a:lnTo>
                <a:cubicBezTo>
                  <a:pt x="5359895" y="3234284"/>
                  <a:pt x="5359895" y="3238983"/>
                  <a:pt x="5359895" y="3234284"/>
                </a:cubicBezTo>
                <a:close/>
                <a:moveTo>
                  <a:pt x="4453706" y="3232129"/>
                </a:moveTo>
                <a:cubicBezTo>
                  <a:pt x="4420676" y="3237082"/>
                  <a:pt x="4391609" y="3264850"/>
                  <a:pt x="4354616" y="3264850"/>
                </a:cubicBezTo>
                <a:cubicBezTo>
                  <a:pt x="4375755" y="3281270"/>
                  <a:pt x="4408638" y="3257791"/>
                  <a:pt x="4406289" y="3285961"/>
                </a:cubicBezTo>
                <a:cubicBezTo>
                  <a:pt x="4380453" y="3276607"/>
                  <a:pt x="4368709" y="3297674"/>
                  <a:pt x="4371058" y="3318807"/>
                </a:cubicBezTo>
                <a:cubicBezTo>
                  <a:pt x="4352267" y="3325857"/>
                  <a:pt x="4347570" y="3300006"/>
                  <a:pt x="4331129" y="3316463"/>
                </a:cubicBezTo>
                <a:cubicBezTo>
                  <a:pt x="4345221" y="3321157"/>
                  <a:pt x="4352267" y="3325857"/>
                  <a:pt x="4349919" y="3337610"/>
                </a:cubicBezTo>
                <a:cubicBezTo>
                  <a:pt x="4314687" y="3351665"/>
                  <a:pt x="4305292" y="3332907"/>
                  <a:pt x="4281804" y="3337610"/>
                </a:cubicBezTo>
                <a:cubicBezTo>
                  <a:pt x="4288850" y="3342305"/>
                  <a:pt x="4300594" y="3344658"/>
                  <a:pt x="4293548" y="3356363"/>
                </a:cubicBezTo>
                <a:cubicBezTo>
                  <a:pt x="4277107" y="3370456"/>
                  <a:pt x="4253619" y="3375153"/>
                  <a:pt x="4227782" y="3370456"/>
                </a:cubicBezTo>
                <a:cubicBezTo>
                  <a:pt x="4263014" y="3382199"/>
                  <a:pt x="4220736" y="3384548"/>
                  <a:pt x="4218387" y="3408036"/>
                </a:cubicBezTo>
                <a:cubicBezTo>
                  <a:pt x="4206643" y="3400990"/>
                  <a:pt x="4194899" y="3400990"/>
                  <a:pt x="4190202" y="3410385"/>
                </a:cubicBezTo>
                <a:cubicBezTo>
                  <a:pt x="4197248" y="3417431"/>
                  <a:pt x="4206643" y="3408036"/>
                  <a:pt x="4206643" y="3417431"/>
                </a:cubicBezTo>
                <a:cubicBezTo>
                  <a:pt x="4176109" y="3433872"/>
                  <a:pt x="4140877" y="3433872"/>
                  <a:pt x="4122087" y="3478499"/>
                </a:cubicBezTo>
                <a:cubicBezTo>
                  <a:pt x="4100948" y="3476151"/>
                  <a:pt x="4098599" y="3464407"/>
                  <a:pt x="4079810" y="3480848"/>
                </a:cubicBezTo>
                <a:cubicBezTo>
                  <a:pt x="4133831" y="3480848"/>
                  <a:pt x="4044578" y="3520778"/>
                  <a:pt x="4075111" y="3525475"/>
                </a:cubicBezTo>
                <a:cubicBezTo>
                  <a:pt x="4103297" y="3459709"/>
                  <a:pt x="4180806" y="3509034"/>
                  <a:pt x="4213690" y="3452663"/>
                </a:cubicBezTo>
                <a:cubicBezTo>
                  <a:pt x="4204294" y="3433872"/>
                  <a:pt x="4185504" y="3450314"/>
                  <a:pt x="4180806" y="3431524"/>
                </a:cubicBezTo>
                <a:cubicBezTo>
                  <a:pt x="4194899" y="3422129"/>
                  <a:pt x="4211341" y="3417431"/>
                  <a:pt x="4232480" y="3419780"/>
                </a:cubicBezTo>
                <a:cubicBezTo>
                  <a:pt x="4225434" y="3429175"/>
                  <a:pt x="4211341" y="3417431"/>
                  <a:pt x="4211341" y="3438570"/>
                </a:cubicBezTo>
                <a:cubicBezTo>
                  <a:pt x="4237177" y="3443268"/>
                  <a:pt x="4255968" y="3429175"/>
                  <a:pt x="4267712" y="3400990"/>
                </a:cubicBezTo>
                <a:cubicBezTo>
                  <a:pt x="4328780" y="3384548"/>
                  <a:pt x="4359314" y="3375153"/>
                  <a:pt x="4415684" y="3354014"/>
                </a:cubicBezTo>
                <a:cubicBezTo>
                  <a:pt x="4413336" y="3370456"/>
                  <a:pt x="4382802" y="3396292"/>
                  <a:pt x="4401592" y="3389246"/>
                </a:cubicBezTo>
                <a:cubicBezTo>
                  <a:pt x="4408638" y="3379851"/>
                  <a:pt x="4413336" y="3365758"/>
                  <a:pt x="4427428" y="3372804"/>
                </a:cubicBezTo>
                <a:cubicBezTo>
                  <a:pt x="4436824" y="3375153"/>
                  <a:pt x="4425080" y="3389246"/>
                  <a:pt x="4432126" y="3393943"/>
                </a:cubicBezTo>
                <a:cubicBezTo>
                  <a:pt x="4436824" y="3368107"/>
                  <a:pt x="4467358" y="3365758"/>
                  <a:pt x="4467358" y="3389246"/>
                </a:cubicBezTo>
                <a:cubicBezTo>
                  <a:pt x="4528426" y="3351665"/>
                  <a:pt x="4540170" y="3264850"/>
                  <a:pt x="4488497" y="3236641"/>
                </a:cubicBezTo>
                <a:cubicBezTo>
                  <a:pt x="4476166" y="3231356"/>
                  <a:pt x="4464716" y="3230474"/>
                  <a:pt x="4453706" y="3232129"/>
                </a:cubicBezTo>
                <a:close/>
                <a:moveTo>
                  <a:pt x="5564239" y="3231915"/>
                </a:moveTo>
                <a:lnTo>
                  <a:pt x="5566587" y="3231915"/>
                </a:lnTo>
                <a:cubicBezTo>
                  <a:pt x="5568936" y="3236612"/>
                  <a:pt x="5564239" y="3229564"/>
                  <a:pt x="5568936" y="3234261"/>
                </a:cubicBezTo>
                <a:lnTo>
                  <a:pt x="5566587" y="3234261"/>
                </a:lnTo>
                <a:cubicBezTo>
                  <a:pt x="5564239" y="3234261"/>
                  <a:pt x="5566587" y="3234261"/>
                  <a:pt x="5564239" y="3231915"/>
                </a:cubicBezTo>
                <a:close/>
                <a:moveTo>
                  <a:pt x="5646445" y="3231888"/>
                </a:moveTo>
                <a:lnTo>
                  <a:pt x="5646445" y="3234236"/>
                </a:lnTo>
                <a:lnTo>
                  <a:pt x="5641748" y="3234236"/>
                </a:lnTo>
                <a:close/>
                <a:moveTo>
                  <a:pt x="5296477" y="3229583"/>
                </a:moveTo>
                <a:lnTo>
                  <a:pt x="5301175" y="3234281"/>
                </a:lnTo>
                <a:lnTo>
                  <a:pt x="5301175" y="3236629"/>
                </a:lnTo>
                <a:lnTo>
                  <a:pt x="5303524" y="3238979"/>
                </a:lnTo>
                <a:cubicBezTo>
                  <a:pt x="5298826" y="3241329"/>
                  <a:pt x="5298826" y="3234281"/>
                  <a:pt x="5294129" y="3231929"/>
                </a:cubicBezTo>
                <a:close/>
                <a:moveTo>
                  <a:pt x="5632353" y="3229564"/>
                </a:moveTo>
                <a:lnTo>
                  <a:pt x="5634702" y="3231915"/>
                </a:lnTo>
                <a:cubicBezTo>
                  <a:pt x="5632353" y="3234261"/>
                  <a:pt x="5634702" y="3231915"/>
                  <a:pt x="5634702" y="3234261"/>
                </a:cubicBezTo>
                <a:lnTo>
                  <a:pt x="5632353" y="3234261"/>
                </a:lnTo>
                <a:close/>
                <a:moveTo>
                  <a:pt x="321784" y="3227243"/>
                </a:moveTo>
                <a:lnTo>
                  <a:pt x="295948" y="3234296"/>
                </a:lnTo>
                <a:lnTo>
                  <a:pt x="284200" y="3243694"/>
                </a:lnTo>
                <a:cubicBezTo>
                  <a:pt x="286550" y="3246043"/>
                  <a:pt x="286550" y="3246043"/>
                  <a:pt x="288900" y="3246043"/>
                </a:cubicBezTo>
                <a:cubicBezTo>
                  <a:pt x="291248" y="3246043"/>
                  <a:pt x="293598" y="3243694"/>
                  <a:pt x="295948" y="3243694"/>
                </a:cubicBezTo>
                <a:cubicBezTo>
                  <a:pt x="295948" y="3243694"/>
                  <a:pt x="302992" y="3241348"/>
                  <a:pt x="310041" y="3250745"/>
                </a:cubicBezTo>
                <a:lnTo>
                  <a:pt x="312391" y="3255452"/>
                </a:lnTo>
                <a:cubicBezTo>
                  <a:pt x="312391" y="3255452"/>
                  <a:pt x="319434" y="3253094"/>
                  <a:pt x="321784" y="3253094"/>
                </a:cubicBezTo>
                <a:lnTo>
                  <a:pt x="333528" y="3243694"/>
                </a:lnTo>
                <a:cubicBezTo>
                  <a:pt x="333528" y="3243694"/>
                  <a:pt x="333528" y="3241348"/>
                  <a:pt x="326484" y="3234296"/>
                </a:cubicBezTo>
                <a:close/>
                <a:moveTo>
                  <a:pt x="5888370" y="3224895"/>
                </a:moveTo>
                <a:lnTo>
                  <a:pt x="5878975" y="3234291"/>
                </a:lnTo>
                <a:lnTo>
                  <a:pt x="5888370" y="3238992"/>
                </a:lnTo>
                <a:close/>
                <a:moveTo>
                  <a:pt x="93965" y="3224895"/>
                </a:moveTo>
                <a:lnTo>
                  <a:pt x="117450" y="3236645"/>
                </a:lnTo>
                <a:cubicBezTo>
                  <a:pt x="117450" y="3236645"/>
                  <a:pt x="124492" y="3243694"/>
                  <a:pt x="126850" y="3246043"/>
                </a:cubicBezTo>
                <a:lnTo>
                  <a:pt x="124492" y="3274272"/>
                </a:lnTo>
                <a:cubicBezTo>
                  <a:pt x="122150" y="3276607"/>
                  <a:pt x="119791" y="3278939"/>
                  <a:pt x="117450" y="3278939"/>
                </a:cubicBezTo>
                <a:cubicBezTo>
                  <a:pt x="117450" y="3278939"/>
                  <a:pt x="115108" y="3276607"/>
                  <a:pt x="112749" y="3276607"/>
                </a:cubicBezTo>
                <a:lnTo>
                  <a:pt x="84564" y="3231944"/>
                </a:lnTo>
                <a:cubicBezTo>
                  <a:pt x="84564" y="3231944"/>
                  <a:pt x="91606" y="3227243"/>
                  <a:pt x="93965" y="3224895"/>
                </a:cubicBezTo>
                <a:close/>
                <a:moveTo>
                  <a:pt x="5345802" y="3224857"/>
                </a:moveTo>
                <a:lnTo>
                  <a:pt x="5348151" y="3224857"/>
                </a:lnTo>
                <a:lnTo>
                  <a:pt x="5348151" y="3227202"/>
                </a:lnTo>
                <a:lnTo>
                  <a:pt x="5345802" y="3227202"/>
                </a:lnTo>
                <a:close/>
                <a:moveTo>
                  <a:pt x="6006397" y="3224309"/>
                </a:moveTo>
                <a:cubicBezTo>
                  <a:pt x="6008745" y="3224309"/>
                  <a:pt x="6010507" y="3224895"/>
                  <a:pt x="6012855" y="3227241"/>
                </a:cubicBezTo>
                <a:lnTo>
                  <a:pt x="6005809" y="3234291"/>
                </a:lnTo>
                <a:lnTo>
                  <a:pt x="6001111" y="3230448"/>
                </a:lnTo>
                <a:lnTo>
                  <a:pt x="6001111" y="3224620"/>
                </a:lnTo>
                <a:close/>
                <a:moveTo>
                  <a:pt x="6001111" y="3222545"/>
                </a:moveTo>
                <a:lnTo>
                  <a:pt x="6001111" y="3224620"/>
                </a:lnTo>
                <a:lnTo>
                  <a:pt x="5998112" y="3224794"/>
                </a:lnTo>
                <a:close/>
                <a:moveTo>
                  <a:pt x="5984670" y="3222545"/>
                </a:moveTo>
                <a:lnTo>
                  <a:pt x="5991716" y="3229593"/>
                </a:lnTo>
                <a:lnTo>
                  <a:pt x="5993804" y="3228028"/>
                </a:lnTo>
                <a:lnTo>
                  <a:pt x="5999350" y="3229007"/>
                </a:lnTo>
                <a:lnTo>
                  <a:pt x="6001111" y="3230448"/>
                </a:lnTo>
                <a:lnTo>
                  <a:pt x="6001111" y="3231943"/>
                </a:lnTo>
                <a:lnTo>
                  <a:pt x="6010507" y="3238992"/>
                </a:lnTo>
                <a:lnTo>
                  <a:pt x="6003461" y="3253093"/>
                </a:lnTo>
                <a:lnTo>
                  <a:pt x="6003460" y="3253091"/>
                </a:lnTo>
                <a:lnTo>
                  <a:pt x="5996414" y="3253091"/>
                </a:lnTo>
                <a:lnTo>
                  <a:pt x="6001111" y="3246041"/>
                </a:lnTo>
                <a:lnTo>
                  <a:pt x="5984670" y="3246041"/>
                </a:lnTo>
                <a:cubicBezTo>
                  <a:pt x="5989368" y="3231943"/>
                  <a:pt x="5982321" y="3246041"/>
                  <a:pt x="5987019" y="3231943"/>
                </a:cubicBezTo>
                <a:lnTo>
                  <a:pt x="5982556" y="3227478"/>
                </a:lnTo>
                <a:lnTo>
                  <a:pt x="5982028" y="3226361"/>
                </a:lnTo>
                <a:close/>
                <a:moveTo>
                  <a:pt x="601293" y="3220195"/>
                </a:moveTo>
                <a:lnTo>
                  <a:pt x="643565" y="3220195"/>
                </a:lnTo>
                <a:cubicBezTo>
                  <a:pt x="643565" y="3220195"/>
                  <a:pt x="704633" y="3229594"/>
                  <a:pt x="737513" y="3241348"/>
                </a:cubicBezTo>
                <a:cubicBezTo>
                  <a:pt x="744560" y="3248400"/>
                  <a:pt x="749256" y="3253094"/>
                  <a:pt x="756304" y="3260144"/>
                </a:cubicBezTo>
                <a:lnTo>
                  <a:pt x="735164" y="3269573"/>
                </a:lnTo>
                <a:cubicBezTo>
                  <a:pt x="730468" y="3264858"/>
                  <a:pt x="728118" y="3257798"/>
                  <a:pt x="721076" y="3253094"/>
                </a:cubicBezTo>
                <a:cubicBezTo>
                  <a:pt x="716375" y="3250745"/>
                  <a:pt x="711676" y="3253094"/>
                  <a:pt x="706979" y="3253094"/>
                </a:cubicBezTo>
                <a:cubicBezTo>
                  <a:pt x="706979" y="3257798"/>
                  <a:pt x="706979" y="3260144"/>
                  <a:pt x="706979" y="3262504"/>
                </a:cubicBezTo>
                <a:cubicBezTo>
                  <a:pt x="704633" y="3267199"/>
                  <a:pt x="697583" y="3269573"/>
                  <a:pt x="692885" y="3267199"/>
                </a:cubicBezTo>
                <a:cubicBezTo>
                  <a:pt x="692885" y="3267199"/>
                  <a:pt x="690536" y="3257798"/>
                  <a:pt x="690536" y="3253094"/>
                </a:cubicBezTo>
                <a:lnTo>
                  <a:pt x="662355" y="3243694"/>
                </a:lnTo>
                <a:cubicBezTo>
                  <a:pt x="662355" y="3243694"/>
                  <a:pt x="660005" y="3241348"/>
                  <a:pt x="660005" y="3241348"/>
                </a:cubicBezTo>
                <a:cubicBezTo>
                  <a:pt x="643565" y="3236645"/>
                  <a:pt x="641221" y="3238993"/>
                  <a:pt x="634170" y="3250745"/>
                </a:cubicBezTo>
                <a:cubicBezTo>
                  <a:pt x="641221" y="3255453"/>
                  <a:pt x="645912" y="3257798"/>
                  <a:pt x="650613" y="3260144"/>
                </a:cubicBezTo>
                <a:cubicBezTo>
                  <a:pt x="641221" y="3267199"/>
                  <a:pt x="638870" y="3269573"/>
                  <a:pt x="627128" y="3267199"/>
                </a:cubicBezTo>
                <a:cubicBezTo>
                  <a:pt x="620080" y="3264858"/>
                  <a:pt x="615386" y="3260144"/>
                  <a:pt x="610685" y="3257798"/>
                </a:cubicBezTo>
                <a:cubicBezTo>
                  <a:pt x="613036" y="3253094"/>
                  <a:pt x="615386" y="3250745"/>
                  <a:pt x="617730" y="3248400"/>
                </a:cubicBezTo>
                <a:cubicBezTo>
                  <a:pt x="617730" y="3248400"/>
                  <a:pt x="608335" y="3236645"/>
                  <a:pt x="603643" y="3231944"/>
                </a:cubicBezTo>
                <a:close/>
                <a:moveTo>
                  <a:pt x="347620" y="3220195"/>
                </a:moveTo>
                <a:lnTo>
                  <a:pt x="342922" y="3227243"/>
                </a:lnTo>
                <a:lnTo>
                  <a:pt x="345271" y="3236645"/>
                </a:lnTo>
                <a:cubicBezTo>
                  <a:pt x="345271" y="3236645"/>
                  <a:pt x="347620" y="3238995"/>
                  <a:pt x="347620" y="3241348"/>
                </a:cubicBezTo>
                <a:lnTo>
                  <a:pt x="357014" y="3227243"/>
                </a:lnTo>
                <a:close/>
                <a:moveTo>
                  <a:pt x="220785" y="3220195"/>
                </a:moveTo>
                <a:cubicBezTo>
                  <a:pt x="220785" y="3220195"/>
                  <a:pt x="218435" y="3222544"/>
                  <a:pt x="218435" y="3224895"/>
                </a:cubicBezTo>
                <a:lnTo>
                  <a:pt x="213738" y="3231944"/>
                </a:lnTo>
                <a:lnTo>
                  <a:pt x="213738" y="3241348"/>
                </a:lnTo>
                <a:lnTo>
                  <a:pt x="220785" y="3250745"/>
                </a:lnTo>
                <a:lnTo>
                  <a:pt x="230182" y="3248400"/>
                </a:lnTo>
                <a:cubicBezTo>
                  <a:pt x="232530" y="3246043"/>
                  <a:pt x="232530" y="3246043"/>
                  <a:pt x="234879" y="3243694"/>
                </a:cubicBezTo>
                <a:cubicBezTo>
                  <a:pt x="234879" y="3243694"/>
                  <a:pt x="230182" y="3241348"/>
                  <a:pt x="225486" y="3234296"/>
                </a:cubicBezTo>
                <a:lnTo>
                  <a:pt x="225486" y="3224895"/>
                </a:lnTo>
                <a:cubicBezTo>
                  <a:pt x="223135" y="3222544"/>
                  <a:pt x="223135" y="3222544"/>
                  <a:pt x="220785" y="3220195"/>
                </a:cubicBezTo>
                <a:close/>
                <a:moveTo>
                  <a:pt x="5366941" y="3220153"/>
                </a:moveTo>
                <a:lnTo>
                  <a:pt x="5369290" y="3220153"/>
                </a:lnTo>
                <a:lnTo>
                  <a:pt x="5366941" y="3224850"/>
                </a:lnTo>
                <a:close/>
                <a:moveTo>
                  <a:pt x="5900114" y="3215498"/>
                </a:moveTo>
                <a:lnTo>
                  <a:pt x="5890719" y="3220192"/>
                </a:lnTo>
                <a:lnTo>
                  <a:pt x="5900114" y="3222545"/>
                </a:lnTo>
                <a:close/>
                <a:moveTo>
                  <a:pt x="958286" y="3215496"/>
                </a:moveTo>
                <a:lnTo>
                  <a:pt x="948890" y="3222544"/>
                </a:lnTo>
                <a:lnTo>
                  <a:pt x="958286" y="3224895"/>
                </a:lnTo>
                <a:lnTo>
                  <a:pt x="962983" y="3222544"/>
                </a:lnTo>
                <a:close/>
                <a:moveTo>
                  <a:pt x="5350500" y="3215461"/>
                </a:moveTo>
                <a:lnTo>
                  <a:pt x="5352849" y="3215461"/>
                </a:lnTo>
                <a:lnTo>
                  <a:pt x="5355197" y="3220157"/>
                </a:lnTo>
                <a:lnTo>
                  <a:pt x="5352849" y="3220157"/>
                </a:lnTo>
                <a:close/>
                <a:moveTo>
                  <a:pt x="5641749" y="3213146"/>
                </a:moveTo>
                <a:lnTo>
                  <a:pt x="5634708" y="3220186"/>
                </a:lnTo>
                <a:lnTo>
                  <a:pt x="5634714" y="3220192"/>
                </a:lnTo>
                <a:lnTo>
                  <a:pt x="5639387" y="3220192"/>
                </a:lnTo>
                <a:lnTo>
                  <a:pt x="5639399" y="3220183"/>
                </a:lnTo>
                <a:lnTo>
                  <a:pt x="5639399" y="3220192"/>
                </a:lnTo>
                <a:lnTo>
                  <a:pt x="5646446" y="3220192"/>
                </a:lnTo>
                <a:close/>
                <a:moveTo>
                  <a:pt x="5287083" y="3213129"/>
                </a:moveTo>
                <a:lnTo>
                  <a:pt x="5289432" y="3213129"/>
                </a:lnTo>
                <a:cubicBezTo>
                  <a:pt x="5294129" y="3213129"/>
                  <a:pt x="5294129" y="3215477"/>
                  <a:pt x="5294129" y="3217825"/>
                </a:cubicBezTo>
                <a:lnTo>
                  <a:pt x="5291780" y="3217825"/>
                </a:lnTo>
                <a:close/>
                <a:moveTo>
                  <a:pt x="913658" y="3210799"/>
                </a:moveTo>
                <a:lnTo>
                  <a:pt x="906612" y="3217847"/>
                </a:lnTo>
                <a:lnTo>
                  <a:pt x="913658" y="3224895"/>
                </a:lnTo>
                <a:lnTo>
                  <a:pt x="923055" y="3224895"/>
                </a:lnTo>
                <a:lnTo>
                  <a:pt x="932448" y="3222544"/>
                </a:lnTo>
                <a:cubicBezTo>
                  <a:pt x="932448" y="3220195"/>
                  <a:pt x="934798" y="3220195"/>
                  <a:pt x="934798" y="3217847"/>
                </a:cubicBezTo>
                <a:cubicBezTo>
                  <a:pt x="934798" y="3217847"/>
                  <a:pt x="932448" y="3215496"/>
                  <a:pt x="932448" y="3213146"/>
                </a:cubicBezTo>
                <a:lnTo>
                  <a:pt x="923055" y="3210799"/>
                </a:lnTo>
                <a:close/>
                <a:moveTo>
                  <a:pt x="5341104" y="3210769"/>
                </a:moveTo>
                <a:lnTo>
                  <a:pt x="5341104" y="3217819"/>
                </a:lnTo>
                <a:lnTo>
                  <a:pt x="5336407" y="3215466"/>
                </a:lnTo>
                <a:close/>
                <a:moveTo>
                  <a:pt x="5270641" y="3210769"/>
                </a:moveTo>
                <a:cubicBezTo>
                  <a:pt x="5272989" y="3210769"/>
                  <a:pt x="5270641" y="3208420"/>
                  <a:pt x="5272989" y="3210769"/>
                </a:cubicBezTo>
                <a:cubicBezTo>
                  <a:pt x="5265943" y="3213122"/>
                  <a:pt x="5270641" y="3213122"/>
                  <a:pt x="5268292" y="3213122"/>
                </a:cubicBezTo>
                <a:cubicBezTo>
                  <a:pt x="5268292" y="3213122"/>
                  <a:pt x="5268292" y="3210769"/>
                  <a:pt x="5270641" y="3210769"/>
                </a:cubicBezTo>
                <a:close/>
                <a:moveTo>
                  <a:pt x="5350499" y="3210766"/>
                </a:moveTo>
                <a:lnTo>
                  <a:pt x="5350499" y="3215463"/>
                </a:lnTo>
                <a:lnTo>
                  <a:pt x="5350499" y="3217814"/>
                </a:lnTo>
                <a:lnTo>
                  <a:pt x="5348151" y="3213113"/>
                </a:lnTo>
                <a:close/>
                <a:moveTo>
                  <a:pt x="871380" y="3208446"/>
                </a:moveTo>
                <a:lnTo>
                  <a:pt x="861985" y="3215496"/>
                </a:lnTo>
                <a:cubicBezTo>
                  <a:pt x="859637" y="3215496"/>
                  <a:pt x="859637" y="3217847"/>
                  <a:pt x="859637" y="3217847"/>
                </a:cubicBezTo>
                <a:cubicBezTo>
                  <a:pt x="859637" y="3217847"/>
                  <a:pt x="861985" y="3220195"/>
                  <a:pt x="861985" y="3220195"/>
                </a:cubicBezTo>
                <a:lnTo>
                  <a:pt x="871380" y="3224895"/>
                </a:lnTo>
                <a:lnTo>
                  <a:pt x="880777" y="3222544"/>
                </a:lnTo>
                <a:cubicBezTo>
                  <a:pt x="880777" y="3222544"/>
                  <a:pt x="883127" y="3220195"/>
                  <a:pt x="883127" y="3215496"/>
                </a:cubicBezTo>
                <a:lnTo>
                  <a:pt x="880777" y="3210799"/>
                </a:lnTo>
                <a:close/>
                <a:moveTo>
                  <a:pt x="5930648" y="3206104"/>
                </a:moveTo>
                <a:lnTo>
                  <a:pt x="5937694" y="3213146"/>
                </a:lnTo>
                <a:lnTo>
                  <a:pt x="5942392" y="3206104"/>
                </a:lnTo>
                <a:close/>
                <a:moveTo>
                  <a:pt x="5359895" y="3206080"/>
                </a:moveTo>
                <a:lnTo>
                  <a:pt x="5362243" y="3208432"/>
                </a:lnTo>
                <a:lnTo>
                  <a:pt x="5362243" y="3210777"/>
                </a:lnTo>
                <a:lnTo>
                  <a:pt x="5357546" y="3210777"/>
                </a:lnTo>
                <a:cubicBezTo>
                  <a:pt x="5357546" y="3208432"/>
                  <a:pt x="5357546" y="3208432"/>
                  <a:pt x="5359895" y="3206080"/>
                </a:cubicBezTo>
                <a:close/>
                <a:moveTo>
                  <a:pt x="6001111" y="3203752"/>
                </a:moveTo>
                <a:lnTo>
                  <a:pt x="5994065" y="3217847"/>
                </a:lnTo>
                <a:cubicBezTo>
                  <a:pt x="5996414" y="3217847"/>
                  <a:pt x="5998763" y="3222545"/>
                  <a:pt x="6001111" y="3203752"/>
                </a:cubicBezTo>
                <a:close/>
                <a:moveTo>
                  <a:pt x="5606517" y="3203752"/>
                </a:moveTo>
                <a:lnTo>
                  <a:pt x="5601819" y="3213146"/>
                </a:lnTo>
                <a:cubicBezTo>
                  <a:pt x="5604168" y="3217848"/>
                  <a:pt x="5605342" y="3218432"/>
                  <a:pt x="5605342" y="3219023"/>
                </a:cubicBezTo>
                <a:lnTo>
                  <a:pt x="5602574" y="3223635"/>
                </a:lnTo>
                <a:lnTo>
                  <a:pt x="5598213" y="3222763"/>
                </a:lnTo>
                <a:lnTo>
                  <a:pt x="5595360" y="3221076"/>
                </a:lnTo>
                <a:cubicBezTo>
                  <a:pt x="5595360" y="3220786"/>
                  <a:pt x="5597121" y="3220195"/>
                  <a:pt x="5599470" y="3215498"/>
                </a:cubicBezTo>
                <a:lnTo>
                  <a:pt x="5592424" y="3215498"/>
                </a:lnTo>
                <a:lnTo>
                  <a:pt x="5592424" y="3208446"/>
                </a:lnTo>
                <a:lnTo>
                  <a:pt x="5599470" y="3210801"/>
                </a:lnTo>
                <a:close/>
                <a:moveTo>
                  <a:pt x="1691104" y="3203751"/>
                </a:moveTo>
                <a:cubicBezTo>
                  <a:pt x="1662919" y="3203751"/>
                  <a:pt x="1634734" y="3210799"/>
                  <a:pt x="1606549" y="3220195"/>
                </a:cubicBezTo>
                <a:cubicBezTo>
                  <a:pt x="1543131" y="3241337"/>
                  <a:pt x="1406903" y="3307040"/>
                  <a:pt x="1366975" y="3473802"/>
                </a:cubicBezTo>
                <a:cubicBezTo>
                  <a:pt x="1348182" y="3553660"/>
                  <a:pt x="1352883" y="3642914"/>
                  <a:pt x="1392810" y="3734516"/>
                </a:cubicBezTo>
                <a:cubicBezTo>
                  <a:pt x="1392810" y="3736865"/>
                  <a:pt x="1395160" y="3736865"/>
                  <a:pt x="1395160" y="3739214"/>
                </a:cubicBezTo>
                <a:cubicBezTo>
                  <a:pt x="1411603" y="3727470"/>
                  <a:pt x="1428041" y="3715726"/>
                  <a:pt x="1446832" y="3703982"/>
                </a:cubicBezTo>
                <a:cubicBezTo>
                  <a:pt x="1418645" y="3633519"/>
                  <a:pt x="1420995" y="3551311"/>
                  <a:pt x="1439788" y="3494941"/>
                </a:cubicBezTo>
                <a:cubicBezTo>
                  <a:pt x="1484412" y="3370456"/>
                  <a:pt x="1590107" y="3339957"/>
                  <a:pt x="1632384" y="3347004"/>
                </a:cubicBezTo>
                <a:cubicBezTo>
                  <a:pt x="1733382" y="3351665"/>
                  <a:pt x="1761568" y="3403339"/>
                  <a:pt x="1770962" y="3445616"/>
                </a:cubicBezTo>
                <a:cubicBezTo>
                  <a:pt x="1770962" y="3452663"/>
                  <a:pt x="1773312" y="3459709"/>
                  <a:pt x="1773312" y="3466756"/>
                </a:cubicBezTo>
                <a:lnTo>
                  <a:pt x="1800581" y="3444536"/>
                </a:lnTo>
                <a:lnTo>
                  <a:pt x="1796359" y="3450387"/>
                </a:lnTo>
                <a:cubicBezTo>
                  <a:pt x="1801204" y="3449286"/>
                  <a:pt x="1833792" y="3425064"/>
                  <a:pt x="1874309" y="3391595"/>
                </a:cubicBezTo>
                <a:cubicBezTo>
                  <a:pt x="1895451" y="3375153"/>
                  <a:pt x="1916587" y="3354014"/>
                  <a:pt x="1937729" y="3335256"/>
                </a:cubicBezTo>
                <a:cubicBezTo>
                  <a:pt x="1918936" y="3307040"/>
                  <a:pt x="1895451" y="3278939"/>
                  <a:pt x="1867266" y="3257791"/>
                </a:cubicBezTo>
                <a:cubicBezTo>
                  <a:pt x="1857868" y="3260142"/>
                  <a:pt x="1850823" y="3264850"/>
                  <a:pt x="1841426" y="3267196"/>
                </a:cubicBezTo>
                <a:cubicBezTo>
                  <a:pt x="1824988" y="3271915"/>
                  <a:pt x="1806195" y="3274248"/>
                  <a:pt x="1789753" y="3271915"/>
                </a:cubicBezTo>
                <a:cubicBezTo>
                  <a:pt x="1756869" y="3269552"/>
                  <a:pt x="1728684" y="3250741"/>
                  <a:pt x="1712247" y="3234289"/>
                </a:cubicBezTo>
                <a:cubicBezTo>
                  <a:pt x="1702848" y="3222544"/>
                  <a:pt x="1695805" y="3213146"/>
                  <a:pt x="1691104" y="3203751"/>
                </a:cubicBezTo>
                <a:close/>
                <a:moveTo>
                  <a:pt x="5383383" y="3203741"/>
                </a:moveTo>
                <a:cubicBezTo>
                  <a:pt x="5385731" y="3206088"/>
                  <a:pt x="5383383" y="3208436"/>
                  <a:pt x="5385731" y="3208436"/>
                </a:cubicBezTo>
                <a:cubicBezTo>
                  <a:pt x="5385731" y="3210788"/>
                  <a:pt x="5383383" y="3208436"/>
                  <a:pt x="5385731" y="3210788"/>
                </a:cubicBezTo>
                <a:lnTo>
                  <a:pt x="5383383" y="3210788"/>
                </a:lnTo>
                <a:lnTo>
                  <a:pt x="5381034" y="3208436"/>
                </a:lnTo>
                <a:close/>
                <a:moveTo>
                  <a:pt x="5258897" y="3203728"/>
                </a:moveTo>
                <a:cubicBezTo>
                  <a:pt x="5263594" y="3206077"/>
                  <a:pt x="5261245" y="3203728"/>
                  <a:pt x="5263594" y="3208422"/>
                </a:cubicBezTo>
                <a:cubicBezTo>
                  <a:pt x="5263594" y="3208422"/>
                  <a:pt x="5261245" y="3208422"/>
                  <a:pt x="5261245" y="3208422"/>
                </a:cubicBezTo>
                <a:cubicBezTo>
                  <a:pt x="5258897" y="3208422"/>
                  <a:pt x="5258897" y="3206077"/>
                  <a:pt x="5258897" y="3203728"/>
                </a:cubicBezTo>
                <a:close/>
                <a:moveTo>
                  <a:pt x="5921253" y="3201403"/>
                </a:moveTo>
                <a:lnTo>
                  <a:pt x="5921253" y="3208446"/>
                </a:lnTo>
                <a:lnTo>
                  <a:pt x="5928299" y="3208446"/>
                </a:lnTo>
                <a:close/>
                <a:moveTo>
                  <a:pt x="5893068" y="3201403"/>
                </a:moveTo>
                <a:lnTo>
                  <a:pt x="5907160" y="3215498"/>
                </a:lnTo>
                <a:lnTo>
                  <a:pt x="5909509" y="3210801"/>
                </a:lnTo>
                <a:cubicBezTo>
                  <a:pt x="5904812" y="3201403"/>
                  <a:pt x="5907160" y="3201403"/>
                  <a:pt x="5893068" y="3201403"/>
                </a:cubicBezTo>
                <a:close/>
                <a:moveTo>
                  <a:pt x="4319385" y="3201403"/>
                </a:moveTo>
                <a:cubicBezTo>
                  <a:pt x="4309989" y="3220195"/>
                  <a:pt x="4319385" y="3231943"/>
                  <a:pt x="4319385" y="3248384"/>
                </a:cubicBezTo>
                <a:cubicBezTo>
                  <a:pt x="4328780" y="3229593"/>
                  <a:pt x="4347570" y="3243691"/>
                  <a:pt x="4352267" y="3222544"/>
                </a:cubicBezTo>
                <a:cubicBezTo>
                  <a:pt x="4345221" y="3203751"/>
                  <a:pt x="4326431" y="3220195"/>
                  <a:pt x="4319385" y="3201403"/>
                </a:cubicBezTo>
                <a:close/>
                <a:moveTo>
                  <a:pt x="1702848" y="3201403"/>
                </a:moveTo>
                <a:cubicBezTo>
                  <a:pt x="1707547" y="3206100"/>
                  <a:pt x="1712247" y="3213146"/>
                  <a:pt x="1716941" y="3217847"/>
                </a:cubicBezTo>
                <a:cubicBezTo>
                  <a:pt x="1733382" y="3234289"/>
                  <a:pt x="1749825" y="3246041"/>
                  <a:pt x="1768613" y="3253091"/>
                </a:cubicBezTo>
                <a:cubicBezTo>
                  <a:pt x="1773312" y="3248384"/>
                  <a:pt x="1754520" y="3234289"/>
                  <a:pt x="1749825" y="3224895"/>
                </a:cubicBezTo>
                <a:cubicBezTo>
                  <a:pt x="1747475" y="3220195"/>
                  <a:pt x="1749825" y="3220195"/>
                  <a:pt x="1756869" y="3220195"/>
                </a:cubicBezTo>
                <a:cubicBezTo>
                  <a:pt x="1763917" y="3222544"/>
                  <a:pt x="1780360" y="3227241"/>
                  <a:pt x="1806195" y="3222544"/>
                </a:cubicBezTo>
                <a:cubicBezTo>
                  <a:pt x="1787404" y="3224895"/>
                  <a:pt x="1768613" y="3220195"/>
                  <a:pt x="1754520" y="3210799"/>
                </a:cubicBezTo>
                <a:cubicBezTo>
                  <a:pt x="1752175" y="3210799"/>
                  <a:pt x="1749825" y="3208446"/>
                  <a:pt x="1747475" y="3206100"/>
                </a:cubicBezTo>
                <a:cubicBezTo>
                  <a:pt x="1733382" y="3203751"/>
                  <a:pt x="1721640" y="3203751"/>
                  <a:pt x="1702848" y="3201403"/>
                </a:cubicBezTo>
                <a:close/>
                <a:moveTo>
                  <a:pt x="5242456" y="3201382"/>
                </a:moveTo>
                <a:lnTo>
                  <a:pt x="5242456" y="3206080"/>
                </a:lnTo>
                <a:cubicBezTo>
                  <a:pt x="5242456" y="3208426"/>
                  <a:pt x="5242456" y="3206080"/>
                  <a:pt x="5240107" y="3208426"/>
                </a:cubicBezTo>
                <a:cubicBezTo>
                  <a:pt x="5237758" y="3199032"/>
                  <a:pt x="5240107" y="3203729"/>
                  <a:pt x="5242456" y="3201382"/>
                </a:cubicBezTo>
                <a:close/>
                <a:moveTo>
                  <a:pt x="5207224" y="3201377"/>
                </a:moveTo>
                <a:cubicBezTo>
                  <a:pt x="5204875" y="3206077"/>
                  <a:pt x="5209572" y="3206077"/>
                  <a:pt x="5204875" y="3208426"/>
                </a:cubicBezTo>
                <a:lnTo>
                  <a:pt x="5204875" y="3203728"/>
                </a:lnTo>
                <a:lnTo>
                  <a:pt x="5202526" y="3203728"/>
                </a:lnTo>
                <a:cubicBezTo>
                  <a:pt x="5202526" y="3201377"/>
                  <a:pt x="5202526" y="3201377"/>
                  <a:pt x="5207224" y="3201377"/>
                </a:cubicBezTo>
                <a:close/>
                <a:moveTo>
                  <a:pt x="5383089" y="3200804"/>
                </a:moveTo>
                <a:cubicBezTo>
                  <a:pt x="5382796" y="3200804"/>
                  <a:pt x="5382209" y="3201391"/>
                  <a:pt x="5383383" y="3203741"/>
                </a:cubicBezTo>
                <a:cubicBezTo>
                  <a:pt x="5381034" y="3203741"/>
                  <a:pt x="5381034" y="3203741"/>
                  <a:pt x="5378685" y="3203741"/>
                </a:cubicBezTo>
                <a:cubicBezTo>
                  <a:pt x="5378685" y="3203741"/>
                  <a:pt x="5378685" y="3201390"/>
                  <a:pt x="5381034" y="3201390"/>
                </a:cubicBezTo>
                <a:cubicBezTo>
                  <a:pt x="5383383" y="3201390"/>
                  <a:pt x="5383383" y="3200804"/>
                  <a:pt x="5383089" y="3200804"/>
                </a:cubicBezTo>
                <a:close/>
                <a:moveTo>
                  <a:pt x="5288844" y="3199622"/>
                </a:moveTo>
                <a:cubicBezTo>
                  <a:pt x="5288844" y="3199622"/>
                  <a:pt x="5288257" y="3200210"/>
                  <a:pt x="5289431" y="3201386"/>
                </a:cubicBezTo>
                <a:lnTo>
                  <a:pt x="5289431" y="3203732"/>
                </a:lnTo>
                <a:cubicBezTo>
                  <a:pt x="5284733" y="3203732"/>
                  <a:pt x="5284733" y="3203732"/>
                  <a:pt x="5282385" y="3201386"/>
                </a:cubicBezTo>
                <a:cubicBezTo>
                  <a:pt x="5284733" y="3201386"/>
                  <a:pt x="5282385" y="3201386"/>
                  <a:pt x="5284733" y="3201386"/>
                </a:cubicBezTo>
                <a:cubicBezTo>
                  <a:pt x="5288257" y="3200210"/>
                  <a:pt x="5288844" y="3199622"/>
                  <a:pt x="5288844" y="3199622"/>
                </a:cubicBezTo>
                <a:close/>
                <a:moveTo>
                  <a:pt x="103349" y="3199057"/>
                </a:moveTo>
                <a:cubicBezTo>
                  <a:pt x="105707" y="3203753"/>
                  <a:pt x="108049" y="3208452"/>
                  <a:pt x="110391" y="3213150"/>
                </a:cubicBezTo>
                <a:cubicBezTo>
                  <a:pt x="110391" y="3213150"/>
                  <a:pt x="117450" y="3215498"/>
                  <a:pt x="119791" y="3215498"/>
                </a:cubicBezTo>
                <a:cubicBezTo>
                  <a:pt x="115091" y="3215498"/>
                  <a:pt x="112749" y="3217847"/>
                  <a:pt x="110391" y="3217847"/>
                </a:cubicBezTo>
                <a:cubicBezTo>
                  <a:pt x="103349" y="3217847"/>
                  <a:pt x="96307" y="3213150"/>
                  <a:pt x="96307" y="3206104"/>
                </a:cubicBezTo>
                <a:cubicBezTo>
                  <a:pt x="96307" y="3203753"/>
                  <a:pt x="101007" y="3201406"/>
                  <a:pt x="103349" y="3199057"/>
                </a:cubicBezTo>
                <a:close/>
                <a:moveTo>
                  <a:pt x="5200178" y="3199032"/>
                </a:moveTo>
                <a:cubicBezTo>
                  <a:pt x="5200178" y="3206080"/>
                  <a:pt x="5200178" y="3201384"/>
                  <a:pt x="5197829" y="3206080"/>
                </a:cubicBezTo>
                <a:close/>
                <a:moveTo>
                  <a:pt x="1991749" y="3196705"/>
                </a:moveTo>
                <a:cubicBezTo>
                  <a:pt x="1989399" y="3203751"/>
                  <a:pt x="1987051" y="3210799"/>
                  <a:pt x="1984702" y="3217847"/>
                </a:cubicBezTo>
                <a:lnTo>
                  <a:pt x="2008038" y="3262205"/>
                </a:lnTo>
                <a:lnTo>
                  <a:pt x="2005841" y="3264850"/>
                </a:lnTo>
                <a:cubicBezTo>
                  <a:pt x="2008192" y="3264850"/>
                  <a:pt x="2008192" y="3267196"/>
                  <a:pt x="2008192" y="3267196"/>
                </a:cubicBezTo>
                <a:cubicBezTo>
                  <a:pt x="2010542" y="3262494"/>
                  <a:pt x="2015236" y="3260142"/>
                  <a:pt x="2017585" y="3257791"/>
                </a:cubicBezTo>
                <a:cubicBezTo>
                  <a:pt x="2019934" y="3257791"/>
                  <a:pt x="2022284" y="3255436"/>
                  <a:pt x="2019934" y="3255436"/>
                </a:cubicBezTo>
                <a:lnTo>
                  <a:pt x="2017732" y="3251034"/>
                </a:lnTo>
                <a:lnTo>
                  <a:pt x="2019934" y="3248384"/>
                </a:lnTo>
                <a:cubicBezTo>
                  <a:pt x="2010542" y="3231943"/>
                  <a:pt x="2001143" y="3213146"/>
                  <a:pt x="1991749" y="3196705"/>
                </a:cubicBezTo>
                <a:close/>
                <a:moveTo>
                  <a:pt x="5294129" y="3196653"/>
                </a:moveTo>
                <a:lnTo>
                  <a:pt x="5296477" y="3199003"/>
                </a:lnTo>
                <a:lnTo>
                  <a:pt x="5294129" y="3199003"/>
                </a:lnTo>
                <a:close/>
                <a:moveTo>
                  <a:pt x="5181387" y="3194332"/>
                </a:moveTo>
                <a:cubicBezTo>
                  <a:pt x="5179038" y="3199029"/>
                  <a:pt x="5181387" y="3191982"/>
                  <a:pt x="5181387" y="3196679"/>
                </a:cubicBezTo>
                <a:lnTo>
                  <a:pt x="5179038" y="3196679"/>
                </a:lnTo>
                <a:lnTo>
                  <a:pt x="5176690" y="3196679"/>
                </a:lnTo>
                <a:cubicBezTo>
                  <a:pt x="5176690" y="3194332"/>
                  <a:pt x="5176690" y="3194332"/>
                  <a:pt x="5181387" y="3194332"/>
                </a:cubicBezTo>
                <a:close/>
                <a:moveTo>
                  <a:pt x="5395127" y="3194316"/>
                </a:moveTo>
                <a:lnTo>
                  <a:pt x="5397475" y="3194316"/>
                </a:lnTo>
                <a:lnTo>
                  <a:pt x="5399824" y="3194316"/>
                </a:lnTo>
                <a:lnTo>
                  <a:pt x="5397475" y="3196664"/>
                </a:lnTo>
                <a:close/>
                <a:moveTo>
                  <a:pt x="5611214" y="3192007"/>
                </a:moveTo>
                <a:lnTo>
                  <a:pt x="5615832" y="3193302"/>
                </a:lnTo>
                <a:lnTo>
                  <a:pt x="5613829" y="3196307"/>
                </a:lnTo>
                <a:close/>
                <a:moveTo>
                  <a:pt x="5153202" y="3192003"/>
                </a:moveTo>
                <a:cubicBezTo>
                  <a:pt x="5155551" y="3194350"/>
                  <a:pt x="5155551" y="3194350"/>
                  <a:pt x="5157900" y="3196697"/>
                </a:cubicBezTo>
                <a:lnTo>
                  <a:pt x="5153202" y="3196697"/>
                </a:lnTo>
                <a:close/>
                <a:moveTo>
                  <a:pt x="5881324" y="3189661"/>
                </a:moveTo>
                <a:lnTo>
                  <a:pt x="5888370" y="3196705"/>
                </a:lnTo>
                <a:lnTo>
                  <a:pt x="5888370" y="3189661"/>
                </a:lnTo>
                <a:close/>
                <a:moveTo>
                  <a:pt x="5237758" y="3189645"/>
                </a:moveTo>
                <a:lnTo>
                  <a:pt x="5237758" y="3194341"/>
                </a:lnTo>
                <a:lnTo>
                  <a:pt x="5240107" y="3196687"/>
                </a:lnTo>
                <a:lnTo>
                  <a:pt x="5235410" y="3199038"/>
                </a:lnTo>
                <a:lnTo>
                  <a:pt x="5233061" y="3199038"/>
                </a:lnTo>
                <a:lnTo>
                  <a:pt x="5235410" y="3196687"/>
                </a:lnTo>
                <a:lnTo>
                  <a:pt x="5233061" y="3194341"/>
                </a:lnTo>
                <a:cubicBezTo>
                  <a:pt x="5233061" y="3191990"/>
                  <a:pt x="5233061" y="3194341"/>
                  <a:pt x="5233061" y="3191990"/>
                </a:cubicBezTo>
                <a:close/>
                <a:moveTo>
                  <a:pt x="5287082" y="3189636"/>
                </a:moveTo>
                <a:lnTo>
                  <a:pt x="5291780" y="3189636"/>
                </a:lnTo>
                <a:cubicBezTo>
                  <a:pt x="5289431" y="3194333"/>
                  <a:pt x="5294128" y="3191986"/>
                  <a:pt x="5289431" y="3194333"/>
                </a:cubicBezTo>
                <a:cubicBezTo>
                  <a:pt x="5284733" y="3191986"/>
                  <a:pt x="5287082" y="3194333"/>
                  <a:pt x="5287082" y="3189636"/>
                </a:cubicBezTo>
                <a:close/>
                <a:moveTo>
                  <a:pt x="5204875" y="3189608"/>
                </a:moveTo>
                <a:lnTo>
                  <a:pt x="5207224" y="3189608"/>
                </a:lnTo>
                <a:lnTo>
                  <a:pt x="5204875" y="3191956"/>
                </a:lnTo>
                <a:close/>
                <a:moveTo>
                  <a:pt x="5280036" y="3187295"/>
                </a:moveTo>
                <a:lnTo>
                  <a:pt x="5282385" y="3187295"/>
                </a:lnTo>
                <a:lnTo>
                  <a:pt x="5282385" y="3196691"/>
                </a:lnTo>
                <a:cubicBezTo>
                  <a:pt x="5280036" y="3194341"/>
                  <a:pt x="5277688" y="3191993"/>
                  <a:pt x="5277688" y="3189645"/>
                </a:cubicBezTo>
                <a:close/>
                <a:moveTo>
                  <a:pt x="5216619" y="3187275"/>
                </a:moveTo>
                <a:lnTo>
                  <a:pt x="5221316" y="3187275"/>
                </a:lnTo>
                <a:lnTo>
                  <a:pt x="5221316" y="3189627"/>
                </a:lnTo>
                <a:lnTo>
                  <a:pt x="5216619" y="3189627"/>
                </a:lnTo>
                <a:close/>
                <a:moveTo>
                  <a:pt x="5256548" y="3187259"/>
                </a:moveTo>
                <a:lnTo>
                  <a:pt x="5261245" y="3187259"/>
                </a:lnTo>
                <a:lnTo>
                  <a:pt x="5258897" y="3189605"/>
                </a:lnTo>
                <a:close/>
                <a:moveTo>
                  <a:pt x="5242456" y="3184937"/>
                </a:moveTo>
                <a:lnTo>
                  <a:pt x="5242456" y="3189635"/>
                </a:lnTo>
                <a:lnTo>
                  <a:pt x="5237758" y="3189635"/>
                </a:lnTo>
                <a:close/>
                <a:moveTo>
                  <a:pt x="542573" y="3180274"/>
                </a:moveTo>
                <a:cubicBezTo>
                  <a:pt x="547267" y="3180274"/>
                  <a:pt x="549615" y="3184971"/>
                  <a:pt x="551965" y="3184971"/>
                </a:cubicBezTo>
                <a:cubicBezTo>
                  <a:pt x="551965" y="3184971"/>
                  <a:pt x="559011" y="3182622"/>
                  <a:pt x="561358" y="3182622"/>
                </a:cubicBezTo>
                <a:lnTo>
                  <a:pt x="603643" y="3192015"/>
                </a:lnTo>
                <a:cubicBezTo>
                  <a:pt x="603643" y="3194367"/>
                  <a:pt x="605988" y="3194367"/>
                  <a:pt x="605988" y="3196710"/>
                </a:cubicBezTo>
                <a:cubicBezTo>
                  <a:pt x="605988" y="3199057"/>
                  <a:pt x="603643" y="3203754"/>
                  <a:pt x="601293" y="3203754"/>
                </a:cubicBezTo>
                <a:cubicBezTo>
                  <a:pt x="598943" y="3206104"/>
                  <a:pt x="594244" y="3203754"/>
                  <a:pt x="584850" y="3196710"/>
                </a:cubicBezTo>
                <a:cubicBezTo>
                  <a:pt x="584850" y="3196710"/>
                  <a:pt x="580152" y="3192015"/>
                  <a:pt x="566057" y="3192015"/>
                </a:cubicBezTo>
                <a:lnTo>
                  <a:pt x="540222" y="3194367"/>
                </a:lnTo>
                <a:cubicBezTo>
                  <a:pt x="537872" y="3192015"/>
                  <a:pt x="535524" y="3189667"/>
                  <a:pt x="533175" y="3187318"/>
                </a:cubicBezTo>
                <a:cubicBezTo>
                  <a:pt x="537872" y="3184971"/>
                  <a:pt x="540222" y="3180274"/>
                  <a:pt x="542573" y="3180274"/>
                </a:cubicBezTo>
                <a:close/>
                <a:moveTo>
                  <a:pt x="441569" y="3180272"/>
                </a:moveTo>
                <a:lnTo>
                  <a:pt x="450967" y="3182620"/>
                </a:lnTo>
                <a:lnTo>
                  <a:pt x="455662" y="3187317"/>
                </a:lnTo>
                <a:lnTo>
                  <a:pt x="448616" y="3189667"/>
                </a:lnTo>
                <a:lnTo>
                  <a:pt x="441569" y="3189667"/>
                </a:lnTo>
                <a:lnTo>
                  <a:pt x="436874" y="3187317"/>
                </a:lnTo>
                <a:close/>
                <a:moveTo>
                  <a:pt x="5975275" y="3180267"/>
                </a:moveTo>
                <a:lnTo>
                  <a:pt x="5975275" y="3189661"/>
                </a:lnTo>
                <a:cubicBezTo>
                  <a:pt x="5975275" y="3194359"/>
                  <a:pt x="5975275" y="3194359"/>
                  <a:pt x="5972926" y="3199052"/>
                </a:cubicBezTo>
                <a:lnTo>
                  <a:pt x="5979973" y="3206104"/>
                </a:lnTo>
                <a:lnTo>
                  <a:pt x="5984670" y="3203752"/>
                </a:lnTo>
                <a:lnTo>
                  <a:pt x="5982321" y="3210801"/>
                </a:lnTo>
                <a:lnTo>
                  <a:pt x="5975275" y="3210801"/>
                </a:lnTo>
                <a:lnTo>
                  <a:pt x="5979973" y="3217847"/>
                </a:lnTo>
                <a:lnTo>
                  <a:pt x="5989368" y="3210801"/>
                </a:lnTo>
                <a:lnTo>
                  <a:pt x="5982321" y="3194359"/>
                </a:lnTo>
                <a:cubicBezTo>
                  <a:pt x="5996414" y="3196705"/>
                  <a:pt x="5989368" y="3194359"/>
                  <a:pt x="5998763" y="3201403"/>
                </a:cubicBezTo>
                <a:lnTo>
                  <a:pt x="5996414" y="3187311"/>
                </a:lnTo>
                <a:cubicBezTo>
                  <a:pt x="5989368" y="3189661"/>
                  <a:pt x="5998763" y="3189661"/>
                  <a:pt x="5987019" y="3189661"/>
                </a:cubicBezTo>
                <a:lnTo>
                  <a:pt x="5977624" y="3189661"/>
                </a:lnTo>
                <a:lnTo>
                  <a:pt x="5977624" y="3180267"/>
                </a:lnTo>
                <a:close/>
                <a:moveTo>
                  <a:pt x="5524309" y="3180249"/>
                </a:moveTo>
                <a:lnTo>
                  <a:pt x="5526658" y="3180249"/>
                </a:lnTo>
                <a:cubicBezTo>
                  <a:pt x="5526658" y="3182599"/>
                  <a:pt x="5529007" y="3180249"/>
                  <a:pt x="5526658" y="3182599"/>
                </a:cubicBezTo>
                <a:cubicBezTo>
                  <a:pt x="5524309" y="3182599"/>
                  <a:pt x="5526658" y="3180249"/>
                  <a:pt x="5524309" y="3182599"/>
                </a:cubicBezTo>
                <a:close/>
                <a:moveTo>
                  <a:pt x="500295" y="3177922"/>
                </a:moveTo>
                <a:cubicBezTo>
                  <a:pt x="500295" y="3177922"/>
                  <a:pt x="502639" y="3177922"/>
                  <a:pt x="504987" y="3177922"/>
                </a:cubicBezTo>
                <a:lnTo>
                  <a:pt x="509687" y="3187317"/>
                </a:lnTo>
                <a:lnTo>
                  <a:pt x="502639" y="3192013"/>
                </a:lnTo>
                <a:lnTo>
                  <a:pt x="493244" y="3194362"/>
                </a:lnTo>
                <a:lnTo>
                  <a:pt x="488547" y="3187317"/>
                </a:lnTo>
                <a:lnTo>
                  <a:pt x="493244" y="3182622"/>
                </a:lnTo>
                <a:close/>
                <a:moveTo>
                  <a:pt x="5902463" y="3177912"/>
                </a:moveTo>
                <a:cubicBezTo>
                  <a:pt x="5893068" y="3184961"/>
                  <a:pt x="5893068" y="3182612"/>
                  <a:pt x="5893068" y="3194359"/>
                </a:cubicBezTo>
                <a:cubicBezTo>
                  <a:pt x="5897765" y="3192007"/>
                  <a:pt x="5902463" y="3184961"/>
                  <a:pt x="5902463" y="3177912"/>
                </a:cubicBezTo>
                <a:close/>
                <a:moveTo>
                  <a:pt x="5247153" y="3177894"/>
                </a:moveTo>
                <a:lnTo>
                  <a:pt x="5249501" y="3180243"/>
                </a:lnTo>
                <a:lnTo>
                  <a:pt x="5244804" y="3180243"/>
                </a:lnTo>
                <a:close/>
                <a:moveTo>
                  <a:pt x="5265944" y="3177874"/>
                </a:moveTo>
                <a:lnTo>
                  <a:pt x="5265944" y="3180223"/>
                </a:lnTo>
                <a:lnTo>
                  <a:pt x="5261246" y="3180223"/>
                </a:lnTo>
                <a:close/>
                <a:moveTo>
                  <a:pt x="5237758" y="3177857"/>
                </a:moveTo>
                <a:lnTo>
                  <a:pt x="5240107" y="3180205"/>
                </a:lnTo>
                <a:lnTo>
                  <a:pt x="5237758" y="3180205"/>
                </a:lnTo>
                <a:close/>
                <a:moveTo>
                  <a:pt x="5282385" y="3175519"/>
                </a:moveTo>
                <a:lnTo>
                  <a:pt x="5284733" y="3177868"/>
                </a:lnTo>
                <a:lnTo>
                  <a:pt x="5282385" y="3180218"/>
                </a:lnTo>
                <a:lnTo>
                  <a:pt x="5282385" y="3177868"/>
                </a:lnTo>
                <a:close/>
                <a:moveTo>
                  <a:pt x="3828564" y="3173475"/>
                </a:moveTo>
                <a:cubicBezTo>
                  <a:pt x="3821151" y="3176150"/>
                  <a:pt x="3814397" y="3186722"/>
                  <a:pt x="3812048" y="3210799"/>
                </a:cubicBezTo>
                <a:cubicBezTo>
                  <a:pt x="3878989" y="3228416"/>
                  <a:pt x="3850804" y="3165435"/>
                  <a:pt x="3828564" y="3173475"/>
                </a:cubicBezTo>
                <a:close/>
                <a:moveTo>
                  <a:pt x="5589994" y="3173301"/>
                </a:moveTo>
                <a:lnTo>
                  <a:pt x="5592424" y="3177912"/>
                </a:lnTo>
                <a:lnTo>
                  <a:pt x="5591250" y="3177912"/>
                </a:lnTo>
                <a:lnTo>
                  <a:pt x="5587727" y="3175561"/>
                </a:lnTo>
                <a:close/>
                <a:moveTo>
                  <a:pt x="789174" y="3173219"/>
                </a:moveTo>
                <a:lnTo>
                  <a:pt x="786824" y="3175561"/>
                </a:lnTo>
                <a:lnTo>
                  <a:pt x="782129" y="3184961"/>
                </a:lnTo>
                <a:lnTo>
                  <a:pt x="789174" y="3189660"/>
                </a:lnTo>
                <a:close/>
                <a:moveTo>
                  <a:pt x="5291780" y="3173176"/>
                </a:moveTo>
                <a:lnTo>
                  <a:pt x="5294129" y="3177873"/>
                </a:lnTo>
                <a:lnTo>
                  <a:pt x="5289432" y="3175524"/>
                </a:lnTo>
                <a:close/>
                <a:moveTo>
                  <a:pt x="5366941" y="3173172"/>
                </a:moveTo>
                <a:lnTo>
                  <a:pt x="5369290" y="3175522"/>
                </a:lnTo>
                <a:lnTo>
                  <a:pt x="5366941" y="3177869"/>
                </a:lnTo>
                <a:lnTo>
                  <a:pt x="5366941" y="3175522"/>
                </a:lnTo>
                <a:close/>
                <a:moveTo>
                  <a:pt x="6146734" y="3170882"/>
                </a:moveTo>
                <a:lnTo>
                  <a:pt x="6139274" y="3181659"/>
                </a:lnTo>
                <a:lnTo>
                  <a:pt x="6138221" y="3182332"/>
                </a:lnTo>
                <a:cubicBezTo>
                  <a:pt x="6133229" y="3187318"/>
                  <a:pt x="6129119" y="3192015"/>
                  <a:pt x="6125596" y="3192015"/>
                </a:cubicBezTo>
                <a:cubicBezTo>
                  <a:pt x="6131468" y="3188495"/>
                  <a:pt x="6135578" y="3185558"/>
                  <a:pt x="6138808" y="3182332"/>
                </a:cubicBezTo>
                <a:lnTo>
                  <a:pt x="6139274" y="3181659"/>
                </a:lnTo>
                <a:lnTo>
                  <a:pt x="6156129" y="3170882"/>
                </a:lnTo>
                <a:cubicBezTo>
                  <a:pt x="6149083" y="3187318"/>
                  <a:pt x="6130293" y="3196710"/>
                  <a:pt x="6120898" y="3210801"/>
                </a:cubicBezTo>
                <a:cubicBezTo>
                  <a:pt x="6139688" y="3203754"/>
                  <a:pt x="6153781" y="3189668"/>
                  <a:pt x="6167873" y="3177926"/>
                </a:cubicBezTo>
                <a:cubicBezTo>
                  <a:pt x="6172571" y="3192015"/>
                  <a:pt x="6151432" y="3201407"/>
                  <a:pt x="6139688" y="3208452"/>
                </a:cubicBezTo>
                <a:cubicBezTo>
                  <a:pt x="6144386" y="3215500"/>
                  <a:pt x="6156129" y="3208452"/>
                  <a:pt x="6163176" y="3208452"/>
                </a:cubicBezTo>
                <a:cubicBezTo>
                  <a:pt x="6156129" y="3215500"/>
                  <a:pt x="6139688" y="3215500"/>
                  <a:pt x="6123247" y="3217848"/>
                </a:cubicBezTo>
                <a:cubicBezTo>
                  <a:pt x="6134991" y="3227243"/>
                  <a:pt x="6151432" y="3227243"/>
                  <a:pt x="6170222" y="3227243"/>
                </a:cubicBezTo>
                <a:cubicBezTo>
                  <a:pt x="6160827" y="3241348"/>
                  <a:pt x="6113852" y="3229596"/>
                  <a:pt x="6116200" y="3217848"/>
                </a:cubicBezTo>
                <a:cubicBezTo>
                  <a:pt x="6113852" y="3210801"/>
                  <a:pt x="6113852" y="3227243"/>
                  <a:pt x="6104456" y="3222545"/>
                </a:cubicBezTo>
                <a:cubicBezTo>
                  <a:pt x="6125596" y="3243694"/>
                  <a:pt x="6167873" y="3246044"/>
                  <a:pt x="6184315" y="3271915"/>
                </a:cubicBezTo>
                <a:cubicBezTo>
                  <a:pt x="6149083" y="3262505"/>
                  <a:pt x="6125596" y="3241348"/>
                  <a:pt x="6095061" y="3227243"/>
                </a:cubicBezTo>
                <a:cubicBezTo>
                  <a:pt x="6106805" y="3220199"/>
                  <a:pt x="6116200" y="3213150"/>
                  <a:pt x="6120898" y="3199057"/>
                </a:cubicBezTo>
                <a:cubicBezTo>
                  <a:pt x="6111503" y="3210801"/>
                  <a:pt x="6097410" y="3217848"/>
                  <a:pt x="6088015" y="3229596"/>
                </a:cubicBezTo>
                <a:cubicBezTo>
                  <a:pt x="6127944" y="3250745"/>
                  <a:pt x="6156129" y="3285961"/>
                  <a:pt x="6193710" y="3309400"/>
                </a:cubicBezTo>
                <a:cubicBezTo>
                  <a:pt x="6151432" y="3297674"/>
                  <a:pt x="6111503" y="3260144"/>
                  <a:pt x="6078620" y="3229596"/>
                </a:cubicBezTo>
                <a:cubicBezTo>
                  <a:pt x="6102108" y="3210801"/>
                  <a:pt x="6113852" y="3180274"/>
                  <a:pt x="6146734" y="3170882"/>
                </a:cubicBezTo>
                <a:close/>
                <a:moveTo>
                  <a:pt x="5085086" y="3170868"/>
                </a:moveTo>
                <a:cubicBezTo>
                  <a:pt x="5075691" y="3168520"/>
                  <a:pt x="5068645" y="3170868"/>
                  <a:pt x="5063947" y="3175561"/>
                </a:cubicBezTo>
                <a:cubicBezTo>
                  <a:pt x="5073342" y="3177914"/>
                  <a:pt x="5082738" y="3184961"/>
                  <a:pt x="5085086" y="3170868"/>
                </a:cubicBezTo>
                <a:close/>
                <a:moveTo>
                  <a:pt x="5186085" y="3170861"/>
                </a:moveTo>
                <a:lnTo>
                  <a:pt x="5188434" y="3173209"/>
                </a:lnTo>
                <a:lnTo>
                  <a:pt x="5188434" y="3180254"/>
                </a:lnTo>
                <a:lnTo>
                  <a:pt x="5186085" y="3180254"/>
                </a:lnTo>
                <a:lnTo>
                  <a:pt x="5186085" y="3177906"/>
                </a:lnTo>
                <a:lnTo>
                  <a:pt x="5181388" y="3177906"/>
                </a:lnTo>
                <a:cubicBezTo>
                  <a:pt x="5181388" y="3173209"/>
                  <a:pt x="5183737" y="3175553"/>
                  <a:pt x="5186085" y="3170861"/>
                </a:cubicBezTo>
                <a:close/>
                <a:moveTo>
                  <a:pt x="5510217" y="3170842"/>
                </a:moveTo>
                <a:lnTo>
                  <a:pt x="5512566" y="3170842"/>
                </a:lnTo>
                <a:lnTo>
                  <a:pt x="5512566" y="3173191"/>
                </a:lnTo>
                <a:lnTo>
                  <a:pt x="5510217" y="3173191"/>
                </a:lnTo>
                <a:close/>
                <a:moveTo>
                  <a:pt x="5218968" y="3168501"/>
                </a:moveTo>
                <a:lnTo>
                  <a:pt x="5221316" y="3170850"/>
                </a:lnTo>
                <a:cubicBezTo>
                  <a:pt x="5221316" y="3173198"/>
                  <a:pt x="5221316" y="3170850"/>
                  <a:pt x="5221316" y="3173198"/>
                </a:cubicBezTo>
                <a:lnTo>
                  <a:pt x="5216619" y="3175546"/>
                </a:lnTo>
                <a:cubicBezTo>
                  <a:pt x="5216619" y="3170850"/>
                  <a:pt x="5218968" y="3175546"/>
                  <a:pt x="5216619" y="3170850"/>
                </a:cubicBezTo>
                <a:close/>
                <a:moveTo>
                  <a:pt x="5301175" y="3168493"/>
                </a:moveTo>
                <a:lnTo>
                  <a:pt x="5303523" y="3173191"/>
                </a:lnTo>
                <a:lnTo>
                  <a:pt x="5298826" y="3173191"/>
                </a:lnTo>
                <a:cubicBezTo>
                  <a:pt x="5301175" y="3170841"/>
                  <a:pt x="5301175" y="3173191"/>
                  <a:pt x="5298826" y="3170841"/>
                </a:cubicBezTo>
                <a:close/>
                <a:moveTo>
                  <a:pt x="357014" y="3166181"/>
                </a:moveTo>
                <a:lnTo>
                  <a:pt x="358031" y="3169393"/>
                </a:lnTo>
                <a:lnTo>
                  <a:pt x="357014" y="3170882"/>
                </a:lnTo>
                <a:lnTo>
                  <a:pt x="356344" y="3167101"/>
                </a:lnTo>
                <a:close/>
                <a:moveTo>
                  <a:pt x="5277688" y="3166153"/>
                </a:moveTo>
                <a:cubicBezTo>
                  <a:pt x="5282385" y="3166153"/>
                  <a:pt x="5284734" y="3168503"/>
                  <a:pt x="5287083" y="3170852"/>
                </a:cubicBezTo>
                <a:lnTo>
                  <a:pt x="5284734" y="3170852"/>
                </a:lnTo>
                <a:cubicBezTo>
                  <a:pt x="5282385" y="3170852"/>
                  <a:pt x="5280036" y="3168503"/>
                  <a:pt x="5277688" y="3166153"/>
                </a:cubicBezTo>
                <a:close/>
                <a:moveTo>
                  <a:pt x="5237758" y="3166115"/>
                </a:moveTo>
                <a:lnTo>
                  <a:pt x="5240107" y="3166115"/>
                </a:lnTo>
                <a:lnTo>
                  <a:pt x="5237758" y="3168461"/>
                </a:lnTo>
                <a:close/>
                <a:moveTo>
                  <a:pt x="5261245" y="3163812"/>
                </a:moveTo>
                <a:lnTo>
                  <a:pt x="5263594" y="3166162"/>
                </a:lnTo>
                <a:lnTo>
                  <a:pt x="5265943" y="3166162"/>
                </a:lnTo>
                <a:lnTo>
                  <a:pt x="5268292" y="3168512"/>
                </a:lnTo>
                <a:cubicBezTo>
                  <a:pt x="5265943" y="3170861"/>
                  <a:pt x="5268292" y="3168512"/>
                  <a:pt x="5268292" y="3170861"/>
                </a:cubicBezTo>
                <a:cubicBezTo>
                  <a:pt x="5261245" y="3170861"/>
                  <a:pt x="5265943" y="3170861"/>
                  <a:pt x="5263594" y="3170861"/>
                </a:cubicBezTo>
                <a:cubicBezTo>
                  <a:pt x="5263594" y="3173211"/>
                  <a:pt x="5263594" y="3173211"/>
                  <a:pt x="5265943" y="3175555"/>
                </a:cubicBezTo>
                <a:cubicBezTo>
                  <a:pt x="5265943" y="3175555"/>
                  <a:pt x="5263594" y="3175555"/>
                  <a:pt x="5263594" y="3175555"/>
                </a:cubicBezTo>
                <a:cubicBezTo>
                  <a:pt x="5261245" y="3175555"/>
                  <a:pt x="5261245" y="3175555"/>
                  <a:pt x="5258897" y="3173211"/>
                </a:cubicBezTo>
                <a:lnTo>
                  <a:pt x="5258897" y="3168512"/>
                </a:lnTo>
                <a:close/>
                <a:moveTo>
                  <a:pt x="5296478" y="3163767"/>
                </a:moveTo>
                <a:lnTo>
                  <a:pt x="5301176" y="3163767"/>
                </a:lnTo>
                <a:lnTo>
                  <a:pt x="5298827" y="3166117"/>
                </a:lnTo>
                <a:close/>
                <a:moveTo>
                  <a:pt x="6118550" y="3161471"/>
                </a:moveTo>
                <a:cubicBezTo>
                  <a:pt x="6116201" y="3170870"/>
                  <a:pt x="6111503" y="3177914"/>
                  <a:pt x="6106806" y="3184961"/>
                </a:cubicBezTo>
                <a:cubicBezTo>
                  <a:pt x="6106806" y="3184961"/>
                  <a:pt x="6104457" y="3184961"/>
                  <a:pt x="6104457" y="3184961"/>
                </a:cubicBezTo>
                <a:cubicBezTo>
                  <a:pt x="6104457" y="3184961"/>
                  <a:pt x="6104457" y="3187313"/>
                  <a:pt x="6104457" y="3189661"/>
                </a:cubicBezTo>
                <a:cubicBezTo>
                  <a:pt x="6095062" y="3201403"/>
                  <a:pt x="6078621" y="3213146"/>
                  <a:pt x="6064528" y="3222545"/>
                </a:cubicBezTo>
                <a:cubicBezTo>
                  <a:pt x="6104457" y="3267196"/>
                  <a:pt x="6146735" y="3307040"/>
                  <a:pt x="6184316" y="3354014"/>
                </a:cubicBezTo>
                <a:cubicBezTo>
                  <a:pt x="6163176" y="3347004"/>
                  <a:pt x="6153781" y="3328206"/>
                  <a:pt x="6134991" y="3318807"/>
                </a:cubicBezTo>
                <a:cubicBezTo>
                  <a:pt x="6151432" y="3339957"/>
                  <a:pt x="6165525" y="3361060"/>
                  <a:pt x="6184316" y="3379851"/>
                </a:cubicBezTo>
                <a:cubicBezTo>
                  <a:pt x="6179618" y="3379851"/>
                  <a:pt x="6174920" y="3377502"/>
                  <a:pt x="6172572" y="3375153"/>
                </a:cubicBezTo>
                <a:cubicBezTo>
                  <a:pt x="6172572" y="3372804"/>
                  <a:pt x="6170223" y="3370455"/>
                  <a:pt x="6167874" y="3368107"/>
                </a:cubicBezTo>
                <a:cubicBezTo>
                  <a:pt x="6165525" y="3370455"/>
                  <a:pt x="6165525" y="3370455"/>
                  <a:pt x="6165525" y="3372804"/>
                </a:cubicBezTo>
                <a:cubicBezTo>
                  <a:pt x="6132642" y="3351665"/>
                  <a:pt x="6109155" y="3307040"/>
                  <a:pt x="6076272" y="3283629"/>
                </a:cubicBezTo>
                <a:cubicBezTo>
                  <a:pt x="6090365" y="3321157"/>
                  <a:pt x="6132642" y="3356363"/>
                  <a:pt x="6153781" y="3393943"/>
                </a:cubicBezTo>
                <a:cubicBezTo>
                  <a:pt x="6146735" y="3389246"/>
                  <a:pt x="6127945" y="3372804"/>
                  <a:pt x="6116201" y="3363409"/>
                </a:cubicBezTo>
                <a:cubicBezTo>
                  <a:pt x="6132642" y="3389246"/>
                  <a:pt x="6146735" y="3424477"/>
                  <a:pt x="6163176" y="3455011"/>
                </a:cubicBezTo>
                <a:cubicBezTo>
                  <a:pt x="6160828" y="3462058"/>
                  <a:pt x="6160828" y="3466755"/>
                  <a:pt x="6158479" y="3473802"/>
                </a:cubicBezTo>
                <a:cubicBezTo>
                  <a:pt x="6158479" y="3473802"/>
                  <a:pt x="6158479" y="3473802"/>
                  <a:pt x="6156130" y="3473802"/>
                </a:cubicBezTo>
                <a:cubicBezTo>
                  <a:pt x="6153781" y="3478499"/>
                  <a:pt x="6153781" y="3480848"/>
                  <a:pt x="6156130" y="3485546"/>
                </a:cubicBezTo>
                <a:cubicBezTo>
                  <a:pt x="6156130" y="3487894"/>
                  <a:pt x="6156130" y="3487894"/>
                  <a:pt x="6156130" y="3490243"/>
                </a:cubicBezTo>
                <a:cubicBezTo>
                  <a:pt x="6156130" y="3490243"/>
                  <a:pt x="6153781" y="3490243"/>
                  <a:pt x="6151432" y="3490243"/>
                </a:cubicBezTo>
                <a:cubicBezTo>
                  <a:pt x="6144386" y="3490243"/>
                  <a:pt x="6151432" y="3499638"/>
                  <a:pt x="6153781" y="3499638"/>
                </a:cubicBezTo>
                <a:cubicBezTo>
                  <a:pt x="6137340" y="3494941"/>
                  <a:pt x="6123247" y="3464406"/>
                  <a:pt x="6106806" y="3450314"/>
                </a:cubicBezTo>
                <a:cubicBezTo>
                  <a:pt x="6109155" y="3462058"/>
                  <a:pt x="6116201" y="3473802"/>
                  <a:pt x="6123247" y="3483197"/>
                </a:cubicBezTo>
                <a:cubicBezTo>
                  <a:pt x="6118550" y="3483197"/>
                  <a:pt x="6116201" y="3483197"/>
                  <a:pt x="6111503" y="3485546"/>
                </a:cubicBezTo>
                <a:cubicBezTo>
                  <a:pt x="6099760" y="3469104"/>
                  <a:pt x="6088016" y="3450314"/>
                  <a:pt x="6069225" y="3440919"/>
                </a:cubicBezTo>
                <a:cubicBezTo>
                  <a:pt x="6064528" y="3438570"/>
                  <a:pt x="6062179" y="3445616"/>
                  <a:pt x="6066877" y="3445616"/>
                </a:cubicBezTo>
                <a:cubicBezTo>
                  <a:pt x="6057481" y="3443268"/>
                  <a:pt x="6038691" y="3431524"/>
                  <a:pt x="6019901" y="3431524"/>
                </a:cubicBezTo>
                <a:cubicBezTo>
                  <a:pt x="6045737" y="3452662"/>
                  <a:pt x="6069225" y="3473802"/>
                  <a:pt x="6092713" y="3497289"/>
                </a:cubicBezTo>
                <a:cubicBezTo>
                  <a:pt x="6088016" y="3499638"/>
                  <a:pt x="6085667" y="3501987"/>
                  <a:pt x="6080969" y="3504336"/>
                </a:cubicBezTo>
                <a:cubicBezTo>
                  <a:pt x="6080969" y="3504336"/>
                  <a:pt x="6080969" y="3506684"/>
                  <a:pt x="6080969" y="3506684"/>
                </a:cubicBezTo>
                <a:cubicBezTo>
                  <a:pt x="6064528" y="3487894"/>
                  <a:pt x="6045737" y="3469104"/>
                  <a:pt x="6026947" y="3452662"/>
                </a:cubicBezTo>
                <a:cubicBezTo>
                  <a:pt x="6031645" y="3462058"/>
                  <a:pt x="6036342" y="3469104"/>
                  <a:pt x="6041040" y="3478499"/>
                </a:cubicBezTo>
                <a:cubicBezTo>
                  <a:pt x="6055133" y="3490243"/>
                  <a:pt x="6069225" y="3504336"/>
                  <a:pt x="6083318" y="3516079"/>
                </a:cubicBezTo>
                <a:cubicBezTo>
                  <a:pt x="6085667" y="3520777"/>
                  <a:pt x="6085667" y="3525475"/>
                  <a:pt x="6085667" y="3532521"/>
                </a:cubicBezTo>
                <a:cubicBezTo>
                  <a:pt x="6076272" y="3523126"/>
                  <a:pt x="6066877" y="3513731"/>
                  <a:pt x="6057481" y="3504336"/>
                </a:cubicBezTo>
                <a:cubicBezTo>
                  <a:pt x="6059830" y="3511382"/>
                  <a:pt x="6064528" y="3518428"/>
                  <a:pt x="6066877" y="3525475"/>
                </a:cubicBezTo>
                <a:cubicBezTo>
                  <a:pt x="6078621" y="3534870"/>
                  <a:pt x="6088016" y="3544265"/>
                  <a:pt x="6097411" y="3553660"/>
                </a:cubicBezTo>
                <a:cubicBezTo>
                  <a:pt x="6097411" y="3553660"/>
                  <a:pt x="6099760" y="3556009"/>
                  <a:pt x="6099760" y="3556009"/>
                </a:cubicBezTo>
                <a:cubicBezTo>
                  <a:pt x="6099760" y="3553660"/>
                  <a:pt x="6102109" y="3553660"/>
                  <a:pt x="6102109" y="3553660"/>
                </a:cubicBezTo>
                <a:cubicBezTo>
                  <a:pt x="6104457" y="3553660"/>
                  <a:pt x="6104457" y="3556009"/>
                  <a:pt x="6104457" y="3558358"/>
                </a:cubicBezTo>
                <a:cubicBezTo>
                  <a:pt x="6111503" y="3565404"/>
                  <a:pt x="6116201" y="3570101"/>
                  <a:pt x="6123247" y="3577148"/>
                </a:cubicBezTo>
                <a:cubicBezTo>
                  <a:pt x="6125596" y="3607682"/>
                  <a:pt x="6130293" y="3635867"/>
                  <a:pt x="6134991" y="3666402"/>
                </a:cubicBezTo>
                <a:cubicBezTo>
                  <a:pt x="6132642" y="3649960"/>
                  <a:pt x="6139688" y="3617077"/>
                  <a:pt x="6139688" y="3593589"/>
                </a:cubicBezTo>
                <a:cubicBezTo>
                  <a:pt x="6137340" y="3591241"/>
                  <a:pt x="6137340" y="3591241"/>
                  <a:pt x="6137340" y="3591241"/>
                </a:cubicBezTo>
                <a:cubicBezTo>
                  <a:pt x="6137340" y="3586543"/>
                  <a:pt x="6137340" y="3581845"/>
                  <a:pt x="6134991" y="3577148"/>
                </a:cubicBezTo>
                <a:cubicBezTo>
                  <a:pt x="6132642" y="3577148"/>
                  <a:pt x="6132642" y="3579497"/>
                  <a:pt x="6132642" y="3579497"/>
                </a:cubicBezTo>
                <a:cubicBezTo>
                  <a:pt x="6125596" y="3574799"/>
                  <a:pt x="6127945" y="3567753"/>
                  <a:pt x="6118550" y="3565404"/>
                </a:cubicBezTo>
                <a:cubicBezTo>
                  <a:pt x="6118550" y="3567753"/>
                  <a:pt x="6118550" y="3567753"/>
                  <a:pt x="6118550" y="3570101"/>
                </a:cubicBezTo>
                <a:cubicBezTo>
                  <a:pt x="6111503" y="3560706"/>
                  <a:pt x="6104457" y="3553660"/>
                  <a:pt x="6097411" y="3544265"/>
                </a:cubicBezTo>
                <a:cubicBezTo>
                  <a:pt x="6092713" y="3539567"/>
                  <a:pt x="6090365" y="3537219"/>
                  <a:pt x="6085667" y="3532521"/>
                </a:cubicBezTo>
                <a:cubicBezTo>
                  <a:pt x="6095062" y="3537219"/>
                  <a:pt x="6102109" y="3539567"/>
                  <a:pt x="6109155" y="3539567"/>
                </a:cubicBezTo>
                <a:lnTo>
                  <a:pt x="6110329" y="3540742"/>
                </a:lnTo>
                <a:lnTo>
                  <a:pt x="6109155" y="3541916"/>
                </a:lnTo>
                <a:cubicBezTo>
                  <a:pt x="6118550" y="3551311"/>
                  <a:pt x="6125596" y="3560706"/>
                  <a:pt x="6134991" y="3570101"/>
                </a:cubicBezTo>
                <a:cubicBezTo>
                  <a:pt x="6139688" y="3574799"/>
                  <a:pt x="6144386" y="3579497"/>
                  <a:pt x="6149084" y="3584194"/>
                </a:cubicBezTo>
                <a:cubicBezTo>
                  <a:pt x="6144386" y="3579497"/>
                  <a:pt x="6139688" y="3572450"/>
                  <a:pt x="6137340" y="3567753"/>
                </a:cubicBezTo>
                <a:lnTo>
                  <a:pt x="6110329" y="3540742"/>
                </a:lnTo>
                <a:lnTo>
                  <a:pt x="6120898" y="3530172"/>
                </a:lnTo>
                <a:cubicBezTo>
                  <a:pt x="6130293" y="3539567"/>
                  <a:pt x="6137340" y="3548963"/>
                  <a:pt x="6146735" y="3558358"/>
                </a:cubicBezTo>
                <a:cubicBezTo>
                  <a:pt x="6146735" y="3560706"/>
                  <a:pt x="6146735" y="3563055"/>
                  <a:pt x="6146735" y="3570101"/>
                </a:cubicBezTo>
                <a:cubicBezTo>
                  <a:pt x="6149084" y="3588892"/>
                  <a:pt x="6146735" y="3565404"/>
                  <a:pt x="6146735" y="3558358"/>
                </a:cubicBezTo>
                <a:cubicBezTo>
                  <a:pt x="6151432" y="3565404"/>
                  <a:pt x="6158479" y="3570101"/>
                  <a:pt x="6163176" y="3577148"/>
                </a:cubicBezTo>
                <a:cubicBezTo>
                  <a:pt x="6165525" y="3577148"/>
                  <a:pt x="6167874" y="3574799"/>
                  <a:pt x="6170223" y="3574799"/>
                </a:cubicBezTo>
                <a:cubicBezTo>
                  <a:pt x="6170223" y="3579497"/>
                  <a:pt x="6167874" y="3581845"/>
                  <a:pt x="6167874" y="3584194"/>
                </a:cubicBezTo>
                <a:cubicBezTo>
                  <a:pt x="6172572" y="3588892"/>
                  <a:pt x="6177269" y="3593589"/>
                  <a:pt x="6181967" y="3598287"/>
                </a:cubicBezTo>
                <a:cubicBezTo>
                  <a:pt x="6189013" y="3591241"/>
                  <a:pt x="6198408" y="3586543"/>
                  <a:pt x="6207804" y="3584194"/>
                </a:cubicBezTo>
                <a:cubicBezTo>
                  <a:pt x="6205455" y="3593589"/>
                  <a:pt x="6198408" y="3600636"/>
                  <a:pt x="6191362" y="3607682"/>
                </a:cubicBezTo>
                <a:cubicBezTo>
                  <a:pt x="6193711" y="3610031"/>
                  <a:pt x="6196060" y="3614728"/>
                  <a:pt x="6198408" y="3617077"/>
                </a:cubicBezTo>
                <a:cubicBezTo>
                  <a:pt x="6207804" y="3612380"/>
                  <a:pt x="6214850" y="3607682"/>
                  <a:pt x="6224245" y="3602985"/>
                </a:cubicBezTo>
                <a:cubicBezTo>
                  <a:pt x="6219547" y="3612380"/>
                  <a:pt x="6212501" y="3619426"/>
                  <a:pt x="6205455" y="3626472"/>
                </a:cubicBezTo>
                <a:cubicBezTo>
                  <a:pt x="6207804" y="3631170"/>
                  <a:pt x="6212501" y="3633518"/>
                  <a:pt x="6214850" y="3638216"/>
                </a:cubicBezTo>
                <a:cubicBezTo>
                  <a:pt x="6233640" y="3626472"/>
                  <a:pt x="6252430" y="3612380"/>
                  <a:pt x="6273569" y="3600636"/>
                </a:cubicBezTo>
                <a:cubicBezTo>
                  <a:pt x="6278267" y="3593589"/>
                  <a:pt x="6278267" y="3605333"/>
                  <a:pt x="6285313" y="3602985"/>
                </a:cubicBezTo>
                <a:cubicBezTo>
                  <a:pt x="6297057" y="3593589"/>
                  <a:pt x="6313499" y="3588892"/>
                  <a:pt x="6322894" y="3577148"/>
                </a:cubicBezTo>
                <a:cubicBezTo>
                  <a:pt x="6309976" y="3591241"/>
                  <a:pt x="6294708" y="3604746"/>
                  <a:pt x="6278267" y="3617958"/>
                </a:cubicBezTo>
                <a:lnTo>
                  <a:pt x="6229706" y="3654654"/>
                </a:lnTo>
                <a:lnTo>
                  <a:pt x="6225125" y="3649666"/>
                </a:lnTo>
                <a:cubicBezTo>
                  <a:pt x="6218960" y="3647024"/>
                  <a:pt x="6210152" y="3647611"/>
                  <a:pt x="6217199" y="3659355"/>
                </a:cubicBezTo>
                <a:lnTo>
                  <a:pt x="6228446" y="3655606"/>
                </a:lnTo>
                <a:lnTo>
                  <a:pt x="6226593" y="3657006"/>
                </a:lnTo>
                <a:cubicBezTo>
                  <a:pt x="6226593" y="3659355"/>
                  <a:pt x="6228942" y="3659355"/>
                  <a:pt x="6228942" y="3661704"/>
                </a:cubicBezTo>
                <a:cubicBezTo>
                  <a:pt x="6231291" y="3664053"/>
                  <a:pt x="6231291" y="3666402"/>
                  <a:pt x="6233640" y="3668750"/>
                </a:cubicBezTo>
                <a:cubicBezTo>
                  <a:pt x="6240686" y="3661704"/>
                  <a:pt x="6250081" y="3657006"/>
                  <a:pt x="6259476" y="3652309"/>
                </a:cubicBezTo>
                <a:cubicBezTo>
                  <a:pt x="6259476" y="3659355"/>
                  <a:pt x="6254779" y="3666402"/>
                  <a:pt x="6252430" y="3671099"/>
                </a:cubicBezTo>
                <a:cubicBezTo>
                  <a:pt x="6275918" y="3678145"/>
                  <a:pt x="6271220" y="3661704"/>
                  <a:pt x="6268871" y="3647611"/>
                </a:cubicBezTo>
                <a:cubicBezTo>
                  <a:pt x="6285313" y="3638216"/>
                  <a:pt x="6301755" y="3631170"/>
                  <a:pt x="6318196" y="3621774"/>
                </a:cubicBezTo>
                <a:cubicBezTo>
                  <a:pt x="6325242" y="3621774"/>
                  <a:pt x="6315847" y="3626472"/>
                  <a:pt x="6318196" y="3631170"/>
                </a:cubicBezTo>
                <a:cubicBezTo>
                  <a:pt x="6329940" y="3626472"/>
                  <a:pt x="6339335" y="3619426"/>
                  <a:pt x="6353427" y="3617077"/>
                </a:cubicBezTo>
                <a:cubicBezTo>
                  <a:pt x="6318196" y="3640565"/>
                  <a:pt x="6282964" y="3666402"/>
                  <a:pt x="6247732" y="3689889"/>
                </a:cubicBezTo>
                <a:cubicBezTo>
                  <a:pt x="6247732" y="3692238"/>
                  <a:pt x="6250081" y="3692238"/>
                  <a:pt x="6250081" y="3694587"/>
                </a:cubicBezTo>
                <a:cubicBezTo>
                  <a:pt x="6287662" y="3673448"/>
                  <a:pt x="6332289" y="3654658"/>
                  <a:pt x="6367520" y="3635867"/>
                </a:cubicBezTo>
                <a:cubicBezTo>
                  <a:pt x="6336986" y="3664053"/>
                  <a:pt x="6297057" y="3682843"/>
                  <a:pt x="6259476" y="3703982"/>
                </a:cubicBezTo>
                <a:cubicBezTo>
                  <a:pt x="6261825" y="3706331"/>
                  <a:pt x="6261825" y="3708680"/>
                  <a:pt x="6264174" y="3711028"/>
                </a:cubicBezTo>
                <a:cubicBezTo>
                  <a:pt x="6294708" y="3694587"/>
                  <a:pt x="6327591" y="3678145"/>
                  <a:pt x="6365171" y="3668750"/>
                </a:cubicBezTo>
                <a:cubicBezTo>
                  <a:pt x="6334637" y="3687540"/>
                  <a:pt x="6304103" y="3703982"/>
                  <a:pt x="6271220" y="3720423"/>
                </a:cubicBezTo>
                <a:cubicBezTo>
                  <a:pt x="6271220" y="3720423"/>
                  <a:pt x="6273569" y="3722772"/>
                  <a:pt x="6273569" y="3722772"/>
                </a:cubicBezTo>
                <a:cubicBezTo>
                  <a:pt x="6275918" y="3725121"/>
                  <a:pt x="6275918" y="3727470"/>
                  <a:pt x="6278267" y="3729818"/>
                </a:cubicBezTo>
                <a:cubicBezTo>
                  <a:pt x="6304103" y="3720423"/>
                  <a:pt x="6325242" y="3708680"/>
                  <a:pt x="6358125" y="3708680"/>
                </a:cubicBezTo>
                <a:cubicBezTo>
                  <a:pt x="6336986" y="3722772"/>
                  <a:pt x="6306452" y="3722772"/>
                  <a:pt x="6282964" y="3734516"/>
                </a:cubicBezTo>
                <a:cubicBezTo>
                  <a:pt x="6285313" y="3736865"/>
                  <a:pt x="6285313" y="3739213"/>
                  <a:pt x="6287662" y="3741562"/>
                </a:cubicBezTo>
                <a:cubicBezTo>
                  <a:pt x="6320545" y="3774445"/>
                  <a:pt x="6369869" y="3790887"/>
                  <a:pt x="6388659" y="3837862"/>
                </a:cubicBezTo>
                <a:cubicBezTo>
                  <a:pt x="6379264" y="3837862"/>
                  <a:pt x="6374566" y="3828467"/>
                  <a:pt x="6365171" y="3826119"/>
                </a:cubicBezTo>
                <a:cubicBezTo>
                  <a:pt x="6362822" y="3826119"/>
                  <a:pt x="6362822" y="3833165"/>
                  <a:pt x="6365171" y="3833165"/>
                </a:cubicBezTo>
                <a:lnTo>
                  <a:pt x="6334818" y="3820156"/>
                </a:lnTo>
                <a:lnTo>
                  <a:pt x="6322894" y="3800282"/>
                </a:lnTo>
                <a:cubicBezTo>
                  <a:pt x="6301755" y="3783840"/>
                  <a:pt x="6282964" y="3762701"/>
                  <a:pt x="6264174" y="3743911"/>
                </a:cubicBezTo>
                <a:lnTo>
                  <a:pt x="6271572" y="3756595"/>
                </a:lnTo>
                <a:lnTo>
                  <a:pt x="6254779" y="3732167"/>
                </a:lnTo>
                <a:cubicBezTo>
                  <a:pt x="6254779" y="3732167"/>
                  <a:pt x="6252430" y="3729818"/>
                  <a:pt x="6250081" y="3727470"/>
                </a:cubicBezTo>
                <a:cubicBezTo>
                  <a:pt x="6247732" y="3727470"/>
                  <a:pt x="6247732" y="3727470"/>
                  <a:pt x="6245383" y="3727470"/>
                </a:cubicBezTo>
                <a:cubicBezTo>
                  <a:pt x="6247732" y="3729818"/>
                  <a:pt x="6250081" y="3732167"/>
                  <a:pt x="6252430" y="3734516"/>
                </a:cubicBezTo>
                <a:lnTo>
                  <a:pt x="6275556" y="3763425"/>
                </a:lnTo>
                <a:lnTo>
                  <a:pt x="6280615" y="3772097"/>
                </a:lnTo>
                <a:lnTo>
                  <a:pt x="6332717" y="3819857"/>
                </a:lnTo>
                <a:lnTo>
                  <a:pt x="6346381" y="3844908"/>
                </a:lnTo>
                <a:cubicBezTo>
                  <a:pt x="6372218" y="3873094"/>
                  <a:pt x="6398054" y="3901279"/>
                  <a:pt x="6419194" y="3934162"/>
                </a:cubicBezTo>
                <a:cubicBezTo>
                  <a:pt x="6400403" y="3917721"/>
                  <a:pt x="6383962" y="3903628"/>
                  <a:pt x="6365171" y="3887187"/>
                </a:cubicBezTo>
                <a:cubicBezTo>
                  <a:pt x="6369869" y="3896582"/>
                  <a:pt x="6374566" y="3908326"/>
                  <a:pt x="6379264" y="3917721"/>
                </a:cubicBezTo>
                <a:cubicBezTo>
                  <a:pt x="6372218" y="3905977"/>
                  <a:pt x="6365171" y="3894233"/>
                  <a:pt x="6358125" y="3882489"/>
                </a:cubicBezTo>
                <a:cubicBezTo>
                  <a:pt x="6344032" y="3870745"/>
                  <a:pt x="6329940" y="3856652"/>
                  <a:pt x="6315847" y="3844908"/>
                </a:cubicBezTo>
                <a:lnTo>
                  <a:pt x="6318196" y="3847257"/>
                </a:lnTo>
                <a:lnTo>
                  <a:pt x="6332289" y="3870745"/>
                </a:lnTo>
                <a:cubicBezTo>
                  <a:pt x="6351078" y="3903628"/>
                  <a:pt x="6372218" y="3934162"/>
                  <a:pt x="6388659" y="3967045"/>
                </a:cubicBezTo>
                <a:cubicBezTo>
                  <a:pt x="6391008" y="3971743"/>
                  <a:pt x="6391008" y="3974091"/>
                  <a:pt x="6393357" y="3978789"/>
                </a:cubicBezTo>
                <a:cubicBezTo>
                  <a:pt x="6383962" y="3964696"/>
                  <a:pt x="6374566" y="3955301"/>
                  <a:pt x="6367520" y="3948255"/>
                </a:cubicBezTo>
                <a:cubicBezTo>
                  <a:pt x="6367520" y="3948255"/>
                  <a:pt x="6365171" y="3945906"/>
                  <a:pt x="6365171" y="3945906"/>
                </a:cubicBezTo>
                <a:cubicBezTo>
                  <a:pt x="6376915" y="3964696"/>
                  <a:pt x="6376915" y="3971743"/>
                  <a:pt x="6374566" y="3969394"/>
                </a:cubicBezTo>
                <a:cubicBezTo>
                  <a:pt x="6369869" y="3969394"/>
                  <a:pt x="6362822" y="3959999"/>
                  <a:pt x="6355776" y="3950604"/>
                </a:cubicBezTo>
                <a:cubicBezTo>
                  <a:pt x="6348730" y="3941209"/>
                  <a:pt x="6341683" y="3931814"/>
                  <a:pt x="6341683" y="3927116"/>
                </a:cubicBezTo>
                <a:cubicBezTo>
                  <a:pt x="6332289" y="3920070"/>
                  <a:pt x="6325242" y="3913023"/>
                  <a:pt x="6315847" y="3905977"/>
                </a:cubicBezTo>
                <a:cubicBezTo>
                  <a:pt x="6320545" y="3917721"/>
                  <a:pt x="6332289" y="3922418"/>
                  <a:pt x="6332289" y="3938860"/>
                </a:cubicBezTo>
                <a:cubicBezTo>
                  <a:pt x="6327591" y="3938860"/>
                  <a:pt x="6318196" y="3931814"/>
                  <a:pt x="6320545" y="3943557"/>
                </a:cubicBezTo>
                <a:cubicBezTo>
                  <a:pt x="6315847" y="3938860"/>
                  <a:pt x="6308801" y="3934162"/>
                  <a:pt x="6304103" y="3929465"/>
                </a:cubicBezTo>
                <a:cubicBezTo>
                  <a:pt x="6315847" y="3950604"/>
                  <a:pt x="6325242" y="3969394"/>
                  <a:pt x="6336986" y="3988184"/>
                </a:cubicBezTo>
                <a:cubicBezTo>
                  <a:pt x="6360474" y="4039857"/>
                  <a:pt x="6383962" y="4082135"/>
                  <a:pt x="6395706" y="4115018"/>
                </a:cubicBezTo>
                <a:cubicBezTo>
                  <a:pt x="6400403" y="4131460"/>
                  <a:pt x="6407450" y="4143204"/>
                  <a:pt x="6409798" y="4152599"/>
                </a:cubicBezTo>
                <a:cubicBezTo>
                  <a:pt x="6412147" y="4161994"/>
                  <a:pt x="6414496" y="4166691"/>
                  <a:pt x="6414496" y="4166691"/>
                </a:cubicBezTo>
                <a:cubicBezTo>
                  <a:pt x="6412147" y="4171389"/>
                  <a:pt x="6402752" y="4152599"/>
                  <a:pt x="6388659" y="4119716"/>
                </a:cubicBezTo>
                <a:cubicBezTo>
                  <a:pt x="6374566" y="4086833"/>
                  <a:pt x="6351078" y="4044555"/>
                  <a:pt x="6327591" y="4002277"/>
                </a:cubicBezTo>
                <a:cubicBezTo>
                  <a:pt x="6304103" y="3962347"/>
                  <a:pt x="6278267" y="3922418"/>
                  <a:pt x="6259476" y="3891884"/>
                </a:cubicBezTo>
                <a:cubicBezTo>
                  <a:pt x="6252430" y="3884838"/>
                  <a:pt x="6245383" y="3877792"/>
                  <a:pt x="6238337" y="3870745"/>
                </a:cubicBezTo>
                <a:cubicBezTo>
                  <a:pt x="6245383" y="3882489"/>
                  <a:pt x="6252430" y="3894233"/>
                  <a:pt x="6257127" y="3905977"/>
                </a:cubicBezTo>
                <a:cubicBezTo>
                  <a:pt x="6245383" y="3889535"/>
                  <a:pt x="6228942" y="3873094"/>
                  <a:pt x="6217199" y="3859001"/>
                </a:cubicBezTo>
                <a:cubicBezTo>
                  <a:pt x="6210152" y="3849606"/>
                  <a:pt x="6203106" y="3837862"/>
                  <a:pt x="6196060" y="3828467"/>
                </a:cubicBezTo>
                <a:cubicBezTo>
                  <a:pt x="6191362" y="3823770"/>
                  <a:pt x="6186664" y="3819072"/>
                  <a:pt x="6181967" y="3814375"/>
                </a:cubicBezTo>
                <a:cubicBezTo>
                  <a:pt x="6205455" y="3851955"/>
                  <a:pt x="6240686" y="3901279"/>
                  <a:pt x="6278267" y="3934162"/>
                </a:cubicBezTo>
                <a:cubicBezTo>
                  <a:pt x="6278267" y="3941209"/>
                  <a:pt x="6278267" y="3948255"/>
                  <a:pt x="6278267" y="3955301"/>
                </a:cubicBezTo>
                <a:cubicBezTo>
                  <a:pt x="6271220" y="3945906"/>
                  <a:pt x="6264174" y="3938860"/>
                  <a:pt x="6257127" y="3931814"/>
                </a:cubicBezTo>
                <a:cubicBezTo>
                  <a:pt x="6266523" y="3943557"/>
                  <a:pt x="6273569" y="3952952"/>
                  <a:pt x="6280615" y="3964696"/>
                </a:cubicBezTo>
                <a:cubicBezTo>
                  <a:pt x="6285313" y="3969394"/>
                  <a:pt x="6287662" y="3971743"/>
                  <a:pt x="6290011" y="3976440"/>
                </a:cubicBezTo>
                <a:cubicBezTo>
                  <a:pt x="6297057" y="3988184"/>
                  <a:pt x="6306452" y="3999928"/>
                  <a:pt x="6313499" y="4011672"/>
                </a:cubicBezTo>
                <a:lnTo>
                  <a:pt x="6318196" y="4016369"/>
                </a:lnTo>
                <a:cubicBezTo>
                  <a:pt x="6381613" y="4143204"/>
                  <a:pt x="6430938" y="4277084"/>
                  <a:pt x="6463820" y="4413313"/>
                </a:cubicBezTo>
                <a:cubicBezTo>
                  <a:pt x="6496703" y="4549542"/>
                  <a:pt x="6513145" y="4688120"/>
                  <a:pt x="6508447" y="4826698"/>
                </a:cubicBezTo>
                <a:cubicBezTo>
                  <a:pt x="6506098" y="4836093"/>
                  <a:pt x="6503749" y="4833744"/>
                  <a:pt x="6503749" y="4826698"/>
                </a:cubicBezTo>
                <a:cubicBezTo>
                  <a:pt x="6502575" y="4764456"/>
                  <a:pt x="6497290" y="4699864"/>
                  <a:pt x="6488482" y="4634979"/>
                </a:cubicBezTo>
                <a:lnTo>
                  <a:pt x="6480257" y="4591265"/>
                </a:lnTo>
                <a:lnTo>
                  <a:pt x="6480005" y="4588628"/>
                </a:lnTo>
                <a:lnTo>
                  <a:pt x="6478876" y="4583926"/>
                </a:lnTo>
                <a:lnTo>
                  <a:pt x="6452076" y="4441498"/>
                </a:lnTo>
                <a:cubicBezTo>
                  <a:pt x="6421542" y="4312316"/>
                  <a:pt x="6372218" y="4192528"/>
                  <a:pt x="6313499" y="4089182"/>
                </a:cubicBezTo>
                <a:lnTo>
                  <a:pt x="6273569" y="4025765"/>
                </a:lnTo>
                <a:cubicBezTo>
                  <a:pt x="6261825" y="4004625"/>
                  <a:pt x="6245383" y="3985835"/>
                  <a:pt x="6231291" y="3964696"/>
                </a:cubicBezTo>
                <a:cubicBezTo>
                  <a:pt x="6226593" y="3957650"/>
                  <a:pt x="6221896" y="3952952"/>
                  <a:pt x="6219547" y="3945906"/>
                </a:cubicBezTo>
                <a:cubicBezTo>
                  <a:pt x="6219547" y="3945906"/>
                  <a:pt x="6219547" y="3943557"/>
                  <a:pt x="6217199" y="3943557"/>
                </a:cubicBezTo>
                <a:lnTo>
                  <a:pt x="6231291" y="3964696"/>
                </a:lnTo>
                <a:cubicBezTo>
                  <a:pt x="6273569" y="4025764"/>
                  <a:pt x="6311149" y="4090649"/>
                  <a:pt x="6343849" y="4158287"/>
                </a:cubicBezTo>
                <a:lnTo>
                  <a:pt x="6367244" y="4217315"/>
                </a:lnTo>
                <a:lnTo>
                  <a:pt x="6355189" y="4212493"/>
                </a:lnTo>
                <a:cubicBezTo>
                  <a:pt x="6350492" y="4210732"/>
                  <a:pt x="6346381" y="4210144"/>
                  <a:pt x="6344032" y="4213667"/>
                </a:cubicBezTo>
                <a:cubicBezTo>
                  <a:pt x="6362822" y="4213667"/>
                  <a:pt x="6353427" y="4251247"/>
                  <a:pt x="6367520" y="4237155"/>
                </a:cubicBezTo>
                <a:cubicBezTo>
                  <a:pt x="6365171" y="4235981"/>
                  <a:pt x="6364584" y="4233045"/>
                  <a:pt x="6365171" y="4229522"/>
                </a:cubicBezTo>
                <a:lnTo>
                  <a:pt x="6368731" y="4221068"/>
                </a:lnTo>
                <a:lnTo>
                  <a:pt x="6427121" y="4368393"/>
                </a:lnTo>
                <a:lnTo>
                  <a:pt x="6478876" y="4583926"/>
                </a:lnTo>
                <a:lnTo>
                  <a:pt x="6480257" y="4591265"/>
                </a:lnTo>
                <a:lnTo>
                  <a:pt x="6489287" y="4685794"/>
                </a:lnTo>
                <a:lnTo>
                  <a:pt x="6473215" y="4584774"/>
                </a:lnTo>
                <a:cubicBezTo>
                  <a:pt x="6466169" y="4551891"/>
                  <a:pt x="6456773" y="4519008"/>
                  <a:pt x="6449727" y="4488474"/>
                </a:cubicBezTo>
                <a:cubicBezTo>
                  <a:pt x="6440332" y="4457940"/>
                  <a:pt x="6428589" y="4429755"/>
                  <a:pt x="6419194" y="4401569"/>
                </a:cubicBezTo>
                <a:cubicBezTo>
                  <a:pt x="6430938" y="4439150"/>
                  <a:pt x="6442681" y="4474381"/>
                  <a:pt x="6449727" y="4507264"/>
                </a:cubicBezTo>
                <a:cubicBezTo>
                  <a:pt x="6452076" y="4523706"/>
                  <a:pt x="6456773" y="4542496"/>
                  <a:pt x="6461471" y="4558937"/>
                </a:cubicBezTo>
                <a:cubicBezTo>
                  <a:pt x="6463820" y="4565984"/>
                  <a:pt x="6466169" y="4575379"/>
                  <a:pt x="6468517" y="4584774"/>
                </a:cubicBezTo>
                <a:cubicBezTo>
                  <a:pt x="6470866" y="4594169"/>
                  <a:pt x="6470866" y="4603564"/>
                  <a:pt x="6473215" y="4612959"/>
                </a:cubicBezTo>
                <a:cubicBezTo>
                  <a:pt x="6473215" y="4612959"/>
                  <a:pt x="6473215" y="4615308"/>
                  <a:pt x="6470866" y="4608262"/>
                </a:cubicBezTo>
                <a:cubicBezTo>
                  <a:pt x="6475564" y="4631749"/>
                  <a:pt x="6480261" y="4659935"/>
                  <a:pt x="6484959" y="4688120"/>
                </a:cubicBezTo>
                <a:lnTo>
                  <a:pt x="6489858" y="4733436"/>
                </a:lnTo>
                <a:lnTo>
                  <a:pt x="6499052" y="4800862"/>
                </a:lnTo>
                <a:cubicBezTo>
                  <a:pt x="6503749" y="4836094"/>
                  <a:pt x="6506098" y="4871326"/>
                  <a:pt x="6508447" y="4906557"/>
                </a:cubicBezTo>
                <a:cubicBezTo>
                  <a:pt x="6508447" y="4899511"/>
                  <a:pt x="6506098" y="4892465"/>
                  <a:pt x="6506098" y="4885418"/>
                </a:cubicBezTo>
                <a:cubicBezTo>
                  <a:pt x="6501401" y="4854884"/>
                  <a:pt x="6501401" y="4826699"/>
                  <a:pt x="6496703" y="4798513"/>
                </a:cubicBezTo>
                <a:cubicBezTo>
                  <a:pt x="6492006" y="4770328"/>
                  <a:pt x="6487308" y="4744491"/>
                  <a:pt x="6482611" y="4718655"/>
                </a:cubicBezTo>
                <a:lnTo>
                  <a:pt x="6483463" y="4720572"/>
                </a:lnTo>
                <a:lnTo>
                  <a:pt x="6482610" y="4716306"/>
                </a:lnTo>
                <a:cubicBezTo>
                  <a:pt x="6477913" y="4685771"/>
                  <a:pt x="6468517" y="4643493"/>
                  <a:pt x="6459122" y="4601216"/>
                </a:cubicBezTo>
                <a:lnTo>
                  <a:pt x="6442742" y="4537878"/>
                </a:lnTo>
                <a:lnTo>
                  <a:pt x="6435634" y="4514310"/>
                </a:lnTo>
                <a:lnTo>
                  <a:pt x="6440632" y="4529721"/>
                </a:lnTo>
                <a:lnTo>
                  <a:pt x="6423891" y="4464986"/>
                </a:lnTo>
                <a:cubicBezTo>
                  <a:pt x="6416845" y="4443847"/>
                  <a:pt x="6409798" y="4420359"/>
                  <a:pt x="6402752" y="4399220"/>
                </a:cubicBezTo>
                <a:cubicBezTo>
                  <a:pt x="6395706" y="4378082"/>
                  <a:pt x="6388659" y="4356942"/>
                  <a:pt x="6379264" y="4335803"/>
                </a:cubicBezTo>
                <a:cubicBezTo>
                  <a:pt x="6362822" y="4293525"/>
                  <a:pt x="6346381" y="4251247"/>
                  <a:pt x="6325242" y="4211318"/>
                </a:cubicBezTo>
                <a:cubicBezTo>
                  <a:pt x="6315847" y="4190179"/>
                  <a:pt x="6304103" y="4171389"/>
                  <a:pt x="6294708" y="4150250"/>
                </a:cubicBezTo>
                <a:cubicBezTo>
                  <a:pt x="6282964" y="4131460"/>
                  <a:pt x="6271220" y="4110321"/>
                  <a:pt x="6259476" y="4091530"/>
                </a:cubicBezTo>
                <a:cubicBezTo>
                  <a:pt x="6235988" y="4049252"/>
                  <a:pt x="6210152" y="4009323"/>
                  <a:pt x="6184316" y="3969394"/>
                </a:cubicBezTo>
                <a:cubicBezTo>
                  <a:pt x="6167874" y="3959999"/>
                  <a:pt x="6151432" y="3948255"/>
                  <a:pt x="6134991" y="3934162"/>
                </a:cubicBezTo>
                <a:cubicBezTo>
                  <a:pt x="6165525" y="3974091"/>
                  <a:pt x="6193711" y="4016369"/>
                  <a:pt x="6221896" y="4058647"/>
                </a:cubicBezTo>
                <a:cubicBezTo>
                  <a:pt x="6205455" y="4035160"/>
                  <a:pt x="6186664" y="4014021"/>
                  <a:pt x="6170223" y="3990533"/>
                </a:cubicBezTo>
                <a:cubicBezTo>
                  <a:pt x="6134991" y="3945906"/>
                  <a:pt x="6097411" y="3903628"/>
                  <a:pt x="6057481" y="3863699"/>
                </a:cubicBezTo>
                <a:cubicBezTo>
                  <a:pt x="6083318" y="3903628"/>
                  <a:pt x="6116201" y="3934162"/>
                  <a:pt x="6142037" y="3974091"/>
                </a:cubicBezTo>
                <a:cubicBezTo>
                  <a:pt x="6149084" y="3976440"/>
                  <a:pt x="6156130" y="3978789"/>
                  <a:pt x="6160828" y="3981138"/>
                </a:cubicBezTo>
                <a:cubicBezTo>
                  <a:pt x="6160828" y="3992882"/>
                  <a:pt x="6167874" y="3995231"/>
                  <a:pt x="6165525" y="4006974"/>
                </a:cubicBezTo>
                <a:cubicBezTo>
                  <a:pt x="6095062" y="3955301"/>
                  <a:pt x="6048086" y="3882489"/>
                  <a:pt x="5989367" y="3819072"/>
                </a:cubicBezTo>
                <a:cubicBezTo>
                  <a:pt x="6017552" y="3891884"/>
                  <a:pt x="6076272" y="3936511"/>
                  <a:pt x="6109155" y="4006974"/>
                </a:cubicBezTo>
                <a:cubicBezTo>
                  <a:pt x="6099760" y="4018718"/>
                  <a:pt x="6104457" y="4025765"/>
                  <a:pt x="6106806" y="4042206"/>
                </a:cubicBezTo>
                <a:cubicBezTo>
                  <a:pt x="6099760" y="4032811"/>
                  <a:pt x="6095062" y="4023416"/>
                  <a:pt x="6088016" y="4016369"/>
                </a:cubicBezTo>
                <a:cubicBezTo>
                  <a:pt x="6083318" y="4030462"/>
                  <a:pt x="6102109" y="4039857"/>
                  <a:pt x="6104457" y="4053950"/>
                </a:cubicBezTo>
                <a:cubicBezTo>
                  <a:pt x="6109155" y="4056299"/>
                  <a:pt x="6109155" y="4051601"/>
                  <a:pt x="6109155" y="4049252"/>
                </a:cubicBezTo>
                <a:cubicBezTo>
                  <a:pt x="6116201" y="4072740"/>
                  <a:pt x="6125596" y="4089182"/>
                  <a:pt x="6132642" y="4110321"/>
                </a:cubicBezTo>
                <a:cubicBezTo>
                  <a:pt x="6118550" y="4103274"/>
                  <a:pt x="6104457" y="4072740"/>
                  <a:pt x="6097411" y="4051601"/>
                </a:cubicBezTo>
                <a:cubicBezTo>
                  <a:pt x="6043389" y="4004625"/>
                  <a:pt x="6005808" y="3943557"/>
                  <a:pt x="5958833" y="3889535"/>
                </a:cubicBezTo>
                <a:cubicBezTo>
                  <a:pt x="5954135" y="3898930"/>
                  <a:pt x="5963530" y="3913023"/>
                  <a:pt x="5975274" y="3913023"/>
                </a:cubicBezTo>
                <a:cubicBezTo>
                  <a:pt x="5989367" y="3945906"/>
                  <a:pt x="6008157" y="3974091"/>
                  <a:pt x="6026947" y="4002277"/>
                </a:cubicBezTo>
                <a:cubicBezTo>
                  <a:pt x="6019901" y="4002277"/>
                  <a:pt x="6005808" y="4011672"/>
                  <a:pt x="6019901" y="4018718"/>
                </a:cubicBezTo>
                <a:cubicBezTo>
                  <a:pt x="6026947" y="4014021"/>
                  <a:pt x="6029296" y="4009323"/>
                  <a:pt x="6031645" y="4006974"/>
                </a:cubicBezTo>
                <a:cubicBezTo>
                  <a:pt x="6057481" y="4046904"/>
                  <a:pt x="6083318" y="4086833"/>
                  <a:pt x="6104457" y="4131460"/>
                </a:cubicBezTo>
                <a:cubicBezTo>
                  <a:pt x="6036342" y="4053950"/>
                  <a:pt x="5977623" y="3962347"/>
                  <a:pt x="5914206" y="3877792"/>
                </a:cubicBezTo>
                <a:cubicBezTo>
                  <a:pt x="5921252" y="3894233"/>
                  <a:pt x="5930647" y="3908326"/>
                  <a:pt x="5940043" y="3924767"/>
                </a:cubicBezTo>
                <a:cubicBezTo>
                  <a:pt x="5928299" y="3922418"/>
                  <a:pt x="5916555" y="3917721"/>
                  <a:pt x="5909508" y="3924767"/>
                </a:cubicBezTo>
                <a:cubicBezTo>
                  <a:pt x="5918903" y="3931814"/>
                  <a:pt x="5902462" y="3952952"/>
                  <a:pt x="5914206" y="3959999"/>
                </a:cubicBezTo>
                <a:cubicBezTo>
                  <a:pt x="5916555" y="3952952"/>
                  <a:pt x="5925950" y="3957650"/>
                  <a:pt x="5930647" y="3952952"/>
                </a:cubicBezTo>
                <a:cubicBezTo>
                  <a:pt x="5923601" y="3948255"/>
                  <a:pt x="5921252" y="3941209"/>
                  <a:pt x="5925950" y="3931814"/>
                </a:cubicBezTo>
                <a:cubicBezTo>
                  <a:pt x="5930647" y="3934162"/>
                  <a:pt x="5935345" y="3929465"/>
                  <a:pt x="5940043" y="3927116"/>
                </a:cubicBezTo>
                <a:lnTo>
                  <a:pt x="5979070" y="3980180"/>
                </a:lnTo>
                <a:lnTo>
                  <a:pt x="5974687" y="3979376"/>
                </a:lnTo>
                <a:cubicBezTo>
                  <a:pt x="5968228" y="3979376"/>
                  <a:pt x="5961181" y="3981138"/>
                  <a:pt x="5963530" y="3983487"/>
                </a:cubicBezTo>
                <a:cubicBezTo>
                  <a:pt x="5965879" y="3990533"/>
                  <a:pt x="5979972" y="3988184"/>
                  <a:pt x="5982321" y="3985835"/>
                </a:cubicBezTo>
                <a:lnTo>
                  <a:pt x="5982403" y="3984712"/>
                </a:lnTo>
                <a:lnTo>
                  <a:pt x="6006982" y="4018131"/>
                </a:lnTo>
                <a:cubicBezTo>
                  <a:pt x="6029883" y="4048078"/>
                  <a:pt x="6051609" y="4078612"/>
                  <a:pt x="6066877" y="4112669"/>
                </a:cubicBezTo>
                <a:cubicBezTo>
                  <a:pt x="6066877" y="4115018"/>
                  <a:pt x="6069225" y="4119716"/>
                  <a:pt x="6069225" y="4119716"/>
                </a:cubicBezTo>
                <a:cubicBezTo>
                  <a:pt x="6071574" y="4124413"/>
                  <a:pt x="6071574" y="4131460"/>
                  <a:pt x="6073923" y="4136157"/>
                </a:cubicBezTo>
                <a:cubicBezTo>
                  <a:pt x="6066877" y="4138506"/>
                  <a:pt x="6057481" y="4145552"/>
                  <a:pt x="6071574" y="4140855"/>
                </a:cubicBezTo>
                <a:cubicBezTo>
                  <a:pt x="6071574" y="4138506"/>
                  <a:pt x="6073923" y="4138506"/>
                  <a:pt x="6073923" y="4138506"/>
                </a:cubicBezTo>
                <a:cubicBezTo>
                  <a:pt x="6080969" y="4173738"/>
                  <a:pt x="6085667" y="4208969"/>
                  <a:pt x="6102109" y="4237155"/>
                </a:cubicBezTo>
                <a:cubicBezTo>
                  <a:pt x="6085667" y="4208969"/>
                  <a:pt x="6066877" y="4180784"/>
                  <a:pt x="6045737" y="4157296"/>
                </a:cubicBezTo>
                <a:cubicBezTo>
                  <a:pt x="6045737" y="4154948"/>
                  <a:pt x="6045737" y="4150250"/>
                  <a:pt x="6048086" y="4145552"/>
                </a:cubicBezTo>
                <a:cubicBezTo>
                  <a:pt x="6045737" y="4147901"/>
                  <a:pt x="6043389" y="4150250"/>
                  <a:pt x="6041040" y="4150250"/>
                </a:cubicBezTo>
                <a:cubicBezTo>
                  <a:pt x="6041040" y="4147901"/>
                  <a:pt x="6038691" y="4147901"/>
                  <a:pt x="6038691" y="4145552"/>
                </a:cubicBezTo>
                <a:cubicBezTo>
                  <a:pt x="6041040" y="4138506"/>
                  <a:pt x="6043389" y="4129111"/>
                  <a:pt x="6031645" y="4122064"/>
                </a:cubicBezTo>
                <a:cubicBezTo>
                  <a:pt x="6033993" y="4126762"/>
                  <a:pt x="6033993" y="4133808"/>
                  <a:pt x="6033993" y="4138506"/>
                </a:cubicBezTo>
                <a:cubicBezTo>
                  <a:pt x="5991716" y="4091530"/>
                  <a:pt x="5944740" y="4049252"/>
                  <a:pt x="5911857" y="3990533"/>
                </a:cubicBezTo>
                <a:cubicBezTo>
                  <a:pt x="5911857" y="3988184"/>
                  <a:pt x="5909508" y="3988184"/>
                  <a:pt x="5909508" y="3988184"/>
                </a:cubicBezTo>
                <a:cubicBezTo>
                  <a:pt x="5883672" y="3978789"/>
                  <a:pt x="5869579" y="3955301"/>
                  <a:pt x="5850788" y="3938860"/>
                </a:cubicBezTo>
                <a:cubicBezTo>
                  <a:pt x="5850788" y="3934162"/>
                  <a:pt x="5848439" y="3931814"/>
                  <a:pt x="5841393" y="3927116"/>
                </a:cubicBezTo>
                <a:cubicBezTo>
                  <a:pt x="5841393" y="3927116"/>
                  <a:pt x="5839044" y="3929465"/>
                  <a:pt x="5839044" y="3929465"/>
                </a:cubicBezTo>
                <a:cubicBezTo>
                  <a:pt x="5834347" y="3924767"/>
                  <a:pt x="5829649" y="3922418"/>
                  <a:pt x="5822603" y="3920070"/>
                </a:cubicBezTo>
                <a:cubicBezTo>
                  <a:pt x="5824951" y="3927116"/>
                  <a:pt x="5829649" y="3931814"/>
                  <a:pt x="5831998" y="3938860"/>
                </a:cubicBezTo>
                <a:cubicBezTo>
                  <a:pt x="5822603" y="3950604"/>
                  <a:pt x="5815556" y="3962347"/>
                  <a:pt x="5810859" y="3974091"/>
                </a:cubicBezTo>
                <a:cubicBezTo>
                  <a:pt x="5803812" y="3971743"/>
                  <a:pt x="5796766" y="3967045"/>
                  <a:pt x="5787371" y="3967045"/>
                </a:cubicBezTo>
                <a:cubicBezTo>
                  <a:pt x="5794417" y="3976440"/>
                  <a:pt x="5799115" y="3988184"/>
                  <a:pt x="5806161" y="3997579"/>
                </a:cubicBezTo>
                <a:cubicBezTo>
                  <a:pt x="5806161" y="4006974"/>
                  <a:pt x="5808510" y="4018718"/>
                  <a:pt x="5815556" y="4028113"/>
                </a:cubicBezTo>
                <a:cubicBezTo>
                  <a:pt x="5817905" y="4023416"/>
                  <a:pt x="5817905" y="4018718"/>
                  <a:pt x="5817905" y="4014021"/>
                </a:cubicBezTo>
                <a:cubicBezTo>
                  <a:pt x="5855485" y="4072740"/>
                  <a:pt x="5900113" y="4126762"/>
                  <a:pt x="5928299" y="4197225"/>
                </a:cubicBezTo>
                <a:cubicBezTo>
                  <a:pt x="5925950" y="4204272"/>
                  <a:pt x="5923601" y="4187830"/>
                  <a:pt x="5918903" y="4187830"/>
                </a:cubicBezTo>
                <a:cubicBezTo>
                  <a:pt x="5921252" y="4208969"/>
                  <a:pt x="5930647" y="4232457"/>
                  <a:pt x="5937694" y="4255945"/>
                </a:cubicBezTo>
                <a:cubicBezTo>
                  <a:pt x="5935345" y="4255945"/>
                  <a:pt x="5932996" y="4255945"/>
                  <a:pt x="5930647" y="4258294"/>
                </a:cubicBezTo>
                <a:cubicBezTo>
                  <a:pt x="5935345" y="4265340"/>
                  <a:pt x="5932996" y="4277084"/>
                  <a:pt x="5935345" y="4284130"/>
                </a:cubicBezTo>
                <a:cubicBezTo>
                  <a:pt x="5935345" y="4284130"/>
                  <a:pt x="5935345" y="4286479"/>
                  <a:pt x="5935345" y="4286479"/>
                </a:cubicBezTo>
                <a:cubicBezTo>
                  <a:pt x="5907159" y="4185481"/>
                  <a:pt x="5839044" y="4122064"/>
                  <a:pt x="5782673" y="4046904"/>
                </a:cubicBezTo>
                <a:cubicBezTo>
                  <a:pt x="5803812" y="4119716"/>
                  <a:pt x="5881323" y="4159645"/>
                  <a:pt x="5907159" y="4234806"/>
                </a:cubicBezTo>
                <a:cubicBezTo>
                  <a:pt x="5888370" y="4227759"/>
                  <a:pt x="5876626" y="4194877"/>
                  <a:pt x="5853137" y="4185481"/>
                </a:cubicBezTo>
                <a:cubicBezTo>
                  <a:pt x="5857834" y="4201923"/>
                  <a:pt x="5864882" y="4216016"/>
                  <a:pt x="5874277" y="4227759"/>
                </a:cubicBezTo>
                <a:cubicBezTo>
                  <a:pt x="5848439" y="4206621"/>
                  <a:pt x="5846090" y="4169040"/>
                  <a:pt x="5820254" y="4145552"/>
                </a:cubicBezTo>
                <a:cubicBezTo>
                  <a:pt x="5799115" y="4126762"/>
                  <a:pt x="5770930" y="4112669"/>
                  <a:pt x="5747442" y="4091530"/>
                </a:cubicBezTo>
                <a:cubicBezTo>
                  <a:pt x="5731000" y="4077438"/>
                  <a:pt x="5716908" y="4058647"/>
                  <a:pt x="5700466" y="4042206"/>
                </a:cubicBezTo>
                <a:cubicBezTo>
                  <a:pt x="5698117" y="4044555"/>
                  <a:pt x="5695768" y="4044555"/>
                  <a:pt x="5693420" y="4044555"/>
                </a:cubicBezTo>
                <a:cubicBezTo>
                  <a:pt x="5695768" y="4030462"/>
                  <a:pt x="5700466" y="4021067"/>
                  <a:pt x="5705164" y="4014021"/>
                </a:cubicBezTo>
                <a:cubicBezTo>
                  <a:pt x="5667583" y="3974091"/>
                  <a:pt x="5684025" y="3903628"/>
                  <a:pt x="5705164" y="3863699"/>
                </a:cubicBezTo>
                <a:cubicBezTo>
                  <a:pt x="5695768" y="3859001"/>
                  <a:pt x="5669932" y="3868396"/>
                  <a:pt x="5669932" y="3849606"/>
                </a:cubicBezTo>
                <a:cubicBezTo>
                  <a:pt x="5674630" y="3835513"/>
                  <a:pt x="5672281" y="3809677"/>
                  <a:pt x="5674630" y="3781492"/>
                </a:cubicBezTo>
                <a:cubicBezTo>
                  <a:pt x="5676978" y="3781492"/>
                  <a:pt x="5679327" y="3781492"/>
                  <a:pt x="5681676" y="3781492"/>
                </a:cubicBezTo>
                <a:cubicBezTo>
                  <a:pt x="5686373" y="3781492"/>
                  <a:pt x="5691071" y="3779143"/>
                  <a:pt x="5688722" y="3769748"/>
                </a:cubicBezTo>
                <a:cubicBezTo>
                  <a:pt x="5721605" y="3765050"/>
                  <a:pt x="5759186" y="3732167"/>
                  <a:pt x="5770930" y="3746260"/>
                </a:cubicBezTo>
                <a:cubicBezTo>
                  <a:pt x="5775627" y="3743911"/>
                  <a:pt x="5777976" y="3741562"/>
                  <a:pt x="5782673" y="3739213"/>
                </a:cubicBezTo>
                <a:cubicBezTo>
                  <a:pt x="5780325" y="3746260"/>
                  <a:pt x="5787371" y="3758004"/>
                  <a:pt x="5789720" y="3767399"/>
                </a:cubicBezTo>
                <a:cubicBezTo>
                  <a:pt x="5789720" y="3755655"/>
                  <a:pt x="5796766" y="3743911"/>
                  <a:pt x="5789720" y="3734516"/>
                </a:cubicBezTo>
                <a:cubicBezTo>
                  <a:pt x="5810859" y="3720423"/>
                  <a:pt x="5822603" y="3696936"/>
                  <a:pt x="5839044" y="3675796"/>
                </a:cubicBezTo>
                <a:cubicBezTo>
                  <a:pt x="5843742" y="3675796"/>
                  <a:pt x="5846090" y="3678145"/>
                  <a:pt x="5848439" y="3678145"/>
                </a:cubicBezTo>
                <a:cubicBezTo>
                  <a:pt x="5834347" y="3668750"/>
                  <a:pt x="5822603" y="3661704"/>
                  <a:pt x="5808510" y="3652309"/>
                </a:cubicBezTo>
                <a:cubicBezTo>
                  <a:pt x="5810859" y="3640565"/>
                  <a:pt x="5815556" y="3626472"/>
                  <a:pt x="5820254" y="3614728"/>
                </a:cubicBezTo>
                <a:cubicBezTo>
                  <a:pt x="5839044" y="3628821"/>
                  <a:pt x="5857834" y="3642914"/>
                  <a:pt x="5876626" y="3657006"/>
                </a:cubicBezTo>
                <a:cubicBezTo>
                  <a:pt x="5883672" y="3649960"/>
                  <a:pt x="5893067" y="3645262"/>
                  <a:pt x="5907159" y="3652309"/>
                </a:cubicBezTo>
                <a:cubicBezTo>
                  <a:pt x="5881323" y="3631170"/>
                  <a:pt x="5855485" y="3610031"/>
                  <a:pt x="5829649" y="3591241"/>
                </a:cubicBezTo>
                <a:cubicBezTo>
                  <a:pt x="5829649" y="3591241"/>
                  <a:pt x="5829649" y="3588892"/>
                  <a:pt x="5829649" y="3588892"/>
                </a:cubicBezTo>
                <a:cubicBezTo>
                  <a:pt x="5860183" y="3595938"/>
                  <a:pt x="5860183" y="3577148"/>
                  <a:pt x="5864882" y="3565404"/>
                </a:cubicBezTo>
                <a:cubicBezTo>
                  <a:pt x="5871928" y="3567753"/>
                  <a:pt x="5876626" y="3572450"/>
                  <a:pt x="5881323" y="3577148"/>
                </a:cubicBezTo>
                <a:cubicBezTo>
                  <a:pt x="5881323" y="3581845"/>
                  <a:pt x="5883672" y="3586543"/>
                  <a:pt x="5888370" y="3584194"/>
                </a:cubicBezTo>
                <a:cubicBezTo>
                  <a:pt x="5900113" y="3595938"/>
                  <a:pt x="5914206" y="3605333"/>
                  <a:pt x="5925950" y="3617077"/>
                </a:cubicBezTo>
                <a:cubicBezTo>
                  <a:pt x="5928299" y="3617077"/>
                  <a:pt x="5928299" y="3614728"/>
                  <a:pt x="5928299" y="3614728"/>
                </a:cubicBezTo>
                <a:cubicBezTo>
                  <a:pt x="5916555" y="3605333"/>
                  <a:pt x="5902462" y="3593589"/>
                  <a:pt x="5890718" y="3584194"/>
                </a:cubicBezTo>
                <a:cubicBezTo>
                  <a:pt x="5893067" y="3584194"/>
                  <a:pt x="5893067" y="3584194"/>
                  <a:pt x="5895416" y="3581845"/>
                </a:cubicBezTo>
                <a:cubicBezTo>
                  <a:pt x="5895416" y="3572450"/>
                  <a:pt x="5893067" y="3563055"/>
                  <a:pt x="5893067" y="3553660"/>
                </a:cubicBezTo>
                <a:cubicBezTo>
                  <a:pt x="5902462" y="3560706"/>
                  <a:pt x="5911857" y="3565404"/>
                  <a:pt x="5921252" y="3572450"/>
                </a:cubicBezTo>
                <a:cubicBezTo>
                  <a:pt x="5923601" y="3581845"/>
                  <a:pt x="5928299" y="3591241"/>
                  <a:pt x="5937694" y="3598287"/>
                </a:cubicBezTo>
                <a:cubicBezTo>
                  <a:pt x="5940043" y="3591241"/>
                  <a:pt x="5942391" y="3588892"/>
                  <a:pt x="5944740" y="3586543"/>
                </a:cubicBezTo>
                <a:cubicBezTo>
                  <a:pt x="5947089" y="3586543"/>
                  <a:pt x="5947089" y="3586543"/>
                  <a:pt x="5949438" y="3588892"/>
                </a:cubicBezTo>
                <a:cubicBezTo>
                  <a:pt x="5951786" y="3586543"/>
                  <a:pt x="5951786" y="3586543"/>
                  <a:pt x="5954135" y="3586543"/>
                </a:cubicBezTo>
                <a:cubicBezTo>
                  <a:pt x="5954135" y="3588892"/>
                  <a:pt x="5956484" y="3591241"/>
                  <a:pt x="5956484" y="3593589"/>
                </a:cubicBezTo>
                <a:cubicBezTo>
                  <a:pt x="5956484" y="3598287"/>
                  <a:pt x="5958833" y="3602985"/>
                  <a:pt x="5958833" y="3605333"/>
                </a:cubicBezTo>
                <a:cubicBezTo>
                  <a:pt x="5961181" y="3602985"/>
                  <a:pt x="5963530" y="3600636"/>
                  <a:pt x="5963530" y="3598287"/>
                </a:cubicBezTo>
                <a:cubicBezTo>
                  <a:pt x="5965879" y="3600636"/>
                  <a:pt x="5968228" y="3600636"/>
                  <a:pt x="5970577" y="3602985"/>
                </a:cubicBezTo>
                <a:cubicBezTo>
                  <a:pt x="5970577" y="3607682"/>
                  <a:pt x="5975274" y="3610031"/>
                  <a:pt x="5982321" y="3612380"/>
                </a:cubicBezTo>
                <a:cubicBezTo>
                  <a:pt x="5977623" y="3591241"/>
                  <a:pt x="5989367" y="3588892"/>
                  <a:pt x="5982321" y="3565404"/>
                </a:cubicBezTo>
                <a:cubicBezTo>
                  <a:pt x="5991716" y="3567753"/>
                  <a:pt x="5991716" y="3579497"/>
                  <a:pt x="5998762" y="3572450"/>
                </a:cubicBezTo>
                <a:cubicBezTo>
                  <a:pt x="5984669" y="3570101"/>
                  <a:pt x="6001111" y="3553660"/>
                  <a:pt x="5989367" y="3548963"/>
                </a:cubicBezTo>
                <a:cubicBezTo>
                  <a:pt x="5979972" y="3553660"/>
                  <a:pt x="5972925" y="3570101"/>
                  <a:pt x="5961181" y="3570101"/>
                </a:cubicBezTo>
                <a:cubicBezTo>
                  <a:pt x="5956484" y="3560706"/>
                  <a:pt x="5970577" y="3541916"/>
                  <a:pt x="5956484" y="3534870"/>
                </a:cubicBezTo>
                <a:cubicBezTo>
                  <a:pt x="5942391" y="3553660"/>
                  <a:pt x="5963530" y="3558358"/>
                  <a:pt x="5954135" y="3574799"/>
                </a:cubicBezTo>
                <a:cubicBezTo>
                  <a:pt x="5940043" y="3551311"/>
                  <a:pt x="5928299" y="3537219"/>
                  <a:pt x="5951786" y="3532521"/>
                </a:cubicBezTo>
                <a:cubicBezTo>
                  <a:pt x="5942391" y="3532521"/>
                  <a:pt x="5937694" y="3527823"/>
                  <a:pt x="5935345" y="3523126"/>
                </a:cubicBezTo>
                <a:lnTo>
                  <a:pt x="5940043" y="3516079"/>
                </a:lnTo>
                <a:lnTo>
                  <a:pt x="5925950" y="3509033"/>
                </a:lnTo>
                <a:cubicBezTo>
                  <a:pt x="5921252" y="3506684"/>
                  <a:pt x="5918903" y="3504336"/>
                  <a:pt x="5916555" y="3501987"/>
                </a:cubicBezTo>
                <a:cubicBezTo>
                  <a:pt x="5923601" y="3480848"/>
                  <a:pt x="5940043" y="3457360"/>
                  <a:pt x="5909508" y="3462058"/>
                </a:cubicBezTo>
                <a:cubicBezTo>
                  <a:pt x="5932996" y="3478499"/>
                  <a:pt x="5907159" y="3471453"/>
                  <a:pt x="5904811" y="3473802"/>
                </a:cubicBezTo>
                <a:cubicBezTo>
                  <a:pt x="5904811" y="3478499"/>
                  <a:pt x="5904811" y="3485546"/>
                  <a:pt x="5904811" y="3492592"/>
                </a:cubicBezTo>
                <a:cubicBezTo>
                  <a:pt x="5890718" y="3480848"/>
                  <a:pt x="5878974" y="3471453"/>
                  <a:pt x="5867230" y="3459709"/>
                </a:cubicBezTo>
                <a:cubicBezTo>
                  <a:pt x="5860183" y="3452662"/>
                  <a:pt x="5855485" y="3447965"/>
                  <a:pt x="5848439" y="3440919"/>
                </a:cubicBezTo>
                <a:cubicBezTo>
                  <a:pt x="5853137" y="3440919"/>
                  <a:pt x="5857834" y="3440919"/>
                  <a:pt x="5862532" y="3443268"/>
                </a:cubicBezTo>
                <a:cubicBezTo>
                  <a:pt x="5857834" y="3419780"/>
                  <a:pt x="5862532" y="3398641"/>
                  <a:pt x="5871928" y="3375153"/>
                </a:cubicBezTo>
                <a:cubicBezTo>
                  <a:pt x="5886021" y="3384548"/>
                  <a:pt x="5902462" y="3393943"/>
                  <a:pt x="5916555" y="3405687"/>
                </a:cubicBezTo>
                <a:lnTo>
                  <a:pt x="5975274" y="3447965"/>
                </a:lnTo>
                <a:cubicBezTo>
                  <a:pt x="5996413" y="3462058"/>
                  <a:pt x="6012855" y="3478499"/>
                  <a:pt x="6031645" y="3487894"/>
                </a:cubicBezTo>
                <a:cubicBezTo>
                  <a:pt x="6036342" y="3492592"/>
                  <a:pt x="6043389" y="3497289"/>
                  <a:pt x="6048086" y="3501987"/>
                </a:cubicBezTo>
                <a:cubicBezTo>
                  <a:pt x="6038691" y="3487894"/>
                  <a:pt x="6029296" y="3473802"/>
                  <a:pt x="6019901" y="3462058"/>
                </a:cubicBezTo>
                <a:cubicBezTo>
                  <a:pt x="6003460" y="3447965"/>
                  <a:pt x="5987018" y="3431524"/>
                  <a:pt x="5968228" y="3419780"/>
                </a:cubicBezTo>
                <a:cubicBezTo>
                  <a:pt x="5958833" y="3412733"/>
                  <a:pt x="5951786" y="3405687"/>
                  <a:pt x="5942391" y="3400989"/>
                </a:cubicBezTo>
                <a:cubicBezTo>
                  <a:pt x="5944740" y="3400989"/>
                  <a:pt x="5944740" y="3400989"/>
                  <a:pt x="5947089" y="3400989"/>
                </a:cubicBezTo>
                <a:cubicBezTo>
                  <a:pt x="5942391" y="3386897"/>
                  <a:pt x="5937694" y="3356363"/>
                  <a:pt x="5947089" y="3344658"/>
                </a:cubicBezTo>
                <a:cubicBezTo>
                  <a:pt x="5949438" y="3347004"/>
                  <a:pt x="5951786" y="3349336"/>
                  <a:pt x="5954135" y="3351665"/>
                </a:cubicBezTo>
                <a:cubicBezTo>
                  <a:pt x="5954135" y="3361060"/>
                  <a:pt x="5947089" y="3372804"/>
                  <a:pt x="5956484" y="3377502"/>
                </a:cubicBezTo>
                <a:cubicBezTo>
                  <a:pt x="5958833" y="3372804"/>
                  <a:pt x="5961181" y="3365758"/>
                  <a:pt x="5963530" y="3358711"/>
                </a:cubicBezTo>
                <a:cubicBezTo>
                  <a:pt x="5968228" y="3363409"/>
                  <a:pt x="5975274" y="3368107"/>
                  <a:pt x="5979972" y="3372804"/>
                </a:cubicBezTo>
                <a:cubicBezTo>
                  <a:pt x="5979972" y="3386897"/>
                  <a:pt x="5975274" y="3403338"/>
                  <a:pt x="5982321" y="3415082"/>
                </a:cubicBezTo>
                <a:cubicBezTo>
                  <a:pt x="5991716" y="3398641"/>
                  <a:pt x="5987018" y="3389246"/>
                  <a:pt x="5987018" y="3377502"/>
                </a:cubicBezTo>
                <a:cubicBezTo>
                  <a:pt x="6003460" y="3389246"/>
                  <a:pt x="6019901" y="3400989"/>
                  <a:pt x="6033993" y="3412733"/>
                </a:cubicBezTo>
                <a:cubicBezTo>
                  <a:pt x="6022249" y="3410384"/>
                  <a:pt x="6010506" y="3393943"/>
                  <a:pt x="5998762" y="3398641"/>
                </a:cubicBezTo>
                <a:cubicBezTo>
                  <a:pt x="6019901" y="3417431"/>
                  <a:pt x="6045737" y="3417431"/>
                  <a:pt x="6071574" y="3431524"/>
                </a:cubicBezTo>
                <a:cubicBezTo>
                  <a:pt x="6064527" y="3417431"/>
                  <a:pt x="6055719" y="3403926"/>
                  <a:pt x="6045737" y="3391301"/>
                </a:cubicBezTo>
                <a:lnTo>
                  <a:pt x="6025038" y="3369308"/>
                </a:lnTo>
                <a:lnTo>
                  <a:pt x="6031278" y="3365905"/>
                </a:lnTo>
                <a:cubicBezTo>
                  <a:pt x="6032819" y="3363262"/>
                  <a:pt x="6032819" y="3359299"/>
                  <a:pt x="6029296" y="3354014"/>
                </a:cubicBezTo>
                <a:lnTo>
                  <a:pt x="6020537" y="3364525"/>
                </a:lnTo>
                <a:lnTo>
                  <a:pt x="6012855" y="3356363"/>
                </a:lnTo>
                <a:cubicBezTo>
                  <a:pt x="6010506" y="3351665"/>
                  <a:pt x="6010506" y="3344658"/>
                  <a:pt x="6015203" y="3335256"/>
                </a:cubicBezTo>
                <a:cubicBezTo>
                  <a:pt x="6019901" y="3347004"/>
                  <a:pt x="6026947" y="3349336"/>
                  <a:pt x="6033993" y="3337608"/>
                </a:cubicBezTo>
                <a:cubicBezTo>
                  <a:pt x="6041040" y="3309400"/>
                  <a:pt x="6045737" y="3281270"/>
                  <a:pt x="6048086" y="3250742"/>
                </a:cubicBezTo>
                <a:cubicBezTo>
                  <a:pt x="6055133" y="3257792"/>
                  <a:pt x="6062179" y="3264856"/>
                  <a:pt x="6071574" y="3269553"/>
                </a:cubicBezTo>
                <a:cubicBezTo>
                  <a:pt x="6062179" y="3260142"/>
                  <a:pt x="6055133" y="3248386"/>
                  <a:pt x="6048086" y="3238992"/>
                </a:cubicBezTo>
                <a:cubicBezTo>
                  <a:pt x="6048086" y="3229594"/>
                  <a:pt x="6050435" y="3222545"/>
                  <a:pt x="6050435" y="3215498"/>
                </a:cubicBezTo>
                <a:cubicBezTo>
                  <a:pt x="6069225" y="3203752"/>
                  <a:pt x="6076272" y="3184961"/>
                  <a:pt x="6095062" y="3173221"/>
                </a:cubicBezTo>
                <a:cubicBezTo>
                  <a:pt x="6095062" y="3175564"/>
                  <a:pt x="6095062" y="3177914"/>
                  <a:pt x="6095062" y="3180267"/>
                </a:cubicBezTo>
                <a:cubicBezTo>
                  <a:pt x="6083318" y="3194359"/>
                  <a:pt x="6071574" y="3208452"/>
                  <a:pt x="6057481" y="3220195"/>
                </a:cubicBezTo>
                <a:cubicBezTo>
                  <a:pt x="6069225" y="3213146"/>
                  <a:pt x="6083318" y="3201403"/>
                  <a:pt x="6097411" y="3187313"/>
                </a:cubicBezTo>
                <a:cubicBezTo>
                  <a:pt x="6099760" y="3184961"/>
                  <a:pt x="6109155" y="3177914"/>
                  <a:pt x="6111503" y="3170870"/>
                </a:cubicBezTo>
                <a:cubicBezTo>
                  <a:pt x="6113852" y="3168520"/>
                  <a:pt x="6116201" y="3163820"/>
                  <a:pt x="6118550" y="3161471"/>
                </a:cubicBezTo>
                <a:close/>
                <a:moveTo>
                  <a:pt x="5334058" y="3161439"/>
                </a:moveTo>
                <a:lnTo>
                  <a:pt x="5336407" y="3161439"/>
                </a:lnTo>
                <a:lnTo>
                  <a:pt x="5336407" y="3163787"/>
                </a:lnTo>
                <a:lnTo>
                  <a:pt x="5338755" y="3163787"/>
                </a:lnTo>
                <a:lnTo>
                  <a:pt x="5334058" y="3166138"/>
                </a:lnTo>
                <a:close/>
                <a:moveTo>
                  <a:pt x="6090365" y="3159125"/>
                </a:moveTo>
                <a:cubicBezTo>
                  <a:pt x="6085667" y="3175564"/>
                  <a:pt x="6069225" y="3192009"/>
                  <a:pt x="6052784" y="3208452"/>
                </a:cubicBezTo>
                <a:cubicBezTo>
                  <a:pt x="6052784" y="3199053"/>
                  <a:pt x="6052784" y="3189661"/>
                  <a:pt x="6055133" y="3182614"/>
                </a:cubicBezTo>
                <a:cubicBezTo>
                  <a:pt x="6055133" y="3180267"/>
                  <a:pt x="6057481" y="3177914"/>
                  <a:pt x="6057481" y="3177914"/>
                </a:cubicBezTo>
                <a:cubicBezTo>
                  <a:pt x="6064528" y="3177914"/>
                  <a:pt x="6052784" y="3184962"/>
                  <a:pt x="6055133" y="3189661"/>
                </a:cubicBezTo>
                <a:cubicBezTo>
                  <a:pt x="6071574" y="3182614"/>
                  <a:pt x="6080969" y="3170871"/>
                  <a:pt x="6090365" y="3159125"/>
                </a:cubicBezTo>
                <a:close/>
                <a:moveTo>
                  <a:pt x="5218968" y="3159096"/>
                </a:moveTo>
                <a:cubicBezTo>
                  <a:pt x="5223665" y="3161445"/>
                  <a:pt x="5223665" y="3161445"/>
                  <a:pt x="5223665" y="3163793"/>
                </a:cubicBezTo>
                <a:lnTo>
                  <a:pt x="5221316" y="3163793"/>
                </a:lnTo>
                <a:cubicBezTo>
                  <a:pt x="5221316" y="3163793"/>
                  <a:pt x="5218968" y="3161445"/>
                  <a:pt x="5218968" y="3159096"/>
                </a:cubicBezTo>
                <a:close/>
                <a:moveTo>
                  <a:pt x="5568936" y="3159076"/>
                </a:moveTo>
                <a:lnTo>
                  <a:pt x="5568936" y="3161428"/>
                </a:lnTo>
                <a:lnTo>
                  <a:pt x="5566587" y="3163774"/>
                </a:lnTo>
                <a:lnTo>
                  <a:pt x="5566587" y="3161428"/>
                </a:lnTo>
                <a:close/>
                <a:moveTo>
                  <a:pt x="5289432" y="3156750"/>
                </a:moveTo>
                <a:cubicBezTo>
                  <a:pt x="5294129" y="3159098"/>
                  <a:pt x="5291780" y="3159098"/>
                  <a:pt x="5291780" y="3163796"/>
                </a:cubicBezTo>
                <a:lnTo>
                  <a:pt x="5287083" y="3161448"/>
                </a:lnTo>
                <a:lnTo>
                  <a:pt x="5289432" y="3159098"/>
                </a:lnTo>
                <a:cubicBezTo>
                  <a:pt x="5287083" y="3154401"/>
                  <a:pt x="5289432" y="3161448"/>
                  <a:pt x="5289432" y="3156750"/>
                </a:cubicBezTo>
                <a:close/>
                <a:moveTo>
                  <a:pt x="5935346" y="3154423"/>
                </a:moveTo>
                <a:cubicBezTo>
                  <a:pt x="5930648" y="3156772"/>
                  <a:pt x="5925951" y="3156772"/>
                  <a:pt x="5925951" y="3166171"/>
                </a:cubicBezTo>
                <a:lnTo>
                  <a:pt x="5932214" y="3174521"/>
                </a:lnTo>
                <a:lnTo>
                  <a:pt x="5930648" y="3175561"/>
                </a:lnTo>
                <a:lnTo>
                  <a:pt x="5931465" y="3176791"/>
                </a:lnTo>
                <a:lnTo>
                  <a:pt x="5921253" y="3184961"/>
                </a:lnTo>
                <a:lnTo>
                  <a:pt x="5914207" y="3184961"/>
                </a:lnTo>
                <a:lnTo>
                  <a:pt x="5904812" y="3184961"/>
                </a:lnTo>
                <a:lnTo>
                  <a:pt x="5904812" y="3187311"/>
                </a:lnTo>
                <a:lnTo>
                  <a:pt x="5914207" y="3187311"/>
                </a:lnTo>
                <a:lnTo>
                  <a:pt x="5914207" y="3194359"/>
                </a:lnTo>
                <a:lnTo>
                  <a:pt x="5923602" y="3192007"/>
                </a:lnTo>
                <a:lnTo>
                  <a:pt x="5932997" y="3196705"/>
                </a:lnTo>
                <a:lnTo>
                  <a:pt x="5930648" y="3189661"/>
                </a:lnTo>
                <a:lnTo>
                  <a:pt x="5940043" y="3189661"/>
                </a:lnTo>
                <a:lnTo>
                  <a:pt x="5931465" y="3176791"/>
                </a:lnTo>
                <a:lnTo>
                  <a:pt x="5932997" y="3175561"/>
                </a:lnTo>
                <a:lnTo>
                  <a:pt x="5932214" y="3174521"/>
                </a:lnTo>
                <a:lnTo>
                  <a:pt x="5937694" y="3170868"/>
                </a:lnTo>
                <a:lnTo>
                  <a:pt x="5949438" y="3184961"/>
                </a:lnTo>
                <a:lnTo>
                  <a:pt x="5963531" y="3182612"/>
                </a:lnTo>
                <a:lnTo>
                  <a:pt x="5963531" y="3180267"/>
                </a:lnTo>
                <a:lnTo>
                  <a:pt x="5949438" y="3177912"/>
                </a:lnTo>
                <a:lnTo>
                  <a:pt x="5951787" y="3170868"/>
                </a:lnTo>
                <a:lnTo>
                  <a:pt x="5958834" y="3175561"/>
                </a:lnTo>
                <a:cubicBezTo>
                  <a:pt x="5963531" y="3161471"/>
                  <a:pt x="5956485" y="3175561"/>
                  <a:pt x="5961182" y="3161471"/>
                </a:cubicBezTo>
                <a:lnTo>
                  <a:pt x="5951787" y="3161471"/>
                </a:lnTo>
                <a:lnTo>
                  <a:pt x="5956485" y="3168520"/>
                </a:lnTo>
                <a:lnTo>
                  <a:pt x="5951787" y="3170868"/>
                </a:lnTo>
                <a:lnTo>
                  <a:pt x="5944741" y="3163818"/>
                </a:lnTo>
                <a:lnTo>
                  <a:pt x="5935346" y="3170868"/>
                </a:lnTo>
                <a:lnTo>
                  <a:pt x="5932997" y="3166171"/>
                </a:lnTo>
                <a:lnTo>
                  <a:pt x="5940043" y="3156772"/>
                </a:lnTo>
                <a:close/>
                <a:moveTo>
                  <a:pt x="5848441" y="3154423"/>
                </a:moveTo>
                <a:lnTo>
                  <a:pt x="5848441" y="3161471"/>
                </a:lnTo>
                <a:lnTo>
                  <a:pt x="5855487" y="3161471"/>
                </a:lnTo>
                <a:close/>
                <a:moveTo>
                  <a:pt x="5559541" y="3154402"/>
                </a:moveTo>
                <a:lnTo>
                  <a:pt x="5559541" y="3161450"/>
                </a:lnTo>
                <a:lnTo>
                  <a:pt x="5554843" y="3159101"/>
                </a:lnTo>
                <a:close/>
                <a:moveTo>
                  <a:pt x="5263595" y="3154399"/>
                </a:moveTo>
                <a:cubicBezTo>
                  <a:pt x="5265944" y="3156747"/>
                  <a:pt x="5265944" y="3156747"/>
                  <a:pt x="5268292" y="3159096"/>
                </a:cubicBezTo>
                <a:cubicBezTo>
                  <a:pt x="5265944" y="3159096"/>
                  <a:pt x="5263595" y="3159096"/>
                  <a:pt x="5263595" y="3156747"/>
                </a:cubicBezTo>
                <a:cubicBezTo>
                  <a:pt x="5263595" y="3154399"/>
                  <a:pt x="5263595" y="3156747"/>
                  <a:pt x="5263595" y="3154399"/>
                </a:cubicBezTo>
                <a:close/>
                <a:moveTo>
                  <a:pt x="5216619" y="3154371"/>
                </a:moveTo>
                <a:lnTo>
                  <a:pt x="5218968" y="3156720"/>
                </a:lnTo>
                <a:lnTo>
                  <a:pt x="5216619" y="3156720"/>
                </a:lnTo>
                <a:close/>
                <a:moveTo>
                  <a:pt x="5282385" y="3154370"/>
                </a:moveTo>
                <a:lnTo>
                  <a:pt x="5282385" y="3156717"/>
                </a:lnTo>
                <a:lnTo>
                  <a:pt x="5280036" y="3156717"/>
                </a:lnTo>
                <a:close/>
                <a:moveTo>
                  <a:pt x="5561890" y="3152079"/>
                </a:moveTo>
                <a:lnTo>
                  <a:pt x="5568936" y="3152079"/>
                </a:lnTo>
                <a:cubicBezTo>
                  <a:pt x="5566587" y="3166171"/>
                  <a:pt x="5561890" y="3161471"/>
                  <a:pt x="5561890" y="3161471"/>
                </a:cubicBezTo>
                <a:close/>
                <a:moveTo>
                  <a:pt x="5918904" y="3149728"/>
                </a:moveTo>
                <a:cubicBezTo>
                  <a:pt x="5916556" y="3152079"/>
                  <a:pt x="5914207" y="3154423"/>
                  <a:pt x="5914207" y="3154423"/>
                </a:cubicBezTo>
                <a:cubicBezTo>
                  <a:pt x="5914207" y="3154423"/>
                  <a:pt x="5916556" y="3154423"/>
                  <a:pt x="5911858" y="3163818"/>
                </a:cubicBezTo>
                <a:lnTo>
                  <a:pt x="5921253" y="3163818"/>
                </a:lnTo>
                <a:cubicBezTo>
                  <a:pt x="5916556" y="3149728"/>
                  <a:pt x="5923602" y="3163818"/>
                  <a:pt x="5918904" y="3149728"/>
                </a:cubicBezTo>
                <a:close/>
                <a:moveTo>
                  <a:pt x="4380453" y="3149725"/>
                </a:moveTo>
                <a:cubicBezTo>
                  <a:pt x="4378104" y="3154423"/>
                  <a:pt x="4375755" y="3161469"/>
                  <a:pt x="4373407" y="3166171"/>
                </a:cubicBezTo>
                <a:cubicBezTo>
                  <a:pt x="4378104" y="3168520"/>
                  <a:pt x="4380453" y="3168520"/>
                  <a:pt x="4385151" y="3170868"/>
                </a:cubicBezTo>
                <a:cubicBezTo>
                  <a:pt x="4389848" y="3163819"/>
                  <a:pt x="4396894" y="3166171"/>
                  <a:pt x="4399243" y="3156772"/>
                </a:cubicBezTo>
                <a:cubicBezTo>
                  <a:pt x="4392197" y="3154423"/>
                  <a:pt x="4387499" y="3152079"/>
                  <a:pt x="4380453" y="3149725"/>
                </a:cubicBezTo>
                <a:close/>
                <a:moveTo>
                  <a:pt x="5350499" y="3149718"/>
                </a:moveTo>
                <a:cubicBezTo>
                  <a:pt x="5350499" y="3149718"/>
                  <a:pt x="5350499" y="3149718"/>
                  <a:pt x="5350499" y="3152069"/>
                </a:cubicBezTo>
                <a:lnTo>
                  <a:pt x="5350499" y="3156764"/>
                </a:lnTo>
                <a:cubicBezTo>
                  <a:pt x="5350499" y="3159115"/>
                  <a:pt x="5350499" y="3161460"/>
                  <a:pt x="5352848" y="3161460"/>
                </a:cubicBezTo>
                <a:cubicBezTo>
                  <a:pt x="5350499" y="3163811"/>
                  <a:pt x="5352848" y="3161460"/>
                  <a:pt x="5352848" y="3163811"/>
                </a:cubicBezTo>
                <a:lnTo>
                  <a:pt x="5350499" y="3163811"/>
                </a:lnTo>
                <a:lnTo>
                  <a:pt x="5350499" y="3161460"/>
                </a:lnTo>
                <a:lnTo>
                  <a:pt x="5348151" y="3161460"/>
                </a:lnTo>
                <a:lnTo>
                  <a:pt x="5345802" y="3159115"/>
                </a:lnTo>
                <a:cubicBezTo>
                  <a:pt x="5343453" y="3161460"/>
                  <a:pt x="5345802" y="3161460"/>
                  <a:pt x="5343453" y="3159115"/>
                </a:cubicBezTo>
                <a:cubicBezTo>
                  <a:pt x="5348151" y="3156764"/>
                  <a:pt x="5348151" y="3156764"/>
                  <a:pt x="5348151" y="3154413"/>
                </a:cubicBezTo>
                <a:cubicBezTo>
                  <a:pt x="5348151" y="3149718"/>
                  <a:pt x="5348151" y="3152069"/>
                  <a:pt x="5350499" y="3149718"/>
                </a:cubicBezTo>
                <a:close/>
                <a:moveTo>
                  <a:pt x="5211921" y="3149715"/>
                </a:moveTo>
                <a:lnTo>
                  <a:pt x="5214270" y="3152063"/>
                </a:lnTo>
                <a:lnTo>
                  <a:pt x="5211921" y="3154410"/>
                </a:lnTo>
                <a:cubicBezTo>
                  <a:pt x="5214270" y="3156761"/>
                  <a:pt x="5211921" y="3156761"/>
                  <a:pt x="5211921" y="3159109"/>
                </a:cubicBezTo>
                <a:cubicBezTo>
                  <a:pt x="5209572" y="3159109"/>
                  <a:pt x="5211921" y="3156761"/>
                  <a:pt x="5207224" y="3159109"/>
                </a:cubicBezTo>
                <a:cubicBezTo>
                  <a:pt x="5207224" y="3154410"/>
                  <a:pt x="5209572" y="3154410"/>
                  <a:pt x="5211921" y="3152063"/>
                </a:cubicBezTo>
                <a:cubicBezTo>
                  <a:pt x="5209572" y="3147364"/>
                  <a:pt x="5211921" y="3154410"/>
                  <a:pt x="5211921" y="3149715"/>
                </a:cubicBezTo>
                <a:close/>
                <a:moveTo>
                  <a:pt x="5193131" y="3149713"/>
                </a:moveTo>
                <a:lnTo>
                  <a:pt x="5195480" y="3152063"/>
                </a:lnTo>
                <a:lnTo>
                  <a:pt x="5195480" y="3156759"/>
                </a:lnTo>
                <a:cubicBezTo>
                  <a:pt x="5193131" y="3154407"/>
                  <a:pt x="5193131" y="3154407"/>
                  <a:pt x="5190782" y="3154407"/>
                </a:cubicBezTo>
                <a:lnTo>
                  <a:pt x="5188434" y="3152063"/>
                </a:lnTo>
                <a:cubicBezTo>
                  <a:pt x="5190782" y="3149713"/>
                  <a:pt x="5188434" y="3149713"/>
                  <a:pt x="5193131" y="3149713"/>
                </a:cubicBezTo>
                <a:close/>
                <a:moveTo>
                  <a:pt x="5357546" y="3149697"/>
                </a:moveTo>
                <a:lnTo>
                  <a:pt x="5359895" y="3152047"/>
                </a:lnTo>
                <a:cubicBezTo>
                  <a:pt x="5359895" y="3154393"/>
                  <a:pt x="5359895" y="3154393"/>
                  <a:pt x="5357546" y="3154393"/>
                </a:cubicBezTo>
                <a:close/>
                <a:moveTo>
                  <a:pt x="5275339" y="3149685"/>
                </a:moveTo>
                <a:lnTo>
                  <a:pt x="5275339" y="3152033"/>
                </a:lnTo>
                <a:lnTo>
                  <a:pt x="5275339" y="3154381"/>
                </a:lnTo>
                <a:lnTo>
                  <a:pt x="5272990" y="3152033"/>
                </a:lnTo>
                <a:close/>
                <a:moveTo>
                  <a:pt x="5176690" y="3149671"/>
                </a:moveTo>
                <a:lnTo>
                  <a:pt x="5179038" y="3152020"/>
                </a:lnTo>
                <a:lnTo>
                  <a:pt x="5176690" y="3152020"/>
                </a:lnTo>
                <a:close/>
                <a:moveTo>
                  <a:pt x="4124437" y="3147378"/>
                </a:moveTo>
                <a:cubicBezTo>
                  <a:pt x="4089204" y="3170868"/>
                  <a:pt x="4075111" y="3173219"/>
                  <a:pt x="4068066" y="3220195"/>
                </a:cubicBezTo>
                <a:cubicBezTo>
                  <a:pt x="4082158" y="3236641"/>
                  <a:pt x="4103297" y="3243691"/>
                  <a:pt x="4117390" y="3253091"/>
                </a:cubicBezTo>
                <a:cubicBezTo>
                  <a:pt x="4115041" y="3255436"/>
                  <a:pt x="4115041" y="3260142"/>
                  <a:pt x="4119738" y="3260142"/>
                </a:cubicBezTo>
                <a:cubicBezTo>
                  <a:pt x="4136180" y="3243691"/>
                  <a:pt x="4157319" y="3236641"/>
                  <a:pt x="4176109" y="3222544"/>
                </a:cubicBezTo>
                <a:cubicBezTo>
                  <a:pt x="4171412" y="3238992"/>
                  <a:pt x="4227782" y="3260142"/>
                  <a:pt x="4241875" y="3243691"/>
                </a:cubicBezTo>
                <a:cubicBezTo>
                  <a:pt x="4218387" y="3243691"/>
                  <a:pt x="4180806" y="3229593"/>
                  <a:pt x="4173760" y="3208446"/>
                </a:cubicBezTo>
                <a:cubicBezTo>
                  <a:pt x="4187853" y="3206100"/>
                  <a:pt x="4159668" y="3182612"/>
                  <a:pt x="4171412" y="3166171"/>
                </a:cubicBezTo>
                <a:cubicBezTo>
                  <a:pt x="4145575" y="3152079"/>
                  <a:pt x="4138529" y="3161469"/>
                  <a:pt x="4124437" y="3147378"/>
                </a:cubicBezTo>
                <a:close/>
                <a:moveTo>
                  <a:pt x="1808545" y="3147378"/>
                </a:moveTo>
                <a:cubicBezTo>
                  <a:pt x="1801497" y="3149725"/>
                  <a:pt x="1789753" y="3159122"/>
                  <a:pt x="1801497" y="3152079"/>
                </a:cubicBezTo>
                <a:cubicBezTo>
                  <a:pt x="1803846" y="3149725"/>
                  <a:pt x="1806195" y="3147378"/>
                  <a:pt x="1808545" y="3147378"/>
                </a:cubicBezTo>
                <a:close/>
                <a:moveTo>
                  <a:pt x="5343453" y="3147349"/>
                </a:moveTo>
                <a:lnTo>
                  <a:pt x="5345802" y="3147349"/>
                </a:lnTo>
                <a:cubicBezTo>
                  <a:pt x="5345802" y="3152047"/>
                  <a:pt x="5348151" y="3149697"/>
                  <a:pt x="5343453" y="3152047"/>
                </a:cubicBezTo>
                <a:close/>
                <a:moveTo>
                  <a:pt x="5298826" y="3147328"/>
                </a:moveTo>
                <a:lnTo>
                  <a:pt x="5303523" y="3147328"/>
                </a:lnTo>
                <a:lnTo>
                  <a:pt x="5301175" y="3149676"/>
                </a:lnTo>
                <a:close/>
                <a:moveTo>
                  <a:pt x="51679" y="3145044"/>
                </a:moveTo>
                <a:cubicBezTo>
                  <a:pt x="61088" y="3147389"/>
                  <a:pt x="61088" y="3163831"/>
                  <a:pt x="65788" y="3170878"/>
                </a:cubicBezTo>
                <a:cubicBezTo>
                  <a:pt x="70489" y="3177922"/>
                  <a:pt x="79864" y="3180270"/>
                  <a:pt x="84564" y="3187317"/>
                </a:cubicBezTo>
                <a:cubicBezTo>
                  <a:pt x="86906" y="3189663"/>
                  <a:pt x="86906" y="3194362"/>
                  <a:pt x="86906" y="3196708"/>
                </a:cubicBezTo>
                <a:cubicBezTo>
                  <a:pt x="84564" y="3199057"/>
                  <a:pt x="79864" y="3206104"/>
                  <a:pt x="79864" y="3206104"/>
                </a:cubicBezTo>
                <a:cubicBezTo>
                  <a:pt x="75163" y="3206104"/>
                  <a:pt x="70489" y="3201406"/>
                  <a:pt x="68121" y="3203754"/>
                </a:cubicBezTo>
                <a:cubicBezTo>
                  <a:pt x="65788" y="3206104"/>
                  <a:pt x="65788" y="3210801"/>
                  <a:pt x="65788" y="3213150"/>
                </a:cubicBezTo>
                <a:cubicBezTo>
                  <a:pt x="65788" y="3213150"/>
                  <a:pt x="65788" y="3220195"/>
                  <a:pt x="65788" y="3222545"/>
                </a:cubicBezTo>
                <a:lnTo>
                  <a:pt x="54046" y="3255449"/>
                </a:lnTo>
                <a:cubicBezTo>
                  <a:pt x="54046" y="3260144"/>
                  <a:pt x="54046" y="3262502"/>
                  <a:pt x="54046" y="3264857"/>
                </a:cubicBezTo>
                <a:cubicBezTo>
                  <a:pt x="54046" y="3267197"/>
                  <a:pt x="42286" y="3276607"/>
                  <a:pt x="44645" y="3278939"/>
                </a:cubicBezTo>
                <a:cubicBezTo>
                  <a:pt x="42286" y="3278939"/>
                  <a:pt x="37586" y="3276607"/>
                  <a:pt x="37586" y="3274271"/>
                </a:cubicBezTo>
                <a:cubicBezTo>
                  <a:pt x="35244" y="3264857"/>
                  <a:pt x="49346" y="3257798"/>
                  <a:pt x="51679" y="3248399"/>
                </a:cubicBezTo>
                <a:cubicBezTo>
                  <a:pt x="51679" y="3246042"/>
                  <a:pt x="51679" y="3238993"/>
                  <a:pt x="37586" y="3224895"/>
                </a:cubicBezTo>
                <a:cubicBezTo>
                  <a:pt x="32903" y="3222545"/>
                  <a:pt x="28202" y="3208452"/>
                  <a:pt x="30536" y="3206104"/>
                </a:cubicBezTo>
                <a:cubicBezTo>
                  <a:pt x="32903" y="3203754"/>
                  <a:pt x="35244" y="3203754"/>
                  <a:pt x="37586" y="3201406"/>
                </a:cubicBezTo>
                <a:cubicBezTo>
                  <a:pt x="39945" y="3199057"/>
                  <a:pt x="42286" y="3199057"/>
                  <a:pt x="42286" y="3196708"/>
                </a:cubicBezTo>
                <a:cubicBezTo>
                  <a:pt x="42286" y="3192013"/>
                  <a:pt x="37586" y="3189663"/>
                  <a:pt x="35244" y="3187317"/>
                </a:cubicBezTo>
                <a:cubicBezTo>
                  <a:pt x="30536" y="3180270"/>
                  <a:pt x="23502" y="3170878"/>
                  <a:pt x="21143" y="3161480"/>
                </a:cubicBezTo>
                <a:cubicBezTo>
                  <a:pt x="18802" y="3149742"/>
                  <a:pt x="44645" y="3142693"/>
                  <a:pt x="51679" y="3145044"/>
                </a:cubicBezTo>
                <a:close/>
                <a:moveTo>
                  <a:pt x="5176690" y="3144980"/>
                </a:moveTo>
                <a:lnTo>
                  <a:pt x="5179038" y="3144980"/>
                </a:lnTo>
                <a:lnTo>
                  <a:pt x="5176690" y="3147329"/>
                </a:lnTo>
                <a:close/>
                <a:moveTo>
                  <a:pt x="5272990" y="3142671"/>
                </a:moveTo>
                <a:cubicBezTo>
                  <a:pt x="5272990" y="3142671"/>
                  <a:pt x="5275339" y="3142671"/>
                  <a:pt x="5275339" y="3145022"/>
                </a:cubicBezTo>
                <a:cubicBezTo>
                  <a:pt x="5275339" y="3149718"/>
                  <a:pt x="5272990" y="3147368"/>
                  <a:pt x="5270641" y="3149718"/>
                </a:cubicBezTo>
                <a:lnTo>
                  <a:pt x="5268292" y="3147368"/>
                </a:lnTo>
                <a:lnTo>
                  <a:pt x="5263595" y="3147368"/>
                </a:lnTo>
                <a:cubicBezTo>
                  <a:pt x="5265944" y="3145022"/>
                  <a:pt x="5263595" y="3147368"/>
                  <a:pt x="5263595" y="3145022"/>
                </a:cubicBezTo>
                <a:lnTo>
                  <a:pt x="5265944" y="3145022"/>
                </a:lnTo>
                <a:close/>
                <a:moveTo>
                  <a:pt x="5291780" y="3142668"/>
                </a:moveTo>
                <a:lnTo>
                  <a:pt x="5294129" y="3145018"/>
                </a:lnTo>
                <a:cubicBezTo>
                  <a:pt x="5298827" y="3145018"/>
                  <a:pt x="5296478" y="3145018"/>
                  <a:pt x="5298827" y="3147364"/>
                </a:cubicBezTo>
                <a:lnTo>
                  <a:pt x="5291780" y="3147364"/>
                </a:lnTo>
                <a:cubicBezTo>
                  <a:pt x="5291780" y="3142668"/>
                  <a:pt x="5289432" y="3147364"/>
                  <a:pt x="5291780" y="3142668"/>
                </a:cubicBezTo>
                <a:close/>
                <a:moveTo>
                  <a:pt x="169110" y="3140344"/>
                </a:moveTo>
                <a:cubicBezTo>
                  <a:pt x="171459" y="3140344"/>
                  <a:pt x="173809" y="3140344"/>
                  <a:pt x="176157" y="3140344"/>
                </a:cubicBezTo>
                <a:cubicBezTo>
                  <a:pt x="178507" y="3140344"/>
                  <a:pt x="178507" y="3145044"/>
                  <a:pt x="180858" y="3145044"/>
                </a:cubicBezTo>
                <a:cubicBezTo>
                  <a:pt x="185553" y="3147391"/>
                  <a:pt x="192600" y="3137998"/>
                  <a:pt x="197300" y="3140344"/>
                </a:cubicBezTo>
                <a:cubicBezTo>
                  <a:pt x="204342" y="3142693"/>
                  <a:pt x="211393" y="3147391"/>
                  <a:pt x="213738" y="3154434"/>
                </a:cubicBezTo>
                <a:cubicBezTo>
                  <a:pt x="213738" y="3154434"/>
                  <a:pt x="211393" y="3166179"/>
                  <a:pt x="197300" y="3173226"/>
                </a:cubicBezTo>
                <a:lnTo>
                  <a:pt x="169110" y="3173226"/>
                </a:lnTo>
                <a:cubicBezTo>
                  <a:pt x="159715" y="3168529"/>
                  <a:pt x="157366" y="3168529"/>
                  <a:pt x="159715" y="3166179"/>
                </a:cubicBezTo>
                <a:cubicBezTo>
                  <a:pt x="159715" y="3166179"/>
                  <a:pt x="162065" y="3159132"/>
                  <a:pt x="162065" y="3156786"/>
                </a:cubicBezTo>
                <a:close/>
                <a:moveTo>
                  <a:pt x="5289432" y="3140317"/>
                </a:moveTo>
                <a:lnTo>
                  <a:pt x="5294129" y="3140317"/>
                </a:lnTo>
                <a:lnTo>
                  <a:pt x="5291780" y="3142668"/>
                </a:lnTo>
                <a:close/>
                <a:moveTo>
                  <a:pt x="5188434" y="3140304"/>
                </a:moveTo>
                <a:cubicBezTo>
                  <a:pt x="5193131" y="3142652"/>
                  <a:pt x="5188434" y="3140304"/>
                  <a:pt x="5193131" y="3142652"/>
                </a:cubicBezTo>
                <a:cubicBezTo>
                  <a:pt x="5190782" y="3147350"/>
                  <a:pt x="5193131" y="3145002"/>
                  <a:pt x="5188434" y="3145002"/>
                </a:cubicBezTo>
                <a:close/>
                <a:moveTo>
                  <a:pt x="5568936" y="3137982"/>
                </a:moveTo>
                <a:lnTo>
                  <a:pt x="5571285" y="3140332"/>
                </a:lnTo>
                <a:lnTo>
                  <a:pt x="5568936" y="3142680"/>
                </a:lnTo>
                <a:close/>
                <a:moveTo>
                  <a:pt x="5221317" y="3137968"/>
                </a:moveTo>
                <a:cubicBezTo>
                  <a:pt x="5221317" y="3140315"/>
                  <a:pt x="5223666" y="3140315"/>
                  <a:pt x="5223666" y="3142667"/>
                </a:cubicBezTo>
                <a:lnTo>
                  <a:pt x="5223666" y="3145014"/>
                </a:lnTo>
                <a:cubicBezTo>
                  <a:pt x="5223666" y="3147363"/>
                  <a:pt x="5223666" y="3147363"/>
                  <a:pt x="5221317" y="3147363"/>
                </a:cubicBezTo>
                <a:close/>
                <a:moveTo>
                  <a:pt x="5254200" y="3137962"/>
                </a:moveTo>
                <a:lnTo>
                  <a:pt x="5256548" y="3145008"/>
                </a:lnTo>
                <a:cubicBezTo>
                  <a:pt x="5254200" y="3145008"/>
                  <a:pt x="5251851" y="3145008"/>
                  <a:pt x="5254200" y="3140309"/>
                </a:cubicBezTo>
                <a:close/>
                <a:moveTo>
                  <a:pt x="1961214" y="3135632"/>
                </a:moveTo>
                <a:cubicBezTo>
                  <a:pt x="1961214" y="3137983"/>
                  <a:pt x="1961214" y="3137983"/>
                  <a:pt x="1961214" y="3137983"/>
                </a:cubicBezTo>
                <a:cubicBezTo>
                  <a:pt x="1965914" y="3161469"/>
                  <a:pt x="1972958" y="3187311"/>
                  <a:pt x="1982356" y="3210799"/>
                </a:cubicBezTo>
                <a:cubicBezTo>
                  <a:pt x="1982356" y="3203751"/>
                  <a:pt x="1984702" y="3194356"/>
                  <a:pt x="1987051" y="3187311"/>
                </a:cubicBezTo>
                <a:cubicBezTo>
                  <a:pt x="1977656" y="3170868"/>
                  <a:pt x="1968264" y="3152079"/>
                  <a:pt x="1961214" y="3135632"/>
                </a:cubicBezTo>
                <a:close/>
                <a:moveTo>
                  <a:pt x="5467938" y="3133271"/>
                </a:moveTo>
                <a:cubicBezTo>
                  <a:pt x="5465590" y="3137971"/>
                  <a:pt x="5467938" y="3130922"/>
                  <a:pt x="5467938" y="3135619"/>
                </a:cubicBezTo>
                <a:lnTo>
                  <a:pt x="5467938" y="3137971"/>
                </a:lnTo>
                <a:lnTo>
                  <a:pt x="5465590" y="3137971"/>
                </a:lnTo>
                <a:cubicBezTo>
                  <a:pt x="5460892" y="3137971"/>
                  <a:pt x="5465590" y="3135619"/>
                  <a:pt x="5463241" y="3137971"/>
                </a:cubicBezTo>
                <a:cubicBezTo>
                  <a:pt x="5458543" y="3137971"/>
                  <a:pt x="5463241" y="3140319"/>
                  <a:pt x="5458543" y="3137971"/>
                </a:cubicBezTo>
                <a:lnTo>
                  <a:pt x="5456194" y="3140319"/>
                </a:lnTo>
                <a:lnTo>
                  <a:pt x="5456194" y="3142668"/>
                </a:lnTo>
                <a:cubicBezTo>
                  <a:pt x="5451497" y="3140319"/>
                  <a:pt x="5456194" y="3142668"/>
                  <a:pt x="5453846" y="3137971"/>
                </a:cubicBezTo>
                <a:cubicBezTo>
                  <a:pt x="5456194" y="3135619"/>
                  <a:pt x="5456194" y="3135619"/>
                  <a:pt x="5458543" y="3135619"/>
                </a:cubicBezTo>
                <a:lnTo>
                  <a:pt x="5460892" y="3135619"/>
                </a:lnTo>
                <a:cubicBezTo>
                  <a:pt x="5465590" y="3135619"/>
                  <a:pt x="5460892" y="3133271"/>
                  <a:pt x="5467938" y="3133271"/>
                </a:cubicBezTo>
                <a:close/>
                <a:moveTo>
                  <a:pt x="5345802" y="3133262"/>
                </a:moveTo>
                <a:lnTo>
                  <a:pt x="5348151" y="3133262"/>
                </a:lnTo>
                <a:lnTo>
                  <a:pt x="5350499" y="3133262"/>
                </a:lnTo>
                <a:lnTo>
                  <a:pt x="5348151" y="3135612"/>
                </a:lnTo>
                <a:lnTo>
                  <a:pt x="5350499" y="3137961"/>
                </a:lnTo>
                <a:lnTo>
                  <a:pt x="5345807" y="3140308"/>
                </a:lnTo>
                <a:lnTo>
                  <a:pt x="5348151" y="3144998"/>
                </a:lnTo>
                <a:cubicBezTo>
                  <a:pt x="5348151" y="3147345"/>
                  <a:pt x="5350499" y="3144998"/>
                  <a:pt x="5345802" y="3147345"/>
                </a:cubicBezTo>
                <a:lnTo>
                  <a:pt x="5345802" y="3140310"/>
                </a:lnTo>
                <a:lnTo>
                  <a:pt x="5345802" y="3140300"/>
                </a:lnTo>
                <a:close/>
                <a:moveTo>
                  <a:pt x="5277688" y="3133257"/>
                </a:moveTo>
                <a:lnTo>
                  <a:pt x="5280036" y="3137954"/>
                </a:lnTo>
                <a:lnTo>
                  <a:pt x="5277688" y="3137954"/>
                </a:lnTo>
                <a:lnTo>
                  <a:pt x="5275339" y="3135606"/>
                </a:lnTo>
                <a:close/>
                <a:moveTo>
                  <a:pt x="5376336" y="3128568"/>
                </a:moveTo>
                <a:cubicBezTo>
                  <a:pt x="5376336" y="3130918"/>
                  <a:pt x="5373987" y="3128568"/>
                  <a:pt x="5378684" y="3130918"/>
                </a:cubicBezTo>
                <a:lnTo>
                  <a:pt x="5376336" y="3137965"/>
                </a:lnTo>
                <a:lnTo>
                  <a:pt x="5373987" y="3137965"/>
                </a:lnTo>
                <a:lnTo>
                  <a:pt x="5376336" y="3135616"/>
                </a:lnTo>
                <a:cubicBezTo>
                  <a:pt x="5373987" y="3130918"/>
                  <a:pt x="5378684" y="3135616"/>
                  <a:pt x="5373987" y="3133266"/>
                </a:cubicBezTo>
                <a:cubicBezTo>
                  <a:pt x="5376336" y="3126220"/>
                  <a:pt x="5371638" y="3133266"/>
                  <a:pt x="5376336" y="3128568"/>
                </a:cubicBezTo>
                <a:close/>
                <a:moveTo>
                  <a:pt x="4641167" y="3126237"/>
                </a:moveTo>
                <a:cubicBezTo>
                  <a:pt x="4638818" y="3130933"/>
                  <a:pt x="4638818" y="3133283"/>
                  <a:pt x="4636470" y="3137983"/>
                </a:cubicBezTo>
                <a:cubicBezTo>
                  <a:pt x="4641167" y="3140331"/>
                  <a:pt x="4643516" y="3140331"/>
                  <a:pt x="4648214" y="3142680"/>
                </a:cubicBezTo>
                <a:cubicBezTo>
                  <a:pt x="4650562" y="3137983"/>
                  <a:pt x="4650562" y="3135632"/>
                  <a:pt x="4652911" y="3130933"/>
                </a:cubicBezTo>
                <a:cubicBezTo>
                  <a:pt x="4648214" y="3130933"/>
                  <a:pt x="4645865" y="3128585"/>
                  <a:pt x="4641167" y="3126237"/>
                </a:cubicBezTo>
                <a:close/>
                <a:moveTo>
                  <a:pt x="5348151" y="3123839"/>
                </a:moveTo>
                <a:lnTo>
                  <a:pt x="5350499" y="3123839"/>
                </a:lnTo>
                <a:lnTo>
                  <a:pt x="5348151" y="3126187"/>
                </a:lnTo>
                <a:close/>
                <a:moveTo>
                  <a:pt x="5967290" y="3122005"/>
                </a:moveTo>
                <a:lnTo>
                  <a:pt x="5966761" y="3123594"/>
                </a:lnTo>
                <a:lnTo>
                  <a:pt x="5965880" y="3123887"/>
                </a:lnTo>
                <a:close/>
                <a:moveTo>
                  <a:pt x="5932997" y="3119192"/>
                </a:moveTo>
                <a:cubicBezTo>
                  <a:pt x="5937694" y="3133284"/>
                  <a:pt x="5930648" y="3119192"/>
                  <a:pt x="5935346" y="3133284"/>
                </a:cubicBezTo>
                <a:cubicBezTo>
                  <a:pt x="5949438" y="3123887"/>
                  <a:pt x="5935346" y="3133284"/>
                  <a:pt x="5942392" y="3119192"/>
                </a:cubicBezTo>
                <a:close/>
                <a:moveTo>
                  <a:pt x="3671122" y="3112143"/>
                </a:moveTo>
                <a:cubicBezTo>
                  <a:pt x="3666424" y="3130933"/>
                  <a:pt x="3649983" y="3128585"/>
                  <a:pt x="3647634" y="3149725"/>
                </a:cubicBezTo>
                <a:cubicBezTo>
                  <a:pt x="3675819" y="3203751"/>
                  <a:pt x="3732190" y="3133283"/>
                  <a:pt x="3671122" y="3112143"/>
                </a:cubicBezTo>
                <a:close/>
                <a:moveTo>
                  <a:pt x="5251851" y="3112094"/>
                </a:moveTo>
                <a:lnTo>
                  <a:pt x="5251851" y="3116792"/>
                </a:lnTo>
                <a:lnTo>
                  <a:pt x="5249502" y="3114445"/>
                </a:lnTo>
                <a:close/>
                <a:moveTo>
                  <a:pt x="70463" y="3109812"/>
                </a:moveTo>
                <a:lnTo>
                  <a:pt x="77522" y="3137996"/>
                </a:lnTo>
                <a:lnTo>
                  <a:pt x="70463" y="3142693"/>
                </a:lnTo>
                <a:lnTo>
                  <a:pt x="63421" y="3121552"/>
                </a:lnTo>
                <a:lnTo>
                  <a:pt x="61088" y="3112164"/>
                </a:lnTo>
                <a:close/>
                <a:moveTo>
                  <a:pt x="246622" y="3095732"/>
                </a:moveTo>
                <a:cubicBezTo>
                  <a:pt x="246622" y="3095732"/>
                  <a:pt x="244279" y="3098078"/>
                  <a:pt x="244279" y="3098078"/>
                </a:cubicBezTo>
                <a:lnTo>
                  <a:pt x="244279" y="3107472"/>
                </a:lnTo>
                <a:cubicBezTo>
                  <a:pt x="244279" y="3107472"/>
                  <a:pt x="246622" y="3109818"/>
                  <a:pt x="246622" y="3109818"/>
                </a:cubicBezTo>
                <a:lnTo>
                  <a:pt x="256016" y="3112168"/>
                </a:lnTo>
                <a:lnTo>
                  <a:pt x="256016" y="3107472"/>
                </a:lnTo>
                <a:cubicBezTo>
                  <a:pt x="256016" y="3107472"/>
                  <a:pt x="253671" y="3105123"/>
                  <a:pt x="253671" y="3102775"/>
                </a:cubicBezTo>
                <a:lnTo>
                  <a:pt x="248972" y="3098078"/>
                </a:lnTo>
                <a:cubicBezTo>
                  <a:pt x="248972" y="3098078"/>
                  <a:pt x="246622" y="3095732"/>
                  <a:pt x="246622" y="3095732"/>
                </a:cubicBezTo>
                <a:close/>
                <a:moveTo>
                  <a:pt x="9401" y="3095723"/>
                </a:moveTo>
                <a:cubicBezTo>
                  <a:pt x="9401" y="3095723"/>
                  <a:pt x="16443" y="3098073"/>
                  <a:pt x="18802" y="3100424"/>
                </a:cubicBezTo>
                <a:lnTo>
                  <a:pt x="28202" y="3112164"/>
                </a:lnTo>
                <a:lnTo>
                  <a:pt x="39945" y="3130949"/>
                </a:lnTo>
                <a:cubicBezTo>
                  <a:pt x="39945" y="3130949"/>
                  <a:pt x="37586" y="3135648"/>
                  <a:pt x="32903" y="3135648"/>
                </a:cubicBezTo>
                <a:lnTo>
                  <a:pt x="7059" y="3140344"/>
                </a:lnTo>
                <a:cubicBezTo>
                  <a:pt x="7059" y="3140344"/>
                  <a:pt x="4701" y="3140344"/>
                  <a:pt x="0" y="3128601"/>
                </a:cubicBezTo>
                <a:lnTo>
                  <a:pt x="0" y="3102770"/>
                </a:lnTo>
                <a:cubicBezTo>
                  <a:pt x="4701" y="3100424"/>
                  <a:pt x="4701" y="3095723"/>
                  <a:pt x="9401" y="3095723"/>
                </a:cubicBezTo>
                <a:close/>
                <a:moveTo>
                  <a:pt x="5565413" y="3092179"/>
                </a:moveTo>
                <a:lnTo>
                  <a:pt x="5566587" y="3093357"/>
                </a:lnTo>
                <a:lnTo>
                  <a:pt x="5566587" y="3102750"/>
                </a:lnTo>
                <a:lnTo>
                  <a:pt x="5559541" y="3098053"/>
                </a:lnTo>
                <a:close/>
                <a:moveTo>
                  <a:pt x="4217213" y="3091628"/>
                </a:moveTo>
                <a:cubicBezTo>
                  <a:pt x="4204001" y="3091739"/>
                  <a:pt x="4196074" y="3102750"/>
                  <a:pt x="4185504" y="3109793"/>
                </a:cubicBezTo>
                <a:cubicBezTo>
                  <a:pt x="4197248" y="3116843"/>
                  <a:pt x="4208992" y="3133283"/>
                  <a:pt x="4225434" y="3126237"/>
                </a:cubicBezTo>
                <a:cubicBezTo>
                  <a:pt x="4234828" y="3114494"/>
                  <a:pt x="4234828" y="3105095"/>
                  <a:pt x="4232480" y="3095704"/>
                </a:cubicBezTo>
                <a:cubicBezTo>
                  <a:pt x="4226608" y="3092766"/>
                  <a:pt x="4221617" y="3091592"/>
                  <a:pt x="4217213" y="3091628"/>
                </a:cubicBezTo>
                <a:close/>
                <a:moveTo>
                  <a:pt x="101007" y="3088678"/>
                </a:moveTo>
                <a:lnTo>
                  <a:pt x="124492" y="3088678"/>
                </a:lnTo>
                <a:lnTo>
                  <a:pt x="131534" y="3105115"/>
                </a:lnTo>
                <a:cubicBezTo>
                  <a:pt x="131534" y="3105115"/>
                  <a:pt x="129192" y="3107467"/>
                  <a:pt x="129192" y="3107467"/>
                </a:cubicBezTo>
                <a:cubicBezTo>
                  <a:pt x="129192" y="3107467"/>
                  <a:pt x="126850" y="3107467"/>
                  <a:pt x="124492" y="3107467"/>
                </a:cubicBezTo>
                <a:lnTo>
                  <a:pt x="101007" y="3098071"/>
                </a:lnTo>
                <a:close/>
                <a:moveTo>
                  <a:pt x="5543100" y="3086305"/>
                </a:moveTo>
                <a:lnTo>
                  <a:pt x="5552495" y="3095704"/>
                </a:lnTo>
                <a:lnTo>
                  <a:pt x="5554843" y="3086305"/>
                </a:lnTo>
                <a:close/>
                <a:moveTo>
                  <a:pt x="317085" y="3083986"/>
                </a:moveTo>
                <a:lnTo>
                  <a:pt x="281856" y="3126260"/>
                </a:lnTo>
                <a:cubicBezTo>
                  <a:pt x="279506" y="3128603"/>
                  <a:pt x="274807" y="3130952"/>
                  <a:pt x="277156" y="3130952"/>
                </a:cubicBezTo>
                <a:cubicBezTo>
                  <a:pt x="277156" y="3130952"/>
                  <a:pt x="279506" y="3133303"/>
                  <a:pt x="281856" y="3135652"/>
                </a:cubicBezTo>
                <a:lnTo>
                  <a:pt x="314736" y="3130952"/>
                </a:lnTo>
                <a:cubicBezTo>
                  <a:pt x="317085" y="3128603"/>
                  <a:pt x="319434" y="3126260"/>
                  <a:pt x="319434" y="3123908"/>
                </a:cubicBezTo>
                <a:cubicBezTo>
                  <a:pt x="319434" y="3123908"/>
                  <a:pt x="310041" y="3114518"/>
                  <a:pt x="307691" y="3107472"/>
                </a:cubicBezTo>
                <a:lnTo>
                  <a:pt x="319434" y="3093383"/>
                </a:lnTo>
                <a:close/>
                <a:moveTo>
                  <a:pt x="5923602" y="3083956"/>
                </a:moveTo>
                <a:lnTo>
                  <a:pt x="5928299" y="3093357"/>
                </a:lnTo>
                <a:lnTo>
                  <a:pt x="5935346" y="3086305"/>
                </a:lnTo>
                <a:close/>
                <a:moveTo>
                  <a:pt x="5498473" y="3081565"/>
                </a:moveTo>
                <a:lnTo>
                  <a:pt x="5500822" y="3083914"/>
                </a:lnTo>
                <a:lnTo>
                  <a:pt x="5496124" y="3083914"/>
                </a:lnTo>
                <a:close/>
                <a:moveTo>
                  <a:pt x="171459" y="3076936"/>
                </a:moveTo>
                <a:lnTo>
                  <a:pt x="180858" y="3081631"/>
                </a:lnTo>
                <a:lnTo>
                  <a:pt x="171459" y="3093374"/>
                </a:lnTo>
                <a:lnTo>
                  <a:pt x="164415" y="3088678"/>
                </a:lnTo>
                <a:lnTo>
                  <a:pt x="166765" y="3081631"/>
                </a:lnTo>
                <a:close/>
                <a:moveTo>
                  <a:pt x="5937694" y="3076910"/>
                </a:moveTo>
                <a:lnTo>
                  <a:pt x="5937694" y="3088658"/>
                </a:lnTo>
                <a:lnTo>
                  <a:pt x="5942392" y="3083956"/>
                </a:lnTo>
                <a:close/>
                <a:moveTo>
                  <a:pt x="5514914" y="3076878"/>
                </a:moveTo>
                <a:lnTo>
                  <a:pt x="5519611" y="3076878"/>
                </a:lnTo>
                <a:cubicBezTo>
                  <a:pt x="5514914" y="3079223"/>
                  <a:pt x="5519611" y="3074527"/>
                  <a:pt x="5517263" y="3079223"/>
                </a:cubicBezTo>
                <a:cubicBezTo>
                  <a:pt x="5512565" y="3079223"/>
                  <a:pt x="5517263" y="3081574"/>
                  <a:pt x="5514914" y="3076878"/>
                </a:cubicBezTo>
                <a:close/>
                <a:moveTo>
                  <a:pt x="5505519" y="3074518"/>
                </a:moveTo>
                <a:lnTo>
                  <a:pt x="5507867" y="3076866"/>
                </a:lnTo>
                <a:lnTo>
                  <a:pt x="5503170" y="3076866"/>
                </a:lnTo>
                <a:close/>
                <a:moveTo>
                  <a:pt x="5491426" y="3074516"/>
                </a:moveTo>
                <a:lnTo>
                  <a:pt x="5496123" y="3074516"/>
                </a:lnTo>
                <a:lnTo>
                  <a:pt x="5493775" y="3076864"/>
                </a:lnTo>
                <a:close/>
                <a:moveTo>
                  <a:pt x="5923602" y="3072214"/>
                </a:moveTo>
                <a:lnTo>
                  <a:pt x="5928299" y="3079258"/>
                </a:lnTo>
                <a:lnTo>
                  <a:pt x="5935346" y="3074565"/>
                </a:lnTo>
                <a:close/>
                <a:moveTo>
                  <a:pt x="1998794" y="3067516"/>
                </a:moveTo>
                <a:cubicBezTo>
                  <a:pt x="1998794" y="3067516"/>
                  <a:pt x="1996449" y="3069867"/>
                  <a:pt x="1996449" y="3069867"/>
                </a:cubicBezTo>
                <a:cubicBezTo>
                  <a:pt x="1996449" y="3072214"/>
                  <a:pt x="1998794" y="3072214"/>
                  <a:pt x="1998794" y="3074565"/>
                </a:cubicBezTo>
                <a:cubicBezTo>
                  <a:pt x="1998794" y="3072214"/>
                  <a:pt x="1998794" y="3069867"/>
                  <a:pt x="1998794" y="3067516"/>
                </a:cubicBezTo>
                <a:close/>
                <a:moveTo>
                  <a:pt x="5491426" y="3065126"/>
                </a:moveTo>
                <a:cubicBezTo>
                  <a:pt x="5491426" y="3072173"/>
                  <a:pt x="5489077" y="3069825"/>
                  <a:pt x="5489077" y="3069825"/>
                </a:cubicBezTo>
                <a:cubicBezTo>
                  <a:pt x="5489077" y="3065126"/>
                  <a:pt x="5486728" y="3067478"/>
                  <a:pt x="5491426" y="3065126"/>
                </a:cubicBezTo>
                <a:close/>
                <a:moveTo>
                  <a:pt x="5556620" y="3063013"/>
                </a:moveTo>
                <a:lnTo>
                  <a:pt x="5556898" y="3063406"/>
                </a:lnTo>
                <a:cubicBezTo>
                  <a:pt x="5557192" y="3063406"/>
                  <a:pt x="5557192" y="3063992"/>
                  <a:pt x="5557192" y="3069867"/>
                </a:cubicBezTo>
                <a:cubicBezTo>
                  <a:pt x="5554843" y="3065166"/>
                  <a:pt x="5554256" y="3063992"/>
                  <a:pt x="5554550" y="3063703"/>
                </a:cubicBezTo>
                <a:close/>
                <a:moveTo>
                  <a:pt x="5916556" y="3060470"/>
                </a:moveTo>
                <a:lnTo>
                  <a:pt x="5902463" y="3062824"/>
                </a:lnTo>
                <a:lnTo>
                  <a:pt x="5907160" y="3069867"/>
                </a:lnTo>
                <a:close/>
                <a:moveTo>
                  <a:pt x="5484379" y="3060440"/>
                </a:moveTo>
                <a:lnTo>
                  <a:pt x="5489077" y="3060440"/>
                </a:lnTo>
                <a:lnTo>
                  <a:pt x="5486728" y="3062789"/>
                </a:lnTo>
                <a:lnTo>
                  <a:pt x="5482031" y="3062789"/>
                </a:lnTo>
                <a:close/>
                <a:moveTo>
                  <a:pt x="5505519" y="3058070"/>
                </a:moveTo>
                <a:lnTo>
                  <a:pt x="5507867" y="3058070"/>
                </a:lnTo>
                <a:lnTo>
                  <a:pt x="5507867" y="3060419"/>
                </a:lnTo>
                <a:close/>
                <a:moveTo>
                  <a:pt x="5470287" y="3055757"/>
                </a:moveTo>
                <a:lnTo>
                  <a:pt x="5474984" y="3055757"/>
                </a:lnTo>
                <a:cubicBezTo>
                  <a:pt x="5474984" y="3060455"/>
                  <a:pt x="5474984" y="3055757"/>
                  <a:pt x="5472635" y="3062802"/>
                </a:cubicBezTo>
                <a:lnTo>
                  <a:pt x="5470287" y="3060455"/>
                </a:lnTo>
                <a:cubicBezTo>
                  <a:pt x="5470287" y="3060455"/>
                  <a:pt x="5470287" y="3055757"/>
                  <a:pt x="5470287" y="3055757"/>
                </a:cubicBezTo>
                <a:close/>
                <a:moveTo>
                  <a:pt x="5489078" y="3055746"/>
                </a:moveTo>
                <a:cubicBezTo>
                  <a:pt x="5493775" y="3055746"/>
                  <a:pt x="5493775" y="3055746"/>
                  <a:pt x="5493775" y="3060442"/>
                </a:cubicBezTo>
                <a:lnTo>
                  <a:pt x="5491426" y="3060442"/>
                </a:lnTo>
                <a:close/>
                <a:moveTo>
                  <a:pt x="5984670" y="3053423"/>
                </a:moveTo>
                <a:lnTo>
                  <a:pt x="5991716" y="3060470"/>
                </a:lnTo>
                <a:lnTo>
                  <a:pt x="5991716" y="3053423"/>
                </a:lnTo>
                <a:close/>
                <a:moveTo>
                  <a:pt x="5592424" y="3053423"/>
                </a:moveTo>
                <a:lnTo>
                  <a:pt x="5580680" y="3065167"/>
                </a:lnTo>
                <a:lnTo>
                  <a:pt x="5592424" y="3065167"/>
                </a:lnTo>
                <a:close/>
                <a:moveTo>
                  <a:pt x="5564239" y="3053423"/>
                </a:moveTo>
                <a:lnTo>
                  <a:pt x="5565451" y="3060701"/>
                </a:lnTo>
                <a:lnTo>
                  <a:pt x="5564239" y="3062824"/>
                </a:lnTo>
                <a:cubicBezTo>
                  <a:pt x="5561890" y="3062824"/>
                  <a:pt x="5561890" y="3060470"/>
                  <a:pt x="5559541" y="3060470"/>
                </a:cubicBezTo>
                <a:cubicBezTo>
                  <a:pt x="5559541" y="3060470"/>
                  <a:pt x="5559541" y="3062824"/>
                  <a:pt x="5557192" y="3062824"/>
                </a:cubicBezTo>
                <a:lnTo>
                  <a:pt x="5556620" y="3063013"/>
                </a:lnTo>
                <a:lnTo>
                  <a:pt x="5554843" y="3060470"/>
                </a:lnTo>
                <a:close/>
                <a:moveTo>
                  <a:pt x="4436824" y="3051076"/>
                </a:moveTo>
                <a:cubicBezTo>
                  <a:pt x="4418033" y="3055774"/>
                  <a:pt x="4413336" y="3079258"/>
                  <a:pt x="4413336" y="3088657"/>
                </a:cubicBezTo>
                <a:cubicBezTo>
                  <a:pt x="4427428" y="3091003"/>
                  <a:pt x="4455614" y="3065164"/>
                  <a:pt x="4436824" y="3051076"/>
                </a:cubicBezTo>
                <a:close/>
                <a:moveTo>
                  <a:pt x="1550179" y="3051076"/>
                </a:moveTo>
                <a:cubicBezTo>
                  <a:pt x="1533736" y="3055774"/>
                  <a:pt x="1514946" y="3060470"/>
                  <a:pt x="1498509" y="3062824"/>
                </a:cubicBezTo>
                <a:cubicBezTo>
                  <a:pt x="1486761" y="3067516"/>
                  <a:pt x="1472668" y="3067516"/>
                  <a:pt x="1458574" y="3067516"/>
                </a:cubicBezTo>
                <a:cubicBezTo>
                  <a:pt x="1453881" y="3065164"/>
                  <a:pt x="1451531" y="3065164"/>
                  <a:pt x="1446832" y="3065164"/>
                </a:cubicBezTo>
                <a:cubicBezTo>
                  <a:pt x="1446832" y="3065164"/>
                  <a:pt x="1446832" y="3067516"/>
                  <a:pt x="1446832" y="3067516"/>
                </a:cubicBezTo>
                <a:cubicBezTo>
                  <a:pt x="1451531" y="3067516"/>
                  <a:pt x="1453881" y="3067516"/>
                  <a:pt x="1458574" y="3067516"/>
                </a:cubicBezTo>
                <a:cubicBezTo>
                  <a:pt x="1484412" y="3074565"/>
                  <a:pt x="1514946" y="3072214"/>
                  <a:pt x="1543131" y="3067516"/>
                </a:cubicBezTo>
                <a:cubicBezTo>
                  <a:pt x="1545479" y="3062824"/>
                  <a:pt x="1547828" y="3055774"/>
                  <a:pt x="1550179" y="3051076"/>
                </a:cubicBezTo>
                <a:close/>
                <a:moveTo>
                  <a:pt x="5493775" y="3048705"/>
                </a:moveTo>
                <a:lnTo>
                  <a:pt x="5496123" y="3051055"/>
                </a:lnTo>
                <a:cubicBezTo>
                  <a:pt x="5493775" y="3055753"/>
                  <a:pt x="5496123" y="3048705"/>
                  <a:pt x="5496123" y="3053405"/>
                </a:cubicBezTo>
                <a:lnTo>
                  <a:pt x="5493775" y="3053405"/>
                </a:lnTo>
                <a:lnTo>
                  <a:pt x="5491426" y="3053405"/>
                </a:lnTo>
                <a:cubicBezTo>
                  <a:pt x="5493775" y="3051055"/>
                  <a:pt x="5493775" y="3053405"/>
                  <a:pt x="5493775" y="3048705"/>
                </a:cubicBezTo>
                <a:close/>
                <a:moveTo>
                  <a:pt x="5484379" y="3048705"/>
                </a:moveTo>
                <a:lnTo>
                  <a:pt x="5486728" y="3051054"/>
                </a:lnTo>
                <a:cubicBezTo>
                  <a:pt x="5486728" y="3055751"/>
                  <a:pt x="5489077" y="3051054"/>
                  <a:pt x="5486728" y="3055751"/>
                </a:cubicBezTo>
                <a:lnTo>
                  <a:pt x="5482031" y="3053405"/>
                </a:lnTo>
                <a:cubicBezTo>
                  <a:pt x="5484379" y="3051054"/>
                  <a:pt x="5484379" y="3053405"/>
                  <a:pt x="5484379" y="3048705"/>
                </a:cubicBezTo>
                <a:close/>
                <a:moveTo>
                  <a:pt x="5526658" y="3046352"/>
                </a:moveTo>
                <a:lnTo>
                  <a:pt x="5529007" y="3048701"/>
                </a:lnTo>
                <a:lnTo>
                  <a:pt x="5529007" y="3051052"/>
                </a:lnTo>
                <a:lnTo>
                  <a:pt x="5531355" y="3053398"/>
                </a:lnTo>
                <a:lnTo>
                  <a:pt x="5526658" y="3053398"/>
                </a:lnTo>
                <a:close/>
                <a:moveTo>
                  <a:pt x="5526657" y="3043979"/>
                </a:moveTo>
                <a:lnTo>
                  <a:pt x="5526657" y="3046328"/>
                </a:lnTo>
                <a:lnTo>
                  <a:pt x="5524309" y="3046328"/>
                </a:lnTo>
                <a:close/>
                <a:moveTo>
                  <a:pt x="512037" y="3039370"/>
                </a:moveTo>
                <a:lnTo>
                  <a:pt x="502645" y="3041717"/>
                </a:lnTo>
                <a:cubicBezTo>
                  <a:pt x="502645" y="3041717"/>
                  <a:pt x="502645" y="3044066"/>
                  <a:pt x="500295" y="3044066"/>
                </a:cubicBezTo>
                <a:lnTo>
                  <a:pt x="497945" y="3053460"/>
                </a:lnTo>
                <a:lnTo>
                  <a:pt x="504987" y="3058159"/>
                </a:lnTo>
                <a:lnTo>
                  <a:pt x="509687" y="3053460"/>
                </a:lnTo>
                <a:cubicBezTo>
                  <a:pt x="509687" y="3053460"/>
                  <a:pt x="512037" y="3051114"/>
                  <a:pt x="512037" y="3048764"/>
                </a:cubicBezTo>
                <a:lnTo>
                  <a:pt x="519080" y="3046416"/>
                </a:lnTo>
                <a:close/>
                <a:moveTo>
                  <a:pt x="5467938" y="3039315"/>
                </a:moveTo>
                <a:lnTo>
                  <a:pt x="5472635" y="3041662"/>
                </a:lnTo>
                <a:cubicBezTo>
                  <a:pt x="5470287" y="3046361"/>
                  <a:pt x="5467938" y="3041662"/>
                  <a:pt x="5472635" y="3046361"/>
                </a:cubicBezTo>
                <a:cubicBezTo>
                  <a:pt x="5470287" y="3046361"/>
                  <a:pt x="5467938" y="3046361"/>
                  <a:pt x="5467938" y="3044011"/>
                </a:cubicBezTo>
                <a:cubicBezTo>
                  <a:pt x="5467938" y="3041662"/>
                  <a:pt x="5467938" y="3041662"/>
                  <a:pt x="5467938" y="3039315"/>
                </a:cubicBezTo>
                <a:close/>
                <a:moveTo>
                  <a:pt x="5524309" y="3039281"/>
                </a:moveTo>
                <a:lnTo>
                  <a:pt x="5526657" y="3039281"/>
                </a:lnTo>
                <a:lnTo>
                  <a:pt x="5524309" y="3041629"/>
                </a:lnTo>
                <a:close/>
                <a:moveTo>
                  <a:pt x="4575401" y="3036981"/>
                </a:moveTo>
                <a:cubicBezTo>
                  <a:pt x="4500241" y="3039331"/>
                  <a:pt x="4483799" y="3098049"/>
                  <a:pt x="4528426" y="3154423"/>
                </a:cubicBezTo>
                <a:cubicBezTo>
                  <a:pt x="4547216" y="3149725"/>
                  <a:pt x="4563658" y="3156772"/>
                  <a:pt x="4577750" y="3168520"/>
                </a:cubicBezTo>
                <a:cubicBezTo>
                  <a:pt x="4643516" y="3135632"/>
                  <a:pt x="4636470" y="3098049"/>
                  <a:pt x="4575401" y="3036981"/>
                </a:cubicBezTo>
                <a:close/>
                <a:moveTo>
                  <a:pt x="5484380" y="3036939"/>
                </a:moveTo>
                <a:lnTo>
                  <a:pt x="5486729" y="3036939"/>
                </a:lnTo>
                <a:lnTo>
                  <a:pt x="5489078" y="3036939"/>
                </a:lnTo>
                <a:lnTo>
                  <a:pt x="5486729" y="3039288"/>
                </a:lnTo>
                <a:close/>
                <a:moveTo>
                  <a:pt x="5514056" y="3034688"/>
                </a:moveTo>
                <a:lnTo>
                  <a:pt x="5513612" y="3035021"/>
                </a:lnTo>
                <a:lnTo>
                  <a:pt x="5514914" y="3036975"/>
                </a:lnTo>
                <a:close/>
                <a:moveTo>
                  <a:pt x="5996414" y="3029934"/>
                </a:moveTo>
                <a:cubicBezTo>
                  <a:pt x="5991716" y="3036982"/>
                  <a:pt x="5989368" y="3027587"/>
                  <a:pt x="5994065" y="3039329"/>
                </a:cubicBezTo>
                <a:lnTo>
                  <a:pt x="5989368" y="3048727"/>
                </a:lnTo>
                <a:lnTo>
                  <a:pt x="5984670" y="3041679"/>
                </a:lnTo>
                <a:lnTo>
                  <a:pt x="5979973" y="3048727"/>
                </a:lnTo>
                <a:lnTo>
                  <a:pt x="5989368" y="3048727"/>
                </a:lnTo>
                <a:lnTo>
                  <a:pt x="5998763" y="3041679"/>
                </a:lnTo>
                <a:close/>
                <a:moveTo>
                  <a:pt x="5496123" y="3029930"/>
                </a:moveTo>
                <a:cubicBezTo>
                  <a:pt x="5493775" y="3032279"/>
                  <a:pt x="5493775" y="3029930"/>
                  <a:pt x="5493775" y="3034626"/>
                </a:cubicBezTo>
                <a:lnTo>
                  <a:pt x="5498472" y="3032279"/>
                </a:lnTo>
                <a:lnTo>
                  <a:pt x="5498472" y="3029930"/>
                </a:lnTo>
                <a:cubicBezTo>
                  <a:pt x="5496123" y="3032279"/>
                  <a:pt x="5498472" y="3029930"/>
                  <a:pt x="5496123" y="3029930"/>
                </a:cubicBezTo>
                <a:close/>
                <a:moveTo>
                  <a:pt x="5484379" y="3027556"/>
                </a:moveTo>
                <a:cubicBezTo>
                  <a:pt x="5486728" y="3027556"/>
                  <a:pt x="5486728" y="3029906"/>
                  <a:pt x="5484379" y="3032255"/>
                </a:cubicBezTo>
                <a:cubicBezTo>
                  <a:pt x="5482031" y="3027556"/>
                  <a:pt x="5482031" y="3029906"/>
                  <a:pt x="5484379" y="3027556"/>
                </a:cubicBezTo>
                <a:close/>
                <a:moveTo>
                  <a:pt x="5508288" y="3021551"/>
                </a:moveTo>
                <a:lnTo>
                  <a:pt x="5508968" y="3026993"/>
                </a:lnTo>
                <a:lnTo>
                  <a:pt x="5509568" y="3027429"/>
                </a:lnTo>
                <a:lnTo>
                  <a:pt x="5510217" y="3022888"/>
                </a:lnTo>
                <a:close/>
                <a:moveTo>
                  <a:pt x="5531355" y="3020523"/>
                </a:moveTo>
                <a:lnTo>
                  <a:pt x="5533704" y="3025221"/>
                </a:lnTo>
                <a:lnTo>
                  <a:pt x="5533704" y="3029920"/>
                </a:lnTo>
                <a:lnTo>
                  <a:pt x="5531355" y="3029920"/>
                </a:lnTo>
                <a:lnTo>
                  <a:pt x="5529007" y="3027570"/>
                </a:lnTo>
                <a:cubicBezTo>
                  <a:pt x="5531355" y="3020523"/>
                  <a:pt x="5526658" y="3025221"/>
                  <a:pt x="5531355" y="3020523"/>
                </a:cubicBezTo>
                <a:close/>
                <a:moveTo>
                  <a:pt x="408689" y="3015889"/>
                </a:moveTo>
                <a:cubicBezTo>
                  <a:pt x="408689" y="3015889"/>
                  <a:pt x="406339" y="3015889"/>
                  <a:pt x="399291" y="3018240"/>
                </a:cubicBezTo>
                <a:lnTo>
                  <a:pt x="389897" y="3032323"/>
                </a:lnTo>
                <a:lnTo>
                  <a:pt x="389897" y="3041717"/>
                </a:lnTo>
                <a:cubicBezTo>
                  <a:pt x="389897" y="3041717"/>
                  <a:pt x="392247" y="3044066"/>
                  <a:pt x="389897" y="3046416"/>
                </a:cubicBezTo>
                <a:lnTo>
                  <a:pt x="399291" y="3029977"/>
                </a:lnTo>
                <a:lnTo>
                  <a:pt x="408689" y="3027627"/>
                </a:lnTo>
                <a:close/>
                <a:moveTo>
                  <a:pt x="5566587" y="3015844"/>
                </a:moveTo>
                <a:lnTo>
                  <a:pt x="5566587" y="3022888"/>
                </a:lnTo>
                <a:cubicBezTo>
                  <a:pt x="5575983" y="3020539"/>
                  <a:pt x="5568936" y="3020539"/>
                  <a:pt x="5575983" y="3022888"/>
                </a:cubicBezTo>
                <a:lnTo>
                  <a:pt x="5578801" y="3021478"/>
                </a:lnTo>
                <a:lnTo>
                  <a:pt x="5578331" y="3022888"/>
                </a:lnTo>
                <a:lnTo>
                  <a:pt x="5580680" y="3023671"/>
                </a:lnTo>
                <a:lnTo>
                  <a:pt x="5580680" y="3029934"/>
                </a:lnTo>
                <a:lnTo>
                  <a:pt x="5571285" y="3041679"/>
                </a:lnTo>
                <a:lnTo>
                  <a:pt x="5573634" y="3048727"/>
                </a:lnTo>
                <a:lnTo>
                  <a:pt x="5564239" y="3051076"/>
                </a:lnTo>
                <a:cubicBezTo>
                  <a:pt x="5554843" y="3044030"/>
                  <a:pt x="5561890" y="3044030"/>
                  <a:pt x="5547797" y="3044030"/>
                </a:cubicBezTo>
                <a:cubicBezTo>
                  <a:pt x="5550146" y="3034632"/>
                  <a:pt x="5550146" y="3041679"/>
                  <a:pt x="5547797" y="3034632"/>
                </a:cubicBezTo>
                <a:lnTo>
                  <a:pt x="5550146" y="3029934"/>
                </a:lnTo>
                <a:lnTo>
                  <a:pt x="5557192" y="3027587"/>
                </a:lnTo>
                <a:lnTo>
                  <a:pt x="5564239" y="3034632"/>
                </a:lnTo>
                <a:cubicBezTo>
                  <a:pt x="5559541" y="3044030"/>
                  <a:pt x="5557192" y="3039329"/>
                  <a:pt x="5566587" y="3041679"/>
                </a:cubicBezTo>
                <a:cubicBezTo>
                  <a:pt x="5568936" y="3029934"/>
                  <a:pt x="5568936" y="3034632"/>
                  <a:pt x="5573634" y="3027587"/>
                </a:cubicBezTo>
                <a:lnTo>
                  <a:pt x="5564239" y="3027587"/>
                </a:lnTo>
                <a:lnTo>
                  <a:pt x="5557192" y="3018191"/>
                </a:lnTo>
                <a:close/>
                <a:moveTo>
                  <a:pt x="5498472" y="3015837"/>
                </a:moveTo>
                <a:lnTo>
                  <a:pt x="5500821" y="3022882"/>
                </a:lnTo>
                <a:lnTo>
                  <a:pt x="5500824" y="3022879"/>
                </a:lnTo>
                <a:lnTo>
                  <a:pt x="5502165" y="3016363"/>
                </a:lnTo>
                <a:close/>
                <a:moveTo>
                  <a:pt x="5977624" y="3013494"/>
                </a:moveTo>
                <a:lnTo>
                  <a:pt x="5984670" y="3020539"/>
                </a:lnTo>
                <a:lnTo>
                  <a:pt x="5989368" y="3013494"/>
                </a:lnTo>
                <a:close/>
                <a:moveTo>
                  <a:pt x="5975275" y="3013494"/>
                </a:moveTo>
                <a:lnTo>
                  <a:pt x="5963531" y="3025237"/>
                </a:lnTo>
                <a:lnTo>
                  <a:pt x="5975275" y="3025237"/>
                </a:lnTo>
                <a:close/>
                <a:moveTo>
                  <a:pt x="5456195" y="3011136"/>
                </a:moveTo>
                <a:lnTo>
                  <a:pt x="5460892" y="3011136"/>
                </a:lnTo>
                <a:cubicBezTo>
                  <a:pt x="5463241" y="3013485"/>
                  <a:pt x="5463241" y="3013485"/>
                  <a:pt x="5465590" y="3013485"/>
                </a:cubicBezTo>
                <a:cubicBezTo>
                  <a:pt x="5465590" y="3015834"/>
                  <a:pt x="5463241" y="3018185"/>
                  <a:pt x="5460892" y="3018185"/>
                </a:cubicBezTo>
                <a:lnTo>
                  <a:pt x="5460892" y="3015834"/>
                </a:lnTo>
                <a:lnTo>
                  <a:pt x="5460892" y="3013485"/>
                </a:lnTo>
                <a:lnTo>
                  <a:pt x="5456195" y="3013485"/>
                </a:lnTo>
                <a:close/>
                <a:moveTo>
                  <a:pt x="173807" y="3006483"/>
                </a:moveTo>
                <a:lnTo>
                  <a:pt x="180858" y="3013528"/>
                </a:lnTo>
                <a:lnTo>
                  <a:pt x="173807" y="3020572"/>
                </a:lnTo>
                <a:lnTo>
                  <a:pt x="166765" y="3013528"/>
                </a:lnTo>
                <a:close/>
                <a:moveTo>
                  <a:pt x="5484379" y="3006438"/>
                </a:moveTo>
                <a:lnTo>
                  <a:pt x="5489077" y="3015834"/>
                </a:lnTo>
                <a:cubicBezTo>
                  <a:pt x="5489077" y="3020529"/>
                  <a:pt x="5489077" y="3015834"/>
                  <a:pt x="5489077" y="3020529"/>
                </a:cubicBezTo>
                <a:cubicBezTo>
                  <a:pt x="5489077" y="3020529"/>
                  <a:pt x="5489077" y="3020529"/>
                  <a:pt x="5486728" y="3020529"/>
                </a:cubicBezTo>
                <a:lnTo>
                  <a:pt x="5484379" y="3020529"/>
                </a:lnTo>
                <a:lnTo>
                  <a:pt x="5486728" y="3018185"/>
                </a:lnTo>
                <a:lnTo>
                  <a:pt x="5486728" y="3013485"/>
                </a:lnTo>
                <a:lnTo>
                  <a:pt x="5482031" y="3008787"/>
                </a:lnTo>
                <a:close/>
                <a:moveTo>
                  <a:pt x="5381034" y="3004056"/>
                </a:moveTo>
                <a:lnTo>
                  <a:pt x="5383383" y="3008754"/>
                </a:lnTo>
                <a:lnTo>
                  <a:pt x="5381034" y="3008754"/>
                </a:lnTo>
                <a:close/>
                <a:moveTo>
                  <a:pt x="528480" y="3001794"/>
                </a:moveTo>
                <a:lnTo>
                  <a:pt x="528480" y="3011191"/>
                </a:lnTo>
                <a:lnTo>
                  <a:pt x="537872" y="3011191"/>
                </a:lnTo>
                <a:lnTo>
                  <a:pt x="540222" y="3004146"/>
                </a:lnTo>
                <a:cubicBezTo>
                  <a:pt x="540222" y="3004146"/>
                  <a:pt x="537872" y="3001794"/>
                  <a:pt x="537872" y="3001794"/>
                </a:cubicBezTo>
                <a:close/>
                <a:moveTo>
                  <a:pt x="5378685" y="3001702"/>
                </a:moveTo>
                <a:lnTo>
                  <a:pt x="5381034" y="3001702"/>
                </a:lnTo>
                <a:lnTo>
                  <a:pt x="5381034" y="3004051"/>
                </a:lnTo>
                <a:close/>
                <a:moveTo>
                  <a:pt x="5538407" y="2999398"/>
                </a:moveTo>
                <a:lnTo>
                  <a:pt x="5539579" y="3000570"/>
                </a:lnTo>
                <a:lnTo>
                  <a:pt x="5540751" y="2999398"/>
                </a:lnTo>
                <a:close/>
                <a:moveTo>
                  <a:pt x="5315268" y="2999352"/>
                </a:moveTo>
                <a:lnTo>
                  <a:pt x="5317617" y="2999352"/>
                </a:lnTo>
                <a:lnTo>
                  <a:pt x="5315268" y="3001702"/>
                </a:lnTo>
                <a:close/>
                <a:moveTo>
                  <a:pt x="5477334" y="2997034"/>
                </a:moveTo>
                <a:lnTo>
                  <a:pt x="5482031" y="2997034"/>
                </a:lnTo>
                <a:cubicBezTo>
                  <a:pt x="5482031" y="3001733"/>
                  <a:pt x="5482031" y="3004084"/>
                  <a:pt x="5482031" y="3001733"/>
                </a:cubicBezTo>
                <a:cubicBezTo>
                  <a:pt x="5479682" y="3001733"/>
                  <a:pt x="5479682" y="3001733"/>
                  <a:pt x="5477334" y="3001733"/>
                </a:cubicBezTo>
                <a:close/>
                <a:moveTo>
                  <a:pt x="5439753" y="2997034"/>
                </a:moveTo>
                <a:lnTo>
                  <a:pt x="5446799" y="2997034"/>
                </a:lnTo>
                <a:lnTo>
                  <a:pt x="5444450" y="2999384"/>
                </a:lnTo>
                <a:lnTo>
                  <a:pt x="5446799" y="2999384"/>
                </a:lnTo>
                <a:cubicBezTo>
                  <a:pt x="5446799" y="3004084"/>
                  <a:pt x="5446799" y="3001733"/>
                  <a:pt x="5449148" y="3004084"/>
                </a:cubicBezTo>
                <a:lnTo>
                  <a:pt x="5446799" y="3006432"/>
                </a:lnTo>
                <a:cubicBezTo>
                  <a:pt x="5446799" y="3001733"/>
                  <a:pt x="5442102" y="2999384"/>
                  <a:pt x="5439753" y="2997034"/>
                </a:cubicBezTo>
                <a:close/>
                <a:moveTo>
                  <a:pt x="5371639" y="2997019"/>
                </a:moveTo>
                <a:lnTo>
                  <a:pt x="5371639" y="2999368"/>
                </a:lnTo>
                <a:lnTo>
                  <a:pt x="5366941" y="2999368"/>
                </a:lnTo>
                <a:cubicBezTo>
                  <a:pt x="5369290" y="2994671"/>
                  <a:pt x="5366941" y="2999368"/>
                  <a:pt x="5371639" y="2997019"/>
                </a:cubicBezTo>
                <a:close/>
                <a:moveTo>
                  <a:pt x="5465590" y="2994697"/>
                </a:moveTo>
                <a:lnTo>
                  <a:pt x="5465590" y="2999390"/>
                </a:lnTo>
                <a:cubicBezTo>
                  <a:pt x="5465590" y="3001739"/>
                  <a:pt x="5465590" y="2999390"/>
                  <a:pt x="5465590" y="3001739"/>
                </a:cubicBezTo>
                <a:lnTo>
                  <a:pt x="5470288" y="3006438"/>
                </a:lnTo>
                <a:lnTo>
                  <a:pt x="5467939" y="3008788"/>
                </a:lnTo>
                <a:cubicBezTo>
                  <a:pt x="5465590" y="3006438"/>
                  <a:pt x="5465590" y="3006438"/>
                  <a:pt x="5465590" y="3004090"/>
                </a:cubicBezTo>
                <a:lnTo>
                  <a:pt x="5456195" y="3004090"/>
                </a:lnTo>
                <a:cubicBezTo>
                  <a:pt x="5458544" y="2999390"/>
                  <a:pt x="5453846" y="2999390"/>
                  <a:pt x="5458544" y="2997043"/>
                </a:cubicBezTo>
                <a:cubicBezTo>
                  <a:pt x="5458544" y="3001739"/>
                  <a:pt x="5456195" y="2997043"/>
                  <a:pt x="5458544" y="3001739"/>
                </a:cubicBezTo>
                <a:lnTo>
                  <a:pt x="5460892" y="3001739"/>
                </a:lnTo>
                <a:lnTo>
                  <a:pt x="5460892" y="2997043"/>
                </a:lnTo>
                <a:close/>
                <a:moveTo>
                  <a:pt x="5470287" y="2994678"/>
                </a:moveTo>
                <a:lnTo>
                  <a:pt x="5474984" y="2994678"/>
                </a:lnTo>
                <a:cubicBezTo>
                  <a:pt x="5472635" y="2999373"/>
                  <a:pt x="5472635" y="2997026"/>
                  <a:pt x="5470287" y="2999373"/>
                </a:cubicBezTo>
                <a:cubicBezTo>
                  <a:pt x="5470287" y="2994678"/>
                  <a:pt x="5472635" y="2999373"/>
                  <a:pt x="5470287" y="2994678"/>
                </a:cubicBezTo>
                <a:close/>
                <a:moveTo>
                  <a:pt x="288899" y="2992405"/>
                </a:moveTo>
                <a:lnTo>
                  <a:pt x="302992" y="2992405"/>
                </a:lnTo>
                <a:lnTo>
                  <a:pt x="312391" y="3008841"/>
                </a:lnTo>
                <a:cubicBezTo>
                  <a:pt x="312391" y="3008841"/>
                  <a:pt x="310041" y="3011191"/>
                  <a:pt x="307691" y="3011191"/>
                </a:cubicBezTo>
                <a:lnTo>
                  <a:pt x="300643" y="3008841"/>
                </a:lnTo>
                <a:close/>
                <a:moveTo>
                  <a:pt x="5456194" y="2992341"/>
                </a:moveTo>
                <a:lnTo>
                  <a:pt x="5458543" y="2992341"/>
                </a:lnTo>
                <a:cubicBezTo>
                  <a:pt x="5460892" y="2994690"/>
                  <a:pt x="5460892" y="2992341"/>
                  <a:pt x="5460892" y="2997039"/>
                </a:cubicBezTo>
                <a:close/>
                <a:moveTo>
                  <a:pt x="5425660" y="2992332"/>
                </a:moveTo>
                <a:cubicBezTo>
                  <a:pt x="5430358" y="2994682"/>
                  <a:pt x="5428009" y="2992332"/>
                  <a:pt x="5430358" y="2997031"/>
                </a:cubicBezTo>
                <a:cubicBezTo>
                  <a:pt x="5425660" y="2997031"/>
                  <a:pt x="5425660" y="2997031"/>
                  <a:pt x="5425660" y="2992332"/>
                </a:cubicBezTo>
                <a:close/>
                <a:moveTo>
                  <a:pt x="5486729" y="2992328"/>
                </a:moveTo>
                <a:lnTo>
                  <a:pt x="5489078" y="2997023"/>
                </a:lnTo>
                <a:lnTo>
                  <a:pt x="5484380" y="2997023"/>
                </a:lnTo>
                <a:close/>
                <a:moveTo>
                  <a:pt x="5538402" y="2990010"/>
                </a:moveTo>
                <a:lnTo>
                  <a:pt x="5538402" y="2992354"/>
                </a:lnTo>
                <a:lnTo>
                  <a:pt x="5537521" y="2991476"/>
                </a:lnTo>
                <a:lnTo>
                  <a:pt x="5535373" y="2992503"/>
                </a:lnTo>
                <a:lnTo>
                  <a:pt x="5538402" y="2997043"/>
                </a:lnTo>
                <a:lnTo>
                  <a:pt x="5538402" y="2992354"/>
                </a:lnTo>
                <a:lnTo>
                  <a:pt x="5543100" y="2997047"/>
                </a:lnTo>
                <a:lnTo>
                  <a:pt x="5545448" y="2997047"/>
                </a:lnTo>
                <a:close/>
                <a:moveTo>
                  <a:pt x="5312919" y="2989996"/>
                </a:moveTo>
                <a:cubicBezTo>
                  <a:pt x="5317616" y="2989996"/>
                  <a:pt x="5312919" y="2992339"/>
                  <a:pt x="5317616" y="2989996"/>
                </a:cubicBezTo>
                <a:cubicBezTo>
                  <a:pt x="5319965" y="2992339"/>
                  <a:pt x="5317616" y="2992339"/>
                  <a:pt x="5319965" y="2989996"/>
                </a:cubicBezTo>
                <a:cubicBezTo>
                  <a:pt x="5319965" y="2992339"/>
                  <a:pt x="5319965" y="2994688"/>
                  <a:pt x="5317616" y="2994688"/>
                </a:cubicBezTo>
                <a:cubicBezTo>
                  <a:pt x="5315267" y="2994688"/>
                  <a:pt x="5315267" y="2992339"/>
                  <a:pt x="5312919" y="2989996"/>
                </a:cubicBezTo>
                <a:close/>
                <a:moveTo>
                  <a:pt x="5451497" y="2985294"/>
                </a:moveTo>
                <a:cubicBezTo>
                  <a:pt x="5456194" y="2985294"/>
                  <a:pt x="5453846" y="2987648"/>
                  <a:pt x="5458543" y="2989998"/>
                </a:cubicBezTo>
                <a:lnTo>
                  <a:pt x="5456194" y="2992341"/>
                </a:lnTo>
                <a:lnTo>
                  <a:pt x="5453846" y="2992341"/>
                </a:lnTo>
                <a:lnTo>
                  <a:pt x="5451497" y="2989998"/>
                </a:lnTo>
                <a:lnTo>
                  <a:pt x="5451497" y="2987648"/>
                </a:lnTo>
                <a:close/>
                <a:moveTo>
                  <a:pt x="5489078" y="2985265"/>
                </a:moveTo>
                <a:lnTo>
                  <a:pt x="5491426" y="2985265"/>
                </a:lnTo>
                <a:lnTo>
                  <a:pt x="5493775" y="2987615"/>
                </a:lnTo>
                <a:lnTo>
                  <a:pt x="5492966" y="2987615"/>
                </a:lnTo>
                <a:lnTo>
                  <a:pt x="5496124" y="2992354"/>
                </a:lnTo>
                <a:lnTo>
                  <a:pt x="5491427" y="2997047"/>
                </a:lnTo>
                <a:lnTo>
                  <a:pt x="5491427" y="2987615"/>
                </a:lnTo>
                <a:lnTo>
                  <a:pt x="5491426" y="2987615"/>
                </a:lnTo>
                <a:close/>
                <a:moveTo>
                  <a:pt x="5343453" y="2985264"/>
                </a:moveTo>
                <a:lnTo>
                  <a:pt x="5345802" y="2987614"/>
                </a:lnTo>
                <a:lnTo>
                  <a:pt x="5343453" y="2989961"/>
                </a:lnTo>
                <a:lnTo>
                  <a:pt x="5343453" y="2987614"/>
                </a:lnTo>
                <a:close/>
                <a:moveTo>
                  <a:pt x="5319965" y="2985262"/>
                </a:moveTo>
                <a:lnTo>
                  <a:pt x="5322314" y="2985262"/>
                </a:lnTo>
                <a:lnTo>
                  <a:pt x="5319965" y="2987611"/>
                </a:lnTo>
                <a:close/>
                <a:moveTo>
                  <a:pt x="5303524" y="2985256"/>
                </a:moveTo>
                <a:lnTo>
                  <a:pt x="5305873" y="2987605"/>
                </a:lnTo>
                <a:lnTo>
                  <a:pt x="5303524" y="2987605"/>
                </a:lnTo>
                <a:close/>
                <a:moveTo>
                  <a:pt x="5289432" y="2982923"/>
                </a:moveTo>
                <a:lnTo>
                  <a:pt x="5291780" y="2982923"/>
                </a:lnTo>
                <a:lnTo>
                  <a:pt x="5289432" y="2985271"/>
                </a:lnTo>
                <a:close/>
                <a:moveTo>
                  <a:pt x="5557192" y="2982918"/>
                </a:moveTo>
                <a:lnTo>
                  <a:pt x="5559541" y="2982918"/>
                </a:lnTo>
                <a:lnTo>
                  <a:pt x="5559541" y="2985265"/>
                </a:lnTo>
                <a:close/>
                <a:moveTo>
                  <a:pt x="5453846" y="2982915"/>
                </a:moveTo>
                <a:lnTo>
                  <a:pt x="5456194" y="2982915"/>
                </a:lnTo>
                <a:lnTo>
                  <a:pt x="5458543" y="2982915"/>
                </a:lnTo>
                <a:lnTo>
                  <a:pt x="5456194" y="2985264"/>
                </a:lnTo>
                <a:close/>
                <a:moveTo>
                  <a:pt x="5324663" y="2982915"/>
                </a:moveTo>
                <a:lnTo>
                  <a:pt x="5327011" y="2982915"/>
                </a:lnTo>
                <a:lnTo>
                  <a:pt x="5327011" y="2987613"/>
                </a:lnTo>
                <a:close/>
                <a:moveTo>
                  <a:pt x="5557147" y="2978258"/>
                </a:moveTo>
                <a:lnTo>
                  <a:pt x="5557144" y="2978262"/>
                </a:lnTo>
                <a:lnTo>
                  <a:pt x="5557192" y="2978262"/>
                </a:lnTo>
                <a:lnTo>
                  <a:pt x="5552495" y="2985306"/>
                </a:lnTo>
                <a:lnTo>
                  <a:pt x="5559541" y="2987657"/>
                </a:lnTo>
                <a:lnTo>
                  <a:pt x="5561199" y="2990145"/>
                </a:lnTo>
                <a:lnTo>
                  <a:pt x="5559541" y="2992354"/>
                </a:lnTo>
                <a:lnTo>
                  <a:pt x="5562673" y="2992354"/>
                </a:lnTo>
                <a:lnTo>
                  <a:pt x="5564239" y="2994701"/>
                </a:lnTo>
                <a:lnTo>
                  <a:pt x="5554843" y="2994701"/>
                </a:lnTo>
                <a:lnTo>
                  <a:pt x="5554843" y="2997047"/>
                </a:lnTo>
                <a:lnTo>
                  <a:pt x="5568936" y="2997047"/>
                </a:lnTo>
                <a:lnTo>
                  <a:pt x="5568936" y="2992354"/>
                </a:lnTo>
                <a:lnTo>
                  <a:pt x="5562673" y="2992354"/>
                </a:lnTo>
                <a:lnTo>
                  <a:pt x="5561199" y="2990145"/>
                </a:lnTo>
                <a:lnTo>
                  <a:pt x="5566587" y="2982957"/>
                </a:lnTo>
                <a:cubicBezTo>
                  <a:pt x="5559541" y="2978262"/>
                  <a:pt x="5568936" y="2978262"/>
                  <a:pt x="5557192" y="2978262"/>
                </a:cubicBezTo>
                <a:close/>
                <a:moveTo>
                  <a:pt x="5432707" y="2978252"/>
                </a:moveTo>
                <a:lnTo>
                  <a:pt x="5439753" y="2985297"/>
                </a:lnTo>
                <a:lnTo>
                  <a:pt x="5442102" y="2982950"/>
                </a:lnTo>
                <a:cubicBezTo>
                  <a:pt x="5442102" y="2982950"/>
                  <a:pt x="5442102" y="2985297"/>
                  <a:pt x="5442102" y="2985297"/>
                </a:cubicBezTo>
                <a:cubicBezTo>
                  <a:pt x="5442102" y="2987649"/>
                  <a:pt x="5442102" y="2985297"/>
                  <a:pt x="5439753" y="2987649"/>
                </a:cubicBezTo>
                <a:lnTo>
                  <a:pt x="5435056" y="2985297"/>
                </a:lnTo>
                <a:lnTo>
                  <a:pt x="5435056" y="2989995"/>
                </a:lnTo>
                <a:cubicBezTo>
                  <a:pt x="5439753" y="2992338"/>
                  <a:pt x="5437404" y="2989995"/>
                  <a:pt x="5439753" y="2994686"/>
                </a:cubicBezTo>
                <a:lnTo>
                  <a:pt x="5439753" y="2997034"/>
                </a:lnTo>
                <a:lnTo>
                  <a:pt x="5435056" y="2994686"/>
                </a:lnTo>
                <a:lnTo>
                  <a:pt x="5435056" y="2990000"/>
                </a:lnTo>
                <a:lnTo>
                  <a:pt x="5432707" y="2987649"/>
                </a:lnTo>
                <a:cubicBezTo>
                  <a:pt x="5432707" y="2982950"/>
                  <a:pt x="5430358" y="2987649"/>
                  <a:pt x="5432707" y="2982950"/>
                </a:cubicBezTo>
                <a:close/>
                <a:moveTo>
                  <a:pt x="5539517" y="2977557"/>
                </a:moveTo>
                <a:lnTo>
                  <a:pt x="5539650" y="2978114"/>
                </a:lnTo>
                <a:lnTo>
                  <a:pt x="5540751" y="2985306"/>
                </a:lnTo>
                <a:lnTo>
                  <a:pt x="5538402" y="2987657"/>
                </a:lnTo>
                <a:lnTo>
                  <a:pt x="5533705" y="2985306"/>
                </a:lnTo>
                <a:close/>
                <a:moveTo>
                  <a:pt x="5409219" y="2975886"/>
                </a:moveTo>
                <a:cubicBezTo>
                  <a:pt x="5411568" y="2978236"/>
                  <a:pt x="5411568" y="2978236"/>
                  <a:pt x="5411568" y="2980584"/>
                </a:cubicBezTo>
                <a:cubicBezTo>
                  <a:pt x="5411568" y="2982933"/>
                  <a:pt x="5413916" y="2980584"/>
                  <a:pt x="5409219" y="2982933"/>
                </a:cubicBezTo>
                <a:close/>
                <a:moveTo>
                  <a:pt x="5423312" y="2975877"/>
                </a:moveTo>
                <a:lnTo>
                  <a:pt x="5423312" y="2980577"/>
                </a:lnTo>
                <a:cubicBezTo>
                  <a:pt x="5418614" y="2980577"/>
                  <a:pt x="5420963" y="2982926"/>
                  <a:pt x="5420963" y="2978229"/>
                </a:cubicBezTo>
                <a:cubicBezTo>
                  <a:pt x="5420963" y="2973529"/>
                  <a:pt x="5418614" y="2978229"/>
                  <a:pt x="5423312" y="2975877"/>
                </a:cubicBezTo>
                <a:close/>
                <a:moveTo>
                  <a:pt x="5977624" y="2973562"/>
                </a:moveTo>
                <a:lnTo>
                  <a:pt x="5965880" y="2975908"/>
                </a:lnTo>
                <a:lnTo>
                  <a:pt x="5972926" y="2982957"/>
                </a:lnTo>
                <a:close/>
                <a:moveTo>
                  <a:pt x="5312919" y="2973554"/>
                </a:moveTo>
                <a:cubicBezTo>
                  <a:pt x="5315267" y="2973554"/>
                  <a:pt x="5315267" y="2973554"/>
                  <a:pt x="5317616" y="2973554"/>
                </a:cubicBezTo>
                <a:cubicBezTo>
                  <a:pt x="5319965" y="2973554"/>
                  <a:pt x="5317616" y="2978257"/>
                  <a:pt x="5319965" y="2978257"/>
                </a:cubicBezTo>
                <a:lnTo>
                  <a:pt x="5319965" y="2982953"/>
                </a:lnTo>
                <a:cubicBezTo>
                  <a:pt x="5317616" y="2980602"/>
                  <a:pt x="5317616" y="2980602"/>
                  <a:pt x="5315267" y="2980602"/>
                </a:cubicBezTo>
                <a:lnTo>
                  <a:pt x="5308221" y="2980602"/>
                </a:lnTo>
                <a:cubicBezTo>
                  <a:pt x="5308221" y="2975903"/>
                  <a:pt x="5308221" y="2978257"/>
                  <a:pt x="5310570" y="2978257"/>
                </a:cubicBezTo>
                <a:lnTo>
                  <a:pt x="5315267" y="2975903"/>
                </a:lnTo>
                <a:close/>
                <a:moveTo>
                  <a:pt x="5439753" y="2973537"/>
                </a:moveTo>
                <a:cubicBezTo>
                  <a:pt x="5442102" y="2973537"/>
                  <a:pt x="5439753" y="2973537"/>
                  <a:pt x="5444450" y="2975884"/>
                </a:cubicBezTo>
                <a:lnTo>
                  <a:pt x="5442102" y="2978235"/>
                </a:lnTo>
                <a:close/>
                <a:moveTo>
                  <a:pt x="5280036" y="2973529"/>
                </a:moveTo>
                <a:lnTo>
                  <a:pt x="5282385" y="2973529"/>
                </a:lnTo>
                <a:lnTo>
                  <a:pt x="5282385" y="2978229"/>
                </a:lnTo>
                <a:lnTo>
                  <a:pt x="5280036" y="2978229"/>
                </a:lnTo>
                <a:close/>
                <a:moveTo>
                  <a:pt x="5303523" y="2971205"/>
                </a:moveTo>
                <a:cubicBezTo>
                  <a:pt x="5305872" y="2973547"/>
                  <a:pt x="5303523" y="2971205"/>
                  <a:pt x="5303523" y="2973547"/>
                </a:cubicBezTo>
                <a:lnTo>
                  <a:pt x="5305872" y="2978251"/>
                </a:lnTo>
                <a:cubicBezTo>
                  <a:pt x="5308221" y="2975897"/>
                  <a:pt x="5305872" y="2975897"/>
                  <a:pt x="5308221" y="2978251"/>
                </a:cubicBezTo>
                <a:lnTo>
                  <a:pt x="5305872" y="2980597"/>
                </a:lnTo>
                <a:lnTo>
                  <a:pt x="5303523" y="2978251"/>
                </a:lnTo>
                <a:lnTo>
                  <a:pt x="5301175" y="2973547"/>
                </a:lnTo>
                <a:close/>
                <a:moveTo>
                  <a:pt x="5331709" y="2971199"/>
                </a:moveTo>
                <a:cubicBezTo>
                  <a:pt x="5334058" y="2971199"/>
                  <a:pt x="5331709" y="2971199"/>
                  <a:pt x="5334058" y="2973544"/>
                </a:cubicBezTo>
                <a:lnTo>
                  <a:pt x="5331709" y="2975892"/>
                </a:lnTo>
                <a:cubicBezTo>
                  <a:pt x="5329361" y="2975892"/>
                  <a:pt x="5329361" y="2973544"/>
                  <a:pt x="5329361" y="2973544"/>
                </a:cubicBezTo>
                <a:cubicBezTo>
                  <a:pt x="5329361" y="2973544"/>
                  <a:pt x="5329361" y="2971199"/>
                  <a:pt x="5331709" y="2971199"/>
                </a:cubicBezTo>
                <a:close/>
                <a:moveTo>
                  <a:pt x="5402172" y="2971193"/>
                </a:moveTo>
                <a:lnTo>
                  <a:pt x="5402172" y="2973539"/>
                </a:lnTo>
                <a:lnTo>
                  <a:pt x="5404521" y="2975887"/>
                </a:lnTo>
                <a:lnTo>
                  <a:pt x="5402172" y="2978236"/>
                </a:lnTo>
                <a:cubicBezTo>
                  <a:pt x="5402172" y="2978236"/>
                  <a:pt x="5402172" y="2978236"/>
                  <a:pt x="5402172" y="2975887"/>
                </a:cubicBezTo>
                <a:cubicBezTo>
                  <a:pt x="5402172" y="2975887"/>
                  <a:pt x="5402172" y="2975887"/>
                  <a:pt x="5399824" y="2973539"/>
                </a:cubicBezTo>
                <a:close/>
                <a:moveTo>
                  <a:pt x="5517263" y="2971176"/>
                </a:moveTo>
                <a:lnTo>
                  <a:pt x="5519611" y="2971176"/>
                </a:lnTo>
                <a:lnTo>
                  <a:pt x="5521960" y="2971176"/>
                </a:lnTo>
                <a:lnTo>
                  <a:pt x="5519611" y="2973523"/>
                </a:lnTo>
                <a:close/>
                <a:moveTo>
                  <a:pt x="4214864" y="2970045"/>
                </a:moveTo>
                <a:cubicBezTo>
                  <a:pt x="4213690" y="2968282"/>
                  <a:pt x="4212515" y="2967694"/>
                  <a:pt x="4208992" y="2971219"/>
                </a:cubicBezTo>
                <a:cubicBezTo>
                  <a:pt x="4206643" y="2975909"/>
                  <a:pt x="4216038" y="2982957"/>
                  <a:pt x="4220736" y="2975909"/>
                </a:cubicBezTo>
                <a:cubicBezTo>
                  <a:pt x="4217213" y="2974730"/>
                  <a:pt x="4216039" y="2971805"/>
                  <a:pt x="4214864" y="2970045"/>
                </a:cubicBezTo>
                <a:close/>
                <a:moveTo>
                  <a:pt x="241928" y="2968925"/>
                </a:moveTo>
                <a:lnTo>
                  <a:pt x="246622" y="2971274"/>
                </a:lnTo>
                <a:lnTo>
                  <a:pt x="244273" y="2980661"/>
                </a:lnTo>
                <a:lnTo>
                  <a:pt x="241928" y="2983012"/>
                </a:lnTo>
                <a:lnTo>
                  <a:pt x="237228" y="2980661"/>
                </a:lnTo>
                <a:lnTo>
                  <a:pt x="237228" y="2971274"/>
                </a:lnTo>
                <a:close/>
                <a:moveTo>
                  <a:pt x="5371639" y="2968829"/>
                </a:moveTo>
                <a:lnTo>
                  <a:pt x="5373987" y="2971179"/>
                </a:lnTo>
                <a:lnTo>
                  <a:pt x="5369290" y="2973525"/>
                </a:lnTo>
                <a:close/>
                <a:moveTo>
                  <a:pt x="173809" y="2966564"/>
                </a:moveTo>
                <a:cubicBezTo>
                  <a:pt x="173809" y="2966564"/>
                  <a:pt x="178507" y="2966564"/>
                  <a:pt x="183203" y="2966564"/>
                </a:cubicBezTo>
                <a:lnTo>
                  <a:pt x="197300" y="2980651"/>
                </a:lnTo>
                <a:cubicBezTo>
                  <a:pt x="199646" y="2985346"/>
                  <a:pt x="204342" y="2985346"/>
                  <a:pt x="204342" y="2990049"/>
                </a:cubicBezTo>
                <a:cubicBezTo>
                  <a:pt x="204342" y="2992393"/>
                  <a:pt x="201994" y="2994741"/>
                  <a:pt x="199646" y="2994741"/>
                </a:cubicBezTo>
                <a:cubicBezTo>
                  <a:pt x="199646" y="2994741"/>
                  <a:pt x="192600" y="2994741"/>
                  <a:pt x="185553" y="2990049"/>
                </a:cubicBezTo>
                <a:lnTo>
                  <a:pt x="173809" y="2978306"/>
                </a:lnTo>
                <a:close/>
                <a:moveTo>
                  <a:pt x="5305873" y="2966479"/>
                </a:moveTo>
                <a:lnTo>
                  <a:pt x="5305873" y="2968828"/>
                </a:lnTo>
                <a:lnTo>
                  <a:pt x="5303524" y="2968828"/>
                </a:lnTo>
                <a:close/>
                <a:moveTo>
                  <a:pt x="429826" y="2964230"/>
                </a:moveTo>
                <a:lnTo>
                  <a:pt x="420431" y="2994752"/>
                </a:lnTo>
                <a:cubicBezTo>
                  <a:pt x="418084" y="2997098"/>
                  <a:pt x="415734" y="2997098"/>
                  <a:pt x="415734" y="2999446"/>
                </a:cubicBezTo>
                <a:cubicBezTo>
                  <a:pt x="415734" y="2999446"/>
                  <a:pt x="418084" y="3006493"/>
                  <a:pt x="420431" y="3008841"/>
                </a:cubicBezTo>
                <a:lnTo>
                  <a:pt x="439224" y="3025279"/>
                </a:lnTo>
                <a:lnTo>
                  <a:pt x="443918" y="3029977"/>
                </a:lnTo>
                <a:cubicBezTo>
                  <a:pt x="443918" y="3029977"/>
                  <a:pt x="460360" y="3022930"/>
                  <a:pt x="462709" y="3018240"/>
                </a:cubicBezTo>
                <a:lnTo>
                  <a:pt x="453317" y="2999446"/>
                </a:lnTo>
                <a:cubicBezTo>
                  <a:pt x="441569" y="2997098"/>
                  <a:pt x="441569" y="2997098"/>
                  <a:pt x="443918" y="2990058"/>
                </a:cubicBezTo>
                <a:cubicBezTo>
                  <a:pt x="443918" y="2990058"/>
                  <a:pt x="450967" y="2968925"/>
                  <a:pt x="453317" y="2964230"/>
                </a:cubicBezTo>
                <a:close/>
                <a:moveTo>
                  <a:pt x="5411568" y="2964149"/>
                </a:moveTo>
                <a:lnTo>
                  <a:pt x="5413916" y="2968847"/>
                </a:lnTo>
                <a:lnTo>
                  <a:pt x="5411568" y="2971195"/>
                </a:lnTo>
                <a:lnTo>
                  <a:pt x="5409219" y="2971195"/>
                </a:lnTo>
                <a:cubicBezTo>
                  <a:pt x="5409219" y="2971195"/>
                  <a:pt x="5409219" y="2968847"/>
                  <a:pt x="5409219" y="2968847"/>
                </a:cubicBezTo>
                <a:cubicBezTo>
                  <a:pt x="5409219" y="2966497"/>
                  <a:pt x="5411568" y="2968847"/>
                  <a:pt x="5409219" y="2966497"/>
                </a:cubicBezTo>
                <a:close/>
                <a:moveTo>
                  <a:pt x="5961182" y="2961825"/>
                </a:moveTo>
                <a:lnTo>
                  <a:pt x="5951787" y="2964172"/>
                </a:lnTo>
                <a:lnTo>
                  <a:pt x="5961182" y="2973562"/>
                </a:lnTo>
                <a:close/>
                <a:moveTo>
                  <a:pt x="5371639" y="2961781"/>
                </a:moveTo>
                <a:lnTo>
                  <a:pt x="5373987" y="2961781"/>
                </a:lnTo>
                <a:lnTo>
                  <a:pt x="5376336" y="2961781"/>
                </a:lnTo>
                <a:lnTo>
                  <a:pt x="5373987" y="2964131"/>
                </a:lnTo>
                <a:close/>
                <a:moveTo>
                  <a:pt x="5583029" y="2959475"/>
                </a:moveTo>
                <a:lnTo>
                  <a:pt x="5580680" y="2973562"/>
                </a:lnTo>
                <a:lnTo>
                  <a:pt x="5590075" y="2964172"/>
                </a:lnTo>
                <a:close/>
                <a:moveTo>
                  <a:pt x="5336407" y="2959468"/>
                </a:moveTo>
                <a:lnTo>
                  <a:pt x="5338755" y="2959468"/>
                </a:lnTo>
                <a:lnTo>
                  <a:pt x="5338755" y="2966514"/>
                </a:lnTo>
                <a:lnTo>
                  <a:pt x="5336407" y="2966514"/>
                </a:lnTo>
                <a:lnTo>
                  <a:pt x="5336407" y="2968863"/>
                </a:lnTo>
                <a:cubicBezTo>
                  <a:pt x="5334058" y="2968863"/>
                  <a:pt x="5334058" y="2968863"/>
                  <a:pt x="5331709" y="2966514"/>
                </a:cubicBezTo>
                <a:lnTo>
                  <a:pt x="5334058" y="2964166"/>
                </a:lnTo>
                <a:lnTo>
                  <a:pt x="5331709" y="2961817"/>
                </a:lnTo>
                <a:cubicBezTo>
                  <a:pt x="5334058" y="2959468"/>
                  <a:pt x="5334058" y="2959468"/>
                  <a:pt x="5336407" y="2959468"/>
                </a:cubicBezTo>
                <a:close/>
                <a:moveTo>
                  <a:pt x="5534608" y="2955681"/>
                </a:moveTo>
                <a:lnTo>
                  <a:pt x="5536053" y="2957125"/>
                </a:lnTo>
                <a:lnTo>
                  <a:pt x="5536053" y="2957081"/>
                </a:lnTo>
                <a:lnTo>
                  <a:pt x="5540750" y="2959429"/>
                </a:lnTo>
                <a:lnTo>
                  <a:pt x="5538357" y="2959429"/>
                </a:lnTo>
                <a:lnTo>
                  <a:pt x="5540751" y="2961825"/>
                </a:lnTo>
                <a:lnTo>
                  <a:pt x="5538067" y="2964508"/>
                </a:lnTo>
                <a:lnTo>
                  <a:pt x="5531356" y="2959475"/>
                </a:lnTo>
                <a:close/>
                <a:moveTo>
                  <a:pt x="4279455" y="2952426"/>
                </a:moveTo>
                <a:cubicBezTo>
                  <a:pt x="4270060" y="2957125"/>
                  <a:pt x="4265363" y="2971219"/>
                  <a:pt x="4255968" y="2975909"/>
                </a:cubicBezTo>
                <a:cubicBezTo>
                  <a:pt x="4274758" y="2978262"/>
                  <a:pt x="4270060" y="2992354"/>
                  <a:pt x="4279455" y="2999397"/>
                </a:cubicBezTo>
                <a:cubicBezTo>
                  <a:pt x="4288850" y="2992354"/>
                  <a:pt x="4300594" y="2992354"/>
                  <a:pt x="4305292" y="2971219"/>
                </a:cubicBezTo>
                <a:cubicBezTo>
                  <a:pt x="4288850" y="2968869"/>
                  <a:pt x="4293548" y="2954778"/>
                  <a:pt x="4279455" y="2952426"/>
                </a:cubicBezTo>
                <a:close/>
                <a:moveTo>
                  <a:pt x="4131484" y="2951840"/>
                </a:moveTo>
                <a:cubicBezTo>
                  <a:pt x="4127372" y="2954777"/>
                  <a:pt x="4124437" y="2960650"/>
                  <a:pt x="4122087" y="2968869"/>
                </a:cubicBezTo>
                <a:cubicBezTo>
                  <a:pt x="4126785" y="2971219"/>
                  <a:pt x="4133831" y="2973560"/>
                  <a:pt x="4138529" y="2975909"/>
                </a:cubicBezTo>
                <a:cubicBezTo>
                  <a:pt x="4140877" y="2968869"/>
                  <a:pt x="4145575" y="2959474"/>
                  <a:pt x="4147924" y="2952426"/>
                </a:cubicBezTo>
                <a:cubicBezTo>
                  <a:pt x="4140878" y="2948904"/>
                  <a:pt x="4135593" y="2948904"/>
                  <a:pt x="4131484" y="2951840"/>
                </a:cubicBezTo>
                <a:close/>
                <a:moveTo>
                  <a:pt x="3945049" y="2949785"/>
                </a:moveTo>
                <a:cubicBezTo>
                  <a:pt x="3939471" y="2951840"/>
                  <a:pt x="3934185" y="2959475"/>
                  <a:pt x="3945929" y="2966520"/>
                </a:cubicBezTo>
                <a:cubicBezTo>
                  <a:pt x="3956499" y="2951252"/>
                  <a:pt x="3950627" y="2947729"/>
                  <a:pt x="3945049" y="2949785"/>
                </a:cubicBezTo>
                <a:close/>
                <a:moveTo>
                  <a:pt x="5486729" y="2947699"/>
                </a:moveTo>
                <a:cubicBezTo>
                  <a:pt x="5489078" y="2947699"/>
                  <a:pt x="5489078" y="2947699"/>
                  <a:pt x="5489078" y="2952397"/>
                </a:cubicBezTo>
                <a:cubicBezTo>
                  <a:pt x="5486729" y="2950048"/>
                  <a:pt x="5486729" y="2952397"/>
                  <a:pt x="5486729" y="2947699"/>
                </a:cubicBezTo>
                <a:close/>
                <a:moveTo>
                  <a:pt x="521430" y="2945440"/>
                </a:moveTo>
                <a:lnTo>
                  <a:pt x="512037" y="2947789"/>
                </a:lnTo>
                <a:lnTo>
                  <a:pt x="502645" y="2968925"/>
                </a:lnTo>
                <a:lnTo>
                  <a:pt x="526130" y="2952486"/>
                </a:lnTo>
                <a:close/>
                <a:moveTo>
                  <a:pt x="5991716" y="2945379"/>
                </a:moveTo>
                <a:cubicBezTo>
                  <a:pt x="5991716" y="2945379"/>
                  <a:pt x="5994065" y="2952428"/>
                  <a:pt x="5994065" y="2952428"/>
                </a:cubicBezTo>
                <a:lnTo>
                  <a:pt x="5992500" y="2957126"/>
                </a:lnTo>
                <a:lnTo>
                  <a:pt x="5991716" y="2957126"/>
                </a:lnTo>
                <a:lnTo>
                  <a:pt x="5989368" y="2947729"/>
                </a:lnTo>
                <a:lnTo>
                  <a:pt x="5989838" y="2946319"/>
                </a:lnTo>
                <a:close/>
                <a:moveTo>
                  <a:pt x="5343453" y="2945369"/>
                </a:moveTo>
                <a:cubicBezTo>
                  <a:pt x="5345802" y="2947717"/>
                  <a:pt x="5343453" y="2947717"/>
                  <a:pt x="5345802" y="2945369"/>
                </a:cubicBezTo>
                <a:lnTo>
                  <a:pt x="5346312" y="2946084"/>
                </a:lnTo>
                <a:close/>
                <a:moveTo>
                  <a:pt x="5446799" y="2943023"/>
                </a:moveTo>
                <a:cubicBezTo>
                  <a:pt x="5444450" y="2947720"/>
                  <a:pt x="5446799" y="2954769"/>
                  <a:pt x="5444450" y="2957117"/>
                </a:cubicBezTo>
                <a:cubicBezTo>
                  <a:pt x="5442102" y="2952419"/>
                  <a:pt x="5442102" y="2952419"/>
                  <a:pt x="5439753" y="2950070"/>
                </a:cubicBezTo>
                <a:cubicBezTo>
                  <a:pt x="5442102" y="2947720"/>
                  <a:pt x="5439753" y="2950070"/>
                  <a:pt x="5439753" y="2947720"/>
                </a:cubicBezTo>
                <a:cubicBezTo>
                  <a:pt x="5442102" y="2945372"/>
                  <a:pt x="5442102" y="2943023"/>
                  <a:pt x="5446799" y="2943023"/>
                </a:cubicBezTo>
                <a:close/>
                <a:moveTo>
                  <a:pt x="5352848" y="2943019"/>
                </a:moveTo>
                <a:lnTo>
                  <a:pt x="5355197" y="2945369"/>
                </a:lnTo>
                <a:lnTo>
                  <a:pt x="5352848" y="2947717"/>
                </a:lnTo>
                <a:lnTo>
                  <a:pt x="5355197" y="2947717"/>
                </a:lnTo>
                <a:cubicBezTo>
                  <a:pt x="5355197" y="2947717"/>
                  <a:pt x="5355197" y="2950067"/>
                  <a:pt x="5352848" y="2950067"/>
                </a:cubicBezTo>
                <a:cubicBezTo>
                  <a:pt x="5350499" y="2950067"/>
                  <a:pt x="5350499" y="2950067"/>
                  <a:pt x="5350499" y="2947717"/>
                </a:cubicBezTo>
                <a:cubicBezTo>
                  <a:pt x="5348150" y="2947717"/>
                  <a:pt x="5347563" y="2947717"/>
                  <a:pt x="5347270" y="2947424"/>
                </a:cubicBezTo>
                <a:lnTo>
                  <a:pt x="5346312" y="2946084"/>
                </a:lnTo>
                <a:lnTo>
                  <a:pt x="5346976" y="2946250"/>
                </a:lnTo>
                <a:cubicBezTo>
                  <a:pt x="5347563" y="2946543"/>
                  <a:pt x="5348150" y="2946543"/>
                  <a:pt x="5350499" y="2945369"/>
                </a:cubicBezTo>
                <a:close/>
                <a:moveTo>
                  <a:pt x="4336230" y="2942480"/>
                </a:moveTo>
                <a:cubicBezTo>
                  <a:pt x="4330395" y="2943031"/>
                  <a:pt x="4322908" y="2962411"/>
                  <a:pt x="4340523" y="2950078"/>
                </a:cubicBezTo>
                <a:cubicBezTo>
                  <a:pt x="4339936" y="2944205"/>
                  <a:pt x="4338175" y="2942296"/>
                  <a:pt x="4336230" y="2942480"/>
                </a:cubicBezTo>
                <a:close/>
                <a:moveTo>
                  <a:pt x="5848441" y="2940682"/>
                </a:moveTo>
                <a:lnTo>
                  <a:pt x="5848441" y="2947729"/>
                </a:lnTo>
                <a:lnTo>
                  <a:pt x="5855487" y="2940682"/>
                </a:lnTo>
                <a:close/>
                <a:moveTo>
                  <a:pt x="5566587" y="2940682"/>
                </a:moveTo>
                <a:lnTo>
                  <a:pt x="5566587" y="2945349"/>
                </a:lnTo>
                <a:cubicBezTo>
                  <a:pt x="5571285" y="2947698"/>
                  <a:pt x="5568936" y="2943000"/>
                  <a:pt x="5571285" y="2947698"/>
                </a:cubicBezTo>
                <a:lnTo>
                  <a:pt x="5566587" y="2947698"/>
                </a:lnTo>
                <a:lnTo>
                  <a:pt x="5566587" y="2954777"/>
                </a:lnTo>
                <a:cubicBezTo>
                  <a:pt x="5573634" y="2947729"/>
                  <a:pt x="5575983" y="2945379"/>
                  <a:pt x="5566587" y="2940682"/>
                </a:cubicBezTo>
                <a:close/>
                <a:moveTo>
                  <a:pt x="5439753" y="2938320"/>
                </a:moveTo>
                <a:lnTo>
                  <a:pt x="5437404" y="2940669"/>
                </a:lnTo>
                <a:lnTo>
                  <a:pt x="5442102" y="2945367"/>
                </a:lnTo>
                <a:lnTo>
                  <a:pt x="5439753" y="2945367"/>
                </a:lnTo>
                <a:cubicBezTo>
                  <a:pt x="5435056" y="2945367"/>
                  <a:pt x="5439753" y="2947716"/>
                  <a:pt x="5435056" y="2945367"/>
                </a:cubicBezTo>
                <a:lnTo>
                  <a:pt x="5435056" y="2940669"/>
                </a:lnTo>
                <a:close/>
                <a:moveTo>
                  <a:pt x="5594773" y="2935984"/>
                </a:moveTo>
                <a:lnTo>
                  <a:pt x="5587727" y="2943031"/>
                </a:lnTo>
                <a:lnTo>
                  <a:pt x="5594773" y="2943031"/>
                </a:lnTo>
                <a:close/>
                <a:moveTo>
                  <a:pt x="5338755" y="2935960"/>
                </a:moveTo>
                <a:cubicBezTo>
                  <a:pt x="5336407" y="2940658"/>
                  <a:pt x="5338755" y="2940658"/>
                  <a:pt x="5334058" y="2940658"/>
                </a:cubicBezTo>
                <a:cubicBezTo>
                  <a:pt x="5334058" y="2933610"/>
                  <a:pt x="5334058" y="2938308"/>
                  <a:pt x="5338755" y="2935960"/>
                </a:cubicBezTo>
                <a:close/>
                <a:moveTo>
                  <a:pt x="213738" y="2933697"/>
                </a:moveTo>
                <a:cubicBezTo>
                  <a:pt x="218436" y="2933697"/>
                  <a:pt x="220785" y="2933697"/>
                  <a:pt x="223135" y="2933697"/>
                </a:cubicBezTo>
                <a:cubicBezTo>
                  <a:pt x="223135" y="2933697"/>
                  <a:pt x="227836" y="2936046"/>
                  <a:pt x="230182" y="2938396"/>
                </a:cubicBezTo>
                <a:lnTo>
                  <a:pt x="232529" y="2954836"/>
                </a:lnTo>
                <a:cubicBezTo>
                  <a:pt x="232529" y="2954836"/>
                  <a:pt x="227836" y="2961883"/>
                  <a:pt x="225486" y="2964230"/>
                </a:cubicBezTo>
                <a:lnTo>
                  <a:pt x="211388" y="2978316"/>
                </a:lnTo>
                <a:cubicBezTo>
                  <a:pt x="209043" y="2975965"/>
                  <a:pt x="206693" y="2973615"/>
                  <a:pt x="204342" y="2971274"/>
                </a:cubicBezTo>
                <a:close/>
                <a:moveTo>
                  <a:pt x="173807" y="2933684"/>
                </a:moveTo>
                <a:lnTo>
                  <a:pt x="180858" y="2938381"/>
                </a:lnTo>
                <a:lnTo>
                  <a:pt x="183203" y="2945428"/>
                </a:lnTo>
                <a:lnTo>
                  <a:pt x="173807" y="2954822"/>
                </a:lnTo>
                <a:lnTo>
                  <a:pt x="166765" y="2945428"/>
                </a:lnTo>
                <a:lnTo>
                  <a:pt x="169110" y="2936034"/>
                </a:lnTo>
                <a:close/>
                <a:moveTo>
                  <a:pt x="5925951" y="2933634"/>
                </a:moveTo>
                <a:lnTo>
                  <a:pt x="5925951" y="2945379"/>
                </a:lnTo>
                <a:lnTo>
                  <a:pt x="5932997" y="2940682"/>
                </a:lnTo>
                <a:close/>
                <a:moveTo>
                  <a:pt x="5580680" y="2931285"/>
                </a:moveTo>
                <a:lnTo>
                  <a:pt x="5575983" y="2943031"/>
                </a:lnTo>
                <a:cubicBezTo>
                  <a:pt x="5585378" y="2938332"/>
                  <a:pt x="5578331" y="2947729"/>
                  <a:pt x="5585378" y="2933634"/>
                </a:cubicBezTo>
                <a:close/>
                <a:moveTo>
                  <a:pt x="5991325" y="2930698"/>
                </a:moveTo>
                <a:lnTo>
                  <a:pt x="5991716" y="2931285"/>
                </a:lnTo>
                <a:lnTo>
                  <a:pt x="5989629" y="2934417"/>
                </a:lnTo>
                <a:lnTo>
                  <a:pt x="5989368" y="2933634"/>
                </a:lnTo>
                <a:close/>
                <a:moveTo>
                  <a:pt x="5528126" y="2930404"/>
                </a:moveTo>
                <a:cubicBezTo>
                  <a:pt x="5528419" y="2930699"/>
                  <a:pt x="5527832" y="2932460"/>
                  <a:pt x="5529007" y="2935984"/>
                </a:cubicBezTo>
                <a:lnTo>
                  <a:pt x="5519612" y="2940682"/>
                </a:lnTo>
                <a:lnTo>
                  <a:pt x="5524831" y="2945902"/>
                </a:lnTo>
                <a:lnTo>
                  <a:pt x="5521961" y="2947729"/>
                </a:lnTo>
                <a:cubicBezTo>
                  <a:pt x="5521961" y="2947729"/>
                  <a:pt x="5514914" y="2945379"/>
                  <a:pt x="5514914" y="2945379"/>
                </a:cubicBezTo>
                <a:cubicBezTo>
                  <a:pt x="5518437" y="2940682"/>
                  <a:pt x="5520199" y="2939507"/>
                  <a:pt x="5521374" y="2938039"/>
                </a:cubicBezTo>
                <a:lnTo>
                  <a:pt x="5522964" y="2933109"/>
                </a:lnTo>
                <a:close/>
                <a:moveTo>
                  <a:pt x="5366940" y="2928916"/>
                </a:moveTo>
                <a:cubicBezTo>
                  <a:pt x="5366940" y="2933614"/>
                  <a:pt x="5366940" y="2933614"/>
                  <a:pt x="5369289" y="2935964"/>
                </a:cubicBezTo>
                <a:lnTo>
                  <a:pt x="5364592" y="2933614"/>
                </a:lnTo>
                <a:cubicBezTo>
                  <a:pt x="5366940" y="2926567"/>
                  <a:pt x="5362243" y="2933614"/>
                  <a:pt x="5366940" y="2928916"/>
                </a:cubicBezTo>
                <a:close/>
                <a:moveTo>
                  <a:pt x="5948355" y="2926407"/>
                </a:moveTo>
                <a:lnTo>
                  <a:pt x="5949438" y="2926587"/>
                </a:lnTo>
                <a:lnTo>
                  <a:pt x="5948339" y="2930602"/>
                </a:lnTo>
                <a:lnTo>
                  <a:pt x="5947090" y="2928937"/>
                </a:lnTo>
                <a:close/>
                <a:moveTo>
                  <a:pt x="5362243" y="2921849"/>
                </a:moveTo>
                <a:lnTo>
                  <a:pt x="5362243" y="2924198"/>
                </a:lnTo>
                <a:lnTo>
                  <a:pt x="5357546" y="2924198"/>
                </a:lnTo>
                <a:close/>
                <a:moveTo>
                  <a:pt x="5315267" y="2921848"/>
                </a:moveTo>
                <a:lnTo>
                  <a:pt x="5315267" y="2924198"/>
                </a:lnTo>
                <a:lnTo>
                  <a:pt x="5315267" y="2926547"/>
                </a:lnTo>
                <a:lnTo>
                  <a:pt x="5312919" y="2924198"/>
                </a:lnTo>
                <a:close/>
                <a:moveTo>
                  <a:pt x="5305872" y="2919513"/>
                </a:moveTo>
                <a:lnTo>
                  <a:pt x="5303523" y="2924211"/>
                </a:lnTo>
                <a:lnTo>
                  <a:pt x="5301175" y="2921863"/>
                </a:lnTo>
                <a:cubicBezTo>
                  <a:pt x="5303523" y="2919513"/>
                  <a:pt x="5301175" y="2919513"/>
                  <a:pt x="5305872" y="2919513"/>
                </a:cubicBezTo>
                <a:close/>
                <a:moveTo>
                  <a:pt x="5419720" y="2918849"/>
                </a:moveTo>
                <a:lnTo>
                  <a:pt x="5419495" y="2918953"/>
                </a:lnTo>
                <a:lnTo>
                  <a:pt x="5419381" y="2918917"/>
                </a:lnTo>
                <a:close/>
                <a:moveTo>
                  <a:pt x="5428010" y="2917191"/>
                </a:moveTo>
                <a:lnTo>
                  <a:pt x="5428010" y="2921889"/>
                </a:lnTo>
                <a:lnTo>
                  <a:pt x="5424095" y="2917973"/>
                </a:lnTo>
                <a:close/>
                <a:moveTo>
                  <a:pt x="5423312" y="2917191"/>
                </a:moveTo>
                <a:lnTo>
                  <a:pt x="5424095" y="2917973"/>
                </a:lnTo>
                <a:lnTo>
                  <a:pt x="5419720" y="2918849"/>
                </a:lnTo>
                <a:close/>
                <a:moveTo>
                  <a:pt x="5512565" y="2917144"/>
                </a:moveTo>
                <a:lnTo>
                  <a:pt x="5514913" y="2917144"/>
                </a:lnTo>
                <a:lnTo>
                  <a:pt x="5512565" y="2919492"/>
                </a:lnTo>
                <a:close/>
                <a:moveTo>
                  <a:pt x="5909509" y="2914842"/>
                </a:moveTo>
                <a:lnTo>
                  <a:pt x="5916556" y="2921889"/>
                </a:lnTo>
                <a:lnTo>
                  <a:pt x="5921253" y="2914842"/>
                </a:lnTo>
                <a:close/>
                <a:moveTo>
                  <a:pt x="5902463" y="2914842"/>
                </a:moveTo>
                <a:lnTo>
                  <a:pt x="5895416" y="2919539"/>
                </a:lnTo>
                <a:lnTo>
                  <a:pt x="5902463" y="2924238"/>
                </a:lnTo>
                <a:close/>
                <a:moveTo>
                  <a:pt x="5520134" y="2911969"/>
                </a:moveTo>
                <a:lnTo>
                  <a:pt x="5524310" y="2917191"/>
                </a:lnTo>
                <a:lnTo>
                  <a:pt x="5514914" y="2917191"/>
                </a:lnTo>
                <a:close/>
                <a:moveTo>
                  <a:pt x="5413917" y="2910142"/>
                </a:moveTo>
                <a:lnTo>
                  <a:pt x="5416627" y="2911769"/>
                </a:lnTo>
                <a:lnTo>
                  <a:pt x="5413917" y="2917191"/>
                </a:lnTo>
                <a:lnTo>
                  <a:pt x="5419381" y="2918917"/>
                </a:lnTo>
                <a:lnTo>
                  <a:pt x="5416266" y="2919539"/>
                </a:lnTo>
                <a:lnTo>
                  <a:pt x="5411568" y="2917191"/>
                </a:lnTo>
                <a:close/>
                <a:moveTo>
                  <a:pt x="5874278" y="2907794"/>
                </a:moveTo>
                <a:lnTo>
                  <a:pt x="5867231" y="2914842"/>
                </a:lnTo>
                <a:lnTo>
                  <a:pt x="5874278" y="2917191"/>
                </a:lnTo>
                <a:lnTo>
                  <a:pt x="5878975" y="2914842"/>
                </a:lnTo>
                <a:close/>
                <a:moveTo>
                  <a:pt x="5509433" y="2906853"/>
                </a:moveTo>
                <a:lnTo>
                  <a:pt x="5510644" y="2907580"/>
                </a:lnTo>
                <a:lnTo>
                  <a:pt x="5510217" y="2907794"/>
                </a:lnTo>
                <a:close/>
                <a:moveTo>
                  <a:pt x="5514914" y="2905444"/>
                </a:moveTo>
                <a:lnTo>
                  <a:pt x="5517002" y="2908054"/>
                </a:lnTo>
                <a:lnTo>
                  <a:pt x="5514914" y="2910142"/>
                </a:lnTo>
                <a:lnTo>
                  <a:pt x="5510644" y="2907580"/>
                </a:lnTo>
                <a:close/>
                <a:moveTo>
                  <a:pt x="5813209" y="2900746"/>
                </a:moveTo>
                <a:lnTo>
                  <a:pt x="5820256" y="2907794"/>
                </a:lnTo>
                <a:lnTo>
                  <a:pt x="5822604" y="2900746"/>
                </a:lnTo>
                <a:close/>
                <a:moveTo>
                  <a:pt x="5504286" y="2900676"/>
                </a:moveTo>
                <a:lnTo>
                  <a:pt x="5509433" y="2906853"/>
                </a:lnTo>
                <a:lnTo>
                  <a:pt x="5503170" y="2903095"/>
                </a:lnTo>
                <a:close/>
                <a:moveTo>
                  <a:pt x="1134461" y="2898448"/>
                </a:moveTo>
                <a:lnTo>
                  <a:pt x="1108626" y="2905497"/>
                </a:lnTo>
                <a:cubicBezTo>
                  <a:pt x="1108626" y="2905497"/>
                  <a:pt x="1118018" y="2912543"/>
                  <a:pt x="1122718" y="2917239"/>
                </a:cubicBezTo>
                <a:lnTo>
                  <a:pt x="1164997" y="2921938"/>
                </a:lnTo>
                <a:cubicBezTo>
                  <a:pt x="1169696" y="2921938"/>
                  <a:pt x="1172041" y="2924287"/>
                  <a:pt x="1174391" y="2924287"/>
                </a:cubicBezTo>
                <a:cubicBezTo>
                  <a:pt x="1174391" y="2924287"/>
                  <a:pt x="1176738" y="2924287"/>
                  <a:pt x="1176738" y="2924287"/>
                </a:cubicBezTo>
                <a:cubicBezTo>
                  <a:pt x="1188482" y="2926635"/>
                  <a:pt x="1188482" y="2928983"/>
                  <a:pt x="1197876" y="2917239"/>
                </a:cubicBezTo>
                <a:cubicBezTo>
                  <a:pt x="1197876" y="2917239"/>
                  <a:pt x="1193181" y="2914892"/>
                  <a:pt x="1190831" y="2914892"/>
                </a:cubicBezTo>
                <a:lnTo>
                  <a:pt x="1153254" y="2907845"/>
                </a:lnTo>
                <a:close/>
                <a:moveTo>
                  <a:pt x="5411568" y="2898397"/>
                </a:moveTo>
                <a:lnTo>
                  <a:pt x="5414700" y="2899440"/>
                </a:lnTo>
                <a:lnTo>
                  <a:pt x="5413917" y="2900746"/>
                </a:lnTo>
                <a:lnTo>
                  <a:pt x="5425661" y="2910142"/>
                </a:lnTo>
                <a:cubicBezTo>
                  <a:pt x="5420963" y="2912491"/>
                  <a:pt x="5420376" y="2913666"/>
                  <a:pt x="5419789" y="2913666"/>
                </a:cubicBezTo>
                <a:lnTo>
                  <a:pt x="5416627" y="2911769"/>
                </a:lnTo>
                <a:lnTo>
                  <a:pt x="5418615" y="2907794"/>
                </a:lnTo>
                <a:lnTo>
                  <a:pt x="5411568" y="2907794"/>
                </a:lnTo>
                <a:close/>
                <a:moveTo>
                  <a:pt x="5731002" y="2893699"/>
                </a:moveTo>
                <a:lnTo>
                  <a:pt x="5723956" y="2900746"/>
                </a:lnTo>
                <a:lnTo>
                  <a:pt x="5731002" y="2903095"/>
                </a:lnTo>
                <a:close/>
                <a:moveTo>
                  <a:pt x="504987" y="2891422"/>
                </a:moveTo>
                <a:lnTo>
                  <a:pt x="495595" y="2893770"/>
                </a:lnTo>
                <a:lnTo>
                  <a:pt x="493245" y="2900817"/>
                </a:lnTo>
                <a:lnTo>
                  <a:pt x="495595" y="2903165"/>
                </a:lnTo>
                <a:close/>
                <a:moveTo>
                  <a:pt x="6012855" y="2891350"/>
                </a:moveTo>
                <a:cubicBezTo>
                  <a:pt x="6019902" y="2896048"/>
                  <a:pt x="6012855" y="2893699"/>
                  <a:pt x="6022250" y="2891350"/>
                </a:cubicBezTo>
                <a:lnTo>
                  <a:pt x="6022250" y="2898397"/>
                </a:lnTo>
                <a:lnTo>
                  <a:pt x="6029297" y="2898397"/>
                </a:lnTo>
                <a:lnTo>
                  <a:pt x="6024599" y="2905444"/>
                </a:lnTo>
                <a:lnTo>
                  <a:pt x="6031646" y="2905444"/>
                </a:lnTo>
                <a:cubicBezTo>
                  <a:pt x="6029297" y="2917191"/>
                  <a:pt x="6026948" y="2917191"/>
                  <a:pt x="6017553" y="2921889"/>
                </a:cubicBezTo>
                <a:lnTo>
                  <a:pt x="6019902" y="2928937"/>
                </a:lnTo>
                <a:lnTo>
                  <a:pt x="6005809" y="2924238"/>
                </a:lnTo>
                <a:cubicBezTo>
                  <a:pt x="6001111" y="2926587"/>
                  <a:pt x="6008158" y="2926587"/>
                  <a:pt x="5994065" y="2926587"/>
                </a:cubicBezTo>
                <a:lnTo>
                  <a:pt x="5991325" y="2930698"/>
                </a:lnTo>
                <a:lnTo>
                  <a:pt x="5987019" y="2924238"/>
                </a:lnTo>
                <a:cubicBezTo>
                  <a:pt x="6003460" y="2924238"/>
                  <a:pt x="5998763" y="2917191"/>
                  <a:pt x="5996414" y="2905444"/>
                </a:cubicBezTo>
                <a:lnTo>
                  <a:pt x="6005809" y="2905444"/>
                </a:lnTo>
                <a:lnTo>
                  <a:pt x="6005809" y="2898397"/>
                </a:lnTo>
                <a:lnTo>
                  <a:pt x="6012855" y="2898397"/>
                </a:lnTo>
                <a:close/>
                <a:moveTo>
                  <a:pt x="5871929" y="2891350"/>
                </a:moveTo>
                <a:cubicBezTo>
                  <a:pt x="5867231" y="2893699"/>
                  <a:pt x="5862534" y="2891350"/>
                  <a:pt x="5862534" y="2898397"/>
                </a:cubicBezTo>
                <a:cubicBezTo>
                  <a:pt x="5862534" y="2905444"/>
                  <a:pt x="5862534" y="2896048"/>
                  <a:pt x="5864883" y="2905444"/>
                </a:cubicBezTo>
                <a:cubicBezTo>
                  <a:pt x="5878975" y="2896048"/>
                  <a:pt x="5867231" y="2905444"/>
                  <a:pt x="5871929" y="2891350"/>
                </a:cubicBezTo>
                <a:close/>
                <a:moveTo>
                  <a:pt x="5505519" y="2889637"/>
                </a:moveTo>
                <a:lnTo>
                  <a:pt x="5505519" y="2891350"/>
                </a:lnTo>
                <a:lnTo>
                  <a:pt x="5512566" y="2891350"/>
                </a:lnTo>
                <a:lnTo>
                  <a:pt x="5503170" y="2893699"/>
                </a:lnTo>
                <a:cubicBezTo>
                  <a:pt x="5504344" y="2898396"/>
                  <a:pt x="5504932" y="2898985"/>
                  <a:pt x="5504931" y="2899278"/>
                </a:cubicBezTo>
                <a:lnTo>
                  <a:pt x="5504286" y="2900676"/>
                </a:lnTo>
                <a:lnTo>
                  <a:pt x="5498473" y="2893699"/>
                </a:lnTo>
                <a:cubicBezTo>
                  <a:pt x="5505519" y="2891937"/>
                  <a:pt x="5503317" y="2895460"/>
                  <a:pt x="5504748" y="2891388"/>
                </a:cubicBezTo>
                <a:close/>
                <a:moveTo>
                  <a:pt x="5707514" y="2889000"/>
                </a:moveTo>
                <a:lnTo>
                  <a:pt x="5707514" y="2898397"/>
                </a:lnTo>
                <a:lnTo>
                  <a:pt x="5714560" y="2898397"/>
                </a:lnTo>
                <a:cubicBezTo>
                  <a:pt x="5712212" y="2889000"/>
                  <a:pt x="5714560" y="2893699"/>
                  <a:pt x="5707514" y="2889000"/>
                </a:cubicBezTo>
                <a:close/>
                <a:moveTo>
                  <a:pt x="5634702" y="2889000"/>
                </a:moveTo>
                <a:lnTo>
                  <a:pt x="5641749" y="2896048"/>
                </a:lnTo>
                <a:lnTo>
                  <a:pt x="5641749" y="2889000"/>
                </a:lnTo>
                <a:close/>
                <a:moveTo>
                  <a:pt x="5557192" y="2889000"/>
                </a:moveTo>
                <a:lnTo>
                  <a:pt x="5559541" y="2903095"/>
                </a:lnTo>
                <a:lnTo>
                  <a:pt x="5552495" y="2900746"/>
                </a:lnTo>
                <a:lnTo>
                  <a:pt x="5552495" y="2910142"/>
                </a:lnTo>
                <a:lnTo>
                  <a:pt x="5559541" y="2903095"/>
                </a:lnTo>
                <a:cubicBezTo>
                  <a:pt x="5571285" y="2893699"/>
                  <a:pt x="5564239" y="2905444"/>
                  <a:pt x="5566587" y="2889000"/>
                </a:cubicBezTo>
                <a:close/>
                <a:moveTo>
                  <a:pt x="4385151" y="2886651"/>
                </a:moveTo>
                <a:cubicBezTo>
                  <a:pt x="4366360" y="2900746"/>
                  <a:pt x="4371058" y="2898397"/>
                  <a:pt x="4361663" y="2945379"/>
                </a:cubicBezTo>
                <a:cubicBezTo>
                  <a:pt x="4359314" y="2943031"/>
                  <a:pt x="4352267" y="2945379"/>
                  <a:pt x="4359314" y="2950078"/>
                </a:cubicBezTo>
                <a:cubicBezTo>
                  <a:pt x="4378104" y="2947729"/>
                  <a:pt x="4389848" y="2959474"/>
                  <a:pt x="4420382" y="2968869"/>
                </a:cubicBezTo>
                <a:cubicBezTo>
                  <a:pt x="4418033" y="2973560"/>
                  <a:pt x="4415684" y="2980609"/>
                  <a:pt x="4413336" y="2985306"/>
                </a:cubicBezTo>
                <a:cubicBezTo>
                  <a:pt x="4439172" y="2994701"/>
                  <a:pt x="4436824" y="2987659"/>
                  <a:pt x="4465009" y="2992354"/>
                </a:cubicBezTo>
                <a:cubicBezTo>
                  <a:pt x="4465009" y="3013491"/>
                  <a:pt x="4455614" y="3018196"/>
                  <a:pt x="4441521" y="3029934"/>
                </a:cubicBezTo>
                <a:cubicBezTo>
                  <a:pt x="4453265" y="3034631"/>
                  <a:pt x="4450916" y="3044027"/>
                  <a:pt x="4462660" y="3046376"/>
                </a:cubicBezTo>
                <a:cubicBezTo>
                  <a:pt x="4483799" y="3029934"/>
                  <a:pt x="4472055" y="2997047"/>
                  <a:pt x="4507287" y="3004097"/>
                </a:cubicBezTo>
                <a:cubicBezTo>
                  <a:pt x="4530775" y="2966520"/>
                  <a:pt x="4483799" y="2945379"/>
                  <a:pt x="4514333" y="2919539"/>
                </a:cubicBezTo>
                <a:cubicBezTo>
                  <a:pt x="4495543" y="2910142"/>
                  <a:pt x="4507287" y="2940682"/>
                  <a:pt x="4481450" y="2933635"/>
                </a:cubicBezTo>
                <a:cubicBezTo>
                  <a:pt x="4472055" y="2903095"/>
                  <a:pt x="4401592" y="2907793"/>
                  <a:pt x="4385151" y="2886651"/>
                </a:cubicBezTo>
                <a:close/>
                <a:moveTo>
                  <a:pt x="5846092" y="2884302"/>
                </a:moveTo>
                <a:lnTo>
                  <a:pt x="5839046" y="2891350"/>
                </a:lnTo>
                <a:lnTo>
                  <a:pt x="5846092" y="2893699"/>
                </a:lnTo>
                <a:lnTo>
                  <a:pt x="5850790" y="2891350"/>
                </a:lnTo>
                <a:close/>
                <a:moveTo>
                  <a:pt x="5505519" y="2884302"/>
                </a:moveTo>
                <a:lnTo>
                  <a:pt x="5507150" y="2885934"/>
                </a:lnTo>
                <a:lnTo>
                  <a:pt x="5505519" y="2889637"/>
                </a:lnTo>
                <a:close/>
                <a:moveTo>
                  <a:pt x="5585378" y="2881957"/>
                </a:moveTo>
                <a:lnTo>
                  <a:pt x="5585378" y="2891350"/>
                </a:lnTo>
                <a:lnTo>
                  <a:pt x="5592424" y="2891350"/>
                </a:lnTo>
                <a:lnTo>
                  <a:pt x="5592424" y="2881957"/>
                </a:lnTo>
                <a:close/>
                <a:moveTo>
                  <a:pt x="5651144" y="2879605"/>
                </a:moveTo>
                <a:lnTo>
                  <a:pt x="5658190" y="2886652"/>
                </a:lnTo>
                <a:lnTo>
                  <a:pt x="5662887" y="2879605"/>
                </a:lnTo>
                <a:close/>
                <a:moveTo>
                  <a:pt x="5625307" y="2879605"/>
                </a:moveTo>
                <a:cubicBezTo>
                  <a:pt x="5615912" y="2886652"/>
                  <a:pt x="5618261" y="2879605"/>
                  <a:pt x="5618261" y="2893699"/>
                </a:cubicBezTo>
                <a:cubicBezTo>
                  <a:pt x="5627656" y="2891350"/>
                  <a:pt x="5620609" y="2891350"/>
                  <a:pt x="5630005" y="2893699"/>
                </a:cubicBezTo>
                <a:close/>
                <a:moveTo>
                  <a:pt x="1273021" y="2877259"/>
                </a:moveTo>
                <a:cubicBezTo>
                  <a:pt x="1270673" y="2887826"/>
                  <a:pt x="1270088" y="2898397"/>
                  <a:pt x="1270672" y="2908969"/>
                </a:cubicBezTo>
                <a:lnTo>
                  <a:pt x="1270672" y="2893698"/>
                </a:lnTo>
                <a:cubicBezTo>
                  <a:pt x="1270672" y="2886651"/>
                  <a:pt x="1273021" y="2881957"/>
                  <a:pt x="1273021" y="2877259"/>
                </a:cubicBezTo>
                <a:close/>
                <a:moveTo>
                  <a:pt x="5256549" y="2874908"/>
                </a:moveTo>
                <a:lnTo>
                  <a:pt x="5256549" y="2881957"/>
                </a:lnTo>
                <a:lnTo>
                  <a:pt x="5263595" y="2874908"/>
                </a:lnTo>
                <a:close/>
                <a:moveTo>
                  <a:pt x="5186085" y="2874884"/>
                </a:moveTo>
                <a:cubicBezTo>
                  <a:pt x="5183737" y="2877233"/>
                  <a:pt x="5183737" y="2877233"/>
                  <a:pt x="5181388" y="2879581"/>
                </a:cubicBezTo>
                <a:cubicBezTo>
                  <a:pt x="5181388" y="2874884"/>
                  <a:pt x="5179039" y="2874884"/>
                  <a:pt x="5186085" y="2874884"/>
                </a:cubicBezTo>
                <a:close/>
                <a:moveTo>
                  <a:pt x="5514914" y="2870209"/>
                </a:moveTo>
                <a:lnTo>
                  <a:pt x="5507868" y="2877259"/>
                </a:lnTo>
                <a:lnTo>
                  <a:pt x="5514914" y="2877259"/>
                </a:lnTo>
                <a:close/>
                <a:moveTo>
                  <a:pt x="5364973" y="2870209"/>
                </a:moveTo>
                <a:lnTo>
                  <a:pt x="5371639" y="2870209"/>
                </a:lnTo>
                <a:lnTo>
                  <a:pt x="5369290" y="2877259"/>
                </a:lnTo>
                <a:lnTo>
                  <a:pt x="5373596" y="2877259"/>
                </a:lnTo>
                <a:lnTo>
                  <a:pt x="5373988" y="2879605"/>
                </a:lnTo>
                <a:lnTo>
                  <a:pt x="5371639" y="2881957"/>
                </a:lnTo>
                <a:cubicBezTo>
                  <a:pt x="5366941" y="2878431"/>
                  <a:pt x="5365767" y="2877845"/>
                  <a:pt x="5365473" y="2876375"/>
                </a:cubicBezTo>
                <a:close/>
                <a:moveTo>
                  <a:pt x="5860185" y="2867859"/>
                </a:moveTo>
                <a:lnTo>
                  <a:pt x="5860185" y="2877259"/>
                </a:lnTo>
                <a:lnTo>
                  <a:pt x="5869580" y="2867859"/>
                </a:lnTo>
                <a:close/>
                <a:moveTo>
                  <a:pt x="5463241" y="2867859"/>
                </a:moveTo>
                <a:lnTo>
                  <a:pt x="5463241" y="2877259"/>
                </a:lnTo>
                <a:lnTo>
                  <a:pt x="5460892" y="2879605"/>
                </a:lnTo>
                <a:lnTo>
                  <a:pt x="5458544" y="2884302"/>
                </a:lnTo>
                <a:lnTo>
                  <a:pt x="5456195" y="2884302"/>
                </a:lnTo>
                <a:lnTo>
                  <a:pt x="5457134" y="2885714"/>
                </a:lnTo>
                <a:lnTo>
                  <a:pt x="5451497" y="2891350"/>
                </a:lnTo>
                <a:lnTo>
                  <a:pt x="5460892" y="2891350"/>
                </a:lnTo>
                <a:lnTo>
                  <a:pt x="5457134" y="2885714"/>
                </a:lnTo>
                <a:lnTo>
                  <a:pt x="5458544" y="2884302"/>
                </a:lnTo>
                <a:lnTo>
                  <a:pt x="5463241" y="2884302"/>
                </a:lnTo>
                <a:lnTo>
                  <a:pt x="5463241" y="2877259"/>
                </a:lnTo>
                <a:lnTo>
                  <a:pt x="5482032" y="2874908"/>
                </a:lnTo>
                <a:cubicBezTo>
                  <a:pt x="5477334" y="2867859"/>
                  <a:pt x="5482032" y="2870209"/>
                  <a:pt x="5472636" y="2867859"/>
                </a:cubicBezTo>
                <a:lnTo>
                  <a:pt x="5472636" y="2874908"/>
                </a:lnTo>
                <a:close/>
                <a:moveTo>
                  <a:pt x="5331710" y="2867859"/>
                </a:moveTo>
                <a:lnTo>
                  <a:pt x="5338756" y="2874908"/>
                </a:lnTo>
                <a:lnTo>
                  <a:pt x="5341105" y="2867859"/>
                </a:lnTo>
                <a:close/>
                <a:moveTo>
                  <a:pt x="446267" y="2865594"/>
                </a:moveTo>
                <a:lnTo>
                  <a:pt x="349970" y="3011191"/>
                </a:lnTo>
                <a:cubicBezTo>
                  <a:pt x="349970" y="3011191"/>
                  <a:pt x="352319" y="3013540"/>
                  <a:pt x="352319" y="3015889"/>
                </a:cubicBezTo>
                <a:lnTo>
                  <a:pt x="352319" y="3025279"/>
                </a:lnTo>
                <a:cubicBezTo>
                  <a:pt x="352319" y="3025279"/>
                  <a:pt x="333528" y="3053460"/>
                  <a:pt x="321784" y="3065200"/>
                </a:cubicBezTo>
                <a:lnTo>
                  <a:pt x="331178" y="3069899"/>
                </a:lnTo>
                <a:lnTo>
                  <a:pt x="392247" y="2975965"/>
                </a:lnTo>
                <a:lnTo>
                  <a:pt x="443918" y="2879680"/>
                </a:lnTo>
                <a:close/>
                <a:moveTo>
                  <a:pt x="5578331" y="2865511"/>
                </a:moveTo>
                <a:cubicBezTo>
                  <a:pt x="5580680" y="2879605"/>
                  <a:pt x="5575983" y="2870209"/>
                  <a:pt x="5585378" y="2879605"/>
                </a:cubicBezTo>
                <a:cubicBezTo>
                  <a:pt x="5583029" y="2863162"/>
                  <a:pt x="5587727" y="2872559"/>
                  <a:pt x="5578331" y="2865511"/>
                </a:cubicBezTo>
                <a:close/>
                <a:moveTo>
                  <a:pt x="5141459" y="2865511"/>
                </a:moveTo>
                <a:lnTo>
                  <a:pt x="5141459" y="2877259"/>
                </a:lnTo>
                <a:lnTo>
                  <a:pt x="5132573" y="2874295"/>
                </a:lnTo>
                <a:lnTo>
                  <a:pt x="5138763" y="2880009"/>
                </a:lnTo>
                <a:lnTo>
                  <a:pt x="5138816" y="2879899"/>
                </a:lnTo>
                <a:cubicBezTo>
                  <a:pt x="5140284" y="2879017"/>
                  <a:pt x="5142633" y="2879605"/>
                  <a:pt x="5148505" y="2879605"/>
                </a:cubicBezTo>
                <a:cubicBezTo>
                  <a:pt x="5141459" y="2865511"/>
                  <a:pt x="5155551" y="2874908"/>
                  <a:pt x="5141459" y="2865511"/>
                </a:cubicBezTo>
                <a:close/>
                <a:moveTo>
                  <a:pt x="5322315" y="2863162"/>
                </a:moveTo>
                <a:lnTo>
                  <a:pt x="5319966" y="2872559"/>
                </a:lnTo>
                <a:lnTo>
                  <a:pt x="5305873" y="2872559"/>
                </a:lnTo>
                <a:cubicBezTo>
                  <a:pt x="5308222" y="2874908"/>
                  <a:pt x="5310571" y="2877259"/>
                  <a:pt x="5310571" y="2877259"/>
                </a:cubicBezTo>
                <a:cubicBezTo>
                  <a:pt x="5310571" y="2879605"/>
                  <a:pt x="5310571" y="2879605"/>
                  <a:pt x="5312920" y="2884302"/>
                </a:cubicBezTo>
                <a:lnTo>
                  <a:pt x="5319966" y="2879605"/>
                </a:lnTo>
                <a:lnTo>
                  <a:pt x="5319966" y="2891350"/>
                </a:lnTo>
                <a:lnTo>
                  <a:pt x="5329361" y="2879605"/>
                </a:lnTo>
                <a:lnTo>
                  <a:pt x="5319966" y="2879605"/>
                </a:lnTo>
                <a:lnTo>
                  <a:pt x="5329361" y="2867859"/>
                </a:lnTo>
                <a:close/>
                <a:moveTo>
                  <a:pt x="5305873" y="2863162"/>
                </a:moveTo>
                <a:lnTo>
                  <a:pt x="5312920" y="2870209"/>
                </a:lnTo>
                <a:lnTo>
                  <a:pt x="5312920" y="2863162"/>
                </a:lnTo>
                <a:close/>
                <a:moveTo>
                  <a:pt x="5202556" y="2863162"/>
                </a:moveTo>
                <a:lnTo>
                  <a:pt x="5204047" y="2864655"/>
                </a:lnTo>
                <a:lnTo>
                  <a:pt x="5204876" y="2863162"/>
                </a:lnTo>
                <a:close/>
                <a:moveTo>
                  <a:pt x="293598" y="2860890"/>
                </a:moveTo>
                <a:lnTo>
                  <a:pt x="288900" y="2863240"/>
                </a:lnTo>
                <a:lnTo>
                  <a:pt x="293598" y="2870286"/>
                </a:lnTo>
                <a:lnTo>
                  <a:pt x="295948" y="2863240"/>
                </a:lnTo>
                <a:cubicBezTo>
                  <a:pt x="295948" y="2863240"/>
                  <a:pt x="293598" y="2860890"/>
                  <a:pt x="293598" y="2860890"/>
                </a:cubicBezTo>
                <a:close/>
                <a:moveTo>
                  <a:pt x="5848441" y="2860812"/>
                </a:moveTo>
                <a:lnTo>
                  <a:pt x="5848441" y="2867859"/>
                </a:lnTo>
                <a:lnTo>
                  <a:pt x="5839046" y="2867859"/>
                </a:lnTo>
                <a:cubicBezTo>
                  <a:pt x="5843743" y="2881957"/>
                  <a:pt x="5836697" y="2867859"/>
                  <a:pt x="5841395" y="2881957"/>
                </a:cubicBezTo>
                <a:cubicBezTo>
                  <a:pt x="5850790" y="2874908"/>
                  <a:pt x="5848441" y="2881957"/>
                  <a:pt x="5846092" y="2872559"/>
                </a:cubicBezTo>
                <a:lnTo>
                  <a:pt x="5848441" y="2867859"/>
                </a:lnTo>
                <a:lnTo>
                  <a:pt x="5855487" y="2860812"/>
                </a:lnTo>
                <a:close/>
                <a:moveTo>
                  <a:pt x="5667585" y="2858471"/>
                </a:moveTo>
                <a:lnTo>
                  <a:pt x="5660538" y="2865511"/>
                </a:lnTo>
                <a:lnTo>
                  <a:pt x="5672282" y="2865511"/>
                </a:lnTo>
                <a:close/>
                <a:moveTo>
                  <a:pt x="5608865" y="2858471"/>
                </a:moveTo>
                <a:lnTo>
                  <a:pt x="5601819" y="2865511"/>
                </a:lnTo>
                <a:lnTo>
                  <a:pt x="5608865" y="2867859"/>
                </a:lnTo>
                <a:lnTo>
                  <a:pt x="5613563" y="2865511"/>
                </a:lnTo>
                <a:close/>
                <a:moveTo>
                  <a:pt x="5594773" y="2858471"/>
                </a:moveTo>
                <a:lnTo>
                  <a:pt x="5587727" y="2865511"/>
                </a:lnTo>
                <a:lnTo>
                  <a:pt x="5594773" y="2867859"/>
                </a:lnTo>
                <a:close/>
                <a:moveTo>
                  <a:pt x="5437405" y="2858471"/>
                </a:moveTo>
                <a:lnTo>
                  <a:pt x="5430359" y="2865511"/>
                </a:lnTo>
                <a:lnTo>
                  <a:pt x="5442102" y="2865511"/>
                </a:lnTo>
                <a:close/>
                <a:moveTo>
                  <a:pt x="5357546" y="2858471"/>
                </a:moveTo>
                <a:lnTo>
                  <a:pt x="5350500" y="2865511"/>
                </a:lnTo>
                <a:lnTo>
                  <a:pt x="5362244" y="2865511"/>
                </a:lnTo>
                <a:close/>
                <a:moveTo>
                  <a:pt x="5627656" y="2856119"/>
                </a:moveTo>
                <a:lnTo>
                  <a:pt x="5632353" y="2863162"/>
                </a:lnTo>
                <a:lnTo>
                  <a:pt x="5637051" y="2856119"/>
                </a:lnTo>
                <a:close/>
                <a:moveTo>
                  <a:pt x="5543100" y="2856119"/>
                </a:moveTo>
                <a:lnTo>
                  <a:pt x="5543100" y="2865511"/>
                </a:lnTo>
                <a:lnTo>
                  <a:pt x="5554843" y="2865511"/>
                </a:lnTo>
                <a:close/>
                <a:moveTo>
                  <a:pt x="5533705" y="2856119"/>
                </a:moveTo>
                <a:cubicBezTo>
                  <a:pt x="5521961" y="2856119"/>
                  <a:pt x="5521961" y="2856119"/>
                  <a:pt x="5517263" y="2865511"/>
                </a:cubicBezTo>
                <a:cubicBezTo>
                  <a:pt x="5531356" y="2865511"/>
                  <a:pt x="5529007" y="2865511"/>
                  <a:pt x="5533705" y="2856119"/>
                </a:cubicBezTo>
                <a:close/>
                <a:moveTo>
                  <a:pt x="5388080" y="2853769"/>
                </a:moveTo>
                <a:lnTo>
                  <a:pt x="5381034" y="2858471"/>
                </a:lnTo>
                <a:lnTo>
                  <a:pt x="5388080" y="2863162"/>
                </a:lnTo>
                <a:close/>
                <a:moveTo>
                  <a:pt x="5294129" y="2851420"/>
                </a:moveTo>
                <a:lnTo>
                  <a:pt x="5280036" y="2856119"/>
                </a:lnTo>
                <a:lnTo>
                  <a:pt x="5265944" y="2856119"/>
                </a:lnTo>
                <a:lnTo>
                  <a:pt x="5272990" y="2865511"/>
                </a:lnTo>
                <a:lnTo>
                  <a:pt x="5272990" y="2872559"/>
                </a:lnTo>
                <a:cubicBezTo>
                  <a:pt x="5268293" y="2865511"/>
                  <a:pt x="5265944" y="2865511"/>
                  <a:pt x="5258898" y="2863162"/>
                </a:cubicBezTo>
                <a:lnTo>
                  <a:pt x="5263595" y="2856119"/>
                </a:lnTo>
                <a:lnTo>
                  <a:pt x="5254200" y="2856119"/>
                </a:lnTo>
                <a:lnTo>
                  <a:pt x="5256549" y="2870209"/>
                </a:lnTo>
                <a:cubicBezTo>
                  <a:pt x="5270641" y="2877259"/>
                  <a:pt x="5261246" y="2867859"/>
                  <a:pt x="5265944" y="2879605"/>
                </a:cubicBezTo>
                <a:lnTo>
                  <a:pt x="5272990" y="2879605"/>
                </a:lnTo>
                <a:lnTo>
                  <a:pt x="5272990" y="2872559"/>
                </a:lnTo>
                <a:close/>
                <a:moveTo>
                  <a:pt x="5157899" y="2851396"/>
                </a:moveTo>
                <a:lnTo>
                  <a:pt x="5157899" y="2856096"/>
                </a:lnTo>
                <a:lnTo>
                  <a:pt x="5153202" y="2853744"/>
                </a:lnTo>
                <a:close/>
                <a:moveTo>
                  <a:pt x="1115669" y="2849132"/>
                </a:moveTo>
                <a:lnTo>
                  <a:pt x="1106275" y="2853832"/>
                </a:lnTo>
                <a:cubicBezTo>
                  <a:pt x="1106275" y="2856179"/>
                  <a:pt x="1103926" y="2856179"/>
                  <a:pt x="1103926" y="2856179"/>
                </a:cubicBezTo>
                <a:cubicBezTo>
                  <a:pt x="1103926" y="2856179"/>
                  <a:pt x="1106275" y="2858531"/>
                  <a:pt x="1106275" y="2858531"/>
                </a:cubicBezTo>
                <a:lnTo>
                  <a:pt x="1115669" y="2860870"/>
                </a:lnTo>
                <a:lnTo>
                  <a:pt x="1125068" y="2858531"/>
                </a:lnTo>
                <a:cubicBezTo>
                  <a:pt x="1125068" y="2858531"/>
                  <a:pt x="1125068" y="2856179"/>
                  <a:pt x="1127419" y="2856179"/>
                </a:cubicBezTo>
                <a:lnTo>
                  <a:pt x="1125068" y="2851481"/>
                </a:lnTo>
                <a:close/>
                <a:moveTo>
                  <a:pt x="5437405" y="2849069"/>
                </a:moveTo>
                <a:cubicBezTo>
                  <a:pt x="5442102" y="2853769"/>
                  <a:pt x="5444451" y="2853769"/>
                  <a:pt x="5446800" y="2860812"/>
                </a:cubicBezTo>
                <a:lnTo>
                  <a:pt x="5453846" y="2858471"/>
                </a:lnTo>
                <a:cubicBezTo>
                  <a:pt x="5449148" y="2851420"/>
                  <a:pt x="5451497" y="2849069"/>
                  <a:pt x="5437405" y="2849069"/>
                </a:cubicBezTo>
                <a:close/>
                <a:moveTo>
                  <a:pt x="5867231" y="2844369"/>
                </a:moveTo>
                <a:cubicBezTo>
                  <a:pt x="5864883" y="2844369"/>
                  <a:pt x="5860185" y="2849069"/>
                  <a:pt x="5860185" y="2846719"/>
                </a:cubicBezTo>
                <a:lnTo>
                  <a:pt x="5867231" y="2856119"/>
                </a:lnTo>
                <a:lnTo>
                  <a:pt x="5881324" y="2846719"/>
                </a:lnTo>
                <a:cubicBezTo>
                  <a:pt x="5871929" y="2844369"/>
                  <a:pt x="5874278" y="2844369"/>
                  <a:pt x="5867231" y="2844369"/>
                </a:cubicBezTo>
                <a:close/>
                <a:moveTo>
                  <a:pt x="5780326" y="2844369"/>
                </a:moveTo>
                <a:cubicBezTo>
                  <a:pt x="5782675" y="2849069"/>
                  <a:pt x="5782675" y="2846719"/>
                  <a:pt x="5780326" y="2853769"/>
                </a:cubicBezTo>
                <a:lnTo>
                  <a:pt x="5787373" y="2853769"/>
                </a:lnTo>
                <a:lnTo>
                  <a:pt x="5787373" y="2872559"/>
                </a:lnTo>
                <a:lnTo>
                  <a:pt x="5787373" y="2874908"/>
                </a:lnTo>
                <a:lnTo>
                  <a:pt x="5796768" y="2874908"/>
                </a:lnTo>
                <a:cubicBezTo>
                  <a:pt x="5794419" y="2867859"/>
                  <a:pt x="5794419" y="2865511"/>
                  <a:pt x="5796768" y="2858471"/>
                </a:cubicBezTo>
                <a:lnTo>
                  <a:pt x="5789721" y="2853769"/>
                </a:lnTo>
                <a:cubicBezTo>
                  <a:pt x="5794419" y="2844369"/>
                  <a:pt x="5794419" y="2844369"/>
                  <a:pt x="5780326" y="2844369"/>
                </a:cubicBezTo>
                <a:close/>
                <a:moveTo>
                  <a:pt x="5639400" y="2844369"/>
                </a:moveTo>
                <a:lnTo>
                  <a:pt x="5639400" y="2851420"/>
                </a:lnTo>
                <a:lnTo>
                  <a:pt x="5646446" y="2851420"/>
                </a:lnTo>
                <a:close/>
                <a:moveTo>
                  <a:pt x="5561890" y="2844369"/>
                </a:moveTo>
                <a:lnTo>
                  <a:pt x="5554843" y="2851420"/>
                </a:lnTo>
                <a:lnTo>
                  <a:pt x="5566587" y="2851420"/>
                </a:lnTo>
                <a:close/>
                <a:moveTo>
                  <a:pt x="5376337" y="2844369"/>
                </a:moveTo>
                <a:lnTo>
                  <a:pt x="5371639" y="2851420"/>
                </a:lnTo>
                <a:lnTo>
                  <a:pt x="5383383" y="2849069"/>
                </a:lnTo>
                <a:close/>
                <a:moveTo>
                  <a:pt x="5127366" y="2844369"/>
                </a:moveTo>
                <a:lnTo>
                  <a:pt x="5120319" y="2851420"/>
                </a:lnTo>
                <a:lnTo>
                  <a:pt x="5132063" y="2851420"/>
                </a:lnTo>
                <a:close/>
                <a:moveTo>
                  <a:pt x="5751418" y="2842027"/>
                </a:moveTo>
                <a:lnTo>
                  <a:pt x="5754490" y="2844689"/>
                </a:lnTo>
                <a:lnTo>
                  <a:pt x="5754490" y="2842027"/>
                </a:lnTo>
                <a:close/>
                <a:moveTo>
                  <a:pt x="5505519" y="2842027"/>
                </a:moveTo>
                <a:cubicBezTo>
                  <a:pt x="5500822" y="2846719"/>
                  <a:pt x="5500822" y="2842027"/>
                  <a:pt x="5498473" y="2851420"/>
                </a:cubicBezTo>
                <a:lnTo>
                  <a:pt x="5505519" y="2851420"/>
                </a:lnTo>
                <a:close/>
                <a:moveTo>
                  <a:pt x="5428010" y="2842027"/>
                </a:moveTo>
                <a:lnTo>
                  <a:pt x="5428010" y="2849069"/>
                </a:lnTo>
                <a:lnTo>
                  <a:pt x="5435056" y="2842027"/>
                </a:lnTo>
                <a:close/>
                <a:moveTo>
                  <a:pt x="5875591" y="2840784"/>
                </a:moveTo>
                <a:lnTo>
                  <a:pt x="5876626" y="2842027"/>
                </a:lnTo>
                <a:lnTo>
                  <a:pt x="5877021" y="2841433"/>
                </a:lnTo>
                <a:close/>
                <a:moveTo>
                  <a:pt x="5486729" y="2837330"/>
                </a:moveTo>
                <a:lnTo>
                  <a:pt x="5477334" y="2842027"/>
                </a:lnTo>
                <a:lnTo>
                  <a:pt x="5484380" y="2849069"/>
                </a:lnTo>
                <a:close/>
                <a:moveTo>
                  <a:pt x="5200177" y="2837325"/>
                </a:moveTo>
                <a:lnTo>
                  <a:pt x="5198312" y="2839191"/>
                </a:lnTo>
                <a:lnTo>
                  <a:pt x="5200177" y="2839016"/>
                </a:lnTo>
                <a:close/>
                <a:moveTo>
                  <a:pt x="5770931" y="2834980"/>
                </a:moveTo>
                <a:lnTo>
                  <a:pt x="5770931" y="2842027"/>
                </a:lnTo>
                <a:lnTo>
                  <a:pt x="5777977" y="2834980"/>
                </a:lnTo>
                <a:close/>
                <a:moveTo>
                  <a:pt x="5743299" y="2834980"/>
                </a:moveTo>
                <a:lnTo>
                  <a:pt x="5744260" y="2835818"/>
                </a:lnTo>
                <a:lnTo>
                  <a:pt x="5745095" y="2834980"/>
                </a:lnTo>
                <a:close/>
                <a:moveTo>
                  <a:pt x="5849819" y="2834820"/>
                </a:moveTo>
                <a:lnTo>
                  <a:pt x="5850790" y="2834980"/>
                </a:lnTo>
                <a:lnTo>
                  <a:pt x="5850506" y="2835408"/>
                </a:lnTo>
                <a:close/>
                <a:moveTo>
                  <a:pt x="5199256" y="2833302"/>
                </a:moveTo>
                <a:lnTo>
                  <a:pt x="5196655" y="2833514"/>
                </a:lnTo>
                <a:cubicBezTo>
                  <a:pt x="5194306" y="2834395"/>
                  <a:pt x="5193132" y="2836156"/>
                  <a:pt x="5193132" y="2839685"/>
                </a:cubicBezTo>
                <a:lnTo>
                  <a:pt x="5195480" y="2839457"/>
                </a:lnTo>
                <a:lnTo>
                  <a:pt x="5195480" y="2837325"/>
                </a:lnTo>
                <a:cubicBezTo>
                  <a:pt x="5196654" y="2836149"/>
                  <a:pt x="5196654" y="2835563"/>
                  <a:pt x="5196947" y="2834975"/>
                </a:cubicBezTo>
                <a:close/>
                <a:moveTo>
                  <a:pt x="5613563" y="2832635"/>
                </a:moveTo>
                <a:lnTo>
                  <a:pt x="5606517" y="2839685"/>
                </a:lnTo>
                <a:lnTo>
                  <a:pt x="5618261" y="2839685"/>
                </a:lnTo>
                <a:close/>
                <a:moveTo>
                  <a:pt x="5240107" y="2832635"/>
                </a:moveTo>
                <a:cubicBezTo>
                  <a:pt x="5228363" y="2839685"/>
                  <a:pt x="5240107" y="2851420"/>
                  <a:pt x="5223666" y="2842027"/>
                </a:cubicBezTo>
                <a:lnTo>
                  <a:pt x="5216620" y="2844369"/>
                </a:lnTo>
                <a:lnTo>
                  <a:pt x="5216619" y="2844369"/>
                </a:lnTo>
                <a:lnTo>
                  <a:pt x="5216619" y="2849030"/>
                </a:lnTo>
                <a:lnTo>
                  <a:pt x="5218968" y="2849030"/>
                </a:lnTo>
                <a:lnTo>
                  <a:pt x="5216619" y="2851379"/>
                </a:lnTo>
                <a:lnTo>
                  <a:pt x="5216619" y="2849068"/>
                </a:lnTo>
                <a:lnTo>
                  <a:pt x="5214273" y="2844369"/>
                </a:lnTo>
                <a:lnTo>
                  <a:pt x="5204876" y="2844369"/>
                </a:lnTo>
                <a:lnTo>
                  <a:pt x="5211922" y="2853769"/>
                </a:lnTo>
                <a:lnTo>
                  <a:pt x="5218968" y="2851420"/>
                </a:lnTo>
                <a:lnTo>
                  <a:pt x="5226014" y="2853769"/>
                </a:lnTo>
                <a:cubicBezTo>
                  <a:pt x="5237758" y="2846719"/>
                  <a:pt x="5235410" y="2846719"/>
                  <a:pt x="5242456" y="2856119"/>
                </a:cubicBezTo>
                <a:lnTo>
                  <a:pt x="5233061" y="2860812"/>
                </a:lnTo>
                <a:lnTo>
                  <a:pt x="5226014" y="2856119"/>
                </a:lnTo>
                <a:cubicBezTo>
                  <a:pt x="5216620" y="2867859"/>
                  <a:pt x="5228363" y="2860812"/>
                  <a:pt x="5211922" y="2863162"/>
                </a:cubicBezTo>
                <a:cubicBezTo>
                  <a:pt x="5221317" y="2872559"/>
                  <a:pt x="5211922" y="2867859"/>
                  <a:pt x="5226014" y="2865511"/>
                </a:cubicBezTo>
                <a:cubicBezTo>
                  <a:pt x="5228363" y="2867859"/>
                  <a:pt x="5233061" y="2872559"/>
                  <a:pt x="5235410" y="2872559"/>
                </a:cubicBezTo>
                <a:cubicBezTo>
                  <a:pt x="5244805" y="2872559"/>
                  <a:pt x="5242456" y="2870209"/>
                  <a:pt x="5249502" y="2865511"/>
                </a:cubicBezTo>
                <a:cubicBezTo>
                  <a:pt x="5244805" y="2851420"/>
                  <a:pt x="5251851" y="2865511"/>
                  <a:pt x="5247154" y="2851420"/>
                </a:cubicBezTo>
                <a:lnTo>
                  <a:pt x="5254200" y="2844369"/>
                </a:lnTo>
                <a:lnTo>
                  <a:pt x="5240107" y="2842027"/>
                </a:lnTo>
                <a:cubicBezTo>
                  <a:pt x="5244805" y="2834980"/>
                  <a:pt x="5242456" y="2842027"/>
                  <a:pt x="5240107" y="2832635"/>
                </a:cubicBezTo>
                <a:close/>
                <a:moveTo>
                  <a:pt x="5207225" y="2832635"/>
                </a:moveTo>
                <a:lnTo>
                  <a:pt x="5202892" y="2832995"/>
                </a:lnTo>
                <a:lnTo>
                  <a:pt x="5205518" y="2835621"/>
                </a:lnTo>
                <a:close/>
                <a:moveTo>
                  <a:pt x="5813209" y="2830284"/>
                </a:moveTo>
                <a:cubicBezTo>
                  <a:pt x="5801465" y="2832635"/>
                  <a:pt x="5803814" y="2830284"/>
                  <a:pt x="5799117" y="2839685"/>
                </a:cubicBezTo>
                <a:lnTo>
                  <a:pt x="5803814" y="2844369"/>
                </a:lnTo>
                <a:cubicBezTo>
                  <a:pt x="5810861" y="2837330"/>
                  <a:pt x="5810861" y="2842027"/>
                  <a:pt x="5813209" y="2830284"/>
                </a:cubicBezTo>
                <a:close/>
                <a:moveTo>
                  <a:pt x="5251851" y="2830284"/>
                </a:moveTo>
                <a:lnTo>
                  <a:pt x="5256549" y="2837330"/>
                </a:lnTo>
                <a:lnTo>
                  <a:pt x="5261246" y="2830284"/>
                </a:lnTo>
                <a:close/>
                <a:moveTo>
                  <a:pt x="5169644" y="2830284"/>
                </a:moveTo>
                <a:lnTo>
                  <a:pt x="5171993" y="2844369"/>
                </a:lnTo>
                <a:lnTo>
                  <a:pt x="5181388" y="2839685"/>
                </a:lnTo>
                <a:close/>
                <a:moveTo>
                  <a:pt x="5531356" y="2827934"/>
                </a:moveTo>
                <a:cubicBezTo>
                  <a:pt x="5517263" y="2827934"/>
                  <a:pt x="5514914" y="2834980"/>
                  <a:pt x="5507868" y="2844369"/>
                </a:cubicBezTo>
                <a:lnTo>
                  <a:pt x="5512566" y="2849069"/>
                </a:lnTo>
                <a:lnTo>
                  <a:pt x="5519612" y="2842027"/>
                </a:lnTo>
                <a:cubicBezTo>
                  <a:pt x="5533705" y="2846719"/>
                  <a:pt x="5526658" y="2839685"/>
                  <a:pt x="5531356" y="2827934"/>
                </a:cubicBezTo>
                <a:close/>
                <a:moveTo>
                  <a:pt x="312391" y="2825671"/>
                </a:moveTo>
                <a:cubicBezTo>
                  <a:pt x="312391" y="2825671"/>
                  <a:pt x="310041" y="2828019"/>
                  <a:pt x="310041" y="2828019"/>
                </a:cubicBezTo>
                <a:lnTo>
                  <a:pt x="302992" y="2832720"/>
                </a:lnTo>
                <a:cubicBezTo>
                  <a:pt x="302992" y="2832720"/>
                  <a:pt x="300644" y="2835062"/>
                  <a:pt x="300644" y="2835062"/>
                </a:cubicBezTo>
                <a:lnTo>
                  <a:pt x="300644" y="2844451"/>
                </a:lnTo>
                <a:lnTo>
                  <a:pt x="300644" y="2853851"/>
                </a:lnTo>
                <a:cubicBezTo>
                  <a:pt x="300644" y="2853851"/>
                  <a:pt x="300644" y="2856199"/>
                  <a:pt x="302992" y="2856199"/>
                </a:cubicBezTo>
                <a:lnTo>
                  <a:pt x="305341" y="2853851"/>
                </a:lnTo>
                <a:lnTo>
                  <a:pt x="310041" y="2846802"/>
                </a:lnTo>
                <a:lnTo>
                  <a:pt x="314736" y="2828019"/>
                </a:lnTo>
                <a:cubicBezTo>
                  <a:pt x="314736" y="2825671"/>
                  <a:pt x="312391" y="2825671"/>
                  <a:pt x="312391" y="2825671"/>
                </a:cubicBezTo>
                <a:close/>
                <a:moveTo>
                  <a:pt x="5839849" y="2824513"/>
                </a:moveTo>
                <a:lnTo>
                  <a:pt x="5839046" y="2825585"/>
                </a:lnTo>
                <a:lnTo>
                  <a:pt x="5849819" y="2834820"/>
                </a:lnTo>
                <a:lnTo>
                  <a:pt x="5836697" y="2832635"/>
                </a:lnTo>
                <a:lnTo>
                  <a:pt x="5836697" y="2839685"/>
                </a:lnTo>
                <a:lnTo>
                  <a:pt x="5846092" y="2842027"/>
                </a:lnTo>
                <a:lnTo>
                  <a:pt x="5850506" y="2835408"/>
                </a:lnTo>
                <a:lnTo>
                  <a:pt x="5855487" y="2839685"/>
                </a:lnTo>
                <a:lnTo>
                  <a:pt x="5855487" y="2831636"/>
                </a:lnTo>
                <a:close/>
                <a:moveTo>
                  <a:pt x="5615912" y="2823237"/>
                </a:moveTo>
                <a:cubicBezTo>
                  <a:pt x="5622958" y="2830284"/>
                  <a:pt x="5615912" y="2830284"/>
                  <a:pt x="5625307" y="2825585"/>
                </a:cubicBezTo>
                <a:lnTo>
                  <a:pt x="5632353" y="2832635"/>
                </a:lnTo>
                <a:cubicBezTo>
                  <a:pt x="5630005" y="2820886"/>
                  <a:pt x="5632353" y="2823237"/>
                  <a:pt x="5615912" y="2823237"/>
                </a:cubicBezTo>
                <a:close/>
                <a:moveTo>
                  <a:pt x="5580680" y="2823237"/>
                </a:moveTo>
                <a:lnTo>
                  <a:pt x="5585378" y="2830284"/>
                </a:lnTo>
                <a:lnTo>
                  <a:pt x="5590075" y="2823237"/>
                </a:lnTo>
                <a:close/>
                <a:moveTo>
                  <a:pt x="5715990" y="2822215"/>
                </a:moveTo>
                <a:lnTo>
                  <a:pt x="5714560" y="2827934"/>
                </a:lnTo>
                <a:lnTo>
                  <a:pt x="5717580" y="2824913"/>
                </a:lnTo>
                <a:close/>
                <a:moveTo>
                  <a:pt x="5684026" y="2820886"/>
                </a:moveTo>
                <a:lnTo>
                  <a:pt x="5684026" y="2827934"/>
                </a:lnTo>
                <a:lnTo>
                  <a:pt x="5691073" y="2820886"/>
                </a:lnTo>
                <a:close/>
                <a:moveTo>
                  <a:pt x="5113860" y="2820299"/>
                </a:moveTo>
                <a:lnTo>
                  <a:pt x="5112366" y="2820739"/>
                </a:lnTo>
                <a:lnTo>
                  <a:pt x="5117570" y="2827934"/>
                </a:lnTo>
                <a:lnTo>
                  <a:pt x="5120319" y="2827934"/>
                </a:lnTo>
                <a:cubicBezTo>
                  <a:pt x="5116796" y="2823237"/>
                  <a:pt x="5115621" y="2820886"/>
                  <a:pt x="5113860" y="2820299"/>
                </a:cubicBezTo>
                <a:close/>
                <a:moveTo>
                  <a:pt x="5820256" y="2818536"/>
                </a:moveTo>
                <a:lnTo>
                  <a:pt x="5827302" y="2827934"/>
                </a:lnTo>
                <a:lnTo>
                  <a:pt x="5824953" y="2830284"/>
                </a:lnTo>
                <a:cubicBezTo>
                  <a:pt x="5815558" y="2825585"/>
                  <a:pt x="5820256" y="2825585"/>
                  <a:pt x="5815558" y="2832635"/>
                </a:cubicBezTo>
                <a:lnTo>
                  <a:pt x="5817907" y="2837330"/>
                </a:lnTo>
                <a:lnTo>
                  <a:pt x="5827302" y="2834980"/>
                </a:lnTo>
                <a:lnTo>
                  <a:pt x="5827302" y="2827934"/>
                </a:lnTo>
                <a:lnTo>
                  <a:pt x="5836697" y="2827934"/>
                </a:lnTo>
                <a:lnTo>
                  <a:pt x="5831169" y="2820559"/>
                </a:lnTo>
                <a:lnTo>
                  <a:pt x="5826724" y="2818536"/>
                </a:lnTo>
                <a:close/>
                <a:moveTo>
                  <a:pt x="5420963" y="2818536"/>
                </a:moveTo>
                <a:lnTo>
                  <a:pt x="5420963" y="2825585"/>
                </a:lnTo>
                <a:lnTo>
                  <a:pt x="5428010" y="2825585"/>
                </a:lnTo>
                <a:close/>
                <a:moveTo>
                  <a:pt x="5160249" y="2816187"/>
                </a:moveTo>
                <a:lnTo>
                  <a:pt x="5157900" y="2818536"/>
                </a:lnTo>
                <a:cubicBezTo>
                  <a:pt x="5162598" y="2827934"/>
                  <a:pt x="5157900" y="2825585"/>
                  <a:pt x="5167295" y="2823237"/>
                </a:cubicBezTo>
                <a:lnTo>
                  <a:pt x="5176690" y="2825585"/>
                </a:lnTo>
                <a:cubicBezTo>
                  <a:pt x="5167295" y="2813838"/>
                  <a:pt x="5171993" y="2820886"/>
                  <a:pt x="5160249" y="2816187"/>
                </a:cubicBezTo>
                <a:close/>
                <a:moveTo>
                  <a:pt x="5810083" y="2810963"/>
                </a:moveTo>
                <a:lnTo>
                  <a:pt x="5806163" y="2816187"/>
                </a:lnTo>
                <a:lnTo>
                  <a:pt x="5808512" y="2820886"/>
                </a:lnTo>
                <a:lnTo>
                  <a:pt x="5815823" y="2813574"/>
                </a:lnTo>
                <a:close/>
                <a:moveTo>
                  <a:pt x="5557192" y="2809139"/>
                </a:moveTo>
                <a:cubicBezTo>
                  <a:pt x="5561890" y="2816187"/>
                  <a:pt x="5557192" y="2813838"/>
                  <a:pt x="5566587" y="2816187"/>
                </a:cubicBezTo>
                <a:lnTo>
                  <a:pt x="5566587" y="2809139"/>
                </a:lnTo>
                <a:close/>
                <a:moveTo>
                  <a:pt x="5489078" y="2809139"/>
                </a:moveTo>
                <a:lnTo>
                  <a:pt x="5496124" y="2816187"/>
                </a:lnTo>
                <a:lnTo>
                  <a:pt x="5498473" y="2809139"/>
                </a:lnTo>
                <a:close/>
                <a:moveTo>
                  <a:pt x="5186085" y="2809139"/>
                </a:moveTo>
                <a:lnTo>
                  <a:pt x="5190783" y="2816187"/>
                </a:lnTo>
                <a:lnTo>
                  <a:pt x="5195481" y="2809139"/>
                </a:lnTo>
                <a:close/>
                <a:moveTo>
                  <a:pt x="378154" y="2806882"/>
                </a:moveTo>
                <a:lnTo>
                  <a:pt x="373456" y="2813927"/>
                </a:lnTo>
                <a:lnTo>
                  <a:pt x="378154" y="2818621"/>
                </a:lnTo>
                <a:lnTo>
                  <a:pt x="382854" y="2813927"/>
                </a:lnTo>
                <a:close/>
                <a:moveTo>
                  <a:pt x="5721607" y="2806791"/>
                </a:moveTo>
                <a:lnTo>
                  <a:pt x="5714355" y="2809863"/>
                </a:lnTo>
                <a:lnTo>
                  <a:pt x="5722690" y="2817093"/>
                </a:lnTo>
                <a:lnTo>
                  <a:pt x="5723956" y="2811491"/>
                </a:lnTo>
                <a:close/>
                <a:moveTo>
                  <a:pt x="288900" y="2804541"/>
                </a:moveTo>
                <a:lnTo>
                  <a:pt x="279506" y="2806882"/>
                </a:lnTo>
                <a:cubicBezTo>
                  <a:pt x="279506" y="2806882"/>
                  <a:pt x="277156" y="2809233"/>
                  <a:pt x="277156" y="2809233"/>
                </a:cubicBezTo>
                <a:lnTo>
                  <a:pt x="277156" y="2818621"/>
                </a:lnTo>
                <a:lnTo>
                  <a:pt x="274807" y="2828019"/>
                </a:lnTo>
                <a:cubicBezTo>
                  <a:pt x="274807" y="2828019"/>
                  <a:pt x="277156" y="2830368"/>
                  <a:pt x="277156" y="2832720"/>
                </a:cubicBezTo>
                <a:lnTo>
                  <a:pt x="286550" y="2830368"/>
                </a:lnTo>
                <a:lnTo>
                  <a:pt x="295948" y="2816277"/>
                </a:lnTo>
                <a:lnTo>
                  <a:pt x="293598" y="2806882"/>
                </a:lnTo>
                <a:cubicBezTo>
                  <a:pt x="293598" y="2806882"/>
                  <a:pt x="291248" y="2804541"/>
                  <a:pt x="288900" y="2804541"/>
                </a:cubicBezTo>
                <a:close/>
                <a:moveTo>
                  <a:pt x="5127366" y="2804448"/>
                </a:moveTo>
                <a:lnTo>
                  <a:pt x="5120319" y="2811491"/>
                </a:lnTo>
                <a:lnTo>
                  <a:pt x="5127366" y="2811491"/>
                </a:lnTo>
                <a:close/>
                <a:moveTo>
                  <a:pt x="5632353" y="2802108"/>
                </a:moveTo>
                <a:lnTo>
                  <a:pt x="5639400" y="2809139"/>
                </a:lnTo>
                <a:lnTo>
                  <a:pt x="5644097" y="2802108"/>
                </a:lnTo>
                <a:close/>
                <a:moveTo>
                  <a:pt x="5688475" y="2801736"/>
                </a:moveTo>
                <a:lnTo>
                  <a:pt x="5688724" y="2802108"/>
                </a:lnTo>
                <a:lnTo>
                  <a:pt x="5688446" y="2802245"/>
                </a:lnTo>
                <a:close/>
                <a:moveTo>
                  <a:pt x="5193132" y="2797406"/>
                </a:moveTo>
                <a:lnTo>
                  <a:pt x="5197829" y="2804448"/>
                </a:lnTo>
                <a:lnTo>
                  <a:pt x="5202527" y="2797406"/>
                </a:lnTo>
                <a:close/>
                <a:moveTo>
                  <a:pt x="5810861" y="2790357"/>
                </a:moveTo>
                <a:lnTo>
                  <a:pt x="5796768" y="2792709"/>
                </a:lnTo>
                <a:lnTo>
                  <a:pt x="5797897" y="2794399"/>
                </a:lnTo>
                <a:lnTo>
                  <a:pt x="5810861" y="2800587"/>
                </a:lnTo>
                <a:lnTo>
                  <a:pt x="5810861" y="2799755"/>
                </a:lnTo>
                <a:lnTo>
                  <a:pt x="5813209" y="2792709"/>
                </a:lnTo>
                <a:close/>
                <a:moveTo>
                  <a:pt x="5608865" y="2790357"/>
                </a:moveTo>
                <a:lnTo>
                  <a:pt x="5601819" y="2797406"/>
                </a:lnTo>
                <a:lnTo>
                  <a:pt x="5608865" y="2797406"/>
                </a:lnTo>
                <a:close/>
                <a:moveTo>
                  <a:pt x="775080" y="2788011"/>
                </a:moveTo>
                <a:cubicBezTo>
                  <a:pt x="768037" y="2802108"/>
                  <a:pt x="721059" y="2809139"/>
                  <a:pt x="746895" y="2823237"/>
                </a:cubicBezTo>
                <a:cubicBezTo>
                  <a:pt x="751594" y="2806791"/>
                  <a:pt x="786824" y="2806791"/>
                  <a:pt x="775080" y="2788011"/>
                </a:cubicBezTo>
                <a:close/>
                <a:moveTo>
                  <a:pt x="5747444" y="2785659"/>
                </a:moveTo>
                <a:lnTo>
                  <a:pt x="5752141" y="2795055"/>
                </a:lnTo>
                <a:lnTo>
                  <a:pt x="5747444" y="2802108"/>
                </a:lnTo>
                <a:lnTo>
                  <a:pt x="5756839" y="2802108"/>
                </a:lnTo>
                <a:lnTo>
                  <a:pt x="5753423" y="2807215"/>
                </a:lnTo>
                <a:lnTo>
                  <a:pt x="5752141" y="2806791"/>
                </a:lnTo>
                <a:lnTo>
                  <a:pt x="5749973" y="2809492"/>
                </a:lnTo>
                <a:lnTo>
                  <a:pt x="5738048" y="2811491"/>
                </a:lnTo>
                <a:lnTo>
                  <a:pt x="5742746" y="2818536"/>
                </a:lnTo>
                <a:lnTo>
                  <a:pt x="5749973" y="2809492"/>
                </a:lnTo>
                <a:lnTo>
                  <a:pt x="5752141" y="2809139"/>
                </a:lnTo>
                <a:lnTo>
                  <a:pt x="5753423" y="2807215"/>
                </a:lnTo>
                <a:lnTo>
                  <a:pt x="5759187" y="2809139"/>
                </a:lnTo>
                <a:lnTo>
                  <a:pt x="5766234" y="2816187"/>
                </a:lnTo>
                <a:cubicBezTo>
                  <a:pt x="5761536" y="2823237"/>
                  <a:pt x="5761536" y="2827934"/>
                  <a:pt x="5768582" y="2832635"/>
                </a:cubicBezTo>
                <a:lnTo>
                  <a:pt x="5768582" y="2825585"/>
                </a:lnTo>
                <a:lnTo>
                  <a:pt x="5782675" y="2825585"/>
                </a:lnTo>
                <a:cubicBezTo>
                  <a:pt x="5796768" y="2825585"/>
                  <a:pt x="5787373" y="2837330"/>
                  <a:pt x="5796768" y="2823237"/>
                </a:cubicBezTo>
                <a:lnTo>
                  <a:pt x="5787373" y="2823237"/>
                </a:lnTo>
                <a:lnTo>
                  <a:pt x="5789721" y="2816187"/>
                </a:lnTo>
                <a:lnTo>
                  <a:pt x="5785024" y="2818536"/>
                </a:lnTo>
                <a:lnTo>
                  <a:pt x="5785024" y="2811491"/>
                </a:lnTo>
                <a:lnTo>
                  <a:pt x="5792070" y="2811491"/>
                </a:lnTo>
                <a:lnTo>
                  <a:pt x="5801947" y="2807254"/>
                </a:lnTo>
                <a:lnTo>
                  <a:pt x="5781794" y="2798089"/>
                </a:lnTo>
                <a:lnTo>
                  <a:pt x="5773833" y="2795100"/>
                </a:lnTo>
                <a:lnTo>
                  <a:pt x="5768582" y="2802108"/>
                </a:lnTo>
                <a:lnTo>
                  <a:pt x="5754490" y="2799755"/>
                </a:lnTo>
                <a:lnTo>
                  <a:pt x="5756839" y="2792709"/>
                </a:lnTo>
                <a:close/>
                <a:moveTo>
                  <a:pt x="5740397" y="2785659"/>
                </a:moveTo>
                <a:lnTo>
                  <a:pt x="5733351" y="2792709"/>
                </a:lnTo>
                <a:lnTo>
                  <a:pt x="5740397" y="2792709"/>
                </a:lnTo>
                <a:close/>
                <a:moveTo>
                  <a:pt x="5735429" y="2780690"/>
                </a:moveTo>
                <a:lnTo>
                  <a:pt x="5735700" y="2780963"/>
                </a:lnTo>
                <a:lnTo>
                  <a:pt x="5735791" y="2780827"/>
                </a:lnTo>
                <a:close/>
                <a:moveTo>
                  <a:pt x="573108" y="2778709"/>
                </a:moveTo>
                <a:lnTo>
                  <a:pt x="566057" y="2783408"/>
                </a:lnTo>
                <a:lnTo>
                  <a:pt x="573108" y="2790452"/>
                </a:lnTo>
                <a:lnTo>
                  <a:pt x="577802" y="2783408"/>
                </a:lnTo>
                <a:close/>
                <a:moveTo>
                  <a:pt x="5801465" y="2773916"/>
                </a:moveTo>
                <a:lnTo>
                  <a:pt x="5799945" y="2778473"/>
                </a:lnTo>
                <a:lnTo>
                  <a:pt x="5799117" y="2778610"/>
                </a:lnTo>
                <a:lnTo>
                  <a:pt x="5799117" y="2774694"/>
                </a:lnTo>
                <a:close/>
                <a:moveTo>
                  <a:pt x="5651144" y="2773916"/>
                </a:moveTo>
                <a:lnTo>
                  <a:pt x="5651144" y="2783310"/>
                </a:lnTo>
                <a:lnTo>
                  <a:pt x="5660538" y="2773916"/>
                </a:lnTo>
                <a:close/>
                <a:moveTo>
                  <a:pt x="3031300" y="2772485"/>
                </a:moveTo>
                <a:cubicBezTo>
                  <a:pt x="3013025" y="2770831"/>
                  <a:pt x="2999372" y="2782723"/>
                  <a:pt x="2992325" y="2809139"/>
                </a:cubicBezTo>
                <a:cubicBezTo>
                  <a:pt x="3011115" y="2813838"/>
                  <a:pt x="3004069" y="2830284"/>
                  <a:pt x="3022859" y="2834980"/>
                </a:cubicBezTo>
                <a:cubicBezTo>
                  <a:pt x="3027557" y="2823237"/>
                  <a:pt x="3039300" y="2823237"/>
                  <a:pt x="3048695" y="2818536"/>
                </a:cubicBezTo>
                <a:cubicBezTo>
                  <a:pt x="3041649" y="2809139"/>
                  <a:pt x="3043998" y="2795055"/>
                  <a:pt x="3051044" y="2778610"/>
                </a:cubicBezTo>
                <a:cubicBezTo>
                  <a:pt x="3043998" y="2775088"/>
                  <a:pt x="3037392" y="2773036"/>
                  <a:pt x="3031300" y="2772485"/>
                </a:cubicBezTo>
                <a:close/>
                <a:moveTo>
                  <a:pt x="5702817" y="2769215"/>
                </a:moveTo>
                <a:lnTo>
                  <a:pt x="5702817" y="2776265"/>
                </a:lnTo>
                <a:lnTo>
                  <a:pt x="5709827" y="2776265"/>
                </a:lnTo>
                <a:lnTo>
                  <a:pt x="5709827" y="2776357"/>
                </a:lnTo>
                <a:lnTo>
                  <a:pt x="5705166" y="2788011"/>
                </a:lnTo>
                <a:lnTo>
                  <a:pt x="5695770" y="2792709"/>
                </a:lnTo>
                <a:lnTo>
                  <a:pt x="5688724" y="2788011"/>
                </a:lnTo>
                <a:lnTo>
                  <a:pt x="5688724" y="2797406"/>
                </a:lnTo>
                <a:lnTo>
                  <a:pt x="5688475" y="2801736"/>
                </a:lnTo>
                <a:lnTo>
                  <a:pt x="5684026" y="2795055"/>
                </a:lnTo>
                <a:lnTo>
                  <a:pt x="5676980" y="2802108"/>
                </a:lnTo>
                <a:lnTo>
                  <a:pt x="5684026" y="2804448"/>
                </a:lnTo>
                <a:lnTo>
                  <a:pt x="5688446" y="2802245"/>
                </a:lnTo>
                <a:lnTo>
                  <a:pt x="5688431" y="2802508"/>
                </a:lnTo>
                <a:cubicBezTo>
                  <a:pt x="5687990" y="2804596"/>
                  <a:pt x="5687550" y="2799755"/>
                  <a:pt x="5691073" y="2806791"/>
                </a:cubicBezTo>
                <a:cubicBezTo>
                  <a:pt x="5700468" y="2799755"/>
                  <a:pt x="5698119" y="2806791"/>
                  <a:pt x="5695770" y="2797406"/>
                </a:cubicBezTo>
                <a:lnTo>
                  <a:pt x="5702817" y="2790357"/>
                </a:lnTo>
                <a:lnTo>
                  <a:pt x="5712212" y="2790357"/>
                </a:lnTo>
                <a:lnTo>
                  <a:pt x="5707514" y="2783310"/>
                </a:lnTo>
                <a:cubicBezTo>
                  <a:pt x="5709276" y="2778028"/>
                  <a:pt x="5709716" y="2780666"/>
                  <a:pt x="5709827" y="2776375"/>
                </a:cubicBezTo>
                <a:lnTo>
                  <a:pt x="5709827" y="2776357"/>
                </a:lnTo>
                <a:lnTo>
                  <a:pt x="5709863" y="2776265"/>
                </a:lnTo>
                <a:lnTo>
                  <a:pt x="5709827" y="2776265"/>
                </a:lnTo>
                <a:lnTo>
                  <a:pt x="5709854" y="2771093"/>
                </a:lnTo>
                <a:lnTo>
                  <a:pt x="5704854" y="2769215"/>
                </a:lnTo>
                <a:close/>
                <a:moveTo>
                  <a:pt x="4635002" y="2765393"/>
                </a:moveTo>
                <a:cubicBezTo>
                  <a:pt x="4627075" y="2767453"/>
                  <a:pt x="4621203" y="2773917"/>
                  <a:pt x="4617680" y="2785659"/>
                </a:cubicBezTo>
                <a:cubicBezTo>
                  <a:pt x="4638818" y="2797406"/>
                  <a:pt x="4655260" y="2797406"/>
                  <a:pt x="4664655" y="2785659"/>
                </a:cubicBezTo>
                <a:cubicBezTo>
                  <a:pt x="4662306" y="2783310"/>
                  <a:pt x="4659958" y="2778610"/>
                  <a:pt x="4664655" y="2771565"/>
                </a:cubicBezTo>
                <a:cubicBezTo>
                  <a:pt x="4652911" y="2765689"/>
                  <a:pt x="4642929" y="2763342"/>
                  <a:pt x="4635002" y="2765393"/>
                </a:cubicBezTo>
                <a:close/>
                <a:moveTo>
                  <a:pt x="4598963" y="2763967"/>
                </a:moveTo>
                <a:cubicBezTo>
                  <a:pt x="4592577" y="2764515"/>
                  <a:pt x="4584210" y="2783899"/>
                  <a:pt x="4603587" y="2771565"/>
                </a:cubicBezTo>
                <a:cubicBezTo>
                  <a:pt x="4603000" y="2765689"/>
                  <a:pt x="4601092" y="2763781"/>
                  <a:pt x="4598963" y="2763967"/>
                </a:cubicBezTo>
                <a:close/>
                <a:moveTo>
                  <a:pt x="371112" y="2757559"/>
                </a:moveTo>
                <a:lnTo>
                  <a:pt x="375805" y="2762254"/>
                </a:lnTo>
                <a:lnTo>
                  <a:pt x="371112" y="2766944"/>
                </a:lnTo>
                <a:lnTo>
                  <a:pt x="366411" y="2762254"/>
                </a:lnTo>
                <a:close/>
                <a:moveTo>
                  <a:pt x="559011" y="2748183"/>
                </a:moveTo>
                <a:lnTo>
                  <a:pt x="551965" y="2755228"/>
                </a:lnTo>
                <a:cubicBezTo>
                  <a:pt x="551965" y="2755228"/>
                  <a:pt x="549615" y="2757578"/>
                  <a:pt x="547267" y="2766962"/>
                </a:cubicBezTo>
                <a:lnTo>
                  <a:pt x="549615" y="2774014"/>
                </a:lnTo>
                <a:lnTo>
                  <a:pt x="551965" y="2766962"/>
                </a:lnTo>
                <a:lnTo>
                  <a:pt x="559011" y="2762275"/>
                </a:lnTo>
                <a:cubicBezTo>
                  <a:pt x="559011" y="2762275"/>
                  <a:pt x="561359" y="2759929"/>
                  <a:pt x="563709" y="2757578"/>
                </a:cubicBezTo>
                <a:close/>
                <a:moveTo>
                  <a:pt x="5707514" y="2743385"/>
                </a:moveTo>
                <a:lnTo>
                  <a:pt x="5707514" y="2750429"/>
                </a:lnTo>
                <a:lnTo>
                  <a:pt x="5714560" y="2750429"/>
                </a:lnTo>
                <a:close/>
                <a:moveTo>
                  <a:pt x="5632353" y="2733988"/>
                </a:moveTo>
                <a:lnTo>
                  <a:pt x="5632353" y="2743385"/>
                </a:lnTo>
                <a:lnTo>
                  <a:pt x="5646446" y="2741036"/>
                </a:lnTo>
                <a:cubicBezTo>
                  <a:pt x="5641748" y="2733988"/>
                  <a:pt x="5641748" y="2733402"/>
                  <a:pt x="5641161" y="2733988"/>
                </a:cubicBezTo>
                <a:cubicBezTo>
                  <a:pt x="5640574" y="2734577"/>
                  <a:pt x="5639399" y="2736337"/>
                  <a:pt x="5632353" y="2733988"/>
                </a:cubicBezTo>
                <a:close/>
                <a:moveTo>
                  <a:pt x="244279" y="2731719"/>
                </a:moveTo>
                <a:lnTo>
                  <a:pt x="251321" y="2734066"/>
                </a:lnTo>
                <a:lnTo>
                  <a:pt x="248972" y="2743468"/>
                </a:lnTo>
                <a:lnTo>
                  <a:pt x="244279" y="2745816"/>
                </a:lnTo>
                <a:lnTo>
                  <a:pt x="239578" y="2743468"/>
                </a:lnTo>
                <a:lnTo>
                  <a:pt x="239578" y="2734066"/>
                </a:lnTo>
                <a:close/>
                <a:moveTo>
                  <a:pt x="5646446" y="2731636"/>
                </a:moveTo>
                <a:lnTo>
                  <a:pt x="5648795" y="2741036"/>
                </a:lnTo>
                <a:cubicBezTo>
                  <a:pt x="5648795" y="2748077"/>
                  <a:pt x="5646446" y="2743385"/>
                  <a:pt x="5653492" y="2748077"/>
                </a:cubicBezTo>
                <a:lnTo>
                  <a:pt x="5653971" y="2747118"/>
                </a:lnTo>
                <a:lnTo>
                  <a:pt x="5653491" y="2745844"/>
                </a:lnTo>
                <a:lnTo>
                  <a:pt x="5654472" y="2746122"/>
                </a:lnTo>
                <a:lnTo>
                  <a:pt x="5658190" y="2738689"/>
                </a:lnTo>
                <a:cubicBezTo>
                  <a:pt x="5653492" y="2736337"/>
                  <a:pt x="5651144" y="2736337"/>
                  <a:pt x="5651144" y="2736337"/>
                </a:cubicBezTo>
                <a:cubicBezTo>
                  <a:pt x="5651144" y="2736337"/>
                  <a:pt x="5648795" y="2733988"/>
                  <a:pt x="5646446" y="2731636"/>
                </a:cubicBezTo>
                <a:close/>
                <a:moveTo>
                  <a:pt x="345271" y="2729366"/>
                </a:moveTo>
                <a:lnTo>
                  <a:pt x="354669" y="2736415"/>
                </a:lnTo>
                <a:lnTo>
                  <a:pt x="345271" y="2750511"/>
                </a:lnTo>
                <a:lnTo>
                  <a:pt x="342922" y="2745815"/>
                </a:lnTo>
                <a:lnTo>
                  <a:pt x="340576" y="2736415"/>
                </a:lnTo>
                <a:close/>
                <a:moveTo>
                  <a:pt x="4462073" y="2728118"/>
                </a:moveTo>
                <a:cubicBezTo>
                  <a:pt x="4451504" y="2728118"/>
                  <a:pt x="4437998" y="2730467"/>
                  <a:pt x="4432126" y="2729290"/>
                </a:cubicBezTo>
                <a:cubicBezTo>
                  <a:pt x="4453265" y="2731642"/>
                  <a:pt x="4432126" y="2752777"/>
                  <a:pt x="4439172" y="2759827"/>
                </a:cubicBezTo>
                <a:cubicBezTo>
                  <a:pt x="4425080" y="2757477"/>
                  <a:pt x="4406289" y="2764515"/>
                  <a:pt x="4401592" y="2750429"/>
                </a:cubicBezTo>
                <a:cubicBezTo>
                  <a:pt x="4378104" y="2771565"/>
                  <a:pt x="4385151" y="2771565"/>
                  <a:pt x="4380453" y="2802108"/>
                </a:cubicBezTo>
                <a:cubicBezTo>
                  <a:pt x="4403940" y="2820886"/>
                  <a:pt x="4410987" y="2804448"/>
                  <a:pt x="4427428" y="2802108"/>
                </a:cubicBezTo>
                <a:cubicBezTo>
                  <a:pt x="4403940" y="2856119"/>
                  <a:pt x="4460311" y="2846719"/>
                  <a:pt x="4450916" y="2893698"/>
                </a:cubicBezTo>
                <a:cubicBezTo>
                  <a:pt x="4497892" y="2917189"/>
                  <a:pt x="4521379" y="2889000"/>
                  <a:pt x="4551914" y="2900746"/>
                </a:cubicBezTo>
                <a:cubicBezTo>
                  <a:pt x="4554263" y="2884302"/>
                  <a:pt x="4561309" y="2870211"/>
                  <a:pt x="4577750" y="2884302"/>
                </a:cubicBezTo>
                <a:cubicBezTo>
                  <a:pt x="4587145" y="2851420"/>
                  <a:pt x="4591843" y="2827935"/>
                  <a:pt x="4612982" y="2816189"/>
                </a:cubicBezTo>
                <a:cubicBezTo>
                  <a:pt x="4601238" y="2797406"/>
                  <a:pt x="4580099" y="2780961"/>
                  <a:pt x="4577750" y="2755127"/>
                </a:cubicBezTo>
                <a:cubicBezTo>
                  <a:pt x="4528426" y="2738688"/>
                  <a:pt x="4519031" y="2722247"/>
                  <a:pt x="4474404" y="2741036"/>
                </a:cubicBezTo>
                <a:cubicBezTo>
                  <a:pt x="4480276" y="2730467"/>
                  <a:pt x="4472643" y="2728118"/>
                  <a:pt x="4462073" y="2728118"/>
                </a:cubicBezTo>
                <a:close/>
                <a:moveTo>
                  <a:pt x="279506" y="2724669"/>
                </a:moveTo>
                <a:lnTo>
                  <a:pt x="281851" y="2727020"/>
                </a:lnTo>
                <a:lnTo>
                  <a:pt x="279506" y="2736415"/>
                </a:lnTo>
                <a:lnTo>
                  <a:pt x="272456" y="2727020"/>
                </a:lnTo>
                <a:close/>
                <a:moveTo>
                  <a:pt x="5688724" y="2724594"/>
                </a:moveTo>
                <a:cubicBezTo>
                  <a:pt x="5691073" y="2731636"/>
                  <a:pt x="5691073" y="2726944"/>
                  <a:pt x="5688724" y="2733988"/>
                </a:cubicBezTo>
                <a:lnTo>
                  <a:pt x="5698119" y="2733988"/>
                </a:lnTo>
                <a:cubicBezTo>
                  <a:pt x="5693422" y="2726944"/>
                  <a:pt x="5695770" y="2733988"/>
                  <a:pt x="5698119" y="2724594"/>
                </a:cubicBezTo>
                <a:close/>
                <a:moveTo>
                  <a:pt x="507337" y="2722339"/>
                </a:moveTo>
                <a:lnTo>
                  <a:pt x="514388" y="2731738"/>
                </a:lnTo>
                <a:lnTo>
                  <a:pt x="504987" y="2736438"/>
                </a:lnTo>
                <a:lnTo>
                  <a:pt x="500295" y="2731738"/>
                </a:lnTo>
                <a:close/>
                <a:moveTo>
                  <a:pt x="5728653" y="2719897"/>
                </a:moveTo>
                <a:lnTo>
                  <a:pt x="5714560" y="2722246"/>
                </a:lnTo>
                <a:lnTo>
                  <a:pt x="5714560" y="2731636"/>
                </a:lnTo>
                <a:cubicBezTo>
                  <a:pt x="5731002" y="2729290"/>
                  <a:pt x="5721607" y="2733988"/>
                  <a:pt x="5728653" y="2724594"/>
                </a:cubicBezTo>
                <a:cubicBezTo>
                  <a:pt x="5738048" y="2729290"/>
                  <a:pt x="5733351" y="2731636"/>
                  <a:pt x="5735700" y="2722246"/>
                </a:cubicBezTo>
                <a:close/>
                <a:moveTo>
                  <a:pt x="575454" y="2715289"/>
                </a:moveTo>
                <a:lnTo>
                  <a:pt x="570758" y="2722341"/>
                </a:lnTo>
                <a:lnTo>
                  <a:pt x="573108" y="2731739"/>
                </a:lnTo>
                <a:cubicBezTo>
                  <a:pt x="575454" y="2734090"/>
                  <a:pt x="575454" y="2736438"/>
                  <a:pt x="577802" y="2736438"/>
                </a:cubicBezTo>
                <a:cubicBezTo>
                  <a:pt x="577802" y="2736438"/>
                  <a:pt x="584850" y="2729386"/>
                  <a:pt x="589545" y="2724689"/>
                </a:cubicBezTo>
                <a:cubicBezTo>
                  <a:pt x="589545" y="2724689"/>
                  <a:pt x="587201" y="2722341"/>
                  <a:pt x="584850" y="2719991"/>
                </a:cubicBezTo>
                <a:close/>
                <a:moveTo>
                  <a:pt x="5707514" y="2712850"/>
                </a:moveTo>
                <a:cubicBezTo>
                  <a:pt x="5700468" y="2719897"/>
                  <a:pt x="5702817" y="2717549"/>
                  <a:pt x="5702817" y="2724594"/>
                </a:cubicBezTo>
                <a:cubicBezTo>
                  <a:pt x="5702817" y="2733988"/>
                  <a:pt x="5695770" y="2729290"/>
                  <a:pt x="5707514" y="2731636"/>
                </a:cubicBezTo>
                <a:close/>
                <a:moveTo>
                  <a:pt x="302992" y="2703522"/>
                </a:moveTo>
                <a:lnTo>
                  <a:pt x="307691" y="2708220"/>
                </a:lnTo>
                <a:lnTo>
                  <a:pt x="307691" y="2717622"/>
                </a:lnTo>
                <a:lnTo>
                  <a:pt x="302992" y="2724669"/>
                </a:lnTo>
                <a:lnTo>
                  <a:pt x="293598" y="2717622"/>
                </a:lnTo>
                <a:lnTo>
                  <a:pt x="291248" y="2708220"/>
                </a:lnTo>
                <a:cubicBezTo>
                  <a:pt x="291248" y="2708220"/>
                  <a:pt x="293598" y="2705871"/>
                  <a:pt x="293598" y="2705871"/>
                </a:cubicBezTo>
                <a:close/>
                <a:moveTo>
                  <a:pt x="1014671" y="2696465"/>
                </a:moveTo>
                <a:lnTo>
                  <a:pt x="1009973" y="2703518"/>
                </a:lnTo>
                <a:lnTo>
                  <a:pt x="1014671" y="2708217"/>
                </a:lnTo>
                <a:lnTo>
                  <a:pt x="1024070" y="2708217"/>
                </a:lnTo>
                <a:lnTo>
                  <a:pt x="1028765" y="2703518"/>
                </a:lnTo>
                <a:lnTo>
                  <a:pt x="1024070" y="2696465"/>
                </a:lnTo>
                <a:close/>
                <a:moveTo>
                  <a:pt x="5766234" y="2696408"/>
                </a:moveTo>
                <a:lnTo>
                  <a:pt x="5761536" y="2703454"/>
                </a:lnTo>
                <a:lnTo>
                  <a:pt x="5768582" y="2705804"/>
                </a:lnTo>
                <a:lnTo>
                  <a:pt x="5773280" y="2703454"/>
                </a:lnTo>
                <a:close/>
                <a:moveTo>
                  <a:pt x="728118" y="2694114"/>
                </a:moveTo>
                <a:cubicBezTo>
                  <a:pt x="728118" y="2694114"/>
                  <a:pt x="730463" y="2694114"/>
                  <a:pt x="737513" y="2696465"/>
                </a:cubicBezTo>
                <a:cubicBezTo>
                  <a:pt x="732818" y="2701164"/>
                  <a:pt x="728118" y="2703514"/>
                  <a:pt x="725768" y="2708216"/>
                </a:cubicBezTo>
                <a:cubicBezTo>
                  <a:pt x="723418" y="2705866"/>
                  <a:pt x="723418" y="2703514"/>
                  <a:pt x="723418" y="2701164"/>
                </a:cubicBezTo>
                <a:cubicBezTo>
                  <a:pt x="723418" y="2698815"/>
                  <a:pt x="725768" y="2694114"/>
                  <a:pt x="728118" y="2694114"/>
                </a:cubicBezTo>
                <a:close/>
                <a:moveTo>
                  <a:pt x="4213690" y="2694058"/>
                </a:moveTo>
                <a:cubicBezTo>
                  <a:pt x="4211341" y="2698757"/>
                  <a:pt x="4211341" y="2701106"/>
                  <a:pt x="4208992" y="2705803"/>
                </a:cubicBezTo>
                <a:cubicBezTo>
                  <a:pt x="4213690" y="2708153"/>
                  <a:pt x="4216038" y="2708153"/>
                  <a:pt x="4220736" y="2710502"/>
                </a:cubicBezTo>
                <a:cubicBezTo>
                  <a:pt x="4220736" y="2708153"/>
                  <a:pt x="4223085" y="2703455"/>
                  <a:pt x="4225434" y="2698757"/>
                </a:cubicBezTo>
                <a:cubicBezTo>
                  <a:pt x="4220736" y="2696407"/>
                  <a:pt x="4218387" y="2696407"/>
                  <a:pt x="4213690" y="2694058"/>
                </a:cubicBezTo>
                <a:close/>
                <a:moveTo>
                  <a:pt x="5733351" y="2691709"/>
                </a:moveTo>
                <a:lnTo>
                  <a:pt x="5726304" y="2698756"/>
                </a:lnTo>
                <a:lnTo>
                  <a:pt x="5733351" y="2698756"/>
                </a:lnTo>
                <a:close/>
                <a:moveTo>
                  <a:pt x="615386" y="2689436"/>
                </a:moveTo>
                <a:cubicBezTo>
                  <a:pt x="615386" y="2694136"/>
                  <a:pt x="610685" y="2696485"/>
                  <a:pt x="610685" y="2698837"/>
                </a:cubicBezTo>
                <a:cubicBezTo>
                  <a:pt x="610685" y="2698837"/>
                  <a:pt x="608338" y="2703536"/>
                  <a:pt x="615386" y="2715289"/>
                </a:cubicBezTo>
                <a:lnTo>
                  <a:pt x="636520" y="2717641"/>
                </a:lnTo>
                <a:lnTo>
                  <a:pt x="641221" y="2719991"/>
                </a:lnTo>
                <a:lnTo>
                  <a:pt x="650613" y="2717641"/>
                </a:lnTo>
                <a:close/>
                <a:moveTo>
                  <a:pt x="4711631" y="2687012"/>
                </a:moveTo>
                <a:cubicBezTo>
                  <a:pt x="4695189" y="2701106"/>
                  <a:pt x="4704584" y="2705803"/>
                  <a:pt x="4688143" y="2724594"/>
                </a:cubicBezTo>
                <a:cubicBezTo>
                  <a:pt x="4697538" y="2729290"/>
                  <a:pt x="4706933" y="2731642"/>
                  <a:pt x="4713980" y="2729290"/>
                </a:cubicBezTo>
                <a:cubicBezTo>
                  <a:pt x="4718677" y="2703455"/>
                  <a:pt x="4721026" y="2703455"/>
                  <a:pt x="4711631" y="2687012"/>
                </a:cubicBezTo>
                <a:close/>
                <a:moveTo>
                  <a:pt x="220785" y="2684712"/>
                </a:moveTo>
                <a:lnTo>
                  <a:pt x="230178" y="2710563"/>
                </a:lnTo>
                <a:cubicBezTo>
                  <a:pt x="230178" y="2710563"/>
                  <a:pt x="232528" y="2717613"/>
                  <a:pt x="227829" y="2722311"/>
                </a:cubicBezTo>
                <a:lnTo>
                  <a:pt x="220785" y="2719963"/>
                </a:lnTo>
                <a:lnTo>
                  <a:pt x="213735" y="2691762"/>
                </a:lnTo>
                <a:close/>
                <a:moveTo>
                  <a:pt x="601293" y="2682384"/>
                </a:moveTo>
                <a:lnTo>
                  <a:pt x="591901" y="2689436"/>
                </a:lnTo>
                <a:lnTo>
                  <a:pt x="589545" y="2698837"/>
                </a:lnTo>
                <a:cubicBezTo>
                  <a:pt x="589545" y="2698837"/>
                  <a:pt x="591901" y="2701186"/>
                  <a:pt x="591901" y="2701186"/>
                </a:cubicBezTo>
                <a:lnTo>
                  <a:pt x="594244" y="2698837"/>
                </a:lnTo>
                <a:cubicBezTo>
                  <a:pt x="594244" y="2698837"/>
                  <a:pt x="603643" y="2689436"/>
                  <a:pt x="603643" y="2689436"/>
                </a:cubicBezTo>
                <a:close/>
                <a:moveTo>
                  <a:pt x="939515" y="2677665"/>
                </a:moveTo>
                <a:lnTo>
                  <a:pt x="953607" y="2687067"/>
                </a:lnTo>
                <a:lnTo>
                  <a:pt x="963000" y="2701169"/>
                </a:lnTo>
                <a:cubicBezTo>
                  <a:pt x="965350" y="2701169"/>
                  <a:pt x="965350" y="2703518"/>
                  <a:pt x="967700" y="2703518"/>
                </a:cubicBezTo>
                <a:cubicBezTo>
                  <a:pt x="967700" y="2703518"/>
                  <a:pt x="965350" y="2705868"/>
                  <a:pt x="963000" y="2705868"/>
                </a:cubicBezTo>
                <a:lnTo>
                  <a:pt x="946559" y="2710568"/>
                </a:lnTo>
                <a:lnTo>
                  <a:pt x="934815" y="2684718"/>
                </a:lnTo>
                <a:cubicBezTo>
                  <a:pt x="934815" y="2684718"/>
                  <a:pt x="937165" y="2680017"/>
                  <a:pt x="939515" y="2677665"/>
                </a:cubicBezTo>
                <a:close/>
                <a:moveTo>
                  <a:pt x="991185" y="2672967"/>
                </a:moveTo>
                <a:lnTo>
                  <a:pt x="984138" y="2675316"/>
                </a:lnTo>
                <a:lnTo>
                  <a:pt x="986487" y="2684716"/>
                </a:lnTo>
                <a:lnTo>
                  <a:pt x="991185" y="2694115"/>
                </a:lnTo>
                <a:lnTo>
                  <a:pt x="998229" y="2684716"/>
                </a:lnTo>
                <a:lnTo>
                  <a:pt x="993535" y="2675316"/>
                </a:lnTo>
                <a:cubicBezTo>
                  <a:pt x="993535" y="2675316"/>
                  <a:pt x="991185" y="2672967"/>
                  <a:pt x="991185" y="2672967"/>
                </a:cubicBezTo>
                <a:close/>
                <a:moveTo>
                  <a:pt x="669397" y="2670632"/>
                </a:moveTo>
                <a:lnTo>
                  <a:pt x="674098" y="2672983"/>
                </a:lnTo>
                <a:lnTo>
                  <a:pt x="669397" y="2680033"/>
                </a:lnTo>
                <a:lnTo>
                  <a:pt x="664705" y="2672983"/>
                </a:lnTo>
                <a:close/>
                <a:moveTo>
                  <a:pt x="5641749" y="2670568"/>
                </a:moveTo>
                <a:cubicBezTo>
                  <a:pt x="5641749" y="2672918"/>
                  <a:pt x="5641749" y="2672918"/>
                  <a:pt x="5639400" y="2675267"/>
                </a:cubicBezTo>
                <a:cubicBezTo>
                  <a:pt x="5641749" y="2675267"/>
                  <a:pt x="5641749" y="2675267"/>
                  <a:pt x="5644097" y="2672918"/>
                </a:cubicBezTo>
                <a:cubicBezTo>
                  <a:pt x="5644097" y="2670568"/>
                  <a:pt x="5644097" y="2670568"/>
                  <a:pt x="5644097" y="2670568"/>
                </a:cubicBezTo>
                <a:cubicBezTo>
                  <a:pt x="5641749" y="2670568"/>
                  <a:pt x="5641749" y="2670568"/>
                  <a:pt x="5641749" y="2670568"/>
                </a:cubicBezTo>
                <a:close/>
                <a:moveTo>
                  <a:pt x="312386" y="2668269"/>
                </a:moveTo>
                <a:lnTo>
                  <a:pt x="321783" y="2675318"/>
                </a:lnTo>
                <a:lnTo>
                  <a:pt x="326484" y="2684719"/>
                </a:lnTo>
                <a:lnTo>
                  <a:pt x="326484" y="2694120"/>
                </a:lnTo>
                <a:cubicBezTo>
                  <a:pt x="326484" y="2694120"/>
                  <a:pt x="324134" y="2696469"/>
                  <a:pt x="321783" y="2698820"/>
                </a:cubicBezTo>
                <a:lnTo>
                  <a:pt x="312386" y="2696469"/>
                </a:lnTo>
                <a:lnTo>
                  <a:pt x="310041" y="2694120"/>
                </a:lnTo>
                <a:lnTo>
                  <a:pt x="307691" y="2684719"/>
                </a:lnTo>
                <a:lnTo>
                  <a:pt x="305341" y="2675318"/>
                </a:lnTo>
                <a:close/>
                <a:moveTo>
                  <a:pt x="5747444" y="2663521"/>
                </a:moveTo>
                <a:lnTo>
                  <a:pt x="5747444" y="2672918"/>
                </a:lnTo>
                <a:lnTo>
                  <a:pt x="5754490" y="2670568"/>
                </a:lnTo>
                <a:close/>
                <a:moveTo>
                  <a:pt x="1893101" y="2658824"/>
                </a:moveTo>
                <a:cubicBezTo>
                  <a:pt x="1886053" y="2665871"/>
                  <a:pt x="1879008" y="2670569"/>
                  <a:pt x="1871960" y="2677615"/>
                </a:cubicBezTo>
                <a:cubicBezTo>
                  <a:pt x="1883704" y="2689360"/>
                  <a:pt x="1900146" y="2658824"/>
                  <a:pt x="1893101" y="2658824"/>
                </a:cubicBezTo>
                <a:close/>
                <a:moveTo>
                  <a:pt x="991185" y="2656517"/>
                </a:moveTo>
                <a:cubicBezTo>
                  <a:pt x="993535" y="2656517"/>
                  <a:pt x="993535" y="2656517"/>
                  <a:pt x="993535" y="2656517"/>
                </a:cubicBezTo>
                <a:cubicBezTo>
                  <a:pt x="1000578" y="2658866"/>
                  <a:pt x="1009973" y="2658866"/>
                  <a:pt x="1017020" y="2661216"/>
                </a:cubicBezTo>
                <a:lnTo>
                  <a:pt x="1021720" y="2670617"/>
                </a:lnTo>
                <a:lnTo>
                  <a:pt x="1021720" y="2675316"/>
                </a:lnTo>
                <a:cubicBezTo>
                  <a:pt x="1021720" y="2675316"/>
                  <a:pt x="1028765" y="2672967"/>
                  <a:pt x="1031113" y="2672967"/>
                </a:cubicBezTo>
                <a:lnTo>
                  <a:pt x="1028765" y="2663565"/>
                </a:lnTo>
                <a:cubicBezTo>
                  <a:pt x="1103926" y="2684716"/>
                  <a:pt x="1167346" y="2731714"/>
                  <a:pt x="1186134" y="2788081"/>
                </a:cubicBezTo>
                <a:cubicBezTo>
                  <a:pt x="1230759" y="2896100"/>
                  <a:pt x="1181439" y="2987696"/>
                  <a:pt x="1153254" y="3004133"/>
                </a:cubicBezTo>
                <a:cubicBezTo>
                  <a:pt x="1092183" y="3044057"/>
                  <a:pt x="1026415" y="3018229"/>
                  <a:pt x="993535" y="2992391"/>
                </a:cubicBezTo>
                <a:cubicBezTo>
                  <a:pt x="963000" y="2961866"/>
                  <a:pt x="960652" y="2950123"/>
                  <a:pt x="960652" y="2917239"/>
                </a:cubicBezTo>
                <a:cubicBezTo>
                  <a:pt x="941860" y="2882013"/>
                  <a:pt x="1012322" y="2820951"/>
                  <a:pt x="1101576" y="2856179"/>
                </a:cubicBezTo>
                <a:cubicBezTo>
                  <a:pt x="1092183" y="2811555"/>
                  <a:pt x="1052255" y="2762248"/>
                  <a:pt x="988835" y="2748154"/>
                </a:cubicBezTo>
                <a:cubicBezTo>
                  <a:pt x="977092" y="2743465"/>
                  <a:pt x="960652" y="2743465"/>
                  <a:pt x="946558" y="2743465"/>
                </a:cubicBezTo>
                <a:cubicBezTo>
                  <a:pt x="948907" y="2741113"/>
                  <a:pt x="948907" y="2736413"/>
                  <a:pt x="953607" y="2729362"/>
                </a:cubicBezTo>
                <a:cubicBezTo>
                  <a:pt x="958302" y="2731714"/>
                  <a:pt x="960652" y="2731714"/>
                  <a:pt x="963000" y="2734061"/>
                </a:cubicBezTo>
                <a:lnTo>
                  <a:pt x="960652" y="2727016"/>
                </a:lnTo>
                <a:cubicBezTo>
                  <a:pt x="960652" y="2727016"/>
                  <a:pt x="963000" y="2724665"/>
                  <a:pt x="963000" y="2724665"/>
                </a:cubicBezTo>
                <a:lnTo>
                  <a:pt x="972394" y="2724665"/>
                </a:lnTo>
                <a:lnTo>
                  <a:pt x="981792" y="2724665"/>
                </a:lnTo>
                <a:cubicBezTo>
                  <a:pt x="981792" y="2724665"/>
                  <a:pt x="981792" y="2727016"/>
                  <a:pt x="981792" y="2727016"/>
                </a:cubicBezTo>
                <a:cubicBezTo>
                  <a:pt x="981792" y="2727016"/>
                  <a:pt x="981792" y="2729362"/>
                  <a:pt x="981792" y="2729362"/>
                </a:cubicBezTo>
                <a:lnTo>
                  <a:pt x="972394" y="2734061"/>
                </a:lnTo>
                <a:lnTo>
                  <a:pt x="963000" y="2736413"/>
                </a:lnTo>
                <a:cubicBezTo>
                  <a:pt x="974743" y="2741113"/>
                  <a:pt x="986487" y="2745810"/>
                  <a:pt x="1005277" y="2741113"/>
                </a:cubicBezTo>
                <a:cubicBezTo>
                  <a:pt x="1007627" y="2741113"/>
                  <a:pt x="1009973" y="2738764"/>
                  <a:pt x="1012322" y="2736413"/>
                </a:cubicBezTo>
                <a:cubicBezTo>
                  <a:pt x="993535" y="2719966"/>
                  <a:pt x="1002928" y="2727016"/>
                  <a:pt x="972394" y="2698818"/>
                </a:cubicBezTo>
                <a:cubicBezTo>
                  <a:pt x="965350" y="2691766"/>
                  <a:pt x="960652" y="2680017"/>
                  <a:pt x="960652" y="2668266"/>
                </a:cubicBezTo>
                <a:cubicBezTo>
                  <a:pt x="963000" y="2665916"/>
                  <a:pt x="986487" y="2661216"/>
                  <a:pt x="991185" y="2656517"/>
                </a:cubicBezTo>
                <a:close/>
                <a:moveTo>
                  <a:pt x="5738048" y="2651776"/>
                </a:moveTo>
                <a:lnTo>
                  <a:pt x="5733351" y="2661172"/>
                </a:lnTo>
                <a:lnTo>
                  <a:pt x="5745095" y="2661172"/>
                </a:lnTo>
                <a:cubicBezTo>
                  <a:pt x="5742746" y="2654126"/>
                  <a:pt x="5742746" y="2651776"/>
                  <a:pt x="5742746" y="2651776"/>
                </a:cubicBezTo>
                <a:cubicBezTo>
                  <a:pt x="5742746" y="2651776"/>
                  <a:pt x="5740397" y="2651776"/>
                  <a:pt x="5738048" y="2651776"/>
                </a:cubicBezTo>
                <a:close/>
                <a:moveTo>
                  <a:pt x="4488497" y="2651776"/>
                </a:moveTo>
                <a:cubicBezTo>
                  <a:pt x="4481450" y="2665871"/>
                  <a:pt x="4476753" y="2677615"/>
                  <a:pt x="4488497" y="2684662"/>
                </a:cubicBezTo>
                <a:cubicBezTo>
                  <a:pt x="4504938" y="2679965"/>
                  <a:pt x="4497892" y="2661172"/>
                  <a:pt x="4488497" y="2651776"/>
                </a:cubicBezTo>
                <a:close/>
                <a:moveTo>
                  <a:pt x="5747444" y="2644730"/>
                </a:moveTo>
                <a:cubicBezTo>
                  <a:pt x="5752141" y="2651776"/>
                  <a:pt x="5749792" y="2654126"/>
                  <a:pt x="5763885" y="2654126"/>
                </a:cubicBezTo>
                <a:cubicBezTo>
                  <a:pt x="5759187" y="2647078"/>
                  <a:pt x="5761536" y="2654126"/>
                  <a:pt x="5763885" y="2644730"/>
                </a:cubicBezTo>
                <a:close/>
                <a:moveTo>
                  <a:pt x="4764986" y="2641196"/>
                </a:moveTo>
                <a:cubicBezTo>
                  <a:pt x="4751248" y="2645161"/>
                  <a:pt x="4735559" y="2661759"/>
                  <a:pt x="4742165" y="2677615"/>
                </a:cubicBezTo>
                <a:cubicBezTo>
                  <a:pt x="4751560" y="2668219"/>
                  <a:pt x="4775048" y="2679965"/>
                  <a:pt x="4782094" y="2661172"/>
                </a:cubicBezTo>
                <a:lnTo>
                  <a:pt x="4778780" y="2648209"/>
                </a:lnTo>
                <a:lnTo>
                  <a:pt x="4777397" y="2647078"/>
                </a:lnTo>
                <a:lnTo>
                  <a:pt x="4778195" y="2645925"/>
                </a:lnTo>
                <a:lnTo>
                  <a:pt x="4777176" y="2641939"/>
                </a:lnTo>
                <a:cubicBezTo>
                  <a:pt x="4773928" y="2639957"/>
                  <a:pt x="4769566" y="2639875"/>
                  <a:pt x="4764986" y="2641196"/>
                </a:cubicBezTo>
                <a:close/>
                <a:moveTo>
                  <a:pt x="4789141" y="2630634"/>
                </a:moveTo>
                <a:lnTo>
                  <a:pt x="4789140" y="2630635"/>
                </a:lnTo>
                <a:lnTo>
                  <a:pt x="4789141" y="2630636"/>
                </a:lnTo>
                <a:lnTo>
                  <a:pt x="4789141" y="2630635"/>
                </a:lnTo>
                <a:close/>
                <a:moveTo>
                  <a:pt x="4439172" y="2623588"/>
                </a:moveTo>
                <a:cubicBezTo>
                  <a:pt x="4422731" y="2647078"/>
                  <a:pt x="4453265" y="2665871"/>
                  <a:pt x="4472055" y="2658824"/>
                </a:cubicBezTo>
                <a:cubicBezTo>
                  <a:pt x="4479102" y="2647078"/>
                  <a:pt x="4472055" y="2642380"/>
                  <a:pt x="4476753" y="2632984"/>
                </a:cubicBezTo>
                <a:cubicBezTo>
                  <a:pt x="4460311" y="2621239"/>
                  <a:pt x="4453265" y="2628285"/>
                  <a:pt x="4439172" y="2623588"/>
                </a:cubicBezTo>
                <a:close/>
                <a:moveTo>
                  <a:pt x="4286649" y="2623184"/>
                </a:moveTo>
                <a:cubicBezTo>
                  <a:pt x="4285621" y="2622853"/>
                  <a:pt x="4284153" y="2624175"/>
                  <a:pt x="4281804" y="2628285"/>
                </a:cubicBezTo>
                <a:cubicBezTo>
                  <a:pt x="4286502" y="2628285"/>
                  <a:pt x="4281804" y="2656474"/>
                  <a:pt x="4295897" y="2640031"/>
                </a:cubicBezTo>
                <a:cubicBezTo>
                  <a:pt x="4288851" y="2640031"/>
                  <a:pt x="4289731" y="2624175"/>
                  <a:pt x="4286649" y="2623184"/>
                </a:cubicBezTo>
                <a:close/>
                <a:moveTo>
                  <a:pt x="5705166" y="2621239"/>
                </a:moveTo>
                <a:lnTo>
                  <a:pt x="5700468" y="2628286"/>
                </a:lnTo>
                <a:lnTo>
                  <a:pt x="5707514" y="2630635"/>
                </a:lnTo>
                <a:lnTo>
                  <a:pt x="5712212" y="2623587"/>
                </a:lnTo>
                <a:close/>
                <a:moveTo>
                  <a:pt x="4813216" y="2605971"/>
                </a:moveTo>
                <a:lnTo>
                  <a:pt x="4800885" y="2616541"/>
                </a:lnTo>
                <a:lnTo>
                  <a:pt x="4795567" y="2615212"/>
                </a:lnTo>
                <a:lnTo>
                  <a:pt x="4792364" y="2622899"/>
                </a:lnTo>
                <a:lnTo>
                  <a:pt x="4793838" y="2628286"/>
                </a:lnTo>
                <a:cubicBezTo>
                  <a:pt x="4791489" y="2628286"/>
                  <a:pt x="4791489" y="2625937"/>
                  <a:pt x="4791489" y="2630635"/>
                </a:cubicBezTo>
                <a:lnTo>
                  <a:pt x="4791464" y="2631188"/>
                </a:lnTo>
                <a:lnTo>
                  <a:pt x="4813803" y="2636508"/>
                </a:lnTo>
                <a:lnTo>
                  <a:pt x="4826073" y="2630780"/>
                </a:lnTo>
                <a:lnTo>
                  <a:pt x="4825474" y="2629828"/>
                </a:lnTo>
                <a:cubicBezTo>
                  <a:pt x="4823932" y="2629314"/>
                  <a:pt x="4820849" y="2628874"/>
                  <a:pt x="4814977" y="2628286"/>
                </a:cubicBezTo>
                <a:lnTo>
                  <a:pt x="4814977" y="2618890"/>
                </a:lnTo>
                <a:cubicBezTo>
                  <a:pt x="4814977" y="2614192"/>
                  <a:pt x="4815565" y="2613018"/>
                  <a:pt x="4816739" y="2612430"/>
                </a:cubicBezTo>
                <a:lnTo>
                  <a:pt x="4822024" y="2609495"/>
                </a:lnTo>
                <a:lnTo>
                  <a:pt x="4822023" y="2609492"/>
                </a:lnTo>
                <a:lnTo>
                  <a:pt x="4821195" y="2608251"/>
                </a:lnTo>
                <a:close/>
                <a:moveTo>
                  <a:pt x="873747" y="2602467"/>
                </a:moveTo>
                <a:lnTo>
                  <a:pt x="876095" y="2609548"/>
                </a:lnTo>
                <a:lnTo>
                  <a:pt x="876095" y="2611897"/>
                </a:lnTo>
                <a:cubicBezTo>
                  <a:pt x="876095" y="2611897"/>
                  <a:pt x="873747" y="2611897"/>
                  <a:pt x="873747" y="2611897"/>
                </a:cubicBezTo>
                <a:lnTo>
                  <a:pt x="869052" y="2609548"/>
                </a:lnTo>
                <a:close/>
                <a:moveTo>
                  <a:pt x="3577171" y="2571910"/>
                </a:moveTo>
                <a:cubicBezTo>
                  <a:pt x="3565427" y="2588353"/>
                  <a:pt x="3579519" y="2597748"/>
                  <a:pt x="3588915" y="2604796"/>
                </a:cubicBezTo>
                <a:cubicBezTo>
                  <a:pt x="3593612" y="2593051"/>
                  <a:pt x="3600658" y="2595401"/>
                  <a:pt x="3605356" y="2583655"/>
                </a:cubicBezTo>
                <a:cubicBezTo>
                  <a:pt x="3595962" y="2578957"/>
                  <a:pt x="3586566" y="2576607"/>
                  <a:pt x="3577171" y="2571910"/>
                </a:cubicBezTo>
                <a:close/>
                <a:moveTo>
                  <a:pt x="1348182" y="2553119"/>
                </a:moveTo>
                <a:lnTo>
                  <a:pt x="1338790" y="2564863"/>
                </a:lnTo>
                <a:lnTo>
                  <a:pt x="1348182" y="2571910"/>
                </a:lnTo>
                <a:lnTo>
                  <a:pt x="1355228" y="2564863"/>
                </a:lnTo>
                <a:lnTo>
                  <a:pt x="1350532" y="2555466"/>
                </a:lnTo>
                <a:cubicBezTo>
                  <a:pt x="1350532" y="2555466"/>
                  <a:pt x="1348182" y="2553119"/>
                  <a:pt x="1348182" y="2553119"/>
                </a:cubicBezTo>
                <a:close/>
                <a:moveTo>
                  <a:pt x="4497892" y="2546071"/>
                </a:moveTo>
                <a:cubicBezTo>
                  <a:pt x="4493194" y="2553119"/>
                  <a:pt x="4483799" y="2550769"/>
                  <a:pt x="4479102" y="2557816"/>
                </a:cubicBezTo>
                <a:cubicBezTo>
                  <a:pt x="4486148" y="2564863"/>
                  <a:pt x="4486148" y="2571910"/>
                  <a:pt x="4500241" y="2574260"/>
                </a:cubicBezTo>
                <a:cubicBezTo>
                  <a:pt x="4507287" y="2560165"/>
                  <a:pt x="4507287" y="2550769"/>
                  <a:pt x="4497892" y="2546071"/>
                </a:cubicBezTo>
                <a:close/>
                <a:moveTo>
                  <a:pt x="1620641" y="2546071"/>
                </a:moveTo>
                <a:cubicBezTo>
                  <a:pt x="1620641" y="2548420"/>
                  <a:pt x="1620641" y="2550769"/>
                  <a:pt x="1618291" y="2553119"/>
                </a:cubicBezTo>
                <a:lnTo>
                  <a:pt x="1625342" y="2550769"/>
                </a:lnTo>
                <a:cubicBezTo>
                  <a:pt x="1625342" y="2550769"/>
                  <a:pt x="1625342" y="2548420"/>
                  <a:pt x="1625342" y="2548420"/>
                </a:cubicBezTo>
                <a:close/>
                <a:moveTo>
                  <a:pt x="1406903" y="2543721"/>
                </a:moveTo>
                <a:lnTo>
                  <a:pt x="1399856" y="2546071"/>
                </a:lnTo>
                <a:cubicBezTo>
                  <a:pt x="1399856" y="2546071"/>
                  <a:pt x="1397510" y="2550769"/>
                  <a:pt x="1397510" y="2553119"/>
                </a:cubicBezTo>
                <a:lnTo>
                  <a:pt x="1402205" y="2564863"/>
                </a:lnTo>
                <a:lnTo>
                  <a:pt x="1406903" y="2569561"/>
                </a:lnTo>
                <a:lnTo>
                  <a:pt x="1416296" y="2567212"/>
                </a:lnTo>
                <a:lnTo>
                  <a:pt x="1413948" y="2553119"/>
                </a:lnTo>
                <a:lnTo>
                  <a:pt x="1409253" y="2546071"/>
                </a:lnTo>
                <a:cubicBezTo>
                  <a:pt x="1409253" y="2546071"/>
                  <a:pt x="1406903" y="2543721"/>
                  <a:pt x="1406903" y="2543721"/>
                </a:cubicBezTo>
                <a:close/>
                <a:moveTo>
                  <a:pt x="3678058" y="2542915"/>
                </a:moveTo>
                <a:cubicBezTo>
                  <a:pt x="3677728" y="2539171"/>
                  <a:pt x="3676407" y="2551943"/>
                  <a:pt x="3671122" y="2555466"/>
                </a:cubicBezTo>
                <a:cubicBezTo>
                  <a:pt x="3666424" y="2618890"/>
                  <a:pt x="3682866" y="2574260"/>
                  <a:pt x="3678169" y="2553119"/>
                </a:cubicBezTo>
                <a:cubicBezTo>
                  <a:pt x="3678169" y="2547246"/>
                  <a:pt x="3678169" y="2544162"/>
                  <a:pt x="3678058" y="2542915"/>
                </a:cubicBezTo>
                <a:close/>
                <a:moveTo>
                  <a:pt x="908979" y="2536725"/>
                </a:moveTo>
                <a:cubicBezTo>
                  <a:pt x="911325" y="2539076"/>
                  <a:pt x="913674" y="2539076"/>
                  <a:pt x="918372" y="2539076"/>
                </a:cubicBezTo>
                <a:cubicBezTo>
                  <a:pt x="918372" y="2539076"/>
                  <a:pt x="916023" y="2546123"/>
                  <a:pt x="916023" y="2548473"/>
                </a:cubicBezTo>
                <a:lnTo>
                  <a:pt x="937160" y="2569615"/>
                </a:lnTo>
                <a:cubicBezTo>
                  <a:pt x="939510" y="2571964"/>
                  <a:pt x="944209" y="2571964"/>
                  <a:pt x="944209" y="2574314"/>
                </a:cubicBezTo>
                <a:cubicBezTo>
                  <a:pt x="946558" y="2579009"/>
                  <a:pt x="937160" y="2586054"/>
                  <a:pt x="939510" y="2590752"/>
                </a:cubicBezTo>
                <a:cubicBezTo>
                  <a:pt x="939510" y="2593101"/>
                  <a:pt x="941860" y="2593101"/>
                  <a:pt x="944209" y="2595453"/>
                </a:cubicBezTo>
                <a:cubicBezTo>
                  <a:pt x="944209" y="2595453"/>
                  <a:pt x="946558" y="2597807"/>
                  <a:pt x="946558" y="2597807"/>
                </a:cubicBezTo>
                <a:cubicBezTo>
                  <a:pt x="939510" y="2597807"/>
                  <a:pt x="930116" y="2600146"/>
                  <a:pt x="923072" y="2600146"/>
                </a:cubicBezTo>
                <a:cubicBezTo>
                  <a:pt x="920722" y="2600146"/>
                  <a:pt x="920722" y="2600146"/>
                  <a:pt x="920722" y="2600146"/>
                </a:cubicBezTo>
                <a:lnTo>
                  <a:pt x="908979" y="2574314"/>
                </a:lnTo>
                <a:lnTo>
                  <a:pt x="899581" y="2557869"/>
                </a:lnTo>
                <a:close/>
                <a:moveTo>
                  <a:pt x="4427796" y="2532004"/>
                </a:moveTo>
                <a:cubicBezTo>
                  <a:pt x="4425410" y="2536455"/>
                  <a:pt x="4437704" y="2565450"/>
                  <a:pt x="4450916" y="2574260"/>
                </a:cubicBezTo>
                <a:cubicBezTo>
                  <a:pt x="4448567" y="2571910"/>
                  <a:pt x="4446219" y="2567212"/>
                  <a:pt x="4450916" y="2560165"/>
                </a:cubicBezTo>
                <a:cubicBezTo>
                  <a:pt x="4435943" y="2535501"/>
                  <a:pt x="4429227" y="2529334"/>
                  <a:pt x="4427796" y="2532004"/>
                </a:cubicBezTo>
                <a:close/>
                <a:moveTo>
                  <a:pt x="5773280" y="2531977"/>
                </a:moveTo>
                <a:lnTo>
                  <a:pt x="5773280" y="2541373"/>
                </a:lnTo>
                <a:cubicBezTo>
                  <a:pt x="5773280" y="2555467"/>
                  <a:pt x="5773280" y="2543722"/>
                  <a:pt x="5775629" y="2550769"/>
                </a:cubicBezTo>
                <a:cubicBezTo>
                  <a:pt x="5789721" y="2541373"/>
                  <a:pt x="5775629" y="2546071"/>
                  <a:pt x="5789721" y="2541373"/>
                </a:cubicBezTo>
                <a:cubicBezTo>
                  <a:pt x="5782675" y="2531977"/>
                  <a:pt x="5785024" y="2539024"/>
                  <a:pt x="5773280" y="2531977"/>
                </a:cubicBezTo>
                <a:close/>
                <a:moveTo>
                  <a:pt x="5792070" y="2522581"/>
                </a:moveTo>
                <a:lnTo>
                  <a:pt x="5785024" y="2529628"/>
                </a:lnTo>
                <a:lnTo>
                  <a:pt x="5792070" y="2531977"/>
                </a:lnTo>
                <a:lnTo>
                  <a:pt x="5796768" y="2529628"/>
                </a:lnTo>
                <a:close/>
                <a:moveTo>
                  <a:pt x="4723375" y="2522580"/>
                </a:moveTo>
                <a:cubicBezTo>
                  <a:pt x="4695189" y="2539024"/>
                  <a:pt x="4713980" y="2539024"/>
                  <a:pt x="4692840" y="2564863"/>
                </a:cubicBezTo>
                <a:cubicBezTo>
                  <a:pt x="4718677" y="2581307"/>
                  <a:pt x="4737467" y="2593051"/>
                  <a:pt x="4753909" y="2562514"/>
                </a:cubicBezTo>
                <a:cubicBezTo>
                  <a:pt x="4751560" y="2546071"/>
                  <a:pt x="4749211" y="2529628"/>
                  <a:pt x="4723375" y="2522580"/>
                </a:cubicBezTo>
                <a:close/>
                <a:moveTo>
                  <a:pt x="3753329" y="2517883"/>
                </a:moveTo>
                <a:cubicBezTo>
                  <a:pt x="3739236" y="2574260"/>
                  <a:pt x="3673471" y="2630635"/>
                  <a:pt x="3659378" y="2717548"/>
                </a:cubicBezTo>
                <a:cubicBezTo>
                  <a:pt x="3645285" y="2715199"/>
                  <a:pt x="3661727" y="2698757"/>
                  <a:pt x="3649983" y="2694058"/>
                </a:cubicBezTo>
                <a:cubicBezTo>
                  <a:pt x="3628844" y="2701106"/>
                  <a:pt x="3645285" y="2719897"/>
                  <a:pt x="3638239" y="2736337"/>
                </a:cubicBezTo>
                <a:cubicBezTo>
                  <a:pt x="3619449" y="2738688"/>
                  <a:pt x="3607706" y="2759827"/>
                  <a:pt x="3591263" y="2771565"/>
                </a:cubicBezTo>
                <a:cubicBezTo>
                  <a:pt x="3607706" y="2860812"/>
                  <a:pt x="3509056" y="3018196"/>
                  <a:pt x="3502010" y="3121535"/>
                </a:cubicBezTo>
                <a:cubicBezTo>
                  <a:pt x="3494963" y="3116843"/>
                  <a:pt x="3497312" y="3109793"/>
                  <a:pt x="3487917" y="3107447"/>
                </a:cubicBezTo>
                <a:cubicBezTo>
                  <a:pt x="3490266" y="3114494"/>
                  <a:pt x="3492615" y="3121535"/>
                  <a:pt x="3494963" y="3128585"/>
                </a:cubicBezTo>
                <a:cubicBezTo>
                  <a:pt x="3494963" y="3128585"/>
                  <a:pt x="3492615" y="3130933"/>
                  <a:pt x="3492615" y="3130933"/>
                </a:cubicBezTo>
                <a:cubicBezTo>
                  <a:pt x="3494963" y="3133283"/>
                  <a:pt x="3494963" y="3133283"/>
                  <a:pt x="3497312" y="3135632"/>
                </a:cubicBezTo>
                <a:cubicBezTo>
                  <a:pt x="3499661" y="3149725"/>
                  <a:pt x="3504359" y="3163819"/>
                  <a:pt x="3506708" y="3177914"/>
                </a:cubicBezTo>
                <a:cubicBezTo>
                  <a:pt x="3506708" y="3180267"/>
                  <a:pt x="3506708" y="3180267"/>
                  <a:pt x="3506708" y="3182612"/>
                </a:cubicBezTo>
                <a:cubicBezTo>
                  <a:pt x="3506708" y="3187311"/>
                  <a:pt x="3509056" y="3194356"/>
                  <a:pt x="3509056" y="3199053"/>
                </a:cubicBezTo>
                <a:cubicBezTo>
                  <a:pt x="3511405" y="3201403"/>
                  <a:pt x="3511405" y="3206100"/>
                  <a:pt x="3511405" y="3208446"/>
                </a:cubicBezTo>
                <a:cubicBezTo>
                  <a:pt x="3513754" y="3213146"/>
                  <a:pt x="3513754" y="3217847"/>
                  <a:pt x="3513754" y="3222544"/>
                </a:cubicBezTo>
                <a:cubicBezTo>
                  <a:pt x="3516102" y="3227241"/>
                  <a:pt x="3516102" y="3229593"/>
                  <a:pt x="3516102" y="3234289"/>
                </a:cubicBezTo>
                <a:cubicBezTo>
                  <a:pt x="3516102" y="3238992"/>
                  <a:pt x="3516102" y="3243691"/>
                  <a:pt x="3516102" y="3248384"/>
                </a:cubicBezTo>
                <a:cubicBezTo>
                  <a:pt x="3516102" y="3253091"/>
                  <a:pt x="3516102" y="3257791"/>
                  <a:pt x="3516102" y="3262494"/>
                </a:cubicBezTo>
                <a:cubicBezTo>
                  <a:pt x="3516102" y="3267196"/>
                  <a:pt x="3516102" y="3269552"/>
                  <a:pt x="3516102" y="3274248"/>
                </a:cubicBezTo>
                <a:cubicBezTo>
                  <a:pt x="3516102" y="3278939"/>
                  <a:pt x="3516102" y="3285961"/>
                  <a:pt x="3516102" y="3290651"/>
                </a:cubicBezTo>
                <a:cubicBezTo>
                  <a:pt x="3516102" y="3292983"/>
                  <a:pt x="3516102" y="3297674"/>
                  <a:pt x="3516102" y="3300006"/>
                </a:cubicBezTo>
                <a:cubicBezTo>
                  <a:pt x="3513754" y="3307040"/>
                  <a:pt x="3513754" y="3316463"/>
                  <a:pt x="3513754" y="3323513"/>
                </a:cubicBezTo>
                <a:cubicBezTo>
                  <a:pt x="3546636" y="3342305"/>
                  <a:pt x="3520800" y="3424477"/>
                  <a:pt x="3560729" y="3457360"/>
                </a:cubicBezTo>
                <a:cubicBezTo>
                  <a:pt x="3607706" y="3335256"/>
                  <a:pt x="3588915" y="3267196"/>
                  <a:pt x="3645285" y="3184961"/>
                </a:cubicBezTo>
                <a:cubicBezTo>
                  <a:pt x="3638239" y="3170868"/>
                  <a:pt x="3633542" y="3154423"/>
                  <a:pt x="3631192" y="3137983"/>
                </a:cubicBezTo>
                <a:cubicBezTo>
                  <a:pt x="3673471" y="3027584"/>
                  <a:pt x="3706353" y="2926587"/>
                  <a:pt x="3711051" y="2806791"/>
                </a:cubicBezTo>
                <a:cubicBezTo>
                  <a:pt x="3715749" y="2708153"/>
                  <a:pt x="3750980" y="2623588"/>
                  <a:pt x="3774468" y="2534325"/>
                </a:cubicBezTo>
                <a:cubicBezTo>
                  <a:pt x="3736888" y="2539024"/>
                  <a:pt x="3774468" y="2531978"/>
                  <a:pt x="3753329" y="2517883"/>
                </a:cubicBezTo>
                <a:close/>
                <a:moveTo>
                  <a:pt x="5787373" y="2513185"/>
                </a:moveTo>
                <a:lnTo>
                  <a:pt x="5794419" y="2520231"/>
                </a:lnTo>
                <a:lnTo>
                  <a:pt x="5794419" y="2513185"/>
                </a:lnTo>
                <a:close/>
                <a:moveTo>
                  <a:pt x="1407885" y="2510837"/>
                </a:moveTo>
                <a:lnTo>
                  <a:pt x="1409253" y="2510837"/>
                </a:lnTo>
                <a:cubicBezTo>
                  <a:pt x="1409253" y="2510837"/>
                  <a:pt x="1411603" y="2513184"/>
                  <a:pt x="1411603" y="2513184"/>
                </a:cubicBezTo>
                <a:lnTo>
                  <a:pt x="1410811" y="2515551"/>
                </a:lnTo>
                <a:close/>
                <a:moveTo>
                  <a:pt x="5813209" y="2501440"/>
                </a:moveTo>
                <a:lnTo>
                  <a:pt x="5806163" y="2508487"/>
                </a:lnTo>
                <a:lnTo>
                  <a:pt x="5813209" y="2508487"/>
                </a:lnTo>
                <a:close/>
                <a:moveTo>
                  <a:pt x="4434475" y="2499091"/>
                </a:moveTo>
                <a:cubicBezTo>
                  <a:pt x="4450916" y="2517883"/>
                  <a:pt x="4455614" y="2569561"/>
                  <a:pt x="4481450" y="2564863"/>
                </a:cubicBezTo>
                <a:cubicBezTo>
                  <a:pt x="4460311" y="2548420"/>
                  <a:pt x="4453265" y="2501439"/>
                  <a:pt x="4434475" y="2499091"/>
                </a:cubicBezTo>
                <a:close/>
                <a:moveTo>
                  <a:pt x="899583" y="2496789"/>
                </a:moveTo>
                <a:lnTo>
                  <a:pt x="904280" y="2499139"/>
                </a:lnTo>
                <a:lnTo>
                  <a:pt x="899583" y="2506186"/>
                </a:lnTo>
                <a:lnTo>
                  <a:pt x="894887" y="2499139"/>
                </a:lnTo>
                <a:close/>
                <a:moveTo>
                  <a:pt x="1598327" y="2495567"/>
                </a:moveTo>
                <a:cubicBezTo>
                  <a:pt x="1597157" y="2493805"/>
                  <a:pt x="1595978" y="2493218"/>
                  <a:pt x="1592456" y="2496742"/>
                </a:cubicBezTo>
                <a:cubicBezTo>
                  <a:pt x="1590107" y="2501439"/>
                  <a:pt x="1599502" y="2506137"/>
                  <a:pt x="1604199" y="2501439"/>
                </a:cubicBezTo>
                <a:cubicBezTo>
                  <a:pt x="1600678" y="2500265"/>
                  <a:pt x="1599502" y="2497329"/>
                  <a:pt x="1598327" y="2495567"/>
                </a:cubicBezTo>
                <a:close/>
                <a:moveTo>
                  <a:pt x="1153236" y="2487345"/>
                </a:moveTo>
                <a:lnTo>
                  <a:pt x="1148537" y="2494392"/>
                </a:lnTo>
                <a:lnTo>
                  <a:pt x="1153236" y="2499091"/>
                </a:lnTo>
                <a:lnTo>
                  <a:pt x="1162629" y="2494392"/>
                </a:lnTo>
                <a:close/>
                <a:moveTo>
                  <a:pt x="5792070" y="2482648"/>
                </a:moveTo>
                <a:lnTo>
                  <a:pt x="5785024" y="2489695"/>
                </a:lnTo>
                <a:lnTo>
                  <a:pt x="5792070" y="2492044"/>
                </a:lnTo>
                <a:lnTo>
                  <a:pt x="5796768" y="2489695"/>
                </a:lnTo>
                <a:close/>
                <a:moveTo>
                  <a:pt x="3773478" y="2475711"/>
                </a:moveTo>
                <a:cubicBezTo>
                  <a:pt x="3771386" y="2475013"/>
                  <a:pt x="3768597" y="2476188"/>
                  <a:pt x="3765073" y="2480298"/>
                </a:cubicBezTo>
                <a:cubicBezTo>
                  <a:pt x="3774468" y="2484996"/>
                  <a:pt x="3760375" y="2499091"/>
                  <a:pt x="3774468" y="2503789"/>
                </a:cubicBezTo>
                <a:cubicBezTo>
                  <a:pt x="3779754" y="2496742"/>
                  <a:pt x="3779754" y="2477803"/>
                  <a:pt x="3773478" y="2475711"/>
                </a:cubicBezTo>
                <a:close/>
                <a:moveTo>
                  <a:pt x="5599470" y="2475601"/>
                </a:moveTo>
                <a:cubicBezTo>
                  <a:pt x="5594773" y="2482648"/>
                  <a:pt x="5601819" y="2475601"/>
                  <a:pt x="5597122" y="2482648"/>
                </a:cubicBezTo>
                <a:cubicBezTo>
                  <a:pt x="5594773" y="2487346"/>
                  <a:pt x="5592424" y="2482648"/>
                  <a:pt x="5592424" y="2492044"/>
                </a:cubicBezTo>
                <a:cubicBezTo>
                  <a:pt x="5583029" y="2496742"/>
                  <a:pt x="5583029" y="2496742"/>
                  <a:pt x="5573634" y="2503789"/>
                </a:cubicBezTo>
                <a:cubicBezTo>
                  <a:pt x="5573634" y="2513185"/>
                  <a:pt x="5573634" y="2513185"/>
                  <a:pt x="5573634" y="2522581"/>
                </a:cubicBezTo>
                <a:cubicBezTo>
                  <a:pt x="5573634" y="2524930"/>
                  <a:pt x="5573634" y="2524930"/>
                  <a:pt x="5568936" y="2527279"/>
                </a:cubicBezTo>
                <a:cubicBezTo>
                  <a:pt x="5568936" y="2536676"/>
                  <a:pt x="5561890" y="2536676"/>
                  <a:pt x="5561890" y="2541373"/>
                </a:cubicBezTo>
                <a:cubicBezTo>
                  <a:pt x="5561890" y="2548419"/>
                  <a:pt x="5564239" y="2564863"/>
                  <a:pt x="5571285" y="2564863"/>
                </a:cubicBezTo>
                <a:cubicBezTo>
                  <a:pt x="5573634" y="2564863"/>
                  <a:pt x="5580680" y="2560164"/>
                  <a:pt x="5583029" y="2560164"/>
                </a:cubicBezTo>
                <a:cubicBezTo>
                  <a:pt x="5594773" y="2529628"/>
                  <a:pt x="5594773" y="2529628"/>
                  <a:pt x="5604168" y="2499090"/>
                </a:cubicBezTo>
                <a:cubicBezTo>
                  <a:pt x="5606517" y="2489695"/>
                  <a:pt x="5606517" y="2477949"/>
                  <a:pt x="5599470" y="2475601"/>
                </a:cubicBezTo>
                <a:close/>
                <a:moveTo>
                  <a:pt x="5808512" y="2466205"/>
                </a:moveTo>
                <a:lnTo>
                  <a:pt x="5801465" y="2473252"/>
                </a:lnTo>
                <a:lnTo>
                  <a:pt x="5808512" y="2475601"/>
                </a:lnTo>
                <a:lnTo>
                  <a:pt x="5813209" y="2473252"/>
                </a:lnTo>
                <a:close/>
                <a:moveTo>
                  <a:pt x="3194321" y="2463855"/>
                </a:moveTo>
                <a:cubicBezTo>
                  <a:pt x="3191971" y="2470902"/>
                  <a:pt x="3187274" y="2477949"/>
                  <a:pt x="3184925" y="2487345"/>
                </a:cubicBezTo>
                <a:cubicBezTo>
                  <a:pt x="3191971" y="2492043"/>
                  <a:pt x="3196668" y="2492043"/>
                  <a:pt x="3203715" y="2489695"/>
                </a:cubicBezTo>
                <a:cubicBezTo>
                  <a:pt x="3206063" y="2484996"/>
                  <a:pt x="3206063" y="2482647"/>
                  <a:pt x="3208412" y="2477949"/>
                </a:cubicBezTo>
                <a:cubicBezTo>
                  <a:pt x="3201366" y="2473251"/>
                  <a:pt x="3196668" y="2468554"/>
                  <a:pt x="3194321" y="2463855"/>
                </a:cubicBezTo>
                <a:close/>
                <a:moveTo>
                  <a:pt x="5857836" y="2454459"/>
                </a:moveTo>
                <a:lnTo>
                  <a:pt x="5850790" y="2461507"/>
                </a:lnTo>
                <a:lnTo>
                  <a:pt x="5862534" y="2461507"/>
                </a:lnTo>
                <a:close/>
                <a:moveTo>
                  <a:pt x="5766234" y="2454459"/>
                </a:moveTo>
                <a:lnTo>
                  <a:pt x="5759187" y="2461507"/>
                </a:lnTo>
                <a:lnTo>
                  <a:pt x="5770931" y="2461507"/>
                </a:lnTo>
                <a:close/>
                <a:moveTo>
                  <a:pt x="5794419" y="2449762"/>
                </a:moveTo>
                <a:lnTo>
                  <a:pt x="5794419" y="2456808"/>
                </a:lnTo>
                <a:lnTo>
                  <a:pt x="5803814" y="2456808"/>
                </a:lnTo>
                <a:lnTo>
                  <a:pt x="5799117" y="2463855"/>
                </a:lnTo>
                <a:lnTo>
                  <a:pt x="5806163" y="2463855"/>
                </a:lnTo>
                <a:lnTo>
                  <a:pt x="5806163" y="2456808"/>
                </a:lnTo>
                <a:lnTo>
                  <a:pt x="5813209" y="2459158"/>
                </a:lnTo>
                <a:cubicBezTo>
                  <a:pt x="5813209" y="2470903"/>
                  <a:pt x="5827302" y="2456808"/>
                  <a:pt x="5827302" y="2454459"/>
                </a:cubicBezTo>
                <a:lnTo>
                  <a:pt x="5813209" y="2459158"/>
                </a:lnTo>
                <a:lnTo>
                  <a:pt x="5813209" y="2452111"/>
                </a:lnTo>
                <a:lnTo>
                  <a:pt x="5806163" y="2456808"/>
                </a:lnTo>
                <a:lnTo>
                  <a:pt x="5803814" y="2456808"/>
                </a:lnTo>
                <a:cubicBezTo>
                  <a:pt x="5799117" y="2449762"/>
                  <a:pt x="5803814" y="2452111"/>
                  <a:pt x="5794419" y="2449762"/>
                </a:cubicBezTo>
                <a:close/>
                <a:moveTo>
                  <a:pt x="1524344" y="2449762"/>
                </a:moveTo>
                <a:cubicBezTo>
                  <a:pt x="1529038" y="2454459"/>
                  <a:pt x="1531386" y="2459156"/>
                  <a:pt x="1533736" y="2466204"/>
                </a:cubicBezTo>
                <a:cubicBezTo>
                  <a:pt x="1536086" y="2461506"/>
                  <a:pt x="1538436" y="2454459"/>
                  <a:pt x="1538436" y="2449762"/>
                </a:cubicBezTo>
                <a:cubicBezTo>
                  <a:pt x="1533736" y="2449762"/>
                  <a:pt x="1529038" y="2449762"/>
                  <a:pt x="1524344" y="2449762"/>
                </a:cubicBezTo>
                <a:close/>
                <a:moveTo>
                  <a:pt x="4528830" y="2449247"/>
                </a:moveTo>
                <a:cubicBezTo>
                  <a:pt x="4524316" y="2448586"/>
                  <a:pt x="4520792" y="2469728"/>
                  <a:pt x="4533123" y="2459156"/>
                </a:cubicBezTo>
                <a:cubicBezTo>
                  <a:pt x="4531949" y="2452110"/>
                  <a:pt x="4530334" y="2449467"/>
                  <a:pt x="4528830" y="2449247"/>
                </a:cubicBezTo>
                <a:close/>
                <a:moveTo>
                  <a:pt x="1449180" y="2447413"/>
                </a:moveTo>
                <a:cubicBezTo>
                  <a:pt x="1439788" y="2445068"/>
                  <a:pt x="1465623" y="2456808"/>
                  <a:pt x="1491458" y="2461506"/>
                </a:cubicBezTo>
                <a:cubicBezTo>
                  <a:pt x="1505551" y="2463855"/>
                  <a:pt x="1517295" y="2466204"/>
                  <a:pt x="1524344" y="2466204"/>
                </a:cubicBezTo>
                <a:cubicBezTo>
                  <a:pt x="1519643" y="2461506"/>
                  <a:pt x="1517295" y="2456808"/>
                  <a:pt x="1514946" y="2452110"/>
                </a:cubicBezTo>
                <a:cubicBezTo>
                  <a:pt x="1477366" y="2452110"/>
                  <a:pt x="1453881" y="2447413"/>
                  <a:pt x="1449180" y="2447413"/>
                </a:cubicBezTo>
                <a:close/>
                <a:moveTo>
                  <a:pt x="5907159" y="2442717"/>
                </a:moveTo>
                <a:cubicBezTo>
                  <a:pt x="5904811" y="2452113"/>
                  <a:pt x="5904811" y="2459161"/>
                  <a:pt x="5902462" y="2468557"/>
                </a:cubicBezTo>
                <a:cubicBezTo>
                  <a:pt x="5900113" y="2466208"/>
                  <a:pt x="5900113" y="2463858"/>
                  <a:pt x="5900113" y="2461509"/>
                </a:cubicBezTo>
                <a:cubicBezTo>
                  <a:pt x="5900113" y="2459161"/>
                  <a:pt x="5897764" y="2456811"/>
                  <a:pt x="5900113" y="2452113"/>
                </a:cubicBezTo>
                <a:cubicBezTo>
                  <a:pt x="5902462" y="2449764"/>
                  <a:pt x="5904811" y="2445068"/>
                  <a:pt x="5907159" y="2442717"/>
                </a:cubicBezTo>
                <a:close/>
                <a:moveTo>
                  <a:pt x="4676399" y="2442714"/>
                </a:moveTo>
                <a:cubicBezTo>
                  <a:pt x="4674050" y="2459156"/>
                  <a:pt x="4659958" y="2447413"/>
                  <a:pt x="4652911" y="2452110"/>
                </a:cubicBezTo>
                <a:cubicBezTo>
                  <a:pt x="4652911" y="2473251"/>
                  <a:pt x="4641167" y="2473251"/>
                  <a:pt x="4643516" y="2489695"/>
                </a:cubicBezTo>
                <a:cubicBezTo>
                  <a:pt x="4655260" y="2494392"/>
                  <a:pt x="4667004" y="2499091"/>
                  <a:pt x="4678748" y="2503789"/>
                </a:cubicBezTo>
                <a:cubicBezTo>
                  <a:pt x="4697538" y="2492043"/>
                  <a:pt x="4692840" y="2482647"/>
                  <a:pt x="4704584" y="2473251"/>
                </a:cubicBezTo>
                <a:cubicBezTo>
                  <a:pt x="4695189" y="2463855"/>
                  <a:pt x="4681096" y="2454459"/>
                  <a:pt x="4676399" y="2442714"/>
                </a:cubicBezTo>
                <a:close/>
                <a:moveTo>
                  <a:pt x="1580714" y="2442714"/>
                </a:moveTo>
                <a:cubicBezTo>
                  <a:pt x="1576014" y="2442714"/>
                  <a:pt x="1573665" y="2445068"/>
                  <a:pt x="1568972" y="2445068"/>
                </a:cubicBezTo>
                <a:cubicBezTo>
                  <a:pt x="1571316" y="2447413"/>
                  <a:pt x="1573665" y="2449762"/>
                  <a:pt x="1578364" y="2452110"/>
                </a:cubicBezTo>
                <a:cubicBezTo>
                  <a:pt x="1578364" y="2452110"/>
                  <a:pt x="1578364" y="2449762"/>
                  <a:pt x="1580714" y="2442714"/>
                </a:cubicBezTo>
                <a:close/>
                <a:moveTo>
                  <a:pt x="1601851" y="2440367"/>
                </a:moveTo>
                <a:cubicBezTo>
                  <a:pt x="1597157" y="2440367"/>
                  <a:pt x="1594806" y="2440367"/>
                  <a:pt x="1590107" y="2442714"/>
                </a:cubicBezTo>
                <a:lnTo>
                  <a:pt x="1594806" y="2445068"/>
                </a:lnTo>
                <a:lnTo>
                  <a:pt x="1604199" y="2447413"/>
                </a:lnTo>
                <a:lnTo>
                  <a:pt x="1608899" y="2442714"/>
                </a:lnTo>
                <a:lnTo>
                  <a:pt x="1606549" y="2440367"/>
                </a:lnTo>
                <a:cubicBezTo>
                  <a:pt x="1604199" y="2440367"/>
                  <a:pt x="1604199" y="2440367"/>
                  <a:pt x="1601851" y="2440367"/>
                </a:cubicBezTo>
                <a:close/>
                <a:moveTo>
                  <a:pt x="4508498" y="2424842"/>
                </a:moveTo>
                <a:cubicBezTo>
                  <a:pt x="4500241" y="2420108"/>
                  <a:pt x="4505526" y="2442128"/>
                  <a:pt x="4521379" y="2440367"/>
                </a:cubicBezTo>
                <a:cubicBezTo>
                  <a:pt x="4515508" y="2430970"/>
                  <a:pt x="4511250" y="2426421"/>
                  <a:pt x="4508498" y="2424842"/>
                </a:cubicBezTo>
                <a:close/>
                <a:moveTo>
                  <a:pt x="3431546" y="2423923"/>
                </a:moveTo>
                <a:cubicBezTo>
                  <a:pt x="3429198" y="2428622"/>
                  <a:pt x="3426849" y="2435668"/>
                  <a:pt x="3422151" y="2433321"/>
                </a:cubicBezTo>
                <a:cubicBezTo>
                  <a:pt x="3417454" y="2447413"/>
                  <a:pt x="3422151" y="2459156"/>
                  <a:pt x="3436245" y="2466204"/>
                </a:cubicBezTo>
                <a:cubicBezTo>
                  <a:pt x="3445639" y="2459156"/>
                  <a:pt x="3457383" y="2454459"/>
                  <a:pt x="3464429" y="2445068"/>
                </a:cubicBezTo>
                <a:cubicBezTo>
                  <a:pt x="3450337" y="2438019"/>
                  <a:pt x="3450337" y="2426276"/>
                  <a:pt x="3431546" y="2423923"/>
                </a:cubicBezTo>
                <a:close/>
                <a:moveTo>
                  <a:pt x="1282420" y="2419225"/>
                </a:moveTo>
                <a:lnTo>
                  <a:pt x="1275370" y="2428622"/>
                </a:lnTo>
                <a:lnTo>
                  <a:pt x="1282420" y="2433321"/>
                </a:lnTo>
                <a:close/>
                <a:moveTo>
                  <a:pt x="4408638" y="2414529"/>
                </a:moveTo>
                <a:cubicBezTo>
                  <a:pt x="4399243" y="2428622"/>
                  <a:pt x="4422731" y="2456808"/>
                  <a:pt x="4427428" y="2449762"/>
                </a:cubicBezTo>
                <a:cubicBezTo>
                  <a:pt x="4415684" y="2440367"/>
                  <a:pt x="4420382" y="2423923"/>
                  <a:pt x="4408638" y="2414529"/>
                </a:cubicBezTo>
                <a:close/>
                <a:moveTo>
                  <a:pt x="5799117" y="2409830"/>
                </a:moveTo>
                <a:lnTo>
                  <a:pt x="5792070" y="2416881"/>
                </a:lnTo>
                <a:lnTo>
                  <a:pt x="5799117" y="2419226"/>
                </a:lnTo>
                <a:close/>
                <a:moveTo>
                  <a:pt x="5519611" y="2395738"/>
                </a:moveTo>
                <a:cubicBezTo>
                  <a:pt x="5514914" y="2405138"/>
                  <a:pt x="5514914" y="2405138"/>
                  <a:pt x="5512565" y="2412179"/>
                </a:cubicBezTo>
                <a:cubicBezTo>
                  <a:pt x="5510216" y="2412179"/>
                  <a:pt x="5510216" y="2412179"/>
                  <a:pt x="5505519" y="2412179"/>
                </a:cubicBezTo>
                <a:cubicBezTo>
                  <a:pt x="5507867" y="2405138"/>
                  <a:pt x="5507867" y="2409829"/>
                  <a:pt x="5507867" y="2402786"/>
                </a:cubicBezTo>
                <a:cubicBezTo>
                  <a:pt x="5507867" y="2400440"/>
                  <a:pt x="5507867" y="2398089"/>
                  <a:pt x="5512565" y="2398089"/>
                </a:cubicBezTo>
                <a:cubicBezTo>
                  <a:pt x="5517263" y="2398089"/>
                  <a:pt x="5517263" y="2398089"/>
                  <a:pt x="5519611" y="2395738"/>
                </a:cubicBezTo>
                <a:close/>
                <a:moveTo>
                  <a:pt x="5792070" y="2383999"/>
                </a:moveTo>
                <a:lnTo>
                  <a:pt x="5785024" y="2391043"/>
                </a:lnTo>
                <a:lnTo>
                  <a:pt x="5796768" y="2391043"/>
                </a:lnTo>
                <a:close/>
                <a:moveTo>
                  <a:pt x="4389702" y="2382786"/>
                </a:moveTo>
                <a:cubicBezTo>
                  <a:pt x="4386619" y="2381495"/>
                  <a:pt x="4383389" y="2381650"/>
                  <a:pt x="4380453" y="2383997"/>
                </a:cubicBezTo>
                <a:cubicBezTo>
                  <a:pt x="4392197" y="2391043"/>
                  <a:pt x="4394545" y="2402786"/>
                  <a:pt x="4401592" y="2412180"/>
                </a:cubicBezTo>
                <a:cubicBezTo>
                  <a:pt x="4406877" y="2403374"/>
                  <a:pt x="4398950" y="2386644"/>
                  <a:pt x="4389702" y="2382786"/>
                </a:cubicBezTo>
                <a:close/>
                <a:moveTo>
                  <a:pt x="4783349" y="2374949"/>
                </a:moveTo>
                <a:lnTo>
                  <a:pt x="4778855" y="2379849"/>
                </a:lnTo>
                <a:lnTo>
                  <a:pt x="4789141" y="2381650"/>
                </a:lnTo>
                <a:cubicBezTo>
                  <a:pt x="4786793" y="2378126"/>
                  <a:pt x="4785325" y="2376362"/>
                  <a:pt x="4784370" y="2375483"/>
                </a:cubicBezTo>
                <a:close/>
                <a:moveTo>
                  <a:pt x="4460311" y="2374600"/>
                </a:moveTo>
                <a:cubicBezTo>
                  <a:pt x="4472055" y="2386351"/>
                  <a:pt x="4486148" y="2400440"/>
                  <a:pt x="4488497" y="2419225"/>
                </a:cubicBezTo>
                <a:cubicBezTo>
                  <a:pt x="4507287" y="2412180"/>
                  <a:pt x="4469706" y="2367555"/>
                  <a:pt x="4460311" y="2374600"/>
                </a:cubicBezTo>
                <a:close/>
                <a:moveTo>
                  <a:pt x="5813209" y="2369902"/>
                </a:moveTo>
                <a:lnTo>
                  <a:pt x="5806163" y="2376948"/>
                </a:lnTo>
                <a:lnTo>
                  <a:pt x="5817907" y="2376948"/>
                </a:lnTo>
                <a:close/>
                <a:moveTo>
                  <a:pt x="5747444" y="2369902"/>
                </a:moveTo>
                <a:cubicBezTo>
                  <a:pt x="5747444" y="2372252"/>
                  <a:pt x="5747444" y="2372252"/>
                  <a:pt x="5747444" y="2372252"/>
                </a:cubicBezTo>
                <a:cubicBezTo>
                  <a:pt x="5747444" y="2375776"/>
                  <a:pt x="5747444" y="2377536"/>
                  <a:pt x="5747738" y="2379300"/>
                </a:cubicBezTo>
                <a:lnTo>
                  <a:pt x="5748781" y="2382877"/>
                </a:lnTo>
                <a:lnTo>
                  <a:pt x="5749792" y="2388703"/>
                </a:lnTo>
                <a:lnTo>
                  <a:pt x="5749792" y="2386351"/>
                </a:lnTo>
                <a:lnTo>
                  <a:pt x="5748781" y="2382877"/>
                </a:lnTo>
                <a:lnTo>
                  <a:pt x="5748618" y="2381941"/>
                </a:lnTo>
                <a:cubicBezTo>
                  <a:pt x="5748031" y="2378126"/>
                  <a:pt x="5747444" y="2373427"/>
                  <a:pt x="5747444" y="2369902"/>
                </a:cubicBezTo>
                <a:close/>
                <a:moveTo>
                  <a:pt x="5766234" y="2362860"/>
                </a:moveTo>
                <a:lnTo>
                  <a:pt x="5759187" y="2369902"/>
                </a:lnTo>
                <a:lnTo>
                  <a:pt x="5770931" y="2369902"/>
                </a:lnTo>
                <a:close/>
                <a:moveTo>
                  <a:pt x="6987597" y="2355818"/>
                </a:moveTo>
                <a:cubicBezTo>
                  <a:pt x="6989946" y="2360519"/>
                  <a:pt x="6994644" y="2362868"/>
                  <a:pt x="6996992" y="2365209"/>
                </a:cubicBezTo>
                <a:cubicBezTo>
                  <a:pt x="6989946" y="2358168"/>
                  <a:pt x="6989946" y="2358168"/>
                  <a:pt x="6987597" y="2355818"/>
                </a:cubicBezTo>
                <a:close/>
                <a:moveTo>
                  <a:pt x="5813209" y="2353460"/>
                </a:moveTo>
                <a:lnTo>
                  <a:pt x="5803814" y="2358160"/>
                </a:lnTo>
                <a:lnTo>
                  <a:pt x="5810861" y="2365204"/>
                </a:lnTo>
                <a:close/>
                <a:moveTo>
                  <a:pt x="3587814" y="2351956"/>
                </a:moveTo>
                <a:cubicBezTo>
                  <a:pt x="3587153" y="2352287"/>
                  <a:pt x="3571299" y="2378712"/>
                  <a:pt x="3581868" y="2362860"/>
                </a:cubicBezTo>
                <a:cubicBezTo>
                  <a:pt x="3586566" y="2354636"/>
                  <a:pt x="3588034" y="2351846"/>
                  <a:pt x="3587814" y="2351956"/>
                </a:cubicBezTo>
                <a:close/>
                <a:moveTo>
                  <a:pt x="4420382" y="2351110"/>
                </a:moveTo>
                <a:cubicBezTo>
                  <a:pt x="4434475" y="2360508"/>
                  <a:pt x="4448567" y="2416879"/>
                  <a:pt x="4462660" y="2395738"/>
                </a:cubicBezTo>
                <a:cubicBezTo>
                  <a:pt x="4441521" y="2386351"/>
                  <a:pt x="4439172" y="2346420"/>
                  <a:pt x="4420382" y="2351110"/>
                </a:cubicBezTo>
                <a:close/>
                <a:moveTo>
                  <a:pt x="1242503" y="2346447"/>
                </a:moveTo>
                <a:cubicBezTo>
                  <a:pt x="1258944" y="2355836"/>
                  <a:pt x="1273036" y="2365235"/>
                  <a:pt x="1287130" y="2376984"/>
                </a:cubicBezTo>
                <a:cubicBezTo>
                  <a:pt x="1282432" y="2379333"/>
                  <a:pt x="1277736" y="2381683"/>
                  <a:pt x="1273036" y="2381683"/>
                </a:cubicBezTo>
                <a:cubicBezTo>
                  <a:pt x="1261294" y="2384029"/>
                  <a:pt x="1251897" y="2379333"/>
                  <a:pt x="1240154" y="2376984"/>
                </a:cubicBezTo>
                <a:cubicBezTo>
                  <a:pt x="1233109" y="2374634"/>
                  <a:pt x="1226060" y="2369935"/>
                  <a:pt x="1219016" y="2367590"/>
                </a:cubicBezTo>
                <a:cubicBezTo>
                  <a:pt x="1226060" y="2362890"/>
                  <a:pt x="1237804" y="2360540"/>
                  <a:pt x="1242503" y="2351139"/>
                </a:cubicBezTo>
                <a:cubicBezTo>
                  <a:pt x="1242503" y="2348791"/>
                  <a:pt x="1242503" y="2348791"/>
                  <a:pt x="1242503" y="2346447"/>
                </a:cubicBezTo>
                <a:close/>
                <a:moveTo>
                  <a:pt x="5754490" y="2346420"/>
                </a:moveTo>
                <a:lnTo>
                  <a:pt x="5754490" y="2351110"/>
                </a:lnTo>
                <a:lnTo>
                  <a:pt x="5754717" y="2351856"/>
                </a:lnTo>
                <a:lnTo>
                  <a:pt x="5754784" y="2353460"/>
                </a:lnTo>
                <a:lnTo>
                  <a:pt x="5756666" y="2359915"/>
                </a:lnTo>
                <a:lnTo>
                  <a:pt x="5756839" y="2362860"/>
                </a:lnTo>
                <a:lnTo>
                  <a:pt x="5756839" y="2360508"/>
                </a:lnTo>
                <a:lnTo>
                  <a:pt x="5756666" y="2359915"/>
                </a:lnTo>
                <a:lnTo>
                  <a:pt x="5756546" y="2357866"/>
                </a:lnTo>
                <a:lnTo>
                  <a:pt x="5754717" y="2351856"/>
                </a:lnTo>
                <a:close/>
                <a:moveTo>
                  <a:pt x="1031098" y="2346420"/>
                </a:moveTo>
                <a:lnTo>
                  <a:pt x="1031098" y="2353458"/>
                </a:lnTo>
                <a:cubicBezTo>
                  <a:pt x="1031098" y="2353458"/>
                  <a:pt x="1033447" y="2355809"/>
                  <a:pt x="1033447" y="2358160"/>
                </a:cubicBezTo>
                <a:lnTo>
                  <a:pt x="1038146" y="2362860"/>
                </a:lnTo>
                <a:lnTo>
                  <a:pt x="1045190" y="2358160"/>
                </a:lnTo>
                <a:lnTo>
                  <a:pt x="1049888" y="2346420"/>
                </a:lnTo>
                <a:lnTo>
                  <a:pt x="1040496" y="2346420"/>
                </a:lnTo>
                <a:close/>
                <a:moveTo>
                  <a:pt x="5721607" y="2344071"/>
                </a:moveTo>
                <a:cubicBezTo>
                  <a:pt x="5721607" y="2348763"/>
                  <a:pt x="5721607" y="2348763"/>
                  <a:pt x="5721607" y="2353460"/>
                </a:cubicBezTo>
                <a:cubicBezTo>
                  <a:pt x="5721607" y="2358160"/>
                  <a:pt x="5721607" y="2358160"/>
                  <a:pt x="5721607" y="2365204"/>
                </a:cubicBezTo>
                <a:cubicBezTo>
                  <a:pt x="5721607" y="2365204"/>
                  <a:pt x="5723956" y="2367559"/>
                  <a:pt x="5723956" y="2367559"/>
                </a:cubicBezTo>
                <a:cubicBezTo>
                  <a:pt x="5723956" y="2367559"/>
                  <a:pt x="5723956" y="2365204"/>
                  <a:pt x="5726304" y="2365204"/>
                </a:cubicBezTo>
                <a:cubicBezTo>
                  <a:pt x="5726304" y="2362860"/>
                  <a:pt x="5726304" y="2362860"/>
                  <a:pt x="5726304" y="2358160"/>
                </a:cubicBezTo>
                <a:cubicBezTo>
                  <a:pt x="5723956" y="2351110"/>
                  <a:pt x="5723956" y="2351110"/>
                  <a:pt x="5721607" y="2344071"/>
                </a:cubicBezTo>
                <a:close/>
                <a:moveTo>
                  <a:pt x="6008156" y="2339377"/>
                </a:moveTo>
                <a:cubicBezTo>
                  <a:pt x="5987017" y="2419234"/>
                  <a:pt x="5958832" y="2494405"/>
                  <a:pt x="5890717" y="2564877"/>
                </a:cubicBezTo>
                <a:cubicBezTo>
                  <a:pt x="5890717" y="2555482"/>
                  <a:pt x="5893066" y="2548433"/>
                  <a:pt x="5893066" y="2541387"/>
                </a:cubicBezTo>
                <a:cubicBezTo>
                  <a:pt x="5930646" y="2473263"/>
                  <a:pt x="5968227" y="2405150"/>
                  <a:pt x="6008156" y="2339377"/>
                </a:cubicBezTo>
                <a:close/>
                <a:moveTo>
                  <a:pt x="1216666" y="2329996"/>
                </a:moveTo>
                <a:cubicBezTo>
                  <a:pt x="1223710" y="2332348"/>
                  <a:pt x="1230758" y="2337044"/>
                  <a:pt x="1237804" y="2341748"/>
                </a:cubicBezTo>
                <a:cubicBezTo>
                  <a:pt x="1233109" y="2344099"/>
                  <a:pt x="1230758" y="2346447"/>
                  <a:pt x="1226060" y="2346447"/>
                </a:cubicBezTo>
                <a:cubicBezTo>
                  <a:pt x="1219016" y="2344099"/>
                  <a:pt x="1216666" y="2339396"/>
                  <a:pt x="1211966" y="2334698"/>
                </a:cubicBezTo>
                <a:cubicBezTo>
                  <a:pt x="1211966" y="2332348"/>
                  <a:pt x="1214316" y="2329996"/>
                  <a:pt x="1216666" y="2329996"/>
                </a:cubicBezTo>
                <a:close/>
                <a:moveTo>
                  <a:pt x="5796768" y="2327617"/>
                </a:moveTo>
                <a:lnTo>
                  <a:pt x="5792070" y="2337017"/>
                </a:lnTo>
                <a:lnTo>
                  <a:pt x="5799117" y="2337017"/>
                </a:lnTo>
                <a:lnTo>
                  <a:pt x="5799117" y="2344071"/>
                </a:lnTo>
                <a:lnTo>
                  <a:pt x="5806163" y="2337017"/>
                </a:lnTo>
                <a:lnTo>
                  <a:pt x="5799117" y="2337017"/>
                </a:lnTo>
                <a:close/>
                <a:moveTo>
                  <a:pt x="4770350" y="2325277"/>
                </a:moveTo>
                <a:cubicBezTo>
                  <a:pt x="4770350" y="2327617"/>
                  <a:pt x="4770350" y="2327617"/>
                  <a:pt x="4770350" y="2329971"/>
                </a:cubicBezTo>
                <a:lnTo>
                  <a:pt x="4770351" y="2329968"/>
                </a:lnTo>
                <a:lnTo>
                  <a:pt x="4770351" y="2325277"/>
                </a:lnTo>
                <a:close/>
                <a:moveTo>
                  <a:pt x="1947121" y="2325277"/>
                </a:moveTo>
                <a:cubicBezTo>
                  <a:pt x="1944772" y="2325277"/>
                  <a:pt x="1940079" y="2327617"/>
                  <a:pt x="1935378" y="2327617"/>
                </a:cubicBezTo>
                <a:cubicBezTo>
                  <a:pt x="1914238" y="2332320"/>
                  <a:pt x="1893101" y="2339369"/>
                  <a:pt x="1876658" y="2348763"/>
                </a:cubicBezTo>
                <a:cubicBezTo>
                  <a:pt x="1869616" y="2351110"/>
                  <a:pt x="1860216" y="2355809"/>
                  <a:pt x="1853173" y="2358160"/>
                </a:cubicBezTo>
                <a:lnTo>
                  <a:pt x="1855519" y="2360508"/>
                </a:lnTo>
                <a:cubicBezTo>
                  <a:pt x="1862565" y="2362860"/>
                  <a:pt x="1874309" y="2360508"/>
                  <a:pt x="1879008" y="2367555"/>
                </a:cubicBezTo>
                <a:cubicBezTo>
                  <a:pt x="1881358" y="2372252"/>
                  <a:pt x="1879008" y="2374600"/>
                  <a:pt x="1879008" y="2379300"/>
                </a:cubicBezTo>
                <a:cubicBezTo>
                  <a:pt x="1879008" y="2381650"/>
                  <a:pt x="1876658" y="2381650"/>
                  <a:pt x="1876658" y="2383997"/>
                </a:cubicBezTo>
                <a:lnTo>
                  <a:pt x="1886053" y="2388703"/>
                </a:lnTo>
                <a:cubicBezTo>
                  <a:pt x="1888402" y="2391043"/>
                  <a:pt x="1888402" y="2391043"/>
                  <a:pt x="1890751" y="2391043"/>
                </a:cubicBezTo>
                <a:cubicBezTo>
                  <a:pt x="1893101" y="2393386"/>
                  <a:pt x="1895451" y="2393386"/>
                  <a:pt x="1897797" y="2393386"/>
                </a:cubicBezTo>
                <a:lnTo>
                  <a:pt x="1904843" y="2379300"/>
                </a:lnTo>
                <a:cubicBezTo>
                  <a:pt x="1902495" y="2376947"/>
                  <a:pt x="1897797" y="2376947"/>
                  <a:pt x="1895451" y="2374600"/>
                </a:cubicBezTo>
                <a:cubicBezTo>
                  <a:pt x="1893101" y="2372252"/>
                  <a:pt x="1895451" y="2367555"/>
                  <a:pt x="1895451" y="2362860"/>
                </a:cubicBezTo>
                <a:cubicBezTo>
                  <a:pt x="1895451" y="2362860"/>
                  <a:pt x="1911894" y="2362860"/>
                  <a:pt x="1914238" y="2379300"/>
                </a:cubicBezTo>
                <a:lnTo>
                  <a:pt x="1930680" y="2395738"/>
                </a:lnTo>
                <a:cubicBezTo>
                  <a:pt x="1930680" y="2398089"/>
                  <a:pt x="1925982" y="2402786"/>
                  <a:pt x="1921286" y="2402786"/>
                </a:cubicBezTo>
                <a:cubicBezTo>
                  <a:pt x="1916587" y="2405140"/>
                  <a:pt x="1914238" y="2402786"/>
                  <a:pt x="1911894" y="2402786"/>
                </a:cubicBezTo>
                <a:cubicBezTo>
                  <a:pt x="1907193" y="2402786"/>
                  <a:pt x="1904843" y="2405140"/>
                  <a:pt x="1902495" y="2405140"/>
                </a:cubicBezTo>
                <a:cubicBezTo>
                  <a:pt x="1904843" y="2407487"/>
                  <a:pt x="1914238" y="2412180"/>
                  <a:pt x="1928331" y="2407487"/>
                </a:cubicBezTo>
                <a:cubicBezTo>
                  <a:pt x="1942424" y="2398089"/>
                  <a:pt x="1947121" y="2383997"/>
                  <a:pt x="1949471" y="2369902"/>
                </a:cubicBezTo>
                <a:cubicBezTo>
                  <a:pt x="1949471" y="2365199"/>
                  <a:pt x="1949471" y="2360508"/>
                  <a:pt x="1949471" y="2355809"/>
                </a:cubicBezTo>
                <a:cubicBezTo>
                  <a:pt x="1949471" y="2348763"/>
                  <a:pt x="1949471" y="2344071"/>
                  <a:pt x="1949471" y="2339369"/>
                </a:cubicBezTo>
                <a:cubicBezTo>
                  <a:pt x="1947121" y="2334671"/>
                  <a:pt x="1947121" y="2329971"/>
                  <a:pt x="1947121" y="2325277"/>
                </a:cubicBezTo>
                <a:close/>
                <a:moveTo>
                  <a:pt x="530826" y="2320629"/>
                </a:moveTo>
                <a:lnTo>
                  <a:pt x="537872" y="2325313"/>
                </a:lnTo>
                <a:lnTo>
                  <a:pt x="530826" y="2330004"/>
                </a:lnTo>
                <a:lnTo>
                  <a:pt x="526130" y="2325313"/>
                </a:lnTo>
                <a:close/>
                <a:moveTo>
                  <a:pt x="3684774" y="2314383"/>
                </a:moveTo>
                <a:cubicBezTo>
                  <a:pt x="3670241" y="2311189"/>
                  <a:pt x="3657029" y="2323522"/>
                  <a:pt x="3657029" y="2346420"/>
                </a:cubicBezTo>
                <a:cubicBezTo>
                  <a:pt x="3680517" y="2362860"/>
                  <a:pt x="3692261" y="2348763"/>
                  <a:pt x="3699307" y="2322938"/>
                </a:cubicBezTo>
                <a:cubicBezTo>
                  <a:pt x="3694610" y="2318236"/>
                  <a:pt x="3689619" y="2315446"/>
                  <a:pt x="3684774" y="2314383"/>
                </a:cubicBezTo>
                <a:close/>
                <a:moveTo>
                  <a:pt x="4016392" y="2297103"/>
                </a:moveTo>
                <a:cubicBezTo>
                  <a:pt x="4004648" y="2308840"/>
                  <a:pt x="3960021" y="2341718"/>
                  <a:pt x="3976463" y="2341718"/>
                </a:cubicBezTo>
                <a:cubicBezTo>
                  <a:pt x="3985858" y="2325277"/>
                  <a:pt x="4023439" y="2313539"/>
                  <a:pt x="4016392" y="2297103"/>
                </a:cubicBezTo>
                <a:close/>
                <a:moveTo>
                  <a:pt x="1855519" y="2297103"/>
                </a:moveTo>
                <a:cubicBezTo>
                  <a:pt x="1855519" y="2315886"/>
                  <a:pt x="1808545" y="2318240"/>
                  <a:pt x="1834380" y="2329971"/>
                </a:cubicBezTo>
                <a:cubicBezTo>
                  <a:pt x="1836730" y="2313539"/>
                  <a:pt x="1871960" y="2315886"/>
                  <a:pt x="1855519" y="2297103"/>
                </a:cubicBezTo>
                <a:close/>
                <a:moveTo>
                  <a:pt x="4857255" y="2294748"/>
                </a:moveTo>
                <a:cubicBezTo>
                  <a:pt x="4857255" y="2297102"/>
                  <a:pt x="4857255" y="2299444"/>
                  <a:pt x="4859604" y="2299444"/>
                </a:cubicBezTo>
                <a:cubicBezTo>
                  <a:pt x="4861953" y="2297102"/>
                  <a:pt x="4859604" y="2297102"/>
                  <a:pt x="4861953" y="2297102"/>
                </a:cubicBezTo>
                <a:cubicBezTo>
                  <a:pt x="4861953" y="2294748"/>
                  <a:pt x="4859604" y="2294748"/>
                  <a:pt x="4857255" y="2294748"/>
                </a:cubicBezTo>
                <a:close/>
                <a:moveTo>
                  <a:pt x="6904557" y="2287892"/>
                </a:moveTo>
                <a:lnTo>
                  <a:pt x="6907739" y="2290056"/>
                </a:lnTo>
                <a:cubicBezTo>
                  <a:pt x="6926529" y="2306496"/>
                  <a:pt x="6945320" y="2322945"/>
                  <a:pt x="6966459" y="2339379"/>
                </a:cubicBezTo>
                <a:cubicBezTo>
                  <a:pt x="6971157" y="2344082"/>
                  <a:pt x="6975854" y="2346425"/>
                  <a:pt x="6980552" y="2351117"/>
                </a:cubicBezTo>
                <a:close/>
                <a:moveTo>
                  <a:pt x="5803814" y="2287702"/>
                </a:moveTo>
                <a:lnTo>
                  <a:pt x="5796768" y="2294748"/>
                </a:lnTo>
                <a:lnTo>
                  <a:pt x="5804989" y="2297491"/>
                </a:lnTo>
                <a:lnTo>
                  <a:pt x="5803814" y="2299444"/>
                </a:lnTo>
                <a:lnTo>
                  <a:pt x="5810196" y="2300503"/>
                </a:lnTo>
                <a:lnTo>
                  <a:pt x="5806457" y="2306488"/>
                </a:lnTo>
                <a:cubicBezTo>
                  <a:pt x="5805576" y="2307077"/>
                  <a:pt x="5803815" y="2306488"/>
                  <a:pt x="5796768" y="2306488"/>
                </a:cubicBezTo>
                <a:lnTo>
                  <a:pt x="5796768" y="2308840"/>
                </a:lnTo>
                <a:lnTo>
                  <a:pt x="5810861" y="2313539"/>
                </a:lnTo>
                <a:cubicBezTo>
                  <a:pt x="5796768" y="2332323"/>
                  <a:pt x="5810861" y="2304141"/>
                  <a:pt x="5796768" y="2322938"/>
                </a:cubicBezTo>
                <a:lnTo>
                  <a:pt x="5806163" y="2322938"/>
                </a:lnTo>
                <a:cubicBezTo>
                  <a:pt x="5813209" y="2322938"/>
                  <a:pt x="5815558" y="2320594"/>
                  <a:pt x="5815558" y="2313539"/>
                </a:cubicBezTo>
                <a:lnTo>
                  <a:pt x="5815558" y="2311192"/>
                </a:lnTo>
                <a:cubicBezTo>
                  <a:pt x="5815558" y="2299444"/>
                  <a:pt x="5813209" y="2311192"/>
                  <a:pt x="5817907" y="2301787"/>
                </a:cubicBezTo>
                <a:lnTo>
                  <a:pt x="5810196" y="2300503"/>
                </a:lnTo>
                <a:lnTo>
                  <a:pt x="5810861" y="2299444"/>
                </a:lnTo>
                <a:lnTo>
                  <a:pt x="5804989" y="2297491"/>
                </a:lnTo>
                <a:lnTo>
                  <a:pt x="5807338" y="2293572"/>
                </a:lnTo>
                <a:cubicBezTo>
                  <a:pt x="5807338" y="2292985"/>
                  <a:pt x="5806163" y="2292397"/>
                  <a:pt x="5803814" y="2287702"/>
                </a:cubicBezTo>
                <a:close/>
                <a:moveTo>
                  <a:pt x="4892487" y="2287702"/>
                </a:moveTo>
                <a:cubicBezTo>
                  <a:pt x="4892487" y="2290048"/>
                  <a:pt x="4892487" y="2290048"/>
                  <a:pt x="4892487" y="2292397"/>
                </a:cubicBezTo>
                <a:cubicBezTo>
                  <a:pt x="4894836" y="2290048"/>
                  <a:pt x="4894836" y="2290048"/>
                  <a:pt x="4899533" y="2292397"/>
                </a:cubicBezTo>
                <a:cubicBezTo>
                  <a:pt x="4899533" y="2287702"/>
                  <a:pt x="4899533" y="2287702"/>
                  <a:pt x="4897184" y="2287702"/>
                </a:cubicBezTo>
                <a:cubicBezTo>
                  <a:pt x="4894836" y="2287702"/>
                  <a:pt x="4894836" y="2287702"/>
                  <a:pt x="4892487" y="2287702"/>
                </a:cubicBezTo>
                <a:close/>
                <a:moveTo>
                  <a:pt x="4731596" y="2284176"/>
                </a:moveTo>
                <a:cubicBezTo>
                  <a:pt x="4730421" y="2282402"/>
                  <a:pt x="4729247" y="2281824"/>
                  <a:pt x="4725723" y="2285352"/>
                </a:cubicBezTo>
                <a:cubicBezTo>
                  <a:pt x="4723375" y="2292396"/>
                  <a:pt x="4732770" y="2297103"/>
                  <a:pt x="4737467" y="2290047"/>
                </a:cubicBezTo>
                <a:cubicBezTo>
                  <a:pt x="4733944" y="2288875"/>
                  <a:pt x="4732770" y="2285939"/>
                  <a:pt x="4731596" y="2284176"/>
                </a:cubicBezTo>
                <a:close/>
                <a:moveTo>
                  <a:pt x="3947325" y="2282449"/>
                </a:moveTo>
                <a:cubicBezTo>
                  <a:pt x="3941819" y="2282998"/>
                  <a:pt x="3933011" y="2302380"/>
                  <a:pt x="3950626" y="2290047"/>
                </a:cubicBezTo>
                <a:cubicBezTo>
                  <a:pt x="3950626" y="2284173"/>
                  <a:pt x="3949159" y="2282264"/>
                  <a:pt x="3947325" y="2282449"/>
                </a:cubicBezTo>
                <a:close/>
                <a:moveTo>
                  <a:pt x="6894686" y="2281178"/>
                </a:moveTo>
                <a:lnTo>
                  <a:pt x="6903628" y="2287117"/>
                </a:lnTo>
                <a:lnTo>
                  <a:pt x="6904557" y="2287892"/>
                </a:lnTo>
                <a:close/>
                <a:moveTo>
                  <a:pt x="4873697" y="2278306"/>
                </a:moveTo>
                <a:cubicBezTo>
                  <a:pt x="4871348" y="2280654"/>
                  <a:pt x="4871348" y="2280654"/>
                  <a:pt x="4871348" y="2282998"/>
                </a:cubicBezTo>
                <a:cubicBezTo>
                  <a:pt x="4871348" y="2282998"/>
                  <a:pt x="4871348" y="2282998"/>
                  <a:pt x="4873697" y="2282998"/>
                </a:cubicBezTo>
                <a:cubicBezTo>
                  <a:pt x="4873697" y="2287702"/>
                  <a:pt x="4873697" y="2287702"/>
                  <a:pt x="4873697" y="2290048"/>
                </a:cubicBezTo>
                <a:cubicBezTo>
                  <a:pt x="4871348" y="2290048"/>
                  <a:pt x="4871348" y="2290048"/>
                  <a:pt x="4868999" y="2290048"/>
                </a:cubicBezTo>
                <a:cubicBezTo>
                  <a:pt x="4868999" y="2297102"/>
                  <a:pt x="4871348" y="2292397"/>
                  <a:pt x="4873697" y="2292397"/>
                </a:cubicBezTo>
                <a:cubicBezTo>
                  <a:pt x="4873697" y="2292397"/>
                  <a:pt x="4873697" y="2292397"/>
                  <a:pt x="4876046" y="2292397"/>
                </a:cubicBezTo>
                <a:cubicBezTo>
                  <a:pt x="4876046" y="2292397"/>
                  <a:pt x="4876046" y="2292397"/>
                  <a:pt x="4876046" y="2294748"/>
                </a:cubicBezTo>
                <a:cubicBezTo>
                  <a:pt x="4880743" y="2292397"/>
                  <a:pt x="4878395" y="2292397"/>
                  <a:pt x="4883092" y="2290048"/>
                </a:cubicBezTo>
                <a:cubicBezTo>
                  <a:pt x="4885441" y="2287702"/>
                  <a:pt x="4887790" y="2292397"/>
                  <a:pt x="4887790" y="2285352"/>
                </a:cubicBezTo>
                <a:cubicBezTo>
                  <a:pt x="4887790" y="2278306"/>
                  <a:pt x="4878395" y="2280654"/>
                  <a:pt x="4876046" y="2280654"/>
                </a:cubicBezTo>
                <a:cubicBezTo>
                  <a:pt x="4876046" y="2280654"/>
                  <a:pt x="4876046" y="2280654"/>
                  <a:pt x="4873697" y="2278306"/>
                </a:cubicBezTo>
                <a:close/>
                <a:moveTo>
                  <a:pt x="1005277" y="2273626"/>
                </a:moveTo>
                <a:lnTo>
                  <a:pt x="1012321" y="2275977"/>
                </a:lnTo>
                <a:lnTo>
                  <a:pt x="1017020" y="2280675"/>
                </a:lnTo>
                <a:lnTo>
                  <a:pt x="1012321" y="2285374"/>
                </a:lnTo>
                <a:lnTo>
                  <a:pt x="1005277" y="2285374"/>
                </a:lnTo>
                <a:lnTo>
                  <a:pt x="1000577" y="2280675"/>
                </a:lnTo>
                <a:close/>
                <a:moveTo>
                  <a:pt x="4845511" y="2271258"/>
                </a:moveTo>
                <a:cubicBezTo>
                  <a:pt x="4845511" y="2273606"/>
                  <a:pt x="4843163" y="2273606"/>
                  <a:pt x="4840814" y="2275956"/>
                </a:cubicBezTo>
                <a:cubicBezTo>
                  <a:pt x="4840814" y="2275956"/>
                  <a:pt x="4836116" y="2290048"/>
                  <a:pt x="4836116" y="2290048"/>
                </a:cubicBezTo>
                <a:cubicBezTo>
                  <a:pt x="4833768" y="2290048"/>
                  <a:pt x="4833768" y="2290048"/>
                  <a:pt x="4831419" y="2292397"/>
                </a:cubicBezTo>
                <a:cubicBezTo>
                  <a:pt x="4831419" y="2290048"/>
                  <a:pt x="4831419" y="2290048"/>
                  <a:pt x="4831419" y="2290048"/>
                </a:cubicBezTo>
                <a:cubicBezTo>
                  <a:pt x="4832594" y="2286523"/>
                  <a:pt x="4833181" y="2284761"/>
                  <a:pt x="4833475" y="2282998"/>
                </a:cubicBezTo>
                <a:lnTo>
                  <a:pt x="4833572" y="2280657"/>
                </a:lnTo>
                <a:lnTo>
                  <a:pt x="4830279" y="2280698"/>
                </a:lnTo>
                <a:lnTo>
                  <a:pt x="4822024" y="2308840"/>
                </a:lnTo>
                <a:cubicBezTo>
                  <a:pt x="4822024" y="2313539"/>
                  <a:pt x="4824373" y="2315889"/>
                  <a:pt x="4824373" y="2315889"/>
                </a:cubicBezTo>
                <a:cubicBezTo>
                  <a:pt x="4824373" y="2315889"/>
                  <a:pt x="4826721" y="2313539"/>
                  <a:pt x="4826721" y="2311192"/>
                </a:cubicBezTo>
                <a:cubicBezTo>
                  <a:pt x="4826721" y="2315889"/>
                  <a:pt x="4826721" y="2315889"/>
                  <a:pt x="4829070" y="2320594"/>
                </a:cubicBezTo>
                <a:cubicBezTo>
                  <a:pt x="4831419" y="2320594"/>
                  <a:pt x="4831419" y="2322938"/>
                  <a:pt x="4833768" y="2322938"/>
                </a:cubicBezTo>
                <a:cubicBezTo>
                  <a:pt x="4836116" y="2322938"/>
                  <a:pt x="4836116" y="2322938"/>
                  <a:pt x="4836116" y="2322938"/>
                </a:cubicBezTo>
                <a:cubicBezTo>
                  <a:pt x="4836116" y="2329971"/>
                  <a:pt x="4840814" y="2329971"/>
                  <a:pt x="4838465" y="2339369"/>
                </a:cubicBezTo>
                <a:cubicBezTo>
                  <a:pt x="4840814" y="2344071"/>
                  <a:pt x="4843163" y="2341718"/>
                  <a:pt x="4843163" y="2348763"/>
                </a:cubicBezTo>
                <a:cubicBezTo>
                  <a:pt x="4845511" y="2348763"/>
                  <a:pt x="4845511" y="2348763"/>
                  <a:pt x="4847860" y="2348763"/>
                </a:cubicBezTo>
                <a:cubicBezTo>
                  <a:pt x="4850209" y="2351110"/>
                  <a:pt x="4850209" y="2353460"/>
                  <a:pt x="4852558" y="2353460"/>
                </a:cubicBezTo>
                <a:cubicBezTo>
                  <a:pt x="4854907" y="2353460"/>
                  <a:pt x="4854907" y="2351110"/>
                  <a:pt x="4852558" y="2351110"/>
                </a:cubicBezTo>
                <a:cubicBezTo>
                  <a:pt x="4852558" y="2346420"/>
                  <a:pt x="4852558" y="2346420"/>
                  <a:pt x="4854907" y="2344071"/>
                </a:cubicBezTo>
                <a:cubicBezTo>
                  <a:pt x="4857255" y="2344071"/>
                  <a:pt x="4857255" y="2344071"/>
                  <a:pt x="4857255" y="2344071"/>
                </a:cubicBezTo>
                <a:cubicBezTo>
                  <a:pt x="4857255" y="2351110"/>
                  <a:pt x="4859604" y="2351110"/>
                  <a:pt x="4859604" y="2355810"/>
                </a:cubicBezTo>
                <a:cubicBezTo>
                  <a:pt x="4859604" y="2362860"/>
                  <a:pt x="4857255" y="2367559"/>
                  <a:pt x="4859604" y="2374601"/>
                </a:cubicBezTo>
                <a:cubicBezTo>
                  <a:pt x="4857255" y="2376948"/>
                  <a:pt x="4854907" y="2379300"/>
                  <a:pt x="4854907" y="2386351"/>
                </a:cubicBezTo>
                <a:cubicBezTo>
                  <a:pt x="4854907" y="2388703"/>
                  <a:pt x="4854907" y="2388703"/>
                  <a:pt x="4852558" y="2388703"/>
                </a:cubicBezTo>
                <a:cubicBezTo>
                  <a:pt x="4850209" y="2393386"/>
                  <a:pt x="4850209" y="2393386"/>
                  <a:pt x="4850209" y="2400440"/>
                </a:cubicBezTo>
                <a:cubicBezTo>
                  <a:pt x="4850209" y="2407487"/>
                  <a:pt x="4850209" y="2407487"/>
                  <a:pt x="4852558" y="2412180"/>
                </a:cubicBezTo>
                <a:cubicBezTo>
                  <a:pt x="4850209" y="2416881"/>
                  <a:pt x="4850209" y="2416881"/>
                  <a:pt x="4847860" y="2419226"/>
                </a:cubicBezTo>
                <a:cubicBezTo>
                  <a:pt x="4850209" y="2423923"/>
                  <a:pt x="4850209" y="2423923"/>
                  <a:pt x="4850209" y="2428624"/>
                </a:cubicBezTo>
                <a:cubicBezTo>
                  <a:pt x="4859604" y="2438019"/>
                  <a:pt x="4859604" y="2459158"/>
                  <a:pt x="4866651" y="2468554"/>
                </a:cubicBezTo>
                <a:cubicBezTo>
                  <a:pt x="4866651" y="2470903"/>
                  <a:pt x="4866651" y="2470903"/>
                  <a:pt x="4866651" y="2473252"/>
                </a:cubicBezTo>
                <a:cubicBezTo>
                  <a:pt x="4876046" y="2487346"/>
                  <a:pt x="4876046" y="2487346"/>
                  <a:pt x="4887790" y="2501440"/>
                </a:cubicBezTo>
                <a:cubicBezTo>
                  <a:pt x="4887790" y="2510836"/>
                  <a:pt x="4887790" y="2510836"/>
                  <a:pt x="4890138" y="2517883"/>
                </a:cubicBezTo>
                <a:cubicBezTo>
                  <a:pt x="4890138" y="2520231"/>
                  <a:pt x="4890138" y="2520231"/>
                  <a:pt x="4890138" y="2520231"/>
                </a:cubicBezTo>
                <a:cubicBezTo>
                  <a:pt x="4890138" y="2527279"/>
                  <a:pt x="4890138" y="2527279"/>
                  <a:pt x="4890138" y="2534326"/>
                </a:cubicBezTo>
                <a:cubicBezTo>
                  <a:pt x="4890138" y="2534326"/>
                  <a:pt x="4890138" y="2534326"/>
                  <a:pt x="4890138" y="2536676"/>
                </a:cubicBezTo>
                <a:cubicBezTo>
                  <a:pt x="4892487" y="2548419"/>
                  <a:pt x="4894836" y="2553118"/>
                  <a:pt x="4892487" y="2562514"/>
                </a:cubicBezTo>
                <a:cubicBezTo>
                  <a:pt x="4894836" y="2569561"/>
                  <a:pt x="4899533" y="2597749"/>
                  <a:pt x="4897184" y="2602446"/>
                </a:cubicBezTo>
                <a:lnTo>
                  <a:pt x="4894836" y="2602446"/>
                </a:lnTo>
                <a:lnTo>
                  <a:pt x="4899533" y="2607145"/>
                </a:lnTo>
                <a:lnTo>
                  <a:pt x="4900048" y="2609205"/>
                </a:lnTo>
                <a:lnTo>
                  <a:pt x="4903056" y="2611256"/>
                </a:lnTo>
                <a:cubicBezTo>
                  <a:pt x="4908928" y="2614192"/>
                  <a:pt x="4915975" y="2617716"/>
                  <a:pt x="4923021" y="2623588"/>
                </a:cubicBezTo>
                <a:lnTo>
                  <a:pt x="4938002" y="2641231"/>
                </a:lnTo>
                <a:lnTo>
                  <a:pt x="4937114" y="2637682"/>
                </a:lnTo>
                <a:cubicBezTo>
                  <a:pt x="4946509" y="2640031"/>
                  <a:pt x="4958253" y="2640031"/>
                  <a:pt x="4955904" y="2628286"/>
                </a:cubicBezTo>
                <a:cubicBezTo>
                  <a:pt x="4953555" y="2623587"/>
                  <a:pt x="4953555" y="2623587"/>
                  <a:pt x="4951206" y="2623587"/>
                </a:cubicBezTo>
                <a:cubicBezTo>
                  <a:pt x="4951206" y="2621239"/>
                  <a:pt x="4951206" y="2621239"/>
                  <a:pt x="4951206" y="2616541"/>
                </a:cubicBezTo>
                <a:cubicBezTo>
                  <a:pt x="4955904" y="2618890"/>
                  <a:pt x="4955904" y="2618890"/>
                  <a:pt x="4960602" y="2618890"/>
                </a:cubicBezTo>
                <a:cubicBezTo>
                  <a:pt x="4965299" y="2621239"/>
                  <a:pt x="4967648" y="2616541"/>
                  <a:pt x="4969997" y="2611843"/>
                </a:cubicBezTo>
                <a:cubicBezTo>
                  <a:pt x="4972346" y="2604796"/>
                  <a:pt x="4972346" y="2607145"/>
                  <a:pt x="4977043" y="2602446"/>
                </a:cubicBezTo>
                <a:cubicBezTo>
                  <a:pt x="4979392" y="2595400"/>
                  <a:pt x="4977043" y="2595400"/>
                  <a:pt x="4981741" y="2588353"/>
                </a:cubicBezTo>
                <a:cubicBezTo>
                  <a:pt x="4986438" y="2583655"/>
                  <a:pt x="4986438" y="2578958"/>
                  <a:pt x="4984090" y="2569561"/>
                </a:cubicBezTo>
                <a:cubicBezTo>
                  <a:pt x="4984090" y="2564863"/>
                  <a:pt x="4988787" y="2557817"/>
                  <a:pt x="4993485" y="2557817"/>
                </a:cubicBezTo>
                <a:cubicBezTo>
                  <a:pt x="4995833" y="2557817"/>
                  <a:pt x="4995833" y="2557817"/>
                  <a:pt x="4998182" y="2557817"/>
                </a:cubicBezTo>
                <a:cubicBezTo>
                  <a:pt x="5000531" y="2555467"/>
                  <a:pt x="5000531" y="2553118"/>
                  <a:pt x="5005228" y="2553118"/>
                </a:cubicBezTo>
                <a:cubicBezTo>
                  <a:pt x="5012275" y="2553118"/>
                  <a:pt x="5012275" y="2553118"/>
                  <a:pt x="5016972" y="2553118"/>
                </a:cubicBezTo>
                <a:cubicBezTo>
                  <a:pt x="5019321" y="2548419"/>
                  <a:pt x="5019321" y="2548419"/>
                  <a:pt x="5021670" y="2546071"/>
                </a:cubicBezTo>
                <a:cubicBezTo>
                  <a:pt x="5024019" y="2536676"/>
                  <a:pt x="5024019" y="2536676"/>
                  <a:pt x="5028716" y="2527279"/>
                </a:cubicBezTo>
                <a:cubicBezTo>
                  <a:pt x="5028716" y="2522581"/>
                  <a:pt x="5028716" y="2522581"/>
                  <a:pt x="5028716" y="2520231"/>
                </a:cubicBezTo>
                <a:cubicBezTo>
                  <a:pt x="5028716" y="2520231"/>
                  <a:pt x="5028716" y="2520231"/>
                  <a:pt x="5033414" y="2506138"/>
                </a:cubicBezTo>
                <a:cubicBezTo>
                  <a:pt x="5033414" y="2489695"/>
                  <a:pt x="5033414" y="2489695"/>
                  <a:pt x="5033414" y="2475601"/>
                </a:cubicBezTo>
                <a:cubicBezTo>
                  <a:pt x="5038111" y="2475601"/>
                  <a:pt x="5056902" y="2447413"/>
                  <a:pt x="5056902" y="2438019"/>
                </a:cubicBezTo>
                <a:cubicBezTo>
                  <a:pt x="5056902" y="2433321"/>
                  <a:pt x="5054553" y="2423923"/>
                  <a:pt x="5052204" y="2421576"/>
                </a:cubicBezTo>
                <a:cubicBezTo>
                  <a:pt x="5028716" y="2421576"/>
                  <a:pt x="5042809" y="2405140"/>
                  <a:pt x="5009926" y="2405140"/>
                </a:cubicBezTo>
                <a:cubicBezTo>
                  <a:pt x="5007577" y="2405140"/>
                  <a:pt x="5007577" y="2402786"/>
                  <a:pt x="5005228" y="2402786"/>
                </a:cubicBezTo>
                <a:cubicBezTo>
                  <a:pt x="5002880" y="2402786"/>
                  <a:pt x="5005228" y="2405140"/>
                  <a:pt x="5000531" y="2405140"/>
                </a:cubicBezTo>
                <a:cubicBezTo>
                  <a:pt x="5000531" y="2395739"/>
                  <a:pt x="4977043" y="2388703"/>
                  <a:pt x="4967648" y="2388703"/>
                </a:cubicBezTo>
                <a:cubicBezTo>
                  <a:pt x="4969997" y="2386351"/>
                  <a:pt x="4969997" y="2386351"/>
                  <a:pt x="4969997" y="2381650"/>
                </a:cubicBezTo>
                <a:cubicBezTo>
                  <a:pt x="4969997" y="2379300"/>
                  <a:pt x="4969997" y="2379300"/>
                  <a:pt x="4969997" y="2379300"/>
                </a:cubicBezTo>
                <a:cubicBezTo>
                  <a:pt x="4969997" y="2372252"/>
                  <a:pt x="4962950" y="2358160"/>
                  <a:pt x="4958253" y="2355810"/>
                </a:cubicBezTo>
                <a:cubicBezTo>
                  <a:pt x="4948858" y="2348763"/>
                  <a:pt x="4948858" y="2348763"/>
                  <a:pt x="4934765" y="2348763"/>
                </a:cubicBezTo>
                <a:cubicBezTo>
                  <a:pt x="4930068" y="2346420"/>
                  <a:pt x="4927719" y="2339369"/>
                  <a:pt x="4923021" y="2334671"/>
                </a:cubicBezTo>
                <a:cubicBezTo>
                  <a:pt x="4923021" y="2332323"/>
                  <a:pt x="4911277" y="2322938"/>
                  <a:pt x="4911277" y="2322938"/>
                </a:cubicBezTo>
                <a:lnTo>
                  <a:pt x="4904231" y="2322938"/>
                </a:lnTo>
                <a:cubicBezTo>
                  <a:pt x="4904231" y="2322938"/>
                  <a:pt x="4904231" y="2322938"/>
                  <a:pt x="4904231" y="2325277"/>
                </a:cubicBezTo>
                <a:cubicBezTo>
                  <a:pt x="4904231" y="2325277"/>
                  <a:pt x="4904231" y="2325277"/>
                  <a:pt x="4901882" y="2325277"/>
                </a:cubicBezTo>
                <a:cubicBezTo>
                  <a:pt x="4899533" y="2325277"/>
                  <a:pt x="4899533" y="2322938"/>
                  <a:pt x="4897184" y="2322938"/>
                </a:cubicBezTo>
                <a:cubicBezTo>
                  <a:pt x="4894836" y="2322938"/>
                  <a:pt x="4894836" y="2325277"/>
                  <a:pt x="4892487" y="2325277"/>
                </a:cubicBezTo>
                <a:cubicBezTo>
                  <a:pt x="4890138" y="2320594"/>
                  <a:pt x="4890138" y="2320594"/>
                  <a:pt x="4885441" y="2315889"/>
                </a:cubicBezTo>
                <a:cubicBezTo>
                  <a:pt x="4885441" y="2318240"/>
                  <a:pt x="4885441" y="2318240"/>
                  <a:pt x="4885441" y="2320594"/>
                </a:cubicBezTo>
                <a:cubicBezTo>
                  <a:pt x="4883092" y="2320594"/>
                  <a:pt x="4883092" y="2320594"/>
                  <a:pt x="4880743" y="2322938"/>
                </a:cubicBezTo>
                <a:cubicBezTo>
                  <a:pt x="4880743" y="2318240"/>
                  <a:pt x="4880743" y="2318240"/>
                  <a:pt x="4883092" y="2315889"/>
                </a:cubicBezTo>
                <a:cubicBezTo>
                  <a:pt x="4880743" y="2313539"/>
                  <a:pt x="4880743" y="2313539"/>
                  <a:pt x="4878395" y="2313539"/>
                </a:cubicBezTo>
                <a:cubicBezTo>
                  <a:pt x="4878395" y="2318240"/>
                  <a:pt x="4876046" y="2320594"/>
                  <a:pt x="4873697" y="2320594"/>
                </a:cubicBezTo>
                <a:cubicBezTo>
                  <a:pt x="4873697" y="2320594"/>
                  <a:pt x="4873697" y="2320594"/>
                  <a:pt x="4871348" y="2320594"/>
                </a:cubicBezTo>
                <a:cubicBezTo>
                  <a:pt x="4871348" y="2322938"/>
                  <a:pt x="4871348" y="2322938"/>
                  <a:pt x="4871348" y="2322938"/>
                </a:cubicBezTo>
                <a:cubicBezTo>
                  <a:pt x="4868999" y="2322938"/>
                  <a:pt x="4868999" y="2322938"/>
                  <a:pt x="4868999" y="2322938"/>
                </a:cubicBezTo>
                <a:cubicBezTo>
                  <a:pt x="4864302" y="2329971"/>
                  <a:pt x="4864302" y="2329971"/>
                  <a:pt x="4861953" y="2339369"/>
                </a:cubicBezTo>
                <a:cubicBezTo>
                  <a:pt x="4861953" y="2337017"/>
                  <a:pt x="4861953" y="2337017"/>
                  <a:pt x="4859604" y="2334671"/>
                </a:cubicBezTo>
                <a:cubicBezTo>
                  <a:pt x="4857255" y="2334671"/>
                  <a:pt x="4857255" y="2334671"/>
                  <a:pt x="4854907" y="2334671"/>
                </a:cubicBezTo>
                <a:cubicBezTo>
                  <a:pt x="4852558" y="2337017"/>
                  <a:pt x="4852558" y="2337017"/>
                  <a:pt x="4850209" y="2339369"/>
                </a:cubicBezTo>
                <a:cubicBezTo>
                  <a:pt x="4840814" y="2327617"/>
                  <a:pt x="4845511" y="2327617"/>
                  <a:pt x="4847860" y="2304141"/>
                </a:cubicBezTo>
                <a:cubicBezTo>
                  <a:pt x="4845511" y="2301787"/>
                  <a:pt x="4845511" y="2299444"/>
                  <a:pt x="4843163" y="2301787"/>
                </a:cubicBezTo>
                <a:cubicBezTo>
                  <a:pt x="4840814" y="2304141"/>
                  <a:pt x="4840814" y="2304141"/>
                  <a:pt x="4838465" y="2304141"/>
                </a:cubicBezTo>
                <a:cubicBezTo>
                  <a:pt x="4838465" y="2301787"/>
                  <a:pt x="4838465" y="2301787"/>
                  <a:pt x="4838465" y="2301787"/>
                </a:cubicBezTo>
                <a:cubicBezTo>
                  <a:pt x="4838465" y="2299444"/>
                  <a:pt x="4838465" y="2299444"/>
                  <a:pt x="4838465" y="2297102"/>
                </a:cubicBezTo>
                <a:cubicBezTo>
                  <a:pt x="4840814" y="2290048"/>
                  <a:pt x="4840814" y="2287702"/>
                  <a:pt x="4843163" y="2278306"/>
                </a:cubicBezTo>
                <a:cubicBezTo>
                  <a:pt x="4845511" y="2275956"/>
                  <a:pt x="4845511" y="2275956"/>
                  <a:pt x="4845511" y="2273606"/>
                </a:cubicBezTo>
                <a:cubicBezTo>
                  <a:pt x="4845511" y="2273606"/>
                  <a:pt x="4845511" y="2273606"/>
                  <a:pt x="4845511" y="2271258"/>
                </a:cubicBezTo>
                <a:close/>
                <a:moveTo>
                  <a:pt x="4850797" y="2270081"/>
                </a:moveTo>
                <a:cubicBezTo>
                  <a:pt x="4848448" y="2271845"/>
                  <a:pt x="4845512" y="2275957"/>
                  <a:pt x="4843163" y="2280654"/>
                </a:cubicBezTo>
                <a:cubicBezTo>
                  <a:pt x="4847860" y="2278306"/>
                  <a:pt x="4847860" y="2278306"/>
                  <a:pt x="4850209" y="2273606"/>
                </a:cubicBezTo>
                <a:cubicBezTo>
                  <a:pt x="4850209" y="2273606"/>
                  <a:pt x="4850209" y="2273606"/>
                  <a:pt x="4850209" y="2275956"/>
                </a:cubicBezTo>
                <a:cubicBezTo>
                  <a:pt x="4852558" y="2278306"/>
                  <a:pt x="4852558" y="2278306"/>
                  <a:pt x="4857255" y="2278306"/>
                </a:cubicBezTo>
                <a:cubicBezTo>
                  <a:pt x="4857255" y="2280654"/>
                  <a:pt x="4857255" y="2280654"/>
                  <a:pt x="4859604" y="2282998"/>
                </a:cubicBezTo>
                <a:cubicBezTo>
                  <a:pt x="4859604" y="2285352"/>
                  <a:pt x="4859604" y="2285352"/>
                  <a:pt x="4859604" y="2287702"/>
                </a:cubicBezTo>
                <a:cubicBezTo>
                  <a:pt x="4864302" y="2285352"/>
                  <a:pt x="4864302" y="2285352"/>
                  <a:pt x="4868999" y="2285352"/>
                </a:cubicBezTo>
                <a:cubicBezTo>
                  <a:pt x="4868999" y="2278306"/>
                  <a:pt x="4859604" y="2271258"/>
                  <a:pt x="4854907" y="2273606"/>
                </a:cubicBezTo>
                <a:cubicBezTo>
                  <a:pt x="4854907" y="2268908"/>
                  <a:pt x="4853146" y="2268321"/>
                  <a:pt x="4850797" y="2270081"/>
                </a:cubicBezTo>
                <a:close/>
                <a:moveTo>
                  <a:pt x="3686389" y="2266265"/>
                </a:moveTo>
                <a:cubicBezTo>
                  <a:pt x="3685216" y="2264209"/>
                  <a:pt x="3684040" y="2263036"/>
                  <a:pt x="3680517" y="2266559"/>
                </a:cubicBezTo>
                <a:cubicBezTo>
                  <a:pt x="3678169" y="2271258"/>
                  <a:pt x="3687563" y="2278306"/>
                  <a:pt x="3692261" y="2271258"/>
                </a:cubicBezTo>
                <a:cubicBezTo>
                  <a:pt x="3688738" y="2271258"/>
                  <a:pt x="3687563" y="2268321"/>
                  <a:pt x="3686389" y="2266265"/>
                </a:cubicBezTo>
                <a:close/>
                <a:moveTo>
                  <a:pt x="4837844" y="2254901"/>
                </a:moveTo>
                <a:lnTo>
                  <a:pt x="4837287" y="2254980"/>
                </a:lnTo>
                <a:lnTo>
                  <a:pt x="4836116" y="2259511"/>
                </a:lnTo>
                <a:lnTo>
                  <a:pt x="4836116" y="2260789"/>
                </a:lnTo>
                <a:lnTo>
                  <a:pt x="4831463" y="2276657"/>
                </a:lnTo>
                <a:lnTo>
                  <a:pt x="4833586" y="2280338"/>
                </a:lnTo>
                <a:lnTo>
                  <a:pt x="4833768" y="2275956"/>
                </a:lnTo>
                <a:cubicBezTo>
                  <a:pt x="4833768" y="2268908"/>
                  <a:pt x="4833768" y="2268908"/>
                  <a:pt x="4836116" y="2264209"/>
                </a:cubicBezTo>
                <a:lnTo>
                  <a:pt x="4836116" y="2260789"/>
                </a:lnTo>
                <a:close/>
                <a:moveTo>
                  <a:pt x="6853717" y="2252470"/>
                </a:moveTo>
                <a:cubicBezTo>
                  <a:pt x="6853717" y="2252470"/>
                  <a:pt x="6853717" y="2252470"/>
                  <a:pt x="6863112" y="2259519"/>
                </a:cubicBezTo>
                <a:cubicBezTo>
                  <a:pt x="6860763" y="2257169"/>
                  <a:pt x="6858414" y="2254820"/>
                  <a:pt x="6853717" y="2252470"/>
                </a:cubicBezTo>
                <a:close/>
                <a:moveTo>
                  <a:pt x="5787373" y="2250114"/>
                </a:moveTo>
                <a:lnTo>
                  <a:pt x="5780326" y="2257163"/>
                </a:lnTo>
                <a:lnTo>
                  <a:pt x="5787373" y="2259511"/>
                </a:lnTo>
                <a:close/>
                <a:moveTo>
                  <a:pt x="5787373" y="2238373"/>
                </a:moveTo>
                <a:lnTo>
                  <a:pt x="5780326" y="2245423"/>
                </a:lnTo>
                <a:lnTo>
                  <a:pt x="5792070" y="2245423"/>
                </a:lnTo>
                <a:close/>
                <a:moveTo>
                  <a:pt x="4023439" y="2238373"/>
                </a:moveTo>
                <a:cubicBezTo>
                  <a:pt x="4002300" y="2233675"/>
                  <a:pt x="3990556" y="2254816"/>
                  <a:pt x="3976463" y="2273606"/>
                </a:cubicBezTo>
                <a:cubicBezTo>
                  <a:pt x="4002300" y="2282998"/>
                  <a:pt x="4011695" y="2252465"/>
                  <a:pt x="4023439" y="2238373"/>
                </a:cubicBezTo>
                <a:close/>
                <a:moveTo>
                  <a:pt x="6823182" y="2233679"/>
                </a:moveTo>
                <a:cubicBezTo>
                  <a:pt x="6832577" y="2238381"/>
                  <a:pt x="6844321" y="2245428"/>
                  <a:pt x="6853717" y="2252470"/>
                </a:cubicBezTo>
                <a:cubicBezTo>
                  <a:pt x="6853717" y="2252470"/>
                  <a:pt x="6853717" y="2252470"/>
                  <a:pt x="6849019" y="2250117"/>
                </a:cubicBezTo>
                <a:lnTo>
                  <a:pt x="6894686" y="2281178"/>
                </a:lnTo>
                <a:close/>
                <a:moveTo>
                  <a:pt x="6843634" y="2229036"/>
                </a:moveTo>
                <a:lnTo>
                  <a:pt x="6863112" y="2240725"/>
                </a:lnTo>
                <a:cubicBezTo>
                  <a:pt x="6870158" y="2245423"/>
                  <a:pt x="6877204" y="2252467"/>
                  <a:pt x="6884250" y="2257163"/>
                </a:cubicBezTo>
                <a:cubicBezTo>
                  <a:pt x="6888948" y="2261861"/>
                  <a:pt x="6895994" y="2264209"/>
                  <a:pt x="6900692" y="2268908"/>
                </a:cubicBezTo>
                <a:cubicBezTo>
                  <a:pt x="6910087" y="2275956"/>
                  <a:pt x="6919482" y="2282998"/>
                  <a:pt x="6928877" y="2290048"/>
                </a:cubicBezTo>
                <a:close/>
                <a:moveTo>
                  <a:pt x="6804393" y="2221935"/>
                </a:moveTo>
                <a:lnTo>
                  <a:pt x="6813787" y="2226637"/>
                </a:lnTo>
                <a:cubicBezTo>
                  <a:pt x="6816136" y="2228981"/>
                  <a:pt x="6820833" y="2231329"/>
                  <a:pt x="6823182" y="2233679"/>
                </a:cubicBezTo>
                <a:close/>
                <a:moveTo>
                  <a:pt x="5770931" y="2219581"/>
                </a:moveTo>
                <a:cubicBezTo>
                  <a:pt x="5775629" y="2233674"/>
                  <a:pt x="5768582" y="2219581"/>
                  <a:pt x="5773280" y="2233674"/>
                </a:cubicBezTo>
                <a:lnTo>
                  <a:pt x="5787373" y="2231320"/>
                </a:lnTo>
                <a:lnTo>
                  <a:pt x="5787373" y="2228978"/>
                </a:lnTo>
                <a:lnTo>
                  <a:pt x="5777977" y="2228978"/>
                </a:lnTo>
                <a:lnTo>
                  <a:pt x="5782675" y="2221931"/>
                </a:lnTo>
                <a:lnTo>
                  <a:pt x="5782675" y="2219581"/>
                </a:lnTo>
                <a:close/>
                <a:moveTo>
                  <a:pt x="2703426" y="2217233"/>
                </a:moveTo>
                <a:cubicBezTo>
                  <a:pt x="2703426" y="2219581"/>
                  <a:pt x="2701076" y="2221931"/>
                  <a:pt x="2696379" y="2219581"/>
                </a:cubicBezTo>
                <a:cubicBezTo>
                  <a:pt x="2694030" y="2226630"/>
                  <a:pt x="2691681" y="2233675"/>
                  <a:pt x="2703426" y="2236029"/>
                </a:cubicBezTo>
                <a:cubicBezTo>
                  <a:pt x="2705774" y="2228978"/>
                  <a:pt x="2710471" y="2219581"/>
                  <a:pt x="2703426" y="2217233"/>
                </a:cubicBezTo>
                <a:close/>
                <a:moveTo>
                  <a:pt x="6001110" y="2212537"/>
                </a:moveTo>
                <a:cubicBezTo>
                  <a:pt x="5977622" y="2292402"/>
                  <a:pt x="5958832" y="2369910"/>
                  <a:pt x="5907159" y="2442725"/>
                </a:cubicBezTo>
                <a:cubicBezTo>
                  <a:pt x="5925949" y="2365209"/>
                  <a:pt x="5958832" y="2287706"/>
                  <a:pt x="6001110" y="2212537"/>
                </a:cubicBezTo>
                <a:close/>
                <a:moveTo>
                  <a:pt x="5521959" y="2207839"/>
                </a:moveTo>
                <a:cubicBezTo>
                  <a:pt x="5529006" y="2221931"/>
                  <a:pt x="5529006" y="2221931"/>
                  <a:pt x="5536052" y="2233673"/>
                </a:cubicBezTo>
                <a:cubicBezTo>
                  <a:pt x="5533703" y="2233673"/>
                  <a:pt x="5533703" y="2233673"/>
                  <a:pt x="5533703" y="2233673"/>
                </a:cubicBezTo>
                <a:cubicBezTo>
                  <a:pt x="5540750" y="2238372"/>
                  <a:pt x="5543098" y="2243073"/>
                  <a:pt x="5545447" y="2252465"/>
                </a:cubicBezTo>
                <a:cubicBezTo>
                  <a:pt x="5547796" y="2264208"/>
                  <a:pt x="5552493" y="2261859"/>
                  <a:pt x="5559540" y="2266557"/>
                </a:cubicBezTo>
                <a:cubicBezTo>
                  <a:pt x="5566586" y="2278300"/>
                  <a:pt x="5573632" y="2290047"/>
                  <a:pt x="5573632" y="2308838"/>
                </a:cubicBezTo>
                <a:cubicBezTo>
                  <a:pt x="5571284" y="2308838"/>
                  <a:pt x="5552493" y="2290047"/>
                  <a:pt x="5552493" y="2290047"/>
                </a:cubicBezTo>
                <a:cubicBezTo>
                  <a:pt x="5547796" y="2285350"/>
                  <a:pt x="5547796" y="2282998"/>
                  <a:pt x="5545447" y="2275954"/>
                </a:cubicBezTo>
                <a:cubicBezTo>
                  <a:pt x="5543098" y="2268906"/>
                  <a:pt x="5540750" y="2273605"/>
                  <a:pt x="5538401" y="2264208"/>
                </a:cubicBezTo>
                <a:cubicBezTo>
                  <a:pt x="5536052" y="2254812"/>
                  <a:pt x="5538401" y="2250113"/>
                  <a:pt x="5533703" y="2245421"/>
                </a:cubicBezTo>
                <a:cubicBezTo>
                  <a:pt x="5529006" y="2238372"/>
                  <a:pt x="5529006" y="2245421"/>
                  <a:pt x="5526657" y="2236024"/>
                </a:cubicBezTo>
                <a:cubicBezTo>
                  <a:pt x="5526657" y="2228976"/>
                  <a:pt x="5517262" y="2219581"/>
                  <a:pt x="5514913" y="2210184"/>
                </a:cubicBezTo>
                <a:cubicBezTo>
                  <a:pt x="5519610" y="2210184"/>
                  <a:pt x="5519610" y="2210184"/>
                  <a:pt x="5521959" y="2207839"/>
                </a:cubicBezTo>
                <a:close/>
                <a:moveTo>
                  <a:pt x="4634121" y="2207839"/>
                </a:moveTo>
                <a:cubicBezTo>
                  <a:pt x="4627075" y="2240725"/>
                  <a:pt x="4591843" y="2212534"/>
                  <a:pt x="4577750" y="2231324"/>
                </a:cubicBezTo>
                <a:cubicBezTo>
                  <a:pt x="4584797" y="2257163"/>
                  <a:pt x="4601238" y="2292396"/>
                  <a:pt x="4570704" y="2297103"/>
                </a:cubicBezTo>
                <a:cubicBezTo>
                  <a:pt x="4657609" y="2388703"/>
                  <a:pt x="4779745" y="2252465"/>
                  <a:pt x="4634121" y="2207839"/>
                </a:cubicBezTo>
                <a:close/>
                <a:moveTo>
                  <a:pt x="4011695" y="2191392"/>
                </a:moveTo>
                <a:cubicBezTo>
                  <a:pt x="4004648" y="2203143"/>
                  <a:pt x="3990556" y="2196093"/>
                  <a:pt x="3985858" y="2207839"/>
                </a:cubicBezTo>
                <a:cubicBezTo>
                  <a:pt x="3997603" y="2217233"/>
                  <a:pt x="4021090" y="2196093"/>
                  <a:pt x="4011695" y="2191392"/>
                </a:cubicBezTo>
                <a:close/>
                <a:moveTo>
                  <a:pt x="3996281" y="2190404"/>
                </a:moveTo>
                <a:cubicBezTo>
                  <a:pt x="3998924" y="2190074"/>
                  <a:pt x="3960609" y="2191392"/>
                  <a:pt x="3976463" y="2191392"/>
                </a:cubicBezTo>
                <a:cubicBezTo>
                  <a:pt x="3989969" y="2190809"/>
                  <a:pt x="3995400" y="2190514"/>
                  <a:pt x="3996281" y="2190404"/>
                </a:cubicBezTo>
                <a:close/>
                <a:moveTo>
                  <a:pt x="6743324" y="2189047"/>
                </a:moveTo>
                <a:lnTo>
                  <a:pt x="6804393" y="2221935"/>
                </a:lnTo>
                <a:lnTo>
                  <a:pt x="6773859" y="2205495"/>
                </a:lnTo>
                <a:cubicBezTo>
                  <a:pt x="6764463" y="2200797"/>
                  <a:pt x="6755068" y="2193745"/>
                  <a:pt x="6743324" y="2189047"/>
                </a:cubicBezTo>
                <a:close/>
                <a:moveTo>
                  <a:pt x="4742165" y="2165556"/>
                </a:moveTo>
                <a:cubicBezTo>
                  <a:pt x="4742165" y="2167897"/>
                  <a:pt x="4742165" y="2170238"/>
                  <a:pt x="4742165" y="2172581"/>
                </a:cubicBezTo>
                <a:cubicBezTo>
                  <a:pt x="4739816" y="2172581"/>
                  <a:pt x="4737467" y="2170238"/>
                  <a:pt x="4737467" y="2170238"/>
                </a:cubicBezTo>
                <a:cubicBezTo>
                  <a:pt x="4730421" y="2167897"/>
                  <a:pt x="4725723" y="2174939"/>
                  <a:pt x="4718677" y="2172581"/>
                </a:cubicBezTo>
                <a:cubicBezTo>
                  <a:pt x="4728072" y="2174939"/>
                  <a:pt x="4737467" y="2177291"/>
                  <a:pt x="4746862" y="2174939"/>
                </a:cubicBezTo>
                <a:cubicBezTo>
                  <a:pt x="4749211" y="2174939"/>
                  <a:pt x="4751560" y="2172581"/>
                  <a:pt x="4753909" y="2172581"/>
                </a:cubicBezTo>
                <a:cubicBezTo>
                  <a:pt x="4749211" y="2170238"/>
                  <a:pt x="4746862" y="2167897"/>
                  <a:pt x="4742165" y="2165556"/>
                </a:cubicBezTo>
                <a:close/>
                <a:moveTo>
                  <a:pt x="5512566" y="2156184"/>
                </a:moveTo>
                <a:cubicBezTo>
                  <a:pt x="5507868" y="2158525"/>
                  <a:pt x="5507868" y="2158525"/>
                  <a:pt x="5500822" y="2158525"/>
                </a:cubicBezTo>
                <a:cubicBezTo>
                  <a:pt x="5500822" y="2163206"/>
                  <a:pt x="5500822" y="2165556"/>
                  <a:pt x="5503170" y="2165556"/>
                </a:cubicBezTo>
                <a:cubicBezTo>
                  <a:pt x="5507868" y="2167897"/>
                  <a:pt x="5510217" y="2163206"/>
                  <a:pt x="5512566" y="2156184"/>
                </a:cubicBezTo>
                <a:close/>
                <a:moveTo>
                  <a:pt x="4697538" y="2151512"/>
                </a:moveTo>
                <a:cubicBezTo>
                  <a:pt x="4699887" y="2160874"/>
                  <a:pt x="4709282" y="2167897"/>
                  <a:pt x="4709282" y="2156193"/>
                </a:cubicBezTo>
                <a:cubicBezTo>
                  <a:pt x="4706933" y="2156193"/>
                  <a:pt x="4702236" y="2153852"/>
                  <a:pt x="4697538" y="2151512"/>
                </a:cubicBezTo>
                <a:close/>
                <a:moveTo>
                  <a:pt x="3948278" y="2144444"/>
                </a:moveTo>
                <a:cubicBezTo>
                  <a:pt x="3921854" y="2149742"/>
                  <a:pt x="3948278" y="2145768"/>
                  <a:pt x="3953232" y="2144444"/>
                </a:cubicBezTo>
                <a:cubicBezTo>
                  <a:pt x="3954884" y="2144003"/>
                  <a:pt x="3954150" y="2143857"/>
                  <a:pt x="3948278" y="2144444"/>
                </a:cubicBezTo>
                <a:close/>
                <a:moveTo>
                  <a:pt x="1992664" y="2139718"/>
                </a:moveTo>
                <a:lnTo>
                  <a:pt x="1990170" y="2143783"/>
                </a:lnTo>
                <a:lnTo>
                  <a:pt x="1986573" y="2147360"/>
                </a:lnTo>
                <a:close/>
                <a:moveTo>
                  <a:pt x="5601819" y="2137391"/>
                </a:moveTo>
                <a:cubicBezTo>
                  <a:pt x="5601819" y="2137391"/>
                  <a:pt x="5601819" y="2137391"/>
                  <a:pt x="5604168" y="2137391"/>
                </a:cubicBezTo>
                <a:cubicBezTo>
                  <a:pt x="5606517" y="2146799"/>
                  <a:pt x="5601819" y="2137391"/>
                  <a:pt x="5606517" y="2144444"/>
                </a:cubicBezTo>
                <a:cubicBezTo>
                  <a:pt x="5604168" y="2144444"/>
                  <a:pt x="5604168" y="2144444"/>
                  <a:pt x="5601819" y="2142092"/>
                </a:cubicBezTo>
                <a:cubicBezTo>
                  <a:pt x="5601819" y="2139745"/>
                  <a:pt x="5601819" y="2139745"/>
                  <a:pt x="5601819" y="2137391"/>
                </a:cubicBezTo>
                <a:close/>
                <a:moveTo>
                  <a:pt x="6635280" y="2132698"/>
                </a:moveTo>
                <a:cubicBezTo>
                  <a:pt x="6637629" y="2132698"/>
                  <a:pt x="6639978" y="2135051"/>
                  <a:pt x="6642327" y="2135051"/>
                </a:cubicBezTo>
                <a:cubicBezTo>
                  <a:pt x="6656419" y="2142092"/>
                  <a:pt x="6670512" y="2146800"/>
                  <a:pt x="6684604" y="2153852"/>
                </a:cubicBezTo>
                <a:cubicBezTo>
                  <a:pt x="6696348" y="2158534"/>
                  <a:pt x="6705743" y="2163216"/>
                  <a:pt x="6715138" y="2167897"/>
                </a:cubicBezTo>
                <a:cubicBezTo>
                  <a:pt x="6686953" y="2153852"/>
                  <a:pt x="6661117" y="2142092"/>
                  <a:pt x="6635280" y="2132698"/>
                </a:cubicBezTo>
                <a:close/>
                <a:moveTo>
                  <a:pt x="5745095" y="2132698"/>
                </a:moveTo>
                <a:lnTo>
                  <a:pt x="5738048" y="2139749"/>
                </a:lnTo>
                <a:lnTo>
                  <a:pt x="5749792" y="2139749"/>
                </a:lnTo>
                <a:close/>
                <a:moveTo>
                  <a:pt x="965350" y="2130348"/>
                </a:moveTo>
                <a:cubicBezTo>
                  <a:pt x="967700" y="2132698"/>
                  <a:pt x="967700" y="2132698"/>
                  <a:pt x="970050" y="2135053"/>
                </a:cubicBezTo>
                <a:cubicBezTo>
                  <a:pt x="972393" y="2139752"/>
                  <a:pt x="965350" y="2146803"/>
                  <a:pt x="965350" y="2151512"/>
                </a:cubicBezTo>
                <a:cubicBezTo>
                  <a:pt x="960650" y="2153852"/>
                  <a:pt x="958302" y="2153852"/>
                  <a:pt x="953607" y="2153852"/>
                </a:cubicBezTo>
                <a:lnTo>
                  <a:pt x="953607" y="2135053"/>
                </a:lnTo>
                <a:cubicBezTo>
                  <a:pt x="958302" y="2130348"/>
                  <a:pt x="960650" y="2127997"/>
                  <a:pt x="965350" y="2130348"/>
                </a:cubicBezTo>
                <a:close/>
                <a:moveTo>
                  <a:pt x="4742165" y="2130345"/>
                </a:moveTo>
                <a:cubicBezTo>
                  <a:pt x="4739816" y="2132696"/>
                  <a:pt x="4737467" y="2135051"/>
                  <a:pt x="4735118" y="2137393"/>
                </a:cubicBezTo>
                <a:cubicBezTo>
                  <a:pt x="4730421" y="2135051"/>
                  <a:pt x="4725723" y="2135051"/>
                  <a:pt x="4721026" y="2132696"/>
                </a:cubicBezTo>
                <a:cubicBezTo>
                  <a:pt x="4716328" y="2135051"/>
                  <a:pt x="4713980" y="2135051"/>
                  <a:pt x="4709282" y="2137393"/>
                </a:cubicBezTo>
                <a:cubicBezTo>
                  <a:pt x="4711631" y="2139749"/>
                  <a:pt x="4716328" y="2144444"/>
                  <a:pt x="4721026" y="2146800"/>
                </a:cubicBezTo>
                <a:cubicBezTo>
                  <a:pt x="4725723" y="2146800"/>
                  <a:pt x="4728072" y="2146800"/>
                  <a:pt x="4732770" y="2146800"/>
                </a:cubicBezTo>
                <a:cubicBezTo>
                  <a:pt x="4732770" y="2156193"/>
                  <a:pt x="4742165" y="2167897"/>
                  <a:pt x="4753909" y="2165556"/>
                </a:cubicBezTo>
                <a:cubicBezTo>
                  <a:pt x="4756257" y="2167897"/>
                  <a:pt x="4758606" y="2167897"/>
                  <a:pt x="4760955" y="2170238"/>
                </a:cubicBezTo>
                <a:cubicBezTo>
                  <a:pt x="4765653" y="2167897"/>
                  <a:pt x="4768001" y="2163216"/>
                  <a:pt x="4772699" y="2158534"/>
                </a:cubicBezTo>
                <a:cubicBezTo>
                  <a:pt x="4770350" y="2156193"/>
                  <a:pt x="4765653" y="2153852"/>
                  <a:pt x="4763304" y="2153852"/>
                </a:cubicBezTo>
                <a:cubicBezTo>
                  <a:pt x="4763304" y="2153852"/>
                  <a:pt x="4760955" y="2153852"/>
                  <a:pt x="4760955" y="2153852"/>
                </a:cubicBezTo>
                <a:cubicBezTo>
                  <a:pt x="4758606" y="2144444"/>
                  <a:pt x="4756257" y="2135051"/>
                  <a:pt x="4742165" y="2130345"/>
                </a:cubicBezTo>
                <a:close/>
                <a:moveTo>
                  <a:pt x="5733351" y="2123299"/>
                </a:moveTo>
                <a:lnTo>
                  <a:pt x="5738048" y="2130346"/>
                </a:lnTo>
                <a:lnTo>
                  <a:pt x="5745095" y="2123299"/>
                </a:lnTo>
                <a:close/>
                <a:moveTo>
                  <a:pt x="5622957" y="2120947"/>
                </a:moveTo>
                <a:cubicBezTo>
                  <a:pt x="5625306" y="2125645"/>
                  <a:pt x="5625306" y="2125645"/>
                  <a:pt x="5627655" y="2130344"/>
                </a:cubicBezTo>
                <a:cubicBezTo>
                  <a:pt x="5627655" y="2130344"/>
                  <a:pt x="5627655" y="2135047"/>
                  <a:pt x="5625306" y="2135047"/>
                </a:cubicBezTo>
                <a:cubicBezTo>
                  <a:pt x="5625306" y="2135047"/>
                  <a:pt x="5622957" y="2132696"/>
                  <a:pt x="5622957" y="2132696"/>
                </a:cubicBezTo>
                <a:cubicBezTo>
                  <a:pt x="5622957" y="2132696"/>
                  <a:pt x="5622957" y="2132696"/>
                  <a:pt x="5620608" y="2132696"/>
                </a:cubicBezTo>
                <a:cubicBezTo>
                  <a:pt x="5618260" y="2127994"/>
                  <a:pt x="5618260" y="2127994"/>
                  <a:pt x="5618260" y="2123297"/>
                </a:cubicBezTo>
                <a:cubicBezTo>
                  <a:pt x="5620608" y="2120947"/>
                  <a:pt x="5620608" y="2120947"/>
                  <a:pt x="5622957" y="2120947"/>
                </a:cubicBezTo>
                <a:close/>
                <a:moveTo>
                  <a:pt x="4758606" y="2118599"/>
                </a:moveTo>
                <a:cubicBezTo>
                  <a:pt x="4756257" y="2118599"/>
                  <a:pt x="4751560" y="2120948"/>
                  <a:pt x="4749211" y="2120948"/>
                </a:cubicBezTo>
                <a:cubicBezTo>
                  <a:pt x="4756257" y="2123298"/>
                  <a:pt x="4760955" y="2125650"/>
                  <a:pt x="4765653" y="2127997"/>
                </a:cubicBezTo>
                <a:cubicBezTo>
                  <a:pt x="4763304" y="2125650"/>
                  <a:pt x="4760955" y="2120948"/>
                  <a:pt x="4758606" y="2118599"/>
                </a:cubicBezTo>
                <a:close/>
                <a:moveTo>
                  <a:pt x="5714560" y="2116252"/>
                </a:moveTo>
                <a:cubicBezTo>
                  <a:pt x="5721607" y="2130346"/>
                  <a:pt x="5707514" y="2120948"/>
                  <a:pt x="5721607" y="2130346"/>
                </a:cubicBezTo>
                <a:lnTo>
                  <a:pt x="5723956" y="2116252"/>
                </a:lnTo>
                <a:close/>
                <a:moveTo>
                  <a:pt x="5583028" y="2106854"/>
                </a:moveTo>
                <a:cubicBezTo>
                  <a:pt x="5585376" y="2106854"/>
                  <a:pt x="5585376" y="2106854"/>
                  <a:pt x="5590074" y="2109199"/>
                </a:cubicBezTo>
                <a:cubicBezTo>
                  <a:pt x="5590074" y="2109199"/>
                  <a:pt x="5590074" y="2109199"/>
                  <a:pt x="5590074" y="2111551"/>
                </a:cubicBezTo>
                <a:cubicBezTo>
                  <a:pt x="5592423" y="2116249"/>
                  <a:pt x="5590074" y="2113899"/>
                  <a:pt x="5585376" y="2113899"/>
                </a:cubicBezTo>
                <a:cubicBezTo>
                  <a:pt x="5583028" y="2116249"/>
                  <a:pt x="5583028" y="2116249"/>
                  <a:pt x="5580679" y="2118595"/>
                </a:cubicBezTo>
                <a:cubicBezTo>
                  <a:pt x="5583028" y="2118595"/>
                  <a:pt x="5583028" y="2118595"/>
                  <a:pt x="5583028" y="2118595"/>
                </a:cubicBezTo>
                <a:cubicBezTo>
                  <a:pt x="5585376" y="2123296"/>
                  <a:pt x="5585376" y="2123296"/>
                  <a:pt x="5590074" y="2127994"/>
                </a:cubicBezTo>
                <a:cubicBezTo>
                  <a:pt x="5592423" y="2130344"/>
                  <a:pt x="5592423" y="2130344"/>
                  <a:pt x="5594771" y="2132694"/>
                </a:cubicBezTo>
                <a:cubicBezTo>
                  <a:pt x="5597120" y="2146799"/>
                  <a:pt x="5599469" y="2151503"/>
                  <a:pt x="5606515" y="2156184"/>
                </a:cubicBezTo>
                <a:cubicBezTo>
                  <a:pt x="5604166" y="2163206"/>
                  <a:pt x="5615910" y="2170238"/>
                  <a:pt x="5601818" y="2170238"/>
                </a:cubicBezTo>
                <a:cubicBezTo>
                  <a:pt x="5597120" y="2170238"/>
                  <a:pt x="5585376" y="2163206"/>
                  <a:pt x="5585376" y="2158525"/>
                </a:cubicBezTo>
                <a:cubicBezTo>
                  <a:pt x="5583028" y="2151503"/>
                  <a:pt x="5587725" y="2153844"/>
                  <a:pt x="5585376" y="2146799"/>
                </a:cubicBezTo>
                <a:cubicBezTo>
                  <a:pt x="5585376" y="2144444"/>
                  <a:pt x="5585376" y="2144444"/>
                  <a:pt x="5587725" y="2144444"/>
                </a:cubicBezTo>
                <a:cubicBezTo>
                  <a:pt x="5585376" y="2142092"/>
                  <a:pt x="5571284" y="2125645"/>
                  <a:pt x="5571284" y="2123296"/>
                </a:cubicBezTo>
                <a:cubicBezTo>
                  <a:pt x="5571284" y="2123296"/>
                  <a:pt x="5571284" y="2123296"/>
                  <a:pt x="5571284" y="2120945"/>
                </a:cubicBezTo>
                <a:cubicBezTo>
                  <a:pt x="5568935" y="2118595"/>
                  <a:pt x="5568935" y="2118595"/>
                  <a:pt x="5566586" y="2116249"/>
                </a:cubicBezTo>
                <a:cubicBezTo>
                  <a:pt x="5568935" y="2111551"/>
                  <a:pt x="5568935" y="2111551"/>
                  <a:pt x="5568935" y="2109199"/>
                </a:cubicBezTo>
                <a:cubicBezTo>
                  <a:pt x="5575981" y="2111551"/>
                  <a:pt x="5578330" y="2104501"/>
                  <a:pt x="5583028" y="2106854"/>
                </a:cubicBezTo>
                <a:close/>
                <a:moveTo>
                  <a:pt x="1679362" y="2102159"/>
                </a:moveTo>
                <a:cubicBezTo>
                  <a:pt x="1681712" y="2104502"/>
                  <a:pt x="1681712" y="2104502"/>
                  <a:pt x="1684058" y="2106854"/>
                </a:cubicBezTo>
                <a:cubicBezTo>
                  <a:pt x="1686406" y="2109202"/>
                  <a:pt x="1688755" y="2106854"/>
                  <a:pt x="1693454" y="2106854"/>
                </a:cubicBezTo>
                <a:cubicBezTo>
                  <a:pt x="1688755" y="2104502"/>
                  <a:pt x="1684058" y="2102159"/>
                  <a:pt x="1679362" y="2102159"/>
                </a:cubicBezTo>
                <a:close/>
                <a:moveTo>
                  <a:pt x="3995841" y="2097454"/>
                </a:moveTo>
                <a:cubicBezTo>
                  <a:pt x="3992318" y="2096286"/>
                  <a:pt x="3989382" y="2096286"/>
                  <a:pt x="3988207" y="2099806"/>
                </a:cubicBezTo>
                <a:cubicBezTo>
                  <a:pt x="3995253" y="2102159"/>
                  <a:pt x="4002300" y="2109202"/>
                  <a:pt x="4006997" y="2102159"/>
                </a:cubicBezTo>
                <a:cubicBezTo>
                  <a:pt x="4003474" y="2100982"/>
                  <a:pt x="3999364" y="2098630"/>
                  <a:pt x="3995841" y="2097454"/>
                </a:cubicBezTo>
                <a:close/>
                <a:moveTo>
                  <a:pt x="5507867" y="2092758"/>
                </a:moveTo>
                <a:cubicBezTo>
                  <a:pt x="5507867" y="2092758"/>
                  <a:pt x="5514914" y="2092758"/>
                  <a:pt x="5517263" y="2092758"/>
                </a:cubicBezTo>
                <a:cubicBezTo>
                  <a:pt x="5519611" y="2095109"/>
                  <a:pt x="5519611" y="2092758"/>
                  <a:pt x="5519611" y="2095109"/>
                </a:cubicBezTo>
                <a:cubicBezTo>
                  <a:pt x="5519611" y="2097454"/>
                  <a:pt x="5519611" y="2097454"/>
                  <a:pt x="5519611" y="2099803"/>
                </a:cubicBezTo>
                <a:cubicBezTo>
                  <a:pt x="5514914" y="2097454"/>
                  <a:pt x="5514914" y="2097454"/>
                  <a:pt x="5510216" y="2097454"/>
                </a:cubicBezTo>
                <a:cubicBezTo>
                  <a:pt x="5503170" y="2097454"/>
                  <a:pt x="5505519" y="2092758"/>
                  <a:pt x="5507867" y="2092758"/>
                </a:cubicBezTo>
                <a:close/>
                <a:moveTo>
                  <a:pt x="5477333" y="2088060"/>
                </a:moveTo>
                <a:cubicBezTo>
                  <a:pt x="5482030" y="2090408"/>
                  <a:pt x="5482030" y="2090408"/>
                  <a:pt x="5489077" y="2092758"/>
                </a:cubicBezTo>
                <a:cubicBezTo>
                  <a:pt x="5489077" y="2097454"/>
                  <a:pt x="5489077" y="2097454"/>
                  <a:pt x="5489077" y="2099802"/>
                </a:cubicBezTo>
                <a:cubicBezTo>
                  <a:pt x="5493774" y="2106854"/>
                  <a:pt x="5493774" y="2106854"/>
                  <a:pt x="5496123" y="2111549"/>
                </a:cubicBezTo>
                <a:cubicBezTo>
                  <a:pt x="5507867" y="2111549"/>
                  <a:pt x="5493774" y="2099802"/>
                  <a:pt x="5514913" y="2102155"/>
                </a:cubicBezTo>
                <a:cubicBezTo>
                  <a:pt x="5529006" y="2111549"/>
                  <a:pt x="5529006" y="2111549"/>
                  <a:pt x="5543098" y="2123296"/>
                </a:cubicBezTo>
                <a:cubicBezTo>
                  <a:pt x="5543098" y="2125645"/>
                  <a:pt x="5543098" y="2125645"/>
                  <a:pt x="5543098" y="2127994"/>
                </a:cubicBezTo>
                <a:cubicBezTo>
                  <a:pt x="5538401" y="2130343"/>
                  <a:pt x="5529006" y="2130343"/>
                  <a:pt x="5524308" y="2127994"/>
                </a:cubicBezTo>
                <a:cubicBezTo>
                  <a:pt x="5519610" y="2125645"/>
                  <a:pt x="5510215" y="2120945"/>
                  <a:pt x="5507867" y="2118595"/>
                </a:cubicBezTo>
                <a:cubicBezTo>
                  <a:pt x="5505518" y="2118595"/>
                  <a:pt x="5505518" y="2118595"/>
                  <a:pt x="5500821" y="2118595"/>
                </a:cubicBezTo>
                <a:cubicBezTo>
                  <a:pt x="5496123" y="2116249"/>
                  <a:pt x="5489077" y="2113899"/>
                  <a:pt x="5486728" y="2120945"/>
                </a:cubicBezTo>
                <a:cubicBezTo>
                  <a:pt x="5477333" y="2118595"/>
                  <a:pt x="5477333" y="2118595"/>
                  <a:pt x="5467937" y="2116249"/>
                </a:cubicBezTo>
                <a:cubicBezTo>
                  <a:pt x="5467937" y="2111549"/>
                  <a:pt x="5467937" y="2111549"/>
                  <a:pt x="5465589" y="2106854"/>
                </a:cubicBezTo>
                <a:cubicBezTo>
                  <a:pt x="5470286" y="2097454"/>
                  <a:pt x="5470286" y="2097454"/>
                  <a:pt x="5477333" y="2088060"/>
                </a:cubicBezTo>
                <a:close/>
                <a:moveTo>
                  <a:pt x="5707514" y="2083361"/>
                </a:moveTo>
                <a:lnTo>
                  <a:pt x="5707514" y="2092760"/>
                </a:lnTo>
                <a:cubicBezTo>
                  <a:pt x="5693422" y="2095111"/>
                  <a:pt x="5702817" y="2090411"/>
                  <a:pt x="5693422" y="2099806"/>
                </a:cubicBezTo>
                <a:lnTo>
                  <a:pt x="5702817" y="2095111"/>
                </a:lnTo>
                <a:lnTo>
                  <a:pt x="5709863" y="2099806"/>
                </a:lnTo>
                <a:cubicBezTo>
                  <a:pt x="5716909" y="2090411"/>
                  <a:pt x="5714560" y="2097458"/>
                  <a:pt x="5716909" y="2083361"/>
                </a:cubicBezTo>
                <a:close/>
                <a:moveTo>
                  <a:pt x="5688724" y="2083361"/>
                </a:moveTo>
                <a:lnTo>
                  <a:pt x="5688724" y="2090411"/>
                </a:lnTo>
                <a:lnTo>
                  <a:pt x="5695770" y="2090411"/>
                </a:lnTo>
                <a:close/>
                <a:moveTo>
                  <a:pt x="5383383" y="2083360"/>
                </a:moveTo>
                <a:cubicBezTo>
                  <a:pt x="5385731" y="2085712"/>
                  <a:pt x="5385731" y="2085712"/>
                  <a:pt x="5385731" y="2088061"/>
                </a:cubicBezTo>
                <a:cubicBezTo>
                  <a:pt x="5388080" y="2088061"/>
                  <a:pt x="5388080" y="2088061"/>
                  <a:pt x="5390429" y="2085712"/>
                </a:cubicBezTo>
                <a:cubicBezTo>
                  <a:pt x="5397475" y="2095109"/>
                  <a:pt x="5409219" y="2104500"/>
                  <a:pt x="5423312" y="2109199"/>
                </a:cubicBezTo>
                <a:cubicBezTo>
                  <a:pt x="5420963" y="2113899"/>
                  <a:pt x="5420963" y="2109199"/>
                  <a:pt x="5420963" y="2113899"/>
                </a:cubicBezTo>
                <a:cubicBezTo>
                  <a:pt x="5420963" y="2116249"/>
                  <a:pt x="5420963" y="2116249"/>
                  <a:pt x="5420963" y="2120947"/>
                </a:cubicBezTo>
                <a:cubicBezTo>
                  <a:pt x="5425661" y="2123297"/>
                  <a:pt x="5439753" y="2144443"/>
                  <a:pt x="5442102" y="2149151"/>
                </a:cubicBezTo>
                <a:cubicBezTo>
                  <a:pt x="5446800" y="2149151"/>
                  <a:pt x="5446800" y="2149151"/>
                  <a:pt x="5449148" y="2149151"/>
                </a:cubicBezTo>
                <a:cubicBezTo>
                  <a:pt x="5446800" y="2146799"/>
                  <a:pt x="5446800" y="2146799"/>
                  <a:pt x="5446800" y="2144443"/>
                </a:cubicBezTo>
                <a:cubicBezTo>
                  <a:pt x="5446800" y="2142092"/>
                  <a:pt x="5446800" y="2142092"/>
                  <a:pt x="5449148" y="2139745"/>
                </a:cubicBezTo>
                <a:cubicBezTo>
                  <a:pt x="5449148" y="2139745"/>
                  <a:pt x="5449148" y="2139745"/>
                  <a:pt x="5451497" y="2139745"/>
                </a:cubicBezTo>
                <a:cubicBezTo>
                  <a:pt x="5451497" y="2137391"/>
                  <a:pt x="5451497" y="2137391"/>
                  <a:pt x="5451497" y="2135047"/>
                </a:cubicBezTo>
                <a:cubicBezTo>
                  <a:pt x="5446800" y="2132696"/>
                  <a:pt x="5446800" y="2132696"/>
                  <a:pt x="5444451" y="2132696"/>
                </a:cubicBezTo>
                <a:cubicBezTo>
                  <a:pt x="5444451" y="2130344"/>
                  <a:pt x="5444451" y="2130344"/>
                  <a:pt x="5444451" y="2127997"/>
                </a:cubicBezTo>
                <a:cubicBezTo>
                  <a:pt x="5442102" y="2123297"/>
                  <a:pt x="5442102" y="2127997"/>
                  <a:pt x="5439753" y="2120947"/>
                </a:cubicBezTo>
                <a:cubicBezTo>
                  <a:pt x="5442102" y="2120947"/>
                  <a:pt x="5442102" y="2120947"/>
                  <a:pt x="5446800" y="2123297"/>
                </a:cubicBezTo>
                <a:cubicBezTo>
                  <a:pt x="5446800" y="2123297"/>
                  <a:pt x="5446800" y="2123297"/>
                  <a:pt x="5449148" y="2123297"/>
                </a:cubicBezTo>
                <a:cubicBezTo>
                  <a:pt x="5446800" y="2120947"/>
                  <a:pt x="5446800" y="2120947"/>
                  <a:pt x="5446800" y="2118596"/>
                </a:cubicBezTo>
                <a:cubicBezTo>
                  <a:pt x="5453846" y="2118596"/>
                  <a:pt x="5453846" y="2118596"/>
                  <a:pt x="5458544" y="2118596"/>
                </a:cubicBezTo>
                <a:cubicBezTo>
                  <a:pt x="5460892" y="2123297"/>
                  <a:pt x="5460892" y="2123297"/>
                  <a:pt x="5460892" y="2127997"/>
                </a:cubicBezTo>
                <a:cubicBezTo>
                  <a:pt x="5460892" y="2127997"/>
                  <a:pt x="5460892" y="2127997"/>
                  <a:pt x="5463241" y="2127997"/>
                </a:cubicBezTo>
                <a:cubicBezTo>
                  <a:pt x="5460892" y="2132696"/>
                  <a:pt x="5460892" y="2132696"/>
                  <a:pt x="5460892" y="2137391"/>
                </a:cubicBezTo>
                <a:cubicBezTo>
                  <a:pt x="5463241" y="2139745"/>
                  <a:pt x="5463241" y="2139745"/>
                  <a:pt x="5465590" y="2139745"/>
                </a:cubicBezTo>
                <a:cubicBezTo>
                  <a:pt x="5465590" y="2144443"/>
                  <a:pt x="5465590" y="2144443"/>
                  <a:pt x="5465590" y="2149151"/>
                </a:cubicBezTo>
                <a:cubicBezTo>
                  <a:pt x="5467939" y="2149151"/>
                  <a:pt x="5467939" y="2149151"/>
                  <a:pt x="5472636" y="2149151"/>
                </a:cubicBezTo>
                <a:cubicBezTo>
                  <a:pt x="5477334" y="2149151"/>
                  <a:pt x="5474985" y="2151503"/>
                  <a:pt x="5477334" y="2153844"/>
                </a:cubicBezTo>
                <a:cubicBezTo>
                  <a:pt x="5482031" y="2153844"/>
                  <a:pt x="5482031" y="2153844"/>
                  <a:pt x="5486729" y="2153844"/>
                </a:cubicBezTo>
                <a:cubicBezTo>
                  <a:pt x="5486729" y="2151503"/>
                  <a:pt x="5486729" y="2149151"/>
                  <a:pt x="5489078" y="2149151"/>
                </a:cubicBezTo>
                <a:cubicBezTo>
                  <a:pt x="5491426" y="2149151"/>
                  <a:pt x="5496124" y="2151503"/>
                  <a:pt x="5498473" y="2153844"/>
                </a:cubicBezTo>
                <a:cubicBezTo>
                  <a:pt x="5503170" y="2151503"/>
                  <a:pt x="5503170" y="2151503"/>
                  <a:pt x="5510217" y="2151503"/>
                </a:cubicBezTo>
                <a:cubicBezTo>
                  <a:pt x="5512566" y="2153844"/>
                  <a:pt x="5512566" y="2153844"/>
                  <a:pt x="5514914" y="2153844"/>
                </a:cubicBezTo>
                <a:cubicBezTo>
                  <a:pt x="5517263" y="2167897"/>
                  <a:pt x="5519612" y="2160866"/>
                  <a:pt x="5514914" y="2172581"/>
                </a:cubicBezTo>
                <a:cubicBezTo>
                  <a:pt x="5514914" y="2177290"/>
                  <a:pt x="5514914" y="2189045"/>
                  <a:pt x="5521961" y="2196092"/>
                </a:cubicBezTo>
                <a:cubicBezTo>
                  <a:pt x="5505519" y="2196092"/>
                  <a:pt x="5510217" y="2189045"/>
                  <a:pt x="5496124" y="2196092"/>
                </a:cubicBezTo>
                <a:cubicBezTo>
                  <a:pt x="5482031" y="2191392"/>
                  <a:pt x="5482031" y="2191392"/>
                  <a:pt x="5470288" y="2189045"/>
                </a:cubicBezTo>
                <a:cubicBezTo>
                  <a:pt x="5467939" y="2184342"/>
                  <a:pt x="5463241" y="2184342"/>
                  <a:pt x="5456195" y="2184342"/>
                </a:cubicBezTo>
                <a:cubicBezTo>
                  <a:pt x="5451497" y="2172581"/>
                  <a:pt x="5437404" y="2179641"/>
                  <a:pt x="5432707" y="2181991"/>
                </a:cubicBezTo>
                <a:cubicBezTo>
                  <a:pt x="5435056" y="2184342"/>
                  <a:pt x="5435056" y="2184342"/>
                  <a:pt x="5435056" y="2189045"/>
                </a:cubicBezTo>
                <a:cubicBezTo>
                  <a:pt x="5430358" y="2191392"/>
                  <a:pt x="5432707" y="2191392"/>
                  <a:pt x="5428010" y="2191392"/>
                </a:cubicBezTo>
                <a:cubicBezTo>
                  <a:pt x="5425661" y="2191392"/>
                  <a:pt x="5420963" y="2189045"/>
                  <a:pt x="5418615" y="2186690"/>
                </a:cubicBezTo>
                <a:cubicBezTo>
                  <a:pt x="5413917" y="2186690"/>
                  <a:pt x="5413917" y="2186690"/>
                  <a:pt x="5409219" y="2186690"/>
                </a:cubicBezTo>
                <a:cubicBezTo>
                  <a:pt x="5399824" y="2174939"/>
                  <a:pt x="5402173" y="2174939"/>
                  <a:pt x="5385731" y="2174939"/>
                </a:cubicBezTo>
                <a:cubicBezTo>
                  <a:pt x="5381034" y="2174939"/>
                  <a:pt x="5376336" y="2167897"/>
                  <a:pt x="5369290" y="2167897"/>
                </a:cubicBezTo>
                <a:cubicBezTo>
                  <a:pt x="5371639" y="2160866"/>
                  <a:pt x="5376336" y="2163206"/>
                  <a:pt x="5376336" y="2158525"/>
                </a:cubicBezTo>
                <a:cubicBezTo>
                  <a:pt x="5376336" y="2153844"/>
                  <a:pt x="5373988" y="2156184"/>
                  <a:pt x="5373988" y="2151503"/>
                </a:cubicBezTo>
                <a:cubicBezTo>
                  <a:pt x="5373988" y="2149151"/>
                  <a:pt x="5373988" y="2149151"/>
                  <a:pt x="5376336" y="2144443"/>
                </a:cubicBezTo>
                <a:cubicBezTo>
                  <a:pt x="5371639" y="2144443"/>
                  <a:pt x="5371639" y="2144443"/>
                  <a:pt x="5366941" y="2142092"/>
                </a:cubicBezTo>
                <a:cubicBezTo>
                  <a:pt x="5355197" y="2146799"/>
                  <a:pt x="5334058" y="2142092"/>
                  <a:pt x="5324662" y="2144443"/>
                </a:cubicBezTo>
                <a:cubicBezTo>
                  <a:pt x="5317616" y="2146799"/>
                  <a:pt x="5308221" y="2146799"/>
                  <a:pt x="5303523" y="2149151"/>
                </a:cubicBezTo>
                <a:cubicBezTo>
                  <a:pt x="5298826" y="2151503"/>
                  <a:pt x="5289431" y="2156184"/>
                  <a:pt x="5284733" y="2156184"/>
                </a:cubicBezTo>
                <a:cubicBezTo>
                  <a:pt x="5280035" y="2156184"/>
                  <a:pt x="5282384" y="2153844"/>
                  <a:pt x="5277687" y="2153844"/>
                </a:cubicBezTo>
                <a:cubicBezTo>
                  <a:pt x="5277687" y="2142092"/>
                  <a:pt x="5280035" y="2146799"/>
                  <a:pt x="5289431" y="2142092"/>
                </a:cubicBezTo>
                <a:cubicBezTo>
                  <a:pt x="5289431" y="2144443"/>
                  <a:pt x="5289431" y="2146799"/>
                  <a:pt x="5294128" y="2146799"/>
                </a:cubicBezTo>
                <a:cubicBezTo>
                  <a:pt x="5296477" y="2146799"/>
                  <a:pt x="5301175" y="2132696"/>
                  <a:pt x="5301175" y="2132696"/>
                </a:cubicBezTo>
                <a:cubicBezTo>
                  <a:pt x="5301175" y="2127997"/>
                  <a:pt x="5298826" y="2127997"/>
                  <a:pt x="5298826" y="2125650"/>
                </a:cubicBezTo>
                <a:cubicBezTo>
                  <a:pt x="5301175" y="2125650"/>
                  <a:pt x="5301175" y="2125650"/>
                  <a:pt x="5303523" y="2127997"/>
                </a:cubicBezTo>
                <a:cubicBezTo>
                  <a:pt x="5303523" y="2125650"/>
                  <a:pt x="5303523" y="2125650"/>
                  <a:pt x="5303523" y="2123297"/>
                </a:cubicBezTo>
                <a:cubicBezTo>
                  <a:pt x="5303523" y="2123297"/>
                  <a:pt x="5303523" y="2123297"/>
                  <a:pt x="5305872" y="2123297"/>
                </a:cubicBezTo>
                <a:cubicBezTo>
                  <a:pt x="5305872" y="2118596"/>
                  <a:pt x="5305872" y="2118596"/>
                  <a:pt x="5305872" y="2113899"/>
                </a:cubicBezTo>
                <a:cubicBezTo>
                  <a:pt x="5305872" y="2113899"/>
                  <a:pt x="5305872" y="2113899"/>
                  <a:pt x="5308221" y="2113899"/>
                </a:cubicBezTo>
                <a:cubicBezTo>
                  <a:pt x="5308221" y="2116249"/>
                  <a:pt x="5308221" y="2116249"/>
                  <a:pt x="5308221" y="2120947"/>
                </a:cubicBezTo>
                <a:cubicBezTo>
                  <a:pt x="5310570" y="2120947"/>
                  <a:pt x="5310570" y="2120947"/>
                  <a:pt x="5312919" y="2123297"/>
                </a:cubicBezTo>
                <a:cubicBezTo>
                  <a:pt x="5315267" y="2123297"/>
                  <a:pt x="5315267" y="2123297"/>
                  <a:pt x="5317616" y="2120947"/>
                </a:cubicBezTo>
                <a:cubicBezTo>
                  <a:pt x="5317616" y="2109199"/>
                  <a:pt x="5319965" y="2113899"/>
                  <a:pt x="5319965" y="2109199"/>
                </a:cubicBezTo>
                <a:cubicBezTo>
                  <a:pt x="5319965" y="2102156"/>
                  <a:pt x="5317616" y="2104500"/>
                  <a:pt x="5317616" y="2099803"/>
                </a:cubicBezTo>
                <a:cubicBezTo>
                  <a:pt x="5322313" y="2099803"/>
                  <a:pt x="5322313" y="2099803"/>
                  <a:pt x="5324662" y="2097454"/>
                </a:cubicBezTo>
                <a:cubicBezTo>
                  <a:pt x="5334058" y="2099803"/>
                  <a:pt x="5334058" y="2099803"/>
                  <a:pt x="5341105" y="2102156"/>
                </a:cubicBezTo>
                <a:cubicBezTo>
                  <a:pt x="5341105" y="2099803"/>
                  <a:pt x="5341105" y="2099803"/>
                  <a:pt x="5341105" y="2099803"/>
                </a:cubicBezTo>
                <a:cubicBezTo>
                  <a:pt x="5345802" y="2097454"/>
                  <a:pt x="5345802" y="2097454"/>
                  <a:pt x="5350500" y="2097454"/>
                </a:cubicBezTo>
                <a:cubicBezTo>
                  <a:pt x="5350500" y="2099803"/>
                  <a:pt x="5350500" y="2099803"/>
                  <a:pt x="5352849" y="2102156"/>
                </a:cubicBezTo>
                <a:cubicBezTo>
                  <a:pt x="5350500" y="2106854"/>
                  <a:pt x="5350500" y="2102156"/>
                  <a:pt x="5350500" y="2106854"/>
                </a:cubicBezTo>
                <a:cubicBezTo>
                  <a:pt x="5350500" y="2113899"/>
                  <a:pt x="5352849" y="2111549"/>
                  <a:pt x="5352849" y="2116249"/>
                </a:cubicBezTo>
                <a:cubicBezTo>
                  <a:pt x="5350500" y="2116249"/>
                  <a:pt x="5350500" y="2116249"/>
                  <a:pt x="5348151" y="2116249"/>
                </a:cubicBezTo>
                <a:cubicBezTo>
                  <a:pt x="5350500" y="2118596"/>
                  <a:pt x="5350500" y="2118596"/>
                  <a:pt x="5350500" y="2123297"/>
                </a:cubicBezTo>
                <a:cubicBezTo>
                  <a:pt x="5350500" y="2125650"/>
                  <a:pt x="5350500" y="2125650"/>
                  <a:pt x="5350500" y="2130344"/>
                </a:cubicBezTo>
                <a:cubicBezTo>
                  <a:pt x="5355197" y="2130344"/>
                  <a:pt x="5355197" y="2130344"/>
                  <a:pt x="5359895" y="2130344"/>
                </a:cubicBezTo>
                <a:cubicBezTo>
                  <a:pt x="5362244" y="2123297"/>
                  <a:pt x="5362244" y="2123297"/>
                  <a:pt x="5362244" y="2118596"/>
                </a:cubicBezTo>
                <a:cubicBezTo>
                  <a:pt x="5362244" y="2118596"/>
                  <a:pt x="5357546" y="2113899"/>
                  <a:pt x="5357546" y="2113899"/>
                </a:cubicBezTo>
                <a:cubicBezTo>
                  <a:pt x="5357546" y="2104500"/>
                  <a:pt x="5357546" y="2104500"/>
                  <a:pt x="5357546" y="2095109"/>
                </a:cubicBezTo>
                <a:cubicBezTo>
                  <a:pt x="5364593" y="2095109"/>
                  <a:pt x="5359895" y="2099803"/>
                  <a:pt x="5364593" y="2104500"/>
                </a:cubicBezTo>
                <a:cubicBezTo>
                  <a:pt x="5369290" y="2109199"/>
                  <a:pt x="5373988" y="2106854"/>
                  <a:pt x="5376336" y="2113899"/>
                </a:cubicBezTo>
                <a:cubicBezTo>
                  <a:pt x="5376336" y="2111549"/>
                  <a:pt x="5376336" y="2111549"/>
                  <a:pt x="5376336" y="2111549"/>
                </a:cubicBezTo>
                <a:cubicBezTo>
                  <a:pt x="5383383" y="2116249"/>
                  <a:pt x="5383383" y="2116249"/>
                  <a:pt x="5392778" y="2120947"/>
                </a:cubicBezTo>
                <a:cubicBezTo>
                  <a:pt x="5392778" y="2123297"/>
                  <a:pt x="5392778" y="2123297"/>
                  <a:pt x="5392778" y="2123297"/>
                </a:cubicBezTo>
                <a:cubicBezTo>
                  <a:pt x="5395127" y="2120947"/>
                  <a:pt x="5395127" y="2120947"/>
                  <a:pt x="5397475" y="2120947"/>
                </a:cubicBezTo>
                <a:cubicBezTo>
                  <a:pt x="5397475" y="2127997"/>
                  <a:pt x="5397475" y="2127997"/>
                  <a:pt x="5397475" y="2132696"/>
                </a:cubicBezTo>
                <a:cubicBezTo>
                  <a:pt x="5390429" y="2132696"/>
                  <a:pt x="5390429" y="2132696"/>
                  <a:pt x="5383383" y="2132696"/>
                </a:cubicBezTo>
                <a:cubicBezTo>
                  <a:pt x="5378685" y="2132696"/>
                  <a:pt x="5378685" y="2132696"/>
                  <a:pt x="5373988" y="2132696"/>
                </a:cubicBezTo>
                <a:cubicBezTo>
                  <a:pt x="5373988" y="2135047"/>
                  <a:pt x="5373988" y="2135047"/>
                  <a:pt x="5373988" y="2137391"/>
                </a:cubicBezTo>
                <a:cubicBezTo>
                  <a:pt x="5383383" y="2139745"/>
                  <a:pt x="5383383" y="2139745"/>
                  <a:pt x="5392778" y="2144443"/>
                </a:cubicBezTo>
                <a:cubicBezTo>
                  <a:pt x="5395127" y="2139745"/>
                  <a:pt x="5395127" y="2139745"/>
                  <a:pt x="5395127" y="2135047"/>
                </a:cubicBezTo>
                <a:cubicBezTo>
                  <a:pt x="5404522" y="2139745"/>
                  <a:pt x="5399824" y="2132696"/>
                  <a:pt x="5406871" y="2130344"/>
                </a:cubicBezTo>
                <a:cubicBezTo>
                  <a:pt x="5406871" y="2127997"/>
                  <a:pt x="5406871" y="2127997"/>
                  <a:pt x="5406871" y="2125650"/>
                </a:cubicBezTo>
                <a:cubicBezTo>
                  <a:pt x="5406871" y="2125650"/>
                  <a:pt x="5406871" y="2125650"/>
                  <a:pt x="5404522" y="2125650"/>
                </a:cubicBezTo>
                <a:cubicBezTo>
                  <a:pt x="5404522" y="2123297"/>
                  <a:pt x="5404522" y="2123297"/>
                  <a:pt x="5404522" y="2120947"/>
                </a:cubicBezTo>
                <a:cubicBezTo>
                  <a:pt x="5411568" y="2123297"/>
                  <a:pt x="5411568" y="2123297"/>
                  <a:pt x="5416266" y="2125650"/>
                </a:cubicBezTo>
                <a:cubicBezTo>
                  <a:pt x="5416266" y="2118596"/>
                  <a:pt x="5409219" y="2116249"/>
                  <a:pt x="5402173" y="2113899"/>
                </a:cubicBezTo>
                <a:cubicBezTo>
                  <a:pt x="5402173" y="2111549"/>
                  <a:pt x="5402173" y="2111549"/>
                  <a:pt x="5402173" y="2109199"/>
                </a:cubicBezTo>
                <a:cubicBezTo>
                  <a:pt x="5399824" y="2109199"/>
                  <a:pt x="5399824" y="2109199"/>
                  <a:pt x="5397475" y="2109199"/>
                </a:cubicBezTo>
                <a:cubicBezTo>
                  <a:pt x="5390429" y="2109199"/>
                  <a:pt x="5388080" y="2104500"/>
                  <a:pt x="5385731" y="2099803"/>
                </a:cubicBezTo>
                <a:cubicBezTo>
                  <a:pt x="5381034" y="2092759"/>
                  <a:pt x="5376336" y="2097454"/>
                  <a:pt x="5376336" y="2090408"/>
                </a:cubicBezTo>
                <a:cubicBezTo>
                  <a:pt x="5376336" y="2088061"/>
                  <a:pt x="5376336" y="2088061"/>
                  <a:pt x="5376336" y="2088061"/>
                </a:cubicBezTo>
                <a:cubicBezTo>
                  <a:pt x="5376336" y="2083360"/>
                  <a:pt x="5378685" y="2083360"/>
                  <a:pt x="5383383" y="2083360"/>
                </a:cubicBezTo>
                <a:close/>
                <a:moveTo>
                  <a:pt x="4885441" y="2073967"/>
                </a:moveTo>
                <a:lnTo>
                  <a:pt x="4885441" y="2081019"/>
                </a:lnTo>
                <a:lnTo>
                  <a:pt x="4892487" y="2081019"/>
                </a:lnTo>
                <a:close/>
                <a:moveTo>
                  <a:pt x="3972794" y="2063291"/>
                </a:moveTo>
                <a:cubicBezTo>
                  <a:pt x="3968389" y="2062665"/>
                  <a:pt x="3961783" y="2063401"/>
                  <a:pt x="3952976" y="2066928"/>
                </a:cubicBezTo>
                <a:cubicBezTo>
                  <a:pt x="3979399" y="2079252"/>
                  <a:pt x="3986005" y="2065163"/>
                  <a:pt x="3972794" y="2063291"/>
                </a:cubicBezTo>
                <a:close/>
                <a:moveTo>
                  <a:pt x="3932571" y="2056210"/>
                </a:moveTo>
                <a:cubicBezTo>
                  <a:pt x="3929635" y="2054742"/>
                  <a:pt x="3924203" y="2054597"/>
                  <a:pt x="3915395" y="2057527"/>
                </a:cubicBezTo>
                <a:cubicBezTo>
                  <a:pt x="3927727" y="2076904"/>
                  <a:pt x="3941378" y="2060612"/>
                  <a:pt x="3932571" y="2056210"/>
                </a:cubicBezTo>
                <a:close/>
                <a:moveTo>
                  <a:pt x="4688143" y="2055183"/>
                </a:moveTo>
                <a:cubicBezTo>
                  <a:pt x="4685794" y="2057527"/>
                  <a:pt x="4683445" y="2059879"/>
                  <a:pt x="4681096" y="2062226"/>
                </a:cubicBezTo>
                <a:cubicBezTo>
                  <a:pt x="4688143" y="2062226"/>
                  <a:pt x="4695189" y="2064576"/>
                  <a:pt x="4699887" y="2062226"/>
                </a:cubicBezTo>
                <a:cubicBezTo>
                  <a:pt x="4697538" y="2059879"/>
                  <a:pt x="4692840" y="2055183"/>
                  <a:pt x="4688143" y="2055183"/>
                </a:cubicBezTo>
                <a:close/>
                <a:moveTo>
                  <a:pt x="4883536" y="2054203"/>
                </a:moveTo>
                <a:lnTo>
                  <a:pt x="4880743" y="2059776"/>
                </a:lnTo>
                <a:lnTo>
                  <a:pt x="4880743" y="2059879"/>
                </a:lnTo>
                <a:lnTo>
                  <a:pt x="4887790" y="2059879"/>
                </a:lnTo>
                <a:close/>
                <a:moveTo>
                  <a:pt x="5258898" y="2048132"/>
                </a:moveTo>
                <a:cubicBezTo>
                  <a:pt x="5258898" y="2048132"/>
                  <a:pt x="5258898" y="2048132"/>
                  <a:pt x="5261246" y="2048132"/>
                </a:cubicBezTo>
                <a:lnTo>
                  <a:pt x="5259181" y="2048984"/>
                </a:lnTo>
                <a:close/>
                <a:moveTo>
                  <a:pt x="6278408" y="2038855"/>
                </a:moveTo>
                <a:lnTo>
                  <a:pt x="6299405" y="2041088"/>
                </a:lnTo>
                <a:cubicBezTo>
                  <a:pt x="6379263" y="2051660"/>
                  <a:pt x="6457360" y="2067513"/>
                  <a:pt x="6533695" y="2090411"/>
                </a:cubicBezTo>
                <a:lnTo>
                  <a:pt x="6614219" y="2118772"/>
                </a:lnTo>
                <a:lnTo>
                  <a:pt x="6642327" y="2130346"/>
                </a:lnTo>
                <a:cubicBezTo>
                  <a:pt x="6710441" y="2158534"/>
                  <a:pt x="6776207" y="2193745"/>
                  <a:pt x="6837275" y="2236026"/>
                </a:cubicBezTo>
                <a:cubicBezTo>
                  <a:pt x="6757417" y="2184346"/>
                  <a:pt x="6670512" y="2139749"/>
                  <a:pt x="6581258" y="2109202"/>
                </a:cubicBezTo>
                <a:cubicBezTo>
                  <a:pt x="6529585" y="2091587"/>
                  <a:pt x="6476737" y="2076317"/>
                  <a:pt x="6423597" y="2063984"/>
                </a:cubicBezTo>
                <a:close/>
                <a:moveTo>
                  <a:pt x="4659958" y="2038738"/>
                </a:moveTo>
                <a:cubicBezTo>
                  <a:pt x="4659958" y="2038738"/>
                  <a:pt x="4659958" y="2041086"/>
                  <a:pt x="4659958" y="2043438"/>
                </a:cubicBezTo>
                <a:cubicBezTo>
                  <a:pt x="4659958" y="2043438"/>
                  <a:pt x="4662306" y="2043438"/>
                  <a:pt x="4662306" y="2041086"/>
                </a:cubicBezTo>
                <a:cubicBezTo>
                  <a:pt x="4659958" y="2041086"/>
                  <a:pt x="4659958" y="2041086"/>
                  <a:pt x="4659958" y="2038738"/>
                </a:cubicBezTo>
                <a:close/>
                <a:moveTo>
                  <a:pt x="5653492" y="2034040"/>
                </a:moveTo>
                <a:cubicBezTo>
                  <a:pt x="5646446" y="2038738"/>
                  <a:pt x="5646446" y="2034040"/>
                  <a:pt x="5651144" y="2043438"/>
                </a:cubicBezTo>
                <a:lnTo>
                  <a:pt x="5644097" y="2043438"/>
                </a:lnTo>
                <a:lnTo>
                  <a:pt x="5641749" y="2043438"/>
                </a:lnTo>
                <a:lnTo>
                  <a:pt x="5641749" y="2050483"/>
                </a:lnTo>
                <a:cubicBezTo>
                  <a:pt x="5648795" y="2050483"/>
                  <a:pt x="5655841" y="2050483"/>
                  <a:pt x="5655841" y="2043438"/>
                </a:cubicBezTo>
                <a:cubicBezTo>
                  <a:pt x="5655841" y="2031688"/>
                  <a:pt x="5658190" y="2043438"/>
                  <a:pt x="5653492" y="2034040"/>
                </a:cubicBezTo>
                <a:close/>
                <a:moveTo>
                  <a:pt x="4986438" y="2034040"/>
                </a:moveTo>
                <a:lnTo>
                  <a:pt x="4981741" y="2036390"/>
                </a:lnTo>
                <a:cubicBezTo>
                  <a:pt x="4979392" y="2038738"/>
                  <a:pt x="4979392" y="2038738"/>
                  <a:pt x="4977043" y="2041086"/>
                </a:cubicBezTo>
                <a:cubicBezTo>
                  <a:pt x="4979392" y="2039912"/>
                  <a:pt x="4979392" y="2040499"/>
                  <a:pt x="4978218" y="2041969"/>
                </a:cubicBezTo>
                <a:lnTo>
                  <a:pt x="4977209" y="2043030"/>
                </a:lnTo>
                <a:lnTo>
                  <a:pt x="4972346" y="2047353"/>
                </a:lnTo>
                <a:lnTo>
                  <a:pt x="4972346" y="2045787"/>
                </a:lnTo>
                <a:cubicBezTo>
                  <a:pt x="4972346" y="2045787"/>
                  <a:pt x="4972346" y="2045787"/>
                  <a:pt x="4969997" y="2048132"/>
                </a:cubicBezTo>
                <a:cubicBezTo>
                  <a:pt x="4967648" y="2050483"/>
                  <a:pt x="4969997" y="2045787"/>
                  <a:pt x="4967648" y="2050483"/>
                </a:cubicBezTo>
                <a:cubicBezTo>
                  <a:pt x="4967648" y="2050483"/>
                  <a:pt x="4968823" y="2049896"/>
                  <a:pt x="4969410" y="2049896"/>
                </a:cubicBezTo>
                <a:lnTo>
                  <a:pt x="4969326" y="2050036"/>
                </a:lnTo>
                <a:lnTo>
                  <a:pt x="4967313" y="2051825"/>
                </a:lnTo>
                <a:lnTo>
                  <a:pt x="4965299" y="2045787"/>
                </a:lnTo>
                <a:cubicBezTo>
                  <a:pt x="4960602" y="2050483"/>
                  <a:pt x="4955904" y="2057527"/>
                  <a:pt x="4951206" y="2059879"/>
                </a:cubicBezTo>
                <a:cubicBezTo>
                  <a:pt x="4946509" y="2062226"/>
                  <a:pt x="4951206" y="2059879"/>
                  <a:pt x="4946509" y="2062226"/>
                </a:cubicBezTo>
                <a:cubicBezTo>
                  <a:pt x="4948858" y="2062226"/>
                  <a:pt x="4948858" y="2062226"/>
                  <a:pt x="4948858" y="2059879"/>
                </a:cubicBezTo>
                <a:cubicBezTo>
                  <a:pt x="4951206" y="2057527"/>
                  <a:pt x="4951206" y="2057527"/>
                  <a:pt x="4953555" y="2055183"/>
                </a:cubicBezTo>
                <a:cubicBezTo>
                  <a:pt x="4951206" y="2057527"/>
                  <a:pt x="4951206" y="2057527"/>
                  <a:pt x="4951206" y="2057527"/>
                </a:cubicBezTo>
                <a:cubicBezTo>
                  <a:pt x="4951206" y="2059879"/>
                  <a:pt x="4951206" y="2059879"/>
                  <a:pt x="4948858" y="2059879"/>
                </a:cubicBezTo>
                <a:cubicBezTo>
                  <a:pt x="4951206" y="2057527"/>
                  <a:pt x="4946509" y="2059879"/>
                  <a:pt x="4946509" y="2059879"/>
                </a:cubicBezTo>
                <a:cubicBezTo>
                  <a:pt x="4941811" y="2066928"/>
                  <a:pt x="4934765" y="2071617"/>
                  <a:pt x="4930068" y="2078665"/>
                </a:cubicBezTo>
                <a:cubicBezTo>
                  <a:pt x="4927719" y="2081019"/>
                  <a:pt x="4925370" y="2081019"/>
                  <a:pt x="4923021" y="2085712"/>
                </a:cubicBezTo>
                <a:cubicBezTo>
                  <a:pt x="4923021" y="2088062"/>
                  <a:pt x="4923021" y="2088062"/>
                  <a:pt x="4920672" y="2090411"/>
                </a:cubicBezTo>
                <a:cubicBezTo>
                  <a:pt x="4920672" y="2092760"/>
                  <a:pt x="4913626" y="2099806"/>
                  <a:pt x="4911277" y="2102160"/>
                </a:cubicBezTo>
                <a:cubicBezTo>
                  <a:pt x="4908928" y="2106854"/>
                  <a:pt x="4908928" y="2106854"/>
                  <a:pt x="4906580" y="2111553"/>
                </a:cubicBezTo>
                <a:cubicBezTo>
                  <a:pt x="4904231" y="2113903"/>
                  <a:pt x="4904231" y="2113903"/>
                  <a:pt x="4901882" y="2118599"/>
                </a:cubicBezTo>
                <a:cubicBezTo>
                  <a:pt x="4901882" y="2118599"/>
                  <a:pt x="4901882" y="2116252"/>
                  <a:pt x="4908928" y="2106854"/>
                </a:cubicBezTo>
                <a:cubicBezTo>
                  <a:pt x="4906580" y="2109202"/>
                  <a:pt x="4906580" y="2109202"/>
                  <a:pt x="4906580" y="2109202"/>
                </a:cubicBezTo>
                <a:cubicBezTo>
                  <a:pt x="4885441" y="2138566"/>
                  <a:pt x="4867238" y="2170238"/>
                  <a:pt x="4852852" y="2203730"/>
                </a:cubicBezTo>
                <a:lnTo>
                  <a:pt x="4840814" y="2244780"/>
                </a:lnTo>
                <a:lnTo>
                  <a:pt x="4840814" y="2243076"/>
                </a:lnTo>
                <a:cubicBezTo>
                  <a:pt x="4839640" y="2246595"/>
                  <a:pt x="4839053" y="2248351"/>
                  <a:pt x="4838465" y="2250408"/>
                </a:cubicBezTo>
                <a:lnTo>
                  <a:pt x="4837675" y="2253473"/>
                </a:lnTo>
                <a:lnTo>
                  <a:pt x="4838067" y="2254139"/>
                </a:lnTo>
                <a:lnTo>
                  <a:pt x="4840814" y="2244780"/>
                </a:lnTo>
                <a:lnTo>
                  <a:pt x="4840814" y="2245423"/>
                </a:lnTo>
                <a:cubicBezTo>
                  <a:pt x="4843163" y="2243076"/>
                  <a:pt x="4843163" y="2243076"/>
                  <a:pt x="4843163" y="2238373"/>
                </a:cubicBezTo>
                <a:cubicBezTo>
                  <a:pt x="4845511" y="2236026"/>
                  <a:pt x="4845511" y="2236026"/>
                  <a:pt x="4847860" y="2233674"/>
                </a:cubicBezTo>
                <a:cubicBezTo>
                  <a:pt x="4847860" y="2236026"/>
                  <a:pt x="4847860" y="2236026"/>
                  <a:pt x="4847860" y="2236026"/>
                </a:cubicBezTo>
                <a:cubicBezTo>
                  <a:pt x="4850209" y="2233674"/>
                  <a:pt x="4850209" y="2233674"/>
                  <a:pt x="4850209" y="2233674"/>
                </a:cubicBezTo>
                <a:cubicBezTo>
                  <a:pt x="4852558" y="2231320"/>
                  <a:pt x="4852558" y="2231320"/>
                  <a:pt x="4852558" y="2226630"/>
                </a:cubicBezTo>
                <a:cubicBezTo>
                  <a:pt x="4854907" y="2226630"/>
                  <a:pt x="4854907" y="2226630"/>
                  <a:pt x="4857255" y="2224282"/>
                </a:cubicBezTo>
                <a:cubicBezTo>
                  <a:pt x="4857255" y="2226630"/>
                  <a:pt x="4857255" y="2226630"/>
                  <a:pt x="4857255" y="2228978"/>
                </a:cubicBezTo>
                <a:cubicBezTo>
                  <a:pt x="4857255" y="2228978"/>
                  <a:pt x="4857255" y="2228978"/>
                  <a:pt x="4859604" y="2226630"/>
                </a:cubicBezTo>
                <a:cubicBezTo>
                  <a:pt x="4859604" y="2231320"/>
                  <a:pt x="4859604" y="2231320"/>
                  <a:pt x="4859604" y="2233674"/>
                </a:cubicBezTo>
                <a:cubicBezTo>
                  <a:pt x="4859604" y="2231320"/>
                  <a:pt x="4859604" y="2231320"/>
                  <a:pt x="4861953" y="2228978"/>
                </a:cubicBezTo>
                <a:cubicBezTo>
                  <a:pt x="4861953" y="2233674"/>
                  <a:pt x="4861953" y="2236026"/>
                  <a:pt x="4861953" y="2240724"/>
                </a:cubicBezTo>
                <a:cubicBezTo>
                  <a:pt x="4861953" y="2243076"/>
                  <a:pt x="4861953" y="2243076"/>
                  <a:pt x="4861953" y="2247765"/>
                </a:cubicBezTo>
                <a:cubicBezTo>
                  <a:pt x="4864302" y="2247765"/>
                  <a:pt x="4866651" y="2243076"/>
                  <a:pt x="4866651" y="2238373"/>
                </a:cubicBezTo>
                <a:cubicBezTo>
                  <a:pt x="4866651" y="2233674"/>
                  <a:pt x="4864302" y="2224282"/>
                  <a:pt x="4866651" y="2219581"/>
                </a:cubicBezTo>
                <a:cubicBezTo>
                  <a:pt x="4866651" y="2217233"/>
                  <a:pt x="4866651" y="2217233"/>
                  <a:pt x="4866651" y="2217233"/>
                </a:cubicBezTo>
                <a:cubicBezTo>
                  <a:pt x="4866651" y="2212534"/>
                  <a:pt x="4866651" y="2212534"/>
                  <a:pt x="4868999" y="2210186"/>
                </a:cubicBezTo>
                <a:cubicBezTo>
                  <a:pt x="4866651" y="2214885"/>
                  <a:pt x="4866651" y="2214885"/>
                  <a:pt x="4868999" y="2214885"/>
                </a:cubicBezTo>
                <a:cubicBezTo>
                  <a:pt x="4868999" y="2214885"/>
                  <a:pt x="4871348" y="2212534"/>
                  <a:pt x="4871348" y="2212534"/>
                </a:cubicBezTo>
                <a:cubicBezTo>
                  <a:pt x="4871348" y="2212534"/>
                  <a:pt x="4871348" y="2212534"/>
                  <a:pt x="4871348" y="2210186"/>
                </a:cubicBezTo>
                <a:cubicBezTo>
                  <a:pt x="4871348" y="2210186"/>
                  <a:pt x="4873697" y="2207839"/>
                  <a:pt x="4873697" y="2205490"/>
                </a:cubicBezTo>
                <a:cubicBezTo>
                  <a:pt x="4873697" y="2203143"/>
                  <a:pt x="4873697" y="2203143"/>
                  <a:pt x="4873697" y="2200795"/>
                </a:cubicBezTo>
                <a:cubicBezTo>
                  <a:pt x="4878395" y="2196093"/>
                  <a:pt x="4878395" y="2196093"/>
                  <a:pt x="4883092" y="2189045"/>
                </a:cubicBezTo>
                <a:cubicBezTo>
                  <a:pt x="4885441" y="2184346"/>
                  <a:pt x="4885441" y="2184346"/>
                  <a:pt x="4885441" y="2179641"/>
                </a:cubicBezTo>
                <a:cubicBezTo>
                  <a:pt x="4887790" y="2177291"/>
                  <a:pt x="4894836" y="2163216"/>
                  <a:pt x="4897184" y="2160874"/>
                </a:cubicBezTo>
                <a:cubicBezTo>
                  <a:pt x="4897184" y="2160874"/>
                  <a:pt x="4897184" y="2160874"/>
                  <a:pt x="4899533" y="2160874"/>
                </a:cubicBezTo>
                <a:cubicBezTo>
                  <a:pt x="4899533" y="2158534"/>
                  <a:pt x="4899533" y="2158534"/>
                  <a:pt x="4901882" y="2153852"/>
                </a:cubicBezTo>
                <a:cubicBezTo>
                  <a:pt x="4901882" y="2153852"/>
                  <a:pt x="4901882" y="2153852"/>
                  <a:pt x="4904231" y="2153852"/>
                </a:cubicBezTo>
                <a:cubicBezTo>
                  <a:pt x="4906580" y="2149151"/>
                  <a:pt x="4904231" y="2153852"/>
                  <a:pt x="4908928" y="2149151"/>
                </a:cubicBezTo>
                <a:cubicBezTo>
                  <a:pt x="4908928" y="2149151"/>
                  <a:pt x="4908928" y="2146800"/>
                  <a:pt x="4911277" y="2144444"/>
                </a:cubicBezTo>
                <a:cubicBezTo>
                  <a:pt x="4911277" y="2142092"/>
                  <a:pt x="4911277" y="2142092"/>
                  <a:pt x="4911277" y="2139749"/>
                </a:cubicBezTo>
                <a:cubicBezTo>
                  <a:pt x="4913626" y="2135051"/>
                  <a:pt x="4913626" y="2135051"/>
                  <a:pt x="4915975" y="2132698"/>
                </a:cubicBezTo>
                <a:cubicBezTo>
                  <a:pt x="4920672" y="2132698"/>
                  <a:pt x="4923021" y="2130346"/>
                  <a:pt x="4925370" y="2125650"/>
                </a:cubicBezTo>
                <a:cubicBezTo>
                  <a:pt x="4927719" y="2123299"/>
                  <a:pt x="4927719" y="2123299"/>
                  <a:pt x="4930068" y="2123299"/>
                </a:cubicBezTo>
                <a:cubicBezTo>
                  <a:pt x="4927719" y="2125650"/>
                  <a:pt x="4925370" y="2125650"/>
                  <a:pt x="4925370" y="2127997"/>
                </a:cubicBezTo>
                <a:cubicBezTo>
                  <a:pt x="4925370" y="2130346"/>
                  <a:pt x="4925370" y="2130346"/>
                  <a:pt x="4925370" y="2130346"/>
                </a:cubicBezTo>
                <a:cubicBezTo>
                  <a:pt x="4923021" y="2132698"/>
                  <a:pt x="4923021" y="2132698"/>
                  <a:pt x="4925370" y="2132698"/>
                </a:cubicBezTo>
                <a:cubicBezTo>
                  <a:pt x="4927719" y="2130346"/>
                  <a:pt x="4937114" y="2120948"/>
                  <a:pt x="4946509" y="2116252"/>
                </a:cubicBezTo>
                <a:cubicBezTo>
                  <a:pt x="4946509" y="2116252"/>
                  <a:pt x="4946509" y="2116252"/>
                  <a:pt x="4946509" y="2113903"/>
                </a:cubicBezTo>
                <a:cubicBezTo>
                  <a:pt x="4948858" y="2111553"/>
                  <a:pt x="4948858" y="2111553"/>
                  <a:pt x="4951206" y="2111553"/>
                </a:cubicBezTo>
                <a:cubicBezTo>
                  <a:pt x="4951206" y="2111553"/>
                  <a:pt x="4951206" y="2111553"/>
                  <a:pt x="4951206" y="2109202"/>
                </a:cubicBezTo>
                <a:cubicBezTo>
                  <a:pt x="4948858" y="2109202"/>
                  <a:pt x="4948858" y="2109202"/>
                  <a:pt x="4948858" y="2109202"/>
                </a:cubicBezTo>
                <a:cubicBezTo>
                  <a:pt x="4948858" y="2106854"/>
                  <a:pt x="4948858" y="2106854"/>
                  <a:pt x="4948858" y="2104502"/>
                </a:cubicBezTo>
                <a:cubicBezTo>
                  <a:pt x="4948858" y="2104502"/>
                  <a:pt x="4948858" y="2104502"/>
                  <a:pt x="4946509" y="2104502"/>
                </a:cubicBezTo>
                <a:cubicBezTo>
                  <a:pt x="4944160" y="2106854"/>
                  <a:pt x="4944160" y="2106854"/>
                  <a:pt x="4941811" y="2111553"/>
                </a:cubicBezTo>
                <a:cubicBezTo>
                  <a:pt x="4941811" y="2111553"/>
                  <a:pt x="4941811" y="2111553"/>
                  <a:pt x="4939463" y="2111553"/>
                </a:cubicBezTo>
                <a:cubicBezTo>
                  <a:pt x="4937114" y="2111553"/>
                  <a:pt x="4937114" y="2109202"/>
                  <a:pt x="4937114" y="2109202"/>
                </a:cubicBezTo>
                <a:cubicBezTo>
                  <a:pt x="4937114" y="2109202"/>
                  <a:pt x="4937114" y="2109202"/>
                  <a:pt x="4934765" y="2111553"/>
                </a:cubicBezTo>
                <a:cubicBezTo>
                  <a:pt x="4937114" y="2109202"/>
                  <a:pt x="4937114" y="2109202"/>
                  <a:pt x="4937114" y="2106854"/>
                </a:cubicBezTo>
                <a:cubicBezTo>
                  <a:pt x="4937114" y="2106854"/>
                  <a:pt x="4937114" y="2104502"/>
                  <a:pt x="4937114" y="2104502"/>
                </a:cubicBezTo>
                <a:cubicBezTo>
                  <a:pt x="4939463" y="2102160"/>
                  <a:pt x="4939463" y="2102160"/>
                  <a:pt x="4941811" y="2099806"/>
                </a:cubicBezTo>
                <a:cubicBezTo>
                  <a:pt x="4941811" y="2099806"/>
                  <a:pt x="4939463" y="2097458"/>
                  <a:pt x="4937114" y="2099806"/>
                </a:cubicBezTo>
                <a:cubicBezTo>
                  <a:pt x="4934765" y="2102160"/>
                  <a:pt x="4927719" y="2106854"/>
                  <a:pt x="4925370" y="2109202"/>
                </a:cubicBezTo>
                <a:cubicBezTo>
                  <a:pt x="4925370" y="2109202"/>
                  <a:pt x="4937114" y="2097458"/>
                  <a:pt x="4937114" y="2097458"/>
                </a:cubicBezTo>
                <a:cubicBezTo>
                  <a:pt x="4941811" y="2092760"/>
                  <a:pt x="4944160" y="2092760"/>
                  <a:pt x="4951206" y="2090411"/>
                </a:cubicBezTo>
                <a:cubicBezTo>
                  <a:pt x="4953555" y="2090411"/>
                  <a:pt x="4953555" y="2090411"/>
                  <a:pt x="4955904" y="2088062"/>
                </a:cubicBezTo>
                <a:cubicBezTo>
                  <a:pt x="4962950" y="2085712"/>
                  <a:pt x="4962950" y="2081019"/>
                  <a:pt x="4972346" y="2076317"/>
                </a:cubicBezTo>
                <a:cubicBezTo>
                  <a:pt x="4967648" y="2081019"/>
                  <a:pt x="4962950" y="2090411"/>
                  <a:pt x="4958253" y="2092760"/>
                </a:cubicBezTo>
                <a:cubicBezTo>
                  <a:pt x="4955904" y="2095111"/>
                  <a:pt x="4955904" y="2095111"/>
                  <a:pt x="4953555" y="2099806"/>
                </a:cubicBezTo>
                <a:cubicBezTo>
                  <a:pt x="4953555" y="2099806"/>
                  <a:pt x="4953555" y="2099806"/>
                  <a:pt x="4955904" y="2099806"/>
                </a:cubicBezTo>
                <a:cubicBezTo>
                  <a:pt x="4958253" y="2097458"/>
                  <a:pt x="4958253" y="2097458"/>
                  <a:pt x="4960602" y="2097458"/>
                </a:cubicBezTo>
                <a:cubicBezTo>
                  <a:pt x="4965299" y="2095111"/>
                  <a:pt x="4965299" y="2095111"/>
                  <a:pt x="4967648" y="2095111"/>
                </a:cubicBezTo>
                <a:cubicBezTo>
                  <a:pt x="4965299" y="2097458"/>
                  <a:pt x="4965299" y="2097458"/>
                  <a:pt x="4965299" y="2099806"/>
                </a:cubicBezTo>
                <a:cubicBezTo>
                  <a:pt x="4969997" y="2095111"/>
                  <a:pt x="4969997" y="2095111"/>
                  <a:pt x="4974694" y="2092760"/>
                </a:cubicBezTo>
                <a:cubicBezTo>
                  <a:pt x="4972346" y="2095111"/>
                  <a:pt x="4972346" y="2095111"/>
                  <a:pt x="4972346" y="2097458"/>
                </a:cubicBezTo>
                <a:cubicBezTo>
                  <a:pt x="4977043" y="2097458"/>
                  <a:pt x="4977043" y="2097458"/>
                  <a:pt x="4979392" y="2097458"/>
                </a:cubicBezTo>
                <a:cubicBezTo>
                  <a:pt x="4981741" y="2092760"/>
                  <a:pt x="4981741" y="2092760"/>
                  <a:pt x="4984090" y="2090411"/>
                </a:cubicBezTo>
                <a:cubicBezTo>
                  <a:pt x="4981741" y="2085712"/>
                  <a:pt x="4981741" y="2085712"/>
                  <a:pt x="4981741" y="2081019"/>
                </a:cubicBezTo>
                <a:cubicBezTo>
                  <a:pt x="4977043" y="2081019"/>
                  <a:pt x="4977043" y="2081019"/>
                  <a:pt x="4972346" y="2083361"/>
                </a:cubicBezTo>
                <a:cubicBezTo>
                  <a:pt x="4972346" y="2083361"/>
                  <a:pt x="4972346" y="2083361"/>
                  <a:pt x="4972346" y="2081019"/>
                </a:cubicBezTo>
                <a:cubicBezTo>
                  <a:pt x="4969997" y="2081019"/>
                  <a:pt x="4969997" y="2081019"/>
                  <a:pt x="4969997" y="2081019"/>
                </a:cubicBezTo>
                <a:cubicBezTo>
                  <a:pt x="4972346" y="2078665"/>
                  <a:pt x="4972346" y="2078665"/>
                  <a:pt x="4974694" y="2073967"/>
                </a:cubicBezTo>
                <a:cubicBezTo>
                  <a:pt x="4974694" y="2069276"/>
                  <a:pt x="4979392" y="2059879"/>
                  <a:pt x="4974694" y="2062226"/>
                </a:cubicBezTo>
                <a:cubicBezTo>
                  <a:pt x="4974694" y="2064576"/>
                  <a:pt x="4974694" y="2064576"/>
                  <a:pt x="4972346" y="2064576"/>
                </a:cubicBezTo>
                <a:cubicBezTo>
                  <a:pt x="4972346" y="2059879"/>
                  <a:pt x="4974694" y="2059879"/>
                  <a:pt x="4967648" y="2062226"/>
                </a:cubicBezTo>
                <a:cubicBezTo>
                  <a:pt x="4967648" y="2059879"/>
                  <a:pt x="4967648" y="2059879"/>
                  <a:pt x="4967648" y="2059879"/>
                </a:cubicBezTo>
                <a:cubicBezTo>
                  <a:pt x="4967648" y="2062226"/>
                  <a:pt x="4967648" y="2062226"/>
                  <a:pt x="4965299" y="2062226"/>
                </a:cubicBezTo>
                <a:cubicBezTo>
                  <a:pt x="4965299" y="2062226"/>
                  <a:pt x="4965299" y="2062226"/>
                  <a:pt x="4962950" y="2059879"/>
                </a:cubicBezTo>
                <a:cubicBezTo>
                  <a:pt x="4965299" y="2057527"/>
                  <a:pt x="4965299" y="2057527"/>
                  <a:pt x="4967648" y="2055183"/>
                </a:cubicBezTo>
                <a:cubicBezTo>
                  <a:pt x="4967648" y="2055183"/>
                  <a:pt x="4967648" y="2055183"/>
                  <a:pt x="4965299" y="2055183"/>
                </a:cubicBezTo>
                <a:cubicBezTo>
                  <a:pt x="4962950" y="2057527"/>
                  <a:pt x="4962950" y="2057527"/>
                  <a:pt x="4962950" y="2057527"/>
                </a:cubicBezTo>
                <a:cubicBezTo>
                  <a:pt x="4960602" y="2057527"/>
                  <a:pt x="4958253" y="2059879"/>
                  <a:pt x="4958253" y="2059879"/>
                </a:cubicBezTo>
                <a:lnTo>
                  <a:pt x="4967313" y="2051825"/>
                </a:lnTo>
                <a:lnTo>
                  <a:pt x="4967648" y="2052830"/>
                </a:lnTo>
                <a:lnTo>
                  <a:pt x="4969326" y="2050036"/>
                </a:lnTo>
                <a:lnTo>
                  <a:pt x="4972346" y="2047353"/>
                </a:lnTo>
                <a:lnTo>
                  <a:pt x="4972346" y="2048132"/>
                </a:lnTo>
                <a:lnTo>
                  <a:pt x="4977209" y="2043030"/>
                </a:lnTo>
                <a:lnTo>
                  <a:pt x="4979392" y="2041086"/>
                </a:lnTo>
                <a:cubicBezTo>
                  <a:pt x="4981741" y="2038738"/>
                  <a:pt x="4981741" y="2038738"/>
                  <a:pt x="4981741" y="2038738"/>
                </a:cubicBezTo>
                <a:cubicBezTo>
                  <a:pt x="4984090" y="2036390"/>
                  <a:pt x="4984090" y="2036390"/>
                  <a:pt x="4984090" y="2036390"/>
                </a:cubicBezTo>
                <a:close/>
                <a:moveTo>
                  <a:pt x="5258207" y="2030997"/>
                </a:moveTo>
                <a:lnTo>
                  <a:pt x="5258898" y="2031688"/>
                </a:lnTo>
                <a:cubicBezTo>
                  <a:pt x="5256549" y="2034040"/>
                  <a:pt x="5256549" y="2034040"/>
                  <a:pt x="5254200" y="2036390"/>
                </a:cubicBezTo>
                <a:cubicBezTo>
                  <a:pt x="5255374" y="2036390"/>
                  <a:pt x="5256549" y="2034624"/>
                  <a:pt x="5257430" y="2032866"/>
                </a:cubicBezTo>
                <a:close/>
                <a:moveTo>
                  <a:pt x="4896294" y="2028748"/>
                </a:moveTo>
                <a:lnTo>
                  <a:pt x="4895996" y="2029341"/>
                </a:lnTo>
                <a:lnTo>
                  <a:pt x="4897184" y="2029341"/>
                </a:lnTo>
                <a:close/>
                <a:moveTo>
                  <a:pt x="5258115" y="2028559"/>
                </a:moveTo>
                <a:lnTo>
                  <a:pt x="5258898" y="2029341"/>
                </a:lnTo>
                <a:lnTo>
                  <a:pt x="5258207" y="2030997"/>
                </a:lnTo>
                <a:lnTo>
                  <a:pt x="5256549" y="2029341"/>
                </a:lnTo>
                <a:close/>
                <a:moveTo>
                  <a:pt x="4993485" y="2026995"/>
                </a:moveTo>
                <a:cubicBezTo>
                  <a:pt x="4991136" y="2029341"/>
                  <a:pt x="4991136" y="2029341"/>
                  <a:pt x="4988787" y="2031688"/>
                </a:cubicBezTo>
                <a:lnTo>
                  <a:pt x="4986537" y="2033942"/>
                </a:lnTo>
                <a:close/>
                <a:moveTo>
                  <a:pt x="6379263" y="2024644"/>
                </a:moveTo>
                <a:cubicBezTo>
                  <a:pt x="6393356" y="2026995"/>
                  <a:pt x="6405100" y="2029341"/>
                  <a:pt x="6414495" y="2031688"/>
                </a:cubicBezTo>
                <a:cubicBezTo>
                  <a:pt x="6421541" y="2034040"/>
                  <a:pt x="6426239" y="2034040"/>
                  <a:pt x="6423890" y="2034040"/>
                </a:cubicBezTo>
                <a:cubicBezTo>
                  <a:pt x="6423890" y="2034040"/>
                  <a:pt x="6419193" y="2031688"/>
                  <a:pt x="6412146" y="2031688"/>
                </a:cubicBezTo>
                <a:cubicBezTo>
                  <a:pt x="6405100" y="2029341"/>
                  <a:pt x="6393356" y="2026995"/>
                  <a:pt x="6379263" y="2024644"/>
                </a:cubicBezTo>
                <a:close/>
                <a:moveTo>
                  <a:pt x="4913626" y="2024644"/>
                </a:moveTo>
                <a:lnTo>
                  <a:pt x="4913626" y="2031688"/>
                </a:lnTo>
                <a:lnTo>
                  <a:pt x="4923021" y="2024644"/>
                </a:lnTo>
                <a:close/>
                <a:moveTo>
                  <a:pt x="5336407" y="2014813"/>
                </a:moveTo>
                <a:lnTo>
                  <a:pt x="5336407" y="2015249"/>
                </a:lnTo>
                <a:lnTo>
                  <a:pt x="5337146" y="2015249"/>
                </a:lnTo>
                <a:close/>
                <a:moveTo>
                  <a:pt x="6064527" y="2010553"/>
                </a:moveTo>
                <a:cubicBezTo>
                  <a:pt x="6064527" y="2010553"/>
                  <a:pt x="6062178" y="2012900"/>
                  <a:pt x="6062178" y="2012900"/>
                </a:cubicBezTo>
                <a:cubicBezTo>
                  <a:pt x="6069224" y="2012900"/>
                  <a:pt x="6076271" y="2012900"/>
                  <a:pt x="6083317" y="2012900"/>
                </a:cubicBezTo>
                <a:cubicBezTo>
                  <a:pt x="6083317" y="2010553"/>
                  <a:pt x="6083317" y="2010553"/>
                  <a:pt x="6085666" y="2010553"/>
                </a:cubicBezTo>
                <a:cubicBezTo>
                  <a:pt x="6078620" y="2010553"/>
                  <a:pt x="6071573" y="2010553"/>
                  <a:pt x="6064527" y="2010553"/>
                </a:cubicBezTo>
                <a:close/>
                <a:moveTo>
                  <a:pt x="6294316" y="2010163"/>
                </a:moveTo>
                <a:lnTo>
                  <a:pt x="6299405" y="2010553"/>
                </a:lnTo>
                <a:cubicBezTo>
                  <a:pt x="6308800" y="2012900"/>
                  <a:pt x="6318195" y="2015247"/>
                  <a:pt x="6327590" y="2015247"/>
                </a:cubicBezTo>
                <a:cubicBezTo>
                  <a:pt x="6318195" y="2012900"/>
                  <a:pt x="6306451" y="2010553"/>
                  <a:pt x="6297056" y="2010553"/>
                </a:cubicBezTo>
                <a:close/>
                <a:moveTo>
                  <a:pt x="6127944" y="2008212"/>
                </a:moveTo>
                <a:lnTo>
                  <a:pt x="6144390" y="2010553"/>
                </a:lnTo>
                <a:lnTo>
                  <a:pt x="6127944" y="2010553"/>
                </a:lnTo>
                <a:cubicBezTo>
                  <a:pt x="6137339" y="2012900"/>
                  <a:pt x="6149083" y="2015247"/>
                  <a:pt x="6160827" y="2012900"/>
                </a:cubicBezTo>
                <a:lnTo>
                  <a:pt x="6144390" y="2010553"/>
                </a:lnTo>
                <a:lnTo>
                  <a:pt x="6163175" y="2010553"/>
                </a:lnTo>
                <a:cubicBezTo>
                  <a:pt x="6149083" y="2008212"/>
                  <a:pt x="6137339" y="2008212"/>
                  <a:pt x="6127944" y="2008212"/>
                </a:cubicBezTo>
                <a:close/>
                <a:moveTo>
                  <a:pt x="4723375" y="2008212"/>
                </a:moveTo>
                <a:cubicBezTo>
                  <a:pt x="4728072" y="2015247"/>
                  <a:pt x="4732770" y="2022296"/>
                  <a:pt x="4739816" y="2026993"/>
                </a:cubicBezTo>
                <a:cubicBezTo>
                  <a:pt x="4746862" y="2024642"/>
                  <a:pt x="4753909" y="2019944"/>
                  <a:pt x="4760955" y="2015247"/>
                </a:cubicBezTo>
                <a:cubicBezTo>
                  <a:pt x="4758606" y="2015247"/>
                  <a:pt x="4756257" y="2015247"/>
                  <a:pt x="4751560" y="2015247"/>
                </a:cubicBezTo>
                <a:cubicBezTo>
                  <a:pt x="4746862" y="2015247"/>
                  <a:pt x="4742165" y="2015247"/>
                  <a:pt x="4737467" y="2012900"/>
                </a:cubicBezTo>
                <a:cubicBezTo>
                  <a:pt x="4732770" y="2012900"/>
                  <a:pt x="4730421" y="2010553"/>
                  <a:pt x="4728072" y="2010553"/>
                </a:cubicBezTo>
                <a:cubicBezTo>
                  <a:pt x="4725723" y="2010553"/>
                  <a:pt x="4725723" y="2008212"/>
                  <a:pt x="4723375" y="2008212"/>
                </a:cubicBezTo>
                <a:close/>
                <a:moveTo>
                  <a:pt x="4631772" y="2003507"/>
                </a:moveTo>
                <a:cubicBezTo>
                  <a:pt x="4617680" y="2005860"/>
                  <a:pt x="4563658" y="2017598"/>
                  <a:pt x="4580099" y="2015247"/>
                </a:cubicBezTo>
                <a:cubicBezTo>
                  <a:pt x="4596541" y="2019944"/>
                  <a:pt x="4662306" y="2003507"/>
                  <a:pt x="4631772" y="2003507"/>
                </a:cubicBezTo>
                <a:close/>
                <a:moveTo>
                  <a:pt x="5536054" y="2001159"/>
                </a:moveTo>
                <a:cubicBezTo>
                  <a:pt x="5538402" y="2003509"/>
                  <a:pt x="5540751" y="2003509"/>
                  <a:pt x="5540751" y="2003509"/>
                </a:cubicBezTo>
                <a:cubicBezTo>
                  <a:pt x="5543100" y="2005860"/>
                  <a:pt x="5543100" y="2005860"/>
                  <a:pt x="5545448" y="2005860"/>
                </a:cubicBezTo>
                <a:cubicBezTo>
                  <a:pt x="5543100" y="2003509"/>
                  <a:pt x="5540751" y="2001159"/>
                  <a:pt x="5536054" y="2001159"/>
                </a:cubicBezTo>
                <a:close/>
                <a:moveTo>
                  <a:pt x="5465590" y="2001156"/>
                </a:moveTo>
                <a:cubicBezTo>
                  <a:pt x="5467938" y="2005857"/>
                  <a:pt x="5470287" y="2001156"/>
                  <a:pt x="5472636" y="2008209"/>
                </a:cubicBezTo>
                <a:cubicBezTo>
                  <a:pt x="5470287" y="2008209"/>
                  <a:pt x="5470287" y="2008209"/>
                  <a:pt x="5467938" y="2008209"/>
                </a:cubicBezTo>
                <a:cubicBezTo>
                  <a:pt x="5465590" y="2008209"/>
                  <a:pt x="5465590" y="2008209"/>
                  <a:pt x="5465590" y="2008209"/>
                </a:cubicBezTo>
                <a:cubicBezTo>
                  <a:pt x="5463241" y="2003504"/>
                  <a:pt x="5453845" y="1998808"/>
                  <a:pt x="5465590" y="2001156"/>
                </a:cubicBezTo>
                <a:close/>
                <a:moveTo>
                  <a:pt x="4928078" y="2000649"/>
                </a:moveTo>
                <a:lnTo>
                  <a:pt x="4910667" y="2011913"/>
                </a:lnTo>
                <a:lnTo>
                  <a:pt x="4920672" y="2015249"/>
                </a:lnTo>
                <a:cubicBezTo>
                  <a:pt x="4923021" y="2012900"/>
                  <a:pt x="4927719" y="2008212"/>
                  <a:pt x="4927719" y="2005860"/>
                </a:cubicBezTo>
                <a:cubicBezTo>
                  <a:pt x="4927719" y="2002922"/>
                  <a:pt x="4927866" y="2001453"/>
                  <a:pt x="4928013" y="2000755"/>
                </a:cubicBezTo>
                <a:close/>
                <a:moveTo>
                  <a:pt x="4603844" y="1996131"/>
                </a:moveTo>
                <a:cubicBezTo>
                  <a:pt x="4605495" y="1995874"/>
                  <a:pt x="4604761" y="1995874"/>
                  <a:pt x="4598889" y="1996461"/>
                </a:cubicBezTo>
                <a:cubicBezTo>
                  <a:pt x="4572466" y="1999987"/>
                  <a:pt x="4598890" y="1996902"/>
                  <a:pt x="4603844" y="1996131"/>
                </a:cubicBezTo>
                <a:close/>
                <a:moveTo>
                  <a:pt x="4839368" y="1995558"/>
                </a:moveTo>
                <a:lnTo>
                  <a:pt x="4840813" y="1996461"/>
                </a:lnTo>
                <a:lnTo>
                  <a:pt x="4840633" y="1996642"/>
                </a:lnTo>
                <a:close/>
                <a:moveTo>
                  <a:pt x="5601574" y="1992646"/>
                </a:moveTo>
                <a:lnTo>
                  <a:pt x="5603076" y="1993275"/>
                </a:lnTo>
                <a:lnTo>
                  <a:pt x="5601819" y="1994112"/>
                </a:lnTo>
                <a:close/>
                <a:moveTo>
                  <a:pt x="6139687" y="1991764"/>
                </a:moveTo>
                <a:cubicBezTo>
                  <a:pt x="6137339" y="1996462"/>
                  <a:pt x="6134990" y="1998811"/>
                  <a:pt x="6130292" y="2003509"/>
                </a:cubicBezTo>
                <a:cubicBezTo>
                  <a:pt x="6144385" y="2003509"/>
                  <a:pt x="6156129" y="2005860"/>
                  <a:pt x="6167873" y="2005860"/>
                </a:cubicBezTo>
                <a:cubicBezTo>
                  <a:pt x="6172571" y="2001159"/>
                  <a:pt x="6174919" y="1998811"/>
                  <a:pt x="6179617" y="1994112"/>
                </a:cubicBezTo>
                <a:cubicBezTo>
                  <a:pt x="6167873" y="1994112"/>
                  <a:pt x="6153780" y="1991764"/>
                  <a:pt x="6139687" y="1991764"/>
                </a:cubicBezTo>
                <a:close/>
                <a:moveTo>
                  <a:pt x="5521961" y="1991764"/>
                </a:moveTo>
                <a:cubicBezTo>
                  <a:pt x="5526658" y="1994112"/>
                  <a:pt x="5526658" y="1994112"/>
                  <a:pt x="5529007" y="1996460"/>
                </a:cubicBezTo>
                <a:cubicBezTo>
                  <a:pt x="5526658" y="1996460"/>
                  <a:pt x="5526658" y="1994112"/>
                  <a:pt x="5524310" y="1994112"/>
                </a:cubicBezTo>
                <a:cubicBezTo>
                  <a:pt x="5524310" y="1991764"/>
                  <a:pt x="5524310" y="1991764"/>
                  <a:pt x="5521961" y="1991764"/>
                </a:cubicBezTo>
                <a:close/>
                <a:moveTo>
                  <a:pt x="5517263" y="1991764"/>
                </a:moveTo>
                <a:cubicBezTo>
                  <a:pt x="5517263" y="1991764"/>
                  <a:pt x="5517263" y="1991764"/>
                  <a:pt x="5519612" y="1991764"/>
                </a:cubicBezTo>
                <a:cubicBezTo>
                  <a:pt x="5526658" y="1996460"/>
                  <a:pt x="5526658" y="1996460"/>
                  <a:pt x="5529007" y="1998810"/>
                </a:cubicBezTo>
                <a:cubicBezTo>
                  <a:pt x="5526658" y="1996460"/>
                  <a:pt x="5529007" y="1998810"/>
                  <a:pt x="5524310" y="1996460"/>
                </a:cubicBezTo>
                <a:cubicBezTo>
                  <a:pt x="5521961" y="1996460"/>
                  <a:pt x="5521961" y="1996460"/>
                  <a:pt x="5519612" y="1994112"/>
                </a:cubicBezTo>
                <a:cubicBezTo>
                  <a:pt x="5519612" y="1994112"/>
                  <a:pt x="5519612" y="1994112"/>
                  <a:pt x="5517263" y="1991764"/>
                </a:cubicBezTo>
                <a:close/>
                <a:moveTo>
                  <a:pt x="5042809" y="1989415"/>
                </a:moveTo>
                <a:cubicBezTo>
                  <a:pt x="5042809" y="1989415"/>
                  <a:pt x="5045158" y="1989415"/>
                  <a:pt x="5045158" y="1989415"/>
                </a:cubicBezTo>
                <a:lnTo>
                  <a:pt x="5038113" y="1991764"/>
                </a:lnTo>
                <a:close/>
                <a:moveTo>
                  <a:pt x="6078620" y="1987067"/>
                </a:moveTo>
                <a:cubicBezTo>
                  <a:pt x="6073922" y="1989415"/>
                  <a:pt x="6071573" y="1994112"/>
                  <a:pt x="6069224" y="1998811"/>
                </a:cubicBezTo>
                <a:lnTo>
                  <a:pt x="6092712" y="1998811"/>
                </a:lnTo>
                <a:cubicBezTo>
                  <a:pt x="6095061" y="1996462"/>
                  <a:pt x="6099759" y="1991764"/>
                  <a:pt x="6102108" y="1989415"/>
                </a:cubicBezTo>
                <a:cubicBezTo>
                  <a:pt x="6095061" y="1989415"/>
                  <a:pt x="6085666" y="1987067"/>
                  <a:pt x="6078620" y="1987067"/>
                </a:cubicBezTo>
                <a:close/>
                <a:moveTo>
                  <a:pt x="4927718" y="1984718"/>
                </a:moveTo>
                <a:cubicBezTo>
                  <a:pt x="4927718" y="1987067"/>
                  <a:pt x="4925370" y="1987067"/>
                  <a:pt x="4925370" y="1989415"/>
                </a:cubicBezTo>
                <a:lnTo>
                  <a:pt x="4926865" y="1989629"/>
                </a:lnTo>
                <a:lnTo>
                  <a:pt x="4927426" y="1987948"/>
                </a:lnTo>
                <a:lnTo>
                  <a:pt x="4931779" y="1987424"/>
                </a:lnTo>
                <a:close/>
                <a:moveTo>
                  <a:pt x="6146734" y="1982369"/>
                </a:moveTo>
                <a:cubicBezTo>
                  <a:pt x="6144385" y="1984719"/>
                  <a:pt x="6144385" y="1984719"/>
                  <a:pt x="6144385" y="1987067"/>
                </a:cubicBezTo>
                <a:cubicBezTo>
                  <a:pt x="6156129" y="1987067"/>
                  <a:pt x="6167873" y="1989415"/>
                  <a:pt x="6179617" y="1989415"/>
                </a:cubicBezTo>
                <a:cubicBezTo>
                  <a:pt x="6179617" y="1989415"/>
                  <a:pt x="6181966" y="1989415"/>
                  <a:pt x="6181966" y="1989415"/>
                </a:cubicBezTo>
                <a:cubicBezTo>
                  <a:pt x="6184315" y="1987067"/>
                  <a:pt x="6184315" y="1987067"/>
                  <a:pt x="6186663" y="1984719"/>
                </a:cubicBezTo>
                <a:cubicBezTo>
                  <a:pt x="6174919" y="1984719"/>
                  <a:pt x="6160827" y="1982369"/>
                  <a:pt x="6146734" y="1982369"/>
                </a:cubicBezTo>
                <a:close/>
                <a:moveTo>
                  <a:pt x="4941811" y="1982369"/>
                </a:moveTo>
                <a:cubicBezTo>
                  <a:pt x="4939462" y="1982369"/>
                  <a:pt x="4939462" y="1984718"/>
                  <a:pt x="4939462" y="1984718"/>
                </a:cubicBezTo>
                <a:cubicBezTo>
                  <a:pt x="4937114" y="1984718"/>
                  <a:pt x="4934765" y="1984718"/>
                  <a:pt x="4932416" y="1984718"/>
                </a:cubicBezTo>
                <a:lnTo>
                  <a:pt x="4933657" y="1987199"/>
                </a:lnTo>
                <a:lnTo>
                  <a:pt x="4934765" y="1987067"/>
                </a:lnTo>
                <a:cubicBezTo>
                  <a:pt x="4948858" y="1987067"/>
                  <a:pt x="4941811" y="1989415"/>
                  <a:pt x="4944160" y="1984719"/>
                </a:cubicBezTo>
                <a:lnTo>
                  <a:pt x="4944968" y="1983947"/>
                </a:lnTo>
                <a:close/>
                <a:moveTo>
                  <a:pt x="4967648" y="1979498"/>
                </a:moveTo>
                <a:lnTo>
                  <a:pt x="4964035" y="1981105"/>
                </a:lnTo>
                <a:lnTo>
                  <a:pt x="4967648" y="1984719"/>
                </a:lnTo>
                <a:close/>
                <a:moveTo>
                  <a:pt x="6083317" y="1977673"/>
                </a:moveTo>
                <a:cubicBezTo>
                  <a:pt x="6083317" y="1980020"/>
                  <a:pt x="6080968" y="1980020"/>
                  <a:pt x="6080968" y="1982369"/>
                </a:cubicBezTo>
                <a:lnTo>
                  <a:pt x="6085666" y="1982369"/>
                </a:lnTo>
                <a:cubicBezTo>
                  <a:pt x="6092712" y="1984719"/>
                  <a:pt x="6097410" y="1984719"/>
                  <a:pt x="6104456" y="1984719"/>
                </a:cubicBezTo>
                <a:cubicBezTo>
                  <a:pt x="6106805" y="1982369"/>
                  <a:pt x="6106805" y="1982369"/>
                  <a:pt x="6109154" y="1980020"/>
                </a:cubicBezTo>
                <a:cubicBezTo>
                  <a:pt x="6102108" y="1980020"/>
                  <a:pt x="6092712" y="1980020"/>
                  <a:pt x="6083317" y="1977673"/>
                </a:cubicBezTo>
                <a:close/>
                <a:moveTo>
                  <a:pt x="4993485" y="1977673"/>
                </a:moveTo>
                <a:lnTo>
                  <a:pt x="5000531" y="1984719"/>
                </a:lnTo>
                <a:lnTo>
                  <a:pt x="5000531" y="1977673"/>
                </a:lnTo>
                <a:close/>
                <a:moveTo>
                  <a:pt x="4676399" y="1975323"/>
                </a:moveTo>
                <a:cubicBezTo>
                  <a:pt x="4662306" y="1984718"/>
                  <a:pt x="4641167" y="1975323"/>
                  <a:pt x="4629423" y="1989415"/>
                </a:cubicBezTo>
                <a:cubicBezTo>
                  <a:pt x="4643516" y="1987067"/>
                  <a:pt x="4683445" y="1989415"/>
                  <a:pt x="4676399" y="1975323"/>
                </a:cubicBezTo>
                <a:close/>
                <a:moveTo>
                  <a:pt x="5411567" y="1972972"/>
                </a:moveTo>
                <a:cubicBezTo>
                  <a:pt x="5418614" y="1972972"/>
                  <a:pt x="5418614" y="1972972"/>
                  <a:pt x="5425660" y="1977671"/>
                </a:cubicBezTo>
                <a:cubicBezTo>
                  <a:pt x="5418614" y="1980019"/>
                  <a:pt x="5418614" y="1980019"/>
                  <a:pt x="5411567" y="1982367"/>
                </a:cubicBezTo>
                <a:cubicBezTo>
                  <a:pt x="5409218" y="1977671"/>
                  <a:pt x="5409218" y="1977671"/>
                  <a:pt x="5406870" y="1975321"/>
                </a:cubicBezTo>
                <a:cubicBezTo>
                  <a:pt x="5409218" y="1975321"/>
                  <a:pt x="5409218" y="1975321"/>
                  <a:pt x="5411567" y="1972972"/>
                </a:cubicBezTo>
                <a:close/>
                <a:moveTo>
                  <a:pt x="4815308" y="1971213"/>
                </a:moveTo>
                <a:cubicBezTo>
                  <a:pt x="4802206" y="1972534"/>
                  <a:pt x="4786792" y="1981784"/>
                  <a:pt x="4793838" y="1987067"/>
                </a:cubicBezTo>
                <a:cubicBezTo>
                  <a:pt x="4800884" y="1972974"/>
                  <a:pt x="4819675" y="1989415"/>
                  <a:pt x="4826721" y="1972974"/>
                </a:cubicBezTo>
                <a:cubicBezTo>
                  <a:pt x="4823785" y="1971212"/>
                  <a:pt x="4819675" y="1970772"/>
                  <a:pt x="4815308" y="1971213"/>
                </a:cubicBezTo>
                <a:close/>
                <a:moveTo>
                  <a:pt x="5054553" y="1970625"/>
                </a:moveTo>
                <a:lnTo>
                  <a:pt x="5054553" y="1977673"/>
                </a:lnTo>
                <a:cubicBezTo>
                  <a:pt x="5063948" y="1975323"/>
                  <a:pt x="5059250" y="1977673"/>
                  <a:pt x="5063948" y="1970625"/>
                </a:cubicBezTo>
                <a:close/>
                <a:moveTo>
                  <a:pt x="5014623" y="1968276"/>
                </a:moveTo>
                <a:lnTo>
                  <a:pt x="5007577" y="1975323"/>
                </a:lnTo>
                <a:lnTo>
                  <a:pt x="5014623" y="1977673"/>
                </a:lnTo>
                <a:close/>
                <a:moveTo>
                  <a:pt x="5195481" y="1961230"/>
                </a:moveTo>
                <a:cubicBezTo>
                  <a:pt x="5193132" y="1961230"/>
                  <a:pt x="5193132" y="1961230"/>
                  <a:pt x="5190783" y="1963579"/>
                </a:cubicBezTo>
                <a:cubicBezTo>
                  <a:pt x="5183737" y="1965927"/>
                  <a:pt x="5183737" y="1965927"/>
                  <a:pt x="5174341" y="1965927"/>
                </a:cubicBezTo>
                <a:cubicBezTo>
                  <a:pt x="5174341" y="1968276"/>
                  <a:pt x="5174341" y="1968276"/>
                  <a:pt x="5174341" y="1968276"/>
                </a:cubicBezTo>
                <a:cubicBezTo>
                  <a:pt x="5169644" y="1968276"/>
                  <a:pt x="5169644" y="1968276"/>
                  <a:pt x="5164946" y="1968276"/>
                </a:cubicBezTo>
                <a:cubicBezTo>
                  <a:pt x="5160249" y="1970625"/>
                  <a:pt x="5155551" y="1972974"/>
                  <a:pt x="5153203" y="1975323"/>
                </a:cubicBezTo>
                <a:cubicBezTo>
                  <a:pt x="5155551" y="1977673"/>
                  <a:pt x="5155551" y="1977673"/>
                  <a:pt x="5157900" y="1972974"/>
                </a:cubicBezTo>
                <a:cubicBezTo>
                  <a:pt x="5162598" y="1972974"/>
                  <a:pt x="5162598" y="1972974"/>
                  <a:pt x="5164946" y="1972974"/>
                </a:cubicBezTo>
                <a:cubicBezTo>
                  <a:pt x="5164946" y="1975323"/>
                  <a:pt x="5164946" y="1975323"/>
                  <a:pt x="5164946" y="1977673"/>
                </a:cubicBezTo>
                <a:cubicBezTo>
                  <a:pt x="5164946" y="1980020"/>
                  <a:pt x="5164946" y="1980020"/>
                  <a:pt x="5167295" y="1982369"/>
                </a:cubicBezTo>
                <a:cubicBezTo>
                  <a:pt x="5169644" y="1980020"/>
                  <a:pt x="5169644" y="1980020"/>
                  <a:pt x="5171993" y="1980020"/>
                </a:cubicBezTo>
                <a:cubicBezTo>
                  <a:pt x="5169644" y="1980020"/>
                  <a:pt x="5169644" y="1980020"/>
                  <a:pt x="5169644" y="1977673"/>
                </a:cubicBezTo>
                <a:cubicBezTo>
                  <a:pt x="5174341" y="1977673"/>
                  <a:pt x="5176690" y="1977673"/>
                  <a:pt x="5183737" y="1977673"/>
                </a:cubicBezTo>
                <a:cubicBezTo>
                  <a:pt x="5186085" y="1977673"/>
                  <a:pt x="5197829" y="1972974"/>
                  <a:pt x="5200178" y="1972974"/>
                </a:cubicBezTo>
                <a:cubicBezTo>
                  <a:pt x="5209573" y="1968276"/>
                  <a:pt x="5207225" y="1968276"/>
                  <a:pt x="5214271" y="1965927"/>
                </a:cubicBezTo>
                <a:cubicBezTo>
                  <a:pt x="5209573" y="1965927"/>
                  <a:pt x="5209573" y="1965927"/>
                  <a:pt x="5207225" y="1963579"/>
                </a:cubicBezTo>
                <a:cubicBezTo>
                  <a:pt x="5204876" y="1963579"/>
                  <a:pt x="5204876" y="1963579"/>
                  <a:pt x="5204876" y="1963579"/>
                </a:cubicBezTo>
                <a:cubicBezTo>
                  <a:pt x="5204876" y="1963579"/>
                  <a:pt x="5204876" y="1963579"/>
                  <a:pt x="5204876" y="1961230"/>
                </a:cubicBezTo>
                <a:cubicBezTo>
                  <a:pt x="5202527" y="1961230"/>
                  <a:pt x="5202527" y="1961230"/>
                  <a:pt x="5200178" y="1961230"/>
                </a:cubicBezTo>
                <a:cubicBezTo>
                  <a:pt x="5197829" y="1961230"/>
                  <a:pt x="5197829" y="1961230"/>
                  <a:pt x="5195481" y="1961230"/>
                </a:cubicBezTo>
                <a:close/>
                <a:moveTo>
                  <a:pt x="4981741" y="1958882"/>
                </a:moveTo>
                <a:lnTo>
                  <a:pt x="4974694" y="1968276"/>
                </a:lnTo>
                <a:cubicBezTo>
                  <a:pt x="4984090" y="1972974"/>
                  <a:pt x="4977043" y="1970625"/>
                  <a:pt x="4984090" y="1970625"/>
                </a:cubicBezTo>
                <a:lnTo>
                  <a:pt x="4991136" y="1975323"/>
                </a:lnTo>
                <a:lnTo>
                  <a:pt x="4998182" y="1965927"/>
                </a:lnTo>
                <a:cubicBezTo>
                  <a:pt x="4984090" y="1963579"/>
                  <a:pt x="4991136" y="1965927"/>
                  <a:pt x="4981741" y="1958882"/>
                </a:cubicBezTo>
                <a:close/>
                <a:moveTo>
                  <a:pt x="4845511" y="1958881"/>
                </a:moveTo>
                <a:cubicBezTo>
                  <a:pt x="4840813" y="1968277"/>
                  <a:pt x="4833767" y="1977673"/>
                  <a:pt x="4826721" y="1984718"/>
                </a:cubicBezTo>
                <a:lnTo>
                  <a:pt x="4839368" y="1995558"/>
                </a:lnTo>
                <a:lnTo>
                  <a:pt x="4822023" y="1984718"/>
                </a:lnTo>
                <a:cubicBezTo>
                  <a:pt x="4817326" y="1987067"/>
                  <a:pt x="4814977" y="1989415"/>
                  <a:pt x="4812628" y="1991764"/>
                </a:cubicBezTo>
                <a:cubicBezTo>
                  <a:pt x="4810279" y="1994112"/>
                  <a:pt x="4805582" y="1996461"/>
                  <a:pt x="4803233" y="1998811"/>
                </a:cubicBezTo>
                <a:cubicBezTo>
                  <a:pt x="4803233" y="1998811"/>
                  <a:pt x="4805582" y="2001159"/>
                  <a:pt x="4805582" y="2001159"/>
                </a:cubicBezTo>
                <a:cubicBezTo>
                  <a:pt x="4814977" y="2001159"/>
                  <a:pt x="4817326" y="2008212"/>
                  <a:pt x="4819675" y="2012900"/>
                </a:cubicBezTo>
                <a:cubicBezTo>
                  <a:pt x="4822023" y="2015247"/>
                  <a:pt x="4824372" y="2017598"/>
                  <a:pt x="4826721" y="2019944"/>
                </a:cubicBezTo>
                <a:cubicBezTo>
                  <a:pt x="4829070" y="2019944"/>
                  <a:pt x="4831419" y="2019944"/>
                  <a:pt x="4836116" y="2017598"/>
                </a:cubicBezTo>
                <a:cubicBezTo>
                  <a:pt x="4843162" y="2015247"/>
                  <a:pt x="4840813" y="2005860"/>
                  <a:pt x="4836116" y="2001159"/>
                </a:cubicBezTo>
                <a:lnTo>
                  <a:pt x="4840633" y="1996642"/>
                </a:lnTo>
                <a:lnTo>
                  <a:pt x="4843162" y="1998811"/>
                </a:lnTo>
                <a:cubicBezTo>
                  <a:pt x="4852557" y="1989415"/>
                  <a:pt x="4873696" y="1987067"/>
                  <a:pt x="4894835" y="1984718"/>
                </a:cubicBezTo>
                <a:cubicBezTo>
                  <a:pt x="4887789" y="1977673"/>
                  <a:pt x="4880743" y="1972974"/>
                  <a:pt x="4873696" y="1968277"/>
                </a:cubicBezTo>
                <a:cubicBezTo>
                  <a:pt x="4864301" y="1968277"/>
                  <a:pt x="4852557" y="1963579"/>
                  <a:pt x="4845511" y="1958881"/>
                </a:cubicBezTo>
                <a:close/>
                <a:moveTo>
                  <a:pt x="5047780" y="1954730"/>
                </a:moveTo>
                <a:lnTo>
                  <a:pt x="5046669" y="1955022"/>
                </a:lnTo>
                <a:lnTo>
                  <a:pt x="5040460" y="1961230"/>
                </a:lnTo>
                <a:lnTo>
                  <a:pt x="5047507" y="1965927"/>
                </a:lnTo>
                <a:lnTo>
                  <a:pt x="5049855" y="1958882"/>
                </a:lnTo>
                <a:close/>
                <a:moveTo>
                  <a:pt x="5500822" y="1954185"/>
                </a:moveTo>
                <a:lnTo>
                  <a:pt x="5500822" y="1965927"/>
                </a:lnTo>
                <a:lnTo>
                  <a:pt x="5507868" y="1961230"/>
                </a:lnTo>
                <a:close/>
                <a:moveTo>
                  <a:pt x="4988787" y="1951836"/>
                </a:moveTo>
                <a:cubicBezTo>
                  <a:pt x="4993485" y="1961230"/>
                  <a:pt x="4991136" y="1961230"/>
                  <a:pt x="5005228" y="1961230"/>
                </a:cubicBezTo>
                <a:lnTo>
                  <a:pt x="5005228" y="1951836"/>
                </a:lnTo>
                <a:lnTo>
                  <a:pt x="4998182" y="1954185"/>
                </a:lnTo>
                <a:close/>
                <a:moveTo>
                  <a:pt x="5397475" y="1949487"/>
                </a:moveTo>
                <a:cubicBezTo>
                  <a:pt x="5397475" y="1951836"/>
                  <a:pt x="5397475" y="1951836"/>
                  <a:pt x="5397475" y="1951836"/>
                </a:cubicBezTo>
                <a:cubicBezTo>
                  <a:pt x="5392778" y="1951836"/>
                  <a:pt x="5385731" y="1951836"/>
                  <a:pt x="5383383" y="1951836"/>
                </a:cubicBezTo>
                <a:cubicBezTo>
                  <a:pt x="5378685" y="1954185"/>
                  <a:pt x="5373988" y="1954185"/>
                  <a:pt x="5371639" y="1954185"/>
                </a:cubicBezTo>
                <a:lnTo>
                  <a:pt x="5368914" y="1956294"/>
                </a:lnTo>
                <a:lnTo>
                  <a:pt x="5378684" y="1998811"/>
                </a:lnTo>
                <a:lnTo>
                  <a:pt x="5379436" y="2017595"/>
                </a:lnTo>
                <a:lnTo>
                  <a:pt x="5383382" y="2017595"/>
                </a:lnTo>
                <a:cubicBezTo>
                  <a:pt x="5385731" y="2012896"/>
                  <a:pt x="5385731" y="2015246"/>
                  <a:pt x="5385731" y="2012896"/>
                </a:cubicBezTo>
                <a:cubicBezTo>
                  <a:pt x="5385731" y="2010551"/>
                  <a:pt x="5385731" y="2010551"/>
                  <a:pt x="5385731" y="2005857"/>
                </a:cubicBezTo>
                <a:cubicBezTo>
                  <a:pt x="5388080" y="2005857"/>
                  <a:pt x="5388080" y="2005857"/>
                  <a:pt x="5390428" y="2005857"/>
                </a:cubicBezTo>
                <a:cubicBezTo>
                  <a:pt x="5390428" y="2005857"/>
                  <a:pt x="5390428" y="2005857"/>
                  <a:pt x="5392777" y="2003507"/>
                </a:cubicBezTo>
                <a:cubicBezTo>
                  <a:pt x="5395126" y="2003507"/>
                  <a:pt x="5395126" y="2003507"/>
                  <a:pt x="5395126" y="2005857"/>
                </a:cubicBezTo>
                <a:cubicBezTo>
                  <a:pt x="5395126" y="2005857"/>
                  <a:pt x="5395126" y="2005857"/>
                  <a:pt x="5397475" y="2005857"/>
                </a:cubicBezTo>
                <a:cubicBezTo>
                  <a:pt x="5399824" y="2003507"/>
                  <a:pt x="5399824" y="2003507"/>
                  <a:pt x="5399824" y="2001156"/>
                </a:cubicBezTo>
                <a:cubicBezTo>
                  <a:pt x="5395126" y="1996458"/>
                  <a:pt x="5392777" y="1994109"/>
                  <a:pt x="5383382" y="1991762"/>
                </a:cubicBezTo>
                <a:cubicBezTo>
                  <a:pt x="5385731" y="1984714"/>
                  <a:pt x="5385731" y="1984714"/>
                  <a:pt x="5390428" y="1980018"/>
                </a:cubicBezTo>
                <a:cubicBezTo>
                  <a:pt x="5392777" y="1980018"/>
                  <a:pt x="5392777" y="1980018"/>
                  <a:pt x="5392777" y="1980018"/>
                </a:cubicBezTo>
                <a:cubicBezTo>
                  <a:pt x="5397475" y="1982366"/>
                  <a:pt x="5397475" y="1982366"/>
                  <a:pt x="5402172" y="1984714"/>
                </a:cubicBezTo>
                <a:cubicBezTo>
                  <a:pt x="5404521" y="1984714"/>
                  <a:pt x="5404521" y="1984714"/>
                  <a:pt x="5406870" y="1984714"/>
                </a:cubicBezTo>
                <a:cubicBezTo>
                  <a:pt x="5409219" y="1984714"/>
                  <a:pt x="5409219" y="1984714"/>
                  <a:pt x="5409219" y="1987064"/>
                </a:cubicBezTo>
                <a:cubicBezTo>
                  <a:pt x="5406870" y="1989412"/>
                  <a:pt x="5404521" y="1991762"/>
                  <a:pt x="5404521" y="1991762"/>
                </a:cubicBezTo>
                <a:cubicBezTo>
                  <a:pt x="5404521" y="1991762"/>
                  <a:pt x="5409219" y="1996458"/>
                  <a:pt x="5409219" y="1996458"/>
                </a:cubicBezTo>
                <a:cubicBezTo>
                  <a:pt x="5411568" y="1996458"/>
                  <a:pt x="5411568" y="1996458"/>
                  <a:pt x="5413916" y="1994109"/>
                </a:cubicBezTo>
                <a:cubicBezTo>
                  <a:pt x="5416265" y="1996458"/>
                  <a:pt x="5416265" y="1996458"/>
                  <a:pt x="5418614" y="1998808"/>
                </a:cubicBezTo>
                <a:cubicBezTo>
                  <a:pt x="5430358" y="1998808"/>
                  <a:pt x="5439753" y="1998808"/>
                  <a:pt x="5451497" y="2001156"/>
                </a:cubicBezTo>
                <a:cubicBezTo>
                  <a:pt x="5451497" y="2003507"/>
                  <a:pt x="5451497" y="2003507"/>
                  <a:pt x="5451497" y="2003507"/>
                </a:cubicBezTo>
                <a:cubicBezTo>
                  <a:pt x="5449148" y="2003507"/>
                  <a:pt x="5449148" y="2003507"/>
                  <a:pt x="5446799" y="2003507"/>
                </a:cubicBezTo>
                <a:cubicBezTo>
                  <a:pt x="5446799" y="2005857"/>
                  <a:pt x="5446799" y="2005857"/>
                  <a:pt x="5446799" y="2005857"/>
                </a:cubicBezTo>
                <a:cubicBezTo>
                  <a:pt x="5437404" y="2005857"/>
                  <a:pt x="5418614" y="1998808"/>
                  <a:pt x="5420963" y="2005857"/>
                </a:cubicBezTo>
                <a:cubicBezTo>
                  <a:pt x="5420963" y="2005857"/>
                  <a:pt x="5420963" y="2005857"/>
                  <a:pt x="5420963" y="2008206"/>
                </a:cubicBezTo>
                <a:cubicBezTo>
                  <a:pt x="5425660" y="2008206"/>
                  <a:pt x="5428009" y="2010551"/>
                  <a:pt x="5428009" y="2012896"/>
                </a:cubicBezTo>
                <a:cubicBezTo>
                  <a:pt x="5428009" y="2019941"/>
                  <a:pt x="5418614" y="2012896"/>
                  <a:pt x="5416265" y="2010551"/>
                </a:cubicBezTo>
                <a:cubicBezTo>
                  <a:pt x="5409219" y="2012896"/>
                  <a:pt x="5409219" y="2015246"/>
                  <a:pt x="5411568" y="2024642"/>
                </a:cubicBezTo>
                <a:cubicBezTo>
                  <a:pt x="5409219" y="2026992"/>
                  <a:pt x="5409219" y="2026992"/>
                  <a:pt x="5404521" y="2026992"/>
                </a:cubicBezTo>
                <a:cubicBezTo>
                  <a:pt x="5402172" y="2024642"/>
                  <a:pt x="5402172" y="2024642"/>
                  <a:pt x="5399824" y="2024642"/>
                </a:cubicBezTo>
                <a:cubicBezTo>
                  <a:pt x="5397475" y="2024642"/>
                  <a:pt x="5392777" y="2026992"/>
                  <a:pt x="5383382" y="2026992"/>
                </a:cubicBezTo>
                <a:lnTo>
                  <a:pt x="5379812" y="2026992"/>
                </a:lnTo>
                <a:lnTo>
                  <a:pt x="5381033" y="2057527"/>
                </a:lnTo>
                <a:cubicBezTo>
                  <a:pt x="5371638" y="2062226"/>
                  <a:pt x="5362242" y="2059879"/>
                  <a:pt x="5350498" y="2057527"/>
                </a:cubicBezTo>
                <a:cubicBezTo>
                  <a:pt x="5361068" y="2032866"/>
                  <a:pt x="5352260" y="2024056"/>
                  <a:pt x="5339636" y="2016716"/>
                </a:cubicBezTo>
                <a:lnTo>
                  <a:pt x="5338756" y="2016198"/>
                </a:lnTo>
                <a:lnTo>
                  <a:pt x="5338756" y="2022296"/>
                </a:lnTo>
                <a:cubicBezTo>
                  <a:pt x="5338756" y="2022296"/>
                  <a:pt x="5338756" y="2022296"/>
                  <a:pt x="5338756" y="2024644"/>
                </a:cubicBezTo>
                <a:cubicBezTo>
                  <a:pt x="5331710" y="2024644"/>
                  <a:pt x="5331710" y="2024644"/>
                  <a:pt x="5322315" y="2024644"/>
                </a:cubicBezTo>
                <a:cubicBezTo>
                  <a:pt x="5317617" y="2029341"/>
                  <a:pt x="5317617" y="2026995"/>
                  <a:pt x="5315268" y="2029341"/>
                </a:cubicBezTo>
                <a:cubicBezTo>
                  <a:pt x="5312920" y="2029341"/>
                  <a:pt x="5312920" y="2031688"/>
                  <a:pt x="5310571" y="2034040"/>
                </a:cubicBezTo>
                <a:cubicBezTo>
                  <a:pt x="5305873" y="2036390"/>
                  <a:pt x="5298827" y="2036390"/>
                  <a:pt x="5294129" y="2038738"/>
                </a:cubicBezTo>
                <a:cubicBezTo>
                  <a:pt x="5296478" y="2031688"/>
                  <a:pt x="5296478" y="2031688"/>
                  <a:pt x="5296478" y="2026995"/>
                </a:cubicBezTo>
                <a:cubicBezTo>
                  <a:pt x="5294129" y="2026995"/>
                  <a:pt x="5294129" y="2026995"/>
                  <a:pt x="5289432" y="2024644"/>
                </a:cubicBezTo>
                <a:cubicBezTo>
                  <a:pt x="5280036" y="2015249"/>
                  <a:pt x="5280036" y="2015249"/>
                  <a:pt x="5270641" y="2008212"/>
                </a:cubicBezTo>
                <a:cubicBezTo>
                  <a:pt x="5272990" y="2003509"/>
                  <a:pt x="5272990" y="2003509"/>
                  <a:pt x="5275339" y="1998810"/>
                </a:cubicBezTo>
                <a:cubicBezTo>
                  <a:pt x="5272990" y="1998810"/>
                  <a:pt x="5272990" y="1998810"/>
                  <a:pt x="5272990" y="1998810"/>
                </a:cubicBezTo>
                <a:cubicBezTo>
                  <a:pt x="5268293" y="1998810"/>
                  <a:pt x="5268293" y="1998810"/>
                  <a:pt x="5263595" y="1998810"/>
                </a:cubicBezTo>
                <a:cubicBezTo>
                  <a:pt x="5263595" y="1996460"/>
                  <a:pt x="5263595" y="1996460"/>
                  <a:pt x="5265944" y="1994112"/>
                </a:cubicBezTo>
                <a:cubicBezTo>
                  <a:pt x="5258898" y="1996460"/>
                  <a:pt x="5258898" y="1996460"/>
                  <a:pt x="5249502" y="1998810"/>
                </a:cubicBezTo>
                <a:cubicBezTo>
                  <a:pt x="5249502" y="2001159"/>
                  <a:pt x="5249502" y="2001159"/>
                  <a:pt x="5249502" y="2003509"/>
                </a:cubicBezTo>
                <a:cubicBezTo>
                  <a:pt x="5249502" y="2005860"/>
                  <a:pt x="5249502" y="2005860"/>
                  <a:pt x="5247154" y="2008212"/>
                </a:cubicBezTo>
                <a:cubicBezTo>
                  <a:pt x="5249502" y="2008212"/>
                  <a:pt x="5249502" y="2008212"/>
                  <a:pt x="5249502" y="2008212"/>
                </a:cubicBezTo>
                <a:cubicBezTo>
                  <a:pt x="5251851" y="2010553"/>
                  <a:pt x="5251851" y="2010553"/>
                  <a:pt x="5251851" y="2015249"/>
                </a:cubicBezTo>
                <a:cubicBezTo>
                  <a:pt x="5256549" y="2012900"/>
                  <a:pt x="5256549" y="2012900"/>
                  <a:pt x="5258898" y="2012900"/>
                </a:cubicBezTo>
                <a:cubicBezTo>
                  <a:pt x="5256549" y="2015249"/>
                  <a:pt x="5256549" y="2015249"/>
                  <a:pt x="5256549" y="2019944"/>
                </a:cubicBezTo>
                <a:cubicBezTo>
                  <a:pt x="5258898" y="2017598"/>
                  <a:pt x="5258898" y="2017598"/>
                  <a:pt x="5263595" y="2017598"/>
                </a:cubicBezTo>
                <a:cubicBezTo>
                  <a:pt x="5265944" y="2022296"/>
                  <a:pt x="5265944" y="2022296"/>
                  <a:pt x="5268293" y="2024644"/>
                </a:cubicBezTo>
                <a:cubicBezTo>
                  <a:pt x="5265944" y="2024644"/>
                  <a:pt x="5265944" y="2024644"/>
                  <a:pt x="5265944" y="2024644"/>
                </a:cubicBezTo>
                <a:lnTo>
                  <a:pt x="5258115" y="2028559"/>
                </a:lnTo>
                <a:lnTo>
                  <a:pt x="5251851" y="2022296"/>
                </a:lnTo>
                <a:cubicBezTo>
                  <a:pt x="5247741" y="2021114"/>
                  <a:pt x="5242456" y="2021114"/>
                  <a:pt x="5237758" y="2022296"/>
                </a:cubicBezTo>
                <a:cubicBezTo>
                  <a:pt x="5235410" y="2024644"/>
                  <a:pt x="5235410" y="2024644"/>
                  <a:pt x="5235410" y="2026995"/>
                </a:cubicBezTo>
                <a:cubicBezTo>
                  <a:pt x="5233061" y="2026995"/>
                  <a:pt x="5233061" y="2026995"/>
                  <a:pt x="5228363" y="2026995"/>
                </a:cubicBezTo>
                <a:cubicBezTo>
                  <a:pt x="5226014" y="2029341"/>
                  <a:pt x="5226014" y="2029341"/>
                  <a:pt x="5226014" y="2031688"/>
                </a:cubicBezTo>
                <a:cubicBezTo>
                  <a:pt x="5226014" y="2031688"/>
                  <a:pt x="5226014" y="2034040"/>
                  <a:pt x="5228363" y="2034040"/>
                </a:cubicBezTo>
                <a:cubicBezTo>
                  <a:pt x="5228363" y="2036390"/>
                  <a:pt x="5223666" y="2038738"/>
                  <a:pt x="5223666" y="2038738"/>
                </a:cubicBezTo>
                <a:cubicBezTo>
                  <a:pt x="5223666" y="2041086"/>
                  <a:pt x="5226014" y="2043438"/>
                  <a:pt x="5228363" y="2043438"/>
                </a:cubicBezTo>
                <a:cubicBezTo>
                  <a:pt x="5235410" y="2043438"/>
                  <a:pt x="5240107" y="2038738"/>
                  <a:pt x="5244805" y="2038738"/>
                </a:cubicBezTo>
                <a:cubicBezTo>
                  <a:pt x="5251851" y="2038738"/>
                  <a:pt x="5251851" y="2041086"/>
                  <a:pt x="5254200" y="2036390"/>
                </a:cubicBezTo>
                <a:cubicBezTo>
                  <a:pt x="5256549" y="2038738"/>
                  <a:pt x="5256549" y="2038738"/>
                  <a:pt x="5258898" y="2038738"/>
                </a:cubicBezTo>
                <a:cubicBezTo>
                  <a:pt x="5254200" y="2045787"/>
                  <a:pt x="5254200" y="2045787"/>
                  <a:pt x="5249502" y="2050483"/>
                </a:cubicBezTo>
                <a:cubicBezTo>
                  <a:pt x="5253025" y="2050483"/>
                  <a:pt x="5254787" y="2050483"/>
                  <a:pt x="5256255" y="2050190"/>
                </a:cubicBezTo>
                <a:lnTo>
                  <a:pt x="5259181" y="2048984"/>
                </a:lnTo>
                <a:lnTo>
                  <a:pt x="5261246" y="2055183"/>
                </a:lnTo>
                <a:cubicBezTo>
                  <a:pt x="5263595" y="2055183"/>
                  <a:pt x="5263595" y="2055183"/>
                  <a:pt x="5263595" y="2055183"/>
                </a:cubicBezTo>
                <a:cubicBezTo>
                  <a:pt x="5265944" y="2052830"/>
                  <a:pt x="5265944" y="2052830"/>
                  <a:pt x="5268293" y="2048132"/>
                </a:cubicBezTo>
                <a:cubicBezTo>
                  <a:pt x="5272990" y="2045787"/>
                  <a:pt x="5272990" y="2045787"/>
                  <a:pt x="5277688" y="2045787"/>
                </a:cubicBezTo>
                <a:cubicBezTo>
                  <a:pt x="5280036" y="2045787"/>
                  <a:pt x="5280036" y="2045787"/>
                  <a:pt x="5282385" y="2048132"/>
                </a:cubicBezTo>
                <a:cubicBezTo>
                  <a:pt x="5284734" y="2045787"/>
                  <a:pt x="5282385" y="2045787"/>
                  <a:pt x="5287083" y="2045787"/>
                </a:cubicBezTo>
                <a:cubicBezTo>
                  <a:pt x="5289432" y="2045787"/>
                  <a:pt x="5289432" y="2045787"/>
                  <a:pt x="5291780" y="2045787"/>
                </a:cubicBezTo>
                <a:cubicBezTo>
                  <a:pt x="5291780" y="2045787"/>
                  <a:pt x="5291780" y="2045787"/>
                  <a:pt x="5291780" y="2043438"/>
                </a:cubicBezTo>
                <a:cubicBezTo>
                  <a:pt x="5291780" y="2043438"/>
                  <a:pt x="5291780" y="2043438"/>
                  <a:pt x="5294129" y="2043438"/>
                </a:cubicBezTo>
                <a:cubicBezTo>
                  <a:pt x="5294129" y="2045787"/>
                  <a:pt x="5294129" y="2045787"/>
                  <a:pt x="5294129" y="2048132"/>
                </a:cubicBezTo>
                <a:cubicBezTo>
                  <a:pt x="5289432" y="2050483"/>
                  <a:pt x="5289432" y="2050483"/>
                  <a:pt x="5284734" y="2052830"/>
                </a:cubicBezTo>
                <a:cubicBezTo>
                  <a:pt x="5284734" y="2055183"/>
                  <a:pt x="5284734" y="2055183"/>
                  <a:pt x="5284734" y="2055183"/>
                </a:cubicBezTo>
                <a:cubicBezTo>
                  <a:pt x="5280036" y="2055183"/>
                  <a:pt x="5280036" y="2055183"/>
                  <a:pt x="5272990" y="2052830"/>
                </a:cubicBezTo>
                <a:cubicBezTo>
                  <a:pt x="5275339" y="2057527"/>
                  <a:pt x="5275339" y="2057527"/>
                  <a:pt x="5275339" y="2059879"/>
                </a:cubicBezTo>
                <a:cubicBezTo>
                  <a:pt x="5272990" y="2059879"/>
                  <a:pt x="5272990" y="2059879"/>
                  <a:pt x="5270641" y="2059879"/>
                </a:cubicBezTo>
                <a:cubicBezTo>
                  <a:pt x="5268293" y="2057527"/>
                  <a:pt x="5268293" y="2057527"/>
                  <a:pt x="5265944" y="2057527"/>
                </a:cubicBezTo>
                <a:cubicBezTo>
                  <a:pt x="5261246" y="2059879"/>
                  <a:pt x="5261246" y="2059879"/>
                  <a:pt x="5256549" y="2059879"/>
                </a:cubicBezTo>
                <a:cubicBezTo>
                  <a:pt x="5256549" y="2059879"/>
                  <a:pt x="5256549" y="2059879"/>
                  <a:pt x="5256549" y="2062226"/>
                </a:cubicBezTo>
                <a:cubicBezTo>
                  <a:pt x="5256549" y="2066928"/>
                  <a:pt x="5265944" y="2066928"/>
                  <a:pt x="5270641" y="2066928"/>
                </a:cubicBezTo>
                <a:cubicBezTo>
                  <a:pt x="5272990" y="2071617"/>
                  <a:pt x="5272990" y="2071617"/>
                  <a:pt x="5277688" y="2076317"/>
                </a:cubicBezTo>
                <a:cubicBezTo>
                  <a:pt x="5280036" y="2076317"/>
                  <a:pt x="5280036" y="2076317"/>
                  <a:pt x="5280036" y="2076317"/>
                </a:cubicBezTo>
                <a:cubicBezTo>
                  <a:pt x="5280036" y="2083361"/>
                  <a:pt x="5280036" y="2083361"/>
                  <a:pt x="5280036" y="2090411"/>
                </a:cubicBezTo>
                <a:cubicBezTo>
                  <a:pt x="5275339" y="2092760"/>
                  <a:pt x="5275339" y="2092760"/>
                  <a:pt x="5268293" y="2095111"/>
                </a:cubicBezTo>
                <a:cubicBezTo>
                  <a:pt x="5263595" y="2095111"/>
                  <a:pt x="5223666" y="2090411"/>
                  <a:pt x="5223666" y="2102160"/>
                </a:cubicBezTo>
                <a:cubicBezTo>
                  <a:pt x="5223666" y="2104502"/>
                  <a:pt x="5226014" y="2104502"/>
                  <a:pt x="5228363" y="2106854"/>
                </a:cubicBezTo>
                <a:cubicBezTo>
                  <a:pt x="5226014" y="2111553"/>
                  <a:pt x="5226014" y="2111553"/>
                  <a:pt x="5223666" y="2116252"/>
                </a:cubicBezTo>
                <a:cubicBezTo>
                  <a:pt x="5226014" y="2118599"/>
                  <a:pt x="5226014" y="2118599"/>
                  <a:pt x="5228363" y="2120948"/>
                </a:cubicBezTo>
                <a:cubicBezTo>
                  <a:pt x="5226014" y="2120948"/>
                  <a:pt x="5226014" y="2120948"/>
                  <a:pt x="5223666" y="2120948"/>
                </a:cubicBezTo>
                <a:cubicBezTo>
                  <a:pt x="5223666" y="2123299"/>
                  <a:pt x="5223666" y="2123299"/>
                  <a:pt x="5223666" y="2125650"/>
                </a:cubicBezTo>
                <a:cubicBezTo>
                  <a:pt x="5223666" y="2130346"/>
                  <a:pt x="5226014" y="2130346"/>
                  <a:pt x="5228363" y="2130346"/>
                </a:cubicBezTo>
                <a:cubicBezTo>
                  <a:pt x="5226014" y="2135051"/>
                  <a:pt x="5226014" y="2130346"/>
                  <a:pt x="5226014" y="2135051"/>
                </a:cubicBezTo>
                <a:cubicBezTo>
                  <a:pt x="5226014" y="2139749"/>
                  <a:pt x="5226014" y="2139749"/>
                  <a:pt x="5226014" y="2142092"/>
                </a:cubicBezTo>
                <a:cubicBezTo>
                  <a:pt x="5233061" y="2139749"/>
                  <a:pt x="5233061" y="2139749"/>
                  <a:pt x="5240107" y="2139749"/>
                </a:cubicBezTo>
                <a:cubicBezTo>
                  <a:pt x="5242456" y="2142092"/>
                  <a:pt x="5244805" y="2146800"/>
                  <a:pt x="5244805" y="2149151"/>
                </a:cubicBezTo>
                <a:cubicBezTo>
                  <a:pt x="5244805" y="2165556"/>
                  <a:pt x="5216620" y="2163216"/>
                  <a:pt x="5216620" y="2181994"/>
                </a:cubicBezTo>
                <a:cubicBezTo>
                  <a:pt x="5216620" y="2186696"/>
                  <a:pt x="5218968" y="2184346"/>
                  <a:pt x="5218968" y="2189045"/>
                </a:cubicBezTo>
                <a:cubicBezTo>
                  <a:pt x="5207225" y="2205490"/>
                  <a:pt x="5195481" y="2200795"/>
                  <a:pt x="5193132" y="2214885"/>
                </a:cubicBezTo>
                <a:cubicBezTo>
                  <a:pt x="5181388" y="2217233"/>
                  <a:pt x="5186085" y="2221931"/>
                  <a:pt x="5181388" y="2228978"/>
                </a:cubicBezTo>
                <a:cubicBezTo>
                  <a:pt x="5176690" y="2236026"/>
                  <a:pt x="5174341" y="2233674"/>
                  <a:pt x="5171993" y="2245423"/>
                </a:cubicBezTo>
                <a:cubicBezTo>
                  <a:pt x="5169644" y="2245423"/>
                  <a:pt x="5169644" y="2245423"/>
                  <a:pt x="5167295" y="2245423"/>
                </a:cubicBezTo>
                <a:cubicBezTo>
                  <a:pt x="5167295" y="2252465"/>
                  <a:pt x="5167295" y="2252465"/>
                  <a:pt x="5167295" y="2259511"/>
                </a:cubicBezTo>
                <a:cubicBezTo>
                  <a:pt x="5169644" y="2259511"/>
                  <a:pt x="5171993" y="2259511"/>
                  <a:pt x="5171993" y="2261861"/>
                </a:cubicBezTo>
                <a:cubicBezTo>
                  <a:pt x="5171993" y="2266559"/>
                  <a:pt x="5171993" y="2266559"/>
                  <a:pt x="5171993" y="2273606"/>
                </a:cubicBezTo>
                <a:cubicBezTo>
                  <a:pt x="5171993" y="2278306"/>
                  <a:pt x="5171993" y="2278306"/>
                  <a:pt x="5171993" y="2280654"/>
                </a:cubicBezTo>
                <a:cubicBezTo>
                  <a:pt x="5171993" y="2290048"/>
                  <a:pt x="5169644" y="2292397"/>
                  <a:pt x="5162598" y="2297102"/>
                </a:cubicBezTo>
                <a:cubicBezTo>
                  <a:pt x="5164946" y="2301787"/>
                  <a:pt x="5164946" y="2301787"/>
                  <a:pt x="5167295" y="2304141"/>
                </a:cubicBezTo>
                <a:cubicBezTo>
                  <a:pt x="5167295" y="2308840"/>
                  <a:pt x="5167295" y="2308840"/>
                  <a:pt x="5167295" y="2315889"/>
                </a:cubicBezTo>
                <a:cubicBezTo>
                  <a:pt x="5174341" y="2320594"/>
                  <a:pt x="5176690" y="2322938"/>
                  <a:pt x="5183737" y="2329971"/>
                </a:cubicBezTo>
                <a:cubicBezTo>
                  <a:pt x="5190783" y="2337017"/>
                  <a:pt x="5188434" y="2341718"/>
                  <a:pt x="5195481" y="2348763"/>
                </a:cubicBezTo>
                <a:cubicBezTo>
                  <a:pt x="5197829" y="2353460"/>
                  <a:pt x="5223666" y="2372252"/>
                  <a:pt x="5230712" y="2372252"/>
                </a:cubicBezTo>
                <a:cubicBezTo>
                  <a:pt x="5233061" y="2372252"/>
                  <a:pt x="5233061" y="2372252"/>
                  <a:pt x="5233061" y="2372252"/>
                </a:cubicBezTo>
                <a:cubicBezTo>
                  <a:pt x="5237758" y="2372252"/>
                  <a:pt x="5240107" y="2367559"/>
                  <a:pt x="5251851" y="2367559"/>
                </a:cubicBezTo>
                <a:cubicBezTo>
                  <a:pt x="5254200" y="2367559"/>
                  <a:pt x="5254200" y="2367559"/>
                  <a:pt x="5256549" y="2367559"/>
                </a:cubicBezTo>
                <a:cubicBezTo>
                  <a:pt x="5263595" y="2367559"/>
                  <a:pt x="5265944" y="2369902"/>
                  <a:pt x="5270641" y="2372252"/>
                </a:cubicBezTo>
                <a:cubicBezTo>
                  <a:pt x="5275339" y="2369902"/>
                  <a:pt x="5298827" y="2360508"/>
                  <a:pt x="5303524" y="2360508"/>
                </a:cubicBezTo>
                <a:cubicBezTo>
                  <a:pt x="5310571" y="2360508"/>
                  <a:pt x="5310571" y="2360508"/>
                  <a:pt x="5315268" y="2360508"/>
                </a:cubicBezTo>
                <a:cubicBezTo>
                  <a:pt x="5324663" y="2360508"/>
                  <a:pt x="5324663" y="2372252"/>
                  <a:pt x="5331710" y="2376948"/>
                </a:cubicBezTo>
                <a:cubicBezTo>
                  <a:pt x="5336407" y="2374601"/>
                  <a:pt x="5338756" y="2374601"/>
                  <a:pt x="5343453" y="2374601"/>
                </a:cubicBezTo>
                <a:cubicBezTo>
                  <a:pt x="5345802" y="2374601"/>
                  <a:pt x="5345802" y="2374601"/>
                  <a:pt x="5348151" y="2374601"/>
                </a:cubicBezTo>
                <a:cubicBezTo>
                  <a:pt x="5355197" y="2374601"/>
                  <a:pt x="5359895" y="2379300"/>
                  <a:pt x="5359895" y="2386351"/>
                </a:cubicBezTo>
                <a:cubicBezTo>
                  <a:pt x="5359895" y="2391043"/>
                  <a:pt x="5355197" y="2395739"/>
                  <a:pt x="5355197" y="2402786"/>
                </a:cubicBezTo>
                <a:cubicBezTo>
                  <a:pt x="5355197" y="2405140"/>
                  <a:pt x="5355197" y="2405140"/>
                  <a:pt x="5355197" y="2407487"/>
                </a:cubicBezTo>
                <a:cubicBezTo>
                  <a:pt x="5352849" y="2407487"/>
                  <a:pt x="5352849" y="2407487"/>
                  <a:pt x="5350500" y="2407487"/>
                </a:cubicBezTo>
                <a:cubicBezTo>
                  <a:pt x="5352849" y="2419226"/>
                  <a:pt x="5362244" y="2423923"/>
                  <a:pt x="5369290" y="2433321"/>
                </a:cubicBezTo>
                <a:cubicBezTo>
                  <a:pt x="5376337" y="2440367"/>
                  <a:pt x="5378685" y="2452111"/>
                  <a:pt x="5383383" y="2461507"/>
                </a:cubicBezTo>
                <a:cubicBezTo>
                  <a:pt x="5381034" y="2463855"/>
                  <a:pt x="5381034" y="2463855"/>
                  <a:pt x="5378685" y="2466205"/>
                </a:cubicBezTo>
                <a:cubicBezTo>
                  <a:pt x="5381034" y="2468554"/>
                  <a:pt x="5385731" y="2475601"/>
                  <a:pt x="5385731" y="2482648"/>
                </a:cubicBezTo>
                <a:cubicBezTo>
                  <a:pt x="5385731" y="2482648"/>
                  <a:pt x="5369290" y="2503789"/>
                  <a:pt x="5369290" y="2517883"/>
                </a:cubicBezTo>
                <a:cubicBezTo>
                  <a:pt x="5369290" y="2520231"/>
                  <a:pt x="5369290" y="2520231"/>
                  <a:pt x="5369290" y="2522581"/>
                </a:cubicBezTo>
                <a:cubicBezTo>
                  <a:pt x="5369290" y="2529628"/>
                  <a:pt x="5385731" y="2557817"/>
                  <a:pt x="5388080" y="2560164"/>
                </a:cubicBezTo>
                <a:cubicBezTo>
                  <a:pt x="5383383" y="2567212"/>
                  <a:pt x="5390429" y="2590702"/>
                  <a:pt x="5392778" y="2595400"/>
                </a:cubicBezTo>
                <a:cubicBezTo>
                  <a:pt x="5397475" y="2602446"/>
                  <a:pt x="5399824" y="2597749"/>
                  <a:pt x="5402173" y="2609494"/>
                </a:cubicBezTo>
                <a:cubicBezTo>
                  <a:pt x="5404522" y="2616541"/>
                  <a:pt x="5404522" y="2616541"/>
                  <a:pt x="5409219" y="2621239"/>
                </a:cubicBezTo>
                <a:cubicBezTo>
                  <a:pt x="5406871" y="2637682"/>
                  <a:pt x="5416266" y="2640031"/>
                  <a:pt x="5430359" y="2640031"/>
                </a:cubicBezTo>
                <a:cubicBezTo>
                  <a:pt x="5432707" y="2637682"/>
                  <a:pt x="5432707" y="2635333"/>
                  <a:pt x="5437405" y="2635333"/>
                </a:cubicBezTo>
                <a:cubicBezTo>
                  <a:pt x="5439753" y="2635333"/>
                  <a:pt x="5439753" y="2635333"/>
                  <a:pt x="5442102" y="2635333"/>
                </a:cubicBezTo>
                <a:cubicBezTo>
                  <a:pt x="5446800" y="2635333"/>
                  <a:pt x="5446800" y="2635333"/>
                  <a:pt x="5451497" y="2635333"/>
                </a:cubicBezTo>
                <a:cubicBezTo>
                  <a:pt x="5465590" y="2625937"/>
                  <a:pt x="5465590" y="2630635"/>
                  <a:pt x="5479683" y="2616541"/>
                </a:cubicBezTo>
                <a:cubicBezTo>
                  <a:pt x="5486729" y="2611843"/>
                  <a:pt x="5496124" y="2595400"/>
                  <a:pt x="5503170" y="2593051"/>
                </a:cubicBezTo>
                <a:cubicBezTo>
                  <a:pt x="5505519" y="2583655"/>
                  <a:pt x="5505519" y="2583655"/>
                  <a:pt x="5505519" y="2576608"/>
                </a:cubicBezTo>
                <a:cubicBezTo>
                  <a:pt x="5505519" y="2564863"/>
                  <a:pt x="5521961" y="2571910"/>
                  <a:pt x="5521961" y="2560164"/>
                </a:cubicBezTo>
                <a:cubicBezTo>
                  <a:pt x="5521961" y="2555467"/>
                  <a:pt x="5521961" y="2555467"/>
                  <a:pt x="5521961" y="2553118"/>
                </a:cubicBezTo>
                <a:cubicBezTo>
                  <a:pt x="5521961" y="2548419"/>
                  <a:pt x="5519612" y="2536676"/>
                  <a:pt x="5519612" y="2534326"/>
                </a:cubicBezTo>
                <a:cubicBezTo>
                  <a:pt x="5533705" y="2515535"/>
                  <a:pt x="5545448" y="2515535"/>
                  <a:pt x="5557192" y="2499090"/>
                </a:cubicBezTo>
                <a:cubicBezTo>
                  <a:pt x="5557192" y="2484997"/>
                  <a:pt x="5557192" y="2484997"/>
                  <a:pt x="5557192" y="2470903"/>
                </a:cubicBezTo>
                <a:cubicBezTo>
                  <a:pt x="5554843" y="2463855"/>
                  <a:pt x="5550146" y="2461507"/>
                  <a:pt x="5550146" y="2452111"/>
                </a:cubicBezTo>
                <a:cubicBezTo>
                  <a:pt x="5550146" y="2447413"/>
                  <a:pt x="5552495" y="2449762"/>
                  <a:pt x="5552495" y="2445068"/>
                </a:cubicBezTo>
                <a:cubicBezTo>
                  <a:pt x="5550146" y="2442715"/>
                  <a:pt x="5550146" y="2442715"/>
                  <a:pt x="5547797" y="2440367"/>
                </a:cubicBezTo>
                <a:cubicBezTo>
                  <a:pt x="5550146" y="2416881"/>
                  <a:pt x="5583029" y="2391043"/>
                  <a:pt x="5594773" y="2376948"/>
                </a:cubicBezTo>
                <a:cubicBezTo>
                  <a:pt x="5601819" y="2367559"/>
                  <a:pt x="5606517" y="2353460"/>
                  <a:pt x="5611214" y="2341718"/>
                </a:cubicBezTo>
                <a:cubicBezTo>
                  <a:pt x="5620609" y="2311192"/>
                  <a:pt x="5606517" y="2325277"/>
                  <a:pt x="5592424" y="2325277"/>
                </a:cubicBezTo>
                <a:cubicBezTo>
                  <a:pt x="5590075" y="2325277"/>
                  <a:pt x="5590075" y="2325277"/>
                  <a:pt x="5587727" y="2327617"/>
                </a:cubicBezTo>
                <a:cubicBezTo>
                  <a:pt x="5583029" y="2325277"/>
                  <a:pt x="5587727" y="2325277"/>
                  <a:pt x="5583029" y="2325277"/>
                </a:cubicBezTo>
                <a:cubicBezTo>
                  <a:pt x="5580680" y="2325277"/>
                  <a:pt x="5578331" y="2327617"/>
                  <a:pt x="5575983" y="2327617"/>
                </a:cubicBezTo>
                <a:cubicBezTo>
                  <a:pt x="5575983" y="2327617"/>
                  <a:pt x="5571285" y="2322938"/>
                  <a:pt x="5568936" y="2320594"/>
                </a:cubicBezTo>
                <a:cubicBezTo>
                  <a:pt x="5571285" y="2318240"/>
                  <a:pt x="5571285" y="2318240"/>
                  <a:pt x="5571285" y="2313539"/>
                </a:cubicBezTo>
                <a:cubicBezTo>
                  <a:pt x="5578331" y="2315889"/>
                  <a:pt x="5583029" y="2315889"/>
                  <a:pt x="5585378" y="2308840"/>
                </a:cubicBezTo>
                <a:cubicBezTo>
                  <a:pt x="5585378" y="2311192"/>
                  <a:pt x="5585378" y="2311192"/>
                  <a:pt x="5585378" y="2311192"/>
                </a:cubicBezTo>
                <a:cubicBezTo>
                  <a:pt x="5601819" y="2306488"/>
                  <a:pt x="5601819" y="2306488"/>
                  <a:pt x="5618261" y="2299444"/>
                </a:cubicBezTo>
                <a:cubicBezTo>
                  <a:pt x="5618261" y="2285352"/>
                  <a:pt x="5632353" y="2297102"/>
                  <a:pt x="5632353" y="2285352"/>
                </a:cubicBezTo>
                <a:cubicBezTo>
                  <a:pt x="5637051" y="2282998"/>
                  <a:pt x="5637051" y="2282998"/>
                  <a:pt x="5641749" y="2280654"/>
                </a:cubicBezTo>
                <a:cubicBezTo>
                  <a:pt x="5641749" y="2278306"/>
                  <a:pt x="5641749" y="2278306"/>
                  <a:pt x="5641749" y="2273606"/>
                </a:cubicBezTo>
                <a:cubicBezTo>
                  <a:pt x="5644097" y="2273606"/>
                  <a:pt x="5648795" y="2266559"/>
                  <a:pt x="5648795" y="2261861"/>
                </a:cubicBezTo>
                <a:cubicBezTo>
                  <a:pt x="5646446" y="2252465"/>
                  <a:pt x="5632353" y="2257163"/>
                  <a:pt x="5630005" y="2233674"/>
                </a:cubicBezTo>
                <a:cubicBezTo>
                  <a:pt x="5625307" y="2240724"/>
                  <a:pt x="5625307" y="2240724"/>
                  <a:pt x="5620609" y="2245423"/>
                </a:cubicBezTo>
                <a:cubicBezTo>
                  <a:pt x="5601819" y="2243076"/>
                  <a:pt x="5613563" y="2247765"/>
                  <a:pt x="5606517" y="2231320"/>
                </a:cubicBezTo>
                <a:cubicBezTo>
                  <a:pt x="5604168" y="2231320"/>
                  <a:pt x="5604168" y="2231320"/>
                  <a:pt x="5601819" y="2233674"/>
                </a:cubicBezTo>
                <a:cubicBezTo>
                  <a:pt x="5601819" y="2228978"/>
                  <a:pt x="5601819" y="2228978"/>
                  <a:pt x="5599470" y="2224282"/>
                </a:cubicBezTo>
                <a:cubicBezTo>
                  <a:pt x="5592424" y="2214885"/>
                  <a:pt x="5592424" y="2214885"/>
                  <a:pt x="5585378" y="2205490"/>
                </a:cubicBezTo>
                <a:cubicBezTo>
                  <a:pt x="5587727" y="2205490"/>
                  <a:pt x="5587727" y="2205490"/>
                  <a:pt x="5587727" y="2205490"/>
                </a:cubicBezTo>
                <a:cubicBezTo>
                  <a:pt x="5592424" y="2207839"/>
                  <a:pt x="5592424" y="2207839"/>
                  <a:pt x="5597122" y="2207839"/>
                </a:cubicBezTo>
                <a:cubicBezTo>
                  <a:pt x="5601819" y="2221931"/>
                  <a:pt x="5613563" y="2226630"/>
                  <a:pt x="5622958" y="2233674"/>
                </a:cubicBezTo>
                <a:cubicBezTo>
                  <a:pt x="5625307" y="2231320"/>
                  <a:pt x="5625307" y="2231320"/>
                  <a:pt x="5630005" y="2231320"/>
                </a:cubicBezTo>
                <a:cubicBezTo>
                  <a:pt x="5630005" y="2231320"/>
                  <a:pt x="5637051" y="2243076"/>
                  <a:pt x="5637051" y="2243076"/>
                </a:cubicBezTo>
                <a:cubicBezTo>
                  <a:pt x="5646446" y="2243076"/>
                  <a:pt x="5655841" y="2247765"/>
                  <a:pt x="5660538" y="2247765"/>
                </a:cubicBezTo>
                <a:cubicBezTo>
                  <a:pt x="5667585" y="2247765"/>
                  <a:pt x="5667585" y="2247765"/>
                  <a:pt x="5672282" y="2247765"/>
                </a:cubicBezTo>
                <a:cubicBezTo>
                  <a:pt x="5676980" y="2254816"/>
                  <a:pt x="5679329" y="2264209"/>
                  <a:pt x="5691073" y="2264209"/>
                </a:cubicBezTo>
                <a:cubicBezTo>
                  <a:pt x="5691073" y="2264209"/>
                  <a:pt x="5691073" y="2264209"/>
                  <a:pt x="5688724" y="2264209"/>
                </a:cubicBezTo>
                <a:cubicBezTo>
                  <a:pt x="5691073" y="2266559"/>
                  <a:pt x="5695770" y="2275956"/>
                  <a:pt x="5698119" y="2275956"/>
                </a:cubicBezTo>
                <a:cubicBezTo>
                  <a:pt x="5698119" y="2275956"/>
                  <a:pt x="5702817" y="2273606"/>
                  <a:pt x="5702817" y="2273606"/>
                </a:cubicBezTo>
                <a:cubicBezTo>
                  <a:pt x="5705166" y="2275956"/>
                  <a:pt x="5705166" y="2275956"/>
                  <a:pt x="5705166" y="2280654"/>
                </a:cubicBezTo>
                <a:cubicBezTo>
                  <a:pt x="5705166" y="2292397"/>
                  <a:pt x="5721607" y="2348763"/>
                  <a:pt x="5723956" y="2348763"/>
                </a:cubicBezTo>
                <a:cubicBezTo>
                  <a:pt x="5726304" y="2348763"/>
                  <a:pt x="5726304" y="2339369"/>
                  <a:pt x="5728653" y="2337017"/>
                </a:cubicBezTo>
                <a:cubicBezTo>
                  <a:pt x="5728653" y="2332323"/>
                  <a:pt x="5728653" y="2332323"/>
                  <a:pt x="5728653" y="2329971"/>
                </a:cubicBezTo>
                <a:cubicBezTo>
                  <a:pt x="5728653" y="2320594"/>
                  <a:pt x="5728653" y="2320594"/>
                  <a:pt x="5728653" y="2311192"/>
                </a:cubicBezTo>
                <a:cubicBezTo>
                  <a:pt x="5728653" y="2306488"/>
                  <a:pt x="5731002" y="2304141"/>
                  <a:pt x="5733351" y="2304141"/>
                </a:cubicBezTo>
                <a:cubicBezTo>
                  <a:pt x="5733351" y="2297102"/>
                  <a:pt x="5738048" y="2290048"/>
                  <a:pt x="5738048" y="2285352"/>
                </a:cubicBezTo>
                <a:cubicBezTo>
                  <a:pt x="5738048" y="2282998"/>
                  <a:pt x="5738048" y="2282998"/>
                  <a:pt x="5738048" y="2280654"/>
                </a:cubicBezTo>
                <a:cubicBezTo>
                  <a:pt x="5740397" y="2280654"/>
                  <a:pt x="5740397" y="2280654"/>
                  <a:pt x="5740397" y="2280654"/>
                </a:cubicBezTo>
                <a:cubicBezTo>
                  <a:pt x="5742746" y="2282998"/>
                  <a:pt x="5740397" y="2280654"/>
                  <a:pt x="5742746" y="2280654"/>
                </a:cubicBezTo>
                <a:lnTo>
                  <a:pt x="5742746" y="2276873"/>
                </a:lnTo>
                <a:lnTo>
                  <a:pt x="5749792" y="2304369"/>
                </a:lnTo>
                <a:lnTo>
                  <a:pt x="5749792" y="2311192"/>
                </a:lnTo>
                <a:cubicBezTo>
                  <a:pt x="5752141" y="2313539"/>
                  <a:pt x="5752141" y="2313539"/>
                  <a:pt x="5752141" y="2315889"/>
                </a:cubicBezTo>
                <a:cubicBezTo>
                  <a:pt x="5752141" y="2322938"/>
                  <a:pt x="5754490" y="2327617"/>
                  <a:pt x="5754490" y="2334671"/>
                </a:cubicBezTo>
                <a:lnTo>
                  <a:pt x="5754490" y="2332323"/>
                </a:lnTo>
                <a:lnTo>
                  <a:pt x="5754490" y="2329971"/>
                </a:lnTo>
                <a:cubicBezTo>
                  <a:pt x="5754490" y="2327617"/>
                  <a:pt x="5752141" y="2320594"/>
                  <a:pt x="5752141" y="2313539"/>
                </a:cubicBezTo>
                <a:lnTo>
                  <a:pt x="5749792" y="2304369"/>
                </a:lnTo>
                <a:lnTo>
                  <a:pt x="5749792" y="2301787"/>
                </a:lnTo>
                <a:cubicBezTo>
                  <a:pt x="5749792" y="2297102"/>
                  <a:pt x="5749792" y="2299444"/>
                  <a:pt x="5747444" y="2292397"/>
                </a:cubicBezTo>
                <a:cubicBezTo>
                  <a:pt x="5745095" y="2290048"/>
                  <a:pt x="5745095" y="2282998"/>
                  <a:pt x="5742746" y="2275956"/>
                </a:cubicBezTo>
                <a:lnTo>
                  <a:pt x="5742746" y="2276873"/>
                </a:lnTo>
                <a:lnTo>
                  <a:pt x="5729534" y="2225310"/>
                </a:lnTo>
                <a:cubicBezTo>
                  <a:pt x="5698706" y="2140772"/>
                  <a:pt x="5644097" y="2068099"/>
                  <a:pt x="5573634" y="2015249"/>
                </a:cubicBezTo>
                <a:cubicBezTo>
                  <a:pt x="5571285" y="2012900"/>
                  <a:pt x="5573634" y="2015249"/>
                  <a:pt x="5571285" y="2012900"/>
                </a:cubicBezTo>
                <a:cubicBezTo>
                  <a:pt x="5568936" y="2012900"/>
                  <a:pt x="5568936" y="2012900"/>
                  <a:pt x="5566587" y="2010553"/>
                </a:cubicBezTo>
                <a:cubicBezTo>
                  <a:pt x="5564239" y="2008212"/>
                  <a:pt x="5564239" y="2008212"/>
                  <a:pt x="5561890" y="2008212"/>
                </a:cubicBezTo>
                <a:cubicBezTo>
                  <a:pt x="5559541" y="2008212"/>
                  <a:pt x="5559541" y="2008212"/>
                  <a:pt x="5557192" y="2005860"/>
                </a:cubicBezTo>
                <a:cubicBezTo>
                  <a:pt x="5554843" y="2003509"/>
                  <a:pt x="5554843" y="2003509"/>
                  <a:pt x="5554843" y="2003509"/>
                </a:cubicBezTo>
                <a:cubicBezTo>
                  <a:pt x="5550146" y="2001159"/>
                  <a:pt x="5554843" y="2003509"/>
                  <a:pt x="5550146" y="2001159"/>
                </a:cubicBezTo>
                <a:cubicBezTo>
                  <a:pt x="5540751" y="1996460"/>
                  <a:pt x="5540751" y="1996460"/>
                  <a:pt x="5529007" y="1991764"/>
                </a:cubicBezTo>
                <a:cubicBezTo>
                  <a:pt x="5531356" y="1991764"/>
                  <a:pt x="5531356" y="1991764"/>
                  <a:pt x="5531356" y="1994112"/>
                </a:cubicBezTo>
                <a:cubicBezTo>
                  <a:pt x="5529007" y="1991764"/>
                  <a:pt x="5529007" y="1991764"/>
                  <a:pt x="5526658" y="1991764"/>
                </a:cubicBezTo>
                <a:cubicBezTo>
                  <a:pt x="5524310" y="1989415"/>
                  <a:pt x="5521961" y="1989415"/>
                  <a:pt x="5519612" y="1987067"/>
                </a:cubicBezTo>
                <a:cubicBezTo>
                  <a:pt x="5521961" y="1989415"/>
                  <a:pt x="5521961" y="1989415"/>
                  <a:pt x="5524310" y="1989415"/>
                </a:cubicBezTo>
                <a:cubicBezTo>
                  <a:pt x="5521961" y="1987067"/>
                  <a:pt x="5521961" y="1987067"/>
                  <a:pt x="5517263" y="1984719"/>
                </a:cubicBezTo>
                <a:cubicBezTo>
                  <a:pt x="5510217" y="1982369"/>
                  <a:pt x="5510217" y="1982369"/>
                  <a:pt x="5505519" y="1980020"/>
                </a:cubicBezTo>
                <a:cubicBezTo>
                  <a:pt x="5510217" y="1982369"/>
                  <a:pt x="5510217" y="1982369"/>
                  <a:pt x="5512566" y="1984719"/>
                </a:cubicBezTo>
                <a:cubicBezTo>
                  <a:pt x="5517263" y="1994112"/>
                  <a:pt x="5521961" y="1991764"/>
                  <a:pt x="5507868" y="1987067"/>
                </a:cubicBezTo>
                <a:cubicBezTo>
                  <a:pt x="5507868" y="1989415"/>
                  <a:pt x="5498473" y="1987067"/>
                  <a:pt x="5500822" y="1989415"/>
                </a:cubicBezTo>
                <a:cubicBezTo>
                  <a:pt x="5500822" y="1989415"/>
                  <a:pt x="5500822" y="1989415"/>
                  <a:pt x="5503170" y="1991764"/>
                </a:cubicBezTo>
                <a:cubicBezTo>
                  <a:pt x="5493775" y="1987067"/>
                  <a:pt x="5493775" y="1987067"/>
                  <a:pt x="5484380" y="1984719"/>
                </a:cubicBezTo>
                <a:cubicBezTo>
                  <a:pt x="5489078" y="1987067"/>
                  <a:pt x="5489078" y="1987067"/>
                  <a:pt x="5493775" y="1989415"/>
                </a:cubicBezTo>
                <a:cubicBezTo>
                  <a:pt x="5493775" y="1991764"/>
                  <a:pt x="5493775" y="1991764"/>
                  <a:pt x="5493775" y="1991764"/>
                </a:cubicBezTo>
                <a:cubicBezTo>
                  <a:pt x="5486729" y="1989415"/>
                  <a:pt x="5486729" y="1989415"/>
                  <a:pt x="5479683" y="1987067"/>
                </a:cubicBezTo>
                <a:cubicBezTo>
                  <a:pt x="5477334" y="1984719"/>
                  <a:pt x="5477334" y="1984719"/>
                  <a:pt x="5474985" y="1982369"/>
                </a:cubicBezTo>
                <a:cubicBezTo>
                  <a:pt x="5474985" y="1980020"/>
                  <a:pt x="5474985" y="1980020"/>
                  <a:pt x="5474985" y="1980020"/>
                </a:cubicBezTo>
                <a:cubicBezTo>
                  <a:pt x="5470288" y="1977673"/>
                  <a:pt x="5470288" y="1977673"/>
                  <a:pt x="5465590" y="1975323"/>
                </a:cubicBezTo>
                <a:cubicBezTo>
                  <a:pt x="5472636" y="1977673"/>
                  <a:pt x="5484380" y="1982369"/>
                  <a:pt x="5491427" y="1984719"/>
                </a:cubicBezTo>
                <a:cubicBezTo>
                  <a:pt x="5496124" y="1987067"/>
                  <a:pt x="5500822" y="1984719"/>
                  <a:pt x="5500822" y="1984719"/>
                </a:cubicBezTo>
                <a:cubicBezTo>
                  <a:pt x="5493775" y="1977673"/>
                  <a:pt x="5489078" y="1975323"/>
                  <a:pt x="5477334" y="1970625"/>
                </a:cubicBezTo>
                <a:cubicBezTo>
                  <a:pt x="5465590" y="1963579"/>
                  <a:pt x="5465590" y="1965927"/>
                  <a:pt x="5451497" y="1958882"/>
                </a:cubicBezTo>
                <a:cubicBezTo>
                  <a:pt x="5449148" y="1958882"/>
                  <a:pt x="5449148" y="1958882"/>
                  <a:pt x="5449148" y="1958882"/>
                </a:cubicBezTo>
                <a:cubicBezTo>
                  <a:pt x="5444451" y="1956533"/>
                  <a:pt x="5444451" y="1956533"/>
                  <a:pt x="5439753" y="1956533"/>
                </a:cubicBezTo>
                <a:cubicBezTo>
                  <a:pt x="5442102" y="1958882"/>
                  <a:pt x="5442102" y="1958882"/>
                  <a:pt x="5446800" y="1958882"/>
                </a:cubicBezTo>
                <a:cubicBezTo>
                  <a:pt x="5437405" y="1956533"/>
                  <a:pt x="5437405" y="1956533"/>
                  <a:pt x="5425661" y="1951836"/>
                </a:cubicBezTo>
                <a:cubicBezTo>
                  <a:pt x="5425661" y="1954185"/>
                  <a:pt x="5425661" y="1954185"/>
                  <a:pt x="5425661" y="1954185"/>
                </a:cubicBezTo>
                <a:cubicBezTo>
                  <a:pt x="5418615" y="1951836"/>
                  <a:pt x="5418615" y="1951836"/>
                  <a:pt x="5411568" y="1949487"/>
                </a:cubicBezTo>
                <a:cubicBezTo>
                  <a:pt x="5411568" y="1951836"/>
                  <a:pt x="5411568" y="1951836"/>
                  <a:pt x="5409219" y="1951836"/>
                </a:cubicBezTo>
                <a:cubicBezTo>
                  <a:pt x="5404522" y="1949487"/>
                  <a:pt x="5406871" y="1949487"/>
                  <a:pt x="5402173" y="1949487"/>
                </a:cubicBezTo>
                <a:cubicBezTo>
                  <a:pt x="5399824" y="1949487"/>
                  <a:pt x="5399824" y="1949487"/>
                  <a:pt x="5397475" y="1949487"/>
                </a:cubicBezTo>
                <a:close/>
                <a:moveTo>
                  <a:pt x="4984086" y="1944452"/>
                </a:moveTo>
                <a:lnTo>
                  <a:pt x="4985558" y="1945083"/>
                </a:lnTo>
                <a:lnTo>
                  <a:pt x="4985589" y="1944989"/>
                </a:lnTo>
                <a:close/>
                <a:moveTo>
                  <a:pt x="1520023" y="1943885"/>
                </a:moveTo>
                <a:cubicBezTo>
                  <a:pt x="1524209" y="1943958"/>
                  <a:pt x="1529642" y="1944253"/>
                  <a:pt x="1536103" y="1944839"/>
                </a:cubicBezTo>
                <a:lnTo>
                  <a:pt x="1522011" y="1947187"/>
                </a:lnTo>
                <a:cubicBezTo>
                  <a:pt x="1506157" y="1945425"/>
                  <a:pt x="1507477" y="1943666"/>
                  <a:pt x="1520023" y="1943885"/>
                </a:cubicBezTo>
                <a:close/>
                <a:moveTo>
                  <a:pt x="5517263" y="1942441"/>
                </a:moveTo>
                <a:lnTo>
                  <a:pt x="5514914" y="1944789"/>
                </a:lnTo>
                <a:lnTo>
                  <a:pt x="5521961" y="1954185"/>
                </a:lnTo>
                <a:cubicBezTo>
                  <a:pt x="5514914" y="1961230"/>
                  <a:pt x="5519612" y="1956533"/>
                  <a:pt x="5512566" y="1963579"/>
                </a:cubicBezTo>
                <a:cubicBezTo>
                  <a:pt x="5526658" y="1961230"/>
                  <a:pt x="5526658" y="1958882"/>
                  <a:pt x="5526658" y="1944789"/>
                </a:cubicBezTo>
                <a:close/>
                <a:moveTo>
                  <a:pt x="1211967" y="1940123"/>
                </a:moveTo>
                <a:lnTo>
                  <a:pt x="1219016" y="1944821"/>
                </a:lnTo>
                <a:lnTo>
                  <a:pt x="1211967" y="1951864"/>
                </a:lnTo>
                <a:lnTo>
                  <a:pt x="1204923" y="1944821"/>
                </a:lnTo>
                <a:close/>
                <a:moveTo>
                  <a:pt x="5078040" y="1940091"/>
                </a:moveTo>
                <a:lnTo>
                  <a:pt x="5080390" y="1941119"/>
                </a:lnTo>
                <a:lnTo>
                  <a:pt x="5080390" y="1940091"/>
                </a:lnTo>
                <a:lnTo>
                  <a:pt x="5080389" y="1940091"/>
                </a:lnTo>
                <a:cubicBezTo>
                  <a:pt x="5078040" y="1940091"/>
                  <a:pt x="5078040" y="1940091"/>
                  <a:pt x="5078040" y="1940091"/>
                </a:cubicBezTo>
                <a:close/>
                <a:moveTo>
                  <a:pt x="5185597" y="1938231"/>
                </a:moveTo>
                <a:lnTo>
                  <a:pt x="5168615" y="1941156"/>
                </a:lnTo>
                <a:lnTo>
                  <a:pt x="5162513" y="1940410"/>
                </a:lnTo>
                <a:lnTo>
                  <a:pt x="5111737" y="1954834"/>
                </a:lnTo>
                <a:lnTo>
                  <a:pt x="5115620" y="1956533"/>
                </a:lnTo>
                <a:lnTo>
                  <a:pt x="5109660" y="1955682"/>
                </a:lnTo>
                <a:lnTo>
                  <a:pt x="5040460" y="1989415"/>
                </a:lnTo>
                <a:cubicBezTo>
                  <a:pt x="5038111" y="1989415"/>
                  <a:pt x="5038111" y="1989415"/>
                  <a:pt x="5038111" y="1989415"/>
                </a:cubicBezTo>
                <a:cubicBezTo>
                  <a:pt x="5035763" y="1989415"/>
                  <a:pt x="5035763" y="1989415"/>
                  <a:pt x="5033414" y="1991764"/>
                </a:cubicBezTo>
                <a:cubicBezTo>
                  <a:pt x="5033414" y="1994112"/>
                  <a:pt x="5031065" y="1994112"/>
                  <a:pt x="5031065" y="1994112"/>
                </a:cubicBezTo>
                <a:cubicBezTo>
                  <a:pt x="5033414" y="1994112"/>
                  <a:pt x="5033414" y="1994112"/>
                  <a:pt x="5033414" y="1994112"/>
                </a:cubicBezTo>
                <a:lnTo>
                  <a:pt x="5038111" y="1991764"/>
                </a:lnTo>
                <a:lnTo>
                  <a:pt x="5035763" y="1994112"/>
                </a:lnTo>
                <a:cubicBezTo>
                  <a:pt x="5033414" y="1996460"/>
                  <a:pt x="5033414" y="1994112"/>
                  <a:pt x="5031065" y="1996460"/>
                </a:cubicBezTo>
                <a:cubicBezTo>
                  <a:pt x="5028716" y="1998810"/>
                  <a:pt x="5028716" y="1998810"/>
                  <a:pt x="5028716" y="1998810"/>
                </a:cubicBezTo>
                <a:cubicBezTo>
                  <a:pt x="5031065" y="1998810"/>
                  <a:pt x="5031065" y="1998810"/>
                  <a:pt x="5031065" y="1998810"/>
                </a:cubicBezTo>
                <a:cubicBezTo>
                  <a:pt x="5031065" y="1996460"/>
                  <a:pt x="5031065" y="1996460"/>
                  <a:pt x="5033414" y="1996460"/>
                </a:cubicBezTo>
                <a:cubicBezTo>
                  <a:pt x="5038111" y="1994112"/>
                  <a:pt x="5042809" y="1991764"/>
                  <a:pt x="5042809" y="1991764"/>
                </a:cubicBezTo>
                <a:cubicBezTo>
                  <a:pt x="5045158" y="1989415"/>
                  <a:pt x="5045158" y="1989415"/>
                  <a:pt x="5047507" y="1989415"/>
                </a:cubicBezTo>
                <a:cubicBezTo>
                  <a:pt x="5045158" y="1991764"/>
                  <a:pt x="5045158" y="1991764"/>
                  <a:pt x="5042809" y="1994112"/>
                </a:cubicBezTo>
                <a:cubicBezTo>
                  <a:pt x="5038111" y="1996460"/>
                  <a:pt x="5038111" y="1996460"/>
                  <a:pt x="5033414" y="1998810"/>
                </a:cubicBezTo>
                <a:cubicBezTo>
                  <a:pt x="5028716" y="2003509"/>
                  <a:pt x="5028716" y="2003509"/>
                  <a:pt x="5026367" y="2005860"/>
                </a:cubicBezTo>
                <a:cubicBezTo>
                  <a:pt x="5026367" y="2008212"/>
                  <a:pt x="5026367" y="2008212"/>
                  <a:pt x="5024019" y="2010553"/>
                </a:cubicBezTo>
                <a:cubicBezTo>
                  <a:pt x="5026367" y="2008212"/>
                  <a:pt x="5026367" y="2008212"/>
                  <a:pt x="5026367" y="2010553"/>
                </a:cubicBezTo>
                <a:cubicBezTo>
                  <a:pt x="5024019" y="2010553"/>
                  <a:pt x="5024019" y="2010553"/>
                  <a:pt x="5024019" y="2012900"/>
                </a:cubicBezTo>
                <a:cubicBezTo>
                  <a:pt x="5024019" y="2012900"/>
                  <a:pt x="5024019" y="2012900"/>
                  <a:pt x="5026367" y="2012900"/>
                </a:cubicBezTo>
                <a:cubicBezTo>
                  <a:pt x="5021670" y="2017598"/>
                  <a:pt x="5031065" y="2019944"/>
                  <a:pt x="5031065" y="2022296"/>
                </a:cubicBezTo>
                <a:cubicBezTo>
                  <a:pt x="5033414" y="2022296"/>
                  <a:pt x="5033414" y="2022296"/>
                  <a:pt x="5038111" y="2019944"/>
                </a:cubicBezTo>
                <a:cubicBezTo>
                  <a:pt x="5040460" y="2019944"/>
                  <a:pt x="5040460" y="2019944"/>
                  <a:pt x="5042809" y="2019944"/>
                </a:cubicBezTo>
                <a:cubicBezTo>
                  <a:pt x="5042809" y="2022296"/>
                  <a:pt x="5042809" y="2022296"/>
                  <a:pt x="5042809" y="2022296"/>
                </a:cubicBezTo>
                <a:cubicBezTo>
                  <a:pt x="5047507" y="2019944"/>
                  <a:pt x="5047507" y="2019944"/>
                  <a:pt x="5052204" y="2017598"/>
                </a:cubicBezTo>
                <a:cubicBezTo>
                  <a:pt x="5054553" y="2015249"/>
                  <a:pt x="5059250" y="2010553"/>
                  <a:pt x="5061599" y="2008212"/>
                </a:cubicBezTo>
                <a:cubicBezTo>
                  <a:pt x="5061599" y="2008212"/>
                  <a:pt x="5061599" y="2008212"/>
                  <a:pt x="5061599" y="2005860"/>
                </a:cubicBezTo>
                <a:cubicBezTo>
                  <a:pt x="5070994" y="2003509"/>
                  <a:pt x="5070994" y="1998810"/>
                  <a:pt x="5075693" y="1996460"/>
                </a:cubicBezTo>
                <a:cubicBezTo>
                  <a:pt x="5075693" y="1996460"/>
                  <a:pt x="5075693" y="1996460"/>
                  <a:pt x="5073343" y="1996460"/>
                </a:cubicBezTo>
                <a:cubicBezTo>
                  <a:pt x="5073343" y="1994112"/>
                  <a:pt x="5073343" y="1994112"/>
                  <a:pt x="5073343" y="1994112"/>
                </a:cubicBezTo>
                <a:cubicBezTo>
                  <a:pt x="5078042" y="1991764"/>
                  <a:pt x="5078042" y="1991764"/>
                  <a:pt x="5085088" y="1989415"/>
                </a:cubicBezTo>
                <a:cubicBezTo>
                  <a:pt x="5085088" y="1989415"/>
                  <a:pt x="5085088" y="1989415"/>
                  <a:pt x="5087437" y="1987067"/>
                </a:cubicBezTo>
                <a:cubicBezTo>
                  <a:pt x="5092134" y="1987067"/>
                  <a:pt x="5092134" y="1987067"/>
                  <a:pt x="5096832" y="1984719"/>
                </a:cubicBezTo>
                <a:cubicBezTo>
                  <a:pt x="5101530" y="1982369"/>
                  <a:pt x="5117971" y="1972974"/>
                  <a:pt x="5120319" y="1970625"/>
                </a:cubicBezTo>
                <a:cubicBezTo>
                  <a:pt x="5122668" y="1970625"/>
                  <a:pt x="5122668" y="1970625"/>
                  <a:pt x="5125017" y="1970625"/>
                </a:cubicBezTo>
                <a:cubicBezTo>
                  <a:pt x="5146156" y="1965927"/>
                  <a:pt x="5167295" y="1956533"/>
                  <a:pt x="5171993" y="1951836"/>
                </a:cubicBezTo>
                <a:cubicBezTo>
                  <a:pt x="5169644" y="1951836"/>
                  <a:pt x="5169644" y="1951836"/>
                  <a:pt x="5167295" y="1951836"/>
                </a:cubicBezTo>
                <a:cubicBezTo>
                  <a:pt x="5157900" y="1951836"/>
                  <a:pt x="5157900" y="1951836"/>
                  <a:pt x="5150854" y="1954185"/>
                </a:cubicBezTo>
                <a:cubicBezTo>
                  <a:pt x="5150854" y="1954185"/>
                  <a:pt x="5150854" y="1954185"/>
                  <a:pt x="5148505" y="1954185"/>
                </a:cubicBezTo>
                <a:cubicBezTo>
                  <a:pt x="5143807" y="1956533"/>
                  <a:pt x="5143807" y="1956533"/>
                  <a:pt x="5141459" y="1956533"/>
                </a:cubicBezTo>
                <a:cubicBezTo>
                  <a:pt x="5141459" y="1954185"/>
                  <a:pt x="5153203" y="1949487"/>
                  <a:pt x="5157900" y="1949487"/>
                </a:cubicBezTo>
                <a:cubicBezTo>
                  <a:pt x="5162598" y="1949487"/>
                  <a:pt x="5157900" y="1951836"/>
                  <a:pt x="5162598" y="1951836"/>
                </a:cubicBezTo>
                <a:cubicBezTo>
                  <a:pt x="5167295" y="1951836"/>
                  <a:pt x="5167295" y="1949487"/>
                  <a:pt x="5171993" y="1949487"/>
                </a:cubicBezTo>
                <a:cubicBezTo>
                  <a:pt x="5171993" y="1947138"/>
                  <a:pt x="5171993" y="1947138"/>
                  <a:pt x="5171993" y="1947138"/>
                </a:cubicBezTo>
                <a:cubicBezTo>
                  <a:pt x="5174341" y="1944789"/>
                  <a:pt x="5169644" y="1944789"/>
                  <a:pt x="5164946" y="1944789"/>
                </a:cubicBezTo>
                <a:cubicBezTo>
                  <a:pt x="5157900" y="1947138"/>
                  <a:pt x="5162598" y="1944789"/>
                  <a:pt x="5157900" y="1944789"/>
                </a:cubicBezTo>
                <a:cubicBezTo>
                  <a:pt x="5162598" y="1942441"/>
                  <a:pt x="5162598" y="1942441"/>
                  <a:pt x="5164946" y="1942441"/>
                </a:cubicBezTo>
                <a:cubicBezTo>
                  <a:pt x="5169644" y="1942441"/>
                  <a:pt x="5169644" y="1942441"/>
                  <a:pt x="5174341" y="1942441"/>
                </a:cubicBezTo>
                <a:cubicBezTo>
                  <a:pt x="5179039" y="1940092"/>
                  <a:pt x="5179039" y="1940092"/>
                  <a:pt x="5183737" y="1940092"/>
                </a:cubicBezTo>
                <a:close/>
                <a:moveTo>
                  <a:pt x="4965299" y="1937743"/>
                </a:moveTo>
                <a:cubicBezTo>
                  <a:pt x="4960601" y="1940091"/>
                  <a:pt x="4953555" y="1942441"/>
                  <a:pt x="4948857" y="1942441"/>
                </a:cubicBezTo>
                <a:cubicBezTo>
                  <a:pt x="4951206" y="1944789"/>
                  <a:pt x="4953555" y="1947138"/>
                  <a:pt x="4955903" y="1949486"/>
                </a:cubicBezTo>
                <a:cubicBezTo>
                  <a:pt x="4951206" y="1949486"/>
                  <a:pt x="4948857" y="1947138"/>
                  <a:pt x="4944160" y="1947138"/>
                </a:cubicBezTo>
                <a:cubicBezTo>
                  <a:pt x="4941811" y="1951835"/>
                  <a:pt x="4941811" y="1954184"/>
                  <a:pt x="4939462" y="1958881"/>
                </a:cubicBezTo>
                <a:cubicBezTo>
                  <a:pt x="4941811" y="1958881"/>
                  <a:pt x="4941811" y="1958881"/>
                  <a:pt x="4941811" y="1958881"/>
                </a:cubicBezTo>
                <a:cubicBezTo>
                  <a:pt x="4941811" y="1961230"/>
                  <a:pt x="4939462" y="1961230"/>
                  <a:pt x="4939462" y="1961230"/>
                </a:cubicBezTo>
                <a:cubicBezTo>
                  <a:pt x="4937114" y="1963579"/>
                  <a:pt x="4937114" y="1963579"/>
                  <a:pt x="4937114" y="1965928"/>
                </a:cubicBezTo>
                <a:lnTo>
                  <a:pt x="4947004" y="1971579"/>
                </a:lnTo>
                <a:lnTo>
                  <a:pt x="4946509" y="1970625"/>
                </a:lnTo>
                <a:lnTo>
                  <a:pt x="4953555" y="1963579"/>
                </a:lnTo>
                <a:lnTo>
                  <a:pt x="4953555" y="1975323"/>
                </a:lnTo>
                <a:cubicBezTo>
                  <a:pt x="4955903" y="1975323"/>
                  <a:pt x="4955903" y="1975323"/>
                  <a:pt x="4955903" y="1975323"/>
                </a:cubicBezTo>
                <a:lnTo>
                  <a:pt x="4960600" y="1977673"/>
                </a:lnTo>
                <a:lnTo>
                  <a:pt x="4960602" y="1977673"/>
                </a:lnTo>
                <a:lnTo>
                  <a:pt x="4962950" y="1975323"/>
                </a:lnTo>
                <a:lnTo>
                  <a:pt x="4960602" y="1963579"/>
                </a:lnTo>
                <a:lnTo>
                  <a:pt x="4953555" y="1956533"/>
                </a:lnTo>
                <a:lnTo>
                  <a:pt x="4969997" y="1956533"/>
                </a:lnTo>
                <a:lnTo>
                  <a:pt x="4965299" y="1949487"/>
                </a:lnTo>
                <a:cubicBezTo>
                  <a:pt x="4973520" y="1948312"/>
                  <a:pt x="4975282" y="1948899"/>
                  <a:pt x="4975869" y="1948606"/>
                </a:cubicBezTo>
                <a:lnTo>
                  <a:pt x="4979233" y="1942719"/>
                </a:lnTo>
                <a:close/>
                <a:moveTo>
                  <a:pt x="5363636" y="1933324"/>
                </a:moveTo>
                <a:lnTo>
                  <a:pt x="5363796" y="1934021"/>
                </a:lnTo>
                <a:lnTo>
                  <a:pt x="5369290" y="1935394"/>
                </a:lnTo>
                <a:lnTo>
                  <a:pt x="5373988" y="1935394"/>
                </a:lnTo>
                <a:close/>
                <a:moveTo>
                  <a:pt x="5430359" y="1933046"/>
                </a:moveTo>
                <a:lnTo>
                  <a:pt x="5437405" y="1940092"/>
                </a:lnTo>
                <a:lnTo>
                  <a:pt x="5437405" y="1933046"/>
                </a:lnTo>
                <a:close/>
                <a:moveTo>
                  <a:pt x="5381034" y="1933046"/>
                </a:moveTo>
                <a:cubicBezTo>
                  <a:pt x="5385731" y="1937743"/>
                  <a:pt x="5385731" y="1937743"/>
                  <a:pt x="5385731" y="1937743"/>
                </a:cubicBezTo>
                <a:lnTo>
                  <a:pt x="5390429" y="1937743"/>
                </a:lnTo>
                <a:lnTo>
                  <a:pt x="5392778" y="1937743"/>
                </a:lnTo>
                <a:cubicBezTo>
                  <a:pt x="5392778" y="1937743"/>
                  <a:pt x="5392778" y="1937743"/>
                  <a:pt x="5395127" y="1937743"/>
                </a:cubicBezTo>
                <a:cubicBezTo>
                  <a:pt x="5392778" y="1937743"/>
                  <a:pt x="5392778" y="1937743"/>
                  <a:pt x="5388080" y="1935394"/>
                </a:cubicBezTo>
                <a:cubicBezTo>
                  <a:pt x="5385731" y="1935394"/>
                  <a:pt x="5385731" y="1935394"/>
                  <a:pt x="5381034" y="1933046"/>
                </a:cubicBezTo>
                <a:close/>
                <a:moveTo>
                  <a:pt x="5195481" y="1930697"/>
                </a:moveTo>
                <a:cubicBezTo>
                  <a:pt x="5190783" y="1933046"/>
                  <a:pt x="5190783" y="1933046"/>
                  <a:pt x="5186085" y="1933046"/>
                </a:cubicBezTo>
                <a:cubicBezTo>
                  <a:pt x="5188434" y="1933046"/>
                  <a:pt x="5188434" y="1933046"/>
                  <a:pt x="5188434" y="1933046"/>
                </a:cubicBezTo>
                <a:lnTo>
                  <a:pt x="5182188" y="1934821"/>
                </a:lnTo>
                <a:lnTo>
                  <a:pt x="5183413" y="1935394"/>
                </a:lnTo>
                <a:lnTo>
                  <a:pt x="5183737" y="1935394"/>
                </a:lnTo>
                <a:cubicBezTo>
                  <a:pt x="5186085" y="1933046"/>
                  <a:pt x="5186085" y="1933046"/>
                  <a:pt x="5190783" y="1933046"/>
                </a:cubicBezTo>
                <a:cubicBezTo>
                  <a:pt x="5193132" y="1933046"/>
                  <a:pt x="5200178" y="1930697"/>
                  <a:pt x="5200178" y="1930697"/>
                </a:cubicBezTo>
                <a:cubicBezTo>
                  <a:pt x="5200178" y="1930697"/>
                  <a:pt x="5197829" y="1930697"/>
                  <a:pt x="5197829" y="1930697"/>
                </a:cubicBezTo>
                <a:close/>
                <a:moveTo>
                  <a:pt x="5167295" y="1925999"/>
                </a:moveTo>
                <a:lnTo>
                  <a:pt x="5170777" y="1929482"/>
                </a:lnTo>
                <a:lnTo>
                  <a:pt x="5174341" y="1931149"/>
                </a:lnTo>
                <a:lnTo>
                  <a:pt x="5174341" y="1925999"/>
                </a:lnTo>
                <a:close/>
                <a:moveTo>
                  <a:pt x="4944160" y="1918953"/>
                </a:moveTo>
                <a:cubicBezTo>
                  <a:pt x="4944160" y="1921302"/>
                  <a:pt x="4941811" y="1921302"/>
                  <a:pt x="4941811" y="1923651"/>
                </a:cubicBezTo>
                <a:cubicBezTo>
                  <a:pt x="4944160" y="1923651"/>
                  <a:pt x="4944160" y="1923651"/>
                  <a:pt x="4944160" y="1923651"/>
                </a:cubicBezTo>
                <a:cubicBezTo>
                  <a:pt x="4944160" y="1923651"/>
                  <a:pt x="4946509" y="1923651"/>
                  <a:pt x="4948857" y="1923651"/>
                </a:cubicBezTo>
                <a:cubicBezTo>
                  <a:pt x="4948857" y="1921302"/>
                  <a:pt x="4946509" y="1921302"/>
                  <a:pt x="4944160" y="1918953"/>
                </a:cubicBezTo>
                <a:close/>
                <a:moveTo>
                  <a:pt x="5507868" y="1911907"/>
                </a:moveTo>
                <a:lnTo>
                  <a:pt x="5517263" y="1911907"/>
                </a:lnTo>
                <a:lnTo>
                  <a:pt x="5512566" y="1918954"/>
                </a:lnTo>
                <a:close/>
                <a:moveTo>
                  <a:pt x="5176690" y="1911907"/>
                </a:moveTo>
                <a:lnTo>
                  <a:pt x="5169644" y="1918954"/>
                </a:lnTo>
                <a:lnTo>
                  <a:pt x="5176690" y="1921303"/>
                </a:lnTo>
                <a:lnTo>
                  <a:pt x="5181388" y="1918954"/>
                </a:lnTo>
                <a:close/>
                <a:moveTo>
                  <a:pt x="4991135" y="1909558"/>
                </a:moveTo>
                <a:cubicBezTo>
                  <a:pt x="4991135" y="1909558"/>
                  <a:pt x="4988787" y="1911907"/>
                  <a:pt x="4988787" y="1911907"/>
                </a:cubicBezTo>
                <a:cubicBezTo>
                  <a:pt x="4988787" y="1911907"/>
                  <a:pt x="4986438" y="1911907"/>
                  <a:pt x="4986438" y="1911907"/>
                </a:cubicBezTo>
                <a:cubicBezTo>
                  <a:pt x="4986438" y="1911907"/>
                  <a:pt x="4986438" y="1914256"/>
                  <a:pt x="4986438" y="1914256"/>
                </a:cubicBezTo>
                <a:cubicBezTo>
                  <a:pt x="4984089" y="1916605"/>
                  <a:pt x="4984089" y="1916605"/>
                  <a:pt x="4981740" y="1916605"/>
                </a:cubicBezTo>
                <a:cubicBezTo>
                  <a:pt x="4979391" y="1918953"/>
                  <a:pt x="4977043" y="1923651"/>
                  <a:pt x="4974694" y="1926000"/>
                </a:cubicBezTo>
                <a:cubicBezTo>
                  <a:pt x="4974694" y="1928348"/>
                  <a:pt x="4972345" y="1928348"/>
                  <a:pt x="4972345" y="1928348"/>
                </a:cubicBezTo>
                <a:cubicBezTo>
                  <a:pt x="4972345" y="1928348"/>
                  <a:pt x="4972345" y="1930697"/>
                  <a:pt x="4972345" y="1930697"/>
                </a:cubicBezTo>
                <a:cubicBezTo>
                  <a:pt x="4969996" y="1930697"/>
                  <a:pt x="4969996" y="1933046"/>
                  <a:pt x="4969996" y="1933046"/>
                </a:cubicBezTo>
                <a:lnTo>
                  <a:pt x="4986384" y="1942604"/>
                </a:lnTo>
                <a:lnTo>
                  <a:pt x="4986438" y="1942441"/>
                </a:lnTo>
                <a:cubicBezTo>
                  <a:pt x="4986438" y="1940092"/>
                  <a:pt x="4988787" y="1940092"/>
                  <a:pt x="4988787" y="1940092"/>
                </a:cubicBezTo>
                <a:cubicBezTo>
                  <a:pt x="4988787" y="1937743"/>
                  <a:pt x="4986438" y="1937743"/>
                  <a:pt x="4986438" y="1935394"/>
                </a:cubicBezTo>
                <a:lnTo>
                  <a:pt x="4993485" y="1935394"/>
                </a:lnTo>
                <a:lnTo>
                  <a:pt x="4993485" y="1928349"/>
                </a:lnTo>
                <a:cubicBezTo>
                  <a:pt x="5002880" y="1935394"/>
                  <a:pt x="5000531" y="1928349"/>
                  <a:pt x="4998182" y="1937743"/>
                </a:cubicBezTo>
                <a:lnTo>
                  <a:pt x="5007577" y="1949487"/>
                </a:lnTo>
                <a:cubicBezTo>
                  <a:pt x="5014623" y="1944789"/>
                  <a:pt x="5007577" y="1947138"/>
                  <a:pt x="5016972" y="1949487"/>
                </a:cubicBezTo>
                <a:cubicBezTo>
                  <a:pt x="5026367" y="1937743"/>
                  <a:pt x="5014623" y="1944789"/>
                  <a:pt x="5031065" y="1942441"/>
                </a:cubicBezTo>
                <a:lnTo>
                  <a:pt x="5031065" y="1949486"/>
                </a:lnTo>
                <a:lnTo>
                  <a:pt x="5036113" y="1946121"/>
                </a:lnTo>
                <a:lnTo>
                  <a:pt x="5033414" y="1942441"/>
                </a:lnTo>
                <a:lnTo>
                  <a:pt x="5042809" y="1937743"/>
                </a:lnTo>
                <a:lnTo>
                  <a:pt x="5049855" y="1937743"/>
                </a:lnTo>
                <a:lnTo>
                  <a:pt x="5051582" y="1937455"/>
                </a:lnTo>
                <a:close/>
                <a:moveTo>
                  <a:pt x="5399486" y="1905069"/>
                </a:moveTo>
                <a:lnTo>
                  <a:pt x="5400134" y="1905100"/>
                </a:lnTo>
                <a:lnTo>
                  <a:pt x="5399824" y="1905449"/>
                </a:lnTo>
                <a:close/>
                <a:moveTo>
                  <a:pt x="5387073" y="1902512"/>
                </a:moveTo>
                <a:lnTo>
                  <a:pt x="5391604" y="1902512"/>
                </a:lnTo>
                <a:lnTo>
                  <a:pt x="5388080" y="1904861"/>
                </a:lnTo>
                <a:close/>
                <a:moveTo>
                  <a:pt x="5395127" y="1900164"/>
                </a:moveTo>
                <a:lnTo>
                  <a:pt x="5399486" y="1905069"/>
                </a:lnTo>
                <a:lnTo>
                  <a:pt x="5395127" y="1904861"/>
                </a:lnTo>
                <a:lnTo>
                  <a:pt x="5395127" y="1902512"/>
                </a:lnTo>
                <a:lnTo>
                  <a:pt x="5391604" y="1902512"/>
                </a:lnTo>
                <a:close/>
                <a:moveTo>
                  <a:pt x="5140620" y="1898233"/>
                </a:moveTo>
                <a:lnTo>
                  <a:pt x="5127364" y="1904862"/>
                </a:lnTo>
                <a:cubicBezTo>
                  <a:pt x="5127364" y="1904862"/>
                  <a:pt x="5127364" y="1904862"/>
                  <a:pt x="5127364" y="1907210"/>
                </a:cubicBezTo>
                <a:cubicBezTo>
                  <a:pt x="5125016" y="1909558"/>
                  <a:pt x="5122667" y="1909558"/>
                  <a:pt x="5122667" y="1909558"/>
                </a:cubicBezTo>
                <a:lnTo>
                  <a:pt x="5135723" y="1914667"/>
                </a:lnTo>
                <a:lnTo>
                  <a:pt x="5142046" y="1911320"/>
                </a:lnTo>
                <a:cubicBezTo>
                  <a:pt x="5144394" y="1908384"/>
                  <a:pt x="5146156" y="1904861"/>
                  <a:pt x="5148505" y="1902512"/>
                </a:cubicBezTo>
                <a:lnTo>
                  <a:pt x="5139110" y="1902512"/>
                </a:lnTo>
                <a:close/>
                <a:moveTo>
                  <a:pt x="4901882" y="1897815"/>
                </a:moveTo>
                <a:cubicBezTo>
                  <a:pt x="4904230" y="1911907"/>
                  <a:pt x="4911277" y="1916605"/>
                  <a:pt x="4920672" y="1921302"/>
                </a:cubicBezTo>
                <a:cubicBezTo>
                  <a:pt x="4923021" y="1916605"/>
                  <a:pt x="4923021" y="1914256"/>
                  <a:pt x="4925370" y="1911907"/>
                </a:cubicBezTo>
                <a:cubicBezTo>
                  <a:pt x="4918323" y="1904862"/>
                  <a:pt x="4908928" y="1902513"/>
                  <a:pt x="4901882" y="1897815"/>
                </a:cubicBezTo>
                <a:close/>
                <a:moveTo>
                  <a:pt x="4972345" y="1895467"/>
                </a:moveTo>
                <a:cubicBezTo>
                  <a:pt x="4969996" y="1897815"/>
                  <a:pt x="4969996" y="1897815"/>
                  <a:pt x="4969996" y="1897815"/>
                </a:cubicBezTo>
                <a:cubicBezTo>
                  <a:pt x="4967647" y="1897815"/>
                  <a:pt x="4965299" y="1897815"/>
                  <a:pt x="4962950" y="1897815"/>
                </a:cubicBezTo>
                <a:cubicBezTo>
                  <a:pt x="4958252" y="1900164"/>
                  <a:pt x="4953555" y="1907210"/>
                  <a:pt x="4948857" y="1914256"/>
                </a:cubicBezTo>
                <a:cubicBezTo>
                  <a:pt x="4951206" y="1916605"/>
                  <a:pt x="4953555" y="1916605"/>
                  <a:pt x="4955903" y="1918953"/>
                </a:cubicBezTo>
                <a:cubicBezTo>
                  <a:pt x="4958252" y="1918953"/>
                  <a:pt x="4958252" y="1918953"/>
                  <a:pt x="4958252" y="1918953"/>
                </a:cubicBezTo>
                <a:cubicBezTo>
                  <a:pt x="4958252" y="1916605"/>
                  <a:pt x="4958252" y="1916605"/>
                  <a:pt x="4958252" y="1914256"/>
                </a:cubicBezTo>
                <a:cubicBezTo>
                  <a:pt x="4958252" y="1911907"/>
                  <a:pt x="4962950" y="1909558"/>
                  <a:pt x="4965299" y="1907210"/>
                </a:cubicBezTo>
                <a:cubicBezTo>
                  <a:pt x="4967647" y="1904862"/>
                  <a:pt x="4967647" y="1904862"/>
                  <a:pt x="4967647" y="1902513"/>
                </a:cubicBezTo>
                <a:cubicBezTo>
                  <a:pt x="4969996" y="1900164"/>
                  <a:pt x="4972345" y="1897815"/>
                  <a:pt x="4977043" y="1897815"/>
                </a:cubicBezTo>
                <a:cubicBezTo>
                  <a:pt x="4974694" y="1897815"/>
                  <a:pt x="4974694" y="1895467"/>
                  <a:pt x="4972345" y="1895467"/>
                </a:cubicBezTo>
                <a:close/>
                <a:moveTo>
                  <a:pt x="5093014" y="1891650"/>
                </a:moveTo>
                <a:lnTo>
                  <a:pt x="5106226" y="1893118"/>
                </a:lnTo>
                <a:cubicBezTo>
                  <a:pt x="5110923" y="1897815"/>
                  <a:pt x="5101528" y="1895467"/>
                  <a:pt x="5094482" y="1893118"/>
                </a:cubicBezTo>
                <a:close/>
                <a:moveTo>
                  <a:pt x="5092133" y="1890769"/>
                </a:moveTo>
                <a:lnTo>
                  <a:pt x="5093014" y="1891650"/>
                </a:lnTo>
                <a:lnTo>
                  <a:pt x="5092133" y="1891552"/>
                </a:lnTo>
                <a:close/>
                <a:moveTo>
                  <a:pt x="5327012" y="1888420"/>
                </a:moveTo>
                <a:lnTo>
                  <a:pt x="5327012" y="1888421"/>
                </a:lnTo>
                <a:lnTo>
                  <a:pt x="5329359" y="1888421"/>
                </a:lnTo>
                <a:lnTo>
                  <a:pt x="5329359" y="1888420"/>
                </a:lnTo>
                <a:close/>
                <a:moveTo>
                  <a:pt x="5021669" y="1888420"/>
                </a:moveTo>
                <a:cubicBezTo>
                  <a:pt x="5035762" y="1895467"/>
                  <a:pt x="5049855" y="1902513"/>
                  <a:pt x="5066296" y="1909558"/>
                </a:cubicBezTo>
                <a:lnTo>
                  <a:pt x="5070781" y="1906569"/>
                </a:lnTo>
                <a:lnTo>
                  <a:pt x="5068832" y="1900723"/>
                </a:lnTo>
                <a:close/>
                <a:moveTo>
                  <a:pt x="4995833" y="1888420"/>
                </a:moveTo>
                <a:cubicBezTo>
                  <a:pt x="4993484" y="1888420"/>
                  <a:pt x="4993484" y="1890769"/>
                  <a:pt x="4993484" y="1890769"/>
                </a:cubicBezTo>
                <a:cubicBezTo>
                  <a:pt x="5012274" y="1900164"/>
                  <a:pt x="5033413" y="1909558"/>
                  <a:pt x="5052204" y="1918953"/>
                </a:cubicBezTo>
                <a:cubicBezTo>
                  <a:pt x="5054552" y="1916605"/>
                  <a:pt x="5056901" y="1916605"/>
                  <a:pt x="5059250" y="1916605"/>
                </a:cubicBezTo>
                <a:cubicBezTo>
                  <a:pt x="5059250" y="1916605"/>
                  <a:pt x="5061599" y="1914256"/>
                  <a:pt x="5061599" y="1914256"/>
                </a:cubicBezTo>
                <a:cubicBezTo>
                  <a:pt x="5040460" y="1907210"/>
                  <a:pt x="5019321" y="1895467"/>
                  <a:pt x="4995833" y="1888420"/>
                </a:cubicBezTo>
                <a:close/>
                <a:moveTo>
                  <a:pt x="3321155" y="1883723"/>
                </a:moveTo>
                <a:cubicBezTo>
                  <a:pt x="3260085" y="1942441"/>
                  <a:pt x="3257737" y="2062226"/>
                  <a:pt x="3199017" y="2118599"/>
                </a:cubicBezTo>
                <a:cubicBezTo>
                  <a:pt x="3208412" y="2132696"/>
                  <a:pt x="3217807" y="2123298"/>
                  <a:pt x="3231901" y="2139749"/>
                </a:cubicBezTo>
                <a:cubicBezTo>
                  <a:pt x="3269481" y="2085713"/>
                  <a:pt x="3243644" y="2001159"/>
                  <a:pt x="3311758" y="1975323"/>
                </a:cubicBezTo>
                <a:cubicBezTo>
                  <a:pt x="3314107" y="1940091"/>
                  <a:pt x="3351688" y="1914256"/>
                  <a:pt x="3321155" y="1883723"/>
                </a:cubicBezTo>
                <a:close/>
                <a:moveTo>
                  <a:pt x="5270398" y="1883075"/>
                </a:moveTo>
                <a:lnTo>
                  <a:pt x="5268293" y="1897815"/>
                </a:lnTo>
                <a:lnTo>
                  <a:pt x="5265944" y="1907210"/>
                </a:lnTo>
                <a:cubicBezTo>
                  <a:pt x="5275339" y="1900164"/>
                  <a:pt x="5268293" y="1900164"/>
                  <a:pt x="5282385" y="1900164"/>
                </a:cubicBezTo>
                <a:lnTo>
                  <a:pt x="5282385" y="1893118"/>
                </a:lnTo>
                <a:lnTo>
                  <a:pt x="5282384" y="1893118"/>
                </a:lnTo>
                <a:cubicBezTo>
                  <a:pt x="5282384" y="1890769"/>
                  <a:pt x="5282384" y="1890769"/>
                  <a:pt x="5282384" y="1890769"/>
                </a:cubicBezTo>
                <a:cubicBezTo>
                  <a:pt x="5282384" y="1888420"/>
                  <a:pt x="5280035" y="1888420"/>
                  <a:pt x="5277686" y="1888420"/>
                </a:cubicBezTo>
                <a:cubicBezTo>
                  <a:pt x="5275338" y="1886071"/>
                  <a:pt x="5275338" y="1883723"/>
                  <a:pt x="5272989" y="1883723"/>
                </a:cubicBezTo>
                <a:close/>
                <a:moveTo>
                  <a:pt x="4262537" y="1881264"/>
                </a:moveTo>
                <a:cubicBezTo>
                  <a:pt x="4262867" y="1880053"/>
                  <a:pt x="4243049" y="1909559"/>
                  <a:pt x="4253619" y="1895467"/>
                </a:cubicBezTo>
                <a:cubicBezTo>
                  <a:pt x="4260078" y="1885485"/>
                  <a:pt x="4262427" y="1881668"/>
                  <a:pt x="4262537" y="1881264"/>
                </a:cubicBezTo>
                <a:close/>
                <a:moveTo>
                  <a:pt x="5237758" y="1874328"/>
                </a:moveTo>
                <a:lnTo>
                  <a:pt x="5230712" y="1881374"/>
                </a:lnTo>
                <a:lnTo>
                  <a:pt x="5242456" y="1881374"/>
                </a:lnTo>
                <a:close/>
                <a:moveTo>
                  <a:pt x="4892487" y="1871980"/>
                </a:moveTo>
                <a:cubicBezTo>
                  <a:pt x="4892487" y="1871980"/>
                  <a:pt x="4892487" y="1874329"/>
                  <a:pt x="4892487" y="1874329"/>
                </a:cubicBezTo>
                <a:cubicBezTo>
                  <a:pt x="4901882" y="1883723"/>
                  <a:pt x="4913626" y="1890769"/>
                  <a:pt x="4923021" y="1897815"/>
                </a:cubicBezTo>
                <a:cubicBezTo>
                  <a:pt x="4927718" y="1895467"/>
                  <a:pt x="4932416" y="1895467"/>
                  <a:pt x="4937114" y="1895467"/>
                </a:cubicBezTo>
                <a:cubicBezTo>
                  <a:pt x="4937114" y="1895467"/>
                  <a:pt x="4939462" y="1893118"/>
                  <a:pt x="4939462" y="1893118"/>
                </a:cubicBezTo>
                <a:cubicBezTo>
                  <a:pt x="4939462" y="1890769"/>
                  <a:pt x="4941811" y="1890769"/>
                  <a:pt x="4941811" y="1890769"/>
                </a:cubicBezTo>
                <a:cubicBezTo>
                  <a:pt x="4941811" y="1888420"/>
                  <a:pt x="4944160" y="1888420"/>
                  <a:pt x="4944160" y="1886071"/>
                </a:cubicBezTo>
                <a:cubicBezTo>
                  <a:pt x="4946509" y="1886071"/>
                  <a:pt x="4946509" y="1886071"/>
                  <a:pt x="4946509" y="1886071"/>
                </a:cubicBezTo>
                <a:cubicBezTo>
                  <a:pt x="4937114" y="1883723"/>
                  <a:pt x="4925370" y="1881374"/>
                  <a:pt x="4915974" y="1881374"/>
                </a:cubicBezTo>
                <a:cubicBezTo>
                  <a:pt x="4913626" y="1879026"/>
                  <a:pt x="4908928" y="1879026"/>
                  <a:pt x="4906579" y="1876676"/>
                </a:cubicBezTo>
                <a:cubicBezTo>
                  <a:pt x="4901882" y="1874329"/>
                  <a:pt x="4897184" y="1871980"/>
                  <a:pt x="4892487" y="1871980"/>
                </a:cubicBezTo>
                <a:close/>
                <a:moveTo>
                  <a:pt x="5251557" y="1869631"/>
                </a:moveTo>
                <a:lnTo>
                  <a:pt x="5258595" y="1873961"/>
                </a:lnTo>
                <a:lnTo>
                  <a:pt x="5258309" y="1871392"/>
                </a:lnTo>
                <a:cubicBezTo>
                  <a:pt x="5258309" y="1870218"/>
                  <a:pt x="5257722" y="1869631"/>
                  <a:pt x="5254199" y="1869631"/>
                </a:cubicBezTo>
                <a:close/>
                <a:moveTo>
                  <a:pt x="4131482" y="1869631"/>
                </a:moveTo>
                <a:cubicBezTo>
                  <a:pt x="4140877" y="1881374"/>
                  <a:pt x="4154970" y="1902513"/>
                  <a:pt x="4131482" y="1902513"/>
                </a:cubicBezTo>
                <a:cubicBezTo>
                  <a:pt x="4138529" y="1914256"/>
                  <a:pt x="4143226" y="1926000"/>
                  <a:pt x="4150273" y="1937743"/>
                </a:cubicBezTo>
                <a:cubicBezTo>
                  <a:pt x="4138529" y="1951835"/>
                  <a:pt x="4112693" y="1933046"/>
                  <a:pt x="4119738" y="1965928"/>
                </a:cubicBezTo>
                <a:cubicBezTo>
                  <a:pt x="4100948" y="1963579"/>
                  <a:pt x="4098599" y="1963579"/>
                  <a:pt x="4084507" y="1951835"/>
                </a:cubicBezTo>
                <a:cubicBezTo>
                  <a:pt x="4070414" y="1968277"/>
                  <a:pt x="4103297" y="1968277"/>
                  <a:pt x="4089204" y="1987067"/>
                </a:cubicBezTo>
                <a:cubicBezTo>
                  <a:pt x="4075111" y="1980021"/>
                  <a:pt x="4075111" y="1968277"/>
                  <a:pt x="4063368" y="1982369"/>
                </a:cubicBezTo>
                <a:cubicBezTo>
                  <a:pt x="4068066" y="1987067"/>
                  <a:pt x="4072763" y="1994112"/>
                  <a:pt x="4075111" y="2001159"/>
                </a:cubicBezTo>
                <a:cubicBezTo>
                  <a:pt x="4063368" y="2010553"/>
                  <a:pt x="4039880" y="1996461"/>
                  <a:pt x="4030485" y="2010553"/>
                </a:cubicBezTo>
                <a:cubicBezTo>
                  <a:pt x="4032834" y="2017598"/>
                  <a:pt x="4049275" y="2019944"/>
                  <a:pt x="4039880" y="2034040"/>
                </a:cubicBezTo>
                <a:cubicBezTo>
                  <a:pt x="4028136" y="2031688"/>
                  <a:pt x="4018741" y="2029341"/>
                  <a:pt x="4011695" y="2036390"/>
                </a:cubicBezTo>
                <a:cubicBezTo>
                  <a:pt x="4011695" y="2045787"/>
                  <a:pt x="4032834" y="2045787"/>
                  <a:pt x="4030485" y="2057527"/>
                </a:cubicBezTo>
                <a:cubicBezTo>
                  <a:pt x="4028136" y="2085713"/>
                  <a:pt x="4002300" y="2057527"/>
                  <a:pt x="3992904" y="2069276"/>
                </a:cubicBezTo>
                <a:cubicBezTo>
                  <a:pt x="3990556" y="2081017"/>
                  <a:pt x="4018741" y="2081017"/>
                  <a:pt x="4016392" y="2092760"/>
                </a:cubicBezTo>
                <a:cubicBezTo>
                  <a:pt x="4004648" y="2109202"/>
                  <a:pt x="4018741" y="2113904"/>
                  <a:pt x="4016392" y="2125650"/>
                </a:cubicBezTo>
                <a:cubicBezTo>
                  <a:pt x="3995253" y="2111552"/>
                  <a:pt x="3960021" y="2127997"/>
                  <a:pt x="3981160" y="2144444"/>
                </a:cubicBezTo>
                <a:cubicBezTo>
                  <a:pt x="3985858" y="2139749"/>
                  <a:pt x="3992904" y="2135051"/>
                  <a:pt x="3999951" y="2132696"/>
                </a:cubicBezTo>
                <a:cubicBezTo>
                  <a:pt x="4009347" y="2156193"/>
                  <a:pt x="4028136" y="2191392"/>
                  <a:pt x="4014043" y="2212534"/>
                </a:cubicBezTo>
                <a:cubicBezTo>
                  <a:pt x="4035183" y="2226630"/>
                  <a:pt x="4025787" y="2254816"/>
                  <a:pt x="4053974" y="2250114"/>
                </a:cubicBezTo>
                <a:cubicBezTo>
                  <a:pt x="4051624" y="2264209"/>
                  <a:pt x="4058670" y="2273606"/>
                  <a:pt x="4061019" y="2287702"/>
                </a:cubicBezTo>
                <a:cubicBezTo>
                  <a:pt x="4065716" y="2280654"/>
                  <a:pt x="4075111" y="2285352"/>
                  <a:pt x="4082158" y="2282998"/>
                </a:cubicBezTo>
                <a:cubicBezTo>
                  <a:pt x="4070414" y="2311189"/>
                  <a:pt x="4100948" y="2292396"/>
                  <a:pt x="4070414" y="2311189"/>
                </a:cubicBezTo>
                <a:cubicBezTo>
                  <a:pt x="4084507" y="2320594"/>
                  <a:pt x="4126785" y="2351110"/>
                  <a:pt x="4107995" y="2320594"/>
                </a:cubicBezTo>
                <a:cubicBezTo>
                  <a:pt x="4154970" y="2332320"/>
                  <a:pt x="4126785" y="2367555"/>
                  <a:pt x="4107995" y="2402786"/>
                </a:cubicBezTo>
                <a:cubicBezTo>
                  <a:pt x="4145575" y="2419225"/>
                  <a:pt x="4124437" y="2346420"/>
                  <a:pt x="4154970" y="2339369"/>
                </a:cubicBezTo>
                <a:cubicBezTo>
                  <a:pt x="4171412" y="2353458"/>
                  <a:pt x="4190202" y="2344071"/>
                  <a:pt x="4208992" y="2341718"/>
                </a:cubicBezTo>
                <a:cubicBezTo>
                  <a:pt x="4223085" y="2381650"/>
                  <a:pt x="4300594" y="2355809"/>
                  <a:pt x="4309989" y="2327617"/>
                </a:cubicBezTo>
                <a:cubicBezTo>
                  <a:pt x="4309989" y="2329971"/>
                  <a:pt x="4302943" y="2332320"/>
                  <a:pt x="4305292" y="2325277"/>
                </a:cubicBezTo>
                <a:cubicBezTo>
                  <a:pt x="4309989" y="2315886"/>
                  <a:pt x="4321733" y="2315886"/>
                  <a:pt x="4333477" y="2322938"/>
                </a:cubicBezTo>
                <a:cubicBezTo>
                  <a:pt x="4333477" y="2355809"/>
                  <a:pt x="4356965" y="2376947"/>
                  <a:pt x="4368709" y="2405140"/>
                </a:cubicBezTo>
                <a:cubicBezTo>
                  <a:pt x="4378104" y="2381650"/>
                  <a:pt x="4345221" y="2374600"/>
                  <a:pt x="4349919" y="2351110"/>
                </a:cubicBezTo>
                <a:cubicBezTo>
                  <a:pt x="4364011" y="2353458"/>
                  <a:pt x="4366360" y="2381650"/>
                  <a:pt x="4375755" y="2369902"/>
                </a:cubicBezTo>
                <a:cubicBezTo>
                  <a:pt x="4361663" y="2358160"/>
                  <a:pt x="4366360" y="2325277"/>
                  <a:pt x="4342872" y="2334671"/>
                </a:cubicBezTo>
                <a:cubicBezTo>
                  <a:pt x="4356965" y="2327617"/>
                  <a:pt x="4345221" y="2327617"/>
                  <a:pt x="4352267" y="2311189"/>
                </a:cubicBezTo>
                <a:cubicBezTo>
                  <a:pt x="4373407" y="2311189"/>
                  <a:pt x="4371058" y="2290047"/>
                  <a:pt x="4389848" y="2299442"/>
                </a:cubicBezTo>
                <a:cubicBezTo>
                  <a:pt x="4382802" y="2294748"/>
                  <a:pt x="4401592" y="2259511"/>
                  <a:pt x="4415684" y="2268908"/>
                </a:cubicBezTo>
                <a:cubicBezTo>
                  <a:pt x="4418033" y="2247765"/>
                  <a:pt x="4422731" y="2224282"/>
                  <a:pt x="4422731" y="2203143"/>
                </a:cubicBezTo>
                <a:cubicBezTo>
                  <a:pt x="4450916" y="2219581"/>
                  <a:pt x="4474404" y="2226630"/>
                  <a:pt x="4500241" y="2214885"/>
                </a:cubicBezTo>
                <a:cubicBezTo>
                  <a:pt x="4479102" y="2210186"/>
                  <a:pt x="4462660" y="2203143"/>
                  <a:pt x="4432126" y="2200795"/>
                </a:cubicBezTo>
                <a:cubicBezTo>
                  <a:pt x="4436824" y="2174939"/>
                  <a:pt x="4448567" y="2163216"/>
                  <a:pt x="4429777" y="2139749"/>
                </a:cubicBezTo>
                <a:cubicBezTo>
                  <a:pt x="4434475" y="2142092"/>
                  <a:pt x="4441521" y="2144444"/>
                  <a:pt x="4446219" y="2146800"/>
                </a:cubicBezTo>
                <a:cubicBezTo>
                  <a:pt x="4462660" y="2109202"/>
                  <a:pt x="4427428" y="2095111"/>
                  <a:pt x="4439172" y="2062226"/>
                </a:cubicBezTo>
                <a:cubicBezTo>
                  <a:pt x="4415684" y="2050485"/>
                  <a:pt x="4401592" y="2003507"/>
                  <a:pt x="4378104" y="1963579"/>
                </a:cubicBezTo>
                <a:cubicBezTo>
                  <a:pt x="4371058" y="1970625"/>
                  <a:pt x="4380453" y="1980021"/>
                  <a:pt x="4371058" y="1980021"/>
                </a:cubicBezTo>
                <a:cubicBezTo>
                  <a:pt x="4371058" y="1961230"/>
                  <a:pt x="4356965" y="1961230"/>
                  <a:pt x="4342872" y="1968277"/>
                </a:cubicBezTo>
                <a:cubicBezTo>
                  <a:pt x="4335826" y="1918953"/>
                  <a:pt x="4305292" y="1949486"/>
                  <a:pt x="4281804" y="1916605"/>
                </a:cubicBezTo>
                <a:cubicBezTo>
                  <a:pt x="4244224" y="1951835"/>
                  <a:pt x="4169063" y="1897815"/>
                  <a:pt x="4187853" y="1933046"/>
                </a:cubicBezTo>
                <a:cubicBezTo>
                  <a:pt x="4173760" y="1923651"/>
                  <a:pt x="4171412" y="1940091"/>
                  <a:pt x="4159668" y="1935395"/>
                </a:cubicBezTo>
                <a:cubicBezTo>
                  <a:pt x="4159668" y="1911907"/>
                  <a:pt x="4147924" y="1869631"/>
                  <a:pt x="4131482" y="1869631"/>
                </a:cubicBezTo>
                <a:close/>
                <a:moveTo>
                  <a:pt x="930123" y="1857936"/>
                </a:moveTo>
                <a:lnTo>
                  <a:pt x="1002929" y="1867330"/>
                </a:lnTo>
                <a:cubicBezTo>
                  <a:pt x="988836" y="1867330"/>
                  <a:pt x="965350" y="1864983"/>
                  <a:pt x="930123" y="1857936"/>
                </a:cubicBezTo>
                <a:close/>
                <a:moveTo>
                  <a:pt x="5186084" y="1850841"/>
                </a:moveTo>
                <a:cubicBezTo>
                  <a:pt x="5183735" y="1853189"/>
                  <a:pt x="5179037" y="1857887"/>
                  <a:pt x="5176689" y="1860236"/>
                </a:cubicBezTo>
                <a:cubicBezTo>
                  <a:pt x="5176689" y="1860236"/>
                  <a:pt x="5174340" y="1860236"/>
                  <a:pt x="5174340" y="1860236"/>
                </a:cubicBezTo>
                <a:cubicBezTo>
                  <a:pt x="5171991" y="1867282"/>
                  <a:pt x="5171991" y="1879026"/>
                  <a:pt x="5164945" y="1881374"/>
                </a:cubicBezTo>
                <a:cubicBezTo>
                  <a:pt x="5164945" y="1883723"/>
                  <a:pt x="5162596" y="1883723"/>
                  <a:pt x="5160248" y="1883723"/>
                </a:cubicBezTo>
                <a:cubicBezTo>
                  <a:pt x="5160248" y="1886071"/>
                  <a:pt x="5157899" y="1886071"/>
                  <a:pt x="5157899" y="1888420"/>
                </a:cubicBezTo>
                <a:cubicBezTo>
                  <a:pt x="5157899" y="1888420"/>
                  <a:pt x="5155550" y="1888420"/>
                  <a:pt x="5155550" y="1888420"/>
                </a:cubicBezTo>
                <a:lnTo>
                  <a:pt x="5155551" y="1888421"/>
                </a:lnTo>
                <a:cubicBezTo>
                  <a:pt x="5157900" y="1895466"/>
                  <a:pt x="5155551" y="1890769"/>
                  <a:pt x="5157900" y="1902512"/>
                </a:cubicBezTo>
                <a:lnTo>
                  <a:pt x="5150854" y="1902512"/>
                </a:lnTo>
                <a:lnTo>
                  <a:pt x="5150854" y="1911907"/>
                </a:lnTo>
                <a:lnTo>
                  <a:pt x="5160249" y="1904861"/>
                </a:lnTo>
                <a:lnTo>
                  <a:pt x="5160249" y="1914256"/>
                </a:lnTo>
                <a:lnTo>
                  <a:pt x="5150854" y="1914256"/>
                </a:lnTo>
                <a:lnTo>
                  <a:pt x="5150854" y="1920588"/>
                </a:lnTo>
                <a:lnTo>
                  <a:pt x="5153055" y="1921449"/>
                </a:lnTo>
                <a:lnTo>
                  <a:pt x="5157900" y="1916605"/>
                </a:lnTo>
                <a:lnTo>
                  <a:pt x="5164946" y="1918954"/>
                </a:lnTo>
                <a:lnTo>
                  <a:pt x="5169644" y="1909559"/>
                </a:lnTo>
                <a:lnTo>
                  <a:pt x="5164946" y="1900164"/>
                </a:lnTo>
                <a:lnTo>
                  <a:pt x="5179039" y="1904861"/>
                </a:lnTo>
                <a:lnTo>
                  <a:pt x="5174341" y="1895466"/>
                </a:lnTo>
                <a:lnTo>
                  <a:pt x="5186085" y="1886072"/>
                </a:lnTo>
                <a:cubicBezTo>
                  <a:pt x="5181388" y="1876677"/>
                  <a:pt x="5183737" y="1881374"/>
                  <a:pt x="5186085" y="1879026"/>
                </a:cubicBezTo>
                <a:cubicBezTo>
                  <a:pt x="5188434" y="1879026"/>
                  <a:pt x="5188434" y="1876677"/>
                  <a:pt x="5188434" y="1876677"/>
                </a:cubicBezTo>
                <a:cubicBezTo>
                  <a:pt x="5190783" y="1876677"/>
                  <a:pt x="5190783" y="1879026"/>
                  <a:pt x="5193132" y="1879026"/>
                </a:cubicBezTo>
                <a:lnTo>
                  <a:pt x="5193132" y="1869631"/>
                </a:lnTo>
                <a:lnTo>
                  <a:pt x="5202527" y="1876677"/>
                </a:lnTo>
                <a:lnTo>
                  <a:pt x="5207225" y="1869631"/>
                </a:lnTo>
                <a:lnTo>
                  <a:pt x="5211922" y="1871979"/>
                </a:lnTo>
                <a:lnTo>
                  <a:pt x="5218968" y="1867282"/>
                </a:lnTo>
                <a:lnTo>
                  <a:pt x="5228363" y="1876677"/>
                </a:lnTo>
                <a:lnTo>
                  <a:pt x="5240107" y="1862584"/>
                </a:lnTo>
                <a:lnTo>
                  <a:pt x="5246211" y="1866341"/>
                </a:lnTo>
                <a:lnTo>
                  <a:pt x="5242924" y="1863054"/>
                </a:lnTo>
                <a:lnTo>
                  <a:pt x="5240107" y="1862584"/>
                </a:lnTo>
                <a:lnTo>
                  <a:pt x="5235412" y="1855542"/>
                </a:lnTo>
                <a:lnTo>
                  <a:pt x="5235409" y="1855539"/>
                </a:lnTo>
                <a:lnTo>
                  <a:pt x="5228363" y="1860236"/>
                </a:lnTo>
                <a:cubicBezTo>
                  <a:pt x="5224840" y="1855538"/>
                  <a:pt x="5223078" y="1854364"/>
                  <a:pt x="5221904" y="1852896"/>
                </a:cubicBezTo>
                <a:lnTo>
                  <a:pt x="5221560" y="1851829"/>
                </a:lnTo>
                <a:lnTo>
                  <a:pt x="5216618" y="1850841"/>
                </a:lnTo>
                <a:cubicBezTo>
                  <a:pt x="5207223" y="1850841"/>
                  <a:pt x="5195479" y="1850841"/>
                  <a:pt x="5186084" y="1850841"/>
                </a:cubicBezTo>
                <a:close/>
                <a:moveTo>
                  <a:pt x="5277688" y="1848493"/>
                </a:moveTo>
                <a:lnTo>
                  <a:pt x="5268293" y="1860236"/>
                </a:lnTo>
                <a:lnTo>
                  <a:pt x="5261246" y="1855539"/>
                </a:lnTo>
                <a:cubicBezTo>
                  <a:pt x="5258898" y="1857888"/>
                  <a:pt x="5258898" y="1860236"/>
                  <a:pt x="5258898" y="1860236"/>
                </a:cubicBezTo>
                <a:lnTo>
                  <a:pt x="5258896" y="1860237"/>
                </a:lnTo>
                <a:lnTo>
                  <a:pt x="5258896" y="1862585"/>
                </a:lnTo>
                <a:cubicBezTo>
                  <a:pt x="5258896" y="1864933"/>
                  <a:pt x="5261245" y="1869631"/>
                  <a:pt x="5263594" y="1871980"/>
                </a:cubicBezTo>
                <a:cubicBezTo>
                  <a:pt x="5263594" y="1871980"/>
                  <a:pt x="5263594" y="1871980"/>
                  <a:pt x="5263594" y="1869631"/>
                </a:cubicBezTo>
                <a:cubicBezTo>
                  <a:pt x="5263594" y="1871980"/>
                  <a:pt x="5263594" y="1871980"/>
                  <a:pt x="5265943" y="1871980"/>
                </a:cubicBezTo>
                <a:cubicBezTo>
                  <a:pt x="5268291" y="1874329"/>
                  <a:pt x="5272989" y="1871980"/>
                  <a:pt x="5275338" y="1874329"/>
                </a:cubicBezTo>
                <a:cubicBezTo>
                  <a:pt x="5277686" y="1876676"/>
                  <a:pt x="5277686" y="1876676"/>
                  <a:pt x="5277686" y="1879026"/>
                </a:cubicBezTo>
                <a:cubicBezTo>
                  <a:pt x="5280035" y="1881374"/>
                  <a:pt x="5282384" y="1881374"/>
                  <a:pt x="5284732" y="1881374"/>
                </a:cubicBezTo>
                <a:lnTo>
                  <a:pt x="5286667" y="1885243"/>
                </a:lnTo>
                <a:lnTo>
                  <a:pt x="5290899" y="1883429"/>
                </a:lnTo>
                <a:cubicBezTo>
                  <a:pt x="5291193" y="1883723"/>
                  <a:pt x="5290606" y="1884897"/>
                  <a:pt x="5291780" y="1886072"/>
                </a:cubicBezTo>
                <a:lnTo>
                  <a:pt x="5294129" y="1888421"/>
                </a:lnTo>
                <a:lnTo>
                  <a:pt x="5296770" y="1890475"/>
                </a:lnTo>
                <a:lnTo>
                  <a:pt x="5299537" y="1890660"/>
                </a:lnTo>
                <a:lnTo>
                  <a:pt x="5296478" y="1886072"/>
                </a:lnTo>
                <a:lnTo>
                  <a:pt x="5305873" y="1886072"/>
                </a:lnTo>
                <a:cubicBezTo>
                  <a:pt x="5301176" y="1876677"/>
                  <a:pt x="5301176" y="1883723"/>
                  <a:pt x="5303524" y="1876677"/>
                </a:cubicBezTo>
                <a:lnTo>
                  <a:pt x="5301176" y="1869631"/>
                </a:lnTo>
                <a:lnTo>
                  <a:pt x="5291780" y="1871979"/>
                </a:lnTo>
                <a:lnTo>
                  <a:pt x="5282385" y="1869631"/>
                </a:lnTo>
                <a:lnTo>
                  <a:pt x="5277688" y="1860236"/>
                </a:lnTo>
                <a:cubicBezTo>
                  <a:pt x="5282385" y="1850841"/>
                  <a:pt x="5282385" y="1857888"/>
                  <a:pt x="5277688" y="1848493"/>
                </a:cubicBezTo>
                <a:close/>
                <a:moveTo>
                  <a:pt x="805634" y="1836793"/>
                </a:moveTo>
                <a:lnTo>
                  <a:pt x="862010" y="1860285"/>
                </a:lnTo>
                <a:lnTo>
                  <a:pt x="831469" y="1855586"/>
                </a:lnTo>
                <a:close/>
                <a:moveTo>
                  <a:pt x="5014623" y="1820308"/>
                </a:moveTo>
                <a:cubicBezTo>
                  <a:pt x="5007577" y="1825005"/>
                  <a:pt x="5005228" y="1820308"/>
                  <a:pt x="4998182" y="1825005"/>
                </a:cubicBezTo>
                <a:cubicBezTo>
                  <a:pt x="4998182" y="1827354"/>
                  <a:pt x="4988787" y="1834400"/>
                  <a:pt x="4988787" y="1836749"/>
                </a:cubicBezTo>
                <a:cubicBezTo>
                  <a:pt x="4986438" y="1839098"/>
                  <a:pt x="4986438" y="1843795"/>
                  <a:pt x="4986438" y="1848492"/>
                </a:cubicBezTo>
                <a:cubicBezTo>
                  <a:pt x="4991135" y="1850841"/>
                  <a:pt x="4998182" y="1853189"/>
                  <a:pt x="5002879" y="1855538"/>
                </a:cubicBezTo>
                <a:cubicBezTo>
                  <a:pt x="5002879" y="1855538"/>
                  <a:pt x="5002879" y="1855538"/>
                  <a:pt x="5002879" y="1853189"/>
                </a:cubicBezTo>
                <a:cubicBezTo>
                  <a:pt x="5002879" y="1850841"/>
                  <a:pt x="5005228" y="1848492"/>
                  <a:pt x="5007577" y="1846143"/>
                </a:cubicBezTo>
                <a:cubicBezTo>
                  <a:pt x="5012274" y="1839098"/>
                  <a:pt x="5016972" y="1829703"/>
                  <a:pt x="5019321" y="1820308"/>
                </a:cubicBezTo>
                <a:cubicBezTo>
                  <a:pt x="5016972" y="1820308"/>
                  <a:pt x="5016972" y="1820308"/>
                  <a:pt x="5014623" y="1820308"/>
                </a:cubicBezTo>
                <a:close/>
                <a:moveTo>
                  <a:pt x="5187688" y="1810340"/>
                </a:moveTo>
                <a:lnTo>
                  <a:pt x="5183735" y="1815611"/>
                </a:lnTo>
                <a:cubicBezTo>
                  <a:pt x="5183735" y="1817959"/>
                  <a:pt x="5183735" y="1817959"/>
                  <a:pt x="5183735" y="1820308"/>
                </a:cubicBezTo>
                <a:cubicBezTo>
                  <a:pt x="5181386" y="1822656"/>
                  <a:pt x="5179037" y="1825005"/>
                  <a:pt x="5179037" y="1827354"/>
                </a:cubicBezTo>
                <a:cubicBezTo>
                  <a:pt x="5179037" y="1827354"/>
                  <a:pt x="5179037" y="1829703"/>
                  <a:pt x="5179037" y="1832051"/>
                </a:cubicBezTo>
                <a:cubicBezTo>
                  <a:pt x="5179037" y="1834400"/>
                  <a:pt x="5174340" y="1836749"/>
                  <a:pt x="5174340" y="1841447"/>
                </a:cubicBezTo>
                <a:cubicBezTo>
                  <a:pt x="5176689" y="1841447"/>
                  <a:pt x="5181386" y="1841447"/>
                  <a:pt x="5183735" y="1841447"/>
                </a:cubicBezTo>
                <a:cubicBezTo>
                  <a:pt x="5183735" y="1841447"/>
                  <a:pt x="5183735" y="1839098"/>
                  <a:pt x="5186084" y="1839098"/>
                </a:cubicBezTo>
                <a:cubicBezTo>
                  <a:pt x="5186084" y="1839098"/>
                  <a:pt x="5190781" y="1841447"/>
                  <a:pt x="5193130" y="1839098"/>
                </a:cubicBezTo>
                <a:cubicBezTo>
                  <a:pt x="5194305" y="1839098"/>
                  <a:pt x="5197241" y="1836749"/>
                  <a:pt x="5200177" y="1834107"/>
                </a:cubicBezTo>
                <a:lnTo>
                  <a:pt x="5202527" y="1831855"/>
                </a:lnTo>
                <a:lnTo>
                  <a:pt x="5202527" y="1829702"/>
                </a:lnTo>
                <a:cubicBezTo>
                  <a:pt x="5200178" y="1832051"/>
                  <a:pt x="5195481" y="1836749"/>
                  <a:pt x="5193132" y="1836749"/>
                </a:cubicBezTo>
                <a:cubicBezTo>
                  <a:pt x="5183737" y="1836749"/>
                  <a:pt x="5186085" y="1834400"/>
                  <a:pt x="5183737" y="1827354"/>
                </a:cubicBezTo>
                <a:cubicBezTo>
                  <a:pt x="5197829" y="1822657"/>
                  <a:pt x="5186085" y="1822657"/>
                  <a:pt x="5202527" y="1820308"/>
                </a:cubicBezTo>
                <a:lnTo>
                  <a:pt x="5202527" y="1810913"/>
                </a:lnTo>
                <a:lnTo>
                  <a:pt x="5193132" y="1810913"/>
                </a:lnTo>
                <a:close/>
                <a:moveTo>
                  <a:pt x="4988787" y="1806216"/>
                </a:moveTo>
                <a:cubicBezTo>
                  <a:pt x="4962950" y="1808565"/>
                  <a:pt x="4934765" y="1808565"/>
                  <a:pt x="4913626" y="1815611"/>
                </a:cubicBezTo>
                <a:cubicBezTo>
                  <a:pt x="4918323" y="1825005"/>
                  <a:pt x="4946509" y="1815611"/>
                  <a:pt x="4955903" y="1822656"/>
                </a:cubicBezTo>
                <a:cubicBezTo>
                  <a:pt x="4946509" y="1827354"/>
                  <a:pt x="4925370" y="1822656"/>
                  <a:pt x="4908928" y="1825005"/>
                </a:cubicBezTo>
                <a:cubicBezTo>
                  <a:pt x="4920672" y="1839098"/>
                  <a:pt x="4941811" y="1832051"/>
                  <a:pt x="4960601" y="1839098"/>
                </a:cubicBezTo>
                <a:cubicBezTo>
                  <a:pt x="4965299" y="1839098"/>
                  <a:pt x="4967647" y="1841447"/>
                  <a:pt x="4972345" y="1843795"/>
                </a:cubicBezTo>
                <a:cubicBezTo>
                  <a:pt x="4974694" y="1839098"/>
                  <a:pt x="4977043" y="1834400"/>
                  <a:pt x="4979391" y="1829703"/>
                </a:cubicBezTo>
                <a:cubicBezTo>
                  <a:pt x="4979391" y="1825005"/>
                  <a:pt x="4979391" y="1822656"/>
                  <a:pt x="4981740" y="1820308"/>
                </a:cubicBezTo>
                <a:cubicBezTo>
                  <a:pt x="4981740" y="1815611"/>
                  <a:pt x="4986438" y="1810914"/>
                  <a:pt x="4988787" y="1806216"/>
                </a:cubicBezTo>
                <a:close/>
                <a:moveTo>
                  <a:pt x="2473246" y="1801518"/>
                </a:moveTo>
                <a:cubicBezTo>
                  <a:pt x="2475594" y="1815611"/>
                  <a:pt x="2447408" y="1813261"/>
                  <a:pt x="2463850" y="1825005"/>
                </a:cubicBezTo>
                <a:cubicBezTo>
                  <a:pt x="2466198" y="1822656"/>
                  <a:pt x="2487337" y="1808565"/>
                  <a:pt x="2473246" y="1801518"/>
                </a:cubicBezTo>
                <a:close/>
                <a:moveTo>
                  <a:pt x="5137053" y="1791243"/>
                </a:moveTo>
                <a:cubicBezTo>
                  <a:pt x="5133824" y="1791536"/>
                  <a:pt x="5130888" y="1792123"/>
                  <a:pt x="5129713" y="1792123"/>
                </a:cubicBezTo>
                <a:cubicBezTo>
                  <a:pt x="5122667" y="1794472"/>
                  <a:pt x="5108574" y="1789775"/>
                  <a:pt x="5101528" y="1792123"/>
                </a:cubicBezTo>
                <a:cubicBezTo>
                  <a:pt x="5099179" y="1794472"/>
                  <a:pt x="5096830" y="1796821"/>
                  <a:pt x="5092133" y="1796821"/>
                </a:cubicBezTo>
                <a:cubicBezTo>
                  <a:pt x="5092133" y="1796821"/>
                  <a:pt x="5092133" y="1794472"/>
                  <a:pt x="5092133" y="1794472"/>
                </a:cubicBezTo>
                <a:cubicBezTo>
                  <a:pt x="5089784" y="1794472"/>
                  <a:pt x="5089784" y="1794472"/>
                  <a:pt x="5089784" y="1794472"/>
                </a:cubicBezTo>
                <a:cubicBezTo>
                  <a:pt x="5087435" y="1792123"/>
                  <a:pt x="5073342" y="1792123"/>
                  <a:pt x="5073342" y="1792123"/>
                </a:cubicBezTo>
                <a:cubicBezTo>
                  <a:pt x="5066296" y="1796821"/>
                  <a:pt x="5059250" y="1803867"/>
                  <a:pt x="5054552" y="1810914"/>
                </a:cubicBezTo>
                <a:cubicBezTo>
                  <a:pt x="5054552" y="1815611"/>
                  <a:pt x="5054552" y="1817959"/>
                  <a:pt x="5049855" y="1820308"/>
                </a:cubicBezTo>
                <a:cubicBezTo>
                  <a:pt x="5049855" y="1820308"/>
                  <a:pt x="5049855" y="1820308"/>
                  <a:pt x="5047506" y="1820308"/>
                </a:cubicBezTo>
                <a:cubicBezTo>
                  <a:pt x="5047506" y="1822656"/>
                  <a:pt x="5047506" y="1822656"/>
                  <a:pt x="5047506" y="1825005"/>
                </a:cubicBezTo>
                <a:cubicBezTo>
                  <a:pt x="5028716" y="1834400"/>
                  <a:pt x="5021669" y="1855538"/>
                  <a:pt x="5014623" y="1876676"/>
                </a:cubicBezTo>
                <a:cubicBezTo>
                  <a:pt x="5021669" y="1876676"/>
                  <a:pt x="5026367" y="1879026"/>
                  <a:pt x="5033413" y="1879026"/>
                </a:cubicBezTo>
                <a:cubicBezTo>
                  <a:pt x="5052204" y="1880200"/>
                  <a:pt x="5073343" y="1877851"/>
                  <a:pt x="5094482" y="1875209"/>
                </a:cubicBezTo>
                <a:lnTo>
                  <a:pt x="5151557" y="1869996"/>
                </a:lnTo>
                <a:lnTo>
                  <a:pt x="5148586" y="1871926"/>
                </a:lnTo>
                <a:lnTo>
                  <a:pt x="5148425" y="1871980"/>
                </a:lnTo>
                <a:lnTo>
                  <a:pt x="5141457" y="1871980"/>
                </a:lnTo>
                <a:lnTo>
                  <a:pt x="5138780" y="1875159"/>
                </a:lnTo>
                <a:lnTo>
                  <a:pt x="5128832" y="1878438"/>
                </a:lnTo>
                <a:cubicBezTo>
                  <a:pt x="5117969" y="1880200"/>
                  <a:pt x="5106225" y="1880200"/>
                  <a:pt x="5096830" y="1876676"/>
                </a:cubicBezTo>
                <a:cubicBezTo>
                  <a:pt x="5087435" y="1879026"/>
                  <a:pt x="5087435" y="1893118"/>
                  <a:pt x="5078040" y="1886071"/>
                </a:cubicBezTo>
                <a:cubicBezTo>
                  <a:pt x="5080389" y="1889595"/>
                  <a:pt x="5085087" y="1890769"/>
                  <a:pt x="5090371" y="1891356"/>
                </a:cubicBezTo>
                <a:lnTo>
                  <a:pt x="5092133" y="1891552"/>
                </a:lnTo>
                <a:lnTo>
                  <a:pt x="5092133" y="1893118"/>
                </a:lnTo>
                <a:cubicBezTo>
                  <a:pt x="5089784" y="1893118"/>
                  <a:pt x="5089784" y="1893118"/>
                  <a:pt x="5087435" y="1893118"/>
                </a:cubicBezTo>
                <a:cubicBezTo>
                  <a:pt x="5089784" y="1893118"/>
                  <a:pt x="5089784" y="1895467"/>
                  <a:pt x="5092133" y="1895467"/>
                </a:cubicBezTo>
                <a:cubicBezTo>
                  <a:pt x="5085086" y="1907210"/>
                  <a:pt x="5087435" y="1918953"/>
                  <a:pt x="5094482" y="1928348"/>
                </a:cubicBezTo>
                <a:lnTo>
                  <a:pt x="5094482" y="1928349"/>
                </a:lnTo>
                <a:lnTo>
                  <a:pt x="5094483" y="1928349"/>
                </a:lnTo>
                <a:lnTo>
                  <a:pt x="5103878" y="1928349"/>
                </a:lnTo>
                <a:lnTo>
                  <a:pt x="5101530" y="1923651"/>
                </a:lnTo>
                <a:lnTo>
                  <a:pt x="5103595" y="1920552"/>
                </a:lnTo>
                <a:lnTo>
                  <a:pt x="5103044" y="1914482"/>
                </a:lnTo>
                <a:lnTo>
                  <a:pt x="5099181" y="1911907"/>
                </a:lnTo>
                <a:lnTo>
                  <a:pt x="5101530" y="1904861"/>
                </a:lnTo>
                <a:lnTo>
                  <a:pt x="5102210" y="1905315"/>
                </a:lnTo>
                <a:lnTo>
                  <a:pt x="5101528" y="1897815"/>
                </a:lnTo>
                <a:cubicBezTo>
                  <a:pt x="5101528" y="1897815"/>
                  <a:pt x="5103877" y="1900164"/>
                  <a:pt x="5103877" y="1900164"/>
                </a:cubicBezTo>
                <a:cubicBezTo>
                  <a:pt x="5106226" y="1897815"/>
                  <a:pt x="5106226" y="1897815"/>
                  <a:pt x="5106226" y="1897815"/>
                </a:cubicBezTo>
                <a:cubicBezTo>
                  <a:pt x="5108574" y="1897815"/>
                  <a:pt x="5108574" y="1897815"/>
                  <a:pt x="5110923" y="1897815"/>
                </a:cubicBezTo>
                <a:cubicBezTo>
                  <a:pt x="5110923" y="1895467"/>
                  <a:pt x="5113272" y="1895467"/>
                  <a:pt x="5113272" y="1893118"/>
                </a:cubicBezTo>
                <a:cubicBezTo>
                  <a:pt x="5115620" y="1890769"/>
                  <a:pt x="5120318" y="1890769"/>
                  <a:pt x="5125016" y="1888420"/>
                </a:cubicBezTo>
                <a:cubicBezTo>
                  <a:pt x="5125016" y="1886071"/>
                  <a:pt x="5127364" y="1886071"/>
                  <a:pt x="5127364" y="1883723"/>
                </a:cubicBezTo>
                <a:cubicBezTo>
                  <a:pt x="5127364" y="1881374"/>
                  <a:pt x="5129713" y="1881374"/>
                  <a:pt x="5132062" y="1881374"/>
                </a:cubicBezTo>
                <a:cubicBezTo>
                  <a:pt x="5133237" y="1881374"/>
                  <a:pt x="5134998" y="1879613"/>
                  <a:pt x="5136760" y="1877558"/>
                </a:cubicBezTo>
                <a:lnTo>
                  <a:pt x="5138780" y="1875159"/>
                </a:lnTo>
                <a:lnTo>
                  <a:pt x="5148425" y="1871980"/>
                </a:lnTo>
                <a:lnTo>
                  <a:pt x="5148504" y="1871980"/>
                </a:lnTo>
                <a:lnTo>
                  <a:pt x="5148586" y="1871926"/>
                </a:lnTo>
                <a:lnTo>
                  <a:pt x="5155550" y="1869631"/>
                </a:lnTo>
                <a:lnTo>
                  <a:pt x="5151557" y="1869996"/>
                </a:lnTo>
                <a:lnTo>
                  <a:pt x="5154376" y="1868163"/>
                </a:lnTo>
                <a:cubicBezTo>
                  <a:pt x="5157312" y="1866108"/>
                  <a:pt x="5160248" y="1863759"/>
                  <a:pt x="5160248" y="1862585"/>
                </a:cubicBezTo>
                <a:cubicBezTo>
                  <a:pt x="5162596" y="1857887"/>
                  <a:pt x="5171991" y="1829703"/>
                  <a:pt x="5169642" y="1825005"/>
                </a:cubicBezTo>
                <a:cubicBezTo>
                  <a:pt x="5167294" y="1817959"/>
                  <a:pt x="5162596" y="1813261"/>
                  <a:pt x="5160248" y="1808565"/>
                </a:cubicBezTo>
                <a:cubicBezTo>
                  <a:pt x="5155550" y="1808565"/>
                  <a:pt x="5155550" y="1808565"/>
                  <a:pt x="5155550" y="1803867"/>
                </a:cubicBezTo>
                <a:cubicBezTo>
                  <a:pt x="5153201" y="1803867"/>
                  <a:pt x="5153201" y="1801518"/>
                  <a:pt x="5150852" y="1801518"/>
                </a:cubicBezTo>
                <a:cubicBezTo>
                  <a:pt x="5148504" y="1796821"/>
                  <a:pt x="5148504" y="1794472"/>
                  <a:pt x="5146155" y="1792123"/>
                </a:cubicBezTo>
                <a:cubicBezTo>
                  <a:pt x="5143806" y="1790949"/>
                  <a:pt x="5140283" y="1790949"/>
                  <a:pt x="5137053" y="1791243"/>
                </a:cubicBezTo>
                <a:close/>
                <a:moveTo>
                  <a:pt x="4870210" y="1778472"/>
                </a:moveTo>
                <a:cubicBezTo>
                  <a:pt x="4848300" y="1779353"/>
                  <a:pt x="4826721" y="1786839"/>
                  <a:pt x="4798535" y="1785077"/>
                </a:cubicBezTo>
                <a:cubicBezTo>
                  <a:pt x="4819675" y="1796821"/>
                  <a:pt x="4857255" y="1787426"/>
                  <a:pt x="4892487" y="1785077"/>
                </a:cubicBezTo>
                <a:cubicBezTo>
                  <a:pt x="4892487" y="1785077"/>
                  <a:pt x="4892487" y="1782728"/>
                  <a:pt x="4892487" y="1782728"/>
                </a:cubicBezTo>
                <a:cubicBezTo>
                  <a:pt x="4892487" y="1782728"/>
                  <a:pt x="4892487" y="1782728"/>
                  <a:pt x="4892487" y="1780380"/>
                </a:cubicBezTo>
                <a:cubicBezTo>
                  <a:pt x="4884854" y="1778618"/>
                  <a:pt x="4877513" y="1778178"/>
                  <a:pt x="4870210" y="1778472"/>
                </a:cubicBezTo>
                <a:close/>
                <a:moveTo>
                  <a:pt x="5220646" y="1775850"/>
                </a:moveTo>
                <a:lnTo>
                  <a:pt x="5211921" y="1778032"/>
                </a:lnTo>
                <a:cubicBezTo>
                  <a:pt x="5211921" y="1780380"/>
                  <a:pt x="5211921" y="1782728"/>
                  <a:pt x="5209572" y="1782728"/>
                </a:cubicBezTo>
                <a:cubicBezTo>
                  <a:pt x="5207223" y="1782728"/>
                  <a:pt x="5204874" y="1782728"/>
                  <a:pt x="5204874" y="1782728"/>
                </a:cubicBezTo>
                <a:cubicBezTo>
                  <a:pt x="5204874" y="1785077"/>
                  <a:pt x="5207223" y="1785077"/>
                  <a:pt x="5204874" y="1787426"/>
                </a:cubicBezTo>
                <a:lnTo>
                  <a:pt x="5193371" y="1802764"/>
                </a:lnTo>
                <a:lnTo>
                  <a:pt x="5204876" y="1806215"/>
                </a:lnTo>
                <a:cubicBezTo>
                  <a:pt x="5207225" y="1801518"/>
                  <a:pt x="5207225" y="1803867"/>
                  <a:pt x="5207225" y="1796820"/>
                </a:cubicBezTo>
                <a:lnTo>
                  <a:pt x="5207225" y="1794472"/>
                </a:lnTo>
                <a:lnTo>
                  <a:pt x="5207225" y="1787426"/>
                </a:lnTo>
                <a:lnTo>
                  <a:pt x="5214271" y="1780380"/>
                </a:lnTo>
                <a:lnTo>
                  <a:pt x="5223666" y="1780380"/>
                </a:lnTo>
                <a:close/>
                <a:moveTo>
                  <a:pt x="5226013" y="1770985"/>
                </a:moveTo>
                <a:lnTo>
                  <a:pt x="5223665" y="1773333"/>
                </a:lnTo>
                <a:lnTo>
                  <a:pt x="5228363" y="1773333"/>
                </a:lnTo>
                <a:lnTo>
                  <a:pt x="5226797" y="1770985"/>
                </a:lnTo>
                <a:close/>
                <a:moveTo>
                  <a:pt x="1428054" y="1761637"/>
                </a:moveTo>
                <a:cubicBezTo>
                  <a:pt x="1475032" y="1771033"/>
                  <a:pt x="1526705" y="1780427"/>
                  <a:pt x="1571332" y="1787473"/>
                </a:cubicBezTo>
                <a:cubicBezTo>
                  <a:pt x="1583075" y="1803913"/>
                  <a:pt x="1526705" y="1785125"/>
                  <a:pt x="1428054" y="1761637"/>
                </a:cubicBezTo>
                <a:close/>
                <a:moveTo>
                  <a:pt x="2528699" y="1760746"/>
                </a:moveTo>
                <a:cubicBezTo>
                  <a:pt x="2528148" y="1760856"/>
                  <a:pt x="2490274" y="1785078"/>
                  <a:pt x="2513174" y="1770985"/>
                </a:cubicBezTo>
                <a:cubicBezTo>
                  <a:pt x="2524918" y="1763352"/>
                  <a:pt x="2528882" y="1760709"/>
                  <a:pt x="2528699" y="1760746"/>
                </a:cubicBezTo>
                <a:close/>
                <a:moveTo>
                  <a:pt x="5063947" y="1754544"/>
                </a:moveTo>
                <a:cubicBezTo>
                  <a:pt x="5049855" y="1763939"/>
                  <a:pt x="5035762" y="1773334"/>
                  <a:pt x="5021669" y="1782728"/>
                </a:cubicBezTo>
                <a:cubicBezTo>
                  <a:pt x="5019321" y="1787426"/>
                  <a:pt x="5016972" y="1789775"/>
                  <a:pt x="5016972" y="1792123"/>
                </a:cubicBezTo>
                <a:cubicBezTo>
                  <a:pt x="5021669" y="1794472"/>
                  <a:pt x="5028716" y="1789775"/>
                  <a:pt x="5031065" y="1789775"/>
                </a:cubicBezTo>
                <a:cubicBezTo>
                  <a:pt x="5026367" y="1794472"/>
                  <a:pt x="5019321" y="1794472"/>
                  <a:pt x="5014623" y="1796821"/>
                </a:cubicBezTo>
                <a:cubicBezTo>
                  <a:pt x="5014623" y="1799170"/>
                  <a:pt x="5012274" y="1799170"/>
                  <a:pt x="5012274" y="1801518"/>
                </a:cubicBezTo>
                <a:cubicBezTo>
                  <a:pt x="5009925" y="1806216"/>
                  <a:pt x="5005228" y="1808565"/>
                  <a:pt x="5002879" y="1813261"/>
                </a:cubicBezTo>
                <a:cubicBezTo>
                  <a:pt x="5005228" y="1813261"/>
                  <a:pt x="5009925" y="1813261"/>
                  <a:pt x="5012274" y="1813261"/>
                </a:cubicBezTo>
                <a:cubicBezTo>
                  <a:pt x="5012274" y="1810914"/>
                  <a:pt x="5012274" y="1810914"/>
                  <a:pt x="5014623" y="1810914"/>
                </a:cubicBezTo>
                <a:cubicBezTo>
                  <a:pt x="5016972" y="1808565"/>
                  <a:pt x="5026367" y="1808565"/>
                  <a:pt x="5031065" y="1808565"/>
                </a:cubicBezTo>
                <a:cubicBezTo>
                  <a:pt x="5033413" y="1803867"/>
                  <a:pt x="5038111" y="1801518"/>
                  <a:pt x="5042809" y="1796821"/>
                </a:cubicBezTo>
                <a:cubicBezTo>
                  <a:pt x="5045157" y="1796821"/>
                  <a:pt x="5045157" y="1794472"/>
                  <a:pt x="5045157" y="1794472"/>
                </a:cubicBezTo>
                <a:cubicBezTo>
                  <a:pt x="5047506" y="1792123"/>
                  <a:pt x="5049855" y="1794472"/>
                  <a:pt x="5049855" y="1792123"/>
                </a:cubicBezTo>
                <a:cubicBezTo>
                  <a:pt x="5052204" y="1789775"/>
                  <a:pt x="5054552" y="1782728"/>
                  <a:pt x="5056901" y="1780380"/>
                </a:cubicBezTo>
                <a:cubicBezTo>
                  <a:pt x="5059250" y="1778032"/>
                  <a:pt x="5059250" y="1778032"/>
                  <a:pt x="5061599" y="1778032"/>
                </a:cubicBezTo>
                <a:cubicBezTo>
                  <a:pt x="5061599" y="1778032"/>
                  <a:pt x="5063947" y="1775683"/>
                  <a:pt x="5063947" y="1773334"/>
                </a:cubicBezTo>
                <a:cubicBezTo>
                  <a:pt x="5066296" y="1773334"/>
                  <a:pt x="5066296" y="1773334"/>
                  <a:pt x="5068645" y="1773334"/>
                </a:cubicBezTo>
                <a:cubicBezTo>
                  <a:pt x="5068645" y="1770985"/>
                  <a:pt x="5068645" y="1768636"/>
                  <a:pt x="5068645" y="1768636"/>
                </a:cubicBezTo>
                <a:cubicBezTo>
                  <a:pt x="5070994" y="1768636"/>
                  <a:pt x="5068645" y="1768636"/>
                  <a:pt x="5070994" y="1768636"/>
                </a:cubicBezTo>
                <a:cubicBezTo>
                  <a:pt x="5068645" y="1766288"/>
                  <a:pt x="5066296" y="1766288"/>
                  <a:pt x="5066296" y="1761590"/>
                </a:cubicBezTo>
                <a:cubicBezTo>
                  <a:pt x="5066296" y="1759241"/>
                  <a:pt x="5063947" y="1756893"/>
                  <a:pt x="5063947" y="1754544"/>
                </a:cubicBezTo>
                <a:close/>
                <a:moveTo>
                  <a:pt x="5166064" y="1754096"/>
                </a:moveTo>
                <a:lnTo>
                  <a:pt x="5167294" y="1759241"/>
                </a:lnTo>
                <a:cubicBezTo>
                  <a:pt x="5169642" y="1759241"/>
                  <a:pt x="5169642" y="1759241"/>
                  <a:pt x="5171991" y="1759241"/>
                </a:cubicBezTo>
                <a:cubicBezTo>
                  <a:pt x="5171991" y="1759241"/>
                  <a:pt x="5176689" y="1763939"/>
                  <a:pt x="5176689" y="1763939"/>
                </a:cubicBezTo>
                <a:cubicBezTo>
                  <a:pt x="5176689" y="1763939"/>
                  <a:pt x="5174340" y="1766288"/>
                  <a:pt x="5176689" y="1766288"/>
                </a:cubicBezTo>
                <a:cubicBezTo>
                  <a:pt x="5176689" y="1766288"/>
                  <a:pt x="5179037" y="1766288"/>
                  <a:pt x="5179037" y="1768636"/>
                </a:cubicBezTo>
                <a:cubicBezTo>
                  <a:pt x="5181386" y="1773334"/>
                  <a:pt x="5179037" y="1778032"/>
                  <a:pt x="5183735" y="1782728"/>
                </a:cubicBezTo>
                <a:lnTo>
                  <a:pt x="5182561" y="1785077"/>
                </a:lnTo>
                <a:lnTo>
                  <a:pt x="5179037" y="1785077"/>
                </a:lnTo>
                <a:cubicBezTo>
                  <a:pt x="5179037" y="1775683"/>
                  <a:pt x="5169642" y="1773334"/>
                  <a:pt x="5167294" y="1763939"/>
                </a:cubicBezTo>
                <a:close/>
                <a:moveTo>
                  <a:pt x="4892487" y="1752196"/>
                </a:moveTo>
                <a:cubicBezTo>
                  <a:pt x="4878394" y="1754544"/>
                  <a:pt x="4864301" y="1759241"/>
                  <a:pt x="4852557" y="1761590"/>
                </a:cubicBezTo>
                <a:cubicBezTo>
                  <a:pt x="4866650" y="1766288"/>
                  <a:pt x="4878394" y="1773334"/>
                  <a:pt x="4894835" y="1773334"/>
                </a:cubicBezTo>
                <a:cubicBezTo>
                  <a:pt x="4894835" y="1768636"/>
                  <a:pt x="4894835" y="1766288"/>
                  <a:pt x="4894835" y="1761590"/>
                </a:cubicBezTo>
                <a:cubicBezTo>
                  <a:pt x="4894835" y="1759241"/>
                  <a:pt x="4892487" y="1754544"/>
                  <a:pt x="4892487" y="1754544"/>
                </a:cubicBezTo>
                <a:cubicBezTo>
                  <a:pt x="4892487" y="1754544"/>
                  <a:pt x="4892487" y="1752196"/>
                  <a:pt x="4892487" y="1752196"/>
                </a:cubicBezTo>
                <a:close/>
                <a:moveTo>
                  <a:pt x="5040460" y="1745150"/>
                </a:moveTo>
                <a:cubicBezTo>
                  <a:pt x="5035762" y="1749846"/>
                  <a:pt x="5031065" y="1754544"/>
                  <a:pt x="5028716" y="1761590"/>
                </a:cubicBezTo>
                <a:cubicBezTo>
                  <a:pt x="5028716" y="1763939"/>
                  <a:pt x="5028716" y="1768636"/>
                  <a:pt x="5028716" y="1770985"/>
                </a:cubicBezTo>
                <a:cubicBezTo>
                  <a:pt x="5038111" y="1763939"/>
                  <a:pt x="5047506" y="1759241"/>
                  <a:pt x="5059250" y="1754544"/>
                </a:cubicBezTo>
                <a:cubicBezTo>
                  <a:pt x="5059250" y="1752196"/>
                  <a:pt x="5059250" y="1752196"/>
                  <a:pt x="5059250" y="1749846"/>
                </a:cubicBezTo>
                <a:cubicBezTo>
                  <a:pt x="5052204" y="1747498"/>
                  <a:pt x="5054552" y="1747498"/>
                  <a:pt x="5052204" y="1745150"/>
                </a:cubicBezTo>
                <a:cubicBezTo>
                  <a:pt x="5047506" y="1745150"/>
                  <a:pt x="5045157" y="1747498"/>
                  <a:pt x="5040460" y="1745150"/>
                </a:cubicBezTo>
                <a:close/>
                <a:moveTo>
                  <a:pt x="4974694" y="1731057"/>
                </a:moveTo>
                <a:cubicBezTo>
                  <a:pt x="4972345" y="1731057"/>
                  <a:pt x="4967647" y="1733406"/>
                  <a:pt x="4967647" y="1735755"/>
                </a:cubicBezTo>
                <a:cubicBezTo>
                  <a:pt x="4972345" y="1740452"/>
                  <a:pt x="4984089" y="1738103"/>
                  <a:pt x="4988787" y="1742801"/>
                </a:cubicBezTo>
                <a:cubicBezTo>
                  <a:pt x="4962950" y="1742801"/>
                  <a:pt x="4934765" y="1747498"/>
                  <a:pt x="4906579" y="1752196"/>
                </a:cubicBezTo>
                <a:cubicBezTo>
                  <a:pt x="4908928" y="1759241"/>
                  <a:pt x="4908928" y="1766288"/>
                  <a:pt x="4908928" y="1775683"/>
                </a:cubicBezTo>
                <a:cubicBezTo>
                  <a:pt x="4908928" y="1778032"/>
                  <a:pt x="4908928" y="1782728"/>
                  <a:pt x="4908928" y="1787426"/>
                </a:cubicBezTo>
                <a:cubicBezTo>
                  <a:pt x="4937114" y="1789775"/>
                  <a:pt x="4965299" y="1794472"/>
                  <a:pt x="4991135" y="1796821"/>
                </a:cubicBezTo>
                <a:cubicBezTo>
                  <a:pt x="4993484" y="1794472"/>
                  <a:pt x="4995833" y="1794472"/>
                  <a:pt x="4998182" y="1792123"/>
                </a:cubicBezTo>
                <a:cubicBezTo>
                  <a:pt x="5002879" y="1789775"/>
                  <a:pt x="5005228" y="1785077"/>
                  <a:pt x="5007577" y="1780380"/>
                </a:cubicBezTo>
                <a:cubicBezTo>
                  <a:pt x="5009925" y="1775683"/>
                  <a:pt x="5009925" y="1770985"/>
                  <a:pt x="5012274" y="1763939"/>
                </a:cubicBezTo>
                <a:cubicBezTo>
                  <a:pt x="5014623" y="1759241"/>
                  <a:pt x="5016972" y="1754544"/>
                  <a:pt x="5019321" y="1749846"/>
                </a:cubicBezTo>
                <a:cubicBezTo>
                  <a:pt x="5019321" y="1747498"/>
                  <a:pt x="5024018" y="1749846"/>
                  <a:pt x="5024018" y="1747498"/>
                </a:cubicBezTo>
                <a:cubicBezTo>
                  <a:pt x="5024018" y="1745150"/>
                  <a:pt x="5024018" y="1745150"/>
                  <a:pt x="5024018" y="1742801"/>
                </a:cubicBezTo>
                <a:cubicBezTo>
                  <a:pt x="5026367" y="1738103"/>
                  <a:pt x="5028716" y="1733406"/>
                  <a:pt x="5031065" y="1731057"/>
                </a:cubicBezTo>
                <a:cubicBezTo>
                  <a:pt x="5024018" y="1733406"/>
                  <a:pt x="5014623" y="1733406"/>
                  <a:pt x="5007577" y="1733406"/>
                </a:cubicBezTo>
                <a:cubicBezTo>
                  <a:pt x="5005228" y="1733406"/>
                  <a:pt x="5002879" y="1735755"/>
                  <a:pt x="5002879" y="1735755"/>
                </a:cubicBezTo>
                <a:cubicBezTo>
                  <a:pt x="5000531" y="1735755"/>
                  <a:pt x="4979391" y="1738103"/>
                  <a:pt x="4977043" y="1735755"/>
                </a:cubicBezTo>
                <a:cubicBezTo>
                  <a:pt x="4977043" y="1735755"/>
                  <a:pt x="4974694" y="1733406"/>
                  <a:pt x="4974694" y="1731057"/>
                </a:cubicBezTo>
                <a:close/>
                <a:moveTo>
                  <a:pt x="5190781" y="1724011"/>
                </a:moveTo>
                <a:cubicBezTo>
                  <a:pt x="5193130" y="1726359"/>
                  <a:pt x="5193130" y="1726359"/>
                  <a:pt x="5195479" y="1728708"/>
                </a:cubicBezTo>
                <a:cubicBezTo>
                  <a:pt x="5195479" y="1728708"/>
                  <a:pt x="5195479" y="1728708"/>
                  <a:pt x="5195479" y="1731057"/>
                </a:cubicBezTo>
                <a:cubicBezTo>
                  <a:pt x="5193130" y="1731057"/>
                  <a:pt x="5193130" y="1733406"/>
                  <a:pt x="5190781" y="1735755"/>
                </a:cubicBezTo>
                <a:cubicBezTo>
                  <a:pt x="5188433" y="1735755"/>
                  <a:pt x="5188433" y="1735755"/>
                  <a:pt x="5186084" y="1735755"/>
                </a:cubicBezTo>
                <a:cubicBezTo>
                  <a:pt x="5183735" y="1735755"/>
                  <a:pt x="5183735" y="1738103"/>
                  <a:pt x="5181386" y="1740452"/>
                </a:cubicBezTo>
                <a:cubicBezTo>
                  <a:pt x="5179037" y="1740452"/>
                  <a:pt x="5179037" y="1740452"/>
                  <a:pt x="5176689" y="1740452"/>
                </a:cubicBezTo>
                <a:cubicBezTo>
                  <a:pt x="5174340" y="1740452"/>
                  <a:pt x="5174340" y="1742801"/>
                  <a:pt x="5174340" y="1742801"/>
                </a:cubicBezTo>
                <a:cubicBezTo>
                  <a:pt x="5171991" y="1745150"/>
                  <a:pt x="5167294" y="1742801"/>
                  <a:pt x="5164945" y="1745150"/>
                </a:cubicBezTo>
                <a:lnTo>
                  <a:pt x="5166064" y="1754096"/>
                </a:lnTo>
                <a:lnTo>
                  <a:pt x="5164064" y="1745737"/>
                </a:lnTo>
                <a:lnTo>
                  <a:pt x="5163204" y="1735755"/>
                </a:lnTo>
                <a:lnTo>
                  <a:pt x="5179037" y="1735755"/>
                </a:lnTo>
                <a:cubicBezTo>
                  <a:pt x="5181386" y="1731057"/>
                  <a:pt x="5188433" y="1728708"/>
                  <a:pt x="5190781" y="1724011"/>
                </a:cubicBezTo>
                <a:close/>
                <a:moveTo>
                  <a:pt x="5151347" y="1718572"/>
                </a:moveTo>
                <a:lnTo>
                  <a:pt x="5155550" y="1719313"/>
                </a:lnTo>
                <a:cubicBezTo>
                  <a:pt x="5157899" y="1719313"/>
                  <a:pt x="5157899" y="1726359"/>
                  <a:pt x="5157899" y="1728708"/>
                </a:cubicBezTo>
                <a:cubicBezTo>
                  <a:pt x="5160248" y="1728708"/>
                  <a:pt x="5160248" y="1728708"/>
                  <a:pt x="5162596" y="1728708"/>
                </a:cubicBezTo>
                <a:lnTo>
                  <a:pt x="5163204" y="1735755"/>
                </a:lnTo>
                <a:lnTo>
                  <a:pt x="5160248" y="1735755"/>
                </a:lnTo>
                <a:cubicBezTo>
                  <a:pt x="5155550" y="1733406"/>
                  <a:pt x="5153201" y="1726359"/>
                  <a:pt x="5153201" y="1721662"/>
                </a:cubicBezTo>
                <a:close/>
                <a:moveTo>
                  <a:pt x="4915974" y="1714616"/>
                </a:moveTo>
                <a:cubicBezTo>
                  <a:pt x="4913626" y="1719313"/>
                  <a:pt x="4911277" y="1721662"/>
                  <a:pt x="4908928" y="1726359"/>
                </a:cubicBezTo>
                <a:cubicBezTo>
                  <a:pt x="4927718" y="1726359"/>
                  <a:pt x="4946509" y="1728708"/>
                  <a:pt x="4965299" y="1726359"/>
                </a:cubicBezTo>
                <a:cubicBezTo>
                  <a:pt x="4962950" y="1724011"/>
                  <a:pt x="4960601" y="1719313"/>
                  <a:pt x="4960601" y="1721662"/>
                </a:cubicBezTo>
                <a:cubicBezTo>
                  <a:pt x="4958252" y="1719313"/>
                  <a:pt x="4958252" y="1721662"/>
                  <a:pt x="4955903" y="1716965"/>
                </a:cubicBezTo>
                <a:cubicBezTo>
                  <a:pt x="4948857" y="1714616"/>
                  <a:pt x="4941811" y="1714616"/>
                  <a:pt x="4934765" y="1716965"/>
                </a:cubicBezTo>
                <a:cubicBezTo>
                  <a:pt x="4930067" y="1714616"/>
                  <a:pt x="4923021" y="1714616"/>
                  <a:pt x="4915974" y="1714616"/>
                </a:cubicBezTo>
                <a:close/>
                <a:moveTo>
                  <a:pt x="4852557" y="1707570"/>
                </a:moveTo>
                <a:cubicBezTo>
                  <a:pt x="4852557" y="1709919"/>
                  <a:pt x="4847860" y="1712268"/>
                  <a:pt x="4845511" y="1712268"/>
                </a:cubicBezTo>
                <a:cubicBezTo>
                  <a:pt x="4859604" y="1714616"/>
                  <a:pt x="4876045" y="1719313"/>
                  <a:pt x="4892487" y="1721662"/>
                </a:cubicBezTo>
                <a:cubicBezTo>
                  <a:pt x="4894835" y="1719313"/>
                  <a:pt x="4897184" y="1716965"/>
                  <a:pt x="4897184" y="1709919"/>
                </a:cubicBezTo>
                <a:cubicBezTo>
                  <a:pt x="4897184" y="1709919"/>
                  <a:pt x="4897184" y="1707570"/>
                  <a:pt x="4897184" y="1707570"/>
                </a:cubicBezTo>
                <a:cubicBezTo>
                  <a:pt x="4883092" y="1707570"/>
                  <a:pt x="4868999" y="1707570"/>
                  <a:pt x="4852557" y="1707570"/>
                </a:cubicBezTo>
                <a:close/>
                <a:moveTo>
                  <a:pt x="5148034" y="1700994"/>
                </a:moveTo>
                <a:lnTo>
                  <a:pt x="5149091" y="1702285"/>
                </a:lnTo>
                <a:cubicBezTo>
                  <a:pt x="5150265" y="1705808"/>
                  <a:pt x="5150852" y="1709919"/>
                  <a:pt x="5150852" y="1712268"/>
                </a:cubicBezTo>
                <a:lnTo>
                  <a:pt x="5147565" y="1712268"/>
                </a:lnTo>
                <a:lnTo>
                  <a:pt x="5146155" y="1709919"/>
                </a:lnTo>
                <a:cubicBezTo>
                  <a:pt x="5146155" y="1707570"/>
                  <a:pt x="5146155" y="1707570"/>
                  <a:pt x="5146155" y="1707570"/>
                </a:cubicBezTo>
                <a:cubicBezTo>
                  <a:pt x="5146155" y="1705222"/>
                  <a:pt x="5146155" y="1705222"/>
                  <a:pt x="5146155" y="1702873"/>
                </a:cubicBezTo>
                <a:close/>
                <a:moveTo>
                  <a:pt x="923055" y="1693478"/>
                </a:moveTo>
                <a:cubicBezTo>
                  <a:pt x="911313" y="1700524"/>
                  <a:pt x="883127" y="1700524"/>
                  <a:pt x="904263" y="1719313"/>
                </a:cubicBezTo>
                <a:cubicBezTo>
                  <a:pt x="904263" y="1705222"/>
                  <a:pt x="934798" y="1702873"/>
                  <a:pt x="923055" y="1693478"/>
                </a:cubicBezTo>
                <a:close/>
                <a:moveTo>
                  <a:pt x="4915974" y="1669991"/>
                </a:moveTo>
                <a:cubicBezTo>
                  <a:pt x="4913626" y="1669991"/>
                  <a:pt x="4906579" y="1677037"/>
                  <a:pt x="4904230" y="1677037"/>
                </a:cubicBezTo>
                <a:cubicBezTo>
                  <a:pt x="4899533" y="1677037"/>
                  <a:pt x="4894835" y="1677037"/>
                  <a:pt x="4887789" y="1674688"/>
                </a:cubicBezTo>
                <a:cubicBezTo>
                  <a:pt x="4887789" y="1674688"/>
                  <a:pt x="4885440" y="1674688"/>
                  <a:pt x="4885440" y="1674688"/>
                </a:cubicBezTo>
                <a:cubicBezTo>
                  <a:pt x="4883092" y="1677037"/>
                  <a:pt x="4883092" y="1679386"/>
                  <a:pt x="4883092" y="1679386"/>
                </a:cubicBezTo>
                <a:cubicBezTo>
                  <a:pt x="4883092" y="1681735"/>
                  <a:pt x="4880743" y="1681735"/>
                  <a:pt x="4880743" y="1681735"/>
                </a:cubicBezTo>
                <a:cubicBezTo>
                  <a:pt x="4876045" y="1686431"/>
                  <a:pt x="4871348" y="1691129"/>
                  <a:pt x="4868999" y="1695826"/>
                </a:cubicBezTo>
                <a:cubicBezTo>
                  <a:pt x="4871348" y="1695826"/>
                  <a:pt x="4880743" y="1698175"/>
                  <a:pt x="4885440" y="1698175"/>
                </a:cubicBezTo>
                <a:cubicBezTo>
                  <a:pt x="4890138" y="1698175"/>
                  <a:pt x="4897184" y="1698175"/>
                  <a:pt x="4901882" y="1698175"/>
                </a:cubicBezTo>
                <a:cubicBezTo>
                  <a:pt x="4906579" y="1698175"/>
                  <a:pt x="4908928" y="1698175"/>
                  <a:pt x="4911277" y="1698175"/>
                </a:cubicBezTo>
                <a:cubicBezTo>
                  <a:pt x="4913626" y="1695826"/>
                  <a:pt x="4915974" y="1688781"/>
                  <a:pt x="4918323" y="1686431"/>
                </a:cubicBezTo>
                <a:cubicBezTo>
                  <a:pt x="4918323" y="1684083"/>
                  <a:pt x="4918323" y="1679386"/>
                  <a:pt x="4918323" y="1677037"/>
                </a:cubicBezTo>
                <a:cubicBezTo>
                  <a:pt x="4918323" y="1677037"/>
                  <a:pt x="4920672" y="1674688"/>
                  <a:pt x="4920672" y="1674688"/>
                </a:cubicBezTo>
                <a:cubicBezTo>
                  <a:pt x="4920672" y="1672340"/>
                  <a:pt x="4920672" y="1672340"/>
                  <a:pt x="4920672" y="1669991"/>
                </a:cubicBezTo>
                <a:cubicBezTo>
                  <a:pt x="4918323" y="1669991"/>
                  <a:pt x="4918323" y="1669991"/>
                  <a:pt x="4915974" y="1669991"/>
                </a:cubicBezTo>
                <a:close/>
                <a:moveTo>
                  <a:pt x="4493194" y="1665293"/>
                </a:moveTo>
                <a:cubicBezTo>
                  <a:pt x="4490846" y="1665293"/>
                  <a:pt x="4488497" y="1667642"/>
                  <a:pt x="4486148" y="1667642"/>
                </a:cubicBezTo>
                <a:cubicBezTo>
                  <a:pt x="4486148" y="1669991"/>
                  <a:pt x="4488497" y="1672340"/>
                  <a:pt x="4490846" y="1674688"/>
                </a:cubicBezTo>
                <a:cubicBezTo>
                  <a:pt x="4493194" y="1677037"/>
                  <a:pt x="4493194" y="1677037"/>
                  <a:pt x="4495543" y="1679386"/>
                </a:cubicBezTo>
                <a:cubicBezTo>
                  <a:pt x="4500241" y="1677037"/>
                  <a:pt x="4502589" y="1674688"/>
                  <a:pt x="4504938" y="1672340"/>
                </a:cubicBezTo>
                <a:cubicBezTo>
                  <a:pt x="4502589" y="1672340"/>
                  <a:pt x="4500241" y="1672340"/>
                  <a:pt x="4497892" y="1669991"/>
                </a:cubicBezTo>
                <a:cubicBezTo>
                  <a:pt x="4495543" y="1669991"/>
                  <a:pt x="4495543" y="1667642"/>
                  <a:pt x="4493194" y="1665293"/>
                </a:cubicBezTo>
                <a:close/>
                <a:moveTo>
                  <a:pt x="5141457" y="1655898"/>
                </a:moveTo>
                <a:lnTo>
                  <a:pt x="5141454" y="1656290"/>
                </a:lnTo>
                <a:lnTo>
                  <a:pt x="5141127" y="1655981"/>
                </a:lnTo>
                <a:close/>
                <a:moveTo>
                  <a:pt x="2722215" y="1653550"/>
                </a:moveTo>
                <a:cubicBezTo>
                  <a:pt x="2719866" y="1658247"/>
                  <a:pt x="2719866" y="1660596"/>
                  <a:pt x="2717518" y="1665293"/>
                </a:cubicBezTo>
                <a:cubicBezTo>
                  <a:pt x="2722215" y="1667642"/>
                  <a:pt x="2724564" y="1667642"/>
                  <a:pt x="2729262" y="1669991"/>
                </a:cubicBezTo>
                <a:cubicBezTo>
                  <a:pt x="2731610" y="1665293"/>
                  <a:pt x="2733959" y="1660596"/>
                  <a:pt x="2733959" y="1658247"/>
                </a:cubicBezTo>
                <a:cubicBezTo>
                  <a:pt x="2729262" y="1655898"/>
                  <a:pt x="2726913" y="1655898"/>
                  <a:pt x="2722215" y="1653550"/>
                </a:cubicBezTo>
                <a:close/>
                <a:moveTo>
                  <a:pt x="5162596" y="1648853"/>
                </a:moveTo>
                <a:cubicBezTo>
                  <a:pt x="5164945" y="1648853"/>
                  <a:pt x="5164945" y="1648853"/>
                  <a:pt x="5167294" y="1648853"/>
                </a:cubicBezTo>
                <a:lnTo>
                  <a:pt x="5160551" y="1659371"/>
                </a:lnTo>
                <a:lnTo>
                  <a:pt x="5153201" y="1660596"/>
                </a:lnTo>
                <a:cubicBezTo>
                  <a:pt x="5153201" y="1660596"/>
                  <a:pt x="5153201" y="1660596"/>
                  <a:pt x="5153201" y="1662944"/>
                </a:cubicBezTo>
                <a:lnTo>
                  <a:pt x="5151733" y="1662944"/>
                </a:lnTo>
                <a:lnTo>
                  <a:pt x="5153201" y="1651202"/>
                </a:lnTo>
                <a:cubicBezTo>
                  <a:pt x="5155550" y="1651202"/>
                  <a:pt x="5160248" y="1648853"/>
                  <a:pt x="5162596" y="1648853"/>
                </a:cubicBezTo>
                <a:close/>
                <a:moveTo>
                  <a:pt x="4927718" y="1648853"/>
                </a:moveTo>
                <a:cubicBezTo>
                  <a:pt x="4927718" y="1651202"/>
                  <a:pt x="4930067" y="1651202"/>
                  <a:pt x="4930067" y="1651202"/>
                </a:cubicBezTo>
                <a:cubicBezTo>
                  <a:pt x="4930067" y="1651202"/>
                  <a:pt x="4930067" y="1648853"/>
                  <a:pt x="4930067" y="1648853"/>
                </a:cubicBezTo>
                <a:cubicBezTo>
                  <a:pt x="4930067" y="1648853"/>
                  <a:pt x="4930067" y="1648853"/>
                  <a:pt x="4927718" y="1648853"/>
                </a:cubicBezTo>
                <a:close/>
                <a:moveTo>
                  <a:pt x="4915974" y="1637109"/>
                </a:moveTo>
                <a:cubicBezTo>
                  <a:pt x="4913626" y="1637109"/>
                  <a:pt x="4913626" y="1639458"/>
                  <a:pt x="4913626" y="1639458"/>
                </a:cubicBezTo>
                <a:cubicBezTo>
                  <a:pt x="4913626" y="1639458"/>
                  <a:pt x="4915974" y="1639458"/>
                  <a:pt x="4918323" y="1639458"/>
                </a:cubicBezTo>
                <a:cubicBezTo>
                  <a:pt x="4915974" y="1641806"/>
                  <a:pt x="4913626" y="1641806"/>
                  <a:pt x="4913626" y="1641806"/>
                </a:cubicBezTo>
                <a:cubicBezTo>
                  <a:pt x="4915974" y="1641806"/>
                  <a:pt x="4918323" y="1641806"/>
                  <a:pt x="4920672" y="1641806"/>
                </a:cubicBezTo>
                <a:cubicBezTo>
                  <a:pt x="4920672" y="1641806"/>
                  <a:pt x="4918323" y="1639458"/>
                  <a:pt x="4918323" y="1639458"/>
                </a:cubicBezTo>
                <a:cubicBezTo>
                  <a:pt x="4915974" y="1637109"/>
                  <a:pt x="4915974" y="1637109"/>
                  <a:pt x="4915974" y="1637109"/>
                </a:cubicBezTo>
                <a:close/>
                <a:moveTo>
                  <a:pt x="4923021" y="1634760"/>
                </a:moveTo>
                <a:cubicBezTo>
                  <a:pt x="4923021" y="1637109"/>
                  <a:pt x="4920672" y="1637109"/>
                  <a:pt x="4920672" y="1637109"/>
                </a:cubicBezTo>
                <a:cubicBezTo>
                  <a:pt x="4920672" y="1641806"/>
                  <a:pt x="4923021" y="1644155"/>
                  <a:pt x="4923021" y="1646504"/>
                </a:cubicBezTo>
                <a:cubicBezTo>
                  <a:pt x="4925370" y="1644155"/>
                  <a:pt x="4930067" y="1641806"/>
                  <a:pt x="4932416" y="1639458"/>
                </a:cubicBezTo>
                <a:cubicBezTo>
                  <a:pt x="4930067" y="1637109"/>
                  <a:pt x="4927718" y="1637109"/>
                  <a:pt x="4923021" y="1634760"/>
                </a:cubicBezTo>
                <a:close/>
                <a:moveTo>
                  <a:pt x="4939462" y="1630062"/>
                </a:moveTo>
                <a:cubicBezTo>
                  <a:pt x="4939462" y="1632411"/>
                  <a:pt x="4941811" y="1634760"/>
                  <a:pt x="4941811" y="1634760"/>
                </a:cubicBezTo>
                <a:cubicBezTo>
                  <a:pt x="4944160" y="1632411"/>
                  <a:pt x="4944160" y="1632411"/>
                  <a:pt x="4946509" y="1630062"/>
                </a:cubicBezTo>
                <a:cubicBezTo>
                  <a:pt x="4944160" y="1630062"/>
                  <a:pt x="4941811" y="1630062"/>
                  <a:pt x="4939462" y="1630062"/>
                </a:cubicBezTo>
                <a:close/>
                <a:moveTo>
                  <a:pt x="4908928" y="1630062"/>
                </a:moveTo>
                <a:cubicBezTo>
                  <a:pt x="4906579" y="1634760"/>
                  <a:pt x="4904230" y="1637109"/>
                  <a:pt x="4899533" y="1641806"/>
                </a:cubicBezTo>
                <a:cubicBezTo>
                  <a:pt x="4901882" y="1641806"/>
                  <a:pt x="4901882" y="1641806"/>
                  <a:pt x="4904230" y="1641806"/>
                </a:cubicBezTo>
                <a:cubicBezTo>
                  <a:pt x="4906579" y="1637109"/>
                  <a:pt x="4906579" y="1634760"/>
                  <a:pt x="4908928" y="1630062"/>
                </a:cubicBezTo>
                <a:close/>
                <a:moveTo>
                  <a:pt x="5207223" y="1623016"/>
                </a:moveTo>
                <a:cubicBezTo>
                  <a:pt x="5209572" y="1623016"/>
                  <a:pt x="5209572" y="1623016"/>
                  <a:pt x="5209572" y="1623016"/>
                </a:cubicBezTo>
                <a:cubicBezTo>
                  <a:pt x="5211921" y="1625366"/>
                  <a:pt x="5209572" y="1623016"/>
                  <a:pt x="5211921" y="1625366"/>
                </a:cubicBezTo>
                <a:cubicBezTo>
                  <a:pt x="5214269" y="1625366"/>
                  <a:pt x="5216618" y="1625366"/>
                  <a:pt x="5218967" y="1627714"/>
                </a:cubicBezTo>
                <a:cubicBezTo>
                  <a:pt x="5216618" y="1627714"/>
                  <a:pt x="5216618" y="1627714"/>
                  <a:pt x="5214269" y="1627714"/>
                </a:cubicBezTo>
                <a:cubicBezTo>
                  <a:pt x="5211921" y="1627714"/>
                  <a:pt x="5207223" y="1627714"/>
                  <a:pt x="5202525" y="1627714"/>
                </a:cubicBezTo>
                <a:cubicBezTo>
                  <a:pt x="5204874" y="1625366"/>
                  <a:pt x="5207223" y="1625366"/>
                  <a:pt x="5207223" y="1623016"/>
                </a:cubicBezTo>
                <a:close/>
                <a:moveTo>
                  <a:pt x="4533123" y="1620668"/>
                </a:moveTo>
                <a:cubicBezTo>
                  <a:pt x="4530775" y="1620668"/>
                  <a:pt x="4526077" y="1623016"/>
                  <a:pt x="4521379" y="1623016"/>
                </a:cubicBezTo>
                <a:cubicBezTo>
                  <a:pt x="4514333" y="1637109"/>
                  <a:pt x="4511984" y="1653550"/>
                  <a:pt x="4497892" y="1662944"/>
                </a:cubicBezTo>
                <a:cubicBezTo>
                  <a:pt x="4497892" y="1662944"/>
                  <a:pt x="4497892" y="1665293"/>
                  <a:pt x="4500241" y="1665293"/>
                </a:cubicBezTo>
                <a:cubicBezTo>
                  <a:pt x="4502589" y="1667642"/>
                  <a:pt x="4504938" y="1667642"/>
                  <a:pt x="4507287" y="1667642"/>
                </a:cubicBezTo>
                <a:cubicBezTo>
                  <a:pt x="4509635" y="1667642"/>
                  <a:pt x="4509635" y="1669991"/>
                  <a:pt x="4509635" y="1669991"/>
                </a:cubicBezTo>
                <a:cubicBezTo>
                  <a:pt x="4519031" y="1662944"/>
                  <a:pt x="4526077" y="1655898"/>
                  <a:pt x="4535472" y="1648853"/>
                </a:cubicBezTo>
                <a:cubicBezTo>
                  <a:pt x="4533123" y="1646504"/>
                  <a:pt x="4533123" y="1644155"/>
                  <a:pt x="4533123" y="1644155"/>
                </a:cubicBezTo>
                <a:cubicBezTo>
                  <a:pt x="4530775" y="1641806"/>
                  <a:pt x="4533123" y="1637109"/>
                  <a:pt x="4533123" y="1634760"/>
                </a:cubicBezTo>
                <a:cubicBezTo>
                  <a:pt x="4533123" y="1630062"/>
                  <a:pt x="4533123" y="1625366"/>
                  <a:pt x="4533123" y="1620668"/>
                </a:cubicBezTo>
                <a:close/>
                <a:moveTo>
                  <a:pt x="5132020" y="1618600"/>
                </a:moveTo>
                <a:lnTo>
                  <a:pt x="5133237" y="1627420"/>
                </a:lnTo>
                <a:cubicBezTo>
                  <a:pt x="5135585" y="1635934"/>
                  <a:pt x="5139109" y="1642980"/>
                  <a:pt x="5143806" y="1644155"/>
                </a:cubicBezTo>
                <a:cubicBezTo>
                  <a:pt x="5143806" y="1646504"/>
                  <a:pt x="5143806" y="1646504"/>
                  <a:pt x="5143806" y="1648853"/>
                </a:cubicBezTo>
                <a:cubicBezTo>
                  <a:pt x="5141457" y="1648853"/>
                  <a:pt x="5141457" y="1648853"/>
                  <a:pt x="5141457" y="1648853"/>
                </a:cubicBezTo>
                <a:lnTo>
                  <a:pt x="5138685" y="1650350"/>
                </a:lnTo>
                <a:lnTo>
                  <a:pt x="5134998" y="1640632"/>
                </a:lnTo>
                <a:cubicBezTo>
                  <a:pt x="5133530" y="1635054"/>
                  <a:pt x="5132503" y="1629182"/>
                  <a:pt x="5131989" y="1623971"/>
                </a:cubicBezTo>
                <a:close/>
                <a:moveTo>
                  <a:pt x="4497892" y="1613673"/>
                </a:moveTo>
                <a:cubicBezTo>
                  <a:pt x="4500241" y="1608976"/>
                  <a:pt x="4504938" y="1618370"/>
                  <a:pt x="4504938" y="1618370"/>
                </a:cubicBezTo>
                <a:cubicBezTo>
                  <a:pt x="4502590" y="1623068"/>
                  <a:pt x="4495543" y="1616022"/>
                  <a:pt x="4497892" y="1613673"/>
                </a:cubicBezTo>
                <a:close/>
                <a:moveTo>
                  <a:pt x="4962950" y="1613622"/>
                </a:moveTo>
                <a:cubicBezTo>
                  <a:pt x="4958252" y="1615971"/>
                  <a:pt x="4951206" y="1620668"/>
                  <a:pt x="4946509" y="1623016"/>
                </a:cubicBezTo>
                <a:cubicBezTo>
                  <a:pt x="4948857" y="1623016"/>
                  <a:pt x="4951206" y="1625366"/>
                  <a:pt x="4953555" y="1627714"/>
                </a:cubicBezTo>
                <a:cubicBezTo>
                  <a:pt x="4953555" y="1625366"/>
                  <a:pt x="4953555" y="1625366"/>
                  <a:pt x="4953555" y="1625366"/>
                </a:cubicBezTo>
                <a:cubicBezTo>
                  <a:pt x="4953555" y="1625366"/>
                  <a:pt x="4955903" y="1625366"/>
                  <a:pt x="4955903" y="1625366"/>
                </a:cubicBezTo>
                <a:cubicBezTo>
                  <a:pt x="4958252" y="1620668"/>
                  <a:pt x="4960601" y="1618320"/>
                  <a:pt x="4962950" y="1613622"/>
                </a:cubicBezTo>
                <a:close/>
                <a:moveTo>
                  <a:pt x="5128859" y="1597181"/>
                </a:moveTo>
                <a:lnTo>
                  <a:pt x="5129713" y="1597181"/>
                </a:lnTo>
                <a:cubicBezTo>
                  <a:pt x="5132062" y="1599529"/>
                  <a:pt x="5132062" y="1599529"/>
                  <a:pt x="5132062" y="1599529"/>
                </a:cubicBezTo>
                <a:cubicBezTo>
                  <a:pt x="5132062" y="1601878"/>
                  <a:pt x="5132062" y="1606576"/>
                  <a:pt x="5132062" y="1611273"/>
                </a:cubicBezTo>
                <a:lnTo>
                  <a:pt x="5132020" y="1618600"/>
                </a:lnTo>
                <a:lnTo>
                  <a:pt x="5129713" y="1601878"/>
                </a:lnTo>
                <a:close/>
                <a:moveTo>
                  <a:pt x="4493194" y="1594832"/>
                </a:moveTo>
                <a:cubicBezTo>
                  <a:pt x="4486148" y="1611273"/>
                  <a:pt x="4476753" y="1627714"/>
                  <a:pt x="4469706" y="1644155"/>
                </a:cubicBezTo>
                <a:cubicBezTo>
                  <a:pt x="4472055" y="1648853"/>
                  <a:pt x="4474404" y="1651202"/>
                  <a:pt x="4476753" y="1655898"/>
                </a:cubicBezTo>
                <a:cubicBezTo>
                  <a:pt x="4486148" y="1641806"/>
                  <a:pt x="4504938" y="1637109"/>
                  <a:pt x="4514333" y="1623016"/>
                </a:cubicBezTo>
                <a:cubicBezTo>
                  <a:pt x="4509635" y="1608924"/>
                  <a:pt x="4504938" y="1597181"/>
                  <a:pt x="4493194" y="1594832"/>
                </a:cubicBezTo>
                <a:close/>
                <a:moveTo>
                  <a:pt x="1623004" y="1590188"/>
                </a:moveTo>
                <a:cubicBezTo>
                  <a:pt x="1623004" y="1592537"/>
                  <a:pt x="1625353" y="1594885"/>
                  <a:pt x="1627703" y="1601931"/>
                </a:cubicBezTo>
                <a:cubicBezTo>
                  <a:pt x="1627703" y="1606628"/>
                  <a:pt x="1627703" y="1608976"/>
                  <a:pt x="1630051" y="1613674"/>
                </a:cubicBezTo>
                <a:cubicBezTo>
                  <a:pt x="1627703" y="1606628"/>
                  <a:pt x="1625353" y="1597234"/>
                  <a:pt x="1623004" y="1590188"/>
                </a:cubicBezTo>
                <a:close/>
                <a:moveTo>
                  <a:pt x="5127364" y="1588958"/>
                </a:moveTo>
                <a:lnTo>
                  <a:pt x="5128859" y="1597181"/>
                </a:lnTo>
                <a:lnTo>
                  <a:pt x="5127364" y="1597181"/>
                </a:lnTo>
                <a:close/>
                <a:moveTo>
                  <a:pt x="4972345" y="1587786"/>
                </a:moveTo>
                <a:cubicBezTo>
                  <a:pt x="4967647" y="1590135"/>
                  <a:pt x="4960601" y="1594832"/>
                  <a:pt x="4955903" y="1597181"/>
                </a:cubicBezTo>
                <a:cubicBezTo>
                  <a:pt x="4960601" y="1597181"/>
                  <a:pt x="4962950" y="1599529"/>
                  <a:pt x="4965299" y="1604227"/>
                </a:cubicBezTo>
                <a:cubicBezTo>
                  <a:pt x="4960601" y="1604227"/>
                  <a:pt x="4948857" y="1601878"/>
                  <a:pt x="4944160" y="1604227"/>
                </a:cubicBezTo>
                <a:cubicBezTo>
                  <a:pt x="4944160" y="1604227"/>
                  <a:pt x="4941811" y="1606576"/>
                  <a:pt x="4941811" y="1606576"/>
                </a:cubicBezTo>
                <a:cubicBezTo>
                  <a:pt x="4939462" y="1608924"/>
                  <a:pt x="4939462" y="1611273"/>
                  <a:pt x="4944160" y="1615971"/>
                </a:cubicBezTo>
                <a:cubicBezTo>
                  <a:pt x="4944160" y="1613622"/>
                  <a:pt x="4941811" y="1613622"/>
                  <a:pt x="4939462" y="1611273"/>
                </a:cubicBezTo>
                <a:cubicBezTo>
                  <a:pt x="4937114" y="1611273"/>
                  <a:pt x="4937114" y="1613622"/>
                  <a:pt x="4934765" y="1613622"/>
                </a:cubicBezTo>
                <a:cubicBezTo>
                  <a:pt x="4932416" y="1613622"/>
                  <a:pt x="4932416" y="1615971"/>
                  <a:pt x="4932416" y="1615971"/>
                </a:cubicBezTo>
                <a:cubicBezTo>
                  <a:pt x="4932416" y="1615971"/>
                  <a:pt x="4930067" y="1618320"/>
                  <a:pt x="4930067" y="1618320"/>
                </a:cubicBezTo>
                <a:cubicBezTo>
                  <a:pt x="4934765" y="1618320"/>
                  <a:pt x="4937114" y="1618320"/>
                  <a:pt x="4941811" y="1620668"/>
                </a:cubicBezTo>
                <a:cubicBezTo>
                  <a:pt x="4948857" y="1613622"/>
                  <a:pt x="4958252" y="1608924"/>
                  <a:pt x="4965299" y="1604227"/>
                </a:cubicBezTo>
                <a:cubicBezTo>
                  <a:pt x="4967647" y="1601878"/>
                  <a:pt x="4967647" y="1601878"/>
                  <a:pt x="4967647" y="1599529"/>
                </a:cubicBezTo>
                <a:cubicBezTo>
                  <a:pt x="4967647" y="1599529"/>
                  <a:pt x="4969996" y="1599529"/>
                  <a:pt x="4969996" y="1599529"/>
                </a:cubicBezTo>
                <a:cubicBezTo>
                  <a:pt x="4969996" y="1597181"/>
                  <a:pt x="4972345" y="1592483"/>
                  <a:pt x="4972345" y="1587786"/>
                </a:cubicBezTo>
                <a:close/>
                <a:moveTo>
                  <a:pt x="4998182" y="1571344"/>
                </a:moveTo>
                <a:cubicBezTo>
                  <a:pt x="4991135" y="1576042"/>
                  <a:pt x="4984089" y="1578390"/>
                  <a:pt x="4979391" y="1580739"/>
                </a:cubicBezTo>
                <a:cubicBezTo>
                  <a:pt x="4979391" y="1583088"/>
                  <a:pt x="4979391" y="1585437"/>
                  <a:pt x="4979391" y="1587786"/>
                </a:cubicBezTo>
                <a:cubicBezTo>
                  <a:pt x="4981740" y="1585437"/>
                  <a:pt x="4984089" y="1580739"/>
                  <a:pt x="4986438" y="1578390"/>
                </a:cubicBezTo>
                <a:cubicBezTo>
                  <a:pt x="4991135" y="1576042"/>
                  <a:pt x="4995833" y="1576042"/>
                  <a:pt x="4998182" y="1571344"/>
                </a:cubicBezTo>
                <a:close/>
                <a:moveTo>
                  <a:pt x="5066296" y="1543158"/>
                </a:moveTo>
                <a:cubicBezTo>
                  <a:pt x="5066296" y="1543158"/>
                  <a:pt x="5066296" y="1543158"/>
                  <a:pt x="5068645" y="1543158"/>
                </a:cubicBezTo>
                <a:lnTo>
                  <a:pt x="5043970" y="1557552"/>
                </a:lnTo>
                <a:lnTo>
                  <a:pt x="5058763" y="1547936"/>
                </a:lnTo>
                <a:lnTo>
                  <a:pt x="5059250" y="1547855"/>
                </a:lnTo>
                <a:cubicBezTo>
                  <a:pt x="5061599" y="1547855"/>
                  <a:pt x="5063947" y="1543158"/>
                  <a:pt x="5066296" y="1543158"/>
                </a:cubicBezTo>
                <a:close/>
                <a:moveTo>
                  <a:pt x="4441521" y="1538460"/>
                </a:moveTo>
                <a:cubicBezTo>
                  <a:pt x="4441521" y="1543158"/>
                  <a:pt x="4441521" y="1547855"/>
                  <a:pt x="4441521" y="1552553"/>
                </a:cubicBezTo>
                <a:cubicBezTo>
                  <a:pt x="4441521" y="1554902"/>
                  <a:pt x="4441521" y="1554902"/>
                  <a:pt x="4441521" y="1557251"/>
                </a:cubicBezTo>
                <a:cubicBezTo>
                  <a:pt x="4448567" y="1554902"/>
                  <a:pt x="4450916" y="1552553"/>
                  <a:pt x="4455614" y="1547855"/>
                </a:cubicBezTo>
                <a:cubicBezTo>
                  <a:pt x="4450916" y="1543158"/>
                  <a:pt x="4446219" y="1543158"/>
                  <a:pt x="4441521" y="1538460"/>
                </a:cubicBezTo>
                <a:close/>
                <a:moveTo>
                  <a:pt x="5087435" y="1531414"/>
                </a:moveTo>
                <a:cubicBezTo>
                  <a:pt x="5085086" y="1533763"/>
                  <a:pt x="5082738" y="1533763"/>
                  <a:pt x="5080389" y="1536111"/>
                </a:cubicBezTo>
                <a:lnTo>
                  <a:pt x="5080389" y="1534937"/>
                </a:lnTo>
                <a:lnTo>
                  <a:pt x="5080389" y="1533763"/>
                </a:lnTo>
                <a:cubicBezTo>
                  <a:pt x="5085086" y="1533763"/>
                  <a:pt x="5087435" y="1531414"/>
                  <a:pt x="5087435" y="1531414"/>
                </a:cubicBezTo>
                <a:close/>
                <a:moveTo>
                  <a:pt x="5096830" y="1526716"/>
                </a:moveTo>
                <a:cubicBezTo>
                  <a:pt x="5094482" y="1529065"/>
                  <a:pt x="5092133" y="1529065"/>
                  <a:pt x="5089784" y="1531414"/>
                </a:cubicBezTo>
                <a:cubicBezTo>
                  <a:pt x="5089784" y="1531414"/>
                  <a:pt x="5092133" y="1529065"/>
                  <a:pt x="5092133" y="1529065"/>
                </a:cubicBezTo>
                <a:cubicBezTo>
                  <a:pt x="5094482" y="1526716"/>
                  <a:pt x="5094482" y="1526716"/>
                  <a:pt x="5096830" y="1526716"/>
                </a:cubicBezTo>
                <a:close/>
                <a:moveTo>
                  <a:pt x="4695189" y="1524366"/>
                </a:moveTo>
                <a:cubicBezTo>
                  <a:pt x="4695189" y="1526716"/>
                  <a:pt x="4695189" y="1529065"/>
                  <a:pt x="4692840" y="1531414"/>
                </a:cubicBezTo>
                <a:cubicBezTo>
                  <a:pt x="4697538" y="1533763"/>
                  <a:pt x="4702236" y="1533763"/>
                  <a:pt x="4706933" y="1533763"/>
                </a:cubicBezTo>
                <a:cubicBezTo>
                  <a:pt x="4704584" y="1529065"/>
                  <a:pt x="4699887" y="1526716"/>
                  <a:pt x="4695189" y="1524366"/>
                </a:cubicBezTo>
                <a:close/>
                <a:moveTo>
                  <a:pt x="4514333" y="1519669"/>
                </a:moveTo>
                <a:lnTo>
                  <a:pt x="4504938" y="1522018"/>
                </a:lnTo>
                <a:cubicBezTo>
                  <a:pt x="4504938" y="1522018"/>
                  <a:pt x="4504938" y="1524366"/>
                  <a:pt x="4504938" y="1524366"/>
                </a:cubicBezTo>
                <a:cubicBezTo>
                  <a:pt x="4507287" y="1529065"/>
                  <a:pt x="4511984" y="1531414"/>
                  <a:pt x="4514333" y="1533763"/>
                </a:cubicBezTo>
                <a:cubicBezTo>
                  <a:pt x="4514333" y="1533763"/>
                  <a:pt x="4514333" y="1536111"/>
                  <a:pt x="4514333" y="1536111"/>
                </a:cubicBezTo>
                <a:cubicBezTo>
                  <a:pt x="4514333" y="1536111"/>
                  <a:pt x="4516682" y="1536111"/>
                  <a:pt x="4516682" y="1536111"/>
                </a:cubicBezTo>
                <a:cubicBezTo>
                  <a:pt x="4519031" y="1538460"/>
                  <a:pt x="4516682" y="1538460"/>
                  <a:pt x="4516682" y="1540809"/>
                </a:cubicBezTo>
                <a:cubicBezTo>
                  <a:pt x="4519031" y="1540809"/>
                  <a:pt x="4519031" y="1543158"/>
                  <a:pt x="4521379" y="1543158"/>
                </a:cubicBezTo>
                <a:cubicBezTo>
                  <a:pt x="4521379" y="1543158"/>
                  <a:pt x="4521379" y="1543158"/>
                  <a:pt x="4521379" y="1545506"/>
                </a:cubicBezTo>
                <a:cubicBezTo>
                  <a:pt x="4521379" y="1545506"/>
                  <a:pt x="4523728" y="1547855"/>
                  <a:pt x="4526077" y="1547855"/>
                </a:cubicBezTo>
                <a:cubicBezTo>
                  <a:pt x="4526077" y="1550204"/>
                  <a:pt x="4533123" y="1559599"/>
                  <a:pt x="4533123" y="1566647"/>
                </a:cubicBezTo>
                <a:cubicBezTo>
                  <a:pt x="4535472" y="1564298"/>
                  <a:pt x="4535472" y="1561949"/>
                  <a:pt x="4537821" y="1561949"/>
                </a:cubicBezTo>
                <a:cubicBezTo>
                  <a:pt x="4542519" y="1559599"/>
                  <a:pt x="4547216" y="1561949"/>
                  <a:pt x="4549565" y="1559599"/>
                </a:cubicBezTo>
                <a:cubicBezTo>
                  <a:pt x="4549565" y="1557251"/>
                  <a:pt x="4551914" y="1552553"/>
                  <a:pt x="4554263" y="1550204"/>
                </a:cubicBezTo>
                <a:cubicBezTo>
                  <a:pt x="4556611" y="1547855"/>
                  <a:pt x="4558960" y="1547855"/>
                  <a:pt x="4561309" y="1547855"/>
                </a:cubicBezTo>
                <a:cubicBezTo>
                  <a:pt x="4563658" y="1545506"/>
                  <a:pt x="4566006" y="1545506"/>
                  <a:pt x="4566006" y="1543158"/>
                </a:cubicBezTo>
                <a:cubicBezTo>
                  <a:pt x="4568355" y="1538460"/>
                  <a:pt x="4568355" y="1529065"/>
                  <a:pt x="4568355" y="1522018"/>
                </a:cubicBezTo>
                <a:cubicBezTo>
                  <a:pt x="4556611" y="1524366"/>
                  <a:pt x="4542519" y="1524366"/>
                  <a:pt x="4528426" y="1522018"/>
                </a:cubicBezTo>
                <a:cubicBezTo>
                  <a:pt x="4523728" y="1522018"/>
                  <a:pt x="4519031" y="1519669"/>
                  <a:pt x="4514333" y="1519669"/>
                </a:cubicBezTo>
                <a:close/>
                <a:moveTo>
                  <a:pt x="4789140" y="1517597"/>
                </a:moveTo>
                <a:lnTo>
                  <a:pt x="4789140" y="1519669"/>
                </a:lnTo>
                <a:lnTo>
                  <a:pt x="4785852" y="1522018"/>
                </a:lnTo>
                <a:lnTo>
                  <a:pt x="4779745" y="1522018"/>
                </a:lnTo>
                <a:close/>
                <a:moveTo>
                  <a:pt x="4605936" y="1517320"/>
                </a:moveTo>
                <a:cubicBezTo>
                  <a:pt x="4598889" y="1519669"/>
                  <a:pt x="4589494" y="1519669"/>
                  <a:pt x="4582448" y="1522018"/>
                </a:cubicBezTo>
                <a:cubicBezTo>
                  <a:pt x="4580099" y="1522018"/>
                  <a:pt x="4577750" y="1522018"/>
                  <a:pt x="4575401" y="1526716"/>
                </a:cubicBezTo>
                <a:cubicBezTo>
                  <a:pt x="4577750" y="1531414"/>
                  <a:pt x="4577750" y="1536111"/>
                  <a:pt x="4577750" y="1540809"/>
                </a:cubicBezTo>
                <a:cubicBezTo>
                  <a:pt x="4584797" y="1538460"/>
                  <a:pt x="4589494" y="1533763"/>
                  <a:pt x="4594192" y="1531414"/>
                </a:cubicBezTo>
                <a:cubicBezTo>
                  <a:pt x="4596541" y="1529065"/>
                  <a:pt x="4598889" y="1529065"/>
                  <a:pt x="4601238" y="1529065"/>
                </a:cubicBezTo>
                <a:cubicBezTo>
                  <a:pt x="4603587" y="1526716"/>
                  <a:pt x="4601238" y="1526716"/>
                  <a:pt x="4605936" y="1524366"/>
                </a:cubicBezTo>
                <a:cubicBezTo>
                  <a:pt x="4605936" y="1522018"/>
                  <a:pt x="4605936" y="1519669"/>
                  <a:pt x="4605936" y="1517320"/>
                </a:cubicBezTo>
                <a:close/>
                <a:moveTo>
                  <a:pt x="5106226" y="1510274"/>
                </a:moveTo>
                <a:cubicBezTo>
                  <a:pt x="5085086" y="1522018"/>
                  <a:pt x="5063947" y="1533763"/>
                  <a:pt x="5042809" y="1545506"/>
                </a:cubicBezTo>
                <a:cubicBezTo>
                  <a:pt x="5047506" y="1545506"/>
                  <a:pt x="5052204" y="1543158"/>
                  <a:pt x="5056901" y="1543158"/>
                </a:cubicBezTo>
                <a:cubicBezTo>
                  <a:pt x="5059250" y="1540809"/>
                  <a:pt x="5059250" y="1538460"/>
                  <a:pt x="5061599" y="1540809"/>
                </a:cubicBezTo>
                <a:cubicBezTo>
                  <a:pt x="5063947" y="1538460"/>
                  <a:pt x="5068645" y="1538460"/>
                  <a:pt x="5070994" y="1538460"/>
                </a:cubicBezTo>
                <a:cubicBezTo>
                  <a:pt x="5075691" y="1533763"/>
                  <a:pt x="5080389" y="1529065"/>
                  <a:pt x="5087435" y="1526716"/>
                </a:cubicBezTo>
                <a:cubicBezTo>
                  <a:pt x="5087435" y="1526716"/>
                  <a:pt x="5087435" y="1524366"/>
                  <a:pt x="5087435" y="1524366"/>
                </a:cubicBezTo>
                <a:cubicBezTo>
                  <a:pt x="5094482" y="1524366"/>
                  <a:pt x="5101528" y="1517320"/>
                  <a:pt x="5106226" y="1510274"/>
                </a:cubicBezTo>
                <a:close/>
                <a:moveTo>
                  <a:pt x="4457962" y="1507925"/>
                </a:moveTo>
                <a:cubicBezTo>
                  <a:pt x="4457962" y="1517320"/>
                  <a:pt x="4460311" y="1524366"/>
                  <a:pt x="4460311" y="1529065"/>
                </a:cubicBezTo>
                <a:cubicBezTo>
                  <a:pt x="4460311" y="1540809"/>
                  <a:pt x="4479102" y="1529065"/>
                  <a:pt x="4483799" y="1538460"/>
                </a:cubicBezTo>
                <a:cubicBezTo>
                  <a:pt x="4481450" y="1561949"/>
                  <a:pt x="4493194" y="1566647"/>
                  <a:pt x="4504938" y="1568995"/>
                </a:cubicBezTo>
                <a:cubicBezTo>
                  <a:pt x="4507287" y="1592483"/>
                  <a:pt x="4511984" y="1613622"/>
                  <a:pt x="4533123" y="1611273"/>
                </a:cubicBezTo>
                <a:cubicBezTo>
                  <a:pt x="4533123" y="1611273"/>
                  <a:pt x="4533123" y="1608924"/>
                  <a:pt x="4533123" y="1608924"/>
                </a:cubicBezTo>
                <a:cubicBezTo>
                  <a:pt x="4533123" y="1606576"/>
                  <a:pt x="4533123" y="1601878"/>
                  <a:pt x="4533123" y="1599529"/>
                </a:cubicBezTo>
                <a:cubicBezTo>
                  <a:pt x="4530775" y="1599529"/>
                  <a:pt x="4528426" y="1599529"/>
                  <a:pt x="4526077" y="1599529"/>
                </a:cubicBezTo>
                <a:cubicBezTo>
                  <a:pt x="4526077" y="1590135"/>
                  <a:pt x="4523728" y="1578390"/>
                  <a:pt x="4523728" y="1568995"/>
                </a:cubicBezTo>
                <a:cubicBezTo>
                  <a:pt x="4523728" y="1568995"/>
                  <a:pt x="4526077" y="1568995"/>
                  <a:pt x="4526077" y="1568995"/>
                </a:cubicBezTo>
                <a:cubicBezTo>
                  <a:pt x="4526077" y="1566647"/>
                  <a:pt x="4526077" y="1566647"/>
                  <a:pt x="4526077" y="1564298"/>
                </a:cubicBezTo>
                <a:cubicBezTo>
                  <a:pt x="4523728" y="1564298"/>
                  <a:pt x="4523728" y="1561949"/>
                  <a:pt x="4521379" y="1561949"/>
                </a:cubicBezTo>
                <a:cubicBezTo>
                  <a:pt x="4521379" y="1559599"/>
                  <a:pt x="4521379" y="1559599"/>
                  <a:pt x="4521379" y="1559599"/>
                </a:cubicBezTo>
                <a:cubicBezTo>
                  <a:pt x="4521379" y="1559599"/>
                  <a:pt x="4519031" y="1557251"/>
                  <a:pt x="4519031" y="1557251"/>
                </a:cubicBezTo>
                <a:cubicBezTo>
                  <a:pt x="4519031" y="1557251"/>
                  <a:pt x="4519031" y="1554902"/>
                  <a:pt x="4519031" y="1554902"/>
                </a:cubicBezTo>
                <a:cubicBezTo>
                  <a:pt x="4516682" y="1552553"/>
                  <a:pt x="4514333" y="1552553"/>
                  <a:pt x="4514333" y="1552553"/>
                </a:cubicBezTo>
                <a:cubicBezTo>
                  <a:pt x="4511984" y="1550204"/>
                  <a:pt x="4516682" y="1550204"/>
                  <a:pt x="4509635" y="1547855"/>
                </a:cubicBezTo>
                <a:cubicBezTo>
                  <a:pt x="4509635" y="1547855"/>
                  <a:pt x="4509635" y="1545506"/>
                  <a:pt x="4509635" y="1545506"/>
                </a:cubicBezTo>
                <a:cubicBezTo>
                  <a:pt x="4507287" y="1545506"/>
                  <a:pt x="4502589" y="1543158"/>
                  <a:pt x="4504938" y="1540809"/>
                </a:cubicBezTo>
                <a:cubicBezTo>
                  <a:pt x="4502589" y="1540809"/>
                  <a:pt x="4502589" y="1538460"/>
                  <a:pt x="4500241" y="1538460"/>
                </a:cubicBezTo>
                <a:cubicBezTo>
                  <a:pt x="4500241" y="1536111"/>
                  <a:pt x="4500241" y="1536111"/>
                  <a:pt x="4500241" y="1533763"/>
                </a:cubicBezTo>
                <a:cubicBezTo>
                  <a:pt x="4500241" y="1531414"/>
                  <a:pt x="4497892" y="1531414"/>
                  <a:pt x="4497892" y="1531414"/>
                </a:cubicBezTo>
                <a:cubicBezTo>
                  <a:pt x="4495543" y="1529065"/>
                  <a:pt x="4497892" y="1524366"/>
                  <a:pt x="4495543" y="1522018"/>
                </a:cubicBezTo>
                <a:cubicBezTo>
                  <a:pt x="4495543" y="1519669"/>
                  <a:pt x="4493194" y="1519669"/>
                  <a:pt x="4493194" y="1519669"/>
                </a:cubicBezTo>
                <a:cubicBezTo>
                  <a:pt x="4493194" y="1517320"/>
                  <a:pt x="4493194" y="1517320"/>
                  <a:pt x="4493194" y="1514971"/>
                </a:cubicBezTo>
                <a:cubicBezTo>
                  <a:pt x="4490846" y="1512623"/>
                  <a:pt x="4490846" y="1512623"/>
                  <a:pt x="4488497" y="1512623"/>
                </a:cubicBezTo>
                <a:cubicBezTo>
                  <a:pt x="4488497" y="1512623"/>
                  <a:pt x="4488497" y="1512623"/>
                  <a:pt x="4488497" y="1510274"/>
                </a:cubicBezTo>
                <a:cubicBezTo>
                  <a:pt x="4479102" y="1507925"/>
                  <a:pt x="4467358" y="1505576"/>
                  <a:pt x="4457962" y="1507925"/>
                </a:cubicBezTo>
                <a:close/>
                <a:moveTo>
                  <a:pt x="2161741" y="1505869"/>
                </a:moveTo>
                <a:cubicBezTo>
                  <a:pt x="2156163" y="1504988"/>
                  <a:pt x="2150291" y="1505576"/>
                  <a:pt x="2146768" y="1507925"/>
                </a:cubicBezTo>
                <a:cubicBezTo>
                  <a:pt x="2144419" y="1510274"/>
                  <a:pt x="2142069" y="1512623"/>
                  <a:pt x="2142069" y="1514971"/>
                </a:cubicBezTo>
                <a:cubicBezTo>
                  <a:pt x="2149117" y="1517320"/>
                  <a:pt x="2158511" y="1517320"/>
                  <a:pt x="2165560" y="1519669"/>
                </a:cubicBezTo>
                <a:cubicBezTo>
                  <a:pt x="2170255" y="1522018"/>
                  <a:pt x="2174953" y="1522018"/>
                  <a:pt x="2179653" y="1522018"/>
                </a:cubicBezTo>
                <a:cubicBezTo>
                  <a:pt x="2177302" y="1519669"/>
                  <a:pt x="2177302" y="1514971"/>
                  <a:pt x="2174953" y="1512623"/>
                </a:cubicBezTo>
                <a:cubicBezTo>
                  <a:pt x="2172604" y="1509099"/>
                  <a:pt x="2167321" y="1506750"/>
                  <a:pt x="2161741" y="1505869"/>
                </a:cubicBezTo>
                <a:close/>
                <a:moveTo>
                  <a:pt x="4650562" y="1503227"/>
                </a:moveTo>
                <a:cubicBezTo>
                  <a:pt x="4648214" y="1505576"/>
                  <a:pt x="4645865" y="1507925"/>
                  <a:pt x="4645865" y="1507925"/>
                </a:cubicBezTo>
                <a:cubicBezTo>
                  <a:pt x="4645865" y="1507925"/>
                  <a:pt x="4643516" y="1507925"/>
                  <a:pt x="4641167" y="1507925"/>
                </a:cubicBezTo>
                <a:cubicBezTo>
                  <a:pt x="4638818" y="1510274"/>
                  <a:pt x="4634121" y="1510274"/>
                  <a:pt x="4631772" y="1510274"/>
                </a:cubicBezTo>
                <a:cubicBezTo>
                  <a:pt x="4629423" y="1512623"/>
                  <a:pt x="4627075" y="1514971"/>
                  <a:pt x="4624726" y="1514971"/>
                </a:cubicBezTo>
                <a:cubicBezTo>
                  <a:pt x="4622377" y="1517320"/>
                  <a:pt x="4617680" y="1514971"/>
                  <a:pt x="4615331" y="1517320"/>
                </a:cubicBezTo>
                <a:cubicBezTo>
                  <a:pt x="4612982" y="1517320"/>
                  <a:pt x="4612982" y="1524366"/>
                  <a:pt x="4612982" y="1526716"/>
                </a:cubicBezTo>
                <a:cubicBezTo>
                  <a:pt x="4608285" y="1526716"/>
                  <a:pt x="4594192" y="1533763"/>
                  <a:pt x="4594192" y="1536111"/>
                </a:cubicBezTo>
                <a:cubicBezTo>
                  <a:pt x="4589494" y="1536111"/>
                  <a:pt x="4580099" y="1543158"/>
                  <a:pt x="4577750" y="1545506"/>
                </a:cubicBezTo>
                <a:cubicBezTo>
                  <a:pt x="4575401" y="1547855"/>
                  <a:pt x="4575401" y="1552553"/>
                  <a:pt x="4573053" y="1552553"/>
                </a:cubicBezTo>
                <a:cubicBezTo>
                  <a:pt x="4573053" y="1552553"/>
                  <a:pt x="4570704" y="1552553"/>
                  <a:pt x="4568355" y="1552553"/>
                </a:cubicBezTo>
                <a:cubicBezTo>
                  <a:pt x="4568355" y="1552553"/>
                  <a:pt x="4568355" y="1557251"/>
                  <a:pt x="4566006" y="1557251"/>
                </a:cubicBezTo>
                <a:cubicBezTo>
                  <a:pt x="4563658" y="1557251"/>
                  <a:pt x="4563658" y="1557251"/>
                  <a:pt x="4561309" y="1557251"/>
                </a:cubicBezTo>
                <a:cubicBezTo>
                  <a:pt x="4561309" y="1557251"/>
                  <a:pt x="4561309" y="1559599"/>
                  <a:pt x="4561309" y="1559599"/>
                </a:cubicBezTo>
                <a:cubicBezTo>
                  <a:pt x="4558960" y="1559599"/>
                  <a:pt x="4558960" y="1561949"/>
                  <a:pt x="4556611" y="1561949"/>
                </a:cubicBezTo>
                <a:cubicBezTo>
                  <a:pt x="4556611" y="1564298"/>
                  <a:pt x="4556611" y="1564298"/>
                  <a:pt x="4556611" y="1566647"/>
                </a:cubicBezTo>
                <a:cubicBezTo>
                  <a:pt x="4554263" y="1568995"/>
                  <a:pt x="4551914" y="1568995"/>
                  <a:pt x="4551914" y="1568995"/>
                </a:cubicBezTo>
                <a:cubicBezTo>
                  <a:pt x="4551914" y="1571344"/>
                  <a:pt x="4551914" y="1571344"/>
                  <a:pt x="4551914" y="1573693"/>
                </a:cubicBezTo>
                <a:cubicBezTo>
                  <a:pt x="4551914" y="1576042"/>
                  <a:pt x="4549565" y="1576042"/>
                  <a:pt x="4549565" y="1576042"/>
                </a:cubicBezTo>
                <a:cubicBezTo>
                  <a:pt x="4549565" y="1576042"/>
                  <a:pt x="4549565" y="1578390"/>
                  <a:pt x="4549565" y="1578390"/>
                </a:cubicBezTo>
                <a:cubicBezTo>
                  <a:pt x="4551914" y="1583088"/>
                  <a:pt x="4554263" y="1585437"/>
                  <a:pt x="4554263" y="1592483"/>
                </a:cubicBezTo>
                <a:cubicBezTo>
                  <a:pt x="4551914" y="1594832"/>
                  <a:pt x="4547216" y="1597181"/>
                  <a:pt x="4542519" y="1599529"/>
                </a:cubicBezTo>
                <a:cubicBezTo>
                  <a:pt x="4542519" y="1601878"/>
                  <a:pt x="4542519" y="1606576"/>
                  <a:pt x="4542519" y="1608924"/>
                </a:cubicBezTo>
                <a:cubicBezTo>
                  <a:pt x="4542519" y="1615971"/>
                  <a:pt x="4542519" y="1623016"/>
                  <a:pt x="4542519" y="1632411"/>
                </a:cubicBezTo>
                <a:cubicBezTo>
                  <a:pt x="4542519" y="1634760"/>
                  <a:pt x="4544867" y="1637109"/>
                  <a:pt x="4544867" y="1639458"/>
                </a:cubicBezTo>
                <a:cubicBezTo>
                  <a:pt x="4547216" y="1639458"/>
                  <a:pt x="4547216" y="1637109"/>
                  <a:pt x="4549565" y="1637109"/>
                </a:cubicBezTo>
                <a:cubicBezTo>
                  <a:pt x="4549565" y="1634760"/>
                  <a:pt x="4549565" y="1634760"/>
                  <a:pt x="4549565" y="1632411"/>
                </a:cubicBezTo>
                <a:cubicBezTo>
                  <a:pt x="4549565" y="1634760"/>
                  <a:pt x="4547216" y="1634760"/>
                  <a:pt x="4547216" y="1637109"/>
                </a:cubicBezTo>
                <a:cubicBezTo>
                  <a:pt x="4547216" y="1632411"/>
                  <a:pt x="4549565" y="1630062"/>
                  <a:pt x="4551914" y="1625366"/>
                </a:cubicBezTo>
                <a:cubicBezTo>
                  <a:pt x="4558960" y="1592483"/>
                  <a:pt x="4577750" y="1561949"/>
                  <a:pt x="4608285" y="1547855"/>
                </a:cubicBezTo>
                <a:cubicBezTo>
                  <a:pt x="4615331" y="1545506"/>
                  <a:pt x="4622377" y="1540809"/>
                  <a:pt x="4629423" y="1538460"/>
                </a:cubicBezTo>
                <a:cubicBezTo>
                  <a:pt x="4638818" y="1526716"/>
                  <a:pt x="4648214" y="1514971"/>
                  <a:pt x="4655260" y="1503227"/>
                </a:cubicBezTo>
                <a:cubicBezTo>
                  <a:pt x="4652911" y="1503227"/>
                  <a:pt x="4652911" y="1503227"/>
                  <a:pt x="4650562" y="1503227"/>
                </a:cubicBezTo>
                <a:close/>
                <a:moveTo>
                  <a:pt x="5151323" y="1502757"/>
                </a:moveTo>
                <a:lnTo>
                  <a:pt x="5153201" y="1503227"/>
                </a:lnTo>
                <a:lnTo>
                  <a:pt x="5147566" y="1506514"/>
                </a:lnTo>
                <a:close/>
                <a:moveTo>
                  <a:pt x="5136760" y="1493832"/>
                </a:moveTo>
                <a:cubicBezTo>
                  <a:pt x="5134411" y="1496180"/>
                  <a:pt x="5132062" y="1496180"/>
                  <a:pt x="5129713" y="1496180"/>
                </a:cubicBezTo>
                <a:cubicBezTo>
                  <a:pt x="5125016" y="1498530"/>
                  <a:pt x="5122667" y="1498530"/>
                  <a:pt x="5120318" y="1500879"/>
                </a:cubicBezTo>
                <a:cubicBezTo>
                  <a:pt x="5115620" y="1503227"/>
                  <a:pt x="5113272" y="1510274"/>
                  <a:pt x="5108574" y="1514971"/>
                </a:cubicBezTo>
                <a:cubicBezTo>
                  <a:pt x="5110923" y="1514971"/>
                  <a:pt x="5113272" y="1514971"/>
                  <a:pt x="5113272" y="1514971"/>
                </a:cubicBezTo>
                <a:cubicBezTo>
                  <a:pt x="5122667" y="1510274"/>
                  <a:pt x="5132062" y="1503227"/>
                  <a:pt x="5141457" y="1498530"/>
                </a:cubicBezTo>
                <a:cubicBezTo>
                  <a:pt x="5141457" y="1496180"/>
                  <a:pt x="5139108" y="1493832"/>
                  <a:pt x="5136760" y="1493832"/>
                </a:cubicBezTo>
                <a:close/>
                <a:moveTo>
                  <a:pt x="4664655" y="1489134"/>
                </a:moveTo>
                <a:cubicBezTo>
                  <a:pt x="4655260" y="1493832"/>
                  <a:pt x="4645865" y="1498530"/>
                  <a:pt x="4636470" y="1503227"/>
                </a:cubicBezTo>
                <a:cubicBezTo>
                  <a:pt x="4638818" y="1503227"/>
                  <a:pt x="4641167" y="1503227"/>
                  <a:pt x="4643516" y="1503227"/>
                </a:cubicBezTo>
                <a:cubicBezTo>
                  <a:pt x="4645865" y="1500879"/>
                  <a:pt x="4645865" y="1498530"/>
                  <a:pt x="4648214" y="1498530"/>
                </a:cubicBezTo>
                <a:cubicBezTo>
                  <a:pt x="4652911" y="1498530"/>
                  <a:pt x="4655260" y="1496180"/>
                  <a:pt x="4659958" y="1496180"/>
                </a:cubicBezTo>
                <a:cubicBezTo>
                  <a:pt x="4662306" y="1493832"/>
                  <a:pt x="4662306" y="1491483"/>
                  <a:pt x="4664655" y="1489134"/>
                </a:cubicBezTo>
                <a:close/>
                <a:moveTo>
                  <a:pt x="4681096" y="1482087"/>
                </a:moveTo>
                <a:cubicBezTo>
                  <a:pt x="4676399" y="1486785"/>
                  <a:pt x="4674050" y="1491483"/>
                  <a:pt x="4671702" y="1498530"/>
                </a:cubicBezTo>
                <a:cubicBezTo>
                  <a:pt x="4669353" y="1498530"/>
                  <a:pt x="4669353" y="1498530"/>
                  <a:pt x="4667004" y="1498530"/>
                </a:cubicBezTo>
                <a:cubicBezTo>
                  <a:pt x="4664655" y="1505576"/>
                  <a:pt x="4662306" y="1512623"/>
                  <a:pt x="4662306" y="1519669"/>
                </a:cubicBezTo>
                <a:cubicBezTo>
                  <a:pt x="4674050" y="1522018"/>
                  <a:pt x="4669353" y="1507925"/>
                  <a:pt x="4683445" y="1512623"/>
                </a:cubicBezTo>
                <a:cubicBezTo>
                  <a:pt x="4690492" y="1503227"/>
                  <a:pt x="4681096" y="1491483"/>
                  <a:pt x="4681096" y="1482087"/>
                </a:cubicBezTo>
                <a:close/>
                <a:moveTo>
                  <a:pt x="4725723" y="1477390"/>
                </a:moveTo>
                <a:cubicBezTo>
                  <a:pt x="4723375" y="1482087"/>
                  <a:pt x="4721026" y="1484436"/>
                  <a:pt x="4716328" y="1486785"/>
                </a:cubicBezTo>
                <a:cubicBezTo>
                  <a:pt x="4718677" y="1493832"/>
                  <a:pt x="4728072" y="1493832"/>
                  <a:pt x="4732770" y="1496180"/>
                </a:cubicBezTo>
                <a:cubicBezTo>
                  <a:pt x="4711631" y="1491483"/>
                  <a:pt x="4702236" y="1524366"/>
                  <a:pt x="4716328" y="1538460"/>
                </a:cubicBezTo>
                <a:cubicBezTo>
                  <a:pt x="4718677" y="1538460"/>
                  <a:pt x="4721026" y="1540809"/>
                  <a:pt x="4723375" y="1540809"/>
                </a:cubicBezTo>
                <a:cubicBezTo>
                  <a:pt x="4732770" y="1536111"/>
                  <a:pt x="4739816" y="1531414"/>
                  <a:pt x="4749211" y="1524366"/>
                </a:cubicBezTo>
                <a:cubicBezTo>
                  <a:pt x="4749211" y="1522018"/>
                  <a:pt x="4749211" y="1519669"/>
                  <a:pt x="4749211" y="1517320"/>
                </a:cubicBezTo>
                <a:cubicBezTo>
                  <a:pt x="4744513" y="1514971"/>
                  <a:pt x="4737467" y="1507925"/>
                  <a:pt x="4732770" y="1503227"/>
                </a:cubicBezTo>
                <a:cubicBezTo>
                  <a:pt x="4732770" y="1500879"/>
                  <a:pt x="4732770" y="1498530"/>
                  <a:pt x="4732770" y="1496180"/>
                </a:cubicBezTo>
                <a:cubicBezTo>
                  <a:pt x="4735118" y="1493832"/>
                  <a:pt x="4735118" y="1491483"/>
                  <a:pt x="4732770" y="1489134"/>
                </a:cubicBezTo>
                <a:cubicBezTo>
                  <a:pt x="4730421" y="1486785"/>
                  <a:pt x="4728072" y="1486785"/>
                  <a:pt x="4728072" y="1486785"/>
                </a:cubicBezTo>
                <a:cubicBezTo>
                  <a:pt x="4728072" y="1486785"/>
                  <a:pt x="4725723" y="1479739"/>
                  <a:pt x="4725723" y="1477390"/>
                </a:cubicBezTo>
                <a:close/>
                <a:moveTo>
                  <a:pt x="4876759" y="1472900"/>
                </a:moveTo>
                <a:lnTo>
                  <a:pt x="4808238" y="1515926"/>
                </a:lnTo>
                <a:lnTo>
                  <a:pt x="4814977" y="1505576"/>
                </a:lnTo>
                <a:cubicBezTo>
                  <a:pt x="4807931" y="1507925"/>
                  <a:pt x="4800884" y="1512623"/>
                  <a:pt x="4793838" y="1517320"/>
                </a:cubicBezTo>
                <a:lnTo>
                  <a:pt x="4793838" y="1515386"/>
                </a:lnTo>
                <a:lnTo>
                  <a:pt x="4819675" y="1503227"/>
                </a:lnTo>
                <a:close/>
                <a:moveTo>
                  <a:pt x="1634751" y="1463354"/>
                </a:moveTo>
                <a:cubicBezTo>
                  <a:pt x="1618308" y="1503283"/>
                  <a:pt x="1613609" y="1545561"/>
                  <a:pt x="1625353" y="1590188"/>
                </a:cubicBezTo>
                <a:cubicBezTo>
                  <a:pt x="1620659" y="1583142"/>
                  <a:pt x="1620659" y="1601932"/>
                  <a:pt x="1618308" y="1597234"/>
                </a:cubicBezTo>
                <a:cubicBezTo>
                  <a:pt x="1618308" y="1594886"/>
                  <a:pt x="1613609" y="1585490"/>
                  <a:pt x="1613609" y="1564353"/>
                </a:cubicBezTo>
                <a:cubicBezTo>
                  <a:pt x="1611260" y="1543213"/>
                  <a:pt x="1613609" y="1507982"/>
                  <a:pt x="1634751" y="1463354"/>
                </a:cubicBezTo>
                <a:close/>
                <a:moveTo>
                  <a:pt x="4909130" y="1456149"/>
                </a:moveTo>
                <a:lnTo>
                  <a:pt x="4899533" y="1460947"/>
                </a:lnTo>
                <a:lnTo>
                  <a:pt x="4894835" y="1463296"/>
                </a:lnTo>
                <a:lnTo>
                  <a:pt x="4876759" y="1472900"/>
                </a:lnTo>
                <a:lnTo>
                  <a:pt x="4899533" y="1458599"/>
                </a:lnTo>
                <a:close/>
                <a:moveTo>
                  <a:pt x="1998794" y="1451552"/>
                </a:moveTo>
                <a:cubicBezTo>
                  <a:pt x="2003492" y="1453901"/>
                  <a:pt x="2008192" y="1456250"/>
                  <a:pt x="2010542" y="1458599"/>
                </a:cubicBezTo>
                <a:cubicBezTo>
                  <a:pt x="2008192" y="1456250"/>
                  <a:pt x="2005841" y="1451552"/>
                  <a:pt x="2003492" y="1451552"/>
                </a:cubicBezTo>
                <a:cubicBezTo>
                  <a:pt x="2001143" y="1451552"/>
                  <a:pt x="2001143" y="1451552"/>
                  <a:pt x="1998794" y="1451552"/>
                </a:cubicBezTo>
                <a:close/>
                <a:moveTo>
                  <a:pt x="4704584" y="1446855"/>
                </a:moveTo>
                <a:cubicBezTo>
                  <a:pt x="4699887" y="1451552"/>
                  <a:pt x="4697538" y="1456250"/>
                  <a:pt x="4692840" y="1460947"/>
                </a:cubicBezTo>
                <a:cubicBezTo>
                  <a:pt x="4692840" y="1463296"/>
                  <a:pt x="4692840" y="1465646"/>
                  <a:pt x="4690492" y="1467995"/>
                </a:cubicBezTo>
                <a:cubicBezTo>
                  <a:pt x="4688143" y="1472692"/>
                  <a:pt x="4685794" y="1475041"/>
                  <a:pt x="4685794" y="1479739"/>
                </a:cubicBezTo>
                <a:cubicBezTo>
                  <a:pt x="4709282" y="1489134"/>
                  <a:pt x="4706933" y="1465646"/>
                  <a:pt x="4725723" y="1467995"/>
                </a:cubicBezTo>
                <a:cubicBezTo>
                  <a:pt x="4723375" y="1467995"/>
                  <a:pt x="4723375" y="1467995"/>
                  <a:pt x="4723375" y="1467995"/>
                </a:cubicBezTo>
                <a:cubicBezTo>
                  <a:pt x="4723375" y="1467995"/>
                  <a:pt x="4723375" y="1465646"/>
                  <a:pt x="4723375" y="1465646"/>
                </a:cubicBezTo>
                <a:cubicBezTo>
                  <a:pt x="4723375" y="1465646"/>
                  <a:pt x="4721026" y="1463296"/>
                  <a:pt x="4721026" y="1463296"/>
                </a:cubicBezTo>
                <a:cubicBezTo>
                  <a:pt x="4718677" y="1465646"/>
                  <a:pt x="4716328" y="1465646"/>
                  <a:pt x="4713980" y="1465646"/>
                </a:cubicBezTo>
                <a:cubicBezTo>
                  <a:pt x="4713980" y="1460947"/>
                  <a:pt x="4716328" y="1460947"/>
                  <a:pt x="4716328" y="1458599"/>
                </a:cubicBezTo>
                <a:cubicBezTo>
                  <a:pt x="4713980" y="1453901"/>
                  <a:pt x="4711631" y="1451552"/>
                  <a:pt x="4711631" y="1451552"/>
                </a:cubicBezTo>
                <a:cubicBezTo>
                  <a:pt x="4709282" y="1449204"/>
                  <a:pt x="4709282" y="1449204"/>
                  <a:pt x="4706933" y="1449204"/>
                </a:cubicBezTo>
                <a:cubicBezTo>
                  <a:pt x="4706933" y="1449204"/>
                  <a:pt x="4706933" y="1446855"/>
                  <a:pt x="4706933" y="1446855"/>
                </a:cubicBezTo>
                <a:cubicBezTo>
                  <a:pt x="4704584" y="1446855"/>
                  <a:pt x="4704584" y="1446855"/>
                  <a:pt x="4704584" y="1446855"/>
                </a:cubicBezTo>
                <a:close/>
                <a:moveTo>
                  <a:pt x="4775048" y="1442157"/>
                </a:moveTo>
                <a:cubicBezTo>
                  <a:pt x="4777397" y="1442157"/>
                  <a:pt x="4777397" y="1442157"/>
                  <a:pt x="4779745" y="1442157"/>
                </a:cubicBezTo>
                <a:cubicBezTo>
                  <a:pt x="4782094" y="1444506"/>
                  <a:pt x="4782094" y="1444506"/>
                  <a:pt x="4782094" y="1444506"/>
                </a:cubicBezTo>
                <a:cubicBezTo>
                  <a:pt x="4779745" y="1449204"/>
                  <a:pt x="4777397" y="1460947"/>
                  <a:pt x="4779745" y="1465646"/>
                </a:cubicBezTo>
                <a:cubicBezTo>
                  <a:pt x="4779745" y="1467995"/>
                  <a:pt x="4779745" y="1467995"/>
                  <a:pt x="4782094" y="1467995"/>
                </a:cubicBezTo>
                <a:cubicBezTo>
                  <a:pt x="4784443" y="1465646"/>
                  <a:pt x="4786792" y="1460947"/>
                  <a:pt x="4791489" y="1458599"/>
                </a:cubicBezTo>
                <a:cubicBezTo>
                  <a:pt x="4793838" y="1460947"/>
                  <a:pt x="4791489" y="1458599"/>
                  <a:pt x="4793838" y="1460947"/>
                </a:cubicBezTo>
                <a:cubicBezTo>
                  <a:pt x="4793838" y="1463296"/>
                  <a:pt x="4789140" y="1470344"/>
                  <a:pt x="4786792" y="1472692"/>
                </a:cubicBezTo>
                <a:cubicBezTo>
                  <a:pt x="4782094" y="1475041"/>
                  <a:pt x="4779745" y="1472692"/>
                  <a:pt x="4777397" y="1479739"/>
                </a:cubicBezTo>
                <a:cubicBezTo>
                  <a:pt x="4779745" y="1482087"/>
                  <a:pt x="4789140" y="1505576"/>
                  <a:pt x="4789140" y="1507925"/>
                </a:cubicBezTo>
                <a:cubicBezTo>
                  <a:pt x="4791489" y="1507925"/>
                  <a:pt x="4791489" y="1507925"/>
                  <a:pt x="4793838" y="1507925"/>
                </a:cubicBezTo>
                <a:cubicBezTo>
                  <a:pt x="4793838" y="1510274"/>
                  <a:pt x="4793838" y="1512623"/>
                  <a:pt x="4793838" y="1514971"/>
                </a:cubicBezTo>
                <a:lnTo>
                  <a:pt x="4793838" y="1515386"/>
                </a:lnTo>
                <a:lnTo>
                  <a:pt x="4789140" y="1517597"/>
                </a:lnTo>
                <a:lnTo>
                  <a:pt x="4789140" y="1510274"/>
                </a:lnTo>
                <a:cubicBezTo>
                  <a:pt x="4786792" y="1510274"/>
                  <a:pt x="4786792" y="1510274"/>
                  <a:pt x="4784443" y="1510274"/>
                </a:cubicBezTo>
                <a:cubicBezTo>
                  <a:pt x="4782094" y="1503227"/>
                  <a:pt x="4779745" y="1500879"/>
                  <a:pt x="4777397" y="1493832"/>
                </a:cubicBezTo>
                <a:cubicBezTo>
                  <a:pt x="4775048" y="1491483"/>
                  <a:pt x="4777397" y="1486785"/>
                  <a:pt x="4775048" y="1484436"/>
                </a:cubicBezTo>
                <a:cubicBezTo>
                  <a:pt x="4775048" y="1482087"/>
                  <a:pt x="4770350" y="1482087"/>
                  <a:pt x="4770350" y="1479739"/>
                </a:cubicBezTo>
                <a:cubicBezTo>
                  <a:pt x="4772699" y="1477390"/>
                  <a:pt x="4770350" y="1475041"/>
                  <a:pt x="4770350" y="1472692"/>
                </a:cubicBezTo>
                <a:cubicBezTo>
                  <a:pt x="4770350" y="1470344"/>
                  <a:pt x="4772699" y="1467995"/>
                  <a:pt x="4772699" y="1467995"/>
                </a:cubicBezTo>
                <a:cubicBezTo>
                  <a:pt x="4775048" y="1460947"/>
                  <a:pt x="4768001" y="1449204"/>
                  <a:pt x="4775048" y="1442157"/>
                </a:cubicBezTo>
                <a:close/>
                <a:moveTo>
                  <a:pt x="4721026" y="1435111"/>
                </a:moveTo>
                <a:cubicBezTo>
                  <a:pt x="4716328" y="1437460"/>
                  <a:pt x="4711631" y="1439808"/>
                  <a:pt x="4709282" y="1444506"/>
                </a:cubicBezTo>
                <a:cubicBezTo>
                  <a:pt x="4711631" y="1446855"/>
                  <a:pt x="4716328" y="1451552"/>
                  <a:pt x="4718677" y="1453901"/>
                </a:cubicBezTo>
                <a:cubicBezTo>
                  <a:pt x="4721026" y="1453901"/>
                  <a:pt x="4725723" y="1453901"/>
                  <a:pt x="4728072" y="1453901"/>
                </a:cubicBezTo>
                <a:cubicBezTo>
                  <a:pt x="4728072" y="1451552"/>
                  <a:pt x="4728072" y="1449204"/>
                  <a:pt x="4728072" y="1446855"/>
                </a:cubicBezTo>
                <a:cubicBezTo>
                  <a:pt x="4728072" y="1444506"/>
                  <a:pt x="4723375" y="1442157"/>
                  <a:pt x="4723375" y="1435111"/>
                </a:cubicBezTo>
                <a:cubicBezTo>
                  <a:pt x="4723375" y="1435111"/>
                  <a:pt x="4721026" y="1435111"/>
                  <a:pt x="4721026" y="1435111"/>
                </a:cubicBezTo>
                <a:close/>
                <a:moveTo>
                  <a:pt x="4716328" y="1423366"/>
                </a:moveTo>
                <a:cubicBezTo>
                  <a:pt x="4716328" y="1425715"/>
                  <a:pt x="4713980" y="1430412"/>
                  <a:pt x="4711631" y="1435111"/>
                </a:cubicBezTo>
                <a:cubicBezTo>
                  <a:pt x="4711631" y="1432761"/>
                  <a:pt x="4713980" y="1430412"/>
                  <a:pt x="4716328" y="1430412"/>
                </a:cubicBezTo>
                <a:cubicBezTo>
                  <a:pt x="4716328" y="1428064"/>
                  <a:pt x="4716328" y="1425715"/>
                  <a:pt x="4716328" y="1423366"/>
                </a:cubicBezTo>
                <a:close/>
                <a:moveTo>
                  <a:pt x="4993484" y="1413971"/>
                </a:moveTo>
                <a:cubicBezTo>
                  <a:pt x="4993484" y="1416320"/>
                  <a:pt x="4993484" y="1416320"/>
                  <a:pt x="4993484" y="1418668"/>
                </a:cubicBezTo>
                <a:cubicBezTo>
                  <a:pt x="4993484" y="1418668"/>
                  <a:pt x="4993484" y="1421017"/>
                  <a:pt x="4995833" y="1421017"/>
                </a:cubicBezTo>
                <a:cubicBezTo>
                  <a:pt x="4972345" y="1430412"/>
                  <a:pt x="4948857" y="1442157"/>
                  <a:pt x="4925370" y="1451552"/>
                </a:cubicBezTo>
                <a:cubicBezTo>
                  <a:pt x="4919498" y="1453901"/>
                  <a:pt x="4916562" y="1454488"/>
                  <a:pt x="4913333" y="1455076"/>
                </a:cubicBezTo>
                <a:lnTo>
                  <a:pt x="4909130" y="1456149"/>
                </a:lnTo>
                <a:close/>
                <a:moveTo>
                  <a:pt x="5008387" y="1413404"/>
                </a:moveTo>
                <a:lnTo>
                  <a:pt x="5009249" y="1420301"/>
                </a:lnTo>
                <a:lnTo>
                  <a:pt x="5007577" y="1421017"/>
                </a:lnTo>
                <a:cubicBezTo>
                  <a:pt x="5007577" y="1418668"/>
                  <a:pt x="5007577" y="1418668"/>
                  <a:pt x="5007577" y="1416320"/>
                </a:cubicBezTo>
                <a:lnTo>
                  <a:pt x="5007510" y="1414865"/>
                </a:lnTo>
                <a:close/>
                <a:moveTo>
                  <a:pt x="5007259" y="1409432"/>
                </a:moveTo>
                <a:lnTo>
                  <a:pt x="5007510" y="1414865"/>
                </a:lnTo>
                <a:lnTo>
                  <a:pt x="5005228" y="1418668"/>
                </a:lnTo>
                <a:cubicBezTo>
                  <a:pt x="5002879" y="1418668"/>
                  <a:pt x="5002879" y="1421017"/>
                  <a:pt x="5000531" y="1421017"/>
                </a:cubicBezTo>
                <a:cubicBezTo>
                  <a:pt x="4998182" y="1418668"/>
                  <a:pt x="4998182" y="1416320"/>
                  <a:pt x="4998182" y="1413971"/>
                </a:cubicBezTo>
                <a:close/>
                <a:moveTo>
                  <a:pt x="5012274" y="1406925"/>
                </a:moveTo>
                <a:lnTo>
                  <a:pt x="5008387" y="1413404"/>
                </a:lnTo>
                <a:lnTo>
                  <a:pt x="5007853" y="1409135"/>
                </a:lnTo>
                <a:close/>
                <a:moveTo>
                  <a:pt x="2750842" y="1406117"/>
                </a:moveTo>
                <a:cubicBezTo>
                  <a:pt x="2748640" y="1403695"/>
                  <a:pt x="2713408" y="1415145"/>
                  <a:pt x="2736308" y="1418668"/>
                </a:cubicBezTo>
                <a:cubicBezTo>
                  <a:pt x="2736308" y="1421017"/>
                  <a:pt x="2738657" y="1413971"/>
                  <a:pt x="2738657" y="1413971"/>
                </a:cubicBezTo>
                <a:cubicBezTo>
                  <a:pt x="2748640" y="1409273"/>
                  <a:pt x="2751576" y="1406924"/>
                  <a:pt x="2750842" y="1406117"/>
                </a:cubicBezTo>
                <a:close/>
                <a:moveTo>
                  <a:pt x="5016972" y="1404576"/>
                </a:moveTo>
                <a:cubicBezTo>
                  <a:pt x="5016972" y="1404576"/>
                  <a:pt x="5019321" y="1404576"/>
                  <a:pt x="5019321" y="1404576"/>
                </a:cubicBezTo>
                <a:cubicBezTo>
                  <a:pt x="5019321" y="1406925"/>
                  <a:pt x="5019321" y="1409273"/>
                  <a:pt x="5016972" y="1411622"/>
                </a:cubicBezTo>
                <a:cubicBezTo>
                  <a:pt x="5014623" y="1411622"/>
                  <a:pt x="5014623" y="1413971"/>
                  <a:pt x="5012274" y="1413971"/>
                </a:cubicBezTo>
                <a:cubicBezTo>
                  <a:pt x="5016972" y="1411622"/>
                  <a:pt x="5016972" y="1409273"/>
                  <a:pt x="5016972" y="1404576"/>
                </a:cubicBezTo>
                <a:close/>
                <a:moveTo>
                  <a:pt x="5029447" y="1399460"/>
                </a:moveTo>
                <a:lnTo>
                  <a:pt x="5028716" y="1404576"/>
                </a:lnTo>
                <a:lnTo>
                  <a:pt x="5028716" y="1399877"/>
                </a:lnTo>
                <a:close/>
                <a:moveTo>
                  <a:pt x="5045157" y="1390482"/>
                </a:moveTo>
                <a:cubicBezTo>
                  <a:pt x="5042809" y="1395180"/>
                  <a:pt x="5040460" y="1399877"/>
                  <a:pt x="5038111" y="1404576"/>
                </a:cubicBezTo>
                <a:lnTo>
                  <a:pt x="5031065" y="1408098"/>
                </a:lnTo>
                <a:lnTo>
                  <a:pt x="5031065" y="1402227"/>
                </a:lnTo>
                <a:cubicBezTo>
                  <a:pt x="5031065" y="1399877"/>
                  <a:pt x="5033413" y="1399877"/>
                  <a:pt x="5035762" y="1397528"/>
                </a:cubicBezTo>
                <a:lnTo>
                  <a:pt x="5035762" y="1395851"/>
                </a:lnTo>
                <a:close/>
                <a:moveTo>
                  <a:pt x="5060693" y="1384596"/>
                </a:moveTo>
                <a:lnTo>
                  <a:pt x="5052204" y="1399877"/>
                </a:lnTo>
                <a:lnTo>
                  <a:pt x="5047506" y="1401965"/>
                </a:lnTo>
                <a:lnTo>
                  <a:pt x="5047506" y="1395180"/>
                </a:lnTo>
                <a:cubicBezTo>
                  <a:pt x="5047506" y="1395180"/>
                  <a:pt x="5049855" y="1392831"/>
                  <a:pt x="5049855" y="1392831"/>
                </a:cubicBezTo>
                <a:cubicBezTo>
                  <a:pt x="5049855" y="1390482"/>
                  <a:pt x="5052204" y="1388133"/>
                  <a:pt x="5052204" y="1388133"/>
                </a:cubicBezTo>
                <a:close/>
                <a:moveTo>
                  <a:pt x="5007577" y="1378738"/>
                </a:moveTo>
                <a:cubicBezTo>
                  <a:pt x="5007577" y="1383436"/>
                  <a:pt x="5009925" y="1383436"/>
                  <a:pt x="5009925" y="1388133"/>
                </a:cubicBezTo>
                <a:cubicBezTo>
                  <a:pt x="5009925" y="1392831"/>
                  <a:pt x="5007577" y="1402227"/>
                  <a:pt x="5007577" y="1406925"/>
                </a:cubicBezTo>
                <a:lnTo>
                  <a:pt x="5007853" y="1409135"/>
                </a:lnTo>
                <a:lnTo>
                  <a:pt x="5007259" y="1409432"/>
                </a:lnTo>
                <a:lnTo>
                  <a:pt x="5006696" y="1397235"/>
                </a:lnTo>
                <a:lnTo>
                  <a:pt x="5007477" y="1378763"/>
                </a:lnTo>
                <a:close/>
                <a:moveTo>
                  <a:pt x="4283089" y="1372851"/>
                </a:moveTo>
                <a:cubicBezTo>
                  <a:pt x="4283713" y="1372190"/>
                  <a:pt x="4282978" y="1373511"/>
                  <a:pt x="4279455" y="1378796"/>
                </a:cubicBezTo>
                <a:cubicBezTo>
                  <a:pt x="4267125" y="1394651"/>
                  <a:pt x="4281217" y="1374832"/>
                  <a:pt x="4283089" y="1372851"/>
                </a:cubicBezTo>
                <a:close/>
                <a:moveTo>
                  <a:pt x="5059250" y="1371692"/>
                </a:moveTo>
                <a:cubicBezTo>
                  <a:pt x="5063947" y="1371692"/>
                  <a:pt x="5068645" y="1371692"/>
                  <a:pt x="5070994" y="1371692"/>
                </a:cubicBezTo>
                <a:lnTo>
                  <a:pt x="5068939" y="1375802"/>
                </a:lnTo>
                <a:lnTo>
                  <a:pt x="5061599" y="1378738"/>
                </a:lnTo>
                <a:cubicBezTo>
                  <a:pt x="5059250" y="1381087"/>
                  <a:pt x="5056901" y="1383436"/>
                  <a:pt x="5054552" y="1381087"/>
                </a:cubicBezTo>
                <a:cubicBezTo>
                  <a:pt x="5056901" y="1378738"/>
                  <a:pt x="5059250" y="1376389"/>
                  <a:pt x="5059250" y="1371692"/>
                </a:cubicBezTo>
                <a:close/>
                <a:moveTo>
                  <a:pt x="2088048" y="1369342"/>
                </a:moveTo>
                <a:cubicBezTo>
                  <a:pt x="2090397" y="1371692"/>
                  <a:pt x="2090397" y="1374041"/>
                  <a:pt x="2092747" y="1376389"/>
                </a:cubicBezTo>
                <a:cubicBezTo>
                  <a:pt x="2095097" y="1381087"/>
                  <a:pt x="2099792" y="1385785"/>
                  <a:pt x="2102140" y="1388133"/>
                </a:cubicBezTo>
                <a:lnTo>
                  <a:pt x="2105626" y="1392488"/>
                </a:lnTo>
                <a:lnTo>
                  <a:pt x="2106840" y="1397528"/>
                </a:lnTo>
                <a:cubicBezTo>
                  <a:pt x="2104489" y="1395180"/>
                  <a:pt x="2104489" y="1395180"/>
                  <a:pt x="2102140" y="1392831"/>
                </a:cubicBezTo>
                <a:lnTo>
                  <a:pt x="2083690" y="1369768"/>
                </a:lnTo>
                <a:close/>
                <a:moveTo>
                  <a:pt x="2083350" y="1369342"/>
                </a:moveTo>
                <a:lnTo>
                  <a:pt x="2083690" y="1369768"/>
                </a:lnTo>
                <a:lnTo>
                  <a:pt x="2076014" y="1370517"/>
                </a:lnTo>
                <a:cubicBezTo>
                  <a:pt x="2072194" y="1371104"/>
                  <a:pt x="2069258" y="1371692"/>
                  <a:pt x="2069258" y="1371692"/>
                </a:cubicBezTo>
                <a:cubicBezTo>
                  <a:pt x="2055165" y="1383436"/>
                  <a:pt x="2066912" y="1411622"/>
                  <a:pt x="2057514" y="1428064"/>
                </a:cubicBezTo>
                <a:cubicBezTo>
                  <a:pt x="2048119" y="1442157"/>
                  <a:pt x="2036377" y="1458599"/>
                  <a:pt x="2019934" y="1460947"/>
                </a:cubicBezTo>
                <a:cubicBezTo>
                  <a:pt x="2031677" y="1465646"/>
                  <a:pt x="2041077" y="1472692"/>
                  <a:pt x="2052819" y="1477390"/>
                </a:cubicBezTo>
                <a:cubicBezTo>
                  <a:pt x="2055165" y="1475041"/>
                  <a:pt x="2059862" y="1475041"/>
                  <a:pt x="2062212" y="1472692"/>
                </a:cubicBezTo>
                <a:cubicBezTo>
                  <a:pt x="2062212" y="1479739"/>
                  <a:pt x="2064562" y="1482087"/>
                  <a:pt x="2064562" y="1484436"/>
                </a:cubicBezTo>
                <a:cubicBezTo>
                  <a:pt x="2078654" y="1491483"/>
                  <a:pt x="2090397" y="1496180"/>
                  <a:pt x="2102140" y="1500879"/>
                </a:cubicBezTo>
                <a:cubicBezTo>
                  <a:pt x="2102140" y="1498530"/>
                  <a:pt x="2099792" y="1498530"/>
                  <a:pt x="2099792" y="1496180"/>
                </a:cubicBezTo>
                <a:cubicBezTo>
                  <a:pt x="2102140" y="1498530"/>
                  <a:pt x="2106840" y="1503227"/>
                  <a:pt x="2111536" y="1503227"/>
                </a:cubicBezTo>
                <a:cubicBezTo>
                  <a:pt x="2118582" y="1503227"/>
                  <a:pt x="2125633" y="1500879"/>
                  <a:pt x="2130325" y="1496180"/>
                </a:cubicBezTo>
                <a:cubicBezTo>
                  <a:pt x="2132675" y="1491483"/>
                  <a:pt x="2132675" y="1484436"/>
                  <a:pt x="2132675" y="1482087"/>
                </a:cubicBezTo>
                <a:cubicBezTo>
                  <a:pt x="2123282" y="1463296"/>
                  <a:pt x="2090397" y="1458599"/>
                  <a:pt x="2092747" y="1439808"/>
                </a:cubicBezTo>
                <a:cubicBezTo>
                  <a:pt x="2092747" y="1432761"/>
                  <a:pt x="2097443" y="1430412"/>
                  <a:pt x="2104489" y="1425715"/>
                </a:cubicBezTo>
                <a:cubicBezTo>
                  <a:pt x="2109190" y="1416320"/>
                  <a:pt x="2111536" y="1406925"/>
                  <a:pt x="2111536" y="1399877"/>
                </a:cubicBezTo>
                <a:lnTo>
                  <a:pt x="2105626" y="1392488"/>
                </a:lnTo>
                <a:lnTo>
                  <a:pt x="2103022" y="1381674"/>
                </a:lnTo>
                <a:cubicBezTo>
                  <a:pt x="2100379" y="1376976"/>
                  <a:pt x="2096269" y="1372865"/>
                  <a:pt x="2090397" y="1369342"/>
                </a:cubicBezTo>
                <a:lnTo>
                  <a:pt x="2088048" y="1369342"/>
                </a:lnTo>
                <a:close/>
                <a:moveTo>
                  <a:pt x="5111706" y="1367776"/>
                </a:moveTo>
                <a:lnTo>
                  <a:pt x="5110923" y="1369342"/>
                </a:lnTo>
                <a:cubicBezTo>
                  <a:pt x="5106226" y="1371692"/>
                  <a:pt x="5101528" y="1374041"/>
                  <a:pt x="5096830" y="1376389"/>
                </a:cubicBezTo>
                <a:cubicBezTo>
                  <a:pt x="5092133" y="1376389"/>
                  <a:pt x="5085086" y="1376389"/>
                  <a:pt x="5085086" y="1381087"/>
                </a:cubicBezTo>
                <a:lnTo>
                  <a:pt x="5080389" y="1381087"/>
                </a:lnTo>
                <a:lnTo>
                  <a:pt x="5074125" y="1378999"/>
                </a:lnTo>
                <a:lnTo>
                  <a:pt x="5080389" y="1376389"/>
                </a:lnTo>
                <a:cubicBezTo>
                  <a:pt x="5082738" y="1376389"/>
                  <a:pt x="5082738" y="1376389"/>
                  <a:pt x="5085086" y="1374041"/>
                </a:cubicBezTo>
                <a:cubicBezTo>
                  <a:pt x="5085086" y="1374041"/>
                  <a:pt x="5087435" y="1374041"/>
                  <a:pt x="5087435" y="1374041"/>
                </a:cubicBezTo>
                <a:cubicBezTo>
                  <a:pt x="5092133" y="1374041"/>
                  <a:pt x="5094482" y="1374041"/>
                  <a:pt x="5099179" y="1374041"/>
                </a:cubicBezTo>
                <a:close/>
                <a:moveTo>
                  <a:pt x="5113272" y="1364645"/>
                </a:moveTo>
                <a:lnTo>
                  <a:pt x="5114838" y="1364645"/>
                </a:lnTo>
                <a:lnTo>
                  <a:pt x="5113272" y="1366993"/>
                </a:lnTo>
                <a:lnTo>
                  <a:pt x="5111706" y="1367776"/>
                </a:lnTo>
                <a:close/>
                <a:moveTo>
                  <a:pt x="5031065" y="1364645"/>
                </a:moveTo>
                <a:lnTo>
                  <a:pt x="5031065" y="1371692"/>
                </a:lnTo>
                <a:cubicBezTo>
                  <a:pt x="5028716" y="1371692"/>
                  <a:pt x="5031065" y="1371692"/>
                  <a:pt x="5028716" y="1371692"/>
                </a:cubicBezTo>
                <a:lnTo>
                  <a:pt x="5029647" y="1365177"/>
                </a:lnTo>
                <a:close/>
                <a:moveTo>
                  <a:pt x="4263014" y="1364645"/>
                </a:moveTo>
                <a:cubicBezTo>
                  <a:pt x="4260665" y="1364645"/>
                  <a:pt x="4258316" y="1366993"/>
                  <a:pt x="4258316" y="1366993"/>
                </a:cubicBezTo>
                <a:cubicBezTo>
                  <a:pt x="4260665" y="1369342"/>
                  <a:pt x="4260665" y="1371692"/>
                  <a:pt x="4260665" y="1376389"/>
                </a:cubicBezTo>
                <a:cubicBezTo>
                  <a:pt x="4265363" y="1385785"/>
                  <a:pt x="4260665" y="1388133"/>
                  <a:pt x="4253619" y="1385785"/>
                </a:cubicBezTo>
                <a:cubicBezTo>
                  <a:pt x="4253619" y="1388133"/>
                  <a:pt x="4255968" y="1390482"/>
                  <a:pt x="4255968" y="1392831"/>
                </a:cubicBezTo>
                <a:cubicBezTo>
                  <a:pt x="4270060" y="1395180"/>
                  <a:pt x="4286502" y="1392831"/>
                  <a:pt x="4293548" y="1381087"/>
                </a:cubicBezTo>
                <a:cubicBezTo>
                  <a:pt x="4302943" y="1388133"/>
                  <a:pt x="4302943" y="1418668"/>
                  <a:pt x="4291199" y="1430412"/>
                </a:cubicBezTo>
                <a:lnTo>
                  <a:pt x="4300594" y="1435111"/>
                </a:lnTo>
                <a:cubicBezTo>
                  <a:pt x="4305292" y="1437460"/>
                  <a:pt x="4307641" y="1437460"/>
                  <a:pt x="4312338" y="1439808"/>
                </a:cubicBezTo>
                <a:cubicBezTo>
                  <a:pt x="4328780" y="1444506"/>
                  <a:pt x="4345221" y="1444506"/>
                  <a:pt x="4356965" y="1439808"/>
                </a:cubicBezTo>
                <a:cubicBezTo>
                  <a:pt x="4368709" y="1435111"/>
                  <a:pt x="4380453" y="1425715"/>
                  <a:pt x="4387499" y="1411622"/>
                </a:cubicBezTo>
                <a:cubicBezTo>
                  <a:pt x="4389848" y="1409273"/>
                  <a:pt x="4389848" y="1404576"/>
                  <a:pt x="4392197" y="1402227"/>
                </a:cubicBezTo>
                <a:cubicBezTo>
                  <a:pt x="4389848" y="1402227"/>
                  <a:pt x="4389848" y="1402227"/>
                  <a:pt x="4387499" y="1402227"/>
                </a:cubicBezTo>
                <a:cubicBezTo>
                  <a:pt x="4380453" y="1399877"/>
                  <a:pt x="4382802" y="1399877"/>
                  <a:pt x="4380453" y="1397528"/>
                </a:cubicBezTo>
                <a:cubicBezTo>
                  <a:pt x="4382802" y="1397528"/>
                  <a:pt x="4387499" y="1397528"/>
                  <a:pt x="4389848" y="1397528"/>
                </a:cubicBezTo>
                <a:cubicBezTo>
                  <a:pt x="4392197" y="1395180"/>
                  <a:pt x="4392197" y="1395180"/>
                  <a:pt x="4392197" y="1392831"/>
                </a:cubicBezTo>
                <a:cubicBezTo>
                  <a:pt x="4387499" y="1392831"/>
                  <a:pt x="4385151" y="1395180"/>
                  <a:pt x="4378104" y="1395180"/>
                </a:cubicBezTo>
                <a:cubicBezTo>
                  <a:pt x="4380453" y="1395180"/>
                  <a:pt x="4380453" y="1395180"/>
                  <a:pt x="4380453" y="1397528"/>
                </a:cubicBezTo>
                <a:cubicBezTo>
                  <a:pt x="4378104" y="1397528"/>
                  <a:pt x="4366360" y="1395180"/>
                  <a:pt x="4361663" y="1395180"/>
                </a:cubicBezTo>
                <a:cubicBezTo>
                  <a:pt x="4361663" y="1395180"/>
                  <a:pt x="4361663" y="1392831"/>
                  <a:pt x="4361663" y="1392831"/>
                </a:cubicBezTo>
                <a:cubicBezTo>
                  <a:pt x="4359314" y="1390482"/>
                  <a:pt x="4347570" y="1385785"/>
                  <a:pt x="4345221" y="1385785"/>
                </a:cubicBezTo>
                <a:cubicBezTo>
                  <a:pt x="4342872" y="1383436"/>
                  <a:pt x="4340523" y="1383436"/>
                  <a:pt x="4338175" y="1383436"/>
                </a:cubicBezTo>
                <a:cubicBezTo>
                  <a:pt x="4338175" y="1383436"/>
                  <a:pt x="4338175" y="1381087"/>
                  <a:pt x="4338175" y="1381087"/>
                </a:cubicBezTo>
                <a:cubicBezTo>
                  <a:pt x="4335826" y="1381087"/>
                  <a:pt x="4331129" y="1381087"/>
                  <a:pt x="4331129" y="1378738"/>
                </a:cubicBezTo>
                <a:cubicBezTo>
                  <a:pt x="4331129" y="1378738"/>
                  <a:pt x="4331129" y="1376389"/>
                  <a:pt x="4331129" y="1376389"/>
                </a:cubicBezTo>
                <a:lnTo>
                  <a:pt x="4321733" y="1371692"/>
                </a:lnTo>
                <a:cubicBezTo>
                  <a:pt x="4319385" y="1369342"/>
                  <a:pt x="4317036" y="1371692"/>
                  <a:pt x="4314687" y="1371692"/>
                </a:cubicBezTo>
                <a:cubicBezTo>
                  <a:pt x="4307641" y="1371692"/>
                  <a:pt x="4300594" y="1371692"/>
                  <a:pt x="4293548" y="1369342"/>
                </a:cubicBezTo>
                <a:cubicBezTo>
                  <a:pt x="4286502" y="1369342"/>
                  <a:pt x="4279455" y="1371692"/>
                  <a:pt x="4272409" y="1369342"/>
                </a:cubicBezTo>
                <a:cubicBezTo>
                  <a:pt x="4272409" y="1369342"/>
                  <a:pt x="4272409" y="1366993"/>
                  <a:pt x="4272409" y="1366993"/>
                </a:cubicBezTo>
                <a:cubicBezTo>
                  <a:pt x="4270060" y="1366993"/>
                  <a:pt x="4265363" y="1366993"/>
                  <a:pt x="4263014" y="1364645"/>
                </a:cubicBezTo>
                <a:close/>
                <a:moveTo>
                  <a:pt x="5117969" y="1359947"/>
                </a:moveTo>
                <a:cubicBezTo>
                  <a:pt x="5115620" y="1359947"/>
                  <a:pt x="5117969" y="1364645"/>
                  <a:pt x="5115620" y="1364645"/>
                </a:cubicBezTo>
                <a:lnTo>
                  <a:pt x="5114838" y="1364645"/>
                </a:lnTo>
                <a:close/>
                <a:moveTo>
                  <a:pt x="5122667" y="1358381"/>
                </a:moveTo>
                <a:lnTo>
                  <a:pt x="5122667" y="1359947"/>
                </a:lnTo>
                <a:cubicBezTo>
                  <a:pt x="5120318" y="1359947"/>
                  <a:pt x="5120318" y="1359947"/>
                  <a:pt x="5117969" y="1359947"/>
                </a:cubicBezTo>
                <a:close/>
                <a:moveTo>
                  <a:pt x="5031065" y="1357598"/>
                </a:moveTo>
                <a:cubicBezTo>
                  <a:pt x="5031065" y="1359947"/>
                  <a:pt x="5031065" y="1359947"/>
                  <a:pt x="5033413" y="1362296"/>
                </a:cubicBezTo>
                <a:cubicBezTo>
                  <a:pt x="5033413" y="1362296"/>
                  <a:pt x="5031065" y="1364645"/>
                  <a:pt x="5031065" y="1364645"/>
                </a:cubicBezTo>
                <a:close/>
                <a:moveTo>
                  <a:pt x="5031065" y="1355249"/>
                </a:moveTo>
                <a:lnTo>
                  <a:pt x="5031065" y="1357598"/>
                </a:lnTo>
                <a:lnTo>
                  <a:pt x="5030674" y="1357990"/>
                </a:lnTo>
                <a:close/>
                <a:moveTo>
                  <a:pt x="6219548" y="1343515"/>
                </a:moveTo>
                <a:cubicBezTo>
                  <a:pt x="6170224" y="1383445"/>
                  <a:pt x="6123248" y="1423375"/>
                  <a:pt x="6076272" y="1460957"/>
                </a:cubicBezTo>
                <a:cubicBezTo>
                  <a:pt x="6038692" y="1489143"/>
                  <a:pt x="6012855" y="1529074"/>
                  <a:pt x="6001110" y="1561957"/>
                </a:cubicBezTo>
                <a:cubicBezTo>
                  <a:pt x="5989366" y="1571353"/>
                  <a:pt x="5972925" y="1576050"/>
                  <a:pt x="5961181" y="1585446"/>
                </a:cubicBezTo>
                <a:cubicBezTo>
                  <a:pt x="6019902" y="1498538"/>
                  <a:pt x="6116201" y="1416329"/>
                  <a:pt x="6219548" y="1343515"/>
                </a:cubicBezTo>
                <a:close/>
                <a:moveTo>
                  <a:pt x="4923021" y="1341156"/>
                </a:moveTo>
                <a:cubicBezTo>
                  <a:pt x="4923021" y="1341156"/>
                  <a:pt x="4923021" y="1341156"/>
                  <a:pt x="4925370" y="1341156"/>
                </a:cubicBezTo>
                <a:cubicBezTo>
                  <a:pt x="4927718" y="1341156"/>
                  <a:pt x="4930067" y="1343506"/>
                  <a:pt x="4930067" y="1343506"/>
                </a:cubicBezTo>
                <a:cubicBezTo>
                  <a:pt x="4930067" y="1343506"/>
                  <a:pt x="4930067" y="1345854"/>
                  <a:pt x="4930067" y="1345854"/>
                </a:cubicBezTo>
                <a:cubicBezTo>
                  <a:pt x="4934765" y="1348203"/>
                  <a:pt x="4937114" y="1343506"/>
                  <a:pt x="4937114" y="1350552"/>
                </a:cubicBezTo>
                <a:cubicBezTo>
                  <a:pt x="4944160" y="1352901"/>
                  <a:pt x="4946509" y="1369342"/>
                  <a:pt x="4953555" y="1371692"/>
                </a:cubicBezTo>
                <a:cubicBezTo>
                  <a:pt x="4955903" y="1374041"/>
                  <a:pt x="4958252" y="1371692"/>
                  <a:pt x="4962950" y="1374041"/>
                </a:cubicBezTo>
                <a:cubicBezTo>
                  <a:pt x="4965299" y="1376389"/>
                  <a:pt x="4965299" y="1378738"/>
                  <a:pt x="4967647" y="1378738"/>
                </a:cubicBezTo>
                <a:cubicBezTo>
                  <a:pt x="4969996" y="1378738"/>
                  <a:pt x="4969996" y="1378738"/>
                  <a:pt x="4972345" y="1378738"/>
                </a:cubicBezTo>
                <a:cubicBezTo>
                  <a:pt x="4974694" y="1378738"/>
                  <a:pt x="4977043" y="1381087"/>
                  <a:pt x="4979391" y="1381087"/>
                </a:cubicBezTo>
                <a:cubicBezTo>
                  <a:pt x="4988787" y="1371692"/>
                  <a:pt x="4993484" y="1378738"/>
                  <a:pt x="5005228" y="1374041"/>
                </a:cubicBezTo>
                <a:cubicBezTo>
                  <a:pt x="5007577" y="1374041"/>
                  <a:pt x="5007577" y="1369342"/>
                  <a:pt x="5009925" y="1369342"/>
                </a:cubicBezTo>
                <a:cubicBezTo>
                  <a:pt x="5012274" y="1369342"/>
                  <a:pt x="5016972" y="1366993"/>
                  <a:pt x="5021669" y="1366993"/>
                </a:cubicBezTo>
                <a:lnTo>
                  <a:pt x="5030674" y="1357990"/>
                </a:lnTo>
                <a:lnTo>
                  <a:pt x="5029647" y="1365177"/>
                </a:lnTo>
                <a:lnTo>
                  <a:pt x="5012274" y="1371692"/>
                </a:lnTo>
                <a:cubicBezTo>
                  <a:pt x="5012274" y="1371692"/>
                  <a:pt x="5009925" y="1374041"/>
                  <a:pt x="5009925" y="1376389"/>
                </a:cubicBezTo>
                <a:cubicBezTo>
                  <a:pt x="5009925" y="1376389"/>
                  <a:pt x="5007577" y="1376389"/>
                  <a:pt x="5007577" y="1376389"/>
                </a:cubicBezTo>
                <a:lnTo>
                  <a:pt x="5007477" y="1378763"/>
                </a:lnTo>
                <a:lnTo>
                  <a:pt x="4988787" y="1383436"/>
                </a:lnTo>
                <a:cubicBezTo>
                  <a:pt x="4986438" y="1385785"/>
                  <a:pt x="4988787" y="1388133"/>
                  <a:pt x="4981740" y="1388133"/>
                </a:cubicBezTo>
                <a:cubicBezTo>
                  <a:pt x="4979391" y="1388133"/>
                  <a:pt x="4981740" y="1388133"/>
                  <a:pt x="4979391" y="1388133"/>
                </a:cubicBezTo>
                <a:cubicBezTo>
                  <a:pt x="4979391" y="1385785"/>
                  <a:pt x="4981740" y="1388133"/>
                  <a:pt x="4979391" y="1385785"/>
                </a:cubicBezTo>
                <a:cubicBezTo>
                  <a:pt x="4974694" y="1383436"/>
                  <a:pt x="4967647" y="1383436"/>
                  <a:pt x="4962950" y="1383436"/>
                </a:cubicBezTo>
                <a:cubicBezTo>
                  <a:pt x="4962950" y="1381087"/>
                  <a:pt x="4962950" y="1381087"/>
                  <a:pt x="4960601" y="1381087"/>
                </a:cubicBezTo>
                <a:cubicBezTo>
                  <a:pt x="4958252" y="1381087"/>
                  <a:pt x="4953555" y="1381087"/>
                  <a:pt x="4951206" y="1378738"/>
                </a:cubicBezTo>
                <a:cubicBezTo>
                  <a:pt x="4944160" y="1369342"/>
                  <a:pt x="4934765" y="1348203"/>
                  <a:pt x="4920672" y="1345854"/>
                </a:cubicBezTo>
                <a:cubicBezTo>
                  <a:pt x="4920672" y="1343506"/>
                  <a:pt x="4923021" y="1343506"/>
                  <a:pt x="4923021" y="1341156"/>
                </a:cubicBezTo>
                <a:close/>
                <a:moveTo>
                  <a:pt x="5049855" y="1338808"/>
                </a:moveTo>
                <a:cubicBezTo>
                  <a:pt x="5047506" y="1343506"/>
                  <a:pt x="5047506" y="1355249"/>
                  <a:pt x="5047506" y="1359947"/>
                </a:cubicBezTo>
                <a:cubicBezTo>
                  <a:pt x="5054552" y="1359947"/>
                  <a:pt x="5059250" y="1357598"/>
                  <a:pt x="5063947" y="1359947"/>
                </a:cubicBezTo>
                <a:cubicBezTo>
                  <a:pt x="5063947" y="1362296"/>
                  <a:pt x="5061599" y="1364645"/>
                  <a:pt x="5061599" y="1364645"/>
                </a:cubicBezTo>
                <a:cubicBezTo>
                  <a:pt x="5056901" y="1366993"/>
                  <a:pt x="5049855" y="1364645"/>
                  <a:pt x="5045157" y="1366993"/>
                </a:cubicBezTo>
                <a:cubicBezTo>
                  <a:pt x="5042809" y="1371692"/>
                  <a:pt x="5045157" y="1374041"/>
                  <a:pt x="5045157" y="1376389"/>
                </a:cubicBezTo>
                <a:cubicBezTo>
                  <a:pt x="5045157" y="1376389"/>
                  <a:pt x="5042809" y="1376389"/>
                  <a:pt x="5042809" y="1376389"/>
                </a:cubicBezTo>
                <a:cubicBezTo>
                  <a:pt x="5042809" y="1381087"/>
                  <a:pt x="5042809" y="1383436"/>
                  <a:pt x="5040460" y="1385785"/>
                </a:cubicBezTo>
                <a:cubicBezTo>
                  <a:pt x="5040460" y="1388133"/>
                  <a:pt x="5038111" y="1390482"/>
                  <a:pt x="5035762" y="1392831"/>
                </a:cubicBezTo>
                <a:lnTo>
                  <a:pt x="5035762" y="1395851"/>
                </a:lnTo>
                <a:lnTo>
                  <a:pt x="5029447" y="1399460"/>
                </a:lnTo>
                <a:lnTo>
                  <a:pt x="5031065" y="1388133"/>
                </a:lnTo>
                <a:lnTo>
                  <a:pt x="5031065" y="1376389"/>
                </a:lnTo>
                <a:lnTo>
                  <a:pt x="5031065" y="1371692"/>
                </a:lnTo>
                <a:cubicBezTo>
                  <a:pt x="5033413" y="1366993"/>
                  <a:pt x="5035762" y="1362296"/>
                  <a:pt x="5035762" y="1355249"/>
                </a:cubicBezTo>
                <a:cubicBezTo>
                  <a:pt x="5035762" y="1357598"/>
                  <a:pt x="5038111" y="1357598"/>
                  <a:pt x="5038111" y="1357598"/>
                </a:cubicBezTo>
                <a:cubicBezTo>
                  <a:pt x="5038111" y="1357598"/>
                  <a:pt x="5038111" y="1357598"/>
                  <a:pt x="5038111" y="1359947"/>
                </a:cubicBezTo>
                <a:cubicBezTo>
                  <a:pt x="5040460" y="1359947"/>
                  <a:pt x="5040460" y="1359947"/>
                  <a:pt x="5042809" y="1359947"/>
                </a:cubicBezTo>
                <a:cubicBezTo>
                  <a:pt x="5045157" y="1352901"/>
                  <a:pt x="5047506" y="1348203"/>
                  <a:pt x="5045157" y="1343506"/>
                </a:cubicBezTo>
                <a:cubicBezTo>
                  <a:pt x="5047506" y="1341156"/>
                  <a:pt x="5045157" y="1338808"/>
                  <a:pt x="5049855" y="1338808"/>
                </a:cubicBezTo>
                <a:close/>
                <a:moveTo>
                  <a:pt x="4362967" y="1330717"/>
                </a:moveTo>
                <a:lnTo>
                  <a:pt x="4363718" y="1330880"/>
                </a:lnTo>
                <a:lnTo>
                  <a:pt x="4365080" y="1331761"/>
                </a:lnTo>
                <a:lnTo>
                  <a:pt x="4364011" y="1331761"/>
                </a:lnTo>
                <a:close/>
                <a:moveTo>
                  <a:pt x="4201946" y="1324714"/>
                </a:moveTo>
                <a:cubicBezTo>
                  <a:pt x="4192550" y="1355249"/>
                  <a:pt x="4180806" y="1362296"/>
                  <a:pt x="4194899" y="1376389"/>
                </a:cubicBezTo>
                <a:cubicBezTo>
                  <a:pt x="4192550" y="1350552"/>
                  <a:pt x="4218387" y="1341156"/>
                  <a:pt x="4201946" y="1324714"/>
                </a:cubicBezTo>
                <a:close/>
                <a:moveTo>
                  <a:pt x="6907740" y="1298887"/>
                </a:moveTo>
                <a:cubicBezTo>
                  <a:pt x="6895996" y="1303585"/>
                  <a:pt x="6884251" y="1308282"/>
                  <a:pt x="6872507" y="1312980"/>
                </a:cubicBezTo>
                <a:cubicBezTo>
                  <a:pt x="6879553" y="1310631"/>
                  <a:pt x="6888950" y="1305933"/>
                  <a:pt x="6898345" y="1301236"/>
                </a:cubicBezTo>
                <a:close/>
                <a:moveTo>
                  <a:pt x="7330519" y="1294188"/>
                </a:moveTo>
                <a:cubicBezTo>
                  <a:pt x="7302333" y="1296537"/>
                  <a:pt x="7274149" y="1301235"/>
                  <a:pt x="7245963" y="1305933"/>
                </a:cubicBezTo>
                <a:cubicBezTo>
                  <a:pt x="7001690" y="1348212"/>
                  <a:pt x="6787951" y="1451561"/>
                  <a:pt x="6611793" y="1594841"/>
                </a:cubicBezTo>
                <a:cubicBezTo>
                  <a:pt x="6501401" y="1672347"/>
                  <a:pt x="6398054" y="1766295"/>
                  <a:pt x="6301754" y="1864940"/>
                </a:cubicBezTo>
                <a:cubicBezTo>
                  <a:pt x="6320544" y="1834407"/>
                  <a:pt x="6341683" y="1806223"/>
                  <a:pt x="6362822" y="1775690"/>
                </a:cubicBezTo>
                <a:cubicBezTo>
                  <a:pt x="6437983" y="1679393"/>
                  <a:pt x="6527236" y="1597188"/>
                  <a:pt x="6625885" y="1524375"/>
                </a:cubicBezTo>
                <a:cubicBezTo>
                  <a:pt x="6480261" y="1615979"/>
                  <a:pt x="6351078" y="1731064"/>
                  <a:pt x="6228942" y="1855545"/>
                </a:cubicBezTo>
                <a:cubicBezTo>
                  <a:pt x="6233639" y="1850849"/>
                  <a:pt x="6238337" y="1843802"/>
                  <a:pt x="6240686" y="1836756"/>
                </a:cubicBezTo>
                <a:cubicBezTo>
                  <a:pt x="6339334" y="1672347"/>
                  <a:pt x="6496703" y="1526724"/>
                  <a:pt x="6686954" y="1432770"/>
                </a:cubicBezTo>
                <a:cubicBezTo>
                  <a:pt x="6783254" y="1385793"/>
                  <a:pt x="6886600" y="1350561"/>
                  <a:pt x="6994644" y="1327073"/>
                </a:cubicBezTo>
                <a:cubicBezTo>
                  <a:pt x="7102687" y="1303584"/>
                  <a:pt x="7215429" y="1296537"/>
                  <a:pt x="7330519" y="1294188"/>
                </a:cubicBezTo>
                <a:close/>
                <a:moveTo>
                  <a:pt x="4389848" y="1282435"/>
                </a:moveTo>
                <a:cubicBezTo>
                  <a:pt x="4380453" y="1294179"/>
                  <a:pt x="4368709" y="1303574"/>
                  <a:pt x="4349919" y="1312970"/>
                </a:cubicBezTo>
                <a:cubicBezTo>
                  <a:pt x="4352267" y="1315319"/>
                  <a:pt x="4352267" y="1315319"/>
                  <a:pt x="4354616" y="1315319"/>
                </a:cubicBezTo>
                <a:cubicBezTo>
                  <a:pt x="4354616" y="1320016"/>
                  <a:pt x="4355791" y="1322953"/>
                  <a:pt x="4357552" y="1325301"/>
                </a:cubicBezTo>
                <a:lnTo>
                  <a:pt x="4362967" y="1330717"/>
                </a:lnTo>
                <a:lnTo>
                  <a:pt x="4356965" y="1329412"/>
                </a:lnTo>
                <a:cubicBezTo>
                  <a:pt x="4354616" y="1329412"/>
                  <a:pt x="4356965" y="1327063"/>
                  <a:pt x="4354616" y="1329412"/>
                </a:cubicBezTo>
                <a:cubicBezTo>
                  <a:pt x="4352267" y="1331761"/>
                  <a:pt x="4349919" y="1331761"/>
                  <a:pt x="4347570" y="1334109"/>
                </a:cubicBezTo>
                <a:cubicBezTo>
                  <a:pt x="4347570" y="1336458"/>
                  <a:pt x="4347570" y="1336458"/>
                  <a:pt x="4347570" y="1336458"/>
                </a:cubicBezTo>
                <a:cubicBezTo>
                  <a:pt x="4345221" y="1338808"/>
                  <a:pt x="4342872" y="1338808"/>
                  <a:pt x="4340523" y="1338808"/>
                </a:cubicBezTo>
                <a:cubicBezTo>
                  <a:pt x="4338175" y="1338808"/>
                  <a:pt x="4338175" y="1341156"/>
                  <a:pt x="4338175" y="1341156"/>
                </a:cubicBezTo>
                <a:cubicBezTo>
                  <a:pt x="4335826" y="1343506"/>
                  <a:pt x="4331129" y="1341156"/>
                  <a:pt x="4328780" y="1343506"/>
                </a:cubicBezTo>
                <a:cubicBezTo>
                  <a:pt x="4326431" y="1343506"/>
                  <a:pt x="4326431" y="1345854"/>
                  <a:pt x="4326431" y="1345854"/>
                </a:cubicBezTo>
                <a:cubicBezTo>
                  <a:pt x="4319385" y="1348203"/>
                  <a:pt x="4314687" y="1345854"/>
                  <a:pt x="4307641" y="1348203"/>
                </a:cubicBezTo>
                <a:cubicBezTo>
                  <a:pt x="4302943" y="1350552"/>
                  <a:pt x="4300594" y="1352901"/>
                  <a:pt x="4293548" y="1352901"/>
                </a:cubicBezTo>
                <a:cubicBezTo>
                  <a:pt x="4293548" y="1350552"/>
                  <a:pt x="4293548" y="1350552"/>
                  <a:pt x="4293548" y="1350552"/>
                </a:cubicBezTo>
                <a:cubicBezTo>
                  <a:pt x="4293548" y="1350552"/>
                  <a:pt x="4295897" y="1348203"/>
                  <a:pt x="4293548" y="1345854"/>
                </a:cubicBezTo>
                <a:cubicBezTo>
                  <a:pt x="4295897" y="1348203"/>
                  <a:pt x="4309989" y="1343506"/>
                  <a:pt x="4314687" y="1341156"/>
                </a:cubicBezTo>
                <a:cubicBezTo>
                  <a:pt x="4319385" y="1341156"/>
                  <a:pt x="4321733" y="1341156"/>
                  <a:pt x="4326431" y="1341156"/>
                </a:cubicBezTo>
                <a:cubicBezTo>
                  <a:pt x="4326431" y="1338808"/>
                  <a:pt x="4326431" y="1336458"/>
                  <a:pt x="4328780" y="1336458"/>
                </a:cubicBezTo>
                <a:cubicBezTo>
                  <a:pt x="4328780" y="1336458"/>
                  <a:pt x="4331129" y="1336458"/>
                  <a:pt x="4333477" y="1336458"/>
                </a:cubicBezTo>
                <a:cubicBezTo>
                  <a:pt x="4338175" y="1334109"/>
                  <a:pt x="4352267" y="1324714"/>
                  <a:pt x="4352267" y="1320017"/>
                </a:cubicBezTo>
                <a:cubicBezTo>
                  <a:pt x="4349919" y="1320017"/>
                  <a:pt x="4349919" y="1317668"/>
                  <a:pt x="4347570" y="1317668"/>
                </a:cubicBezTo>
                <a:cubicBezTo>
                  <a:pt x="4347570" y="1317668"/>
                  <a:pt x="4347570" y="1320017"/>
                  <a:pt x="4345221" y="1320017"/>
                </a:cubicBezTo>
                <a:cubicBezTo>
                  <a:pt x="4340523" y="1322366"/>
                  <a:pt x="4335826" y="1324714"/>
                  <a:pt x="4331129" y="1327063"/>
                </a:cubicBezTo>
                <a:cubicBezTo>
                  <a:pt x="4324082" y="1329412"/>
                  <a:pt x="4319385" y="1331761"/>
                  <a:pt x="4317036" y="1334109"/>
                </a:cubicBezTo>
                <a:cubicBezTo>
                  <a:pt x="4309989" y="1338808"/>
                  <a:pt x="4300594" y="1341156"/>
                  <a:pt x="4293548" y="1345854"/>
                </a:cubicBezTo>
                <a:cubicBezTo>
                  <a:pt x="4284153" y="1350552"/>
                  <a:pt x="4277107" y="1355249"/>
                  <a:pt x="4272409" y="1355249"/>
                </a:cubicBezTo>
                <a:cubicBezTo>
                  <a:pt x="4274758" y="1355249"/>
                  <a:pt x="4279455" y="1359947"/>
                  <a:pt x="4281804" y="1359947"/>
                </a:cubicBezTo>
                <a:cubicBezTo>
                  <a:pt x="4288850" y="1362296"/>
                  <a:pt x="4293548" y="1359947"/>
                  <a:pt x="4298245" y="1359947"/>
                </a:cubicBezTo>
                <a:cubicBezTo>
                  <a:pt x="4300594" y="1359947"/>
                  <a:pt x="4307641" y="1362296"/>
                  <a:pt x="4309989" y="1362296"/>
                </a:cubicBezTo>
                <a:cubicBezTo>
                  <a:pt x="4314687" y="1362296"/>
                  <a:pt x="4321733" y="1359947"/>
                  <a:pt x="4326431" y="1362296"/>
                </a:cubicBezTo>
                <a:cubicBezTo>
                  <a:pt x="4326431" y="1362296"/>
                  <a:pt x="4328780" y="1364645"/>
                  <a:pt x="4328780" y="1364645"/>
                </a:cubicBezTo>
                <a:cubicBezTo>
                  <a:pt x="4331129" y="1366993"/>
                  <a:pt x="4333477" y="1366993"/>
                  <a:pt x="4335826" y="1366993"/>
                </a:cubicBezTo>
                <a:cubicBezTo>
                  <a:pt x="4338175" y="1369342"/>
                  <a:pt x="4338175" y="1369342"/>
                  <a:pt x="4338175" y="1371692"/>
                </a:cubicBezTo>
                <a:lnTo>
                  <a:pt x="4345221" y="1378738"/>
                </a:lnTo>
                <a:cubicBezTo>
                  <a:pt x="4347570" y="1378738"/>
                  <a:pt x="4349919" y="1378738"/>
                  <a:pt x="4352267" y="1378738"/>
                </a:cubicBezTo>
                <a:cubicBezTo>
                  <a:pt x="4354616" y="1378738"/>
                  <a:pt x="4354616" y="1383436"/>
                  <a:pt x="4356965" y="1383436"/>
                </a:cubicBezTo>
                <a:cubicBezTo>
                  <a:pt x="4359314" y="1385785"/>
                  <a:pt x="4366360" y="1385785"/>
                  <a:pt x="4368709" y="1388133"/>
                </a:cubicBezTo>
                <a:cubicBezTo>
                  <a:pt x="4368709" y="1390482"/>
                  <a:pt x="4368709" y="1388133"/>
                  <a:pt x="4368709" y="1390482"/>
                </a:cubicBezTo>
                <a:cubicBezTo>
                  <a:pt x="4371058" y="1390482"/>
                  <a:pt x="4371058" y="1390482"/>
                  <a:pt x="4373407" y="1390482"/>
                </a:cubicBezTo>
                <a:cubicBezTo>
                  <a:pt x="4375755" y="1388133"/>
                  <a:pt x="4375755" y="1385785"/>
                  <a:pt x="4378104" y="1385785"/>
                </a:cubicBezTo>
                <a:cubicBezTo>
                  <a:pt x="4380453" y="1383436"/>
                  <a:pt x="4385151" y="1385785"/>
                  <a:pt x="4385151" y="1385785"/>
                </a:cubicBezTo>
                <a:cubicBezTo>
                  <a:pt x="4387499" y="1385785"/>
                  <a:pt x="4392197" y="1383436"/>
                  <a:pt x="4394545" y="1383436"/>
                </a:cubicBezTo>
                <a:cubicBezTo>
                  <a:pt x="4394545" y="1381087"/>
                  <a:pt x="4396894" y="1381087"/>
                  <a:pt x="4396894" y="1378738"/>
                </a:cubicBezTo>
                <a:cubicBezTo>
                  <a:pt x="4399243" y="1371692"/>
                  <a:pt x="4401592" y="1364645"/>
                  <a:pt x="4401592" y="1357598"/>
                </a:cubicBezTo>
                <a:cubicBezTo>
                  <a:pt x="4403940" y="1350552"/>
                  <a:pt x="4403940" y="1341156"/>
                  <a:pt x="4406289" y="1334109"/>
                </a:cubicBezTo>
                <a:cubicBezTo>
                  <a:pt x="4394545" y="1334109"/>
                  <a:pt x="4380453" y="1334109"/>
                  <a:pt x="4368709" y="1334109"/>
                </a:cubicBezTo>
                <a:lnTo>
                  <a:pt x="4365080" y="1331761"/>
                </a:lnTo>
                <a:lnTo>
                  <a:pt x="4401592" y="1331761"/>
                </a:lnTo>
                <a:cubicBezTo>
                  <a:pt x="4401592" y="1331761"/>
                  <a:pt x="4401592" y="1329412"/>
                  <a:pt x="4401592" y="1327063"/>
                </a:cubicBezTo>
                <a:cubicBezTo>
                  <a:pt x="4401592" y="1324714"/>
                  <a:pt x="4399243" y="1324714"/>
                  <a:pt x="4399243" y="1324714"/>
                </a:cubicBezTo>
                <a:cubicBezTo>
                  <a:pt x="4399243" y="1324714"/>
                  <a:pt x="4399243" y="1322366"/>
                  <a:pt x="4399243" y="1322366"/>
                </a:cubicBezTo>
                <a:cubicBezTo>
                  <a:pt x="4399243" y="1320017"/>
                  <a:pt x="4396894" y="1320017"/>
                  <a:pt x="4396894" y="1320017"/>
                </a:cubicBezTo>
                <a:cubicBezTo>
                  <a:pt x="4396894" y="1317668"/>
                  <a:pt x="4396894" y="1317668"/>
                  <a:pt x="4396894" y="1315319"/>
                </a:cubicBezTo>
                <a:cubicBezTo>
                  <a:pt x="4396894" y="1312970"/>
                  <a:pt x="4394545" y="1312970"/>
                  <a:pt x="4394545" y="1312970"/>
                </a:cubicBezTo>
                <a:cubicBezTo>
                  <a:pt x="4394545" y="1310622"/>
                  <a:pt x="4394545" y="1310622"/>
                  <a:pt x="4394545" y="1308272"/>
                </a:cubicBezTo>
                <a:cubicBezTo>
                  <a:pt x="4394545" y="1308272"/>
                  <a:pt x="4392197" y="1308272"/>
                  <a:pt x="4392197" y="1308272"/>
                </a:cubicBezTo>
                <a:cubicBezTo>
                  <a:pt x="4392197" y="1308272"/>
                  <a:pt x="4392197" y="1305923"/>
                  <a:pt x="4392197" y="1303574"/>
                </a:cubicBezTo>
                <a:cubicBezTo>
                  <a:pt x="4392197" y="1303574"/>
                  <a:pt x="4389848" y="1303574"/>
                  <a:pt x="4389848" y="1303574"/>
                </a:cubicBezTo>
                <a:cubicBezTo>
                  <a:pt x="4389848" y="1301225"/>
                  <a:pt x="4389848" y="1301225"/>
                  <a:pt x="4389848" y="1298877"/>
                </a:cubicBezTo>
                <a:cubicBezTo>
                  <a:pt x="4389848" y="1296528"/>
                  <a:pt x="4387499" y="1296528"/>
                  <a:pt x="4387499" y="1296528"/>
                </a:cubicBezTo>
                <a:cubicBezTo>
                  <a:pt x="4387499" y="1296528"/>
                  <a:pt x="4389848" y="1291830"/>
                  <a:pt x="4389848" y="1291830"/>
                </a:cubicBezTo>
                <a:cubicBezTo>
                  <a:pt x="4389848" y="1287133"/>
                  <a:pt x="4389848" y="1284784"/>
                  <a:pt x="4389848" y="1282435"/>
                </a:cubicBezTo>
                <a:close/>
                <a:moveTo>
                  <a:pt x="1954171" y="1282435"/>
                </a:moveTo>
                <a:lnTo>
                  <a:pt x="1958865" y="1301225"/>
                </a:lnTo>
                <a:lnTo>
                  <a:pt x="1977656" y="1298877"/>
                </a:lnTo>
                <a:lnTo>
                  <a:pt x="1987051" y="1310622"/>
                </a:lnTo>
                <a:cubicBezTo>
                  <a:pt x="1989399" y="1308272"/>
                  <a:pt x="1994099" y="1308272"/>
                  <a:pt x="1994099" y="1308272"/>
                </a:cubicBezTo>
                <a:lnTo>
                  <a:pt x="1998794" y="1294179"/>
                </a:lnTo>
                <a:lnTo>
                  <a:pt x="1980006" y="1294179"/>
                </a:lnTo>
                <a:lnTo>
                  <a:pt x="1968264" y="1284784"/>
                </a:lnTo>
                <a:close/>
                <a:moveTo>
                  <a:pt x="5164945" y="1280087"/>
                </a:moveTo>
                <a:cubicBezTo>
                  <a:pt x="5164945" y="1282435"/>
                  <a:pt x="5164945" y="1282435"/>
                  <a:pt x="5164945" y="1284784"/>
                </a:cubicBezTo>
                <a:cubicBezTo>
                  <a:pt x="5164945" y="1287133"/>
                  <a:pt x="5164945" y="1284784"/>
                  <a:pt x="5164945" y="1287133"/>
                </a:cubicBezTo>
                <a:cubicBezTo>
                  <a:pt x="5153201" y="1287133"/>
                  <a:pt x="5146155" y="1303574"/>
                  <a:pt x="5136760" y="1308272"/>
                </a:cubicBezTo>
                <a:cubicBezTo>
                  <a:pt x="5134411" y="1310622"/>
                  <a:pt x="5132062" y="1310622"/>
                  <a:pt x="5129713" y="1310622"/>
                </a:cubicBezTo>
                <a:cubicBezTo>
                  <a:pt x="5129713" y="1312970"/>
                  <a:pt x="5127364" y="1312970"/>
                  <a:pt x="5127364" y="1315319"/>
                </a:cubicBezTo>
                <a:cubicBezTo>
                  <a:pt x="5125016" y="1317668"/>
                  <a:pt x="5117969" y="1317668"/>
                  <a:pt x="5117969" y="1317668"/>
                </a:cubicBezTo>
                <a:cubicBezTo>
                  <a:pt x="5117969" y="1320017"/>
                  <a:pt x="5110923" y="1327063"/>
                  <a:pt x="5108574" y="1327063"/>
                </a:cubicBezTo>
                <a:cubicBezTo>
                  <a:pt x="5106226" y="1329412"/>
                  <a:pt x="5103877" y="1327063"/>
                  <a:pt x="5101528" y="1329412"/>
                </a:cubicBezTo>
                <a:cubicBezTo>
                  <a:pt x="5094482" y="1336458"/>
                  <a:pt x="5092133" y="1355249"/>
                  <a:pt x="5089784" y="1366993"/>
                </a:cubicBezTo>
                <a:cubicBezTo>
                  <a:pt x="5082738" y="1366993"/>
                  <a:pt x="5075691" y="1374041"/>
                  <a:pt x="5073342" y="1378738"/>
                </a:cubicBezTo>
                <a:lnTo>
                  <a:pt x="5074125" y="1378999"/>
                </a:lnTo>
                <a:lnTo>
                  <a:pt x="5060693" y="1384596"/>
                </a:lnTo>
                <a:lnTo>
                  <a:pt x="5063947" y="1378738"/>
                </a:lnTo>
                <a:cubicBezTo>
                  <a:pt x="5063947" y="1376389"/>
                  <a:pt x="5066296" y="1378738"/>
                  <a:pt x="5068645" y="1376389"/>
                </a:cubicBezTo>
                <a:lnTo>
                  <a:pt x="5068939" y="1375802"/>
                </a:lnTo>
                <a:lnTo>
                  <a:pt x="5073342" y="1374041"/>
                </a:lnTo>
                <a:cubicBezTo>
                  <a:pt x="5070994" y="1374041"/>
                  <a:pt x="5070994" y="1374041"/>
                  <a:pt x="5070994" y="1374041"/>
                </a:cubicBezTo>
                <a:cubicBezTo>
                  <a:pt x="5070994" y="1374041"/>
                  <a:pt x="5070994" y="1374041"/>
                  <a:pt x="5070994" y="1371692"/>
                </a:cubicBezTo>
                <a:cubicBezTo>
                  <a:pt x="5075691" y="1366993"/>
                  <a:pt x="5082738" y="1364645"/>
                  <a:pt x="5085086" y="1359947"/>
                </a:cubicBezTo>
                <a:cubicBezTo>
                  <a:pt x="5087435" y="1357598"/>
                  <a:pt x="5087435" y="1350552"/>
                  <a:pt x="5087435" y="1348203"/>
                </a:cubicBezTo>
                <a:cubicBezTo>
                  <a:pt x="5092133" y="1336458"/>
                  <a:pt x="5096830" y="1320017"/>
                  <a:pt x="5110923" y="1320017"/>
                </a:cubicBezTo>
                <a:cubicBezTo>
                  <a:pt x="5110923" y="1317668"/>
                  <a:pt x="5110923" y="1317668"/>
                  <a:pt x="5110923" y="1317668"/>
                </a:cubicBezTo>
                <a:cubicBezTo>
                  <a:pt x="5110923" y="1317668"/>
                  <a:pt x="5115620" y="1317668"/>
                  <a:pt x="5117969" y="1315319"/>
                </a:cubicBezTo>
                <a:cubicBezTo>
                  <a:pt x="5117969" y="1312970"/>
                  <a:pt x="5117969" y="1310622"/>
                  <a:pt x="5120318" y="1310622"/>
                </a:cubicBezTo>
                <a:cubicBezTo>
                  <a:pt x="5122667" y="1308272"/>
                  <a:pt x="5125016" y="1308272"/>
                  <a:pt x="5127364" y="1308272"/>
                </a:cubicBezTo>
                <a:cubicBezTo>
                  <a:pt x="5127364" y="1305923"/>
                  <a:pt x="5129713" y="1305923"/>
                  <a:pt x="5129713" y="1303574"/>
                </a:cubicBezTo>
                <a:cubicBezTo>
                  <a:pt x="5132062" y="1301225"/>
                  <a:pt x="5134411" y="1301225"/>
                  <a:pt x="5136760" y="1301225"/>
                </a:cubicBezTo>
                <a:cubicBezTo>
                  <a:pt x="5136760" y="1301225"/>
                  <a:pt x="5136760" y="1298877"/>
                  <a:pt x="5136760" y="1298877"/>
                </a:cubicBezTo>
                <a:cubicBezTo>
                  <a:pt x="5136760" y="1296528"/>
                  <a:pt x="5139108" y="1296528"/>
                  <a:pt x="5141457" y="1296528"/>
                </a:cubicBezTo>
                <a:cubicBezTo>
                  <a:pt x="5141457" y="1296528"/>
                  <a:pt x="5141457" y="1296528"/>
                  <a:pt x="5141457" y="1294179"/>
                </a:cubicBezTo>
                <a:cubicBezTo>
                  <a:pt x="5143806" y="1291830"/>
                  <a:pt x="5146155" y="1294179"/>
                  <a:pt x="5148504" y="1291830"/>
                </a:cubicBezTo>
                <a:cubicBezTo>
                  <a:pt x="5150852" y="1289482"/>
                  <a:pt x="5150852" y="1287133"/>
                  <a:pt x="5150852" y="1287133"/>
                </a:cubicBezTo>
                <a:cubicBezTo>
                  <a:pt x="5150852" y="1284784"/>
                  <a:pt x="5153201" y="1284784"/>
                  <a:pt x="5155550" y="1284784"/>
                </a:cubicBezTo>
                <a:cubicBezTo>
                  <a:pt x="5160248" y="1282435"/>
                  <a:pt x="5155550" y="1280087"/>
                  <a:pt x="5164945" y="1280087"/>
                </a:cubicBezTo>
                <a:close/>
                <a:moveTo>
                  <a:pt x="5033413" y="1265993"/>
                </a:moveTo>
                <a:cubicBezTo>
                  <a:pt x="5035762" y="1265993"/>
                  <a:pt x="5035762" y="1265993"/>
                  <a:pt x="5038111" y="1265993"/>
                </a:cubicBezTo>
                <a:cubicBezTo>
                  <a:pt x="5038111" y="1265993"/>
                  <a:pt x="5038111" y="1268342"/>
                  <a:pt x="5038111" y="1270690"/>
                </a:cubicBezTo>
                <a:cubicBezTo>
                  <a:pt x="5038111" y="1273039"/>
                  <a:pt x="5040460" y="1273039"/>
                  <a:pt x="5040460" y="1273039"/>
                </a:cubicBezTo>
                <a:cubicBezTo>
                  <a:pt x="5042809" y="1275389"/>
                  <a:pt x="5038111" y="1277737"/>
                  <a:pt x="5040460" y="1282435"/>
                </a:cubicBezTo>
                <a:cubicBezTo>
                  <a:pt x="5040460" y="1282435"/>
                  <a:pt x="5042809" y="1282435"/>
                  <a:pt x="5042809" y="1284784"/>
                </a:cubicBezTo>
                <a:cubicBezTo>
                  <a:pt x="5042809" y="1287133"/>
                  <a:pt x="5042809" y="1291830"/>
                  <a:pt x="5042809" y="1294179"/>
                </a:cubicBezTo>
                <a:cubicBezTo>
                  <a:pt x="5042809" y="1298877"/>
                  <a:pt x="5047506" y="1308272"/>
                  <a:pt x="5045157" y="1310622"/>
                </a:cubicBezTo>
                <a:cubicBezTo>
                  <a:pt x="5045157" y="1310622"/>
                  <a:pt x="5047506" y="1310622"/>
                  <a:pt x="5047506" y="1312970"/>
                </a:cubicBezTo>
                <a:cubicBezTo>
                  <a:pt x="5047506" y="1320017"/>
                  <a:pt x="5040460" y="1338808"/>
                  <a:pt x="5038111" y="1345854"/>
                </a:cubicBezTo>
                <a:cubicBezTo>
                  <a:pt x="5038111" y="1348203"/>
                  <a:pt x="5035762" y="1355249"/>
                  <a:pt x="5035762" y="1355249"/>
                </a:cubicBezTo>
                <a:cubicBezTo>
                  <a:pt x="5035762" y="1355249"/>
                  <a:pt x="5033413" y="1352901"/>
                  <a:pt x="5031065" y="1355249"/>
                </a:cubicBezTo>
                <a:cubicBezTo>
                  <a:pt x="5033413" y="1348203"/>
                  <a:pt x="5042809" y="1329412"/>
                  <a:pt x="5040460" y="1322366"/>
                </a:cubicBezTo>
                <a:cubicBezTo>
                  <a:pt x="5040460" y="1320017"/>
                  <a:pt x="5042809" y="1315319"/>
                  <a:pt x="5042809" y="1310622"/>
                </a:cubicBezTo>
                <a:cubicBezTo>
                  <a:pt x="5042809" y="1305923"/>
                  <a:pt x="5042809" y="1303574"/>
                  <a:pt x="5040460" y="1298877"/>
                </a:cubicBezTo>
                <a:cubicBezTo>
                  <a:pt x="5040460" y="1298877"/>
                  <a:pt x="5040460" y="1296528"/>
                  <a:pt x="5040460" y="1294179"/>
                </a:cubicBezTo>
                <a:cubicBezTo>
                  <a:pt x="5038111" y="1287133"/>
                  <a:pt x="5033413" y="1280087"/>
                  <a:pt x="5033413" y="1265993"/>
                </a:cubicBezTo>
                <a:close/>
                <a:moveTo>
                  <a:pt x="4051624" y="1256598"/>
                </a:moveTo>
                <a:cubicBezTo>
                  <a:pt x="4042230" y="1256598"/>
                  <a:pt x="4035183" y="1258946"/>
                  <a:pt x="4028136" y="1258946"/>
                </a:cubicBezTo>
                <a:cubicBezTo>
                  <a:pt x="4028136" y="1265993"/>
                  <a:pt x="4030485" y="1270690"/>
                  <a:pt x="4030485" y="1277737"/>
                </a:cubicBezTo>
                <a:cubicBezTo>
                  <a:pt x="4044578" y="1277737"/>
                  <a:pt x="4053974" y="1273039"/>
                  <a:pt x="4051624" y="1256598"/>
                </a:cubicBezTo>
                <a:close/>
                <a:moveTo>
                  <a:pt x="8241846" y="1249562"/>
                </a:moveTo>
                <a:cubicBezTo>
                  <a:pt x="8234800" y="1251911"/>
                  <a:pt x="8227754" y="1251911"/>
                  <a:pt x="8220707" y="1254260"/>
                </a:cubicBezTo>
                <a:cubicBezTo>
                  <a:pt x="8164336" y="1266004"/>
                  <a:pt x="8105617" y="1275400"/>
                  <a:pt x="8053943" y="1282446"/>
                </a:cubicBezTo>
                <a:cubicBezTo>
                  <a:pt x="8060990" y="1282446"/>
                  <a:pt x="8060990" y="1280097"/>
                  <a:pt x="8060990" y="1280097"/>
                </a:cubicBezTo>
                <a:cubicBezTo>
                  <a:pt x="8065687" y="1277748"/>
                  <a:pt x="8070385" y="1277748"/>
                  <a:pt x="8075083" y="1277748"/>
                </a:cubicBezTo>
                <a:cubicBezTo>
                  <a:pt x="8063339" y="1277748"/>
                  <a:pt x="8060990" y="1280097"/>
                  <a:pt x="8060990" y="1280097"/>
                </a:cubicBezTo>
                <a:cubicBezTo>
                  <a:pt x="7981131" y="1287144"/>
                  <a:pt x="7922411" y="1294191"/>
                  <a:pt x="7840204" y="1296540"/>
                </a:cubicBezTo>
                <a:cubicBezTo>
                  <a:pt x="7898924" y="1287144"/>
                  <a:pt x="7964689" y="1284796"/>
                  <a:pt x="8032804" y="1277748"/>
                </a:cubicBezTo>
                <a:cubicBezTo>
                  <a:pt x="8100919" y="1270702"/>
                  <a:pt x="8171382" y="1263656"/>
                  <a:pt x="8241846" y="1249562"/>
                </a:cubicBezTo>
                <a:close/>
                <a:moveTo>
                  <a:pt x="8267681" y="1244863"/>
                </a:moveTo>
                <a:cubicBezTo>
                  <a:pt x="8253588" y="1247212"/>
                  <a:pt x="8253588" y="1247212"/>
                  <a:pt x="8253588" y="1247212"/>
                </a:cubicBezTo>
                <a:cubicBezTo>
                  <a:pt x="8258286" y="1247212"/>
                  <a:pt x="8262984" y="1244863"/>
                  <a:pt x="8267681" y="1244863"/>
                </a:cubicBezTo>
                <a:close/>
                <a:moveTo>
                  <a:pt x="2571894" y="1209631"/>
                </a:moveTo>
                <a:lnTo>
                  <a:pt x="2585986" y="1211980"/>
                </a:lnTo>
                <a:lnTo>
                  <a:pt x="2590684" y="1233120"/>
                </a:lnTo>
                <a:cubicBezTo>
                  <a:pt x="2590684" y="1237817"/>
                  <a:pt x="2593033" y="1242515"/>
                  <a:pt x="2593033" y="1242515"/>
                </a:cubicBezTo>
                <a:lnTo>
                  <a:pt x="2581289" y="1249562"/>
                </a:lnTo>
                <a:lnTo>
                  <a:pt x="2571894" y="1235469"/>
                </a:lnTo>
                <a:lnTo>
                  <a:pt x="2569545" y="1226073"/>
                </a:lnTo>
                <a:close/>
                <a:moveTo>
                  <a:pt x="3172594" y="1205510"/>
                </a:moveTo>
                <a:cubicBezTo>
                  <a:pt x="3164960" y="1206685"/>
                  <a:pt x="3160262" y="1209621"/>
                  <a:pt x="3166134" y="1214318"/>
                </a:cubicBezTo>
                <a:cubicBezTo>
                  <a:pt x="3173181" y="1204923"/>
                  <a:pt x="3191971" y="1223714"/>
                  <a:pt x="3196668" y="1207271"/>
                </a:cubicBezTo>
                <a:cubicBezTo>
                  <a:pt x="3190797" y="1204922"/>
                  <a:pt x="3180227" y="1204336"/>
                  <a:pt x="3172594" y="1205510"/>
                </a:cubicBezTo>
                <a:close/>
                <a:moveTo>
                  <a:pt x="2785779" y="1194389"/>
                </a:moveTo>
                <a:cubicBezTo>
                  <a:pt x="2785192" y="1193472"/>
                  <a:pt x="2780935" y="1194353"/>
                  <a:pt x="2771540" y="1197876"/>
                </a:cubicBezTo>
                <a:cubicBezTo>
                  <a:pt x="2755098" y="1204923"/>
                  <a:pt x="2715170" y="1226063"/>
                  <a:pt x="2672891" y="1240155"/>
                </a:cubicBezTo>
                <a:cubicBezTo>
                  <a:pt x="2668193" y="1247203"/>
                  <a:pt x="2649403" y="1265993"/>
                  <a:pt x="2665845" y="1256598"/>
                </a:cubicBezTo>
                <a:cubicBezTo>
                  <a:pt x="2689332" y="1235458"/>
                  <a:pt x="2710471" y="1240155"/>
                  <a:pt x="2731610" y="1228411"/>
                </a:cubicBezTo>
                <a:cubicBezTo>
                  <a:pt x="2756273" y="1216080"/>
                  <a:pt x="2787541" y="1197142"/>
                  <a:pt x="2785779" y="1194389"/>
                </a:cubicBezTo>
                <a:close/>
                <a:moveTo>
                  <a:pt x="5606516" y="1174399"/>
                </a:moveTo>
                <a:cubicBezTo>
                  <a:pt x="5594773" y="1176748"/>
                  <a:pt x="5580680" y="1181445"/>
                  <a:pt x="5571285" y="1188492"/>
                </a:cubicBezTo>
                <a:cubicBezTo>
                  <a:pt x="5559541" y="1190841"/>
                  <a:pt x="5547797" y="1195538"/>
                  <a:pt x="5536053" y="1197887"/>
                </a:cubicBezTo>
                <a:lnTo>
                  <a:pt x="5557192" y="1188492"/>
                </a:lnTo>
                <a:cubicBezTo>
                  <a:pt x="5568936" y="1183794"/>
                  <a:pt x="5594773" y="1176748"/>
                  <a:pt x="5606516" y="1174399"/>
                </a:cubicBezTo>
                <a:close/>
                <a:moveTo>
                  <a:pt x="6026948" y="1172048"/>
                </a:moveTo>
                <a:cubicBezTo>
                  <a:pt x="6015204" y="1186141"/>
                  <a:pt x="6003460" y="1197886"/>
                  <a:pt x="5994065" y="1211978"/>
                </a:cubicBezTo>
                <a:cubicBezTo>
                  <a:pt x="5979972" y="1221374"/>
                  <a:pt x="5965880" y="1228421"/>
                  <a:pt x="5951787" y="1237816"/>
                </a:cubicBezTo>
                <a:cubicBezTo>
                  <a:pt x="5956485" y="1226072"/>
                  <a:pt x="5963531" y="1216677"/>
                  <a:pt x="5968228" y="1207281"/>
                </a:cubicBezTo>
                <a:cubicBezTo>
                  <a:pt x="5982321" y="1197886"/>
                  <a:pt x="6012855" y="1181443"/>
                  <a:pt x="6026948" y="1172048"/>
                </a:cubicBezTo>
                <a:close/>
                <a:moveTo>
                  <a:pt x="1867274" y="1169700"/>
                </a:moveTo>
                <a:lnTo>
                  <a:pt x="1874319" y="1181445"/>
                </a:lnTo>
                <a:lnTo>
                  <a:pt x="1857882" y="1183793"/>
                </a:lnTo>
                <a:lnTo>
                  <a:pt x="1855532" y="1172049"/>
                </a:lnTo>
                <a:close/>
                <a:moveTo>
                  <a:pt x="2426269" y="1160295"/>
                </a:moveTo>
                <a:lnTo>
                  <a:pt x="2414525" y="1167341"/>
                </a:lnTo>
                <a:lnTo>
                  <a:pt x="2416874" y="1176736"/>
                </a:lnTo>
                <a:lnTo>
                  <a:pt x="2430967" y="1179085"/>
                </a:lnTo>
                <a:close/>
                <a:moveTo>
                  <a:pt x="3591263" y="1143855"/>
                </a:moveTo>
                <a:cubicBezTo>
                  <a:pt x="3581868" y="1150899"/>
                  <a:pt x="3577171" y="1155598"/>
                  <a:pt x="3574822" y="1157947"/>
                </a:cubicBezTo>
                <a:cubicBezTo>
                  <a:pt x="3574822" y="1155598"/>
                  <a:pt x="3577171" y="1155598"/>
                  <a:pt x="3577171" y="1153249"/>
                </a:cubicBezTo>
                <a:cubicBezTo>
                  <a:pt x="3581868" y="1150899"/>
                  <a:pt x="3586566" y="1148553"/>
                  <a:pt x="3591263" y="1143855"/>
                </a:cubicBezTo>
                <a:close/>
                <a:moveTo>
                  <a:pt x="2193745" y="1143853"/>
                </a:moveTo>
                <a:lnTo>
                  <a:pt x="2189045" y="1146203"/>
                </a:lnTo>
                <a:lnTo>
                  <a:pt x="2196095" y="1146203"/>
                </a:lnTo>
                <a:close/>
                <a:moveTo>
                  <a:pt x="6530789" y="1143144"/>
                </a:moveTo>
                <a:lnTo>
                  <a:pt x="6488481" y="1155011"/>
                </a:lnTo>
                <a:cubicBezTo>
                  <a:pt x="6472627" y="1160883"/>
                  <a:pt x="6456773" y="1168516"/>
                  <a:pt x="6440331" y="1179086"/>
                </a:cubicBezTo>
                <a:lnTo>
                  <a:pt x="6402037" y="1205288"/>
                </a:lnTo>
                <a:lnTo>
                  <a:pt x="6463820" y="1174396"/>
                </a:lnTo>
                <a:close/>
                <a:moveTo>
                  <a:pt x="4126785" y="1127466"/>
                </a:moveTo>
                <a:cubicBezTo>
                  <a:pt x="4124437" y="1129814"/>
                  <a:pt x="4124437" y="1134514"/>
                  <a:pt x="4122087" y="1139212"/>
                </a:cubicBezTo>
                <a:cubicBezTo>
                  <a:pt x="4122087" y="1143909"/>
                  <a:pt x="4119739" y="1146258"/>
                  <a:pt x="4117390" y="1155652"/>
                </a:cubicBezTo>
                <a:cubicBezTo>
                  <a:pt x="4117390" y="1150954"/>
                  <a:pt x="4119739" y="1146258"/>
                  <a:pt x="4119739" y="1143909"/>
                </a:cubicBezTo>
                <a:cubicBezTo>
                  <a:pt x="4122087" y="1136863"/>
                  <a:pt x="4124437" y="1132163"/>
                  <a:pt x="4126785" y="1127466"/>
                </a:cubicBezTo>
                <a:close/>
                <a:moveTo>
                  <a:pt x="4133831" y="1118073"/>
                </a:moveTo>
                <a:cubicBezTo>
                  <a:pt x="4131482" y="1120419"/>
                  <a:pt x="4129134" y="1122768"/>
                  <a:pt x="4126785" y="1127466"/>
                </a:cubicBezTo>
                <a:cubicBezTo>
                  <a:pt x="4131482" y="1118073"/>
                  <a:pt x="4133831" y="1115723"/>
                  <a:pt x="4133831" y="1118073"/>
                </a:cubicBezTo>
                <a:close/>
                <a:moveTo>
                  <a:pt x="6708092" y="1103929"/>
                </a:moveTo>
                <a:lnTo>
                  <a:pt x="6693999" y="1115672"/>
                </a:lnTo>
                <a:cubicBezTo>
                  <a:pt x="6639978" y="1127414"/>
                  <a:pt x="6590653" y="1129761"/>
                  <a:pt x="6543678" y="1139159"/>
                </a:cubicBezTo>
                <a:cubicBezTo>
                  <a:pt x="6546027" y="1136809"/>
                  <a:pt x="6548375" y="1136809"/>
                  <a:pt x="6550724" y="1134460"/>
                </a:cubicBezTo>
                <a:lnTo>
                  <a:pt x="6541281" y="1139183"/>
                </a:lnTo>
                <a:lnTo>
                  <a:pt x="6541329" y="1139166"/>
                </a:lnTo>
                <a:cubicBezTo>
                  <a:pt x="6447378" y="1200233"/>
                  <a:pt x="6329939" y="1266002"/>
                  <a:pt x="6217198" y="1345864"/>
                </a:cubicBezTo>
                <a:lnTo>
                  <a:pt x="6385770" y="1215496"/>
                </a:lnTo>
                <a:lnTo>
                  <a:pt x="6265678" y="1286509"/>
                </a:lnTo>
                <a:cubicBezTo>
                  <a:pt x="6140276" y="1369636"/>
                  <a:pt x="6031057" y="1470931"/>
                  <a:pt x="5958832" y="1585437"/>
                </a:cubicBezTo>
                <a:cubicBezTo>
                  <a:pt x="5895415" y="1674688"/>
                  <a:pt x="5862532" y="1768636"/>
                  <a:pt x="5813207" y="1862584"/>
                </a:cubicBezTo>
                <a:cubicBezTo>
                  <a:pt x="5831998" y="1839098"/>
                  <a:pt x="5869578" y="1815611"/>
                  <a:pt x="5883671" y="1787426"/>
                </a:cubicBezTo>
                <a:cubicBezTo>
                  <a:pt x="5975273" y="1608924"/>
                  <a:pt x="6134990" y="1465646"/>
                  <a:pt x="6294707" y="1338808"/>
                </a:cubicBezTo>
                <a:cubicBezTo>
                  <a:pt x="6355775" y="1289481"/>
                  <a:pt x="6433285" y="1256597"/>
                  <a:pt x="6506097" y="1226062"/>
                </a:cubicBezTo>
                <a:cubicBezTo>
                  <a:pt x="6581258" y="1195527"/>
                  <a:pt x="6654070" y="1167342"/>
                  <a:pt x="6715138" y="1125065"/>
                </a:cubicBezTo>
                <a:close/>
                <a:moveTo>
                  <a:pt x="3654093" y="1099524"/>
                </a:moveTo>
                <a:cubicBezTo>
                  <a:pt x="3657617" y="1098642"/>
                  <a:pt x="3661727" y="1099230"/>
                  <a:pt x="3666424" y="1101580"/>
                </a:cubicBezTo>
                <a:cubicBezTo>
                  <a:pt x="3664075" y="1115670"/>
                  <a:pt x="3654680" y="1108624"/>
                  <a:pt x="3645285" y="1106282"/>
                </a:cubicBezTo>
                <a:cubicBezTo>
                  <a:pt x="3647634" y="1102753"/>
                  <a:pt x="3650570" y="1100406"/>
                  <a:pt x="3654093" y="1099524"/>
                </a:cubicBezTo>
                <a:close/>
                <a:moveTo>
                  <a:pt x="7351658" y="1080453"/>
                </a:moveTo>
                <a:lnTo>
                  <a:pt x="7358704" y="1080453"/>
                </a:lnTo>
                <a:cubicBezTo>
                  <a:pt x="7499632" y="1103939"/>
                  <a:pt x="7633512" y="1129769"/>
                  <a:pt x="7765043" y="1157956"/>
                </a:cubicBezTo>
                <a:cubicBezTo>
                  <a:pt x="7896575" y="1186142"/>
                  <a:pt x="8028107" y="1216677"/>
                  <a:pt x="8161987" y="1233120"/>
                </a:cubicBezTo>
                <a:cubicBezTo>
                  <a:pt x="8169034" y="1235468"/>
                  <a:pt x="8169034" y="1237817"/>
                  <a:pt x="8161987" y="1240166"/>
                </a:cubicBezTo>
                <a:cubicBezTo>
                  <a:pt x="8100918" y="1237817"/>
                  <a:pt x="8037502" y="1230771"/>
                  <a:pt x="7974084" y="1223724"/>
                </a:cubicBezTo>
                <a:cubicBezTo>
                  <a:pt x="7910668" y="1216677"/>
                  <a:pt x="7847251" y="1207282"/>
                  <a:pt x="7783833" y="1197886"/>
                </a:cubicBezTo>
                <a:cubicBezTo>
                  <a:pt x="7659348" y="1179095"/>
                  <a:pt x="7532514" y="1160304"/>
                  <a:pt x="7415075" y="1160304"/>
                </a:cubicBezTo>
                <a:cubicBezTo>
                  <a:pt x="7389239" y="1162653"/>
                  <a:pt x="7365750" y="1162653"/>
                  <a:pt x="7339914" y="1165002"/>
                </a:cubicBezTo>
                <a:cubicBezTo>
                  <a:pt x="7314078" y="1167351"/>
                  <a:pt x="7290590" y="1169700"/>
                  <a:pt x="7264753" y="1172048"/>
                </a:cubicBezTo>
                <a:cubicBezTo>
                  <a:pt x="7233044" y="1173222"/>
                  <a:pt x="7200748" y="1176159"/>
                  <a:pt x="7168746" y="1180269"/>
                </a:cubicBezTo>
                <a:lnTo>
                  <a:pt x="7074507" y="1195536"/>
                </a:lnTo>
                <a:lnTo>
                  <a:pt x="7102686" y="1195536"/>
                </a:lnTo>
                <a:cubicBezTo>
                  <a:pt x="7088594" y="1197885"/>
                  <a:pt x="7072153" y="1200235"/>
                  <a:pt x="7055711" y="1204932"/>
                </a:cubicBezTo>
                <a:cubicBezTo>
                  <a:pt x="7041619" y="1207281"/>
                  <a:pt x="7027526" y="1207281"/>
                  <a:pt x="7013433" y="1209630"/>
                </a:cubicBezTo>
                <a:lnTo>
                  <a:pt x="7070143" y="1196019"/>
                </a:lnTo>
                <a:lnTo>
                  <a:pt x="6920363" y="1212567"/>
                </a:lnTo>
                <a:cubicBezTo>
                  <a:pt x="6869571" y="1221375"/>
                  <a:pt x="6819659" y="1233119"/>
                  <a:pt x="6771509" y="1247212"/>
                </a:cubicBezTo>
                <a:cubicBezTo>
                  <a:pt x="6672860" y="1277748"/>
                  <a:pt x="6578909" y="1320028"/>
                  <a:pt x="6484958" y="1367005"/>
                </a:cubicBezTo>
                <a:cubicBezTo>
                  <a:pt x="6600048" y="1266004"/>
                  <a:pt x="6736278" y="1202584"/>
                  <a:pt x="6879553" y="1136819"/>
                </a:cubicBezTo>
                <a:cubicBezTo>
                  <a:pt x="6952365" y="1106292"/>
                  <a:pt x="7041619" y="1094545"/>
                  <a:pt x="7126174" y="1089847"/>
                </a:cubicBezTo>
                <a:cubicBezTo>
                  <a:pt x="7210730" y="1087499"/>
                  <a:pt x="7290590" y="1087499"/>
                  <a:pt x="7351658" y="1080453"/>
                </a:cubicBezTo>
                <a:close/>
                <a:moveTo>
                  <a:pt x="2059873" y="1078104"/>
                </a:moveTo>
                <a:lnTo>
                  <a:pt x="2071621" y="1087499"/>
                </a:lnTo>
                <a:lnTo>
                  <a:pt x="2076316" y="1099240"/>
                </a:lnTo>
                <a:lnTo>
                  <a:pt x="2066921" y="1110981"/>
                </a:lnTo>
                <a:cubicBezTo>
                  <a:pt x="2062223" y="1110981"/>
                  <a:pt x="2057528" y="1110981"/>
                  <a:pt x="2057528" y="1110981"/>
                </a:cubicBezTo>
                <a:lnTo>
                  <a:pt x="2048130" y="1094545"/>
                </a:lnTo>
                <a:lnTo>
                  <a:pt x="2048130" y="1080454"/>
                </a:lnTo>
                <a:close/>
                <a:moveTo>
                  <a:pt x="2940652" y="1077605"/>
                </a:moveTo>
                <a:lnTo>
                  <a:pt x="2941537" y="1079559"/>
                </a:lnTo>
                <a:lnTo>
                  <a:pt x="2940652" y="1080442"/>
                </a:lnTo>
                <a:close/>
                <a:moveTo>
                  <a:pt x="2191270" y="1055157"/>
                </a:moveTo>
                <a:lnTo>
                  <a:pt x="2207838" y="1059299"/>
                </a:lnTo>
                <a:lnTo>
                  <a:pt x="2208225" y="1060377"/>
                </a:lnTo>
                <a:lnTo>
                  <a:pt x="2203138" y="1061649"/>
                </a:lnTo>
                <a:close/>
                <a:moveTo>
                  <a:pt x="2024643" y="1054611"/>
                </a:moveTo>
                <a:lnTo>
                  <a:pt x="2031689" y="1071057"/>
                </a:lnTo>
                <a:cubicBezTo>
                  <a:pt x="2031689" y="1094545"/>
                  <a:pt x="2024643" y="1101591"/>
                  <a:pt x="2024643" y="1101591"/>
                </a:cubicBezTo>
                <a:lnTo>
                  <a:pt x="1991759" y="1108634"/>
                </a:lnTo>
                <a:cubicBezTo>
                  <a:pt x="1972973" y="1096889"/>
                  <a:pt x="1972973" y="1087500"/>
                  <a:pt x="1972973" y="1087500"/>
                </a:cubicBezTo>
                <a:close/>
                <a:moveTo>
                  <a:pt x="1972968" y="1054610"/>
                </a:moveTo>
                <a:lnTo>
                  <a:pt x="1954180" y="1094545"/>
                </a:lnTo>
                <a:cubicBezTo>
                  <a:pt x="1940087" y="1096889"/>
                  <a:pt x="1928345" y="1094545"/>
                  <a:pt x="1928345" y="1094545"/>
                </a:cubicBezTo>
                <a:cubicBezTo>
                  <a:pt x="1923645" y="1089847"/>
                  <a:pt x="1925995" y="1080454"/>
                  <a:pt x="1921295" y="1078104"/>
                </a:cubicBezTo>
                <a:cubicBezTo>
                  <a:pt x="1916597" y="1075755"/>
                  <a:pt x="1914248" y="1101591"/>
                  <a:pt x="1909552" y="1101591"/>
                </a:cubicBezTo>
                <a:lnTo>
                  <a:pt x="1886067" y="1120376"/>
                </a:lnTo>
                <a:lnTo>
                  <a:pt x="1879017" y="1120376"/>
                </a:lnTo>
                <a:lnTo>
                  <a:pt x="1876668" y="1115681"/>
                </a:lnTo>
                <a:lnTo>
                  <a:pt x="1904853" y="1080454"/>
                </a:lnTo>
                <a:lnTo>
                  <a:pt x="1961224" y="1064008"/>
                </a:lnTo>
                <a:cubicBezTo>
                  <a:pt x="1965923" y="1061658"/>
                  <a:pt x="1972968" y="1054610"/>
                  <a:pt x="1972968" y="1054610"/>
                </a:cubicBezTo>
                <a:close/>
                <a:moveTo>
                  <a:pt x="2158615" y="1051090"/>
                </a:moveTo>
                <a:lnTo>
                  <a:pt x="2152402" y="1064350"/>
                </a:lnTo>
                <a:lnTo>
                  <a:pt x="2153818" y="1054601"/>
                </a:lnTo>
                <a:cubicBezTo>
                  <a:pt x="2153818" y="1054601"/>
                  <a:pt x="2153818" y="1052839"/>
                  <a:pt x="2155869" y="1051371"/>
                </a:cubicBezTo>
                <a:close/>
                <a:moveTo>
                  <a:pt x="3288271" y="1045206"/>
                </a:moveTo>
                <a:cubicBezTo>
                  <a:pt x="3285922" y="1052253"/>
                  <a:pt x="3281225" y="1056953"/>
                  <a:pt x="3278876" y="1061652"/>
                </a:cubicBezTo>
                <a:cubicBezTo>
                  <a:pt x="3271829" y="1068700"/>
                  <a:pt x="3264783" y="1078097"/>
                  <a:pt x="3257737" y="1085142"/>
                </a:cubicBezTo>
                <a:cubicBezTo>
                  <a:pt x="3243644" y="1099232"/>
                  <a:pt x="3224854" y="1110975"/>
                  <a:pt x="3210761" y="1115673"/>
                </a:cubicBezTo>
                <a:cubicBezTo>
                  <a:pt x="3194321" y="1122719"/>
                  <a:pt x="3182576" y="1122719"/>
                  <a:pt x="3177878" y="1120367"/>
                </a:cubicBezTo>
                <a:cubicBezTo>
                  <a:pt x="3168483" y="1118023"/>
                  <a:pt x="3166134" y="1118023"/>
                  <a:pt x="3168483" y="1115673"/>
                </a:cubicBezTo>
                <a:cubicBezTo>
                  <a:pt x="3170832" y="1113324"/>
                  <a:pt x="3177878" y="1113324"/>
                  <a:pt x="3191971" y="1106284"/>
                </a:cubicBezTo>
                <a:cubicBezTo>
                  <a:pt x="3208412" y="1106284"/>
                  <a:pt x="3224854" y="1099232"/>
                  <a:pt x="3241295" y="1089838"/>
                </a:cubicBezTo>
                <a:cubicBezTo>
                  <a:pt x="3250692" y="1085142"/>
                  <a:pt x="3257737" y="1078097"/>
                  <a:pt x="3264783" y="1071049"/>
                </a:cubicBezTo>
                <a:cubicBezTo>
                  <a:pt x="3267132" y="1066350"/>
                  <a:pt x="3271829" y="1064001"/>
                  <a:pt x="3274178" y="1059302"/>
                </a:cubicBezTo>
                <a:cubicBezTo>
                  <a:pt x="3274178" y="1059302"/>
                  <a:pt x="3276528" y="1056953"/>
                  <a:pt x="3276528" y="1054603"/>
                </a:cubicBezTo>
                <a:cubicBezTo>
                  <a:pt x="3278876" y="1052253"/>
                  <a:pt x="3283573" y="1047555"/>
                  <a:pt x="3288271" y="1045206"/>
                </a:cubicBezTo>
                <a:close/>
                <a:moveTo>
                  <a:pt x="2165560" y="1035806"/>
                </a:moveTo>
                <a:cubicBezTo>
                  <a:pt x="2172604" y="1040505"/>
                  <a:pt x="2178475" y="1046378"/>
                  <a:pt x="2184348" y="1051371"/>
                </a:cubicBezTo>
                <a:lnTo>
                  <a:pt x="2191270" y="1055157"/>
                </a:lnTo>
                <a:lnTo>
                  <a:pt x="2170255" y="1049902"/>
                </a:lnTo>
                <a:lnTo>
                  <a:pt x="2158615" y="1051090"/>
                </a:lnTo>
                <a:lnTo>
                  <a:pt x="2160273" y="1047553"/>
                </a:lnTo>
                <a:cubicBezTo>
                  <a:pt x="2163210" y="1041092"/>
                  <a:pt x="2165560" y="1035806"/>
                  <a:pt x="2165560" y="1035806"/>
                </a:cubicBezTo>
                <a:close/>
                <a:moveTo>
                  <a:pt x="2926559" y="1026410"/>
                </a:moveTo>
                <a:cubicBezTo>
                  <a:pt x="2928908" y="1035806"/>
                  <a:pt x="2931256" y="1047553"/>
                  <a:pt x="2933605" y="1054601"/>
                </a:cubicBezTo>
                <a:cubicBezTo>
                  <a:pt x="2935954" y="1061649"/>
                  <a:pt x="2938303" y="1068697"/>
                  <a:pt x="2940652" y="1073396"/>
                </a:cubicBezTo>
                <a:lnTo>
                  <a:pt x="2940652" y="1077605"/>
                </a:lnTo>
                <a:lnTo>
                  <a:pt x="2935954" y="1067229"/>
                </a:lnTo>
                <a:cubicBezTo>
                  <a:pt x="2933606" y="1060474"/>
                  <a:pt x="2931257" y="1052252"/>
                  <a:pt x="2928908" y="1042854"/>
                </a:cubicBezTo>
                <a:cubicBezTo>
                  <a:pt x="2928908" y="1038155"/>
                  <a:pt x="2926559" y="1031108"/>
                  <a:pt x="2926559" y="1026410"/>
                </a:cubicBezTo>
                <a:close/>
                <a:moveTo>
                  <a:pt x="2280645" y="1000578"/>
                </a:moveTo>
                <a:lnTo>
                  <a:pt x="2261855" y="1005274"/>
                </a:lnTo>
                <a:lnTo>
                  <a:pt x="2271250" y="1017016"/>
                </a:lnTo>
                <a:lnTo>
                  <a:pt x="2285342" y="1026410"/>
                </a:lnTo>
                <a:cubicBezTo>
                  <a:pt x="2287691" y="1026410"/>
                  <a:pt x="2292389" y="1026410"/>
                  <a:pt x="2292389" y="1026410"/>
                </a:cubicBezTo>
                <a:lnTo>
                  <a:pt x="2301785" y="1014669"/>
                </a:lnTo>
                <a:lnTo>
                  <a:pt x="2299435" y="1002926"/>
                </a:lnTo>
                <a:lnTo>
                  <a:pt x="2282994" y="1000578"/>
                </a:lnTo>
                <a:cubicBezTo>
                  <a:pt x="2282994" y="1000578"/>
                  <a:pt x="2280645" y="1000578"/>
                  <a:pt x="2280645" y="1000578"/>
                </a:cubicBezTo>
                <a:close/>
                <a:moveTo>
                  <a:pt x="2034037" y="967708"/>
                </a:moveTo>
                <a:lnTo>
                  <a:pt x="2055178" y="981799"/>
                </a:lnTo>
                <a:lnTo>
                  <a:pt x="2048130" y="984147"/>
                </a:lnTo>
                <a:lnTo>
                  <a:pt x="2031689" y="984147"/>
                </a:lnTo>
                <a:close/>
                <a:moveTo>
                  <a:pt x="2449758" y="963012"/>
                </a:moveTo>
                <a:cubicBezTo>
                  <a:pt x="2452107" y="963012"/>
                  <a:pt x="2461502" y="963012"/>
                  <a:pt x="2461502" y="963012"/>
                </a:cubicBezTo>
                <a:cubicBezTo>
                  <a:pt x="2463851" y="965361"/>
                  <a:pt x="2463851" y="970057"/>
                  <a:pt x="2463851" y="972406"/>
                </a:cubicBezTo>
                <a:lnTo>
                  <a:pt x="2461502" y="988846"/>
                </a:lnTo>
                <a:lnTo>
                  <a:pt x="2449758" y="998240"/>
                </a:lnTo>
                <a:cubicBezTo>
                  <a:pt x="2445061" y="1000587"/>
                  <a:pt x="2438014" y="1002936"/>
                  <a:pt x="2438014" y="1002936"/>
                </a:cubicBezTo>
                <a:lnTo>
                  <a:pt x="2426271" y="995891"/>
                </a:lnTo>
                <a:lnTo>
                  <a:pt x="2421574" y="979452"/>
                </a:lnTo>
                <a:close/>
                <a:moveTo>
                  <a:pt x="2301561" y="953991"/>
                </a:moveTo>
                <a:lnTo>
                  <a:pt x="2303458" y="960638"/>
                </a:lnTo>
                <a:lnTo>
                  <a:pt x="2299435" y="963003"/>
                </a:lnTo>
                <a:close/>
                <a:moveTo>
                  <a:pt x="2346412" y="951249"/>
                </a:moveTo>
                <a:lnTo>
                  <a:pt x="2322923" y="955947"/>
                </a:lnTo>
                <a:cubicBezTo>
                  <a:pt x="2320574" y="960655"/>
                  <a:pt x="2313529" y="967700"/>
                  <a:pt x="2311179" y="967700"/>
                </a:cubicBezTo>
                <a:cubicBezTo>
                  <a:pt x="2311179" y="970049"/>
                  <a:pt x="2315877" y="970049"/>
                  <a:pt x="2315877" y="972396"/>
                </a:cubicBezTo>
                <a:cubicBezTo>
                  <a:pt x="2318225" y="981791"/>
                  <a:pt x="2315877" y="991184"/>
                  <a:pt x="2318225" y="998229"/>
                </a:cubicBezTo>
                <a:lnTo>
                  <a:pt x="2344062" y="1012320"/>
                </a:lnTo>
                <a:cubicBezTo>
                  <a:pt x="2346412" y="1009971"/>
                  <a:pt x="2353457" y="1009971"/>
                  <a:pt x="2353457" y="1009971"/>
                </a:cubicBezTo>
                <a:cubicBezTo>
                  <a:pt x="2353457" y="1007623"/>
                  <a:pt x="2353457" y="1002926"/>
                  <a:pt x="2351108" y="1000578"/>
                </a:cubicBezTo>
                <a:cubicBezTo>
                  <a:pt x="2348759" y="998229"/>
                  <a:pt x="2344062" y="995880"/>
                  <a:pt x="2339365" y="993532"/>
                </a:cubicBezTo>
                <a:close/>
                <a:moveTo>
                  <a:pt x="2191406" y="925421"/>
                </a:moveTo>
                <a:lnTo>
                  <a:pt x="2198454" y="941862"/>
                </a:lnTo>
                <a:cubicBezTo>
                  <a:pt x="2198454" y="944210"/>
                  <a:pt x="2198454" y="946560"/>
                  <a:pt x="2198454" y="946560"/>
                </a:cubicBezTo>
                <a:cubicBezTo>
                  <a:pt x="2196104" y="948908"/>
                  <a:pt x="2196104" y="948908"/>
                  <a:pt x="2193754" y="948908"/>
                </a:cubicBezTo>
                <a:lnTo>
                  <a:pt x="2179661" y="946560"/>
                </a:lnTo>
                <a:lnTo>
                  <a:pt x="2177312" y="934816"/>
                </a:lnTo>
                <a:close/>
                <a:moveTo>
                  <a:pt x="7321124" y="925420"/>
                </a:moveTo>
                <a:cubicBezTo>
                  <a:pt x="7368100" y="932465"/>
                  <a:pt x="7344612" y="941861"/>
                  <a:pt x="7321124" y="946558"/>
                </a:cubicBezTo>
                <a:cubicBezTo>
                  <a:pt x="7297636" y="951256"/>
                  <a:pt x="7274148" y="946558"/>
                  <a:pt x="7321124" y="925420"/>
                </a:cubicBezTo>
                <a:close/>
                <a:moveTo>
                  <a:pt x="3349926" y="924532"/>
                </a:moveTo>
                <a:cubicBezTo>
                  <a:pt x="3341118" y="927761"/>
                  <a:pt x="3323502" y="938331"/>
                  <a:pt x="3323502" y="946552"/>
                </a:cubicBezTo>
                <a:cubicBezTo>
                  <a:pt x="3358734" y="925413"/>
                  <a:pt x="3358734" y="921302"/>
                  <a:pt x="3349926" y="924532"/>
                </a:cubicBezTo>
                <a:close/>
                <a:moveTo>
                  <a:pt x="7123826" y="890188"/>
                </a:moveTo>
                <a:cubicBezTo>
                  <a:pt x="7206033" y="892537"/>
                  <a:pt x="7285892" y="897234"/>
                  <a:pt x="7358704" y="906630"/>
                </a:cubicBezTo>
                <a:cubicBezTo>
                  <a:pt x="7361052" y="906630"/>
                  <a:pt x="7365750" y="908978"/>
                  <a:pt x="7370448" y="908978"/>
                </a:cubicBezTo>
                <a:cubicBezTo>
                  <a:pt x="7349308" y="916025"/>
                  <a:pt x="7335216" y="920722"/>
                  <a:pt x="7323472" y="925420"/>
                </a:cubicBezTo>
                <a:cubicBezTo>
                  <a:pt x="7309379" y="923071"/>
                  <a:pt x="7292938" y="920722"/>
                  <a:pt x="7269450" y="920722"/>
                </a:cubicBezTo>
                <a:cubicBezTo>
                  <a:pt x="7245962" y="920722"/>
                  <a:pt x="7215428" y="920722"/>
                  <a:pt x="7177848" y="925420"/>
                </a:cubicBezTo>
                <a:cubicBezTo>
                  <a:pt x="7128523" y="918373"/>
                  <a:pt x="7079199" y="913676"/>
                  <a:pt x="7032223" y="908978"/>
                </a:cubicBezTo>
                <a:cubicBezTo>
                  <a:pt x="7058060" y="899583"/>
                  <a:pt x="7090943" y="894886"/>
                  <a:pt x="7123826" y="890188"/>
                </a:cubicBezTo>
                <a:close/>
                <a:moveTo>
                  <a:pt x="3822031" y="870070"/>
                </a:moveTo>
                <a:cubicBezTo>
                  <a:pt x="3796048" y="866547"/>
                  <a:pt x="3756853" y="911908"/>
                  <a:pt x="3795607" y="934808"/>
                </a:cubicBezTo>
                <a:cubicBezTo>
                  <a:pt x="3809700" y="920715"/>
                  <a:pt x="3833188" y="927762"/>
                  <a:pt x="3840234" y="892530"/>
                </a:cubicBezTo>
                <a:cubicBezTo>
                  <a:pt x="3837886" y="877851"/>
                  <a:pt x="3830692" y="871245"/>
                  <a:pt x="3822031" y="870070"/>
                </a:cubicBezTo>
                <a:close/>
                <a:moveTo>
                  <a:pt x="3802287" y="839169"/>
                </a:moveTo>
                <a:cubicBezTo>
                  <a:pt x="3791938" y="840711"/>
                  <a:pt x="3786214" y="850840"/>
                  <a:pt x="3779166" y="859647"/>
                </a:cubicBezTo>
                <a:cubicBezTo>
                  <a:pt x="3790909" y="869042"/>
                  <a:pt x="3800304" y="869042"/>
                  <a:pt x="3809700" y="866693"/>
                </a:cubicBezTo>
                <a:cubicBezTo>
                  <a:pt x="3814397" y="857298"/>
                  <a:pt x="3816746" y="847903"/>
                  <a:pt x="3814397" y="840858"/>
                </a:cubicBezTo>
                <a:cubicBezTo>
                  <a:pt x="3809700" y="839096"/>
                  <a:pt x="3805736" y="838656"/>
                  <a:pt x="3802287" y="839169"/>
                </a:cubicBezTo>
                <a:close/>
                <a:moveTo>
                  <a:pt x="6989946" y="815021"/>
                </a:moveTo>
                <a:cubicBezTo>
                  <a:pt x="7015782" y="815021"/>
                  <a:pt x="7041619" y="815021"/>
                  <a:pt x="7069804" y="817370"/>
                </a:cubicBezTo>
                <a:cubicBezTo>
                  <a:pt x="7095641" y="819719"/>
                  <a:pt x="7126174" y="822067"/>
                  <a:pt x="7152011" y="826765"/>
                </a:cubicBezTo>
                <a:cubicBezTo>
                  <a:pt x="7177848" y="831462"/>
                  <a:pt x="7206033" y="836160"/>
                  <a:pt x="7231869" y="840858"/>
                </a:cubicBezTo>
                <a:cubicBezTo>
                  <a:pt x="7257706" y="845555"/>
                  <a:pt x="7283543" y="852601"/>
                  <a:pt x="7307031" y="857299"/>
                </a:cubicBezTo>
                <a:cubicBezTo>
                  <a:pt x="7166104" y="840858"/>
                  <a:pt x="7004038" y="840858"/>
                  <a:pt x="6846670" y="866694"/>
                </a:cubicBezTo>
                <a:cubicBezTo>
                  <a:pt x="6689302" y="871392"/>
                  <a:pt x="6536632" y="904275"/>
                  <a:pt x="6435634" y="977094"/>
                </a:cubicBezTo>
                <a:cubicBezTo>
                  <a:pt x="6412146" y="993532"/>
                  <a:pt x="6388658" y="1007623"/>
                  <a:pt x="6365170" y="1024062"/>
                </a:cubicBezTo>
                <a:cubicBezTo>
                  <a:pt x="6515492" y="946553"/>
                  <a:pt x="6679906" y="894879"/>
                  <a:pt x="6846670" y="866694"/>
                </a:cubicBezTo>
                <a:cubicBezTo>
                  <a:pt x="6938272" y="864345"/>
                  <a:pt x="7034572" y="871392"/>
                  <a:pt x="7123826" y="880787"/>
                </a:cubicBezTo>
                <a:cubicBezTo>
                  <a:pt x="7123826" y="880787"/>
                  <a:pt x="7121477" y="880787"/>
                  <a:pt x="7119128" y="880787"/>
                </a:cubicBezTo>
                <a:cubicBezTo>
                  <a:pt x="7048665" y="883136"/>
                  <a:pt x="6975853" y="885484"/>
                  <a:pt x="6905389" y="897228"/>
                </a:cubicBezTo>
                <a:cubicBezTo>
                  <a:pt x="6769160" y="897228"/>
                  <a:pt x="6635280" y="920716"/>
                  <a:pt x="6536632" y="974746"/>
                </a:cubicBezTo>
                <a:cubicBezTo>
                  <a:pt x="6524888" y="981791"/>
                  <a:pt x="6513144" y="988836"/>
                  <a:pt x="6501400" y="995881"/>
                </a:cubicBezTo>
                <a:cubicBezTo>
                  <a:pt x="6477912" y="1009972"/>
                  <a:pt x="6454424" y="1026410"/>
                  <a:pt x="6430937" y="1040505"/>
                </a:cubicBezTo>
                <a:cubicBezTo>
                  <a:pt x="6522539" y="995881"/>
                  <a:pt x="6621187" y="960655"/>
                  <a:pt x="6719836" y="934809"/>
                </a:cubicBezTo>
                <a:lnTo>
                  <a:pt x="6766812" y="923065"/>
                </a:lnTo>
                <a:lnTo>
                  <a:pt x="6813787" y="913670"/>
                </a:lnTo>
                <a:cubicBezTo>
                  <a:pt x="6844321" y="906623"/>
                  <a:pt x="6877204" y="901926"/>
                  <a:pt x="6907738" y="897228"/>
                </a:cubicBezTo>
                <a:cubicBezTo>
                  <a:pt x="6947668" y="897228"/>
                  <a:pt x="6989946" y="899577"/>
                  <a:pt x="7029875" y="901926"/>
                </a:cubicBezTo>
                <a:cubicBezTo>
                  <a:pt x="7025177" y="904275"/>
                  <a:pt x="7022828" y="904275"/>
                  <a:pt x="7018131" y="906623"/>
                </a:cubicBezTo>
                <a:cubicBezTo>
                  <a:pt x="7001689" y="908972"/>
                  <a:pt x="6971156" y="927762"/>
                  <a:pt x="6952365" y="951250"/>
                </a:cubicBezTo>
                <a:cubicBezTo>
                  <a:pt x="6935924" y="972397"/>
                  <a:pt x="6928877" y="998230"/>
                  <a:pt x="6954714" y="1005275"/>
                </a:cubicBezTo>
                <a:cubicBezTo>
                  <a:pt x="6985248" y="1002926"/>
                  <a:pt x="7020479" y="1002926"/>
                  <a:pt x="7053363" y="1000578"/>
                </a:cubicBezTo>
                <a:cubicBezTo>
                  <a:pt x="7086246" y="1000578"/>
                  <a:pt x="7121477" y="998230"/>
                  <a:pt x="7154360" y="1000578"/>
                </a:cubicBezTo>
                <a:cubicBezTo>
                  <a:pt x="7220126" y="1002926"/>
                  <a:pt x="7285892" y="1007623"/>
                  <a:pt x="7342262" y="1014668"/>
                </a:cubicBezTo>
                <a:cubicBezTo>
                  <a:pt x="7370448" y="1019366"/>
                  <a:pt x="7396284" y="1021715"/>
                  <a:pt x="7419772" y="1026410"/>
                </a:cubicBezTo>
                <a:cubicBezTo>
                  <a:pt x="7443259" y="1028760"/>
                  <a:pt x="7464399" y="1033457"/>
                  <a:pt x="7480840" y="1035807"/>
                </a:cubicBezTo>
                <a:cubicBezTo>
                  <a:pt x="7497282" y="1040505"/>
                  <a:pt x="7511375" y="1042855"/>
                  <a:pt x="7520770" y="1045204"/>
                </a:cubicBezTo>
                <a:cubicBezTo>
                  <a:pt x="7530165" y="1047553"/>
                  <a:pt x="7534862" y="1049903"/>
                  <a:pt x="7534862" y="1049903"/>
                </a:cubicBezTo>
                <a:cubicBezTo>
                  <a:pt x="7541908" y="1061649"/>
                  <a:pt x="7447957" y="1047553"/>
                  <a:pt x="7351657" y="1042855"/>
                </a:cubicBezTo>
                <a:cubicBezTo>
                  <a:pt x="7302333" y="1040505"/>
                  <a:pt x="7253009" y="1040505"/>
                  <a:pt x="7217777" y="1040505"/>
                </a:cubicBezTo>
                <a:cubicBezTo>
                  <a:pt x="7180197" y="1042855"/>
                  <a:pt x="7156709" y="1042855"/>
                  <a:pt x="7161406" y="1045204"/>
                </a:cubicBezTo>
                <a:cubicBezTo>
                  <a:pt x="7184894" y="1049903"/>
                  <a:pt x="7208382" y="1052252"/>
                  <a:pt x="7231869" y="1056951"/>
                </a:cubicBezTo>
                <a:cubicBezTo>
                  <a:pt x="7208382" y="1061649"/>
                  <a:pt x="7187243" y="1063999"/>
                  <a:pt x="7168453" y="1068697"/>
                </a:cubicBezTo>
                <a:cubicBezTo>
                  <a:pt x="7147314" y="1068697"/>
                  <a:pt x="7119128" y="1071047"/>
                  <a:pt x="7093292" y="1071047"/>
                </a:cubicBezTo>
                <a:cubicBezTo>
                  <a:pt x="7067455" y="1071047"/>
                  <a:pt x="7043967" y="1073396"/>
                  <a:pt x="7029875" y="1080444"/>
                </a:cubicBezTo>
                <a:cubicBezTo>
                  <a:pt x="7004038" y="1092184"/>
                  <a:pt x="6975853" y="1099230"/>
                  <a:pt x="6947668" y="1108624"/>
                </a:cubicBezTo>
                <a:cubicBezTo>
                  <a:pt x="6919482" y="1118020"/>
                  <a:pt x="6888948" y="1125065"/>
                  <a:pt x="6860763" y="1132109"/>
                </a:cubicBezTo>
                <a:cubicBezTo>
                  <a:pt x="6844321" y="1136809"/>
                  <a:pt x="6830229" y="1139159"/>
                  <a:pt x="6816136" y="1143854"/>
                </a:cubicBezTo>
                <a:cubicBezTo>
                  <a:pt x="6799694" y="1148552"/>
                  <a:pt x="6785602" y="1153249"/>
                  <a:pt x="6771509" y="1157947"/>
                </a:cubicBezTo>
                <a:cubicBezTo>
                  <a:pt x="6743324" y="1167342"/>
                  <a:pt x="6715138" y="1179086"/>
                  <a:pt x="6686953" y="1195527"/>
                </a:cubicBezTo>
                <a:cubicBezTo>
                  <a:pt x="6621187" y="1240156"/>
                  <a:pt x="6548375" y="1298877"/>
                  <a:pt x="6484958" y="1366994"/>
                </a:cubicBezTo>
                <a:cubicBezTo>
                  <a:pt x="6492004" y="1381087"/>
                  <a:pt x="6449726" y="1395180"/>
                  <a:pt x="6470865" y="1402227"/>
                </a:cubicBezTo>
                <a:cubicBezTo>
                  <a:pt x="6435634" y="1421018"/>
                  <a:pt x="6398053" y="1444506"/>
                  <a:pt x="6367519" y="1467995"/>
                </a:cubicBezTo>
                <a:cubicBezTo>
                  <a:pt x="6339334" y="1493832"/>
                  <a:pt x="6318195" y="1519670"/>
                  <a:pt x="6318195" y="1550205"/>
                </a:cubicBezTo>
                <a:lnTo>
                  <a:pt x="6313498" y="1554902"/>
                </a:lnTo>
                <a:cubicBezTo>
                  <a:pt x="6308800" y="1559600"/>
                  <a:pt x="6304102" y="1566646"/>
                  <a:pt x="6299405" y="1573692"/>
                </a:cubicBezTo>
                <a:cubicBezTo>
                  <a:pt x="6189012" y="1644155"/>
                  <a:pt x="6146734" y="1742801"/>
                  <a:pt x="6088015" y="1848493"/>
                </a:cubicBezTo>
                <a:cubicBezTo>
                  <a:pt x="6062178" y="1881375"/>
                  <a:pt x="6036341" y="1911908"/>
                  <a:pt x="6008156" y="1942441"/>
                </a:cubicBezTo>
                <a:cubicBezTo>
                  <a:pt x="6026946" y="1923652"/>
                  <a:pt x="6059829" y="1900164"/>
                  <a:pt x="6073922" y="1874328"/>
                </a:cubicBezTo>
                <a:cubicBezTo>
                  <a:pt x="6078620" y="1867282"/>
                  <a:pt x="6083317" y="1857888"/>
                  <a:pt x="6088015" y="1850841"/>
                </a:cubicBezTo>
                <a:cubicBezTo>
                  <a:pt x="6153780" y="1768636"/>
                  <a:pt x="6212500" y="1686432"/>
                  <a:pt x="6282963" y="1611273"/>
                </a:cubicBezTo>
                <a:cubicBezTo>
                  <a:pt x="6285312" y="1601879"/>
                  <a:pt x="6292358" y="1587786"/>
                  <a:pt x="6299405" y="1576042"/>
                </a:cubicBezTo>
                <a:cubicBezTo>
                  <a:pt x="6306451" y="1571345"/>
                  <a:pt x="6311149" y="1568995"/>
                  <a:pt x="6318195" y="1564298"/>
                </a:cubicBezTo>
                <a:cubicBezTo>
                  <a:pt x="6318195" y="1559600"/>
                  <a:pt x="6318195" y="1557251"/>
                  <a:pt x="6318195" y="1552554"/>
                </a:cubicBezTo>
                <a:cubicBezTo>
                  <a:pt x="6383961" y="1477390"/>
                  <a:pt x="6475563" y="1413971"/>
                  <a:pt x="6543678" y="1357599"/>
                </a:cubicBezTo>
                <a:cubicBezTo>
                  <a:pt x="6611792" y="1310621"/>
                  <a:pt x="6689302" y="1277737"/>
                  <a:pt x="6769160" y="1254249"/>
                </a:cubicBezTo>
                <a:cubicBezTo>
                  <a:pt x="6851368" y="1233110"/>
                  <a:pt x="6933575" y="1219016"/>
                  <a:pt x="7015782" y="1209621"/>
                </a:cubicBezTo>
                <a:cubicBezTo>
                  <a:pt x="6935924" y="1233110"/>
                  <a:pt x="6860763" y="1261296"/>
                  <a:pt x="6790299" y="1296529"/>
                </a:cubicBezTo>
                <a:cubicBezTo>
                  <a:pt x="6879553" y="1256597"/>
                  <a:pt x="6968807" y="1228412"/>
                  <a:pt x="7058060" y="1207272"/>
                </a:cubicBezTo>
                <a:cubicBezTo>
                  <a:pt x="7072153" y="1207272"/>
                  <a:pt x="7086246" y="1204923"/>
                  <a:pt x="7100338" y="1204923"/>
                </a:cubicBezTo>
                <a:cubicBezTo>
                  <a:pt x="7128523" y="1202575"/>
                  <a:pt x="7159058" y="1200226"/>
                  <a:pt x="7187243" y="1200226"/>
                </a:cubicBezTo>
                <a:cubicBezTo>
                  <a:pt x="7159058" y="1197877"/>
                  <a:pt x="7130872" y="1197877"/>
                  <a:pt x="7105036" y="1197877"/>
                </a:cubicBezTo>
                <a:cubicBezTo>
                  <a:pt x="7119128" y="1195527"/>
                  <a:pt x="7130872" y="1193178"/>
                  <a:pt x="7144965" y="1190830"/>
                </a:cubicBezTo>
                <a:cubicBezTo>
                  <a:pt x="7159058" y="1188481"/>
                  <a:pt x="7170802" y="1186132"/>
                  <a:pt x="7184894" y="1183783"/>
                </a:cubicBezTo>
                <a:cubicBezTo>
                  <a:pt x="7210731" y="1179086"/>
                  <a:pt x="7238916" y="1176737"/>
                  <a:pt x="7264753" y="1174388"/>
                </a:cubicBezTo>
                <a:cubicBezTo>
                  <a:pt x="7412726" y="1167342"/>
                  <a:pt x="7560698" y="1181435"/>
                  <a:pt x="7706323" y="1200226"/>
                </a:cubicBezTo>
                <a:cubicBezTo>
                  <a:pt x="7851948" y="1219016"/>
                  <a:pt x="7997571" y="1242505"/>
                  <a:pt x="8143196" y="1247202"/>
                </a:cubicBezTo>
                <a:cubicBezTo>
                  <a:pt x="8138498" y="1247202"/>
                  <a:pt x="8131452" y="1249551"/>
                  <a:pt x="8124405" y="1249551"/>
                </a:cubicBezTo>
                <a:cubicBezTo>
                  <a:pt x="7983479" y="1247202"/>
                  <a:pt x="7844901" y="1228412"/>
                  <a:pt x="7727462" y="1233110"/>
                </a:cubicBezTo>
                <a:cubicBezTo>
                  <a:pt x="7809669" y="1240156"/>
                  <a:pt x="7866040" y="1242505"/>
                  <a:pt x="7943550" y="1247202"/>
                </a:cubicBezTo>
                <a:cubicBezTo>
                  <a:pt x="7943550" y="1247202"/>
                  <a:pt x="7943550" y="1249551"/>
                  <a:pt x="7936503" y="1249551"/>
                </a:cubicBezTo>
                <a:cubicBezTo>
                  <a:pt x="7988176" y="1249551"/>
                  <a:pt x="8046896" y="1251900"/>
                  <a:pt x="8103266" y="1251900"/>
                </a:cubicBezTo>
                <a:cubicBezTo>
                  <a:pt x="8084476" y="1256597"/>
                  <a:pt x="8065686" y="1258946"/>
                  <a:pt x="8044547" y="1263644"/>
                </a:cubicBezTo>
                <a:cubicBezTo>
                  <a:pt x="8016362" y="1265994"/>
                  <a:pt x="7971735" y="1265994"/>
                  <a:pt x="7934155" y="1254249"/>
                </a:cubicBezTo>
                <a:cubicBezTo>
                  <a:pt x="7840204" y="1256597"/>
                  <a:pt x="7748601" y="1251900"/>
                  <a:pt x="7656999" y="1247202"/>
                </a:cubicBezTo>
                <a:cubicBezTo>
                  <a:pt x="7565396" y="1244854"/>
                  <a:pt x="7476143" y="1240156"/>
                  <a:pt x="7384540" y="1244854"/>
                </a:cubicBezTo>
                <a:cubicBezTo>
                  <a:pt x="7304682" y="1242505"/>
                  <a:pt x="7224823" y="1242505"/>
                  <a:pt x="7144965" y="1249551"/>
                </a:cubicBezTo>
                <a:cubicBezTo>
                  <a:pt x="7065107" y="1254249"/>
                  <a:pt x="6987597" y="1268342"/>
                  <a:pt x="6912436" y="1287133"/>
                </a:cubicBezTo>
                <a:cubicBezTo>
                  <a:pt x="7058060" y="1230761"/>
                  <a:pt x="7206033" y="1204923"/>
                  <a:pt x="7349308" y="1193178"/>
                </a:cubicBezTo>
                <a:cubicBezTo>
                  <a:pt x="7269450" y="1195527"/>
                  <a:pt x="7191941" y="1204923"/>
                  <a:pt x="7116779" y="1221365"/>
                </a:cubicBezTo>
                <a:cubicBezTo>
                  <a:pt x="7079199" y="1228412"/>
                  <a:pt x="7041619" y="1240156"/>
                  <a:pt x="7006387" y="1249551"/>
                </a:cubicBezTo>
                <a:cubicBezTo>
                  <a:pt x="6971156" y="1261296"/>
                  <a:pt x="6935924" y="1273040"/>
                  <a:pt x="6903040" y="1289481"/>
                </a:cubicBezTo>
                <a:cubicBezTo>
                  <a:pt x="6621187" y="1364645"/>
                  <a:pt x="6379263" y="1533762"/>
                  <a:pt x="6240685" y="1749847"/>
                </a:cubicBezTo>
                <a:cubicBezTo>
                  <a:pt x="6203105" y="1813262"/>
                  <a:pt x="6146734" y="1886072"/>
                  <a:pt x="6092712" y="1963579"/>
                </a:cubicBezTo>
                <a:cubicBezTo>
                  <a:pt x="6102108" y="1963579"/>
                  <a:pt x="6109154" y="1965928"/>
                  <a:pt x="6118549" y="1965928"/>
                </a:cubicBezTo>
                <a:cubicBezTo>
                  <a:pt x="6158478" y="1923652"/>
                  <a:pt x="6196059" y="1883723"/>
                  <a:pt x="6235987" y="1843795"/>
                </a:cubicBezTo>
                <a:cubicBezTo>
                  <a:pt x="6212500" y="1881375"/>
                  <a:pt x="6184315" y="1923652"/>
                  <a:pt x="6153780" y="1968276"/>
                </a:cubicBezTo>
                <a:cubicBezTo>
                  <a:pt x="6163175" y="1968276"/>
                  <a:pt x="6170222" y="1970625"/>
                  <a:pt x="6179617" y="1970625"/>
                </a:cubicBezTo>
                <a:cubicBezTo>
                  <a:pt x="6184315" y="1970625"/>
                  <a:pt x="6189012" y="1972974"/>
                  <a:pt x="6193710" y="1972974"/>
                </a:cubicBezTo>
                <a:cubicBezTo>
                  <a:pt x="6231290" y="1930697"/>
                  <a:pt x="6268870" y="1890770"/>
                  <a:pt x="6306451" y="1850841"/>
                </a:cubicBezTo>
                <a:cubicBezTo>
                  <a:pt x="6278266" y="1893119"/>
                  <a:pt x="6252429" y="1935394"/>
                  <a:pt x="6226592" y="1977673"/>
                </a:cubicBezTo>
                <a:cubicBezTo>
                  <a:pt x="6226592" y="1980020"/>
                  <a:pt x="6224244" y="1980020"/>
                  <a:pt x="6224244" y="1982369"/>
                </a:cubicBezTo>
                <a:cubicBezTo>
                  <a:pt x="6240685" y="1984719"/>
                  <a:pt x="6259475" y="1987067"/>
                  <a:pt x="6275917" y="1989415"/>
                </a:cubicBezTo>
                <a:cubicBezTo>
                  <a:pt x="6278266" y="1991764"/>
                  <a:pt x="6282963" y="1991764"/>
                  <a:pt x="6285312" y="1991764"/>
                </a:cubicBezTo>
                <a:cubicBezTo>
                  <a:pt x="6268870" y="1989415"/>
                  <a:pt x="6257126" y="1989415"/>
                  <a:pt x="6247731" y="1989415"/>
                </a:cubicBezTo>
                <a:cubicBezTo>
                  <a:pt x="6240685" y="1989415"/>
                  <a:pt x="6231290" y="1989415"/>
                  <a:pt x="6219546" y="1987067"/>
                </a:cubicBezTo>
                <a:cubicBezTo>
                  <a:pt x="6217198" y="1991764"/>
                  <a:pt x="6214849" y="1994112"/>
                  <a:pt x="6212500" y="1998811"/>
                </a:cubicBezTo>
                <a:lnTo>
                  <a:pt x="6228080" y="2000936"/>
                </a:lnTo>
                <a:lnTo>
                  <a:pt x="6243036" y="2001169"/>
                </a:lnTo>
                <a:cubicBezTo>
                  <a:pt x="6268469" y="2004251"/>
                  <a:pt x="6269119" y="2005057"/>
                  <a:pt x="6261167" y="2004832"/>
                </a:cubicBezTo>
                <a:lnTo>
                  <a:pt x="6253963" y="2004465"/>
                </a:lnTo>
                <a:lnTo>
                  <a:pt x="6264173" y="2005860"/>
                </a:lnTo>
                <a:lnTo>
                  <a:pt x="6294316" y="2010163"/>
                </a:lnTo>
                <a:lnTo>
                  <a:pt x="6268870" y="2008212"/>
                </a:lnTo>
                <a:cubicBezTo>
                  <a:pt x="6247731" y="2005860"/>
                  <a:pt x="6226592" y="2003509"/>
                  <a:pt x="6207803" y="2001159"/>
                </a:cubicBezTo>
                <a:cubicBezTo>
                  <a:pt x="6207803" y="2003509"/>
                  <a:pt x="6205454" y="2003509"/>
                  <a:pt x="6205454" y="2005860"/>
                </a:cubicBezTo>
                <a:cubicBezTo>
                  <a:pt x="6228941" y="2008212"/>
                  <a:pt x="6252429" y="2010553"/>
                  <a:pt x="6271219" y="2012900"/>
                </a:cubicBezTo>
                <a:lnTo>
                  <a:pt x="6275917" y="2012900"/>
                </a:lnTo>
                <a:cubicBezTo>
                  <a:pt x="6395705" y="2031688"/>
                  <a:pt x="6513144" y="2059879"/>
                  <a:pt x="6623536" y="2104502"/>
                </a:cubicBezTo>
                <a:cubicBezTo>
                  <a:pt x="6678733" y="2127997"/>
                  <a:pt x="6732167" y="2155023"/>
                  <a:pt x="6783253" y="2185812"/>
                </a:cubicBezTo>
                <a:lnTo>
                  <a:pt x="6843634" y="2229036"/>
                </a:lnTo>
                <a:lnTo>
                  <a:pt x="6832714" y="2222483"/>
                </a:lnTo>
                <a:lnTo>
                  <a:pt x="6825531" y="2217233"/>
                </a:lnTo>
                <a:lnTo>
                  <a:pt x="6784813" y="2193739"/>
                </a:lnTo>
                <a:lnTo>
                  <a:pt x="6769158" y="2184346"/>
                </a:lnTo>
                <a:lnTo>
                  <a:pt x="6769160" y="2184346"/>
                </a:lnTo>
                <a:cubicBezTo>
                  <a:pt x="6757417" y="2177291"/>
                  <a:pt x="6745673" y="2170238"/>
                  <a:pt x="6733929" y="2163216"/>
                </a:cubicBezTo>
                <a:lnTo>
                  <a:pt x="6769158" y="2184346"/>
                </a:lnTo>
                <a:lnTo>
                  <a:pt x="6764463" y="2181994"/>
                </a:lnTo>
                <a:lnTo>
                  <a:pt x="6784813" y="2193739"/>
                </a:lnTo>
                <a:lnTo>
                  <a:pt x="6832714" y="2222483"/>
                </a:lnTo>
                <a:lnTo>
                  <a:pt x="6886599" y="2261861"/>
                </a:lnTo>
                <a:cubicBezTo>
                  <a:pt x="6874856" y="2252467"/>
                  <a:pt x="6858414" y="2243076"/>
                  <a:pt x="6844321" y="2233674"/>
                </a:cubicBezTo>
                <a:cubicBezTo>
                  <a:pt x="6825531" y="2217233"/>
                  <a:pt x="6790299" y="2200795"/>
                  <a:pt x="6757417" y="2181994"/>
                </a:cubicBezTo>
                <a:cubicBezTo>
                  <a:pt x="6721011" y="2162630"/>
                  <a:pt x="6684164" y="2145476"/>
                  <a:pt x="6646877" y="2130274"/>
                </a:cubicBezTo>
                <a:lnTo>
                  <a:pt x="6614219" y="2118772"/>
                </a:lnTo>
                <a:lnTo>
                  <a:pt x="6602397" y="2113904"/>
                </a:lnTo>
                <a:cubicBezTo>
                  <a:pt x="6588304" y="2109202"/>
                  <a:pt x="6576560" y="2104502"/>
                  <a:pt x="6562468" y="2099806"/>
                </a:cubicBezTo>
                <a:cubicBezTo>
                  <a:pt x="6548375" y="2095111"/>
                  <a:pt x="6536632" y="2090411"/>
                  <a:pt x="6522539" y="2085712"/>
                </a:cubicBezTo>
                <a:cubicBezTo>
                  <a:pt x="6508446" y="2081019"/>
                  <a:pt x="6496702" y="2078665"/>
                  <a:pt x="6482609" y="2073967"/>
                </a:cubicBezTo>
                <a:cubicBezTo>
                  <a:pt x="6456772" y="2069276"/>
                  <a:pt x="6430937" y="2059879"/>
                  <a:pt x="6405100" y="2055183"/>
                </a:cubicBezTo>
                <a:cubicBezTo>
                  <a:pt x="6379263" y="2050485"/>
                  <a:pt x="6353426" y="2045787"/>
                  <a:pt x="6327590" y="2041088"/>
                </a:cubicBezTo>
                <a:lnTo>
                  <a:pt x="6294707" y="2036390"/>
                </a:lnTo>
                <a:lnTo>
                  <a:pt x="6261824" y="2034040"/>
                </a:lnTo>
                <a:cubicBezTo>
                  <a:pt x="6261824" y="2034040"/>
                  <a:pt x="6259475" y="2034040"/>
                  <a:pt x="6264173" y="2036390"/>
                </a:cubicBezTo>
                <a:lnTo>
                  <a:pt x="6278408" y="2038855"/>
                </a:lnTo>
                <a:lnTo>
                  <a:pt x="6189012" y="2029341"/>
                </a:lnTo>
                <a:cubicBezTo>
                  <a:pt x="6189012" y="2031688"/>
                  <a:pt x="6186663" y="2031688"/>
                  <a:pt x="6186663" y="2034040"/>
                </a:cubicBezTo>
                <a:lnTo>
                  <a:pt x="6257126" y="2041088"/>
                </a:lnTo>
                <a:cubicBezTo>
                  <a:pt x="6233639" y="2041088"/>
                  <a:pt x="6210151" y="2038738"/>
                  <a:pt x="6186663" y="2036390"/>
                </a:cubicBezTo>
                <a:cubicBezTo>
                  <a:pt x="6156129" y="2088062"/>
                  <a:pt x="6123246" y="2142092"/>
                  <a:pt x="6090364" y="2198442"/>
                </a:cubicBezTo>
                <a:cubicBezTo>
                  <a:pt x="6062178" y="2240725"/>
                  <a:pt x="6036341" y="2282998"/>
                  <a:pt x="6010505" y="2327621"/>
                </a:cubicBezTo>
                <a:cubicBezTo>
                  <a:pt x="6033992" y="2238373"/>
                  <a:pt x="6052783" y="2144444"/>
                  <a:pt x="6109154" y="2064576"/>
                </a:cubicBezTo>
                <a:lnTo>
                  <a:pt x="6130684" y="2041088"/>
                </a:lnTo>
                <a:lnTo>
                  <a:pt x="6134990" y="2041088"/>
                </a:lnTo>
                <a:cubicBezTo>
                  <a:pt x="6137339" y="2041088"/>
                  <a:pt x="6137339" y="2038738"/>
                  <a:pt x="6139687" y="2036390"/>
                </a:cubicBezTo>
                <a:lnTo>
                  <a:pt x="6134990" y="2036390"/>
                </a:lnTo>
                <a:lnTo>
                  <a:pt x="6130684" y="2041088"/>
                </a:lnTo>
                <a:lnTo>
                  <a:pt x="6106805" y="2041088"/>
                </a:lnTo>
                <a:cubicBezTo>
                  <a:pt x="6109154" y="2038738"/>
                  <a:pt x="6109154" y="2036390"/>
                  <a:pt x="6111503" y="2036390"/>
                </a:cubicBezTo>
                <a:lnTo>
                  <a:pt x="6106805" y="2036390"/>
                </a:lnTo>
                <a:cubicBezTo>
                  <a:pt x="6071573" y="2088062"/>
                  <a:pt x="6036341" y="2144444"/>
                  <a:pt x="6003459" y="2203143"/>
                </a:cubicBezTo>
                <a:cubicBezTo>
                  <a:pt x="6011680" y="2174939"/>
                  <a:pt x="6019900" y="2146209"/>
                  <a:pt x="6029589" y="2118012"/>
                </a:cubicBezTo>
                <a:lnTo>
                  <a:pt x="6062516" y="2041088"/>
                </a:lnTo>
                <a:lnTo>
                  <a:pt x="6064527" y="2041088"/>
                </a:lnTo>
                <a:cubicBezTo>
                  <a:pt x="6066876" y="2038738"/>
                  <a:pt x="6066876" y="2038738"/>
                  <a:pt x="6069224" y="2036390"/>
                </a:cubicBezTo>
                <a:lnTo>
                  <a:pt x="6064527" y="2036390"/>
                </a:lnTo>
                <a:lnTo>
                  <a:pt x="6062516" y="2041088"/>
                </a:lnTo>
                <a:lnTo>
                  <a:pt x="6062178" y="2041088"/>
                </a:lnTo>
                <a:lnTo>
                  <a:pt x="6041039" y="2041088"/>
                </a:lnTo>
                <a:cubicBezTo>
                  <a:pt x="6043388" y="2038738"/>
                  <a:pt x="6043388" y="2036390"/>
                  <a:pt x="6045736" y="2036390"/>
                </a:cubicBezTo>
                <a:lnTo>
                  <a:pt x="6041039" y="2036390"/>
                </a:lnTo>
                <a:cubicBezTo>
                  <a:pt x="6029295" y="2052830"/>
                  <a:pt x="6019900" y="2069276"/>
                  <a:pt x="6008156" y="2088062"/>
                </a:cubicBezTo>
                <a:cubicBezTo>
                  <a:pt x="5958832" y="2165556"/>
                  <a:pt x="5916554" y="2250114"/>
                  <a:pt x="5890717" y="2334671"/>
                </a:cubicBezTo>
                <a:cubicBezTo>
                  <a:pt x="5878973" y="2163216"/>
                  <a:pt x="5871927" y="1970625"/>
                  <a:pt x="5749790" y="1843795"/>
                </a:cubicBezTo>
                <a:cubicBezTo>
                  <a:pt x="5669932" y="1900164"/>
                  <a:pt x="5599469" y="1839098"/>
                  <a:pt x="5510215" y="1815611"/>
                </a:cubicBezTo>
                <a:cubicBezTo>
                  <a:pt x="5557191" y="1759242"/>
                  <a:pt x="5604166" y="1702873"/>
                  <a:pt x="5632351" y="1639458"/>
                </a:cubicBezTo>
                <a:cubicBezTo>
                  <a:pt x="5625305" y="1632412"/>
                  <a:pt x="5658188" y="1597181"/>
                  <a:pt x="5634700" y="1597181"/>
                </a:cubicBezTo>
                <a:cubicBezTo>
                  <a:pt x="5698117" y="1522018"/>
                  <a:pt x="5782674" y="1446854"/>
                  <a:pt x="5850788" y="1371692"/>
                </a:cubicBezTo>
                <a:cubicBezTo>
                  <a:pt x="5866055" y="1355250"/>
                  <a:pt x="5880148" y="1338221"/>
                  <a:pt x="5893359" y="1320017"/>
                </a:cubicBezTo>
                <a:lnTo>
                  <a:pt x="5911403" y="1291601"/>
                </a:lnTo>
                <a:lnTo>
                  <a:pt x="5798602" y="1399841"/>
                </a:lnTo>
                <a:cubicBezTo>
                  <a:pt x="5674631" y="1528771"/>
                  <a:pt x="5567174" y="1670578"/>
                  <a:pt x="5470286" y="1820308"/>
                </a:cubicBezTo>
                <a:cubicBezTo>
                  <a:pt x="5465589" y="1820308"/>
                  <a:pt x="5458543" y="1820308"/>
                  <a:pt x="5453845" y="1820308"/>
                </a:cubicBezTo>
                <a:cubicBezTo>
                  <a:pt x="5474984" y="1787426"/>
                  <a:pt x="5498472" y="1756893"/>
                  <a:pt x="5521959" y="1726360"/>
                </a:cubicBezTo>
                <a:cubicBezTo>
                  <a:pt x="5531354" y="1714616"/>
                  <a:pt x="5540750" y="1695827"/>
                  <a:pt x="5547796" y="1674688"/>
                </a:cubicBezTo>
                <a:cubicBezTo>
                  <a:pt x="5554842" y="1655899"/>
                  <a:pt x="5564239" y="1634761"/>
                  <a:pt x="5571285" y="1620668"/>
                </a:cubicBezTo>
                <a:cubicBezTo>
                  <a:pt x="5590075" y="1580740"/>
                  <a:pt x="5613563" y="1545507"/>
                  <a:pt x="5639399" y="1510273"/>
                </a:cubicBezTo>
                <a:cubicBezTo>
                  <a:pt x="5667585" y="1475041"/>
                  <a:pt x="5695770" y="1442157"/>
                  <a:pt x="5728653" y="1409273"/>
                </a:cubicBezTo>
                <a:cubicBezTo>
                  <a:pt x="5759187" y="1376389"/>
                  <a:pt x="5796768" y="1345854"/>
                  <a:pt x="5831999" y="1317667"/>
                </a:cubicBezTo>
                <a:cubicBezTo>
                  <a:pt x="5869580" y="1289481"/>
                  <a:pt x="5909509" y="1263644"/>
                  <a:pt x="5951787" y="1237807"/>
                </a:cubicBezTo>
                <a:lnTo>
                  <a:pt x="5943164" y="1251604"/>
                </a:lnTo>
                <a:lnTo>
                  <a:pt x="6149083" y="1092184"/>
                </a:lnTo>
                <a:cubicBezTo>
                  <a:pt x="6226592" y="1040505"/>
                  <a:pt x="6311149" y="993532"/>
                  <a:pt x="6400402" y="953598"/>
                </a:cubicBezTo>
                <a:cubicBezTo>
                  <a:pt x="6576560" y="873741"/>
                  <a:pt x="6778555" y="819719"/>
                  <a:pt x="6989946" y="815021"/>
                </a:cubicBezTo>
                <a:close/>
                <a:moveTo>
                  <a:pt x="3320273" y="792671"/>
                </a:moveTo>
                <a:cubicBezTo>
                  <a:pt x="3319392" y="792855"/>
                  <a:pt x="3318218" y="793882"/>
                  <a:pt x="3316456" y="796231"/>
                </a:cubicBezTo>
                <a:cubicBezTo>
                  <a:pt x="3314107" y="800929"/>
                  <a:pt x="3323502" y="807975"/>
                  <a:pt x="3328200" y="800929"/>
                </a:cubicBezTo>
                <a:cubicBezTo>
                  <a:pt x="3322916" y="799167"/>
                  <a:pt x="3322916" y="792121"/>
                  <a:pt x="3320273" y="792671"/>
                </a:cubicBezTo>
                <a:close/>
                <a:moveTo>
                  <a:pt x="3431546" y="779790"/>
                </a:moveTo>
                <a:cubicBezTo>
                  <a:pt x="3368129" y="796231"/>
                  <a:pt x="3368129" y="819719"/>
                  <a:pt x="3431546" y="779790"/>
                </a:cubicBezTo>
                <a:close/>
                <a:moveTo>
                  <a:pt x="2012904" y="704672"/>
                </a:moveTo>
                <a:cubicBezTo>
                  <a:pt x="2010554" y="709370"/>
                  <a:pt x="2008209" y="711718"/>
                  <a:pt x="2005859" y="714067"/>
                </a:cubicBezTo>
                <a:cubicBezTo>
                  <a:pt x="2003508" y="714067"/>
                  <a:pt x="2010554" y="707021"/>
                  <a:pt x="2012904" y="704672"/>
                </a:cubicBezTo>
                <a:close/>
                <a:moveTo>
                  <a:pt x="2024651" y="697626"/>
                </a:moveTo>
                <a:cubicBezTo>
                  <a:pt x="2022301" y="699975"/>
                  <a:pt x="2019952" y="702324"/>
                  <a:pt x="2019952" y="704672"/>
                </a:cubicBezTo>
                <a:lnTo>
                  <a:pt x="2015252" y="709370"/>
                </a:lnTo>
                <a:close/>
                <a:moveTo>
                  <a:pt x="1984501" y="694786"/>
                </a:moveTo>
                <a:lnTo>
                  <a:pt x="1984522" y="695081"/>
                </a:lnTo>
                <a:lnTo>
                  <a:pt x="1982373" y="697626"/>
                </a:lnTo>
                <a:close/>
                <a:moveTo>
                  <a:pt x="2017601" y="690580"/>
                </a:moveTo>
                <a:lnTo>
                  <a:pt x="2017253" y="691103"/>
                </a:lnTo>
                <a:lnTo>
                  <a:pt x="2015268" y="692918"/>
                </a:lnTo>
                <a:close/>
                <a:moveTo>
                  <a:pt x="1989417" y="688231"/>
                </a:moveTo>
                <a:lnTo>
                  <a:pt x="1984501" y="694786"/>
                </a:lnTo>
                <a:lnTo>
                  <a:pt x="1984426" y="693809"/>
                </a:lnTo>
                <a:cubicBezTo>
                  <a:pt x="1985894" y="691754"/>
                  <a:pt x="1988245" y="689406"/>
                  <a:pt x="1989417" y="688231"/>
                </a:cubicBezTo>
                <a:close/>
                <a:moveTo>
                  <a:pt x="2022005" y="686763"/>
                </a:moveTo>
                <a:cubicBezTo>
                  <a:pt x="2023474" y="685882"/>
                  <a:pt x="2023474" y="687057"/>
                  <a:pt x="2019952" y="692928"/>
                </a:cubicBezTo>
                <a:cubicBezTo>
                  <a:pt x="2015252" y="697626"/>
                  <a:pt x="2010559" y="699975"/>
                  <a:pt x="2005859" y="707021"/>
                </a:cubicBezTo>
                <a:cubicBezTo>
                  <a:pt x="2012909" y="694690"/>
                  <a:pt x="2012024" y="698214"/>
                  <a:pt x="2014116" y="695791"/>
                </a:cubicBezTo>
                <a:lnTo>
                  <a:pt x="2017253" y="691103"/>
                </a:lnTo>
                <a:close/>
                <a:moveTo>
                  <a:pt x="1956531" y="683533"/>
                </a:moveTo>
                <a:cubicBezTo>
                  <a:pt x="1951838" y="688231"/>
                  <a:pt x="1954188" y="690579"/>
                  <a:pt x="1949488" y="690579"/>
                </a:cubicBezTo>
                <a:cubicBezTo>
                  <a:pt x="1951838" y="683533"/>
                  <a:pt x="1937746" y="699975"/>
                  <a:pt x="1940096" y="692928"/>
                </a:cubicBezTo>
                <a:cubicBezTo>
                  <a:pt x="1951838" y="683533"/>
                  <a:pt x="1951838" y="685882"/>
                  <a:pt x="1956531" y="683533"/>
                </a:cubicBezTo>
                <a:close/>
                <a:moveTo>
                  <a:pt x="1945933" y="668858"/>
                </a:moveTo>
                <a:lnTo>
                  <a:pt x="1946078" y="668928"/>
                </a:lnTo>
                <a:lnTo>
                  <a:pt x="1944790" y="669441"/>
                </a:lnTo>
                <a:close/>
                <a:moveTo>
                  <a:pt x="1945651" y="668723"/>
                </a:moveTo>
                <a:lnTo>
                  <a:pt x="1945805" y="668797"/>
                </a:lnTo>
                <a:lnTo>
                  <a:pt x="1944790" y="669441"/>
                </a:lnTo>
                <a:close/>
                <a:moveTo>
                  <a:pt x="1968277" y="660046"/>
                </a:moveTo>
                <a:lnTo>
                  <a:pt x="1958316" y="666272"/>
                </a:lnTo>
                <a:lnTo>
                  <a:pt x="1947140" y="669441"/>
                </a:lnTo>
                <a:lnTo>
                  <a:pt x="1946078" y="668928"/>
                </a:lnTo>
                <a:close/>
                <a:moveTo>
                  <a:pt x="1953013" y="658664"/>
                </a:moveTo>
                <a:lnTo>
                  <a:pt x="1952616" y="658894"/>
                </a:lnTo>
                <a:lnTo>
                  <a:pt x="1947140" y="660046"/>
                </a:lnTo>
                <a:close/>
                <a:moveTo>
                  <a:pt x="1959889" y="657362"/>
                </a:moveTo>
                <a:lnTo>
                  <a:pt x="1957342" y="659202"/>
                </a:lnTo>
                <a:cubicBezTo>
                  <a:pt x="1955505" y="660560"/>
                  <a:pt x="1954479" y="661367"/>
                  <a:pt x="1953599" y="662101"/>
                </a:cubicBezTo>
                <a:lnTo>
                  <a:pt x="1945651" y="668723"/>
                </a:lnTo>
                <a:lnTo>
                  <a:pt x="1938626" y="665330"/>
                </a:lnTo>
                <a:cubicBezTo>
                  <a:pt x="1937746" y="665330"/>
                  <a:pt x="1938917" y="665918"/>
                  <a:pt x="1942441" y="664743"/>
                </a:cubicBezTo>
                <a:lnTo>
                  <a:pt x="1952616" y="658894"/>
                </a:lnTo>
                <a:close/>
                <a:moveTo>
                  <a:pt x="1970625" y="655348"/>
                </a:moveTo>
                <a:cubicBezTo>
                  <a:pt x="1968277" y="656523"/>
                  <a:pt x="1962410" y="660046"/>
                  <a:pt x="1956829" y="663276"/>
                </a:cubicBezTo>
                <a:lnTo>
                  <a:pt x="1945933" y="668858"/>
                </a:lnTo>
                <a:lnTo>
                  <a:pt x="1945805" y="668797"/>
                </a:lnTo>
                <a:lnTo>
                  <a:pt x="1949821" y="666248"/>
                </a:lnTo>
                <a:cubicBezTo>
                  <a:pt x="1957414" y="661954"/>
                  <a:pt x="1970625" y="655348"/>
                  <a:pt x="1970625" y="655348"/>
                </a:cubicBezTo>
                <a:close/>
                <a:moveTo>
                  <a:pt x="1962649" y="654393"/>
                </a:moveTo>
                <a:lnTo>
                  <a:pt x="1963435" y="654761"/>
                </a:lnTo>
                <a:lnTo>
                  <a:pt x="1963504" y="654751"/>
                </a:lnTo>
                <a:lnTo>
                  <a:pt x="1960538" y="656894"/>
                </a:lnTo>
                <a:lnTo>
                  <a:pt x="1953013" y="658664"/>
                </a:lnTo>
                <a:lnTo>
                  <a:pt x="1954188" y="657991"/>
                </a:lnTo>
                <a:close/>
                <a:moveTo>
                  <a:pt x="2123295" y="615420"/>
                </a:moveTo>
                <a:cubicBezTo>
                  <a:pt x="2118599" y="622466"/>
                  <a:pt x="2130343" y="615420"/>
                  <a:pt x="2125642" y="620117"/>
                </a:cubicBezTo>
                <a:cubicBezTo>
                  <a:pt x="2125642" y="620117"/>
                  <a:pt x="2123295" y="620117"/>
                  <a:pt x="2123295" y="620117"/>
                </a:cubicBezTo>
                <a:cubicBezTo>
                  <a:pt x="2126816" y="616594"/>
                  <a:pt x="2117129" y="620998"/>
                  <a:pt x="2119001" y="618466"/>
                </a:cubicBezTo>
                <a:lnTo>
                  <a:pt x="2121705" y="616273"/>
                </a:lnTo>
                <a:close/>
                <a:moveTo>
                  <a:pt x="2100396" y="579895"/>
                </a:moveTo>
                <a:cubicBezTo>
                  <a:pt x="2101575" y="580188"/>
                  <a:pt x="2102158" y="581363"/>
                  <a:pt x="2099809" y="584887"/>
                </a:cubicBezTo>
                <a:cubicBezTo>
                  <a:pt x="2097464" y="587234"/>
                  <a:pt x="2095114" y="589584"/>
                  <a:pt x="2092764" y="591932"/>
                </a:cubicBezTo>
                <a:cubicBezTo>
                  <a:pt x="2099809" y="582538"/>
                  <a:pt x="2092764" y="589584"/>
                  <a:pt x="2088066" y="594281"/>
                </a:cubicBezTo>
                <a:cubicBezTo>
                  <a:pt x="2090414" y="589584"/>
                  <a:pt x="2092764" y="589584"/>
                  <a:pt x="2095114" y="587234"/>
                </a:cubicBezTo>
                <a:lnTo>
                  <a:pt x="2092091" y="589248"/>
                </a:lnTo>
                <a:lnTo>
                  <a:pt x="2097459" y="582541"/>
                </a:lnTo>
                <a:lnTo>
                  <a:pt x="2097464" y="582538"/>
                </a:lnTo>
                <a:lnTo>
                  <a:pt x="2097464" y="582537"/>
                </a:lnTo>
                <a:lnTo>
                  <a:pt x="2100071" y="579927"/>
                </a:lnTo>
                <a:close/>
                <a:moveTo>
                  <a:pt x="2027882" y="547306"/>
                </a:moveTo>
                <a:cubicBezTo>
                  <a:pt x="2028762" y="546132"/>
                  <a:pt x="2029347" y="546132"/>
                  <a:pt x="2029347" y="549655"/>
                </a:cubicBezTo>
                <a:lnTo>
                  <a:pt x="2028133" y="552412"/>
                </a:lnTo>
                <a:lnTo>
                  <a:pt x="2027882" y="552004"/>
                </a:lnTo>
                <a:lnTo>
                  <a:pt x="2025617" y="555293"/>
                </a:lnTo>
                <a:lnTo>
                  <a:pt x="2024651" y="552004"/>
                </a:lnTo>
                <a:cubicBezTo>
                  <a:pt x="2025823" y="550829"/>
                  <a:pt x="2026995" y="548481"/>
                  <a:pt x="2027882" y="547306"/>
                </a:cubicBezTo>
                <a:close/>
                <a:moveTo>
                  <a:pt x="2057532" y="542608"/>
                </a:moveTo>
                <a:lnTo>
                  <a:pt x="2059879" y="542608"/>
                </a:lnTo>
                <a:lnTo>
                  <a:pt x="2052837" y="554352"/>
                </a:lnTo>
                <a:close/>
                <a:moveTo>
                  <a:pt x="2085717" y="540259"/>
                </a:moveTo>
                <a:cubicBezTo>
                  <a:pt x="2088066" y="540259"/>
                  <a:pt x="2090414" y="540259"/>
                  <a:pt x="2090414" y="540259"/>
                </a:cubicBezTo>
                <a:cubicBezTo>
                  <a:pt x="2081022" y="554352"/>
                  <a:pt x="2090414" y="537910"/>
                  <a:pt x="2085717" y="540259"/>
                </a:cubicBezTo>
                <a:close/>
                <a:moveTo>
                  <a:pt x="2019952" y="519120"/>
                </a:moveTo>
                <a:lnTo>
                  <a:pt x="2022301" y="528515"/>
                </a:lnTo>
                <a:cubicBezTo>
                  <a:pt x="2019952" y="528515"/>
                  <a:pt x="2019952" y="528515"/>
                  <a:pt x="2019952" y="523818"/>
                </a:cubicBezTo>
                <a:close/>
                <a:moveTo>
                  <a:pt x="2029347" y="516772"/>
                </a:moveTo>
                <a:cubicBezTo>
                  <a:pt x="2034044" y="528516"/>
                  <a:pt x="2036394" y="521471"/>
                  <a:pt x="2036394" y="540260"/>
                </a:cubicBezTo>
                <a:lnTo>
                  <a:pt x="2031694" y="542609"/>
                </a:lnTo>
                <a:cubicBezTo>
                  <a:pt x="2034044" y="561399"/>
                  <a:pt x="2043440" y="523818"/>
                  <a:pt x="2038744" y="554352"/>
                </a:cubicBezTo>
                <a:cubicBezTo>
                  <a:pt x="2036394" y="552004"/>
                  <a:pt x="2031694" y="559050"/>
                  <a:pt x="2031694" y="568445"/>
                </a:cubicBezTo>
                <a:lnTo>
                  <a:pt x="2036394" y="561399"/>
                </a:lnTo>
                <a:cubicBezTo>
                  <a:pt x="2036394" y="566096"/>
                  <a:pt x="2034044" y="563748"/>
                  <a:pt x="2034044" y="568445"/>
                </a:cubicBezTo>
                <a:cubicBezTo>
                  <a:pt x="2034044" y="566096"/>
                  <a:pt x="2038744" y="559050"/>
                  <a:pt x="2041094" y="554352"/>
                </a:cubicBezTo>
                <a:lnTo>
                  <a:pt x="2048136" y="554352"/>
                </a:lnTo>
                <a:cubicBezTo>
                  <a:pt x="2048136" y="552004"/>
                  <a:pt x="2045788" y="559050"/>
                  <a:pt x="2045788" y="559050"/>
                </a:cubicBezTo>
                <a:lnTo>
                  <a:pt x="2052837" y="552004"/>
                </a:lnTo>
                <a:cubicBezTo>
                  <a:pt x="2050486" y="556701"/>
                  <a:pt x="2050486" y="561399"/>
                  <a:pt x="2050486" y="563748"/>
                </a:cubicBezTo>
                <a:cubicBezTo>
                  <a:pt x="2052247" y="567271"/>
                  <a:pt x="2060609" y="548333"/>
                  <a:pt x="2063699" y="545581"/>
                </a:cubicBezTo>
                <a:lnTo>
                  <a:pt x="2064536" y="549444"/>
                </a:lnTo>
                <a:lnTo>
                  <a:pt x="2064400" y="549655"/>
                </a:lnTo>
                <a:lnTo>
                  <a:pt x="2062229" y="549655"/>
                </a:lnTo>
                <a:lnTo>
                  <a:pt x="2059879" y="556701"/>
                </a:lnTo>
                <a:lnTo>
                  <a:pt x="2064400" y="549655"/>
                </a:lnTo>
                <a:lnTo>
                  <a:pt x="2064579" y="549655"/>
                </a:lnTo>
                <a:lnTo>
                  <a:pt x="2064536" y="549444"/>
                </a:lnTo>
                <a:lnTo>
                  <a:pt x="2067553" y="544737"/>
                </a:lnTo>
                <a:cubicBezTo>
                  <a:pt x="2072946" y="540113"/>
                  <a:pt x="2073390" y="552004"/>
                  <a:pt x="2085717" y="530865"/>
                </a:cubicBezTo>
                <a:cubicBezTo>
                  <a:pt x="2081022" y="544957"/>
                  <a:pt x="2081022" y="537911"/>
                  <a:pt x="2071625" y="549655"/>
                </a:cubicBezTo>
                <a:lnTo>
                  <a:pt x="2069279" y="559050"/>
                </a:lnTo>
                <a:cubicBezTo>
                  <a:pt x="2066929" y="559050"/>
                  <a:pt x="2066929" y="556701"/>
                  <a:pt x="2064579" y="559050"/>
                </a:cubicBezTo>
                <a:cubicBezTo>
                  <a:pt x="2062229" y="573143"/>
                  <a:pt x="2071625" y="561399"/>
                  <a:pt x="2078672" y="554352"/>
                </a:cubicBezTo>
                <a:cubicBezTo>
                  <a:pt x="2078672" y="559050"/>
                  <a:pt x="2066929" y="573143"/>
                  <a:pt x="2071625" y="570793"/>
                </a:cubicBezTo>
                <a:cubicBezTo>
                  <a:pt x="2078672" y="568445"/>
                  <a:pt x="2083372" y="552004"/>
                  <a:pt x="2088066" y="549655"/>
                </a:cubicBezTo>
                <a:lnTo>
                  <a:pt x="2081022" y="563748"/>
                </a:lnTo>
                <a:cubicBezTo>
                  <a:pt x="2090414" y="556701"/>
                  <a:pt x="2088066" y="568445"/>
                  <a:pt x="2088066" y="570793"/>
                </a:cubicBezTo>
                <a:cubicBezTo>
                  <a:pt x="2085717" y="577840"/>
                  <a:pt x="2104506" y="563748"/>
                  <a:pt x="2102158" y="568445"/>
                </a:cubicBezTo>
                <a:cubicBezTo>
                  <a:pt x="2099809" y="570793"/>
                  <a:pt x="2097464" y="577840"/>
                  <a:pt x="2095114" y="580188"/>
                </a:cubicBezTo>
                <a:lnTo>
                  <a:pt x="2104506" y="575492"/>
                </a:lnTo>
                <a:lnTo>
                  <a:pt x="2100071" y="579927"/>
                </a:lnTo>
                <a:lnTo>
                  <a:pt x="2097464" y="580188"/>
                </a:lnTo>
                <a:lnTo>
                  <a:pt x="2097464" y="582537"/>
                </a:lnTo>
                <a:lnTo>
                  <a:pt x="2097459" y="582541"/>
                </a:lnTo>
                <a:lnTo>
                  <a:pt x="2088066" y="591932"/>
                </a:lnTo>
                <a:lnTo>
                  <a:pt x="2092091" y="589248"/>
                </a:lnTo>
                <a:lnTo>
                  <a:pt x="2088066" y="594281"/>
                </a:lnTo>
                <a:cubicBezTo>
                  <a:pt x="2090414" y="594281"/>
                  <a:pt x="2088066" y="596630"/>
                  <a:pt x="2083372" y="601327"/>
                </a:cubicBezTo>
                <a:cubicBezTo>
                  <a:pt x="2085717" y="601327"/>
                  <a:pt x="2095114" y="594281"/>
                  <a:pt x="2099809" y="587234"/>
                </a:cubicBezTo>
                <a:cubicBezTo>
                  <a:pt x="2099809" y="591932"/>
                  <a:pt x="2097464" y="594281"/>
                  <a:pt x="2106857" y="589584"/>
                </a:cubicBezTo>
                <a:lnTo>
                  <a:pt x="2097464" y="598978"/>
                </a:lnTo>
                <a:lnTo>
                  <a:pt x="2102158" y="596630"/>
                </a:lnTo>
                <a:lnTo>
                  <a:pt x="2090414" y="606025"/>
                </a:lnTo>
                <a:cubicBezTo>
                  <a:pt x="2085717" y="615420"/>
                  <a:pt x="2106857" y="591932"/>
                  <a:pt x="2104506" y="598978"/>
                </a:cubicBezTo>
                <a:lnTo>
                  <a:pt x="2097464" y="606025"/>
                </a:lnTo>
                <a:cubicBezTo>
                  <a:pt x="2102158" y="603676"/>
                  <a:pt x="2116249" y="591932"/>
                  <a:pt x="2106857" y="601327"/>
                </a:cubicBezTo>
                <a:cubicBezTo>
                  <a:pt x="2113901" y="596630"/>
                  <a:pt x="2116249" y="587234"/>
                  <a:pt x="2120936" y="589584"/>
                </a:cubicBezTo>
                <a:cubicBezTo>
                  <a:pt x="2116249" y="594281"/>
                  <a:pt x="2113901" y="598978"/>
                  <a:pt x="2113901" y="601327"/>
                </a:cubicBezTo>
                <a:cubicBezTo>
                  <a:pt x="2118599" y="598978"/>
                  <a:pt x="2123295" y="591932"/>
                  <a:pt x="2120936" y="591932"/>
                </a:cubicBezTo>
                <a:cubicBezTo>
                  <a:pt x="2130343" y="591932"/>
                  <a:pt x="2095114" y="620117"/>
                  <a:pt x="2109207" y="613071"/>
                </a:cubicBezTo>
                <a:cubicBezTo>
                  <a:pt x="2113901" y="606025"/>
                  <a:pt x="2125642" y="598978"/>
                  <a:pt x="2123295" y="596630"/>
                </a:cubicBezTo>
                <a:cubicBezTo>
                  <a:pt x="2127993" y="594281"/>
                  <a:pt x="2111552" y="610722"/>
                  <a:pt x="2123295" y="603676"/>
                </a:cubicBezTo>
                <a:lnTo>
                  <a:pt x="2111552" y="613071"/>
                </a:lnTo>
                <a:cubicBezTo>
                  <a:pt x="2111552" y="615420"/>
                  <a:pt x="2116249" y="610722"/>
                  <a:pt x="2118599" y="610722"/>
                </a:cubicBezTo>
                <a:lnTo>
                  <a:pt x="2109207" y="617769"/>
                </a:lnTo>
                <a:cubicBezTo>
                  <a:pt x="2125642" y="608373"/>
                  <a:pt x="2104506" y="627164"/>
                  <a:pt x="2125642" y="613071"/>
                </a:cubicBezTo>
                <a:lnTo>
                  <a:pt x="2121705" y="616273"/>
                </a:lnTo>
                <a:lnTo>
                  <a:pt x="2118078" y="618209"/>
                </a:lnTo>
                <a:cubicBezTo>
                  <a:pt x="2115663" y="619090"/>
                  <a:pt x="2119184" y="616007"/>
                  <a:pt x="2106857" y="624815"/>
                </a:cubicBezTo>
                <a:lnTo>
                  <a:pt x="2107707" y="624815"/>
                </a:lnTo>
                <a:lnTo>
                  <a:pt x="2104506" y="627164"/>
                </a:lnTo>
                <a:cubicBezTo>
                  <a:pt x="2102158" y="629512"/>
                  <a:pt x="2099809" y="629512"/>
                  <a:pt x="2097464" y="631861"/>
                </a:cubicBezTo>
                <a:cubicBezTo>
                  <a:pt x="2097464" y="631861"/>
                  <a:pt x="2097464" y="629512"/>
                  <a:pt x="2097464" y="629512"/>
                </a:cubicBezTo>
                <a:cubicBezTo>
                  <a:pt x="2097464" y="629512"/>
                  <a:pt x="2097464" y="631861"/>
                  <a:pt x="2095114" y="631861"/>
                </a:cubicBezTo>
                <a:cubicBezTo>
                  <a:pt x="2095114" y="641256"/>
                  <a:pt x="2092764" y="641256"/>
                  <a:pt x="2095114" y="636559"/>
                </a:cubicBezTo>
                <a:cubicBezTo>
                  <a:pt x="2097464" y="634210"/>
                  <a:pt x="2102158" y="631861"/>
                  <a:pt x="2104506" y="629512"/>
                </a:cubicBezTo>
                <a:cubicBezTo>
                  <a:pt x="2109207" y="624815"/>
                  <a:pt x="2099809" y="629512"/>
                  <a:pt x="2104506" y="627164"/>
                </a:cubicBezTo>
                <a:cubicBezTo>
                  <a:pt x="2106857" y="627164"/>
                  <a:pt x="2109207" y="624815"/>
                  <a:pt x="2111552" y="624815"/>
                </a:cubicBezTo>
                <a:lnTo>
                  <a:pt x="2107707" y="624815"/>
                </a:lnTo>
                <a:lnTo>
                  <a:pt x="2111403" y="622099"/>
                </a:lnTo>
                <a:cubicBezTo>
                  <a:pt x="2115370" y="620118"/>
                  <a:pt x="2112728" y="625402"/>
                  <a:pt x="2123295" y="620117"/>
                </a:cubicBezTo>
                <a:cubicBezTo>
                  <a:pt x="2125642" y="620117"/>
                  <a:pt x="2111552" y="634210"/>
                  <a:pt x="2104506" y="638908"/>
                </a:cubicBezTo>
                <a:cubicBezTo>
                  <a:pt x="2102158" y="638908"/>
                  <a:pt x="2102158" y="641256"/>
                  <a:pt x="2102158" y="641256"/>
                </a:cubicBezTo>
                <a:cubicBezTo>
                  <a:pt x="2099809" y="643605"/>
                  <a:pt x="2109207" y="638908"/>
                  <a:pt x="2116249" y="634210"/>
                </a:cubicBezTo>
                <a:cubicBezTo>
                  <a:pt x="2120936" y="634210"/>
                  <a:pt x="2109207" y="634210"/>
                  <a:pt x="2130343" y="622466"/>
                </a:cubicBezTo>
                <a:cubicBezTo>
                  <a:pt x="2109207" y="638908"/>
                  <a:pt x="2142086" y="620117"/>
                  <a:pt x="2127993" y="634210"/>
                </a:cubicBezTo>
                <a:cubicBezTo>
                  <a:pt x="2118599" y="636559"/>
                  <a:pt x="2116249" y="643605"/>
                  <a:pt x="2109207" y="645954"/>
                </a:cubicBezTo>
                <a:cubicBezTo>
                  <a:pt x="2113901" y="645954"/>
                  <a:pt x="2116249" y="645954"/>
                  <a:pt x="2123295" y="641256"/>
                </a:cubicBezTo>
                <a:lnTo>
                  <a:pt x="2116249" y="645954"/>
                </a:lnTo>
                <a:cubicBezTo>
                  <a:pt x="2135042" y="636559"/>
                  <a:pt x="2130343" y="636559"/>
                  <a:pt x="2142086" y="634210"/>
                </a:cubicBezTo>
                <a:cubicBezTo>
                  <a:pt x="2135042" y="636559"/>
                  <a:pt x="2130343" y="641256"/>
                  <a:pt x="2125642" y="643605"/>
                </a:cubicBezTo>
                <a:cubicBezTo>
                  <a:pt x="2125642" y="645954"/>
                  <a:pt x="2127993" y="645954"/>
                  <a:pt x="2132692" y="643605"/>
                </a:cubicBezTo>
                <a:cubicBezTo>
                  <a:pt x="2137392" y="645954"/>
                  <a:pt x="2125642" y="653000"/>
                  <a:pt x="2135042" y="650651"/>
                </a:cubicBezTo>
                <a:lnTo>
                  <a:pt x="2139738" y="648302"/>
                </a:lnTo>
                <a:cubicBezTo>
                  <a:pt x="2153830" y="645954"/>
                  <a:pt x="2149134" y="657697"/>
                  <a:pt x="2158530" y="660046"/>
                </a:cubicBezTo>
                <a:lnTo>
                  <a:pt x="2160879" y="655348"/>
                </a:lnTo>
                <a:cubicBezTo>
                  <a:pt x="2158530" y="657697"/>
                  <a:pt x="2170273" y="657697"/>
                  <a:pt x="2163227" y="662394"/>
                </a:cubicBezTo>
                <a:cubicBezTo>
                  <a:pt x="2163227" y="662394"/>
                  <a:pt x="2160879" y="662394"/>
                  <a:pt x="2160879" y="662394"/>
                </a:cubicBezTo>
                <a:cubicBezTo>
                  <a:pt x="2156181" y="664743"/>
                  <a:pt x="2146785" y="669441"/>
                  <a:pt x="2146785" y="671789"/>
                </a:cubicBezTo>
                <a:lnTo>
                  <a:pt x="2156181" y="669441"/>
                </a:lnTo>
                <a:lnTo>
                  <a:pt x="2149134" y="671789"/>
                </a:lnTo>
                <a:cubicBezTo>
                  <a:pt x="2149134" y="674138"/>
                  <a:pt x="2160879" y="667092"/>
                  <a:pt x="2160879" y="669441"/>
                </a:cubicBezTo>
                <a:cubicBezTo>
                  <a:pt x="2149134" y="676487"/>
                  <a:pt x="2149134" y="678836"/>
                  <a:pt x="2149134" y="681185"/>
                </a:cubicBezTo>
                <a:cubicBezTo>
                  <a:pt x="2149134" y="683533"/>
                  <a:pt x="2151485" y="688231"/>
                  <a:pt x="2139738" y="690580"/>
                </a:cubicBezTo>
                <a:cubicBezTo>
                  <a:pt x="2158530" y="688231"/>
                  <a:pt x="2142086" y="685882"/>
                  <a:pt x="2158530" y="683533"/>
                </a:cubicBezTo>
                <a:cubicBezTo>
                  <a:pt x="2156181" y="685882"/>
                  <a:pt x="2151485" y="685882"/>
                  <a:pt x="2151485" y="688231"/>
                </a:cubicBezTo>
                <a:lnTo>
                  <a:pt x="2163227" y="685882"/>
                </a:lnTo>
                <a:cubicBezTo>
                  <a:pt x="2160879" y="690580"/>
                  <a:pt x="2158530" y="695277"/>
                  <a:pt x="2156181" y="699975"/>
                </a:cubicBezTo>
                <a:cubicBezTo>
                  <a:pt x="2156181" y="699975"/>
                  <a:pt x="2153830" y="704672"/>
                  <a:pt x="2153830" y="707021"/>
                </a:cubicBezTo>
                <a:cubicBezTo>
                  <a:pt x="2153830" y="709370"/>
                  <a:pt x="2153830" y="711719"/>
                  <a:pt x="2151485" y="718765"/>
                </a:cubicBezTo>
                <a:lnTo>
                  <a:pt x="2149134" y="716416"/>
                </a:lnTo>
                <a:cubicBezTo>
                  <a:pt x="2146785" y="718765"/>
                  <a:pt x="2144435" y="721114"/>
                  <a:pt x="2144435" y="723463"/>
                </a:cubicBezTo>
                <a:cubicBezTo>
                  <a:pt x="2144435" y="725811"/>
                  <a:pt x="2144435" y="730509"/>
                  <a:pt x="2146785" y="735206"/>
                </a:cubicBezTo>
                <a:cubicBezTo>
                  <a:pt x="2139738" y="732857"/>
                  <a:pt x="2144435" y="725811"/>
                  <a:pt x="2137392" y="725811"/>
                </a:cubicBezTo>
                <a:cubicBezTo>
                  <a:pt x="2142086" y="744601"/>
                  <a:pt x="2127993" y="746950"/>
                  <a:pt x="2118599" y="742253"/>
                </a:cubicBezTo>
                <a:cubicBezTo>
                  <a:pt x="2109207" y="737555"/>
                  <a:pt x="2109207" y="730509"/>
                  <a:pt x="2104506" y="739903"/>
                </a:cubicBezTo>
                <a:cubicBezTo>
                  <a:pt x="2104506" y="728160"/>
                  <a:pt x="2104506" y="718765"/>
                  <a:pt x="2104506" y="709370"/>
                </a:cubicBezTo>
                <a:cubicBezTo>
                  <a:pt x="2104506" y="709370"/>
                  <a:pt x="2104506" y="709370"/>
                  <a:pt x="2102158" y="709370"/>
                </a:cubicBezTo>
                <a:cubicBezTo>
                  <a:pt x="2095114" y="707021"/>
                  <a:pt x="2090414" y="704672"/>
                  <a:pt x="2083372" y="702324"/>
                </a:cubicBezTo>
                <a:cubicBezTo>
                  <a:pt x="2081022" y="702324"/>
                  <a:pt x="2081022" y="702324"/>
                  <a:pt x="2078672" y="702324"/>
                </a:cubicBezTo>
                <a:lnTo>
                  <a:pt x="2076322" y="702324"/>
                </a:lnTo>
                <a:cubicBezTo>
                  <a:pt x="2076322" y="702324"/>
                  <a:pt x="2076322" y="702324"/>
                  <a:pt x="2078672" y="699975"/>
                </a:cubicBezTo>
                <a:cubicBezTo>
                  <a:pt x="2076322" y="699975"/>
                  <a:pt x="2076322" y="699975"/>
                  <a:pt x="2076322" y="699975"/>
                </a:cubicBezTo>
                <a:cubicBezTo>
                  <a:pt x="2076322" y="699975"/>
                  <a:pt x="2073974" y="702324"/>
                  <a:pt x="2071625" y="702324"/>
                </a:cubicBezTo>
                <a:cubicBezTo>
                  <a:pt x="2083372" y="695277"/>
                  <a:pt x="2064579" y="704672"/>
                  <a:pt x="2062229" y="704672"/>
                </a:cubicBezTo>
                <a:lnTo>
                  <a:pt x="2067262" y="701653"/>
                </a:lnTo>
                <a:lnTo>
                  <a:pt x="2066929" y="702324"/>
                </a:lnTo>
                <a:cubicBezTo>
                  <a:pt x="2069279" y="702324"/>
                  <a:pt x="2071625" y="699975"/>
                  <a:pt x="2073974" y="697626"/>
                </a:cubicBezTo>
                <a:lnTo>
                  <a:pt x="2067262" y="701653"/>
                </a:lnTo>
                <a:lnTo>
                  <a:pt x="2069279" y="697626"/>
                </a:lnTo>
                <a:cubicBezTo>
                  <a:pt x="2066929" y="695277"/>
                  <a:pt x="2064579" y="695277"/>
                  <a:pt x="2062229" y="692928"/>
                </a:cubicBezTo>
                <a:cubicBezTo>
                  <a:pt x="2062229" y="692928"/>
                  <a:pt x="2059879" y="692928"/>
                  <a:pt x="2059879" y="692928"/>
                </a:cubicBezTo>
                <a:cubicBezTo>
                  <a:pt x="2059879" y="692928"/>
                  <a:pt x="2057530" y="692928"/>
                  <a:pt x="2057530" y="692928"/>
                </a:cubicBezTo>
                <a:cubicBezTo>
                  <a:pt x="2057530" y="692928"/>
                  <a:pt x="2055182" y="692928"/>
                  <a:pt x="2055182" y="692928"/>
                </a:cubicBezTo>
                <a:lnTo>
                  <a:pt x="2050486" y="697626"/>
                </a:lnTo>
                <a:cubicBezTo>
                  <a:pt x="2050486" y="695277"/>
                  <a:pt x="2052837" y="695277"/>
                  <a:pt x="2052837" y="692928"/>
                </a:cubicBezTo>
                <a:cubicBezTo>
                  <a:pt x="2050486" y="692928"/>
                  <a:pt x="2045788" y="690580"/>
                  <a:pt x="2043440" y="688231"/>
                </a:cubicBezTo>
                <a:cubicBezTo>
                  <a:pt x="2043440" y="690580"/>
                  <a:pt x="2041094" y="692928"/>
                  <a:pt x="2038744" y="695277"/>
                </a:cubicBezTo>
                <a:cubicBezTo>
                  <a:pt x="2038744" y="685882"/>
                  <a:pt x="2031694" y="688231"/>
                  <a:pt x="2034044" y="681185"/>
                </a:cubicBezTo>
                <a:cubicBezTo>
                  <a:pt x="2031694" y="678836"/>
                  <a:pt x="2029347" y="678836"/>
                  <a:pt x="2026995" y="676487"/>
                </a:cubicBezTo>
                <a:cubicBezTo>
                  <a:pt x="2022301" y="681185"/>
                  <a:pt x="2019952" y="688231"/>
                  <a:pt x="2015252" y="692928"/>
                </a:cubicBezTo>
                <a:lnTo>
                  <a:pt x="2015268" y="692918"/>
                </a:lnTo>
                <a:lnTo>
                  <a:pt x="2010559" y="697626"/>
                </a:lnTo>
                <a:cubicBezTo>
                  <a:pt x="2015252" y="690580"/>
                  <a:pt x="2015252" y="685882"/>
                  <a:pt x="2017601" y="683533"/>
                </a:cubicBezTo>
                <a:cubicBezTo>
                  <a:pt x="2015252" y="681185"/>
                  <a:pt x="2019952" y="674138"/>
                  <a:pt x="2017601" y="671789"/>
                </a:cubicBezTo>
                <a:cubicBezTo>
                  <a:pt x="2017601" y="669441"/>
                  <a:pt x="2017601" y="669441"/>
                  <a:pt x="2017601" y="669441"/>
                </a:cubicBezTo>
                <a:cubicBezTo>
                  <a:pt x="2015252" y="669441"/>
                  <a:pt x="2015252" y="669441"/>
                  <a:pt x="2015252" y="669441"/>
                </a:cubicBezTo>
                <a:cubicBezTo>
                  <a:pt x="2008209" y="676487"/>
                  <a:pt x="2001159" y="688231"/>
                  <a:pt x="1996461" y="692928"/>
                </a:cubicBezTo>
                <a:cubicBezTo>
                  <a:pt x="1994116" y="692928"/>
                  <a:pt x="1998811" y="685882"/>
                  <a:pt x="1994116" y="688231"/>
                </a:cubicBezTo>
                <a:cubicBezTo>
                  <a:pt x="1987068" y="699975"/>
                  <a:pt x="1994116" y="685882"/>
                  <a:pt x="1984718" y="697626"/>
                </a:cubicBezTo>
                <a:lnTo>
                  <a:pt x="1984522" y="695081"/>
                </a:lnTo>
                <a:lnTo>
                  <a:pt x="2008209" y="667092"/>
                </a:lnTo>
                <a:cubicBezTo>
                  <a:pt x="2005859" y="664743"/>
                  <a:pt x="2005859" y="664743"/>
                  <a:pt x="2005859" y="664743"/>
                </a:cubicBezTo>
                <a:cubicBezTo>
                  <a:pt x="2003508" y="662394"/>
                  <a:pt x="2003508" y="662394"/>
                  <a:pt x="2003508" y="662394"/>
                </a:cubicBezTo>
                <a:cubicBezTo>
                  <a:pt x="1989417" y="678836"/>
                  <a:pt x="1975324" y="697626"/>
                  <a:pt x="1968277" y="707021"/>
                </a:cubicBezTo>
                <a:cubicBezTo>
                  <a:pt x="1961230" y="714067"/>
                  <a:pt x="1972974" y="699975"/>
                  <a:pt x="1972974" y="697626"/>
                </a:cubicBezTo>
                <a:cubicBezTo>
                  <a:pt x="1980023" y="683533"/>
                  <a:pt x="1961230" y="704672"/>
                  <a:pt x="1963581" y="697626"/>
                </a:cubicBezTo>
                <a:lnTo>
                  <a:pt x="1970625" y="692928"/>
                </a:lnTo>
                <a:cubicBezTo>
                  <a:pt x="1972974" y="690580"/>
                  <a:pt x="1968277" y="690580"/>
                  <a:pt x="1963581" y="695277"/>
                </a:cubicBezTo>
                <a:cubicBezTo>
                  <a:pt x="1968277" y="692928"/>
                  <a:pt x="1982373" y="676487"/>
                  <a:pt x="1987068" y="671789"/>
                </a:cubicBezTo>
                <a:cubicBezTo>
                  <a:pt x="1987068" y="667092"/>
                  <a:pt x="1963581" y="685882"/>
                  <a:pt x="1951838" y="697626"/>
                </a:cubicBezTo>
                <a:cubicBezTo>
                  <a:pt x="1958883" y="695277"/>
                  <a:pt x="1963581" y="692928"/>
                  <a:pt x="1968277" y="690580"/>
                </a:cubicBezTo>
                <a:cubicBezTo>
                  <a:pt x="1958883" y="702324"/>
                  <a:pt x="1956531" y="697626"/>
                  <a:pt x="1944790" y="709370"/>
                </a:cubicBezTo>
                <a:lnTo>
                  <a:pt x="1944790" y="702324"/>
                </a:lnTo>
                <a:cubicBezTo>
                  <a:pt x="1944790" y="702324"/>
                  <a:pt x="1949488" y="699975"/>
                  <a:pt x="1954188" y="695277"/>
                </a:cubicBezTo>
                <a:cubicBezTo>
                  <a:pt x="1951838" y="695277"/>
                  <a:pt x="1956531" y="692928"/>
                  <a:pt x="1958883" y="688231"/>
                </a:cubicBezTo>
                <a:cubicBezTo>
                  <a:pt x="1965931" y="683533"/>
                  <a:pt x="1980023" y="671789"/>
                  <a:pt x="1994116" y="660046"/>
                </a:cubicBezTo>
                <a:cubicBezTo>
                  <a:pt x="1994116" y="660046"/>
                  <a:pt x="1991766" y="657697"/>
                  <a:pt x="1991766" y="657697"/>
                </a:cubicBezTo>
                <a:cubicBezTo>
                  <a:pt x="1977673" y="667092"/>
                  <a:pt x="1965931" y="678836"/>
                  <a:pt x="1958883" y="683533"/>
                </a:cubicBezTo>
                <a:cubicBezTo>
                  <a:pt x="1961230" y="678836"/>
                  <a:pt x="1982373" y="660046"/>
                  <a:pt x="1987068" y="657697"/>
                </a:cubicBezTo>
                <a:cubicBezTo>
                  <a:pt x="1987068" y="655348"/>
                  <a:pt x="1954188" y="681185"/>
                  <a:pt x="1954188" y="674138"/>
                </a:cubicBezTo>
                <a:lnTo>
                  <a:pt x="1949488" y="678836"/>
                </a:lnTo>
                <a:cubicBezTo>
                  <a:pt x="1947140" y="678836"/>
                  <a:pt x="1949488" y="674138"/>
                  <a:pt x="1944790" y="676487"/>
                </a:cubicBezTo>
                <a:cubicBezTo>
                  <a:pt x="1947140" y="674138"/>
                  <a:pt x="1951838" y="670615"/>
                  <a:pt x="1956531" y="667386"/>
                </a:cubicBezTo>
                <a:lnTo>
                  <a:pt x="1958316" y="666272"/>
                </a:lnTo>
                <a:lnTo>
                  <a:pt x="1966811" y="663863"/>
                </a:lnTo>
                <a:cubicBezTo>
                  <a:pt x="1974736" y="660634"/>
                  <a:pt x="1983545" y="656523"/>
                  <a:pt x="1991766" y="653000"/>
                </a:cubicBezTo>
                <a:cubicBezTo>
                  <a:pt x="1991766" y="650651"/>
                  <a:pt x="1991766" y="650651"/>
                  <a:pt x="1991766" y="650651"/>
                </a:cubicBezTo>
                <a:lnTo>
                  <a:pt x="1959889" y="657362"/>
                </a:lnTo>
                <a:lnTo>
                  <a:pt x="1960538" y="656894"/>
                </a:lnTo>
                <a:lnTo>
                  <a:pt x="1962112" y="656523"/>
                </a:lnTo>
                <a:cubicBezTo>
                  <a:pt x="1968277" y="654761"/>
                  <a:pt x="1974152" y="653000"/>
                  <a:pt x="1975324" y="653000"/>
                </a:cubicBezTo>
                <a:lnTo>
                  <a:pt x="1963504" y="654751"/>
                </a:lnTo>
                <a:lnTo>
                  <a:pt x="1965931" y="653000"/>
                </a:lnTo>
                <a:lnTo>
                  <a:pt x="1962649" y="654393"/>
                </a:lnTo>
                <a:lnTo>
                  <a:pt x="1957675" y="652053"/>
                </a:lnTo>
                <a:lnTo>
                  <a:pt x="1940096" y="660046"/>
                </a:lnTo>
                <a:cubicBezTo>
                  <a:pt x="1942441" y="657697"/>
                  <a:pt x="1942441" y="655347"/>
                  <a:pt x="1930696" y="657697"/>
                </a:cubicBezTo>
                <a:lnTo>
                  <a:pt x="1955908" y="650974"/>
                </a:lnTo>
                <a:lnTo>
                  <a:pt x="1954188" y="638908"/>
                </a:lnTo>
                <a:cubicBezTo>
                  <a:pt x="1958883" y="638908"/>
                  <a:pt x="1965931" y="634210"/>
                  <a:pt x="1958883" y="631861"/>
                </a:cubicBezTo>
                <a:cubicBezTo>
                  <a:pt x="1961230" y="631861"/>
                  <a:pt x="1961230" y="634210"/>
                  <a:pt x="1961230" y="634210"/>
                </a:cubicBezTo>
                <a:cubicBezTo>
                  <a:pt x="1968277" y="631861"/>
                  <a:pt x="1961230" y="629512"/>
                  <a:pt x="1954188" y="627164"/>
                </a:cubicBezTo>
                <a:cubicBezTo>
                  <a:pt x="1947140" y="624815"/>
                  <a:pt x="1940096" y="620117"/>
                  <a:pt x="1949488" y="620117"/>
                </a:cubicBezTo>
                <a:cubicBezTo>
                  <a:pt x="1944790" y="622466"/>
                  <a:pt x="1954188" y="624815"/>
                  <a:pt x="1961230" y="627164"/>
                </a:cubicBezTo>
                <a:cubicBezTo>
                  <a:pt x="1954188" y="622466"/>
                  <a:pt x="1965931" y="617769"/>
                  <a:pt x="1942441" y="610722"/>
                </a:cubicBezTo>
                <a:cubicBezTo>
                  <a:pt x="1947140" y="608373"/>
                  <a:pt x="1944790" y="606025"/>
                  <a:pt x="1956531" y="610722"/>
                </a:cubicBezTo>
                <a:cubicBezTo>
                  <a:pt x="1951838" y="606025"/>
                  <a:pt x="1949488" y="601327"/>
                  <a:pt x="1947140" y="596630"/>
                </a:cubicBezTo>
                <a:cubicBezTo>
                  <a:pt x="1947140" y="598978"/>
                  <a:pt x="1954188" y="601327"/>
                  <a:pt x="1956531" y="601327"/>
                </a:cubicBezTo>
                <a:cubicBezTo>
                  <a:pt x="1951838" y="603676"/>
                  <a:pt x="1968277" y="617769"/>
                  <a:pt x="1954188" y="613071"/>
                </a:cubicBezTo>
                <a:cubicBezTo>
                  <a:pt x="1968277" y="620117"/>
                  <a:pt x="1975324" y="622466"/>
                  <a:pt x="1987068" y="627164"/>
                </a:cubicBezTo>
                <a:cubicBezTo>
                  <a:pt x="1980023" y="620117"/>
                  <a:pt x="1961230" y="603676"/>
                  <a:pt x="1951838" y="589584"/>
                </a:cubicBezTo>
                <a:cubicBezTo>
                  <a:pt x="1954188" y="589584"/>
                  <a:pt x="1958883" y="589584"/>
                  <a:pt x="1963581" y="589584"/>
                </a:cubicBezTo>
                <a:lnTo>
                  <a:pt x="1958883" y="584887"/>
                </a:lnTo>
                <a:lnTo>
                  <a:pt x="1972974" y="594281"/>
                </a:lnTo>
                <a:cubicBezTo>
                  <a:pt x="1970625" y="591932"/>
                  <a:pt x="1968277" y="589584"/>
                  <a:pt x="1970625" y="589584"/>
                </a:cubicBezTo>
                <a:cubicBezTo>
                  <a:pt x="1972974" y="589584"/>
                  <a:pt x="1972974" y="591932"/>
                  <a:pt x="1975324" y="594281"/>
                </a:cubicBezTo>
                <a:lnTo>
                  <a:pt x="1974152" y="591932"/>
                </a:lnTo>
                <a:lnTo>
                  <a:pt x="1987360" y="607787"/>
                </a:lnTo>
                <a:lnTo>
                  <a:pt x="1984718" y="606025"/>
                </a:lnTo>
                <a:lnTo>
                  <a:pt x="1991760" y="613067"/>
                </a:lnTo>
                <a:lnTo>
                  <a:pt x="1989417" y="610722"/>
                </a:lnTo>
                <a:lnTo>
                  <a:pt x="1991766" y="613068"/>
                </a:lnTo>
                <a:lnTo>
                  <a:pt x="1991766" y="613071"/>
                </a:lnTo>
                <a:lnTo>
                  <a:pt x="1994116" y="615420"/>
                </a:lnTo>
                <a:lnTo>
                  <a:pt x="1991766" y="613068"/>
                </a:lnTo>
                <a:lnTo>
                  <a:pt x="1987360" y="607787"/>
                </a:lnTo>
                <a:lnTo>
                  <a:pt x="1991766" y="610722"/>
                </a:lnTo>
                <a:cubicBezTo>
                  <a:pt x="1984718" y="603676"/>
                  <a:pt x="1980023" y="596630"/>
                  <a:pt x="1972974" y="589584"/>
                </a:cubicBezTo>
                <a:lnTo>
                  <a:pt x="1974152" y="591932"/>
                </a:lnTo>
                <a:lnTo>
                  <a:pt x="1968277" y="584887"/>
                </a:lnTo>
                <a:cubicBezTo>
                  <a:pt x="1970625" y="584887"/>
                  <a:pt x="1975324" y="587234"/>
                  <a:pt x="1977673" y="589584"/>
                </a:cubicBezTo>
                <a:cubicBezTo>
                  <a:pt x="1970625" y="575492"/>
                  <a:pt x="1972974" y="577840"/>
                  <a:pt x="1970625" y="563748"/>
                </a:cubicBezTo>
                <a:cubicBezTo>
                  <a:pt x="1972974" y="568445"/>
                  <a:pt x="1975324" y="573143"/>
                  <a:pt x="1977673" y="575492"/>
                </a:cubicBezTo>
                <a:cubicBezTo>
                  <a:pt x="1975324" y="566096"/>
                  <a:pt x="1980023" y="568445"/>
                  <a:pt x="1984718" y="573143"/>
                </a:cubicBezTo>
                <a:cubicBezTo>
                  <a:pt x="1989417" y="577840"/>
                  <a:pt x="1991766" y="582538"/>
                  <a:pt x="1989417" y="575492"/>
                </a:cubicBezTo>
                <a:cubicBezTo>
                  <a:pt x="1991766" y="570793"/>
                  <a:pt x="1987068" y="561399"/>
                  <a:pt x="1987068" y="556701"/>
                </a:cubicBezTo>
                <a:cubicBezTo>
                  <a:pt x="1987068" y="556701"/>
                  <a:pt x="1989417" y="561399"/>
                  <a:pt x="1989417" y="561399"/>
                </a:cubicBezTo>
                <a:cubicBezTo>
                  <a:pt x="1989417" y="559050"/>
                  <a:pt x="1989417" y="554352"/>
                  <a:pt x="1989417" y="549655"/>
                </a:cubicBezTo>
                <a:cubicBezTo>
                  <a:pt x="1991766" y="552004"/>
                  <a:pt x="1989417" y="556701"/>
                  <a:pt x="1994116" y="561399"/>
                </a:cubicBezTo>
                <a:cubicBezTo>
                  <a:pt x="1996461" y="552004"/>
                  <a:pt x="2001159" y="544957"/>
                  <a:pt x="2005859" y="549655"/>
                </a:cubicBezTo>
                <a:cubicBezTo>
                  <a:pt x="2015252" y="547306"/>
                  <a:pt x="2001159" y="526167"/>
                  <a:pt x="2008209" y="528516"/>
                </a:cubicBezTo>
                <a:cubicBezTo>
                  <a:pt x="2010559" y="540260"/>
                  <a:pt x="2010559" y="549655"/>
                  <a:pt x="2015252" y="552004"/>
                </a:cubicBezTo>
                <a:cubicBezTo>
                  <a:pt x="2015252" y="544957"/>
                  <a:pt x="2015252" y="537911"/>
                  <a:pt x="2019952" y="533213"/>
                </a:cubicBezTo>
                <a:lnTo>
                  <a:pt x="2019952" y="547306"/>
                </a:lnTo>
                <a:cubicBezTo>
                  <a:pt x="2022301" y="547306"/>
                  <a:pt x="2024651" y="544957"/>
                  <a:pt x="2024651" y="556701"/>
                </a:cubicBezTo>
                <a:lnTo>
                  <a:pt x="2025617" y="555293"/>
                </a:lnTo>
                <a:lnTo>
                  <a:pt x="2026121" y="556995"/>
                </a:lnTo>
                <a:lnTo>
                  <a:pt x="2028133" y="552412"/>
                </a:lnTo>
                <a:lnTo>
                  <a:pt x="2029347" y="554352"/>
                </a:lnTo>
                <a:cubicBezTo>
                  <a:pt x="2031694" y="549655"/>
                  <a:pt x="2031694" y="542609"/>
                  <a:pt x="2031694" y="535562"/>
                </a:cubicBezTo>
                <a:cubicBezTo>
                  <a:pt x="2031694" y="526167"/>
                  <a:pt x="2029347" y="519121"/>
                  <a:pt x="2029347" y="516772"/>
                </a:cubicBezTo>
                <a:close/>
                <a:moveTo>
                  <a:pt x="3827463" y="351397"/>
                </a:moveTo>
                <a:cubicBezTo>
                  <a:pt x="3824527" y="349966"/>
                  <a:pt x="3820857" y="350553"/>
                  <a:pt x="3816746" y="354664"/>
                </a:cubicBezTo>
                <a:cubicBezTo>
                  <a:pt x="3830839" y="357011"/>
                  <a:pt x="3802653" y="378150"/>
                  <a:pt x="3826141" y="378150"/>
                </a:cubicBezTo>
                <a:cubicBezTo>
                  <a:pt x="3838473" y="378150"/>
                  <a:pt x="3836272" y="355690"/>
                  <a:pt x="3827463" y="351397"/>
                </a:cubicBezTo>
                <a:close/>
                <a:moveTo>
                  <a:pt x="2920789" y="42103"/>
                </a:moveTo>
                <a:lnTo>
                  <a:pt x="2925532" y="44039"/>
                </a:lnTo>
                <a:cubicBezTo>
                  <a:pt x="2929202" y="46094"/>
                  <a:pt x="2934193" y="49324"/>
                  <a:pt x="2940652" y="54021"/>
                </a:cubicBezTo>
                <a:close/>
                <a:moveTo>
                  <a:pt x="2871627" y="31228"/>
                </a:moveTo>
                <a:lnTo>
                  <a:pt x="2887218" y="42032"/>
                </a:lnTo>
                <a:cubicBezTo>
                  <a:pt x="2895439" y="48785"/>
                  <a:pt x="2900725" y="54070"/>
                  <a:pt x="2903072" y="56419"/>
                </a:cubicBezTo>
                <a:cubicBezTo>
                  <a:pt x="2905421" y="58767"/>
                  <a:pt x="2903072" y="58767"/>
                  <a:pt x="2898375" y="54070"/>
                </a:cubicBezTo>
                <a:cubicBezTo>
                  <a:pt x="2896026" y="51721"/>
                  <a:pt x="2892503" y="48198"/>
                  <a:pt x="2887511" y="43794"/>
                </a:cubicBezTo>
                <a:close/>
                <a:moveTo>
                  <a:pt x="2785633" y="25837"/>
                </a:moveTo>
                <a:lnTo>
                  <a:pt x="2790330" y="28900"/>
                </a:lnTo>
                <a:lnTo>
                  <a:pt x="2775836" y="32681"/>
                </a:lnTo>
                <a:close/>
                <a:moveTo>
                  <a:pt x="2804424" y="0"/>
                </a:moveTo>
                <a:cubicBezTo>
                  <a:pt x="2834957" y="0"/>
                  <a:pt x="2860793" y="9395"/>
                  <a:pt x="2881932" y="18790"/>
                </a:cubicBezTo>
                <a:lnTo>
                  <a:pt x="2920789" y="42103"/>
                </a:lnTo>
                <a:lnTo>
                  <a:pt x="2918339" y="41103"/>
                </a:lnTo>
                <a:cubicBezTo>
                  <a:pt x="2915990" y="41103"/>
                  <a:pt x="2918338" y="44626"/>
                  <a:pt x="2924210" y="49323"/>
                </a:cubicBezTo>
                <a:cubicBezTo>
                  <a:pt x="2935954" y="61067"/>
                  <a:pt x="2959442" y="84555"/>
                  <a:pt x="2978232" y="117438"/>
                </a:cubicBezTo>
                <a:cubicBezTo>
                  <a:pt x="2997022" y="150321"/>
                  <a:pt x="3011115" y="190250"/>
                  <a:pt x="3020510" y="225481"/>
                </a:cubicBezTo>
                <a:cubicBezTo>
                  <a:pt x="3029905" y="260713"/>
                  <a:pt x="3034604" y="293595"/>
                  <a:pt x="3036951" y="317083"/>
                </a:cubicBezTo>
                <a:cubicBezTo>
                  <a:pt x="3025208" y="270108"/>
                  <a:pt x="3013464" y="216086"/>
                  <a:pt x="2989977" y="155018"/>
                </a:cubicBezTo>
                <a:cubicBezTo>
                  <a:pt x="2978232" y="124484"/>
                  <a:pt x="2959442" y="93950"/>
                  <a:pt x="2935954" y="68114"/>
                </a:cubicBezTo>
                <a:cubicBezTo>
                  <a:pt x="2912466" y="42278"/>
                  <a:pt x="2881932" y="18790"/>
                  <a:pt x="2846700" y="9395"/>
                </a:cubicBezTo>
                <a:cubicBezTo>
                  <a:pt x="2830260" y="2349"/>
                  <a:pt x="2809120" y="0"/>
                  <a:pt x="2790330" y="2349"/>
                </a:cubicBezTo>
                <a:cubicBezTo>
                  <a:pt x="2771540" y="4698"/>
                  <a:pt x="2755098" y="9395"/>
                  <a:pt x="2738657" y="18790"/>
                </a:cubicBezTo>
                <a:cubicBezTo>
                  <a:pt x="2705774" y="35232"/>
                  <a:pt x="2689332" y="65765"/>
                  <a:pt x="2679937" y="91601"/>
                </a:cubicBezTo>
                <a:cubicBezTo>
                  <a:pt x="2672891" y="115089"/>
                  <a:pt x="2670543" y="136228"/>
                  <a:pt x="2672891" y="150321"/>
                </a:cubicBezTo>
                <a:cubicBezTo>
                  <a:pt x="2675240" y="164414"/>
                  <a:pt x="2677588" y="173809"/>
                  <a:pt x="2679937" y="176157"/>
                </a:cubicBezTo>
                <a:cubicBezTo>
                  <a:pt x="2679937" y="152670"/>
                  <a:pt x="2679937" y="126833"/>
                  <a:pt x="2686984" y="103345"/>
                </a:cubicBezTo>
                <a:cubicBezTo>
                  <a:pt x="2694030" y="77509"/>
                  <a:pt x="2708123" y="54021"/>
                  <a:pt x="2729262" y="37580"/>
                </a:cubicBezTo>
                <a:cubicBezTo>
                  <a:pt x="2750401" y="18790"/>
                  <a:pt x="2778586" y="11744"/>
                  <a:pt x="2804424" y="11744"/>
                </a:cubicBezTo>
                <a:cubicBezTo>
                  <a:pt x="2818516" y="11744"/>
                  <a:pt x="2831434" y="14092"/>
                  <a:pt x="2843472" y="17909"/>
                </a:cubicBezTo>
                <a:lnTo>
                  <a:pt x="2868290" y="28916"/>
                </a:lnTo>
                <a:lnTo>
                  <a:pt x="2853748" y="18838"/>
                </a:lnTo>
                <a:cubicBezTo>
                  <a:pt x="2858446" y="21187"/>
                  <a:pt x="2863143" y="25884"/>
                  <a:pt x="2867842" y="28233"/>
                </a:cubicBezTo>
                <a:lnTo>
                  <a:pt x="2869232" y="29333"/>
                </a:lnTo>
                <a:lnTo>
                  <a:pt x="2877235" y="32883"/>
                </a:lnTo>
                <a:lnTo>
                  <a:pt x="2871520" y="31143"/>
                </a:lnTo>
                <a:lnTo>
                  <a:pt x="2871627" y="31228"/>
                </a:lnTo>
                <a:lnTo>
                  <a:pt x="2871493" y="31135"/>
                </a:lnTo>
                <a:lnTo>
                  <a:pt x="2823213" y="16442"/>
                </a:lnTo>
                <a:cubicBezTo>
                  <a:pt x="2802074" y="14093"/>
                  <a:pt x="2780935" y="18790"/>
                  <a:pt x="2762144" y="25837"/>
                </a:cubicBezTo>
                <a:cubicBezTo>
                  <a:pt x="2745703" y="32883"/>
                  <a:pt x="2731610" y="44626"/>
                  <a:pt x="2722215" y="56370"/>
                </a:cubicBezTo>
                <a:cubicBezTo>
                  <a:pt x="2715170" y="68114"/>
                  <a:pt x="2710471" y="77509"/>
                  <a:pt x="2708123" y="84555"/>
                </a:cubicBezTo>
                <a:cubicBezTo>
                  <a:pt x="2717518" y="65765"/>
                  <a:pt x="2731610" y="49323"/>
                  <a:pt x="2748053" y="39928"/>
                </a:cubicBezTo>
                <a:lnTo>
                  <a:pt x="2775836" y="32681"/>
                </a:lnTo>
                <a:lnTo>
                  <a:pt x="2764201" y="40809"/>
                </a:lnTo>
                <a:cubicBezTo>
                  <a:pt x="2756860" y="46388"/>
                  <a:pt x="2749226" y="51672"/>
                  <a:pt x="2741006" y="54021"/>
                </a:cubicBezTo>
                <a:cubicBezTo>
                  <a:pt x="2766842" y="75160"/>
                  <a:pt x="2738657" y="105694"/>
                  <a:pt x="2795027" y="122136"/>
                </a:cubicBezTo>
                <a:cubicBezTo>
                  <a:pt x="2818515" y="112740"/>
                  <a:pt x="2809120" y="93950"/>
                  <a:pt x="2830260" y="89253"/>
                </a:cubicBezTo>
                <a:cubicBezTo>
                  <a:pt x="2884281" y="115089"/>
                  <a:pt x="2947698" y="115089"/>
                  <a:pt x="2872537" y="96299"/>
                </a:cubicBezTo>
                <a:cubicBezTo>
                  <a:pt x="2867840" y="93950"/>
                  <a:pt x="2856096" y="100997"/>
                  <a:pt x="2842003" y="89253"/>
                </a:cubicBezTo>
                <a:cubicBezTo>
                  <a:pt x="2827910" y="75160"/>
                  <a:pt x="2820864" y="58719"/>
                  <a:pt x="2820864" y="39928"/>
                </a:cubicBezTo>
                <a:cubicBezTo>
                  <a:pt x="2816167" y="42278"/>
                  <a:pt x="2811469" y="41690"/>
                  <a:pt x="2805891" y="39048"/>
                </a:cubicBezTo>
                <a:lnTo>
                  <a:pt x="2790330" y="28900"/>
                </a:lnTo>
                <a:lnTo>
                  <a:pt x="2802074" y="25837"/>
                </a:lnTo>
                <a:cubicBezTo>
                  <a:pt x="2839654" y="28185"/>
                  <a:pt x="2870188" y="42278"/>
                  <a:pt x="2893676" y="61067"/>
                </a:cubicBezTo>
                <a:cubicBezTo>
                  <a:pt x="2943000" y="100997"/>
                  <a:pt x="2966488" y="152670"/>
                  <a:pt x="2982930" y="199644"/>
                </a:cubicBezTo>
                <a:cubicBezTo>
                  <a:pt x="3013464" y="293595"/>
                  <a:pt x="3027557" y="375802"/>
                  <a:pt x="3039300" y="460358"/>
                </a:cubicBezTo>
                <a:cubicBezTo>
                  <a:pt x="3034604" y="411033"/>
                  <a:pt x="3027557" y="359360"/>
                  <a:pt x="3018161" y="310037"/>
                </a:cubicBezTo>
                <a:cubicBezTo>
                  <a:pt x="3008766" y="260713"/>
                  <a:pt x="2999371" y="209039"/>
                  <a:pt x="2978232" y="159716"/>
                </a:cubicBezTo>
                <a:cubicBezTo>
                  <a:pt x="2992325" y="166762"/>
                  <a:pt x="3004069" y="201993"/>
                  <a:pt x="3013464" y="244271"/>
                </a:cubicBezTo>
                <a:cubicBezTo>
                  <a:pt x="3025208" y="286549"/>
                  <a:pt x="3032254" y="333525"/>
                  <a:pt x="3043998" y="375802"/>
                </a:cubicBezTo>
                <a:cubicBezTo>
                  <a:pt x="3051044" y="526123"/>
                  <a:pt x="3072184" y="641213"/>
                  <a:pt x="3074532" y="763348"/>
                </a:cubicBezTo>
                <a:cubicBezTo>
                  <a:pt x="3072184" y="732814"/>
                  <a:pt x="3069835" y="730465"/>
                  <a:pt x="3067486" y="697582"/>
                </a:cubicBezTo>
                <a:cubicBezTo>
                  <a:pt x="3074532" y="803277"/>
                  <a:pt x="3076881" y="883135"/>
                  <a:pt x="3079231" y="946552"/>
                </a:cubicBezTo>
                <a:cubicBezTo>
                  <a:pt x="3079231" y="979442"/>
                  <a:pt x="3081578" y="1005274"/>
                  <a:pt x="3083927" y="1031108"/>
                </a:cubicBezTo>
                <a:cubicBezTo>
                  <a:pt x="3086276" y="1056951"/>
                  <a:pt x="3088625" y="1078094"/>
                  <a:pt x="3095671" y="1092184"/>
                </a:cubicBezTo>
                <a:cubicBezTo>
                  <a:pt x="3114461" y="1129761"/>
                  <a:pt x="3147344" y="1155597"/>
                  <a:pt x="3187274" y="1155597"/>
                </a:cubicBezTo>
                <a:cubicBezTo>
                  <a:pt x="3213110" y="1155597"/>
                  <a:pt x="3250690" y="1143853"/>
                  <a:pt x="3276528" y="1120367"/>
                </a:cubicBezTo>
                <a:cubicBezTo>
                  <a:pt x="3290620" y="1108624"/>
                  <a:pt x="3302364" y="1094535"/>
                  <a:pt x="3311758" y="1080442"/>
                </a:cubicBezTo>
                <a:cubicBezTo>
                  <a:pt x="3318805" y="1066348"/>
                  <a:pt x="3325851" y="1049902"/>
                  <a:pt x="3328200" y="1035806"/>
                </a:cubicBezTo>
                <a:cubicBezTo>
                  <a:pt x="3335246" y="1007623"/>
                  <a:pt x="3332898" y="984138"/>
                  <a:pt x="3330549" y="972396"/>
                </a:cubicBezTo>
                <a:cubicBezTo>
                  <a:pt x="3325851" y="960655"/>
                  <a:pt x="3325851" y="963003"/>
                  <a:pt x="3323502" y="981791"/>
                </a:cubicBezTo>
                <a:cubicBezTo>
                  <a:pt x="3321155" y="960655"/>
                  <a:pt x="3323502" y="972396"/>
                  <a:pt x="3321155" y="1000578"/>
                </a:cubicBezTo>
                <a:cubicBezTo>
                  <a:pt x="3321155" y="1014669"/>
                  <a:pt x="3316456" y="1033457"/>
                  <a:pt x="3309410" y="1049902"/>
                </a:cubicBezTo>
                <a:cubicBezTo>
                  <a:pt x="3309410" y="1047553"/>
                  <a:pt x="3309410" y="1047553"/>
                  <a:pt x="3307061" y="1045204"/>
                </a:cubicBezTo>
                <a:cubicBezTo>
                  <a:pt x="3307061" y="1047553"/>
                  <a:pt x="3307061" y="1047553"/>
                  <a:pt x="3304712" y="1049902"/>
                </a:cubicBezTo>
                <a:cubicBezTo>
                  <a:pt x="3318805" y="1017016"/>
                  <a:pt x="3321155" y="972396"/>
                  <a:pt x="3307061" y="930110"/>
                </a:cubicBezTo>
                <a:cubicBezTo>
                  <a:pt x="3297666" y="904274"/>
                  <a:pt x="3283573" y="876089"/>
                  <a:pt x="3271829" y="838509"/>
                </a:cubicBezTo>
                <a:cubicBezTo>
                  <a:pt x="3267132" y="819719"/>
                  <a:pt x="3260085" y="798580"/>
                  <a:pt x="3260085" y="775092"/>
                </a:cubicBezTo>
                <a:cubicBezTo>
                  <a:pt x="3260085" y="749255"/>
                  <a:pt x="3264783" y="723419"/>
                  <a:pt x="3274178" y="699931"/>
                </a:cubicBezTo>
                <a:cubicBezTo>
                  <a:pt x="3276528" y="695234"/>
                  <a:pt x="3278876" y="690537"/>
                  <a:pt x="3281225" y="685839"/>
                </a:cubicBezTo>
                <a:cubicBezTo>
                  <a:pt x="3316456" y="690537"/>
                  <a:pt x="3325851" y="662352"/>
                  <a:pt x="3321155" y="636515"/>
                </a:cubicBezTo>
                <a:cubicBezTo>
                  <a:pt x="3321155" y="634166"/>
                  <a:pt x="3323502" y="634166"/>
                  <a:pt x="3325851" y="631818"/>
                </a:cubicBezTo>
                <a:cubicBezTo>
                  <a:pt x="3351688" y="615376"/>
                  <a:pt x="3384571" y="605981"/>
                  <a:pt x="3417454" y="610679"/>
                </a:cubicBezTo>
                <a:cubicBezTo>
                  <a:pt x="3457383" y="617725"/>
                  <a:pt x="3494963" y="641213"/>
                  <a:pt x="3518452" y="674096"/>
                </a:cubicBezTo>
                <a:cubicBezTo>
                  <a:pt x="3516102" y="676444"/>
                  <a:pt x="3516102" y="678793"/>
                  <a:pt x="3513754" y="678793"/>
                </a:cubicBezTo>
                <a:cubicBezTo>
                  <a:pt x="3509056" y="674096"/>
                  <a:pt x="3506708" y="671747"/>
                  <a:pt x="3506708" y="671747"/>
                </a:cubicBezTo>
                <a:lnTo>
                  <a:pt x="3508176" y="676153"/>
                </a:lnTo>
                <a:lnTo>
                  <a:pt x="3509056" y="676446"/>
                </a:lnTo>
                <a:lnTo>
                  <a:pt x="3509056" y="678793"/>
                </a:lnTo>
                <a:lnTo>
                  <a:pt x="3509056" y="683492"/>
                </a:lnTo>
                <a:lnTo>
                  <a:pt x="3505594" y="678298"/>
                </a:lnTo>
                <a:lnTo>
                  <a:pt x="3494670" y="676738"/>
                </a:lnTo>
                <a:cubicBezTo>
                  <a:pt x="3490266" y="676444"/>
                  <a:pt x="3486743" y="677619"/>
                  <a:pt x="3485568" y="683491"/>
                </a:cubicBezTo>
                <a:cubicBezTo>
                  <a:pt x="3499661" y="692885"/>
                  <a:pt x="3504359" y="685839"/>
                  <a:pt x="3511405" y="683491"/>
                </a:cubicBezTo>
                <a:cubicBezTo>
                  <a:pt x="3516102" y="688188"/>
                  <a:pt x="3518452" y="695234"/>
                  <a:pt x="3520800" y="702280"/>
                </a:cubicBezTo>
                <a:cubicBezTo>
                  <a:pt x="3518452" y="704629"/>
                  <a:pt x="3513754" y="706977"/>
                  <a:pt x="3511405" y="706977"/>
                </a:cubicBezTo>
                <a:cubicBezTo>
                  <a:pt x="3471475" y="718721"/>
                  <a:pt x="3429198" y="718721"/>
                  <a:pt x="3391618" y="732814"/>
                </a:cubicBezTo>
                <a:cubicBezTo>
                  <a:pt x="3415105" y="737512"/>
                  <a:pt x="3450337" y="718721"/>
                  <a:pt x="3459732" y="732814"/>
                </a:cubicBezTo>
                <a:cubicBezTo>
                  <a:pt x="3450337" y="744558"/>
                  <a:pt x="3405710" y="732814"/>
                  <a:pt x="3417454" y="756302"/>
                </a:cubicBezTo>
                <a:cubicBezTo>
                  <a:pt x="3419802" y="751604"/>
                  <a:pt x="3443290" y="737512"/>
                  <a:pt x="3438593" y="751604"/>
                </a:cubicBezTo>
                <a:cubicBezTo>
                  <a:pt x="3433895" y="758651"/>
                  <a:pt x="3429198" y="763348"/>
                  <a:pt x="3424500" y="765697"/>
                </a:cubicBezTo>
                <a:cubicBezTo>
                  <a:pt x="3433895" y="770394"/>
                  <a:pt x="3443290" y="772743"/>
                  <a:pt x="3450337" y="770394"/>
                </a:cubicBezTo>
                <a:cubicBezTo>
                  <a:pt x="3473825" y="812672"/>
                  <a:pt x="3412756" y="847903"/>
                  <a:pt x="3410407" y="883135"/>
                </a:cubicBezTo>
                <a:cubicBezTo>
                  <a:pt x="3415105" y="876089"/>
                  <a:pt x="3419802" y="876089"/>
                  <a:pt x="3426849" y="876089"/>
                </a:cubicBezTo>
                <a:cubicBezTo>
                  <a:pt x="3419802" y="901925"/>
                  <a:pt x="3415105" y="920715"/>
                  <a:pt x="3398664" y="946552"/>
                </a:cubicBezTo>
                <a:cubicBezTo>
                  <a:pt x="3422151" y="1005274"/>
                  <a:pt x="3356385" y="1045204"/>
                  <a:pt x="3325851" y="1073396"/>
                </a:cubicBezTo>
                <a:cubicBezTo>
                  <a:pt x="3321155" y="1096878"/>
                  <a:pt x="3318805" y="1087490"/>
                  <a:pt x="3316456" y="1110971"/>
                </a:cubicBezTo>
                <a:cubicBezTo>
                  <a:pt x="3311758" y="1108624"/>
                  <a:pt x="3309410" y="1108624"/>
                  <a:pt x="3304712" y="1106282"/>
                </a:cubicBezTo>
                <a:cubicBezTo>
                  <a:pt x="3302364" y="1127413"/>
                  <a:pt x="3307061" y="1146203"/>
                  <a:pt x="3314107" y="1164992"/>
                </a:cubicBezTo>
                <a:cubicBezTo>
                  <a:pt x="3302364" y="1169690"/>
                  <a:pt x="3297666" y="1186132"/>
                  <a:pt x="3281225" y="1179085"/>
                </a:cubicBezTo>
                <a:cubicBezTo>
                  <a:pt x="3281225" y="1200225"/>
                  <a:pt x="3267132" y="1197876"/>
                  <a:pt x="3271829" y="1216667"/>
                </a:cubicBezTo>
                <a:cubicBezTo>
                  <a:pt x="3288271" y="1228411"/>
                  <a:pt x="3292969" y="1214318"/>
                  <a:pt x="3309410" y="1226063"/>
                </a:cubicBezTo>
                <a:cubicBezTo>
                  <a:pt x="3290620" y="1263644"/>
                  <a:pt x="3318805" y="1289482"/>
                  <a:pt x="3321155" y="1331761"/>
                </a:cubicBezTo>
                <a:cubicBezTo>
                  <a:pt x="3302364" y="1317668"/>
                  <a:pt x="3292969" y="1334109"/>
                  <a:pt x="3285922" y="1350552"/>
                </a:cubicBezTo>
                <a:cubicBezTo>
                  <a:pt x="3292969" y="1357598"/>
                  <a:pt x="3316456" y="1343506"/>
                  <a:pt x="3314107" y="1362296"/>
                </a:cubicBezTo>
                <a:cubicBezTo>
                  <a:pt x="3271829" y="1435111"/>
                  <a:pt x="3260085" y="1467995"/>
                  <a:pt x="3208412" y="1503227"/>
                </a:cubicBezTo>
                <a:cubicBezTo>
                  <a:pt x="3215459" y="1510274"/>
                  <a:pt x="3215459" y="1519669"/>
                  <a:pt x="3210761" y="1531414"/>
                </a:cubicBezTo>
                <a:cubicBezTo>
                  <a:pt x="3170832" y="1550204"/>
                  <a:pt x="3107415" y="1576042"/>
                  <a:pt x="3114461" y="1634760"/>
                </a:cubicBezTo>
                <a:cubicBezTo>
                  <a:pt x="3121508" y="1637109"/>
                  <a:pt x="3130903" y="1641806"/>
                  <a:pt x="3137949" y="1644155"/>
                </a:cubicBezTo>
                <a:cubicBezTo>
                  <a:pt x="3177878" y="1627714"/>
                  <a:pt x="3170832" y="1573693"/>
                  <a:pt x="3215459" y="1573693"/>
                </a:cubicBezTo>
                <a:cubicBezTo>
                  <a:pt x="3238948" y="1484436"/>
                  <a:pt x="3386920" y="1449204"/>
                  <a:pt x="3361083" y="1348203"/>
                </a:cubicBezTo>
                <a:cubicBezTo>
                  <a:pt x="3372827" y="1327063"/>
                  <a:pt x="3405710" y="1310622"/>
                  <a:pt x="3410407" y="1341156"/>
                </a:cubicBezTo>
                <a:cubicBezTo>
                  <a:pt x="3389268" y="1338808"/>
                  <a:pt x="3396315" y="1348203"/>
                  <a:pt x="3384571" y="1357598"/>
                </a:cubicBezTo>
                <a:cubicBezTo>
                  <a:pt x="3405710" y="1371692"/>
                  <a:pt x="3410407" y="1352901"/>
                  <a:pt x="3426849" y="1355249"/>
                </a:cubicBezTo>
                <a:cubicBezTo>
                  <a:pt x="3433895" y="1383436"/>
                  <a:pt x="3457383" y="1369342"/>
                  <a:pt x="3485568" y="1378738"/>
                </a:cubicBezTo>
                <a:cubicBezTo>
                  <a:pt x="3527846" y="1329412"/>
                  <a:pt x="3588915" y="1289482"/>
                  <a:pt x="3600658" y="1214318"/>
                </a:cubicBezTo>
                <a:cubicBezTo>
                  <a:pt x="3617100" y="1209620"/>
                  <a:pt x="3635890" y="1214318"/>
                  <a:pt x="3647634" y="1200225"/>
                </a:cubicBezTo>
                <a:cubicBezTo>
                  <a:pt x="3619449" y="1183783"/>
                  <a:pt x="3614751" y="1223714"/>
                  <a:pt x="3588915" y="1209620"/>
                </a:cubicBezTo>
                <a:cubicBezTo>
                  <a:pt x="3584217" y="1195527"/>
                  <a:pt x="3586566" y="1181434"/>
                  <a:pt x="3591263" y="1169690"/>
                </a:cubicBezTo>
                <a:cubicBezTo>
                  <a:pt x="3591263" y="1169690"/>
                  <a:pt x="3593612" y="1169690"/>
                  <a:pt x="3593612" y="1169690"/>
                </a:cubicBezTo>
                <a:cubicBezTo>
                  <a:pt x="3595962" y="1169690"/>
                  <a:pt x="3600658" y="1167341"/>
                  <a:pt x="3605356" y="1164992"/>
                </a:cubicBezTo>
                <a:cubicBezTo>
                  <a:pt x="3610054" y="1162644"/>
                  <a:pt x="3617100" y="1160295"/>
                  <a:pt x="3621798" y="1155597"/>
                </a:cubicBezTo>
                <a:cubicBezTo>
                  <a:pt x="3633542" y="1146203"/>
                  <a:pt x="3647634" y="1127413"/>
                  <a:pt x="3654680" y="1120367"/>
                </a:cubicBezTo>
                <a:cubicBezTo>
                  <a:pt x="3661727" y="1113321"/>
                  <a:pt x="3661727" y="1115670"/>
                  <a:pt x="3649983" y="1134460"/>
                </a:cubicBezTo>
                <a:cubicBezTo>
                  <a:pt x="3668773" y="1110971"/>
                  <a:pt x="3682866" y="1085140"/>
                  <a:pt x="3696958" y="1059299"/>
                </a:cubicBezTo>
                <a:cubicBezTo>
                  <a:pt x="3701656" y="1056951"/>
                  <a:pt x="3701656" y="1054601"/>
                  <a:pt x="3701656" y="1052252"/>
                </a:cubicBezTo>
                <a:cubicBezTo>
                  <a:pt x="3732190" y="993532"/>
                  <a:pt x="3750980" y="934808"/>
                  <a:pt x="3762724" y="885484"/>
                </a:cubicBezTo>
                <a:lnTo>
                  <a:pt x="3760375" y="899576"/>
                </a:lnTo>
                <a:cubicBezTo>
                  <a:pt x="3776817" y="838509"/>
                  <a:pt x="3786212" y="791534"/>
                  <a:pt x="3790909" y="749255"/>
                </a:cubicBezTo>
                <a:cubicBezTo>
                  <a:pt x="3793259" y="746907"/>
                  <a:pt x="3797956" y="744558"/>
                  <a:pt x="3802653" y="742209"/>
                </a:cubicBezTo>
                <a:cubicBezTo>
                  <a:pt x="3823792" y="742209"/>
                  <a:pt x="3800304" y="763348"/>
                  <a:pt x="3821444" y="763348"/>
                </a:cubicBezTo>
                <a:cubicBezTo>
                  <a:pt x="3835536" y="746907"/>
                  <a:pt x="3805002" y="751604"/>
                  <a:pt x="3819095" y="735163"/>
                </a:cubicBezTo>
                <a:cubicBezTo>
                  <a:pt x="3849629" y="744558"/>
                  <a:pt x="3856675" y="699931"/>
                  <a:pt x="3887209" y="735163"/>
                </a:cubicBezTo>
                <a:cubicBezTo>
                  <a:pt x="3901302" y="709326"/>
                  <a:pt x="3915395" y="723419"/>
                  <a:pt x="3910697" y="697582"/>
                </a:cubicBezTo>
                <a:cubicBezTo>
                  <a:pt x="3941231" y="709326"/>
                  <a:pt x="3948278" y="692885"/>
                  <a:pt x="3950626" y="681142"/>
                </a:cubicBezTo>
                <a:cubicBezTo>
                  <a:pt x="3962370" y="685839"/>
                  <a:pt x="3955324" y="699931"/>
                  <a:pt x="3967068" y="706977"/>
                </a:cubicBezTo>
                <a:cubicBezTo>
                  <a:pt x="3950626" y="662352"/>
                  <a:pt x="3971765" y="620074"/>
                  <a:pt x="3974114" y="587191"/>
                </a:cubicBezTo>
                <a:cubicBezTo>
                  <a:pt x="3941231" y="535518"/>
                  <a:pt x="3920093" y="509682"/>
                  <a:pt x="3866070" y="502636"/>
                </a:cubicBezTo>
                <a:cubicBezTo>
                  <a:pt x="3849629" y="500287"/>
                  <a:pt x="3837886" y="523775"/>
                  <a:pt x="3826141" y="500287"/>
                </a:cubicBezTo>
                <a:cubicBezTo>
                  <a:pt x="3814397" y="516728"/>
                  <a:pt x="3800304" y="521426"/>
                  <a:pt x="3779166" y="526123"/>
                </a:cubicBezTo>
                <a:cubicBezTo>
                  <a:pt x="3779166" y="523775"/>
                  <a:pt x="3779166" y="523775"/>
                  <a:pt x="3779166" y="523775"/>
                </a:cubicBezTo>
                <a:cubicBezTo>
                  <a:pt x="3776817" y="512031"/>
                  <a:pt x="3774468" y="502636"/>
                  <a:pt x="3772119" y="490892"/>
                </a:cubicBezTo>
                <a:cubicBezTo>
                  <a:pt x="3769770" y="479148"/>
                  <a:pt x="3769770" y="465055"/>
                  <a:pt x="3767423" y="450963"/>
                </a:cubicBezTo>
                <a:cubicBezTo>
                  <a:pt x="3765073" y="422777"/>
                  <a:pt x="3767423" y="385197"/>
                  <a:pt x="3790909" y="347617"/>
                </a:cubicBezTo>
                <a:cubicBezTo>
                  <a:pt x="3802653" y="328827"/>
                  <a:pt x="3819095" y="312386"/>
                  <a:pt x="3842583" y="300642"/>
                </a:cubicBezTo>
                <a:cubicBezTo>
                  <a:pt x="3866070" y="288898"/>
                  <a:pt x="3891907" y="281852"/>
                  <a:pt x="3917743" y="281852"/>
                </a:cubicBezTo>
                <a:cubicBezTo>
                  <a:pt x="3910697" y="279503"/>
                  <a:pt x="3903651" y="279503"/>
                  <a:pt x="3896605" y="279503"/>
                </a:cubicBezTo>
                <a:cubicBezTo>
                  <a:pt x="3887209" y="279503"/>
                  <a:pt x="3880163" y="281852"/>
                  <a:pt x="3873117" y="281852"/>
                </a:cubicBezTo>
                <a:cubicBezTo>
                  <a:pt x="3908349" y="272456"/>
                  <a:pt x="3945929" y="274805"/>
                  <a:pt x="3981160" y="284200"/>
                </a:cubicBezTo>
                <a:cubicBezTo>
                  <a:pt x="4016392" y="293595"/>
                  <a:pt x="4051624" y="310037"/>
                  <a:pt x="4079810" y="338222"/>
                </a:cubicBezTo>
                <a:cubicBezTo>
                  <a:pt x="4107995" y="366407"/>
                  <a:pt x="4129133" y="408685"/>
                  <a:pt x="4131482" y="450963"/>
                </a:cubicBezTo>
                <a:cubicBezTo>
                  <a:pt x="4133831" y="493241"/>
                  <a:pt x="4119738" y="533169"/>
                  <a:pt x="4100948" y="566052"/>
                </a:cubicBezTo>
                <a:lnTo>
                  <a:pt x="4086855" y="589540"/>
                </a:lnTo>
                <a:lnTo>
                  <a:pt x="4072763" y="610679"/>
                </a:lnTo>
                <a:cubicBezTo>
                  <a:pt x="4063368" y="624771"/>
                  <a:pt x="4053974" y="636515"/>
                  <a:pt x="4042230" y="650608"/>
                </a:cubicBezTo>
                <a:cubicBezTo>
                  <a:pt x="4021090" y="676444"/>
                  <a:pt x="3999951" y="702280"/>
                  <a:pt x="3978812" y="725768"/>
                </a:cubicBezTo>
                <a:cubicBezTo>
                  <a:pt x="3957673" y="749255"/>
                  <a:pt x="3938883" y="772743"/>
                  <a:pt x="3922441" y="796231"/>
                </a:cubicBezTo>
                <a:cubicBezTo>
                  <a:pt x="3915395" y="807975"/>
                  <a:pt x="3908349" y="822068"/>
                  <a:pt x="3901302" y="833812"/>
                </a:cubicBezTo>
                <a:cubicBezTo>
                  <a:pt x="3894256" y="847903"/>
                  <a:pt x="3889558" y="861996"/>
                  <a:pt x="3882513" y="876089"/>
                </a:cubicBezTo>
                <a:cubicBezTo>
                  <a:pt x="3856675" y="932459"/>
                  <a:pt x="3840234" y="993532"/>
                  <a:pt x="3826141" y="1054601"/>
                </a:cubicBezTo>
                <a:cubicBezTo>
                  <a:pt x="3821444" y="1085140"/>
                  <a:pt x="3814397" y="1115670"/>
                  <a:pt x="3812048" y="1146203"/>
                </a:cubicBezTo>
                <a:cubicBezTo>
                  <a:pt x="3807351" y="1179085"/>
                  <a:pt x="3807351" y="1197876"/>
                  <a:pt x="3816746" y="1219015"/>
                </a:cubicBezTo>
                <a:cubicBezTo>
                  <a:pt x="3830839" y="1258946"/>
                  <a:pt x="3875466" y="1291830"/>
                  <a:pt x="3927140" y="1310622"/>
                </a:cubicBezTo>
                <a:cubicBezTo>
                  <a:pt x="3943580" y="1317668"/>
                  <a:pt x="3957673" y="1320017"/>
                  <a:pt x="3974114" y="1324714"/>
                </a:cubicBezTo>
                <a:cubicBezTo>
                  <a:pt x="3974114" y="1322366"/>
                  <a:pt x="3976463" y="1322366"/>
                  <a:pt x="3976463" y="1320017"/>
                </a:cubicBezTo>
                <a:cubicBezTo>
                  <a:pt x="3988207" y="1296528"/>
                  <a:pt x="3999951" y="1270690"/>
                  <a:pt x="4016392" y="1249551"/>
                </a:cubicBezTo>
                <a:cubicBezTo>
                  <a:pt x="4053974" y="1242505"/>
                  <a:pt x="4065716" y="1249551"/>
                  <a:pt x="4096251" y="1237807"/>
                </a:cubicBezTo>
                <a:cubicBezTo>
                  <a:pt x="4098599" y="1211969"/>
                  <a:pt x="4098599" y="1216667"/>
                  <a:pt x="4091553" y="1193179"/>
                </a:cubicBezTo>
                <a:cubicBezTo>
                  <a:pt x="4096251" y="1183783"/>
                  <a:pt x="4110343" y="1181434"/>
                  <a:pt x="4124437" y="1181434"/>
                </a:cubicBezTo>
                <a:cubicBezTo>
                  <a:pt x="4127959" y="1188481"/>
                  <a:pt x="4124876" y="1203455"/>
                  <a:pt x="4128069" y="1209511"/>
                </a:cubicBezTo>
                <a:lnTo>
                  <a:pt x="4133526" y="1211839"/>
                </a:lnTo>
                <a:lnTo>
                  <a:pt x="4133562" y="1212560"/>
                </a:lnTo>
                <a:lnTo>
                  <a:pt x="4130492" y="1219273"/>
                </a:lnTo>
                <a:cubicBezTo>
                  <a:pt x="4125757" y="1220924"/>
                  <a:pt x="4117390" y="1209033"/>
                  <a:pt x="4110343" y="1214318"/>
                </a:cubicBezTo>
                <a:lnTo>
                  <a:pt x="4111721" y="1223411"/>
                </a:lnTo>
                <a:lnTo>
                  <a:pt x="4119262" y="1234303"/>
                </a:lnTo>
                <a:cubicBezTo>
                  <a:pt x="4119812" y="1237937"/>
                  <a:pt x="4118418" y="1240653"/>
                  <a:pt x="4116509" y="1241680"/>
                </a:cubicBezTo>
                <a:lnTo>
                  <a:pt x="4114334" y="1240654"/>
                </a:lnTo>
                <a:lnTo>
                  <a:pt x="4114747" y="1243385"/>
                </a:lnTo>
                <a:cubicBezTo>
                  <a:pt x="4113867" y="1254249"/>
                  <a:pt x="4111519" y="1265993"/>
                  <a:pt x="4110343" y="1277737"/>
                </a:cubicBezTo>
                <a:cubicBezTo>
                  <a:pt x="4122087" y="1289482"/>
                  <a:pt x="4124437" y="1265993"/>
                  <a:pt x="4143226" y="1265993"/>
                </a:cubicBezTo>
                <a:cubicBezTo>
                  <a:pt x="4150273" y="1298877"/>
                  <a:pt x="4131482" y="1308272"/>
                  <a:pt x="4105646" y="1310622"/>
                </a:cubicBezTo>
                <a:cubicBezTo>
                  <a:pt x="4105646" y="1315319"/>
                  <a:pt x="4105646" y="1317668"/>
                  <a:pt x="4105646" y="1322366"/>
                </a:cubicBezTo>
                <a:cubicBezTo>
                  <a:pt x="4122087" y="1317668"/>
                  <a:pt x="4138529" y="1312970"/>
                  <a:pt x="4145575" y="1308272"/>
                </a:cubicBezTo>
                <a:cubicBezTo>
                  <a:pt x="4147924" y="1305923"/>
                  <a:pt x="4147924" y="1303574"/>
                  <a:pt x="4150273" y="1303574"/>
                </a:cubicBezTo>
                <a:cubicBezTo>
                  <a:pt x="4152621" y="1301225"/>
                  <a:pt x="4152621" y="1301225"/>
                  <a:pt x="4152621" y="1301225"/>
                </a:cubicBezTo>
                <a:cubicBezTo>
                  <a:pt x="4152621" y="1301225"/>
                  <a:pt x="4152621" y="1301225"/>
                  <a:pt x="4152621" y="1298877"/>
                </a:cubicBezTo>
                <a:cubicBezTo>
                  <a:pt x="4154970" y="1291830"/>
                  <a:pt x="4150273" y="1275389"/>
                  <a:pt x="4143226" y="1254249"/>
                </a:cubicBezTo>
                <a:cubicBezTo>
                  <a:pt x="4140878" y="1243679"/>
                  <a:pt x="4136768" y="1231935"/>
                  <a:pt x="4133832" y="1218135"/>
                </a:cubicBezTo>
                <a:lnTo>
                  <a:pt x="4133562" y="1212560"/>
                </a:lnTo>
                <a:lnTo>
                  <a:pt x="4133831" y="1211969"/>
                </a:lnTo>
                <a:lnTo>
                  <a:pt x="4133526" y="1211839"/>
                </a:lnTo>
                <a:lnTo>
                  <a:pt x="4131482" y="1169690"/>
                </a:lnTo>
                <a:cubicBezTo>
                  <a:pt x="4129133" y="1200225"/>
                  <a:pt x="4138529" y="1228411"/>
                  <a:pt x="4145575" y="1247203"/>
                </a:cubicBezTo>
                <a:cubicBezTo>
                  <a:pt x="4154970" y="1268342"/>
                  <a:pt x="4159668" y="1282435"/>
                  <a:pt x="4159668" y="1289482"/>
                </a:cubicBezTo>
                <a:cubicBezTo>
                  <a:pt x="4164365" y="1287133"/>
                  <a:pt x="4166714" y="1277737"/>
                  <a:pt x="4159668" y="1249551"/>
                </a:cubicBezTo>
                <a:cubicBezTo>
                  <a:pt x="4157319" y="1235458"/>
                  <a:pt x="4150273" y="1216667"/>
                  <a:pt x="4147924" y="1183783"/>
                </a:cubicBezTo>
                <a:cubicBezTo>
                  <a:pt x="4150273" y="1179085"/>
                  <a:pt x="4150273" y="1174387"/>
                  <a:pt x="4150273" y="1169690"/>
                </a:cubicBezTo>
                <a:cubicBezTo>
                  <a:pt x="4150273" y="1167341"/>
                  <a:pt x="4150273" y="1160295"/>
                  <a:pt x="4152621" y="1155597"/>
                </a:cubicBezTo>
                <a:cubicBezTo>
                  <a:pt x="4154970" y="1150899"/>
                  <a:pt x="4157319" y="1143853"/>
                  <a:pt x="4159668" y="1139158"/>
                </a:cubicBezTo>
                <a:cubicBezTo>
                  <a:pt x="4162017" y="1134460"/>
                  <a:pt x="4164365" y="1129761"/>
                  <a:pt x="4169063" y="1125064"/>
                </a:cubicBezTo>
                <a:cubicBezTo>
                  <a:pt x="4171412" y="1120367"/>
                  <a:pt x="4176109" y="1115670"/>
                  <a:pt x="4180806" y="1113321"/>
                </a:cubicBezTo>
                <a:cubicBezTo>
                  <a:pt x="4185504" y="1110971"/>
                  <a:pt x="4190202" y="1106282"/>
                  <a:pt x="4194899" y="1103929"/>
                </a:cubicBezTo>
                <a:cubicBezTo>
                  <a:pt x="4204294" y="1099231"/>
                  <a:pt x="4216038" y="1094535"/>
                  <a:pt x="4225434" y="1092184"/>
                </a:cubicBezTo>
                <a:cubicBezTo>
                  <a:pt x="4237177" y="1087490"/>
                  <a:pt x="4246572" y="1082792"/>
                  <a:pt x="4258316" y="1082792"/>
                </a:cubicBezTo>
                <a:cubicBezTo>
                  <a:pt x="4270060" y="1082792"/>
                  <a:pt x="4279455" y="1082792"/>
                  <a:pt x="4291199" y="1082792"/>
                </a:cubicBezTo>
                <a:cubicBezTo>
                  <a:pt x="4312338" y="1089838"/>
                  <a:pt x="4328780" y="1099231"/>
                  <a:pt x="4347570" y="1113321"/>
                </a:cubicBezTo>
                <a:cubicBezTo>
                  <a:pt x="4373407" y="1129761"/>
                  <a:pt x="4387499" y="1148552"/>
                  <a:pt x="4396894" y="1160295"/>
                </a:cubicBezTo>
                <a:cubicBezTo>
                  <a:pt x="4403940" y="1172039"/>
                  <a:pt x="4408638" y="1179085"/>
                  <a:pt x="4410987" y="1183783"/>
                </a:cubicBezTo>
                <a:cubicBezTo>
                  <a:pt x="4413336" y="1193179"/>
                  <a:pt x="4413336" y="1183783"/>
                  <a:pt x="4410987" y="1174387"/>
                </a:cubicBezTo>
                <a:cubicBezTo>
                  <a:pt x="4408638" y="1167341"/>
                  <a:pt x="4406289" y="1157946"/>
                  <a:pt x="4410987" y="1164992"/>
                </a:cubicBezTo>
                <a:cubicBezTo>
                  <a:pt x="4413336" y="1169690"/>
                  <a:pt x="4420382" y="1176736"/>
                  <a:pt x="4425080" y="1193179"/>
                </a:cubicBezTo>
                <a:cubicBezTo>
                  <a:pt x="4429777" y="1204923"/>
                  <a:pt x="4434475" y="1221365"/>
                  <a:pt x="4432126" y="1240155"/>
                </a:cubicBezTo>
                <a:cubicBezTo>
                  <a:pt x="4434475" y="1240155"/>
                  <a:pt x="4434475" y="1240155"/>
                  <a:pt x="4434475" y="1240155"/>
                </a:cubicBezTo>
                <a:cubicBezTo>
                  <a:pt x="4434475" y="1244853"/>
                  <a:pt x="4434475" y="1244853"/>
                  <a:pt x="4434475" y="1249551"/>
                </a:cubicBezTo>
                <a:cubicBezTo>
                  <a:pt x="4434475" y="1249551"/>
                  <a:pt x="4432126" y="1249551"/>
                  <a:pt x="4432126" y="1249551"/>
                </a:cubicBezTo>
                <a:cubicBezTo>
                  <a:pt x="4429777" y="1254249"/>
                  <a:pt x="4429777" y="1258946"/>
                  <a:pt x="4427428" y="1265993"/>
                </a:cubicBezTo>
                <a:cubicBezTo>
                  <a:pt x="4425080" y="1270690"/>
                  <a:pt x="4422731" y="1277737"/>
                  <a:pt x="4418033" y="1282435"/>
                </a:cubicBezTo>
                <a:cubicBezTo>
                  <a:pt x="4418033" y="1284784"/>
                  <a:pt x="4418033" y="1287133"/>
                  <a:pt x="4418033" y="1287133"/>
                </a:cubicBezTo>
                <a:cubicBezTo>
                  <a:pt x="4418033" y="1287133"/>
                  <a:pt x="4415684" y="1289482"/>
                  <a:pt x="4415684" y="1289482"/>
                </a:cubicBezTo>
                <a:cubicBezTo>
                  <a:pt x="4415684" y="1294179"/>
                  <a:pt x="4415684" y="1310622"/>
                  <a:pt x="4418033" y="1312970"/>
                </a:cubicBezTo>
                <a:cubicBezTo>
                  <a:pt x="4418033" y="1312970"/>
                  <a:pt x="4420382" y="1312970"/>
                  <a:pt x="4420382" y="1312970"/>
                </a:cubicBezTo>
                <a:cubicBezTo>
                  <a:pt x="4420382" y="1312970"/>
                  <a:pt x="4422731" y="1322366"/>
                  <a:pt x="4422731" y="1322366"/>
                </a:cubicBezTo>
                <a:cubicBezTo>
                  <a:pt x="4425080" y="1324714"/>
                  <a:pt x="4427428" y="1324714"/>
                  <a:pt x="4427428" y="1324714"/>
                </a:cubicBezTo>
                <a:cubicBezTo>
                  <a:pt x="4429777" y="1312970"/>
                  <a:pt x="4434475" y="1301225"/>
                  <a:pt x="4441521" y="1289482"/>
                </a:cubicBezTo>
                <a:cubicBezTo>
                  <a:pt x="4448568" y="1276563"/>
                  <a:pt x="4457376" y="1264231"/>
                  <a:pt x="4467652" y="1253368"/>
                </a:cubicBezTo>
                <a:lnTo>
                  <a:pt x="4496236" y="1231028"/>
                </a:lnTo>
                <a:lnTo>
                  <a:pt x="4505232" y="1225475"/>
                </a:lnTo>
                <a:lnTo>
                  <a:pt x="4519448" y="1220608"/>
                </a:lnTo>
                <a:lnTo>
                  <a:pt x="4539057" y="1214264"/>
                </a:lnTo>
                <a:lnTo>
                  <a:pt x="4555672" y="1213531"/>
                </a:lnTo>
                <a:lnTo>
                  <a:pt x="4582448" y="1214318"/>
                </a:lnTo>
                <a:cubicBezTo>
                  <a:pt x="4608285" y="1216667"/>
                  <a:pt x="4629423" y="1228411"/>
                  <a:pt x="4645865" y="1240155"/>
                </a:cubicBezTo>
                <a:cubicBezTo>
                  <a:pt x="4678748" y="1263644"/>
                  <a:pt x="4695189" y="1291830"/>
                  <a:pt x="4702236" y="1312970"/>
                </a:cubicBezTo>
                <a:cubicBezTo>
                  <a:pt x="4713980" y="1327063"/>
                  <a:pt x="4716328" y="1334109"/>
                  <a:pt x="4718677" y="1331761"/>
                </a:cubicBezTo>
                <a:cubicBezTo>
                  <a:pt x="4719852" y="1330587"/>
                  <a:pt x="4719852" y="1327651"/>
                  <a:pt x="4718677" y="1323540"/>
                </a:cubicBezTo>
                <a:lnTo>
                  <a:pt x="4716328" y="1318450"/>
                </a:lnTo>
                <a:lnTo>
                  <a:pt x="4711631" y="1308272"/>
                </a:lnTo>
                <a:cubicBezTo>
                  <a:pt x="4699887" y="1284784"/>
                  <a:pt x="4669353" y="1242505"/>
                  <a:pt x="4617680" y="1221365"/>
                </a:cubicBezTo>
                <a:cubicBezTo>
                  <a:pt x="4604762" y="1216667"/>
                  <a:pt x="4591256" y="1213731"/>
                  <a:pt x="4577751" y="1212557"/>
                </a:cubicBezTo>
                <a:lnTo>
                  <a:pt x="4555672" y="1213531"/>
                </a:lnTo>
                <a:lnTo>
                  <a:pt x="4542519" y="1213144"/>
                </a:lnTo>
                <a:lnTo>
                  <a:pt x="4539057" y="1214264"/>
                </a:lnTo>
                <a:lnTo>
                  <a:pt x="4537821" y="1214318"/>
                </a:lnTo>
                <a:lnTo>
                  <a:pt x="4519448" y="1220608"/>
                </a:lnTo>
                <a:lnTo>
                  <a:pt x="4502589" y="1226063"/>
                </a:lnTo>
                <a:lnTo>
                  <a:pt x="4496236" y="1231028"/>
                </a:lnTo>
                <a:lnTo>
                  <a:pt x="4481450" y="1240155"/>
                </a:lnTo>
                <a:cubicBezTo>
                  <a:pt x="4469706" y="1249551"/>
                  <a:pt x="4462660" y="1256598"/>
                  <a:pt x="4462660" y="1254249"/>
                </a:cubicBezTo>
                <a:cubicBezTo>
                  <a:pt x="4462660" y="1254249"/>
                  <a:pt x="4465009" y="1251900"/>
                  <a:pt x="4467358" y="1247203"/>
                </a:cubicBezTo>
                <a:cubicBezTo>
                  <a:pt x="4472055" y="1242505"/>
                  <a:pt x="4476753" y="1235458"/>
                  <a:pt x="4486148" y="1228411"/>
                </a:cubicBezTo>
                <a:cubicBezTo>
                  <a:pt x="4521379" y="1207271"/>
                  <a:pt x="4551914" y="1202574"/>
                  <a:pt x="4589494" y="1209620"/>
                </a:cubicBezTo>
                <a:cubicBezTo>
                  <a:pt x="4627075" y="1216667"/>
                  <a:pt x="4671702" y="1240155"/>
                  <a:pt x="4709282" y="1298877"/>
                </a:cubicBezTo>
                <a:cubicBezTo>
                  <a:pt x="4706933" y="1289482"/>
                  <a:pt x="4704584" y="1282435"/>
                  <a:pt x="4699887" y="1275389"/>
                </a:cubicBezTo>
                <a:cubicBezTo>
                  <a:pt x="4697538" y="1265993"/>
                  <a:pt x="4692840" y="1258946"/>
                  <a:pt x="4688143" y="1251900"/>
                </a:cubicBezTo>
                <a:cubicBezTo>
                  <a:pt x="4702236" y="1265993"/>
                  <a:pt x="4711631" y="1280087"/>
                  <a:pt x="4721026" y="1294179"/>
                </a:cubicBezTo>
                <a:cubicBezTo>
                  <a:pt x="4721026" y="1291830"/>
                  <a:pt x="4721026" y="1291830"/>
                  <a:pt x="4723375" y="1291830"/>
                </a:cubicBezTo>
                <a:cubicBezTo>
                  <a:pt x="4723375" y="1294179"/>
                  <a:pt x="4723375" y="1296528"/>
                  <a:pt x="4723375" y="1296528"/>
                </a:cubicBezTo>
                <a:cubicBezTo>
                  <a:pt x="4725723" y="1298877"/>
                  <a:pt x="4728072" y="1298877"/>
                  <a:pt x="4728072" y="1298877"/>
                </a:cubicBezTo>
                <a:cubicBezTo>
                  <a:pt x="4728072" y="1301225"/>
                  <a:pt x="4728072" y="1301225"/>
                  <a:pt x="4728072" y="1303574"/>
                </a:cubicBezTo>
                <a:cubicBezTo>
                  <a:pt x="4728072" y="1305923"/>
                  <a:pt x="4730421" y="1305923"/>
                  <a:pt x="4730421" y="1305923"/>
                </a:cubicBezTo>
                <a:cubicBezTo>
                  <a:pt x="4730421" y="1308272"/>
                  <a:pt x="4730421" y="1312970"/>
                  <a:pt x="4732770" y="1315319"/>
                </a:cubicBezTo>
                <a:cubicBezTo>
                  <a:pt x="4732770" y="1315319"/>
                  <a:pt x="4735118" y="1315319"/>
                  <a:pt x="4735118" y="1315319"/>
                </a:cubicBezTo>
                <a:cubicBezTo>
                  <a:pt x="4735118" y="1317668"/>
                  <a:pt x="4735118" y="1317668"/>
                  <a:pt x="4735118" y="1320017"/>
                </a:cubicBezTo>
                <a:cubicBezTo>
                  <a:pt x="4735118" y="1322366"/>
                  <a:pt x="4737467" y="1322366"/>
                  <a:pt x="4737467" y="1322366"/>
                </a:cubicBezTo>
                <a:cubicBezTo>
                  <a:pt x="4737467" y="1322366"/>
                  <a:pt x="4737467" y="1324714"/>
                  <a:pt x="4737467" y="1324714"/>
                </a:cubicBezTo>
                <a:cubicBezTo>
                  <a:pt x="4737467" y="1327063"/>
                  <a:pt x="4739816" y="1327063"/>
                  <a:pt x="4739816" y="1327063"/>
                </a:cubicBezTo>
                <a:cubicBezTo>
                  <a:pt x="4739816" y="1329412"/>
                  <a:pt x="4739816" y="1329412"/>
                  <a:pt x="4739816" y="1331761"/>
                </a:cubicBezTo>
                <a:cubicBezTo>
                  <a:pt x="4742165" y="1331761"/>
                  <a:pt x="4742165" y="1331761"/>
                  <a:pt x="4742165" y="1331761"/>
                </a:cubicBezTo>
                <a:cubicBezTo>
                  <a:pt x="4742165" y="1334109"/>
                  <a:pt x="4742165" y="1336458"/>
                  <a:pt x="4742165" y="1338808"/>
                </a:cubicBezTo>
                <a:cubicBezTo>
                  <a:pt x="4744513" y="1345854"/>
                  <a:pt x="4744513" y="1355249"/>
                  <a:pt x="4744513" y="1364645"/>
                </a:cubicBezTo>
                <a:cubicBezTo>
                  <a:pt x="4746862" y="1378738"/>
                  <a:pt x="4746862" y="1390482"/>
                  <a:pt x="4744513" y="1404576"/>
                </a:cubicBezTo>
                <a:cubicBezTo>
                  <a:pt x="4744513" y="1406925"/>
                  <a:pt x="4744513" y="1406925"/>
                  <a:pt x="4744513" y="1406925"/>
                </a:cubicBezTo>
                <a:cubicBezTo>
                  <a:pt x="4744513" y="1404576"/>
                  <a:pt x="4744513" y="1404576"/>
                  <a:pt x="4746862" y="1402227"/>
                </a:cubicBezTo>
                <a:cubicBezTo>
                  <a:pt x="4746862" y="1402227"/>
                  <a:pt x="4746862" y="1402227"/>
                  <a:pt x="4749211" y="1402227"/>
                </a:cubicBezTo>
                <a:cubicBezTo>
                  <a:pt x="4751560" y="1404576"/>
                  <a:pt x="4751560" y="1404576"/>
                  <a:pt x="4751560" y="1404576"/>
                </a:cubicBezTo>
                <a:cubicBezTo>
                  <a:pt x="4749211" y="1411622"/>
                  <a:pt x="4746862" y="1416320"/>
                  <a:pt x="4744513" y="1423366"/>
                </a:cubicBezTo>
                <a:cubicBezTo>
                  <a:pt x="4742165" y="1428064"/>
                  <a:pt x="4746862" y="1435111"/>
                  <a:pt x="4746862" y="1437460"/>
                </a:cubicBezTo>
                <a:cubicBezTo>
                  <a:pt x="4746862" y="1439808"/>
                  <a:pt x="4744513" y="1442157"/>
                  <a:pt x="4746862" y="1446855"/>
                </a:cubicBezTo>
                <a:cubicBezTo>
                  <a:pt x="4746862" y="1449204"/>
                  <a:pt x="4751560" y="1451552"/>
                  <a:pt x="4751560" y="1453901"/>
                </a:cubicBezTo>
                <a:cubicBezTo>
                  <a:pt x="4751560" y="1456250"/>
                  <a:pt x="4751560" y="1460947"/>
                  <a:pt x="4751560" y="1463296"/>
                </a:cubicBezTo>
                <a:lnTo>
                  <a:pt x="4753909" y="1465646"/>
                </a:lnTo>
                <a:cubicBezTo>
                  <a:pt x="4753909" y="1465646"/>
                  <a:pt x="4753909" y="1467995"/>
                  <a:pt x="4753909" y="1467995"/>
                </a:cubicBezTo>
                <a:cubicBezTo>
                  <a:pt x="4756257" y="1470344"/>
                  <a:pt x="4758606" y="1470344"/>
                  <a:pt x="4763304" y="1470344"/>
                </a:cubicBezTo>
                <a:cubicBezTo>
                  <a:pt x="4756257" y="1472692"/>
                  <a:pt x="4753909" y="1475041"/>
                  <a:pt x="4751560" y="1477390"/>
                </a:cubicBezTo>
                <a:cubicBezTo>
                  <a:pt x="4751560" y="1479739"/>
                  <a:pt x="4751560" y="1484436"/>
                  <a:pt x="4751560" y="1486785"/>
                </a:cubicBezTo>
                <a:lnTo>
                  <a:pt x="4753909" y="1489134"/>
                </a:lnTo>
                <a:cubicBezTo>
                  <a:pt x="4753909" y="1491483"/>
                  <a:pt x="4753909" y="1491483"/>
                  <a:pt x="4753909" y="1493832"/>
                </a:cubicBezTo>
                <a:cubicBezTo>
                  <a:pt x="4753909" y="1496180"/>
                  <a:pt x="4756257" y="1496180"/>
                  <a:pt x="4756257" y="1496180"/>
                </a:cubicBezTo>
                <a:cubicBezTo>
                  <a:pt x="4758606" y="1496180"/>
                  <a:pt x="4756257" y="1498530"/>
                  <a:pt x="4756257" y="1500879"/>
                </a:cubicBezTo>
                <a:cubicBezTo>
                  <a:pt x="4756257" y="1500879"/>
                  <a:pt x="4758606" y="1503227"/>
                  <a:pt x="4758606" y="1505576"/>
                </a:cubicBezTo>
                <a:cubicBezTo>
                  <a:pt x="4758606" y="1507925"/>
                  <a:pt x="4758606" y="1512623"/>
                  <a:pt x="4758606" y="1514971"/>
                </a:cubicBezTo>
                <a:cubicBezTo>
                  <a:pt x="4758606" y="1514971"/>
                  <a:pt x="4760955" y="1514971"/>
                  <a:pt x="4760955" y="1514971"/>
                </a:cubicBezTo>
                <a:cubicBezTo>
                  <a:pt x="4763304" y="1517320"/>
                  <a:pt x="4763304" y="1517320"/>
                  <a:pt x="4763304" y="1519669"/>
                </a:cubicBezTo>
                <a:cubicBezTo>
                  <a:pt x="4768001" y="1524366"/>
                  <a:pt x="4772699" y="1524366"/>
                  <a:pt x="4772699" y="1531414"/>
                </a:cubicBezTo>
                <a:lnTo>
                  <a:pt x="4785852" y="1522018"/>
                </a:lnTo>
                <a:lnTo>
                  <a:pt x="4798535" y="1522018"/>
                </a:lnTo>
                <a:lnTo>
                  <a:pt x="4808238" y="1515926"/>
                </a:lnTo>
                <a:lnTo>
                  <a:pt x="4806756" y="1518201"/>
                </a:lnTo>
                <a:cubicBezTo>
                  <a:pt x="4802059" y="1522018"/>
                  <a:pt x="4796187" y="1525542"/>
                  <a:pt x="4791489" y="1529065"/>
                </a:cubicBezTo>
                <a:cubicBezTo>
                  <a:pt x="4791489" y="1531414"/>
                  <a:pt x="4789140" y="1533763"/>
                  <a:pt x="4789140" y="1536111"/>
                </a:cubicBezTo>
                <a:cubicBezTo>
                  <a:pt x="4786792" y="1538460"/>
                  <a:pt x="4786792" y="1538460"/>
                  <a:pt x="4786792" y="1540809"/>
                </a:cubicBezTo>
                <a:cubicBezTo>
                  <a:pt x="4789140" y="1540809"/>
                  <a:pt x="4791489" y="1540809"/>
                  <a:pt x="4793838" y="1540809"/>
                </a:cubicBezTo>
                <a:cubicBezTo>
                  <a:pt x="4864301" y="1498530"/>
                  <a:pt x="4934765" y="1460947"/>
                  <a:pt x="5009925" y="1425715"/>
                </a:cubicBezTo>
                <a:lnTo>
                  <a:pt x="5009249" y="1420301"/>
                </a:lnTo>
                <a:lnTo>
                  <a:pt x="5024018" y="1413971"/>
                </a:lnTo>
                <a:cubicBezTo>
                  <a:pt x="5024018" y="1411622"/>
                  <a:pt x="5026367" y="1406925"/>
                  <a:pt x="5028716" y="1404576"/>
                </a:cubicBezTo>
                <a:lnTo>
                  <a:pt x="5028716" y="1406925"/>
                </a:lnTo>
                <a:cubicBezTo>
                  <a:pt x="5028716" y="1409273"/>
                  <a:pt x="5028716" y="1409273"/>
                  <a:pt x="5028716" y="1409273"/>
                </a:cubicBezTo>
                <a:lnTo>
                  <a:pt x="5031065" y="1408098"/>
                </a:lnTo>
                <a:lnTo>
                  <a:pt x="5031065" y="1409273"/>
                </a:lnTo>
                <a:lnTo>
                  <a:pt x="5047506" y="1401965"/>
                </a:lnTo>
                <a:lnTo>
                  <a:pt x="5047506" y="1402227"/>
                </a:lnTo>
                <a:cubicBezTo>
                  <a:pt x="5075691" y="1390482"/>
                  <a:pt x="5103877" y="1376389"/>
                  <a:pt x="5129713" y="1364645"/>
                </a:cubicBezTo>
                <a:cubicBezTo>
                  <a:pt x="5129713" y="1362296"/>
                  <a:pt x="5127364" y="1359947"/>
                  <a:pt x="5125016" y="1357598"/>
                </a:cubicBezTo>
                <a:lnTo>
                  <a:pt x="5122667" y="1358381"/>
                </a:lnTo>
                <a:lnTo>
                  <a:pt x="5122667" y="1357598"/>
                </a:lnTo>
                <a:cubicBezTo>
                  <a:pt x="5122667" y="1355249"/>
                  <a:pt x="5125016" y="1355249"/>
                  <a:pt x="5127364" y="1355249"/>
                </a:cubicBezTo>
                <a:cubicBezTo>
                  <a:pt x="5129713" y="1355249"/>
                  <a:pt x="5129713" y="1352901"/>
                  <a:pt x="5132062" y="1350552"/>
                </a:cubicBezTo>
                <a:cubicBezTo>
                  <a:pt x="5132062" y="1343506"/>
                  <a:pt x="5127364" y="1329412"/>
                  <a:pt x="5132062" y="1324714"/>
                </a:cubicBezTo>
                <a:cubicBezTo>
                  <a:pt x="5132062" y="1324714"/>
                  <a:pt x="5132062" y="1324714"/>
                  <a:pt x="5134411" y="1324714"/>
                </a:cubicBezTo>
                <a:cubicBezTo>
                  <a:pt x="5136760" y="1324714"/>
                  <a:pt x="5134411" y="1324714"/>
                  <a:pt x="5136760" y="1324714"/>
                </a:cubicBezTo>
                <a:cubicBezTo>
                  <a:pt x="5136760" y="1327063"/>
                  <a:pt x="5136760" y="1327063"/>
                  <a:pt x="5136760" y="1329412"/>
                </a:cubicBezTo>
                <a:cubicBezTo>
                  <a:pt x="5134411" y="1331761"/>
                  <a:pt x="5136760" y="1343506"/>
                  <a:pt x="5136760" y="1348203"/>
                </a:cubicBezTo>
                <a:cubicBezTo>
                  <a:pt x="5136760" y="1348203"/>
                  <a:pt x="5139108" y="1348203"/>
                  <a:pt x="5139108" y="1348203"/>
                </a:cubicBezTo>
                <a:cubicBezTo>
                  <a:pt x="5143806" y="1343506"/>
                  <a:pt x="5143806" y="1343506"/>
                  <a:pt x="5148504" y="1341156"/>
                </a:cubicBezTo>
                <a:cubicBezTo>
                  <a:pt x="5150852" y="1338808"/>
                  <a:pt x="5153201" y="1334109"/>
                  <a:pt x="5155550" y="1331761"/>
                </a:cubicBezTo>
                <a:cubicBezTo>
                  <a:pt x="5157899" y="1329412"/>
                  <a:pt x="5157899" y="1329412"/>
                  <a:pt x="5157899" y="1327063"/>
                </a:cubicBezTo>
                <a:cubicBezTo>
                  <a:pt x="5160248" y="1327063"/>
                  <a:pt x="5162596" y="1324714"/>
                  <a:pt x="5164945" y="1324714"/>
                </a:cubicBezTo>
                <a:cubicBezTo>
                  <a:pt x="5164945" y="1324714"/>
                  <a:pt x="5164945" y="1320017"/>
                  <a:pt x="5167294" y="1320017"/>
                </a:cubicBezTo>
                <a:cubicBezTo>
                  <a:pt x="5167294" y="1320017"/>
                  <a:pt x="5169642" y="1320017"/>
                  <a:pt x="5171991" y="1320017"/>
                </a:cubicBezTo>
                <a:cubicBezTo>
                  <a:pt x="5174340" y="1320017"/>
                  <a:pt x="5174340" y="1317668"/>
                  <a:pt x="5174340" y="1317668"/>
                </a:cubicBezTo>
                <a:cubicBezTo>
                  <a:pt x="5176689" y="1317668"/>
                  <a:pt x="5176689" y="1317668"/>
                  <a:pt x="5179037" y="1317668"/>
                </a:cubicBezTo>
                <a:cubicBezTo>
                  <a:pt x="5181386" y="1315319"/>
                  <a:pt x="5186084" y="1308272"/>
                  <a:pt x="5190781" y="1310622"/>
                </a:cubicBezTo>
                <a:cubicBezTo>
                  <a:pt x="5190781" y="1310622"/>
                  <a:pt x="5193130" y="1310622"/>
                  <a:pt x="5193130" y="1310622"/>
                </a:cubicBezTo>
                <a:cubicBezTo>
                  <a:pt x="5190781" y="1312970"/>
                  <a:pt x="5190781" y="1312970"/>
                  <a:pt x="5190781" y="1315319"/>
                </a:cubicBezTo>
                <a:cubicBezTo>
                  <a:pt x="5188433" y="1315319"/>
                  <a:pt x="5186084" y="1317668"/>
                  <a:pt x="5183735" y="1317668"/>
                </a:cubicBezTo>
                <a:cubicBezTo>
                  <a:pt x="5181386" y="1317668"/>
                  <a:pt x="5181386" y="1320017"/>
                  <a:pt x="5181386" y="1320017"/>
                </a:cubicBezTo>
                <a:cubicBezTo>
                  <a:pt x="5179037" y="1322366"/>
                  <a:pt x="5174340" y="1320017"/>
                  <a:pt x="5171991" y="1322366"/>
                </a:cubicBezTo>
                <a:cubicBezTo>
                  <a:pt x="5169642" y="1322366"/>
                  <a:pt x="5169642" y="1324714"/>
                  <a:pt x="5169642" y="1324714"/>
                </a:cubicBezTo>
                <a:cubicBezTo>
                  <a:pt x="5167294" y="1327063"/>
                  <a:pt x="5164945" y="1324714"/>
                  <a:pt x="5162596" y="1327063"/>
                </a:cubicBezTo>
                <a:cubicBezTo>
                  <a:pt x="5162596" y="1327063"/>
                  <a:pt x="5162596" y="1331761"/>
                  <a:pt x="5160248" y="1331761"/>
                </a:cubicBezTo>
                <a:cubicBezTo>
                  <a:pt x="5160248" y="1331761"/>
                  <a:pt x="5157899" y="1331761"/>
                  <a:pt x="5157899" y="1331761"/>
                </a:cubicBezTo>
                <a:cubicBezTo>
                  <a:pt x="5157899" y="1334109"/>
                  <a:pt x="5157899" y="1334109"/>
                  <a:pt x="5157899" y="1336458"/>
                </a:cubicBezTo>
                <a:cubicBezTo>
                  <a:pt x="5155550" y="1338808"/>
                  <a:pt x="5150852" y="1341156"/>
                  <a:pt x="5148504" y="1343506"/>
                </a:cubicBezTo>
                <a:cubicBezTo>
                  <a:pt x="5148504" y="1343506"/>
                  <a:pt x="5148504" y="1345854"/>
                  <a:pt x="5148504" y="1345854"/>
                </a:cubicBezTo>
                <a:cubicBezTo>
                  <a:pt x="5141457" y="1350552"/>
                  <a:pt x="5136760" y="1352901"/>
                  <a:pt x="5132062" y="1359947"/>
                </a:cubicBezTo>
                <a:cubicBezTo>
                  <a:pt x="5134411" y="1357598"/>
                  <a:pt x="5139108" y="1357598"/>
                  <a:pt x="5141457" y="1355249"/>
                </a:cubicBezTo>
                <a:cubicBezTo>
                  <a:pt x="5153201" y="1350552"/>
                  <a:pt x="5164945" y="1343506"/>
                  <a:pt x="5176689" y="1338808"/>
                </a:cubicBezTo>
                <a:cubicBezTo>
                  <a:pt x="5181386" y="1341156"/>
                  <a:pt x="5186084" y="1341156"/>
                  <a:pt x="5188433" y="1343506"/>
                </a:cubicBezTo>
                <a:cubicBezTo>
                  <a:pt x="5167294" y="1350552"/>
                  <a:pt x="5148504" y="1357598"/>
                  <a:pt x="5129713" y="1366993"/>
                </a:cubicBezTo>
                <a:cubicBezTo>
                  <a:pt x="5129713" y="1369342"/>
                  <a:pt x="5132062" y="1371692"/>
                  <a:pt x="5132062" y="1376389"/>
                </a:cubicBezTo>
                <a:cubicBezTo>
                  <a:pt x="5141457" y="1374041"/>
                  <a:pt x="5150852" y="1369342"/>
                  <a:pt x="5157899" y="1364645"/>
                </a:cubicBezTo>
                <a:cubicBezTo>
                  <a:pt x="5160248" y="1357598"/>
                  <a:pt x="5162596" y="1352901"/>
                  <a:pt x="5167294" y="1352901"/>
                </a:cubicBezTo>
                <a:cubicBezTo>
                  <a:pt x="5167294" y="1352901"/>
                  <a:pt x="5169642" y="1352901"/>
                  <a:pt x="5169642" y="1352901"/>
                </a:cubicBezTo>
                <a:cubicBezTo>
                  <a:pt x="5169642" y="1355249"/>
                  <a:pt x="5169642" y="1355249"/>
                  <a:pt x="5169642" y="1355249"/>
                </a:cubicBezTo>
                <a:cubicBezTo>
                  <a:pt x="5169642" y="1355249"/>
                  <a:pt x="5167294" y="1357598"/>
                  <a:pt x="5167294" y="1357598"/>
                </a:cubicBezTo>
                <a:cubicBezTo>
                  <a:pt x="5176689" y="1352901"/>
                  <a:pt x="5190781" y="1348203"/>
                  <a:pt x="5181386" y="1348203"/>
                </a:cubicBezTo>
                <a:cubicBezTo>
                  <a:pt x="5183735" y="1345854"/>
                  <a:pt x="5188433" y="1345854"/>
                  <a:pt x="5190781" y="1343506"/>
                </a:cubicBezTo>
                <a:cubicBezTo>
                  <a:pt x="5214269" y="1362296"/>
                  <a:pt x="5181386" y="1392831"/>
                  <a:pt x="5155550" y="1411622"/>
                </a:cubicBezTo>
                <a:cubicBezTo>
                  <a:pt x="5155550" y="1418668"/>
                  <a:pt x="5160248" y="1421017"/>
                  <a:pt x="5167294" y="1423366"/>
                </a:cubicBezTo>
                <a:cubicBezTo>
                  <a:pt x="5167294" y="1425715"/>
                  <a:pt x="5164945" y="1425715"/>
                  <a:pt x="5164945" y="1425715"/>
                </a:cubicBezTo>
                <a:cubicBezTo>
                  <a:pt x="5167294" y="1423366"/>
                  <a:pt x="5167294" y="1423366"/>
                  <a:pt x="5169642" y="1423366"/>
                </a:cubicBezTo>
                <a:cubicBezTo>
                  <a:pt x="5176689" y="1425715"/>
                  <a:pt x="5188433" y="1430412"/>
                  <a:pt x="5186084" y="1437460"/>
                </a:cubicBezTo>
                <a:cubicBezTo>
                  <a:pt x="5195479" y="1456250"/>
                  <a:pt x="5164945" y="1446855"/>
                  <a:pt x="5174340" y="1465646"/>
                </a:cubicBezTo>
                <a:cubicBezTo>
                  <a:pt x="5155550" y="1453901"/>
                  <a:pt x="5129713" y="1465646"/>
                  <a:pt x="5134411" y="1482087"/>
                </a:cubicBezTo>
                <a:cubicBezTo>
                  <a:pt x="5153201" y="1479739"/>
                  <a:pt x="5167294" y="1482087"/>
                  <a:pt x="5174340" y="1489134"/>
                </a:cubicBezTo>
                <a:cubicBezTo>
                  <a:pt x="5167294" y="1491483"/>
                  <a:pt x="5160248" y="1493832"/>
                  <a:pt x="5153201" y="1498530"/>
                </a:cubicBezTo>
                <a:cubicBezTo>
                  <a:pt x="5153201" y="1498530"/>
                  <a:pt x="5153201" y="1500879"/>
                  <a:pt x="5153201" y="1500879"/>
                </a:cubicBezTo>
                <a:lnTo>
                  <a:pt x="5151323" y="1502757"/>
                </a:lnTo>
                <a:lnTo>
                  <a:pt x="5143806" y="1500879"/>
                </a:lnTo>
                <a:cubicBezTo>
                  <a:pt x="5134411" y="1505576"/>
                  <a:pt x="5125016" y="1510274"/>
                  <a:pt x="5115620" y="1514971"/>
                </a:cubicBezTo>
                <a:cubicBezTo>
                  <a:pt x="5117969" y="1514971"/>
                  <a:pt x="5117969" y="1514971"/>
                  <a:pt x="5117969" y="1514971"/>
                </a:cubicBezTo>
                <a:cubicBezTo>
                  <a:pt x="5117969" y="1517320"/>
                  <a:pt x="5117969" y="1517320"/>
                  <a:pt x="5120318" y="1517320"/>
                </a:cubicBezTo>
                <a:cubicBezTo>
                  <a:pt x="5120318" y="1519669"/>
                  <a:pt x="5122667" y="1519669"/>
                  <a:pt x="5125016" y="1519669"/>
                </a:cubicBezTo>
                <a:lnTo>
                  <a:pt x="5147566" y="1506514"/>
                </a:lnTo>
                <a:lnTo>
                  <a:pt x="5146155" y="1507925"/>
                </a:lnTo>
                <a:cubicBezTo>
                  <a:pt x="5146155" y="1507925"/>
                  <a:pt x="5148504" y="1510274"/>
                  <a:pt x="5148504" y="1510274"/>
                </a:cubicBezTo>
                <a:cubicBezTo>
                  <a:pt x="5157899" y="1505576"/>
                  <a:pt x="5169642" y="1498530"/>
                  <a:pt x="5179037" y="1493832"/>
                </a:cubicBezTo>
                <a:cubicBezTo>
                  <a:pt x="5179037" y="1493832"/>
                  <a:pt x="5181386" y="1496180"/>
                  <a:pt x="5181386" y="1498530"/>
                </a:cubicBezTo>
                <a:cubicBezTo>
                  <a:pt x="5171991" y="1503227"/>
                  <a:pt x="5162596" y="1507925"/>
                  <a:pt x="5153201" y="1512623"/>
                </a:cubicBezTo>
                <a:cubicBezTo>
                  <a:pt x="5155550" y="1514971"/>
                  <a:pt x="5157899" y="1514971"/>
                  <a:pt x="5160248" y="1514971"/>
                </a:cubicBezTo>
                <a:cubicBezTo>
                  <a:pt x="5167294" y="1510274"/>
                  <a:pt x="5174340" y="1507925"/>
                  <a:pt x="5181386" y="1503227"/>
                </a:cubicBezTo>
                <a:cubicBezTo>
                  <a:pt x="5181386" y="1505576"/>
                  <a:pt x="5181386" y="1510274"/>
                  <a:pt x="5181386" y="1514971"/>
                </a:cubicBezTo>
                <a:cubicBezTo>
                  <a:pt x="5179037" y="1514971"/>
                  <a:pt x="5179037" y="1517320"/>
                  <a:pt x="5176689" y="1517320"/>
                </a:cubicBezTo>
                <a:cubicBezTo>
                  <a:pt x="5176689" y="1517320"/>
                  <a:pt x="5176689" y="1517320"/>
                  <a:pt x="5179037" y="1517320"/>
                </a:cubicBezTo>
                <a:cubicBezTo>
                  <a:pt x="5179037" y="1519669"/>
                  <a:pt x="5179037" y="1522018"/>
                  <a:pt x="5179037" y="1524366"/>
                </a:cubicBezTo>
                <a:cubicBezTo>
                  <a:pt x="5179037" y="1524366"/>
                  <a:pt x="5176689" y="1524366"/>
                  <a:pt x="5176689" y="1524366"/>
                </a:cubicBezTo>
                <a:cubicBezTo>
                  <a:pt x="5171991" y="1522018"/>
                  <a:pt x="5169642" y="1524366"/>
                  <a:pt x="5164945" y="1524366"/>
                </a:cubicBezTo>
                <a:cubicBezTo>
                  <a:pt x="5153201" y="1531414"/>
                  <a:pt x="5143806" y="1536111"/>
                  <a:pt x="5134411" y="1540809"/>
                </a:cubicBezTo>
                <a:cubicBezTo>
                  <a:pt x="5134411" y="1543158"/>
                  <a:pt x="5132062" y="1543158"/>
                  <a:pt x="5132062" y="1543158"/>
                </a:cubicBezTo>
                <a:cubicBezTo>
                  <a:pt x="5134411" y="1543158"/>
                  <a:pt x="5136760" y="1543158"/>
                  <a:pt x="5139108" y="1543158"/>
                </a:cubicBezTo>
                <a:cubicBezTo>
                  <a:pt x="5139108" y="1545506"/>
                  <a:pt x="5143806" y="1545506"/>
                  <a:pt x="5146155" y="1545506"/>
                </a:cubicBezTo>
                <a:cubicBezTo>
                  <a:pt x="5146155" y="1547855"/>
                  <a:pt x="5146155" y="1552553"/>
                  <a:pt x="5148504" y="1554902"/>
                </a:cubicBezTo>
                <a:cubicBezTo>
                  <a:pt x="5148504" y="1554902"/>
                  <a:pt x="5153201" y="1554902"/>
                  <a:pt x="5153201" y="1557251"/>
                </a:cubicBezTo>
                <a:cubicBezTo>
                  <a:pt x="5153201" y="1557251"/>
                  <a:pt x="5153201" y="1559599"/>
                  <a:pt x="5153201" y="1559599"/>
                </a:cubicBezTo>
                <a:cubicBezTo>
                  <a:pt x="5155550" y="1561949"/>
                  <a:pt x="5157899" y="1561949"/>
                  <a:pt x="5157899" y="1561949"/>
                </a:cubicBezTo>
                <a:cubicBezTo>
                  <a:pt x="5160248" y="1564298"/>
                  <a:pt x="5160248" y="1568995"/>
                  <a:pt x="5164945" y="1571344"/>
                </a:cubicBezTo>
                <a:cubicBezTo>
                  <a:pt x="5167294" y="1573693"/>
                  <a:pt x="5169642" y="1573693"/>
                  <a:pt x="5171991" y="1573693"/>
                </a:cubicBezTo>
                <a:cubicBezTo>
                  <a:pt x="5171991" y="1573693"/>
                  <a:pt x="5171991" y="1576042"/>
                  <a:pt x="5171991" y="1576042"/>
                </a:cubicBezTo>
                <a:cubicBezTo>
                  <a:pt x="5174340" y="1576042"/>
                  <a:pt x="5174340" y="1576042"/>
                  <a:pt x="5176689" y="1576042"/>
                </a:cubicBezTo>
                <a:cubicBezTo>
                  <a:pt x="5181386" y="1580739"/>
                  <a:pt x="5186084" y="1583088"/>
                  <a:pt x="5188433" y="1587786"/>
                </a:cubicBezTo>
                <a:cubicBezTo>
                  <a:pt x="5181386" y="1587786"/>
                  <a:pt x="5176689" y="1587786"/>
                  <a:pt x="5169642" y="1587786"/>
                </a:cubicBezTo>
                <a:cubicBezTo>
                  <a:pt x="5167294" y="1585437"/>
                  <a:pt x="5167294" y="1583088"/>
                  <a:pt x="5164945" y="1583088"/>
                </a:cubicBezTo>
                <a:cubicBezTo>
                  <a:pt x="5164945" y="1583088"/>
                  <a:pt x="5164945" y="1583088"/>
                  <a:pt x="5162596" y="1583088"/>
                </a:cubicBezTo>
                <a:cubicBezTo>
                  <a:pt x="5162596" y="1583088"/>
                  <a:pt x="5162596" y="1580739"/>
                  <a:pt x="5162596" y="1580739"/>
                </a:cubicBezTo>
                <a:cubicBezTo>
                  <a:pt x="5155550" y="1578390"/>
                  <a:pt x="5157899" y="1576042"/>
                  <a:pt x="5155550" y="1573693"/>
                </a:cubicBezTo>
                <a:cubicBezTo>
                  <a:pt x="5153201" y="1571344"/>
                  <a:pt x="5150852" y="1571344"/>
                  <a:pt x="5150852" y="1571344"/>
                </a:cubicBezTo>
                <a:cubicBezTo>
                  <a:pt x="5150852" y="1571344"/>
                  <a:pt x="5150852" y="1568995"/>
                  <a:pt x="5150852" y="1568995"/>
                </a:cubicBezTo>
                <a:cubicBezTo>
                  <a:pt x="5148504" y="1566647"/>
                  <a:pt x="5143806" y="1564298"/>
                  <a:pt x="5141457" y="1561949"/>
                </a:cubicBezTo>
                <a:cubicBezTo>
                  <a:pt x="5141457" y="1559599"/>
                  <a:pt x="5141457" y="1559599"/>
                  <a:pt x="5141457" y="1557251"/>
                </a:cubicBezTo>
                <a:cubicBezTo>
                  <a:pt x="5141457" y="1554902"/>
                  <a:pt x="5139108" y="1557251"/>
                  <a:pt x="5136760" y="1552553"/>
                </a:cubicBezTo>
                <a:cubicBezTo>
                  <a:pt x="5134411" y="1552553"/>
                  <a:pt x="5134411" y="1552553"/>
                  <a:pt x="5132062" y="1552553"/>
                </a:cubicBezTo>
                <a:cubicBezTo>
                  <a:pt x="5129713" y="1559599"/>
                  <a:pt x="5129713" y="1566647"/>
                  <a:pt x="5127364" y="1571344"/>
                </a:cubicBezTo>
                <a:lnTo>
                  <a:pt x="5127364" y="1588958"/>
                </a:lnTo>
                <a:lnTo>
                  <a:pt x="5125016" y="1576042"/>
                </a:lnTo>
                <a:cubicBezTo>
                  <a:pt x="5122667" y="1566647"/>
                  <a:pt x="5127364" y="1540809"/>
                  <a:pt x="5132062" y="1526716"/>
                </a:cubicBezTo>
                <a:cubicBezTo>
                  <a:pt x="5129713" y="1526716"/>
                  <a:pt x="5129713" y="1526716"/>
                  <a:pt x="5127364" y="1526716"/>
                </a:cubicBezTo>
                <a:cubicBezTo>
                  <a:pt x="5087435" y="1547855"/>
                  <a:pt x="5047506" y="1568995"/>
                  <a:pt x="5009925" y="1592483"/>
                </a:cubicBezTo>
                <a:cubicBezTo>
                  <a:pt x="5045157" y="1568995"/>
                  <a:pt x="5080389" y="1545506"/>
                  <a:pt x="5117969" y="1522018"/>
                </a:cubicBezTo>
                <a:cubicBezTo>
                  <a:pt x="5113272" y="1522018"/>
                  <a:pt x="5108574" y="1522018"/>
                  <a:pt x="5103877" y="1522018"/>
                </a:cubicBezTo>
                <a:cubicBezTo>
                  <a:pt x="5096830" y="1524366"/>
                  <a:pt x="5092133" y="1526716"/>
                  <a:pt x="5085086" y="1531414"/>
                </a:cubicBezTo>
                <a:cubicBezTo>
                  <a:pt x="5085086" y="1531414"/>
                  <a:pt x="5082738" y="1531414"/>
                  <a:pt x="5082738" y="1531414"/>
                </a:cubicBezTo>
                <a:cubicBezTo>
                  <a:pt x="5080389" y="1533763"/>
                  <a:pt x="5080389" y="1533763"/>
                  <a:pt x="5078040" y="1533763"/>
                </a:cubicBezTo>
                <a:cubicBezTo>
                  <a:pt x="5078040" y="1536111"/>
                  <a:pt x="5078040" y="1536111"/>
                  <a:pt x="5078040" y="1536111"/>
                </a:cubicBezTo>
                <a:cubicBezTo>
                  <a:pt x="5075691" y="1536111"/>
                  <a:pt x="5075691" y="1538460"/>
                  <a:pt x="5075691" y="1538460"/>
                </a:cubicBezTo>
                <a:cubicBezTo>
                  <a:pt x="5075691" y="1538460"/>
                  <a:pt x="5073342" y="1538460"/>
                  <a:pt x="5073342" y="1538460"/>
                </a:cubicBezTo>
                <a:lnTo>
                  <a:pt x="5058763" y="1547936"/>
                </a:lnTo>
                <a:lnTo>
                  <a:pt x="5045157" y="1550204"/>
                </a:lnTo>
                <a:cubicBezTo>
                  <a:pt x="5042809" y="1552553"/>
                  <a:pt x="5042809" y="1554902"/>
                  <a:pt x="5040460" y="1554902"/>
                </a:cubicBezTo>
                <a:cubicBezTo>
                  <a:pt x="5038111" y="1554902"/>
                  <a:pt x="5038111" y="1554902"/>
                  <a:pt x="5035762" y="1554902"/>
                </a:cubicBezTo>
                <a:cubicBezTo>
                  <a:pt x="5035762" y="1557251"/>
                  <a:pt x="5033413" y="1557251"/>
                  <a:pt x="5033413" y="1559599"/>
                </a:cubicBezTo>
                <a:cubicBezTo>
                  <a:pt x="5028716" y="1559599"/>
                  <a:pt x="5026367" y="1559599"/>
                  <a:pt x="5021669" y="1557251"/>
                </a:cubicBezTo>
                <a:cubicBezTo>
                  <a:pt x="5016972" y="1559599"/>
                  <a:pt x="5009925" y="1564298"/>
                  <a:pt x="5005228" y="1566647"/>
                </a:cubicBezTo>
                <a:cubicBezTo>
                  <a:pt x="5005228" y="1571344"/>
                  <a:pt x="5005228" y="1573693"/>
                  <a:pt x="5002879" y="1576042"/>
                </a:cubicBezTo>
                <a:cubicBezTo>
                  <a:pt x="5000531" y="1578390"/>
                  <a:pt x="5000531" y="1576042"/>
                  <a:pt x="4998182" y="1576042"/>
                </a:cubicBezTo>
                <a:cubicBezTo>
                  <a:pt x="4995833" y="1578390"/>
                  <a:pt x="4995833" y="1580739"/>
                  <a:pt x="4995833" y="1580739"/>
                </a:cubicBezTo>
                <a:cubicBezTo>
                  <a:pt x="4995833" y="1583088"/>
                  <a:pt x="4993484" y="1583088"/>
                  <a:pt x="4991135" y="1583088"/>
                </a:cubicBezTo>
                <a:cubicBezTo>
                  <a:pt x="4988787" y="1585437"/>
                  <a:pt x="4988787" y="1587786"/>
                  <a:pt x="4988787" y="1587786"/>
                </a:cubicBezTo>
                <a:cubicBezTo>
                  <a:pt x="4988787" y="1587786"/>
                  <a:pt x="4986438" y="1587786"/>
                  <a:pt x="4986438" y="1587786"/>
                </a:cubicBezTo>
                <a:cubicBezTo>
                  <a:pt x="4984089" y="1587786"/>
                  <a:pt x="4984089" y="1590135"/>
                  <a:pt x="4984089" y="1592483"/>
                </a:cubicBezTo>
                <a:lnTo>
                  <a:pt x="5043970" y="1557552"/>
                </a:lnTo>
                <a:lnTo>
                  <a:pt x="4979391" y="1599529"/>
                </a:lnTo>
                <a:cubicBezTo>
                  <a:pt x="4979391" y="1601878"/>
                  <a:pt x="4979391" y="1601878"/>
                  <a:pt x="4979391" y="1601878"/>
                </a:cubicBezTo>
                <a:cubicBezTo>
                  <a:pt x="4977043" y="1606576"/>
                  <a:pt x="4974694" y="1611273"/>
                  <a:pt x="4974694" y="1615971"/>
                </a:cubicBezTo>
                <a:cubicBezTo>
                  <a:pt x="4986438" y="1608924"/>
                  <a:pt x="4998182" y="1601878"/>
                  <a:pt x="5009925" y="1594832"/>
                </a:cubicBezTo>
                <a:cubicBezTo>
                  <a:pt x="4998182" y="1601878"/>
                  <a:pt x="4986438" y="1611273"/>
                  <a:pt x="4974694" y="1618320"/>
                </a:cubicBezTo>
                <a:cubicBezTo>
                  <a:pt x="4974694" y="1623016"/>
                  <a:pt x="4972345" y="1627714"/>
                  <a:pt x="4969996" y="1630062"/>
                </a:cubicBezTo>
                <a:cubicBezTo>
                  <a:pt x="4967647" y="1632411"/>
                  <a:pt x="4967647" y="1632411"/>
                  <a:pt x="4965299" y="1632411"/>
                </a:cubicBezTo>
                <a:cubicBezTo>
                  <a:pt x="4962950" y="1634760"/>
                  <a:pt x="4962950" y="1637109"/>
                  <a:pt x="4962950" y="1637109"/>
                </a:cubicBezTo>
                <a:cubicBezTo>
                  <a:pt x="4962950" y="1639458"/>
                  <a:pt x="4958252" y="1641806"/>
                  <a:pt x="4955903" y="1644155"/>
                </a:cubicBezTo>
                <a:cubicBezTo>
                  <a:pt x="4955903" y="1644155"/>
                  <a:pt x="4955903" y="1646504"/>
                  <a:pt x="4955903" y="1646504"/>
                </a:cubicBezTo>
                <a:cubicBezTo>
                  <a:pt x="4953555" y="1646504"/>
                  <a:pt x="4953555" y="1648853"/>
                  <a:pt x="4951206" y="1648853"/>
                </a:cubicBezTo>
                <a:cubicBezTo>
                  <a:pt x="4951206" y="1648853"/>
                  <a:pt x="4951206" y="1651202"/>
                  <a:pt x="4951206" y="1651202"/>
                </a:cubicBezTo>
                <a:cubicBezTo>
                  <a:pt x="4951206" y="1653550"/>
                  <a:pt x="4948857" y="1653550"/>
                  <a:pt x="4946509" y="1655898"/>
                </a:cubicBezTo>
                <a:cubicBezTo>
                  <a:pt x="4962950" y="1660596"/>
                  <a:pt x="4986438" y="1660596"/>
                  <a:pt x="4995833" y="1672340"/>
                </a:cubicBezTo>
                <a:cubicBezTo>
                  <a:pt x="4974694" y="1669991"/>
                  <a:pt x="4955903" y="1665293"/>
                  <a:pt x="4937114" y="1665293"/>
                </a:cubicBezTo>
                <a:cubicBezTo>
                  <a:pt x="4937114" y="1669991"/>
                  <a:pt x="4937114" y="1674688"/>
                  <a:pt x="4934765" y="1679386"/>
                </a:cubicBezTo>
                <a:cubicBezTo>
                  <a:pt x="4934765" y="1684083"/>
                  <a:pt x="4925370" y="1698175"/>
                  <a:pt x="4927718" y="1700524"/>
                </a:cubicBezTo>
                <a:cubicBezTo>
                  <a:pt x="4934765" y="1707570"/>
                  <a:pt x="4951206" y="1705222"/>
                  <a:pt x="4965299" y="1705222"/>
                </a:cubicBezTo>
                <a:cubicBezTo>
                  <a:pt x="4972345" y="1695826"/>
                  <a:pt x="4998182" y="1674688"/>
                  <a:pt x="5009925" y="1669991"/>
                </a:cubicBezTo>
                <a:cubicBezTo>
                  <a:pt x="5002879" y="1684083"/>
                  <a:pt x="4972345" y="1691129"/>
                  <a:pt x="4972345" y="1709919"/>
                </a:cubicBezTo>
                <a:cubicBezTo>
                  <a:pt x="4972345" y="1712268"/>
                  <a:pt x="4972345" y="1712268"/>
                  <a:pt x="4972345" y="1714616"/>
                </a:cubicBezTo>
                <a:cubicBezTo>
                  <a:pt x="4977043" y="1714616"/>
                  <a:pt x="4979391" y="1714616"/>
                  <a:pt x="4984089" y="1714616"/>
                </a:cubicBezTo>
                <a:cubicBezTo>
                  <a:pt x="4986438" y="1716965"/>
                  <a:pt x="4986438" y="1716965"/>
                  <a:pt x="4986438" y="1719313"/>
                </a:cubicBezTo>
                <a:cubicBezTo>
                  <a:pt x="4988787" y="1719313"/>
                  <a:pt x="4991135" y="1719313"/>
                  <a:pt x="4993484" y="1719313"/>
                </a:cubicBezTo>
                <a:cubicBezTo>
                  <a:pt x="4995833" y="1719313"/>
                  <a:pt x="4998182" y="1719313"/>
                  <a:pt x="5000531" y="1719313"/>
                </a:cubicBezTo>
                <a:cubicBezTo>
                  <a:pt x="5000531" y="1721662"/>
                  <a:pt x="5000531" y="1721662"/>
                  <a:pt x="5000531" y="1721662"/>
                </a:cubicBezTo>
                <a:cubicBezTo>
                  <a:pt x="5009925" y="1724011"/>
                  <a:pt x="5021669" y="1721662"/>
                  <a:pt x="5031065" y="1721662"/>
                </a:cubicBezTo>
                <a:cubicBezTo>
                  <a:pt x="5031065" y="1719313"/>
                  <a:pt x="5028716" y="1719313"/>
                  <a:pt x="5033413" y="1719313"/>
                </a:cubicBezTo>
                <a:cubicBezTo>
                  <a:pt x="5038111" y="1716965"/>
                  <a:pt x="5047506" y="1719313"/>
                  <a:pt x="5052204" y="1716965"/>
                </a:cubicBezTo>
                <a:cubicBezTo>
                  <a:pt x="5061599" y="1707570"/>
                  <a:pt x="5052204" y="1702873"/>
                  <a:pt x="5052204" y="1691129"/>
                </a:cubicBezTo>
                <a:cubicBezTo>
                  <a:pt x="5059250" y="1688781"/>
                  <a:pt x="5073342" y="1672340"/>
                  <a:pt x="5070994" y="1660596"/>
                </a:cubicBezTo>
                <a:cubicBezTo>
                  <a:pt x="5070994" y="1658247"/>
                  <a:pt x="5066296" y="1653550"/>
                  <a:pt x="5068645" y="1648853"/>
                </a:cubicBezTo>
                <a:cubicBezTo>
                  <a:pt x="5068645" y="1646504"/>
                  <a:pt x="5070994" y="1641806"/>
                  <a:pt x="5070994" y="1639458"/>
                </a:cubicBezTo>
                <a:cubicBezTo>
                  <a:pt x="5070994" y="1639458"/>
                  <a:pt x="5070994" y="1634760"/>
                  <a:pt x="5070994" y="1632411"/>
                </a:cubicBezTo>
                <a:cubicBezTo>
                  <a:pt x="5073342" y="1627714"/>
                  <a:pt x="5080389" y="1620668"/>
                  <a:pt x="5082738" y="1615971"/>
                </a:cubicBezTo>
                <a:cubicBezTo>
                  <a:pt x="5085086" y="1613622"/>
                  <a:pt x="5085086" y="1608924"/>
                  <a:pt x="5089784" y="1606576"/>
                </a:cubicBezTo>
                <a:cubicBezTo>
                  <a:pt x="5089784" y="1606576"/>
                  <a:pt x="5089784" y="1606576"/>
                  <a:pt x="5092133" y="1606576"/>
                </a:cubicBezTo>
                <a:cubicBezTo>
                  <a:pt x="5092133" y="1606576"/>
                  <a:pt x="5092133" y="1608924"/>
                  <a:pt x="5092133" y="1611273"/>
                </a:cubicBezTo>
                <a:cubicBezTo>
                  <a:pt x="5087435" y="1615971"/>
                  <a:pt x="5087435" y="1620668"/>
                  <a:pt x="5085086" y="1625366"/>
                </a:cubicBezTo>
                <a:cubicBezTo>
                  <a:pt x="5082738" y="1630062"/>
                  <a:pt x="5080389" y="1632411"/>
                  <a:pt x="5078040" y="1637109"/>
                </a:cubicBezTo>
                <a:cubicBezTo>
                  <a:pt x="5075691" y="1646504"/>
                  <a:pt x="5078040" y="1658247"/>
                  <a:pt x="5078040" y="1665293"/>
                </a:cubicBezTo>
                <a:cubicBezTo>
                  <a:pt x="5078040" y="1667642"/>
                  <a:pt x="5078040" y="1672340"/>
                  <a:pt x="5078040" y="1674688"/>
                </a:cubicBezTo>
                <a:cubicBezTo>
                  <a:pt x="5075691" y="1679386"/>
                  <a:pt x="5073342" y="1684083"/>
                  <a:pt x="5070994" y="1688781"/>
                </a:cubicBezTo>
                <a:cubicBezTo>
                  <a:pt x="5068645" y="1693478"/>
                  <a:pt x="5063947" y="1693478"/>
                  <a:pt x="5061599" y="1698175"/>
                </a:cubicBezTo>
                <a:cubicBezTo>
                  <a:pt x="5059250" y="1700524"/>
                  <a:pt x="5063947" y="1712268"/>
                  <a:pt x="5068645" y="1712268"/>
                </a:cubicBezTo>
                <a:cubicBezTo>
                  <a:pt x="5070994" y="1709919"/>
                  <a:pt x="5070994" y="1709919"/>
                  <a:pt x="5073342" y="1707570"/>
                </a:cubicBezTo>
                <a:cubicBezTo>
                  <a:pt x="5073342" y="1705222"/>
                  <a:pt x="5075691" y="1707570"/>
                  <a:pt x="5078040" y="1705222"/>
                </a:cubicBezTo>
                <a:cubicBezTo>
                  <a:pt x="5080389" y="1702873"/>
                  <a:pt x="5080389" y="1700524"/>
                  <a:pt x="5080389" y="1700524"/>
                </a:cubicBezTo>
                <a:cubicBezTo>
                  <a:pt x="5082738" y="1698175"/>
                  <a:pt x="5082738" y="1698175"/>
                  <a:pt x="5085086" y="1698175"/>
                </a:cubicBezTo>
                <a:cubicBezTo>
                  <a:pt x="5085086" y="1698175"/>
                  <a:pt x="5085086" y="1695826"/>
                  <a:pt x="5085086" y="1695826"/>
                </a:cubicBezTo>
                <a:cubicBezTo>
                  <a:pt x="5085086" y="1693478"/>
                  <a:pt x="5087435" y="1693478"/>
                  <a:pt x="5089784" y="1691129"/>
                </a:cubicBezTo>
                <a:cubicBezTo>
                  <a:pt x="5089784" y="1691129"/>
                  <a:pt x="5089784" y="1688781"/>
                  <a:pt x="5089784" y="1688781"/>
                </a:cubicBezTo>
                <a:cubicBezTo>
                  <a:pt x="5089784" y="1686431"/>
                  <a:pt x="5092133" y="1686431"/>
                  <a:pt x="5094482" y="1686431"/>
                </a:cubicBezTo>
                <a:cubicBezTo>
                  <a:pt x="5094482" y="1684083"/>
                  <a:pt x="5096830" y="1684083"/>
                  <a:pt x="5096830" y="1681735"/>
                </a:cubicBezTo>
                <a:cubicBezTo>
                  <a:pt x="5096830" y="1679386"/>
                  <a:pt x="5099179" y="1681735"/>
                  <a:pt x="5101528" y="1679386"/>
                </a:cubicBezTo>
                <a:cubicBezTo>
                  <a:pt x="5103877" y="1679386"/>
                  <a:pt x="5103877" y="1677037"/>
                  <a:pt x="5103877" y="1677037"/>
                </a:cubicBezTo>
                <a:cubicBezTo>
                  <a:pt x="5108574" y="1674688"/>
                  <a:pt x="5113272" y="1672340"/>
                  <a:pt x="5115620" y="1669991"/>
                </a:cubicBezTo>
                <a:cubicBezTo>
                  <a:pt x="5119144" y="1666468"/>
                  <a:pt x="5122667" y="1661183"/>
                  <a:pt x="5126777" y="1656779"/>
                </a:cubicBezTo>
                <a:lnTo>
                  <a:pt x="5138685" y="1650350"/>
                </a:lnTo>
                <a:lnTo>
                  <a:pt x="5140650" y="1655532"/>
                </a:lnTo>
                <a:lnTo>
                  <a:pt x="5141127" y="1655981"/>
                </a:lnTo>
                <a:lnTo>
                  <a:pt x="5132062" y="1658247"/>
                </a:lnTo>
                <a:cubicBezTo>
                  <a:pt x="5132062" y="1660596"/>
                  <a:pt x="5127364" y="1665293"/>
                  <a:pt x="5125016" y="1667642"/>
                </a:cubicBezTo>
                <a:cubicBezTo>
                  <a:pt x="5122667" y="1669991"/>
                  <a:pt x="5122667" y="1669991"/>
                  <a:pt x="5120318" y="1669991"/>
                </a:cubicBezTo>
                <a:cubicBezTo>
                  <a:pt x="5117969" y="1672340"/>
                  <a:pt x="5117969" y="1674688"/>
                  <a:pt x="5117969" y="1674688"/>
                </a:cubicBezTo>
                <a:cubicBezTo>
                  <a:pt x="5117969" y="1674688"/>
                  <a:pt x="5115620" y="1674688"/>
                  <a:pt x="5115620" y="1674688"/>
                </a:cubicBezTo>
                <a:cubicBezTo>
                  <a:pt x="5113272" y="1677037"/>
                  <a:pt x="5113272" y="1677037"/>
                  <a:pt x="5113272" y="1679386"/>
                </a:cubicBezTo>
                <a:cubicBezTo>
                  <a:pt x="5113272" y="1681735"/>
                  <a:pt x="5110923" y="1679386"/>
                  <a:pt x="5108574" y="1681735"/>
                </a:cubicBezTo>
                <a:cubicBezTo>
                  <a:pt x="5106226" y="1681735"/>
                  <a:pt x="5106226" y="1684083"/>
                  <a:pt x="5106226" y="1684083"/>
                </a:cubicBezTo>
                <a:cubicBezTo>
                  <a:pt x="5106226" y="1686431"/>
                  <a:pt x="5103877" y="1686431"/>
                  <a:pt x="5101528" y="1686431"/>
                </a:cubicBezTo>
                <a:cubicBezTo>
                  <a:pt x="5101528" y="1686431"/>
                  <a:pt x="5101528" y="1691129"/>
                  <a:pt x="5099179" y="1691129"/>
                </a:cubicBezTo>
                <a:cubicBezTo>
                  <a:pt x="5099179" y="1693478"/>
                  <a:pt x="5096830" y="1691129"/>
                  <a:pt x="5094482" y="1693478"/>
                </a:cubicBezTo>
                <a:cubicBezTo>
                  <a:pt x="5092133" y="1695826"/>
                  <a:pt x="5089784" y="1700524"/>
                  <a:pt x="5087435" y="1702873"/>
                </a:cubicBezTo>
                <a:cubicBezTo>
                  <a:pt x="5085086" y="1705222"/>
                  <a:pt x="5082738" y="1702873"/>
                  <a:pt x="5082738" y="1705222"/>
                </a:cubicBezTo>
                <a:cubicBezTo>
                  <a:pt x="5080389" y="1707570"/>
                  <a:pt x="5080389" y="1709919"/>
                  <a:pt x="5080389" y="1709919"/>
                </a:cubicBezTo>
                <a:lnTo>
                  <a:pt x="5075470" y="1712870"/>
                </a:lnTo>
                <a:lnTo>
                  <a:pt x="5068645" y="1714616"/>
                </a:lnTo>
                <a:cubicBezTo>
                  <a:pt x="5070994" y="1716965"/>
                  <a:pt x="5070994" y="1716965"/>
                  <a:pt x="5068645" y="1716965"/>
                </a:cubicBezTo>
                <a:cubicBezTo>
                  <a:pt x="5066296" y="1719313"/>
                  <a:pt x="5066296" y="1721662"/>
                  <a:pt x="5063947" y="1721662"/>
                </a:cubicBezTo>
                <a:cubicBezTo>
                  <a:pt x="5061599" y="1724011"/>
                  <a:pt x="5054552" y="1724011"/>
                  <a:pt x="5052204" y="1724011"/>
                </a:cubicBezTo>
                <a:cubicBezTo>
                  <a:pt x="5049855" y="1728708"/>
                  <a:pt x="5045157" y="1733406"/>
                  <a:pt x="5047506" y="1738103"/>
                </a:cubicBezTo>
                <a:cubicBezTo>
                  <a:pt x="5049855" y="1738103"/>
                  <a:pt x="5054552" y="1738103"/>
                  <a:pt x="5056901" y="1738103"/>
                </a:cubicBezTo>
                <a:cubicBezTo>
                  <a:pt x="5061599" y="1745150"/>
                  <a:pt x="5063947" y="1747498"/>
                  <a:pt x="5066296" y="1752196"/>
                </a:cubicBezTo>
                <a:cubicBezTo>
                  <a:pt x="5068645" y="1752196"/>
                  <a:pt x="5070994" y="1749846"/>
                  <a:pt x="5073342" y="1749846"/>
                </a:cubicBezTo>
                <a:cubicBezTo>
                  <a:pt x="5070994" y="1752196"/>
                  <a:pt x="5068645" y="1752196"/>
                  <a:pt x="5066296" y="1754544"/>
                </a:cubicBezTo>
                <a:cubicBezTo>
                  <a:pt x="5066296" y="1756893"/>
                  <a:pt x="5066296" y="1756893"/>
                  <a:pt x="5066296" y="1756893"/>
                </a:cubicBezTo>
                <a:cubicBezTo>
                  <a:pt x="5068645" y="1756893"/>
                  <a:pt x="5075691" y="1756893"/>
                  <a:pt x="5078040" y="1759241"/>
                </a:cubicBezTo>
                <a:cubicBezTo>
                  <a:pt x="5080389" y="1756893"/>
                  <a:pt x="5082738" y="1756893"/>
                  <a:pt x="5080389" y="1754544"/>
                </a:cubicBezTo>
                <a:cubicBezTo>
                  <a:pt x="5082738" y="1752196"/>
                  <a:pt x="5082738" y="1747498"/>
                  <a:pt x="5085086" y="1745150"/>
                </a:cubicBezTo>
                <a:cubicBezTo>
                  <a:pt x="5087435" y="1745150"/>
                  <a:pt x="5087435" y="1745150"/>
                  <a:pt x="5089784" y="1745150"/>
                </a:cubicBezTo>
                <a:cubicBezTo>
                  <a:pt x="5094482" y="1745150"/>
                  <a:pt x="5096830" y="1738103"/>
                  <a:pt x="5099179" y="1735755"/>
                </a:cubicBezTo>
                <a:cubicBezTo>
                  <a:pt x="5099179" y="1733406"/>
                  <a:pt x="5101528" y="1733406"/>
                  <a:pt x="5101528" y="1733406"/>
                </a:cubicBezTo>
                <a:cubicBezTo>
                  <a:pt x="5106226" y="1728708"/>
                  <a:pt x="5108574" y="1719313"/>
                  <a:pt x="5113272" y="1716965"/>
                </a:cubicBezTo>
                <a:cubicBezTo>
                  <a:pt x="5113272" y="1716965"/>
                  <a:pt x="5113272" y="1714616"/>
                  <a:pt x="5110923" y="1714616"/>
                </a:cubicBezTo>
                <a:cubicBezTo>
                  <a:pt x="5108574" y="1712268"/>
                  <a:pt x="5103877" y="1714616"/>
                  <a:pt x="5099179" y="1714616"/>
                </a:cubicBezTo>
                <a:cubicBezTo>
                  <a:pt x="5099179" y="1714616"/>
                  <a:pt x="5092133" y="1716965"/>
                  <a:pt x="5089784" y="1716965"/>
                </a:cubicBezTo>
                <a:cubicBezTo>
                  <a:pt x="5082738" y="1716965"/>
                  <a:pt x="5075691" y="1716965"/>
                  <a:pt x="5068645" y="1716965"/>
                </a:cubicBezTo>
                <a:lnTo>
                  <a:pt x="5075470" y="1712870"/>
                </a:lnTo>
                <a:lnTo>
                  <a:pt x="5081270" y="1711387"/>
                </a:lnTo>
                <a:cubicBezTo>
                  <a:pt x="5087435" y="1711093"/>
                  <a:pt x="5094482" y="1711093"/>
                  <a:pt x="5099179" y="1709919"/>
                </a:cubicBezTo>
                <a:cubicBezTo>
                  <a:pt x="5101528" y="1709919"/>
                  <a:pt x="5103877" y="1707570"/>
                  <a:pt x="5106226" y="1707570"/>
                </a:cubicBezTo>
                <a:cubicBezTo>
                  <a:pt x="5106226" y="1707570"/>
                  <a:pt x="5108574" y="1707570"/>
                  <a:pt x="5108574" y="1707570"/>
                </a:cubicBezTo>
                <a:cubicBezTo>
                  <a:pt x="5110923" y="1705222"/>
                  <a:pt x="5115620" y="1705222"/>
                  <a:pt x="5120318" y="1705222"/>
                </a:cubicBezTo>
                <a:cubicBezTo>
                  <a:pt x="5125016" y="1693478"/>
                  <a:pt x="5134411" y="1688781"/>
                  <a:pt x="5139108" y="1681735"/>
                </a:cubicBezTo>
                <a:cubicBezTo>
                  <a:pt x="5140870" y="1681735"/>
                  <a:pt x="5141310" y="1667202"/>
                  <a:pt x="5141421" y="1659935"/>
                </a:cubicBezTo>
                <a:lnTo>
                  <a:pt x="5141454" y="1656290"/>
                </a:lnTo>
                <a:lnTo>
                  <a:pt x="5148504" y="1662944"/>
                </a:lnTo>
                <a:lnTo>
                  <a:pt x="5151733" y="1662944"/>
                </a:lnTo>
                <a:lnTo>
                  <a:pt x="5150852" y="1669991"/>
                </a:lnTo>
                <a:cubicBezTo>
                  <a:pt x="5153201" y="1666468"/>
                  <a:pt x="5156725" y="1663532"/>
                  <a:pt x="5159954" y="1660302"/>
                </a:cubicBezTo>
                <a:lnTo>
                  <a:pt x="5160551" y="1659371"/>
                </a:lnTo>
                <a:lnTo>
                  <a:pt x="5167294" y="1658247"/>
                </a:lnTo>
                <a:cubicBezTo>
                  <a:pt x="5167294" y="1655898"/>
                  <a:pt x="5167294" y="1653550"/>
                  <a:pt x="5169642" y="1653550"/>
                </a:cubicBezTo>
                <a:cubicBezTo>
                  <a:pt x="5171991" y="1651202"/>
                  <a:pt x="5174340" y="1651202"/>
                  <a:pt x="5176689" y="1651202"/>
                </a:cubicBezTo>
                <a:cubicBezTo>
                  <a:pt x="5179037" y="1651202"/>
                  <a:pt x="5179037" y="1648853"/>
                  <a:pt x="5179037" y="1648853"/>
                </a:cubicBezTo>
                <a:cubicBezTo>
                  <a:pt x="5179037" y="1646504"/>
                  <a:pt x="5183735" y="1648853"/>
                  <a:pt x="5183735" y="1648853"/>
                </a:cubicBezTo>
                <a:cubicBezTo>
                  <a:pt x="5188433" y="1648853"/>
                  <a:pt x="5190781" y="1639458"/>
                  <a:pt x="5195479" y="1637109"/>
                </a:cubicBezTo>
                <a:cubicBezTo>
                  <a:pt x="5195479" y="1637109"/>
                  <a:pt x="5197828" y="1637109"/>
                  <a:pt x="5197828" y="1637109"/>
                </a:cubicBezTo>
                <a:cubicBezTo>
                  <a:pt x="5207223" y="1644155"/>
                  <a:pt x="5218967" y="1651202"/>
                  <a:pt x="5223664" y="1660596"/>
                </a:cubicBezTo>
                <a:cubicBezTo>
                  <a:pt x="5223664" y="1660596"/>
                  <a:pt x="5223664" y="1660596"/>
                  <a:pt x="5221316" y="1660596"/>
                </a:cubicBezTo>
                <a:cubicBezTo>
                  <a:pt x="5214269" y="1665293"/>
                  <a:pt x="5202525" y="1660596"/>
                  <a:pt x="5193130" y="1660596"/>
                </a:cubicBezTo>
                <a:cubicBezTo>
                  <a:pt x="5188433" y="1662944"/>
                  <a:pt x="5181386" y="1662944"/>
                  <a:pt x="5176689" y="1665293"/>
                </a:cubicBezTo>
                <a:cubicBezTo>
                  <a:pt x="5176689" y="1667642"/>
                  <a:pt x="5176689" y="1667642"/>
                  <a:pt x="5176689" y="1669991"/>
                </a:cubicBezTo>
                <a:cubicBezTo>
                  <a:pt x="5174340" y="1669991"/>
                  <a:pt x="5174340" y="1669991"/>
                  <a:pt x="5171991" y="1669991"/>
                </a:cubicBezTo>
                <a:cubicBezTo>
                  <a:pt x="5169642" y="1669991"/>
                  <a:pt x="5171991" y="1672340"/>
                  <a:pt x="5169642" y="1674688"/>
                </a:cubicBezTo>
                <a:cubicBezTo>
                  <a:pt x="5169642" y="1674688"/>
                  <a:pt x="5167294" y="1674688"/>
                  <a:pt x="5167294" y="1674688"/>
                </a:cubicBezTo>
                <a:cubicBezTo>
                  <a:pt x="5160248" y="1681735"/>
                  <a:pt x="5157899" y="1691129"/>
                  <a:pt x="5150852" y="1698175"/>
                </a:cubicBezTo>
                <a:lnTo>
                  <a:pt x="5148034" y="1700994"/>
                </a:lnTo>
                <a:lnTo>
                  <a:pt x="5143806" y="1695826"/>
                </a:lnTo>
                <a:cubicBezTo>
                  <a:pt x="5141457" y="1698175"/>
                  <a:pt x="5136760" y="1702873"/>
                  <a:pt x="5134411" y="1707570"/>
                </a:cubicBezTo>
                <a:cubicBezTo>
                  <a:pt x="5136760" y="1707570"/>
                  <a:pt x="5136760" y="1707570"/>
                  <a:pt x="5136760" y="1707570"/>
                </a:cubicBezTo>
                <a:cubicBezTo>
                  <a:pt x="5136760" y="1709919"/>
                  <a:pt x="5141457" y="1709919"/>
                  <a:pt x="5143806" y="1709919"/>
                </a:cubicBezTo>
                <a:cubicBezTo>
                  <a:pt x="5143806" y="1712268"/>
                  <a:pt x="5141457" y="1712268"/>
                  <a:pt x="5146155" y="1712268"/>
                </a:cubicBezTo>
                <a:lnTo>
                  <a:pt x="5147565" y="1712268"/>
                </a:lnTo>
                <a:lnTo>
                  <a:pt x="5151347" y="1718572"/>
                </a:lnTo>
                <a:lnTo>
                  <a:pt x="5140576" y="1716671"/>
                </a:lnTo>
                <a:cubicBezTo>
                  <a:pt x="5134411" y="1715790"/>
                  <a:pt x="5128539" y="1714616"/>
                  <a:pt x="5127364" y="1712268"/>
                </a:cubicBezTo>
                <a:cubicBezTo>
                  <a:pt x="5127364" y="1716965"/>
                  <a:pt x="5120318" y="1724011"/>
                  <a:pt x="5115620" y="1728708"/>
                </a:cubicBezTo>
                <a:cubicBezTo>
                  <a:pt x="5113272" y="1731057"/>
                  <a:pt x="5113272" y="1731057"/>
                  <a:pt x="5113272" y="1733406"/>
                </a:cubicBezTo>
                <a:cubicBezTo>
                  <a:pt x="5103877" y="1740452"/>
                  <a:pt x="5096830" y="1745150"/>
                  <a:pt x="5092133" y="1754544"/>
                </a:cubicBezTo>
                <a:cubicBezTo>
                  <a:pt x="5089784" y="1756893"/>
                  <a:pt x="5085086" y="1759241"/>
                  <a:pt x="5082738" y="1761590"/>
                </a:cubicBezTo>
                <a:cubicBezTo>
                  <a:pt x="5087435" y="1761590"/>
                  <a:pt x="5087435" y="1761590"/>
                  <a:pt x="5089784" y="1761590"/>
                </a:cubicBezTo>
                <a:cubicBezTo>
                  <a:pt x="5089784" y="1761590"/>
                  <a:pt x="5089784" y="1763939"/>
                  <a:pt x="5089784" y="1763939"/>
                </a:cubicBezTo>
                <a:cubicBezTo>
                  <a:pt x="5089784" y="1763939"/>
                  <a:pt x="5092133" y="1763939"/>
                  <a:pt x="5094482" y="1763939"/>
                </a:cubicBezTo>
                <a:cubicBezTo>
                  <a:pt x="5096830" y="1763939"/>
                  <a:pt x="5099179" y="1763939"/>
                  <a:pt x="5103877" y="1763939"/>
                </a:cubicBezTo>
                <a:cubicBezTo>
                  <a:pt x="5106226" y="1759241"/>
                  <a:pt x="5115620" y="1761590"/>
                  <a:pt x="5122667" y="1761590"/>
                </a:cubicBezTo>
                <a:cubicBezTo>
                  <a:pt x="5122667" y="1763939"/>
                  <a:pt x="5125016" y="1763939"/>
                  <a:pt x="5125016" y="1763939"/>
                </a:cubicBezTo>
                <a:cubicBezTo>
                  <a:pt x="5125016" y="1766288"/>
                  <a:pt x="5125016" y="1766288"/>
                  <a:pt x="5127364" y="1766288"/>
                </a:cubicBezTo>
                <a:cubicBezTo>
                  <a:pt x="5132062" y="1763939"/>
                  <a:pt x="5139108" y="1763939"/>
                  <a:pt x="5148504" y="1763939"/>
                </a:cubicBezTo>
                <a:cubicBezTo>
                  <a:pt x="5148504" y="1766288"/>
                  <a:pt x="5148504" y="1766288"/>
                  <a:pt x="5148504" y="1766288"/>
                </a:cubicBezTo>
                <a:cubicBezTo>
                  <a:pt x="5150852" y="1768636"/>
                  <a:pt x="5150852" y="1768636"/>
                  <a:pt x="5153201" y="1768636"/>
                </a:cubicBezTo>
                <a:cubicBezTo>
                  <a:pt x="5155550" y="1768636"/>
                  <a:pt x="5153201" y="1770985"/>
                  <a:pt x="5155550" y="1773334"/>
                </a:cubicBezTo>
                <a:cubicBezTo>
                  <a:pt x="5155550" y="1775683"/>
                  <a:pt x="5160248" y="1773334"/>
                  <a:pt x="5160248" y="1778032"/>
                </a:cubicBezTo>
                <a:cubicBezTo>
                  <a:pt x="5164945" y="1778032"/>
                  <a:pt x="5167294" y="1778032"/>
                  <a:pt x="5169642" y="1780380"/>
                </a:cubicBezTo>
                <a:cubicBezTo>
                  <a:pt x="5171991" y="1782728"/>
                  <a:pt x="5174340" y="1787426"/>
                  <a:pt x="5176689" y="1789775"/>
                </a:cubicBezTo>
                <a:cubicBezTo>
                  <a:pt x="5179037" y="1787426"/>
                  <a:pt x="5179037" y="1787426"/>
                  <a:pt x="5181386" y="1787426"/>
                </a:cubicBezTo>
                <a:lnTo>
                  <a:pt x="5182561" y="1785077"/>
                </a:lnTo>
                <a:lnTo>
                  <a:pt x="5186084" y="1785077"/>
                </a:lnTo>
                <a:cubicBezTo>
                  <a:pt x="5190781" y="1780380"/>
                  <a:pt x="5197828" y="1773334"/>
                  <a:pt x="5204874" y="1770985"/>
                </a:cubicBezTo>
                <a:cubicBezTo>
                  <a:pt x="5207223" y="1768636"/>
                  <a:pt x="5214269" y="1770985"/>
                  <a:pt x="5216618" y="1768636"/>
                </a:cubicBezTo>
                <a:cubicBezTo>
                  <a:pt x="5216618" y="1768636"/>
                  <a:pt x="5216618" y="1766288"/>
                  <a:pt x="5216618" y="1766288"/>
                </a:cubicBezTo>
                <a:cubicBezTo>
                  <a:pt x="5216618" y="1766288"/>
                  <a:pt x="5218967" y="1766288"/>
                  <a:pt x="5218967" y="1766288"/>
                </a:cubicBezTo>
                <a:cubicBezTo>
                  <a:pt x="5218967" y="1763939"/>
                  <a:pt x="5230711" y="1747498"/>
                  <a:pt x="5230711" y="1745150"/>
                </a:cubicBezTo>
                <a:cubicBezTo>
                  <a:pt x="5230711" y="1745150"/>
                  <a:pt x="5230711" y="1726359"/>
                  <a:pt x="5230711" y="1726359"/>
                </a:cubicBezTo>
                <a:cubicBezTo>
                  <a:pt x="5230711" y="1726359"/>
                  <a:pt x="5228362" y="1724011"/>
                  <a:pt x="5228362" y="1721662"/>
                </a:cubicBezTo>
                <a:cubicBezTo>
                  <a:pt x="5230711" y="1716965"/>
                  <a:pt x="5230711" y="1709919"/>
                  <a:pt x="5230711" y="1705222"/>
                </a:cubicBezTo>
                <a:cubicBezTo>
                  <a:pt x="5228362" y="1702873"/>
                  <a:pt x="5228362" y="1700524"/>
                  <a:pt x="5228362" y="1698175"/>
                </a:cubicBezTo>
                <a:cubicBezTo>
                  <a:pt x="5233059" y="1702873"/>
                  <a:pt x="5233059" y="1707570"/>
                  <a:pt x="5237757" y="1712268"/>
                </a:cubicBezTo>
                <a:cubicBezTo>
                  <a:pt x="5235408" y="1716965"/>
                  <a:pt x="5235408" y="1719313"/>
                  <a:pt x="5235408" y="1721662"/>
                </a:cubicBezTo>
                <a:cubicBezTo>
                  <a:pt x="5235408" y="1724011"/>
                  <a:pt x="5237757" y="1726359"/>
                  <a:pt x="5237757" y="1728708"/>
                </a:cubicBezTo>
                <a:cubicBezTo>
                  <a:pt x="5237757" y="1731057"/>
                  <a:pt x="5240106" y="1745150"/>
                  <a:pt x="5237757" y="1747498"/>
                </a:cubicBezTo>
                <a:cubicBezTo>
                  <a:pt x="5235408" y="1749846"/>
                  <a:pt x="5233059" y="1752196"/>
                  <a:pt x="5230711" y="1756893"/>
                </a:cubicBezTo>
                <a:cubicBezTo>
                  <a:pt x="5233059" y="1756893"/>
                  <a:pt x="5237757" y="1756893"/>
                  <a:pt x="5240106" y="1756893"/>
                </a:cubicBezTo>
                <a:cubicBezTo>
                  <a:pt x="5242455" y="1756893"/>
                  <a:pt x="5240106" y="1756893"/>
                  <a:pt x="5242455" y="1756893"/>
                </a:cubicBezTo>
                <a:cubicBezTo>
                  <a:pt x="5242455" y="1756893"/>
                  <a:pt x="5242455" y="1756893"/>
                  <a:pt x="5242455" y="1754544"/>
                </a:cubicBezTo>
                <a:cubicBezTo>
                  <a:pt x="5247152" y="1754544"/>
                  <a:pt x="5251850" y="1752196"/>
                  <a:pt x="5256547" y="1752196"/>
                </a:cubicBezTo>
                <a:lnTo>
                  <a:pt x="5262267" y="1762203"/>
                </a:lnTo>
                <a:lnTo>
                  <a:pt x="5263595" y="1761590"/>
                </a:lnTo>
                <a:lnTo>
                  <a:pt x="5270641" y="1770985"/>
                </a:lnTo>
                <a:cubicBezTo>
                  <a:pt x="5277688" y="1768636"/>
                  <a:pt x="5277688" y="1768636"/>
                  <a:pt x="5289432" y="1770985"/>
                </a:cubicBezTo>
                <a:lnTo>
                  <a:pt x="5289432" y="1763940"/>
                </a:lnTo>
                <a:cubicBezTo>
                  <a:pt x="5291780" y="1766287"/>
                  <a:pt x="5296478" y="1766287"/>
                  <a:pt x="5296478" y="1770985"/>
                </a:cubicBezTo>
                <a:cubicBezTo>
                  <a:pt x="5296478" y="1780380"/>
                  <a:pt x="5294129" y="1778031"/>
                  <a:pt x="5291780" y="1785077"/>
                </a:cubicBezTo>
                <a:lnTo>
                  <a:pt x="5298827" y="1792124"/>
                </a:lnTo>
                <a:cubicBezTo>
                  <a:pt x="5294129" y="1799169"/>
                  <a:pt x="5296478" y="1792124"/>
                  <a:pt x="5298827" y="1801518"/>
                </a:cubicBezTo>
                <a:lnTo>
                  <a:pt x="5289432" y="1801518"/>
                </a:lnTo>
                <a:lnTo>
                  <a:pt x="5294890" y="1808340"/>
                </a:lnTo>
                <a:lnTo>
                  <a:pt x="5303523" y="1808565"/>
                </a:lnTo>
                <a:cubicBezTo>
                  <a:pt x="5305872" y="1813261"/>
                  <a:pt x="5308220" y="1817959"/>
                  <a:pt x="5310569" y="1822656"/>
                </a:cubicBezTo>
                <a:cubicBezTo>
                  <a:pt x="5310569" y="1822656"/>
                  <a:pt x="5308220" y="1822656"/>
                  <a:pt x="5308220" y="1822656"/>
                </a:cubicBezTo>
                <a:cubicBezTo>
                  <a:pt x="5307046" y="1819133"/>
                  <a:pt x="5304110" y="1819133"/>
                  <a:pt x="5300881" y="1819427"/>
                </a:cubicBezTo>
                <a:lnTo>
                  <a:pt x="5292658" y="1818101"/>
                </a:lnTo>
                <a:lnTo>
                  <a:pt x="5294129" y="1820308"/>
                </a:lnTo>
                <a:lnTo>
                  <a:pt x="5284734" y="1820308"/>
                </a:lnTo>
                <a:lnTo>
                  <a:pt x="5289432" y="1827354"/>
                </a:lnTo>
                <a:cubicBezTo>
                  <a:pt x="5287083" y="1834400"/>
                  <a:pt x="5287083" y="1827354"/>
                  <a:pt x="5287083" y="1841446"/>
                </a:cubicBezTo>
                <a:cubicBezTo>
                  <a:pt x="5329361" y="1850841"/>
                  <a:pt x="5287083" y="1864933"/>
                  <a:pt x="5317617" y="1864933"/>
                </a:cubicBezTo>
                <a:lnTo>
                  <a:pt x="5317617" y="1867282"/>
                </a:lnTo>
                <a:lnTo>
                  <a:pt x="5308222" y="1867282"/>
                </a:lnTo>
                <a:lnTo>
                  <a:pt x="5315268" y="1874328"/>
                </a:lnTo>
                <a:lnTo>
                  <a:pt x="5312920" y="1879026"/>
                </a:lnTo>
                <a:lnTo>
                  <a:pt x="5315268" y="1881374"/>
                </a:lnTo>
                <a:lnTo>
                  <a:pt x="5327915" y="1879567"/>
                </a:lnTo>
                <a:lnTo>
                  <a:pt x="5334058" y="1867282"/>
                </a:lnTo>
                <a:lnTo>
                  <a:pt x="5329361" y="1860236"/>
                </a:lnTo>
                <a:lnTo>
                  <a:pt x="5338756" y="1860236"/>
                </a:lnTo>
                <a:lnTo>
                  <a:pt x="5338756" y="1869631"/>
                </a:lnTo>
                <a:lnTo>
                  <a:pt x="5345802" y="1876677"/>
                </a:lnTo>
                <a:lnTo>
                  <a:pt x="5355197" y="1869631"/>
                </a:lnTo>
                <a:lnTo>
                  <a:pt x="5364593" y="1881374"/>
                </a:lnTo>
                <a:lnTo>
                  <a:pt x="5381034" y="1879026"/>
                </a:lnTo>
                <a:cubicBezTo>
                  <a:pt x="5376337" y="1897815"/>
                  <a:pt x="5383383" y="1871979"/>
                  <a:pt x="5371639" y="1888421"/>
                </a:cubicBezTo>
                <a:cubicBezTo>
                  <a:pt x="5378685" y="1893118"/>
                  <a:pt x="5371639" y="1890769"/>
                  <a:pt x="5381034" y="1888421"/>
                </a:cubicBezTo>
                <a:lnTo>
                  <a:pt x="5387073" y="1902512"/>
                </a:lnTo>
                <a:lnTo>
                  <a:pt x="5385731" y="1902512"/>
                </a:lnTo>
                <a:lnTo>
                  <a:pt x="5385731" y="1904861"/>
                </a:lnTo>
                <a:lnTo>
                  <a:pt x="5395127" y="1909559"/>
                </a:lnTo>
                <a:lnTo>
                  <a:pt x="5388080" y="1914256"/>
                </a:lnTo>
                <a:lnTo>
                  <a:pt x="5395127" y="1918954"/>
                </a:lnTo>
                <a:lnTo>
                  <a:pt x="5399824" y="1916605"/>
                </a:lnTo>
                <a:lnTo>
                  <a:pt x="5395127" y="1909559"/>
                </a:lnTo>
                <a:lnTo>
                  <a:pt x="5411568" y="1909559"/>
                </a:lnTo>
                <a:lnTo>
                  <a:pt x="5411568" y="1902512"/>
                </a:lnTo>
                <a:lnTo>
                  <a:pt x="5402173" y="1907210"/>
                </a:lnTo>
                <a:cubicBezTo>
                  <a:pt x="5399824" y="1906036"/>
                  <a:pt x="5400998" y="1905448"/>
                  <a:pt x="5401292" y="1905155"/>
                </a:cubicBezTo>
                <a:lnTo>
                  <a:pt x="5400134" y="1905100"/>
                </a:lnTo>
                <a:lnTo>
                  <a:pt x="5404522" y="1900164"/>
                </a:lnTo>
                <a:lnTo>
                  <a:pt x="5430359" y="1900164"/>
                </a:lnTo>
                <a:lnTo>
                  <a:pt x="5428010" y="1890769"/>
                </a:lnTo>
                <a:lnTo>
                  <a:pt x="5430359" y="1888421"/>
                </a:lnTo>
                <a:lnTo>
                  <a:pt x="5444451" y="1890769"/>
                </a:lnTo>
                <a:cubicBezTo>
                  <a:pt x="5442102" y="1895466"/>
                  <a:pt x="5435056" y="1902512"/>
                  <a:pt x="5435056" y="1904861"/>
                </a:cubicBezTo>
                <a:cubicBezTo>
                  <a:pt x="5435056" y="1914256"/>
                  <a:pt x="5437405" y="1909559"/>
                  <a:pt x="5442102" y="1914256"/>
                </a:cubicBezTo>
                <a:lnTo>
                  <a:pt x="5437405" y="1904861"/>
                </a:lnTo>
                <a:cubicBezTo>
                  <a:pt x="5449148" y="1907210"/>
                  <a:pt x="5444451" y="1907210"/>
                  <a:pt x="5451497" y="1904861"/>
                </a:cubicBezTo>
                <a:lnTo>
                  <a:pt x="5451497" y="1914256"/>
                </a:lnTo>
                <a:cubicBezTo>
                  <a:pt x="5463241" y="1914256"/>
                  <a:pt x="5460892" y="1911907"/>
                  <a:pt x="5465590" y="1923651"/>
                </a:cubicBezTo>
                <a:lnTo>
                  <a:pt x="5467939" y="1916605"/>
                </a:lnTo>
                <a:lnTo>
                  <a:pt x="5484380" y="1916605"/>
                </a:lnTo>
                <a:lnTo>
                  <a:pt x="5482032" y="1907210"/>
                </a:lnTo>
                <a:lnTo>
                  <a:pt x="5474985" y="1907210"/>
                </a:lnTo>
                <a:lnTo>
                  <a:pt x="5477334" y="1900164"/>
                </a:lnTo>
                <a:lnTo>
                  <a:pt x="5491427" y="1902512"/>
                </a:lnTo>
                <a:lnTo>
                  <a:pt x="5489078" y="1907210"/>
                </a:lnTo>
                <a:lnTo>
                  <a:pt x="5496124" y="1914256"/>
                </a:lnTo>
                <a:lnTo>
                  <a:pt x="5484380" y="1925999"/>
                </a:lnTo>
                <a:lnTo>
                  <a:pt x="5486729" y="1930697"/>
                </a:lnTo>
                <a:lnTo>
                  <a:pt x="5496124" y="1918954"/>
                </a:lnTo>
                <a:lnTo>
                  <a:pt x="5503170" y="1921303"/>
                </a:lnTo>
                <a:lnTo>
                  <a:pt x="5512566" y="1918954"/>
                </a:lnTo>
                <a:lnTo>
                  <a:pt x="5519612" y="1921303"/>
                </a:lnTo>
                <a:lnTo>
                  <a:pt x="5512566" y="1923651"/>
                </a:lnTo>
                <a:lnTo>
                  <a:pt x="5514914" y="1928349"/>
                </a:lnTo>
                <a:lnTo>
                  <a:pt x="5505519" y="1940092"/>
                </a:lnTo>
                <a:lnTo>
                  <a:pt x="5519612" y="1935394"/>
                </a:lnTo>
                <a:lnTo>
                  <a:pt x="5529007" y="1944789"/>
                </a:lnTo>
                <a:lnTo>
                  <a:pt x="5529007" y="1935394"/>
                </a:lnTo>
                <a:lnTo>
                  <a:pt x="5519612" y="1935394"/>
                </a:lnTo>
                <a:cubicBezTo>
                  <a:pt x="5529007" y="1923651"/>
                  <a:pt x="5517263" y="1930697"/>
                  <a:pt x="5533705" y="1928349"/>
                </a:cubicBezTo>
                <a:cubicBezTo>
                  <a:pt x="5536054" y="1925999"/>
                  <a:pt x="5538402" y="1918954"/>
                  <a:pt x="5543100" y="1918954"/>
                </a:cubicBezTo>
                <a:cubicBezTo>
                  <a:pt x="5550146" y="1918954"/>
                  <a:pt x="5550146" y="1921303"/>
                  <a:pt x="5554843" y="1925999"/>
                </a:cubicBezTo>
                <a:lnTo>
                  <a:pt x="5557192" y="1961230"/>
                </a:lnTo>
                <a:cubicBezTo>
                  <a:pt x="5571285" y="1951836"/>
                  <a:pt x="5559541" y="1961230"/>
                  <a:pt x="5564239" y="1947138"/>
                </a:cubicBezTo>
                <a:cubicBezTo>
                  <a:pt x="5571285" y="1954185"/>
                  <a:pt x="5571285" y="1947138"/>
                  <a:pt x="5566587" y="1956533"/>
                </a:cubicBezTo>
                <a:lnTo>
                  <a:pt x="5573634" y="1961230"/>
                </a:lnTo>
                <a:lnTo>
                  <a:pt x="5566587" y="1970625"/>
                </a:lnTo>
                <a:lnTo>
                  <a:pt x="5568936" y="1975323"/>
                </a:lnTo>
                <a:lnTo>
                  <a:pt x="5585378" y="1961230"/>
                </a:lnTo>
                <a:lnTo>
                  <a:pt x="5590075" y="1963579"/>
                </a:lnTo>
                <a:lnTo>
                  <a:pt x="5583029" y="1972974"/>
                </a:lnTo>
                <a:cubicBezTo>
                  <a:pt x="5592424" y="1975323"/>
                  <a:pt x="5585378" y="1975323"/>
                  <a:pt x="5592424" y="1972974"/>
                </a:cubicBezTo>
                <a:lnTo>
                  <a:pt x="5597709" y="1978259"/>
                </a:lnTo>
                <a:lnTo>
                  <a:pt x="5597122" y="1980020"/>
                </a:lnTo>
                <a:lnTo>
                  <a:pt x="5599831" y="1982188"/>
                </a:lnTo>
                <a:lnTo>
                  <a:pt x="5601574" y="1992646"/>
                </a:lnTo>
                <a:lnTo>
                  <a:pt x="5599470" y="1991764"/>
                </a:lnTo>
                <a:lnTo>
                  <a:pt x="5594773" y="2001159"/>
                </a:lnTo>
                <a:cubicBezTo>
                  <a:pt x="5608865" y="2003509"/>
                  <a:pt x="5601819" y="2001159"/>
                  <a:pt x="5611214" y="2008212"/>
                </a:cubicBezTo>
                <a:lnTo>
                  <a:pt x="5618261" y="1998810"/>
                </a:lnTo>
                <a:cubicBezTo>
                  <a:pt x="5605929" y="1997049"/>
                  <a:pt x="5609452" y="1996607"/>
                  <a:pt x="5606039" y="1994516"/>
                </a:cubicBezTo>
                <a:lnTo>
                  <a:pt x="5603076" y="1993275"/>
                </a:lnTo>
                <a:lnTo>
                  <a:pt x="5608865" y="1989415"/>
                </a:lnTo>
                <a:lnTo>
                  <a:pt x="5599831" y="1982188"/>
                </a:lnTo>
                <a:lnTo>
                  <a:pt x="5599470" y="1980020"/>
                </a:lnTo>
                <a:lnTo>
                  <a:pt x="5597709" y="1978259"/>
                </a:lnTo>
                <a:lnTo>
                  <a:pt x="5599470" y="1972974"/>
                </a:lnTo>
                <a:lnTo>
                  <a:pt x="5606517" y="1977673"/>
                </a:lnTo>
                <a:cubicBezTo>
                  <a:pt x="5608865" y="1968276"/>
                  <a:pt x="5601819" y="1975323"/>
                  <a:pt x="5615912" y="1968276"/>
                </a:cubicBezTo>
                <a:cubicBezTo>
                  <a:pt x="5618261" y="1972974"/>
                  <a:pt x="5618261" y="1984719"/>
                  <a:pt x="5625307" y="1984719"/>
                </a:cubicBezTo>
                <a:cubicBezTo>
                  <a:pt x="5637051" y="1984719"/>
                  <a:pt x="5625307" y="1984719"/>
                  <a:pt x="5634702" y="1980020"/>
                </a:cubicBezTo>
                <a:lnTo>
                  <a:pt x="5630005" y="1970625"/>
                </a:lnTo>
                <a:lnTo>
                  <a:pt x="5639400" y="1972974"/>
                </a:lnTo>
                <a:lnTo>
                  <a:pt x="5648795" y="1970625"/>
                </a:lnTo>
                <a:lnTo>
                  <a:pt x="5653492" y="1963579"/>
                </a:lnTo>
                <a:lnTo>
                  <a:pt x="5660538" y="1965927"/>
                </a:lnTo>
                <a:lnTo>
                  <a:pt x="5667585" y="1963579"/>
                </a:lnTo>
                <a:lnTo>
                  <a:pt x="5676980" y="1970625"/>
                </a:lnTo>
                <a:cubicBezTo>
                  <a:pt x="5674631" y="1977673"/>
                  <a:pt x="5674631" y="1980020"/>
                  <a:pt x="5676980" y="1987067"/>
                </a:cubicBezTo>
                <a:lnTo>
                  <a:pt x="5667585" y="1998810"/>
                </a:lnTo>
                <a:lnTo>
                  <a:pt x="5658190" y="1998810"/>
                </a:lnTo>
                <a:cubicBezTo>
                  <a:pt x="5660538" y="2012900"/>
                  <a:pt x="5658190" y="2005860"/>
                  <a:pt x="5665236" y="2015249"/>
                </a:cubicBezTo>
                <a:cubicBezTo>
                  <a:pt x="5658190" y="2019944"/>
                  <a:pt x="5665236" y="2017598"/>
                  <a:pt x="5655841" y="2015249"/>
                </a:cubicBezTo>
                <a:lnTo>
                  <a:pt x="5655841" y="2026995"/>
                </a:lnTo>
                <a:lnTo>
                  <a:pt x="5667585" y="2024644"/>
                </a:lnTo>
                <a:lnTo>
                  <a:pt x="5684026" y="2043438"/>
                </a:lnTo>
                <a:lnTo>
                  <a:pt x="5672282" y="2043438"/>
                </a:lnTo>
                <a:lnTo>
                  <a:pt x="5679329" y="2048132"/>
                </a:lnTo>
                <a:lnTo>
                  <a:pt x="5676980" y="2062226"/>
                </a:lnTo>
                <a:lnTo>
                  <a:pt x="5684026" y="2059879"/>
                </a:lnTo>
                <a:lnTo>
                  <a:pt x="5679329" y="2071617"/>
                </a:lnTo>
                <a:lnTo>
                  <a:pt x="5686375" y="2073967"/>
                </a:lnTo>
                <a:lnTo>
                  <a:pt x="5691073" y="2071617"/>
                </a:lnTo>
                <a:lnTo>
                  <a:pt x="5686375" y="2059879"/>
                </a:lnTo>
                <a:lnTo>
                  <a:pt x="5698119" y="2050483"/>
                </a:lnTo>
                <a:lnTo>
                  <a:pt x="5698119" y="2059879"/>
                </a:lnTo>
                <a:lnTo>
                  <a:pt x="5707514" y="2057527"/>
                </a:lnTo>
                <a:cubicBezTo>
                  <a:pt x="5719258" y="2062226"/>
                  <a:pt x="5716909" y="2055183"/>
                  <a:pt x="5723956" y="2066928"/>
                </a:cubicBezTo>
                <a:lnTo>
                  <a:pt x="5714560" y="2066928"/>
                </a:lnTo>
                <a:cubicBezTo>
                  <a:pt x="5716909" y="2069276"/>
                  <a:pt x="5719258" y="2071617"/>
                  <a:pt x="5719258" y="2071617"/>
                </a:cubicBezTo>
                <a:cubicBezTo>
                  <a:pt x="5719258" y="2073967"/>
                  <a:pt x="5719258" y="2073967"/>
                  <a:pt x="5721607" y="2078665"/>
                </a:cubicBezTo>
                <a:lnTo>
                  <a:pt x="5728653" y="2073967"/>
                </a:lnTo>
                <a:lnTo>
                  <a:pt x="5723956" y="2066928"/>
                </a:lnTo>
                <a:lnTo>
                  <a:pt x="5726304" y="2057527"/>
                </a:lnTo>
                <a:lnTo>
                  <a:pt x="5733351" y="2057527"/>
                </a:lnTo>
                <a:lnTo>
                  <a:pt x="5738048" y="2066928"/>
                </a:lnTo>
                <a:lnTo>
                  <a:pt x="5733351" y="2076317"/>
                </a:lnTo>
                <a:lnTo>
                  <a:pt x="5740397" y="2081019"/>
                </a:lnTo>
                <a:lnTo>
                  <a:pt x="5733351" y="2090411"/>
                </a:lnTo>
                <a:lnTo>
                  <a:pt x="5742746" y="2102160"/>
                </a:lnTo>
                <a:cubicBezTo>
                  <a:pt x="5752141" y="2097458"/>
                  <a:pt x="5745095" y="2097458"/>
                  <a:pt x="5752141" y="2099806"/>
                </a:cubicBezTo>
                <a:lnTo>
                  <a:pt x="5761536" y="2097458"/>
                </a:lnTo>
                <a:lnTo>
                  <a:pt x="5759187" y="2104502"/>
                </a:lnTo>
                <a:lnTo>
                  <a:pt x="5761536" y="2113903"/>
                </a:lnTo>
                <a:cubicBezTo>
                  <a:pt x="5770931" y="2120948"/>
                  <a:pt x="5763885" y="2116252"/>
                  <a:pt x="5770931" y="2127997"/>
                </a:cubicBezTo>
                <a:cubicBezTo>
                  <a:pt x="5768582" y="2135051"/>
                  <a:pt x="5768582" y="2127997"/>
                  <a:pt x="5770931" y="2137391"/>
                </a:cubicBezTo>
                <a:lnTo>
                  <a:pt x="5768582" y="2146800"/>
                </a:lnTo>
                <a:lnTo>
                  <a:pt x="5777977" y="2144444"/>
                </a:lnTo>
                <a:lnTo>
                  <a:pt x="5782675" y="2153852"/>
                </a:lnTo>
                <a:lnTo>
                  <a:pt x="5775629" y="2158534"/>
                </a:lnTo>
                <a:lnTo>
                  <a:pt x="5777977" y="2163216"/>
                </a:lnTo>
                <a:lnTo>
                  <a:pt x="5770931" y="2170238"/>
                </a:lnTo>
                <a:lnTo>
                  <a:pt x="5780326" y="2170238"/>
                </a:lnTo>
                <a:lnTo>
                  <a:pt x="5787373" y="2170238"/>
                </a:lnTo>
                <a:lnTo>
                  <a:pt x="5794419" y="2179641"/>
                </a:lnTo>
                <a:cubicBezTo>
                  <a:pt x="5780326" y="2179641"/>
                  <a:pt x="5782675" y="2177291"/>
                  <a:pt x="5780326" y="2189045"/>
                </a:cubicBezTo>
                <a:lnTo>
                  <a:pt x="5787373" y="2189045"/>
                </a:lnTo>
                <a:lnTo>
                  <a:pt x="5782675" y="2196093"/>
                </a:lnTo>
                <a:lnTo>
                  <a:pt x="5792070" y="2196093"/>
                </a:lnTo>
                <a:cubicBezTo>
                  <a:pt x="5787373" y="2186696"/>
                  <a:pt x="5785024" y="2193745"/>
                  <a:pt x="5794419" y="2186696"/>
                </a:cubicBezTo>
                <a:lnTo>
                  <a:pt x="5794419" y="2193745"/>
                </a:lnTo>
                <a:lnTo>
                  <a:pt x="5801465" y="2193745"/>
                </a:lnTo>
                <a:cubicBezTo>
                  <a:pt x="5794419" y="2203143"/>
                  <a:pt x="5796768" y="2196093"/>
                  <a:pt x="5794419" y="2210186"/>
                </a:cubicBezTo>
                <a:cubicBezTo>
                  <a:pt x="5803814" y="2205490"/>
                  <a:pt x="5799117" y="2207839"/>
                  <a:pt x="5801465" y="2210186"/>
                </a:cubicBezTo>
                <a:cubicBezTo>
                  <a:pt x="5801465" y="2212534"/>
                  <a:pt x="5803814" y="2212534"/>
                  <a:pt x="5803814" y="2212534"/>
                </a:cubicBezTo>
                <a:cubicBezTo>
                  <a:pt x="5803814" y="2214885"/>
                  <a:pt x="5801465" y="2214885"/>
                  <a:pt x="5801465" y="2217233"/>
                </a:cubicBezTo>
                <a:lnTo>
                  <a:pt x="5808512" y="2221931"/>
                </a:lnTo>
                <a:lnTo>
                  <a:pt x="5810861" y="2228978"/>
                </a:lnTo>
                <a:lnTo>
                  <a:pt x="5801465" y="2228978"/>
                </a:lnTo>
                <a:lnTo>
                  <a:pt x="5803814" y="2243076"/>
                </a:lnTo>
                <a:lnTo>
                  <a:pt x="5806163" y="2243076"/>
                </a:lnTo>
                <a:lnTo>
                  <a:pt x="5806163" y="2231320"/>
                </a:lnTo>
                <a:lnTo>
                  <a:pt x="5815558" y="2240724"/>
                </a:lnTo>
                <a:lnTo>
                  <a:pt x="5806163" y="2250114"/>
                </a:lnTo>
                <a:lnTo>
                  <a:pt x="5808512" y="2252465"/>
                </a:lnTo>
                <a:lnTo>
                  <a:pt x="5824953" y="2250114"/>
                </a:lnTo>
                <a:cubicBezTo>
                  <a:pt x="5827302" y="2238373"/>
                  <a:pt x="5827302" y="2243076"/>
                  <a:pt x="5834348" y="2238373"/>
                </a:cubicBezTo>
                <a:lnTo>
                  <a:pt x="5839046" y="2240724"/>
                </a:lnTo>
                <a:lnTo>
                  <a:pt x="5824953" y="2257163"/>
                </a:lnTo>
                <a:lnTo>
                  <a:pt x="5808512" y="2264209"/>
                </a:lnTo>
                <a:lnTo>
                  <a:pt x="5815558" y="2271258"/>
                </a:lnTo>
                <a:lnTo>
                  <a:pt x="5808512" y="2280654"/>
                </a:lnTo>
                <a:lnTo>
                  <a:pt x="5810861" y="2285352"/>
                </a:lnTo>
                <a:lnTo>
                  <a:pt x="5820256" y="2278306"/>
                </a:lnTo>
                <a:lnTo>
                  <a:pt x="5824953" y="2280654"/>
                </a:lnTo>
                <a:lnTo>
                  <a:pt x="5817907" y="2290048"/>
                </a:lnTo>
                <a:cubicBezTo>
                  <a:pt x="5820256" y="2292397"/>
                  <a:pt x="5822604" y="2292397"/>
                  <a:pt x="5822604" y="2292397"/>
                </a:cubicBezTo>
                <a:cubicBezTo>
                  <a:pt x="5822604" y="2292397"/>
                  <a:pt x="5824953" y="2294748"/>
                  <a:pt x="5827302" y="2297102"/>
                </a:cubicBezTo>
                <a:cubicBezTo>
                  <a:pt x="5822604" y="2311192"/>
                  <a:pt x="5829651" y="2297102"/>
                  <a:pt x="5824953" y="2311192"/>
                </a:cubicBezTo>
                <a:lnTo>
                  <a:pt x="5834348" y="2311192"/>
                </a:lnTo>
                <a:lnTo>
                  <a:pt x="5831999" y="2306488"/>
                </a:lnTo>
                <a:lnTo>
                  <a:pt x="5841395" y="2294748"/>
                </a:lnTo>
                <a:lnTo>
                  <a:pt x="5850790" y="2301787"/>
                </a:lnTo>
                <a:lnTo>
                  <a:pt x="5843743" y="2308840"/>
                </a:lnTo>
                <a:cubicBezTo>
                  <a:pt x="5846092" y="2318240"/>
                  <a:pt x="5846092" y="2311192"/>
                  <a:pt x="5843743" y="2318240"/>
                </a:cubicBezTo>
                <a:lnTo>
                  <a:pt x="5853139" y="2325277"/>
                </a:lnTo>
                <a:lnTo>
                  <a:pt x="5850790" y="2334671"/>
                </a:lnTo>
                <a:lnTo>
                  <a:pt x="5845505" y="2334671"/>
                </a:lnTo>
                <a:lnTo>
                  <a:pt x="5843743" y="2332323"/>
                </a:lnTo>
                <a:lnTo>
                  <a:pt x="5842334" y="2332794"/>
                </a:lnTo>
                <a:lnTo>
                  <a:pt x="5836697" y="2325277"/>
                </a:lnTo>
                <a:lnTo>
                  <a:pt x="5843743" y="2322938"/>
                </a:lnTo>
                <a:lnTo>
                  <a:pt x="5836697" y="2318240"/>
                </a:lnTo>
                <a:cubicBezTo>
                  <a:pt x="5822604" y="2322938"/>
                  <a:pt x="5836697" y="2315889"/>
                  <a:pt x="5822604" y="2320594"/>
                </a:cubicBezTo>
                <a:lnTo>
                  <a:pt x="5829651" y="2337017"/>
                </a:lnTo>
                <a:lnTo>
                  <a:pt x="5842334" y="2332794"/>
                </a:lnTo>
                <a:lnTo>
                  <a:pt x="5843743" y="2334671"/>
                </a:lnTo>
                <a:lnTo>
                  <a:pt x="5845505" y="2334671"/>
                </a:lnTo>
                <a:lnTo>
                  <a:pt x="5850790" y="2341718"/>
                </a:lnTo>
                <a:cubicBezTo>
                  <a:pt x="5860185" y="2337017"/>
                  <a:pt x="5855487" y="2334671"/>
                  <a:pt x="5857836" y="2344071"/>
                </a:cubicBezTo>
                <a:lnTo>
                  <a:pt x="5839046" y="2351110"/>
                </a:lnTo>
                <a:lnTo>
                  <a:pt x="5831999" y="2346420"/>
                </a:lnTo>
                <a:lnTo>
                  <a:pt x="5827302" y="2358160"/>
                </a:lnTo>
                <a:lnTo>
                  <a:pt x="5843743" y="2362860"/>
                </a:lnTo>
                <a:lnTo>
                  <a:pt x="5843743" y="2369902"/>
                </a:lnTo>
                <a:lnTo>
                  <a:pt x="5836697" y="2372252"/>
                </a:lnTo>
                <a:lnTo>
                  <a:pt x="5829651" y="2367559"/>
                </a:lnTo>
                <a:lnTo>
                  <a:pt x="5824953" y="2374601"/>
                </a:lnTo>
                <a:lnTo>
                  <a:pt x="5841395" y="2381650"/>
                </a:lnTo>
                <a:lnTo>
                  <a:pt x="5831999" y="2383999"/>
                </a:lnTo>
                <a:lnTo>
                  <a:pt x="5834348" y="2388703"/>
                </a:lnTo>
                <a:lnTo>
                  <a:pt x="5829651" y="2395739"/>
                </a:lnTo>
                <a:lnTo>
                  <a:pt x="5839046" y="2391043"/>
                </a:lnTo>
                <a:lnTo>
                  <a:pt x="5846092" y="2393386"/>
                </a:lnTo>
                <a:lnTo>
                  <a:pt x="5850790" y="2386351"/>
                </a:lnTo>
                <a:lnTo>
                  <a:pt x="5857836" y="2391043"/>
                </a:lnTo>
                <a:cubicBezTo>
                  <a:pt x="5848441" y="2402786"/>
                  <a:pt x="5860185" y="2395739"/>
                  <a:pt x="5843743" y="2398089"/>
                </a:cubicBezTo>
                <a:cubicBezTo>
                  <a:pt x="5834348" y="2409830"/>
                  <a:pt x="5846092" y="2402786"/>
                  <a:pt x="5829651" y="2405140"/>
                </a:cubicBezTo>
                <a:lnTo>
                  <a:pt x="5829651" y="2398089"/>
                </a:lnTo>
                <a:lnTo>
                  <a:pt x="5810861" y="2398089"/>
                </a:lnTo>
                <a:lnTo>
                  <a:pt x="5810861" y="2395739"/>
                </a:lnTo>
                <a:lnTo>
                  <a:pt x="5820256" y="2395739"/>
                </a:lnTo>
                <a:cubicBezTo>
                  <a:pt x="5817907" y="2388703"/>
                  <a:pt x="5817907" y="2386351"/>
                  <a:pt x="5820256" y="2379300"/>
                </a:cubicBezTo>
                <a:lnTo>
                  <a:pt x="5810861" y="2379300"/>
                </a:lnTo>
                <a:lnTo>
                  <a:pt x="5813209" y="2386351"/>
                </a:lnTo>
                <a:lnTo>
                  <a:pt x="5803814" y="2393386"/>
                </a:lnTo>
                <a:lnTo>
                  <a:pt x="5806163" y="2402786"/>
                </a:lnTo>
                <a:lnTo>
                  <a:pt x="5820256" y="2402786"/>
                </a:lnTo>
                <a:lnTo>
                  <a:pt x="5813209" y="2419226"/>
                </a:lnTo>
                <a:lnTo>
                  <a:pt x="5815558" y="2423923"/>
                </a:lnTo>
                <a:lnTo>
                  <a:pt x="5824953" y="2414530"/>
                </a:lnTo>
                <a:lnTo>
                  <a:pt x="5841395" y="2416881"/>
                </a:lnTo>
                <a:lnTo>
                  <a:pt x="5834348" y="2423923"/>
                </a:lnTo>
                <a:lnTo>
                  <a:pt x="5827302" y="2419226"/>
                </a:lnTo>
                <a:lnTo>
                  <a:pt x="5827302" y="2426276"/>
                </a:lnTo>
                <a:lnTo>
                  <a:pt x="5813209" y="2426276"/>
                </a:lnTo>
                <a:lnTo>
                  <a:pt x="5813209" y="2440367"/>
                </a:lnTo>
                <a:lnTo>
                  <a:pt x="5820256" y="2440367"/>
                </a:lnTo>
                <a:lnTo>
                  <a:pt x="5820256" y="2433321"/>
                </a:lnTo>
                <a:cubicBezTo>
                  <a:pt x="5829651" y="2435668"/>
                  <a:pt x="5822604" y="2430974"/>
                  <a:pt x="5829651" y="2435668"/>
                </a:cubicBezTo>
                <a:cubicBezTo>
                  <a:pt x="5829651" y="2438019"/>
                  <a:pt x="5831999" y="2438019"/>
                  <a:pt x="5831999" y="2438019"/>
                </a:cubicBezTo>
                <a:cubicBezTo>
                  <a:pt x="5831999" y="2438019"/>
                  <a:pt x="5829651" y="2438019"/>
                  <a:pt x="5829651" y="2440367"/>
                </a:cubicBezTo>
                <a:lnTo>
                  <a:pt x="5834348" y="2447413"/>
                </a:lnTo>
                <a:lnTo>
                  <a:pt x="5848441" y="2445068"/>
                </a:lnTo>
                <a:cubicBezTo>
                  <a:pt x="5853139" y="2456808"/>
                  <a:pt x="5850790" y="2449762"/>
                  <a:pt x="5862534" y="2454459"/>
                </a:cubicBezTo>
                <a:cubicBezTo>
                  <a:pt x="5876626" y="2461507"/>
                  <a:pt x="5864883" y="2456808"/>
                  <a:pt x="5869580" y="2468554"/>
                </a:cubicBezTo>
                <a:lnTo>
                  <a:pt x="5862534" y="2468554"/>
                </a:lnTo>
                <a:lnTo>
                  <a:pt x="5864883" y="2477949"/>
                </a:lnTo>
                <a:lnTo>
                  <a:pt x="5855487" y="2477949"/>
                </a:lnTo>
                <a:lnTo>
                  <a:pt x="5855487" y="2468554"/>
                </a:lnTo>
                <a:lnTo>
                  <a:pt x="5846092" y="2468554"/>
                </a:lnTo>
                <a:lnTo>
                  <a:pt x="5834348" y="2459158"/>
                </a:lnTo>
                <a:cubicBezTo>
                  <a:pt x="5829651" y="2466205"/>
                  <a:pt x="5831999" y="2459158"/>
                  <a:pt x="5834348" y="2468554"/>
                </a:cubicBezTo>
                <a:lnTo>
                  <a:pt x="5824953" y="2468554"/>
                </a:lnTo>
                <a:lnTo>
                  <a:pt x="5815558" y="2482648"/>
                </a:lnTo>
                <a:lnTo>
                  <a:pt x="5827302" y="2477949"/>
                </a:lnTo>
                <a:lnTo>
                  <a:pt x="5824953" y="2492044"/>
                </a:lnTo>
                <a:lnTo>
                  <a:pt x="5839046" y="2494393"/>
                </a:lnTo>
                <a:lnTo>
                  <a:pt x="5836697" y="2501440"/>
                </a:lnTo>
                <a:lnTo>
                  <a:pt x="5839046" y="2510836"/>
                </a:lnTo>
                <a:lnTo>
                  <a:pt x="5834348" y="2508487"/>
                </a:lnTo>
                <a:lnTo>
                  <a:pt x="5827302" y="2515535"/>
                </a:lnTo>
                <a:lnTo>
                  <a:pt x="5829651" y="2522581"/>
                </a:lnTo>
                <a:lnTo>
                  <a:pt x="5827302" y="2531977"/>
                </a:lnTo>
                <a:lnTo>
                  <a:pt x="5824953" y="2531977"/>
                </a:lnTo>
                <a:lnTo>
                  <a:pt x="5820256" y="2522581"/>
                </a:lnTo>
                <a:cubicBezTo>
                  <a:pt x="5824953" y="2513185"/>
                  <a:pt x="5824953" y="2520231"/>
                  <a:pt x="5820256" y="2510836"/>
                </a:cubicBezTo>
                <a:lnTo>
                  <a:pt x="5810861" y="2520231"/>
                </a:lnTo>
                <a:lnTo>
                  <a:pt x="5820256" y="2527279"/>
                </a:lnTo>
                <a:lnTo>
                  <a:pt x="5817907" y="2531977"/>
                </a:lnTo>
                <a:lnTo>
                  <a:pt x="5822604" y="2539024"/>
                </a:lnTo>
                <a:lnTo>
                  <a:pt x="5820256" y="2543722"/>
                </a:lnTo>
                <a:lnTo>
                  <a:pt x="5810861" y="2541373"/>
                </a:lnTo>
                <a:cubicBezTo>
                  <a:pt x="5801465" y="2546071"/>
                  <a:pt x="5799117" y="2546071"/>
                  <a:pt x="5796768" y="2557817"/>
                </a:cubicBezTo>
                <a:lnTo>
                  <a:pt x="5803814" y="2557817"/>
                </a:lnTo>
                <a:lnTo>
                  <a:pt x="5801465" y="2562514"/>
                </a:lnTo>
                <a:lnTo>
                  <a:pt x="5808512" y="2569561"/>
                </a:lnTo>
                <a:lnTo>
                  <a:pt x="5822604" y="2574259"/>
                </a:lnTo>
                <a:cubicBezTo>
                  <a:pt x="5817907" y="2583655"/>
                  <a:pt x="5817907" y="2578958"/>
                  <a:pt x="5815558" y="2588353"/>
                </a:cubicBezTo>
                <a:cubicBezTo>
                  <a:pt x="5806163" y="2586004"/>
                  <a:pt x="5810861" y="2590702"/>
                  <a:pt x="5813209" y="2581305"/>
                </a:cubicBezTo>
                <a:lnTo>
                  <a:pt x="5799117" y="2586004"/>
                </a:lnTo>
                <a:lnTo>
                  <a:pt x="5789721" y="2583655"/>
                </a:lnTo>
                <a:lnTo>
                  <a:pt x="5780326" y="2586004"/>
                </a:lnTo>
                <a:lnTo>
                  <a:pt x="5773280" y="2593051"/>
                </a:lnTo>
                <a:lnTo>
                  <a:pt x="5773280" y="2586004"/>
                </a:lnTo>
                <a:lnTo>
                  <a:pt x="5766234" y="2586004"/>
                </a:lnTo>
                <a:lnTo>
                  <a:pt x="5773280" y="2593051"/>
                </a:lnTo>
                <a:lnTo>
                  <a:pt x="5763885" y="2607145"/>
                </a:lnTo>
                <a:cubicBezTo>
                  <a:pt x="5782675" y="2604796"/>
                  <a:pt x="5768582" y="2602446"/>
                  <a:pt x="5787373" y="2600098"/>
                </a:cubicBezTo>
                <a:lnTo>
                  <a:pt x="5782675" y="2609494"/>
                </a:lnTo>
                <a:lnTo>
                  <a:pt x="5785024" y="2614192"/>
                </a:lnTo>
                <a:lnTo>
                  <a:pt x="5775629" y="2623587"/>
                </a:lnTo>
                <a:lnTo>
                  <a:pt x="5777977" y="2628286"/>
                </a:lnTo>
                <a:lnTo>
                  <a:pt x="5796768" y="2611843"/>
                </a:lnTo>
                <a:lnTo>
                  <a:pt x="5794419" y="2607145"/>
                </a:lnTo>
                <a:lnTo>
                  <a:pt x="5806163" y="2604796"/>
                </a:lnTo>
                <a:lnTo>
                  <a:pt x="5815558" y="2609494"/>
                </a:lnTo>
                <a:lnTo>
                  <a:pt x="5822604" y="2604796"/>
                </a:lnTo>
                <a:cubicBezTo>
                  <a:pt x="5822604" y="2618890"/>
                  <a:pt x="5820256" y="2621239"/>
                  <a:pt x="5806163" y="2621239"/>
                </a:cubicBezTo>
                <a:cubicBezTo>
                  <a:pt x="5810861" y="2611843"/>
                  <a:pt x="5808512" y="2621239"/>
                  <a:pt x="5806163" y="2611843"/>
                </a:cubicBezTo>
                <a:lnTo>
                  <a:pt x="5796768" y="2614192"/>
                </a:lnTo>
                <a:lnTo>
                  <a:pt x="5794419" y="2623587"/>
                </a:lnTo>
                <a:lnTo>
                  <a:pt x="5803814" y="2632985"/>
                </a:lnTo>
                <a:lnTo>
                  <a:pt x="5796768" y="2640031"/>
                </a:lnTo>
                <a:lnTo>
                  <a:pt x="5787373" y="2640031"/>
                </a:lnTo>
                <a:lnTo>
                  <a:pt x="5792070" y="2647078"/>
                </a:lnTo>
                <a:lnTo>
                  <a:pt x="5782675" y="2647078"/>
                </a:lnTo>
                <a:lnTo>
                  <a:pt x="5785024" y="2640031"/>
                </a:lnTo>
                <a:lnTo>
                  <a:pt x="5777977" y="2635333"/>
                </a:lnTo>
                <a:lnTo>
                  <a:pt x="5770931" y="2628286"/>
                </a:lnTo>
                <a:lnTo>
                  <a:pt x="5770931" y="2635333"/>
                </a:lnTo>
                <a:lnTo>
                  <a:pt x="5777977" y="2635333"/>
                </a:lnTo>
                <a:lnTo>
                  <a:pt x="5780326" y="2644730"/>
                </a:lnTo>
                <a:lnTo>
                  <a:pt x="5782675" y="2651776"/>
                </a:lnTo>
                <a:lnTo>
                  <a:pt x="5796768" y="2649427"/>
                </a:lnTo>
                <a:cubicBezTo>
                  <a:pt x="5792070" y="2640031"/>
                  <a:pt x="5789721" y="2644730"/>
                  <a:pt x="5799117" y="2642380"/>
                </a:cubicBezTo>
                <a:lnTo>
                  <a:pt x="5799117" y="2649427"/>
                </a:lnTo>
                <a:lnTo>
                  <a:pt x="5806163" y="2644730"/>
                </a:lnTo>
                <a:cubicBezTo>
                  <a:pt x="5806163" y="2656474"/>
                  <a:pt x="5810861" y="2661172"/>
                  <a:pt x="5815558" y="2670568"/>
                </a:cubicBezTo>
                <a:lnTo>
                  <a:pt x="5801465" y="2672918"/>
                </a:lnTo>
                <a:cubicBezTo>
                  <a:pt x="5803814" y="2670568"/>
                  <a:pt x="5806163" y="2668219"/>
                  <a:pt x="5806163" y="2668219"/>
                </a:cubicBezTo>
                <a:cubicBezTo>
                  <a:pt x="5806163" y="2665870"/>
                  <a:pt x="5806163" y="2665870"/>
                  <a:pt x="5808512" y="2661172"/>
                </a:cubicBezTo>
                <a:lnTo>
                  <a:pt x="5803814" y="2663521"/>
                </a:lnTo>
                <a:lnTo>
                  <a:pt x="5796768" y="2658823"/>
                </a:lnTo>
                <a:lnTo>
                  <a:pt x="5792070" y="2661172"/>
                </a:lnTo>
                <a:lnTo>
                  <a:pt x="5799117" y="2668219"/>
                </a:lnTo>
                <a:lnTo>
                  <a:pt x="5792070" y="2677615"/>
                </a:lnTo>
                <a:lnTo>
                  <a:pt x="5808512" y="2677615"/>
                </a:lnTo>
                <a:lnTo>
                  <a:pt x="5808512" y="2687011"/>
                </a:lnTo>
                <a:cubicBezTo>
                  <a:pt x="5792070" y="2684663"/>
                  <a:pt x="5801465" y="2691709"/>
                  <a:pt x="5794419" y="2679964"/>
                </a:cubicBezTo>
                <a:lnTo>
                  <a:pt x="5785024" y="2687011"/>
                </a:lnTo>
                <a:lnTo>
                  <a:pt x="5785024" y="2677615"/>
                </a:lnTo>
                <a:lnTo>
                  <a:pt x="5782675" y="2677615"/>
                </a:lnTo>
                <a:lnTo>
                  <a:pt x="5780326" y="2689360"/>
                </a:lnTo>
                <a:lnTo>
                  <a:pt x="5787373" y="2696408"/>
                </a:lnTo>
                <a:cubicBezTo>
                  <a:pt x="5796768" y="2691709"/>
                  <a:pt x="5792070" y="2694058"/>
                  <a:pt x="5794419" y="2696408"/>
                </a:cubicBezTo>
                <a:cubicBezTo>
                  <a:pt x="5794419" y="2698756"/>
                  <a:pt x="5796768" y="2698756"/>
                  <a:pt x="5796768" y="2698756"/>
                </a:cubicBezTo>
                <a:cubicBezTo>
                  <a:pt x="5796768" y="2701105"/>
                  <a:pt x="5794419" y="2701105"/>
                  <a:pt x="5794419" y="2703454"/>
                </a:cubicBezTo>
                <a:lnTo>
                  <a:pt x="5796768" y="2708152"/>
                </a:lnTo>
                <a:lnTo>
                  <a:pt x="5787373" y="2708152"/>
                </a:lnTo>
                <a:lnTo>
                  <a:pt x="5789721" y="2712850"/>
                </a:lnTo>
                <a:lnTo>
                  <a:pt x="5780326" y="2724594"/>
                </a:lnTo>
                <a:lnTo>
                  <a:pt x="5782675" y="2724594"/>
                </a:lnTo>
                <a:lnTo>
                  <a:pt x="5782675" y="2733988"/>
                </a:lnTo>
                <a:lnTo>
                  <a:pt x="5766234" y="2731636"/>
                </a:lnTo>
                <a:lnTo>
                  <a:pt x="5766234" y="2741036"/>
                </a:lnTo>
                <a:lnTo>
                  <a:pt x="5759187" y="2741036"/>
                </a:lnTo>
                <a:lnTo>
                  <a:pt x="5761536" y="2729290"/>
                </a:lnTo>
                <a:lnTo>
                  <a:pt x="5768582" y="2722246"/>
                </a:lnTo>
                <a:lnTo>
                  <a:pt x="5752141" y="2715199"/>
                </a:lnTo>
                <a:lnTo>
                  <a:pt x="5747444" y="2715199"/>
                </a:lnTo>
                <a:lnTo>
                  <a:pt x="5745431" y="2714193"/>
                </a:lnTo>
                <a:lnTo>
                  <a:pt x="5747444" y="2708152"/>
                </a:lnTo>
                <a:lnTo>
                  <a:pt x="5745095" y="2703454"/>
                </a:lnTo>
                <a:lnTo>
                  <a:pt x="5728653" y="2710501"/>
                </a:lnTo>
                <a:lnTo>
                  <a:pt x="5719258" y="2708152"/>
                </a:lnTo>
                <a:lnTo>
                  <a:pt x="5723956" y="2715199"/>
                </a:lnTo>
                <a:lnTo>
                  <a:pt x="5731002" y="2710501"/>
                </a:lnTo>
                <a:lnTo>
                  <a:pt x="5738048" y="2717549"/>
                </a:lnTo>
                <a:lnTo>
                  <a:pt x="5738048" y="2710501"/>
                </a:lnTo>
                <a:lnTo>
                  <a:pt x="5745431" y="2714193"/>
                </a:lnTo>
                <a:lnTo>
                  <a:pt x="5745095" y="2715199"/>
                </a:lnTo>
                <a:lnTo>
                  <a:pt x="5747444" y="2715199"/>
                </a:lnTo>
                <a:cubicBezTo>
                  <a:pt x="5752141" y="2722246"/>
                  <a:pt x="5754490" y="2722246"/>
                  <a:pt x="5754490" y="2729290"/>
                </a:cubicBezTo>
                <a:lnTo>
                  <a:pt x="5754490" y="2731636"/>
                </a:lnTo>
                <a:cubicBezTo>
                  <a:pt x="5754490" y="2741036"/>
                  <a:pt x="5754490" y="2736337"/>
                  <a:pt x="5747444" y="2741036"/>
                </a:cubicBezTo>
                <a:lnTo>
                  <a:pt x="5752141" y="2729290"/>
                </a:lnTo>
                <a:lnTo>
                  <a:pt x="5742746" y="2722246"/>
                </a:lnTo>
                <a:cubicBezTo>
                  <a:pt x="5738048" y="2729290"/>
                  <a:pt x="5740397" y="2722246"/>
                  <a:pt x="5742746" y="2731636"/>
                </a:cubicBezTo>
                <a:cubicBezTo>
                  <a:pt x="5731002" y="2741036"/>
                  <a:pt x="5738048" y="2729290"/>
                  <a:pt x="5735700" y="2745734"/>
                </a:cubicBezTo>
                <a:lnTo>
                  <a:pt x="5742746" y="2745734"/>
                </a:lnTo>
                <a:lnTo>
                  <a:pt x="5742746" y="2750429"/>
                </a:lnTo>
                <a:lnTo>
                  <a:pt x="5739224" y="2750429"/>
                </a:lnTo>
                <a:lnTo>
                  <a:pt x="5735700" y="2748077"/>
                </a:lnTo>
                <a:lnTo>
                  <a:pt x="5726304" y="2750429"/>
                </a:lnTo>
                <a:lnTo>
                  <a:pt x="5719258" y="2745734"/>
                </a:lnTo>
                <a:lnTo>
                  <a:pt x="5714560" y="2748077"/>
                </a:lnTo>
                <a:lnTo>
                  <a:pt x="5721607" y="2757477"/>
                </a:lnTo>
                <a:lnTo>
                  <a:pt x="5716574" y="2763763"/>
                </a:lnTo>
                <a:lnTo>
                  <a:pt x="5717697" y="2764079"/>
                </a:lnTo>
                <a:lnTo>
                  <a:pt x="5718377" y="2763638"/>
                </a:lnTo>
                <a:cubicBezTo>
                  <a:pt x="5720433" y="2761586"/>
                  <a:pt x="5722781" y="2759827"/>
                  <a:pt x="5728653" y="2759827"/>
                </a:cubicBezTo>
                <a:cubicBezTo>
                  <a:pt x="5731002" y="2759827"/>
                  <a:pt x="5735700" y="2764512"/>
                  <a:pt x="5738048" y="2766863"/>
                </a:cubicBezTo>
                <a:lnTo>
                  <a:pt x="5742746" y="2764512"/>
                </a:lnTo>
                <a:lnTo>
                  <a:pt x="5738048" y="2757477"/>
                </a:lnTo>
                <a:lnTo>
                  <a:pt x="5738048" y="2750429"/>
                </a:lnTo>
                <a:lnTo>
                  <a:pt x="5739224" y="2750429"/>
                </a:lnTo>
                <a:lnTo>
                  <a:pt x="5742746" y="2752777"/>
                </a:lnTo>
                <a:lnTo>
                  <a:pt x="5742746" y="2750429"/>
                </a:lnTo>
                <a:lnTo>
                  <a:pt x="5745095" y="2750429"/>
                </a:lnTo>
                <a:lnTo>
                  <a:pt x="5749792" y="2757477"/>
                </a:lnTo>
                <a:lnTo>
                  <a:pt x="5747444" y="2764512"/>
                </a:lnTo>
                <a:lnTo>
                  <a:pt x="5751150" y="2775637"/>
                </a:lnTo>
                <a:lnTo>
                  <a:pt x="5754095" y="2776675"/>
                </a:lnTo>
                <a:lnTo>
                  <a:pt x="5757719" y="2773073"/>
                </a:lnTo>
                <a:cubicBezTo>
                  <a:pt x="5758160" y="2770097"/>
                  <a:pt x="5748031" y="2772742"/>
                  <a:pt x="5770931" y="2762172"/>
                </a:cubicBezTo>
                <a:lnTo>
                  <a:pt x="5777977" y="2766863"/>
                </a:lnTo>
                <a:lnTo>
                  <a:pt x="5785024" y="2759827"/>
                </a:lnTo>
                <a:lnTo>
                  <a:pt x="5780326" y="2752777"/>
                </a:lnTo>
                <a:cubicBezTo>
                  <a:pt x="5789721" y="2745734"/>
                  <a:pt x="5785024" y="2745734"/>
                  <a:pt x="5799117" y="2743385"/>
                </a:cubicBezTo>
                <a:lnTo>
                  <a:pt x="5799117" y="2752777"/>
                </a:lnTo>
                <a:cubicBezTo>
                  <a:pt x="5789721" y="2748077"/>
                  <a:pt x="5796768" y="2745734"/>
                  <a:pt x="5789721" y="2755126"/>
                </a:cubicBezTo>
                <a:lnTo>
                  <a:pt x="5799117" y="2755126"/>
                </a:lnTo>
                <a:lnTo>
                  <a:pt x="5813209" y="2771564"/>
                </a:lnTo>
                <a:lnTo>
                  <a:pt x="5799117" y="2771564"/>
                </a:lnTo>
                <a:lnTo>
                  <a:pt x="5799117" y="2774694"/>
                </a:lnTo>
                <a:lnTo>
                  <a:pt x="5787373" y="2778610"/>
                </a:lnTo>
                <a:lnTo>
                  <a:pt x="5792070" y="2785659"/>
                </a:lnTo>
                <a:lnTo>
                  <a:pt x="5789721" y="2785659"/>
                </a:lnTo>
                <a:lnTo>
                  <a:pt x="5785024" y="2785659"/>
                </a:lnTo>
                <a:lnTo>
                  <a:pt x="5785024" y="2788266"/>
                </a:lnTo>
                <a:lnTo>
                  <a:pt x="5787271" y="2789337"/>
                </a:lnTo>
                <a:lnTo>
                  <a:pt x="5789721" y="2785659"/>
                </a:lnTo>
                <a:lnTo>
                  <a:pt x="5796768" y="2788011"/>
                </a:lnTo>
                <a:lnTo>
                  <a:pt x="5799945" y="2778473"/>
                </a:lnTo>
                <a:lnTo>
                  <a:pt x="5813209" y="2776265"/>
                </a:lnTo>
                <a:lnTo>
                  <a:pt x="5808512" y="2783310"/>
                </a:lnTo>
                <a:cubicBezTo>
                  <a:pt x="5822604" y="2780963"/>
                  <a:pt x="5824953" y="2776265"/>
                  <a:pt x="5831999" y="2766863"/>
                </a:cubicBezTo>
                <a:lnTo>
                  <a:pt x="5841395" y="2769215"/>
                </a:lnTo>
                <a:cubicBezTo>
                  <a:pt x="5839046" y="2780963"/>
                  <a:pt x="5839046" y="2776265"/>
                  <a:pt x="5834348" y="2783310"/>
                </a:cubicBezTo>
                <a:lnTo>
                  <a:pt x="5824953" y="2780963"/>
                </a:lnTo>
                <a:lnTo>
                  <a:pt x="5824953" y="2788011"/>
                </a:lnTo>
                <a:lnTo>
                  <a:pt x="5815558" y="2788011"/>
                </a:lnTo>
                <a:lnTo>
                  <a:pt x="5820256" y="2795055"/>
                </a:lnTo>
                <a:lnTo>
                  <a:pt x="5813209" y="2797406"/>
                </a:lnTo>
                <a:lnTo>
                  <a:pt x="5820256" y="2799755"/>
                </a:lnTo>
                <a:lnTo>
                  <a:pt x="5819438" y="2804663"/>
                </a:lnTo>
                <a:lnTo>
                  <a:pt x="5832512" y="2810891"/>
                </a:lnTo>
                <a:lnTo>
                  <a:pt x="5836102" y="2813242"/>
                </a:lnTo>
                <a:lnTo>
                  <a:pt x="5827302" y="2804448"/>
                </a:lnTo>
                <a:lnTo>
                  <a:pt x="5829651" y="2795055"/>
                </a:lnTo>
                <a:lnTo>
                  <a:pt x="5839046" y="2790357"/>
                </a:lnTo>
                <a:cubicBezTo>
                  <a:pt x="5841395" y="2799755"/>
                  <a:pt x="5836697" y="2792709"/>
                  <a:pt x="5841395" y="2799755"/>
                </a:cubicBezTo>
                <a:cubicBezTo>
                  <a:pt x="5846092" y="2802108"/>
                  <a:pt x="5846092" y="2802108"/>
                  <a:pt x="5855487" y="2799755"/>
                </a:cubicBezTo>
                <a:lnTo>
                  <a:pt x="5853139" y="2811491"/>
                </a:lnTo>
                <a:lnTo>
                  <a:pt x="5857836" y="2818536"/>
                </a:lnTo>
                <a:lnTo>
                  <a:pt x="5855487" y="2823237"/>
                </a:lnTo>
                <a:lnTo>
                  <a:pt x="5846092" y="2816187"/>
                </a:lnTo>
                <a:lnTo>
                  <a:pt x="5844276" y="2818607"/>
                </a:lnTo>
                <a:lnTo>
                  <a:pt x="5855487" y="2825967"/>
                </a:lnTo>
                <a:lnTo>
                  <a:pt x="5855487" y="2825585"/>
                </a:lnTo>
                <a:lnTo>
                  <a:pt x="5864883" y="2827934"/>
                </a:lnTo>
                <a:lnTo>
                  <a:pt x="5872605" y="2837201"/>
                </a:lnTo>
                <a:lnTo>
                  <a:pt x="5877641" y="2840510"/>
                </a:lnTo>
                <a:lnTo>
                  <a:pt x="5881324" y="2834980"/>
                </a:lnTo>
                <a:lnTo>
                  <a:pt x="5883672" y="2844369"/>
                </a:lnTo>
                <a:lnTo>
                  <a:pt x="5883653" y="2844442"/>
                </a:lnTo>
                <a:lnTo>
                  <a:pt x="5883671" y="2844454"/>
                </a:lnTo>
                <a:lnTo>
                  <a:pt x="5883653" y="2844445"/>
                </a:lnTo>
                <a:lnTo>
                  <a:pt x="5881324" y="2853769"/>
                </a:lnTo>
                <a:cubicBezTo>
                  <a:pt x="5874278" y="2849069"/>
                  <a:pt x="5881324" y="2849069"/>
                  <a:pt x="5871929" y="2853769"/>
                </a:cubicBezTo>
                <a:lnTo>
                  <a:pt x="5883672" y="2867859"/>
                </a:lnTo>
                <a:lnTo>
                  <a:pt x="5890719" y="2865511"/>
                </a:lnTo>
                <a:lnTo>
                  <a:pt x="5895416" y="2874908"/>
                </a:lnTo>
                <a:lnTo>
                  <a:pt x="5895416" y="2877259"/>
                </a:lnTo>
                <a:lnTo>
                  <a:pt x="5878975" y="2884302"/>
                </a:lnTo>
                <a:lnTo>
                  <a:pt x="5883672" y="2891350"/>
                </a:lnTo>
                <a:lnTo>
                  <a:pt x="5890719" y="2884302"/>
                </a:lnTo>
                <a:lnTo>
                  <a:pt x="5897765" y="2889000"/>
                </a:lnTo>
                <a:lnTo>
                  <a:pt x="5904812" y="2893699"/>
                </a:lnTo>
                <a:lnTo>
                  <a:pt x="5897765" y="2896048"/>
                </a:lnTo>
                <a:lnTo>
                  <a:pt x="5895416" y="2900746"/>
                </a:lnTo>
                <a:lnTo>
                  <a:pt x="5909509" y="2898397"/>
                </a:lnTo>
                <a:lnTo>
                  <a:pt x="5914207" y="2891350"/>
                </a:lnTo>
                <a:cubicBezTo>
                  <a:pt x="5921253" y="2896048"/>
                  <a:pt x="5914207" y="2893699"/>
                  <a:pt x="5923602" y="2891350"/>
                </a:cubicBezTo>
                <a:lnTo>
                  <a:pt x="5923602" y="2898397"/>
                </a:lnTo>
                <a:lnTo>
                  <a:pt x="5930648" y="2898397"/>
                </a:lnTo>
                <a:lnTo>
                  <a:pt x="5928299" y="2905444"/>
                </a:lnTo>
                <a:lnTo>
                  <a:pt x="5930648" y="2912491"/>
                </a:lnTo>
                <a:cubicBezTo>
                  <a:pt x="5935346" y="2907794"/>
                  <a:pt x="5935346" y="2905444"/>
                  <a:pt x="5944741" y="2905444"/>
                </a:cubicBezTo>
                <a:lnTo>
                  <a:pt x="5942392" y="2912491"/>
                </a:lnTo>
                <a:lnTo>
                  <a:pt x="5951787" y="2919539"/>
                </a:lnTo>
                <a:lnTo>
                  <a:pt x="5948355" y="2926407"/>
                </a:lnTo>
                <a:lnTo>
                  <a:pt x="5935346" y="2924238"/>
                </a:lnTo>
                <a:lnTo>
                  <a:pt x="5935346" y="2931285"/>
                </a:lnTo>
                <a:lnTo>
                  <a:pt x="5942392" y="2931285"/>
                </a:lnTo>
                <a:cubicBezTo>
                  <a:pt x="5940043" y="2947729"/>
                  <a:pt x="5932997" y="2945379"/>
                  <a:pt x="5925951" y="2957126"/>
                </a:cubicBezTo>
                <a:cubicBezTo>
                  <a:pt x="5932997" y="2964172"/>
                  <a:pt x="5935346" y="2964172"/>
                  <a:pt x="5942392" y="2971219"/>
                </a:cubicBezTo>
                <a:lnTo>
                  <a:pt x="5940043" y="2957126"/>
                </a:lnTo>
                <a:lnTo>
                  <a:pt x="5947090" y="2957126"/>
                </a:lnTo>
                <a:lnTo>
                  <a:pt x="5940043" y="2952428"/>
                </a:lnTo>
                <a:cubicBezTo>
                  <a:pt x="5944741" y="2945379"/>
                  <a:pt x="5940043" y="2945379"/>
                  <a:pt x="5949438" y="2950079"/>
                </a:cubicBezTo>
                <a:lnTo>
                  <a:pt x="5956485" y="2940682"/>
                </a:lnTo>
                <a:lnTo>
                  <a:pt x="5947090" y="2940682"/>
                </a:lnTo>
                <a:cubicBezTo>
                  <a:pt x="5950613" y="2930110"/>
                  <a:pt x="5947530" y="2935396"/>
                  <a:pt x="5947750" y="2932753"/>
                </a:cubicBezTo>
                <a:lnTo>
                  <a:pt x="5948339" y="2930602"/>
                </a:lnTo>
                <a:lnTo>
                  <a:pt x="5954136" y="2938332"/>
                </a:lnTo>
                <a:lnTo>
                  <a:pt x="5963531" y="2938332"/>
                </a:lnTo>
                <a:cubicBezTo>
                  <a:pt x="5972926" y="2950079"/>
                  <a:pt x="5961182" y="2943031"/>
                  <a:pt x="5977624" y="2945379"/>
                </a:cubicBezTo>
                <a:lnTo>
                  <a:pt x="5977624" y="2935984"/>
                </a:lnTo>
                <a:lnTo>
                  <a:pt x="5987019" y="2938332"/>
                </a:lnTo>
                <a:lnTo>
                  <a:pt x="5989629" y="2934417"/>
                </a:lnTo>
                <a:lnTo>
                  <a:pt x="5991716" y="2940682"/>
                </a:lnTo>
                <a:lnTo>
                  <a:pt x="5989838" y="2946319"/>
                </a:lnTo>
                <a:lnTo>
                  <a:pt x="5982321" y="2950079"/>
                </a:lnTo>
                <a:cubicBezTo>
                  <a:pt x="5984670" y="2959475"/>
                  <a:pt x="5984670" y="2954777"/>
                  <a:pt x="5982321" y="2961825"/>
                </a:cubicBezTo>
                <a:lnTo>
                  <a:pt x="5984670" y="2964172"/>
                </a:lnTo>
                <a:lnTo>
                  <a:pt x="5977624" y="2968869"/>
                </a:lnTo>
                <a:lnTo>
                  <a:pt x="5977624" y="2961825"/>
                </a:lnTo>
                <a:cubicBezTo>
                  <a:pt x="5968229" y="2964172"/>
                  <a:pt x="5972926" y="2959475"/>
                  <a:pt x="5968229" y="2966520"/>
                </a:cubicBezTo>
                <a:lnTo>
                  <a:pt x="5984670" y="2973562"/>
                </a:lnTo>
                <a:lnTo>
                  <a:pt x="5984670" y="2975908"/>
                </a:lnTo>
                <a:lnTo>
                  <a:pt x="5988193" y="2975908"/>
                </a:lnTo>
                <a:lnTo>
                  <a:pt x="5991716" y="2978262"/>
                </a:lnTo>
                <a:lnTo>
                  <a:pt x="5987019" y="2987657"/>
                </a:lnTo>
                <a:cubicBezTo>
                  <a:pt x="5996414" y="2985306"/>
                  <a:pt x="5989368" y="2990010"/>
                  <a:pt x="5996414" y="2985306"/>
                </a:cubicBezTo>
                <a:cubicBezTo>
                  <a:pt x="5998763" y="2980609"/>
                  <a:pt x="5998763" y="2973562"/>
                  <a:pt x="5996414" y="2966520"/>
                </a:cubicBezTo>
                <a:cubicBezTo>
                  <a:pt x="5989368" y="2971219"/>
                  <a:pt x="5989368" y="2966520"/>
                  <a:pt x="5994065" y="2975908"/>
                </a:cubicBezTo>
                <a:lnTo>
                  <a:pt x="5988193" y="2975908"/>
                </a:lnTo>
                <a:lnTo>
                  <a:pt x="5984670" y="2973562"/>
                </a:lnTo>
                <a:lnTo>
                  <a:pt x="5984670" y="2966520"/>
                </a:lnTo>
                <a:cubicBezTo>
                  <a:pt x="5987019" y="2964173"/>
                  <a:pt x="5989368" y="2962998"/>
                  <a:pt x="5991129" y="2961237"/>
                </a:cubicBezTo>
                <a:lnTo>
                  <a:pt x="5992500" y="2957126"/>
                </a:lnTo>
                <a:lnTo>
                  <a:pt x="5998763" y="2957126"/>
                </a:lnTo>
                <a:lnTo>
                  <a:pt x="5994065" y="2945379"/>
                </a:lnTo>
                <a:lnTo>
                  <a:pt x="6001111" y="2940682"/>
                </a:lnTo>
                <a:cubicBezTo>
                  <a:pt x="6008158" y="2943031"/>
                  <a:pt x="6001111" y="2943031"/>
                  <a:pt x="6015204" y="2943031"/>
                </a:cubicBezTo>
                <a:cubicBezTo>
                  <a:pt x="6010507" y="2961825"/>
                  <a:pt x="6017553" y="2935984"/>
                  <a:pt x="6005809" y="2952428"/>
                </a:cubicBezTo>
                <a:cubicBezTo>
                  <a:pt x="6012855" y="2957126"/>
                  <a:pt x="6005809" y="2954777"/>
                  <a:pt x="6015204" y="2952428"/>
                </a:cubicBezTo>
                <a:lnTo>
                  <a:pt x="6015204" y="2961825"/>
                </a:lnTo>
                <a:cubicBezTo>
                  <a:pt x="6008158" y="2959475"/>
                  <a:pt x="6003460" y="2957126"/>
                  <a:pt x="5998763" y="2964172"/>
                </a:cubicBezTo>
                <a:lnTo>
                  <a:pt x="6012855" y="2968869"/>
                </a:lnTo>
                <a:lnTo>
                  <a:pt x="6001111" y="2978262"/>
                </a:lnTo>
                <a:lnTo>
                  <a:pt x="6008158" y="2987657"/>
                </a:lnTo>
                <a:cubicBezTo>
                  <a:pt x="6017553" y="2982957"/>
                  <a:pt x="6010507" y="2985306"/>
                  <a:pt x="6017553" y="2987657"/>
                </a:cubicBezTo>
                <a:lnTo>
                  <a:pt x="6015204" y="3001746"/>
                </a:lnTo>
                <a:lnTo>
                  <a:pt x="6024599" y="3001746"/>
                </a:lnTo>
                <a:lnTo>
                  <a:pt x="6024599" y="3004097"/>
                </a:lnTo>
                <a:lnTo>
                  <a:pt x="6015204" y="3004097"/>
                </a:lnTo>
                <a:cubicBezTo>
                  <a:pt x="6019902" y="3011144"/>
                  <a:pt x="6017553" y="3004097"/>
                  <a:pt x="6015204" y="3013494"/>
                </a:cubicBezTo>
                <a:lnTo>
                  <a:pt x="6022250" y="3013494"/>
                </a:lnTo>
                <a:lnTo>
                  <a:pt x="6022250" y="3020539"/>
                </a:lnTo>
                <a:lnTo>
                  <a:pt x="6015204" y="3025237"/>
                </a:lnTo>
                <a:lnTo>
                  <a:pt x="6001111" y="3008793"/>
                </a:lnTo>
                <a:lnTo>
                  <a:pt x="6005809" y="2999398"/>
                </a:lnTo>
                <a:cubicBezTo>
                  <a:pt x="5998763" y="2994701"/>
                  <a:pt x="5996414" y="2990010"/>
                  <a:pt x="5989368" y="2990010"/>
                </a:cubicBezTo>
                <a:cubicBezTo>
                  <a:pt x="5984670" y="2990010"/>
                  <a:pt x="5982321" y="2997047"/>
                  <a:pt x="5979973" y="2999398"/>
                </a:cubicBezTo>
                <a:cubicBezTo>
                  <a:pt x="5968229" y="2990010"/>
                  <a:pt x="5975275" y="3001746"/>
                  <a:pt x="5972926" y="2985306"/>
                </a:cubicBezTo>
                <a:lnTo>
                  <a:pt x="5963531" y="2985306"/>
                </a:lnTo>
                <a:lnTo>
                  <a:pt x="5968229" y="2999398"/>
                </a:lnTo>
                <a:lnTo>
                  <a:pt x="5977624" y="3006446"/>
                </a:lnTo>
                <a:lnTo>
                  <a:pt x="5982321" y="2999398"/>
                </a:lnTo>
                <a:cubicBezTo>
                  <a:pt x="5989368" y="3001746"/>
                  <a:pt x="5979973" y="3001746"/>
                  <a:pt x="5991716" y="3001746"/>
                </a:cubicBezTo>
                <a:lnTo>
                  <a:pt x="6001111" y="3001746"/>
                </a:lnTo>
                <a:cubicBezTo>
                  <a:pt x="5998763" y="3008793"/>
                  <a:pt x="5996414" y="3001746"/>
                  <a:pt x="6001111" y="3011144"/>
                </a:cubicBezTo>
                <a:lnTo>
                  <a:pt x="5994065" y="3018191"/>
                </a:lnTo>
                <a:cubicBezTo>
                  <a:pt x="6005809" y="3025237"/>
                  <a:pt x="6012855" y="3020539"/>
                  <a:pt x="6008158" y="3032284"/>
                </a:cubicBezTo>
                <a:lnTo>
                  <a:pt x="6026948" y="3036982"/>
                </a:lnTo>
                <a:cubicBezTo>
                  <a:pt x="6024599" y="3029934"/>
                  <a:pt x="6022250" y="3036982"/>
                  <a:pt x="6026948" y="3027587"/>
                </a:cubicBezTo>
                <a:lnTo>
                  <a:pt x="6024599" y="3025237"/>
                </a:lnTo>
                <a:lnTo>
                  <a:pt x="6031646" y="3025237"/>
                </a:lnTo>
                <a:cubicBezTo>
                  <a:pt x="6036343" y="3018191"/>
                  <a:pt x="6031646" y="3020539"/>
                  <a:pt x="6041041" y="3018191"/>
                </a:cubicBezTo>
                <a:lnTo>
                  <a:pt x="6036343" y="3025237"/>
                </a:lnTo>
                <a:cubicBezTo>
                  <a:pt x="6052785" y="3027587"/>
                  <a:pt x="6043390" y="3022888"/>
                  <a:pt x="6050436" y="3032284"/>
                </a:cubicBezTo>
                <a:lnTo>
                  <a:pt x="6043390" y="3034632"/>
                </a:lnTo>
                <a:lnTo>
                  <a:pt x="6045738" y="3039329"/>
                </a:lnTo>
                <a:lnTo>
                  <a:pt x="6033994" y="3048727"/>
                </a:lnTo>
                <a:cubicBezTo>
                  <a:pt x="6029297" y="3044030"/>
                  <a:pt x="6029297" y="3039329"/>
                  <a:pt x="6019902" y="3039329"/>
                </a:cubicBezTo>
                <a:cubicBezTo>
                  <a:pt x="6012855" y="3039329"/>
                  <a:pt x="6003460" y="3055774"/>
                  <a:pt x="6012855" y="3055774"/>
                </a:cubicBezTo>
                <a:lnTo>
                  <a:pt x="6003460" y="3069867"/>
                </a:lnTo>
                <a:lnTo>
                  <a:pt x="6012855" y="3069867"/>
                </a:lnTo>
                <a:cubicBezTo>
                  <a:pt x="6010507" y="3072214"/>
                  <a:pt x="6010507" y="3076910"/>
                  <a:pt x="6005809" y="3076910"/>
                </a:cubicBezTo>
                <a:cubicBezTo>
                  <a:pt x="5994065" y="3076910"/>
                  <a:pt x="5996414" y="3072214"/>
                  <a:pt x="5998763" y="3067516"/>
                </a:cubicBezTo>
                <a:lnTo>
                  <a:pt x="5996414" y="3062824"/>
                </a:lnTo>
                <a:lnTo>
                  <a:pt x="6003460" y="3055774"/>
                </a:lnTo>
                <a:cubicBezTo>
                  <a:pt x="5998763" y="3053423"/>
                  <a:pt x="5996414" y="3053423"/>
                  <a:pt x="5996414" y="3053423"/>
                </a:cubicBezTo>
                <a:cubicBezTo>
                  <a:pt x="5996414" y="3053423"/>
                  <a:pt x="5994065" y="3051076"/>
                  <a:pt x="5991716" y="3048727"/>
                </a:cubicBezTo>
                <a:lnTo>
                  <a:pt x="5994065" y="3062824"/>
                </a:lnTo>
                <a:lnTo>
                  <a:pt x="5987019" y="3065167"/>
                </a:lnTo>
                <a:lnTo>
                  <a:pt x="5991716" y="3072214"/>
                </a:lnTo>
                <a:lnTo>
                  <a:pt x="5982321" y="3072214"/>
                </a:lnTo>
                <a:lnTo>
                  <a:pt x="5987019" y="3079258"/>
                </a:lnTo>
                <a:lnTo>
                  <a:pt x="5977624" y="3081608"/>
                </a:lnTo>
                <a:lnTo>
                  <a:pt x="5984670" y="3083956"/>
                </a:lnTo>
                <a:cubicBezTo>
                  <a:pt x="5982321" y="3095704"/>
                  <a:pt x="5979973" y="3091006"/>
                  <a:pt x="5984670" y="3098053"/>
                </a:cubicBezTo>
                <a:lnTo>
                  <a:pt x="5977624" y="3107447"/>
                </a:lnTo>
                <a:cubicBezTo>
                  <a:pt x="5982321" y="3116843"/>
                  <a:pt x="5984670" y="3112143"/>
                  <a:pt x="5975275" y="3114494"/>
                </a:cubicBezTo>
                <a:cubicBezTo>
                  <a:pt x="5970578" y="3102750"/>
                  <a:pt x="5970578" y="3102750"/>
                  <a:pt x="5961182" y="3098053"/>
                </a:cubicBezTo>
                <a:lnTo>
                  <a:pt x="5960660" y="3097269"/>
                </a:lnTo>
                <a:lnTo>
                  <a:pt x="5961182" y="3095704"/>
                </a:lnTo>
                <a:lnTo>
                  <a:pt x="5959616" y="3095704"/>
                </a:lnTo>
                <a:lnTo>
                  <a:pt x="5956485" y="3091006"/>
                </a:lnTo>
                <a:lnTo>
                  <a:pt x="5949438" y="3095704"/>
                </a:lnTo>
                <a:lnTo>
                  <a:pt x="5959616" y="3095704"/>
                </a:lnTo>
                <a:lnTo>
                  <a:pt x="5960660" y="3097269"/>
                </a:lnTo>
                <a:lnTo>
                  <a:pt x="5958834" y="3102750"/>
                </a:lnTo>
                <a:lnTo>
                  <a:pt x="5972926" y="3114494"/>
                </a:lnTo>
                <a:lnTo>
                  <a:pt x="5967290" y="3122005"/>
                </a:lnTo>
                <a:lnTo>
                  <a:pt x="5968229" y="3119192"/>
                </a:lnTo>
                <a:cubicBezTo>
                  <a:pt x="5965880" y="3121535"/>
                  <a:pt x="5963531" y="3123887"/>
                  <a:pt x="5963531" y="3123887"/>
                </a:cubicBezTo>
                <a:cubicBezTo>
                  <a:pt x="5963531" y="3123887"/>
                  <a:pt x="5961182" y="3123887"/>
                  <a:pt x="5956485" y="3126238"/>
                </a:cubicBezTo>
                <a:lnTo>
                  <a:pt x="5963531" y="3133284"/>
                </a:lnTo>
                <a:lnTo>
                  <a:pt x="5966761" y="3123594"/>
                </a:lnTo>
                <a:lnTo>
                  <a:pt x="5979973" y="3119192"/>
                </a:lnTo>
                <a:cubicBezTo>
                  <a:pt x="5982321" y="3126238"/>
                  <a:pt x="5982321" y="3128585"/>
                  <a:pt x="5979973" y="3135632"/>
                </a:cubicBezTo>
                <a:lnTo>
                  <a:pt x="5970578" y="3128585"/>
                </a:lnTo>
                <a:cubicBezTo>
                  <a:pt x="5972926" y="3147378"/>
                  <a:pt x="5975275" y="3133284"/>
                  <a:pt x="5977624" y="3152079"/>
                </a:cubicBezTo>
                <a:lnTo>
                  <a:pt x="5984670" y="3147378"/>
                </a:lnTo>
                <a:lnTo>
                  <a:pt x="5984670" y="3156772"/>
                </a:lnTo>
                <a:cubicBezTo>
                  <a:pt x="5975275" y="3154423"/>
                  <a:pt x="5979973" y="3154423"/>
                  <a:pt x="5970578" y="3156772"/>
                </a:cubicBezTo>
                <a:lnTo>
                  <a:pt x="5970578" y="3142680"/>
                </a:lnTo>
                <a:cubicBezTo>
                  <a:pt x="5961182" y="3152079"/>
                  <a:pt x="5965880" y="3142680"/>
                  <a:pt x="5968229" y="3159123"/>
                </a:cubicBezTo>
                <a:lnTo>
                  <a:pt x="5975275" y="3166171"/>
                </a:lnTo>
                <a:lnTo>
                  <a:pt x="5984670" y="3166171"/>
                </a:lnTo>
                <a:lnTo>
                  <a:pt x="5984670" y="3175561"/>
                </a:lnTo>
                <a:lnTo>
                  <a:pt x="5994065" y="3175561"/>
                </a:lnTo>
                <a:lnTo>
                  <a:pt x="6012855" y="3192007"/>
                </a:lnTo>
                <a:lnTo>
                  <a:pt x="6001111" y="3201403"/>
                </a:lnTo>
                <a:lnTo>
                  <a:pt x="6008158" y="3210801"/>
                </a:lnTo>
                <a:lnTo>
                  <a:pt x="5996414" y="3224895"/>
                </a:lnTo>
                <a:lnTo>
                  <a:pt x="5998112" y="3224794"/>
                </a:lnTo>
                <a:lnTo>
                  <a:pt x="5993804" y="3228028"/>
                </a:lnTo>
                <a:lnTo>
                  <a:pt x="5989368" y="3227241"/>
                </a:lnTo>
                <a:lnTo>
                  <a:pt x="5989368" y="3220192"/>
                </a:lnTo>
                <a:lnTo>
                  <a:pt x="5984670" y="3222545"/>
                </a:lnTo>
                <a:lnTo>
                  <a:pt x="5979973" y="3224895"/>
                </a:lnTo>
                <a:lnTo>
                  <a:pt x="5982556" y="3227478"/>
                </a:lnTo>
                <a:lnTo>
                  <a:pt x="5984670" y="3231943"/>
                </a:lnTo>
                <a:lnTo>
                  <a:pt x="5975275" y="3231943"/>
                </a:lnTo>
                <a:cubicBezTo>
                  <a:pt x="5969403" y="3231943"/>
                  <a:pt x="5968816" y="3231356"/>
                  <a:pt x="5968816" y="3231356"/>
                </a:cubicBezTo>
                <a:lnTo>
                  <a:pt x="5968230" y="3231943"/>
                </a:lnTo>
                <a:lnTo>
                  <a:pt x="5974395" y="3221076"/>
                </a:lnTo>
                <a:cubicBezTo>
                  <a:pt x="5973514" y="3217848"/>
                  <a:pt x="5969403" y="3215498"/>
                  <a:pt x="5961182" y="3215498"/>
                </a:cubicBezTo>
                <a:lnTo>
                  <a:pt x="5968229" y="3222545"/>
                </a:lnTo>
                <a:cubicBezTo>
                  <a:pt x="5967055" y="3226073"/>
                  <a:pt x="5965880" y="3226073"/>
                  <a:pt x="5965587" y="3226361"/>
                </a:cubicBezTo>
                <a:lnTo>
                  <a:pt x="5968229" y="3231943"/>
                </a:lnTo>
                <a:lnTo>
                  <a:pt x="5965880" y="3234291"/>
                </a:lnTo>
                <a:lnTo>
                  <a:pt x="5954136" y="3224895"/>
                </a:lnTo>
                <a:cubicBezTo>
                  <a:pt x="5949438" y="3238992"/>
                  <a:pt x="5956485" y="3224895"/>
                  <a:pt x="5951787" y="3238992"/>
                </a:cubicBezTo>
                <a:lnTo>
                  <a:pt x="5961182" y="3238992"/>
                </a:lnTo>
                <a:cubicBezTo>
                  <a:pt x="5954136" y="3253091"/>
                  <a:pt x="5968229" y="3243691"/>
                  <a:pt x="5954136" y="3253091"/>
                </a:cubicBezTo>
                <a:cubicBezTo>
                  <a:pt x="5949438" y="3246041"/>
                  <a:pt x="5951787" y="3253091"/>
                  <a:pt x="5954136" y="3243691"/>
                </a:cubicBezTo>
                <a:lnTo>
                  <a:pt x="5944741" y="3243691"/>
                </a:lnTo>
                <a:cubicBezTo>
                  <a:pt x="5949438" y="3234291"/>
                  <a:pt x="5951787" y="3241337"/>
                  <a:pt x="5942392" y="3234291"/>
                </a:cubicBezTo>
                <a:lnTo>
                  <a:pt x="5942392" y="3243691"/>
                </a:lnTo>
                <a:lnTo>
                  <a:pt x="5932997" y="3236643"/>
                </a:lnTo>
                <a:cubicBezTo>
                  <a:pt x="5928299" y="3246041"/>
                  <a:pt x="5928299" y="3248386"/>
                  <a:pt x="5916556" y="3250742"/>
                </a:cubicBezTo>
                <a:lnTo>
                  <a:pt x="5916556" y="3247346"/>
                </a:lnTo>
                <a:lnTo>
                  <a:pt x="5912316" y="3258198"/>
                </a:lnTo>
                <a:lnTo>
                  <a:pt x="5912335" y="3258195"/>
                </a:lnTo>
                <a:cubicBezTo>
                  <a:pt x="5918611" y="3256326"/>
                  <a:pt x="5915969" y="3255436"/>
                  <a:pt x="5921253" y="3262492"/>
                </a:cubicBezTo>
                <a:lnTo>
                  <a:pt x="5911858" y="3262492"/>
                </a:lnTo>
                <a:cubicBezTo>
                  <a:pt x="5918904" y="3274248"/>
                  <a:pt x="5909509" y="3260142"/>
                  <a:pt x="5914207" y="3274248"/>
                </a:cubicBezTo>
                <a:lnTo>
                  <a:pt x="5911858" y="3281270"/>
                </a:lnTo>
                <a:lnTo>
                  <a:pt x="5904693" y="3277705"/>
                </a:lnTo>
                <a:lnTo>
                  <a:pt x="5903636" y="3280393"/>
                </a:lnTo>
                <a:lnTo>
                  <a:pt x="5903092" y="3292763"/>
                </a:lnTo>
                <a:lnTo>
                  <a:pt x="5904812" y="3295314"/>
                </a:lnTo>
                <a:lnTo>
                  <a:pt x="5902894" y="3297235"/>
                </a:lnTo>
                <a:lnTo>
                  <a:pt x="5902462" y="3307040"/>
                </a:lnTo>
                <a:cubicBezTo>
                  <a:pt x="5902462" y="3307040"/>
                  <a:pt x="5902462" y="3307040"/>
                  <a:pt x="5900114" y="3307040"/>
                </a:cubicBezTo>
                <a:cubicBezTo>
                  <a:pt x="5902462" y="3309405"/>
                  <a:pt x="5902462" y="3309405"/>
                  <a:pt x="5904811" y="3311755"/>
                </a:cubicBezTo>
                <a:cubicBezTo>
                  <a:pt x="5909509" y="3328206"/>
                  <a:pt x="5914206" y="3344658"/>
                  <a:pt x="5907160" y="3377503"/>
                </a:cubicBezTo>
                <a:cubicBezTo>
                  <a:pt x="5914206" y="3370456"/>
                  <a:pt x="5914206" y="3344658"/>
                  <a:pt x="5925950" y="3351666"/>
                </a:cubicBezTo>
                <a:cubicBezTo>
                  <a:pt x="5932997" y="3363410"/>
                  <a:pt x="5930648" y="3391595"/>
                  <a:pt x="5935346" y="3403339"/>
                </a:cubicBezTo>
                <a:cubicBezTo>
                  <a:pt x="5923602" y="3396293"/>
                  <a:pt x="5911858" y="3386898"/>
                  <a:pt x="5900114" y="3379851"/>
                </a:cubicBezTo>
                <a:cubicBezTo>
                  <a:pt x="5893067" y="3375154"/>
                  <a:pt x="5886021" y="3370456"/>
                  <a:pt x="5876626" y="3365759"/>
                </a:cubicBezTo>
                <a:cubicBezTo>
                  <a:pt x="5881324" y="3349336"/>
                  <a:pt x="5888370" y="3330562"/>
                  <a:pt x="5888370" y="3309405"/>
                </a:cubicBezTo>
                <a:lnTo>
                  <a:pt x="5889161" y="3300774"/>
                </a:lnTo>
                <a:lnTo>
                  <a:pt x="5886021" y="3302342"/>
                </a:lnTo>
                <a:lnTo>
                  <a:pt x="5871929" y="3295314"/>
                </a:lnTo>
                <a:lnTo>
                  <a:pt x="5874278" y="3288292"/>
                </a:lnTo>
                <a:lnTo>
                  <a:pt x="5860547" y="3281463"/>
                </a:lnTo>
                <a:lnTo>
                  <a:pt x="5860633" y="3280941"/>
                </a:lnTo>
                <a:lnTo>
                  <a:pt x="5869580" y="3274248"/>
                </a:lnTo>
                <a:lnTo>
                  <a:pt x="5869580" y="3281270"/>
                </a:lnTo>
                <a:lnTo>
                  <a:pt x="5876626" y="3281270"/>
                </a:lnTo>
                <a:lnTo>
                  <a:pt x="5871929" y="3271915"/>
                </a:lnTo>
                <a:lnTo>
                  <a:pt x="5865950" y="3270405"/>
                </a:lnTo>
                <a:lnTo>
                  <a:pt x="5864883" y="3267196"/>
                </a:lnTo>
                <a:lnTo>
                  <a:pt x="5859850" y="3270566"/>
                </a:lnTo>
                <a:lnTo>
                  <a:pt x="5857836" y="3269551"/>
                </a:lnTo>
                <a:lnTo>
                  <a:pt x="5857836" y="3264856"/>
                </a:lnTo>
                <a:lnTo>
                  <a:pt x="5848441" y="3264856"/>
                </a:lnTo>
                <a:lnTo>
                  <a:pt x="5848441" y="3257792"/>
                </a:lnTo>
                <a:lnTo>
                  <a:pt x="5841395" y="3262492"/>
                </a:lnTo>
                <a:lnTo>
                  <a:pt x="5834348" y="3255438"/>
                </a:lnTo>
                <a:cubicBezTo>
                  <a:pt x="5834348" y="3267196"/>
                  <a:pt x="5834348" y="3269551"/>
                  <a:pt x="5843743" y="3264856"/>
                </a:cubicBezTo>
                <a:lnTo>
                  <a:pt x="5846092" y="3274248"/>
                </a:lnTo>
                <a:cubicBezTo>
                  <a:pt x="5843743" y="3283629"/>
                  <a:pt x="5841395" y="3276607"/>
                  <a:pt x="5850790" y="3283629"/>
                </a:cubicBezTo>
                <a:cubicBezTo>
                  <a:pt x="5853139" y="3267196"/>
                  <a:pt x="5848441" y="3276607"/>
                  <a:pt x="5857836" y="3269551"/>
                </a:cubicBezTo>
                <a:lnTo>
                  <a:pt x="5857836" y="3271915"/>
                </a:lnTo>
                <a:lnTo>
                  <a:pt x="5859850" y="3270566"/>
                </a:lnTo>
                <a:lnTo>
                  <a:pt x="5862173" y="3271722"/>
                </a:lnTo>
                <a:lnTo>
                  <a:pt x="5860633" y="3280941"/>
                </a:lnTo>
                <a:lnTo>
                  <a:pt x="5860185" y="3281270"/>
                </a:lnTo>
                <a:lnTo>
                  <a:pt x="5860547" y="3281463"/>
                </a:lnTo>
                <a:lnTo>
                  <a:pt x="5860185" y="3283629"/>
                </a:lnTo>
                <a:lnTo>
                  <a:pt x="5853139" y="3283629"/>
                </a:lnTo>
                <a:lnTo>
                  <a:pt x="5850007" y="3288292"/>
                </a:lnTo>
                <a:lnTo>
                  <a:pt x="5846092" y="3288292"/>
                </a:lnTo>
                <a:lnTo>
                  <a:pt x="5846603" y="3290350"/>
                </a:lnTo>
                <a:lnTo>
                  <a:pt x="5834348" y="3288292"/>
                </a:lnTo>
                <a:cubicBezTo>
                  <a:pt x="5839046" y="3281270"/>
                  <a:pt x="5836697" y="3288292"/>
                  <a:pt x="5834348" y="3278939"/>
                </a:cubicBezTo>
                <a:cubicBezTo>
                  <a:pt x="5820256" y="3288292"/>
                  <a:pt x="5834348" y="3276607"/>
                  <a:pt x="5827302" y="3288292"/>
                </a:cubicBezTo>
                <a:cubicBezTo>
                  <a:pt x="5824953" y="3288292"/>
                  <a:pt x="5824953" y="3290651"/>
                  <a:pt x="5824953" y="3290651"/>
                </a:cubicBezTo>
                <a:cubicBezTo>
                  <a:pt x="5824953" y="3290651"/>
                  <a:pt x="5824953" y="3288292"/>
                  <a:pt x="5822604" y="3288292"/>
                </a:cubicBezTo>
                <a:lnTo>
                  <a:pt x="5815558" y="3292983"/>
                </a:lnTo>
                <a:lnTo>
                  <a:pt x="5810861" y="3285961"/>
                </a:lnTo>
                <a:lnTo>
                  <a:pt x="5822604" y="3276607"/>
                </a:lnTo>
                <a:lnTo>
                  <a:pt x="5811853" y="3272300"/>
                </a:lnTo>
                <a:lnTo>
                  <a:pt x="5811959" y="3271915"/>
                </a:lnTo>
                <a:lnTo>
                  <a:pt x="5817907" y="3271915"/>
                </a:lnTo>
                <a:lnTo>
                  <a:pt x="5820256" y="3262492"/>
                </a:lnTo>
                <a:lnTo>
                  <a:pt x="5815558" y="3260142"/>
                </a:lnTo>
                <a:cubicBezTo>
                  <a:pt x="5812035" y="3262494"/>
                  <a:pt x="5810274" y="3262494"/>
                  <a:pt x="5809980" y="3263084"/>
                </a:cubicBezTo>
                <a:lnTo>
                  <a:pt x="5812427" y="3267986"/>
                </a:lnTo>
                <a:lnTo>
                  <a:pt x="5807729" y="3272685"/>
                </a:lnTo>
                <a:lnTo>
                  <a:pt x="5801465" y="3274248"/>
                </a:lnTo>
                <a:lnTo>
                  <a:pt x="5794419" y="3271915"/>
                </a:lnTo>
                <a:lnTo>
                  <a:pt x="5787373" y="3271915"/>
                </a:lnTo>
                <a:cubicBezTo>
                  <a:pt x="5775629" y="3271915"/>
                  <a:pt x="5782675" y="3269551"/>
                  <a:pt x="5780326" y="3274248"/>
                </a:cubicBezTo>
                <a:lnTo>
                  <a:pt x="5773280" y="3269551"/>
                </a:lnTo>
                <a:lnTo>
                  <a:pt x="5771140" y="3273837"/>
                </a:lnTo>
                <a:lnTo>
                  <a:pt x="5770931" y="3271915"/>
                </a:lnTo>
                <a:lnTo>
                  <a:pt x="5769650" y="3272327"/>
                </a:lnTo>
                <a:lnTo>
                  <a:pt x="5766234" y="3267196"/>
                </a:lnTo>
                <a:lnTo>
                  <a:pt x="5766234" y="3260142"/>
                </a:lnTo>
                <a:lnTo>
                  <a:pt x="5759187" y="3267196"/>
                </a:lnTo>
                <a:lnTo>
                  <a:pt x="5762711" y="3269552"/>
                </a:lnTo>
                <a:lnTo>
                  <a:pt x="5759187" y="3271915"/>
                </a:lnTo>
                <a:lnTo>
                  <a:pt x="5763885" y="3274248"/>
                </a:lnTo>
                <a:lnTo>
                  <a:pt x="5769650" y="3272327"/>
                </a:lnTo>
                <a:lnTo>
                  <a:pt x="5770931" y="3274248"/>
                </a:lnTo>
                <a:lnTo>
                  <a:pt x="5771140" y="3273837"/>
                </a:lnTo>
                <a:lnTo>
                  <a:pt x="5772106" y="3282751"/>
                </a:lnTo>
                <a:cubicBezTo>
                  <a:pt x="5773280" y="3284205"/>
                  <a:pt x="5775629" y="3283629"/>
                  <a:pt x="5780326" y="3281270"/>
                </a:cubicBezTo>
                <a:lnTo>
                  <a:pt x="5789721" y="3285961"/>
                </a:lnTo>
                <a:lnTo>
                  <a:pt x="5782675" y="3276607"/>
                </a:lnTo>
                <a:lnTo>
                  <a:pt x="5787373" y="3274248"/>
                </a:lnTo>
                <a:lnTo>
                  <a:pt x="5794419" y="3278939"/>
                </a:lnTo>
                <a:cubicBezTo>
                  <a:pt x="5806163" y="3274248"/>
                  <a:pt x="5792070" y="3281270"/>
                  <a:pt x="5806163" y="3276607"/>
                </a:cubicBezTo>
                <a:lnTo>
                  <a:pt x="5808512" y="3283629"/>
                </a:lnTo>
                <a:lnTo>
                  <a:pt x="5801465" y="3283629"/>
                </a:lnTo>
                <a:cubicBezTo>
                  <a:pt x="5796768" y="3290651"/>
                  <a:pt x="5801465" y="3288292"/>
                  <a:pt x="5792070" y="3290651"/>
                </a:cubicBezTo>
                <a:lnTo>
                  <a:pt x="5792070" y="3292983"/>
                </a:lnTo>
                <a:lnTo>
                  <a:pt x="5792070" y="3300006"/>
                </a:lnTo>
                <a:lnTo>
                  <a:pt x="5782675" y="3292983"/>
                </a:lnTo>
                <a:lnTo>
                  <a:pt x="5777977" y="3295314"/>
                </a:lnTo>
                <a:lnTo>
                  <a:pt x="5785024" y="3302342"/>
                </a:lnTo>
                <a:lnTo>
                  <a:pt x="5782675" y="3307040"/>
                </a:lnTo>
                <a:lnTo>
                  <a:pt x="5787373" y="3314106"/>
                </a:lnTo>
                <a:lnTo>
                  <a:pt x="5785024" y="3318807"/>
                </a:lnTo>
                <a:lnTo>
                  <a:pt x="5777977" y="3311755"/>
                </a:lnTo>
                <a:lnTo>
                  <a:pt x="5770931" y="3316463"/>
                </a:lnTo>
                <a:cubicBezTo>
                  <a:pt x="5763885" y="3307040"/>
                  <a:pt x="5763885" y="3314106"/>
                  <a:pt x="5763885" y="3300006"/>
                </a:cubicBezTo>
                <a:lnTo>
                  <a:pt x="5770931" y="3304700"/>
                </a:lnTo>
                <a:cubicBezTo>
                  <a:pt x="5770931" y="3297674"/>
                  <a:pt x="5768582" y="3288292"/>
                  <a:pt x="5761536" y="3288292"/>
                </a:cubicBezTo>
                <a:cubicBezTo>
                  <a:pt x="5749792" y="3288292"/>
                  <a:pt x="5761536" y="3288292"/>
                  <a:pt x="5752141" y="3292983"/>
                </a:cubicBezTo>
                <a:lnTo>
                  <a:pt x="5761536" y="3304700"/>
                </a:lnTo>
                <a:lnTo>
                  <a:pt x="5759187" y="3309406"/>
                </a:lnTo>
                <a:cubicBezTo>
                  <a:pt x="5754490" y="3304700"/>
                  <a:pt x="5749792" y="3304700"/>
                  <a:pt x="5749792" y="3295314"/>
                </a:cubicBezTo>
                <a:lnTo>
                  <a:pt x="5749792" y="3288292"/>
                </a:lnTo>
                <a:lnTo>
                  <a:pt x="5754490" y="3281270"/>
                </a:lnTo>
                <a:lnTo>
                  <a:pt x="5754490" y="3267196"/>
                </a:lnTo>
                <a:lnTo>
                  <a:pt x="5751903" y="3268974"/>
                </a:lnTo>
                <a:lnTo>
                  <a:pt x="5754490" y="3262492"/>
                </a:lnTo>
                <a:lnTo>
                  <a:pt x="5742746" y="3264856"/>
                </a:lnTo>
                <a:cubicBezTo>
                  <a:pt x="5747444" y="3274248"/>
                  <a:pt x="5738048" y="3264856"/>
                  <a:pt x="5749792" y="3274248"/>
                </a:cubicBezTo>
                <a:lnTo>
                  <a:pt x="5750196" y="3273253"/>
                </a:lnTo>
                <a:lnTo>
                  <a:pt x="5752141" y="3276607"/>
                </a:lnTo>
                <a:lnTo>
                  <a:pt x="5745095" y="3281270"/>
                </a:lnTo>
                <a:cubicBezTo>
                  <a:pt x="5749792" y="3290651"/>
                  <a:pt x="5749792" y="3283629"/>
                  <a:pt x="5745095" y="3292983"/>
                </a:cubicBezTo>
                <a:lnTo>
                  <a:pt x="5735700" y="3281270"/>
                </a:lnTo>
                <a:lnTo>
                  <a:pt x="5742746" y="3281270"/>
                </a:lnTo>
                <a:lnTo>
                  <a:pt x="5740397" y="3271915"/>
                </a:lnTo>
                <a:lnTo>
                  <a:pt x="5733351" y="3276607"/>
                </a:lnTo>
                <a:lnTo>
                  <a:pt x="5735700" y="3283629"/>
                </a:lnTo>
                <a:lnTo>
                  <a:pt x="5728653" y="3285961"/>
                </a:lnTo>
                <a:cubicBezTo>
                  <a:pt x="5731002" y="3295314"/>
                  <a:pt x="5731002" y="3288292"/>
                  <a:pt x="5728653" y="3295314"/>
                </a:cubicBezTo>
                <a:lnTo>
                  <a:pt x="5735700" y="3302342"/>
                </a:lnTo>
                <a:cubicBezTo>
                  <a:pt x="5728653" y="3304700"/>
                  <a:pt x="5726304" y="3304700"/>
                  <a:pt x="5719258" y="3302342"/>
                </a:cubicBezTo>
                <a:lnTo>
                  <a:pt x="5726304" y="3292983"/>
                </a:lnTo>
                <a:lnTo>
                  <a:pt x="5716909" y="3292983"/>
                </a:lnTo>
                <a:lnTo>
                  <a:pt x="5723956" y="3283629"/>
                </a:lnTo>
                <a:cubicBezTo>
                  <a:pt x="5721607" y="3281270"/>
                  <a:pt x="5721607" y="3281270"/>
                  <a:pt x="5714560" y="3281270"/>
                </a:cubicBezTo>
                <a:lnTo>
                  <a:pt x="5712212" y="3281270"/>
                </a:lnTo>
                <a:cubicBezTo>
                  <a:pt x="5705166" y="3281270"/>
                  <a:pt x="5704579" y="3280695"/>
                  <a:pt x="5705166" y="3280695"/>
                </a:cubicBezTo>
                <a:lnTo>
                  <a:pt x="5705166" y="3283602"/>
                </a:lnTo>
                <a:lnTo>
                  <a:pt x="5705166" y="3283629"/>
                </a:lnTo>
                <a:lnTo>
                  <a:pt x="5695770" y="3281270"/>
                </a:lnTo>
                <a:lnTo>
                  <a:pt x="5695770" y="3288292"/>
                </a:lnTo>
                <a:lnTo>
                  <a:pt x="5688724" y="3288292"/>
                </a:lnTo>
                <a:cubicBezTo>
                  <a:pt x="5691073" y="3278939"/>
                  <a:pt x="5688724" y="3283629"/>
                  <a:pt x="5695770" y="3278939"/>
                </a:cubicBezTo>
                <a:lnTo>
                  <a:pt x="5691073" y="3271915"/>
                </a:lnTo>
                <a:lnTo>
                  <a:pt x="5700468" y="3271915"/>
                </a:lnTo>
                <a:cubicBezTo>
                  <a:pt x="5714560" y="3271915"/>
                  <a:pt x="5702817" y="3269551"/>
                  <a:pt x="5712212" y="3274248"/>
                </a:cubicBezTo>
                <a:lnTo>
                  <a:pt x="5711273" y="3262015"/>
                </a:lnTo>
                <a:lnTo>
                  <a:pt x="5716909" y="3260142"/>
                </a:lnTo>
                <a:lnTo>
                  <a:pt x="5723956" y="3267196"/>
                </a:lnTo>
                <a:cubicBezTo>
                  <a:pt x="5728653" y="3260142"/>
                  <a:pt x="5728653" y="3264856"/>
                  <a:pt x="5731002" y="3255438"/>
                </a:cubicBezTo>
                <a:lnTo>
                  <a:pt x="5714560" y="3257792"/>
                </a:lnTo>
                <a:lnTo>
                  <a:pt x="5710947" y="3257792"/>
                </a:lnTo>
                <a:lnTo>
                  <a:pt x="5709863" y="3243691"/>
                </a:lnTo>
                <a:cubicBezTo>
                  <a:pt x="5702817" y="3248386"/>
                  <a:pt x="5702817" y="3243691"/>
                  <a:pt x="5707514" y="3253091"/>
                </a:cubicBezTo>
                <a:lnTo>
                  <a:pt x="5700468" y="3253091"/>
                </a:lnTo>
                <a:lnTo>
                  <a:pt x="5702348" y="3257792"/>
                </a:lnTo>
                <a:lnTo>
                  <a:pt x="5700468" y="3257792"/>
                </a:lnTo>
                <a:lnTo>
                  <a:pt x="5700468" y="3260142"/>
                </a:lnTo>
                <a:lnTo>
                  <a:pt x="5703600" y="3260927"/>
                </a:lnTo>
                <a:lnTo>
                  <a:pt x="5705166" y="3264856"/>
                </a:lnTo>
                <a:lnTo>
                  <a:pt x="5688724" y="3262492"/>
                </a:lnTo>
                <a:lnTo>
                  <a:pt x="5688724" y="3271915"/>
                </a:lnTo>
                <a:cubicBezTo>
                  <a:pt x="5679329" y="3269551"/>
                  <a:pt x="5684026" y="3271915"/>
                  <a:pt x="5686375" y="3264856"/>
                </a:cubicBezTo>
                <a:lnTo>
                  <a:pt x="5679329" y="3264856"/>
                </a:lnTo>
                <a:lnTo>
                  <a:pt x="5681678" y="3257792"/>
                </a:lnTo>
                <a:lnTo>
                  <a:pt x="5667585" y="3262492"/>
                </a:lnTo>
                <a:lnTo>
                  <a:pt x="5674631" y="3248386"/>
                </a:lnTo>
                <a:lnTo>
                  <a:pt x="5669934" y="3241337"/>
                </a:lnTo>
                <a:lnTo>
                  <a:pt x="5679329" y="3241337"/>
                </a:lnTo>
                <a:lnTo>
                  <a:pt x="5672282" y="3234291"/>
                </a:lnTo>
                <a:lnTo>
                  <a:pt x="5672282" y="3224895"/>
                </a:lnTo>
                <a:lnTo>
                  <a:pt x="5665236" y="3227241"/>
                </a:lnTo>
                <a:lnTo>
                  <a:pt x="5660538" y="3220192"/>
                </a:lnTo>
                <a:lnTo>
                  <a:pt x="5653492" y="3224895"/>
                </a:lnTo>
                <a:lnTo>
                  <a:pt x="5653492" y="3215498"/>
                </a:lnTo>
                <a:cubicBezTo>
                  <a:pt x="5646446" y="3220192"/>
                  <a:pt x="5646446" y="3215498"/>
                  <a:pt x="5651144" y="3224895"/>
                </a:cubicBezTo>
                <a:lnTo>
                  <a:pt x="5644097" y="3224895"/>
                </a:lnTo>
                <a:lnTo>
                  <a:pt x="5644097" y="3231943"/>
                </a:lnTo>
                <a:lnTo>
                  <a:pt x="5640328" y="3227228"/>
                </a:lnTo>
                <a:lnTo>
                  <a:pt x="5637050" y="3227228"/>
                </a:lnTo>
                <a:lnTo>
                  <a:pt x="5634702" y="3227228"/>
                </a:lnTo>
                <a:lnTo>
                  <a:pt x="5634702" y="3220192"/>
                </a:lnTo>
                <a:cubicBezTo>
                  <a:pt x="5625307" y="3227241"/>
                  <a:pt x="5627656" y="3231943"/>
                  <a:pt x="5615912" y="3234291"/>
                </a:cubicBezTo>
                <a:lnTo>
                  <a:pt x="5615912" y="3241337"/>
                </a:lnTo>
                <a:lnTo>
                  <a:pt x="5608865" y="3238992"/>
                </a:lnTo>
                <a:lnTo>
                  <a:pt x="5613563" y="3231943"/>
                </a:lnTo>
                <a:lnTo>
                  <a:pt x="5620609" y="3224895"/>
                </a:lnTo>
                <a:lnTo>
                  <a:pt x="5613563" y="3224895"/>
                </a:lnTo>
                <a:lnTo>
                  <a:pt x="5613563" y="3231943"/>
                </a:lnTo>
                <a:lnTo>
                  <a:pt x="5604168" y="3231943"/>
                </a:lnTo>
                <a:lnTo>
                  <a:pt x="5597122" y="3222545"/>
                </a:lnTo>
                <a:lnTo>
                  <a:pt x="5598213" y="3222763"/>
                </a:lnTo>
                <a:lnTo>
                  <a:pt x="5601819" y="3224895"/>
                </a:lnTo>
                <a:lnTo>
                  <a:pt x="5602574" y="3223635"/>
                </a:lnTo>
                <a:lnTo>
                  <a:pt x="5608865" y="3224895"/>
                </a:lnTo>
                <a:lnTo>
                  <a:pt x="5615912" y="3222545"/>
                </a:lnTo>
                <a:lnTo>
                  <a:pt x="5615912" y="3215498"/>
                </a:lnTo>
                <a:lnTo>
                  <a:pt x="5622958" y="3208446"/>
                </a:lnTo>
                <a:lnTo>
                  <a:pt x="5608865" y="3203752"/>
                </a:lnTo>
                <a:lnTo>
                  <a:pt x="5613829" y="3196307"/>
                </a:lnTo>
                <a:lnTo>
                  <a:pt x="5615324" y="3198760"/>
                </a:lnTo>
                <a:cubicBezTo>
                  <a:pt x="5617086" y="3202285"/>
                  <a:pt x="5613562" y="3197879"/>
                  <a:pt x="5620609" y="3201403"/>
                </a:cubicBezTo>
                <a:cubicBezTo>
                  <a:pt x="5619435" y="3196705"/>
                  <a:pt x="5619435" y="3194948"/>
                  <a:pt x="5618554" y="3194064"/>
                </a:cubicBezTo>
                <a:lnTo>
                  <a:pt x="5615832" y="3193302"/>
                </a:lnTo>
                <a:lnTo>
                  <a:pt x="5618261" y="3189661"/>
                </a:lnTo>
                <a:lnTo>
                  <a:pt x="5601819" y="3189661"/>
                </a:lnTo>
                <a:cubicBezTo>
                  <a:pt x="5608865" y="3180267"/>
                  <a:pt x="5608865" y="3184961"/>
                  <a:pt x="5611214" y="3170868"/>
                </a:cubicBezTo>
                <a:cubicBezTo>
                  <a:pt x="5601819" y="3175561"/>
                  <a:pt x="5601819" y="3175561"/>
                  <a:pt x="5601819" y="3161471"/>
                </a:cubicBezTo>
                <a:cubicBezTo>
                  <a:pt x="5590075" y="3170868"/>
                  <a:pt x="5601819" y="3159123"/>
                  <a:pt x="5597122" y="3173221"/>
                </a:cubicBezTo>
                <a:lnTo>
                  <a:pt x="5599470" y="3180267"/>
                </a:lnTo>
                <a:lnTo>
                  <a:pt x="5592424" y="3189661"/>
                </a:lnTo>
                <a:lnTo>
                  <a:pt x="5583029" y="3177912"/>
                </a:lnTo>
                <a:lnTo>
                  <a:pt x="5591250" y="3177912"/>
                </a:lnTo>
                <a:lnTo>
                  <a:pt x="5594773" y="3180267"/>
                </a:lnTo>
                <a:lnTo>
                  <a:pt x="5594773" y="3168520"/>
                </a:lnTo>
                <a:lnTo>
                  <a:pt x="5589994" y="3173301"/>
                </a:lnTo>
                <a:lnTo>
                  <a:pt x="5589488" y="3172338"/>
                </a:lnTo>
                <a:cubicBezTo>
                  <a:pt x="5588901" y="3172043"/>
                  <a:pt x="5587726" y="3173219"/>
                  <a:pt x="5583029" y="3175561"/>
                </a:cubicBezTo>
                <a:cubicBezTo>
                  <a:pt x="5580680" y="3161471"/>
                  <a:pt x="5583029" y="3168520"/>
                  <a:pt x="5575983" y="3159123"/>
                </a:cubicBezTo>
                <a:lnTo>
                  <a:pt x="5578331" y="3154423"/>
                </a:lnTo>
                <a:lnTo>
                  <a:pt x="5587727" y="3161471"/>
                </a:lnTo>
                <a:lnTo>
                  <a:pt x="5592424" y="3154423"/>
                </a:lnTo>
                <a:lnTo>
                  <a:pt x="5559541" y="3147378"/>
                </a:lnTo>
                <a:lnTo>
                  <a:pt x="5558257" y="3142669"/>
                </a:lnTo>
                <a:lnTo>
                  <a:pt x="5557192" y="3142669"/>
                </a:lnTo>
                <a:lnTo>
                  <a:pt x="5555754" y="3139793"/>
                </a:lnTo>
                <a:lnTo>
                  <a:pt x="5555507" y="3139657"/>
                </a:lnTo>
                <a:lnTo>
                  <a:pt x="5554843" y="3140321"/>
                </a:lnTo>
                <a:lnTo>
                  <a:pt x="5554128" y="3138890"/>
                </a:lnTo>
                <a:lnTo>
                  <a:pt x="5552495" y="3137982"/>
                </a:lnTo>
                <a:lnTo>
                  <a:pt x="5552862" y="3137431"/>
                </a:lnTo>
                <a:lnTo>
                  <a:pt x="5551614" y="3137090"/>
                </a:lnTo>
                <a:cubicBezTo>
                  <a:pt x="5551320" y="3136209"/>
                  <a:pt x="5551320" y="3134446"/>
                  <a:pt x="5550146" y="3130923"/>
                </a:cubicBezTo>
                <a:lnTo>
                  <a:pt x="5552495" y="3130923"/>
                </a:lnTo>
                <a:cubicBezTo>
                  <a:pt x="5552495" y="3135621"/>
                  <a:pt x="5554843" y="3130923"/>
                  <a:pt x="5552495" y="3135621"/>
                </a:cubicBezTo>
                <a:lnTo>
                  <a:pt x="5553169" y="3136970"/>
                </a:lnTo>
                <a:lnTo>
                  <a:pt x="5557192" y="3130934"/>
                </a:lnTo>
                <a:lnTo>
                  <a:pt x="5564239" y="3133284"/>
                </a:lnTo>
                <a:lnTo>
                  <a:pt x="5564239" y="3142680"/>
                </a:lnTo>
                <a:lnTo>
                  <a:pt x="5568936" y="3142680"/>
                </a:lnTo>
                <a:lnTo>
                  <a:pt x="5573634" y="3142680"/>
                </a:lnTo>
                <a:lnTo>
                  <a:pt x="5571285" y="3140332"/>
                </a:lnTo>
                <a:lnTo>
                  <a:pt x="5575983" y="3135632"/>
                </a:lnTo>
                <a:lnTo>
                  <a:pt x="5568936" y="3135632"/>
                </a:lnTo>
                <a:lnTo>
                  <a:pt x="5568936" y="3137982"/>
                </a:lnTo>
                <a:lnTo>
                  <a:pt x="5564239" y="3133284"/>
                </a:lnTo>
                <a:lnTo>
                  <a:pt x="5573634" y="3121535"/>
                </a:lnTo>
                <a:lnTo>
                  <a:pt x="5565581" y="3117517"/>
                </a:lnTo>
                <a:lnTo>
                  <a:pt x="5565804" y="3116843"/>
                </a:lnTo>
                <a:lnTo>
                  <a:pt x="5571285" y="3116843"/>
                </a:lnTo>
                <a:lnTo>
                  <a:pt x="5575425" y="3114081"/>
                </a:lnTo>
                <a:lnTo>
                  <a:pt x="5578221" y="3113062"/>
                </a:lnTo>
                <a:lnTo>
                  <a:pt x="5578763" y="3113010"/>
                </a:lnTo>
                <a:lnTo>
                  <a:pt x="5580680" y="3116843"/>
                </a:lnTo>
                <a:lnTo>
                  <a:pt x="5578331" y="3121535"/>
                </a:lnTo>
                <a:lnTo>
                  <a:pt x="5580680" y="3128585"/>
                </a:lnTo>
                <a:cubicBezTo>
                  <a:pt x="5575983" y="3137982"/>
                  <a:pt x="5575983" y="3133284"/>
                  <a:pt x="5580680" y="3142680"/>
                </a:cubicBezTo>
                <a:cubicBezTo>
                  <a:pt x="5587727" y="3137982"/>
                  <a:pt x="5587727" y="3142680"/>
                  <a:pt x="5583029" y="3133284"/>
                </a:cubicBezTo>
                <a:lnTo>
                  <a:pt x="5587727" y="3123887"/>
                </a:lnTo>
                <a:lnTo>
                  <a:pt x="5594773" y="3119192"/>
                </a:lnTo>
                <a:lnTo>
                  <a:pt x="5583029" y="3119192"/>
                </a:lnTo>
                <a:lnTo>
                  <a:pt x="5587727" y="3123887"/>
                </a:lnTo>
                <a:lnTo>
                  <a:pt x="5580680" y="3121535"/>
                </a:lnTo>
                <a:lnTo>
                  <a:pt x="5587727" y="3112143"/>
                </a:lnTo>
                <a:lnTo>
                  <a:pt x="5578763" y="3113010"/>
                </a:lnTo>
                <a:lnTo>
                  <a:pt x="5578331" y="3112143"/>
                </a:lnTo>
                <a:lnTo>
                  <a:pt x="5575425" y="3114081"/>
                </a:lnTo>
                <a:lnTo>
                  <a:pt x="5575101" y="3114200"/>
                </a:lnTo>
                <a:cubicBezTo>
                  <a:pt x="5574221" y="3114494"/>
                  <a:pt x="5574808" y="3113319"/>
                  <a:pt x="5571285" y="3107447"/>
                </a:cubicBezTo>
                <a:lnTo>
                  <a:pt x="5580680" y="3107447"/>
                </a:lnTo>
                <a:cubicBezTo>
                  <a:pt x="5578331" y="3100401"/>
                  <a:pt x="5575983" y="3107447"/>
                  <a:pt x="5580680" y="3098053"/>
                </a:cubicBezTo>
                <a:lnTo>
                  <a:pt x="5571285" y="3098053"/>
                </a:lnTo>
                <a:lnTo>
                  <a:pt x="5566587" y="3093357"/>
                </a:lnTo>
                <a:lnTo>
                  <a:pt x="5566587" y="3091006"/>
                </a:lnTo>
                <a:lnTo>
                  <a:pt x="5565413" y="3092179"/>
                </a:lnTo>
                <a:lnTo>
                  <a:pt x="5564239" y="3091006"/>
                </a:lnTo>
                <a:cubicBezTo>
                  <a:pt x="5566587" y="3081608"/>
                  <a:pt x="5568936" y="3086305"/>
                  <a:pt x="5559541" y="3083956"/>
                </a:cubicBezTo>
                <a:lnTo>
                  <a:pt x="5557192" y="3091006"/>
                </a:lnTo>
                <a:cubicBezTo>
                  <a:pt x="5559541" y="3098053"/>
                  <a:pt x="5559541" y="3088658"/>
                  <a:pt x="5559541" y="3100401"/>
                </a:cubicBezTo>
                <a:cubicBezTo>
                  <a:pt x="5559541" y="3100401"/>
                  <a:pt x="5557192" y="3107447"/>
                  <a:pt x="5557192" y="3107447"/>
                </a:cubicBezTo>
                <a:lnTo>
                  <a:pt x="5566587" y="3114494"/>
                </a:lnTo>
                <a:lnTo>
                  <a:pt x="5565804" y="3116843"/>
                </a:lnTo>
                <a:lnTo>
                  <a:pt x="5564239" y="3116843"/>
                </a:lnTo>
                <a:lnTo>
                  <a:pt x="5565581" y="3117517"/>
                </a:lnTo>
                <a:lnTo>
                  <a:pt x="5564239" y="3121535"/>
                </a:lnTo>
                <a:lnTo>
                  <a:pt x="5559541" y="3119192"/>
                </a:lnTo>
                <a:lnTo>
                  <a:pt x="5552495" y="3121535"/>
                </a:lnTo>
                <a:lnTo>
                  <a:pt x="5545448" y="3114494"/>
                </a:lnTo>
                <a:lnTo>
                  <a:pt x="5547797" y="3128585"/>
                </a:lnTo>
                <a:cubicBezTo>
                  <a:pt x="5550146" y="3135632"/>
                  <a:pt x="5547797" y="3142680"/>
                  <a:pt x="5552495" y="3142680"/>
                </a:cubicBezTo>
                <a:lnTo>
                  <a:pt x="5547797" y="3145031"/>
                </a:lnTo>
                <a:lnTo>
                  <a:pt x="5552495" y="3152079"/>
                </a:lnTo>
                <a:cubicBezTo>
                  <a:pt x="5551320" y="3152079"/>
                  <a:pt x="5550733" y="3151491"/>
                  <a:pt x="5550439" y="3151490"/>
                </a:cubicBezTo>
                <a:lnTo>
                  <a:pt x="5550151" y="3154373"/>
                </a:lnTo>
                <a:lnTo>
                  <a:pt x="5552495" y="3156717"/>
                </a:lnTo>
                <a:lnTo>
                  <a:pt x="5550146" y="3156717"/>
                </a:lnTo>
                <a:lnTo>
                  <a:pt x="5550146" y="3154423"/>
                </a:lnTo>
                <a:cubicBezTo>
                  <a:pt x="5550146" y="3166171"/>
                  <a:pt x="5547797" y="3154423"/>
                  <a:pt x="5552495" y="3163818"/>
                </a:cubicBezTo>
                <a:lnTo>
                  <a:pt x="5543100" y="3163818"/>
                </a:lnTo>
                <a:cubicBezTo>
                  <a:pt x="5547797" y="3149728"/>
                  <a:pt x="5540751" y="3163818"/>
                  <a:pt x="5545448" y="3149728"/>
                </a:cubicBezTo>
                <a:lnTo>
                  <a:pt x="5531356" y="3154423"/>
                </a:lnTo>
                <a:lnTo>
                  <a:pt x="5531356" y="3147378"/>
                </a:lnTo>
                <a:lnTo>
                  <a:pt x="5538402" y="3147378"/>
                </a:lnTo>
                <a:lnTo>
                  <a:pt x="5526658" y="3137982"/>
                </a:lnTo>
                <a:lnTo>
                  <a:pt x="5533705" y="3128585"/>
                </a:lnTo>
                <a:lnTo>
                  <a:pt x="5519612" y="3126238"/>
                </a:lnTo>
                <a:lnTo>
                  <a:pt x="5521961" y="3121535"/>
                </a:lnTo>
                <a:lnTo>
                  <a:pt x="5512566" y="3109794"/>
                </a:lnTo>
                <a:lnTo>
                  <a:pt x="5505519" y="3114494"/>
                </a:lnTo>
                <a:lnTo>
                  <a:pt x="5505519" y="3105096"/>
                </a:lnTo>
                <a:lnTo>
                  <a:pt x="5514914" y="3105096"/>
                </a:lnTo>
                <a:lnTo>
                  <a:pt x="5510217" y="3098053"/>
                </a:lnTo>
                <a:lnTo>
                  <a:pt x="5519612" y="3098053"/>
                </a:lnTo>
                <a:lnTo>
                  <a:pt x="5526658" y="3091006"/>
                </a:lnTo>
                <a:lnTo>
                  <a:pt x="5524310" y="3083956"/>
                </a:lnTo>
                <a:lnTo>
                  <a:pt x="5526658" y="3072214"/>
                </a:lnTo>
                <a:lnTo>
                  <a:pt x="5540751" y="3083956"/>
                </a:lnTo>
                <a:lnTo>
                  <a:pt x="5536054" y="3091006"/>
                </a:lnTo>
                <a:lnTo>
                  <a:pt x="5545448" y="3091006"/>
                </a:lnTo>
                <a:lnTo>
                  <a:pt x="5540751" y="3083956"/>
                </a:lnTo>
                <a:lnTo>
                  <a:pt x="5550146" y="3083956"/>
                </a:lnTo>
                <a:cubicBezTo>
                  <a:pt x="5552495" y="3067516"/>
                  <a:pt x="5547797" y="3076910"/>
                  <a:pt x="5557192" y="3069867"/>
                </a:cubicBezTo>
                <a:cubicBezTo>
                  <a:pt x="5557192" y="3069867"/>
                  <a:pt x="5554843" y="3076910"/>
                  <a:pt x="5554843" y="3076910"/>
                </a:cubicBezTo>
                <a:lnTo>
                  <a:pt x="5559541" y="3079258"/>
                </a:lnTo>
                <a:lnTo>
                  <a:pt x="5566587" y="3074565"/>
                </a:lnTo>
                <a:lnTo>
                  <a:pt x="5578331" y="3076910"/>
                </a:lnTo>
                <a:cubicBezTo>
                  <a:pt x="5575983" y="3067516"/>
                  <a:pt x="5575983" y="3074565"/>
                  <a:pt x="5578331" y="3067516"/>
                </a:cubicBezTo>
                <a:lnTo>
                  <a:pt x="5568936" y="3060470"/>
                </a:lnTo>
                <a:lnTo>
                  <a:pt x="5566587" y="3067516"/>
                </a:lnTo>
                <a:lnTo>
                  <a:pt x="5565451" y="3060701"/>
                </a:lnTo>
                <a:lnTo>
                  <a:pt x="5567762" y="3056654"/>
                </a:lnTo>
                <a:cubicBezTo>
                  <a:pt x="5568349" y="3056360"/>
                  <a:pt x="5570110" y="3056947"/>
                  <a:pt x="5578331" y="3055774"/>
                </a:cubicBezTo>
                <a:lnTo>
                  <a:pt x="5573634" y="3048727"/>
                </a:lnTo>
                <a:lnTo>
                  <a:pt x="5587727" y="3034632"/>
                </a:lnTo>
                <a:lnTo>
                  <a:pt x="5594773" y="3034632"/>
                </a:lnTo>
                <a:lnTo>
                  <a:pt x="5604168" y="3039329"/>
                </a:lnTo>
                <a:cubicBezTo>
                  <a:pt x="5601819" y="3027587"/>
                  <a:pt x="5601819" y="3032284"/>
                  <a:pt x="5604168" y="3025237"/>
                </a:cubicBezTo>
                <a:cubicBezTo>
                  <a:pt x="5590075" y="3025237"/>
                  <a:pt x="5592424" y="3025237"/>
                  <a:pt x="5587727" y="3034632"/>
                </a:cubicBezTo>
                <a:lnTo>
                  <a:pt x="5580680" y="3029934"/>
                </a:lnTo>
                <a:lnTo>
                  <a:pt x="5585377" y="3025237"/>
                </a:lnTo>
                <a:lnTo>
                  <a:pt x="5585378" y="3025237"/>
                </a:lnTo>
                <a:lnTo>
                  <a:pt x="5590075" y="3022888"/>
                </a:lnTo>
                <a:lnTo>
                  <a:pt x="5594773" y="3022888"/>
                </a:lnTo>
                <a:cubicBezTo>
                  <a:pt x="5597122" y="3011144"/>
                  <a:pt x="5594773" y="3013494"/>
                  <a:pt x="5604168" y="3008793"/>
                </a:cubicBezTo>
                <a:lnTo>
                  <a:pt x="5601819" y="3022888"/>
                </a:lnTo>
                <a:lnTo>
                  <a:pt x="5613563" y="3020539"/>
                </a:lnTo>
                <a:lnTo>
                  <a:pt x="5604168" y="3011144"/>
                </a:lnTo>
                <a:lnTo>
                  <a:pt x="5611214" y="3001746"/>
                </a:lnTo>
                <a:lnTo>
                  <a:pt x="5597122" y="2999398"/>
                </a:lnTo>
                <a:cubicBezTo>
                  <a:pt x="5594773" y="3006446"/>
                  <a:pt x="5592424" y="2999398"/>
                  <a:pt x="5597122" y="3008793"/>
                </a:cubicBezTo>
                <a:lnTo>
                  <a:pt x="5587727" y="3015844"/>
                </a:lnTo>
                <a:lnTo>
                  <a:pt x="5590075" y="3022888"/>
                </a:lnTo>
                <a:lnTo>
                  <a:pt x="5587727" y="3022888"/>
                </a:lnTo>
                <a:lnTo>
                  <a:pt x="5585377" y="3025237"/>
                </a:lnTo>
                <a:lnTo>
                  <a:pt x="5580680" y="3023671"/>
                </a:lnTo>
                <a:lnTo>
                  <a:pt x="5580680" y="3020539"/>
                </a:lnTo>
                <a:lnTo>
                  <a:pt x="5578801" y="3021478"/>
                </a:lnTo>
                <a:lnTo>
                  <a:pt x="5580680" y="3015844"/>
                </a:lnTo>
                <a:lnTo>
                  <a:pt x="5571285" y="3015844"/>
                </a:lnTo>
                <a:cubicBezTo>
                  <a:pt x="5580680" y="3001746"/>
                  <a:pt x="5571285" y="3015844"/>
                  <a:pt x="5585378" y="3008793"/>
                </a:cubicBezTo>
                <a:lnTo>
                  <a:pt x="5578331" y="2999398"/>
                </a:lnTo>
                <a:cubicBezTo>
                  <a:pt x="5568936" y="3001746"/>
                  <a:pt x="5575983" y="3001746"/>
                  <a:pt x="5568936" y="2999398"/>
                </a:cubicBezTo>
                <a:lnTo>
                  <a:pt x="5557192" y="3008793"/>
                </a:lnTo>
                <a:lnTo>
                  <a:pt x="5559541" y="3015844"/>
                </a:lnTo>
                <a:lnTo>
                  <a:pt x="5545448" y="3011144"/>
                </a:lnTo>
                <a:lnTo>
                  <a:pt x="5547797" y="3004097"/>
                </a:lnTo>
                <a:lnTo>
                  <a:pt x="5540665" y="3002691"/>
                </a:lnTo>
                <a:lnTo>
                  <a:pt x="5540457" y="3004975"/>
                </a:lnTo>
                <a:cubicBezTo>
                  <a:pt x="5540751" y="3005268"/>
                  <a:pt x="5540751" y="3005268"/>
                  <a:pt x="5538402" y="3006440"/>
                </a:cubicBezTo>
                <a:lnTo>
                  <a:pt x="5536799" y="3003351"/>
                </a:lnTo>
                <a:lnTo>
                  <a:pt x="5533705" y="3006446"/>
                </a:lnTo>
                <a:lnTo>
                  <a:pt x="5533705" y="2999398"/>
                </a:lnTo>
                <a:lnTo>
                  <a:pt x="5534751" y="2999398"/>
                </a:lnTo>
                <a:lnTo>
                  <a:pt x="5534291" y="2998510"/>
                </a:lnTo>
                <a:lnTo>
                  <a:pt x="5528909" y="2994166"/>
                </a:lnTo>
                <a:lnTo>
                  <a:pt x="5526658" y="2994701"/>
                </a:lnTo>
                <a:lnTo>
                  <a:pt x="5519612" y="3001746"/>
                </a:lnTo>
                <a:lnTo>
                  <a:pt x="5521961" y="3008793"/>
                </a:lnTo>
                <a:lnTo>
                  <a:pt x="5520349" y="3015242"/>
                </a:lnTo>
                <a:lnTo>
                  <a:pt x="5520492" y="3015216"/>
                </a:lnTo>
                <a:cubicBezTo>
                  <a:pt x="5520786" y="3015216"/>
                  <a:pt x="5520786" y="3015804"/>
                  <a:pt x="5521960" y="3018152"/>
                </a:cubicBezTo>
                <a:lnTo>
                  <a:pt x="5519673" y="3017944"/>
                </a:lnTo>
                <a:lnTo>
                  <a:pt x="5519612" y="3018191"/>
                </a:lnTo>
                <a:lnTo>
                  <a:pt x="5529007" y="3018191"/>
                </a:lnTo>
                <a:lnTo>
                  <a:pt x="5529007" y="3027570"/>
                </a:lnTo>
                <a:lnTo>
                  <a:pt x="5529007" y="3034632"/>
                </a:lnTo>
                <a:lnTo>
                  <a:pt x="5517263" y="3032284"/>
                </a:lnTo>
                <a:lnTo>
                  <a:pt x="5516121" y="3033140"/>
                </a:lnTo>
                <a:lnTo>
                  <a:pt x="5516970" y="3033748"/>
                </a:lnTo>
                <a:cubicBezTo>
                  <a:pt x="5517263" y="3034041"/>
                  <a:pt x="5517263" y="3034627"/>
                  <a:pt x="5517263" y="3036975"/>
                </a:cubicBezTo>
                <a:cubicBezTo>
                  <a:pt x="5521960" y="3036975"/>
                  <a:pt x="5519611" y="3036975"/>
                  <a:pt x="5521960" y="3039324"/>
                </a:cubicBezTo>
                <a:cubicBezTo>
                  <a:pt x="5517263" y="3041674"/>
                  <a:pt x="5524309" y="3036975"/>
                  <a:pt x="5519611" y="3041674"/>
                </a:cubicBezTo>
                <a:lnTo>
                  <a:pt x="5519611" y="3046370"/>
                </a:lnTo>
                <a:cubicBezTo>
                  <a:pt x="5521960" y="3048720"/>
                  <a:pt x="5521960" y="3046370"/>
                  <a:pt x="5521960" y="3051070"/>
                </a:cubicBezTo>
                <a:lnTo>
                  <a:pt x="5512565" y="3051070"/>
                </a:lnTo>
                <a:lnTo>
                  <a:pt x="5510216" y="3048720"/>
                </a:lnTo>
                <a:lnTo>
                  <a:pt x="5510216" y="3046370"/>
                </a:lnTo>
                <a:lnTo>
                  <a:pt x="5505519" y="3046370"/>
                </a:lnTo>
                <a:lnTo>
                  <a:pt x="5507867" y="3044024"/>
                </a:lnTo>
                <a:lnTo>
                  <a:pt x="5503170" y="3044024"/>
                </a:lnTo>
                <a:lnTo>
                  <a:pt x="5505519" y="3039324"/>
                </a:lnTo>
                <a:lnTo>
                  <a:pt x="5503170" y="3039324"/>
                </a:lnTo>
                <a:lnTo>
                  <a:pt x="5500821" y="3041674"/>
                </a:lnTo>
                <a:cubicBezTo>
                  <a:pt x="5498472" y="3041674"/>
                  <a:pt x="5500821" y="3041674"/>
                  <a:pt x="5498472" y="3041674"/>
                </a:cubicBezTo>
                <a:lnTo>
                  <a:pt x="5496123" y="3039324"/>
                </a:lnTo>
                <a:lnTo>
                  <a:pt x="5496123" y="3036975"/>
                </a:lnTo>
                <a:lnTo>
                  <a:pt x="5491426" y="3034626"/>
                </a:lnTo>
                <a:cubicBezTo>
                  <a:pt x="5493775" y="3032279"/>
                  <a:pt x="5491426" y="3034626"/>
                  <a:pt x="5491426" y="3032279"/>
                </a:cubicBezTo>
                <a:cubicBezTo>
                  <a:pt x="5491426" y="3029930"/>
                  <a:pt x="5491426" y="3034626"/>
                  <a:pt x="5491426" y="3029930"/>
                </a:cubicBezTo>
                <a:lnTo>
                  <a:pt x="5491426" y="3027580"/>
                </a:lnTo>
                <a:cubicBezTo>
                  <a:pt x="5491426" y="3025230"/>
                  <a:pt x="5493775" y="3027580"/>
                  <a:pt x="5491426" y="3025230"/>
                </a:cubicBezTo>
                <a:lnTo>
                  <a:pt x="5493775" y="3022882"/>
                </a:lnTo>
                <a:lnTo>
                  <a:pt x="5493775" y="3020533"/>
                </a:lnTo>
                <a:lnTo>
                  <a:pt x="5496123" y="3018191"/>
                </a:lnTo>
                <a:lnTo>
                  <a:pt x="5496123" y="3015837"/>
                </a:lnTo>
                <a:lnTo>
                  <a:pt x="5496123" y="3013488"/>
                </a:lnTo>
                <a:lnTo>
                  <a:pt x="5493775" y="3011139"/>
                </a:lnTo>
                <a:cubicBezTo>
                  <a:pt x="5496123" y="3008788"/>
                  <a:pt x="5493775" y="3011139"/>
                  <a:pt x="5493775" y="3008788"/>
                </a:cubicBezTo>
                <a:lnTo>
                  <a:pt x="5498472" y="3008788"/>
                </a:lnTo>
                <a:cubicBezTo>
                  <a:pt x="5498472" y="3013488"/>
                  <a:pt x="5498472" y="3011139"/>
                  <a:pt x="5500821" y="3013488"/>
                </a:cubicBezTo>
                <a:lnTo>
                  <a:pt x="5502757" y="3013488"/>
                </a:lnTo>
                <a:lnTo>
                  <a:pt x="5502877" y="3012903"/>
                </a:lnTo>
                <a:cubicBezTo>
                  <a:pt x="5503758" y="3011730"/>
                  <a:pt x="5505519" y="3012316"/>
                  <a:pt x="5510217" y="3013494"/>
                </a:cubicBezTo>
                <a:lnTo>
                  <a:pt x="5517263" y="3006446"/>
                </a:lnTo>
                <a:cubicBezTo>
                  <a:pt x="5514914" y="2999398"/>
                  <a:pt x="5514914" y="3006446"/>
                  <a:pt x="5517263" y="2997047"/>
                </a:cubicBezTo>
                <a:lnTo>
                  <a:pt x="5507868" y="2999398"/>
                </a:lnTo>
                <a:lnTo>
                  <a:pt x="5500822" y="2997047"/>
                </a:lnTo>
                <a:cubicBezTo>
                  <a:pt x="5505519" y="2987657"/>
                  <a:pt x="5498473" y="2990010"/>
                  <a:pt x="5503170" y="2978262"/>
                </a:cubicBezTo>
                <a:lnTo>
                  <a:pt x="5507867" y="2980276"/>
                </a:lnTo>
                <a:lnTo>
                  <a:pt x="5507867" y="2975897"/>
                </a:lnTo>
                <a:lnTo>
                  <a:pt x="5503170" y="2971207"/>
                </a:lnTo>
                <a:cubicBezTo>
                  <a:pt x="5507867" y="2968857"/>
                  <a:pt x="5503170" y="2971207"/>
                  <a:pt x="5507867" y="2968857"/>
                </a:cubicBezTo>
                <a:cubicBezTo>
                  <a:pt x="5510216" y="2973551"/>
                  <a:pt x="5507867" y="2973551"/>
                  <a:pt x="5510216" y="2975897"/>
                </a:cubicBezTo>
                <a:cubicBezTo>
                  <a:pt x="5509042" y="2978251"/>
                  <a:pt x="5509629" y="2978837"/>
                  <a:pt x="5509923" y="2979131"/>
                </a:cubicBezTo>
                <a:lnTo>
                  <a:pt x="5508150" y="2980398"/>
                </a:lnTo>
                <a:lnTo>
                  <a:pt x="5519582" y="2985294"/>
                </a:lnTo>
                <a:lnTo>
                  <a:pt x="5519611" y="2985303"/>
                </a:lnTo>
                <a:lnTo>
                  <a:pt x="5519611" y="2980606"/>
                </a:lnTo>
                <a:cubicBezTo>
                  <a:pt x="5521960" y="2980606"/>
                  <a:pt x="5521960" y="2980606"/>
                  <a:pt x="5521960" y="2980606"/>
                </a:cubicBezTo>
                <a:lnTo>
                  <a:pt x="5522747" y="2980606"/>
                </a:lnTo>
                <a:lnTo>
                  <a:pt x="5524310" y="2978262"/>
                </a:lnTo>
                <a:lnTo>
                  <a:pt x="5533705" y="2973562"/>
                </a:lnTo>
                <a:lnTo>
                  <a:pt x="5533166" y="2976798"/>
                </a:lnTo>
                <a:lnTo>
                  <a:pt x="5536053" y="2978239"/>
                </a:lnTo>
                <a:lnTo>
                  <a:pt x="5532641" y="2979946"/>
                </a:lnTo>
                <a:lnTo>
                  <a:pt x="5531356" y="2987657"/>
                </a:lnTo>
                <a:lnTo>
                  <a:pt x="5547797" y="2990010"/>
                </a:lnTo>
                <a:lnTo>
                  <a:pt x="5547797" y="2985306"/>
                </a:lnTo>
                <a:lnTo>
                  <a:pt x="5540751" y="2985306"/>
                </a:lnTo>
                <a:lnTo>
                  <a:pt x="5546387" y="2979673"/>
                </a:lnTo>
                <a:lnTo>
                  <a:pt x="5547797" y="2980609"/>
                </a:lnTo>
                <a:lnTo>
                  <a:pt x="5549441" y="2978262"/>
                </a:lnTo>
                <a:lnTo>
                  <a:pt x="5554843" y="2978262"/>
                </a:lnTo>
                <a:lnTo>
                  <a:pt x="5554843" y="2978214"/>
                </a:lnTo>
                <a:lnTo>
                  <a:pt x="5556586" y="2978214"/>
                </a:lnTo>
                <a:lnTo>
                  <a:pt x="5549852" y="2977676"/>
                </a:lnTo>
                <a:lnTo>
                  <a:pt x="5549441" y="2978262"/>
                </a:lnTo>
                <a:lnTo>
                  <a:pt x="5547797" y="2978262"/>
                </a:lnTo>
                <a:lnTo>
                  <a:pt x="5546387" y="2979673"/>
                </a:lnTo>
                <a:lnTo>
                  <a:pt x="5540751" y="2975908"/>
                </a:lnTo>
                <a:lnTo>
                  <a:pt x="5539517" y="2977557"/>
                </a:lnTo>
                <a:lnTo>
                  <a:pt x="5538989" y="2975319"/>
                </a:lnTo>
                <a:cubicBezTo>
                  <a:pt x="5538402" y="2974145"/>
                  <a:pt x="5537228" y="2973560"/>
                  <a:pt x="5533705" y="2968869"/>
                </a:cubicBezTo>
                <a:lnTo>
                  <a:pt x="5538067" y="2964508"/>
                </a:lnTo>
                <a:lnTo>
                  <a:pt x="5540751" y="2966520"/>
                </a:lnTo>
                <a:lnTo>
                  <a:pt x="5545448" y="2957126"/>
                </a:lnTo>
                <a:cubicBezTo>
                  <a:pt x="5540751" y="2943031"/>
                  <a:pt x="5547797" y="2957126"/>
                  <a:pt x="5540751" y="2943031"/>
                </a:cubicBezTo>
                <a:lnTo>
                  <a:pt x="5554843" y="2945379"/>
                </a:lnTo>
                <a:lnTo>
                  <a:pt x="5557192" y="2943031"/>
                </a:lnTo>
                <a:lnTo>
                  <a:pt x="5550146" y="2933634"/>
                </a:lnTo>
                <a:lnTo>
                  <a:pt x="5543100" y="2938332"/>
                </a:lnTo>
                <a:lnTo>
                  <a:pt x="5538402" y="2935984"/>
                </a:lnTo>
                <a:lnTo>
                  <a:pt x="5538402" y="2945379"/>
                </a:lnTo>
                <a:cubicBezTo>
                  <a:pt x="5538402" y="2950078"/>
                  <a:pt x="5537815" y="2951841"/>
                  <a:pt x="5536640" y="2953308"/>
                </a:cubicBezTo>
                <a:lnTo>
                  <a:pt x="5534608" y="2955681"/>
                </a:lnTo>
                <a:lnTo>
                  <a:pt x="5524831" y="2945902"/>
                </a:lnTo>
                <a:lnTo>
                  <a:pt x="5531650" y="2941563"/>
                </a:lnTo>
                <a:cubicBezTo>
                  <a:pt x="5531943" y="2938332"/>
                  <a:pt x="5530181" y="2934808"/>
                  <a:pt x="5529007" y="2933634"/>
                </a:cubicBezTo>
                <a:lnTo>
                  <a:pt x="5531356" y="2928937"/>
                </a:lnTo>
                <a:lnTo>
                  <a:pt x="5538402" y="2931285"/>
                </a:lnTo>
                <a:lnTo>
                  <a:pt x="5538402" y="2921889"/>
                </a:lnTo>
                <a:lnTo>
                  <a:pt x="5531356" y="2928937"/>
                </a:lnTo>
                <a:lnTo>
                  <a:pt x="5524310" y="2928937"/>
                </a:lnTo>
                <a:lnTo>
                  <a:pt x="5522964" y="2933109"/>
                </a:lnTo>
                <a:lnTo>
                  <a:pt x="5521961" y="2933634"/>
                </a:lnTo>
                <a:lnTo>
                  <a:pt x="5514914" y="2924238"/>
                </a:lnTo>
                <a:lnTo>
                  <a:pt x="5524310" y="2917191"/>
                </a:lnTo>
                <a:lnTo>
                  <a:pt x="5526658" y="2917191"/>
                </a:lnTo>
                <a:lnTo>
                  <a:pt x="5521961" y="2910142"/>
                </a:lnTo>
                <a:lnTo>
                  <a:pt x="5520134" y="2911969"/>
                </a:lnTo>
                <a:lnTo>
                  <a:pt x="5517002" y="2908054"/>
                </a:lnTo>
                <a:lnTo>
                  <a:pt x="5521961" y="2903095"/>
                </a:lnTo>
                <a:lnTo>
                  <a:pt x="5514914" y="2893699"/>
                </a:lnTo>
                <a:lnTo>
                  <a:pt x="5517263" y="2891350"/>
                </a:lnTo>
                <a:lnTo>
                  <a:pt x="5531356" y="2893699"/>
                </a:lnTo>
                <a:cubicBezTo>
                  <a:pt x="5529007" y="2884302"/>
                  <a:pt x="5529007" y="2891350"/>
                  <a:pt x="5531356" y="2884302"/>
                </a:cubicBezTo>
                <a:lnTo>
                  <a:pt x="5529007" y="2879605"/>
                </a:lnTo>
                <a:lnTo>
                  <a:pt x="5529007" y="2872559"/>
                </a:lnTo>
                <a:lnTo>
                  <a:pt x="5531356" y="2877259"/>
                </a:lnTo>
                <a:lnTo>
                  <a:pt x="5538402" y="2872559"/>
                </a:lnTo>
                <a:lnTo>
                  <a:pt x="5543100" y="2879605"/>
                </a:lnTo>
                <a:lnTo>
                  <a:pt x="5547797" y="2872559"/>
                </a:lnTo>
                <a:lnTo>
                  <a:pt x="5545448" y="2867859"/>
                </a:lnTo>
                <a:lnTo>
                  <a:pt x="5538402" y="2872559"/>
                </a:lnTo>
                <a:cubicBezTo>
                  <a:pt x="5533705" y="2865511"/>
                  <a:pt x="5533705" y="2865511"/>
                  <a:pt x="5529007" y="2872559"/>
                </a:cubicBezTo>
                <a:lnTo>
                  <a:pt x="5521961" y="2874908"/>
                </a:lnTo>
                <a:cubicBezTo>
                  <a:pt x="5526658" y="2884302"/>
                  <a:pt x="5524310" y="2879605"/>
                  <a:pt x="5521961" y="2881957"/>
                </a:cubicBezTo>
                <a:cubicBezTo>
                  <a:pt x="5519612" y="2881957"/>
                  <a:pt x="5519612" y="2884302"/>
                  <a:pt x="5519612" y="2884302"/>
                </a:cubicBezTo>
                <a:cubicBezTo>
                  <a:pt x="5517263" y="2884302"/>
                  <a:pt x="5517263" y="2881957"/>
                  <a:pt x="5514914" y="2881957"/>
                </a:cubicBezTo>
                <a:lnTo>
                  <a:pt x="5514914" y="2891350"/>
                </a:lnTo>
                <a:lnTo>
                  <a:pt x="5512566" y="2891350"/>
                </a:lnTo>
                <a:lnTo>
                  <a:pt x="5507150" y="2885934"/>
                </a:lnTo>
                <a:lnTo>
                  <a:pt x="5507868" y="2884302"/>
                </a:lnTo>
                <a:lnTo>
                  <a:pt x="5505519" y="2884302"/>
                </a:lnTo>
                <a:lnTo>
                  <a:pt x="5498473" y="2884302"/>
                </a:lnTo>
                <a:lnTo>
                  <a:pt x="5503170" y="2891350"/>
                </a:lnTo>
                <a:lnTo>
                  <a:pt x="5493775" y="2891350"/>
                </a:lnTo>
                <a:lnTo>
                  <a:pt x="5496124" y="2884302"/>
                </a:lnTo>
                <a:lnTo>
                  <a:pt x="5489078" y="2881957"/>
                </a:lnTo>
                <a:lnTo>
                  <a:pt x="5493775" y="2891350"/>
                </a:lnTo>
                <a:lnTo>
                  <a:pt x="5498473" y="2898397"/>
                </a:lnTo>
                <a:cubicBezTo>
                  <a:pt x="5484380" y="2898397"/>
                  <a:pt x="5486729" y="2896048"/>
                  <a:pt x="5484380" y="2907794"/>
                </a:cubicBezTo>
                <a:cubicBezTo>
                  <a:pt x="5496124" y="2903095"/>
                  <a:pt x="5489078" y="2903095"/>
                  <a:pt x="5500822" y="2900746"/>
                </a:cubicBezTo>
                <a:lnTo>
                  <a:pt x="5503170" y="2907794"/>
                </a:lnTo>
                <a:cubicBezTo>
                  <a:pt x="5503170" y="2914842"/>
                  <a:pt x="5500822" y="2907794"/>
                  <a:pt x="5505519" y="2917191"/>
                </a:cubicBezTo>
                <a:lnTo>
                  <a:pt x="5498473" y="2919539"/>
                </a:lnTo>
                <a:lnTo>
                  <a:pt x="5493775" y="2912491"/>
                </a:lnTo>
                <a:lnTo>
                  <a:pt x="5482032" y="2921889"/>
                </a:lnTo>
                <a:lnTo>
                  <a:pt x="5474985" y="2921889"/>
                </a:lnTo>
                <a:lnTo>
                  <a:pt x="5482032" y="2914842"/>
                </a:lnTo>
                <a:cubicBezTo>
                  <a:pt x="5470288" y="2912491"/>
                  <a:pt x="5467939" y="2905444"/>
                  <a:pt x="5463241" y="2898397"/>
                </a:cubicBezTo>
                <a:lnTo>
                  <a:pt x="5458544" y="2907794"/>
                </a:lnTo>
                <a:lnTo>
                  <a:pt x="5467939" y="2912491"/>
                </a:lnTo>
                <a:lnTo>
                  <a:pt x="5460892" y="2917191"/>
                </a:lnTo>
                <a:lnTo>
                  <a:pt x="5474985" y="2921889"/>
                </a:lnTo>
                <a:lnTo>
                  <a:pt x="5477334" y="2928937"/>
                </a:lnTo>
                <a:lnTo>
                  <a:pt x="5491427" y="2926587"/>
                </a:lnTo>
                <a:lnTo>
                  <a:pt x="5491427" y="2919539"/>
                </a:lnTo>
                <a:lnTo>
                  <a:pt x="5498473" y="2919539"/>
                </a:lnTo>
                <a:lnTo>
                  <a:pt x="5493775" y="2926587"/>
                </a:lnTo>
                <a:cubicBezTo>
                  <a:pt x="5498472" y="2930110"/>
                  <a:pt x="5501408" y="2931285"/>
                  <a:pt x="5503464" y="2932753"/>
                </a:cubicBezTo>
                <a:lnTo>
                  <a:pt x="5507835" y="2940623"/>
                </a:lnTo>
                <a:lnTo>
                  <a:pt x="5507867" y="2940655"/>
                </a:lnTo>
                <a:lnTo>
                  <a:pt x="5507856" y="2940661"/>
                </a:lnTo>
                <a:lnTo>
                  <a:pt x="5507868" y="2940682"/>
                </a:lnTo>
                <a:cubicBezTo>
                  <a:pt x="5514914" y="2938332"/>
                  <a:pt x="5507868" y="2935984"/>
                  <a:pt x="5517263" y="2940682"/>
                </a:cubicBezTo>
                <a:lnTo>
                  <a:pt x="5507607" y="2952271"/>
                </a:lnTo>
                <a:lnTo>
                  <a:pt x="5507867" y="2952401"/>
                </a:lnTo>
                <a:lnTo>
                  <a:pt x="5507234" y="2952717"/>
                </a:lnTo>
                <a:lnTo>
                  <a:pt x="5505519" y="2954777"/>
                </a:lnTo>
                <a:lnTo>
                  <a:pt x="5507868" y="2959475"/>
                </a:lnTo>
                <a:lnTo>
                  <a:pt x="5507868" y="2966520"/>
                </a:lnTo>
                <a:lnTo>
                  <a:pt x="5498473" y="2973562"/>
                </a:lnTo>
                <a:lnTo>
                  <a:pt x="5493775" y="2966520"/>
                </a:lnTo>
                <a:lnTo>
                  <a:pt x="5496190" y="2966520"/>
                </a:lnTo>
                <a:lnTo>
                  <a:pt x="5496124" y="2966487"/>
                </a:lnTo>
                <a:lnTo>
                  <a:pt x="5498473" y="2964138"/>
                </a:lnTo>
                <a:lnTo>
                  <a:pt x="5499664" y="2966520"/>
                </a:lnTo>
                <a:lnTo>
                  <a:pt x="5500822" y="2966520"/>
                </a:lnTo>
                <a:cubicBezTo>
                  <a:pt x="5498473" y="2957126"/>
                  <a:pt x="5498473" y="2961825"/>
                  <a:pt x="5493775" y="2954777"/>
                </a:cubicBezTo>
                <a:lnTo>
                  <a:pt x="5503170" y="2947729"/>
                </a:lnTo>
                <a:cubicBezTo>
                  <a:pt x="5498473" y="2940682"/>
                  <a:pt x="5500822" y="2947729"/>
                  <a:pt x="5503170" y="2938332"/>
                </a:cubicBezTo>
                <a:lnTo>
                  <a:pt x="5479683" y="2938332"/>
                </a:lnTo>
                <a:lnTo>
                  <a:pt x="5479683" y="2940682"/>
                </a:lnTo>
                <a:lnTo>
                  <a:pt x="5489078" y="2940682"/>
                </a:lnTo>
                <a:lnTo>
                  <a:pt x="5482032" y="2950079"/>
                </a:lnTo>
                <a:lnTo>
                  <a:pt x="5472636" y="2943031"/>
                </a:lnTo>
                <a:lnTo>
                  <a:pt x="5477334" y="2935984"/>
                </a:lnTo>
                <a:cubicBezTo>
                  <a:pt x="5460892" y="2938332"/>
                  <a:pt x="5470288" y="2933634"/>
                  <a:pt x="5463241" y="2943031"/>
                </a:cubicBezTo>
                <a:lnTo>
                  <a:pt x="5456195" y="2940682"/>
                </a:lnTo>
                <a:cubicBezTo>
                  <a:pt x="5460892" y="2933634"/>
                  <a:pt x="5460892" y="2928937"/>
                  <a:pt x="5453846" y="2924238"/>
                </a:cubicBezTo>
                <a:lnTo>
                  <a:pt x="5449148" y="2931285"/>
                </a:lnTo>
                <a:lnTo>
                  <a:pt x="5453846" y="2938332"/>
                </a:lnTo>
                <a:lnTo>
                  <a:pt x="5449148" y="2940682"/>
                </a:lnTo>
                <a:lnTo>
                  <a:pt x="5442102" y="2931285"/>
                </a:lnTo>
                <a:lnTo>
                  <a:pt x="5425661" y="2938332"/>
                </a:lnTo>
                <a:lnTo>
                  <a:pt x="5425661" y="2931285"/>
                </a:lnTo>
                <a:lnTo>
                  <a:pt x="5418615" y="2931285"/>
                </a:lnTo>
                <a:cubicBezTo>
                  <a:pt x="5423312" y="2924238"/>
                  <a:pt x="5418615" y="2924238"/>
                  <a:pt x="5428010" y="2928937"/>
                </a:cubicBezTo>
                <a:lnTo>
                  <a:pt x="5428010" y="2921889"/>
                </a:lnTo>
                <a:lnTo>
                  <a:pt x="5430359" y="2924238"/>
                </a:lnTo>
                <a:lnTo>
                  <a:pt x="5437405" y="2910142"/>
                </a:lnTo>
                <a:lnTo>
                  <a:pt x="5435056" y="2903095"/>
                </a:lnTo>
                <a:lnTo>
                  <a:pt x="5437405" y="2898397"/>
                </a:lnTo>
                <a:lnTo>
                  <a:pt x="5437405" y="2896048"/>
                </a:lnTo>
                <a:lnTo>
                  <a:pt x="5438579" y="2896048"/>
                </a:lnTo>
                <a:lnTo>
                  <a:pt x="5439753" y="2900746"/>
                </a:lnTo>
                <a:cubicBezTo>
                  <a:pt x="5451497" y="2893699"/>
                  <a:pt x="5444451" y="2903095"/>
                  <a:pt x="5446800" y="2889000"/>
                </a:cubicBezTo>
                <a:lnTo>
                  <a:pt x="5439753" y="2896048"/>
                </a:lnTo>
                <a:lnTo>
                  <a:pt x="5438579" y="2896048"/>
                </a:lnTo>
                <a:lnTo>
                  <a:pt x="5437405" y="2891350"/>
                </a:lnTo>
                <a:lnTo>
                  <a:pt x="5437405" y="2896048"/>
                </a:lnTo>
                <a:lnTo>
                  <a:pt x="5432707" y="2896048"/>
                </a:lnTo>
                <a:cubicBezTo>
                  <a:pt x="5430359" y="2905444"/>
                  <a:pt x="5432707" y="2900746"/>
                  <a:pt x="5425661" y="2905444"/>
                </a:cubicBezTo>
                <a:lnTo>
                  <a:pt x="5425661" y="2898397"/>
                </a:lnTo>
                <a:cubicBezTo>
                  <a:pt x="5419789" y="2899571"/>
                  <a:pt x="5418027" y="2900158"/>
                  <a:pt x="5416853" y="2900158"/>
                </a:cubicBezTo>
                <a:lnTo>
                  <a:pt x="5414700" y="2899440"/>
                </a:lnTo>
                <a:lnTo>
                  <a:pt x="5417440" y="2894873"/>
                </a:lnTo>
                <a:cubicBezTo>
                  <a:pt x="5417440" y="2894286"/>
                  <a:pt x="5416266" y="2893698"/>
                  <a:pt x="5413917" y="2889000"/>
                </a:cubicBezTo>
                <a:lnTo>
                  <a:pt x="5404522" y="2900746"/>
                </a:lnTo>
                <a:lnTo>
                  <a:pt x="5397475" y="2893699"/>
                </a:lnTo>
                <a:lnTo>
                  <a:pt x="5390429" y="2896048"/>
                </a:lnTo>
                <a:lnTo>
                  <a:pt x="5383383" y="2886652"/>
                </a:lnTo>
                <a:lnTo>
                  <a:pt x="5376337" y="2891350"/>
                </a:lnTo>
                <a:lnTo>
                  <a:pt x="5376337" y="2879605"/>
                </a:lnTo>
                <a:lnTo>
                  <a:pt x="5385731" y="2879605"/>
                </a:lnTo>
                <a:lnTo>
                  <a:pt x="5383383" y="2884302"/>
                </a:lnTo>
                <a:lnTo>
                  <a:pt x="5390429" y="2891350"/>
                </a:lnTo>
                <a:lnTo>
                  <a:pt x="5397475" y="2889000"/>
                </a:lnTo>
                <a:lnTo>
                  <a:pt x="5406871" y="2893699"/>
                </a:lnTo>
                <a:lnTo>
                  <a:pt x="5390429" y="2874908"/>
                </a:lnTo>
                <a:lnTo>
                  <a:pt x="5376337" y="2877259"/>
                </a:lnTo>
                <a:lnTo>
                  <a:pt x="5373596" y="2877259"/>
                </a:lnTo>
                <a:lnTo>
                  <a:pt x="5371639" y="2865511"/>
                </a:lnTo>
                <a:lnTo>
                  <a:pt x="5364593" y="2865511"/>
                </a:lnTo>
                <a:lnTo>
                  <a:pt x="5364973" y="2870209"/>
                </a:lnTo>
                <a:lnTo>
                  <a:pt x="5362244" y="2870209"/>
                </a:lnTo>
                <a:lnTo>
                  <a:pt x="5362244" y="2877259"/>
                </a:lnTo>
                <a:lnTo>
                  <a:pt x="5345802" y="2874908"/>
                </a:lnTo>
                <a:cubicBezTo>
                  <a:pt x="5348151" y="2884302"/>
                  <a:pt x="5348151" y="2877259"/>
                  <a:pt x="5345802" y="2884302"/>
                </a:cubicBezTo>
                <a:lnTo>
                  <a:pt x="5357546" y="2898397"/>
                </a:lnTo>
                <a:lnTo>
                  <a:pt x="5350542" y="2898397"/>
                </a:lnTo>
                <a:lnTo>
                  <a:pt x="5355197" y="2900724"/>
                </a:lnTo>
                <a:lnTo>
                  <a:pt x="5352848" y="2903074"/>
                </a:lnTo>
                <a:lnTo>
                  <a:pt x="5348151" y="2900724"/>
                </a:lnTo>
                <a:lnTo>
                  <a:pt x="5350478" y="2898397"/>
                </a:lnTo>
                <a:lnTo>
                  <a:pt x="5348151" y="2898397"/>
                </a:lnTo>
                <a:cubicBezTo>
                  <a:pt x="5343453" y="2910142"/>
                  <a:pt x="5348151" y="2898397"/>
                  <a:pt x="5338756" y="2910142"/>
                </a:cubicBezTo>
                <a:lnTo>
                  <a:pt x="5327012" y="2914842"/>
                </a:lnTo>
                <a:lnTo>
                  <a:pt x="5322315" y="2907794"/>
                </a:lnTo>
                <a:cubicBezTo>
                  <a:pt x="5331710" y="2900746"/>
                  <a:pt x="5324663" y="2903095"/>
                  <a:pt x="5338756" y="2900746"/>
                </a:cubicBezTo>
                <a:cubicBezTo>
                  <a:pt x="5331710" y="2891350"/>
                  <a:pt x="5341105" y="2896048"/>
                  <a:pt x="5322315" y="2898397"/>
                </a:cubicBezTo>
                <a:lnTo>
                  <a:pt x="5322315" y="2907794"/>
                </a:lnTo>
                <a:lnTo>
                  <a:pt x="5315268" y="2905444"/>
                </a:lnTo>
                <a:lnTo>
                  <a:pt x="5310593" y="2910120"/>
                </a:lnTo>
                <a:lnTo>
                  <a:pt x="5312919" y="2912446"/>
                </a:lnTo>
                <a:lnTo>
                  <a:pt x="5310570" y="2912446"/>
                </a:lnTo>
                <a:lnTo>
                  <a:pt x="5310570" y="2910143"/>
                </a:lnTo>
                <a:lnTo>
                  <a:pt x="5308222" y="2912491"/>
                </a:lnTo>
                <a:cubicBezTo>
                  <a:pt x="5301176" y="2912491"/>
                  <a:pt x="5301176" y="2910142"/>
                  <a:pt x="5294129" y="2905444"/>
                </a:cubicBezTo>
                <a:lnTo>
                  <a:pt x="5305873" y="2896048"/>
                </a:lnTo>
                <a:lnTo>
                  <a:pt x="5301176" y="2889000"/>
                </a:lnTo>
                <a:lnTo>
                  <a:pt x="5308222" y="2889000"/>
                </a:lnTo>
                <a:lnTo>
                  <a:pt x="5308222" y="2879605"/>
                </a:lnTo>
                <a:lnTo>
                  <a:pt x="5301176" y="2879605"/>
                </a:lnTo>
                <a:lnTo>
                  <a:pt x="5301176" y="2889000"/>
                </a:lnTo>
                <a:lnTo>
                  <a:pt x="5294129" y="2889000"/>
                </a:lnTo>
                <a:cubicBezTo>
                  <a:pt x="5291780" y="2877259"/>
                  <a:pt x="5291780" y="2881957"/>
                  <a:pt x="5287083" y="2874908"/>
                </a:cubicBezTo>
                <a:lnTo>
                  <a:pt x="5296478" y="2874908"/>
                </a:lnTo>
                <a:lnTo>
                  <a:pt x="5289432" y="2870209"/>
                </a:lnTo>
                <a:lnTo>
                  <a:pt x="5284734" y="2877259"/>
                </a:lnTo>
                <a:lnTo>
                  <a:pt x="5280036" y="2879605"/>
                </a:lnTo>
                <a:lnTo>
                  <a:pt x="5277688" y="2884302"/>
                </a:lnTo>
                <a:lnTo>
                  <a:pt x="5270641" y="2881957"/>
                </a:lnTo>
                <a:lnTo>
                  <a:pt x="5275339" y="2900746"/>
                </a:lnTo>
                <a:cubicBezTo>
                  <a:pt x="5265944" y="2896048"/>
                  <a:pt x="5270641" y="2896048"/>
                  <a:pt x="5261246" y="2893699"/>
                </a:cubicBezTo>
                <a:lnTo>
                  <a:pt x="5261246" y="2900746"/>
                </a:lnTo>
                <a:lnTo>
                  <a:pt x="5244805" y="2886652"/>
                </a:lnTo>
                <a:lnTo>
                  <a:pt x="5244805" y="2877259"/>
                </a:lnTo>
                <a:lnTo>
                  <a:pt x="5230712" y="2881957"/>
                </a:lnTo>
                <a:cubicBezTo>
                  <a:pt x="5235410" y="2872559"/>
                  <a:pt x="5233061" y="2881957"/>
                  <a:pt x="5230712" y="2872559"/>
                </a:cubicBezTo>
                <a:lnTo>
                  <a:pt x="5214271" y="2879605"/>
                </a:lnTo>
                <a:lnTo>
                  <a:pt x="5207225" y="2874908"/>
                </a:lnTo>
                <a:lnTo>
                  <a:pt x="5200177" y="2880195"/>
                </a:lnTo>
                <a:lnTo>
                  <a:pt x="5200177" y="2881943"/>
                </a:lnTo>
                <a:lnTo>
                  <a:pt x="5200177" y="2886638"/>
                </a:lnTo>
                <a:lnTo>
                  <a:pt x="5198459" y="2881482"/>
                </a:lnTo>
                <a:lnTo>
                  <a:pt x="5197829" y="2881957"/>
                </a:lnTo>
                <a:lnTo>
                  <a:pt x="5193132" y="2879605"/>
                </a:lnTo>
                <a:lnTo>
                  <a:pt x="5195481" y="2870209"/>
                </a:lnTo>
                <a:cubicBezTo>
                  <a:pt x="5200178" y="2869034"/>
                  <a:pt x="5201352" y="2869034"/>
                  <a:pt x="5201940" y="2868447"/>
                </a:cubicBezTo>
                <a:lnTo>
                  <a:pt x="5202369" y="2867673"/>
                </a:lnTo>
                <a:lnTo>
                  <a:pt x="5200178" y="2865481"/>
                </a:lnTo>
                <a:lnTo>
                  <a:pt x="5202496" y="2863162"/>
                </a:lnTo>
                <a:lnTo>
                  <a:pt x="5195481" y="2863162"/>
                </a:lnTo>
                <a:lnTo>
                  <a:pt x="5197829" y="2856119"/>
                </a:lnTo>
                <a:lnTo>
                  <a:pt x="5186085" y="2858471"/>
                </a:lnTo>
                <a:lnTo>
                  <a:pt x="5179039" y="2853769"/>
                </a:lnTo>
                <a:lnTo>
                  <a:pt x="5174341" y="2856119"/>
                </a:lnTo>
                <a:lnTo>
                  <a:pt x="5183737" y="2867859"/>
                </a:lnTo>
                <a:lnTo>
                  <a:pt x="5169644" y="2872559"/>
                </a:lnTo>
                <a:cubicBezTo>
                  <a:pt x="5167295" y="2858471"/>
                  <a:pt x="5164946" y="2860812"/>
                  <a:pt x="5162598" y="2849069"/>
                </a:cubicBezTo>
                <a:lnTo>
                  <a:pt x="5146156" y="2849069"/>
                </a:lnTo>
                <a:lnTo>
                  <a:pt x="5164946" y="2881957"/>
                </a:lnTo>
                <a:cubicBezTo>
                  <a:pt x="5160249" y="2889000"/>
                  <a:pt x="5162598" y="2881957"/>
                  <a:pt x="5164946" y="2891350"/>
                </a:cubicBezTo>
                <a:lnTo>
                  <a:pt x="5155551" y="2891350"/>
                </a:lnTo>
                <a:cubicBezTo>
                  <a:pt x="5149679" y="2891350"/>
                  <a:pt x="5149679" y="2890762"/>
                  <a:pt x="5149972" y="2890762"/>
                </a:cubicBezTo>
                <a:lnTo>
                  <a:pt x="5147222" y="2892878"/>
                </a:lnTo>
                <a:lnTo>
                  <a:pt x="5155550" y="2917189"/>
                </a:lnTo>
                <a:cubicBezTo>
                  <a:pt x="5186084" y="2914841"/>
                  <a:pt x="5171991" y="2947729"/>
                  <a:pt x="5200177" y="2957125"/>
                </a:cubicBezTo>
                <a:cubicBezTo>
                  <a:pt x="5204874" y="2950078"/>
                  <a:pt x="5207223" y="2943031"/>
                  <a:pt x="5216618" y="2950078"/>
                </a:cubicBezTo>
                <a:cubicBezTo>
                  <a:pt x="5202525" y="2957125"/>
                  <a:pt x="5214269" y="2957125"/>
                  <a:pt x="5207223" y="2973560"/>
                </a:cubicBezTo>
                <a:cubicBezTo>
                  <a:pt x="5235408" y="3001746"/>
                  <a:pt x="5223664" y="3001746"/>
                  <a:pt x="5254199" y="2992354"/>
                </a:cubicBezTo>
                <a:cubicBezTo>
                  <a:pt x="5240106" y="3020536"/>
                  <a:pt x="5204874" y="3065164"/>
                  <a:pt x="5218967" y="3093357"/>
                </a:cubicBezTo>
                <a:cubicBezTo>
                  <a:pt x="5204874" y="3093357"/>
                  <a:pt x="5197828" y="3105095"/>
                  <a:pt x="5186084" y="3107447"/>
                </a:cubicBezTo>
                <a:lnTo>
                  <a:pt x="5181597" y="3126160"/>
                </a:lnTo>
                <a:lnTo>
                  <a:pt x="5184324" y="3125616"/>
                </a:lnTo>
                <a:cubicBezTo>
                  <a:pt x="5184324" y="3125616"/>
                  <a:pt x="5183737" y="3126204"/>
                  <a:pt x="5183737" y="3128553"/>
                </a:cubicBezTo>
                <a:cubicBezTo>
                  <a:pt x="5183737" y="3130901"/>
                  <a:pt x="5186085" y="3128553"/>
                  <a:pt x="5181388" y="3130901"/>
                </a:cubicBezTo>
                <a:lnTo>
                  <a:pt x="5181388" y="3127033"/>
                </a:lnTo>
                <a:lnTo>
                  <a:pt x="5177717" y="3142348"/>
                </a:lnTo>
                <a:cubicBezTo>
                  <a:pt x="5173019" y="3154789"/>
                  <a:pt x="5166707" y="3167784"/>
                  <a:pt x="5159660" y="3180556"/>
                </a:cubicBezTo>
                <a:lnTo>
                  <a:pt x="5156100" y="3186401"/>
                </a:lnTo>
                <a:lnTo>
                  <a:pt x="5157900" y="3187304"/>
                </a:lnTo>
                <a:cubicBezTo>
                  <a:pt x="5155551" y="3189651"/>
                  <a:pt x="5155551" y="3189651"/>
                  <a:pt x="5153202" y="3192003"/>
                </a:cubicBezTo>
                <a:lnTo>
                  <a:pt x="5152691" y="3192003"/>
                </a:lnTo>
                <a:lnTo>
                  <a:pt x="5137200" y="3217440"/>
                </a:lnTo>
                <a:cubicBezTo>
                  <a:pt x="5129566" y="3229001"/>
                  <a:pt x="5122079" y="3239575"/>
                  <a:pt x="5115620" y="3248384"/>
                </a:cubicBezTo>
                <a:cubicBezTo>
                  <a:pt x="5134411" y="3262494"/>
                  <a:pt x="5108574" y="3281270"/>
                  <a:pt x="5101528" y="3297674"/>
                </a:cubicBezTo>
                <a:cubicBezTo>
                  <a:pt x="5113272" y="3309399"/>
                  <a:pt x="5096830" y="3339957"/>
                  <a:pt x="5117969" y="3358712"/>
                </a:cubicBezTo>
                <a:cubicBezTo>
                  <a:pt x="5106226" y="3347004"/>
                  <a:pt x="5103877" y="3365758"/>
                  <a:pt x="5094482" y="3368107"/>
                </a:cubicBezTo>
                <a:cubicBezTo>
                  <a:pt x="5110923" y="3370456"/>
                  <a:pt x="5110923" y="3405687"/>
                  <a:pt x="5125016" y="3393943"/>
                </a:cubicBezTo>
                <a:cubicBezTo>
                  <a:pt x="5117969" y="3386897"/>
                  <a:pt x="5117969" y="3377502"/>
                  <a:pt x="5122667" y="3365758"/>
                </a:cubicBezTo>
                <a:cubicBezTo>
                  <a:pt x="5132062" y="3372804"/>
                  <a:pt x="5134411" y="3405687"/>
                  <a:pt x="5153201" y="3391595"/>
                </a:cubicBezTo>
                <a:cubicBezTo>
                  <a:pt x="5146155" y="3379851"/>
                  <a:pt x="5190781" y="3391595"/>
                  <a:pt x="5200177" y="3377502"/>
                </a:cubicBezTo>
                <a:cubicBezTo>
                  <a:pt x="5197828" y="3361061"/>
                  <a:pt x="5207223" y="3337610"/>
                  <a:pt x="5221316" y="3325857"/>
                </a:cubicBezTo>
                <a:cubicBezTo>
                  <a:pt x="5230711" y="3337610"/>
                  <a:pt x="5235408" y="3351665"/>
                  <a:pt x="5237757" y="3365758"/>
                </a:cubicBezTo>
                <a:cubicBezTo>
                  <a:pt x="5181386" y="3476151"/>
                  <a:pt x="5331708" y="3525475"/>
                  <a:pt x="5277686" y="3619426"/>
                </a:cubicBezTo>
                <a:cubicBezTo>
                  <a:pt x="5296476" y="3633519"/>
                  <a:pt x="5280035" y="3664053"/>
                  <a:pt x="5277686" y="3687541"/>
                </a:cubicBezTo>
                <a:cubicBezTo>
                  <a:pt x="5294128" y="3696936"/>
                  <a:pt x="5303523" y="3708680"/>
                  <a:pt x="5303523" y="3725121"/>
                </a:cubicBezTo>
                <a:cubicBezTo>
                  <a:pt x="5289430" y="3715726"/>
                  <a:pt x="5294128" y="3758004"/>
                  <a:pt x="5280035" y="3748609"/>
                </a:cubicBezTo>
                <a:cubicBezTo>
                  <a:pt x="5282384" y="3741563"/>
                  <a:pt x="5289430" y="3734516"/>
                  <a:pt x="5282384" y="3729819"/>
                </a:cubicBezTo>
                <a:cubicBezTo>
                  <a:pt x="5268291" y="3746260"/>
                  <a:pt x="5282384" y="3783841"/>
                  <a:pt x="5244803" y="3788538"/>
                </a:cubicBezTo>
                <a:cubicBezTo>
                  <a:pt x="5249501" y="3781492"/>
                  <a:pt x="5249501" y="3776794"/>
                  <a:pt x="5247152" y="3769748"/>
                </a:cubicBezTo>
                <a:cubicBezTo>
                  <a:pt x="5249501" y="3753307"/>
                  <a:pt x="5270640" y="3774445"/>
                  <a:pt x="5272989" y="3753307"/>
                </a:cubicBezTo>
                <a:cubicBezTo>
                  <a:pt x="5263594" y="3729819"/>
                  <a:pt x="5258896" y="3767399"/>
                  <a:pt x="5240106" y="3753307"/>
                </a:cubicBezTo>
                <a:cubicBezTo>
                  <a:pt x="5242455" y="3746260"/>
                  <a:pt x="5249501" y="3739214"/>
                  <a:pt x="5242455" y="3734516"/>
                </a:cubicBezTo>
                <a:cubicBezTo>
                  <a:pt x="5223664" y="3760353"/>
                  <a:pt x="5249501" y="3790887"/>
                  <a:pt x="5228362" y="3802631"/>
                </a:cubicBezTo>
                <a:cubicBezTo>
                  <a:pt x="5235408" y="3788538"/>
                  <a:pt x="5226013" y="3779143"/>
                  <a:pt x="5223664" y="3767399"/>
                </a:cubicBezTo>
                <a:cubicBezTo>
                  <a:pt x="5202525" y="3788538"/>
                  <a:pt x="5207223" y="3790887"/>
                  <a:pt x="5186084" y="3779143"/>
                </a:cubicBezTo>
                <a:cubicBezTo>
                  <a:pt x="5197828" y="3807328"/>
                  <a:pt x="5202525" y="3837863"/>
                  <a:pt x="5204874" y="3868397"/>
                </a:cubicBezTo>
                <a:cubicBezTo>
                  <a:pt x="5174340" y="3856653"/>
                  <a:pt x="5176689" y="3861350"/>
                  <a:pt x="5157899" y="3849607"/>
                </a:cubicBezTo>
                <a:cubicBezTo>
                  <a:pt x="5160248" y="3842560"/>
                  <a:pt x="5169642" y="3847258"/>
                  <a:pt x="5174340" y="3842560"/>
                </a:cubicBezTo>
                <a:cubicBezTo>
                  <a:pt x="5167294" y="3835514"/>
                  <a:pt x="5167294" y="3826119"/>
                  <a:pt x="5171991" y="3814375"/>
                </a:cubicBezTo>
                <a:cubicBezTo>
                  <a:pt x="5146155" y="3809677"/>
                  <a:pt x="5148504" y="3802631"/>
                  <a:pt x="5132062" y="3812026"/>
                </a:cubicBezTo>
                <a:cubicBezTo>
                  <a:pt x="5132062" y="3788538"/>
                  <a:pt x="5136760" y="3776794"/>
                  <a:pt x="5139108" y="3760353"/>
                </a:cubicBezTo>
                <a:cubicBezTo>
                  <a:pt x="5122667" y="3741563"/>
                  <a:pt x="5099179" y="3760353"/>
                  <a:pt x="5087435" y="3753307"/>
                </a:cubicBezTo>
                <a:cubicBezTo>
                  <a:pt x="5089784" y="3767399"/>
                  <a:pt x="5080389" y="3769748"/>
                  <a:pt x="5075691" y="3795585"/>
                </a:cubicBezTo>
                <a:cubicBezTo>
                  <a:pt x="5063947" y="3790887"/>
                  <a:pt x="5073342" y="3776794"/>
                  <a:pt x="5056901" y="3774445"/>
                </a:cubicBezTo>
                <a:cubicBezTo>
                  <a:pt x="5056901" y="3793236"/>
                  <a:pt x="5028716" y="3795585"/>
                  <a:pt x="5042809" y="3809677"/>
                </a:cubicBezTo>
                <a:cubicBezTo>
                  <a:pt x="5047506" y="3804980"/>
                  <a:pt x="5049855" y="3793236"/>
                  <a:pt x="5056901" y="3795585"/>
                </a:cubicBezTo>
                <a:cubicBezTo>
                  <a:pt x="5063947" y="3821421"/>
                  <a:pt x="5005228" y="3837863"/>
                  <a:pt x="5028716" y="3866048"/>
                </a:cubicBezTo>
                <a:cubicBezTo>
                  <a:pt x="5042809" y="3840211"/>
                  <a:pt x="5047506" y="3875443"/>
                  <a:pt x="5049855" y="3882489"/>
                </a:cubicBezTo>
                <a:cubicBezTo>
                  <a:pt x="5054552" y="3877792"/>
                  <a:pt x="5056901" y="3866048"/>
                  <a:pt x="5063947" y="3868397"/>
                </a:cubicBezTo>
                <a:cubicBezTo>
                  <a:pt x="5073342" y="3882489"/>
                  <a:pt x="5068645" y="3903628"/>
                  <a:pt x="5075691" y="3920070"/>
                </a:cubicBezTo>
                <a:cubicBezTo>
                  <a:pt x="5080389" y="3913024"/>
                  <a:pt x="5089784" y="3917721"/>
                  <a:pt x="5096830" y="3915372"/>
                </a:cubicBezTo>
                <a:cubicBezTo>
                  <a:pt x="5089784" y="3952953"/>
                  <a:pt x="5115620" y="3985835"/>
                  <a:pt x="5094482" y="4002277"/>
                </a:cubicBezTo>
                <a:cubicBezTo>
                  <a:pt x="5106226" y="3985835"/>
                  <a:pt x="5106226" y="3997579"/>
                  <a:pt x="5110923" y="4009323"/>
                </a:cubicBezTo>
                <a:cubicBezTo>
                  <a:pt x="5125016" y="3983487"/>
                  <a:pt x="5094482" y="3952953"/>
                  <a:pt x="5120318" y="3938860"/>
                </a:cubicBezTo>
                <a:cubicBezTo>
                  <a:pt x="5122667" y="3957650"/>
                  <a:pt x="5127364" y="3978789"/>
                  <a:pt x="5129713" y="3997579"/>
                </a:cubicBezTo>
                <a:cubicBezTo>
                  <a:pt x="5134411" y="3990533"/>
                  <a:pt x="5139108" y="3990533"/>
                  <a:pt x="5146155" y="3990533"/>
                </a:cubicBezTo>
                <a:cubicBezTo>
                  <a:pt x="5132062" y="4037509"/>
                  <a:pt x="5202525" y="4053950"/>
                  <a:pt x="5153201" y="4075089"/>
                </a:cubicBezTo>
                <a:cubicBezTo>
                  <a:pt x="5167294" y="4070392"/>
                  <a:pt x="5134411" y="4060997"/>
                  <a:pt x="5136760" y="4082136"/>
                </a:cubicBezTo>
                <a:cubicBezTo>
                  <a:pt x="5122667" y="4068043"/>
                  <a:pt x="5153201" y="4035160"/>
                  <a:pt x="5139108" y="4042206"/>
                </a:cubicBezTo>
                <a:cubicBezTo>
                  <a:pt x="5120318" y="4070392"/>
                  <a:pt x="5108574" y="4044555"/>
                  <a:pt x="5085086" y="4060997"/>
                </a:cubicBezTo>
                <a:cubicBezTo>
                  <a:pt x="5085086" y="4053950"/>
                  <a:pt x="5085086" y="4046904"/>
                  <a:pt x="5080389" y="4039857"/>
                </a:cubicBezTo>
                <a:cubicBezTo>
                  <a:pt x="5063947" y="4051601"/>
                  <a:pt x="5080389" y="4079787"/>
                  <a:pt x="5101528" y="4068043"/>
                </a:cubicBezTo>
                <a:cubicBezTo>
                  <a:pt x="5110923" y="4103274"/>
                  <a:pt x="5073342" y="4100926"/>
                  <a:pt x="5096830" y="4126762"/>
                </a:cubicBezTo>
                <a:lnTo>
                  <a:pt x="5103556" y="4112572"/>
                </a:lnTo>
                <a:lnTo>
                  <a:pt x="5108574" y="4117367"/>
                </a:lnTo>
                <a:cubicBezTo>
                  <a:pt x="5108574" y="4115018"/>
                  <a:pt x="5110923" y="4112670"/>
                  <a:pt x="5115620" y="4115018"/>
                </a:cubicBezTo>
                <a:cubicBezTo>
                  <a:pt x="5117969" y="4110321"/>
                  <a:pt x="5117969" y="4107972"/>
                  <a:pt x="5120318" y="4103274"/>
                </a:cubicBezTo>
                <a:cubicBezTo>
                  <a:pt x="5117382" y="4099163"/>
                  <a:pt x="5114299" y="4097842"/>
                  <a:pt x="5111547" y="4098209"/>
                </a:cubicBezTo>
                <a:lnTo>
                  <a:pt x="5108268" y="4100655"/>
                </a:lnTo>
                <a:lnTo>
                  <a:pt x="5111217" y="4088888"/>
                </a:lnTo>
                <a:cubicBezTo>
                  <a:pt x="5112098" y="4079199"/>
                  <a:pt x="5109749" y="4070391"/>
                  <a:pt x="5106226" y="4056299"/>
                </a:cubicBezTo>
                <a:cubicBezTo>
                  <a:pt x="5113272" y="4065694"/>
                  <a:pt x="5117969" y="4068043"/>
                  <a:pt x="5129713" y="4065694"/>
                </a:cubicBezTo>
                <a:cubicBezTo>
                  <a:pt x="5127364" y="4084484"/>
                  <a:pt x="5136760" y="4100926"/>
                  <a:pt x="5141457" y="4117367"/>
                </a:cubicBezTo>
                <a:cubicBezTo>
                  <a:pt x="5127364" y="4129111"/>
                  <a:pt x="5139108" y="4131460"/>
                  <a:pt x="5120318" y="4136157"/>
                </a:cubicBezTo>
                <a:cubicBezTo>
                  <a:pt x="5148504" y="4150250"/>
                  <a:pt x="5125016" y="4157296"/>
                  <a:pt x="5153201" y="4157296"/>
                </a:cubicBezTo>
                <a:cubicBezTo>
                  <a:pt x="5153201" y="4178436"/>
                  <a:pt x="5164945" y="4201923"/>
                  <a:pt x="5141457" y="4220713"/>
                </a:cubicBezTo>
                <a:cubicBezTo>
                  <a:pt x="5146155" y="4230109"/>
                  <a:pt x="5155550" y="4237155"/>
                  <a:pt x="5148504" y="4251248"/>
                </a:cubicBezTo>
                <a:cubicBezTo>
                  <a:pt x="5115620" y="4312316"/>
                  <a:pt x="5157899" y="4389826"/>
                  <a:pt x="5122667" y="4450894"/>
                </a:cubicBezTo>
                <a:cubicBezTo>
                  <a:pt x="5155550" y="4540147"/>
                  <a:pt x="5115620" y="4659935"/>
                  <a:pt x="5167294" y="4760933"/>
                </a:cubicBezTo>
                <a:cubicBezTo>
                  <a:pt x="5223664" y="4777374"/>
                  <a:pt x="5233059" y="4847838"/>
                  <a:pt x="5200177" y="4861930"/>
                </a:cubicBezTo>
                <a:cubicBezTo>
                  <a:pt x="5221316" y="4854884"/>
                  <a:pt x="5223664" y="4883069"/>
                  <a:pt x="5235408" y="4876023"/>
                </a:cubicBezTo>
                <a:cubicBezTo>
                  <a:pt x="5223664" y="4857233"/>
                  <a:pt x="5251850" y="4876023"/>
                  <a:pt x="5251850" y="4868976"/>
                </a:cubicBezTo>
                <a:cubicBezTo>
                  <a:pt x="5249501" y="4847838"/>
                  <a:pt x="5218967" y="4868976"/>
                  <a:pt x="5218967" y="4847838"/>
                </a:cubicBezTo>
                <a:cubicBezTo>
                  <a:pt x="5261245" y="4847838"/>
                  <a:pt x="5226013" y="4824350"/>
                  <a:pt x="5277686" y="4817303"/>
                </a:cubicBezTo>
                <a:cubicBezTo>
                  <a:pt x="5277686" y="4824350"/>
                  <a:pt x="5291779" y="4847838"/>
                  <a:pt x="5298825" y="4833745"/>
                </a:cubicBezTo>
                <a:cubicBezTo>
                  <a:pt x="5287081" y="4824350"/>
                  <a:pt x="5310569" y="4807908"/>
                  <a:pt x="5317616" y="4807908"/>
                </a:cubicBezTo>
                <a:cubicBezTo>
                  <a:pt x="5315267" y="4814955"/>
                  <a:pt x="5308220" y="4822001"/>
                  <a:pt x="5315267" y="4826698"/>
                </a:cubicBezTo>
                <a:cubicBezTo>
                  <a:pt x="5354903" y="4822294"/>
                  <a:pt x="5397291" y="4833488"/>
                  <a:pt x="5422361" y="4819565"/>
                </a:cubicBezTo>
                <a:lnTo>
                  <a:pt x="5424462" y="4817646"/>
                </a:lnTo>
                <a:lnTo>
                  <a:pt x="5426908" y="4818771"/>
                </a:lnTo>
                <a:cubicBezTo>
                  <a:pt x="5433293" y="4818330"/>
                  <a:pt x="5435055" y="4807321"/>
                  <a:pt x="5442101" y="4805560"/>
                </a:cubicBezTo>
                <a:lnTo>
                  <a:pt x="5436932" y="4803344"/>
                </a:lnTo>
                <a:lnTo>
                  <a:pt x="5442848" y="4788196"/>
                </a:lnTo>
                <a:cubicBezTo>
                  <a:pt x="5444449" y="4780090"/>
                  <a:pt x="5445036" y="4770328"/>
                  <a:pt x="5444449" y="4758584"/>
                </a:cubicBezTo>
                <a:cubicBezTo>
                  <a:pt x="5463240" y="4769153"/>
                  <a:pt x="5462653" y="4777961"/>
                  <a:pt x="5459130" y="4786182"/>
                </a:cubicBezTo>
                <a:lnTo>
                  <a:pt x="5454506" y="4796428"/>
                </a:lnTo>
                <a:lnTo>
                  <a:pt x="5453845" y="4796164"/>
                </a:lnTo>
                <a:cubicBezTo>
                  <a:pt x="5453845" y="4800862"/>
                  <a:pt x="5451496" y="4803211"/>
                  <a:pt x="5449147" y="4807908"/>
                </a:cubicBezTo>
                <a:cubicBezTo>
                  <a:pt x="5453845" y="4810257"/>
                  <a:pt x="5456193" y="4810257"/>
                  <a:pt x="5460891" y="4812606"/>
                </a:cubicBezTo>
                <a:cubicBezTo>
                  <a:pt x="5463240" y="4807908"/>
                  <a:pt x="5463240" y="4805560"/>
                  <a:pt x="5465589" y="4800862"/>
                </a:cubicBezTo>
                <a:lnTo>
                  <a:pt x="5463310" y="4799950"/>
                </a:lnTo>
                <a:lnTo>
                  <a:pt x="5467901" y="4793301"/>
                </a:lnTo>
                <a:cubicBezTo>
                  <a:pt x="5473076" y="4776787"/>
                  <a:pt x="5462066" y="4760933"/>
                  <a:pt x="5465589" y="4739794"/>
                </a:cubicBezTo>
                <a:cubicBezTo>
                  <a:pt x="5472048" y="4739207"/>
                  <a:pt x="5477920" y="4736270"/>
                  <a:pt x="5483388" y="4732307"/>
                </a:cubicBezTo>
                <a:lnTo>
                  <a:pt x="5485653" y="4730296"/>
                </a:lnTo>
                <a:lnTo>
                  <a:pt x="5481150" y="4736857"/>
                </a:lnTo>
                <a:cubicBezTo>
                  <a:pt x="5478507" y="4741555"/>
                  <a:pt x="5478507" y="4745665"/>
                  <a:pt x="5484379" y="4753886"/>
                </a:cubicBezTo>
                <a:cubicBezTo>
                  <a:pt x="5489076" y="4742143"/>
                  <a:pt x="5496123" y="4735096"/>
                  <a:pt x="5505518" y="4735096"/>
                </a:cubicBezTo>
                <a:cubicBezTo>
                  <a:pt x="5479681" y="4753886"/>
                  <a:pt x="5510215" y="4782072"/>
                  <a:pt x="5496123" y="4791467"/>
                </a:cubicBezTo>
                <a:cubicBezTo>
                  <a:pt x="5484379" y="4786769"/>
                  <a:pt x="5493774" y="4772676"/>
                  <a:pt x="5477333" y="4770328"/>
                </a:cubicBezTo>
                <a:cubicBezTo>
                  <a:pt x="5467937" y="4803211"/>
                  <a:pt x="5493774" y="4793816"/>
                  <a:pt x="5503169" y="4807908"/>
                </a:cubicBezTo>
                <a:cubicBezTo>
                  <a:pt x="5519610" y="4763281"/>
                  <a:pt x="5524308" y="4829047"/>
                  <a:pt x="5543098" y="4810257"/>
                </a:cubicBezTo>
                <a:cubicBezTo>
                  <a:pt x="5517262" y="4798513"/>
                  <a:pt x="5557191" y="4772676"/>
                  <a:pt x="5529006" y="4777374"/>
                </a:cubicBezTo>
                <a:cubicBezTo>
                  <a:pt x="5531354" y="4746840"/>
                  <a:pt x="5543098" y="4758584"/>
                  <a:pt x="5554842" y="4732747"/>
                </a:cubicBezTo>
                <a:cubicBezTo>
                  <a:pt x="5536052" y="4725701"/>
                  <a:pt x="5533703" y="4758584"/>
                  <a:pt x="5510215" y="4742143"/>
                </a:cubicBezTo>
                <a:cubicBezTo>
                  <a:pt x="5512564" y="4737445"/>
                  <a:pt x="5514913" y="4730399"/>
                  <a:pt x="5517262" y="4725701"/>
                </a:cubicBezTo>
                <a:cubicBezTo>
                  <a:pt x="5504931" y="4720416"/>
                  <a:pt x="5501848" y="4725701"/>
                  <a:pt x="5498105" y="4722728"/>
                </a:cubicBezTo>
                <a:lnTo>
                  <a:pt x="5496634" y="4720547"/>
                </a:lnTo>
                <a:lnTo>
                  <a:pt x="5498765" y="4718655"/>
                </a:lnTo>
                <a:cubicBezTo>
                  <a:pt x="5508454" y="4709260"/>
                  <a:pt x="5517262" y="4701039"/>
                  <a:pt x="5526657" y="4704562"/>
                </a:cubicBezTo>
                <a:cubicBezTo>
                  <a:pt x="5536052" y="4688121"/>
                  <a:pt x="5526657" y="4662284"/>
                  <a:pt x="5543098" y="4683423"/>
                </a:cubicBezTo>
                <a:cubicBezTo>
                  <a:pt x="5545447" y="4631750"/>
                  <a:pt x="5575981" y="4615308"/>
                  <a:pt x="5599469" y="4594169"/>
                </a:cubicBezTo>
                <a:cubicBezTo>
                  <a:pt x="5665235" y="4605913"/>
                  <a:pt x="5726303" y="4620006"/>
                  <a:pt x="5785022" y="4638796"/>
                </a:cubicBezTo>
                <a:cubicBezTo>
                  <a:pt x="5782674" y="4643494"/>
                  <a:pt x="5780325" y="4648191"/>
                  <a:pt x="5787371" y="4655237"/>
                </a:cubicBezTo>
                <a:cubicBezTo>
                  <a:pt x="5792069" y="4655237"/>
                  <a:pt x="5796766" y="4650540"/>
                  <a:pt x="5801464" y="4645843"/>
                </a:cubicBezTo>
                <a:cubicBezTo>
                  <a:pt x="5840219" y="4658761"/>
                  <a:pt x="5877799" y="4673441"/>
                  <a:pt x="5914206" y="4689295"/>
                </a:cubicBezTo>
                <a:lnTo>
                  <a:pt x="5999451" y="4730023"/>
                </a:lnTo>
                <a:lnTo>
                  <a:pt x="5998761" y="4730399"/>
                </a:lnTo>
                <a:cubicBezTo>
                  <a:pt x="6010505" y="4732747"/>
                  <a:pt x="6005808" y="4742143"/>
                  <a:pt x="6010505" y="4749189"/>
                </a:cubicBezTo>
                <a:lnTo>
                  <a:pt x="6010739" y="4735416"/>
                </a:lnTo>
                <a:lnTo>
                  <a:pt x="6019901" y="4739794"/>
                </a:lnTo>
                <a:cubicBezTo>
                  <a:pt x="6026947" y="4732747"/>
                  <a:pt x="6048085" y="4735096"/>
                  <a:pt x="6052783" y="4744491"/>
                </a:cubicBezTo>
                <a:cubicBezTo>
                  <a:pt x="6045737" y="4749189"/>
                  <a:pt x="6041039" y="4739794"/>
                  <a:pt x="6029296" y="4742143"/>
                </a:cubicBezTo>
                <a:cubicBezTo>
                  <a:pt x="6041039" y="4758584"/>
                  <a:pt x="6059829" y="4753886"/>
                  <a:pt x="6071573" y="4772676"/>
                </a:cubicBezTo>
                <a:cubicBezTo>
                  <a:pt x="6083317" y="4775025"/>
                  <a:pt x="6085666" y="4770328"/>
                  <a:pt x="6090364" y="4765630"/>
                </a:cubicBezTo>
                <a:cubicBezTo>
                  <a:pt x="6088015" y="4770328"/>
                  <a:pt x="6085666" y="4786769"/>
                  <a:pt x="6088015" y="4800862"/>
                </a:cubicBezTo>
                <a:cubicBezTo>
                  <a:pt x="6080968" y="4814955"/>
                  <a:pt x="6076271" y="4826698"/>
                  <a:pt x="6088015" y="4833745"/>
                </a:cubicBezTo>
                <a:cubicBezTo>
                  <a:pt x="6090364" y="4826698"/>
                  <a:pt x="6095061" y="4819652"/>
                  <a:pt x="6095061" y="4814955"/>
                </a:cubicBezTo>
                <a:cubicBezTo>
                  <a:pt x="6097410" y="4814955"/>
                  <a:pt x="6097410" y="4817303"/>
                  <a:pt x="6097410" y="4817303"/>
                </a:cubicBezTo>
                <a:cubicBezTo>
                  <a:pt x="6104456" y="4807908"/>
                  <a:pt x="6092712" y="4793816"/>
                  <a:pt x="6092712" y="4782072"/>
                </a:cubicBezTo>
                <a:cubicBezTo>
                  <a:pt x="6103282" y="4790880"/>
                  <a:pt x="6107246" y="4775906"/>
                  <a:pt x="6112530" y="4770841"/>
                </a:cubicBezTo>
                <a:lnTo>
                  <a:pt x="6116160" y="4770532"/>
                </a:lnTo>
                <a:lnTo>
                  <a:pt x="6113852" y="4782072"/>
                </a:lnTo>
                <a:cubicBezTo>
                  <a:pt x="6111503" y="4784420"/>
                  <a:pt x="6106805" y="4786769"/>
                  <a:pt x="6104456" y="4789118"/>
                </a:cubicBezTo>
                <a:cubicBezTo>
                  <a:pt x="6102108" y="4798513"/>
                  <a:pt x="6104456" y="4803211"/>
                  <a:pt x="6106805" y="4810257"/>
                </a:cubicBezTo>
                <a:cubicBezTo>
                  <a:pt x="6113852" y="4810257"/>
                  <a:pt x="6113852" y="4805560"/>
                  <a:pt x="6113852" y="4803211"/>
                </a:cubicBezTo>
                <a:cubicBezTo>
                  <a:pt x="6113852" y="4807908"/>
                  <a:pt x="6118549" y="4814955"/>
                  <a:pt x="6123247" y="4819652"/>
                </a:cubicBezTo>
                <a:cubicBezTo>
                  <a:pt x="6120898" y="4812606"/>
                  <a:pt x="6123247" y="4803211"/>
                  <a:pt x="6123247" y="4793816"/>
                </a:cubicBezTo>
                <a:cubicBezTo>
                  <a:pt x="6123247" y="4793816"/>
                  <a:pt x="6125596" y="4793816"/>
                  <a:pt x="6127944" y="4793816"/>
                </a:cubicBezTo>
                <a:cubicBezTo>
                  <a:pt x="6132642" y="4822001"/>
                  <a:pt x="6146734" y="4836094"/>
                  <a:pt x="6149083" y="4864279"/>
                </a:cubicBezTo>
                <a:cubicBezTo>
                  <a:pt x="6144386" y="4861930"/>
                  <a:pt x="6146734" y="4850186"/>
                  <a:pt x="6139688" y="4850186"/>
                </a:cubicBezTo>
                <a:cubicBezTo>
                  <a:pt x="6137339" y="4861930"/>
                  <a:pt x="6146734" y="4864279"/>
                  <a:pt x="6144386" y="4873674"/>
                </a:cubicBezTo>
                <a:cubicBezTo>
                  <a:pt x="6149083" y="4876023"/>
                  <a:pt x="6149083" y="4868976"/>
                  <a:pt x="6156129" y="4871325"/>
                </a:cubicBezTo>
                <a:cubicBezTo>
                  <a:pt x="6139688" y="4892464"/>
                  <a:pt x="6165524" y="4930045"/>
                  <a:pt x="6156129" y="4953533"/>
                </a:cubicBezTo>
                <a:cubicBezTo>
                  <a:pt x="6134991" y="4932393"/>
                  <a:pt x="6137339" y="4887767"/>
                  <a:pt x="6125596" y="4857233"/>
                </a:cubicBezTo>
                <a:cubicBezTo>
                  <a:pt x="6111503" y="4866628"/>
                  <a:pt x="6125596" y="4894813"/>
                  <a:pt x="6127944" y="4918301"/>
                </a:cubicBezTo>
                <a:cubicBezTo>
                  <a:pt x="6127944" y="4932393"/>
                  <a:pt x="6125596" y="4946486"/>
                  <a:pt x="6130293" y="4958230"/>
                </a:cubicBezTo>
                <a:cubicBezTo>
                  <a:pt x="6118549" y="4967625"/>
                  <a:pt x="6118549" y="4991113"/>
                  <a:pt x="6111503" y="5005206"/>
                </a:cubicBezTo>
                <a:cubicBezTo>
                  <a:pt x="6102108" y="4998159"/>
                  <a:pt x="6102108" y="4988764"/>
                  <a:pt x="6095061" y="4981718"/>
                </a:cubicBezTo>
                <a:cubicBezTo>
                  <a:pt x="6073922" y="4993462"/>
                  <a:pt x="6090364" y="5042786"/>
                  <a:pt x="6104456" y="5052181"/>
                </a:cubicBezTo>
                <a:cubicBezTo>
                  <a:pt x="6104456" y="5056879"/>
                  <a:pt x="6102108" y="5052181"/>
                  <a:pt x="6097410" y="5052181"/>
                </a:cubicBezTo>
                <a:cubicBezTo>
                  <a:pt x="6097410" y="5063925"/>
                  <a:pt x="6102108" y="5073320"/>
                  <a:pt x="6104456" y="5085064"/>
                </a:cubicBezTo>
                <a:cubicBezTo>
                  <a:pt x="6095061" y="5073320"/>
                  <a:pt x="6090364" y="5056879"/>
                  <a:pt x="6088015" y="5040437"/>
                </a:cubicBezTo>
                <a:cubicBezTo>
                  <a:pt x="6078620" y="5038088"/>
                  <a:pt x="6088015" y="5061576"/>
                  <a:pt x="6076271" y="5049832"/>
                </a:cubicBezTo>
                <a:cubicBezTo>
                  <a:pt x="6076271" y="5063925"/>
                  <a:pt x="6083317" y="5070972"/>
                  <a:pt x="6085666" y="5082715"/>
                </a:cubicBezTo>
                <a:cubicBezTo>
                  <a:pt x="6069224" y="5075669"/>
                  <a:pt x="6062178" y="5061576"/>
                  <a:pt x="6062178" y="5045135"/>
                </a:cubicBezTo>
                <a:cubicBezTo>
                  <a:pt x="6048085" y="5042786"/>
                  <a:pt x="6069224" y="5059228"/>
                  <a:pt x="6055132" y="5056879"/>
                </a:cubicBezTo>
                <a:cubicBezTo>
                  <a:pt x="6055132" y="5040437"/>
                  <a:pt x="6045737" y="5033391"/>
                  <a:pt x="6033993" y="5026345"/>
                </a:cubicBezTo>
                <a:cubicBezTo>
                  <a:pt x="6031644" y="5038088"/>
                  <a:pt x="6045737" y="5054530"/>
                  <a:pt x="6045737" y="5073320"/>
                </a:cubicBezTo>
                <a:cubicBezTo>
                  <a:pt x="6036342" y="5056879"/>
                  <a:pt x="6029296" y="5038088"/>
                  <a:pt x="6019901" y="5019298"/>
                </a:cubicBezTo>
                <a:cubicBezTo>
                  <a:pt x="6010505" y="5026345"/>
                  <a:pt x="6008156" y="5059228"/>
                  <a:pt x="6019901" y="5066274"/>
                </a:cubicBezTo>
                <a:cubicBezTo>
                  <a:pt x="6010505" y="5082715"/>
                  <a:pt x="6017552" y="5122645"/>
                  <a:pt x="6029296" y="5136737"/>
                </a:cubicBezTo>
                <a:cubicBezTo>
                  <a:pt x="6022249" y="5134389"/>
                  <a:pt x="6017552" y="5148481"/>
                  <a:pt x="6019901" y="5162574"/>
                </a:cubicBezTo>
                <a:cubicBezTo>
                  <a:pt x="6015203" y="5146132"/>
                  <a:pt x="6012854" y="5106203"/>
                  <a:pt x="6001110" y="5092110"/>
                </a:cubicBezTo>
                <a:cubicBezTo>
                  <a:pt x="5994064" y="5101505"/>
                  <a:pt x="6003459" y="5115598"/>
                  <a:pt x="6001110" y="5129691"/>
                </a:cubicBezTo>
                <a:cubicBezTo>
                  <a:pt x="5989366" y="5068623"/>
                  <a:pt x="5963530" y="5023996"/>
                  <a:pt x="5940042" y="4974672"/>
                </a:cubicBezTo>
                <a:cubicBezTo>
                  <a:pt x="5937693" y="4995810"/>
                  <a:pt x="5954134" y="5021647"/>
                  <a:pt x="5958832" y="5045135"/>
                </a:cubicBezTo>
                <a:cubicBezTo>
                  <a:pt x="5932995" y="5005206"/>
                  <a:pt x="5923600" y="4948835"/>
                  <a:pt x="5893066" y="4913603"/>
                </a:cubicBezTo>
                <a:cubicBezTo>
                  <a:pt x="5900113" y="4911255"/>
                  <a:pt x="5893066" y="4920650"/>
                  <a:pt x="5902461" y="4918301"/>
                </a:cubicBezTo>
                <a:cubicBezTo>
                  <a:pt x="5878973" y="4873674"/>
                  <a:pt x="5829649" y="4833745"/>
                  <a:pt x="5789720" y="4796164"/>
                </a:cubicBezTo>
                <a:cubicBezTo>
                  <a:pt x="5810859" y="4838442"/>
                  <a:pt x="5864881" y="4866628"/>
                  <a:pt x="5890717" y="4913603"/>
                </a:cubicBezTo>
                <a:cubicBezTo>
                  <a:pt x="5878973" y="4913603"/>
                  <a:pt x="5876625" y="4899511"/>
                  <a:pt x="5867230" y="4897162"/>
                </a:cubicBezTo>
                <a:cubicBezTo>
                  <a:pt x="5883671" y="4930045"/>
                  <a:pt x="5904810" y="4960579"/>
                  <a:pt x="5921252" y="4993462"/>
                </a:cubicBezTo>
                <a:cubicBezTo>
                  <a:pt x="5897764" y="4955881"/>
                  <a:pt x="5869579" y="4913603"/>
                  <a:pt x="5836695" y="4876023"/>
                </a:cubicBezTo>
                <a:cubicBezTo>
                  <a:pt x="5839044" y="4873674"/>
                  <a:pt x="5839044" y="4864279"/>
                  <a:pt x="5829649" y="4854884"/>
                </a:cubicBezTo>
                <a:cubicBezTo>
                  <a:pt x="5827300" y="4859582"/>
                  <a:pt x="5827300" y="4864279"/>
                  <a:pt x="5827300" y="4866628"/>
                </a:cubicBezTo>
                <a:cubicBezTo>
                  <a:pt x="5803813" y="4843140"/>
                  <a:pt x="5777976" y="4822001"/>
                  <a:pt x="5747442" y="4805560"/>
                </a:cubicBezTo>
                <a:cubicBezTo>
                  <a:pt x="5792069" y="4857233"/>
                  <a:pt x="5846091" y="4913603"/>
                  <a:pt x="5890717" y="4969974"/>
                </a:cubicBezTo>
                <a:cubicBezTo>
                  <a:pt x="5893066" y="4977020"/>
                  <a:pt x="5904810" y="4986415"/>
                  <a:pt x="5900113" y="4993462"/>
                </a:cubicBezTo>
                <a:cubicBezTo>
                  <a:pt x="5869579" y="4955881"/>
                  <a:pt x="5836695" y="4922998"/>
                  <a:pt x="5803813" y="4892464"/>
                </a:cubicBezTo>
                <a:cubicBezTo>
                  <a:pt x="5808510" y="4885418"/>
                  <a:pt x="5815557" y="4871325"/>
                  <a:pt x="5803813" y="4892464"/>
                </a:cubicBezTo>
                <a:cubicBezTo>
                  <a:pt x="5799115" y="4887767"/>
                  <a:pt x="5794418" y="4883069"/>
                  <a:pt x="5789720" y="4878371"/>
                </a:cubicBezTo>
                <a:cubicBezTo>
                  <a:pt x="5770930" y="4861930"/>
                  <a:pt x="5754488" y="4845489"/>
                  <a:pt x="5738047" y="4829047"/>
                </a:cubicBezTo>
                <a:cubicBezTo>
                  <a:pt x="5749791" y="4845489"/>
                  <a:pt x="5761535" y="4861930"/>
                  <a:pt x="5775627" y="4876023"/>
                </a:cubicBezTo>
                <a:cubicBezTo>
                  <a:pt x="5770930" y="4873674"/>
                  <a:pt x="5763883" y="4873674"/>
                  <a:pt x="5759186" y="4876023"/>
                </a:cubicBezTo>
                <a:cubicBezTo>
                  <a:pt x="5754488" y="4871325"/>
                  <a:pt x="5749791" y="4866628"/>
                  <a:pt x="5745093" y="4861930"/>
                </a:cubicBezTo>
                <a:cubicBezTo>
                  <a:pt x="5740396" y="4847838"/>
                  <a:pt x="5731000" y="4833745"/>
                  <a:pt x="5716908" y="4819652"/>
                </a:cubicBezTo>
                <a:cubicBezTo>
                  <a:pt x="5714559" y="4822001"/>
                  <a:pt x="5712210" y="4826698"/>
                  <a:pt x="5712210" y="4829047"/>
                </a:cubicBezTo>
                <a:cubicBezTo>
                  <a:pt x="5705164" y="4822001"/>
                  <a:pt x="5698118" y="4814955"/>
                  <a:pt x="5691071" y="4807908"/>
                </a:cubicBezTo>
                <a:cubicBezTo>
                  <a:pt x="5688723" y="4803211"/>
                  <a:pt x="5686374" y="4800862"/>
                  <a:pt x="5684025" y="4798513"/>
                </a:cubicBezTo>
                <a:cubicBezTo>
                  <a:pt x="5684025" y="4798513"/>
                  <a:pt x="5684025" y="4800862"/>
                  <a:pt x="5684025" y="4800862"/>
                </a:cubicBezTo>
                <a:cubicBezTo>
                  <a:pt x="5684025" y="4800862"/>
                  <a:pt x="5681676" y="4798513"/>
                  <a:pt x="5679327" y="4796164"/>
                </a:cubicBezTo>
                <a:cubicBezTo>
                  <a:pt x="5684025" y="4791467"/>
                  <a:pt x="5688723" y="4789118"/>
                  <a:pt x="5688723" y="4786769"/>
                </a:cubicBezTo>
                <a:cubicBezTo>
                  <a:pt x="5684025" y="4789118"/>
                  <a:pt x="5679327" y="4789118"/>
                  <a:pt x="5672281" y="4789118"/>
                </a:cubicBezTo>
                <a:cubicBezTo>
                  <a:pt x="5672281" y="4789118"/>
                  <a:pt x="5669932" y="4786769"/>
                  <a:pt x="5669932" y="4786769"/>
                </a:cubicBezTo>
                <a:cubicBezTo>
                  <a:pt x="5660537" y="4777374"/>
                  <a:pt x="5653491" y="4767979"/>
                  <a:pt x="5644096" y="4758584"/>
                </a:cubicBezTo>
                <a:cubicBezTo>
                  <a:pt x="5639398" y="4760933"/>
                  <a:pt x="5634701" y="4760933"/>
                  <a:pt x="5630003" y="4763281"/>
                </a:cubicBezTo>
                <a:cubicBezTo>
                  <a:pt x="5606515" y="4767979"/>
                  <a:pt x="5585376" y="4782072"/>
                  <a:pt x="5594772" y="4817303"/>
                </a:cubicBezTo>
                <a:cubicBezTo>
                  <a:pt x="5601818" y="4805560"/>
                  <a:pt x="5594772" y="4800862"/>
                  <a:pt x="5599469" y="4791467"/>
                </a:cubicBezTo>
                <a:cubicBezTo>
                  <a:pt x="5608864" y="4814955"/>
                  <a:pt x="5618259" y="4777374"/>
                  <a:pt x="5632352" y="4777374"/>
                </a:cubicBezTo>
                <a:cubicBezTo>
                  <a:pt x="5641747" y="4793816"/>
                  <a:pt x="5651142" y="4803211"/>
                  <a:pt x="5662886" y="4810257"/>
                </a:cubicBezTo>
                <a:cubicBezTo>
                  <a:pt x="5662886" y="4810257"/>
                  <a:pt x="5665235" y="4812606"/>
                  <a:pt x="5665235" y="4812606"/>
                </a:cubicBezTo>
                <a:cubicBezTo>
                  <a:pt x="5653491" y="4817303"/>
                  <a:pt x="5653491" y="4833745"/>
                  <a:pt x="5660537" y="4843140"/>
                </a:cubicBezTo>
                <a:cubicBezTo>
                  <a:pt x="5665235" y="4831396"/>
                  <a:pt x="5672281" y="4857233"/>
                  <a:pt x="5681676" y="4838442"/>
                </a:cubicBezTo>
                <a:cubicBezTo>
                  <a:pt x="5660537" y="4829047"/>
                  <a:pt x="5667583" y="4824350"/>
                  <a:pt x="5674630" y="4824350"/>
                </a:cubicBezTo>
                <a:cubicBezTo>
                  <a:pt x="5681676" y="4833745"/>
                  <a:pt x="5688723" y="4843140"/>
                  <a:pt x="5695769" y="4852535"/>
                </a:cubicBezTo>
                <a:cubicBezTo>
                  <a:pt x="5700467" y="4868976"/>
                  <a:pt x="5702815" y="4880720"/>
                  <a:pt x="5705164" y="4883069"/>
                </a:cubicBezTo>
                <a:cubicBezTo>
                  <a:pt x="5707513" y="4878371"/>
                  <a:pt x="5707513" y="4873674"/>
                  <a:pt x="5709862" y="4871325"/>
                </a:cubicBezTo>
                <a:lnTo>
                  <a:pt x="5725156" y="4890989"/>
                </a:lnTo>
                <a:lnTo>
                  <a:pt x="5728651" y="4890115"/>
                </a:lnTo>
                <a:cubicBezTo>
                  <a:pt x="5728651" y="4894813"/>
                  <a:pt x="5728651" y="4899510"/>
                  <a:pt x="5728651" y="4904208"/>
                </a:cubicBezTo>
                <a:lnTo>
                  <a:pt x="5721270" y="4894981"/>
                </a:lnTo>
                <a:lnTo>
                  <a:pt x="5716908" y="4897162"/>
                </a:lnTo>
                <a:cubicBezTo>
                  <a:pt x="5707513" y="4887767"/>
                  <a:pt x="5700467" y="4878371"/>
                  <a:pt x="5691071" y="4871325"/>
                </a:cubicBezTo>
                <a:cubicBezTo>
                  <a:pt x="5695769" y="4880720"/>
                  <a:pt x="5700467" y="4890115"/>
                  <a:pt x="5705164" y="4899511"/>
                </a:cubicBezTo>
                <a:cubicBezTo>
                  <a:pt x="5702815" y="4899511"/>
                  <a:pt x="5702815" y="4901859"/>
                  <a:pt x="5700467" y="4904208"/>
                </a:cubicBezTo>
                <a:cubicBezTo>
                  <a:pt x="5702815" y="4908906"/>
                  <a:pt x="5707513" y="4908906"/>
                  <a:pt x="5709862" y="4908906"/>
                </a:cubicBezTo>
                <a:cubicBezTo>
                  <a:pt x="5726303" y="4937091"/>
                  <a:pt x="5742744" y="4962928"/>
                  <a:pt x="5759186" y="4991113"/>
                </a:cubicBezTo>
                <a:cubicBezTo>
                  <a:pt x="5733349" y="4955881"/>
                  <a:pt x="5702815" y="4915952"/>
                  <a:pt x="5672281" y="4876023"/>
                </a:cubicBezTo>
                <a:cubicBezTo>
                  <a:pt x="5669932" y="4866628"/>
                  <a:pt x="5681676" y="4852535"/>
                  <a:pt x="5667583" y="4850186"/>
                </a:cubicBezTo>
                <a:cubicBezTo>
                  <a:pt x="5665235" y="4854884"/>
                  <a:pt x="5665235" y="4859582"/>
                  <a:pt x="5665235" y="4866628"/>
                </a:cubicBezTo>
                <a:cubicBezTo>
                  <a:pt x="5648793" y="4847838"/>
                  <a:pt x="5634701" y="4831396"/>
                  <a:pt x="5618259" y="4814955"/>
                </a:cubicBezTo>
                <a:cubicBezTo>
                  <a:pt x="5667583" y="4878371"/>
                  <a:pt x="5712210" y="4941789"/>
                  <a:pt x="5756837" y="5007554"/>
                </a:cubicBezTo>
                <a:cubicBezTo>
                  <a:pt x="5716908" y="4981718"/>
                  <a:pt x="5684025" y="4930045"/>
                  <a:pt x="5644096" y="4890115"/>
                </a:cubicBezTo>
                <a:cubicBezTo>
                  <a:pt x="5674630" y="4930045"/>
                  <a:pt x="5691071" y="4981718"/>
                  <a:pt x="5738047" y="5007554"/>
                </a:cubicBezTo>
                <a:cubicBezTo>
                  <a:pt x="5745093" y="5028694"/>
                  <a:pt x="5761535" y="5042786"/>
                  <a:pt x="5777976" y="5056879"/>
                </a:cubicBezTo>
                <a:cubicBezTo>
                  <a:pt x="5756837" y="5059228"/>
                  <a:pt x="5745093" y="5028694"/>
                  <a:pt x="5731000" y="5014601"/>
                </a:cubicBezTo>
                <a:cubicBezTo>
                  <a:pt x="5733349" y="5026345"/>
                  <a:pt x="5747442" y="5045135"/>
                  <a:pt x="5756837" y="5059228"/>
                </a:cubicBezTo>
                <a:cubicBezTo>
                  <a:pt x="5733349" y="5040437"/>
                  <a:pt x="5721605" y="5005206"/>
                  <a:pt x="5700467" y="4981718"/>
                </a:cubicBezTo>
                <a:cubicBezTo>
                  <a:pt x="5686374" y="4967625"/>
                  <a:pt x="5667583" y="4958230"/>
                  <a:pt x="5653491" y="4944137"/>
                </a:cubicBezTo>
                <a:cubicBezTo>
                  <a:pt x="5630003" y="4925347"/>
                  <a:pt x="5606515" y="4899511"/>
                  <a:pt x="5585376" y="4873674"/>
                </a:cubicBezTo>
                <a:cubicBezTo>
                  <a:pt x="5580679" y="4876023"/>
                  <a:pt x="5573632" y="4878371"/>
                  <a:pt x="5566586" y="4873674"/>
                </a:cubicBezTo>
                <a:cubicBezTo>
                  <a:pt x="5566586" y="4866628"/>
                  <a:pt x="5568935" y="4861930"/>
                  <a:pt x="5573632" y="4859582"/>
                </a:cubicBezTo>
                <a:cubicBezTo>
                  <a:pt x="5568935" y="4854884"/>
                  <a:pt x="5564237" y="4850186"/>
                  <a:pt x="5559540" y="4845489"/>
                </a:cubicBezTo>
                <a:cubicBezTo>
                  <a:pt x="5557191" y="4847838"/>
                  <a:pt x="5552493" y="4847838"/>
                  <a:pt x="5550145" y="4850186"/>
                </a:cubicBezTo>
                <a:cubicBezTo>
                  <a:pt x="5568935" y="4883069"/>
                  <a:pt x="5590074" y="4922998"/>
                  <a:pt x="5608864" y="4958230"/>
                </a:cubicBezTo>
                <a:cubicBezTo>
                  <a:pt x="5608864" y="4958230"/>
                  <a:pt x="5611213" y="4958230"/>
                  <a:pt x="5611213" y="4958230"/>
                </a:cubicBezTo>
                <a:cubicBezTo>
                  <a:pt x="5611213" y="4958230"/>
                  <a:pt x="5611213" y="4960579"/>
                  <a:pt x="5611213" y="4960579"/>
                </a:cubicBezTo>
                <a:cubicBezTo>
                  <a:pt x="5620608" y="4979369"/>
                  <a:pt x="5630003" y="4995810"/>
                  <a:pt x="5641747" y="5012252"/>
                </a:cubicBezTo>
                <a:cubicBezTo>
                  <a:pt x="5630003" y="4998159"/>
                  <a:pt x="5618259" y="4984067"/>
                  <a:pt x="5606515" y="4967625"/>
                </a:cubicBezTo>
                <a:cubicBezTo>
                  <a:pt x="5599469" y="4969974"/>
                  <a:pt x="5590074" y="4962928"/>
                  <a:pt x="5583028" y="4960579"/>
                </a:cubicBezTo>
                <a:cubicBezTo>
                  <a:pt x="5580679" y="4960579"/>
                  <a:pt x="5580679" y="4960579"/>
                  <a:pt x="5580679" y="4960579"/>
                </a:cubicBezTo>
                <a:cubicBezTo>
                  <a:pt x="5594772" y="4986415"/>
                  <a:pt x="5608864" y="5014601"/>
                  <a:pt x="5620608" y="5042786"/>
                </a:cubicBezTo>
                <a:cubicBezTo>
                  <a:pt x="5608864" y="5028694"/>
                  <a:pt x="5599469" y="5014601"/>
                  <a:pt x="5585376" y="5000508"/>
                </a:cubicBezTo>
                <a:cubicBezTo>
                  <a:pt x="5580679" y="5000508"/>
                  <a:pt x="5580679" y="5005206"/>
                  <a:pt x="5580679" y="5009903"/>
                </a:cubicBezTo>
                <a:cubicBezTo>
                  <a:pt x="5575981" y="4995810"/>
                  <a:pt x="5571284" y="4984067"/>
                  <a:pt x="5564237" y="4972323"/>
                </a:cubicBezTo>
                <a:cubicBezTo>
                  <a:pt x="5561888" y="4974672"/>
                  <a:pt x="5557191" y="4974672"/>
                  <a:pt x="5554842" y="4974672"/>
                </a:cubicBezTo>
                <a:cubicBezTo>
                  <a:pt x="5557191" y="4977020"/>
                  <a:pt x="5559540" y="4981718"/>
                  <a:pt x="5561888" y="4986415"/>
                </a:cubicBezTo>
                <a:cubicBezTo>
                  <a:pt x="5568935" y="4991113"/>
                  <a:pt x="5578330" y="4991113"/>
                  <a:pt x="5575981" y="5009903"/>
                </a:cubicBezTo>
                <a:cubicBezTo>
                  <a:pt x="5568935" y="5009903"/>
                  <a:pt x="5566586" y="5012252"/>
                  <a:pt x="5561888" y="5014601"/>
                </a:cubicBezTo>
                <a:cubicBezTo>
                  <a:pt x="5568935" y="5026345"/>
                  <a:pt x="5578330" y="5038088"/>
                  <a:pt x="5578330" y="5049832"/>
                </a:cubicBezTo>
                <a:cubicBezTo>
                  <a:pt x="5568935" y="5042786"/>
                  <a:pt x="5564237" y="5031042"/>
                  <a:pt x="5557191" y="5019298"/>
                </a:cubicBezTo>
                <a:cubicBezTo>
                  <a:pt x="5552493" y="5023996"/>
                  <a:pt x="5550145" y="5028694"/>
                  <a:pt x="5545447" y="5031042"/>
                </a:cubicBezTo>
                <a:cubicBezTo>
                  <a:pt x="5543098" y="5031042"/>
                  <a:pt x="5540750" y="5033391"/>
                  <a:pt x="5538401" y="5033391"/>
                </a:cubicBezTo>
                <a:cubicBezTo>
                  <a:pt x="5529006" y="5038088"/>
                  <a:pt x="5524308" y="5035740"/>
                  <a:pt x="5519610" y="5031042"/>
                </a:cubicBezTo>
                <a:cubicBezTo>
                  <a:pt x="5521959" y="5033391"/>
                  <a:pt x="5521959" y="5038088"/>
                  <a:pt x="5524308" y="5040437"/>
                </a:cubicBezTo>
                <a:cubicBezTo>
                  <a:pt x="5529006" y="5042786"/>
                  <a:pt x="5531354" y="5045135"/>
                  <a:pt x="5531354" y="5054530"/>
                </a:cubicBezTo>
                <a:cubicBezTo>
                  <a:pt x="5533703" y="5059228"/>
                  <a:pt x="5536052" y="5063925"/>
                  <a:pt x="5538401" y="5068623"/>
                </a:cubicBezTo>
                <a:cubicBezTo>
                  <a:pt x="5533703" y="5068623"/>
                  <a:pt x="5533703" y="5063925"/>
                  <a:pt x="5531354" y="5059228"/>
                </a:cubicBezTo>
                <a:cubicBezTo>
                  <a:pt x="5529006" y="5059228"/>
                  <a:pt x="5526657" y="5059228"/>
                  <a:pt x="5524308" y="5059228"/>
                </a:cubicBezTo>
                <a:cubicBezTo>
                  <a:pt x="5524308" y="5066274"/>
                  <a:pt x="5529006" y="5073320"/>
                  <a:pt x="5526657" y="5080367"/>
                </a:cubicBezTo>
                <a:cubicBezTo>
                  <a:pt x="5524308" y="5073320"/>
                  <a:pt x="5521959" y="5066274"/>
                  <a:pt x="5519610" y="5059228"/>
                </a:cubicBezTo>
                <a:cubicBezTo>
                  <a:pt x="5512564" y="5059228"/>
                  <a:pt x="5505518" y="5061576"/>
                  <a:pt x="5498471" y="5061576"/>
                </a:cubicBezTo>
                <a:cubicBezTo>
                  <a:pt x="5496123" y="5068623"/>
                  <a:pt x="5491425" y="5073320"/>
                  <a:pt x="5484379" y="5078018"/>
                </a:cubicBezTo>
                <a:cubicBezTo>
                  <a:pt x="5503169" y="5099157"/>
                  <a:pt x="5524308" y="5117947"/>
                  <a:pt x="5543098" y="5136737"/>
                </a:cubicBezTo>
                <a:cubicBezTo>
                  <a:pt x="5559540" y="5153179"/>
                  <a:pt x="5573632" y="5169620"/>
                  <a:pt x="5590074" y="5186062"/>
                </a:cubicBezTo>
                <a:cubicBezTo>
                  <a:pt x="5585376" y="5188411"/>
                  <a:pt x="5578330" y="5193108"/>
                  <a:pt x="5585376" y="5197806"/>
                </a:cubicBezTo>
                <a:cubicBezTo>
                  <a:pt x="5597120" y="5200154"/>
                  <a:pt x="5585376" y="5251827"/>
                  <a:pt x="5597120" y="5270618"/>
                </a:cubicBezTo>
                <a:cubicBezTo>
                  <a:pt x="5608864" y="5247130"/>
                  <a:pt x="5590074" y="5235386"/>
                  <a:pt x="5601818" y="5211898"/>
                </a:cubicBezTo>
                <a:cubicBezTo>
                  <a:pt x="5608864" y="5216596"/>
                  <a:pt x="5606515" y="5223642"/>
                  <a:pt x="5615910" y="5225991"/>
                </a:cubicBezTo>
                <a:cubicBezTo>
                  <a:pt x="5618259" y="5221293"/>
                  <a:pt x="5618259" y="5218944"/>
                  <a:pt x="5620608" y="5214247"/>
                </a:cubicBezTo>
                <a:cubicBezTo>
                  <a:pt x="5632352" y="5218944"/>
                  <a:pt x="5641747" y="5228340"/>
                  <a:pt x="5651142" y="5235386"/>
                </a:cubicBezTo>
                <a:cubicBezTo>
                  <a:pt x="5651142" y="5244781"/>
                  <a:pt x="5651142" y="5254176"/>
                  <a:pt x="5655840" y="5261222"/>
                </a:cubicBezTo>
                <a:cubicBezTo>
                  <a:pt x="5658188" y="5254176"/>
                  <a:pt x="5658188" y="5249479"/>
                  <a:pt x="5660537" y="5242432"/>
                </a:cubicBezTo>
                <a:cubicBezTo>
                  <a:pt x="5665235" y="5247130"/>
                  <a:pt x="5669932" y="5249479"/>
                  <a:pt x="5674630" y="5251827"/>
                </a:cubicBezTo>
                <a:cubicBezTo>
                  <a:pt x="5702815" y="5247130"/>
                  <a:pt x="5728652" y="5256525"/>
                  <a:pt x="5728652" y="5275315"/>
                </a:cubicBezTo>
                <a:cubicBezTo>
                  <a:pt x="5754488" y="5280013"/>
                  <a:pt x="5801464" y="5268269"/>
                  <a:pt x="5827300" y="5280013"/>
                </a:cubicBezTo>
                <a:cubicBezTo>
                  <a:pt x="5839044" y="5301152"/>
                  <a:pt x="5862532" y="5310547"/>
                  <a:pt x="5878973" y="5326988"/>
                </a:cubicBezTo>
                <a:cubicBezTo>
                  <a:pt x="5902461" y="5331686"/>
                  <a:pt x="5925949" y="5324639"/>
                  <a:pt x="5944739" y="5329337"/>
                </a:cubicBezTo>
                <a:cubicBezTo>
                  <a:pt x="5965878" y="5334035"/>
                  <a:pt x="5979971" y="5352825"/>
                  <a:pt x="5998761" y="5357523"/>
                </a:cubicBezTo>
                <a:cubicBezTo>
                  <a:pt x="6026947" y="5364569"/>
                  <a:pt x="6050434" y="5341081"/>
                  <a:pt x="6092712" y="5348127"/>
                </a:cubicBezTo>
                <a:cubicBezTo>
                  <a:pt x="6125596" y="5383359"/>
                  <a:pt x="6153780" y="5420939"/>
                  <a:pt x="6179617" y="5460869"/>
                </a:cubicBezTo>
                <a:cubicBezTo>
                  <a:pt x="6257127" y="5463218"/>
                  <a:pt x="6320544" y="5484356"/>
                  <a:pt x="6383961" y="5500798"/>
                </a:cubicBezTo>
                <a:cubicBezTo>
                  <a:pt x="6322893" y="5493752"/>
                  <a:pt x="6259476" y="5467915"/>
                  <a:pt x="6189012" y="5472613"/>
                </a:cubicBezTo>
                <a:cubicBezTo>
                  <a:pt x="6247732" y="5510193"/>
                  <a:pt x="6336986" y="5517240"/>
                  <a:pt x="6398053" y="5550122"/>
                </a:cubicBezTo>
                <a:cubicBezTo>
                  <a:pt x="6367519" y="5545425"/>
                  <a:pt x="6327590" y="5526635"/>
                  <a:pt x="6292358" y="5519588"/>
                </a:cubicBezTo>
                <a:cubicBezTo>
                  <a:pt x="6315846" y="5543076"/>
                  <a:pt x="6355776" y="5552471"/>
                  <a:pt x="6386309" y="5568913"/>
                </a:cubicBezTo>
                <a:cubicBezTo>
                  <a:pt x="6381612" y="5573610"/>
                  <a:pt x="6367519" y="5566564"/>
                  <a:pt x="6362822" y="5561866"/>
                </a:cubicBezTo>
                <a:cubicBezTo>
                  <a:pt x="6362822" y="5568913"/>
                  <a:pt x="6379263" y="5580657"/>
                  <a:pt x="6391007" y="5585354"/>
                </a:cubicBezTo>
                <a:cubicBezTo>
                  <a:pt x="6376914" y="5583005"/>
                  <a:pt x="6365171" y="5571261"/>
                  <a:pt x="6351078" y="5564215"/>
                </a:cubicBezTo>
                <a:cubicBezTo>
                  <a:pt x="6311149" y="5540727"/>
                  <a:pt x="6264173" y="5517240"/>
                  <a:pt x="6212500" y="5503147"/>
                </a:cubicBezTo>
                <a:cubicBezTo>
                  <a:pt x="6210151" y="5503147"/>
                  <a:pt x="6210151" y="5507844"/>
                  <a:pt x="6212500" y="5507844"/>
                </a:cubicBezTo>
                <a:cubicBezTo>
                  <a:pt x="6207803" y="5512542"/>
                  <a:pt x="6200756" y="5496100"/>
                  <a:pt x="6189012" y="5498449"/>
                </a:cubicBezTo>
                <a:cubicBezTo>
                  <a:pt x="6189012" y="5507844"/>
                  <a:pt x="6196059" y="5512542"/>
                  <a:pt x="6200756" y="5519588"/>
                </a:cubicBezTo>
                <a:cubicBezTo>
                  <a:pt x="6207803" y="5519588"/>
                  <a:pt x="6210151" y="5524286"/>
                  <a:pt x="6219547" y="5521937"/>
                </a:cubicBezTo>
                <a:cubicBezTo>
                  <a:pt x="6243034" y="5536029"/>
                  <a:pt x="6266522" y="5545425"/>
                  <a:pt x="6292358" y="5559517"/>
                </a:cubicBezTo>
                <a:cubicBezTo>
                  <a:pt x="6315846" y="5571261"/>
                  <a:pt x="6334637" y="5590051"/>
                  <a:pt x="6358124" y="5601795"/>
                </a:cubicBezTo>
                <a:cubicBezTo>
                  <a:pt x="6407449" y="5627632"/>
                  <a:pt x="6459122" y="5644073"/>
                  <a:pt x="6508446" y="5672259"/>
                </a:cubicBezTo>
                <a:cubicBezTo>
                  <a:pt x="6470866" y="5665212"/>
                  <a:pt x="6430937" y="5634678"/>
                  <a:pt x="6388658" y="5622935"/>
                </a:cubicBezTo>
                <a:cubicBezTo>
                  <a:pt x="6388658" y="5627632"/>
                  <a:pt x="6391007" y="5629981"/>
                  <a:pt x="6393356" y="5629981"/>
                </a:cubicBezTo>
                <a:cubicBezTo>
                  <a:pt x="6365171" y="5611191"/>
                  <a:pt x="6311149" y="5594749"/>
                  <a:pt x="6264173" y="5585354"/>
                </a:cubicBezTo>
                <a:cubicBezTo>
                  <a:pt x="6285312" y="5599447"/>
                  <a:pt x="6313498" y="5611191"/>
                  <a:pt x="6336986" y="5622935"/>
                </a:cubicBezTo>
                <a:cubicBezTo>
                  <a:pt x="6383961" y="5646422"/>
                  <a:pt x="6428588" y="5676956"/>
                  <a:pt x="6466168" y="5709839"/>
                </a:cubicBezTo>
                <a:cubicBezTo>
                  <a:pt x="6430937" y="5691049"/>
                  <a:pt x="6405100" y="5660515"/>
                  <a:pt x="6367519" y="5644073"/>
                </a:cubicBezTo>
                <a:cubicBezTo>
                  <a:pt x="6430937" y="5702793"/>
                  <a:pt x="6522539" y="5754466"/>
                  <a:pt x="6609443" y="5801442"/>
                </a:cubicBezTo>
                <a:cubicBezTo>
                  <a:pt x="6543678" y="5780303"/>
                  <a:pt x="6484958" y="5730978"/>
                  <a:pt x="6405100" y="5714537"/>
                </a:cubicBezTo>
                <a:cubicBezTo>
                  <a:pt x="6459122" y="5756815"/>
                  <a:pt x="6538980" y="5773256"/>
                  <a:pt x="6583607" y="5824929"/>
                </a:cubicBezTo>
                <a:cubicBezTo>
                  <a:pt x="6543678" y="5799093"/>
                  <a:pt x="6503748" y="5773256"/>
                  <a:pt x="6456773" y="5754466"/>
                </a:cubicBezTo>
                <a:cubicBezTo>
                  <a:pt x="6499051" y="5801442"/>
                  <a:pt x="6576561" y="5813185"/>
                  <a:pt x="6625885" y="5853115"/>
                </a:cubicBezTo>
                <a:cubicBezTo>
                  <a:pt x="6585956" y="5846069"/>
                  <a:pt x="6548376" y="5813185"/>
                  <a:pt x="6506097" y="5799093"/>
                </a:cubicBezTo>
                <a:cubicBezTo>
                  <a:pt x="6517841" y="5820232"/>
                  <a:pt x="6536632" y="5834325"/>
                  <a:pt x="6555422" y="5848417"/>
                </a:cubicBezTo>
                <a:cubicBezTo>
                  <a:pt x="6524888" y="5836673"/>
                  <a:pt x="6499051" y="5801442"/>
                  <a:pt x="6468517" y="5785000"/>
                </a:cubicBezTo>
                <a:cubicBezTo>
                  <a:pt x="6463820" y="5794395"/>
                  <a:pt x="6437983" y="5766210"/>
                  <a:pt x="6414495" y="5768559"/>
                </a:cubicBezTo>
                <a:cubicBezTo>
                  <a:pt x="6428588" y="5796744"/>
                  <a:pt x="6466168" y="5822581"/>
                  <a:pt x="6506097" y="5834325"/>
                </a:cubicBezTo>
                <a:cubicBezTo>
                  <a:pt x="6543678" y="5871905"/>
                  <a:pt x="6588304" y="5902439"/>
                  <a:pt x="6625885" y="5940020"/>
                </a:cubicBezTo>
                <a:cubicBezTo>
                  <a:pt x="6590653" y="5921229"/>
                  <a:pt x="6553073" y="5881300"/>
                  <a:pt x="6513144" y="5857812"/>
                </a:cubicBezTo>
                <a:cubicBezTo>
                  <a:pt x="6546027" y="5897742"/>
                  <a:pt x="6590653" y="5928276"/>
                  <a:pt x="6621187" y="5968205"/>
                </a:cubicBezTo>
                <a:cubicBezTo>
                  <a:pt x="6665815" y="5982297"/>
                  <a:pt x="6708092" y="5996390"/>
                  <a:pt x="6745673" y="6019878"/>
                </a:cubicBezTo>
                <a:cubicBezTo>
                  <a:pt x="6719836" y="6012832"/>
                  <a:pt x="6684605" y="5996390"/>
                  <a:pt x="6651722" y="5989344"/>
                </a:cubicBezTo>
                <a:cubicBezTo>
                  <a:pt x="6663466" y="6010483"/>
                  <a:pt x="6696348" y="6029273"/>
                  <a:pt x="6712790" y="6052761"/>
                </a:cubicBezTo>
                <a:cubicBezTo>
                  <a:pt x="6686953" y="6038668"/>
                  <a:pt x="6663466" y="6029273"/>
                  <a:pt x="6635280" y="6019878"/>
                </a:cubicBezTo>
                <a:cubicBezTo>
                  <a:pt x="6656419" y="6052761"/>
                  <a:pt x="6694000" y="6092690"/>
                  <a:pt x="6731580" y="6116178"/>
                </a:cubicBezTo>
                <a:cubicBezTo>
                  <a:pt x="6672861" y="6087992"/>
                  <a:pt x="6611792" y="6041017"/>
                  <a:pt x="6543678" y="6012832"/>
                </a:cubicBezTo>
                <a:cubicBezTo>
                  <a:pt x="6614141" y="6071551"/>
                  <a:pt x="6712790" y="6104434"/>
                  <a:pt x="6717487" y="6179595"/>
                </a:cubicBezTo>
                <a:cubicBezTo>
                  <a:pt x="6699284" y="6160218"/>
                  <a:pt x="6679760" y="6142308"/>
                  <a:pt x="6659025" y="6125683"/>
                </a:cubicBezTo>
                <a:lnTo>
                  <a:pt x="6630938" y="6105940"/>
                </a:lnTo>
                <a:lnTo>
                  <a:pt x="6617664" y="6097387"/>
                </a:lnTo>
                <a:lnTo>
                  <a:pt x="6518193" y="6042732"/>
                </a:lnTo>
                <a:lnTo>
                  <a:pt x="6510809" y="6039119"/>
                </a:lnTo>
                <a:lnTo>
                  <a:pt x="6511969" y="6076835"/>
                </a:lnTo>
                <a:cubicBezTo>
                  <a:pt x="6514318" y="6090341"/>
                  <a:pt x="6517841" y="6104434"/>
                  <a:pt x="6520190" y="6118526"/>
                </a:cubicBezTo>
                <a:cubicBezTo>
                  <a:pt x="6534283" y="6203082"/>
                  <a:pt x="6543678" y="6299382"/>
                  <a:pt x="6571863" y="6369845"/>
                </a:cubicBezTo>
                <a:cubicBezTo>
                  <a:pt x="6548375" y="6324044"/>
                  <a:pt x="6531934" y="6267086"/>
                  <a:pt x="6519896" y="6206606"/>
                </a:cubicBezTo>
                <a:lnTo>
                  <a:pt x="6495667" y="6031710"/>
                </a:lnTo>
                <a:lnTo>
                  <a:pt x="6442681" y="6005785"/>
                </a:lnTo>
                <a:cubicBezTo>
                  <a:pt x="6447378" y="6095039"/>
                  <a:pt x="6463820" y="6203082"/>
                  <a:pt x="6473214" y="6287639"/>
                </a:cubicBezTo>
                <a:cubicBezTo>
                  <a:pt x="6447378" y="6205431"/>
                  <a:pt x="6430937" y="6095039"/>
                  <a:pt x="6433285" y="5991693"/>
                </a:cubicBezTo>
                <a:cubicBezTo>
                  <a:pt x="6440332" y="5994041"/>
                  <a:pt x="6452076" y="5994041"/>
                  <a:pt x="6456773" y="5998739"/>
                </a:cubicBezTo>
                <a:cubicBezTo>
                  <a:pt x="6449727" y="5984647"/>
                  <a:pt x="6437396" y="5987730"/>
                  <a:pt x="6428698" y="5984206"/>
                </a:cubicBezTo>
                <a:lnTo>
                  <a:pt x="6428588" y="5984105"/>
                </a:lnTo>
                <a:lnTo>
                  <a:pt x="6428588" y="5944717"/>
                </a:lnTo>
                <a:cubicBezTo>
                  <a:pt x="6426239" y="5944717"/>
                  <a:pt x="6426239" y="5942368"/>
                  <a:pt x="6421541" y="5942368"/>
                </a:cubicBezTo>
                <a:cubicBezTo>
                  <a:pt x="6414495" y="6033971"/>
                  <a:pt x="6414495" y="6132619"/>
                  <a:pt x="6435634" y="6207780"/>
                </a:cubicBezTo>
                <a:lnTo>
                  <a:pt x="6431244" y="6125825"/>
                </a:lnTo>
                <a:lnTo>
                  <a:pt x="6432111" y="6139079"/>
                </a:lnTo>
                <a:cubicBezTo>
                  <a:pt x="6435635" y="6191926"/>
                  <a:pt x="6440332" y="6244187"/>
                  <a:pt x="6449727" y="6297034"/>
                </a:cubicBezTo>
                <a:cubicBezTo>
                  <a:pt x="6414495" y="6214826"/>
                  <a:pt x="6409797" y="6066854"/>
                  <a:pt x="6414495" y="5970554"/>
                </a:cubicBezTo>
                <a:cubicBezTo>
                  <a:pt x="6412146" y="5965856"/>
                  <a:pt x="6409797" y="5958810"/>
                  <a:pt x="6402751" y="5956461"/>
                </a:cubicBezTo>
                <a:cubicBezTo>
                  <a:pt x="6409797" y="6041017"/>
                  <a:pt x="6407449" y="6132619"/>
                  <a:pt x="6412146" y="6210129"/>
                </a:cubicBezTo>
                <a:cubicBezTo>
                  <a:pt x="6414495" y="6252407"/>
                  <a:pt x="6423890" y="6282942"/>
                  <a:pt x="6445029" y="6311126"/>
                </a:cubicBezTo>
                <a:cubicBezTo>
                  <a:pt x="6433285" y="6313475"/>
                  <a:pt x="6428588" y="6287639"/>
                  <a:pt x="6421541" y="6278244"/>
                </a:cubicBezTo>
                <a:cubicBezTo>
                  <a:pt x="6414495" y="6297034"/>
                  <a:pt x="6428588" y="6318173"/>
                  <a:pt x="6428588" y="6336963"/>
                </a:cubicBezTo>
                <a:cubicBezTo>
                  <a:pt x="6407449" y="6264151"/>
                  <a:pt x="6383961" y="6191339"/>
                  <a:pt x="6369868" y="6109131"/>
                </a:cubicBezTo>
                <a:cubicBezTo>
                  <a:pt x="6362822" y="6156107"/>
                  <a:pt x="6369868" y="6214826"/>
                  <a:pt x="6374566" y="6261802"/>
                </a:cubicBezTo>
                <a:cubicBezTo>
                  <a:pt x="6348730" y="6179595"/>
                  <a:pt x="6346381" y="6059808"/>
                  <a:pt x="6351078" y="5958810"/>
                </a:cubicBezTo>
                <a:cubicBezTo>
                  <a:pt x="6353427" y="5937671"/>
                  <a:pt x="6358124" y="5914183"/>
                  <a:pt x="6346381" y="5895393"/>
                </a:cubicBezTo>
                <a:cubicBezTo>
                  <a:pt x="6351078" y="6017529"/>
                  <a:pt x="6325242" y="6177247"/>
                  <a:pt x="6348730" y="6278244"/>
                </a:cubicBezTo>
                <a:cubicBezTo>
                  <a:pt x="6315846" y="6200734"/>
                  <a:pt x="6327590" y="6076249"/>
                  <a:pt x="6325242" y="5965856"/>
                </a:cubicBezTo>
                <a:cubicBezTo>
                  <a:pt x="6315846" y="6057459"/>
                  <a:pt x="6306451" y="6165503"/>
                  <a:pt x="6315846" y="6257105"/>
                </a:cubicBezTo>
                <a:cubicBezTo>
                  <a:pt x="6304102" y="6235966"/>
                  <a:pt x="6306451" y="6191339"/>
                  <a:pt x="6304102" y="6153759"/>
                </a:cubicBezTo>
                <a:cubicBezTo>
                  <a:pt x="6301754" y="6112655"/>
                  <a:pt x="6300579" y="6066267"/>
                  <a:pt x="6301167" y="6021640"/>
                </a:cubicBezTo>
                <a:lnTo>
                  <a:pt x="6303111" y="5966312"/>
                </a:lnTo>
                <a:lnTo>
                  <a:pt x="6304323" y="5955948"/>
                </a:lnTo>
                <a:lnTo>
                  <a:pt x="6304295" y="5947854"/>
                </a:lnTo>
                <a:lnTo>
                  <a:pt x="6308800" y="5900090"/>
                </a:lnTo>
                <a:cubicBezTo>
                  <a:pt x="6311149" y="5883649"/>
                  <a:pt x="6322893" y="5869556"/>
                  <a:pt x="6311149" y="5855464"/>
                </a:cubicBezTo>
                <a:lnTo>
                  <a:pt x="6304160" y="5907650"/>
                </a:lnTo>
                <a:lnTo>
                  <a:pt x="6304102" y="5890695"/>
                </a:lnTo>
                <a:lnTo>
                  <a:pt x="6294797" y="5973674"/>
                </a:lnTo>
                <a:lnTo>
                  <a:pt x="6282964" y="6048357"/>
                </a:lnTo>
                <a:lnTo>
                  <a:pt x="6281826" y="6085234"/>
                </a:lnTo>
                <a:lnTo>
                  <a:pt x="6275917" y="6134968"/>
                </a:lnTo>
                <a:lnTo>
                  <a:pt x="6281192" y="6105813"/>
                </a:lnTo>
                <a:lnTo>
                  <a:pt x="6280101" y="6141171"/>
                </a:lnTo>
                <a:cubicBezTo>
                  <a:pt x="6282817" y="6171374"/>
                  <a:pt x="6290010" y="6200734"/>
                  <a:pt x="6304102" y="6228919"/>
                </a:cubicBezTo>
                <a:cubicBezTo>
                  <a:pt x="6287661" y="6208955"/>
                  <a:pt x="6277091" y="6180182"/>
                  <a:pt x="6271807" y="6147593"/>
                </a:cubicBezTo>
                <a:lnTo>
                  <a:pt x="6271368" y="6069830"/>
                </a:lnTo>
                <a:lnTo>
                  <a:pt x="6279440" y="5973196"/>
                </a:lnTo>
                <a:cubicBezTo>
                  <a:pt x="6282376" y="5931212"/>
                  <a:pt x="6285312" y="5890696"/>
                  <a:pt x="6290010" y="5855464"/>
                </a:cubicBezTo>
                <a:cubicBezTo>
                  <a:pt x="6292358" y="5836673"/>
                  <a:pt x="6311149" y="5813185"/>
                  <a:pt x="6290010" y="5801442"/>
                </a:cubicBezTo>
                <a:cubicBezTo>
                  <a:pt x="6295295" y="5880713"/>
                  <a:pt x="6260944" y="5956021"/>
                  <a:pt x="6258301" y="6028356"/>
                </a:cubicBezTo>
                <a:lnTo>
                  <a:pt x="6264150" y="6067859"/>
                </a:lnTo>
                <a:lnTo>
                  <a:pt x="6250374" y="6115591"/>
                </a:lnTo>
                <a:cubicBezTo>
                  <a:pt x="6244796" y="6139079"/>
                  <a:pt x="6244209" y="6160805"/>
                  <a:pt x="6259476" y="6177247"/>
                </a:cubicBezTo>
                <a:cubicBezTo>
                  <a:pt x="6250081" y="6186641"/>
                  <a:pt x="6247732" y="6165503"/>
                  <a:pt x="6243034" y="6163154"/>
                </a:cubicBezTo>
                <a:cubicBezTo>
                  <a:pt x="6228942" y="6184293"/>
                  <a:pt x="6240686" y="6214826"/>
                  <a:pt x="6238337" y="6245361"/>
                </a:cubicBezTo>
                <a:cubicBezTo>
                  <a:pt x="6221895" y="6193688"/>
                  <a:pt x="6231291" y="6120875"/>
                  <a:pt x="6212500" y="6071551"/>
                </a:cubicBezTo>
                <a:cubicBezTo>
                  <a:pt x="6196059" y="6109131"/>
                  <a:pt x="6207803" y="6165503"/>
                  <a:pt x="6212500" y="6205431"/>
                </a:cubicBezTo>
                <a:cubicBezTo>
                  <a:pt x="6198407" y="6184293"/>
                  <a:pt x="6203105" y="6144363"/>
                  <a:pt x="6191361" y="6118527"/>
                </a:cubicBezTo>
                <a:cubicBezTo>
                  <a:pt x="6189012" y="6106783"/>
                  <a:pt x="6196059" y="6120875"/>
                  <a:pt x="6196059" y="6113829"/>
                </a:cubicBezTo>
                <a:cubicBezTo>
                  <a:pt x="6200756" y="6012832"/>
                  <a:pt x="6221895" y="5876602"/>
                  <a:pt x="6217198" y="5787349"/>
                </a:cubicBezTo>
                <a:cubicBezTo>
                  <a:pt x="6217198" y="5782652"/>
                  <a:pt x="6218960" y="5777367"/>
                  <a:pt x="6219253" y="5772669"/>
                </a:cubicBezTo>
                <a:lnTo>
                  <a:pt x="6215701" y="5766800"/>
                </a:lnTo>
                <a:lnTo>
                  <a:pt x="6217198" y="5758283"/>
                </a:lnTo>
                <a:cubicBezTo>
                  <a:pt x="6217785" y="5748594"/>
                  <a:pt x="6218372" y="5739199"/>
                  <a:pt x="6221895" y="5733327"/>
                </a:cubicBezTo>
                <a:cubicBezTo>
                  <a:pt x="6221895" y="5728630"/>
                  <a:pt x="6214849" y="5726281"/>
                  <a:pt x="6210151" y="5723932"/>
                </a:cubicBezTo>
                <a:cubicBezTo>
                  <a:pt x="6208977" y="5735676"/>
                  <a:pt x="6209565" y="5748007"/>
                  <a:pt x="6210445" y="5758870"/>
                </a:cubicBezTo>
                <a:lnTo>
                  <a:pt x="6211296" y="5769686"/>
                </a:lnTo>
                <a:lnTo>
                  <a:pt x="6187838" y="5928863"/>
                </a:lnTo>
                <a:cubicBezTo>
                  <a:pt x="6181966" y="5986995"/>
                  <a:pt x="6180792" y="6046889"/>
                  <a:pt x="6191361" y="6106783"/>
                </a:cubicBezTo>
                <a:cubicBezTo>
                  <a:pt x="6156129" y="6017529"/>
                  <a:pt x="6186663" y="5893044"/>
                  <a:pt x="6196059" y="5796744"/>
                </a:cubicBezTo>
                <a:cubicBezTo>
                  <a:pt x="6197233" y="5788524"/>
                  <a:pt x="6198408" y="5777954"/>
                  <a:pt x="6198114" y="5767972"/>
                </a:cubicBezTo>
                <a:lnTo>
                  <a:pt x="6193584" y="5751033"/>
                </a:lnTo>
                <a:lnTo>
                  <a:pt x="6196059" y="5726281"/>
                </a:lnTo>
                <a:cubicBezTo>
                  <a:pt x="6196059" y="5719234"/>
                  <a:pt x="6205454" y="5716886"/>
                  <a:pt x="6198407" y="5707490"/>
                </a:cubicBezTo>
                <a:cubicBezTo>
                  <a:pt x="6198407" y="5705142"/>
                  <a:pt x="6196059" y="5705142"/>
                  <a:pt x="6193710" y="5705142"/>
                </a:cubicBezTo>
                <a:cubicBezTo>
                  <a:pt x="6195472" y="5719235"/>
                  <a:pt x="6194738" y="5732447"/>
                  <a:pt x="6192793" y="5744961"/>
                </a:cubicBezTo>
                <a:lnTo>
                  <a:pt x="6192408" y="5746636"/>
                </a:lnTo>
                <a:lnTo>
                  <a:pt x="6191361" y="5742722"/>
                </a:lnTo>
                <a:lnTo>
                  <a:pt x="6190033" y="5756977"/>
                </a:lnTo>
                <a:lnTo>
                  <a:pt x="6184608" y="5780596"/>
                </a:lnTo>
                <a:cubicBezTo>
                  <a:pt x="6178443" y="5803203"/>
                  <a:pt x="6172571" y="5823755"/>
                  <a:pt x="6177268" y="5843720"/>
                </a:cubicBezTo>
                <a:cubicBezTo>
                  <a:pt x="6168460" y="5849005"/>
                  <a:pt x="6166258" y="5867501"/>
                  <a:pt x="6171653" y="5877410"/>
                </a:cubicBezTo>
                <a:lnTo>
                  <a:pt x="6173645" y="5878971"/>
                </a:lnTo>
                <a:lnTo>
                  <a:pt x="6173452" y="5880126"/>
                </a:lnTo>
                <a:lnTo>
                  <a:pt x="6172426" y="5887391"/>
                </a:lnTo>
                <a:lnTo>
                  <a:pt x="6167873" y="5883649"/>
                </a:lnTo>
                <a:cubicBezTo>
                  <a:pt x="6166699" y="5891870"/>
                  <a:pt x="6165524" y="5900091"/>
                  <a:pt x="6165231" y="5907724"/>
                </a:cubicBezTo>
                <a:lnTo>
                  <a:pt x="6167292" y="5923755"/>
                </a:lnTo>
                <a:lnTo>
                  <a:pt x="6166056" y="5932508"/>
                </a:lnTo>
                <a:lnTo>
                  <a:pt x="6163175" y="5930624"/>
                </a:lnTo>
                <a:cubicBezTo>
                  <a:pt x="6163175" y="5932973"/>
                  <a:pt x="6163175" y="5935322"/>
                  <a:pt x="6163175" y="5937671"/>
                </a:cubicBezTo>
                <a:lnTo>
                  <a:pt x="6164203" y="5945635"/>
                </a:lnTo>
                <a:lnTo>
                  <a:pt x="6163286" y="5952130"/>
                </a:lnTo>
                <a:cubicBezTo>
                  <a:pt x="6160827" y="5977160"/>
                  <a:pt x="6159653" y="6003437"/>
                  <a:pt x="6160827" y="6031622"/>
                </a:cubicBezTo>
                <a:cubicBezTo>
                  <a:pt x="6163175" y="6085644"/>
                  <a:pt x="6179617" y="6132619"/>
                  <a:pt x="6184315" y="6184293"/>
                </a:cubicBezTo>
                <a:cubicBezTo>
                  <a:pt x="6174919" y="6156107"/>
                  <a:pt x="6163175" y="6132619"/>
                  <a:pt x="6156129" y="6102085"/>
                </a:cubicBezTo>
                <a:cubicBezTo>
                  <a:pt x="6160827" y="6109131"/>
                  <a:pt x="6163175" y="6123224"/>
                  <a:pt x="6167873" y="6132619"/>
                </a:cubicBezTo>
                <a:cubicBezTo>
                  <a:pt x="6149083" y="6048064"/>
                  <a:pt x="6151432" y="5944717"/>
                  <a:pt x="6160827" y="5860161"/>
                </a:cubicBezTo>
                <a:lnTo>
                  <a:pt x="6152261" y="5920124"/>
                </a:lnTo>
                <a:lnTo>
                  <a:pt x="6150551" y="5912715"/>
                </a:lnTo>
                <a:cubicBezTo>
                  <a:pt x="6147909" y="5904788"/>
                  <a:pt x="6145560" y="5900091"/>
                  <a:pt x="6151432" y="5902439"/>
                </a:cubicBezTo>
                <a:cubicBezTo>
                  <a:pt x="6153780" y="5881300"/>
                  <a:pt x="6142037" y="5871905"/>
                  <a:pt x="6134991" y="5860161"/>
                </a:cubicBezTo>
                <a:cubicBezTo>
                  <a:pt x="6138514" y="5879539"/>
                  <a:pt x="6131468" y="5908165"/>
                  <a:pt x="6138624" y="5927212"/>
                </a:cubicBezTo>
                <a:lnTo>
                  <a:pt x="6149423" y="5939990"/>
                </a:lnTo>
                <a:lnTo>
                  <a:pt x="6146746" y="5958727"/>
                </a:lnTo>
                <a:lnTo>
                  <a:pt x="6139688" y="5942368"/>
                </a:lnTo>
                <a:cubicBezTo>
                  <a:pt x="6142037" y="5975251"/>
                  <a:pt x="6137339" y="6015180"/>
                  <a:pt x="6146734" y="6041017"/>
                </a:cubicBezTo>
                <a:lnTo>
                  <a:pt x="6148045" y="6015239"/>
                </a:lnTo>
                <a:lnTo>
                  <a:pt x="6151432" y="6080946"/>
                </a:lnTo>
                <a:cubicBezTo>
                  <a:pt x="6144386" y="6071551"/>
                  <a:pt x="6144386" y="6055110"/>
                  <a:pt x="6139688" y="6041017"/>
                </a:cubicBezTo>
                <a:cubicBezTo>
                  <a:pt x="6132642" y="6052761"/>
                  <a:pt x="6146734" y="6087992"/>
                  <a:pt x="6149083" y="6106783"/>
                </a:cubicBezTo>
                <a:cubicBezTo>
                  <a:pt x="6149083" y="6113829"/>
                  <a:pt x="6149083" y="6142015"/>
                  <a:pt x="6146734" y="6118527"/>
                </a:cubicBezTo>
                <a:cubicBezTo>
                  <a:pt x="6134991" y="6076249"/>
                  <a:pt x="6132642" y="6022227"/>
                  <a:pt x="6118549" y="5984646"/>
                </a:cubicBezTo>
                <a:cubicBezTo>
                  <a:pt x="6106805" y="6029273"/>
                  <a:pt x="6109154" y="6090341"/>
                  <a:pt x="6125596" y="6130271"/>
                </a:cubicBezTo>
                <a:cubicBezTo>
                  <a:pt x="6109154" y="6109131"/>
                  <a:pt x="6102108" y="6071551"/>
                  <a:pt x="6095061" y="6038668"/>
                </a:cubicBezTo>
                <a:cubicBezTo>
                  <a:pt x="6088015" y="6010483"/>
                  <a:pt x="6076271" y="5977600"/>
                  <a:pt x="6071573" y="5947066"/>
                </a:cubicBezTo>
                <a:cubicBezTo>
                  <a:pt x="6069225" y="5931799"/>
                  <a:pt x="6069225" y="5916532"/>
                  <a:pt x="6069225" y="5902733"/>
                </a:cubicBezTo>
                <a:lnTo>
                  <a:pt x="6067177" y="5871757"/>
                </a:lnTo>
                <a:lnTo>
                  <a:pt x="6069224" y="5876602"/>
                </a:lnTo>
                <a:cubicBezTo>
                  <a:pt x="6071573" y="5839022"/>
                  <a:pt x="6076271" y="5803790"/>
                  <a:pt x="6048085" y="5789698"/>
                </a:cubicBezTo>
                <a:cubicBezTo>
                  <a:pt x="6046911" y="5807314"/>
                  <a:pt x="6048086" y="5821407"/>
                  <a:pt x="6051609" y="5834912"/>
                </a:cubicBezTo>
                <a:lnTo>
                  <a:pt x="6059081" y="5852596"/>
                </a:lnTo>
                <a:lnTo>
                  <a:pt x="6055132" y="5846068"/>
                </a:lnTo>
                <a:cubicBezTo>
                  <a:pt x="6050434" y="5839022"/>
                  <a:pt x="6046911" y="5835499"/>
                  <a:pt x="6050434" y="5846069"/>
                </a:cubicBezTo>
                <a:cubicBezTo>
                  <a:pt x="6041039" y="5848417"/>
                  <a:pt x="6048085" y="5834325"/>
                  <a:pt x="6041039" y="5836673"/>
                </a:cubicBezTo>
                <a:cubicBezTo>
                  <a:pt x="6036342" y="5848417"/>
                  <a:pt x="6036342" y="5867207"/>
                  <a:pt x="6036342" y="5890695"/>
                </a:cubicBezTo>
                <a:cubicBezTo>
                  <a:pt x="6041039" y="5897742"/>
                  <a:pt x="6048085" y="5897742"/>
                  <a:pt x="6055132" y="5902439"/>
                </a:cubicBezTo>
                <a:cubicBezTo>
                  <a:pt x="6050434" y="5909486"/>
                  <a:pt x="6045737" y="5900090"/>
                  <a:pt x="6038690" y="5902439"/>
                </a:cubicBezTo>
                <a:cubicBezTo>
                  <a:pt x="6038690" y="5909486"/>
                  <a:pt x="6048085" y="5918880"/>
                  <a:pt x="6045737" y="5930624"/>
                </a:cubicBezTo>
                <a:cubicBezTo>
                  <a:pt x="6043388" y="5930624"/>
                  <a:pt x="6038690" y="5930624"/>
                  <a:pt x="6036342" y="5930624"/>
                </a:cubicBezTo>
                <a:cubicBezTo>
                  <a:pt x="6038690" y="5984646"/>
                  <a:pt x="6045737" y="6031622"/>
                  <a:pt x="6055132" y="6078598"/>
                </a:cubicBezTo>
                <a:cubicBezTo>
                  <a:pt x="6050434" y="6076249"/>
                  <a:pt x="6045737" y="6062156"/>
                  <a:pt x="6045737" y="6057459"/>
                </a:cubicBezTo>
                <a:cubicBezTo>
                  <a:pt x="6036342" y="6012832"/>
                  <a:pt x="6031644" y="5937671"/>
                  <a:pt x="6026947" y="5897742"/>
                </a:cubicBezTo>
                <a:cubicBezTo>
                  <a:pt x="6024011" y="5897742"/>
                  <a:pt x="6021516" y="5896274"/>
                  <a:pt x="6019277" y="5893962"/>
                </a:cubicBezTo>
                <a:lnTo>
                  <a:pt x="6018513" y="5892860"/>
                </a:lnTo>
                <a:lnTo>
                  <a:pt x="6017405" y="5872676"/>
                </a:lnTo>
                <a:cubicBezTo>
                  <a:pt x="6014469" y="5862217"/>
                  <a:pt x="6008743" y="5853116"/>
                  <a:pt x="5998761" y="5846069"/>
                </a:cubicBezTo>
                <a:cubicBezTo>
                  <a:pt x="5997587" y="5869557"/>
                  <a:pt x="5996412" y="5895393"/>
                  <a:pt x="5997293" y="5919762"/>
                </a:cubicBezTo>
                <a:lnTo>
                  <a:pt x="5998895" y="5937721"/>
                </a:lnTo>
                <a:lnTo>
                  <a:pt x="5997550" y="5949158"/>
                </a:lnTo>
                <a:cubicBezTo>
                  <a:pt x="5995679" y="5984060"/>
                  <a:pt x="5998761" y="6029861"/>
                  <a:pt x="6005808" y="6059808"/>
                </a:cubicBezTo>
                <a:cubicBezTo>
                  <a:pt x="5989366" y="6019878"/>
                  <a:pt x="5989366" y="5963507"/>
                  <a:pt x="5989366" y="5907137"/>
                </a:cubicBezTo>
                <a:cubicBezTo>
                  <a:pt x="5968227" y="5940020"/>
                  <a:pt x="5970576" y="6003436"/>
                  <a:pt x="5972925" y="6050412"/>
                </a:cubicBezTo>
                <a:cubicBezTo>
                  <a:pt x="5951786" y="5986995"/>
                  <a:pt x="5947088" y="5902439"/>
                  <a:pt x="5942390" y="5836673"/>
                </a:cubicBezTo>
                <a:cubicBezTo>
                  <a:pt x="5935344" y="5846069"/>
                  <a:pt x="5937693" y="5860161"/>
                  <a:pt x="5942390" y="5871905"/>
                </a:cubicBezTo>
                <a:cubicBezTo>
                  <a:pt x="5928298" y="5900090"/>
                  <a:pt x="5947088" y="5958810"/>
                  <a:pt x="5942390" y="5977600"/>
                </a:cubicBezTo>
                <a:cubicBezTo>
                  <a:pt x="5925949" y="5940020"/>
                  <a:pt x="5940042" y="5874254"/>
                  <a:pt x="5923600" y="5839022"/>
                </a:cubicBezTo>
                <a:cubicBezTo>
                  <a:pt x="5916554" y="5883649"/>
                  <a:pt x="5923600" y="5932973"/>
                  <a:pt x="5925949" y="5975251"/>
                </a:cubicBezTo>
                <a:cubicBezTo>
                  <a:pt x="5902461" y="5911834"/>
                  <a:pt x="5930647" y="5813185"/>
                  <a:pt x="5893066" y="5766210"/>
                </a:cubicBezTo>
                <a:cubicBezTo>
                  <a:pt x="5893066" y="5789698"/>
                  <a:pt x="5902461" y="5810837"/>
                  <a:pt x="5904810" y="5839022"/>
                </a:cubicBezTo>
                <a:cubicBezTo>
                  <a:pt x="5900113" y="5829627"/>
                  <a:pt x="5895415" y="5819645"/>
                  <a:pt x="5889543" y="5810250"/>
                </a:cubicBezTo>
                <a:lnTo>
                  <a:pt x="5876073" y="5795006"/>
                </a:lnTo>
                <a:lnTo>
                  <a:pt x="5878680" y="5783239"/>
                </a:lnTo>
                <a:cubicBezTo>
                  <a:pt x="5881323" y="5762099"/>
                  <a:pt x="5878974" y="5741548"/>
                  <a:pt x="5864881" y="5730978"/>
                </a:cubicBezTo>
                <a:lnTo>
                  <a:pt x="5863322" y="5802687"/>
                </a:lnTo>
                <a:lnTo>
                  <a:pt x="5854348" y="5836894"/>
                </a:lnTo>
                <a:cubicBezTo>
                  <a:pt x="5848293" y="5878071"/>
                  <a:pt x="5853138" y="5921230"/>
                  <a:pt x="5846091" y="5956461"/>
                </a:cubicBezTo>
                <a:cubicBezTo>
                  <a:pt x="5834347" y="5890695"/>
                  <a:pt x="5855486" y="5824929"/>
                  <a:pt x="5850788" y="5775605"/>
                </a:cubicBezTo>
                <a:lnTo>
                  <a:pt x="5836679" y="5808338"/>
                </a:lnTo>
                <a:lnTo>
                  <a:pt x="5837870" y="5799974"/>
                </a:lnTo>
                <a:cubicBezTo>
                  <a:pt x="5843742" y="5760338"/>
                  <a:pt x="5848440" y="5722758"/>
                  <a:pt x="5843742" y="5688700"/>
                </a:cubicBezTo>
                <a:cubicBezTo>
                  <a:pt x="5834347" y="5681654"/>
                  <a:pt x="5831998" y="5686352"/>
                  <a:pt x="5822603" y="5672259"/>
                </a:cubicBezTo>
                <a:cubicBezTo>
                  <a:pt x="5810272" y="5725106"/>
                  <a:pt x="5805868" y="5801736"/>
                  <a:pt x="5813355" y="5865483"/>
                </a:cubicBezTo>
                <a:lnTo>
                  <a:pt x="5820008" y="5898810"/>
                </a:lnTo>
                <a:lnTo>
                  <a:pt x="5814089" y="5924459"/>
                </a:lnTo>
                <a:cubicBezTo>
                  <a:pt x="5813208" y="5934735"/>
                  <a:pt x="5813208" y="5945892"/>
                  <a:pt x="5813208" y="5956461"/>
                </a:cubicBezTo>
                <a:cubicBezTo>
                  <a:pt x="5813208" y="5972902"/>
                  <a:pt x="5808510" y="5956461"/>
                  <a:pt x="5810859" y="5949415"/>
                </a:cubicBezTo>
                <a:lnTo>
                  <a:pt x="5812932" y="5894505"/>
                </a:lnTo>
                <a:lnTo>
                  <a:pt x="5813208" y="5895393"/>
                </a:lnTo>
                <a:lnTo>
                  <a:pt x="5812973" y="5893411"/>
                </a:lnTo>
                <a:lnTo>
                  <a:pt x="5813796" y="5871612"/>
                </a:lnTo>
                <a:cubicBezTo>
                  <a:pt x="5813209" y="5845482"/>
                  <a:pt x="5810860" y="5819058"/>
                  <a:pt x="5806162" y="5792047"/>
                </a:cubicBezTo>
                <a:lnTo>
                  <a:pt x="5804101" y="5799379"/>
                </a:lnTo>
                <a:lnTo>
                  <a:pt x="5803813" y="5795276"/>
                </a:lnTo>
                <a:cubicBezTo>
                  <a:pt x="5800877" y="5761512"/>
                  <a:pt x="5795592" y="5729804"/>
                  <a:pt x="5780325" y="5707490"/>
                </a:cubicBezTo>
                <a:cubicBezTo>
                  <a:pt x="5774453" y="5740373"/>
                  <a:pt x="5777977" y="5773843"/>
                  <a:pt x="5785316" y="5805846"/>
                </a:cubicBezTo>
                <a:lnTo>
                  <a:pt x="5794234" y="5834476"/>
                </a:lnTo>
                <a:lnTo>
                  <a:pt x="5792326" y="5841261"/>
                </a:lnTo>
                <a:cubicBezTo>
                  <a:pt x="5782087" y="5893338"/>
                  <a:pt x="5782087" y="5952351"/>
                  <a:pt x="5787371" y="6003436"/>
                </a:cubicBezTo>
                <a:cubicBezTo>
                  <a:pt x="5775627" y="5998739"/>
                  <a:pt x="5782674" y="5982297"/>
                  <a:pt x="5780325" y="5970554"/>
                </a:cubicBezTo>
                <a:cubicBezTo>
                  <a:pt x="5770930" y="5907137"/>
                  <a:pt x="5735698" y="5836673"/>
                  <a:pt x="5726303" y="5768559"/>
                </a:cubicBezTo>
                <a:cubicBezTo>
                  <a:pt x="5716908" y="5817883"/>
                  <a:pt x="5721605" y="5878951"/>
                  <a:pt x="5726303" y="5925927"/>
                </a:cubicBezTo>
                <a:cubicBezTo>
                  <a:pt x="5705164" y="5860161"/>
                  <a:pt x="5731000" y="5752117"/>
                  <a:pt x="5714559" y="5679305"/>
                </a:cubicBezTo>
                <a:cubicBezTo>
                  <a:pt x="5700467" y="5742722"/>
                  <a:pt x="5695769" y="5824929"/>
                  <a:pt x="5705164" y="5897742"/>
                </a:cubicBezTo>
                <a:cubicBezTo>
                  <a:pt x="5688723" y="5853115"/>
                  <a:pt x="5698118" y="5803790"/>
                  <a:pt x="5700467" y="5752117"/>
                </a:cubicBezTo>
                <a:cubicBezTo>
                  <a:pt x="5702815" y="5716886"/>
                  <a:pt x="5712210" y="5676956"/>
                  <a:pt x="5705164" y="5644073"/>
                </a:cubicBezTo>
                <a:cubicBezTo>
                  <a:pt x="5700467" y="5620586"/>
                  <a:pt x="5672281" y="5601795"/>
                  <a:pt x="5674630" y="5573610"/>
                </a:cubicBezTo>
                <a:lnTo>
                  <a:pt x="5672443" y="5585100"/>
                </a:lnTo>
                <a:lnTo>
                  <a:pt x="5675511" y="5535736"/>
                </a:lnTo>
                <a:cubicBezTo>
                  <a:pt x="5677566" y="5519001"/>
                  <a:pt x="5678153" y="5504321"/>
                  <a:pt x="5669932" y="5496100"/>
                </a:cubicBezTo>
                <a:cubicBezTo>
                  <a:pt x="5669932" y="5520763"/>
                  <a:pt x="5663326" y="5545425"/>
                  <a:pt x="5665969" y="5567114"/>
                </a:cubicBezTo>
                <a:lnTo>
                  <a:pt x="5672075" y="5587032"/>
                </a:lnTo>
                <a:lnTo>
                  <a:pt x="5657088" y="5665763"/>
                </a:lnTo>
                <a:cubicBezTo>
                  <a:pt x="5648940" y="5766944"/>
                  <a:pt x="5665235" y="5888934"/>
                  <a:pt x="5672281" y="5975251"/>
                </a:cubicBezTo>
                <a:cubicBezTo>
                  <a:pt x="5672281" y="5977600"/>
                  <a:pt x="5674630" y="5994041"/>
                  <a:pt x="5672281" y="5977600"/>
                </a:cubicBezTo>
                <a:cubicBezTo>
                  <a:pt x="5658188" y="5911834"/>
                  <a:pt x="5641747" y="5822581"/>
                  <a:pt x="5646445" y="5740374"/>
                </a:cubicBezTo>
                <a:cubicBezTo>
                  <a:pt x="5648793" y="5714537"/>
                  <a:pt x="5653491" y="5686352"/>
                  <a:pt x="5641747" y="5667561"/>
                </a:cubicBezTo>
                <a:cubicBezTo>
                  <a:pt x="5646445" y="5667561"/>
                  <a:pt x="5644096" y="5676956"/>
                  <a:pt x="5651142" y="5676956"/>
                </a:cubicBezTo>
                <a:cubicBezTo>
                  <a:pt x="5648793" y="5625283"/>
                  <a:pt x="5667583" y="5564215"/>
                  <a:pt x="5651142" y="5521937"/>
                </a:cubicBezTo>
                <a:cubicBezTo>
                  <a:pt x="5644096" y="5571261"/>
                  <a:pt x="5641747" y="5611191"/>
                  <a:pt x="5639398" y="5658166"/>
                </a:cubicBezTo>
                <a:lnTo>
                  <a:pt x="5636986" y="5666411"/>
                </a:lnTo>
                <a:lnTo>
                  <a:pt x="5640499" y="5614494"/>
                </a:lnTo>
                <a:cubicBezTo>
                  <a:pt x="5641307" y="5592254"/>
                  <a:pt x="5641160" y="5570674"/>
                  <a:pt x="5639398" y="5550122"/>
                </a:cubicBezTo>
                <a:cubicBezTo>
                  <a:pt x="5639398" y="5547773"/>
                  <a:pt x="5637049" y="5547773"/>
                  <a:pt x="5634701" y="5547773"/>
                </a:cubicBezTo>
                <a:cubicBezTo>
                  <a:pt x="5626480" y="5585354"/>
                  <a:pt x="5622957" y="5631743"/>
                  <a:pt x="5622076" y="5679893"/>
                </a:cubicBezTo>
                <a:lnTo>
                  <a:pt x="5622377" y="5734131"/>
                </a:lnTo>
                <a:lnTo>
                  <a:pt x="5619433" y="5761219"/>
                </a:lnTo>
                <a:cubicBezTo>
                  <a:pt x="5617085" y="5799680"/>
                  <a:pt x="5617085" y="5840196"/>
                  <a:pt x="5613561" y="5876602"/>
                </a:cubicBezTo>
                <a:cubicBezTo>
                  <a:pt x="5613561" y="5885998"/>
                  <a:pt x="5615910" y="5916532"/>
                  <a:pt x="5611213" y="5914183"/>
                </a:cubicBezTo>
                <a:cubicBezTo>
                  <a:pt x="5597120" y="5808488"/>
                  <a:pt x="5634701" y="5707490"/>
                  <a:pt x="5615910" y="5613539"/>
                </a:cubicBezTo>
                <a:cubicBezTo>
                  <a:pt x="5590074" y="5698095"/>
                  <a:pt x="5585376" y="5810837"/>
                  <a:pt x="5592423" y="5914183"/>
                </a:cubicBezTo>
                <a:cubicBezTo>
                  <a:pt x="5585376" y="5900090"/>
                  <a:pt x="5585376" y="5876602"/>
                  <a:pt x="5585376" y="5855464"/>
                </a:cubicBezTo>
                <a:cubicBezTo>
                  <a:pt x="5571284" y="5864859"/>
                  <a:pt x="5587725" y="5890695"/>
                  <a:pt x="5583028" y="5909486"/>
                </a:cubicBezTo>
                <a:cubicBezTo>
                  <a:pt x="5585376" y="5921229"/>
                  <a:pt x="5578330" y="5925927"/>
                  <a:pt x="5580679" y="5911834"/>
                </a:cubicBezTo>
                <a:cubicBezTo>
                  <a:pt x="5578330" y="5827278"/>
                  <a:pt x="5566586" y="5730978"/>
                  <a:pt x="5571284" y="5644073"/>
                </a:cubicBezTo>
                <a:cubicBezTo>
                  <a:pt x="5573632" y="5594749"/>
                  <a:pt x="5594772" y="5531332"/>
                  <a:pt x="5566586" y="5496100"/>
                </a:cubicBezTo>
                <a:cubicBezTo>
                  <a:pt x="5547796" y="5543076"/>
                  <a:pt x="5559540" y="5594749"/>
                  <a:pt x="5568935" y="5634678"/>
                </a:cubicBezTo>
                <a:cubicBezTo>
                  <a:pt x="5561888" y="5620586"/>
                  <a:pt x="5557191" y="5601795"/>
                  <a:pt x="5552493" y="5585354"/>
                </a:cubicBezTo>
                <a:cubicBezTo>
                  <a:pt x="5521959" y="5665212"/>
                  <a:pt x="5545447" y="5777954"/>
                  <a:pt x="5552493" y="5867207"/>
                </a:cubicBezTo>
                <a:cubicBezTo>
                  <a:pt x="5531354" y="5817883"/>
                  <a:pt x="5536052" y="5747420"/>
                  <a:pt x="5531354" y="5684003"/>
                </a:cubicBezTo>
                <a:lnTo>
                  <a:pt x="5515184" y="5797198"/>
                </a:lnTo>
                <a:lnTo>
                  <a:pt x="5516674" y="5807900"/>
                </a:lnTo>
                <a:cubicBezTo>
                  <a:pt x="5517848" y="5824342"/>
                  <a:pt x="5518436" y="5841371"/>
                  <a:pt x="5519610" y="5857812"/>
                </a:cubicBezTo>
                <a:lnTo>
                  <a:pt x="5513139" y="5816915"/>
                </a:lnTo>
                <a:lnTo>
                  <a:pt x="5507866" y="5947066"/>
                </a:lnTo>
                <a:cubicBezTo>
                  <a:pt x="5491425" y="5909486"/>
                  <a:pt x="5510215" y="5867207"/>
                  <a:pt x="5505518" y="5839022"/>
                </a:cubicBezTo>
                <a:cubicBezTo>
                  <a:pt x="5500820" y="5810837"/>
                  <a:pt x="5470286" y="5780303"/>
                  <a:pt x="5470286" y="5740374"/>
                </a:cubicBezTo>
                <a:cubicBezTo>
                  <a:pt x="5484379" y="5766210"/>
                  <a:pt x="5489076" y="5801442"/>
                  <a:pt x="5503169" y="5827278"/>
                </a:cubicBezTo>
                <a:lnTo>
                  <a:pt x="5510913" y="5778452"/>
                </a:lnTo>
                <a:lnTo>
                  <a:pt x="5510215" y="5761512"/>
                </a:lnTo>
                <a:lnTo>
                  <a:pt x="5511797" y="5772875"/>
                </a:lnTo>
                <a:lnTo>
                  <a:pt x="5517959" y="5734025"/>
                </a:lnTo>
                <a:cubicBezTo>
                  <a:pt x="5528455" y="5668185"/>
                  <a:pt x="5538217" y="5596915"/>
                  <a:pt x="5535208" y="5531663"/>
                </a:cubicBezTo>
                <a:lnTo>
                  <a:pt x="5532739" y="5517111"/>
                </a:lnTo>
                <a:lnTo>
                  <a:pt x="5534841" y="5498192"/>
                </a:lnTo>
                <a:cubicBezTo>
                  <a:pt x="5534731" y="5489348"/>
                  <a:pt x="5533116" y="5481420"/>
                  <a:pt x="5529006" y="5474961"/>
                </a:cubicBezTo>
                <a:lnTo>
                  <a:pt x="5527802" y="5488010"/>
                </a:lnTo>
                <a:lnTo>
                  <a:pt x="5519610" y="5439730"/>
                </a:lnTo>
                <a:lnTo>
                  <a:pt x="5517045" y="5453724"/>
                </a:lnTo>
                <a:lnTo>
                  <a:pt x="5507866" y="5439730"/>
                </a:lnTo>
                <a:cubicBezTo>
                  <a:pt x="5507866" y="5458520"/>
                  <a:pt x="5500820" y="5482008"/>
                  <a:pt x="5507866" y="5500798"/>
                </a:cubicBezTo>
                <a:cubicBezTo>
                  <a:pt x="5507866" y="5500798"/>
                  <a:pt x="5505518" y="5500798"/>
                  <a:pt x="5503169" y="5500798"/>
                </a:cubicBezTo>
                <a:cubicBezTo>
                  <a:pt x="5493774" y="5519588"/>
                  <a:pt x="5500820" y="5540727"/>
                  <a:pt x="5493774" y="5559517"/>
                </a:cubicBezTo>
                <a:cubicBezTo>
                  <a:pt x="5493774" y="5559517"/>
                  <a:pt x="5486728" y="5561866"/>
                  <a:pt x="5486728" y="5561866"/>
                </a:cubicBezTo>
                <a:cubicBezTo>
                  <a:pt x="5476159" y="5578308"/>
                  <a:pt x="5477920" y="5591226"/>
                  <a:pt x="5482911" y="5604144"/>
                </a:cubicBezTo>
                <a:lnTo>
                  <a:pt x="5483463" y="5605644"/>
                </a:lnTo>
                <a:lnTo>
                  <a:pt x="5481402" y="5615697"/>
                </a:lnTo>
                <a:lnTo>
                  <a:pt x="5474984" y="5604144"/>
                </a:lnTo>
                <a:lnTo>
                  <a:pt x="5480249" y="5621319"/>
                </a:lnTo>
                <a:lnTo>
                  <a:pt x="5472378" y="5659708"/>
                </a:lnTo>
                <a:cubicBezTo>
                  <a:pt x="5469112" y="5683710"/>
                  <a:pt x="5467938" y="5708078"/>
                  <a:pt x="5470286" y="5733327"/>
                </a:cubicBezTo>
                <a:cubicBezTo>
                  <a:pt x="5453845" y="5759163"/>
                  <a:pt x="5453845" y="5801442"/>
                  <a:pt x="5453845" y="5841371"/>
                </a:cubicBezTo>
                <a:cubicBezTo>
                  <a:pt x="5437403" y="5796744"/>
                  <a:pt x="5463240" y="5747420"/>
                  <a:pt x="5458542" y="5705142"/>
                </a:cubicBezTo>
                <a:lnTo>
                  <a:pt x="5454820" y="5693086"/>
                </a:lnTo>
                <a:lnTo>
                  <a:pt x="5451496" y="5707490"/>
                </a:lnTo>
                <a:lnTo>
                  <a:pt x="5454149" y="5690911"/>
                </a:lnTo>
                <a:lnTo>
                  <a:pt x="5445037" y="5661396"/>
                </a:lnTo>
                <a:cubicBezTo>
                  <a:pt x="5438578" y="5648184"/>
                  <a:pt x="5431532" y="5635853"/>
                  <a:pt x="5428008" y="5622935"/>
                </a:cubicBezTo>
                <a:cubicBezTo>
                  <a:pt x="5425659" y="5629981"/>
                  <a:pt x="5423311" y="5634678"/>
                  <a:pt x="5420962" y="5641725"/>
                </a:cubicBezTo>
                <a:cubicBezTo>
                  <a:pt x="5418613" y="5641725"/>
                  <a:pt x="5416264" y="5641725"/>
                  <a:pt x="5413915" y="5641725"/>
                </a:cubicBezTo>
                <a:cubicBezTo>
                  <a:pt x="5417439" y="5613540"/>
                  <a:pt x="5419641" y="5584033"/>
                  <a:pt x="5409622" y="5559150"/>
                </a:cubicBezTo>
                <a:lnTo>
                  <a:pt x="5408084" y="5556698"/>
                </a:lnTo>
                <a:lnTo>
                  <a:pt x="5413291" y="5545939"/>
                </a:lnTo>
                <a:cubicBezTo>
                  <a:pt x="5425512" y="5520176"/>
                  <a:pt x="5437403" y="5488468"/>
                  <a:pt x="5416264" y="5472613"/>
                </a:cubicBezTo>
                <a:cubicBezTo>
                  <a:pt x="5413915" y="5474961"/>
                  <a:pt x="5411567" y="5479659"/>
                  <a:pt x="5409218" y="5484356"/>
                </a:cubicBezTo>
                <a:cubicBezTo>
                  <a:pt x="5406869" y="5484356"/>
                  <a:pt x="5406869" y="5482008"/>
                  <a:pt x="5406869" y="5482008"/>
                </a:cubicBezTo>
                <a:cubicBezTo>
                  <a:pt x="5402171" y="5491403"/>
                  <a:pt x="5399823" y="5496100"/>
                  <a:pt x="5399823" y="5503147"/>
                </a:cubicBezTo>
                <a:cubicBezTo>
                  <a:pt x="5396300" y="5513717"/>
                  <a:pt x="5393951" y="5524286"/>
                  <a:pt x="5393951" y="5535149"/>
                </a:cubicBezTo>
                <a:lnTo>
                  <a:pt x="5394500" y="5537405"/>
                </a:lnTo>
                <a:lnTo>
                  <a:pt x="5378978" y="5571555"/>
                </a:lnTo>
                <a:cubicBezTo>
                  <a:pt x="5374574" y="5584180"/>
                  <a:pt x="5370463" y="5597098"/>
                  <a:pt x="5364591" y="5608842"/>
                </a:cubicBezTo>
                <a:cubicBezTo>
                  <a:pt x="5369289" y="5622935"/>
                  <a:pt x="5373986" y="5637027"/>
                  <a:pt x="5378684" y="5653468"/>
                </a:cubicBezTo>
                <a:cubicBezTo>
                  <a:pt x="5378684" y="5653468"/>
                  <a:pt x="5376335" y="5655817"/>
                  <a:pt x="5376335" y="5655817"/>
                </a:cubicBezTo>
                <a:cubicBezTo>
                  <a:pt x="5371638" y="5644073"/>
                  <a:pt x="5366940" y="5632330"/>
                  <a:pt x="5362242" y="5620586"/>
                </a:cubicBezTo>
                <a:cubicBezTo>
                  <a:pt x="5345801" y="5634678"/>
                  <a:pt x="5348150" y="5653468"/>
                  <a:pt x="5355196" y="5672259"/>
                </a:cubicBezTo>
                <a:cubicBezTo>
                  <a:pt x="5350498" y="5676956"/>
                  <a:pt x="5348150" y="5681654"/>
                  <a:pt x="5348150" y="5686352"/>
                </a:cubicBezTo>
                <a:cubicBezTo>
                  <a:pt x="5345801" y="5679305"/>
                  <a:pt x="5343452" y="5672259"/>
                  <a:pt x="5341103" y="5665212"/>
                </a:cubicBezTo>
                <a:cubicBezTo>
                  <a:pt x="5334057" y="5672259"/>
                  <a:pt x="5331708" y="5681654"/>
                  <a:pt x="5327011" y="5691049"/>
                </a:cubicBezTo>
                <a:cubicBezTo>
                  <a:pt x="5327011" y="5672259"/>
                  <a:pt x="5324662" y="5653468"/>
                  <a:pt x="5343452" y="5651120"/>
                </a:cubicBezTo>
                <a:cubicBezTo>
                  <a:pt x="5341103" y="5651120"/>
                  <a:pt x="5338754" y="5648771"/>
                  <a:pt x="5341103" y="5644073"/>
                </a:cubicBezTo>
                <a:cubicBezTo>
                  <a:pt x="5343452" y="5641725"/>
                  <a:pt x="5343452" y="5637027"/>
                  <a:pt x="5338754" y="5637027"/>
                </a:cubicBezTo>
                <a:lnTo>
                  <a:pt x="5341103" y="5637027"/>
                </a:lnTo>
                <a:lnTo>
                  <a:pt x="5340494" y="5630938"/>
                </a:lnTo>
                <a:lnTo>
                  <a:pt x="5343452" y="5620586"/>
                </a:lnTo>
                <a:cubicBezTo>
                  <a:pt x="5355196" y="5604144"/>
                  <a:pt x="5357545" y="5578308"/>
                  <a:pt x="5343452" y="5564215"/>
                </a:cubicBezTo>
                <a:cubicBezTo>
                  <a:pt x="5338754" y="5580657"/>
                  <a:pt x="5331708" y="5599447"/>
                  <a:pt x="5338754" y="5613539"/>
                </a:cubicBezTo>
                <a:lnTo>
                  <a:pt x="5340494" y="5630938"/>
                </a:lnTo>
                <a:lnTo>
                  <a:pt x="5338754" y="5637027"/>
                </a:lnTo>
                <a:lnTo>
                  <a:pt x="5334057" y="5637027"/>
                </a:lnTo>
                <a:cubicBezTo>
                  <a:pt x="5327011" y="5615888"/>
                  <a:pt x="5322313" y="5594749"/>
                  <a:pt x="5319964" y="5571261"/>
                </a:cubicBezTo>
                <a:cubicBezTo>
                  <a:pt x="5315267" y="5575959"/>
                  <a:pt x="5312918" y="5580657"/>
                  <a:pt x="5310569" y="5585354"/>
                </a:cubicBezTo>
                <a:cubicBezTo>
                  <a:pt x="5305872" y="5585354"/>
                  <a:pt x="5303523" y="5587703"/>
                  <a:pt x="5301174" y="5587703"/>
                </a:cubicBezTo>
                <a:cubicBezTo>
                  <a:pt x="5312918" y="5566564"/>
                  <a:pt x="5319964" y="5543076"/>
                  <a:pt x="5305872" y="5519588"/>
                </a:cubicBezTo>
                <a:cubicBezTo>
                  <a:pt x="5291779" y="5554820"/>
                  <a:pt x="5280035" y="5590051"/>
                  <a:pt x="5275338" y="5634678"/>
                </a:cubicBezTo>
                <a:cubicBezTo>
                  <a:pt x="5280035" y="5622935"/>
                  <a:pt x="5291779" y="5606493"/>
                  <a:pt x="5298825" y="5592400"/>
                </a:cubicBezTo>
                <a:cubicBezTo>
                  <a:pt x="5298825" y="5592400"/>
                  <a:pt x="5301174" y="5594749"/>
                  <a:pt x="5303523" y="5594749"/>
                </a:cubicBezTo>
                <a:cubicBezTo>
                  <a:pt x="5301174" y="5597098"/>
                  <a:pt x="5301174" y="5599447"/>
                  <a:pt x="5298825" y="5601795"/>
                </a:cubicBezTo>
                <a:cubicBezTo>
                  <a:pt x="5296476" y="5601795"/>
                  <a:pt x="5296476" y="5601795"/>
                  <a:pt x="5296476" y="5601795"/>
                </a:cubicBezTo>
                <a:cubicBezTo>
                  <a:pt x="5289430" y="5613539"/>
                  <a:pt x="5284732" y="5622935"/>
                  <a:pt x="5282384" y="5634678"/>
                </a:cubicBezTo>
                <a:cubicBezTo>
                  <a:pt x="5275338" y="5651120"/>
                  <a:pt x="5270640" y="5669910"/>
                  <a:pt x="5272989" y="5693398"/>
                </a:cubicBezTo>
                <a:cubicBezTo>
                  <a:pt x="5263594" y="5693398"/>
                  <a:pt x="5270640" y="5679305"/>
                  <a:pt x="5268291" y="5672259"/>
                </a:cubicBezTo>
                <a:cubicBezTo>
                  <a:pt x="5254199" y="5681654"/>
                  <a:pt x="5251850" y="5698095"/>
                  <a:pt x="5244803" y="5712188"/>
                </a:cubicBezTo>
                <a:cubicBezTo>
                  <a:pt x="5244803" y="5712188"/>
                  <a:pt x="5242455" y="5709839"/>
                  <a:pt x="5240106" y="5709839"/>
                </a:cubicBezTo>
                <a:cubicBezTo>
                  <a:pt x="5247152" y="5693398"/>
                  <a:pt x="5263594" y="5676956"/>
                  <a:pt x="5265943" y="5658166"/>
                </a:cubicBezTo>
                <a:cubicBezTo>
                  <a:pt x="5268291" y="5637027"/>
                  <a:pt x="5263594" y="5618237"/>
                  <a:pt x="5265943" y="5599447"/>
                </a:cubicBezTo>
                <a:cubicBezTo>
                  <a:pt x="5270640" y="5557169"/>
                  <a:pt x="5289430" y="5524286"/>
                  <a:pt x="5301174" y="5489054"/>
                </a:cubicBezTo>
                <a:cubicBezTo>
                  <a:pt x="5296477" y="5472613"/>
                  <a:pt x="5292954" y="5454410"/>
                  <a:pt x="5289724" y="5435913"/>
                </a:cubicBezTo>
                <a:lnTo>
                  <a:pt x="5282219" y="5393383"/>
                </a:lnTo>
                <a:lnTo>
                  <a:pt x="5293885" y="5367184"/>
                </a:lnTo>
                <a:cubicBezTo>
                  <a:pt x="5299119" y="5358000"/>
                  <a:pt x="5305285" y="5349889"/>
                  <a:pt x="5312918" y="5343430"/>
                </a:cubicBezTo>
                <a:cubicBezTo>
                  <a:pt x="5312918" y="5345779"/>
                  <a:pt x="5310569" y="5350476"/>
                  <a:pt x="5310569" y="5352825"/>
                </a:cubicBezTo>
                <a:cubicBezTo>
                  <a:pt x="5315267" y="5352825"/>
                  <a:pt x="5319964" y="5352825"/>
                  <a:pt x="5324662" y="5352825"/>
                </a:cubicBezTo>
                <a:cubicBezTo>
                  <a:pt x="5324662" y="5348127"/>
                  <a:pt x="5322313" y="5343430"/>
                  <a:pt x="5319964" y="5338732"/>
                </a:cubicBezTo>
                <a:cubicBezTo>
                  <a:pt x="5324662" y="5336383"/>
                  <a:pt x="5327011" y="5336383"/>
                  <a:pt x="5329359" y="5334035"/>
                </a:cubicBezTo>
                <a:cubicBezTo>
                  <a:pt x="5338754" y="5338732"/>
                  <a:pt x="5348150" y="5343430"/>
                  <a:pt x="5350498" y="5350476"/>
                </a:cubicBezTo>
                <a:cubicBezTo>
                  <a:pt x="5381033" y="5326988"/>
                  <a:pt x="5383381" y="5284710"/>
                  <a:pt x="5381033" y="5240084"/>
                </a:cubicBezTo>
                <a:cubicBezTo>
                  <a:pt x="5402171" y="5244781"/>
                  <a:pt x="5418613" y="5195457"/>
                  <a:pt x="5395125" y="5190759"/>
                </a:cubicBezTo>
                <a:cubicBezTo>
                  <a:pt x="5385730" y="5204852"/>
                  <a:pt x="5406869" y="5228340"/>
                  <a:pt x="5383381" y="5233037"/>
                </a:cubicBezTo>
                <a:cubicBezTo>
                  <a:pt x="5378684" y="5186062"/>
                  <a:pt x="5411567" y="5101505"/>
                  <a:pt x="5390428" y="5066274"/>
                </a:cubicBezTo>
                <a:cubicBezTo>
                  <a:pt x="5409218" y="5031042"/>
                  <a:pt x="5402171" y="5014601"/>
                  <a:pt x="5418613" y="4962928"/>
                </a:cubicBezTo>
                <a:cubicBezTo>
                  <a:pt x="5406869" y="4969974"/>
                  <a:pt x="5383381" y="4965277"/>
                  <a:pt x="5359894" y="4972323"/>
                </a:cubicBezTo>
                <a:cubicBezTo>
                  <a:pt x="5357545" y="4960579"/>
                  <a:pt x="5369289" y="4941789"/>
                  <a:pt x="5362242" y="4932393"/>
                </a:cubicBezTo>
                <a:cubicBezTo>
                  <a:pt x="5348150" y="4953533"/>
                  <a:pt x="5324662" y="4953533"/>
                  <a:pt x="5303523" y="4962928"/>
                </a:cubicBezTo>
                <a:cubicBezTo>
                  <a:pt x="5343452" y="4944137"/>
                  <a:pt x="5296476" y="4934742"/>
                  <a:pt x="5289430" y="4915952"/>
                </a:cubicBezTo>
                <a:cubicBezTo>
                  <a:pt x="5291779" y="4911255"/>
                  <a:pt x="5301174" y="4913603"/>
                  <a:pt x="5308220" y="4918301"/>
                </a:cubicBezTo>
                <a:cubicBezTo>
                  <a:pt x="5305872" y="4901859"/>
                  <a:pt x="5308220" y="4885418"/>
                  <a:pt x="5298825" y="4873674"/>
                </a:cubicBezTo>
                <a:cubicBezTo>
                  <a:pt x="5287081" y="4887767"/>
                  <a:pt x="5282384" y="4894813"/>
                  <a:pt x="5282384" y="4913603"/>
                </a:cubicBezTo>
                <a:cubicBezTo>
                  <a:pt x="5258896" y="4894813"/>
                  <a:pt x="5223664" y="4883069"/>
                  <a:pt x="5176689" y="4890115"/>
                </a:cubicBezTo>
                <a:cubicBezTo>
                  <a:pt x="5120318" y="5016950"/>
                  <a:pt x="5110923" y="5162574"/>
                  <a:pt x="5117969" y="5303501"/>
                </a:cubicBezTo>
                <a:cubicBezTo>
                  <a:pt x="5113272" y="5324639"/>
                  <a:pt x="5108574" y="5343430"/>
                  <a:pt x="5103877" y="5362220"/>
                </a:cubicBezTo>
                <a:cubicBezTo>
                  <a:pt x="5108574" y="5362220"/>
                  <a:pt x="5115620" y="5359871"/>
                  <a:pt x="5120318" y="5359871"/>
                </a:cubicBezTo>
                <a:cubicBezTo>
                  <a:pt x="5125016" y="5413893"/>
                  <a:pt x="5129713" y="5467915"/>
                  <a:pt x="5136760" y="5519588"/>
                </a:cubicBezTo>
                <a:cubicBezTo>
                  <a:pt x="5155257" y="5523699"/>
                  <a:pt x="5170927" y="5524836"/>
                  <a:pt x="5184309" y="5523579"/>
                </a:cubicBezTo>
                <a:lnTo>
                  <a:pt x="5204836" y="5517280"/>
                </a:lnTo>
                <a:lnTo>
                  <a:pt x="5188727" y="5565096"/>
                </a:lnTo>
                <a:cubicBezTo>
                  <a:pt x="5179625" y="5580069"/>
                  <a:pt x="5167294" y="5590051"/>
                  <a:pt x="5150852" y="5590051"/>
                </a:cubicBezTo>
                <a:cubicBezTo>
                  <a:pt x="5148504" y="5604144"/>
                  <a:pt x="5146155" y="5615888"/>
                  <a:pt x="5141457" y="5625283"/>
                </a:cubicBezTo>
                <a:cubicBezTo>
                  <a:pt x="5141457" y="5615888"/>
                  <a:pt x="5143806" y="5606493"/>
                  <a:pt x="5143806" y="5594749"/>
                </a:cubicBezTo>
                <a:cubicBezTo>
                  <a:pt x="5136760" y="5606493"/>
                  <a:pt x="5127364" y="5613539"/>
                  <a:pt x="5120318" y="5625283"/>
                </a:cubicBezTo>
                <a:cubicBezTo>
                  <a:pt x="5122667" y="5625283"/>
                  <a:pt x="5122667" y="5625283"/>
                  <a:pt x="5125016" y="5625283"/>
                </a:cubicBezTo>
                <a:cubicBezTo>
                  <a:pt x="5122667" y="5627632"/>
                  <a:pt x="5122667" y="5632330"/>
                  <a:pt x="5120318" y="5634678"/>
                </a:cubicBezTo>
                <a:cubicBezTo>
                  <a:pt x="5117969" y="5632330"/>
                  <a:pt x="5117969" y="5632330"/>
                  <a:pt x="5115620" y="5632330"/>
                </a:cubicBezTo>
                <a:cubicBezTo>
                  <a:pt x="5106226" y="5634678"/>
                  <a:pt x="5103877" y="5629981"/>
                  <a:pt x="5096830" y="5627632"/>
                </a:cubicBezTo>
                <a:cubicBezTo>
                  <a:pt x="5094482" y="5627632"/>
                  <a:pt x="5092133" y="5627632"/>
                  <a:pt x="5087435" y="5629981"/>
                </a:cubicBezTo>
                <a:cubicBezTo>
                  <a:pt x="5085086" y="5632330"/>
                  <a:pt x="5078040" y="5637027"/>
                  <a:pt x="5073342" y="5639376"/>
                </a:cubicBezTo>
                <a:cubicBezTo>
                  <a:pt x="5087435" y="5641725"/>
                  <a:pt x="5103877" y="5641725"/>
                  <a:pt x="5117969" y="5644073"/>
                </a:cubicBezTo>
                <a:cubicBezTo>
                  <a:pt x="5117969" y="5648771"/>
                  <a:pt x="5115620" y="5653468"/>
                  <a:pt x="5113272" y="5658166"/>
                </a:cubicBezTo>
                <a:cubicBezTo>
                  <a:pt x="5110923" y="5658166"/>
                  <a:pt x="5108574" y="5660515"/>
                  <a:pt x="5106226" y="5660515"/>
                </a:cubicBezTo>
                <a:cubicBezTo>
                  <a:pt x="5108574" y="5660515"/>
                  <a:pt x="5110923" y="5660515"/>
                  <a:pt x="5113272" y="5660515"/>
                </a:cubicBezTo>
                <a:cubicBezTo>
                  <a:pt x="5110923" y="5662864"/>
                  <a:pt x="5110923" y="5662864"/>
                  <a:pt x="5110923" y="5665212"/>
                </a:cubicBezTo>
                <a:cubicBezTo>
                  <a:pt x="5092133" y="5660515"/>
                  <a:pt x="5070994" y="5648771"/>
                  <a:pt x="5052204" y="5648771"/>
                </a:cubicBezTo>
                <a:cubicBezTo>
                  <a:pt x="5049855" y="5648771"/>
                  <a:pt x="5045157" y="5651120"/>
                  <a:pt x="5040460" y="5651120"/>
                </a:cubicBezTo>
                <a:cubicBezTo>
                  <a:pt x="5063947" y="5655817"/>
                  <a:pt x="5087435" y="5665212"/>
                  <a:pt x="5110923" y="5667561"/>
                </a:cubicBezTo>
                <a:lnTo>
                  <a:pt x="5105003" y="5685322"/>
                </a:lnTo>
                <a:lnTo>
                  <a:pt x="5087435" y="5676956"/>
                </a:lnTo>
                <a:cubicBezTo>
                  <a:pt x="5056901" y="5693398"/>
                  <a:pt x="5007577" y="5693398"/>
                  <a:pt x="4972345" y="5705142"/>
                </a:cubicBezTo>
                <a:cubicBezTo>
                  <a:pt x="4981740" y="5716886"/>
                  <a:pt x="4991135" y="5705142"/>
                  <a:pt x="5005228" y="5702793"/>
                </a:cubicBezTo>
                <a:cubicBezTo>
                  <a:pt x="5024019" y="5700444"/>
                  <a:pt x="5048094" y="5701619"/>
                  <a:pt x="5071875" y="5702499"/>
                </a:cubicBezTo>
                <a:lnTo>
                  <a:pt x="5088742" y="5701965"/>
                </a:lnTo>
                <a:lnTo>
                  <a:pt x="5099179" y="5707490"/>
                </a:lnTo>
                <a:lnTo>
                  <a:pt x="5099083" y="5709215"/>
                </a:lnTo>
                <a:lnTo>
                  <a:pt x="5070407" y="5707785"/>
                </a:lnTo>
                <a:cubicBezTo>
                  <a:pt x="5049855" y="5708078"/>
                  <a:pt x="5029891" y="5711014"/>
                  <a:pt x="5019321" y="5716886"/>
                </a:cubicBezTo>
                <a:cubicBezTo>
                  <a:pt x="5035763" y="5715712"/>
                  <a:pt x="5056314" y="5714537"/>
                  <a:pt x="5075692" y="5713950"/>
                </a:cubicBezTo>
                <a:lnTo>
                  <a:pt x="5098838" y="5713641"/>
                </a:lnTo>
                <a:lnTo>
                  <a:pt x="5098043" y="5727940"/>
                </a:lnTo>
                <a:lnTo>
                  <a:pt x="5090371" y="5727456"/>
                </a:lnTo>
                <a:cubicBezTo>
                  <a:pt x="5070994" y="5728043"/>
                  <a:pt x="5052204" y="5730979"/>
                  <a:pt x="5038111" y="5738025"/>
                </a:cubicBezTo>
                <a:lnTo>
                  <a:pt x="5097699" y="5734139"/>
                </a:lnTo>
                <a:lnTo>
                  <a:pt x="5096830" y="5749768"/>
                </a:lnTo>
                <a:cubicBezTo>
                  <a:pt x="5063947" y="5754466"/>
                  <a:pt x="5033413" y="5761512"/>
                  <a:pt x="4993484" y="5761512"/>
                </a:cubicBezTo>
                <a:cubicBezTo>
                  <a:pt x="4998182" y="5775605"/>
                  <a:pt x="5009925" y="5763861"/>
                  <a:pt x="5019321" y="5763861"/>
                </a:cubicBezTo>
                <a:cubicBezTo>
                  <a:pt x="5042809" y="5761512"/>
                  <a:pt x="5070994" y="5759163"/>
                  <a:pt x="5096830" y="5756815"/>
                </a:cubicBezTo>
                <a:cubicBezTo>
                  <a:pt x="5096830" y="5759163"/>
                  <a:pt x="5096830" y="5761512"/>
                  <a:pt x="5096830" y="5763861"/>
                </a:cubicBezTo>
                <a:cubicBezTo>
                  <a:pt x="5068645" y="5768559"/>
                  <a:pt x="5040460" y="5773256"/>
                  <a:pt x="5012274" y="5770907"/>
                </a:cubicBezTo>
                <a:cubicBezTo>
                  <a:pt x="5012274" y="5785000"/>
                  <a:pt x="5026367" y="5775605"/>
                  <a:pt x="5033413" y="5775605"/>
                </a:cubicBezTo>
                <a:cubicBezTo>
                  <a:pt x="5054552" y="5775605"/>
                  <a:pt x="5078040" y="5773256"/>
                  <a:pt x="5099179" y="5768559"/>
                </a:cubicBezTo>
                <a:cubicBezTo>
                  <a:pt x="5099179" y="5768559"/>
                  <a:pt x="5099179" y="5770907"/>
                  <a:pt x="5099179" y="5773256"/>
                </a:cubicBezTo>
                <a:cubicBezTo>
                  <a:pt x="5078040" y="5777954"/>
                  <a:pt x="5054552" y="5780303"/>
                  <a:pt x="5031065" y="5782651"/>
                </a:cubicBezTo>
                <a:cubicBezTo>
                  <a:pt x="5038111" y="5799093"/>
                  <a:pt x="5049855" y="5787349"/>
                  <a:pt x="5061599" y="5785000"/>
                </a:cubicBezTo>
                <a:cubicBezTo>
                  <a:pt x="5073342" y="5782651"/>
                  <a:pt x="5085086" y="5780303"/>
                  <a:pt x="5099179" y="5780303"/>
                </a:cubicBezTo>
                <a:cubicBezTo>
                  <a:pt x="5103877" y="5817883"/>
                  <a:pt x="5110923" y="5853115"/>
                  <a:pt x="5110923" y="5885998"/>
                </a:cubicBezTo>
                <a:cubicBezTo>
                  <a:pt x="5094482" y="5871905"/>
                  <a:pt x="5078040" y="5853115"/>
                  <a:pt x="5063947" y="5836673"/>
                </a:cubicBezTo>
                <a:cubicBezTo>
                  <a:pt x="5061599" y="5853115"/>
                  <a:pt x="5080389" y="5860161"/>
                  <a:pt x="5089784" y="5869556"/>
                </a:cubicBezTo>
                <a:cubicBezTo>
                  <a:pt x="5096830" y="5876602"/>
                  <a:pt x="5103877" y="5885998"/>
                  <a:pt x="5110923" y="5895393"/>
                </a:cubicBezTo>
                <a:cubicBezTo>
                  <a:pt x="5110923" y="5897742"/>
                  <a:pt x="5110923" y="5902439"/>
                  <a:pt x="5110923" y="5904788"/>
                </a:cubicBezTo>
                <a:cubicBezTo>
                  <a:pt x="5089784" y="5885998"/>
                  <a:pt x="5070994" y="5864859"/>
                  <a:pt x="5056901" y="5839022"/>
                </a:cubicBezTo>
                <a:cubicBezTo>
                  <a:pt x="5045157" y="5841371"/>
                  <a:pt x="5045157" y="5831976"/>
                  <a:pt x="5033413" y="5834325"/>
                </a:cubicBezTo>
                <a:cubicBezTo>
                  <a:pt x="5031065" y="5843720"/>
                  <a:pt x="5040460" y="5841371"/>
                  <a:pt x="5045157" y="5846069"/>
                </a:cubicBezTo>
                <a:cubicBezTo>
                  <a:pt x="5038111" y="5857812"/>
                  <a:pt x="5024018" y="5839022"/>
                  <a:pt x="5016972" y="5834325"/>
                </a:cubicBezTo>
                <a:cubicBezTo>
                  <a:pt x="4993484" y="5834325"/>
                  <a:pt x="4974694" y="5827278"/>
                  <a:pt x="4955903" y="5820232"/>
                </a:cubicBezTo>
                <a:cubicBezTo>
                  <a:pt x="4955903" y="5815534"/>
                  <a:pt x="4955903" y="5813185"/>
                  <a:pt x="4953555" y="5810837"/>
                </a:cubicBezTo>
                <a:cubicBezTo>
                  <a:pt x="4953555" y="5813185"/>
                  <a:pt x="4951206" y="5813185"/>
                  <a:pt x="4948857" y="5815534"/>
                </a:cubicBezTo>
                <a:cubicBezTo>
                  <a:pt x="4951206" y="5839022"/>
                  <a:pt x="4967647" y="5841371"/>
                  <a:pt x="4981740" y="5850766"/>
                </a:cubicBezTo>
                <a:cubicBezTo>
                  <a:pt x="4979391" y="5874254"/>
                  <a:pt x="4939462" y="5864859"/>
                  <a:pt x="4918323" y="5871905"/>
                </a:cubicBezTo>
                <a:cubicBezTo>
                  <a:pt x="4880743" y="5871905"/>
                  <a:pt x="4861952" y="5850766"/>
                  <a:pt x="4822023" y="5857812"/>
                </a:cubicBezTo>
                <a:lnTo>
                  <a:pt x="4817249" y="5840678"/>
                </a:lnTo>
                <a:lnTo>
                  <a:pt x="4816372" y="5832857"/>
                </a:lnTo>
                <a:cubicBezTo>
                  <a:pt x="4813069" y="5827572"/>
                  <a:pt x="4803820" y="5830215"/>
                  <a:pt x="4798535" y="5824929"/>
                </a:cubicBezTo>
                <a:cubicBezTo>
                  <a:pt x="4793838" y="5801442"/>
                  <a:pt x="4838465" y="5820232"/>
                  <a:pt x="4824372" y="5789698"/>
                </a:cubicBezTo>
                <a:cubicBezTo>
                  <a:pt x="4861952" y="5792047"/>
                  <a:pt x="4876045" y="5824929"/>
                  <a:pt x="4920672" y="5813185"/>
                </a:cubicBezTo>
                <a:cubicBezTo>
                  <a:pt x="4923021" y="5789698"/>
                  <a:pt x="4899533" y="5801442"/>
                  <a:pt x="4890138" y="5792047"/>
                </a:cubicBezTo>
                <a:cubicBezTo>
                  <a:pt x="4880743" y="5766210"/>
                  <a:pt x="4904230" y="5766210"/>
                  <a:pt x="4897184" y="5738025"/>
                </a:cubicBezTo>
                <a:cubicBezTo>
                  <a:pt x="4876045" y="5719234"/>
                  <a:pt x="4857255" y="5698095"/>
                  <a:pt x="4838465" y="5674608"/>
                </a:cubicBezTo>
                <a:cubicBezTo>
                  <a:pt x="4838465" y="5674608"/>
                  <a:pt x="4838465" y="5676956"/>
                  <a:pt x="4838465" y="5676956"/>
                </a:cubicBezTo>
                <a:cubicBezTo>
                  <a:pt x="4807931" y="5681654"/>
                  <a:pt x="4784443" y="5679305"/>
                  <a:pt x="4760955" y="5674608"/>
                </a:cubicBezTo>
                <a:cubicBezTo>
                  <a:pt x="4756257" y="5700444"/>
                  <a:pt x="4789140" y="5672259"/>
                  <a:pt x="4782094" y="5698095"/>
                </a:cubicBezTo>
                <a:cubicBezTo>
                  <a:pt x="4789140" y="5719234"/>
                  <a:pt x="4772699" y="5709839"/>
                  <a:pt x="4765653" y="5707490"/>
                </a:cubicBezTo>
                <a:cubicBezTo>
                  <a:pt x="4763304" y="5719234"/>
                  <a:pt x="4772699" y="5719234"/>
                  <a:pt x="4772699" y="5726281"/>
                </a:cubicBezTo>
                <a:cubicBezTo>
                  <a:pt x="4777397" y="5735676"/>
                  <a:pt x="4784443" y="5726281"/>
                  <a:pt x="4784443" y="5719234"/>
                </a:cubicBezTo>
                <a:cubicBezTo>
                  <a:pt x="4798535" y="5735676"/>
                  <a:pt x="4833767" y="5721583"/>
                  <a:pt x="4840813" y="5749768"/>
                </a:cubicBezTo>
                <a:cubicBezTo>
                  <a:pt x="4822023" y="5763861"/>
                  <a:pt x="4819675" y="5745071"/>
                  <a:pt x="4793838" y="5749768"/>
                </a:cubicBezTo>
                <a:cubicBezTo>
                  <a:pt x="4789140" y="5752117"/>
                  <a:pt x="4791489" y="5775605"/>
                  <a:pt x="4796187" y="5775605"/>
                </a:cubicBezTo>
                <a:cubicBezTo>
                  <a:pt x="4796187" y="5789698"/>
                  <a:pt x="4770350" y="5782651"/>
                  <a:pt x="4760955" y="5787349"/>
                </a:cubicBezTo>
                <a:cubicBezTo>
                  <a:pt x="4744513" y="5794395"/>
                  <a:pt x="4775048" y="5794395"/>
                  <a:pt x="4770350" y="5810837"/>
                </a:cubicBezTo>
                <a:cubicBezTo>
                  <a:pt x="4744513" y="5817883"/>
                  <a:pt x="4751560" y="5782651"/>
                  <a:pt x="4746862" y="5761512"/>
                </a:cubicBezTo>
                <a:cubicBezTo>
                  <a:pt x="4760955" y="5763861"/>
                  <a:pt x="4758606" y="5749768"/>
                  <a:pt x="4775048" y="5752117"/>
                </a:cubicBezTo>
                <a:cubicBezTo>
                  <a:pt x="4770350" y="5733327"/>
                  <a:pt x="4739816" y="5747420"/>
                  <a:pt x="4721026" y="5747420"/>
                </a:cubicBezTo>
                <a:cubicBezTo>
                  <a:pt x="4704584" y="5754466"/>
                  <a:pt x="4713980" y="5756815"/>
                  <a:pt x="4716328" y="5773256"/>
                </a:cubicBezTo>
                <a:cubicBezTo>
                  <a:pt x="4713980" y="5773256"/>
                  <a:pt x="4713980" y="5773256"/>
                  <a:pt x="4713980" y="5773256"/>
                </a:cubicBezTo>
                <a:cubicBezTo>
                  <a:pt x="4716328" y="5775605"/>
                  <a:pt x="4716328" y="5775605"/>
                  <a:pt x="4718677" y="5777954"/>
                </a:cubicBezTo>
                <a:cubicBezTo>
                  <a:pt x="4716328" y="5782651"/>
                  <a:pt x="4713980" y="5777954"/>
                  <a:pt x="4711631" y="5777954"/>
                </a:cubicBezTo>
                <a:cubicBezTo>
                  <a:pt x="4725723" y="5799093"/>
                  <a:pt x="4746862" y="5813185"/>
                  <a:pt x="4763304" y="5831976"/>
                </a:cubicBezTo>
                <a:cubicBezTo>
                  <a:pt x="4763304" y="5834325"/>
                  <a:pt x="4763304" y="5834325"/>
                  <a:pt x="4763304" y="5836673"/>
                </a:cubicBezTo>
                <a:cubicBezTo>
                  <a:pt x="4775048" y="5834325"/>
                  <a:pt x="4765653" y="5841371"/>
                  <a:pt x="4765653" y="5850766"/>
                </a:cubicBezTo>
                <a:cubicBezTo>
                  <a:pt x="4765653" y="5853115"/>
                  <a:pt x="4768001" y="5853115"/>
                  <a:pt x="4768001" y="5855464"/>
                </a:cubicBezTo>
                <a:lnTo>
                  <a:pt x="4780580" y="5857290"/>
                </a:lnTo>
                <a:lnTo>
                  <a:pt x="4772699" y="5883649"/>
                </a:lnTo>
                <a:cubicBezTo>
                  <a:pt x="4751560" y="5878951"/>
                  <a:pt x="4744513" y="5897742"/>
                  <a:pt x="4732770" y="5888346"/>
                </a:cubicBezTo>
                <a:cubicBezTo>
                  <a:pt x="4725723" y="5902439"/>
                  <a:pt x="4711631" y="5876602"/>
                  <a:pt x="4716328" y="5902439"/>
                </a:cubicBezTo>
                <a:cubicBezTo>
                  <a:pt x="4704584" y="5900090"/>
                  <a:pt x="4699887" y="5890695"/>
                  <a:pt x="4681096" y="5895393"/>
                </a:cubicBezTo>
                <a:cubicBezTo>
                  <a:pt x="4683445" y="5890695"/>
                  <a:pt x="4685794" y="5888346"/>
                  <a:pt x="4688143" y="5885998"/>
                </a:cubicBezTo>
                <a:cubicBezTo>
                  <a:pt x="4676399" y="5874254"/>
                  <a:pt x="4664655" y="5862510"/>
                  <a:pt x="4650562" y="5850766"/>
                </a:cubicBezTo>
                <a:cubicBezTo>
                  <a:pt x="4650562" y="5862510"/>
                  <a:pt x="4664655" y="5874254"/>
                  <a:pt x="4652911" y="5885998"/>
                </a:cubicBezTo>
                <a:cubicBezTo>
                  <a:pt x="4662306" y="5900090"/>
                  <a:pt x="4678748" y="5904788"/>
                  <a:pt x="4690492" y="5918880"/>
                </a:cubicBezTo>
                <a:cubicBezTo>
                  <a:pt x="4697538" y="5937671"/>
                  <a:pt x="4671702" y="5930624"/>
                  <a:pt x="4676399" y="5947066"/>
                </a:cubicBezTo>
                <a:cubicBezTo>
                  <a:pt x="4683445" y="5958810"/>
                  <a:pt x="4706933" y="5935322"/>
                  <a:pt x="4728072" y="5940020"/>
                </a:cubicBezTo>
                <a:cubicBezTo>
                  <a:pt x="4749211" y="5954112"/>
                  <a:pt x="4716328" y="5965856"/>
                  <a:pt x="4732770" y="5977600"/>
                </a:cubicBezTo>
                <a:cubicBezTo>
                  <a:pt x="4763304" y="5968205"/>
                  <a:pt x="4756257" y="5923578"/>
                  <a:pt x="4798535" y="5923578"/>
                </a:cubicBezTo>
                <a:cubicBezTo>
                  <a:pt x="4798535" y="5918880"/>
                  <a:pt x="4796187" y="5918880"/>
                  <a:pt x="4791489" y="5918880"/>
                </a:cubicBezTo>
                <a:cubicBezTo>
                  <a:pt x="4814977" y="5904788"/>
                  <a:pt x="4847860" y="5940020"/>
                  <a:pt x="4871348" y="5947066"/>
                </a:cubicBezTo>
                <a:cubicBezTo>
                  <a:pt x="4866650" y="5968205"/>
                  <a:pt x="4845511" y="5940020"/>
                  <a:pt x="4838465" y="5958810"/>
                </a:cubicBezTo>
                <a:cubicBezTo>
                  <a:pt x="4831419" y="5968205"/>
                  <a:pt x="4831419" y="5986995"/>
                  <a:pt x="4819675" y="5994041"/>
                </a:cubicBezTo>
                <a:cubicBezTo>
                  <a:pt x="4763304" y="6003436"/>
                  <a:pt x="4756257" y="5994041"/>
                  <a:pt x="4702236" y="6003436"/>
                </a:cubicBezTo>
                <a:cubicBezTo>
                  <a:pt x="4702236" y="6001088"/>
                  <a:pt x="4699887" y="5996390"/>
                  <a:pt x="4697538" y="5994041"/>
                </a:cubicBezTo>
                <a:cubicBezTo>
                  <a:pt x="4704584" y="6005785"/>
                  <a:pt x="4709282" y="6019878"/>
                  <a:pt x="4713980" y="6033971"/>
                </a:cubicBezTo>
                <a:cubicBezTo>
                  <a:pt x="4709282" y="6031622"/>
                  <a:pt x="4706933" y="6022227"/>
                  <a:pt x="4702236" y="6019878"/>
                </a:cubicBezTo>
                <a:cubicBezTo>
                  <a:pt x="4706933" y="6080946"/>
                  <a:pt x="4756257" y="6127922"/>
                  <a:pt x="4791489" y="6174898"/>
                </a:cubicBezTo>
                <a:cubicBezTo>
                  <a:pt x="4777397" y="6165503"/>
                  <a:pt x="4765653" y="6149061"/>
                  <a:pt x="4753909" y="6134968"/>
                </a:cubicBezTo>
                <a:cubicBezTo>
                  <a:pt x="4758606" y="6170200"/>
                  <a:pt x="4805582" y="6181944"/>
                  <a:pt x="4817326" y="6212478"/>
                </a:cubicBezTo>
                <a:cubicBezTo>
                  <a:pt x="4803233" y="6198385"/>
                  <a:pt x="4786792" y="6184293"/>
                  <a:pt x="4770350" y="6174898"/>
                </a:cubicBezTo>
                <a:cubicBezTo>
                  <a:pt x="4768001" y="6174898"/>
                  <a:pt x="4768001" y="6179595"/>
                  <a:pt x="4770350" y="6179595"/>
                </a:cubicBezTo>
                <a:cubicBezTo>
                  <a:pt x="4760955" y="6179595"/>
                  <a:pt x="4753909" y="6160805"/>
                  <a:pt x="4742165" y="6158456"/>
                </a:cubicBezTo>
                <a:cubicBezTo>
                  <a:pt x="4723375" y="6125573"/>
                  <a:pt x="4699887" y="6099736"/>
                  <a:pt x="4676399" y="6076249"/>
                </a:cubicBezTo>
                <a:cubicBezTo>
                  <a:pt x="4674050" y="6076249"/>
                  <a:pt x="4669353" y="6078598"/>
                  <a:pt x="4667004" y="6078598"/>
                </a:cubicBezTo>
                <a:cubicBezTo>
                  <a:pt x="4683445" y="6095039"/>
                  <a:pt x="4699887" y="6109131"/>
                  <a:pt x="4706933" y="6123224"/>
                </a:cubicBezTo>
                <a:cubicBezTo>
                  <a:pt x="4699887" y="6109131"/>
                  <a:pt x="4683445" y="6095039"/>
                  <a:pt x="4664655" y="6080946"/>
                </a:cubicBezTo>
                <a:cubicBezTo>
                  <a:pt x="4657609" y="6083295"/>
                  <a:pt x="4652911" y="6087992"/>
                  <a:pt x="4650562" y="6095039"/>
                </a:cubicBezTo>
                <a:cubicBezTo>
                  <a:pt x="4674050" y="6116178"/>
                  <a:pt x="4695189" y="6153759"/>
                  <a:pt x="4721026" y="6177247"/>
                </a:cubicBezTo>
                <a:lnTo>
                  <a:pt x="4684723" y="6145265"/>
                </a:lnTo>
                <a:lnTo>
                  <a:pt x="4685795" y="6146601"/>
                </a:lnTo>
                <a:cubicBezTo>
                  <a:pt x="4715302" y="6184586"/>
                  <a:pt x="4747450" y="6229506"/>
                  <a:pt x="4770351" y="6266499"/>
                </a:cubicBezTo>
                <a:cubicBezTo>
                  <a:pt x="4772700" y="6266499"/>
                  <a:pt x="4770351" y="6261801"/>
                  <a:pt x="4770351" y="6259453"/>
                </a:cubicBezTo>
                <a:cubicBezTo>
                  <a:pt x="4789142" y="6275894"/>
                  <a:pt x="4803234" y="6311125"/>
                  <a:pt x="4819676" y="6332264"/>
                </a:cubicBezTo>
                <a:cubicBezTo>
                  <a:pt x="4793839" y="6313474"/>
                  <a:pt x="4768003" y="6271196"/>
                  <a:pt x="4737469" y="6247709"/>
                </a:cubicBezTo>
                <a:cubicBezTo>
                  <a:pt x="4716330" y="6193686"/>
                  <a:pt x="4688144" y="6158455"/>
                  <a:pt x="4657609" y="6111479"/>
                </a:cubicBezTo>
                <a:lnTo>
                  <a:pt x="4681409" y="6141135"/>
                </a:lnTo>
                <a:lnTo>
                  <a:pt x="4650562" y="6099736"/>
                </a:lnTo>
                <a:cubicBezTo>
                  <a:pt x="4650562" y="6102085"/>
                  <a:pt x="4650562" y="6106783"/>
                  <a:pt x="4652911" y="6111480"/>
                </a:cubicBezTo>
                <a:cubicBezTo>
                  <a:pt x="4638818" y="6118527"/>
                  <a:pt x="4636470" y="6109131"/>
                  <a:pt x="4627075" y="6109131"/>
                </a:cubicBezTo>
                <a:cubicBezTo>
                  <a:pt x="4629423" y="6111480"/>
                  <a:pt x="4631772" y="6116178"/>
                  <a:pt x="4634121" y="6118527"/>
                </a:cubicBezTo>
                <a:cubicBezTo>
                  <a:pt x="4629423" y="6116178"/>
                  <a:pt x="4627075" y="6113829"/>
                  <a:pt x="4622377" y="6109131"/>
                </a:cubicBezTo>
                <a:cubicBezTo>
                  <a:pt x="4617680" y="6111480"/>
                  <a:pt x="4615331" y="6116178"/>
                  <a:pt x="4612982" y="6123224"/>
                </a:cubicBezTo>
                <a:cubicBezTo>
                  <a:pt x="4612982" y="6123224"/>
                  <a:pt x="4615331" y="6125573"/>
                  <a:pt x="4615331" y="6125573"/>
                </a:cubicBezTo>
                <a:cubicBezTo>
                  <a:pt x="4615331" y="6127922"/>
                  <a:pt x="4615331" y="6127922"/>
                  <a:pt x="4612982" y="6125573"/>
                </a:cubicBezTo>
                <a:cubicBezTo>
                  <a:pt x="4612982" y="6127922"/>
                  <a:pt x="4612982" y="6132619"/>
                  <a:pt x="4610633" y="6134968"/>
                </a:cubicBezTo>
                <a:cubicBezTo>
                  <a:pt x="4610633" y="6137317"/>
                  <a:pt x="4612982" y="6137317"/>
                  <a:pt x="4612982" y="6139666"/>
                </a:cubicBezTo>
                <a:cubicBezTo>
                  <a:pt x="4620028" y="6149061"/>
                  <a:pt x="4631772" y="6151410"/>
                  <a:pt x="4641167" y="6158456"/>
                </a:cubicBezTo>
                <a:cubicBezTo>
                  <a:pt x="4643516" y="6170200"/>
                  <a:pt x="4638818" y="6174898"/>
                  <a:pt x="4631772" y="6179595"/>
                </a:cubicBezTo>
                <a:cubicBezTo>
                  <a:pt x="4634121" y="6196036"/>
                  <a:pt x="4655260" y="6181944"/>
                  <a:pt x="4652911" y="6203082"/>
                </a:cubicBezTo>
                <a:cubicBezTo>
                  <a:pt x="4655260" y="6210129"/>
                  <a:pt x="4652911" y="6212478"/>
                  <a:pt x="4650562" y="6214826"/>
                </a:cubicBezTo>
                <a:cubicBezTo>
                  <a:pt x="4648214" y="6217175"/>
                  <a:pt x="4645865" y="6219524"/>
                  <a:pt x="4643516" y="6219524"/>
                </a:cubicBezTo>
                <a:cubicBezTo>
                  <a:pt x="4655260" y="6247710"/>
                  <a:pt x="4676399" y="6273546"/>
                  <a:pt x="4690492" y="6301731"/>
                </a:cubicBezTo>
                <a:cubicBezTo>
                  <a:pt x="4706933" y="6334614"/>
                  <a:pt x="4730421" y="6374544"/>
                  <a:pt x="4737467" y="6405078"/>
                </a:cubicBezTo>
                <a:cubicBezTo>
                  <a:pt x="4725723" y="6390985"/>
                  <a:pt x="4725723" y="6365149"/>
                  <a:pt x="4709282" y="6355753"/>
                </a:cubicBezTo>
                <a:cubicBezTo>
                  <a:pt x="4709282" y="6360451"/>
                  <a:pt x="4711631" y="6362800"/>
                  <a:pt x="4713980" y="6367497"/>
                </a:cubicBezTo>
                <a:cubicBezTo>
                  <a:pt x="4690492" y="6344009"/>
                  <a:pt x="4676399" y="6297034"/>
                  <a:pt x="4655260" y="6268849"/>
                </a:cubicBezTo>
                <a:cubicBezTo>
                  <a:pt x="4676399" y="6318173"/>
                  <a:pt x="4695189" y="6367497"/>
                  <a:pt x="4721026" y="6409775"/>
                </a:cubicBezTo>
                <a:cubicBezTo>
                  <a:pt x="4697538" y="6386288"/>
                  <a:pt x="4688143" y="6351056"/>
                  <a:pt x="4669353" y="6322870"/>
                </a:cubicBezTo>
                <a:cubicBezTo>
                  <a:pt x="4676399" y="6367497"/>
                  <a:pt x="4709282" y="6407427"/>
                  <a:pt x="4721026" y="6454402"/>
                </a:cubicBezTo>
                <a:cubicBezTo>
                  <a:pt x="4709282" y="6447356"/>
                  <a:pt x="4706933" y="6409775"/>
                  <a:pt x="4697538" y="6419170"/>
                </a:cubicBezTo>
                <a:cubicBezTo>
                  <a:pt x="4699887" y="6402729"/>
                  <a:pt x="4688143" y="6402729"/>
                  <a:pt x="4685794" y="6386288"/>
                </a:cubicBezTo>
                <a:cubicBezTo>
                  <a:pt x="4683445" y="6409775"/>
                  <a:pt x="4699887" y="6433263"/>
                  <a:pt x="4702236" y="6461448"/>
                </a:cubicBezTo>
                <a:cubicBezTo>
                  <a:pt x="4697538" y="6456751"/>
                  <a:pt x="4699887" y="6433263"/>
                  <a:pt x="4690492" y="6440309"/>
                </a:cubicBezTo>
                <a:cubicBezTo>
                  <a:pt x="4690492" y="6430914"/>
                  <a:pt x="4690492" y="6402729"/>
                  <a:pt x="4678748" y="6393334"/>
                </a:cubicBezTo>
                <a:cubicBezTo>
                  <a:pt x="4671702" y="6402729"/>
                  <a:pt x="4683445" y="6414473"/>
                  <a:pt x="4683445" y="6423868"/>
                </a:cubicBezTo>
                <a:cubicBezTo>
                  <a:pt x="4678748" y="6419170"/>
                  <a:pt x="4678748" y="6421519"/>
                  <a:pt x="4678748" y="6428565"/>
                </a:cubicBezTo>
                <a:cubicBezTo>
                  <a:pt x="4671702" y="6412124"/>
                  <a:pt x="4671702" y="6386288"/>
                  <a:pt x="4662306" y="6367497"/>
                </a:cubicBezTo>
                <a:lnTo>
                  <a:pt x="4660902" y="6379855"/>
                </a:lnTo>
                <a:lnTo>
                  <a:pt x="4643810" y="6318467"/>
                </a:lnTo>
                <a:cubicBezTo>
                  <a:pt x="4638819" y="6292924"/>
                  <a:pt x="4635295" y="6266500"/>
                  <a:pt x="4631772" y="6238314"/>
                </a:cubicBezTo>
                <a:cubicBezTo>
                  <a:pt x="4631772" y="6238314"/>
                  <a:pt x="4629423" y="6238314"/>
                  <a:pt x="4627075" y="6238314"/>
                </a:cubicBezTo>
                <a:cubicBezTo>
                  <a:pt x="4629423" y="6289988"/>
                  <a:pt x="4638818" y="6339312"/>
                  <a:pt x="4650562" y="6388637"/>
                </a:cubicBezTo>
                <a:cubicBezTo>
                  <a:pt x="4629423" y="6344009"/>
                  <a:pt x="4624726" y="6297034"/>
                  <a:pt x="4620028" y="6240663"/>
                </a:cubicBezTo>
                <a:cubicBezTo>
                  <a:pt x="4617680" y="6275895"/>
                  <a:pt x="4615331" y="6315824"/>
                  <a:pt x="4610633" y="6344009"/>
                </a:cubicBezTo>
                <a:cubicBezTo>
                  <a:pt x="4610633" y="6344009"/>
                  <a:pt x="4610633" y="6381590"/>
                  <a:pt x="4608285" y="6355753"/>
                </a:cubicBezTo>
                <a:cubicBezTo>
                  <a:pt x="4601238" y="6318173"/>
                  <a:pt x="4603587" y="6278244"/>
                  <a:pt x="4603587" y="6235966"/>
                </a:cubicBezTo>
                <a:lnTo>
                  <a:pt x="4594220" y="6237839"/>
                </a:lnTo>
                <a:lnTo>
                  <a:pt x="4598889" y="6158456"/>
                </a:lnTo>
                <a:cubicBezTo>
                  <a:pt x="4594192" y="6158456"/>
                  <a:pt x="4591843" y="6158456"/>
                  <a:pt x="4589494" y="6156107"/>
                </a:cubicBezTo>
                <a:cubicBezTo>
                  <a:pt x="4589494" y="6170200"/>
                  <a:pt x="4589494" y="6184293"/>
                  <a:pt x="4589494" y="6198385"/>
                </a:cubicBezTo>
                <a:cubicBezTo>
                  <a:pt x="4589494" y="6200734"/>
                  <a:pt x="4591843" y="6200734"/>
                  <a:pt x="4591843" y="6203082"/>
                </a:cubicBezTo>
                <a:cubicBezTo>
                  <a:pt x="4591843" y="6205431"/>
                  <a:pt x="4591843" y="6205431"/>
                  <a:pt x="4589494" y="6207780"/>
                </a:cubicBezTo>
                <a:lnTo>
                  <a:pt x="4594122" y="6237859"/>
                </a:lnTo>
                <a:lnTo>
                  <a:pt x="4591892" y="6238305"/>
                </a:lnTo>
                <a:lnTo>
                  <a:pt x="4591843" y="6235966"/>
                </a:lnTo>
                <a:cubicBezTo>
                  <a:pt x="4591843" y="6235966"/>
                  <a:pt x="4591843" y="6235966"/>
                  <a:pt x="4591843" y="6238314"/>
                </a:cubicBezTo>
                <a:lnTo>
                  <a:pt x="4591892" y="6238305"/>
                </a:lnTo>
                <a:lnTo>
                  <a:pt x="4593018" y="6292924"/>
                </a:lnTo>
                <a:cubicBezTo>
                  <a:pt x="4592430" y="6312301"/>
                  <a:pt x="4590669" y="6332266"/>
                  <a:pt x="4587145" y="6353405"/>
                </a:cubicBezTo>
                <a:cubicBezTo>
                  <a:pt x="4580099" y="6332265"/>
                  <a:pt x="4582448" y="6301731"/>
                  <a:pt x="4575401" y="6289988"/>
                </a:cubicBezTo>
                <a:cubicBezTo>
                  <a:pt x="4573053" y="6297034"/>
                  <a:pt x="4570704" y="6304080"/>
                  <a:pt x="4570704" y="6313475"/>
                </a:cubicBezTo>
                <a:cubicBezTo>
                  <a:pt x="4563658" y="6313475"/>
                  <a:pt x="4566006" y="6304080"/>
                  <a:pt x="4566006" y="6297034"/>
                </a:cubicBezTo>
                <a:cubicBezTo>
                  <a:pt x="4556611" y="6306429"/>
                  <a:pt x="4561309" y="6294685"/>
                  <a:pt x="4556611" y="6297034"/>
                </a:cubicBezTo>
                <a:cubicBezTo>
                  <a:pt x="4547216" y="6266500"/>
                  <a:pt x="4549565" y="6245361"/>
                  <a:pt x="4542519" y="6217175"/>
                </a:cubicBezTo>
                <a:cubicBezTo>
                  <a:pt x="4540170" y="6214826"/>
                  <a:pt x="4537821" y="6214826"/>
                  <a:pt x="4535472" y="6212478"/>
                </a:cubicBezTo>
                <a:cubicBezTo>
                  <a:pt x="4535472" y="6221873"/>
                  <a:pt x="4540170" y="6235966"/>
                  <a:pt x="4535472" y="6243012"/>
                </a:cubicBezTo>
                <a:cubicBezTo>
                  <a:pt x="4530775" y="6233617"/>
                  <a:pt x="4533123" y="6217175"/>
                  <a:pt x="4530775" y="6203082"/>
                </a:cubicBezTo>
                <a:cubicBezTo>
                  <a:pt x="4530775" y="6203082"/>
                  <a:pt x="4530775" y="6200734"/>
                  <a:pt x="4530775" y="6200734"/>
                </a:cubicBezTo>
                <a:cubicBezTo>
                  <a:pt x="4530775" y="6193688"/>
                  <a:pt x="4528426" y="6186641"/>
                  <a:pt x="4526077" y="6181944"/>
                </a:cubicBezTo>
                <a:cubicBezTo>
                  <a:pt x="4519031" y="6191339"/>
                  <a:pt x="4521379" y="6217175"/>
                  <a:pt x="4523728" y="6231268"/>
                </a:cubicBezTo>
                <a:cubicBezTo>
                  <a:pt x="4509635" y="6212478"/>
                  <a:pt x="4519031" y="6172549"/>
                  <a:pt x="4514333" y="6142015"/>
                </a:cubicBezTo>
                <a:cubicBezTo>
                  <a:pt x="4511984" y="6139666"/>
                  <a:pt x="4509635" y="6139666"/>
                  <a:pt x="4507287" y="6137317"/>
                </a:cubicBezTo>
                <a:cubicBezTo>
                  <a:pt x="4504938" y="6134968"/>
                  <a:pt x="4504938" y="6130271"/>
                  <a:pt x="4504938" y="6127922"/>
                </a:cubicBezTo>
                <a:cubicBezTo>
                  <a:pt x="4502589" y="6137317"/>
                  <a:pt x="4507287" y="6153759"/>
                  <a:pt x="4509635" y="6163154"/>
                </a:cubicBezTo>
                <a:cubicBezTo>
                  <a:pt x="4490846" y="6125573"/>
                  <a:pt x="4493194" y="6078598"/>
                  <a:pt x="4488497" y="6033971"/>
                </a:cubicBezTo>
                <a:cubicBezTo>
                  <a:pt x="4479102" y="6033971"/>
                  <a:pt x="4467358" y="6038668"/>
                  <a:pt x="4460311" y="6033971"/>
                </a:cubicBezTo>
                <a:cubicBezTo>
                  <a:pt x="4453265" y="6010483"/>
                  <a:pt x="4462660" y="6003436"/>
                  <a:pt x="4460311" y="5982297"/>
                </a:cubicBezTo>
                <a:cubicBezTo>
                  <a:pt x="4465009" y="5979949"/>
                  <a:pt x="4469706" y="5977600"/>
                  <a:pt x="4474404" y="5977600"/>
                </a:cubicBezTo>
                <a:cubicBezTo>
                  <a:pt x="4469706" y="5963507"/>
                  <a:pt x="4465009" y="5947066"/>
                  <a:pt x="4457962" y="5930624"/>
                </a:cubicBezTo>
                <a:cubicBezTo>
                  <a:pt x="4436824" y="5928276"/>
                  <a:pt x="4413336" y="5930624"/>
                  <a:pt x="4387499" y="5935322"/>
                </a:cubicBezTo>
                <a:cubicBezTo>
                  <a:pt x="4371058" y="5916532"/>
                  <a:pt x="4354616" y="5902439"/>
                  <a:pt x="4335826" y="5890695"/>
                </a:cubicBezTo>
                <a:cubicBezTo>
                  <a:pt x="4335826" y="5831976"/>
                  <a:pt x="4298245" y="5806139"/>
                  <a:pt x="4309989" y="5752117"/>
                </a:cubicBezTo>
                <a:cubicBezTo>
                  <a:pt x="4345221" y="5749768"/>
                  <a:pt x="4317036" y="5789698"/>
                  <a:pt x="4328780" y="5820232"/>
                </a:cubicBezTo>
                <a:cubicBezTo>
                  <a:pt x="4349919" y="5874254"/>
                  <a:pt x="4403940" y="5883649"/>
                  <a:pt x="4448567" y="5907137"/>
                </a:cubicBezTo>
                <a:cubicBezTo>
                  <a:pt x="4448567" y="5904788"/>
                  <a:pt x="4448567" y="5904788"/>
                  <a:pt x="4448567" y="5904788"/>
                </a:cubicBezTo>
                <a:cubicBezTo>
                  <a:pt x="4443870" y="5893044"/>
                  <a:pt x="4439172" y="5881300"/>
                  <a:pt x="4434475" y="5869556"/>
                </a:cubicBezTo>
                <a:cubicBezTo>
                  <a:pt x="4415684" y="5864859"/>
                  <a:pt x="4392197" y="5864859"/>
                  <a:pt x="4387499" y="5839022"/>
                </a:cubicBezTo>
                <a:cubicBezTo>
                  <a:pt x="4380453" y="5822581"/>
                  <a:pt x="4394545" y="5820232"/>
                  <a:pt x="4389848" y="5806139"/>
                </a:cubicBezTo>
                <a:cubicBezTo>
                  <a:pt x="4392197" y="5785000"/>
                  <a:pt x="4373407" y="5796744"/>
                  <a:pt x="4375755" y="5775605"/>
                </a:cubicBezTo>
                <a:cubicBezTo>
                  <a:pt x="4371058" y="5756815"/>
                  <a:pt x="4389848" y="5756815"/>
                  <a:pt x="4389848" y="5742722"/>
                </a:cubicBezTo>
                <a:cubicBezTo>
                  <a:pt x="4389848" y="5735676"/>
                  <a:pt x="4382802" y="5738025"/>
                  <a:pt x="4378104" y="5738025"/>
                </a:cubicBezTo>
                <a:cubicBezTo>
                  <a:pt x="4380453" y="5733327"/>
                  <a:pt x="4380453" y="5728630"/>
                  <a:pt x="4380453" y="5723932"/>
                </a:cubicBezTo>
                <a:cubicBezTo>
                  <a:pt x="4378104" y="5719234"/>
                  <a:pt x="4375755" y="5714537"/>
                  <a:pt x="4373407" y="5709839"/>
                </a:cubicBezTo>
                <a:cubicBezTo>
                  <a:pt x="4371058" y="5709839"/>
                  <a:pt x="4366360" y="5709839"/>
                  <a:pt x="4364011" y="5707490"/>
                </a:cubicBezTo>
                <a:cubicBezTo>
                  <a:pt x="4364011" y="5712188"/>
                  <a:pt x="4364011" y="5714537"/>
                  <a:pt x="4366360" y="5719234"/>
                </a:cubicBezTo>
                <a:cubicBezTo>
                  <a:pt x="4352267" y="5721583"/>
                  <a:pt x="4347570" y="5712188"/>
                  <a:pt x="4335826" y="5709839"/>
                </a:cubicBezTo>
                <a:cubicBezTo>
                  <a:pt x="4333477" y="5684003"/>
                  <a:pt x="4321733" y="5669910"/>
                  <a:pt x="4312338" y="5655817"/>
                </a:cubicBezTo>
                <a:cubicBezTo>
                  <a:pt x="4312338" y="5653468"/>
                  <a:pt x="4314687" y="5648771"/>
                  <a:pt x="4314687" y="5644073"/>
                </a:cubicBezTo>
                <a:cubicBezTo>
                  <a:pt x="4307641" y="5634678"/>
                  <a:pt x="4298245" y="5629981"/>
                  <a:pt x="4286502" y="5625283"/>
                </a:cubicBezTo>
                <a:cubicBezTo>
                  <a:pt x="4281804" y="5707490"/>
                  <a:pt x="4291199" y="5770907"/>
                  <a:pt x="4293548" y="5860161"/>
                </a:cubicBezTo>
                <a:cubicBezTo>
                  <a:pt x="4288850" y="5862510"/>
                  <a:pt x="4286502" y="5857812"/>
                  <a:pt x="4284153" y="5857812"/>
                </a:cubicBezTo>
                <a:cubicBezTo>
                  <a:pt x="4300594" y="6005785"/>
                  <a:pt x="4312338" y="6153759"/>
                  <a:pt x="4326431" y="6301731"/>
                </a:cubicBezTo>
                <a:cubicBezTo>
                  <a:pt x="4331129" y="6285290"/>
                  <a:pt x="4338175" y="6268849"/>
                  <a:pt x="4338175" y="6254756"/>
                </a:cubicBezTo>
                <a:cubicBezTo>
                  <a:pt x="4342872" y="6266500"/>
                  <a:pt x="4361663" y="6266500"/>
                  <a:pt x="4364011" y="6282942"/>
                </a:cubicBezTo>
                <a:cubicBezTo>
                  <a:pt x="4356965" y="6304080"/>
                  <a:pt x="4347570" y="6325219"/>
                  <a:pt x="4333477" y="6339312"/>
                </a:cubicBezTo>
                <a:cubicBezTo>
                  <a:pt x="4331129" y="6334614"/>
                  <a:pt x="4331129" y="6332265"/>
                  <a:pt x="4328780" y="6329917"/>
                </a:cubicBezTo>
                <a:cubicBezTo>
                  <a:pt x="4331129" y="6344009"/>
                  <a:pt x="4331129" y="6355753"/>
                  <a:pt x="4333477" y="6367497"/>
                </a:cubicBezTo>
                <a:cubicBezTo>
                  <a:pt x="4338175" y="6365149"/>
                  <a:pt x="4345221" y="6362800"/>
                  <a:pt x="4354616" y="6362800"/>
                </a:cubicBezTo>
                <a:cubicBezTo>
                  <a:pt x="4352267" y="6358102"/>
                  <a:pt x="4340523" y="6341661"/>
                  <a:pt x="4359314" y="6344009"/>
                </a:cubicBezTo>
                <a:cubicBezTo>
                  <a:pt x="4359314" y="6372195"/>
                  <a:pt x="4366360" y="6386288"/>
                  <a:pt x="4371058" y="6407427"/>
                </a:cubicBezTo>
                <a:cubicBezTo>
                  <a:pt x="4354616" y="6412124"/>
                  <a:pt x="4342872" y="6407427"/>
                  <a:pt x="4335826" y="6400380"/>
                </a:cubicBezTo>
                <a:cubicBezTo>
                  <a:pt x="4347570" y="6501378"/>
                  <a:pt x="4359314" y="6600027"/>
                  <a:pt x="4375755" y="6698675"/>
                </a:cubicBezTo>
                <a:lnTo>
                  <a:pt x="4168027" y="6376580"/>
                </a:lnTo>
                <a:lnTo>
                  <a:pt x="4169063" y="6381589"/>
                </a:lnTo>
                <a:lnTo>
                  <a:pt x="4166014" y="6378744"/>
                </a:lnTo>
                <a:lnTo>
                  <a:pt x="4164365" y="6388637"/>
                </a:lnTo>
                <a:cubicBezTo>
                  <a:pt x="4150273" y="6386288"/>
                  <a:pt x="4147924" y="6372195"/>
                  <a:pt x="4154970" y="6362800"/>
                </a:cubicBezTo>
                <a:cubicBezTo>
                  <a:pt x="4157319" y="6362800"/>
                  <a:pt x="4159668" y="6362800"/>
                  <a:pt x="4162017" y="6365149"/>
                </a:cubicBezTo>
                <a:lnTo>
                  <a:pt x="4138529" y="6329917"/>
                </a:lnTo>
                <a:cubicBezTo>
                  <a:pt x="4131482" y="6325219"/>
                  <a:pt x="4122087" y="6320521"/>
                  <a:pt x="4115041" y="6315824"/>
                </a:cubicBezTo>
                <a:cubicBezTo>
                  <a:pt x="4112693" y="6308778"/>
                  <a:pt x="4119738" y="6308778"/>
                  <a:pt x="4124437" y="6308778"/>
                </a:cubicBezTo>
                <a:lnTo>
                  <a:pt x="4112693" y="6292337"/>
                </a:lnTo>
                <a:cubicBezTo>
                  <a:pt x="4093902" y="6294685"/>
                  <a:pt x="4075111" y="6322870"/>
                  <a:pt x="4061019" y="6311126"/>
                </a:cubicBezTo>
                <a:cubicBezTo>
                  <a:pt x="4056322" y="6287639"/>
                  <a:pt x="4075111" y="6285290"/>
                  <a:pt x="4068066" y="6259454"/>
                </a:cubicBezTo>
                <a:cubicBezTo>
                  <a:pt x="4068066" y="6247710"/>
                  <a:pt x="4061019" y="6247710"/>
                  <a:pt x="4053974" y="6247710"/>
                </a:cubicBezTo>
                <a:cubicBezTo>
                  <a:pt x="4055148" y="6245361"/>
                  <a:pt x="4058084" y="6238902"/>
                  <a:pt x="4058964" y="6233030"/>
                </a:cubicBezTo>
                <a:lnTo>
                  <a:pt x="4058537" y="6228266"/>
                </a:lnTo>
                <a:lnTo>
                  <a:pt x="4053972" y="6228918"/>
                </a:lnTo>
                <a:lnTo>
                  <a:pt x="4054752" y="6223463"/>
                </a:lnTo>
                <a:lnTo>
                  <a:pt x="4051624" y="6221873"/>
                </a:lnTo>
                <a:lnTo>
                  <a:pt x="4057636" y="6212856"/>
                </a:lnTo>
                <a:lnTo>
                  <a:pt x="4058670" y="6210128"/>
                </a:lnTo>
                <a:lnTo>
                  <a:pt x="4059258" y="6210422"/>
                </a:lnTo>
                <a:lnTo>
                  <a:pt x="4061019" y="6207780"/>
                </a:lnTo>
                <a:lnTo>
                  <a:pt x="4025787" y="6151410"/>
                </a:lnTo>
                <a:cubicBezTo>
                  <a:pt x="4021090" y="6153759"/>
                  <a:pt x="4014043" y="6158456"/>
                  <a:pt x="4006997" y="6163154"/>
                </a:cubicBezTo>
                <a:cubicBezTo>
                  <a:pt x="4009347" y="6170200"/>
                  <a:pt x="4021090" y="6165503"/>
                  <a:pt x="4030485" y="6165503"/>
                </a:cubicBezTo>
                <a:cubicBezTo>
                  <a:pt x="4032834" y="6198385"/>
                  <a:pt x="4009347" y="6203082"/>
                  <a:pt x="3999951" y="6221873"/>
                </a:cubicBezTo>
                <a:cubicBezTo>
                  <a:pt x="3988207" y="6226570"/>
                  <a:pt x="3988207" y="6214826"/>
                  <a:pt x="3985858" y="6205431"/>
                </a:cubicBezTo>
                <a:cubicBezTo>
                  <a:pt x="3976463" y="6207780"/>
                  <a:pt x="3962370" y="6205431"/>
                  <a:pt x="3962370" y="6214826"/>
                </a:cubicBezTo>
                <a:cubicBezTo>
                  <a:pt x="3945929" y="6200734"/>
                  <a:pt x="3988207" y="6172549"/>
                  <a:pt x="4006997" y="6188990"/>
                </a:cubicBezTo>
                <a:cubicBezTo>
                  <a:pt x="4014043" y="6165503"/>
                  <a:pt x="3988207" y="6188990"/>
                  <a:pt x="3988207" y="6172549"/>
                </a:cubicBezTo>
                <a:cubicBezTo>
                  <a:pt x="3992904" y="6156107"/>
                  <a:pt x="3999951" y="6142015"/>
                  <a:pt x="4006997" y="6125573"/>
                </a:cubicBezTo>
                <a:lnTo>
                  <a:pt x="3999951" y="6116178"/>
                </a:lnTo>
                <a:cubicBezTo>
                  <a:pt x="3990556" y="6127922"/>
                  <a:pt x="3981160" y="6153759"/>
                  <a:pt x="3974114" y="6163154"/>
                </a:cubicBezTo>
                <a:lnTo>
                  <a:pt x="3956288" y="6156469"/>
                </a:lnTo>
                <a:lnTo>
                  <a:pt x="3957379" y="6155814"/>
                </a:lnTo>
                <a:cubicBezTo>
                  <a:pt x="3957673" y="6154346"/>
                  <a:pt x="3956498" y="6152585"/>
                  <a:pt x="3952976" y="6151410"/>
                </a:cubicBezTo>
                <a:lnTo>
                  <a:pt x="3949728" y="6154009"/>
                </a:lnTo>
                <a:lnTo>
                  <a:pt x="3936534" y="6149061"/>
                </a:lnTo>
                <a:cubicBezTo>
                  <a:pt x="3934185" y="6167851"/>
                  <a:pt x="3945929" y="6163154"/>
                  <a:pt x="3945929" y="6179595"/>
                </a:cubicBezTo>
                <a:cubicBezTo>
                  <a:pt x="3931836" y="6165503"/>
                  <a:pt x="3924790" y="6191339"/>
                  <a:pt x="3910697" y="6177247"/>
                </a:cubicBezTo>
                <a:cubicBezTo>
                  <a:pt x="3905999" y="6134968"/>
                  <a:pt x="3924790" y="6116178"/>
                  <a:pt x="3943580" y="6095039"/>
                </a:cubicBezTo>
                <a:cubicBezTo>
                  <a:pt x="3929487" y="6078598"/>
                  <a:pt x="3945929" y="6066854"/>
                  <a:pt x="3934185" y="6050412"/>
                </a:cubicBezTo>
                <a:cubicBezTo>
                  <a:pt x="3927140" y="6057459"/>
                  <a:pt x="3924790" y="6066854"/>
                  <a:pt x="3927140" y="6083295"/>
                </a:cubicBezTo>
                <a:cubicBezTo>
                  <a:pt x="3910697" y="6083295"/>
                  <a:pt x="3905999" y="6066854"/>
                  <a:pt x="3889558" y="6069203"/>
                </a:cubicBezTo>
                <a:cubicBezTo>
                  <a:pt x="3880163" y="6083295"/>
                  <a:pt x="3891907" y="6113829"/>
                  <a:pt x="3877814" y="6123224"/>
                </a:cubicBezTo>
                <a:cubicBezTo>
                  <a:pt x="3856675" y="6127922"/>
                  <a:pt x="3849629" y="6113829"/>
                  <a:pt x="3826141" y="6123224"/>
                </a:cubicBezTo>
                <a:cubicBezTo>
                  <a:pt x="3819095" y="6111480"/>
                  <a:pt x="3814397" y="6099736"/>
                  <a:pt x="3809700" y="6085644"/>
                </a:cubicBezTo>
                <a:cubicBezTo>
                  <a:pt x="3828490" y="6092690"/>
                  <a:pt x="3863722" y="6078598"/>
                  <a:pt x="3875466" y="6095039"/>
                </a:cubicBezTo>
                <a:cubicBezTo>
                  <a:pt x="3873117" y="6064505"/>
                  <a:pt x="3835536" y="6069203"/>
                  <a:pt x="3821444" y="6076249"/>
                </a:cubicBezTo>
                <a:cubicBezTo>
                  <a:pt x="3814397" y="6064505"/>
                  <a:pt x="3793259" y="6069203"/>
                  <a:pt x="3783863" y="6062156"/>
                </a:cubicBezTo>
                <a:cubicBezTo>
                  <a:pt x="3781514" y="6036320"/>
                  <a:pt x="3802653" y="6029273"/>
                  <a:pt x="3814397" y="6012832"/>
                </a:cubicBezTo>
                <a:cubicBezTo>
                  <a:pt x="3786212" y="5998739"/>
                  <a:pt x="3769770" y="6019878"/>
                  <a:pt x="3753329" y="6036320"/>
                </a:cubicBezTo>
                <a:cubicBezTo>
                  <a:pt x="3736888" y="6031622"/>
                  <a:pt x="3750980" y="6010483"/>
                  <a:pt x="3736888" y="6003436"/>
                </a:cubicBezTo>
                <a:cubicBezTo>
                  <a:pt x="3720446" y="6022227"/>
                  <a:pt x="3746282" y="6031622"/>
                  <a:pt x="3729841" y="6038668"/>
                </a:cubicBezTo>
                <a:cubicBezTo>
                  <a:pt x="3727493" y="6038668"/>
                  <a:pt x="3725144" y="6038668"/>
                  <a:pt x="3722796" y="6038668"/>
                </a:cubicBezTo>
                <a:cubicBezTo>
                  <a:pt x="3720446" y="6019878"/>
                  <a:pt x="3720446" y="6003436"/>
                  <a:pt x="3718097" y="5986995"/>
                </a:cubicBezTo>
                <a:cubicBezTo>
                  <a:pt x="3713400" y="5961159"/>
                  <a:pt x="3699307" y="5996390"/>
                  <a:pt x="3699307" y="5970554"/>
                </a:cubicBezTo>
                <a:cubicBezTo>
                  <a:pt x="3678169" y="5975251"/>
                  <a:pt x="3682866" y="5979949"/>
                  <a:pt x="3664075" y="5975251"/>
                </a:cubicBezTo>
                <a:cubicBezTo>
                  <a:pt x="3654680" y="5982297"/>
                  <a:pt x="3654680" y="5996390"/>
                  <a:pt x="3657029" y="6015180"/>
                </a:cubicBezTo>
                <a:cubicBezTo>
                  <a:pt x="3640587" y="6019878"/>
                  <a:pt x="3633542" y="5994041"/>
                  <a:pt x="3628844" y="6019878"/>
                </a:cubicBezTo>
                <a:cubicBezTo>
                  <a:pt x="3607706" y="6010483"/>
                  <a:pt x="3645285" y="6005785"/>
                  <a:pt x="3631192" y="5986995"/>
                </a:cubicBezTo>
                <a:cubicBezTo>
                  <a:pt x="3642936" y="5986995"/>
                  <a:pt x="3642936" y="5977600"/>
                  <a:pt x="3654680" y="5977600"/>
                </a:cubicBezTo>
                <a:cubicBezTo>
                  <a:pt x="3648808" y="5965856"/>
                  <a:pt x="3645873" y="5961159"/>
                  <a:pt x="3645285" y="5956168"/>
                </a:cubicBezTo>
                <a:lnTo>
                  <a:pt x="3645774" y="5950950"/>
                </a:lnTo>
                <a:lnTo>
                  <a:pt x="3645286" y="5951762"/>
                </a:lnTo>
                <a:cubicBezTo>
                  <a:pt x="3638239" y="5951762"/>
                  <a:pt x="3642937" y="5944716"/>
                  <a:pt x="3645286" y="5944716"/>
                </a:cubicBezTo>
                <a:lnTo>
                  <a:pt x="3646519" y="5945949"/>
                </a:lnTo>
                <a:lnTo>
                  <a:pt x="3649983" y="5932973"/>
                </a:lnTo>
                <a:cubicBezTo>
                  <a:pt x="3638239" y="5923578"/>
                  <a:pt x="3617100" y="5928276"/>
                  <a:pt x="3607706" y="5918880"/>
                </a:cubicBezTo>
                <a:cubicBezTo>
                  <a:pt x="3598310" y="5928276"/>
                  <a:pt x="3607706" y="5954112"/>
                  <a:pt x="3581868" y="5949415"/>
                </a:cubicBezTo>
                <a:cubicBezTo>
                  <a:pt x="3586566" y="5965856"/>
                  <a:pt x="3598310" y="5970554"/>
                  <a:pt x="3619449" y="5963507"/>
                </a:cubicBezTo>
                <a:lnTo>
                  <a:pt x="3614849" y="5975088"/>
                </a:lnTo>
                <a:lnTo>
                  <a:pt x="3612402" y="5975251"/>
                </a:lnTo>
                <a:lnTo>
                  <a:pt x="3613763" y="5977821"/>
                </a:lnTo>
                <a:lnTo>
                  <a:pt x="3610936" y="5984940"/>
                </a:lnTo>
                <a:cubicBezTo>
                  <a:pt x="3604769" y="5989344"/>
                  <a:pt x="3595962" y="5991693"/>
                  <a:pt x="3586566" y="5994041"/>
                </a:cubicBezTo>
                <a:cubicBezTo>
                  <a:pt x="3588915" y="6003436"/>
                  <a:pt x="3593612" y="6017529"/>
                  <a:pt x="3584217" y="6019878"/>
                </a:cubicBezTo>
                <a:cubicBezTo>
                  <a:pt x="3574822" y="6019878"/>
                  <a:pt x="3570124" y="6026924"/>
                  <a:pt x="3567776" y="6033971"/>
                </a:cubicBezTo>
                <a:cubicBezTo>
                  <a:pt x="3558380" y="6031622"/>
                  <a:pt x="3563079" y="6019878"/>
                  <a:pt x="3572473" y="6019878"/>
                </a:cubicBezTo>
                <a:cubicBezTo>
                  <a:pt x="3556032" y="6015180"/>
                  <a:pt x="3546636" y="5998739"/>
                  <a:pt x="3539590" y="5979949"/>
                </a:cubicBezTo>
                <a:lnTo>
                  <a:pt x="3540269" y="5974047"/>
                </a:lnTo>
                <a:lnTo>
                  <a:pt x="3530783" y="5973195"/>
                </a:lnTo>
                <a:cubicBezTo>
                  <a:pt x="3524912" y="5973489"/>
                  <a:pt x="3520801" y="5975251"/>
                  <a:pt x="3518452" y="5979949"/>
                </a:cubicBezTo>
                <a:cubicBezTo>
                  <a:pt x="3511406" y="5979949"/>
                  <a:pt x="3513755" y="5968205"/>
                  <a:pt x="3509057" y="5961158"/>
                </a:cubicBezTo>
                <a:cubicBezTo>
                  <a:pt x="3523149" y="5962332"/>
                  <a:pt x="3530196" y="5957635"/>
                  <a:pt x="3536655" y="5952644"/>
                </a:cubicBezTo>
                <a:lnTo>
                  <a:pt x="3545038" y="5946800"/>
                </a:lnTo>
                <a:lnTo>
                  <a:pt x="3551335" y="5928863"/>
                </a:lnTo>
                <a:cubicBezTo>
                  <a:pt x="3558968" y="5914183"/>
                  <a:pt x="3570126" y="5904788"/>
                  <a:pt x="3584217" y="5909486"/>
                </a:cubicBezTo>
                <a:cubicBezTo>
                  <a:pt x="3581868" y="5885998"/>
                  <a:pt x="3567776" y="5878951"/>
                  <a:pt x="3551335" y="5874254"/>
                </a:cubicBezTo>
                <a:cubicBezTo>
                  <a:pt x="3546636" y="5914183"/>
                  <a:pt x="3502010" y="5911834"/>
                  <a:pt x="3478522" y="5909486"/>
                </a:cubicBezTo>
                <a:cubicBezTo>
                  <a:pt x="3473825" y="5895393"/>
                  <a:pt x="3487917" y="5897742"/>
                  <a:pt x="3487917" y="5888346"/>
                </a:cubicBezTo>
                <a:cubicBezTo>
                  <a:pt x="3466778" y="5888346"/>
                  <a:pt x="3476173" y="5911834"/>
                  <a:pt x="3455034" y="5911834"/>
                </a:cubicBezTo>
                <a:cubicBezTo>
                  <a:pt x="3438593" y="5902439"/>
                  <a:pt x="3436245" y="5874254"/>
                  <a:pt x="3405710" y="5885998"/>
                </a:cubicBezTo>
                <a:cubicBezTo>
                  <a:pt x="3410407" y="5876602"/>
                  <a:pt x="3410407" y="5871905"/>
                  <a:pt x="3398664" y="5874254"/>
                </a:cubicBezTo>
                <a:cubicBezTo>
                  <a:pt x="3405710" y="5867207"/>
                  <a:pt x="3396315" y="5848417"/>
                  <a:pt x="3408059" y="5846069"/>
                </a:cubicBezTo>
                <a:cubicBezTo>
                  <a:pt x="3403361" y="5841371"/>
                  <a:pt x="3393966" y="5841371"/>
                  <a:pt x="3393966" y="5829627"/>
                </a:cubicBezTo>
                <a:cubicBezTo>
                  <a:pt x="3382222" y="5829627"/>
                  <a:pt x="3372827" y="5834325"/>
                  <a:pt x="3372827" y="5846069"/>
                </a:cubicBezTo>
                <a:cubicBezTo>
                  <a:pt x="3363432" y="5846069"/>
                  <a:pt x="3368129" y="5824929"/>
                  <a:pt x="3354037" y="5829627"/>
                </a:cubicBezTo>
                <a:cubicBezTo>
                  <a:pt x="3356385" y="5815534"/>
                  <a:pt x="3328200" y="5836673"/>
                  <a:pt x="3335246" y="5813185"/>
                </a:cubicBezTo>
                <a:cubicBezTo>
                  <a:pt x="3361083" y="5803790"/>
                  <a:pt x="3375176" y="5785000"/>
                  <a:pt x="3396315" y="5773256"/>
                </a:cubicBezTo>
                <a:cubicBezTo>
                  <a:pt x="3384571" y="5759163"/>
                  <a:pt x="3358734" y="5777954"/>
                  <a:pt x="3356385" y="5792047"/>
                </a:cubicBezTo>
                <a:cubicBezTo>
                  <a:pt x="3335246" y="5796744"/>
                  <a:pt x="3323502" y="5808488"/>
                  <a:pt x="3307061" y="5817883"/>
                </a:cubicBezTo>
                <a:cubicBezTo>
                  <a:pt x="3292969" y="5817883"/>
                  <a:pt x="3302364" y="5796744"/>
                  <a:pt x="3304712" y="5792047"/>
                </a:cubicBezTo>
                <a:cubicBezTo>
                  <a:pt x="3297666" y="5782651"/>
                  <a:pt x="3283573" y="5785000"/>
                  <a:pt x="3274178" y="5782651"/>
                </a:cubicBezTo>
                <a:cubicBezTo>
                  <a:pt x="3271829" y="5761512"/>
                  <a:pt x="3245993" y="5770907"/>
                  <a:pt x="3245993" y="5747420"/>
                </a:cubicBezTo>
                <a:cubicBezTo>
                  <a:pt x="3238948" y="5740374"/>
                  <a:pt x="3231901" y="5733327"/>
                  <a:pt x="3222505" y="5728630"/>
                </a:cubicBezTo>
                <a:cubicBezTo>
                  <a:pt x="3222505" y="5740374"/>
                  <a:pt x="3222505" y="5752117"/>
                  <a:pt x="3220156" y="5763861"/>
                </a:cubicBezTo>
                <a:cubicBezTo>
                  <a:pt x="3220156" y="5749768"/>
                  <a:pt x="3220156" y="5738025"/>
                  <a:pt x="3220156" y="5726281"/>
                </a:cubicBezTo>
                <a:lnTo>
                  <a:pt x="3216392" y="5724775"/>
                </a:lnTo>
                <a:lnTo>
                  <a:pt x="3215459" y="5712188"/>
                </a:lnTo>
                <a:cubicBezTo>
                  <a:pt x="3213110" y="5712188"/>
                  <a:pt x="3210761" y="5709839"/>
                  <a:pt x="3208412" y="5709839"/>
                </a:cubicBezTo>
                <a:lnTo>
                  <a:pt x="3209171" y="5721887"/>
                </a:lnTo>
                <a:lnTo>
                  <a:pt x="3208412" y="5721583"/>
                </a:lnTo>
                <a:lnTo>
                  <a:pt x="3209850" y="5732662"/>
                </a:lnTo>
                <a:lnTo>
                  <a:pt x="3210761" y="5747126"/>
                </a:lnTo>
                <a:lnTo>
                  <a:pt x="3212353" y="5751953"/>
                </a:lnTo>
                <a:lnTo>
                  <a:pt x="3218395" y="5798506"/>
                </a:lnTo>
                <a:cubicBezTo>
                  <a:pt x="3223092" y="5825517"/>
                  <a:pt x="3227203" y="5853115"/>
                  <a:pt x="3224854" y="5878951"/>
                </a:cubicBezTo>
                <a:cubicBezTo>
                  <a:pt x="3213110" y="5855464"/>
                  <a:pt x="3217807" y="5815534"/>
                  <a:pt x="3206063" y="5794395"/>
                </a:cubicBezTo>
                <a:cubicBezTo>
                  <a:pt x="3194321" y="5824929"/>
                  <a:pt x="3208412" y="5864859"/>
                  <a:pt x="3208412" y="5897742"/>
                </a:cubicBezTo>
                <a:cubicBezTo>
                  <a:pt x="3196668" y="5878951"/>
                  <a:pt x="3206063" y="5850766"/>
                  <a:pt x="3196668" y="5834325"/>
                </a:cubicBezTo>
                <a:lnTo>
                  <a:pt x="3196668" y="5845342"/>
                </a:lnTo>
                <a:lnTo>
                  <a:pt x="3192265" y="5802323"/>
                </a:lnTo>
                <a:cubicBezTo>
                  <a:pt x="3186687" y="5763274"/>
                  <a:pt x="3179053" y="5723932"/>
                  <a:pt x="3168483" y="5688700"/>
                </a:cubicBezTo>
                <a:cubicBezTo>
                  <a:pt x="3166134" y="5686352"/>
                  <a:pt x="3166134" y="5686352"/>
                  <a:pt x="3163786" y="5686352"/>
                </a:cubicBezTo>
                <a:cubicBezTo>
                  <a:pt x="3169658" y="5726281"/>
                  <a:pt x="3174943" y="5764449"/>
                  <a:pt x="3181109" y="5802029"/>
                </a:cubicBezTo>
                <a:lnTo>
                  <a:pt x="3196669" y="5879223"/>
                </a:lnTo>
                <a:lnTo>
                  <a:pt x="3196669" y="5913596"/>
                </a:lnTo>
                <a:cubicBezTo>
                  <a:pt x="3197843" y="5938846"/>
                  <a:pt x="3200192" y="5963508"/>
                  <a:pt x="3203715" y="5989344"/>
                </a:cubicBezTo>
                <a:cubicBezTo>
                  <a:pt x="3199017" y="5991693"/>
                  <a:pt x="3194321" y="5986995"/>
                  <a:pt x="3196668" y="5998739"/>
                </a:cubicBezTo>
                <a:cubicBezTo>
                  <a:pt x="3194321" y="5996390"/>
                  <a:pt x="3194321" y="5994041"/>
                  <a:pt x="3191971" y="5991693"/>
                </a:cubicBezTo>
                <a:cubicBezTo>
                  <a:pt x="3182576" y="6001088"/>
                  <a:pt x="3199017" y="6017529"/>
                  <a:pt x="3187274" y="6024576"/>
                </a:cubicBezTo>
                <a:cubicBezTo>
                  <a:pt x="3182576" y="6015180"/>
                  <a:pt x="3180227" y="6003436"/>
                  <a:pt x="3177878" y="5989344"/>
                </a:cubicBezTo>
                <a:cubicBezTo>
                  <a:pt x="3168483" y="6015180"/>
                  <a:pt x="3177878" y="6050412"/>
                  <a:pt x="3177878" y="6097387"/>
                </a:cubicBezTo>
                <a:lnTo>
                  <a:pt x="3169092" y="6061851"/>
                </a:lnTo>
                <a:lnTo>
                  <a:pt x="3175531" y="6127921"/>
                </a:lnTo>
                <a:cubicBezTo>
                  <a:pt x="3170833" y="6116177"/>
                  <a:pt x="3163787" y="6095038"/>
                  <a:pt x="3168485" y="6083294"/>
                </a:cubicBezTo>
                <a:cubicBezTo>
                  <a:pt x="3168485" y="6078596"/>
                  <a:pt x="3161438" y="6078596"/>
                  <a:pt x="3159089" y="6073898"/>
                </a:cubicBezTo>
                <a:cubicBezTo>
                  <a:pt x="3149694" y="6022226"/>
                  <a:pt x="3140299" y="5968204"/>
                  <a:pt x="3130904" y="5914182"/>
                </a:cubicBezTo>
                <a:cubicBezTo>
                  <a:pt x="3133253" y="6008133"/>
                  <a:pt x="3142649" y="6087991"/>
                  <a:pt x="3130904" y="6172547"/>
                </a:cubicBezTo>
                <a:cubicBezTo>
                  <a:pt x="3121509" y="6132618"/>
                  <a:pt x="3133253" y="6083294"/>
                  <a:pt x="3130904" y="6041016"/>
                </a:cubicBezTo>
                <a:cubicBezTo>
                  <a:pt x="3128555" y="5961157"/>
                  <a:pt x="3112114" y="5876601"/>
                  <a:pt x="3107416" y="5806138"/>
                </a:cubicBezTo>
                <a:cubicBezTo>
                  <a:pt x="3114463" y="5947065"/>
                  <a:pt x="3123858" y="6069201"/>
                  <a:pt x="3114463" y="6172547"/>
                </a:cubicBezTo>
                <a:cubicBezTo>
                  <a:pt x="3112114" y="6203081"/>
                  <a:pt x="3112114" y="6153758"/>
                  <a:pt x="3112114" y="6142014"/>
                </a:cubicBezTo>
                <a:cubicBezTo>
                  <a:pt x="3100370" y="6156106"/>
                  <a:pt x="3105069" y="6191337"/>
                  <a:pt x="3105069" y="6217174"/>
                </a:cubicBezTo>
                <a:cubicBezTo>
                  <a:pt x="3105069" y="6226569"/>
                  <a:pt x="3112114" y="6240662"/>
                  <a:pt x="3100370" y="6243011"/>
                </a:cubicBezTo>
                <a:cubicBezTo>
                  <a:pt x="3095672" y="6226569"/>
                  <a:pt x="3107416" y="6203081"/>
                  <a:pt x="3100370" y="6188989"/>
                </a:cubicBezTo>
                <a:cubicBezTo>
                  <a:pt x="3086277" y="6210128"/>
                  <a:pt x="3090975" y="6261801"/>
                  <a:pt x="3098022" y="6292335"/>
                </a:cubicBezTo>
                <a:cubicBezTo>
                  <a:pt x="3090975" y="6289986"/>
                  <a:pt x="3098022" y="6273545"/>
                  <a:pt x="3090975" y="6271196"/>
                </a:cubicBezTo>
                <a:cubicBezTo>
                  <a:pt x="3086277" y="6282940"/>
                  <a:pt x="3088626" y="6297032"/>
                  <a:pt x="3086277" y="6304079"/>
                </a:cubicBezTo>
                <a:cubicBezTo>
                  <a:pt x="3088626" y="6311125"/>
                  <a:pt x="3083928" y="6322869"/>
                  <a:pt x="3083928" y="6308776"/>
                </a:cubicBezTo>
                <a:cubicBezTo>
                  <a:pt x="3086277" y="6261801"/>
                  <a:pt x="3086277" y="6224221"/>
                  <a:pt x="3088626" y="6181942"/>
                </a:cubicBezTo>
                <a:cubicBezTo>
                  <a:pt x="3082754" y="6185466"/>
                  <a:pt x="3082754" y="6191925"/>
                  <a:pt x="3083341" y="6198384"/>
                </a:cubicBezTo>
                <a:lnTo>
                  <a:pt x="3082403" y="6207139"/>
                </a:lnTo>
                <a:lnTo>
                  <a:pt x="3079231" y="6205430"/>
                </a:lnTo>
                <a:cubicBezTo>
                  <a:pt x="3067487" y="6226569"/>
                  <a:pt x="3083928" y="6228918"/>
                  <a:pt x="3079231" y="6252406"/>
                </a:cubicBezTo>
                <a:cubicBezTo>
                  <a:pt x="3072186" y="6257104"/>
                  <a:pt x="3081580" y="6231267"/>
                  <a:pt x="3076882" y="6231267"/>
                </a:cubicBezTo>
                <a:cubicBezTo>
                  <a:pt x="3062790" y="6254755"/>
                  <a:pt x="3067487" y="6280591"/>
                  <a:pt x="3060442" y="6308776"/>
                </a:cubicBezTo>
                <a:cubicBezTo>
                  <a:pt x="3060442" y="6226569"/>
                  <a:pt x="3086277" y="6163153"/>
                  <a:pt x="3088626" y="6071550"/>
                </a:cubicBezTo>
                <a:cubicBezTo>
                  <a:pt x="3072186" y="6118526"/>
                  <a:pt x="3069836" y="6181942"/>
                  <a:pt x="3051046" y="6233616"/>
                </a:cubicBezTo>
                <a:cubicBezTo>
                  <a:pt x="3065138" y="6153758"/>
                  <a:pt x="3079231" y="6069201"/>
                  <a:pt x="3090975" y="5979948"/>
                </a:cubicBezTo>
                <a:cubicBezTo>
                  <a:pt x="3074533" y="6048062"/>
                  <a:pt x="3067487" y="6104433"/>
                  <a:pt x="3048697" y="6170199"/>
                </a:cubicBezTo>
                <a:cubicBezTo>
                  <a:pt x="3041649" y="6163153"/>
                  <a:pt x="3053395" y="6151409"/>
                  <a:pt x="3048697" y="6139665"/>
                </a:cubicBezTo>
                <a:cubicBezTo>
                  <a:pt x="3034604" y="6163153"/>
                  <a:pt x="3034604" y="6203081"/>
                  <a:pt x="3029905" y="6228918"/>
                </a:cubicBezTo>
                <a:cubicBezTo>
                  <a:pt x="3020510" y="6200733"/>
                  <a:pt x="3032254" y="6170199"/>
                  <a:pt x="3039301" y="6139665"/>
                </a:cubicBezTo>
                <a:cubicBezTo>
                  <a:pt x="3051046" y="6080945"/>
                  <a:pt x="3060442" y="6017528"/>
                  <a:pt x="3074533" y="5956460"/>
                </a:cubicBezTo>
                <a:cubicBezTo>
                  <a:pt x="3083928" y="5911833"/>
                  <a:pt x="3102719" y="5874253"/>
                  <a:pt x="3102719" y="5829626"/>
                </a:cubicBezTo>
                <a:cubicBezTo>
                  <a:pt x="3105069" y="5824928"/>
                  <a:pt x="3098022" y="5827277"/>
                  <a:pt x="3098022" y="5822580"/>
                </a:cubicBezTo>
                <a:cubicBezTo>
                  <a:pt x="3100370" y="5808487"/>
                  <a:pt x="3107416" y="5796743"/>
                  <a:pt x="3105069" y="5775604"/>
                </a:cubicBezTo>
                <a:cubicBezTo>
                  <a:pt x="3109765" y="5782650"/>
                  <a:pt x="3109765" y="5794394"/>
                  <a:pt x="3112114" y="5806138"/>
                </a:cubicBezTo>
                <a:cubicBezTo>
                  <a:pt x="3121509" y="5796743"/>
                  <a:pt x="3112114" y="5773255"/>
                  <a:pt x="3112114" y="5754465"/>
                </a:cubicBezTo>
                <a:cubicBezTo>
                  <a:pt x="3100370" y="5749767"/>
                  <a:pt x="3114463" y="5773255"/>
                  <a:pt x="3102719" y="5768558"/>
                </a:cubicBezTo>
                <a:cubicBezTo>
                  <a:pt x="3105069" y="5754465"/>
                  <a:pt x="3116813" y="5721582"/>
                  <a:pt x="3102719" y="5721582"/>
                </a:cubicBezTo>
                <a:cubicBezTo>
                  <a:pt x="3109765" y="5705141"/>
                  <a:pt x="3114463" y="5700443"/>
                  <a:pt x="3112114" y="5676955"/>
                </a:cubicBezTo>
                <a:cubicBezTo>
                  <a:pt x="3102719" y="5676955"/>
                  <a:pt x="3105069" y="5693397"/>
                  <a:pt x="3100370" y="5698094"/>
                </a:cubicBezTo>
                <a:cubicBezTo>
                  <a:pt x="3099195" y="5698094"/>
                  <a:pt x="3100957" y="5689874"/>
                  <a:pt x="3104187" y="5680772"/>
                </a:cubicBezTo>
                <a:lnTo>
                  <a:pt x="3108636" y="5670428"/>
                </a:lnTo>
                <a:lnTo>
                  <a:pt x="3107415" y="5672259"/>
                </a:lnTo>
                <a:cubicBezTo>
                  <a:pt x="3102717" y="5660515"/>
                  <a:pt x="3100368" y="5648771"/>
                  <a:pt x="3098020" y="5637027"/>
                </a:cubicBezTo>
                <a:cubicBezTo>
                  <a:pt x="3098020" y="5637027"/>
                  <a:pt x="3098020" y="5637027"/>
                  <a:pt x="3098020" y="5634678"/>
                </a:cubicBezTo>
                <a:cubicBezTo>
                  <a:pt x="3095671" y="5625283"/>
                  <a:pt x="3093322" y="5618237"/>
                  <a:pt x="3090973" y="5608842"/>
                </a:cubicBezTo>
                <a:cubicBezTo>
                  <a:pt x="3093322" y="5632330"/>
                  <a:pt x="3098020" y="5655817"/>
                  <a:pt x="3102717" y="5679305"/>
                </a:cubicBezTo>
                <a:cubicBezTo>
                  <a:pt x="3100368" y="5681654"/>
                  <a:pt x="3100368" y="5684003"/>
                  <a:pt x="3098020" y="5686352"/>
                </a:cubicBezTo>
                <a:cubicBezTo>
                  <a:pt x="3093322" y="5674608"/>
                  <a:pt x="3090973" y="5660515"/>
                  <a:pt x="3086276" y="5648771"/>
                </a:cubicBezTo>
                <a:cubicBezTo>
                  <a:pt x="3086276" y="5639376"/>
                  <a:pt x="3086276" y="5632330"/>
                  <a:pt x="3086276" y="5625283"/>
                </a:cubicBezTo>
                <a:cubicBezTo>
                  <a:pt x="3069835" y="5653468"/>
                  <a:pt x="3062788" y="5691049"/>
                  <a:pt x="3048695" y="5723932"/>
                </a:cubicBezTo>
                <a:cubicBezTo>
                  <a:pt x="3051044" y="5721583"/>
                  <a:pt x="3036951" y="5754466"/>
                  <a:pt x="3041649" y="5733327"/>
                </a:cubicBezTo>
                <a:cubicBezTo>
                  <a:pt x="3051044" y="5693398"/>
                  <a:pt x="3069835" y="5651120"/>
                  <a:pt x="3088625" y="5608842"/>
                </a:cubicBezTo>
                <a:cubicBezTo>
                  <a:pt x="3081578" y="5611191"/>
                  <a:pt x="3076881" y="5615888"/>
                  <a:pt x="3069835" y="5615888"/>
                </a:cubicBezTo>
                <a:cubicBezTo>
                  <a:pt x="3067486" y="5620586"/>
                  <a:pt x="3065137" y="5625283"/>
                  <a:pt x="3065137" y="5629981"/>
                </a:cubicBezTo>
                <a:cubicBezTo>
                  <a:pt x="3065137" y="5625283"/>
                  <a:pt x="3067486" y="5620586"/>
                  <a:pt x="3067486" y="5615888"/>
                </a:cubicBezTo>
                <a:cubicBezTo>
                  <a:pt x="3062788" y="5615888"/>
                  <a:pt x="3058091" y="5615888"/>
                  <a:pt x="3051044" y="5613539"/>
                </a:cubicBezTo>
                <a:cubicBezTo>
                  <a:pt x="3051044" y="5597098"/>
                  <a:pt x="3062788" y="5592400"/>
                  <a:pt x="3074532" y="5587703"/>
                </a:cubicBezTo>
                <a:cubicBezTo>
                  <a:pt x="3076881" y="5580657"/>
                  <a:pt x="3079231" y="5571261"/>
                  <a:pt x="3083927" y="5564215"/>
                </a:cubicBezTo>
                <a:cubicBezTo>
                  <a:pt x="3072184" y="5571261"/>
                  <a:pt x="3060440" y="5575959"/>
                  <a:pt x="3046347" y="5580657"/>
                </a:cubicBezTo>
                <a:lnTo>
                  <a:pt x="3038333" y="5566633"/>
                </a:lnTo>
                <a:lnTo>
                  <a:pt x="3048695" y="5540727"/>
                </a:lnTo>
                <a:cubicBezTo>
                  <a:pt x="3046347" y="5540727"/>
                  <a:pt x="3043998" y="5540727"/>
                  <a:pt x="3041649" y="5540727"/>
                </a:cubicBezTo>
                <a:lnTo>
                  <a:pt x="3032254" y="5566566"/>
                </a:lnTo>
                <a:lnTo>
                  <a:pt x="3034604" y="5559517"/>
                </a:lnTo>
                <a:cubicBezTo>
                  <a:pt x="3032254" y="5559517"/>
                  <a:pt x="3027557" y="5557169"/>
                  <a:pt x="3025208" y="5554820"/>
                </a:cubicBezTo>
                <a:cubicBezTo>
                  <a:pt x="2989977" y="5639376"/>
                  <a:pt x="2950047" y="5721583"/>
                  <a:pt x="2917164" y="5808488"/>
                </a:cubicBezTo>
                <a:cubicBezTo>
                  <a:pt x="2917164" y="5839022"/>
                  <a:pt x="2898374" y="5850766"/>
                  <a:pt x="2891327" y="5874254"/>
                </a:cubicBezTo>
                <a:cubicBezTo>
                  <a:pt x="2884281" y="5874254"/>
                  <a:pt x="2896025" y="5864859"/>
                  <a:pt x="2888979" y="5860161"/>
                </a:cubicBezTo>
                <a:cubicBezTo>
                  <a:pt x="2867840" y="5881300"/>
                  <a:pt x="2856096" y="5911834"/>
                  <a:pt x="2839654" y="5937671"/>
                </a:cubicBezTo>
                <a:cubicBezTo>
                  <a:pt x="2842003" y="5923578"/>
                  <a:pt x="2846700" y="5909486"/>
                  <a:pt x="2849049" y="5890695"/>
                </a:cubicBezTo>
                <a:cubicBezTo>
                  <a:pt x="2853747" y="5914183"/>
                  <a:pt x="2874887" y="5869556"/>
                  <a:pt x="2881932" y="5850766"/>
                </a:cubicBezTo>
                <a:cubicBezTo>
                  <a:pt x="2893676" y="5824929"/>
                  <a:pt x="2900723" y="5801442"/>
                  <a:pt x="2903071" y="5787349"/>
                </a:cubicBezTo>
                <a:cubicBezTo>
                  <a:pt x="2884281" y="5808488"/>
                  <a:pt x="2884281" y="5846069"/>
                  <a:pt x="2863142" y="5867207"/>
                </a:cubicBezTo>
                <a:cubicBezTo>
                  <a:pt x="2872537" y="5810837"/>
                  <a:pt x="2917164" y="5752117"/>
                  <a:pt x="2926559" y="5691049"/>
                </a:cubicBezTo>
                <a:cubicBezTo>
                  <a:pt x="2931256" y="5653468"/>
                  <a:pt x="2926559" y="5615888"/>
                  <a:pt x="2931256" y="5578308"/>
                </a:cubicBezTo>
                <a:cubicBezTo>
                  <a:pt x="2926559" y="5585354"/>
                  <a:pt x="2924210" y="5599447"/>
                  <a:pt x="2921861" y="5611191"/>
                </a:cubicBezTo>
                <a:cubicBezTo>
                  <a:pt x="2917164" y="5585354"/>
                  <a:pt x="2921861" y="5559517"/>
                  <a:pt x="2928908" y="5531332"/>
                </a:cubicBezTo>
                <a:cubicBezTo>
                  <a:pt x="2933605" y="5528983"/>
                  <a:pt x="2931256" y="5517240"/>
                  <a:pt x="2940652" y="5512542"/>
                </a:cubicBezTo>
                <a:cubicBezTo>
                  <a:pt x="2938303" y="5512542"/>
                  <a:pt x="2935954" y="5510193"/>
                  <a:pt x="2933605" y="5510193"/>
                </a:cubicBezTo>
                <a:cubicBezTo>
                  <a:pt x="2935954" y="5498449"/>
                  <a:pt x="2940652" y="5489054"/>
                  <a:pt x="2943000" y="5477310"/>
                </a:cubicBezTo>
                <a:cubicBezTo>
                  <a:pt x="2931256" y="5477310"/>
                  <a:pt x="2921861" y="5479659"/>
                  <a:pt x="2912466" y="5479659"/>
                </a:cubicBezTo>
                <a:cubicBezTo>
                  <a:pt x="2912466" y="5465566"/>
                  <a:pt x="2905420" y="5463218"/>
                  <a:pt x="2903071" y="5453822"/>
                </a:cubicBezTo>
                <a:cubicBezTo>
                  <a:pt x="2903071" y="5430334"/>
                  <a:pt x="2917164" y="5444427"/>
                  <a:pt x="2905420" y="5420939"/>
                </a:cubicBezTo>
                <a:cubicBezTo>
                  <a:pt x="2917164" y="5416242"/>
                  <a:pt x="2914815" y="5402149"/>
                  <a:pt x="2933605" y="5404498"/>
                </a:cubicBezTo>
                <a:cubicBezTo>
                  <a:pt x="2926559" y="5383359"/>
                  <a:pt x="2900723" y="5383359"/>
                  <a:pt x="2872537" y="5388057"/>
                </a:cubicBezTo>
                <a:cubicBezTo>
                  <a:pt x="2867840" y="5378661"/>
                  <a:pt x="2874887" y="5376313"/>
                  <a:pt x="2881932" y="5373964"/>
                </a:cubicBezTo>
                <a:cubicBezTo>
                  <a:pt x="2881932" y="5371615"/>
                  <a:pt x="2884281" y="5371615"/>
                  <a:pt x="2884281" y="5369266"/>
                </a:cubicBezTo>
                <a:lnTo>
                  <a:pt x="2896025" y="5334034"/>
                </a:lnTo>
                <a:lnTo>
                  <a:pt x="2896025" y="5326989"/>
                </a:lnTo>
                <a:lnTo>
                  <a:pt x="2896025" y="5326987"/>
                </a:lnTo>
                <a:lnTo>
                  <a:pt x="2897798" y="5303944"/>
                </a:lnTo>
                <a:lnTo>
                  <a:pt x="2896025" y="5303501"/>
                </a:lnTo>
                <a:lnTo>
                  <a:pt x="2898711" y="5294773"/>
                </a:lnTo>
                <a:lnTo>
                  <a:pt x="2900493" y="5285862"/>
                </a:lnTo>
                <a:lnTo>
                  <a:pt x="2900232" y="5289828"/>
                </a:lnTo>
                <a:lnTo>
                  <a:pt x="2905420" y="5272966"/>
                </a:lnTo>
                <a:cubicBezTo>
                  <a:pt x="2919514" y="5296454"/>
                  <a:pt x="2910118" y="5282362"/>
                  <a:pt x="2924210" y="5277664"/>
                </a:cubicBezTo>
                <a:cubicBezTo>
                  <a:pt x="2921861" y="5282362"/>
                  <a:pt x="2919514" y="5287059"/>
                  <a:pt x="2917164" y="5291757"/>
                </a:cubicBezTo>
                <a:lnTo>
                  <a:pt x="2917482" y="5292075"/>
                </a:lnTo>
                <a:lnTo>
                  <a:pt x="2926559" y="5287060"/>
                </a:lnTo>
                <a:lnTo>
                  <a:pt x="2920296" y="5294889"/>
                </a:lnTo>
                <a:lnTo>
                  <a:pt x="2921861" y="5296454"/>
                </a:lnTo>
                <a:cubicBezTo>
                  <a:pt x="2919514" y="5301152"/>
                  <a:pt x="2917164" y="5301152"/>
                  <a:pt x="2914815" y="5303501"/>
                </a:cubicBezTo>
                <a:cubicBezTo>
                  <a:pt x="2905420" y="5322291"/>
                  <a:pt x="2898374" y="5343430"/>
                  <a:pt x="2891327" y="5362220"/>
                </a:cubicBezTo>
                <a:cubicBezTo>
                  <a:pt x="2896025" y="5355174"/>
                  <a:pt x="2900723" y="5352825"/>
                  <a:pt x="2905420" y="5348127"/>
                </a:cubicBezTo>
                <a:cubicBezTo>
                  <a:pt x="2910118" y="5334035"/>
                  <a:pt x="2914815" y="5322291"/>
                  <a:pt x="2921861" y="5308198"/>
                </a:cubicBezTo>
                <a:cubicBezTo>
                  <a:pt x="2921861" y="5312896"/>
                  <a:pt x="2921861" y="5315244"/>
                  <a:pt x="2924210" y="5319942"/>
                </a:cubicBezTo>
                <a:cubicBezTo>
                  <a:pt x="2921861" y="5326988"/>
                  <a:pt x="2917164" y="5334035"/>
                  <a:pt x="2914815" y="5341081"/>
                </a:cubicBezTo>
                <a:cubicBezTo>
                  <a:pt x="2919514" y="5336383"/>
                  <a:pt x="2924210" y="5334035"/>
                  <a:pt x="2928908" y="5329337"/>
                </a:cubicBezTo>
                <a:cubicBezTo>
                  <a:pt x="2931256" y="5341081"/>
                  <a:pt x="2931256" y="5355174"/>
                  <a:pt x="2919514" y="5373964"/>
                </a:cubicBezTo>
                <a:cubicBezTo>
                  <a:pt x="2966488" y="5385708"/>
                  <a:pt x="2914815" y="5406847"/>
                  <a:pt x="2938303" y="5427986"/>
                </a:cubicBezTo>
                <a:cubicBezTo>
                  <a:pt x="2950047" y="5413893"/>
                  <a:pt x="2950047" y="5378661"/>
                  <a:pt x="2966488" y="5378661"/>
                </a:cubicBezTo>
                <a:cubicBezTo>
                  <a:pt x="2966488" y="5392754"/>
                  <a:pt x="2966488" y="5406847"/>
                  <a:pt x="2968837" y="5420939"/>
                </a:cubicBezTo>
                <a:cubicBezTo>
                  <a:pt x="2982930" y="5406847"/>
                  <a:pt x="2989977" y="5381010"/>
                  <a:pt x="3006417" y="5378661"/>
                </a:cubicBezTo>
                <a:cubicBezTo>
                  <a:pt x="3006417" y="5381010"/>
                  <a:pt x="3006417" y="5385708"/>
                  <a:pt x="3006417" y="5388057"/>
                </a:cubicBezTo>
                <a:cubicBezTo>
                  <a:pt x="3008766" y="5385708"/>
                  <a:pt x="3008766" y="5381010"/>
                  <a:pt x="3011115" y="5378661"/>
                </a:cubicBezTo>
                <a:cubicBezTo>
                  <a:pt x="3015813" y="5378661"/>
                  <a:pt x="3020510" y="5378661"/>
                  <a:pt x="3025208" y="5383359"/>
                </a:cubicBezTo>
                <a:cubicBezTo>
                  <a:pt x="3029905" y="5411545"/>
                  <a:pt x="3001720" y="5425637"/>
                  <a:pt x="3034604" y="5442078"/>
                </a:cubicBezTo>
                <a:cubicBezTo>
                  <a:pt x="3039300" y="5423288"/>
                  <a:pt x="3022859" y="5411545"/>
                  <a:pt x="3048695" y="5406847"/>
                </a:cubicBezTo>
                <a:cubicBezTo>
                  <a:pt x="3058091" y="5442078"/>
                  <a:pt x="3046347" y="5470264"/>
                  <a:pt x="3048695" y="5498449"/>
                </a:cubicBezTo>
                <a:cubicBezTo>
                  <a:pt x="3046347" y="5503147"/>
                  <a:pt x="3043998" y="5510193"/>
                  <a:pt x="3041649" y="5514891"/>
                </a:cubicBezTo>
                <a:cubicBezTo>
                  <a:pt x="3043998" y="5514891"/>
                  <a:pt x="3046347" y="5517240"/>
                  <a:pt x="3048695" y="5517240"/>
                </a:cubicBezTo>
                <a:cubicBezTo>
                  <a:pt x="3051044" y="5514891"/>
                  <a:pt x="3051044" y="5514891"/>
                  <a:pt x="3051044" y="5512542"/>
                </a:cubicBezTo>
                <a:cubicBezTo>
                  <a:pt x="3053393" y="5521937"/>
                  <a:pt x="3055742" y="5531332"/>
                  <a:pt x="3062788" y="5540727"/>
                </a:cubicBezTo>
                <a:cubicBezTo>
                  <a:pt x="3072184" y="5540727"/>
                  <a:pt x="3074532" y="5524286"/>
                  <a:pt x="3090973" y="5538378"/>
                </a:cubicBezTo>
                <a:cubicBezTo>
                  <a:pt x="3102717" y="5510193"/>
                  <a:pt x="3102717" y="5524286"/>
                  <a:pt x="3119159" y="5528983"/>
                </a:cubicBezTo>
                <a:cubicBezTo>
                  <a:pt x="3119159" y="5528983"/>
                  <a:pt x="3121508" y="5528983"/>
                  <a:pt x="3121508" y="5528983"/>
                </a:cubicBezTo>
                <a:cubicBezTo>
                  <a:pt x="3121508" y="5528983"/>
                  <a:pt x="3119159" y="5526635"/>
                  <a:pt x="3119159" y="5524286"/>
                </a:cubicBezTo>
                <a:cubicBezTo>
                  <a:pt x="3119159" y="5524286"/>
                  <a:pt x="3119159" y="5521937"/>
                  <a:pt x="3119159" y="5521937"/>
                </a:cubicBezTo>
                <a:cubicBezTo>
                  <a:pt x="3119159" y="5519588"/>
                  <a:pt x="3116811" y="5514891"/>
                  <a:pt x="3116811" y="5512542"/>
                </a:cubicBezTo>
                <a:cubicBezTo>
                  <a:pt x="3116811" y="5512542"/>
                  <a:pt x="3119159" y="5514891"/>
                  <a:pt x="3119159" y="5514891"/>
                </a:cubicBezTo>
                <a:cubicBezTo>
                  <a:pt x="3119159" y="5512542"/>
                  <a:pt x="3119159" y="5510193"/>
                  <a:pt x="3119159" y="5507844"/>
                </a:cubicBezTo>
                <a:cubicBezTo>
                  <a:pt x="3119159" y="5507844"/>
                  <a:pt x="3116811" y="5507844"/>
                  <a:pt x="3116811" y="5507844"/>
                </a:cubicBezTo>
                <a:cubicBezTo>
                  <a:pt x="3114461" y="5489054"/>
                  <a:pt x="3119159" y="5467915"/>
                  <a:pt x="3107415" y="5453822"/>
                </a:cubicBezTo>
                <a:cubicBezTo>
                  <a:pt x="3107415" y="5453822"/>
                  <a:pt x="3105067" y="5453822"/>
                  <a:pt x="3105067" y="5453822"/>
                </a:cubicBezTo>
                <a:cubicBezTo>
                  <a:pt x="3105067" y="5453822"/>
                  <a:pt x="3107415" y="5453822"/>
                  <a:pt x="3107415" y="5451474"/>
                </a:cubicBezTo>
                <a:cubicBezTo>
                  <a:pt x="3105067" y="5449125"/>
                  <a:pt x="3105067" y="5446776"/>
                  <a:pt x="3102717" y="5444427"/>
                </a:cubicBezTo>
                <a:cubicBezTo>
                  <a:pt x="3102717" y="5449125"/>
                  <a:pt x="3102717" y="5451474"/>
                  <a:pt x="3102717" y="5456171"/>
                </a:cubicBezTo>
                <a:cubicBezTo>
                  <a:pt x="3086276" y="5463218"/>
                  <a:pt x="3083927" y="5411545"/>
                  <a:pt x="3058091" y="5437381"/>
                </a:cubicBezTo>
                <a:cubicBezTo>
                  <a:pt x="3055742" y="5423288"/>
                  <a:pt x="3065137" y="5423288"/>
                  <a:pt x="3058091" y="5404498"/>
                </a:cubicBezTo>
                <a:cubicBezTo>
                  <a:pt x="3083927" y="5420939"/>
                  <a:pt x="3090973" y="5397452"/>
                  <a:pt x="3105067" y="5390405"/>
                </a:cubicBezTo>
                <a:cubicBezTo>
                  <a:pt x="3100368" y="5397452"/>
                  <a:pt x="3105067" y="5404498"/>
                  <a:pt x="3114461" y="5406847"/>
                </a:cubicBezTo>
                <a:cubicBezTo>
                  <a:pt x="3114461" y="5409196"/>
                  <a:pt x="3114461" y="5409196"/>
                  <a:pt x="3114461" y="5411545"/>
                </a:cubicBezTo>
                <a:cubicBezTo>
                  <a:pt x="3119159" y="5411545"/>
                  <a:pt x="3119159" y="5409196"/>
                  <a:pt x="3121508" y="5399801"/>
                </a:cubicBezTo>
                <a:cubicBezTo>
                  <a:pt x="3133252" y="5373964"/>
                  <a:pt x="3184925" y="5383359"/>
                  <a:pt x="3175530" y="5355174"/>
                </a:cubicBezTo>
                <a:cubicBezTo>
                  <a:pt x="3196668" y="5359871"/>
                  <a:pt x="3191971" y="5378661"/>
                  <a:pt x="3191971" y="5395103"/>
                </a:cubicBezTo>
                <a:cubicBezTo>
                  <a:pt x="3224854" y="5423288"/>
                  <a:pt x="3236598" y="5411545"/>
                  <a:pt x="3267132" y="5392754"/>
                </a:cubicBezTo>
                <a:cubicBezTo>
                  <a:pt x="3311758" y="5409196"/>
                  <a:pt x="3241295" y="5474961"/>
                  <a:pt x="3262434" y="5486705"/>
                </a:cubicBezTo>
                <a:cubicBezTo>
                  <a:pt x="3276528" y="5451474"/>
                  <a:pt x="3295317" y="5498449"/>
                  <a:pt x="3302364" y="5503147"/>
                </a:cubicBezTo>
                <a:cubicBezTo>
                  <a:pt x="3305300" y="5500211"/>
                  <a:pt x="3308383" y="5498890"/>
                  <a:pt x="3311539" y="5498670"/>
                </a:cubicBezTo>
                <a:lnTo>
                  <a:pt x="3315910" y="5499637"/>
                </a:lnTo>
                <a:lnTo>
                  <a:pt x="3309703" y="5513129"/>
                </a:lnTo>
                <a:cubicBezTo>
                  <a:pt x="3308235" y="5517827"/>
                  <a:pt x="3308235" y="5521937"/>
                  <a:pt x="3311758" y="5524286"/>
                </a:cubicBezTo>
                <a:cubicBezTo>
                  <a:pt x="3316456" y="5521937"/>
                  <a:pt x="3320568" y="5517240"/>
                  <a:pt x="3322035" y="5512249"/>
                </a:cubicBezTo>
                <a:lnTo>
                  <a:pt x="3317038" y="5499887"/>
                </a:lnTo>
                <a:lnTo>
                  <a:pt x="3321155" y="5500798"/>
                </a:lnTo>
                <a:cubicBezTo>
                  <a:pt x="3327613" y="5503734"/>
                  <a:pt x="3334073" y="5509019"/>
                  <a:pt x="3339944" y="5512542"/>
                </a:cubicBezTo>
                <a:cubicBezTo>
                  <a:pt x="3379873" y="5484356"/>
                  <a:pt x="3391618" y="5449125"/>
                  <a:pt x="3389268" y="5409196"/>
                </a:cubicBezTo>
                <a:cubicBezTo>
                  <a:pt x="3370478" y="5402149"/>
                  <a:pt x="3349339" y="5392754"/>
                  <a:pt x="3330549" y="5385708"/>
                </a:cubicBezTo>
                <a:cubicBezTo>
                  <a:pt x="3321155" y="5402149"/>
                  <a:pt x="3302364" y="5399801"/>
                  <a:pt x="3288271" y="5409196"/>
                </a:cubicBezTo>
                <a:cubicBezTo>
                  <a:pt x="3292969" y="5362220"/>
                  <a:pt x="3328200" y="5326988"/>
                  <a:pt x="3349339" y="5291757"/>
                </a:cubicBezTo>
                <a:cubicBezTo>
                  <a:pt x="3344642" y="5301152"/>
                  <a:pt x="3346991" y="5308198"/>
                  <a:pt x="3354037" y="5312896"/>
                </a:cubicBezTo>
                <a:cubicBezTo>
                  <a:pt x="3363432" y="5298803"/>
                  <a:pt x="3382222" y="5303501"/>
                  <a:pt x="3391618" y="5287059"/>
                </a:cubicBezTo>
                <a:cubicBezTo>
                  <a:pt x="3384571" y="5280013"/>
                  <a:pt x="3375176" y="5289408"/>
                  <a:pt x="3375176" y="5280013"/>
                </a:cubicBezTo>
                <a:cubicBezTo>
                  <a:pt x="3396315" y="5282362"/>
                  <a:pt x="3379873" y="5251827"/>
                  <a:pt x="3401012" y="5263571"/>
                </a:cubicBezTo>
                <a:cubicBezTo>
                  <a:pt x="3412756" y="5233037"/>
                  <a:pt x="3401012" y="5228340"/>
                  <a:pt x="3417454" y="5188411"/>
                </a:cubicBezTo>
                <a:cubicBezTo>
                  <a:pt x="3396315" y="5176667"/>
                  <a:pt x="3384571" y="5162574"/>
                  <a:pt x="3375176" y="5157876"/>
                </a:cubicBezTo>
                <a:cubicBezTo>
                  <a:pt x="3393966" y="5143784"/>
                  <a:pt x="3391618" y="5110901"/>
                  <a:pt x="3422151" y="5108552"/>
                </a:cubicBezTo>
                <a:cubicBezTo>
                  <a:pt x="3412756" y="5117947"/>
                  <a:pt x="3412756" y="5146132"/>
                  <a:pt x="3426849" y="5129691"/>
                </a:cubicBezTo>
                <a:cubicBezTo>
                  <a:pt x="3424500" y="5103854"/>
                  <a:pt x="3424500" y="5075669"/>
                  <a:pt x="3410407" y="5054530"/>
                </a:cubicBezTo>
                <a:cubicBezTo>
                  <a:pt x="3431546" y="5061576"/>
                  <a:pt x="3422151" y="5082715"/>
                  <a:pt x="3436245" y="5092110"/>
                </a:cubicBezTo>
                <a:cubicBezTo>
                  <a:pt x="3436245" y="5049832"/>
                  <a:pt x="3408059" y="5023996"/>
                  <a:pt x="3440941" y="4979369"/>
                </a:cubicBezTo>
                <a:cubicBezTo>
                  <a:pt x="3408059" y="4948835"/>
                  <a:pt x="3464429" y="4918301"/>
                  <a:pt x="3471475" y="4890115"/>
                </a:cubicBezTo>
                <a:cubicBezTo>
                  <a:pt x="3462081" y="4817303"/>
                  <a:pt x="3433895" y="4772676"/>
                  <a:pt x="3361083" y="4744491"/>
                </a:cubicBezTo>
                <a:cubicBezTo>
                  <a:pt x="3346991" y="4775025"/>
                  <a:pt x="3314107" y="4760933"/>
                  <a:pt x="3290620" y="4770328"/>
                </a:cubicBezTo>
                <a:cubicBezTo>
                  <a:pt x="3297666" y="4775025"/>
                  <a:pt x="3309410" y="4777374"/>
                  <a:pt x="3302364" y="4789118"/>
                </a:cubicBezTo>
                <a:cubicBezTo>
                  <a:pt x="3278876" y="4791467"/>
                  <a:pt x="3248342" y="4775025"/>
                  <a:pt x="3224854" y="4777374"/>
                </a:cubicBezTo>
                <a:cubicBezTo>
                  <a:pt x="3250690" y="4800862"/>
                  <a:pt x="3269481" y="4791467"/>
                  <a:pt x="3283573" y="4800862"/>
                </a:cubicBezTo>
                <a:cubicBezTo>
                  <a:pt x="3234249" y="4800862"/>
                  <a:pt x="3184925" y="4800862"/>
                  <a:pt x="3142647" y="4812606"/>
                </a:cubicBezTo>
                <a:cubicBezTo>
                  <a:pt x="3154390" y="4817303"/>
                  <a:pt x="3161438" y="4824350"/>
                  <a:pt x="3161438" y="4833745"/>
                </a:cubicBezTo>
                <a:cubicBezTo>
                  <a:pt x="3137949" y="4852535"/>
                  <a:pt x="3119159" y="4843140"/>
                  <a:pt x="3109764" y="4859582"/>
                </a:cubicBezTo>
                <a:cubicBezTo>
                  <a:pt x="3105067" y="4851361"/>
                  <a:pt x="3099929" y="4846223"/>
                  <a:pt x="3094497" y="4843397"/>
                </a:cubicBezTo>
                <a:lnTo>
                  <a:pt x="3086325" y="4842287"/>
                </a:lnTo>
                <a:lnTo>
                  <a:pt x="3110351" y="4833744"/>
                </a:lnTo>
                <a:cubicBezTo>
                  <a:pt x="3118572" y="4830808"/>
                  <a:pt x="3126206" y="4829047"/>
                  <a:pt x="3133252" y="4831396"/>
                </a:cubicBezTo>
                <a:cubicBezTo>
                  <a:pt x="3133252" y="4826698"/>
                  <a:pt x="3135600" y="4824350"/>
                  <a:pt x="3140298" y="4822001"/>
                </a:cubicBezTo>
                <a:cubicBezTo>
                  <a:pt x="3133252" y="4812606"/>
                  <a:pt x="3112112" y="4822001"/>
                  <a:pt x="3098020" y="4822001"/>
                </a:cubicBezTo>
                <a:cubicBezTo>
                  <a:pt x="3095671" y="4822001"/>
                  <a:pt x="3093322" y="4822001"/>
                  <a:pt x="3090973" y="4824350"/>
                </a:cubicBezTo>
                <a:lnTo>
                  <a:pt x="3084348" y="4842019"/>
                </a:lnTo>
                <a:lnTo>
                  <a:pt x="3080239" y="4841461"/>
                </a:lnTo>
                <a:lnTo>
                  <a:pt x="3081578" y="4840791"/>
                </a:lnTo>
                <a:cubicBezTo>
                  <a:pt x="3083927" y="4836094"/>
                  <a:pt x="3086276" y="4829047"/>
                  <a:pt x="3088625" y="4824350"/>
                </a:cubicBezTo>
                <a:cubicBezTo>
                  <a:pt x="3086276" y="4826698"/>
                  <a:pt x="3086276" y="4829047"/>
                  <a:pt x="3081578" y="4829047"/>
                </a:cubicBezTo>
                <a:cubicBezTo>
                  <a:pt x="3072184" y="4829047"/>
                  <a:pt x="3067486" y="4826698"/>
                  <a:pt x="3060440" y="4824350"/>
                </a:cubicBezTo>
                <a:cubicBezTo>
                  <a:pt x="3055742" y="4829047"/>
                  <a:pt x="3053393" y="4831396"/>
                  <a:pt x="3051044" y="4836094"/>
                </a:cubicBezTo>
                <a:lnTo>
                  <a:pt x="3074112" y="4842384"/>
                </a:lnTo>
                <a:lnTo>
                  <a:pt x="3059559" y="4848021"/>
                </a:lnTo>
                <a:cubicBezTo>
                  <a:pt x="3053540" y="4851361"/>
                  <a:pt x="3047522" y="4855471"/>
                  <a:pt x="3041649" y="4859582"/>
                </a:cubicBezTo>
                <a:cubicBezTo>
                  <a:pt x="3048695" y="4866628"/>
                  <a:pt x="3041649" y="4880720"/>
                  <a:pt x="3041649" y="4892464"/>
                </a:cubicBezTo>
                <a:lnTo>
                  <a:pt x="3030193" y="4893782"/>
                </a:lnTo>
                <a:lnTo>
                  <a:pt x="3023373" y="4890372"/>
                </a:lnTo>
                <a:cubicBezTo>
                  <a:pt x="3020070" y="4890189"/>
                  <a:pt x="3016694" y="4891143"/>
                  <a:pt x="3014051" y="4892758"/>
                </a:cubicBezTo>
                <a:lnTo>
                  <a:pt x="3011601" y="4895921"/>
                </a:lnTo>
                <a:lnTo>
                  <a:pt x="3008473" y="4896281"/>
                </a:lnTo>
                <a:cubicBezTo>
                  <a:pt x="2998784" y="4900098"/>
                  <a:pt x="2989977" y="4905382"/>
                  <a:pt x="2980581" y="4908906"/>
                </a:cubicBezTo>
                <a:lnTo>
                  <a:pt x="2982353" y="4912449"/>
                </a:lnTo>
                <a:lnTo>
                  <a:pt x="2940652" y="4932393"/>
                </a:lnTo>
                <a:lnTo>
                  <a:pt x="2943000" y="4939440"/>
                </a:lnTo>
                <a:cubicBezTo>
                  <a:pt x="2952396" y="4935916"/>
                  <a:pt x="2965901" y="4934742"/>
                  <a:pt x="2976764" y="4930925"/>
                </a:cubicBezTo>
                <a:lnTo>
                  <a:pt x="2988718" y="4923532"/>
                </a:lnTo>
                <a:lnTo>
                  <a:pt x="3004033" y="4924539"/>
                </a:lnTo>
                <a:cubicBezTo>
                  <a:pt x="3020657" y="4926961"/>
                  <a:pt x="3021099" y="4930044"/>
                  <a:pt x="3043998" y="4915952"/>
                </a:cubicBezTo>
                <a:cubicBezTo>
                  <a:pt x="3041649" y="4922998"/>
                  <a:pt x="3048695" y="4922998"/>
                  <a:pt x="3055742" y="4920650"/>
                </a:cubicBezTo>
                <a:cubicBezTo>
                  <a:pt x="3048695" y="4932393"/>
                  <a:pt x="3055742" y="4937091"/>
                  <a:pt x="3051044" y="4946486"/>
                </a:cubicBezTo>
                <a:cubicBezTo>
                  <a:pt x="3025208" y="4941789"/>
                  <a:pt x="3022859" y="4932393"/>
                  <a:pt x="2997022" y="4930045"/>
                </a:cubicBezTo>
                <a:cubicBezTo>
                  <a:pt x="2973535" y="4946486"/>
                  <a:pt x="2950047" y="4955881"/>
                  <a:pt x="2928908" y="4962928"/>
                </a:cubicBezTo>
                <a:cubicBezTo>
                  <a:pt x="2924210" y="4960579"/>
                  <a:pt x="2919514" y="4960579"/>
                  <a:pt x="2914815" y="4958230"/>
                </a:cubicBezTo>
                <a:cubicBezTo>
                  <a:pt x="2919514" y="4953533"/>
                  <a:pt x="2921861" y="4951184"/>
                  <a:pt x="2924210" y="4941789"/>
                </a:cubicBezTo>
                <a:cubicBezTo>
                  <a:pt x="2919514" y="4937091"/>
                  <a:pt x="2915403" y="4937678"/>
                  <a:pt x="2912173" y="4940614"/>
                </a:cubicBezTo>
                <a:lnTo>
                  <a:pt x="2907083" y="4950353"/>
                </a:lnTo>
                <a:lnTo>
                  <a:pt x="2904078" y="4951855"/>
                </a:lnTo>
                <a:lnTo>
                  <a:pt x="2896025" y="4941789"/>
                </a:lnTo>
                <a:lnTo>
                  <a:pt x="2891327" y="4941789"/>
                </a:lnTo>
                <a:lnTo>
                  <a:pt x="2888979" y="4934742"/>
                </a:lnTo>
                <a:lnTo>
                  <a:pt x="2891327" y="4932393"/>
                </a:lnTo>
                <a:cubicBezTo>
                  <a:pt x="2888979" y="4934742"/>
                  <a:pt x="2886630" y="4934742"/>
                  <a:pt x="2884281" y="4937091"/>
                </a:cubicBezTo>
                <a:cubicBezTo>
                  <a:pt x="2881932" y="4944137"/>
                  <a:pt x="2881932" y="4951184"/>
                  <a:pt x="2879583" y="4958230"/>
                </a:cubicBezTo>
                <a:lnTo>
                  <a:pt x="2878279" y="4964754"/>
                </a:lnTo>
                <a:lnTo>
                  <a:pt x="2867840" y="4969974"/>
                </a:lnTo>
                <a:cubicBezTo>
                  <a:pt x="2863142" y="4972323"/>
                  <a:pt x="2860793" y="4972323"/>
                  <a:pt x="2858444" y="4974672"/>
                </a:cubicBezTo>
                <a:cubicBezTo>
                  <a:pt x="2846700" y="4972323"/>
                  <a:pt x="2830260" y="4955881"/>
                  <a:pt x="2830260" y="4977020"/>
                </a:cubicBezTo>
                <a:cubicBezTo>
                  <a:pt x="2834957" y="4979369"/>
                  <a:pt x="2839654" y="4979369"/>
                  <a:pt x="2844352" y="4981718"/>
                </a:cubicBezTo>
                <a:cubicBezTo>
                  <a:pt x="2837305" y="4984067"/>
                  <a:pt x="2830260" y="4986415"/>
                  <a:pt x="2823213" y="4988764"/>
                </a:cubicBezTo>
                <a:cubicBezTo>
                  <a:pt x="2823213" y="4995810"/>
                  <a:pt x="2816166" y="4998159"/>
                  <a:pt x="2818515" y="5007554"/>
                </a:cubicBezTo>
                <a:cubicBezTo>
                  <a:pt x="2813818" y="5002857"/>
                  <a:pt x="2809120" y="5000508"/>
                  <a:pt x="2802074" y="4998159"/>
                </a:cubicBezTo>
                <a:cubicBezTo>
                  <a:pt x="2790330" y="5014601"/>
                  <a:pt x="2806771" y="5021647"/>
                  <a:pt x="2823213" y="5026345"/>
                </a:cubicBezTo>
                <a:cubicBezTo>
                  <a:pt x="2827910" y="5019298"/>
                  <a:pt x="2823213" y="5012252"/>
                  <a:pt x="2818515" y="5007554"/>
                </a:cubicBezTo>
                <a:cubicBezTo>
                  <a:pt x="2834957" y="5002856"/>
                  <a:pt x="2847875" y="4995810"/>
                  <a:pt x="2861381" y="4989351"/>
                </a:cubicBezTo>
                <a:lnTo>
                  <a:pt x="2900531" y="4976962"/>
                </a:lnTo>
                <a:lnTo>
                  <a:pt x="2900723" y="4977020"/>
                </a:lnTo>
                <a:cubicBezTo>
                  <a:pt x="2888979" y="4981718"/>
                  <a:pt x="2877235" y="4988764"/>
                  <a:pt x="2867840" y="5000508"/>
                </a:cubicBezTo>
                <a:cubicBezTo>
                  <a:pt x="2877235" y="5021647"/>
                  <a:pt x="2818515" y="5040437"/>
                  <a:pt x="2792680" y="5061576"/>
                </a:cubicBezTo>
                <a:cubicBezTo>
                  <a:pt x="2792680" y="5059228"/>
                  <a:pt x="2790330" y="5054530"/>
                  <a:pt x="2795027" y="5045135"/>
                </a:cubicBezTo>
                <a:lnTo>
                  <a:pt x="2785633" y="5045135"/>
                </a:lnTo>
                <a:lnTo>
                  <a:pt x="2783015" y="5044612"/>
                </a:lnTo>
                <a:lnTo>
                  <a:pt x="2773008" y="5025170"/>
                </a:lnTo>
                <a:cubicBezTo>
                  <a:pt x="2768017" y="5020473"/>
                  <a:pt x="2762145" y="5016949"/>
                  <a:pt x="2757447" y="5012252"/>
                </a:cubicBezTo>
                <a:cubicBezTo>
                  <a:pt x="2752749" y="5016950"/>
                  <a:pt x="2748053" y="5021647"/>
                  <a:pt x="2741006" y="5026345"/>
                </a:cubicBezTo>
                <a:cubicBezTo>
                  <a:pt x="2741006" y="5028694"/>
                  <a:pt x="2738657" y="5033391"/>
                  <a:pt x="2738657" y="5035740"/>
                </a:cubicBezTo>
                <a:lnTo>
                  <a:pt x="2783015" y="5044612"/>
                </a:lnTo>
                <a:lnTo>
                  <a:pt x="2783284" y="5045135"/>
                </a:lnTo>
                <a:lnTo>
                  <a:pt x="2785633" y="5045135"/>
                </a:lnTo>
                <a:cubicBezTo>
                  <a:pt x="2764493" y="5047484"/>
                  <a:pt x="2748053" y="5061576"/>
                  <a:pt x="2731610" y="5075669"/>
                </a:cubicBezTo>
                <a:cubicBezTo>
                  <a:pt x="2729262" y="5073320"/>
                  <a:pt x="2729262" y="5073320"/>
                  <a:pt x="2726913" y="5073320"/>
                </a:cubicBezTo>
                <a:cubicBezTo>
                  <a:pt x="2726913" y="5075669"/>
                  <a:pt x="2724564" y="5078018"/>
                  <a:pt x="2724564" y="5080367"/>
                </a:cubicBezTo>
                <a:cubicBezTo>
                  <a:pt x="2715170" y="5087413"/>
                  <a:pt x="2705774" y="5094459"/>
                  <a:pt x="2694030" y="5099157"/>
                </a:cubicBezTo>
                <a:cubicBezTo>
                  <a:pt x="2696379" y="5089762"/>
                  <a:pt x="2703426" y="5080367"/>
                  <a:pt x="2689332" y="5078018"/>
                </a:cubicBezTo>
                <a:cubicBezTo>
                  <a:pt x="2686984" y="5108552"/>
                  <a:pt x="2682286" y="5096808"/>
                  <a:pt x="2663496" y="5108552"/>
                </a:cubicBezTo>
                <a:cubicBezTo>
                  <a:pt x="2677588" y="5120296"/>
                  <a:pt x="2675240" y="5122645"/>
                  <a:pt x="2682286" y="5129691"/>
                </a:cubicBezTo>
                <a:cubicBezTo>
                  <a:pt x="2663496" y="5136737"/>
                  <a:pt x="2618869" y="5139086"/>
                  <a:pt x="2625916" y="5167271"/>
                </a:cubicBezTo>
                <a:cubicBezTo>
                  <a:pt x="2654101" y="5157876"/>
                  <a:pt x="2679937" y="5146132"/>
                  <a:pt x="2703426" y="5132040"/>
                </a:cubicBezTo>
                <a:cubicBezTo>
                  <a:pt x="2682286" y="5169620"/>
                  <a:pt x="2661147" y="5207200"/>
                  <a:pt x="2635310" y="5240084"/>
                </a:cubicBezTo>
                <a:cubicBezTo>
                  <a:pt x="2604776" y="5254176"/>
                  <a:pt x="2597730" y="5291757"/>
                  <a:pt x="2578940" y="5317593"/>
                </a:cubicBezTo>
                <a:cubicBezTo>
                  <a:pt x="2569545" y="5322291"/>
                  <a:pt x="2578940" y="5310547"/>
                  <a:pt x="2571893" y="5310547"/>
                </a:cubicBezTo>
                <a:cubicBezTo>
                  <a:pt x="2567196" y="5362220"/>
                  <a:pt x="2489686" y="5364569"/>
                  <a:pt x="2475594" y="5416242"/>
                </a:cubicBezTo>
                <a:cubicBezTo>
                  <a:pt x="2461501" y="5404498"/>
                  <a:pt x="2484989" y="5399801"/>
                  <a:pt x="2482640" y="5383359"/>
                </a:cubicBezTo>
                <a:cubicBezTo>
                  <a:pt x="2468547" y="5381010"/>
                  <a:pt x="2468547" y="5395103"/>
                  <a:pt x="2456803" y="5397452"/>
                </a:cubicBezTo>
                <a:cubicBezTo>
                  <a:pt x="2435664" y="5470264"/>
                  <a:pt x="2402781" y="5531332"/>
                  <a:pt x="2376945" y="5590051"/>
                </a:cubicBezTo>
                <a:cubicBezTo>
                  <a:pt x="2381642" y="5550122"/>
                  <a:pt x="2402781" y="5507844"/>
                  <a:pt x="2421572" y="5467915"/>
                </a:cubicBezTo>
                <a:cubicBezTo>
                  <a:pt x="2421572" y="5467915"/>
                  <a:pt x="2423920" y="5465566"/>
                  <a:pt x="2426269" y="5465566"/>
                </a:cubicBezTo>
                <a:cubicBezTo>
                  <a:pt x="2426269" y="5465566"/>
                  <a:pt x="2423920" y="5463218"/>
                  <a:pt x="2423920" y="5463218"/>
                </a:cubicBezTo>
                <a:cubicBezTo>
                  <a:pt x="2433315" y="5442078"/>
                  <a:pt x="2440362" y="5420939"/>
                  <a:pt x="2445059" y="5399801"/>
                </a:cubicBezTo>
                <a:cubicBezTo>
                  <a:pt x="2428619" y="5416242"/>
                  <a:pt x="2426269" y="5439730"/>
                  <a:pt x="2419223" y="5460869"/>
                </a:cubicBezTo>
                <a:cubicBezTo>
                  <a:pt x="2415113" y="5459107"/>
                  <a:pt x="2411149" y="5459401"/>
                  <a:pt x="2407222" y="5460832"/>
                </a:cubicBezTo>
                <a:lnTo>
                  <a:pt x="2398415" y="5465909"/>
                </a:lnTo>
                <a:lnTo>
                  <a:pt x="2398084" y="5460869"/>
                </a:lnTo>
                <a:lnTo>
                  <a:pt x="2396645" y="5466928"/>
                </a:lnTo>
                <a:lnTo>
                  <a:pt x="2395442" y="5467622"/>
                </a:lnTo>
                <a:cubicBezTo>
                  <a:pt x="2387515" y="5473200"/>
                  <a:pt x="2379294" y="5479659"/>
                  <a:pt x="2369898" y="5479659"/>
                </a:cubicBezTo>
                <a:cubicBezTo>
                  <a:pt x="2375770" y="5487880"/>
                  <a:pt x="2382817" y="5489641"/>
                  <a:pt x="2390450" y="5488173"/>
                </a:cubicBezTo>
                <a:lnTo>
                  <a:pt x="2391735" y="5487593"/>
                </a:lnTo>
                <a:lnTo>
                  <a:pt x="2385459" y="5514010"/>
                </a:lnTo>
                <a:lnTo>
                  <a:pt x="2379118" y="5541946"/>
                </a:lnTo>
                <a:lnTo>
                  <a:pt x="2374596" y="5543076"/>
                </a:lnTo>
                <a:cubicBezTo>
                  <a:pt x="2369898" y="5557169"/>
                  <a:pt x="2360503" y="5566564"/>
                  <a:pt x="2358156" y="5580657"/>
                </a:cubicBezTo>
                <a:cubicBezTo>
                  <a:pt x="2353457" y="5580657"/>
                  <a:pt x="2358156" y="5573610"/>
                  <a:pt x="2353457" y="5571261"/>
                </a:cubicBezTo>
                <a:cubicBezTo>
                  <a:pt x="2348759" y="5575959"/>
                  <a:pt x="2346412" y="5583005"/>
                  <a:pt x="2346412" y="5592400"/>
                </a:cubicBezTo>
                <a:cubicBezTo>
                  <a:pt x="2337016" y="5587703"/>
                  <a:pt x="2348759" y="5573610"/>
                  <a:pt x="2341713" y="5564215"/>
                </a:cubicBezTo>
                <a:cubicBezTo>
                  <a:pt x="2322923" y="5597098"/>
                  <a:pt x="2313529" y="5637027"/>
                  <a:pt x="2294738" y="5667561"/>
                </a:cubicBezTo>
                <a:cubicBezTo>
                  <a:pt x="2308830" y="5613539"/>
                  <a:pt x="2346412" y="5550122"/>
                  <a:pt x="2348759" y="5484356"/>
                </a:cubicBezTo>
                <a:cubicBezTo>
                  <a:pt x="2325272" y="5528983"/>
                  <a:pt x="2315877" y="5585354"/>
                  <a:pt x="2285342" y="5620586"/>
                </a:cubicBezTo>
                <a:cubicBezTo>
                  <a:pt x="2287691" y="5599447"/>
                  <a:pt x="2304133" y="5578308"/>
                  <a:pt x="2313529" y="5554820"/>
                </a:cubicBezTo>
                <a:cubicBezTo>
                  <a:pt x="2313529" y="5554820"/>
                  <a:pt x="2315877" y="5554820"/>
                  <a:pt x="2315877" y="5554820"/>
                </a:cubicBezTo>
                <a:cubicBezTo>
                  <a:pt x="2318225" y="5550122"/>
                  <a:pt x="2318225" y="5547773"/>
                  <a:pt x="2320574" y="5543076"/>
                </a:cubicBezTo>
                <a:cubicBezTo>
                  <a:pt x="2320574" y="5540727"/>
                  <a:pt x="2318225" y="5540727"/>
                  <a:pt x="2318225" y="5540727"/>
                </a:cubicBezTo>
                <a:cubicBezTo>
                  <a:pt x="2320574" y="5538378"/>
                  <a:pt x="2320574" y="5536029"/>
                  <a:pt x="2320574" y="5533681"/>
                </a:cubicBezTo>
                <a:cubicBezTo>
                  <a:pt x="2318225" y="5533681"/>
                  <a:pt x="2318225" y="5536029"/>
                  <a:pt x="2315877" y="5538378"/>
                </a:cubicBezTo>
                <a:cubicBezTo>
                  <a:pt x="2311179" y="5536029"/>
                  <a:pt x="2308830" y="5536029"/>
                  <a:pt x="2304133" y="5533681"/>
                </a:cubicBezTo>
                <a:cubicBezTo>
                  <a:pt x="2301785" y="5538378"/>
                  <a:pt x="2301785" y="5540727"/>
                  <a:pt x="2299435" y="5545425"/>
                </a:cubicBezTo>
                <a:cubicBezTo>
                  <a:pt x="2301785" y="5547773"/>
                  <a:pt x="2306481" y="5547773"/>
                  <a:pt x="2308830" y="5550122"/>
                </a:cubicBezTo>
                <a:cubicBezTo>
                  <a:pt x="2287691" y="5585354"/>
                  <a:pt x="2273598" y="5627632"/>
                  <a:pt x="2238373" y="5651120"/>
                </a:cubicBezTo>
                <a:cubicBezTo>
                  <a:pt x="2232502" y="5658166"/>
                  <a:pt x="2229562" y="5667561"/>
                  <a:pt x="2225451" y="5675782"/>
                </a:cubicBezTo>
                <a:lnTo>
                  <a:pt x="2221931" y="5678889"/>
                </a:lnTo>
                <a:lnTo>
                  <a:pt x="2221931" y="5679305"/>
                </a:lnTo>
                <a:lnTo>
                  <a:pt x="2220695" y="5679978"/>
                </a:lnTo>
                <a:lnTo>
                  <a:pt x="2205488" y="5693398"/>
                </a:lnTo>
                <a:lnTo>
                  <a:pt x="2208662" y="5687343"/>
                </a:lnTo>
                <a:lnTo>
                  <a:pt x="2200796" y="5693398"/>
                </a:lnTo>
                <a:cubicBezTo>
                  <a:pt x="2207838" y="5674607"/>
                  <a:pt x="2207838" y="5674607"/>
                  <a:pt x="2212538" y="5655817"/>
                </a:cubicBezTo>
                <a:cubicBezTo>
                  <a:pt x="2214888" y="5658166"/>
                  <a:pt x="2214888" y="5662863"/>
                  <a:pt x="2217234" y="5667561"/>
                </a:cubicBezTo>
                <a:cubicBezTo>
                  <a:pt x="2214888" y="5669910"/>
                  <a:pt x="2212538" y="5672258"/>
                  <a:pt x="2212538" y="5674607"/>
                </a:cubicBezTo>
                <a:lnTo>
                  <a:pt x="2214376" y="5676447"/>
                </a:lnTo>
                <a:lnTo>
                  <a:pt x="2218112" y="5669323"/>
                </a:lnTo>
                <a:cubicBezTo>
                  <a:pt x="2223103" y="5661689"/>
                  <a:pt x="2227802" y="5653469"/>
                  <a:pt x="2228975" y="5641725"/>
                </a:cubicBezTo>
                <a:cubicBezTo>
                  <a:pt x="2219580" y="5646422"/>
                  <a:pt x="2212533" y="5651120"/>
                  <a:pt x="2207838" y="5658166"/>
                </a:cubicBezTo>
                <a:cubicBezTo>
                  <a:pt x="2207838" y="5651120"/>
                  <a:pt x="2210188" y="5644073"/>
                  <a:pt x="2210188" y="5637027"/>
                </a:cubicBezTo>
                <a:cubicBezTo>
                  <a:pt x="2219580" y="5632330"/>
                  <a:pt x="2226626" y="5629981"/>
                  <a:pt x="2226626" y="5618237"/>
                </a:cubicBezTo>
                <a:cubicBezTo>
                  <a:pt x="2224281" y="5611191"/>
                  <a:pt x="2219580" y="5622935"/>
                  <a:pt x="2212533" y="5622935"/>
                </a:cubicBezTo>
                <a:cubicBezTo>
                  <a:pt x="2219580" y="5615888"/>
                  <a:pt x="2231324" y="5601795"/>
                  <a:pt x="2238373" y="5611191"/>
                </a:cubicBezTo>
                <a:cubicBezTo>
                  <a:pt x="2247762" y="5606493"/>
                  <a:pt x="2243064" y="5601795"/>
                  <a:pt x="2243064" y="5590051"/>
                </a:cubicBezTo>
                <a:cubicBezTo>
                  <a:pt x="2250111" y="5594749"/>
                  <a:pt x="2264203" y="5587703"/>
                  <a:pt x="2266552" y="5580657"/>
                </a:cubicBezTo>
                <a:cubicBezTo>
                  <a:pt x="2259506" y="5571261"/>
                  <a:pt x="2250111" y="5592400"/>
                  <a:pt x="2240723" y="5583005"/>
                </a:cubicBezTo>
                <a:cubicBezTo>
                  <a:pt x="2250111" y="5571261"/>
                  <a:pt x="2266552" y="5566564"/>
                  <a:pt x="2282994" y="5561866"/>
                </a:cubicBezTo>
                <a:cubicBezTo>
                  <a:pt x="2282994" y="5566564"/>
                  <a:pt x="2278296" y="5566564"/>
                  <a:pt x="2278296" y="5573610"/>
                </a:cubicBezTo>
                <a:cubicBezTo>
                  <a:pt x="2284168" y="5568913"/>
                  <a:pt x="2285930" y="5563628"/>
                  <a:pt x="2287398" y="5558343"/>
                </a:cubicBezTo>
                <a:lnTo>
                  <a:pt x="2289359" y="5554263"/>
                </a:lnTo>
                <a:lnTo>
                  <a:pt x="2280645" y="5557167"/>
                </a:lnTo>
                <a:lnTo>
                  <a:pt x="2288474" y="5545425"/>
                </a:lnTo>
                <a:lnTo>
                  <a:pt x="2275947" y="5550122"/>
                </a:lnTo>
                <a:cubicBezTo>
                  <a:pt x="2280645" y="5545425"/>
                  <a:pt x="2282994" y="5543076"/>
                  <a:pt x="2285342" y="5538378"/>
                </a:cubicBezTo>
                <a:cubicBezTo>
                  <a:pt x="2297086" y="5536029"/>
                  <a:pt x="2308830" y="5531332"/>
                  <a:pt x="2315877" y="5519588"/>
                </a:cubicBezTo>
                <a:cubicBezTo>
                  <a:pt x="2311179" y="5519588"/>
                  <a:pt x="2301785" y="5521937"/>
                  <a:pt x="2294738" y="5521937"/>
                </a:cubicBezTo>
                <a:cubicBezTo>
                  <a:pt x="2297086" y="5517240"/>
                  <a:pt x="2299435" y="5512542"/>
                  <a:pt x="2301785" y="5507844"/>
                </a:cubicBezTo>
                <a:cubicBezTo>
                  <a:pt x="2308830" y="5507844"/>
                  <a:pt x="2318225" y="5505496"/>
                  <a:pt x="2325272" y="5507844"/>
                </a:cubicBezTo>
                <a:cubicBezTo>
                  <a:pt x="2329969" y="5505496"/>
                  <a:pt x="2334667" y="5500798"/>
                  <a:pt x="2337016" y="5493752"/>
                </a:cubicBezTo>
                <a:cubicBezTo>
                  <a:pt x="2327620" y="5493752"/>
                  <a:pt x="2315877" y="5496100"/>
                  <a:pt x="2306481" y="5496100"/>
                </a:cubicBezTo>
                <a:cubicBezTo>
                  <a:pt x="2308830" y="5486705"/>
                  <a:pt x="2311179" y="5479659"/>
                  <a:pt x="2313529" y="5472613"/>
                </a:cubicBezTo>
                <a:cubicBezTo>
                  <a:pt x="2325272" y="5470264"/>
                  <a:pt x="2334667" y="5465566"/>
                  <a:pt x="2344062" y="5460869"/>
                </a:cubicBezTo>
                <a:cubicBezTo>
                  <a:pt x="2339365" y="5451474"/>
                  <a:pt x="2332318" y="5460869"/>
                  <a:pt x="2320574" y="5458520"/>
                </a:cubicBezTo>
                <a:cubicBezTo>
                  <a:pt x="2322923" y="5456171"/>
                  <a:pt x="2320574" y="5449125"/>
                  <a:pt x="2318225" y="5449125"/>
                </a:cubicBezTo>
                <a:cubicBezTo>
                  <a:pt x="2318225" y="5449125"/>
                  <a:pt x="2318225" y="5446776"/>
                  <a:pt x="2318225" y="5446776"/>
                </a:cubicBezTo>
                <a:cubicBezTo>
                  <a:pt x="2329969" y="5439730"/>
                  <a:pt x="2369898" y="5446776"/>
                  <a:pt x="2379293" y="5435032"/>
                </a:cubicBezTo>
                <a:cubicBezTo>
                  <a:pt x="2362852" y="5437381"/>
                  <a:pt x="2341713" y="5437381"/>
                  <a:pt x="2320574" y="5437381"/>
                </a:cubicBezTo>
                <a:cubicBezTo>
                  <a:pt x="2320574" y="5430334"/>
                  <a:pt x="2320574" y="5423288"/>
                  <a:pt x="2320574" y="5416242"/>
                </a:cubicBezTo>
                <a:cubicBezTo>
                  <a:pt x="2325272" y="5413893"/>
                  <a:pt x="2329969" y="5413893"/>
                  <a:pt x="2332318" y="5413893"/>
                </a:cubicBezTo>
                <a:cubicBezTo>
                  <a:pt x="2327620" y="5413893"/>
                  <a:pt x="2325272" y="5411545"/>
                  <a:pt x="2320574" y="5411545"/>
                </a:cubicBezTo>
                <a:cubicBezTo>
                  <a:pt x="2320574" y="5406847"/>
                  <a:pt x="2318225" y="5402149"/>
                  <a:pt x="2318225" y="5397452"/>
                </a:cubicBezTo>
                <a:cubicBezTo>
                  <a:pt x="2334667" y="5397452"/>
                  <a:pt x="2348759" y="5397452"/>
                  <a:pt x="2358156" y="5392754"/>
                </a:cubicBezTo>
                <a:cubicBezTo>
                  <a:pt x="2348759" y="5392754"/>
                  <a:pt x="2332318" y="5392754"/>
                  <a:pt x="2318225" y="5392754"/>
                </a:cubicBezTo>
                <a:cubicBezTo>
                  <a:pt x="2315877" y="5388057"/>
                  <a:pt x="2313529" y="5381010"/>
                  <a:pt x="2311179" y="5373964"/>
                </a:cubicBezTo>
                <a:cubicBezTo>
                  <a:pt x="2337016" y="5371615"/>
                  <a:pt x="2365201" y="5369266"/>
                  <a:pt x="2395735" y="5369266"/>
                </a:cubicBezTo>
                <a:cubicBezTo>
                  <a:pt x="2372247" y="5359871"/>
                  <a:pt x="2339365" y="5359871"/>
                  <a:pt x="2304133" y="5362220"/>
                </a:cubicBezTo>
                <a:cubicBezTo>
                  <a:pt x="2299435" y="5355174"/>
                  <a:pt x="2294738" y="5350476"/>
                  <a:pt x="2290040" y="5343430"/>
                </a:cubicBezTo>
                <a:cubicBezTo>
                  <a:pt x="2346412" y="5341081"/>
                  <a:pt x="2405130" y="5317593"/>
                  <a:pt x="2468547" y="5324639"/>
                </a:cubicBezTo>
                <a:cubicBezTo>
                  <a:pt x="2470896" y="5319942"/>
                  <a:pt x="2475594" y="5317593"/>
                  <a:pt x="2477942" y="5310547"/>
                </a:cubicBezTo>
                <a:cubicBezTo>
                  <a:pt x="2419223" y="5322291"/>
                  <a:pt x="2325272" y="5303501"/>
                  <a:pt x="2280645" y="5334035"/>
                </a:cubicBezTo>
                <a:cubicBezTo>
                  <a:pt x="2280645" y="5334035"/>
                  <a:pt x="2278296" y="5331686"/>
                  <a:pt x="2278296" y="5331686"/>
                </a:cubicBezTo>
                <a:cubicBezTo>
                  <a:pt x="2268902" y="5348127"/>
                  <a:pt x="2252460" y="5343430"/>
                  <a:pt x="2236023" y="5338732"/>
                </a:cubicBezTo>
                <a:cubicBezTo>
                  <a:pt x="2247762" y="5324639"/>
                  <a:pt x="2266552" y="5308198"/>
                  <a:pt x="2292389" y="5310547"/>
                </a:cubicBezTo>
                <a:cubicBezTo>
                  <a:pt x="2282994" y="5291757"/>
                  <a:pt x="2259506" y="5312896"/>
                  <a:pt x="2243064" y="5315244"/>
                </a:cubicBezTo>
                <a:cubicBezTo>
                  <a:pt x="2245413" y="5312896"/>
                  <a:pt x="2247762" y="5312896"/>
                  <a:pt x="2250111" y="5310547"/>
                </a:cubicBezTo>
                <a:cubicBezTo>
                  <a:pt x="2245413" y="5303501"/>
                  <a:pt x="2240723" y="5308198"/>
                  <a:pt x="2231324" y="5308198"/>
                </a:cubicBezTo>
                <a:cubicBezTo>
                  <a:pt x="2259506" y="5296454"/>
                  <a:pt x="2297086" y="5284710"/>
                  <a:pt x="2315877" y="5272966"/>
                </a:cubicBezTo>
                <a:cubicBezTo>
                  <a:pt x="2264203" y="5272966"/>
                  <a:pt x="2217231" y="5298803"/>
                  <a:pt x="2179653" y="5319942"/>
                </a:cubicBezTo>
                <a:cubicBezTo>
                  <a:pt x="2170255" y="5315244"/>
                  <a:pt x="2186697" y="5315244"/>
                  <a:pt x="2186697" y="5310547"/>
                </a:cubicBezTo>
                <a:cubicBezTo>
                  <a:pt x="2177302" y="5305849"/>
                  <a:pt x="2172604" y="5310547"/>
                  <a:pt x="2163210" y="5310547"/>
                </a:cubicBezTo>
                <a:cubicBezTo>
                  <a:pt x="2165560" y="5298803"/>
                  <a:pt x="2186697" y="5303501"/>
                  <a:pt x="2196095" y="5296454"/>
                </a:cubicBezTo>
                <a:cubicBezTo>
                  <a:pt x="2198441" y="5289408"/>
                  <a:pt x="2191395" y="5289408"/>
                  <a:pt x="2186697" y="5289408"/>
                </a:cubicBezTo>
                <a:cubicBezTo>
                  <a:pt x="2273598" y="5268269"/>
                  <a:pt x="2362852" y="5225991"/>
                  <a:pt x="2414525" y="5157876"/>
                </a:cubicBezTo>
                <a:cubicBezTo>
                  <a:pt x="2400433" y="5157876"/>
                  <a:pt x="2383992" y="5162574"/>
                  <a:pt x="2369898" y="5167271"/>
                </a:cubicBezTo>
                <a:cubicBezTo>
                  <a:pt x="2374596" y="5153179"/>
                  <a:pt x="2376945" y="5141435"/>
                  <a:pt x="2360503" y="5136737"/>
                </a:cubicBezTo>
                <a:cubicBezTo>
                  <a:pt x="2351108" y="5141435"/>
                  <a:pt x="2346412" y="5148481"/>
                  <a:pt x="2341713" y="5162574"/>
                </a:cubicBezTo>
                <a:cubicBezTo>
                  <a:pt x="2346412" y="5164923"/>
                  <a:pt x="2353457" y="5167271"/>
                  <a:pt x="2358156" y="5169620"/>
                </a:cubicBezTo>
                <a:cubicBezTo>
                  <a:pt x="2334667" y="5179015"/>
                  <a:pt x="2313529" y="5195457"/>
                  <a:pt x="2301785" y="5214247"/>
                </a:cubicBezTo>
                <a:cubicBezTo>
                  <a:pt x="2292389" y="5204852"/>
                  <a:pt x="2322923" y="5195457"/>
                  <a:pt x="2322923" y="5181364"/>
                </a:cubicBezTo>
                <a:cubicBezTo>
                  <a:pt x="2285342" y="5188411"/>
                  <a:pt x="2245413" y="5214247"/>
                  <a:pt x="2203138" y="5225991"/>
                </a:cubicBezTo>
                <a:cubicBezTo>
                  <a:pt x="2231324" y="5202503"/>
                  <a:pt x="2273598" y="5195457"/>
                  <a:pt x="2301785" y="5169620"/>
                </a:cubicBezTo>
                <a:lnTo>
                  <a:pt x="2307916" y="5171153"/>
                </a:lnTo>
                <a:lnTo>
                  <a:pt x="2314217" y="5167187"/>
                </a:lnTo>
                <a:lnTo>
                  <a:pt x="2322923" y="5153472"/>
                </a:lnTo>
                <a:cubicBezTo>
                  <a:pt x="2325859" y="5147894"/>
                  <a:pt x="2327620" y="5142609"/>
                  <a:pt x="2327620" y="5136737"/>
                </a:cubicBezTo>
                <a:cubicBezTo>
                  <a:pt x="2334667" y="5132040"/>
                  <a:pt x="2341713" y="5127342"/>
                  <a:pt x="2346412" y="5120296"/>
                </a:cubicBezTo>
                <a:cubicBezTo>
                  <a:pt x="2339365" y="5122645"/>
                  <a:pt x="2332318" y="5124993"/>
                  <a:pt x="2325272" y="5127342"/>
                </a:cubicBezTo>
                <a:lnTo>
                  <a:pt x="2322588" y="5120631"/>
                </a:lnTo>
                <a:lnTo>
                  <a:pt x="2320574" y="5122644"/>
                </a:lnTo>
                <a:cubicBezTo>
                  <a:pt x="2297087" y="5132039"/>
                  <a:pt x="2278297" y="5146132"/>
                  <a:pt x="2252460" y="5153179"/>
                </a:cubicBezTo>
                <a:lnTo>
                  <a:pt x="2317716" y="5116925"/>
                </a:lnTo>
                <a:lnTo>
                  <a:pt x="2312354" y="5119415"/>
                </a:lnTo>
                <a:cubicBezTo>
                  <a:pt x="2309418" y="5117947"/>
                  <a:pt x="2306482" y="5114424"/>
                  <a:pt x="2304133" y="5110901"/>
                </a:cubicBezTo>
                <a:cubicBezTo>
                  <a:pt x="2337016" y="5096808"/>
                  <a:pt x="2372247" y="5085064"/>
                  <a:pt x="2405130" y="5070972"/>
                </a:cubicBezTo>
                <a:cubicBezTo>
                  <a:pt x="2423920" y="5080367"/>
                  <a:pt x="2438013" y="5068623"/>
                  <a:pt x="2438013" y="5054530"/>
                </a:cubicBezTo>
                <a:cubicBezTo>
                  <a:pt x="2459152" y="5042786"/>
                  <a:pt x="2477942" y="5028694"/>
                  <a:pt x="2501430" y="5016950"/>
                </a:cubicBezTo>
                <a:cubicBezTo>
                  <a:pt x="2516697" y="5009903"/>
                  <a:pt x="2532552" y="5005205"/>
                  <a:pt x="2548112" y="5000214"/>
                </a:cubicBezTo>
                <a:lnTo>
                  <a:pt x="2591574" y="4982318"/>
                </a:lnTo>
                <a:lnTo>
                  <a:pt x="2592950" y="4982101"/>
                </a:lnTo>
                <a:lnTo>
                  <a:pt x="2590097" y="4995223"/>
                </a:lnTo>
                <a:lnTo>
                  <a:pt x="2595467" y="5002246"/>
                </a:lnTo>
                <a:lnTo>
                  <a:pt x="2592739" y="5002563"/>
                </a:lnTo>
                <a:cubicBezTo>
                  <a:pt x="2581289" y="5005205"/>
                  <a:pt x="2571894" y="5009903"/>
                  <a:pt x="2567196" y="5019298"/>
                </a:cubicBezTo>
                <a:cubicBezTo>
                  <a:pt x="2588336" y="5012252"/>
                  <a:pt x="2616520" y="5012252"/>
                  <a:pt x="2630613" y="4998159"/>
                </a:cubicBezTo>
                <a:lnTo>
                  <a:pt x="2602485" y="5001430"/>
                </a:lnTo>
                <a:lnTo>
                  <a:pt x="2607714" y="4997278"/>
                </a:lnTo>
                <a:cubicBezTo>
                  <a:pt x="2610649" y="4994636"/>
                  <a:pt x="2612998" y="4991113"/>
                  <a:pt x="2614172" y="4984067"/>
                </a:cubicBezTo>
                <a:cubicBezTo>
                  <a:pt x="2609474" y="4981718"/>
                  <a:pt x="2602427" y="4979369"/>
                  <a:pt x="2597730" y="4977020"/>
                </a:cubicBezTo>
                <a:cubicBezTo>
                  <a:pt x="2595381" y="4979369"/>
                  <a:pt x="2595381" y="4979369"/>
                  <a:pt x="2595381" y="4981718"/>
                </a:cubicBezTo>
                <a:lnTo>
                  <a:pt x="2592950" y="4982101"/>
                </a:lnTo>
                <a:lnTo>
                  <a:pt x="2593033" y="4981718"/>
                </a:lnTo>
                <a:lnTo>
                  <a:pt x="2591574" y="4982318"/>
                </a:lnTo>
                <a:lnTo>
                  <a:pt x="2554682" y="4988140"/>
                </a:lnTo>
                <a:cubicBezTo>
                  <a:pt x="2515377" y="4998600"/>
                  <a:pt x="2479704" y="5019298"/>
                  <a:pt x="2442711" y="5033391"/>
                </a:cubicBezTo>
                <a:cubicBezTo>
                  <a:pt x="2376945" y="5056879"/>
                  <a:pt x="2315877" y="5085064"/>
                  <a:pt x="2264203" y="5120296"/>
                </a:cubicBezTo>
                <a:cubicBezTo>
                  <a:pt x="2259506" y="5108552"/>
                  <a:pt x="2287691" y="5108552"/>
                  <a:pt x="2290040" y="5096808"/>
                </a:cubicBezTo>
                <a:cubicBezTo>
                  <a:pt x="2273598" y="5096808"/>
                  <a:pt x="2264203" y="5103854"/>
                  <a:pt x="2250111" y="5106203"/>
                </a:cubicBezTo>
                <a:cubicBezTo>
                  <a:pt x="2275947" y="5087413"/>
                  <a:pt x="2311179" y="5078018"/>
                  <a:pt x="2339365" y="5061576"/>
                </a:cubicBezTo>
                <a:cubicBezTo>
                  <a:pt x="2379293" y="5031042"/>
                  <a:pt x="2433315" y="5007554"/>
                  <a:pt x="2492035" y="4986415"/>
                </a:cubicBezTo>
                <a:lnTo>
                  <a:pt x="2494384" y="4977020"/>
                </a:lnTo>
                <a:lnTo>
                  <a:pt x="2503779" y="4977020"/>
                </a:lnTo>
                <a:cubicBezTo>
                  <a:pt x="2503779" y="4977020"/>
                  <a:pt x="2506128" y="4977020"/>
                  <a:pt x="2508476" y="4979369"/>
                </a:cubicBezTo>
                <a:cubicBezTo>
                  <a:pt x="2520220" y="4974672"/>
                  <a:pt x="2534313" y="4969974"/>
                  <a:pt x="2546057" y="4965277"/>
                </a:cubicBezTo>
                <a:lnTo>
                  <a:pt x="2543709" y="4962928"/>
                </a:lnTo>
                <a:lnTo>
                  <a:pt x="2539011" y="4953533"/>
                </a:lnTo>
                <a:lnTo>
                  <a:pt x="2546057" y="4948835"/>
                </a:lnTo>
                <a:lnTo>
                  <a:pt x="2550754" y="4953533"/>
                </a:lnTo>
                <a:lnTo>
                  <a:pt x="2550754" y="4962928"/>
                </a:lnTo>
                <a:lnTo>
                  <a:pt x="2548406" y="4965277"/>
                </a:lnTo>
                <a:cubicBezTo>
                  <a:pt x="2567196" y="4958230"/>
                  <a:pt x="2583637" y="4953533"/>
                  <a:pt x="2602427" y="4946486"/>
                </a:cubicBezTo>
                <a:cubicBezTo>
                  <a:pt x="2597730" y="4939440"/>
                  <a:pt x="2595381" y="4932393"/>
                  <a:pt x="2593033" y="4925347"/>
                </a:cubicBezTo>
                <a:cubicBezTo>
                  <a:pt x="2578940" y="4927696"/>
                  <a:pt x="2562498" y="4930045"/>
                  <a:pt x="2548406" y="4934742"/>
                </a:cubicBezTo>
                <a:cubicBezTo>
                  <a:pt x="2520220" y="4941789"/>
                  <a:pt x="2489686" y="4948835"/>
                  <a:pt x="2463850" y="4958230"/>
                </a:cubicBezTo>
                <a:cubicBezTo>
                  <a:pt x="2456803" y="4960579"/>
                  <a:pt x="2447408" y="4965277"/>
                  <a:pt x="2438013" y="4969974"/>
                </a:cubicBezTo>
                <a:cubicBezTo>
                  <a:pt x="2449757" y="4958230"/>
                  <a:pt x="2459152" y="4946486"/>
                  <a:pt x="2461501" y="4932393"/>
                </a:cubicBezTo>
                <a:cubicBezTo>
                  <a:pt x="2468547" y="4927696"/>
                  <a:pt x="2473246" y="4922998"/>
                  <a:pt x="2480291" y="4915952"/>
                </a:cubicBezTo>
                <a:lnTo>
                  <a:pt x="2477942" y="4911255"/>
                </a:lnTo>
                <a:cubicBezTo>
                  <a:pt x="2473246" y="4913603"/>
                  <a:pt x="2466198" y="4915952"/>
                  <a:pt x="2461501" y="4920650"/>
                </a:cubicBezTo>
                <a:cubicBezTo>
                  <a:pt x="2461501" y="4918301"/>
                  <a:pt x="2461501" y="4918301"/>
                  <a:pt x="2461501" y="4915952"/>
                </a:cubicBezTo>
                <a:cubicBezTo>
                  <a:pt x="2454455" y="4918301"/>
                  <a:pt x="2449757" y="4915952"/>
                  <a:pt x="2445059" y="4913603"/>
                </a:cubicBezTo>
                <a:cubicBezTo>
                  <a:pt x="2466198" y="4897162"/>
                  <a:pt x="2487337" y="4880720"/>
                  <a:pt x="2506128" y="4861930"/>
                </a:cubicBezTo>
                <a:lnTo>
                  <a:pt x="2496732" y="4854884"/>
                </a:lnTo>
                <a:cubicBezTo>
                  <a:pt x="2496732" y="4854884"/>
                  <a:pt x="2496732" y="4852535"/>
                  <a:pt x="2496732" y="4852535"/>
                </a:cubicBezTo>
                <a:cubicBezTo>
                  <a:pt x="2470896" y="4866628"/>
                  <a:pt x="2447408" y="4885418"/>
                  <a:pt x="2426269" y="4906557"/>
                </a:cubicBezTo>
                <a:cubicBezTo>
                  <a:pt x="2423920" y="4906557"/>
                  <a:pt x="2421572" y="4906557"/>
                  <a:pt x="2419223" y="4906557"/>
                </a:cubicBezTo>
                <a:cubicBezTo>
                  <a:pt x="2416874" y="4906557"/>
                  <a:pt x="2414525" y="4908906"/>
                  <a:pt x="2412176" y="4911255"/>
                </a:cubicBezTo>
                <a:cubicBezTo>
                  <a:pt x="2433315" y="4892464"/>
                  <a:pt x="2456803" y="4873674"/>
                  <a:pt x="2480291" y="4852535"/>
                </a:cubicBezTo>
                <a:cubicBezTo>
                  <a:pt x="2496732" y="4838442"/>
                  <a:pt x="2510825" y="4826698"/>
                  <a:pt x="2524918" y="4814955"/>
                </a:cubicBezTo>
                <a:lnTo>
                  <a:pt x="2520220" y="4814955"/>
                </a:lnTo>
                <a:lnTo>
                  <a:pt x="2517871" y="4812606"/>
                </a:lnTo>
                <a:lnTo>
                  <a:pt x="2520220" y="4807908"/>
                </a:lnTo>
                <a:lnTo>
                  <a:pt x="2529615" y="4807908"/>
                </a:lnTo>
                <a:lnTo>
                  <a:pt x="2531964" y="4810257"/>
                </a:lnTo>
                <a:cubicBezTo>
                  <a:pt x="2548406" y="4798513"/>
                  <a:pt x="2564847" y="4789118"/>
                  <a:pt x="2583637" y="4782072"/>
                </a:cubicBezTo>
                <a:cubicBezTo>
                  <a:pt x="2581289" y="4782072"/>
                  <a:pt x="2581289" y="4779723"/>
                  <a:pt x="2581289" y="4779723"/>
                </a:cubicBezTo>
                <a:cubicBezTo>
                  <a:pt x="2492035" y="4777374"/>
                  <a:pt x="2447408" y="4861930"/>
                  <a:pt x="2393386" y="4908906"/>
                </a:cubicBezTo>
                <a:cubicBezTo>
                  <a:pt x="2405130" y="4880720"/>
                  <a:pt x="2433315" y="4857233"/>
                  <a:pt x="2459152" y="4833745"/>
                </a:cubicBezTo>
                <a:lnTo>
                  <a:pt x="2499314" y="4796396"/>
                </a:lnTo>
                <a:lnTo>
                  <a:pt x="2494384" y="4791466"/>
                </a:lnTo>
                <a:lnTo>
                  <a:pt x="2501430" y="4786768"/>
                </a:lnTo>
                <a:lnTo>
                  <a:pt x="2505417" y="4790755"/>
                </a:lnTo>
                <a:lnTo>
                  <a:pt x="2531489" y="4771649"/>
                </a:lnTo>
                <a:cubicBezTo>
                  <a:pt x="2540626" y="4766071"/>
                  <a:pt x="2550169" y="4761520"/>
                  <a:pt x="2560150" y="4758584"/>
                </a:cubicBezTo>
                <a:cubicBezTo>
                  <a:pt x="2562498" y="4758584"/>
                  <a:pt x="2564847" y="4756235"/>
                  <a:pt x="2567196" y="4756235"/>
                </a:cubicBezTo>
                <a:cubicBezTo>
                  <a:pt x="2567196" y="4749189"/>
                  <a:pt x="2569545" y="4742143"/>
                  <a:pt x="2569545" y="4732747"/>
                </a:cubicBezTo>
                <a:cubicBezTo>
                  <a:pt x="2557801" y="4735096"/>
                  <a:pt x="2543709" y="4737445"/>
                  <a:pt x="2531964" y="4739794"/>
                </a:cubicBezTo>
                <a:cubicBezTo>
                  <a:pt x="2482640" y="4751538"/>
                  <a:pt x="2445059" y="4779723"/>
                  <a:pt x="2402781" y="4791467"/>
                </a:cubicBezTo>
                <a:cubicBezTo>
                  <a:pt x="2407479" y="4765630"/>
                  <a:pt x="2445059" y="4760933"/>
                  <a:pt x="2475594" y="4751538"/>
                </a:cubicBezTo>
                <a:cubicBezTo>
                  <a:pt x="2506128" y="4742143"/>
                  <a:pt x="2536662" y="4732747"/>
                  <a:pt x="2569545" y="4723352"/>
                </a:cubicBezTo>
                <a:cubicBezTo>
                  <a:pt x="2567196" y="4721003"/>
                  <a:pt x="2567196" y="4716306"/>
                  <a:pt x="2567196" y="4713957"/>
                </a:cubicBezTo>
                <a:cubicBezTo>
                  <a:pt x="2571893" y="4713957"/>
                  <a:pt x="2578940" y="4711608"/>
                  <a:pt x="2583637" y="4711608"/>
                </a:cubicBezTo>
                <a:cubicBezTo>
                  <a:pt x="2583637" y="4706911"/>
                  <a:pt x="2583637" y="4702213"/>
                  <a:pt x="2581289" y="4699865"/>
                </a:cubicBezTo>
                <a:lnTo>
                  <a:pt x="2512121" y="4721047"/>
                </a:lnTo>
                <a:lnTo>
                  <a:pt x="2597730" y="4688121"/>
                </a:lnTo>
                <a:cubicBezTo>
                  <a:pt x="2597730" y="4683423"/>
                  <a:pt x="2595381" y="4681074"/>
                  <a:pt x="2593033" y="4678725"/>
                </a:cubicBezTo>
                <a:cubicBezTo>
                  <a:pt x="2597730" y="4676377"/>
                  <a:pt x="2597730" y="4674028"/>
                  <a:pt x="2600079" y="4669330"/>
                </a:cubicBezTo>
                <a:cubicBezTo>
                  <a:pt x="2571894" y="4678138"/>
                  <a:pt x="2547672" y="4685624"/>
                  <a:pt x="2526423" y="4702690"/>
                </a:cubicBezTo>
                <a:lnTo>
                  <a:pt x="2506788" y="4722680"/>
                </a:lnTo>
                <a:lnTo>
                  <a:pt x="2487338" y="4728637"/>
                </a:lnTo>
                <a:cubicBezTo>
                  <a:pt x="2457391" y="4738619"/>
                  <a:pt x="2429793" y="4750363"/>
                  <a:pt x="2407479" y="4767979"/>
                </a:cubicBezTo>
                <a:cubicBezTo>
                  <a:pt x="2405130" y="4765630"/>
                  <a:pt x="2409828" y="4763281"/>
                  <a:pt x="2402781" y="4760933"/>
                </a:cubicBezTo>
                <a:cubicBezTo>
                  <a:pt x="2391037" y="4763281"/>
                  <a:pt x="2381642" y="4770328"/>
                  <a:pt x="2372247" y="4775025"/>
                </a:cubicBezTo>
                <a:lnTo>
                  <a:pt x="2369898" y="4779723"/>
                </a:lnTo>
                <a:lnTo>
                  <a:pt x="2365201" y="4784420"/>
                </a:lnTo>
                <a:lnTo>
                  <a:pt x="2360503" y="4782072"/>
                </a:lnTo>
                <a:cubicBezTo>
                  <a:pt x="2355806" y="4784420"/>
                  <a:pt x="2348759" y="4786769"/>
                  <a:pt x="2341713" y="4786769"/>
                </a:cubicBezTo>
                <a:cubicBezTo>
                  <a:pt x="2348759" y="4784420"/>
                  <a:pt x="2353457" y="4779723"/>
                  <a:pt x="2360503" y="4777374"/>
                </a:cubicBezTo>
                <a:lnTo>
                  <a:pt x="2362852" y="4772676"/>
                </a:lnTo>
                <a:lnTo>
                  <a:pt x="2367550" y="4767979"/>
                </a:lnTo>
                <a:lnTo>
                  <a:pt x="2372247" y="4770328"/>
                </a:lnTo>
                <a:cubicBezTo>
                  <a:pt x="2466198" y="4716306"/>
                  <a:pt x="2529615" y="4627052"/>
                  <a:pt x="2649403" y="4598867"/>
                </a:cubicBezTo>
                <a:cubicBezTo>
                  <a:pt x="2649403" y="4596518"/>
                  <a:pt x="2649403" y="4596518"/>
                  <a:pt x="2649403" y="4594169"/>
                </a:cubicBezTo>
                <a:cubicBezTo>
                  <a:pt x="2616520" y="4591820"/>
                  <a:pt x="2578940" y="4591820"/>
                  <a:pt x="2542240" y="4595931"/>
                </a:cubicBezTo>
                <a:lnTo>
                  <a:pt x="2489091" y="4605304"/>
                </a:lnTo>
                <a:lnTo>
                  <a:pt x="2483521" y="4604151"/>
                </a:lnTo>
                <a:cubicBezTo>
                  <a:pt x="2480291" y="4605326"/>
                  <a:pt x="2476768" y="4607087"/>
                  <a:pt x="2473246" y="4605913"/>
                </a:cubicBezTo>
                <a:cubicBezTo>
                  <a:pt x="2508476" y="4589472"/>
                  <a:pt x="2541359" y="4573030"/>
                  <a:pt x="2557801" y="4544845"/>
                </a:cubicBezTo>
                <a:cubicBezTo>
                  <a:pt x="2539011" y="4544845"/>
                  <a:pt x="2520220" y="4547194"/>
                  <a:pt x="2499082" y="4554240"/>
                </a:cubicBezTo>
                <a:cubicBezTo>
                  <a:pt x="2499082" y="4556589"/>
                  <a:pt x="2499082" y="4556589"/>
                  <a:pt x="2499082" y="4556589"/>
                </a:cubicBezTo>
                <a:cubicBezTo>
                  <a:pt x="2503779" y="4556589"/>
                  <a:pt x="2506128" y="4554240"/>
                  <a:pt x="2508476" y="4554240"/>
                </a:cubicBezTo>
                <a:cubicBezTo>
                  <a:pt x="2510825" y="4554240"/>
                  <a:pt x="2513174" y="4554240"/>
                  <a:pt x="2513174" y="4556589"/>
                </a:cubicBezTo>
                <a:cubicBezTo>
                  <a:pt x="2515523" y="4565984"/>
                  <a:pt x="2510825" y="4573030"/>
                  <a:pt x="2508476" y="4582426"/>
                </a:cubicBezTo>
                <a:cubicBezTo>
                  <a:pt x="2503779" y="4577728"/>
                  <a:pt x="2499082" y="4573030"/>
                  <a:pt x="2492035" y="4573030"/>
                </a:cubicBezTo>
                <a:cubicBezTo>
                  <a:pt x="2492035" y="4573030"/>
                  <a:pt x="2484989" y="4575379"/>
                  <a:pt x="2480291" y="4580077"/>
                </a:cubicBezTo>
                <a:lnTo>
                  <a:pt x="2473246" y="4596518"/>
                </a:lnTo>
                <a:lnTo>
                  <a:pt x="2473246" y="4605913"/>
                </a:lnTo>
                <a:lnTo>
                  <a:pt x="2473246" y="4610784"/>
                </a:lnTo>
                <a:lnTo>
                  <a:pt x="2440362" y="4622355"/>
                </a:lnTo>
                <a:lnTo>
                  <a:pt x="2435664" y="4688121"/>
                </a:lnTo>
                <a:cubicBezTo>
                  <a:pt x="2419223" y="4688121"/>
                  <a:pt x="2400433" y="4685772"/>
                  <a:pt x="2383992" y="4685772"/>
                </a:cubicBezTo>
                <a:cubicBezTo>
                  <a:pt x="2386340" y="4676377"/>
                  <a:pt x="2388689" y="4669330"/>
                  <a:pt x="2388689" y="4659935"/>
                </a:cubicBezTo>
                <a:cubicBezTo>
                  <a:pt x="2386340" y="4634099"/>
                  <a:pt x="2379293" y="4610611"/>
                  <a:pt x="2376945" y="4587123"/>
                </a:cubicBezTo>
                <a:cubicBezTo>
                  <a:pt x="2367550" y="4589472"/>
                  <a:pt x="2362852" y="4589472"/>
                  <a:pt x="2360503" y="4603564"/>
                </a:cubicBezTo>
                <a:cubicBezTo>
                  <a:pt x="2360503" y="4612960"/>
                  <a:pt x="2369898" y="4620006"/>
                  <a:pt x="2372247" y="4624704"/>
                </a:cubicBezTo>
                <a:cubicBezTo>
                  <a:pt x="2372247" y="4624704"/>
                  <a:pt x="2362852" y="4629401"/>
                  <a:pt x="2344062" y="4641145"/>
                </a:cubicBezTo>
                <a:lnTo>
                  <a:pt x="2327620" y="4603564"/>
                </a:lnTo>
                <a:cubicBezTo>
                  <a:pt x="2306481" y="4542496"/>
                  <a:pt x="2282994" y="4408616"/>
                  <a:pt x="2285342" y="4394523"/>
                </a:cubicBezTo>
                <a:cubicBezTo>
                  <a:pt x="2287691" y="4385128"/>
                  <a:pt x="2304133" y="4387477"/>
                  <a:pt x="2306481" y="4378082"/>
                </a:cubicBezTo>
                <a:cubicBezTo>
                  <a:pt x="2306481" y="4375733"/>
                  <a:pt x="2299435" y="4366338"/>
                  <a:pt x="2299435" y="4366338"/>
                </a:cubicBezTo>
                <a:cubicBezTo>
                  <a:pt x="2294738" y="4366338"/>
                  <a:pt x="2292389" y="4371035"/>
                  <a:pt x="2290040" y="4371035"/>
                </a:cubicBezTo>
                <a:cubicBezTo>
                  <a:pt x="2282994" y="4371035"/>
                  <a:pt x="2250111" y="4331106"/>
                  <a:pt x="2254808" y="4309967"/>
                </a:cubicBezTo>
                <a:cubicBezTo>
                  <a:pt x="2254808" y="4309967"/>
                  <a:pt x="2268902" y="4284131"/>
                  <a:pt x="2273598" y="4270038"/>
                </a:cubicBezTo>
                <a:lnTo>
                  <a:pt x="2287691" y="4309967"/>
                </a:lnTo>
                <a:cubicBezTo>
                  <a:pt x="2292389" y="4324060"/>
                  <a:pt x="2294738" y="4338152"/>
                  <a:pt x="2299435" y="4352245"/>
                </a:cubicBezTo>
                <a:cubicBezTo>
                  <a:pt x="2306481" y="4307619"/>
                  <a:pt x="2313529" y="4260643"/>
                  <a:pt x="2311179" y="4216016"/>
                </a:cubicBezTo>
                <a:cubicBezTo>
                  <a:pt x="2313529" y="4216016"/>
                  <a:pt x="2315877" y="4218365"/>
                  <a:pt x="2318225" y="4218365"/>
                </a:cubicBezTo>
                <a:cubicBezTo>
                  <a:pt x="2322923" y="4218365"/>
                  <a:pt x="2329969" y="4218365"/>
                  <a:pt x="2334667" y="4216016"/>
                </a:cubicBezTo>
                <a:cubicBezTo>
                  <a:pt x="2341713" y="4225411"/>
                  <a:pt x="2348759" y="4230109"/>
                  <a:pt x="2358156" y="4237155"/>
                </a:cubicBezTo>
                <a:cubicBezTo>
                  <a:pt x="2339365" y="4255945"/>
                  <a:pt x="2341713" y="4258294"/>
                  <a:pt x="2322923" y="4274735"/>
                </a:cubicBezTo>
                <a:cubicBezTo>
                  <a:pt x="2351108" y="4274735"/>
                  <a:pt x="2337016" y="4291177"/>
                  <a:pt x="2369898" y="4293526"/>
                </a:cubicBezTo>
                <a:cubicBezTo>
                  <a:pt x="2372247" y="4288828"/>
                  <a:pt x="2374596" y="4281782"/>
                  <a:pt x="2379293" y="4284131"/>
                </a:cubicBezTo>
                <a:cubicBezTo>
                  <a:pt x="2379293" y="4281782"/>
                  <a:pt x="2381642" y="4281782"/>
                  <a:pt x="2381642" y="4279433"/>
                </a:cubicBezTo>
                <a:cubicBezTo>
                  <a:pt x="2381642" y="4281782"/>
                  <a:pt x="2381642" y="4284131"/>
                  <a:pt x="2381642" y="4286479"/>
                </a:cubicBezTo>
                <a:cubicBezTo>
                  <a:pt x="2381642" y="4286479"/>
                  <a:pt x="2381642" y="4293526"/>
                  <a:pt x="2381642" y="4295875"/>
                </a:cubicBezTo>
                <a:lnTo>
                  <a:pt x="2383992" y="4298223"/>
                </a:lnTo>
                <a:lnTo>
                  <a:pt x="2393386" y="4298223"/>
                </a:lnTo>
                <a:lnTo>
                  <a:pt x="2393386" y="4260643"/>
                </a:lnTo>
                <a:cubicBezTo>
                  <a:pt x="2402781" y="4265340"/>
                  <a:pt x="2412176" y="4270038"/>
                  <a:pt x="2423920" y="4274735"/>
                </a:cubicBezTo>
                <a:cubicBezTo>
                  <a:pt x="2433315" y="4298223"/>
                  <a:pt x="2447408" y="4312316"/>
                  <a:pt x="2452106" y="4312316"/>
                </a:cubicBezTo>
                <a:cubicBezTo>
                  <a:pt x="2456803" y="4312316"/>
                  <a:pt x="2463850" y="4307619"/>
                  <a:pt x="2468547" y="4307619"/>
                </a:cubicBezTo>
                <a:cubicBezTo>
                  <a:pt x="2468547" y="4307619"/>
                  <a:pt x="2468547" y="4295875"/>
                  <a:pt x="2468547" y="4288828"/>
                </a:cubicBezTo>
                <a:lnTo>
                  <a:pt x="2473246" y="4288828"/>
                </a:lnTo>
                <a:cubicBezTo>
                  <a:pt x="2475594" y="4286479"/>
                  <a:pt x="2475594" y="4284131"/>
                  <a:pt x="2477942" y="4281782"/>
                </a:cubicBezTo>
                <a:cubicBezTo>
                  <a:pt x="2480291" y="4284131"/>
                  <a:pt x="2482640" y="4286479"/>
                  <a:pt x="2482640" y="4288828"/>
                </a:cubicBezTo>
                <a:cubicBezTo>
                  <a:pt x="2487337" y="4288828"/>
                  <a:pt x="2489686" y="4288828"/>
                  <a:pt x="2494384" y="4288828"/>
                </a:cubicBezTo>
                <a:cubicBezTo>
                  <a:pt x="2499082" y="4272387"/>
                  <a:pt x="2499082" y="4251248"/>
                  <a:pt x="2510825" y="4239504"/>
                </a:cubicBezTo>
                <a:cubicBezTo>
                  <a:pt x="2513174" y="4258294"/>
                  <a:pt x="2508476" y="4274735"/>
                  <a:pt x="2501430" y="4288828"/>
                </a:cubicBezTo>
                <a:cubicBezTo>
                  <a:pt x="2508476" y="4288828"/>
                  <a:pt x="2513174" y="4288828"/>
                  <a:pt x="2520220" y="4288828"/>
                </a:cubicBezTo>
                <a:lnTo>
                  <a:pt x="2529615" y="4305270"/>
                </a:lnTo>
                <a:lnTo>
                  <a:pt x="2531964" y="4302921"/>
                </a:lnTo>
                <a:lnTo>
                  <a:pt x="2534313" y="4300572"/>
                </a:lnTo>
                <a:cubicBezTo>
                  <a:pt x="2534313" y="4302921"/>
                  <a:pt x="2531964" y="4307619"/>
                  <a:pt x="2531964" y="4309967"/>
                </a:cubicBezTo>
                <a:lnTo>
                  <a:pt x="2534313" y="4312316"/>
                </a:lnTo>
                <a:cubicBezTo>
                  <a:pt x="2534313" y="4324060"/>
                  <a:pt x="2534313" y="4324060"/>
                  <a:pt x="2546057" y="4324060"/>
                </a:cubicBezTo>
                <a:cubicBezTo>
                  <a:pt x="2548406" y="4324060"/>
                  <a:pt x="2550754" y="4321711"/>
                  <a:pt x="2553103" y="4321711"/>
                </a:cubicBezTo>
                <a:cubicBezTo>
                  <a:pt x="2550754" y="4317014"/>
                  <a:pt x="2548406" y="4314665"/>
                  <a:pt x="2546057" y="4312316"/>
                </a:cubicBezTo>
                <a:cubicBezTo>
                  <a:pt x="2546057" y="4312316"/>
                  <a:pt x="2548406" y="4309967"/>
                  <a:pt x="2548406" y="4307619"/>
                </a:cubicBezTo>
                <a:cubicBezTo>
                  <a:pt x="2543709" y="4307619"/>
                  <a:pt x="2539011" y="4309967"/>
                  <a:pt x="2534313" y="4309967"/>
                </a:cubicBezTo>
                <a:cubicBezTo>
                  <a:pt x="2539011" y="4305270"/>
                  <a:pt x="2543709" y="4298223"/>
                  <a:pt x="2548406" y="4293526"/>
                </a:cubicBezTo>
                <a:lnTo>
                  <a:pt x="2546057" y="4286479"/>
                </a:lnTo>
                <a:cubicBezTo>
                  <a:pt x="2548406" y="4286479"/>
                  <a:pt x="2553103" y="4284131"/>
                  <a:pt x="2555452" y="4284131"/>
                </a:cubicBezTo>
                <a:cubicBezTo>
                  <a:pt x="2564847" y="4274735"/>
                  <a:pt x="2571893" y="4262992"/>
                  <a:pt x="2578940" y="4251248"/>
                </a:cubicBezTo>
                <a:cubicBezTo>
                  <a:pt x="2576591" y="4262992"/>
                  <a:pt x="2567196" y="4272387"/>
                  <a:pt x="2560150" y="4284131"/>
                </a:cubicBezTo>
                <a:cubicBezTo>
                  <a:pt x="2567196" y="4281782"/>
                  <a:pt x="2576591" y="4279433"/>
                  <a:pt x="2585986" y="4277084"/>
                </a:cubicBezTo>
                <a:cubicBezTo>
                  <a:pt x="2585986" y="4279433"/>
                  <a:pt x="2588336" y="4279433"/>
                  <a:pt x="2588336" y="4281782"/>
                </a:cubicBezTo>
                <a:cubicBezTo>
                  <a:pt x="2593033" y="4277084"/>
                  <a:pt x="2600079" y="4274735"/>
                  <a:pt x="2604776" y="4270038"/>
                </a:cubicBezTo>
                <a:cubicBezTo>
                  <a:pt x="2614172" y="4277084"/>
                  <a:pt x="2611823" y="4274735"/>
                  <a:pt x="2614172" y="4277084"/>
                </a:cubicBezTo>
                <a:cubicBezTo>
                  <a:pt x="2618869" y="4260643"/>
                  <a:pt x="2618869" y="4260643"/>
                  <a:pt x="2623567" y="4260643"/>
                </a:cubicBezTo>
                <a:cubicBezTo>
                  <a:pt x="2628264" y="4260643"/>
                  <a:pt x="2630613" y="4260643"/>
                  <a:pt x="2632963" y="4262992"/>
                </a:cubicBezTo>
                <a:cubicBezTo>
                  <a:pt x="2635310" y="4265340"/>
                  <a:pt x="2632963" y="4270038"/>
                  <a:pt x="2632963" y="4272387"/>
                </a:cubicBezTo>
                <a:cubicBezTo>
                  <a:pt x="2651752" y="4267689"/>
                  <a:pt x="2668193" y="4260643"/>
                  <a:pt x="2686984" y="4258294"/>
                </a:cubicBezTo>
                <a:cubicBezTo>
                  <a:pt x="2686984" y="4251248"/>
                  <a:pt x="2689332" y="4244201"/>
                  <a:pt x="2684635" y="4239504"/>
                </a:cubicBezTo>
                <a:cubicBezTo>
                  <a:pt x="2682286" y="4237155"/>
                  <a:pt x="2675240" y="4237155"/>
                  <a:pt x="2670543" y="4234806"/>
                </a:cubicBezTo>
                <a:cubicBezTo>
                  <a:pt x="2684635" y="4234806"/>
                  <a:pt x="2696379" y="4234806"/>
                  <a:pt x="2710471" y="4234806"/>
                </a:cubicBezTo>
                <a:cubicBezTo>
                  <a:pt x="2710471" y="4239504"/>
                  <a:pt x="2712820" y="4241853"/>
                  <a:pt x="2712820" y="4244201"/>
                </a:cubicBezTo>
                <a:cubicBezTo>
                  <a:pt x="2722215" y="4237155"/>
                  <a:pt x="2729262" y="4230109"/>
                  <a:pt x="2736308" y="4220713"/>
                </a:cubicBezTo>
                <a:cubicBezTo>
                  <a:pt x="2698728" y="4211318"/>
                  <a:pt x="2651752" y="4216016"/>
                  <a:pt x="2604776" y="4223062"/>
                </a:cubicBezTo>
                <a:cubicBezTo>
                  <a:pt x="2600079" y="4223062"/>
                  <a:pt x="2600079" y="4230109"/>
                  <a:pt x="2597730" y="4232457"/>
                </a:cubicBezTo>
                <a:cubicBezTo>
                  <a:pt x="2588336" y="4218365"/>
                  <a:pt x="2569545" y="4230109"/>
                  <a:pt x="2548406" y="4227760"/>
                </a:cubicBezTo>
                <a:cubicBezTo>
                  <a:pt x="2544883" y="4238329"/>
                  <a:pt x="2542534" y="4250660"/>
                  <a:pt x="2540185" y="4263579"/>
                </a:cubicBezTo>
                <a:lnTo>
                  <a:pt x="2531964" y="4302921"/>
                </a:lnTo>
                <a:lnTo>
                  <a:pt x="2533139" y="4248018"/>
                </a:lnTo>
                <a:cubicBezTo>
                  <a:pt x="2533726" y="4229521"/>
                  <a:pt x="2536662" y="4212492"/>
                  <a:pt x="2548406" y="4201923"/>
                </a:cubicBezTo>
                <a:cubicBezTo>
                  <a:pt x="2555452" y="4208970"/>
                  <a:pt x="2543709" y="4218365"/>
                  <a:pt x="2553103" y="4223062"/>
                </a:cubicBezTo>
                <a:cubicBezTo>
                  <a:pt x="2574242" y="4225411"/>
                  <a:pt x="2583637" y="4218365"/>
                  <a:pt x="2600079" y="4218365"/>
                </a:cubicBezTo>
                <a:cubicBezTo>
                  <a:pt x="2609474" y="4208970"/>
                  <a:pt x="2614172" y="4199575"/>
                  <a:pt x="2618869" y="4185482"/>
                </a:cubicBezTo>
                <a:cubicBezTo>
                  <a:pt x="2609474" y="4183133"/>
                  <a:pt x="2597730" y="4187831"/>
                  <a:pt x="2585986" y="4180784"/>
                </a:cubicBezTo>
                <a:cubicBezTo>
                  <a:pt x="2583637" y="4171389"/>
                  <a:pt x="2609474" y="4183133"/>
                  <a:pt x="2602427" y="4173738"/>
                </a:cubicBezTo>
                <a:cubicBezTo>
                  <a:pt x="2607125" y="4173738"/>
                  <a:pt x="2616520" y="4178436"/>
                  <a:pt x="2625916" y="4178436"/>
                </a:cubicBezTo>
                <a:cubicBezTo>
                  <a:pt x="2640008" y="4169040"/>
                  <a:pt x="2644706" y="4150250"/>
                  <a:pt x="2649403" y="4129111"/>
                </a:cubicBezTo>
                <a:cubicBezTo>
                  <a:pt x="2661147" y="4129111"/>
                  <a:pt x="2649403" y="4133809"/>
                  <a:pt x="2651752" y="4140855"/>
                </a:cubicBezTo>
                <a:cubicBezTo>
                  <a:pt x="2672891" y="4115018"/>
                  <a:pt x="2696379" y="4093879"/>
                  <a:pt x="2712820" y="4075089"/>
                </a:cubicBezTo>
                <a:cubicBezTo>
                  <a:pt x="2719866" y="4077438"/>
                  <a:pt x="2710471" y="4084484"/>
                  <a:pt x="2712820" y="4091530"/>
                </a:cubicBezTo>
                <a:cubicBezTo>
                  <a:pt x="2726913" y="4093879"/>
                  <a:pt x="2733959" y="4084484"/>
                  <a:pt x="2745703" y="4084484"/>
                </a:cubicBezTo>
                <a:cubicBezTo>
                  <a:pt x="2741006" y="4077438"/>
                  <a:pt x="2748053" y="4063345"/>
                  <a:pt x="2738657" y="4070392"/>
                </a:cubicBezTo>
                <a:cubicBezTo>
                  <a:pt x="2738657" y="4058648"/>
                  <a:pt x="2743354" y="4049253"/>
                  <a:pt x="2750401" y="4039857"/>
                </a:cubicBezTo>
                <a:cubicBezTo>
                  <a:pt x="2750401" y="4039857"/>
                  <a:pt x="2748053" y="4042206"/>
                  <a:pt x="2748053" y="4042206"/>
                </a:cubicBezTo>
                <a:lnTo>
                  <a:pt x="2736308" y="4042206"/>
                </a:lnTo>
                <a:cubicBezTo>
                  <a:pt x="2736308" y="4032811"/>
                  <a:pt x="2733959" y="4023416"/>
                  <a:pt x="2731610" y="4014021"/>
                </a:cubicBezTo>
                <a:cubicBezTo>
                  <a:pt x="2731610" y="4016370"/>
                  <a:pt x="2731610" y="4021067"/>
                  <a:pt x="2731610" y="4025765"/>
                </a:cubicBezTo>
                <a:cubicBezTo>
                  <a:pt x="2724564" y="4021067"/>
                  <a:pt x="2724564" y="4009323"/>
                  <a:pt x="2726913" y="3995231"/>
                </a:cubicBezTo>
                <a:cubicBezTo>
                  <a:pt x="2726913" y="3992882"/>
                  <a:pt x="2726913" y="3992882"/>
                  <a:pt x="2726913" y="3992882"/>
                </a:cubicBezTo>
                <a:cubicBezTo>
                  <a:pt x="2724564" y="3997579"/>
                  <a:pt x="2722215" y="4002277"/>
                  <a:pt x="2719866" y="4009323"/>
                </a:cubicBezTo>
                <a:cubicBezTo>
                  <a:pt x="2717518" y="4021067"/>
                  <a:pt x="2715170" y="4035160"/>
                  <a:pt x="2717518" y="4049253"/>
                </a:cubicBezTo>
                <a:cubicBezTo>
                  <a:pt x="2712820" y="4044555"/>
                  <a:pt x="2708123" y="4016370"/>
                  <a:pt x="2717518" y="3990533"/>
                </a:cubicBezTo>
                <a:cubicBezTo>
                  <a:pt x="2719866" y="3985835"/>
                  <a:pt x="2719866" y="3983487"/>
                  <a:pt x="2722215" y="3978789"/>
                </a:cubicBezTo>
                <a:cubicBezTo>
                  <a:pt x="2722215" y="3978789"/>
                  <a:pt x="2722215" y="3976440"/>
                  <a:pt x="2722215" y="3976440"/>
                </a:cubicBezTo>
                <a:lnTo>
                  <a:pt x="2724564" y="3976440"/>
                </a:lnTo>
                <a:cubicBezTo>
                  <a:pt x="2724564" y="3976440"/>
                  <a:pt x="2724564" y="3974092"/>
                  <a:pt x="2724564" y="3974092"/>
                </a:cubicBezTo>
                <a:lnTo>
                  <a:pt x="2722215" y="3967046"/>
                </a:lnTo>
                <a:lnTo>
                  <a:pt x="2715170" y="3967046"/>
                </a:lnTo>
                <a:cubicBezTo>
                  <a:pt x="2715170" y="3967046"/>
                  <a:pt x="2715170" y="3964697"/>
                  <a:pt x="2715170" y="3964697"/>
                </a:cubicBezTo>
                <a:cubicBezTo>
                  <a:pt x="2712820" y="3976440"/>
                  <a:pt x="2712820" y="3988184"/>
                  <a:pt x="2712820" y="4002277"/>
                </a:cubicBezTo>
                <a:cubicBezTo>
                  <a:pt x="2705774" y="3992882"/>
                  <a:pt x="2698728" y="3981138"/>
                  <a:pt x="2705774" y="3967046"/>
                </a:cubicBezTo>
                <a:cubicBezTo>
                  <a:pt x="2703426" y="3957650"/>
                  <a:pt x="2701076" y="3971743"/>
                  <a:pt x="2694030" y="3969394"/>
                </a:cubicBezTo>
                <a:cubicBezTo>
                  <a:pt x="2696379" y="3952953"/>
                  <a:pt x="2698728" y="3941209"/>
                  <a:pt x="2701076" y="3931814"/>
                </a:cubicBezTo>
                <a:cubicBezTo>
                  <a:pt x="2698728" y="3927116"/>
                  <a:pt x="2696379" y="3924767"/>
                  <a:pt x="2694030" y="3920070"/>
                </a:cubicBezTo>
                <a:cubicBezTo>
                  <a:pt x="2691681" y="3929465"/>
                  <a:pt x="2691681" y="3938860"/>
                  <a:pt x="2694030" y="3945906"/>
                </a:cubicBezTo>
                <a:cubicBezTo>
                  <a:pt x="2686984" y="3938860"/>
                  <a:pt x="2684635" y="3945906"/>
                  <a:pt x="2684635" y="3952953"/>
                </a:cubicBezTo>
                <a:cubicBezTo>
                  <a:pt x="2696379" y="3976440"/>
                  <a:pt x="2705774" y="3999928"/>
                  <a:pt x="2710471" y="4025765"/>
                </a:cubicBezTo>
                <a:lnTo>
                  <a:pt x="2696379" y="4016370"/>
                </a:lnTo>
                <a:cubicBezTo>
                  <a:pt x="2696379" y="4016370"/>
                  <a:pt x="2694030" y="4014021"/>
                  <a:pt x="2694030" y="4014021"/>
                </a:cubicBezTo>
                <a:cubicBezTo>
                  <a:pt x="2675240" y="4044555"/>
                  <a:pt x="2672891" y="4042206"/>
                  <a:pt x="2668193" y="4039857"/>
                </a:cubicBezTo>
                <a:cubicBezTo>
                  <a:pt x="2668193" y="4039857"/>
                  <a:pt x="2661147" y="4030462"/>
                  <a:pt x="2656449" y="4025765"/>
                </a:cubicBezTo>
                <a:lnTo>
                  <a:pt x="2649403" y="4023416"/>
                </a:lnTo>
                <a:cubicBezTo>
                  <a:pt x="2649403" y="4028114"/>
                  <a:pt x="2647054" y="4030462"/>
                  <a:pt x="2647054" y="4035160"/>
                </a:cubicBezTo>
                <a:cubicBezTo>
                  <a:pt x="2647054" y="4030462"/>
                  <a:pt x="2647054" y="4028114"/>
                  <a:pt x="2647054" y="4023416"/>
                </a:cubicBezTo>
                <a:lnTo>
                  <a:pt x="2644706" y="4023416"/>
                </a:lnTo>
                <a:lnTo>
                  <a:pt x="2637659" y="4025765"/>
                </a:lnTo>
                <a:cubicBezTo>
                  <a:pt x="2637659" y="4030462"/>
                  <a:pt x="2635310" y="4035160"/>
                  <a:pt x="2635310" y="4039857"/>
                </a:cubicBezTo>
                <a:cubicBezTo>
                  <a:pt x="2635310" y="4035160"/>
                  <a:pt x="2635310" y="4030462"/>
                  <a:pt x="2635310" y="4025765"/>
                </a:cubicBezTo>
                <a:lnTo>
                  <a:pt x="2614172" y="4030462"/>
                </a:lnTo>
                <a:lnTo>
                  <a:pt x="2614172" y="4032811"/>
                </a:lnTo>
                <a:lnTo>
                  <a:pt x="2583637" y="4039857"/>
                </a:lnTo>
                <a:cubicBezTo>
                  <a:pt x="2583637" y="4046904"/>
                  <a:pt x="2585986" y="4056299"/>
                  <a:pt x="2588336" y="4063345"/>
                </a:cubicBezTo>
                <a:cubicBezTo>
                  <a:pt x="2585986" y="4056299"/>
                  <a:pt x="2583637" y="4046904"/>
                  <a:pt x="2581289" y="4039857"/>
                </a:cubicBezTo>
                <a:lnTo>
                  <a:pt x="2578940" y="4039857"/>
                </a:lnTo>
                <a:cubicBezTo>
                  <a:pt x="2569545" y="4044555"/>
                  <a:pt x="2564847" y="4056299"/>
                  <a:pt x="2553103" y="4058648"/>
                </a:cubicBezTo>
                <a:cubicBezTo>
                  <a:pt x="2548406" y="4058648"/>
                  <a:pt x="2543709" y="4051601"/>
                  <a:pt x="2536662" y="4051601"/>
                </a:cubicBezTo>
                <a:cubicBezTo>
                  <a:pt x="2527267" y="4051601"/>
                  <a:pt x="2517871" y="4051601"/>
                  <a:pt x="2513174" y="4058648"/>
                </a:cubicBezTo>
                <a:cubicBezTo>
                  <a:pt x="2508476" y="4065694"/>
                  <a:pt x="2520220" y="4075089"/>
                  <a:pt x="2520220" y="4084484"/>
                </a:cubicBezTo>
                <a:cubicBezTo>
                  <a:pt x="2520220" y="4084484"/>
                  <a:pt x="2513174" y="4100926"/>
                  <a:pt x="2510825" y="4110321"/>
                </a:cubicBezTo>
                <a:lnTo>
                  <a:pt x="2506128" y="4117367"/>
                </a:lnTo>
                <a:lnTo>
                  <a:pt x="2442711" y="4145552"/>
                </a:lnTo>
                <a:cubicBezTo>
                  <a:pt x="2442711" y="4152599"/>
                  <a:pt x="2438013" y="4159645"/>
                  <a:pt x="2440362" y="4166692"/>
                </a:cubicBezTo>
                <a:cubicBezTo>
                  <a:pt x="2445059" y="4180784"/>
                  <a:pt x="2454455" y="4190180"/>
                  <a:pt x="2459152" y="4201923"/>
                </a:cubicBezTo>
                <a:cubicBezTo>
                  <a:pt x="2454455" y="4199575"/>
                  <a:pt x="2452106" y="4201923"/>
                  <a:pt x="2449757" y="4199575"/>
                </a:cubicBezTo>
                <a:cubicBezTo>
                  <a:pt x="2445059" y="4197226"/>
                  <a:pt x="2445059" y="4190180"/>
                  <a:pt x="2440362" y="4187831"/>
                </a:cubicBezTo>
                <a:cubicBezTo>
                  <a:pt x="2430967" y="4183133"/>
                  <a:pt x="2426269" y="4194877"/>
                  <a:pt x="2426269" y="4199575"/>
                </a:cubicBezTo>
                <a:cubicBezTo>
                  <a:pt x="2426269" y="4208970"/>
                  <a:pt x="2438013" y="4213667"/>
                  <a:pt x="2440362" y="4223062"/>
                </a:cubicBezTo>
                <a:cubicBezTo>
                  <a:pt x="2440362" y="4225411"/>
                  <a:pt x="2440362" y="4227760"/>
                  <a:pt x="2440362" y="4230109"/>
                </a:cubicBezTo>
                <a:cubicBezTo>
                  <a:pt x="2428619" y="4223062"/>
                  <a:pt x="2421572" y="4213667"/>
                  <a:pt x="2416874" y="4206621"/>
                </a:cubicBezTo>
                <a:cubicBezTo>
                  <a:pt x="2412176" y="4201923"/>
                  <a:pt x="2409828" y="4197226"/>
                  <a:pt x="2407479" y="4192528"/>
                </a:cubicBezTo>
                <a:lnTo>
                  <a:pt x="2412176" y="4150250"/>
                </a:lnTo>
                <a:lnTo>
                  <a:pt x="2407479" y="4145552"/>
                </a:lnTo>
                <a:cubicBezTo>
                  <a:pt x="2407479" y="4145552"/>
                  <a:pt x="2400433" y="4152599"/>
                  <a:pt x="2393386" y="4159645"/>
                </a:cubicBezTo>
                <a:cubicBezTo>
                  <a:pt x="2386340" y="4138506"/>
                  <a:pt x="2386340" y="4119716"/>
                  <a:pt x="2388689" y="4105623"/>
                </a:cubicBezTo>
                <a:cubicBezTo>
                  <a:pt x="2393386" y="4084484"/>
                  <a:pt x="2405130" y="4072741"/>
                  <a:pt x="2421572" y="4058648"/>
                </a:cubicBezTo>
                <a:cubicBezTo>
                  <a:pt x="2456803" y="4032811"/>
                  <a:pt x="2501430" y="4016370"/>
                  <a:pt x="2543709" y="3995231"/>
                </a:cubicBezTo>
                <a:cubicBezTo>
                  <a:pt x="2520220" y="3981138"/>
                  <a:pt x="2492035" y="3967046"/>
                  <a:pt x="2456803" y="3964697"/>
                </a:cubicBezTo>
                <a:cubicBezTo>
                  <a:pt x="2456803" y="3967046"/>
                  <a:pt x="2456803" y="3969394"/>
                  <a:pt x="2456803" y="3971743"/>
                </a:cubicBezTo>
                <a:cubicBezTo>
                  <a:pt x="2454455" y="3969394"/>
                  <a:pt x="2452106" y="3967046"/>
                  <a:pt x="2452106" y="3964697"/>
                </a:cubicBezTo>
                <a:cubicBezTo>
                  <a:pt x="2430967" y="3964697"/>
                  <a:pt x="2407479" y="3967046"/>
                  <a:pt x="2379293" y="3976440"/>
                </a:cubicBezTo>
                <a:cubicBezTo>
                  <a:pt x="2341713" y="3990533"/>
                  <a:pt x="2294738" y="4032811"/>
                  <a:pt x="2292389" y="4096228"/>
                </a:cubicBezTo>
                <a:cubicBezTo>
                  <a:pt x="2292389" y="4098577"/>
                  <a:pt x="2292389" y="4098577"/>
                  <a:pt x="2292389" y="4100926"/>
                </a:cubicBezTo>
                <a:cubicBezTo>
                  <a:pt x="2285342" y="4077438"/>
                  <a:pt x="2290040" y="4086833"/>
                  <a:pt x="2266552" y="4065694"/>
                </a:cubicBezTo>
                <a:cubicBezTo>
                  <a:pt x="2266552" y="4075089"/>
                  <a:pt x="2264203" y="4086833"/>
                  <a:pt x="2261855" y="4098577"/>
                </a:cubicBezTo>
                <a:cubicBezTo>
                  <a:pt x="2259506" y="4110321"/>
                  <a:pt x="2264203" y="4124414"/>
                  <a:pt x="2254808" y="4133809"/>
                </a:cubicBezTo>
                <a:cubicBezTo>
                  <a:pt x="2252460" y="4136157"/>
                  <a:pt x="2247762" y="4136157"/>
                  <a:pt x="2245413" y="4136157"/>
                </a:cubicBezTo>
                <a:cubicBezTo>
                  <a:pt x="2245413" y="4136157"/>
                  <a:pt x="2228975" y="4133809"/>
                  <a:pt x="2219580" y="4133809"/>
                </a:cubicBezTo>
                <a:lnTo>
                  <a:pt x="2212533" y="4140855"/>
                </a:lnTo>
                <a:lnTo>
                  <a:pt x="2151467" y="4145552"/>
                </a:lnTo>
                <a:cubicBezTo>
                  <a:pt x="2153818" y="4131460"/>
                  <a:pt x="2156163" y="4117367"/>
                  <a:pt x="2158511" y="4103274"/>
                </a:cubicBezTo>
                <a:lnTo>
                  <a:pt x="2160860" y="4105623"/>
                </a:lnTo>
                <a:lnTo>
                  <a:pt x="2170255" y="4103274"/>
                </a:lnTo>
                <a:lnTo>
                  <a:pt x="2179653" y="4100926"/>
                </a:lnTo>
                <a:cubicBezTo>
                  <a:pt x="2179653" y="4100926"/>
                  <a:pt x="2182003" y="4098577"/>
                  <a:pt x="2184348" y="4096228"/>
                </a:cubicBezTo>
                <a:lnTo>
                  <a:pt x="2179653" y="4089182"/>
                </a:lnTo>
                <a:lnTo>
                  <a:pt x="2160860" y="4093879"/>
                </a:lnTo>
                <a:cubicBezTo>
                  <a:pt x="2179653" y="4011672"/>
                  <a:pt x="2231324" y="3927116"/>
                  <a:pt x="2320574" y="3882489"/>
                </a:cubicBezTo>
                <a:cubicBezTo>
                  <a:pt x="2346412" y="3870745"/>
                  <a:pt x="2372247" y="3859002"/>
                  <a:pt x="2400433" y="3851955"/>
                </a:cubicBezTo>
                <a:cubicBezTo>
                  <a:pt x="2398084" y="3844909"/>
                  <a:pt x="2395735" y="3840211"/>
                  <a:pt x="2391037" y="3835514"/>
                </a:cubicBezTo>
                <a:cubicBezTo>
                  <a:pt x="2391037" y="3830816"/>
                  <a:pt x="2393386" y="3823770"/>
                  <a:pt x="2393386" y="3819072"/>
                </a:cubicBezTo>
                <a:cubicBezTo>
                  <a:pt x="2360503" y="3826119"/>
                  <a:pt x="2327620" y="3837863"/>
                  <a:pt x="2297086" y="3851955"/>
                </a:cubicBezTo>
                <a:cubicBezTo>
                  <a:pt x="2224281" y="3884838"/>
                  <a:pt x="2172604" y="3943558"/>
                  <a:pt x="2137375" y="4006975"/>
                </a:cubicBezTo>
                <a:cubicBezTo>
                  <a:pt x="2139725" y="4009323"/>
                  <a:pt x="2142069" y="4011672"/>
                  <a:pt x="2144419" y="4016370"/>
                </a:cubicBezTo>
                <a:cubicBezTo>
                  <a:pt x="2144419" y="4009323"/>
                  <a:pt x="2137375" y="3997579"/>
                  <a:pt x="2149117" y="4004626"/>
                </a:cubicBezTo>
                <a:cubicBezTo>
                  <a:pt x="2153818" y="4011672"/>
                  <a:pt x="2151467" y="4021067"/>
                  <a:pt x="2156163" y="4028114"/>
                </a:cubicBezTo>
                <a:cubicBezTo>
                  <a:pt x="2142069" y="4018719"/>
                  <a:pt x="2158511" y="4018719"/>
                  <a:pt x="2144419" y="4011672"/>
                </a:cubicBezTo>
                <a:cubicBezTo>
                  <a:pt x="2142069" y="4014021"/>
                  <a:pt x="2146768" y="4018719"/>
                  <a:pt x="2146768" y="4023416"/>
                </a:cubicBezTo>
                <a:cubicBezTo>
                  <a:pt x="2144419" y="4016370"/>
                  <a:pt x="2139725" y="4014021"/>
                  <a:pt x="2137375" y="4011672"/>
                </a:cubicBezTo>
                <a:cubicBezTo>
                  <a:pt x="2132675" y="4018719"/>
                  <a:pt x="2127977" y="4028114"/>
                  <a:pt x="2125633" y="4035160"/>
                </a:cubicBezTo>
                <a:cubicBezTo>
                  <a:pt x="2125633" y="4042206"/>
                  <a:pt x="2125633" y="4046904"/>
                  <a:pt x="2125633" y="4051601"/>
                </a:cubicBezTo>
                <a:cubicBezTo>
                  <a:pt x="2120932" y="4056299"/>
                  <a:pt x="2120932" y="4044555"/>
                  <a:pt x="2118582" y="4053950"/>
                </a:cubicBezTo>
                <a:cubicBezTo>
                  <a:pt x="2120932" y="4070392"/>
                  <a:pt x="2118582" y="4049253"/>
                  <a:pt x="2116233" y="4072741"/>
                </a:cubicBezTo>
                <a:cubicBezTo>
                  <a:pt x="2115061" y="4075089"/>
                  <a:pt x="2115061" y="4072740"/>
                  <a:pt x="2115352" y="4069217"/>
                </a:cubicBezTo>
                <a:lnTo>
                  <a:pt x="2115565" y="4066700"/>
                </a:lnTo>
                <a:lnTo>
                  <a:pt x="2116233" y="4063345"/>
                </a:lnTo>
                <a:lnTo>
                  <a:pt x="2115685" y="4065278"/>
                </a:lnTo>
                <a:lnTo>
                  <a:pt x="2116233" y="4058648"/>
                </a:lnTo>
                <a:lnTo>
                  <a:pt x="2114891" y="4068039"/>
                </a:lnTo>
                <a:lnTo>
                  <a:pt x="2106840" y="4096228"/>
                </a:lnTo>
                <a:cubicBezTo>
                  <a:pt x="2083350" y="4194877"/>
                  <a:pt x="2090397" y="4286479"/>
                  <a:pt x="2106840" y="4366338"/>
                </a:cubicBezTo>
                <a:cubicBezTo>
                  <a:pt x="2111536" y="4389826"/>
                  <a:pt x="2118582" y="4410965"/>
                  <a:pt x="2125633" y="4432104"/>
                </a:cubicBezTo>
                <a:lnTo>
                  <a:pt x="2123282" y="4434452"/>
                </a:lnTo>
                <a:cubicBezTo>
                  <a:pt x="2123282" y="4434452"/>
                  <a:pt x="2125633" y="4436801"/>
                  <a:pt x="2125633" y="4436801"/>
                </a:cubicBezTo>
                <a:cubicBezTo>
                  <a:pt x="2125633" y="4436801"/>
                  <a:pt x="2127977" y="4439150"/>
                  <a:pt x="2127977" y="4441499"/>
                </a:cubicBezTo>
                <a:cubicBezTo>
                  <a:pt x="2130325" y="4446196"/>
                  <a:pt x="2130325" y="4450894"/>
                  <a:pt x="2132675" y="4455591"/>
                </a:cubicBezTo>
                <a:lnTo>
                  <a:pt x="2127977" y="4511962"/>
                </a:lnTo>
                <a:cubicBezTo>
                  <a:pt x="2130325" y="4514311"/>
                  <a:pt x="2130325" y="4516660"/>
                  <a:pt x="2132675" y="4519009"/>
                </a:cubicBezTo>
                <a:cubicBezTo>
                  <a:pt x="2132675" y="4519009"/>
                  <a:pt x="2135025" y="4521357"/>
                  <a:pt x="2135025" y="4521357"/>
                </a:cubicBezTo>
                <a:lnTo>
                  <a:pt x="2137375" y="4622355"/>
                </a:lnTo>
                <a:cubicBezTo>
                  <a:pt x="2135025" y="4683423"/>
                  <a:pt x="2127977" y="4721003"/>
                  <a:pt x="2118582" y="4746840"/>
                </a:cubicBezTo>
                <a:cubicBezTo>
                  <a:pt x="2092747" y="4716306"/>
                  <a:pt x="2055165" y="4697516"/>
                  <a:pt x="2029329" y="4709259"/>
                </a:cubicBezTo>
                <a:cubicBezTo>
                  <a:pt x="2010542" y="4716306"/>
                  <a:pt x="2026980" y="4735096"/>
                  <a:pt x="2015236" y="4744491"/>
                </a:cubicBezTo>
                <a:cubicBezTo>
                  <a:pt x="2008192" y="4751538"/>
                  <a:pt x="1991749" y="4744491"/>
                  <a:pt x="1982356" y="4758584"/>
                </a:cubicBezTo>
                <a:cubicBezTo>
                  <a:pt x="1944772" y="4812606"/>
                  <a:pt x="1958865" y="4843140"/>
                  <a:pt x="1947121" y="4913603"/>
                </a:cubicBezTo>
                <a:cubicBezTo>
                  <a:pt x="1928331" y="4922998"/>
                  <a:pt x="1916587" y="4934742"/>
                  <a:pt x="1904843" y="4946486"/>
                </a:cubicBezTo>
                <a:cubicBezTo>
                  <a:pt x="1904843" y="4913603"/>
                  <a:pt x="1904843" y="4880720"/>
                  <a:pt x="1900146" y="4847838"/>
                </a:cubicBezTo>
                <a:cubicBezTo>
                  <a:pt x="1886053" y="4763281"/>
                  <a:pt x="1876658" y="4758584"/>
                  <a:pt x="1860216" y="4737445"/>
                </a:cubicBezTo>
                <a:cubicBezTo>
                  <a:pt x="1857868" y="4739794"/>
                  <a:pt x="1853173" y="4739794"/>
                  <a:pt x="1853173" y="4744491"/>
                </a:cubicBezTo>
                <a:cubicBezTo>
                  <a:pt x="1850823" y="4758584"/>
                  <a:pt x="1862565" y="4772676"/>
                  <a:pt x="1857868" y="4786769"/>
                </a:cubicBezTo>
                <a:cubicBezTo>
                  <a:pt x="1857868" y="4786769"/>
                  <a:pt x="1850823" y="4793816"/>
                  <a:pt x="1848473" y="4796164"/>
                </a:cubicBezTo>
                <a:lnTo>
                  <a:pt x="1846124" y="4864279"/>
                </a:lnTo>
                <a:cubicBezTo>
                  <a:pt x="1834380" y="4885418"/>
                  <a:pt x="1822638" y="4913603"/>
                  <a:pt x="1806195" y="4937091"/>
                </a:cubicBezTo>
                <a:cubicBezTo>
                  <a:pt x="1796803" y="4922998"/>
                  <a:pt x="1794453" y="4904208"/>
                  <a:pt x="1787404" y="4887767"/>
                </a:cubicBezTo>
                <a:cubicBezTo>
                  <a:pt x="1787404" y="4887767"/>
                  <a:pt x="1780360" y="4876023"/>
                  <a:pt x="1775660" y="4871325"/>
                </a:cubicBezTo>
                <a:lnTo>
                  <a:pt x="1773312" y="4861930"/>
                </a:lnTo>
                <a:cubicBezTo>
                  <a:pt x="1761568" y="4861930"/>
                  <a:pt x="1747475" y="4854884"/>
                  <a:pt x="1738082" y="4861930"/>
                </a:cubicBezTo>
                <a:cubicBezTo>
                  <a:pt x="1731034" y="4866628"/>
                  <a:pt x="1738082" y="4883069"/>
                  <a:pt x="1731034" y="4887767"/>
                </a:cubicBezTo>
                <a:cubicBezTo>
                  <a:pt x="1728684" y="4890115"/>
                  <a:pt x="1723990" y="4890115"/>
                  <a:pt x="1721640" y="4890115"/>
                </a:cubicBezTo>
                <a:cubicBezTo>
                  <a:pt x="1721640" y="4890115"/>
                  <a:pt x="1700499" y="4887767"/>
                  <a:pt x="1691104" y="4885418"/>
                </a:cubicBezTo>
                <a:lnTo>
                  <a:pt x="1674663" y="4850186"/>
                </a:lnTo>
                <a:cubicBezTo>
                  <a:pt x="1669965" y="4850186"/>
                  <a:pt x="1665269" y="4845489"/>
                  <a:pt x="1660569" y="4847838"/>
                </a:cubicBezTo>
                <a:cubicBezTo>
                  <a:pt x="1660569" y="4847838"/>
                  <a:pt x="1651177" y="4859582"/>
                  <a:pt x="1644128" y="4864279"/>
                </a:cubicBezTo>
                <a:lnTo>
                  <a:pt x="1642913" y="4863975"/>
                </a:lnTo>
                <a:lnTo>
                  <a:pt x="1637093" y="4873673"/>
                </a:lnTo>
                <a:lnTo>
                  <a:pt x="1630051" y="4871325"/>
                </a:lnTo>
                <a:lnTo>
                  <a:pt x="1630051" y="4861930"/>
                </a:lnTo>
                <a:lnTo>
                  <a:pt x="1635272" y="4858448"/>
                </a:lnTo>
                <a:lnTo>
                  <a:pt x="1644128" y="4800862"/>
                </a:lnTo>
                <a:cubicBezTo>
                  <a:pt x="1630035" y="4777374"/>
                  <a:pt x="1630035" y="4772676"/>
                  <a:pt x="1627686" y="4772676"/>
                </a:cubicBezTo>
                <a:cubicBezTo>
                  <a:pt x="1622992" y="4772676"/>
                  <a:pt x="1618291" y="4779723"/>
                  <a:pt x="1611249" y="4791467"/>
                </a:cubicBezTo>
                <a:cubicBezTo>
                  <a:pt x="1611249" y="4786769"/>
                  <a:pt x="1608899" y="4784420"/>
                  <a:pt x="1606549" y="4782072"/>
                </a:cubicBezTo>
                <a:cubicBezTo>
                  <a:pt x="1608899" y="4777374"/>
                  <a:pt x="1613595" y="4777374"/>
                  <a:pt x="1615942" y="4772676"/>
                </a:cubicBezTo>
                <a:cubicBezTo>
                  <a:pt x="1622992" y="4758584"/>
                  <a:pt x="1604199" y="4744491"/>
                  <a:pt x="1604199" y="4730399"/>
                </a:cubicBezTo>
                <a:cubicBezTo>
                  <a:pt x="1604199" y="4721003"/>
                  <a:pt x="1613595" y="4716306"/>
                  <a:pt x="1613595" y="4709259"/>
                </a:cubicBezTo>
                <a:cubicBezTo>
                  <a:pt x="1613595" y="4690469"/>
                  <a:pt x="1592456" y="4678725"/>
                  <a:pt x="1580714" y="4662284"/>
                </a:cubicBezTo>
                <a:cubicBezTo>
                  <a:pt x="1583064" y="4657586"/>
                  <a:pt x="1587757" y="4655237"/>
                  <a:pt x="1592456" y="4652889"/>
                </a:cubicBezTo>
                <a:cubicBezTo>
                  <a:pt x="1599502" y="4657586"/>
                  <a:pt x="1604199" y="4659935"/>
                  <a:pt x="1606549" y="4659935"/>
                </a:cubicBezTo>
                <a:cubicBezTo>
                  <a:pt x="1606549" y="4659935"/>
                  <a:pt x="1613595" y="4657586"/>
                  <a:pt x="1615942" y="4657586"/>
                </a:cubicBezTo>
                <a:lnTo>
                  <a:pt x="1620641" y="4652889"/>
                </a:lnTo>
                <a:cubicBezTo>
                  <a:pt x="1613595" y="4643494"/>
                  <a:pt x="1599502" y="4638796"/>
                  <a:pt x="1597157" y="4627052"/>
                </a:cubicBezTo>
                <a:cubicBezTo>
                  <a:pt x="1597157" y="4627052"/>
                  <a:pt x="1597006" y="4625731"/>
                  <a:pt x="1597302" y="4623712"/>
                </a:cubicBezTo>
                <a:lnTo>
                  <a:pt x="1597926" y="4622031"/>
                </a:lnTo>
                <a:lnTo>
                  <a:pt x="1597459" y="4622354"/>
                </a:lnTo>
                <a:cubicBezTo>
                  <a:pt x="1594816" y="4623529"/>
                  <a:pt x="1592467" y="4624703"/>
                  <a:pt x="1592467" y="4627052"/>
                </a:cubicBezTo>
                <a:cubicBezTo>
                  <a:pt x="1592467" y="4629401"/>
                  <a:pt x="1597165" y="4631749"/>
                  <a:pt x="1597165" y="4634098"/>
                </a:cubicBezTo>
                <a:cubicBezTo>
                  <a:pt x="1597165" y="4638796"/>
                  <a:pt x="1597165" y="4641145"/>
                  <a:pt x="1594816" y="4643493"/>
                </a:cubicBezTo>
                <a:cubicBezTo>
                  <a:pt x="1587773" y="4648191"/>
                  <a:pt x="1578373" y="4643493"/>
                  <a:pt x="1568980" y="4643493"/>
                </a:cubicBezTo>
                <a:cubicBezTo>
                  <a:pt x="1568980" y="4638796"/>
                  <a:pt x="1573676" y="4636447"/>
                  <a:pt x="1573676" y="4634098"/>
                </a:cubicBezTo>
                <a:lnTo>
                  <a:pt x="1570425" y="4631930"/>
                </a:lnTo>
                <a:lnTo>
                  <a:pt x="1573676" y="4627052"/>
                </a:lnTo>
                <a:lnTo>
                  <a:pt x="1571330" y="4620006"/>
                </a:lnTo>
                <a:lnTo>
                  <a:pt x="1564282" y="4627052"/>
                </a:lnTo>
                <a:lnTo>
                  <a:pt x="1565848" y="4629401"/>
                </a:lnTo>
                <a:lnTo>
                  <a:pt x="1557238" y="4629401"/>
                </a:lnTo>
                <a:cubicBezTo>
                  <a:pt x="1547841" y="4631749"/>
                  <a:pt x="1540795" y="4636447"/>
                  <a:pt x="1533749" y="4641145"/>
                </a:cubicBezTo>
                <a:cubicBezTo>
                  <a:pt x="1540795" y="4645842"/>
                  <a:pt x="1547841" y="4650540"/>
                  <a:pt x="1554887" y="4655237"/>
                </a:cubicBezTo>
                <a:cubicBezTo>
                  <a:pt x="1559588" y="4657586"/>
                  <a:pt x="1561932" y="4662284"/>
                  <a:pt x="1559588" y="4666981"/>
                </a:cubicBezTo>
                <a:cubicBezTo>
                  <a:pt x="1559588" y="4669330"/>
                  <a:pt x="1557238" y="4671679"/>
                  <a:pt x="1554887" y="4671679"/>
                </a:cubicBezTo>
                <a:cubicBezTo>
                  <a:pt x="1550190" y="4671679"/>
                  <a:pt x="1547841" y="4671679"/>
                  <a:pt x="1545495" y="4666981"/>
                </a:cubicBezTo>
                <a:cubicBezTo>
                  <a:pt x="1531403" y="4650540"/>
                  <a:pt x="1540795" y="4652889"/>
                  <a:pt x="1496167" y="4645842"/>
                </a:cubicBezTo>
                <a:cubicBezTo>
                  <a:pt x="1503213" y="4636447"/>
                  <a:pt x="1512610" y="4629401"/>
                  <a:pt x="1519655" y="4622354"/>
                </a:cubicBezTo>
                <a:cubicBezTo>
                  <a:pt x="1512610" y="4617657"/>
                  <a:pt x="1507910" y="4615308"/>
                  <a:pt x="1505561" y="4615308"/>
                </a:cubicBezTo>
                <a:cubicBezTo>
                  <a:pt x="1505561" y="4615308"/>
                  <a:pt x="1500867" y="4624703"/>
                  <a:pt x="1489120" y="4627052"/>
                </a:cubicBezTo>
                <a:cubicBezTo>
                  <a:pt x="1486775" y="4624703"/>
                  <a:pt x="1486775" y="4620006"/>
                  <a:pt x="1486775" y="4615308"/>
                </a:cubicBezTo>
                <a:cubicBezTo>
                  <a:pt x="1493818" y="4610611"/>
                  <a:pt x="1503213" y="4605913"/>
                  <a:pt x="1505561" y="4598867"/>
                </a:cubicBezTo>
                <a:cubicBezTo>
                  <a:pt x="1505561" y="4594169"/>
                  <a:pt x="1503213" y="4591820"/>
                  <a:pt x="1503213" y="4589472"/>
                </a:cubicBezTo>
                <a:cubicBezTo>
                  <a:pt x="1505561" y="4577728"/>
                  <a:pt x="1524352" y="4568332"/>
                  <a:pt x="1522004" y="4556589"/>
                </a:cubicBezTo>
                <a:cubicBezTo>
                  <a:pt x="1522004" y="4554240"/>
                  <a:pt x="1519655" y="4549542"/>
                  <a:pt x="1514960" y="4549542"/>
                </a:cubicBezTo>
                <a:cubicBezTo>
                  <a:pt x="1514960" y="4549542"/>
                  <a:pt x="1507910" y="4551891"/>
                  <a:pt x="1505561" y="4554240"/>
                </a:cubicBezTo>
                <a:lnTo>
                  <a:pt x="1496167" y="4554240"/>
                </a:lnTo>
                <a:lnTo>
                  <a:pt x="1479726" y="4504915"/>
                </a:lnTo>
                <a:cubicBezTo>
                  <a:pt x="1467982" y="4507264"/>
                  <a:pt x="1465632" y="4507264"/>
                  <a:pt x="1463283" y="4511962"/>
                </a:cubicBezTo>
                <a:cubicBezTo>
                  <a:pt x="1463283" y="4511962"/>
                  <a:pt x="1465632" y="4519008"/>
                  <a:pt x="1465632" y="4521357"/>
                </a:cubicBezTo>
                <a:lnTo>
                  <a:pt x="1463283" y="4526054"/>
                </a:lnTo>
                <a:lnTo>
                  <a:pt x="1421006" y="4511962"/>
                </a:lnTo>
                <a:cubicBezTo>
                  <a:pt x="1425704" y="4504915"/>
                  <a:pt x="1435098" y="4497869"/>
                  <a:pt x="1437447" y="4488474"/>
                </a:cubicBezTo>
                <a:cubicBezTo>
                  <a:pt x="1437447" y="4488474"/>
                  <a:pt x="1435098" y="4481428"/>
                  <a:pt x="1435098" y="4479079"/>
                </a:cubicBezTo>
                <a:lnTo>
                  <a:pt x="1430400" y="4469684"/>
                </a:lnTo>
                <a:lnTo>
                  <a:pt x="1456239" y="4446196"/>
                </a:lnTo>
                <a:lnTo>
                  <a:pt x="1463283" y="4453242"/>
                </a:lnTo>
                <a:lnTo>
                  <a:pt x="1453889" y="4467335"/>
                </a:lnTo>
                <a:lnTo>
                  <a:pt x="1496167" y="4476730"/>
                </a:lnTo>
                <a:cubicBezTo>
                  <a:pt x="1496167" y="4481428"/>
                  <a:pt x="1496167" y="4483777"/>
                  <a:pt x="1496167" y="4486125"/>
                </a:cubicBezTo>
                <a:cubicBezTo>
                  <a:pt x="1496167" y="4490823"/>
                  <a:pt x="1491470" y="4497869"/>
                  <a:pt x="1493818" y="4502567"/>
                </a:cubicBezTo>
                <a:cubicBezTo>
                  <a:pt x="1496167" y="4504915"/>
                  <a:pt x="1498517" y="4509613"/>
                  <a:pt x="1500867" y="4509613"/>
                </a:cubicBezTo>
                <a:cubicBezTo>
                  <a:pt x="1505561" y="4509613"/>
                  <a:pt x="1507910" y="4507264"/>
                  <a:pt x="1510260" y="4507264"/>
                </a:cubicBezTo>
                <a:cubicBezTo>
                  <a:pt x="1510260" y="4507264"/>
                  <a:pt x="1514960" y="4516659"/>
                  <a:pt x="1519655" y="4521357"/>
                </a:cubicBezTo>
                <a:lnTo>
                  <a:pt x="1526702" y="4521357"/>
                </a:lnTo>
                <a:lnTo>
                  <a:pt x="1547841" y="4464986"/>
                </a:lnTo>
                <a:cubicBezTo>
                  <a:pt x="1550190" y="4462637"/>
                  <a:pt x="1552538" y="4462637"/>
                  <a:pt x="1552538" y="4460289"/>
                </a:cubicBezTo>
                <a:cubicBezTo>
                  <a:pt x="1554887" y="4457940"/>
                  <a:pt x="1552538" y="4455591"/>
                  <a:pt x="1550190" y="4453242"/>
                </a:cubicBezTo>
                <a:cubicBezTo>
                  <a:pt x="1547841" y="4453242"/>
                  <a:pt x="1543145" y="4455591"/>
                  <a:pt x="1540795" y="4455591"/>
                </a:cubicBezTo>
                <a:cubicBezTo>
                  <a:pt x="1536096" y="4455591"/>
                  <a:pt x="1533749" y="4453242"/>
                  <a:pt x="1531403" y="4453242"/>
                </a:cubicBezTo>
                <a:cubicBezTo>
                  <a:pt x="1531403" y="4453242"/>
                  <a:pt x="1514960" y="4467335"/>
                  <a:pt x="1514960" y="4479079"/>
                </a:cubicBezTo>
                <a:lnTo>
                  <a:pt x="1505561" y="4446196"/>
                </a:lnTo>
                <a:lnTo>
                  <a:pt x="1536096" y="4415661"/>
                </a:lnTo>
                <a:cubicBezTo>
                  <a:pt x="1559588" y="4406266"/>
                  <a:pt x="1550190" y="4410963"/>
                  <a:pt x="1578373" y="4399219"/>
                </a:cubicBezTo>
                <a:cubicBezTo>
                  <a:pt x="1592467" y="4394522"/>
                  <a:pt x="1599515" y="4401568"/>
                  <a:pt x="1606560" y="4413312"/>
                </a:cubicBezTo>
                <a:cubicBezTo>
                  <a:pt x="1606560" y="4415661"/>
                  <a:pt x="1604210" y="4415661"/>
                  <a:pt x="1604210" y="4415661"/>
                </a:cubicBezTo>
                <a:cubicBezTo>
                  <a:pt x="1594816" y="4418010"/>
                  <a:pt x="1583073" y="4415661"/>
                  <a:pt x="1578373" y="4422707"/>
                </a:cubicBezTo>
                <a:cubicBezTo>
                  <a:pt x="1573676" y="4427405"/>
                  <a:pt x="1585423" y="4432102"/>
                  <a:pt x="1585423" y="4436800"/>
                </a:cubicBezTo>
                <a:cubicBezTo>
                  <a:pt x="1585423" y="4446196"/>
                  <a:pt x="1568980" y="4448545"/>
                  <a:pt x="1568980" y="4455591"/>
                </a:cubicBezTo>
                <a:cubicBezTo>
                  <a:pt x="1568980" y="4460289"/>
                  <a:pt x="1573676" y="4462637"/>
                  <a:pt x="1573676" y="4464986"/>
                </a:cubicBezTo>
                <a:cubicBezTo>
                  <a:pt x="1573676" y="4469684"/>
                  <a:pt x="1568980" y="4474381"/>
                  <a:pt x="1566630" y="4479079"/>
                </a:cubicBezTo>
                <a:cubicBezTo>
                  <a:pt x="1564282" y="4483777"/>
                  <a:pt x="1571330" y="4493172"/>
                  <a:pt x="1568980" y="4497869"/>
                </a:cubicBezTo>
                <a:cubicBezTo>
                  <a:pt x="1566630" y="4502567"/>
                  <a:pt x="1554887" y="4500218"/>
                  <a:pt x="1550190" y="4504915"/>
                </a:cubicBezTo>
                <a:cubicBezTo>
                  <a:pt x="1545495" y="4511962"/>
                  <a:pt x="1550190" y="4521357"/>
                  <a:pt x="1550190" y="4528403"/>
                </a:cubicBezTo>
                <a:cubicBezTo>
                  <a:pt x="1554887" y="4528403"/>
                  <a:pt x="1557238" y="4528403"/>
                  <a:pt x="1559588" y="4528403"/>
                </a:cubicBezTo>
                <a:cubicBezTo>
                  <a:pt x="1564282" y="4528403"/>
                  <a:pt x="1566630" y="4528403"/>
                  <a:pt x="1568980" y="4528403"/>
                </a:cubicBezTo>
                <a:lnTo>
                  <a:pt x="1580238" y="4538638"/>
                </a:lnTo>
                <a:lnTo>
                  <a:pt x="1592456" y="4523706"/>
                </a:lnTo>
                <a:cubicBezTo>
                  <a:pt x="1590107" y="4523706"/>
                  <a:pt x="1590107" y="4523706"/>
                  <a:pt x="1590107" y="4523706"/>
                </a:cubicBezTo>
                <a:cubicBezTo>
                  <a:pt x="1590107" y="4523706"/>
                  <a:pt x="1578364" y="4526055"/>
                  <a:pt x="1573665" y="4526055"/>
                </a:cubicBezTo>
                <a:lnTo>
                  <a:pt x="1566621" y="4516660"/>
                </a:lnTo>
                <a:lnTo>
                  <a:pt x="1622992" y="4483777"/>
                </a:lnTo>
                <a:cubicBezTo>
                  <a:pt x="1620641" y="4472033"/>
                  <a:pt x="1618291" y="4467335"/>
                  <a:pt x="1618291" y="4467335"/>
                </a:cubicBezTo>
                <a:cubicBezTo>
                  <a:pt x="1615942" y="4467335"/>
                  <a:pt x="1611249" y="4469684"/>
                  <a:pt x="1608899" y="4469684"/>
                </a:cubicBezTo>
                <a:cubicBezTo>
                  <a:pt x="1606549" y="4469684"/>
                  <a:pt x="1594806" y="4462638"/>
                  <a:pt x="1592456" y="4460289"/>
                </a:cubicBezTo>
                <a:cubicBezTo>
                  <a:pt x="1590107" y="4455591"/>
                  <a:pt x="1592456" y="4453243"/>
                  <a:pt x="1592456" y="4448545"/>
                </a:cubicBezTo>
                <a:cubicBezTo>
                  <a:pt x="1594806" y="4453243"/>
                  <a:pt x="1597157" y="4457940"/>
                  <a:pt x="1599502" y="4462638"/>
                </a:cubicBezTo>
                <a:cubicBezTo>
                  <a:pt x="1604199" y="4462638"/>
                  <a:pt x="1606549" y="4460289"/>
                  <a:pt x="1608899" y="4457940"/>
                </a:cubicBezTo>
                <a:cubicBezTo>
                  <a:pt x="1620641" y="4462638"/>
                  <a:pt x="1632384" y="4460289"/>
                  <a:pt x="1639434" y="4467335"/>
                </a:cubicBezTo>
                <a:cubicBezTo>
                  <a:pt x="1641779" y="4469684"/>
                  <a:pt x="1641779" y="4474382"/>
                  <a:pt x="1641779" y="4476731"/>
                </a:cubicBezTo>
                <a:cubicBezTo>
                  <a:pt x="1639434" y="4486125"/>
                  <a:pt x="1622992" y="4483777"/>
                  <a:pt x="1618291" y="4493172"/>
                </a:cubicBezTo>
                <a:cubicBezTo>
                  <a:pt x="1618291" y="4495521"/>
                  <a:pt x="1620641" y="4500218"/>
                  <a:pt x="1620641" y="4502567"/>
                </a:cubicBezTo>
                <a:cubicBezTo>
                  <a:pt x="1620641" y="4511962"/>
                  <a:pt x="1618291" y="4521357"/>
                  <a:pt x="1618291" y="4530753"/>
                </a:cubicBezTo>
                <a:cubicBezTo>
                  <a:pt x="1625342" y="4533101"/>
                  <a:pt x="1634734" y="4533101"/>
                  <a:pt x="1641779" y="4535450"/>
                </a:cubicBezTo>
                <a:cubicBezTo>
                  <a:pt x="1641779" y="4530753"/>
                  <a:pt x="1639434" y="4528404"/>
                  <a:pt x="1639434" y="4526055"/>
                </a:cubicBezTo>
                <a:cubicBezTo>
                  <a:pt x="1639434" y="4523706"/>
                  <a:pt x="1641779" y="4521357"/>
                  <a:pt x="1644128" y="4521357"/>
                </a:cubicBezTo>
                <a:cubicBezTo>
                  <a:pt x="1651177" y="4519009"/>
                  <a:pt x="1660569" y="4533101"/>
                  <a:pt x="1660569" y="4533101"/>
                </a:cubicBezTo>
                <a:cubicBezTo>
                  <a:pt x="1655873" y="4537799"/>
                  <a:pt x="1651177" y="4540147"/>
                  <a:pt x="1646477" y="4542496"/>
                </a:cubicBezTo>
                <a:cubicBezTo>
                  <a:pt x="1653527" y="4547194"/>
                  <a:pt x="1648827" y="4544845"/>
                  <a:pt x="1660569" y="4549542"/>
                </a:cubicBezTo>
                <a:cubicBezTo>
                  <a:pt x="1667619" y="4540147"/>
                  <a:pt x="1669965" y="4535450"/>
                  <a:pt x="1669965" y="4533101"/>
                </a:cubicBezTo>
                <a:cubicBezTo>
                  <a:pt x="1669965" y="4530753"/>
                  <a:pt x="1660569" y="4511962"/>
                  <a:pt x="1658221" y="4509613"/>
                </a:cubicBezTo>
                <a:cubicBezTo>
                  <a:pt x="1662919" y="4507265"/>
                  <a:pt x="1665269" y="4507265"/>
                  <a:pt x="1669965" y="4504916"/>
                </a:cubicBezTo>
                <a:cubicBezTo>
                  <a:pt x="1669965" y="4521357"/>
                  <a:pt x="1672313" y="4526055"/>
                  <a:pt x="1677012" y="4526055"/>
                </a:cubicBezTo>
                <a:cubicBezTo>
                  <a:pt x="1681712" y="4526055"/>
                  <a:pt x="1684058" y="4521357"/>
                  <a:pt x="1686406" y="4521357"/>
                </a:cubicBezTo>
                <a:cubicBezTo>
                  <a:pt x="1691104" y="4521357"/>
                  <a:pt x="1698150" y="4521357"/>
                  <a:pt x="1702848" y="4526055"/>
                </a:cubicBezTo>
                <a:cubicBezTo>
                  <a:pt x="1705197" y="4530753"/>
                  <a:pt x="1705197" y="4535450"/>
                  <a:pt x="1702848" y="4537799"/>
                </a:cubicBezTo>
                <a:cubicBezTo>
                  <a:pt x="1700499" y="4540147"/>
                  <a:pt x="1695805" y="4540147"/>
                  <a:pt x="1693454" y="4542496"/>
                </a:cubicBezTo>
                <a:cubicBezTo>
                  <a:pt x="1691104" y="4542496"/>
                  <a:pt x="1691104" y="4544845"/>
                  <a:pt x="1691104" y="4544845"/>
                </a:cubicBezTo>
                <a:cubicBezTo>
                  <a:pt x="1691104" y="4544845"/>
                  <a:pt x="1693454" y="4551891"/>
                  <a:pt x="1693454" y="4556589"/>
                </a:cubicBezTo>
                <a:lnTo>
                  <a:pt x="1702848" y="4558938"/>
                </a:lnTo>
                <a:cubicBezTo>
                  <a:pt x="1707547" y="4570682"/>
                  <a:pt x="1716941" y="4580077"/>
                  <a:pt x="1719290" y="4594169"/>
                </a:cubicBezTo>
                <a:cubicBezTo>
                  <a:pt x="1721640" y="4605913"/>
                  <a:pt x="1709897" y="4615308"/>
                  <a:pt x="1712247" y="4627052"/>
                </a:cubicBezTo>
                <a:cubicBezTo>
                  <a:pt x="1712247" y="4627052"/>
                  <a:pt x="1714591" y="4634099"/>
                  <a:pt x="1716941" y="4636448"/>
                </a:cubicBezTo>
                <a:lnTo>
                  <a:pt x="1735732" y="4638796"/>
                </a:lnTo>
                <a:lnTo>
                  <a:pt x="1735732" y="4596518"/>
                </a:lnTo>
                <a:cubicBezTo>
                  <a:pt x="1740433" y="4589472"/>
                  <a:pt x="1745126" y="4584774"/>
                  <a:pt x="1745126" y="4577728"/>
                </a:cubicBezTo>
                <a:cubicBezTo>
                  <a:pt x="1745126" y="4577728"/>
                  <a:pt x="1740433" y="4573030"/>
                  <a:pt x="1738082" y="4570682"/>
                </a:cubicBezTo>
                <a:lnTo>
                  <a:pt x="1749825" y="4554240"/>
                </a:lnTo>
                <a:lnTo>
                  <a:pt x="1738082" y="4476731"/>
                </a:lnTo>
                <a:cubicBezTo>
                  <a:pt x="1733382" y="4474382"/>
                  <a:pt x="1726335" y="4472033"/>
                  <a:pt x="1721640" y="4469684"/>
                </a:cubicBezTo>
                <a:cubicBezTo>
                  <a:pt x="1733382" y="4453243"/>
                  <a:pt x="1733382" y="4453243"/>
                  <a:pt x="1733382" y="4450894"/>
                </a:cubicBezTo>
                <a:cubicBezTo>
                  <a:pt x="1733382" y="4446196"/>
                  <a:pt x="1726335" y="4443847"/>
                  <a:pt x="1721640" y="4441499"/>
                </a:cubicBezTo>
                <a:cubicBezTo>
                  <a:pt x="1712247" y="4434452"/>
                  <a:pt x="1714591" y="4418011"/>
                  <a:pt x="1705197" y="4413314"/>
                </a:cubicBezTo>
                <a:cubicBezTo>
                  <a:pt x="1702848" y="4413314"/>
                  <a:pt x="1698150" y="4413314"/>
                  <a:pt x="1695805" y="4413314"/>
                </a:cubicBezTo>
                <a:cubicBezTo>
                  <a:pt x="1679362" y="4418011"/>
                  <a:pt x="1686406" y="4446196"/>
                  <a:pt x="1674663" y="4457940"/>
                </a:cubicBezTo>
                <a:cubicBezTo>
                  <a:pt x="1667619" y="4464987"/>
                  <a:pt x="1653527" y="4467335"/>
                  <a:pt x="1644128" y="4462638"/>
                </a:cubicBezTo>
                <a:cubicBezTo>
                  <a:pt x="1639434" y="4460289"/>
                  <a:pt x="1639434" y="4453243"/>
                  <a:pt x="1639434" y="4448545"/>
                </a:cubicBezTo>
                <a:cubicBezTo>
                  <a:pt x="1639434" y="4441499"/>
                  <a:pt x="1637084" y="4441499"/>
                  <a:pt x="1665269" y="4432104"/>
                </a:cubicBezTo>
                <a:cubicBezTo>
                  <a:pt x="1662919" y="4429755"/>
                  <a:pt x="1659983" y="4429167"/>
                  <a:pt x="1657340" y="4428580"/>
                </a:cubicBezTo>
                <a:lnTo>
                  <a:pt x="1651818" y="4425422"/>
                </a:lnTo>
                <a:lnTo>
                  <a:pt x="1641794" y="4432103"/>
                </a:lnTo>
                <a:lnTo>
                  <a:pt x="1639445" y="4432103"/>
                </a:lnTo>
                <a:lnTo>
                  <a:pt x="1637096" y="4422708"/>
                </a:lnTo>
                <a:lnTo>
                  <a:pt x="1651188" y="4413313"/>
                </a:lnTo>
                <a:lnTo>
                  <a:pt x="1655322" y="4421579"/>
                </a:lnTo>
                <a:lnTo>
                  <a:pt x="1661159" y="4423295"/>
                </a:lnTo>
                <a:cubicBezTo>
                  <a:pt x="1662332" y="4423883"/>
                  <a:pt x="1662919" y="4425057"/>
                  <a:pt x="1667619" y="4429755"/>
                </a:cubicBezTo>
                <a:cubicBezTo>
                  <a:pt x="1667619" y="4427406"/>
                  <a:pt x="1669965" y="4425057"/>
                  <a:pt x="1672313" y="4422709"/>
                </a:cubicBezTo>
                <a:cubicBezTo>
                  <a:pt x="1667619" y="4418011"/>
                  <a:pt x="1660569" y="4418011"/>
                  <a:pt x="1660569" y="4413314"/>
                </a:cubicBezTo>
                <a:cubicBezTo>
                  <a:pt x="1660569" y="4408616"/>
                  <a:pt x="1665269" y="4406267"/>
                  <a:pt x="1665269" y="4403918"/>
                </a:cubicBezTo>
                <a:cubicBezTo>
                  <a:pt x="1665269" y="4396872"/>
                  <a:pt x="1653527" y="4394523"/>
                  <a:pt x="1651177" y="4387477"/>
                </a:cubicBezTo>
                <a:cubicBezTo>
                  <a:pt x="1651177" y="4382779"/>
                  <a:pt x="1655873" y="4378082"/>
                  <a:pt x="1658221" y="4378082"/>
                </a:cubicBezTo>
                <a:cubicBezTo>
                  <a:pt x="1658221" y="4378082"/>
                  <a:pt x="1674663" y="4385128"/>
                  <a:pt x="1684058" y="4389826"/>
                </a:cubicBezTo>
                <a:lnTo>
                  <a:pt x="1688755" y="4356943"/>
                </a:lnTo>
                <a:cubicBezTo>
                  <a:pt x="1695805" y="4317014"/>
                  <a:pt x="1716941" y="4309967"/>
                  <a:pt x="1712247" y="4298223"/>
                </a:cubicBezTo>
                <a:cubicBezTo>
                  <a:pt x="1702848" y="4270038"/>
                  <a:pt x="1667619" y="4258294"/>
                  <a:pt x="1644128" y="4241853"/>
                </a:cubicBezTo>
                <a:cubicBezTo>
                  <a:pt x="1639434" y="4239504"/>
                  <a:pt x="1632384" y="4234806"/>
                  <a:pt x="1632384" y="4230109"/>
                </a:cubicBezTo>
                <a:cubicBezTo>
                  <a:pt x="1632384" y="4230109"/>
                  <a:pt x="1632384" y="4227760"/>
                  <a:pt x="1637084" y="4220713"/>
                </a:cubicBezTo>
                <a:cubicBezTo>
                  <a:pt x="1630035" y="4213667"/>
                  <a:pt x="1630035" y="4213667"/>
                  <a:pt x="1627686" y="4211318"/>
                </a:cubicBezTo>
                <a:cubicBezTo>
                  <a:pt x="1627686" y="4208970"/>
                  <a:pt x="1627686" y="4208970"/>
                  <a:pt x="1627686" y="4208970"/>
                </a:cubicBezTo>
                <a:cubicBezTo>
                  <a:pt x="1625342" y="4206621"/>
                  <a:pt x="1620641" y="4204272"/>
                  <a:pt x="1611249" y="4194877"/>
                </a:cubicBezTo>
                <a:cubicBezTo>
                  <a:pt x="1611249" y="4194877"/>
                  <a:pt x="1611249" y="4178436"/>
                  <a:pt x="1611249" y="4169040"/>
                </a:cubicBezTo>
                <a:lnTo>
                  <a:pt x="1597157" y="4107972"/>
                </a:lnTo>
                <a:cubicBezTo>
                  <a:pt x="1599502" y="4110321"/>
                  <a:pt x="1599502" y="4110321"/>
                  <a:pt x="1601851" y="4110321"/>
                </a:cubicBezTo>
                <a:cubicBezTo>
                  <a:pt x="1613595" y="4086833"/>
                  <a:pt x="1637084" y="4077438"/>
                  <a:pt x="1646477" y="4053950"/>
                </a:cubicBezTo>
                <a:cubicBezTo>
                  <a:pt x="1620641" y="4044555"/>
                  <a:pt x="1618291" y="4093879"/>
                  <a:pt x="1597157" y="4093879"/>
                </a:cubicBezTo>
                <a:lnTo>
                  <a:pt x="1601851" y="4021067"/>
                </a:lnTo>
                <a:cubicBezTo>
                  <a:pt x="1613595" y="4016370"/>
                  <a:pt x="1625342" y="4011672"/>
                  <a:pt x="1634734" y="4002277"/>
                </a:cubicBezTo>
                <a:cubicBezTo>
                  <a:pt x="1620641" y="3999928"/>
                  <a:pt x="1611249" y="3997579"/>
                  <a:pt x="1604199" y="3992882"/>
                </a:cubicBezTo>
                <a:lnTo>
                  <a:pt x="1608899" y="3929465"/>
                </a:lnTo>
                <a:cubicBezTo>
                  <a:pt x="1618291" y="3929465"/>
                  <a:pt x="1625342" y="3927116"/>
                  <a:pt x="1634734" y="3924767"/>
                </a:cubicBezTo>
                <a:cubicBezTo>
                  <a:pt x="1646477" y="3927116"/>
                  <a:pt x="1660569" y="3929465"/>
                  <a:pt x="1672313" y="3931814"/>
                </a:cubicBezTo>
                <a:cubicBezTo>
                  <a:pt x="1665269" y="3936511"/>
                  <a:pt x="1658221" y="3931814"/>
                  <a:pt x="1653527" y="3941209"/>
                </a:cubicBezTo>
                <a:cubicBezTo>
                  <a:pt x="1662919" y="3948255"/>
                  <a:pt x="1667619" y="3938860"/>
                  <a:pt x="1674663" y="3936511"/>
                </a:cubicBezTo>
                <a:cubicBezTo>
                  <a:pt x="1680534" y="3946493"/>
                  <a:pt x="1684058" y="3956769"/>
                  <a:pt x="1685489" y="3967008"/>
                </a:cubicBezTo>
                <a:lnTo>
                  <a:pt x="1685472" y="3967362"/>
                </a:lnTo>
                <a:lnTo>
                  <a:pt x="1681712" y="3959999"/>
                </a:lnTo>
                <a:cubicBezTo>
                  <a:pt x="1677012" y="3974092"/>
                  <a:pt x="1665269" y="3974092"/>
                  <a:pt x="1658221" y="3983487"/>
                </a:cubicBezTo>
                <a:cubicBezTo>
                  <a:pt x="1665269" y="3985835"/>
                  <a:pt x="1674663" y="3988184"/>
                  <a:pt x="1681712" y="3992882"/>
                </a:cubicBezTo>
                <a:lnTo>
                  <a:pt x="1684438" y="3985496"/>
                </a:lnTo>
                <a:lnTo>
                  <a:pt x="1683764" y="3997285"/>
                </a:lnTo>
                <a:cubicBezTo>
                  <a:pt x="1678773" y="4016956"/>
                  <a:pt x="1666441" y="4035160"/>
                  <a:pt x="1648827" y="4049253"/>
                </a:cubicBezTo>
                <a:cubicBezTo>
                  <a:pt x="1669965" y="4063345"/>
                  <a:pt x="1669965" y="4028114"/>
                  <a:pt x="1684058" y="4030462"/>
                </a:cubicBezTo>
                <a:cubicBezTo>
                  <a:pt x="1691104" y="4044555"/>
                  <a:pt x="1677012" y="4051601"/>
                  <a:pt x="1702848" y="4051601"/>
                </a:cubicBezTo>
                <a:cubicBezTo>
                  <a:pt x="1679362" y="4103274"/>
                  <a:pt x="1770962" y="4176087"/>
                  <a:pt x="1754520" y="4255945"/>
                </a:cubicBezTo>
                <a:cubicBezTo>
                  <a:pt x="1773312" y="4270038"/>
                  <a:pt x="1780360" y="4272387"/>
                  <a:pt x="1794453" y="4293526"/>
                </a:cubicBezTo>
                <a:cubicBezTo>
                  <a:pt x="1799148" y="4291177"/>
                  <a:pt x="1806195" y="4291177"/>
                  <a:pt x="1813241" y="4291177"/>
                </a:cubicBezTo>
                <a:cubicBezTo>
                  <a:pt x="1808545" y="4312316"/>
                  <a:pt x="1803846" y="4333455"/>
                  <a:pt x="1808545" y="4354594"/>
                </a:cubicBezTo>
                <a:cubicBezTo>
                  <a:pt x="1808545" y="4354594"/>
                  <a:pt x="1834380" y="4371035"/>
                  <a:pt x="1843775" y="4453243"/>
                </a:cubicBezTo>
                <a:lnTo>
                  <a:pt x="1824988" y="4507265"/>
                </a:lnTo>
                <a:cubicBezTo>
                  <a:pt x="1822638" y="4509613"/>
                  <a:pt x="1820288" y="4511962"/>
                  <a:pt x="1817939" y="4516660"/>
                </a:cubicBezTo>
                <a:cubicBezTo>
                  <a:pt x="1815590" y="4521357"/>
                  <a:pt x="1817939" y="4523706"/>
                  <a:pt x="1817939" y="4528404"/>
                </a:cubicBezTo>
                <a:cubicBezTo>
                  <a:pt x="1820288" y="4533101"/>
                  <a:pt x="1827334" y="4537799"/>
                  <a:pt x="1827334" y="4542496"/>
                </a:cubicBezTo>
                <a:cubicBezTo>
                  <a:pt x="1829682" y="4554240"/>
                  <a:pt x="1817939" y="4563635"/>
                  <a:pt x="1817939" y="4575379"/>
                </a:cubicBezTo>
                <a:cubicBezTo>
                  <a:pt x="1817939" y="4575379"/>
                  <a:pt x="1853173" y="4683423"/>
                  <a:pt x="1869616" y="4695167"/>
                </a:cubicBezTo>
                <a:lnTo>
                  <a:pt x="1876658" y="4699865"/>
                </a:lnTo>
                <a:cubicBezTo>
                  <a:pt x="1900146" y="4664633"/>
                  <a:pt x="1900146" y="4662284"/>
                  <a:pt x="1902495" y="4643494"/>
                </a:cubicBezTo>
                <a:cubicBezTo>
                  <a:pt x="1904843" y="4615308"/>
                  <a:pt x="1897797" y="4587123"/>
                  <a:pt x="1900146" y="4558938"/>
                </a:cubicBezTo>
                <a:cubicBezTo>
                  <a:pt x="1900146" y="4554240"/>
                  <a:pt x="1902495" y="4551891"/>
                  <a:pt x="1902495" y="4549542"/>
                </a:cubicBezTo>
                <a:cubicBezTo>
                  <a:pt x="1902495" y="4549542"/>
                  <a:pt x="1900146" y="4542496"/>
                  <a:pt x="1900146" y="4540147"/>
                </a:cubicBezTo>
                <a:lnTo>
                  <a:pt x="1893101" y="4530753"/>
                </a:lnTo>
                <a:cubicBezTo>
                  <a:pt x="1895451" y="4521357"/>
                  <a:pt x="1900146" y="4511962"/>
                  <a:pt x="1904843" y="4502567"/>
                </a:cubicBezTo>
                <a:cubicBezTo>
                  <a:pt x="1909543" y="4495521"/>
                  <a:pt x="1911894" y="4490823"/>
                  <a:pt x="1914238" y="4490823"/>
                </a:cubicBezTo>
                <a:cubicBezTo>
                  <a:pt x="1921286" y="4488474"/>
                  <a:pt x="1935378" y="4495521"/>
                  <a:pt x="1940079" y="4488474"/>
                </a:cubicBezTo>
                <a:cubicBezTo>
                  <a:pt x="1942424" y="4486125"/>
                  <a:pt x="1940079" y="4481428"/>
                  <a:pt x="1940079" y="4479079"/>
                </a:cubicBezTo>
                <a:cubicBezTo>
                  <a:pt x="1940079" y="4476731"/>
                  <a:pt x="1951821" y="4469684"/>
                  <a:pt x="1961214" y="4448545"/>
                </a:cubicBezTo>
                <a:cubicBezTo>
                  <a:pt x="1963563" y="4462638"/>
                  <a:pt x="1975307" y="4476731"/>
                  <a:pt x="1996449" y="4479079"/>
                </a:cubicBezTo>
                <a:cubicBezTo>
                  <a:pt x="2005841" y="4479079"/>
                  <a:pt x="2012887" y="4479079"/>
                  <a:pt x="2019934" y="4476731"/>
                </a:cubicBezTo>
                <a:cubicBezTo>
                  <a:pt x="2019934" y="4481428"/>
                  <a:pt x="2019934" y="4483777"/>
                  <a:pt x="2019934" y="4488474"/>
                </a:cubicBezTo>
                <a:cubicBezTo>
                  <a:pt x="2024634" y="4549542"/>
                  <a:pt x="2034027" y="4561286"/>
                  <a:pt x="2048119" y="4565984"/>
                </a:cubicBezTo>
                <a:cubicBezTo>
                  <a:pt x="2057514" y="4568333"/>
                  <a:pt x="2109190" y="4561286"/>
                  <a:pt x="2109190" y="4549542"/>
                </a:cubicBezTo>
                <a:cubicBezTo>
                  <a:pt x="2109190" y="4549542"/>
                  <a:pt x="2106840" y="4547194"/>
                  <a:pt x="2106840" y="4547194"/>
                </a:cubicBezTo>
                <a:lnTo>
                  <a:pt x="2095097" y="4540147"/>
                </a:lnTo>
                <a:cubicBezTo>
                  <a:pt x="2095097" y="4526055"/>
                  <a:pt x="2097443" y="4511962"/>
                  <a:pt x="2097443" y="4497869"/>
                </a:cubicBezTo>
                <a:cubicBezTo>
                  <a:pt x="2097443" y="4472033"/>
                  <a:pt x="2109190" y="4446196"/>
                  <a:pt x="2106840" y="4420360"/>
                </a:cubicBezTo>
                <a:cubicBezTo>
                  <a:pt x="2104489" y="4415662"/>
                  <a:pt x="2099792" y="4410965"/>
                  <a:pt x="2099792" y="4406267"/>
                </a:cubicBezTo>
                <a:cubicBezTo>
                  <a:pt x="2099792" y="4406267"/>
                  <a:pt x="2104489" y="4389826"/>
                  <a:pt x="2106840" y="4380430"/>
                </a:cubicBezTo>
                <a:lnTo>
                  <a:pt x="2090397" y="4331106"/>
                </a:lnTo>
                <a:cubicBezTo>
                  <a:pt x="2090397" y="4331106"/>
                  <a:pt x="2073955" y="4302921"/>
                  <a:pt x="2066912" y="4288828"/>
                </a:cubicBezTo>
                <a:lnTo>
                  <a:pt x="2048119" y="4286479"/>
                </a:lnTo>
                <a:lnTo>
                  <a:pt x="2026980" y="4321711"/>
                </a:lnTo>
                <a:lnTo>
                  <a:pt x="2022284" y="4326408"/>
                </a:lnTo>
                <a:cubicBezTo>
                  <a:pt x="2019934" y="4345199"/>
                  <a:pt x="2012887" y="4363989"/>
                  <a:pt x="2008192" y="4382779"/>
                </a:cubicBezTo>
                <a:cubicBezTo>
                  <a:pt x="1994099" y="4380430"/>
                  <a:pt x="1982356" y="4387477"/>
                  <a:pt x="1972958" y="4399221"/>
                </a:cubicBezTo>
                <a:cubicBezTo>
                  <a:pt x="1975307" y="4378082"/>
                  <a:pt x="1975307" y="4352245"/>
                  <a:pt x="1972958" y="4319362"/>
                </a:cubicBezTo>
                <a:cubicBezTo>
                  <a:pt x="1972958" y="4312316"/>
                  <a:pt x="1970609" y="4305270"/>
                  <a:pt x="1970609" y="4298223"/>
                </a:cubicBezTo>
                <a:cubicBezTo>
                  <a:pt x="2005841" y="4293526"/>
                  <a:pt x="2029329" y="4274735"/>
                  <a:pt x="2026980" y="4223062"/>
                </a:cubicBezTo>
                <a:cubicBezTo>
                  <a:pt x="2026980" y="4206621"/>
                  <a:pt x="1998794" y="4201923"/>
                  <a:pt x="2003492" y="4166692"/>
                </a:cubicBezTo>
                <a:cubicBezTo>
                  <a:pt x="2010542" y="4169040"/>
                  <a:pt x="2012887" y="4166692"/>
                  <a:pt x="2017585" y="4166692"/>
                </a:cubicBezTo>
                <a:cubicBezTo>
                  <a:pt x="2024634" y="4187831"/>
                  <a:pt x="2024634" y="4211318"/>
                  <a:pt x="2038727" y="4230109"/>
                </a:cubicBezTo>
                <a:cubicBezTo>
                  <a:pt x="2043421" y="4225411"/>
                  <a:pt x="2045770" y="4218365"/>
                  <a:pt x="2050469" y="4220713"/>
                </a:cubicBezTo>
                <a:cubicBezTo>
                  <a:pt x="2057514" y="4232457"/>
                  <a:pt x="2052819" y="4270038"/>
                  <a:pt x="2076304" y="4258294"/>
                </a:cubicBezTo>
                <a:cubicBezTo>
                  <a:pt x="2073955" y="4239504"/>
                  <a:pt x="2052819" y="4227760"/>
                  <a:pt x="2057514" y="4204272"/>
                </a:cubicBezTo>
                <a:cubicBezTo>
                  <a:pt x="2048119" y="4197226"/>
                  <a:pt x="2043421" y="4206621"/>
                  <a:pt x="2036377" y="4208970"/>
                </a:cubicBezTo>
                <a:cubicBezTo>
                  <a:pt x="2019934" y="4159645"/>
                  <a:pt x="2031677" y="4093879"/>
                  <a:pt x="2038727" y="4068043"/>
                </a:cubicBezTo>
                <a:cubicBezTo>
                  <a:pt x="2019934" y="4077438"/>
                  <a:pt x="2012887" y="4039857"/>
                  <a:pt x="2036377" y="4039857"/>
                </a:cubicBezTo>
                <a:cubicBezTo>
                  <a:pt x="2008192" y="4035160"/>
                  <a:pt x="2012887" y="4014021"/>
                  <a:pt x="2022284" y="3992882"/>
                </a:cubicBezTo>
                <a:cubicBezTo>
                  <a:pt x="2026980" y="3995231"/>
                  <a:pt x="2034027" y="3997579"/>
                  <a:pt x="2038727" y="3999928"/>
                </a:cubicBezTo>
                <a:cubicBezTo>
                  <a:pt x="2057514" y="3969394"/>
                  <a:pt x="2022284" y="3957650"/>
                  <a:pt x="2050469" y="3936511"/>
                </a:cubicBezTo>
                <a:cubicBezTo>
                  <a:pt x="2045770" y="3927116"/>
                  <a:pt x="2029329" y="3920070"/>
                  <a:pt x="2029329" y="3908326"/>
                </a:cubicBezTo>
                <a:cubicBezTo>
                  <a:pt x="2038727" y="3894233"/>
                  <a:pt x="2034027" y="3880140"/>
                  <a:pt x="2024634" y="3866048"/>
                </a:cubicBezTo>
                <a:cubicBezTo>
                  <a:pt x="2102140" y="3826119"/>
                  <a:pt x="2170255" y="3776794"/>
                  <a:pt x="2245413" y="3736865"/>
                </a:cubicBezTo>
                <a:cubicBezTo>
                  <a:pt x="2282994" y="3715726"/>
                  <a:pt x="2320574" y="3694587"/>
                  <a:pt x="2360503" y="3675797"/>
                </a:cubicBezTo>
                <a:cubicBezTo>
                  <a:pt x="2344062" y="3664053"/>
                  <a:pt x="2327620" y="3649960"/>
                  <a:pt x="2311179" y="3635868"/>
                </a:cubicBezTo>
                <a:cubicBezTo>
                  <a:pt x="2278296" y="3654658"/>
                  <a:pt x="2243064" y="3675797"/>
                  <a:pt x="2210188" y="3694587"/>
                </a:cubicBezTo>
                <a:cubicBezTo>
                  <a:pt x="2135025" y="3739214"/>
                  <a:pt x="2064562" y="3788538"/>
                  <a:pt x="1991749" y="3826119"/>
                </a:cubicBezTo>
                <a:cubicBezTo>
                  <a:pt x="1980006" y="3809677"/>
                  <a:pt x="1970609" y="3797933"/>
                  <a:pt x="1972958" y="3783841"/>
                </a:cubicBezTo>
                <a:cubicBezTo>
                  <a:pt x="1940079" y="3788538"/>
                  <a:pt x="1935378" y="3774445"/>
                  <a:pt x="1909543" y="3758004"/>
                </a:cubicBezTo>
                <a:cubicBezTo>
                  <a:pt x="1886053" y="3781492"/>
                  <a:pt x="1867266" y="3755655"/>
                  <a:pt x="1841426" y="3758004"/>
                </a:cubicBezTo>
                <a:cubicBezTo>
                  <a:pt x="1829682" y="3779143"/>
                  <a:pt x="1766267" y="3772097"/>
                  <a:pt x="1735732" y="3783841"/>
                </a:cubicBezTo>
                <a:cubicBezTo>
                  <a:pt x="1752175" y="3790887"/>
                  <a:pt x="1742778" y="3807328"/>
                  <a:pt x="1749825" y="3816723"/>
                </a:cubicBezTo>
                <a:cubicBezTo>
                  <a:pt x="1709897" y="3816723"/>
                  <a:pt x="1684058" y="3790887"/>
                  <a:pt x="1660569" y="3821421"/>
                </a:cubicBezTo>
                <a:cubicBezTo>
                  <a:pt x="1684058" y="3833165"/>
                  <a:pt x="1728684" y="3807328"/>
                  <a:pt x="1733382" y="3844909"/>
                </a:cubicBezTo>
                <a:cubicBezTo>
                  <a:pt x="1707547" y="3847258"/>
                  <a:pt x="1688755" y="3868397"/>
                  <a:pt x="1662919" y="3870745"/>
                </a:cubicBezTo>
                <a:cubicBezTo>
                  <a:pt x="1679362" y="3880140"/>
                  <a:pt x="1700499" y="3859002"/>
                  <a:pt x="1698150" y="3884838"/>
                </a:cubicBezTo>
                <a:cubicBezTo>
                  <a:pt x="1698150" y="3884838"/>
                  <a:pt x="1698150" y="3887187"/>
                  <a:pt x="1695805" y="3887187"/>
                </a:cubicBezTo>
                <a:cubicBezTo>
                  <a:pt x="1672313" y="3884838"/>
                  <a:pt x="1651177" y="3880140"/>
                  <a:pt x="1630035" y="3875443"/>
                </a:cubicBezTo>
                <a:cubicBezTo>
                  <a:pt x="1627686" y="3854304"/>
                  <a:pt x="1622992" y="3849607"/>
                  <a:pt x="1599502" y="3837863"/>
                </a:cubicBezTo>
                <a:cubicBezTo>
                  <a:pt x="1590107" y="3833165"/>
                  <a:pt x="1580714" y="3833165"/>
                  <a:pt x="1573665" y="3826119"/>
                </a:cubicBezTo>
                <a:cubicBezTo>
                  <a:pt x="1573665" y="3826119"/>
                  <a:pt x="1550179" y="3767399"/>
                  <a:pt x="1547828" y="3765050"/>
                </a:cubicBezTo>
                <a:lnTo>
                  <a:pt x="1540786" y="3772097"/>
                </a:lnTo>
                <a:lnTo>
                  <a:pt x="1540786" y="3776794"/>
                </a:lnTo>
                <a:lnTo>
                  <a:pt x="1538436" y="3816723"/>
                </a:lnTo>
                <a:cubicBezTo>
                  <a:pt x="1524344" y="3814375"/>
                  <a:pt x="1517295" y="3814375"/>
                  <a:pt x="1507901" y="3814375"/>
                </a:cubicBezTo>
                <a:cubicBezTo>
                  <a:pt x="1505551" y="3812026"/>
                  <a:pt x="1500853" y="3809677"/>
                  <a:pt x="1498509" y="3807328"/>
                </a:cubicBezTo>
                <a:cubicBezTo>
                  <a:pt x="1493808" y="3807328"/>
                  <a:pt x="1491458" y="3809677"/>
                  <a:pt x="1489110" y="3812026"/>
                </a:cubicBezTo>
                <a:cubicBezTo>
                  <a:pt x="1489110" y="3812026"/>
                  <a:pt x="1486761" y="3812026"/>
                  <a:pt x="1484412" y="3812026"/>
                </a:cubicBezTo>
                <a:lnTo>
                  <a:pt x="1496158" y="3804980"/>
                </a:lnTo>
                <a:cubicBezTo>
                  <a:pt x="1496158" y="3804980"/>
                  <a:pt x="1493808" y="3802631"/>
                  <a:pt x="1493808" y="3802631"/>
                </a:cubicBezTo>
                <a:cubicBezTo>
                  <a:pt x="1491458" y="3807328"/>
                  <a:pt x="1486761" y="3809677"/>
                  <a:pt x="1482066" y="3812026"/>
                </a:cubicBezTo>
                <a:cubicBezTo>
                  <a:pt x="1477366" y="3809677"/>
                  <a:pt x="1472668" y="3809677"/>
                  <a:pt x="1467973" y="3807328"/>
                </a:cubicBezTo>
                <a:cubicBezTo>
                  <a:pt x="1467973" y="3814375"/>
                  <a:pt x="1465623" y="3819072"/>
                  <a:pt x="1463273" y="3823770"/>
                </a:cubicBezTo>
                <a:cubicBezTo>
                  <a:pt x="1460923" y="3828467"/>
                  <a:pt x="1460923" y="3830816"/>
                  <a:pt x="1460923" y="3833165"/>
                </a:cubicBezTo>
                <a:cubicBezTo>
                  <a:pt x="1458574" y="3835514"/>
                  <a:pt x="1453881" y="3837863"/>
                  <a:pt x="1451531" y="3840211"/>
                </a:cubicBezTo>
                <a:cubicBezTo>
                  <a:pt x="1458574" y="3847258"/>
                  <a:pt x="1465623" y="3854304"/>
                  <a:pt x="1475017" y="3861350"/>
                </a:cubicBezTo>
                <a:cubicBezTo>
                  <a:pt x="1475017" y="3863699"/>
                  <a:pt x="1472668" y="3863699"/>
                  <a:pt x="1472668" y="3866048"/>
                </a:cubicBezTo>
                <a:cubicBezTo>
                  <a:pt x="1463273" y="3889536"/>
                  <a:pt x="1460923" y="3889536"/>
                  <a:pt x="1456226" y="3889536"/>
                </a:cubicBezTo>
                <a:cubicBezTo>
                  <a:pt x="1451531" y="3889536"/>
                  <a:pt x="1449180" y="3889536"/>
                  <a:pt x="1446832" y="3887187"/>
                </a:cubicBezTo>
                <a:cubicBezTo>
                  <a:pt x="1439788" y="3882489"/>
                  <a:pt x="1442133" y="3870745"/>
                  <a:pt x="1435088" y="3866048"/>
                </a:cubicBezTo>
                <a:cubicBezTo>
                  <a:pt x="1430390" y="3863699"/>
                  <a:pt x="1425696" y="3861350"/>
                  <a:pt x="1420995" y="3861350"/>
                </a:cubicBezTo>
                <a:cubicBezTo>
                  <a:pt x="1411603" y="3861350"/>
                  <a:pt x="1418645" y="3882489"/>
                  <a:pt x="1411603" y="3887187"/>
                </a:cubicBezTo>
                <a:cubicBezTo>
                  <a:pt x="1404552" y="3891884"/>
                  <a:pt x="1395160" y="3882489"/>
                  <a:pt x="1385763" y="3884838"/>
                </a:cubicBezTo>
                <a:cubicBezTo>
                  <a:pt x="1376368" y="3887187"/>
                  <a:pt x="1371671" y="3903628"/>
                  <a:pt x="1359927" y="3903628"/>
                </a:cubicBezTo>
                <a:cubicBezTo>
                  <a:pt x="1359927" y="3903628"/>
                  <a:pt x="1357578" y="3901280"/>
                  <a:pt x="1357578" y="3901280"/>
                </a:cubicBezTo>
                <a:cubicBezTo>
                  <a:pt x="1355228" y="3903628"/>
                  <a:pt x="1350532" y="3905977"/>
                  <a:pt x="1348182" y="3908326"/>
                </a:cubicBezTo>
                <a:cubicBezTo>
                  <a:pt x="1350532" y="3917721"/>
                  <a:pt x="1359927" y="3924767"/>
                  <a:pt x="1357578" y="3931814"/>
                </a:cubicBezTo>
                <a:cubicBezTo>
                  <a:pt x="1355228" y="3941209"/>
                  <a:pt x="1338790" y="3938860"/>
                  <a:pt x="1336440" y="3948255"/>
                </a:cubicBezTo>
                <a:cubicBezTo>
                  <a:pt x="1334090" y="3952953"/>
                  <a:pt x="1341135" y="3959999"/>
                  <a:pt x="1338790" y="3964697"/>
                </a:cubicBezTo>
                <a:cubicBezTo>
                  <a:pt x="1336440" y="3971743"/>
                  <a:pt x="1329393" y="3976440"/>
                  <a:pt x="1322347" y="3981138"/>
                </a:cubicBezTo>
                <a:cubicBezTo>
                  <a:pt x="1317649" y="3983487"/>
                  <a:pt x="1315299" y="3981138"/>
                  <a:pt x="1310605" y="3981138"/>
                </a:cubicBezTo>
                <a:cubicBezTo>
                  <a:pt x="1315299" y="3969394"/>
                  <a:pt x="1315299" y="3969394"/>
                  <a:pt x="1317649" y="3969394"/>
                </a:cubicBezTo>
                <a:cubicBezTo>
                  <a:pt x="1322347" y="3969394"/>
                  <a:pt x="1324697" y="3971743"/>
                  <a:pt x="1327043" y="3971743"/>
                </a:cubicBezTo>
                <a:cubicBezTo>
                  <a:pt x="1329393" y="3971743"/>
                  <a:pt x="1329393" y="3967046"/>
                  <a:pt x="1331741" y="3964697"/>
                </a:cubicBezTo>
                <a:cubicBezTo>
                  <a:pt x="1322347" y="3962348"/>
                  <a:pt x="1315299" y="3952953"/>
                  <a:pt x="1305905" y="3948255"/>
                </a:cubicBezTo>
                <a:cubicBezTo>
                  <a:pt x="1303555" y="3945906"/>
                  <a:pt x="1298858" y="3945906"/>
                  <a:pt x="1296512" y="3945906"/>
                </a:cubicBezTo>
                <a:cubicBezTo>
                  <a:pt x="1284765" y="3955302"/>
                  <a:pt x="1280070" y="3959999"/>
                  <a:pt x="1284765" y="3957650"/>
                </a:cubicBezTo>
                <a:cubicBezTo>
                  <a:pt x="1284765" y="3957650"/>
                  <a:pt x="1282420" y="3959999"/>
                  <a:pt x="1280070" y="3959999"/>
                </a:cubicBezTo>
                <a:cubicBezTo>
                  <a:pt x="1277719" y="3967046"/>
                  <a:pt x="1275370" y="3974092"/>
                  <a:pt x="1277719" y="3981138"/>
                </a:cubicBezTo>
                <a:cubicBezTo>
                  <a:pt x="1277719" y="3985835"/>
                  <a:pt x="1282420" y="3988184"/>
                  <a:pt x="1284765" y="3990533"/>
                </a:cubicBezTo>
                <a:cubicBezTo>
                  <a:pt x="1275370" y="3992882"/>
                  <a:pt x="1263627" y="3997579"/>
                  <a:pt x="1254235" y="4002277"/>
                </a:cubicBezTo>
                <a:cubicBezTo>
                  <a:pt x="1251884" y="4004626"/>
                  <a:pt x="1249534" y="4004626"/>
                  <a:pt x="1247184" y="4006975"/>
                </a:cubicBezTo>
                <a:cubicBezTo>
                  <a:pt x="1254235" y="4016370"/>
                  <a:pt x="1258928" y="4023416"/>
                  <a:pt x="1265977" y="4032811"/>
                </a:cubicBezTo>
                <a:cubicBezTo>
                  <a:pt x="1258928" y="4037509"/>
                  <a:pt x="1254235" y="4044555"/>
                  <a:pt x="1247184" y="4044555"/>
                </a:cubicBezTo>
                <a:cubicBezTo>
                  <a:pt x="1242488" y="4044555"/>
                  <a:pt x="1240142" y="4039857"/>
                  <a:pt x="1237792" y="4039857"/>
                </a:cubicBezTo>
                <a:cubicBezTo>
                  <a:pt x="1230743" y="4037509"/>
                  <a:pt x="1223699" y="4068043"/>
                  <a:pt x="1195514" y="4070392"/>
                </a:cubicBezTo>
                <a:cubicBezTo>
                  <a:pt x="1195514" y="4063345"/>
                  <a:pt x="1200209" y="4056299"/>
                  <a:pt x="1195514" y="4051601"/>
                </a:cubicBezTo>
                <a:cubicBezTo>
                  <a:pt x="1193164" y="4049253"/>
                  <a:pt x="1188465" y="4049253"/>
                  <a:pt x="1186117" y="4049253"/>
                </a:cubicBezTo>
                <a:cubicBezTo>
                  <a:pt x="1181422" y="4049253"/>
                  <a:pt x="1174373" y="4056299"/>
                  <a:pt x="1169679" y="4053950"/>
                </a:cubicBezTo>
                <a:cubicBezTo>
                  <a:pt x="1167329" y="4051601"/>
                  <a:pt x="1162629" y="4049253"/>
                  <a:pt x="1160280" y="4044555"/>
                </a:cubicBezTo>
                <a:cubicBezTo>
                  <a:pt x="1160280" y="4042206"/>
                  <a:pt x="1160280" y="4037509"/>
                  <a:pt x="1160280" y="4035160"/>
                </a:cubicBezTo>
                <a:cubicBezTo>
                  <a:pt x="1160280" y="4032811"/>
                  <a:pt x="1157931" y="4030462"/>
                  <a:pt x="1155587" y="4028114"/>
                </a:cubicBezTo>
                <a:cubicBezTo>
                  <a:pt x="1143839" y="4049253"/>
                  <a:pt x="1146188" y="4044555"/>
                  <a:pt x="1139144" y="4046904"/>
                </a:cubicBezTo>
                <a:cubicBezTo>
                  <a:pt x="1139144" y="4046904"/>
                  <a:pt x="1136794" y="4046904"/>
                  <a:pt x="1134444" y="4046904"/>
                </a:cubicBezTo>
                <a:cubicBezTo>
                  <a:pt x="1132095" y="4051601"/>
                  <a:pt x="1127401" y="4053950"/>
                  <a:pt x="1125051" y="4056299"/>
                </a:cubicBezTo>
                <a:lnTo>
                  <a:pt x="1127401" y="4058648"/>
                </a:lnTo>
                <a:lnTo>
                  <a:pt x="1127401" y="4066483"/>
                </a:lnTo>
                <a:lnTo>
                  <a:pt x="1132110" y="4063344"/>
                </a:lnTo>
                <a:lnTo>
                  <a:pt x="1132110" y="4077437"/>
                </a:lnTo>
                <a:lnTo>
                  <a:pt x="1129760" y="4077437"/>
                </a:lnTo>
                <a:lnTo>
                  <a:pt x="1125839" y="4069601"/>
                </a:lnTo>
                <a:lnTo>
                  <a:pt x="1122701" y="4072741"/>
                </a:lnTo>
                <a:lnTo>
                  <a:pt x="1118002" y="4068043"/>
                </a:lnTo>
                <a:lnTo>
                  <a:pt x="1115654" y="4065694"/>
                </a:lnTo>
                <a:cubicBezTo>
                  <a:pt x="1087468" y="4093879"/>
                  <a:pt x="1059282" y="4124414"/>
                  <a:pt x="1040496" y="4157296"/>
                </a:cubicBezTo>
                <a:cubicBezTo>
                  <a:pt x="1061632" y="4126762"/>
                  <a:pt x="1028748" y="4131460"/>
                  <a:pt x="1035796" y="4115018"/>
                </a:cubicBezTo>
                <a:cubicBezTo>
                  <a:pt x="1007610" y="4147901"/>
                  <a:pt x="993518" y="4180784"/>
                  <a:pt x="984126" y="4206621"/>
                </a:cubicBezTo>
                <a:lnTo>
                  <a:pt x="986470" y="4206621"/>
                </a:lnTo>
                <a:lnTo>
                  <a:pt x="991168" y="4211318"/>
                </a:lnTo>
                <a:lnTo>
                  <a:pt x="986470" y="4220713"/>
                </a:lnTo>
                <a:cubicBezTo>
                  <a:pt x="986470" y="4223062"/>
                  <a:pt x="984126" y="4223062"/>
                  <a:pt x="984126" y="4223062"/>
                </a:cubicBezTo>
                <a:cubicBezTo>
                  <a:pt x="984126" y="4223062"/>
                  <a:pt x="981775" y="4220713"/>
                  <a:pt x="981775" y="4220713"/>
                </a:cubicBezTo>
                <a:lnTo>
                  <a:pt x="979425" y="4218365"/>
                </a:lnTo>
                <a:cubicBezTo>
                  <a:pt x="977076" y="4223062"/>
                  <a:pt x="974727" y="4227760"/>
                  <a:pt x="974727" y="4232457"/>
                </a:cubicBezTo>
                <a:cubicBezTo>
                  <a:pt x="967683" y="4258294"/>
                  <a:pt x="972378" y="4265340"/>
                  <a:pt x="986470" y="4244201"/>
                </a:cubicBezTo>
                <a:cubicBezTo>
                  <a:pt x="977076" y="4255945"/>
                  <a:pt x="967683" y="4270038"/>
                  <a:pt x="958286" y="4281782"/>
                </a:cubicBezTo>
                <a:cubicBezTo>
                  <a:pt x="958286" y="4284131"/>
                  <a:pt x="955940" y="4286479"/>
                  <a:pt x="958286" y="4288828"/>
                </a:cubicBezTo>
                <a:cubicBezTo>
                  <a:pt x="962983" y="4291177"/>
                  <a:pt x="970028" y="4293526"/>
                  <a:pt x="974727" y="4291177"/>
                </a:cubicBezTo>
                <a:cubicBezTo>
                  <a:pt x="977076" y="4291177"/>
                  <a:pt x="979425" y="4281782"/>
                  <a:pt x="984126" y="4272387"/>
                </a:cubicBezTo>
                <a:cubicBezTo>
                  <a:pt x="986470" y="4274735"/>
                  <a:pt x="988819" y="4277084"/>
                  <a:pt x="991168" y="4279433"/>
                </a:cubicBezTo>
                <a:cubicBezTo>
                  <a:pt x="991168" y="4314665"/>
                  <a:pt x="993518" y="4298223"/>
                  <a:pt x="984126" y="4319362"/>
                </a:cubicBezTo>
                <a:cubicBezTo>
                  <a:pt x="984126" y="4321711"/>
                  <a:pt x="984126" y="4324060"/>
                  <a:pt x="984126" y="4326408"/>
                </a:cubicBezTo>
                <a:cubicBezTo>
                  <a:pt x="988819" y="4321711"/>
                  <a:pt x="993518" y="4314665"/>
                  <a:pt x="1000564" y="4314665"/>
                </a:cubicBezTo>
                <a:cubicBezTo>
                  <a:pt x="1002912" y="4314665"/>
                  <a:pt x="1007610" y="4319362"/>
                  <a:pt x="1007610" y="4321711"/>
                </a:cubicBezTo>
                <a:cubicBezTo>
                  <a:pt x="1007610" y="4321711"/>
                  <a:pt x="993518" y="4338152"/>
                  <a:pt x="993518" y="4347548"/>
                </a:cubicBezTo>
                <a:lnTo>
                  <a:pt x="995868" y="4356943"/>
                </a:lnTo>
                <a:lnTo>
                  <a:pt x="955940" y="4389826"/>
                </a:lnTo>
                <a:cubicBezTo>
                  <a:pt x="953590" y="4392174"/>
                  <a:pt x="953590" y="4396872"/>
                  <a:pt x="948890" y="4396872"/>
                </a:cubicBezTo>
                <a:cubicBezTo>
                  <a:pt x="946541" y="4396872"/>
                  <a:pt x="941843" y="4392174"/>
                  <a:pt x="941843" y="4389826"/>
                </a:cubicBezTo>
                <a:cubicBezTo>
                  <a:pt x="941843" y="4385128"/>
                  <a:pt x="948890" y="4366338"/>
                  <a:pt x="974727" y="4356943"/>
                </a:cubicBezTo>
                <a:cubicBezTo>
                  <a:pt x="962983" y="4349896"/>
                  <a:pt x="972378" y="4352245"/>
                  <a:pt x="948890" y="4347548"/>
                </a:cubicBezTo>
                <a:cubicBezTo>
                  <a:pt x="955940" y="4342850"/>
                  <a:pt x="962983" y="4340501"/>
                  <a:pt x="967683" y="4335804"/>
                </a:cubicBezTo>
                <a:cubicBezTo>
                  <a:pt x="970028" y="4333455"/>
                  <a:pt x="970028" y="4333455"/>
                  <a:pt x="972378" y="4331106"/>
                </a:cubicBezTo>
                <a:cubicBezTo>
                  <a:pt x="951240" y="4319362"/>
                  <a:pt x="948890" y="4314665"/>
                  <a:pt x="951240" y="4295875"/>
                </a:cubicBezTo>
                <a:cubicBezTo>
                  <a:pt x="951240" y="4291177"/>
                  <a:pt x="953590" y="4288828"/>
                  <a:pt x="955940" y="4286479"/>
                </a:cubicBezTo>
                <a:cubicBezTo>
                  <a:pt x="953590" y="4286479"/>
                  <a:pt x="953590" y="4286479"/>
                  <a:pt x="953590" y="4286479"/>
                </a:cubicBezTo>
                <a:cubicBezTo>
                  <a:pt x="948890" y="4291177"/>
                  <a:pt x="946541" y="4293526"/>
                  <a:pt x="941843" y="4298223"/>
                </a:cubicBezTo>
                <a:cubicBezTo>
                  <a:pt x="937148" y="4302921"/>
                  <a:pt x="932448" y="4307619"/>
                  <a:pt x="927750" y="4309967"/>
                </a:cubicBezTo>
                <a:lnTo>
                  <a:pt x="930100" y="4312316"/>
                </a:lnTo>
                <a:lnTo>
                  <a:pt x="923055" y="4317014"/>
                </a:lnTo>
                <a:lnTo>
                  <a:pt x="920705" y="4314665"/>
                </a:lnTo>
                <a:cubicBezTo>
                  <a:pt x="918355" y="4317014"/>
                  <a:pt x="916007" y="4317014"/>
                  <a:pt x="913658" y="4319362"/>
                </a:cubicBezTo>
                <a:cubicBezTo>
                  <a:pt x="904263" y="4326408"/>
                  <a:pt x="897220" y="4331106"/>
                  <a:pt x="887821" y="4333455"/>
                </a:cubicBezTo>
                <a:cubicBezTo>
                  <a:pt x="873728" y="4340501"/>
                  <a:pt x="861985" y="4342850"/>
                  <a:pt x="852592" y="4345199"/>
                </a:cubicBezTo>
                <a:lnTo>
                  <a:pt x="857287" y="4354594"/>
                </a:lnTo>
                <a:lnTo>
                  <a:pt x="838500" y="4373384"/>
                </a:lnTo>
                <a:lnTo>
                  <a:pt x="836149" y="4349896"/>
                </a:lnTo>
                <a:lnTo>
                  <a:pt x="815220" y="4351799"/>
                </a:lnTo>
                <a:lnTo>
                  <a:pt x="822077" y="4356941"/>
                </a:lnTo>
                <a:cubicBezTo>
                  <a:pt x="822077" y="4356941"/>
                  <a:pt x="824424" y="4359290"/>
                  <a:pt x="824424" y="4359290"/>
                </a:cubicBezTo>
                <a:lnTo>
                  <a:pt x="822077" y="4368685"/>
                </a:lnTo>
                <a:lnTo>
                  <a:pt x="812682" y="4371034"/>
                </a:lnTo>
                <a:lnTo>
                  <a:pt x="807982" y="4366337"/>
                </a:lnTo>
                <a:lnTo>
                  <a:pt x="805634" y="4356941"/>
                </a:lnTo>
                <a:lnTo>
                  <a:pt x="810331" y="4352243"/>
                </a:lnTo>
                <a:lnTo>
                  <a:pt x="810314" y="4352245"/>
                </a:lnTo>
                <a:lnTo>
                  <a:pt x="792128" y="4352245"/>
                </a:lnTo>
                <a:lnTo>
                  <a:pt x="793889" y="4359291"/>
                </a:lnTo>
                <a:lnTo>
                  <a:pt x="789190" y="4361640"/>
                </a:lnTo>
                <a:lnTo>
                  <a:pt x="779790" y="4359291"/>
                </a:lnTo>
                <a:lnTo>
                  <a:pt x="785430" y="4352245"/>
                </a:lnTo>
                <a:lnTo>
                  <a:pt x="777429" y="4352245"/>
                </a:lnTo>
                <a:cubicBezTo>
                  <a:pt x="765686" y="4354594"/>
                  <a:pt x="753944" y="4349896"/>
                  <a:pt x="739852" y="4347548"/>
                </a:cubicBezTo>
                <a:cubicBezTo>
                  <a:pt x="732802" y="4347548"/>
                  <a:pt x="725755" y="4342850"/>
                  <a:pt x="718709" y="4340501"/>
                </a:cubicBezTo>
                <a:cubicBezTo>
                  <a:pt x="711666" y="4335804"/>
                  <a:pt x="702269" y="4335804"/>
                  <a:pt x="695224" y="4328757"/>
                </a:cubicBezTo>
                <a:cubicBezTo>
                  <a:pt x="678781" y="4317014"/>
                  <a:pt x="659991" y="4305270"/>
                  <a:pt x="645898" y="4281782"/>
                </a:cubicBezTo>
                <a:cubicBezTo>
                  <a:pt x="641204" y="4277084"/>
                  <a:pt x="638853" y="4274735"/>
                  <a:pt x="636503" y="4272387"/>
                </a:cubicBezTo>
                <a:cubicBezTo>
                  <a:pt x="634153" y="4270038"/>
                  <a:pt x="634153" y="4267689"/>
                  <a:pt x="631806" y="4265340"/>
                </a:cubicBezTo>
                <a:cubicBezTo>
                  <a:pt x="629456" y="4260643"/>
                  <a:pt x="627111" y="4258294"/>
                  <a:pt x="624761" y="4258294"/>
                </a:cubicBezTo>
                <a:cubicBezTo>
                  <a:pt x="622411" y="4258294"/>
                  <a:pt x="622411" y="4265340"/>
                  <a:pt x="624761" y="4274735"/>
                </a:cubicBezTo>
                <a:cubicBezTo>
                  <a:pt x="624761" y="4279433"/>
                  <a:pt x="629456" y="4284131"/>
                  <a:pt x="631806" y="4291177"/>
                </a:cubicBezTo>
                <a:cubicBezTo>
                  <a:pt x="634153" y="4298223"/>
                  <a:pt x="638853" y="4305270"/>
                  <a:pt x="643548" y="4312316"/>
                </a:cubicBezTo>
                <a:lnTo>
                  <a:pt x="655997" y="4324764"/>
                </a:lnTo>
                <a:lnTo>
                  <a:pt x="626231" y="4302627"/>
                </a:lnTo>
                <a:cubicBezTo>
                  <a:pt x="610668" y="4285304"/>
                  <a:pt x="598926" y="4265340"/>
                  <a:pt x="591875" y="4244201"/>
                </a:cubicBezTo>
                <a:cubicBezTo>
                  <a:pt x="580133" y="4201923"/>
                  <a:pt x="582483" y="4161994"/>
                  <a:pt x="594225" y="4131460"/>
                </a:cubicBezTo>
                <a:cubicBezTo>
                  <a:pt x="605970" y="4100926"/>
                  <a:pt x="620060" y="4077438"/>
                  <a:pt x="636503" y="4058648"/>
                </a:cubicBezTo>
                <a:cubicBezTo>
                  <a:pt x="643548" y="4049253"/>
                  <a:pt x="652946" y="4039857"/>
                  <a:pt x="659991" y="4032811"/>
                </a:cubicBezTo>
                <a:cubicBezTo>
                  <a:pt x="667039" y="4025765"/>
                  <a:pt x="676431" y="4016370"/>
                  <a:pt x="683477" y="4011672"/>
                </a:cubicBezTo>
                <a:cubicBezTo>
                  <a:pt x="631806" y="4060997"/>
                  <a:pt x="617713" y="4105623"/>
                  <a:pt x="613018" y="4126762"/>
                </a:cubicBezTo>
                <a:cubicBezTo>
                  <a:pt x="610668" y="4150250"/>
                  <a:pt x="617713" y="4152599"/>
                  <a:pt x="624761" y="4150250"/>
                </a:cubicBezTo>
                <a:cubicBezTo>
                  <a:pt x="629456" y="4147901"/>
                  <a:pt x="636503" y="4143204"/>
                  <a:pt x="643548" y="4138506"/>
                </a:cubicBezTo>
                <a:cubicBezTo>
                  <a:pt x="659991" y="4100926"/>
                  <a:pt x="690524" y="4058648"/>
                  <a:pt x="744547" y="4021067"/>
                </a:cubicBezTo>
                <a:cubicBezTo>
                  <a:pt x="746895" y="4021067"/>
                  <a:pt x="746895" y="4021067"/>
                  <a:pt x="749244" y="4018719"/>
                </a:cubicBezTo>
                <a:cubicBezTo>
                  <a:pt x="749244" y="4018719"/>
                  <a:pt x="749244" y="4016370"/>
                  <a:pt x="749244" y="4016370"/>
                </a:cubicBezTo>
                <a:cubicBezTo>
                  <a:pt x="749244" y="4014021"/>
                  <a:pt x="742197" y="4006975"/>
                  <a:pt x="739852" y="4006975"/>
                </a:cubicBezTo>
                <a:cubicBezTo>
                  <a:pt x="728104" y="4004626"/>
                  <a:pt x="718709" y="4009323"/>
                  <a:pt x="714012" y="4014021"/>
                </a:cubicBezTo>
                <a:cubicBezTo>
                  <a:pt x="716360" y="4018719"/>
                  <a:pt x="721059" y="4021067"/>
                  <a:pt x="725755" y="4023416"/>
                </a:cubicBezTo>
                <a:cubicBezTo>
                  <a:pt x="721059" y="4025765"/>
                  <a:pt x="718709" y="4028114"/>
                  <a:pt x="716360" y="4030462"/>
                </a:cubicBezTo>
                <a:cubicBezTo>
                  <a:pt x="716360" y="4028114"/>
                  <a:pt x="714012" y="4025765"/>
                  <a:pt x="714012" y="4023416"/>
                </a:cubicBezTo>
                <a:cubicBezTo>
                  <a:pt x="714012" y="4023416"/>
                  <a:pt x="695224" y="4016370"/>
                  <a:pt x="685826" y="4014021"/>
                </a:cubicBezTo>
                <a:lnTo>
                  <a:pt x="687706" y="4006504"/>
                </a:lnTo>
                <a:lnTo>
                  <a:pt x="690524" y="4004626"/>
                </a:lnTo>
                <a:lnTo>
                  <a:pt x="695224" y="3981138"/>
                </a:lnTo>
                <a:cubicBezTo>
                  <a:pt x="699919" y="3978789"/>
                  <a:pt x="702269" y="3976440"/>
                  <a:pt x="704616" y="3976440"/>
                </a:cubicBezTo>
                <a:cubicBezTo>
                  <a:pt x="706966" y="3976440"/>
                  <a:pt x="711666" y="3978789"/>
                  <a:pt x="711666" y="3981138"/>
                </a:cubicBezTo>
                <a:cubicBezTo>
                  <a:pt x="711666" y="3981138"/>
                  <a:pt x="711666" y="3988184"/>
                  <a:pt x="711666" y="3990533"/>
                </a:cubicBezTo>
                <a:lnTo>
                  <a:pt x="718709" y="3985835"/>
                </a:lnTo>
                <a:cubicBezTo>
                  <a:pt x="721059" y="3985835"/>
                  <a:pt x="721059" y="3985835"/>
                  <a:pt x="721059" y="3985835"/>
                </a:cubicBezTo>
                <a:cubicBezTo>
                  <a:pt x="730454" y="3981138"/>
                  <a:pt x="739852" y="3974092"/>
                  <a:pt x="749244" y="3969394"/>
                </a:cubicBezTo>
                <a:cubicBezTo>
                  <a:pt x="770382" y="3957650"/>
                  <a:pt x="793872" y="3950604"/>
                  <a:pt x="819707" y="3948255"/>
                </a:cubicBezTo>
                <a:cubicBezTo>
                  <a:pt x="829102" y="3948255"/>
                  <a:pt x="836149" y="3948255"/>
                  <a:pt x="845543" y="3948255"/>
                </a:cubicBezTo>
                <a:cubicBezTo>
                  <a:pt x="847892" y="3943558"/>
                  <a:pt x="845543" y="3938860"/>
                  <a:pt x="838500" y="3936511"/>
                </a:cubicBezTo>
                <a:cubicBezTo>
                  <a:pt x="836149" y="3936511"/>
                  <a:pt x="836149" y="3938860"/>
                  <a:pt x="833800" y="3938860"/>
                </a:cubicBezTo>
                <a:cubicBezTo>
                  <a:pt x="833800" y="3938860"/>
                  <a:pt x="826757" y="3936511"/>
                  <a:pt x="822057" y="3934162"/>
                </a:cubicBezTo>
                <a:lnTo>
                  <a:pt x="817359" y="3927116"/>
                </a:lnTo>
                <a:cubicBezTo>
                  <a:pt x="824407" y="3915372"/>
                  <a:pt x="831452" y="3903628"/>
                  <a:pt x="838500" y="3891884"/>
                </a:cubicBezTo>
                <a:cubicBezTo>
                  <a:pt x="824407" y="3891884"/>
                  <a:pt x="810314" y="3903628"/>
                  <a:pt x="793872" y="3903628"/>
                </a:cubicBezTo>
                <a:cubicBezTo>
                  <a:pt x="786824" y="3903628"/>
                  <a:pt x="786824" y="3894233"/>
                  <a:pt x="784479" y="3889536"/>
                </a:cubicBezTo>
                <a:cubicBezTo>
                  <a:pt x="779779" y="3884838"/>
                  <a:pt x="775080" y="3882489"/>
                  <a:pt x="770382" y="3880140"/>
                </a:cubicBezTo>
                <a:cubicBezTo>
                  <a:pt x="777429" y="3877792"/>
                  <a:pt x="779779" y="3875443"/>
                  <a:pt x="779779" y="3870745"/>
                </a:cubicBezTo>
                <a:cubicBezTo>
                  <a:pt x="779779" y="3866048"/>
                  <a:pt x="772731" y="3863699"/>
                  <a:pt x="772731" y="3861350"/>
                </a:cubicBezTo>
                <a:cubicBezTo>
                  <a:pt x="772731" y="3861350"/>
                  <a:pt x="772731" y="3854304"/>
                  <a:pt x="772731" y="3851955"/>
                </a:cubicBezTo>
                <a:lnTo>
                  <a:pt x="784479" y="3842560"/>
                </a:lnTo>
                <a:lnTo>
                  <a:pt x="800917" y="3873094"/>
                </a:lnTo>
                <a:cubicBezTo>
                  <a:pt x="812665" y="3868397"/>
                  <a:pt x="815010" y="3868397"/>
                  <a:pt x="815010" y="3861350"/>
                </a:cubicBezTo>
                <a:cubicBezTo>
                  <a:pt x="817359" y="3842560"/>
                  <a:pt x="817359" y="3844909"/>
                  <a:pt x="800917" y="3840211"/>
                </a:cubicBezTo>
                <a:cubicBezTo>
                  <a:pt x="793872" y="3835514"/>
                  <a:pt x="789174" y="3828467"/>
                  <a:pt x="793872" y="3821421"/>
                </a:cubicBezTo>
                <a:cubicBezTo>
                  <a:pt x="796222" y="3819072"/>
                  <a:pt x="800917" y="3819072"/>
                  <a:pt x="803265" y="3819072"/>
                </a:cubicBezTo>
                <a:cubicBezTo>
                  <a:pt x="836149" y="3830816"/>
                  <a:pt x="845543" y="3837863"/>
                  <a:pt x="845543" y="3844909"/>
                </a:cubicBezTo>
                <a:cubicBezTo>
                  <a:pt x="845543" y="3851955"/>
                  <a:pt x="838500" y="3854304"/>
                  <a:pt x="836149" y="3861350"/>
                </a:cubicBezTo>
                <a:cubicBezTo>
                  <a:pt x="836149" y="3861350"/>
                  <a:pt x="831452" y="3870745"/>
                  <a:pt x="845543" y="3870745"/>
                </a:cubicBezTo>
                <a:lnTo>
                  <a:pt x="871380" y="3854304"/>
                </a:lnTo>
                <a:cubicBezTo>
                  <a:pt x="864334" y="3842560"/>
                  <a:pt x="857287" y="3830816"/>
                  <a:pt x="850242" y="3819072"/>
                </a:cubicBezTo>
                <a:cubicBezTo>
                  <a:pt x="854942" y="3814375"/>
                  <a:pt x="861985" y="3812026"/>
                  <a:pt x="866685" y="3809677"/>
                </a:cubicBezTo>
                <a:cubicBezTo>
                  <a:pt x="873728" y="3816723"/>
                  <a:pt x="880777" y="3823770"/>
                  <a:pt x="887821" y="3830816"/>
                </a:cubicBezTo>
                <a:lnTo>
                  <a:pt x="883127" y="3833165"/>
                </a:lnTo>
                <a:lnTo>
                  <a:pt x="878427" y="3877792"/>
                </a:lnTo>
                <a:lnTo>
                  <a:pt x="918355" y="3901280"/>
                </a:lnTo>
                <a:cubicBezTo>
                  <a:pt x="916007" y="3905977"/>
                  <a:pt x="916007" y="3908326"/>
                  <a:pt x="913658" y="3910675"/>
                </a:cubicBezTo>
                <a:cubicBezTo>
                  <a:pt x="906612" y="3915372"/>
                  <a:pt x="894870" y="3905977"/>
                  <a:pt x="885472" y="3910675"/>
                </a:cubicBezTo>
                <a:cubicBezTo>
                  <a:pt x="883127" y="3913024"/>
                  <a:pt x="878427" y="3915372"/>
                  <a:pt x="878427" y="3920070"/>
                </a:cubicBezTo>
                <a:cubicBezTo>
                  <a:pt x="876077" y="3927116"/>
                  <a:pt x="878427" y="3931814"/>
                  <a:pt x="887821" y="3936511"/>
                </a:cubicBezTo>
                <a:cubicBezTo>
                  <a:pt x="906612" y="3936511"/>
                  <a:pt x="923055" y="3936511"/>
                  <a:pt x="941843" y="3931814"/>
                </a:cubicBezTo>
                <a:cubicBezTo>
                  <a:pt x="930100" y="3936511"/>
                  <a:pt x="916007" y="3941209"/>
                  <a:pt x="901914" y="3943558"/>
                </a:cubicBezTo>
                <a:cubicBezTo>
                  <a:pt x="904263" y="3943558"/>
                  <a:pt x="906612" y="3945906"/>
                  <a:pt x="908962" y="3945906"/>
                </a:cubicBezTo>
                <a:cubicBezTo>
                  <a:pt x="906612" y="3948255"/>
                  <a:pt x="906612" y="3950604"/>
                  <a:pt x="904263" y="3952953"/>
                </a:cubicBezTo>
                <a:cubicBezTo>
                  <a:pt x="894870" y="3952953"/>
                  <a:pt x="887821" y="3955302"/>
                  <a:pt x="878427" y="3955302"/>
                </a:cubicBezTo>
                <a:cubicBezTo>
                  <a:pt x="887821" y="3959999"/>
                  <a:pt x="892520" y="3964697"/>
                  <a:pt x="892520" y="3969394"/>
                </a:cubicBezTo>
                <a:cubicBezTo>
                  <a:pt x="899565" y="3967046"/>
                  <a:pt x="908962" y="3967046"/>
                  <a:pt x="916007" y="3967046"/>
                </a:cubicBezTo>
                <a:lnTo>
                  <a:pt x="946380" y="3962186"/>
                </a:lnTo>
                <a:lnTo>
                  <a:pt x="946541" y="3962348"/>
                </a:lnTo>
                <a:lnTo>
                  <a:pt x="947429" y="3962018"/>
                </a:lnTo>
                <a:lnTo>
                  <a:pt x="974727" y="3957650"/>
                </a:lnTo>
                <a:cubicBezTo>
                  <a:pt x="972378" y="3955302"/>
                  <a:pt x="967683" y="3950604"/>
                  <a:pt x="962983" y="3952953"/>
                </a:cubicBezTo>
                <a:cubicBezTo>
                  <a:pt x="962983" y="3952953"/>
                  <a:pt x="961812" y="3955301"/>
                  <a:pt x="959166" y="3957650"/>
                </a:cubicBezTo>
                <a:lnTo>
                  <a:pt x="947429" y="3962018"/>
                </a:lnTo>
                <a:lnTo>
                  <a:pt x="946380" y="3962186"/>
                </a:lnTo>
                <a:lnTo>
                  <a:pt x="937148" y="3952953"/>
                </a:lnTo>
                <a:lnTo>
                  <a:pt x="951240" y="3905977"/>
                </a:lnTo>
                <a:cubicBezTo>
                  <a:pt x="948890" y="3905977"/>
                  <a:pt x="948890" y="3905977"/>
                  <a:pt x="946541" y="3905977"/>
                </a:cubicBezTo>
                <a:cubicBezTo>
                  <a:pt x="939498" y="3905977"/>
                  <a:pt x="932448" y="3905977"/>
                  <a:pt x="925405" y="3905977"/>
                </a:cubicBezTo>
                <a:cubicBezTo>
                  <a:pt x="923055" y="3901280"/>
                  <a:pt x="918355" y="3901280"/>
                  <a:pt x="918355" y="3896582"/>
                </a:cubicBezTo>
                <a:cubicBezTo>
                  <a:pt x="916007" y="3887187"/>
                  <a:pt x="937148" y="3889536"/>
                  <a:pt x="941843" y="3880140"/>
                </a:cubicBezTo>
                <a:cubicBezTo>
                  <a:pt x="948890" y="3868397"/>
                  <a:pt x="937148" y="3856653"/>
                  <a:pt x="930100" y="3856653"/>
                </a:cubicBezTo>
                <a:cubicBezTo>
                  <a:pt x="927750" y="3856653"/>
                  <a:pt x="923055" y="3859002"/>
                  <a:pt x="923055" y="3861350"/>
                </a:cubicBezTo>
                <a:cubicBezTo>
                  <a:pt x="920705" y="3866048"/>
                  <a:pt x="925405" y="3868397"/>
                  <a:pt x="927750" y="3870745"/>
                </a:cubicBezTo>
                <a:cubicBezTo>
                  <a:pt x="925405" y="3870745"/>
                  <a:pt x="923055" y="3873094"/>
                  <a:pt x="920705" y="3873094"/>
                </a:cubicBezTo>
                <a:cubicBezTo>
                  <a:pt x="916007" y="3875443"/>
                  <a:pt x="913658" y="3877792"/>
                  <a:pt x="911313" y="3877792"/>
                </a:cubicBezTo>
                <a:cubicBezTo>
                  <a:pt x="904263" y="3880140"/>
                  <a:pt x="899565" y="3875443"/>
                  <a:pt x="899565" y="3870745"/>
                </a:cubicBezTo>
                <a:cubicBezTo>
                  <a:pt x="899565" y="3866048"/>
                  <a:pt x="904263" y="3863699"/>
                  <a:pt x="906612" y="3861350"/>
                </a:cubicBezTo>
                <a:cubicBezTo>
                  <a:pt x="908962" y="3856653"/>
                  <a:pt x="911313" y="3854304"/>
                  <a:pt x="911313" y="3851955"/>
                </a:cubicBezTo>
                <a:cubicBezTo>
                  <a:pt x="911313" y="3851955"/>
                  <a:pt x="904263" y="3835514"/>
                  <a:pt x="887821" y="3830816"/>
                </a:cubicBezTo>
                <a:cubicBezTo>
                  <a:pt x="892520" y="3823770"/>
                  <a:pt x="899565" y="3819072"/>
                  <a:pt x="904263" y="3812026"/>
                </a:cubicBezTo>
                <a:cubicBezTo>
                  <a:pt x="916007" y="3826119"/>
                  <a:pt x="916007" y="3826119"/>
                  <a:pt x="920705" y="3823770"/>
                </a:cubicBezTo>
                <a:cubicBezTo>
                  <a:pt x="925405" y="3821421"/>
                  <a:pt x="925405" y="3814375"/>
                  <a:pt x="930100" y="3812026"/>
                </a:cubicBezTo>
                <a:cubicBezTo>
                  <a:pt x="932448" y="3809677"/>
                  <a:pt x="951240" y="3812026"/>
                  <a:pt x="948890" y="3826119"/>
                </a:cubicBezTo>
                <a:cubicBezTo>
                  <a:pt x="948890" y="3833165"/>
                  <a:pt x="941843" y="3837863"/>
                  <a:pt x="937148" y="3844909"/>
                </a:cubicBezTo>
                <a:cubicBezTo>
                  <a:pt x="953590" y="3840211"/>
                  <a:pt x="946541" y="3844909"/>
                  <a:pt x="962983" y="3830816"/>
                </a:cubicBezTo>
                <a:cubicBezTo>
                  <a:pt x="962983" y="3830816"/>
                  <a:pt x="967683" y="3847258"/>
                  <a:pt x="970028" y="3854304"/>
                </a:cubicBezTo>
                <a:lnTo>
                  <a:pt x="974727" y="3859002"/>
                </a:lnTo>
                <a:lnTo>
                  <a:pt x="960634" y="3910675"/>
                </a:lnTo>
                <a:cubicBezTo>
                  <a:pt x="962983" y="3913024"/>
                  <a:pt x="965333" y="3917721"/>
                  <a:pt x="967683" y="3917721"/>
                </a:cubicBezTo>
                <a:cubicBezTo>
                  <a:pt x="972378" y="3920070"/>
                  <a:pt x="979425" y="3913024"/>
                  <a:pt x="984126" y="3915372"/>
                </a:cubicBezTo>
                <a:cubicBezTo>
                  <a:pt x="986470" y="3915372"/>
                  <a:pt x="986470" y="3917721"/>
                  <a:pt x="986470" y="3920070"/>
                </a:cubicBezTo>
                <a:cubicBezTo>
                  <a:pt x="984126" y="3924767"/>
                  <a:pt x="977076" y="3924767"/>
                  <a:pt x="974727" y="3929465"/>
                </a:cubicBezTo>
                <a:cubicBezTo>
                  <a:pt x="972378" y="3934162"/>
                  <a:pt x="981775" y="3952953"/>
                  <a:pt x="1002912" y="3952953"/>
                </a:cubicBezTo>
                <a:cubicBezTo>
                  <a:pt x="1005260" y="3952953"/>
                  <a:pt x="1009961" y="3950604"/>
                  <a:pt x="1014655" y="3948255"/>
                </a:cubicBezTo>
                <a:cubicBezTo>
                  <a:pt x="1017005" y="3945906"/>
                  <a:pt x="1019354" y="3941209"/>
                  <a:pt x="1024053" y="3941209"/>
                </a:cubicBezTo>
                <a:cubicBezTo>
                  <a:pt x="1026403" y="3941209"/>
                  <a:pt x="1026403" y="3941209"/>
                  <a:pt x="1028748" y="3941209"/>
                </a:cubicBezTo>
                <a:cubicBezTo>
                  <a:pt x="1035796" y="3938860"/>
                  <a:pt x="1040496" y="3934162"/>
                  <a:pt x="1047539" y="3931814"/>
                </a:cubicBezTo>
                <a:cubicBezTo>
                  <a:pt x="1047539" y="3927116"/>
                  <a:pt x="1047539" y="3924767"/>
                  <a:pt x="1047539" y="3922418"/>
                </a:cubicBezTo>
                <a:cubicBezTo>
                  <a:pt x="1045190" y="3920070"/>
                  <a:pt x="1042841" y="3917721"/>
                  <a:pt x="1040496" y="3917721"/>
                </a:cubicBezTo>
                <a:cubicBezTo>
                  <a:pt x="1035796" y="3917721"/>
                  <a:pt x="1035796" y="3927116"/>
                  <a:pt x="1031098" y="3929465"/>
                </a:cubicBezTo>
                <a:cubicBezTo>
                  <a:pt x="1028748" y="3931814"/>
                  <a:pt x="1024053" y="3931814"/>
                  <a:pt x="1021703" y="3931814"/>
                </a:cubicBezTo>
                <a:cubicBezTo>
                  <a:pt x="1012306" y="3929465"/>
                  <a:pt x="1009961" y="3922418"/>
                  <a:pt x="1007610" y="3889536"/>
                </a:cubicBezTo>
                <a:cubicBezTo>
                  <a:pt x="1002912" y="3894233"/>
                  <a:pt x="995868" y="3903628"/>
                  <a:pt x="988819" y="3903628"/>
                </a:cubicBezTo>
                <a:cubicBezTo>
                  <a:pt x="984126" y="3903628"/>
                  <a:pt x="979425" y="3898931"/>
                  <a:pt x="979425" y="3894233"/>
                </a:cubicBezTo>
                <a:cubicBezTo>
                  <a:pt x="974727" y="3870745"/>
                  <a:pt x="991168" y="3856653"/>
                  <a:pt x="1005260" y="3856653"/>
                </a:cubicBezTo>
                <a:cubicBezTo>
                  <a:pt x="1009961" y="3856653"/>
                  <a:pt x="1012306" y="3859002"/>
                  <a:pt x="1014655" y="3859002"/>
                </a:cubicBezTo>
                <a:cubicBezTo>
                  <a:pt x="1024053" y="3859002"/>
                  <a:pt x="1031098" y="3856653"/>
                  <a:pt x="1028748" y="3835514"/>
                </a:cubicBezTo>
                <a:cubicBezTo>
                  <a:pt x="1026403" y="3830816"/>
                  <a:pt x="1019354" y="3826119"/>
                  <a:pt x="1019354" y="3819072"/>
                </a:cubicBezTo>
                <a:cubicBezTo>
                  <a:pt x="1019354" y="3814375"/>
                  <a:pt x="1021703" y="3812026"/>
                  <a:pt x="1024053" y="3809677"/>
                </a:cubicBezTo>
                <a:cubicBezTo>
                  <a:pt x="1028748" y="3807328"/>
                  <a:pt x="1035796" y="3809677"/>
                  <a:pt x="1040496" y="3809677"/>
                </a:cubicBezTo>
                <a:cubicBezTo>
                  <a:pt x="1047539" y="3809677"/>
                  <a:pt x="1052238" y="3814375"/>
                  <a:pt x="1059282" y="3816723"/>
                </a:cubicBezTo>
                <a:cubicBezTo>
                  <a:pt x="1056934" y="3823770"/>
                  <a:pt x="1049888" y="3828467"/>
                  <a:pt x="1049888" y="3835514"/>
                </a:cubicBezTo>
                <a:cubicBezTo>
                  <a:pt x="1049888" y="3840211"/>
                  <a:pt x="1052238" y="3842560"/>
                  <a:pt x="1080423" y="3851955"/>
                </a:cubicBezTo>
                <a:cubicBezTo>
                  <a:pt x="1082774" y="3844909"/>
                  <a:pt x="1085119" y="3840211"/>
                  <a:pt x="1085119" y="3833165"/>
                </a:cubicBezTo>
                <a:cubicBezTo>
                  <a:pt x="1082774" y="3826119"/>
                  <a:pt x="1078073" y="3821421"/>
                  <a:pt x="1075724" y="3816723"/>
                </a:cubicBezTo>
                <a:cubicBezTo>
                  <a:pt x="1080423" y="3816723"/>
                  <a:pt x="1087468" y="3816723"/>
                  <a:pt x="1092166" y="3816723"/>
                </a:cubicBezTo>
                <a:cubicBezTo>
                  <a:pt x="1103909" y="3814375"/>
                  <a:pt x="1106259" y="3793236"/>
                  <a:pt x="1118002" y="3790887"/>
                </a:cubicBezTo>
                <a:cubicBezTo>
                  <a:pt x="1125051" y="3790887"/>
                  <a:pt x="1129746" y="3800282"/>
                  <a:pt x="1136794" y="3800282"/>
                </a:cubicBezTo>
                <a:cubicBezTo>
                  <a:pt x="1153236" y="3797933"/>
                  <a:pt x="1157931" y="3774445"/>
                  <a:pt x="1169679" y="3762701"/>
                </a:cubicBezTo>
                <a:cubicBezTo>
                  <a:pt x="1172024" y="3760353"/>
                  <a:pt x="1176721" y="3758004"/>
                  <a:pt x="1179071" y="3758004"/>
                </a:cubicBezTo>
                <a:cubicBezTo>
                  <a:pt x="1183772" y="3758004"/>
                  <a:pt x="1188465" y="3772097"/>
                  <a:pt x="1195514" y="3781492"/>
                </a:cubicBezTo>
                <a:cubicBezTo>
                  <a:pt x="1195514" y="3781492"/>
                  <a:pt x="1200209" y="3776794"/>
                  <a:pt x="1202558" y="3774445"/>
                </a:cubicBezTo>
                <a:lnTo>
                  <a:pt x="1218999" y="3767399"/>
                </a:lnTo>
                <a:cubicBezTo>
                  <a:pt x="1209607" y="3727470"/>
                  <a:pt x="1221349" y="3739214"/>
                  <a:pt x="1179071" y="3729819"/>
                </a:cubicBezTo>
                <a:cubicBezTo>
                  <a:pt x="1183772" y="3718075"/>
                  <a:pt x="1181422" y="3720424"/>
                  <a:pt x="1186117" y="3718075"/>
                </a:cubicBezTo>
                <a:cubicBezTo>
                  <a:pt x="1190814" y="3715726"/>
                  <a:pt x="1197864" y="3713377"/>
                  <a:pt x="1202558" y="3711028"/>
                </a:cubicBezTo>
                <a:cubicBezTo>
                  <a:pt x="1209607" y="3706331"/>
                  <a:pt x="1216650" y="3703982"/>
                  <a:pt x="1216650" y="3696936"/>
                </a:cubicBezTo>
                <a:cubicBezTo>
                  <a:pt x="1216650" y="3685192"/>
                  <a:pt x="1190814" y="3692238"/>
                  <a:pt x="1186117" y="3680494"/>
                </a:cubicBezTo>
                <a:cubicBezTo>
                  <a:pt x="1186117" y="3680494"/>
                  <a:pt x="1188465" y="3671099"/>
                  <a:pt x="1204906" y="3668750"/>
                </a:cubicBezTo>
                <a:cubicBezTo>
                  <a:pt x="1209607" y="3666402"/>
                  <a:pt x="1211957" y="3668750"/>
                  <a:pt x="1214301" y="3668750"/>
                </a:cubicBezTo>
                <a:cubicBezTo>
                  <a:pt x="1214301" y="3668750"/>
                  <a:pt x="1221349" y="3673448"/>
                  <a:pt x="1223699" y="3647611"/>
                </a:cubicBezTo>
                <a:lnTo>
                  <a:pt x="1188465" y="3640565"/>
                </a:lnTo>
                <a:lnTo>
                  <a:pt x="1195514" y="3598287"/>
                </a:lnTo>
                <a:cubicBezTo>
                  <a:pt x="1197864" y="3593589"/>
                  <a:pt x="1202558" y="3591241"/>
                  <a:pt x="1202558" y="3588892"/>
                </a:cubicBezTo>
                <a:cubicBezTo>
                  <a:pt x="1202558" y="3588892"/>
                  <a:pt x="1197864" y="3581846"/>
                  <a:pt x="1195514" y="3579497"/>
                </a:cubicBezTo>
                <a:lnTo>
                  <a:pt x="1186117" y="3560707"/>
                </a:lnTo>
                <a:cubicBezTo>
                  <a:pt x="1186117" y="3560707"/>
                  <a:pt x="1169679" y="3570102"/>
                  <a:pt x="1160280" y="3574799"/>
                </a:cubicBezTo>
                <a:lnTo>
                  <a:pt x="1134444" y="3530173"/>
                </a:lnTo>
                <a:cubicBezTo>
                  <a:pt x="1129746" y="3527824"/>
                  <a:pt x="1127401" y="3525475"/>
                  <a:pt x="1125051" y="3525475"/>
                </a:cubicBezTo>
                <a:cubicBezTo>
                  <a:pt x="1118002" y="3527824"/>
                  <a:pt x="1113305" y="3534870"/>
                  <a:pt x="1113305" y="3541916"/>
                </a:cubicBezTo>
                <a:cubicBezTo>
                  <a:pt x="1113305" y="3546614"/>
                  <a:pt x="1120351" y="3546614"/>
                  <a:pt x="1122701" y="3551311"/>
                </a:cubicBezTo>
                <a:cubicBezTo>
                  <a:pt x="1125051" y="3558358"/>
                  <a:pt x="1122701" y="3570102"/>
                  <a:pt x="1115654" y="3574799"/>
                </a:cubicBezTo>
                <a:cubicBezTo>
                  <a:pt x="1113305" y="3577148"/>
                  <a:pt x="1110959" y="3577148"/>
                  <a:pt x="1103909" y="3567753"/>
                </a:cubicBezTo>
                <a:cubicBezTo>
                  <a:pt x="1101561" y="3563055"/>
                  <a:pt x="1099211" y="3553660"/>
                  <a:pt x="1092166" y="3553660"/>
                </a:cubicBezTo>
                <a:cubicBezTo>
                  <a:pt x="1082774" y="3553660"/>
                  <a:pt x="1085119" y="3570102"/>
                  <a:pt x="1075724" y="3574799"/>
                </a:cubicBezTo>
                <a:cubicBezTo>
                  <a:pt x="1066331" y="3577148"/>
                  <a:pt x="1059282" y="3567753"/>
                  <a:pt x="1049888" y="3570102"/>
                </a:cubicBezTo>
                <a:cubicBezTo>
                  <a:pt x="1038146" y="3572451"/>
                  <a:pt x="1024053" y="3607682"/>
                  <a:pt x="1024053" y="3607682"/>
                </a:cubicBezTo>
                <a:cubicBezTo>
                  <a:pt x="1021703" y="3600636"/>
                  <a:pt x="1019354" y="3591241"/>
                  <a:pt x="1017005" y="3584195"/>
                </a:cubicBezTo>
                <a:cubicBezTo>
                  <a:pt x="1017005" y="3584195"/>
                  <a:pt x="1000564" y="3598287"/>
                  <a:pt x="991168" y="3605333"/>
                </a:cubicBezTo>
                <a:lnTo>
                  <a:pt x="984905" y="3600636"/>
                </a:lnTo>
                <a:lnTo>
                  <a:pt x="986470" y="3600636"/>
                </a:lnTo>
                <a:lnTo>
                  <a:pt x="988819" y="3591241"/>
                </a:lnTo>
                <a:cubicBezTo>
                  <a:pt x="988819" y="3591241"/>
                  <a:pt x="986470" y="3591241"/>
                  <a:pt x="986470" y="3591241"/>
                </a:cubicBezTo>
                <a:lnTo>
                  <a:pt x="977076" y="3588892"/>
                </a:lnTo>
                <a:cubicBezTo>
                  <a:pt x="977076" y="3588892"/>
                  <a:pt x="974727" y="3591241"/>
                  <a:pt x="974727" y="3591241"/>
                </a:cubicBezTo>
                <a:lnTo>
                  <a:pt x="974727" y="3600636"/>
                </a:lnTo>
                <a:cubicBezTo>
                  <a:pt x="974727" y="3600636"/>
                  <a:pt x="977076" y="3600636"/>
                  <a:pt x="977076" y="3600636"/>
                </a:cubicBezTo>
                <a:lnTo>
                  <a:pt x="981265" y="3600636"/>
                </a:lnTo>
                <a:lnTo>
                  <a:pt x="962983" y="3685192"/>
                </a:lnTo>
                <a:cubicBezTo>
                  <a:pt x="953590" y="3682843"/>
                  <a:pt x="941843" y="3624124"/>
                  <a:pt x="930100" y="3628821"/>
                </a:cubicBezTo>
                <a:cubicBezTo>
                  <a:pt x="928926" y="3628821"/>
                  <a:pt x="928338" y="3631757"/>
                  <a:pt x="925696" y="3636748"/>
                </a:cubicBezTo>
                <a:lnTo>
                  <a:pt x="922160" y="3641028"/>
                </a:lnTo>
                <a:lnTo>
                  <a:pt x="908962" y="3642914"/>
                </a:lnTo>
                <a:lnTo>
                  <a:pt x="920602" y="3642914"/>
                </a:lnTo>
                <a:lnTo>
                  <a:pt x="908962" y="3657006"/>
                </a:lnTo>
                <a:cubicBezTo>
                  <a:pt x="911313" y="3659355"/>
                  <a:pt x="911313" y="3659355"/>
                  <a:pt x="913658" y="3661704"/>
                </a:cubicBezTo>
                <a:cubicBezTo>
                  <a:pt x="913658" y="3666402"/>
                  <a:pt x="913658" y="3671099"/>
                  <a:pt x="913658" y="3675797"/>
                </a:cubicBezTo>
                <a:cubicBezTo>
                  <a:pt x="911313" y="3673448"/>
                  <a:pt x="911313" y="3668750"/>
                  <a:pt x="908962" y="3666402"/>
                </a:cubicBezTo>
                <a:cubicBezTo>
                  <a:pt x="908962" y="3666402"/>
                  <a:pt x="901914" y="3666402"/>
                  <a:pt x="897220" y="3666402"/>
                </a:cubicBezTo>
                <a:lnTo>
                  <a:pt x="887821" y="3692238"/>
                </a:lnTo>
                <a:cubicBezTo>
                  <a:pt x="890170" y="3694587"/>
                  <a:pt x="890170" y="3694587"/>
                  <a:pt x="890170" y="3694587"/>
                </a:cubicBezTo>
                <a:cubicBezTo>
                  <a:pt x="894870" y="3696936"/>
                  <a:pt x="897220" y="3696936"/>
                  <a:pt x="899565" y="3699285"/>
                </a:cubicBezTo>
                <a:cubicBezTo>
                  <a:pt x="871380" y="3711028"/>
                  <a:pt x="871380" y="3713377"/>
                  <a:pt x="869035" y="3725121"/>
                </a:cubicBezTo>
                <a:cubicBezTo>
                  <a:pt x="869035" y="3725121"/>
                  <a:pt x="871380" y="3732168"/>
                  <a:pt x="871380" y="3734516"/>
                </a:cubicBezTo>
                <a:lnTo>
                  <a:pt x="871380" y="3743912"/>
                </a:lnTo>
                <a:lnTo>
                  <a:pt x="765686" y="3739214"/>
                </a:lnTo>
                <a:cubicBezTo>
                  <a:pt x="765686" y="3739214"/>
                  <a:pt x="763336" y="3741563"/>
                  <a:pt x="763336" y="3741563"/>
                </a:cubicBezTo>
                <a:cubicBezTo>
                  <a:pt x="763336" y="3741563"/>
                  <a:pt x="765686" y="3748609"/>
                  <a:pt x="765686" y="3750958"/>
                </a:cubicBezTo>
                <a:lnTo>
                  <a:pt x="758638" y="3755655"/>
                </a:lnTo>
                <a:cubicBezTo>
                  <a:pt x="749244" y="3748609"/>
                  <a:pt x="744547" y="3734516"/>
                  <a:pt x="732802" y="3734516"/>
                </a:cubicBezTo>
                <a:cubicBezTo>
                  <a:pt x="728104" y="3734516"/>
                  <a:pt x="725755" y="3741563"/>
                  <a:pt x="721059" y="3743912"/>
                </a:cubicBezTo>
                <a:cubicBezTo>
                  <a:pt x="721059" y="3739214"/>
                  <a:pt x="723409" y="3736865"/>
                  <a:pt x="721059" y="3734516"/>
                </a:cubicBezTo>
                <a:cubicBezTo>
                  <a:pt x="718709" y="3734516"/>
                  <a:pt x="716360" y="3732168"/>
                  <a:pt x="714012" y="3732168"/>
                </a:cubicBezTo>
                <a:cubicBezTo>
                  <a:pt x="704616" y="3729819"/>
                  <a:pt x="692874" y="3746260"/>
                  <a:pt x="681131" y="3741563"/>
                </a:cubicBezTo>
                <a:cubicBezTo>
                  <a:pt x="678781" y="3741563"/>
                  <a:pt x="676431" y="3736865"/>
                  <a:pt x="676431" y="3734516"/>
                </a:cubicBezTo>
                <a:cubicBezTo>
                  <a:pt x="676431" y="3725121"/>
                  <a:pt x="690524" y="3718075"/>
                  <a:pt x="688176" y="3708680"/>
                </a:cubicBezTo>
                <a:cubicBezTo>
                  <a:pt x="685826" y="3703982"/>
                  <a:pt x="683477" y="3703982"/>
                  <a:pt x="681131" y="3701633"/>
                </a:cubicBezTo>
                <a:cubicBezTo>
                  <a:pt x="676431" y="3706331"/>
                  <a:pt x="674083" y="3711028"/>
                  <a:pt x="671734" y="3715726"/>
                </a:cubicBezTo>
                <a:cubicBezTo>
                  <a:pt x="662338" y="3713377"/>
                  <a:pt x="655296" y="3713377"/>
                  <a:pt x="645898" y="3713377"/>
                </a:cubicBezTo>
                <a:cubicBezTo>
                  <a:pt x="645898" y="3713377"/>
                  <a:pt x="645898" y="3715726"/>
                  <a:pt x="645898" y="3715726"/>
                </a:cubicBezTo>
                <a:cubicBezTo>
                  <a:pt x="648246" y="3722772"/>
                  <a:pt x="650596" y="3727470"/>
                  <a:pt x="650596" y="3732168"/>
                </a:cubicBezTo>
                <a:cubicBezTo>
                  <a:pt x="650596" y="3739214"/>
                  <a:pt x="652946" y="3748609"/>
                  <a:pt x="645898" y="3753307"/>
                </a:cubicBezTo>
                <a:cubicBezTo>
                  <a:pt x="641204" y="3755655"/>
                  <a:pt x="634153" y="3750958"/>
                  <a:pt x="629456" y="3748609"/>
                </a:cubicBezTo>
                <a:cubicBezTo>
                  <a:pt x="629456" y="3746260"/>
                  <a:pt x="631806" y="3743912"/>
                  <a:pt x="631806" y="3741563"/>
                </a:cubicBezTo>
                <a:cubicBezTo>
                  <a:pt x="627111" y="3736865"/>
                  <a:pt x="620060" y="3729819"/>
                  <a:pt x="615363" y="3725121"/>
                </a:cubicBezTo>
                <a:cubicBezTo>
                  <a:pt x="620060" y="3720424"/>
                  <a:pt x="624761" y="3720424"/>
                  <a:pt x="624761" y="3715726"/>
                </a:cubicBezTo>
                <a:cubicBezTo>
                  <a:pt x="624761" y="3713377"/>
                  <a:pt x="624761" y="3713377"/>
                  <a:pt x="613018" y="3689890"/>
                </a:cubicBezTo>
                <a:cubicBezTo>
                  <a:pt x="613018" y="3696936"/>
                  <a:pt x="613018" y="3703982"/>
                  <a:pt x="613018" y="3711028"/>
                </a:cubicBezTo>
                <a:cubicBezTo>
                  <a:pt x="613018" y="3713377"/>
                  <a:pt x="615363" y="3713377"/>
                  <a:pt x="617713" y="3715726"/>
                </a:cubicBezTo>
                <a:cubicBezTo>
                  <a:pt x="617713" y="3718075"/>
                  <a:pt x="615363" y="3720424"/>
                  <a:pt x="613018" y="3720424"/>
                </a:cubicBezTo>
                <a:cubicBezTo>
                  <a:pt x="605970" y="3722772"/>
                  <a:pt x="596576" y="3722772"/>
                  <a:pt x="589527" y="3722772"/>
                </a:cubicBezTo>
                <a:lnTo>
                  <a:pt x="591875" y="3718075"/>
                </a:lnTo>
                <a:cubicBezTo>
                  <a:pt x="584833" y="3708680"/>
                  <a:pt x="568391" y="3703982"/>
                  <a:pt x="568391" y="3692238"/>
                </a:cubicBezTo>
                <a:cubicBezTo>
                  <a:pt x="568391" y="3687541"/>
                  <a:pt x="568391" y="3682843"/>
                  <a:pt x="568391" y="3678146"/>
                </a:cubicBezTo>
                <a:lnTo>
                  <a:pt x="566040" y="3675797"/>
                </a:lnTo>
                <a:lnTo>
                  <a:pt x="566040" y="3652309"/>
                </a:lnTo>
                <a:lnTo>
                  <a:pt x="575435" y="3659355"/>
                </a:lnTo>
                <a:cubicBezTo>
                  <a:pt x="580133" y="3652309"/>
                  <a:pt x="584833" y="3647611"/>
                  <a:pt x="591875" y="3647611"/>
                </a:cubicBezTo>
                <a:cubicBezTo>
                  <a:pt x="596576" y="3647611"/>
                  <a:pt x="598926" y="3654658"/>
                  <a:pt x="601270" y="3654658"/>
                </a:cubicBezTo>
                <a:cubicBezTo>
                  <a:pt x="603620" y="3654658"/>
                  <a:pt x="608318" y="3652309"/>
                  <a:pt x="608318" y="3645263"/>
                </a:cubicBezTo>
                <a:cubicBezTo>
                  <a:pt x="608318" y="3640565"/>
                  <a:pt x="603620" y="3633519"/>
                  <a:pt x="601270" y="3633519"/>
                </a:cubicBezTo>
                <a:cubicBezTo>
                  <a:pt x="594225" y="3633519"/>
                  <a:pt x="591875" y="3645263"/>
                  <a:pt x="584833" y="3645263"/>
                </a:cubicBezTo>
                <a:cubicBezTo>
                  <a:pt x="575435" y="3645263"/>
                  <a:pt x="566040" y="3638216"/>
                  <a:pt x="563691" y="3628821"/>
                </a:cubicBezTo>
                <a:cubicBezTo>
                  <a:pt x="563691" y="3624124"/>
                  <a:pt x="566040" y="3621775"/>
                  <a:pt x="566040" y="3619426"/>
                </a:cubicBezTo>
                <a:cubicBezTo>
                  <a:pt x="566040" y="3617077"/>
                  <a:pt x="563691" y="3617077"/>
                  <a:pt x="561342" y="3614729"/>
                </a:cubicBezTo>
                <a:cubicBezTo>
                  <a:pt x="556648" y="3619426"/>
                  <a:pt x="551948" y="3624124"/>
                  <a:pt x="547249" y="3628821"/>
                </a:cubicBezTo>
                <a:cubicBezTo>
                  <a:pt x="544901" y="3631170"/>
                  <a:pt x="544901" y="3631170"/>
                  <a:pt x="542556" y="3633519"/>
                </a:cubicBezTo>
                <a:cubicBezTo>
                  <a:pt x="537855" y="3626473"/>
                  <a:pt x="542556" y="3628821"/>
                  <a:pt x="526113" y="3626473"/>
                </a:cubicBezTo>
                <a:cubicBezTo>
                  <a:pt x="530808" y="3633519"/>
                  <a:pt x="537855" y="3640565"/>
                  <a:pt x="542556" y="3649960"/>
                </a:cubicBezTo>
                <a:cubicBezTo>
                  <a:pt x="547249" y="3666402"/>
                  <a:pt x="558992" y="3685192"/>
                  <a:pt x="549598" y="3699285"/>
                </a:cubicBezTo>
                <a:cubicBezTo>
                  <a:pt x="549598" y="3699285"/>
                  <a:pt x="533157" y="3706331"/>
                  <a:pt x="523763" y="3708680"/>
                </a:cubicBezTo>
                <a:lnTo>
                  <a:pt x="530808" y="3664053"/>
                </a:lnTo>
                <a:cubicBezTo>
                  <a:pt x="528459" y="3661704"/>
                  <a:pt x="526113" y="3659355"/>
                  <a:pt x="523763" y="3659355"/>
                </a:cubicBezTo>
                <a:cubicBezTo>
                  <a:pt x="523763" y="3659355"/>
                  <a:pt x="504971" y="3692238"/>
                  <a:pt x="488530" y="3699285"/>
                </a:cubicBezTo>
                <a:lnTo>
                  <a:pt x="472088" y="3694587"/>
                </a:lnTo>
                <a:lnTo>
                  <a:pt x="469743" y="3652309"/>
                </a:lnTo>
                <a:cubicBezTo>
                  <a:pt x="465042" y="3645263"/>
                  <a:pt x="460344" y="3640565"/>
                  <a:pt x="455650" y="3635868"/>
                </a:cubicBezTo>
                <a:cubicBezTo>
                  <a:pt x="462693" y="3633519"/>
                  <a:pt x="472088" y="3633519"/>
                  <a:pt x="476786" y="3626473"/>
                </a:cubicBezTo>
                <a:cubicBezTo>
                  <a:pt x="479135" y="3624124"/>
                  <a:pt x="474437" y="3619426"/>
                  <a:pt x="476786" y="3617077"/>
                </a:cubicBezTo>
                <a:cubicBezTo>
                  <a:pt x="479135" y="3610031"/>
                  <a:pt x="488530" y="3612380"/>
                  <a:pt x="490879" y="3607682"/>
                </a:cubicBezTo>
                <a:cubicBezTo>
                  <a:pt x="493227" y="3605333"/>
                  <a:pt x="493227" y="3605333"/>
                  <a:pt x="483835" y="3579497"/>
                </a:cubicBezTo>
                <a:cubicBezTo>
                  <a:pt x="481485" y="3586543"/>
                  <a:pt x="479135" y="3591241"/>
                  <a:pt x="476786" y="3598287"/>
                </a:cubicBezTo>
                <a:cubicBezTo>
                  <a:pt x="458000" y="3586543"/>
                  <a:pt x="458000" y="3584195"/>
                  <a:pt x="462693" y="3572451"/>
                </a:cubicBezTo>
                <a:cubicBezTo>
                  <a:pt x="465042" y="3567753"/>
                  <a:pt x="474437" y="3567753"/>
                  <a:pt x="476786" y="3563055"/>
                </a:cubicBezTo>
                <a:cubicBezTo>
                  <a:pt x="479135" y="3560707"/>
                  <a:pt x="481485" y="3558358"/>
                  <a:pt x="481485" y="3556009"/>
                </a:cubicBezTo>
                <a:cubicBezTo>
                  <a:pt x="481485" y="3551311"/>
                  <a:pt x="481485" y="3548963"/>
                  <a:pt x="479135" y="3546614"/>
                </a:cubicBezTo>
                <a:cubicBezTo>
                  <a:pt x="474437" y="3544265"/>
                  <a:pt x="469743" y="3546614"/>
                  <a:pt x="465042" y="3546614"/>
                </a:cubicBezTo>
                <a:cubicBezTo>
                  <a:pt x="462693" y="3548963"/>
                  <a:pt x="460344" y="3551311"/>
                  <a:pt x="458000" y="3551311"/>
                </a:cubicBezTo>
                <a:cubicBezTo>
                  <a:pt x="450950" y="3553660"/>
                  <a:pt x="439207" y="3546614"/>
                  <a:pt x="436857" y="3539567"/>
                </a:cubicBezTo>
                <a:cubicBezTo>
                  <a:pt x="432159" y="3525475"/>
                  <a:pt x="465042" y="3518429"/>
                  <a:pt x="476786" y="3523126"/>
                </a:cubicBezTo>
                <a:cubicBezTo>
                  <a:pt x="479135" y="3525475"/>
                  <a:pt x="481485" y="3530173"/>
                  <a:pt x="483835" y="3532521"/>
                </a:cubicBezTo>
                <a:cubicBezTo>
                  <a:pt x="495577" y="3520778"/>
                  <a:pt x="488530" y="3530173"/>
                  <a:pt x="500278" y="3527824"/>
                </a:cubicBezTo>
                <a:cubicBezTo>
                  <a:pt x="500278" y="3527824"/>
                  <a:pt x="502623" y="3525475"/>
                  <a:pt x="502623" y="3525475"/>
                </a:cubicBezTo>
                <a:cubicBezTo>
                  <a:pt x="502623" y="3525475"/>
                  <a:pt x="500278" y="3523126"/>
                  <a:pt x="500278" y="3523126"/>
                </a:cubicBezTo>
                <a:lnTo>
                  <a:pt x="490879" y="3525475"/>
                </a:lnTo>
                <a:lnTo>
                  <a:pt x="465042" y="3499638"/>
                </a:lnTo>
                <a:cubicBezTo>
                  <a:pt x="462693" y="3511382"/>
                  <a:pt x="462693" y="3513731"/>
                  <a:pt x="458000" y="3516080"/>
                </a:cubicBezTo>
                <a:cubicBezTo>
                  <a:pt x="453300" y="3518429"/>
                  <a:pt x="446251" y="3511382"/>
                  <a:pt x="441557" y="3511382"/>
                </a:cubicBezTo>
                <a:lnTo>
                  <a:pt x="439216" y="3512942"/>
                </a:lnTo>
                <a:lnTo>
                  <a:pt x="443917" y="3516079"/>
                </a:lnTo>
                <a:lnTo>
                  <a:pt x="439220" y="3525474"/>
                </a:lnTo>
                <a:lnTo>
                  <a:pt x="436874" y="3527822"/>
                </a:lnTo>
                <a:lnTo>
                  <a:pt x="432174" y="3525474"/>
                </a:lnTo>
                <a:lnTo>
                  <a:pt x="432174" y="3520747"/>
                </a:lnTo>
                <a:lnTo>
                  <a:pt x="432159" y="3520778"/>
                </a:lnTo>
                <a:lnTo>
                  <a:pt x="401625" y="3497290"/>
                </a:lnTo>
                <a:lnTo>
                  <a:pt x="407561" y="3485702"/>
                </a:lnTo>
                <a:lnTo>
                  <a:pt x="399291" y="3492592"/>
                </a:lnTo>
                <a:cubicBezTo>
                  <a:pt x="387548" y="3497290"/>
                  <a:pt x="385199" y="3469104"/>
                  <a:pt x="373456" y="3466756"/>
                </a:cubicBezTo>
                <a:cubicBezTo>
                  <a:pt x="368761" y="3466756"/>
                  <a:pt x="366411" y="3469104"/>
                  <a:pt x="364062" y="3471453"/>
                </a:cubicBezTo>
                <a:cubicBezTo>
                  <a:pt x="361714" y="3476150"/>
                  <a:pt x="364062" y="3483197"/>
                  <a:pt x="361714" y="3487894"/>
                </a:cubicBezTo>
                <a:cubicBezTo>
                  <a:pt x="361714" y="3492592"/>
                  <a:pt x="359363" y="3494941"/>
                  <a:pt x="359363" y="3497290"/>
                </a:cubicBezTo>
                <a:cubicBezTo>
                  <a:pt x="366411" y="3499638"/>
                  <a:pt x="371112" y="3511382"/>
                  <a:pt x="380504" y="3513731"/>
                </a:cubicBezTo>
                <a:cubicBezTo>
                  <a:pt x="387548" y="3516080"/>
                  <a:pt x="394596" y="3501987"/>
                  <a:pt x="403989" y="3501987"/>
                </a:cubicBezTo>
                <a:cubicBezTo>
                  <a:pt x="406339" y="3501987"/>
                  <a:pt x="411039" y="3504336"/>
                  <a:pt x="411039" y="3506685"/>
                </a:cubicBezTo>
                <a:cubicBezTo>
                  <a:pt x="411039" y="3511382"/>
                  <a:pt x="406339" y="3513731"/>
                  <a:pt x="406339" y="3516080"/>
                </a:cubicBezTo>
                <a:cubicBezTo>
                  <a:pt x="406339" y="3518429"/>
                  <a:pt x="408689" y="3520777"/>
                  <a:pt x="411039" y="3523126"/>
                </a:cubicBezTo>
                <a:cubicBezTo>
                  <a:pt x="413389" y="3525475"/>
                  <a:pt x="418084" y="3520777"/>
                  <a:pt x="420431" y="3523126"/>
                </a:cubicBezTo>
                <a:cubicBezTo>
                  <a:pt x="429826" y="3534870"/>
                  <a:pt x="422782" y="3556009"/>
                  <a:pt x="434525" y="3567753"/>
                </a:cubicBezTo>
                <a:cubicBezTo>
                  <a:pt x="439224" y="3572451"/>
                  <a:pt x="446267" y="3574799"/>
                  <a:pt x="450967" y="3577148"/>
                </a:cubicBezTo>
                <a:cubicBezTo>
                  <a:pt x="443918" y="3586543"/>
                  <a:pt x="441569" y="3588892"/>
                  <a:pt x="422782" y="3586543"/>
                </a:cubicBezTo>
                <a:cubicBezTo>
                  <a:pt x="418084" y="3586543"/>
                  <a:pt x="415734" y="3584194"/>
                  <a:pt x="413389" y="3584194"/>
                </a:cubicBezTo>
                <a:cubicBezTo>
                  <a:pt x="406339" y="3586543"/>
                  <a:pt x="403989" y="3595938"/>
                  <a:pt x="396941" y="3595938"/>
                </a:cubicBezTo>
                <a:cubicBezTo>
                  <a:pt x="385199" y="3595938"/>
                  <a:pt x="380504" y="3581846"/>
                  <a:pt x="371112" y="3579497"/>
                </a:cubicBezTo>
                <a:cubicBezTo>
                  <a:pt x="366411" y="3579497"/>
                  <a:pt x="364062" y="3581846"/>
                  <a:pt x="361714" y="3581846"/>
                </a:cubicBezTo>
                <a:cubicBezTo>
                  <a:pt x="361714" y="3560707"/>
                  <a:pt x="359363" y="3560707"/>
                  <a:pt x="354669" y="3560707"/>
                </a:cubicBezTo>
                <a:cubicBezTo>
                  <a:pt x="352319" y="3560707"/>
                  <a:pt x="349970" y="3563055"/>
                  <a:pt x="349970" y="3565404"/>
                </a:cubicBezTo>
                <a:cubicBezTo>
                  <a:pt x="345271" y="3572451"/>
                  <a:pt x="347620" y="3581846"/>
                  <a:pt x="345271" y="3588892"/>
                </a:cubicBezTo>
                <a:cubicBezTo>
                  <a:pt x="340576" y="3586543"/>
                  <a:pt x="338226" y="3586543"/>
                  <a:pt x="335876" y="3584194"/>
                </a:cubicBezTo>
                <a:cubicBezTo>
                  <a:pt x="335876" y="3584194"/>
                  <a:pt x="338226" y="3572451"/>
                  <a:pt x="340576" y="3565404"/>
                </a:cubicBezTo>
                <a:lnTo>
                  <a:pt x="314736" y="3539567"/>
                </a:lnTo>
                <a:cubicBezTo>
                  <a:pt x="314736" y="3534870"/>
                  <a:pt x="319434" y="3530172"/>
                  <a:pt x="319434" y="3525475"/>
                </a:cubicBezTo>
                <a:cubicBezTo>
                  <a:pt x="319434" y="3518429"/>
                  <a:pt x="307691" y="3513731"/>
                  <a:pt x="302992" y="3516080"/>
                </a:cubicBezTo>
                <a:cubicBezTo>
                  <a:pt x="293598" y="3518429"/>
                  <a:pt x="281856" y="3520777"/>
                  <a:pt x="279506" y="3530172"/>
                </a:cubicBezTo>
                <a:cubicBezTo>
                  <a:pt x="279506" y="3534870"/>
                  <a:pt x="284200" y="3537219"/>
                  <a:pt x="284200" y="3539567"/>
                </a:cubicBezTo>
                <a:cubicBezTo>
                  <a:pt x="284200" y="3544265"/>
                  <a:pt x="267758" y="3553660"/>
                  <a:pt x="258365" y="3546614"/>
                </a:cubicBezTo>
                <a:cubicBezTo>
                  <a:pt x="256016" y="3544265"/>
                  <a:pt x="256016" y="3539567"/>
                  <a:pt x="256016" y="3537219"/>
                </a:cubicBezTo>
                <a:cubicBezTo>
                  <a:pt x="258365" y="3525475"/>
                  <a:pt x="265413" y="3518429"/>
                  <a:pt x="295948" y="3506685"/>
                </a:cubicBezTo>
                <a:cubicBezTo>
                  <a:pt x="300644" y="3509034"/>
                  <a:pt x="302992" y="3509034"/>
                  <a:pt x="305341" y="3511382"/>
                </a:cubicBezTo>
                <a:cubicBezTo>
                  <a:pt x="307691" y="3504336"/>
                  <a:pt x="312391" y="3494941"/>
                  <a:pt x="312391" y="3487894"/>
                </a:cubicBezTo>
                <a:cubicBezTo>
                  <a:pt x="312391" y="3473802"/>
                  <a:pt x="293598" y="3466756"/>
                  <a:pt x="293598" y="3452663"/>
                </a:cubicBezTo>
                <a:cubicBezTo>
                  <a:pt x="293598" y="3452663"/>
                  <a:pt x="295948" y="3447965"/>
                  <a:pt x="305341" y="3436221"/>
                </a:cubicBezTo>
                <a:cubicBezTo>
                  <a:pt x="302992" y="3433872"/>
                  <a:pt x="300644" y="3431524"/>
                  <a:pt x="298299" y="3431524"/>
                </a:cubicBezTo>
                <a:cubicBezTo>
                  <a:pt x="293598" y="3431524"/>
                  <a:pt x="291248" y="3433872"/>
                  <a:pt x="288900" y="3433872"/>
                </a:cubicBezTo>
                <a:cubicBezTo>
                  <a:pt x="284200" y="3433872"/>
                  <a:pt x="281856" y="3429175"/>
                  <a:pt x="281856" y="3426826"/>
                </a:cubicBezTo>
                <a:cubicBezTo>
                  <a:pt x="281856" y="3410385"/>
                  <a:pt x="298299" y="3403339"/>
                  <a:pt x="305341" y="3405687"/>
                </a:cubicBezTo>
                <a:cubicBezTo>
                  <a:pt x="310041" y="3408036"/>
                  <a:pt x="312391" y="3410385"/>
                  <a:pt x="314736" y="3410385"/>
                </a:cubicBezTo>
                <a:cubicBezTo>
                  <a:pt x="317085" y="3410385"/>
                  <a:pt x="319434" y="3405687"/>
                  <a:pt x="319434" y="3403339"/>
                </a:cubicBezTo>
                <a:cubicBezTo>
                  <a:pt x="319434" y="3398641"/>
                  <a:pt x="312391" y="3393943"/>
                  <a:pt x="307691" y="3393943"/>
                </a:cubicBezTo>
                <a:cubicBezTo>
                  <a:pt x="300644" y="3393943"/>
                  <a:pt x="270108" y="3415082"/>
                  <a:pt x="253671" y="3455012"/>
                </a:cubicBezTo>
                <a:cubicBezTo>
                  <a:pt x="253671" y="3450314"/>
                  <a:pt x="253671" y="3447965"/>
                  <a:pt x="253671" y="3443268"/>
                </a:cubicBezTo>
                <a:cubicBezTo>
                  <a:pt x="253671" y="3443268"/>
                  <a:pt x="241928" y="3443268"/>
                  <a:pt x="237228" y="3443268"/>
                </a:cubicBezTo>
                <a:lnTo>
                  <a:pt x="230182" y="3436221"/>
                </a:lnTo>
                <a:cubicBezTo>
                  <a:pt x="234879" y="3426826"/>
                  <a:pt x="246622" y="3415082"/>
                  <a:pt x="244279" y="3403339"/>
                </a:cubicBezTo>
                <a:cubicBezTo>
                  <a:pt x="244279" y="3396292"/>
                  <a:pt x="237228" y="3391595"/>
                  <a:pt x="232530" y="3386897"/>
                </a:cubicBezTo>
                <a:cubicBezTo>
                  <a:pt x="237228" y="3384548"/>
                  <a:pt x="241928" y="3382199"/>
                  <a:pt x="246622" y="3379851"/>
                </a:cubicBezTo>
                <a:lnTo>
                  <a:pt x="246622" y="3372804"/>
                </a:lnTo>
                <a:lnTo>
                  <a:pt x="197296" y="3328206"/>
                </a:lnTo>
                <a:cubicBezTo>
                  <a:pt x="194950" y="3330561"/>
                  <a:pt x="190250" y="3332907"/>
                  <a:pt x="190250" y="3335256"/>
                </a:cubicBezTo>
                <a:cubicBezTo>
                  <a:pt x="190250" y="3337610"/>
                  <a:pt x="190250" y="3344658"/>
                  <a:pt x="211388" y="3370455"/>
                </a:cubicBezTo>
                <a:cubicBezTo>
                  <a:pt x="204342" y="3372804"/>
                  <a:pt x="197296" y="3372804"/>
                  <a:pt x="192600" y="3377502"/>
                </a:cubicBezTo>
                <a:cubicBezTo>
                  <a:pt x="190250" y="3379851"/>
                  <a:pt x="183208" y="3386897"/>
                  <a:pt x="183208" y="3386897"/>
                </a:cubicBezTo>
                <a:cubicBezTo>
                  <a:pt x="183208" y="3391595"/>
                  <a:pt x="190250" y="3398641"/>
                  <a:pt x="187901" y="3403339"/>
                </a:cubicBezTo>
                <a:cubicBezTo>
                  <a:pt x="187901" y="3405687"/>
                  <a:pt x="183208" y="3405687"/>
                  <a:pt x="180858" y="3408036"/>
                </a:cubicBezTo>
                <a:cubicBezTo>
                  <a:pt x="180858" y="3408036"/>
                  <a:pt x="176157" y="3398641"/>
                  <a:pt x="173809" y="3393943"/>
                </a:cubicBezTo>
                <a:lnTo>
                  <a:pt x="178507" y="3384548"/>
                </a:lnTo>
                <a:lnTo>
                  <a:pt x="140934" y="3361060"/>
                </a:lnTo>
                <a:cubicBezTo>
                  <a:pt x="145623" y="3356363"/>
                  <a:pt x="147972" y="3351665"/>
                  <a:pt x="150322" y="3347004"/>
                </a:cubicBezTo>
                <a:cubicBezTo>
                  <a:pt x="155017" y="3349336"/>
                  <a:pt x="157367" y="3354014"/>
                  <a:pt x="159715" y="3354014"/>
                </a:cubicBezTo>
                <a:cubicBezTo>
                  <a:pt x="164415" y="3354014"/>
                  <a:pt x="169111" y="3347004"/>
                  <a:pt x="173809" y="3342306"/>
                </a:cubicBezTo>
                <a:cubicBezTo>
                  <a:pt x="169111" y="3337610"/>
                  <a:pt x="164415" y="3335256"/>
                  <a:pt x="159715" y="3330561"/>
                </a:cubicBezTo>
                <a:cubicBezTo>
                  <a:pt x="159715" y="3328206"/>
                  <a:pt x="157367" y="3325857"/>
                  <a:pt x="157367" y="3323513"/>
                </a:cubicBezTo>
                <a:cubicBezTo>
                  <a:pt x="157367" y="3316463"/>
                  <a:pt x="164415" y="3311755"/>
                  <a:pt x="169111" y="3309400"/>
                </a:cubicBezTo>
                <a:cubicBezTo>
                  <a:pt x="171460" y="3307040"/>
                  <a:pt x="176157" y="3309400"/>
                  <a:pt x="178507" y="3309400"/>
                </a:cubicBezTo>
                <a:cubicBezTo>
                  <a:pt x="178507" y="3309400"/>
                  <a:pt x="180858" y="3307040"/>
                  <a:pt x="180858" y="3307040"/>
                </a:cubicBezTo>
                <a:cubicBezTo>
                  <a:pt x="173809" y="3302341"/>
                  <a:pt x="164415" y="3297674"/>
                  <a:pt x="162065" y="3290651"/>
                </a:cubicBezTo>
                <a:cubicBezTo>
                  <a:pt x="159715" y="3285961"/>
                  <a:pt x="162065" y="3278939"/>
                  <a:pt x="173809" y="3274273"/>
                </a:cubicBezTo>
                <a:cubicBezTo>
                  <a:pt x="171460" y="3271915"/>
                  <a:pt x="171460" y="3269574"/>
                  <a:pt x="169111" y="3267198"/>
                </a:cubicBezTo>
                <a:cubicBezTo>
                  <a:pt x="166765" y="3264857"/>
                  <a:pt x="166765" y="3260144"/>
                  <a:pt x="164415" y="3257798"/>
                </a:cubicBezTo>
                <a:cubicBezTo>
                  <a:pt x="159715" y="3255452"/>
                  <a:pt x="155017" y="3260144"/>
                  <a:pt x="150322" y="3257798"/>
                </a:cubicBezTo>
                <a:cubicBezTo>
                  <a:pt x="145623" y="3255452"/>
                  <a:pt x="126850" y="3236645"/>
                  <a:pt x="119808" y="3215498"/>
                </a:cubicBezTo>
                <a:lnTo>
                  <a:pt x="122150" y="3208452"/>
                </a:lnTo>
                <a:lnTo>
                  <a:pt x="115108" y="3175574"/>
                </a:lnTo>
                <a:cubicBezTo>
                  <a:pt x="110408" y="3175574"/>
                  <a:pt x="108049" y="3177926"/>
                  <a:pt x="105707" y="3177926"/>
                </a:cubicBezTo>
                <a:cubicBezTo>
                  <a:pt x="105707" y="3177926"/>
                  <a:pt x="101007" y="3175574"/>
                  <a:pt x="98665" y="3173228"/>
                </a:cubicBezTo>
                <a:lnTo>
                  <a:pt x="84564" y="3163835"/>
                </a:lnTo>
                <a:lnTo>
                  <a:pt x="91606" y="3130952"/>
                </a:lnTo>
                <a:cubicBezTo>
                  <a:pt x="96307" y="3130952"/>
                  <a:pt x="101007" y="3130952"/>
                  <a:pt x="103349" y="3130952"/>
                </a:cubicBezTo>
                <a:cubicBezTo>
                  <a:pt x="110408" y="3133303"/>
                  <a:pt x="117450" y="3133303"/>
                  <a:pt x="122150" y="3140349"/>
                </a:cubicBezTo>
                <a:cubicBezTo>
                  <a:pt x="122150" y="3140349"/>
                  <a:pt x="122150" y="3156790"/>
                  <a:pt x="122150" y="3163835"/>
                </a:cubicBezTo>
                <a:lnTo>
                  <a:pt x="157367" y="3194364"/>
                </a:lnTo>
                <a:cubicBezTo>
                  <a:pt x="162065" y="3196710"/>
                  <a:pt x="164415" y="3194364"/>
                  <a:pt x="166765" y="3196710"/>
                </a:cubicBezTo>
                <a:cubicBezTo>
                  <a:pt x="169111" y="3201406"/>
                  <a:pt x="166765" y="3206106"/>
                  <a:pt x="157367" y="3217848"/>
                </a:cubicBezTo>
                <a:cubicBezTo>
                  <a:pt x="162065" y="3217848"/>
                  <a:pt x="164415" y="3220195"/>
                  <a:pt x="169111" y="3217848"/>
                </a:cubicBezTo>
                <a:cubicBezTo>
                  <a:pt x="171460" y="3217848"/>
                  <a:pt x="171460" y="3213150"/>
                  <a:pt x="173809" y="3213150"/>
                </a:cubicBezTo>
                <a:cubicBezTo>
                  <a:pt x="180858" y="3213150"/>
                  <a:pt x="185558" y="3217848"/>
                  <a:pt x="190250" y="3222544"/>
                </a:cubicBezTo>
                <a:cubicBezTo>
                  <a:pt x="192600" y="3220195"/>
                  <a:pt x="192600" y="3220195"/>
                  <a:pt x="194950" y="3217848"/>
                </a:cubicBezTo>
                <a:cubicBezTo>
                  <a:pt x="192600" y="3213150"/>
                  <a:pt x="190250" y="3210801"/>
                  <a:pt x="187901" y="3208452"/>
                </a:cubicBezTo>
                <a:cubicBezTo>
                  <a:pt x="192600" y="3203754"/>
                  <a:pt x="199645" y="3201406"/>
                  <a:pt x="204342" y="3199057"/>
                </a:cubicBezTo>
                <a:cubicBezTo>
                  <a:pt x="204342" y="3194364"/>
                  <a:pt x="201995" y="3192015"/>
                  <a:pt x="199645" y="3189668"/>
                </a:cubicBezTo>
                <a:cubicBezTo>
                  <a:pt x="204342" y="3187318"/>
                  <a:pt x="206693" y="3187318"/>
                  <a:pt x="209043" y="3184971"/>
                </a:cubicBezTo>
                <a:cubicBezTo>
                  <a:pt x="209043" y="3184971"/>
                  <a:pt x="211388" y="3187318"/>
                  <a:pt x="213738" y="3189668"/>
                </a:cubicBezTo>
                <a:lnTo>
                  <a:pt x="213738" y="3199057"/>
                </a:lnTo>
                <a:cubicBezTo>
                  <a:pt x="230182" y="3196710"/>
                  <a:pt x="246622" y="3196710"/>
                  <a:pt x="260714" y="3192015"/>
                </a:cubicBezTo>
                <a:lnTo>
                  <a:pt x="265413" y="3182622"/>
                </a:lnTo>
                <a:cubicBezTo>
                  <a:pt x="251321" y="3180274"/>
                  <a:pt x="230182" y="3184971"/>
                  <a:pt x="223135" y="3173228"/>
                </a:cubicBezTo>
                <a:cubicBezTo>
                  <a:pt x="218435" y="3166181"/>
                  <a:pt x="230182" y="3156790"/>
                  <a:pt x="227836" y="3147393"/>
                </a:cubicBezTo>
                <a:cubicBezTo>
                  <a:pt x="225486" y="3145047"/>
                  <a:pt x="220785" y="3142698"/>
                  <a:pt x="220785" y="3140349"/>
                </a:cubicBezTo>
                <a:lnTo>
                  <a:pt x="223990" y="3135866"/>
                </a:lnTo>
                <a:lnTo>
                  <a:pt x="220786" y="3137999"/>
                </a:lnTo>
                <a:lnTo>
                  <a:pt x="218436" y="3133303"/>
                </a:lnTo>
                <a:lnTo>
                  <a:pt x="223135" y="3130952"/>
                </a:lnTo>
                <a:lnTo>
                  <a:pt x="226350" y="3132560"/>
                </a:lnTo>
                <a:lnTo>
                  <a:pt x="226658" y="3132129"/>
                </a:lnTo>
                <a:cubicBezTo>
                  <a:pt x="229596" y="3129778"/>
                  <a:pt x="232530" y="3127430"/>
                  <a:pt x="232530" y="3123908"/>
                </a:cubicBezTo>
                <a:cubicBezTo>
                  <a:pt x="232530" y="3121558"/>
                  <a:pt x="227836" y="3114518"/>
                  <a:pt x="227836" y="3114518"/>
                </a:cubicBezTo>
                <a:cubicBezTo>
                  <a:pt x="220785" y="3114518"/>
                  <a:pt x="218435" y="3126260"/>
                  <a:pt x="211388" y="3130952"/>
                </a:cubicBezTo>
                <a:cubicBezTo>
                  <a:pt x="209043" y="3130952"/>
                  <a:pt x="204342" y="3130952"/>
                  <a:pt x="201995" y="3130952"/>
                </a:cubicBezTo>
                <a:cubicBezTo>
                  <a:pt x="183208" y="3128603"/>
                  <a:pt x="176157" y="3109818"/>
                  <a:pt x="180858" y="3098078"/>
                </a:cubicBezTo>
                <a:cubicBezTo>
                  <a:pt x="180858" y="3095732"/>
                  <a:pt x="183208" y="3093383"/>
                  <a:pt x="185558" y="3093383"/>
                </a:cubicBezTo>
                <a:cubicBezTo>
                  <a:pt x="187901" y="3093383"/>
                  <a:pt x="194950" y="3098078"/>
                  <a:pt x="201995" y="3105123"/>
                </a:cubicBezTo>
                <a:cubicBezTo>
                  <a:pt x="206693" y="3102775"/>
                  <a:pt x="213738" y="3098078"/>
                  <a:pt x="218435" y="3093383"/>
                </a:cubicBezTo>
                <a:cubicBezTo>
                  <a:pt x="209043" y="3081640"/>
                  <a:pt x="213738" y="3088687"/>
                  <a:pt x="204342" y="3076942"/>
                </a:cubicBezTo>
                <a:cubicBezTo>
                  <a:pt x="211388" y="3067552"/>
                  <a:pt x="209043" y="3069899"/>
                  <a:pt x="213738" y="3067552"/>
                </a:cubicBezTo>
                <a:cubicBezTo>
                  <a:pt x="209043" y="3062857"/>
                  <a:pt x="206693" y="3055809"/>
                  <a:pt x="201995" y="3051114"/>
                </a:cubicBezTo>
                <a:cubicBezTo>
                  <a:pt x="201995" y="3051114"/>
                  <a:pt x="209043" y="3041717"/>
                  <a:pt x="211388" y="3037020"/>
                </a:cubicBezTo>
                <a:lnTo>
                  <a:pt x="220785" y="3032323"/>
                </a:lnTo>
                <a:lnTo>
                  <a:pt x="246622" y="3076942"/>
                </a:lnTo>
                <a:cubicBezTo>
                  <a:pt x="251321" y="3079289"/>
                  <a:pt x="253671" y="3081640"/>
                  <a:pt x="256016" y="3081640"/>
                </a:cubicBezTo>
                <a:cubicBezTo>
                  <a:pt x="263063" y="3081640"/>
                  <a:pt x="270108" y="3076942"/>
                  <a:pt x="277156" y="3074593"/>
                </a:cubicBezTo>
                <a:cubicBezTo>
                  <a:pt x="270108" y="3055809"/>
                  <a:pt x="265413" y="3034673"/>
                  <a:pt x="248972" y="3022930"/>
                </a:cubicBezTo>
                <a:cubicBezTo>
                  <a:pt x="248972" y="3022930"/>
                  <a:pt x="241928" y="3022930"/>
                  <a:pt x="239578" y="3022930"/>
                </a:cubicBezTo>
                <a:lnTo>
                  <a:pt x="232530" y="3013540"/>
                </a:lnTo>
                <a:lnTo>
                  <a:pt x="265413" y="2983012"/>
                </a:lnTo>
                <a:cubicBezTo>
                  <a:pt x="267758" y="2985358"/>
                  <a:pt x="270108" y="2987711"/>
                  <a:pt x="272457" y="2990058"/>
                </a:cubicBezTo>
                <a:cubicBezTo>
                  <a:pt x="274807" y="2994752"/>
                  <a:pt x="267758" y="3004146"/>
                  <a:pt x="270108" y="3008841"/>
                </a:cubicBezTo>
                <a:cubicBezTo>
                  <a:pt x="272457" y="3013540"/>
                  <a:pt x="281856" y="3013540"/>
                  <a:pt x="284200" y="3018240"/>
                </a:cubicBezTo>
                <a:cubicBezTo>
                  <a:pt x="284200" y="3022930"/>
                  <a:pt x="274807" y="3027627"/>
                  <a:pt x="274807" y="3034673"/>
                </a:cubicBezTo>
                <a:cubicBezTo>
                  <a:pt x="274807" y="3041717"/>
                  <a:pt x="279506" y="3048764"/>
                  <a:pt x="284200" y="3051114"/>
                </a:cubicBezTo>
                <a:cubicBezTo>
                  <a:pt x="286550" y="3053460"/>
                  <a:pt x="293598" y="3053460"/>
                  <a:pt x="295948" y="3051114"/>
                </a:cubicBezTo>
                <a:cubicBezTo>
                  <a:pt x="295948" y="3051114"/>
                  <a:pt x="317085" y="3025279"/>
                  <a:pt x="328829" y="3013540"/>
                </a:cubicBezTo>
                <a:lnTo>
                  <a:pt x="338226" y="3020583"/>
                </a:lnTo>
                <a:cubicBezTo>
                  <a:pt x="338226" y="3020583"/>
                  <a:pt x="340576" y="3020583"/>
                  <a:pt x="340576" y="3018240"/>
                </a:cubicBezTo>
                <a:cubicBezTo>
                  <a:pt x="342922" y="3011191"/>
                  <a:pt x="335876" y="3004146"/>
                  <a:pt x="338226" y="2997098"/>
                </a:cubicBezTo>
                <a:cubicBezTo>
                  <a:pt x="342922" y="2983012"/>
                  <a:pt x="364062" y="2945440"/>
                  <a:pt x="366411" y="2943091"/>
                </a:cubicBezTo>
                <a:cubicBezTo>
                  <a:pt x="366411" y="2943091"/>
                  <a:pt x="342922" y="2943091"/>
                  <a:pt x="331178" y="2943091"/>
                </a:cubicBezTo>
                <a:lnTo>
                  <a:pt x="312391" y="2980661"/>
                </a:lnTo>
                <a:cubicBezTo>
                  <a:pt x="300644" y="2975965"/>
                  <a:pt x="288900" y="2971274"/>
                  <a:pt x="288900" y="2950138"/>
                </a:cubicBezTo>
                <a:cubicBezTo>
                  <a:pt x="288900" y="2938394"/>
                  <a:pt x="300644" y="2929000"/>
                  <a:pt x="305341" y="2919605"/>
                </a:cubicBezTo>
                <a:cubicBezTo>
                  <a:pt x="305341" y="2919605"/>
                  <a:pt x="317085" y="2931349"/>
                  <a:pt x="321784" y="2938394"/>
                </a:cubicBezTo>
                <a:lnTo>
                  <a:pt x="328829" y="2933697"/>
                </a:lnTo>
                <a:cubicBezTo>
                  <a:pt x="326484" y="2924304"/>
                  <a:pt x="328829" y="2914908"/>
                  <a:pt x="321784" y="2910210"/>
                </a:cubicBezTo>
                <a:cubicBezTo>
                  <a:pt x="317085" y="2905513"/>
                  <a:pt x="310041" y="2912560"/>
                  <a:pt x="305341" y="2912560"/>
                </a:cubicBezTo>
                <a:cubicBezTo>
                  <a:pt x="298299" y="2910210"/>
                  <a:pt x="288900" y="2900817"/>
                  <a:pt x="288900" y="2896118"/>
                </a:cubicBezTo>
                <a:cubicBezTo>
                  <a:pt x="288900" y="2889074"/>
                  <a:pt x="295948" y="2893770"/>
                  <a:pt x="293598" y="2884375"/>
                </a:cubicBezTo>
                <a:cubicBezTo>
                  <a:pt x="291248" y="2879680"/>
                  <a:pt x="284200" y="2872634"/>
                  <a:pt x="279506" y="2872634"/>
                </a:cubicBezTo>
                <a:cubicBezTo>
                  <a:pt x="279506" y="2872634"/>
                  <a:pt x="272457" y="2877334"/>
                  <a:pt x="270108" y="2882031"/>
                </a:cubicBezTo>
                <a:lnTo>
                  <a:pt x="253671" y="2856199"/>
                </a:lnTo>
                <a:cubicBezTo>
                  <a:pt x="251321" y="2858551"/>
                  <a:pt x="248972" y="2860890"/>
                  <a:pt x="248972" y="2863240"/>
                </a:cubicBezTo>
                <a:cubicBezTo>
                  <a:pt x="239578" y="2903165"/>
                  <a:pt x="284200" y="2912560"/>
                  <a:pt x="284200" y="2914908"/>
                </a:cubicBezTo>
                <a:cubicBezTo>
                  <a:pt x="284200" y="2914908"/>
                  <a:pt x="277156" y="2926650"/>
                  <a:pt x="274807" y="2931349"/>
                </a:cubicBezTo>
                <a:lnTo>
                  <a:pt x="258365" y="2959531"/>
                </a:lnTo>
                <a:cubicBezTo>
                  <a:pt x="258365" y="2945440"/>
                  <a:pt x="265413" y="2926650"/>
                  <a:pt x="258365" y="2912560"/>
                </a:cubicBezTo>
                <a:cubicBezTo>
                  <a:pt x="253671" y="2903165"/>
                  <a:pt x="237228" y="2900817"/>
                  <a:pt x="234879" y="2889074"/>
                </a:cubicBezTo>
                <a:cubicBezTo>
                  <a:pt x="232530" y="2872634"/>
                  <a:pt x="253671" y="2858551"/>
                  <a:pt x="258365" y="2839768"/>
                </a:cubicBezTo>
                <a:cubicBezTo>
                  <a:pt x="258365" y="2839768"/>
                  <a:pt x="256016" y="2832720"/>
                  <a:pt x="256016" y="2830368"/>
                </a:cubicBezTo>
                <a:lnTo>
                  <a:pt x="230182" y="2820972"/>
                </a:lnTo>
                <a:lnTo>
                  <a:pt x="225486" y="2898467"/>
                </a:lnTo>
                <a:lnTo>
                  <a:pt x="213738" y="2896118"/>
                </a:lnTo>
                <a:lnTo>
                  <a:pt x="213738" y="2823324"/>
                </a:lnTo>
                <a:cubicBezTo>
                  <a:pt x="211388" y="2804541"/>
                  <a:pt x="201995" y="2785754"/>
                  <a:pt x="206693" y="2766962"/>
                </a:cubicBezTo>
                <a:cubicBezTo>
                  <a:pt x="206693" y="2766962"/>
                  <a:pt x="218435" y="2748183"/>
                  <a:pt x="223135" y="2738792"/>
                </a:cubicBezTo>
                <a:lnTo>
                  <a:pt x="227836" y="2741142"/>
                </a:lnTo>
                <a:cubicBezTo>
                  <a:pt x="232530" y="2788103"/>
                  <a:pt x="234879" y="2795149"/>
                  <a:pt x="253671" y="2799850"/>
                </a:cubicBezTo>
                <a:cubicBezTo>
                  <a:pt x="263063" y="2802198"/>
                  <a:pt x="270108" y="2795149"/>
                  <a:pt x="277156" y="2792802"/>
                </a:cubicBezTo>
                <a:cubicBezTo>
                  <a:pt x="274807" y="2788103"/>
                  <a:pt x="272457" y="2785754"/>
                  <a:pt x="270108" y="2783408"/>
                </a:cubicBezTo>
                <a:cubicBezTo>
                  <a:pt x="265413" y="2776361"/>
                  <a:pt x="260714" y="2766962"/>
                  <a:pt x="260714" y="2757578"/>
                </a:cubicBezTo>
                <a:cubicBezTo>
                  <a:pt x="260714" y="2752881"/>
                  <a:pt x="265413" y="2748183"/>
                  <a:pt x="265413" y="2748183"/>
                </a:cubicBezTo>
                <a:cubicBezTo>
                  <a:pt x="277156" y="2743490"/>
                  <a:pt x="279506" y="2766962"/>
                  <a:pt x="291248" y="2771664"/>
                </a:cubicBezTo>
                <a:cubicBezTo>
                  <a:pt x="305341" y="2778709"/>
                  <a:pt x="305341" y="2741142"/>
                  <a:pt x="317085" y="2734090"/>
                </a:cubicBezTo>
                <a:cubicBezTo>
                  <a:pt x="321784" y="2731739"/>
                  <a:pt x="326484" y="2731739"/>
                  <a:pt x="331178" y="2734090"/>
                </a:cubicBezTo>
                <a:cubicBezTo>
                  <a:pt x="331178" y="2734090"/>
                  <a:pt x="333528" y="2741142"/>
                  <a:pt x="333528" y="2743490"/>
                </a:cubicBezTo>
                <a:lnTo>
                  <a:pt x="347620" y="2752881"/>
                </a:lnTo>
                <a:cubicBezTo>
                  <a:pt x="342922" y="2762275"/>
                  <a:pt x="340576" y="2774014"/>
                  <a:pt x="338226" y="2785754"/>
                </a:cubicBezTo>
                <a:cubicBezTo>
                  <a:pt x="338226" y="2790452"/>
                  <a:pt x="335876" y="2792802"/>
                  <a:pt x="335876" y="2795149"/>
                </a:cubicBezTo>
                <a:cubicBezTo>
                  <a:pt x="338226" y="2797500"/>
                  <a:pt x="340576" y="2799850"/>
                  <a:pt x="342922" y="2802198"/>
                </a:cubicBezTo>
                <a:cubicBezTo>
                  <a:pt x="347620" y="2795149"/>
                  <a:pt x="349970" y="2783408"/>
                  <a:pt x="357014" y="2778709"/>
                </a:cubicBezTo>
                <a:cubicBezTo>
                  <a:pt x="361714" y="2776361"/>
                  <a:pt x="368761" y="2776361"/>
                  <a:pt x="371112" y="2778709"/>
                </a:cubicBezTo>
                <a:cubicBezTo>
                  <a:pt x="373456" y="2781055"/>
                  <a:pt x="371112" y="2785754"/>
                  <a:pt x="371112" y="2788103"/>
                </a:cubicBezTo>
                <a:cubicBezTo>
                  <a:pt x="368761" y="2797500"/>
                  <a:pt x="366411" y="2799850"/>
                  <a:pt x="349970" y="2804541"/>
                </a:cubicBezTo>
                <a:cubicBezTo>
                  <a:pt x="349970" y="2804541"/>
                  <a:pt x="357014" y="2811583"/>
                  <a:pt x="361714" y="2816277"/>
                </a:cubicBezTo>
                <a:lnTo>
                  <a:pt x="382854" y="2788103"/>
                </a:lnTo>
                <a:lnTo>
                  <a:pt x="396941" y="2788103"/>
                </a:lnTo>
                <a:cubicBezTo>
                  <a:pt x="396941" y="2788103"/>
                  <a:pt x="394596" y="2790452"/>
                  <a:pt x="394596" y="2792802"/>
                </a:cubicBezTo>
                <a:lnTo>
                  <a:pt x="394596" y="2804541"/>
                </a:lnTo>
                <a:lnTo>
                  <a:pt x="436874" y="2748183"/>
                </a:lnTo>
                <a:lnTo>
                  <a:pt x="450967" y="2757578"/>
                </a:lnTo>
                <a:lnTo>
                  <a:pt x="415734" y="2825671"/>
                </a:lnTo>
                <a:lnTo>
                  <a:pt x="425132" y="2825671"/>
                </a:lnTo>
                <a:cubicBezTo>
                  <a:pt x="462709" y="2781055"/>
                  <a:pt x="486198" y="2757578"/>
                  <a:pt x="497945" y="2757578"/>
                </a:cubicBezTo>
                <a:cubicBezTo>
                  <a:pt x="502645" y="2757578"/>
                  <a:pt x="507337" y="2762275"/>
                  <a:pt x="507337" y="2766962"/>
                </a:cubicBezTo>
                <a:cubicBezTo>
                  <a:pt x="507337" y="2766962"/>
                  <a:pt x="467409" y="2839768"/>
                  <a:pt x="462709" y="2865594"/>
                </a:cubicBezTo>
                <a:cubicBezTo>
                  <a:pt x="486198" y="2830368"/>
                  <a:pt x="561359" y="2712939"/>
                  <a:pt x="561359" y="2708237"/>
                </a:cubicBezTo>
                <a:cubicBezTo>
                  <a:pt x="561359" y="2703536"/>
                  <a:pt x="559011" y="2701186"/>
                  <a:pt x="559011" y="2698837"/>
                </a:cubicBezTo>
                <a:cubicBezTo>
                  <a:pt x="559011" y="2687084"/>
                  <a:pt x="580151" y="2684734"/>
                  <a:pt x="584850" y="2672983"/>
                </a:cubicBezTo>
                <a:cubicBezTo>
                  <a:pt x="584850" y="2668282"/>
                  <a:pt x="582500" y="2665930"/>
                  <a:pt x="582500" y="2663581"/>
                </a:cubicBezTo>
                <a:cubicBezTo>
                  <a:pt x="587201" y="2651830"/>
                  <a:pt x="601293" y="2642428"/>
                  <a:pt x="608338" y="2633028"/>
                </a:cubicBezTo>
                <a:cubicBezTo>
                  <a:pt x="608338" y="2633028"/>
                  <a:pt x="613036" y="2637729"/>
                  <a:pt x="615386" y="2640079"/>
                </a:cubicBezTo>
                <a:lnTo>
                  <a:pt x="613036" y="2665930"/>
                </a:lnTo>
                <a:lnTo>
                  <a:pt x="704633" y="2717641"/>
                </a:lnTo>
                <a:cubicBezTo>
                  <a:pt x="706983" y="2722341"/>
                  <a:pt x="709328" y="2727041"/>
                  <a:pt x="711676" y="2734090"/>
                </a:cubicBezTo>
                <a:cubicBezTo>
                  <a:pt x="702283" y="2745836"/>
                  <a:pt x="695234" y="2759929"/>
                  <a:pt x="688190" y="2774014"/>
                </a:cubicBezTo>
                <a:lnTo>
                  <a:pt x="683493" y="2776361"/>
                </a:lnTo>
                <a:lnTo>
                  <a:pt x="685840" y="2778709"/>
                </a:lnTo>
                <a:cubicBezTo>
                  <a:pt x="624778" y="2900817"/>
                  <a:pt x="629478" y="3060507"/>
                  <a:pt x="706983" y="3184971"/>
                </a:cubicBezTo>
                <a:cubicBezTo>
                  <a:pt x="706983" y="3187318"/>
                  <a:pt x="706983" y="3187318"/>
                  <a:pt x="706983" y="3187318"/>
                </a:cubicBezTo>
                <a:cubicBezTo>
                  <a:pt x="711676" y="3194364"/>
                  <a:pt x="714026" y="3201406"/>
                  <a:pt x="718726" y="3206106"/>
                </a:cubicBezTo>
                <a:cubicBezTo>
                  <a:pt x="711676" y="3210801"/>
                  <a:pt x="706983" y="3215498"/>
                  <a:pt x="699934" y="3215498"/>
                </a:cubicBezTo>
                <a:cubicBezTo>
                  <a:pt x="683493" y="3213150"/>
                  <a:pt x="674098" y="3201406"/>
                  <a:pt x="667050" y="3184971"/>
                </a:cubicBezTo>
                <a:cubicBezTo>
                  <a:pt x="662355" y="3187318"/>
                  <a:pt x="655307" y="3189668"/>
                  <a:pt x="650613" y="3192015"/>
                </a:cubicBezTo>
                <a:cubicBezTo>
                  <a:pt x="652963" y="3194364"/>
                  <a:pt x="652963" y="3196710"/>
                  <a:pt x="655307" y="3199057"/>
                </a:cubicBezTo>
                <a:cubicBezTo>
                  <a:pt x="648265" y="3199057"/>
                  <a:pt x="641221" y="3203754"/>
                  <a:pt x="636520" y="3199057"/>
                </a:cubicBezTo>
                <a:cubicBezTo>
                  <a:pt x="636520" y="3199057"/>
                  <a:pt x="636520" y="3184971"/>
                  <a:pt x="631828" y="3180274"/>
                </a:cubicBezTo>
                <a:lnTo>
                  <a:pt x="622428" y="3173228"/>
                </a:lnTo>
                <a:lnTo>
                  <a:pt x="547267" y="3168532"/>
                </a:lnTo>
                <a:lnTo>
                  <a:pt x="521430" y="3156790"/>
                </a:lnTo>
                <a:lnTo>
                  <a:pt x="469760" y="3168532"/>
                </a:lnTo>
                <a:cubicBezTo>
                  <a:pt x="467409" y="3166181"/>
                  <a:pt x="467409" y="3163835"/>
                  <a:pt x="465059" y="3161485"/>
                </a:cubicBezTo>
                <a:cubicBezTo>
                  <a:pt x="481502" y="3149744"/>
                  <a:pt x="490896" y="3149744"/>
                  <a:pt x="490896" y="3145047"/>
                </a:cubicBezTo>
                <a:cubicBezTo>
                  <a:pt x="493245" y="3140349"/>
                  <a:pt x="488547" y="3138001"/>
                  <a:pt x="488547" y="3135652"/>
                </a:cubicBezTo>
                <a:cubicBezTo>
                  <a:pt x="488547" y="3130952"/>
                  <a:pt x="493245" y="3130952"/>
                  <a:pt x="495595" y="3128603"/>
                </a:cubicBezTo>
                <a:cubicBezTo>
                  <a:pt x="495595" y="3128603"/>
                  <a:pt x="500295" y="3138001"/>
                  <a:pt x="512037" y="3140349"/>
                </a:cubicBezTo>
                <a:lnTo>
                  <a:pt x="514388" y="3135652"/>
                </a:lnTo>
                <a:cubicBezTo>
                  <a:pt x="507337" y="3130952"/>
                  <a:pt x="497945" y="3126260"/>
                  <a:pt x="497945" y="3119216"/>
                </a:cubicBezTo>
                <a:cubicBezTo>
                  <a:pt x="497945" y="3114518"/>
                  <a:pt x="504987" y="3114518"/>
                  <a:pt x="504987" y="3109818"/>
                </a:cubicBezTo>
                <a:cubicBezTo>
                  <a:pt x="504987" y="3107472"/>
                  <a:pt x="502645" y="3105123"/>
                  <a:pt x="502645" y="3102775"/>
                </a:cubicBezTo>
                <a:cubicBezTo>
                  <a:pt x="500295" y="3105123"/>
                  <a:pt x="500295" y="3107472"/>
                  <a:pt x="497945" y="3109818"/>
                </a:cubicBezTo>
                <a:cubicBezTo>
                  <a:pt x="495595" y="3114518"/>
                  <a:pt x="493245" y="3121558"/>
                  <a:pt x="486198" y="3123908"/>
                </a:cubicBezTo>
                <a:cubicBezTo>
                  <a:pt x="486198" y="3123908"/>
                  <a:pt x="479153" y="3121558"/>
                  <a:pt x="476803" y="3119216"/>
                </a:cubicBezTo>
                <a:lnTo>
                  <a:pt x="476803" y="3109818"/>
                </a:lnTo>
                <a:cubicBezTo>
                  <a:pt x="465059" y="3112168"/>
                  <a:pt x="455667" y="3116866"/>
                  <a:pt x="443918" y="3119216"/>
                </a:cubicBezTo>
                <a:cubicBezTo>
                  <a:pt x="443918" y="3119216"/>
                  <a:pt x="450967" y="3128603"/>
                  <a:pt x="450967" y="3145047"/>
                </a:cubicBezTo>
                <a:lnTo>
                  <a:pt x="425132" y="3138001"/>
                </a:lnTo>
                <a:lnTo>
                  <a:pt x="399291" y="3187318"/>
                </a:lnTo>
                <a:cubicBezTo>
                  <a:pt x="394596" y="3192015"/>
                  <a:pt x="389897" y="3199057"/>
                  <a:pt x="382854" y="3199057"/>
                </a:cubicBezTo>
                <a:cubicBezTo>
                  <a:pt x="372282" y="3199057"/>
                  <a:pt x="368317" y="3199057"/>
                  <a:pt x="363036" y="3185191"/>
                </a:cubicBezTo>
                <a:lnTo>
                  <a:pt x="358031" y="3169393"/>
                </a:lnTo>
                <a:lnTo>
                  <a:pt x="365235" y="3158844"/>
                </a:lnTo>
                <a:cubicBezTo>
                  <a:pt x="368172" y="3157374"/>
                  <a:pt x="371112" y="3157964"/>
                  <a:pt x="373456" y="3159135"/>
                </a:cubicBezTo>
                <a:cubicBezTo>
                  <a:pt x="375805" y="3159135"/>
                  <a:pt x="378154" y="3161485"/>
                  <a:pt x="378154" y="3163835"/>
                </a:cubicBezTo>
                <a:cubicBezTo>
                  <a:pt x="380504" y="3168532"/>
                  <a:pt x="378154" y="3170882"/>
                  <a:pt x="378154" y="3173228"/>
                </a:cubicBezTo>
                <a:cubicBezTo>
                  <a:pt x="382854" y="3184971"/>
                  <a:pt x="399291" y="3175574"/>
                  <a:pt x="403989" y="3166181"/>
                </a:cubicBezTo>
                <a:cubicBezTo>
                  <a:pt x="406339" y="3161485"/>
                  <a:pt x="399291" y="3154437"/>
                  <a:pt x="401641" y="3149744"/>
                </a:cubicBezTo>
                <a:cubicBezTo>
                  <a:pt x="403989" y="3145047"/>
                  <a:pt x="415734" y="3147393"/>
                  <a:pt x="420431" y="3142698"/>
                </a:cubicBezTo>
                <a:cubicBezTo>
                  <a:pt x="422782" y="3140349"/>
                  <a:pt x="418084" y="3135652"/>
                  <a:pt x="420431" y="3133303"/>
                </a:cubicBezTo>
                <a:cubicBezTo>
                  <a:pt x="425132" y="3128603"/>
                  <a:pt x="432174" y="3128603"/>
                  <a:pt x="434525" y="3123908"/>
                </a:cubicBezTo>
                <a:cubicBezTo>
                  <a:pt x="434525" y="3121558"/>
                  <a:pt x="434525" y="3116866"/>
                  <a:pt x="434525" y="3114518"/>
                </a:cubicBezTo>
                <a:cubicBezTo>
                  <a:pt x="436874" y="3107472"/>
                  <a:pt x="448616" y="3086336"/>
                  <a:pt x="462709" y="3088687"/>
                </a:cubicBezTo>
                <a:cubicBezTo>
                  <a:pt x="469760" y="3088687"/>
                  <a:pt x="472110" y="3098078"/>
                  <a:pt x="479153" y="3102775"/>
                </a:cubicBezTo>
                <a:cubicBezTo>
                  <a:pt x="479153" y="3100425"/>
                  <a:pt x="481502" y="3098078"/>
                  <a:pt x="481502" y="3095732"/>
                </a:cubicBezTo>
                <a:cubicBezTo>
                  <a:pt x="481502" y="3091033"/>
                  <a:pt x="479153" y="3088687"/>
                  <a:pt x="481502" y="3086336"/>
                </a:cubicBezTo>
                <a:cubicBezTo>
                  <a:pt x="483852" y="3081640"/>
                  <a:pt x="488547" y="3081640"/>
                  <a:pt x="490896" y="3076942"/>
                </a:cubicBezTo>
                <a:cubicBezTo>
                  <a:pt x="490896" y="3072247"/>
                  <a:pt x="490896" y="3069899"/>
                  <a:pt x="490896" y="3067552"/>
                </a:cubicBezTo>
                <a:cubicBezTo>
                  <a:pt x="490896" y="3065200"/>
                  <a:pt x="476803" y="3053460"/>
                  <a:pt x="469760" y="3051114"/>
                </a:cubicBezTo>
                <a:cubicBezTo>
                  <a:pt x="465059" y="3051114"/>
                  <a:pt x="462709" y="3051114"/>
                  <a:pt x="465059" y="3053460"/>
                </a:cubicBezTo>
                <a:cubicBezTo>
                  <a:pt x="467409" y="3055809"/>
                  <a:pt x="469760" y="3058159"/>
                  <a:pt x="469760" y="3060507"/>
                </a:cubicBezTo>
                <a:cubicBezTo>
                  <a:pt x="469760" y="3062857"/>
                  <a:pt x="467409" y="3067552"/>
                  <a:pt x="465059" y="3067552"/>
                </a:cubicBezTo>
                <a:cubicBezTo>
                  <a:pt x="448616" y="3072247"/>
                  <a:pt x="441569" y="3065200"/>
                  <a:pt x="432174" y="3051114"/>
                </a:cubicBezTo>
                <a:cubicBezTo>
                  <a:pt x="432174" y="3051114"/>
                  <a:pt x="429826" y="3048764"/>
                  <a:pt x="429826" y="3048764"/>
                </a:cubicBezTo>
                <a:cubicBezTo>
                  <a:pt x="429826" y="3048764"/>
                  <a:pt x="408689" y="3051114"/>
                  <a:pt x="399291" y="3051114"/>
                </a:cubicBezTo>
                <a:lnTo>
                  <a:pt x="399291" y="3060507"/>
                </a:lnTo>
                <a:cubicBezTo>
                  <a:pt x="371112" y="3060507"/>
                  <a:pt x="357014" y="3074593"/>
                  <a:pt x="364062" y="3093383"/>
                </a:cubicBezTo>
                <a:cubicBezTo>
                  <a:pt x="366411" y="3095732"/>
                  <a:pt x="368761" y="3098078"/>
                  <a:pt x="371112" y="3098078"/>
                </a:cubicBezTo>
                <a:cubicBezTo>
                  <a:pt x="375805" y="3098078"/>
                  <a:pt x="378154" y="3098078"/>
                  <a:pt x="408689" y="3069899"/>
                </a:cubicBezTo>
                <a:cubicBezTo>
                  <a:pt x="413389" y="3065200"/>
                  <a:pt x="415734" y="3062857"/>
                  <a:pt x="420431" y="3065200"/>
                </a:cubicBezTo>
                <a:cubicBezTo>
                  <a:pt x="429826" y="3067552"/>
                  <a:pt x="434525" y="3074593"/>
                  <a:pt x="441569" y="3079289"/>
                </a:cubicBezTo>
                <a:cubicBezTo>
                  <a:pt x="434525" y="3086336"/>
                  <a:pt x="429826" y="3095732"/>
                  <a:pt x="420431" y="3098078"/>
                </a:cubicBezTo>
                <a:cubicBezTo>
                  <a:pt x="413389" y="3098078"/>
                  <a:pt x="406339" y="3095732"/>
                  <a:pt x="403989" y="3093383"/>
                </a:cubicBezTo>
                <a:cubicBezTo>
                  <a:pt x="403989" y="3093383"/>
                  <a:pt x="413389" y="3116866"/>
                  <a:pt x="418084" y="3128603"/>
                </a:cubicBezTo>
                <a:lnTo>
                  <a:pt x="385199" y="3145047"/>
                </a:lnTo>
                <a:cubicBezTo>
                  <a:pt x="380504" y="3140349"/>
                  <a:pt x="378154" y="3138001"/>
                  <a:pt x="375805" y="3133303"/>
                </a:cubicBezTo>
                <a:cubicBezTo>
                  <a:pt x="371112" y="3138001"/>
                  <a:pt x="371112" y="3142698"/>
                  <a:pt x="366411" y="3142698"/>
                </a:cubicBezTo>
                <a:cubicBezTo>
                  <a:pt x="354669" y="3142698"/>
                  <a:pt x="352319" y="3119216"/>
                  <a:pt x="340576" y="3116866"/>
                </a:cubicBezTo>
                <a:cubicBezTo>
                  <a:pt x="333528" y="3116866"/>
                  <a:pt x="331178" y="3142698"/>
                  <a:pt x="331178" y="3145047"/>
                </a:cubicBezTo>
                <a:cubicBezTo>
                  <a:pt x="335876" y="3152091"/>
                  <a:pt x="347620" y="3149744"/>
                  <a:pt x="352319" y="3154437"/>
                </a:cubicBezTo>
                <a:cubicBezTo>
                  <a:pt x="354669" y="3156788"/>
                  <a:pt x="355253" y="3159722"/>
                  <a:pt x="355549" y="3162658"/>
                </a:cubicBezTo>
                <a:lnTo>
                  <a:pt x="356344" y="3167101"/>
                </a:lnTo>
                <a:lnTo>
                  <a:pt x="349678" y="3176159"/>
                </a:lnTo>
                <a:cubicBezTo>
                  <a:pt x="347032" y="3179688"/>
                  <a:pt x="344097" y="3182622"/>
                  <a:pt x="340576" y="3182622"/>
                </a:cubicBezTo>
                <a:cubicBezTo>
                  <a:pt x="333528" y="3182622"/>
                  <a:pt x="328829" y="3173228"/>
                  <a:pt x="324134" y="3173228"/>
                </a:cubicBezTo>
                <a:cubicBezTo>
                  <a:pt x="312391" y="3170882"/>
                  <a:pt x="302992" y="3177926"/>
                  <a:pt x="291248" y="3180274"/>
                </a:cubicBezTo>
                <a:cubicBezTo>
                  <a:pt x="291248" y="3180274"/>
                  <a:pt x="312391" y="3180274"/>
                  <a:pt x="321784" y="3189668"/>
                </a:cubicBezTo>
                <a:lnTo>
                  <a:pt x="319434" y="3199057"/>
                </a:lnTo>
                <a:lnTo>
                  <a:pt x="347620" y="3201406"/>
                </a:lnTo>
                <a:cubicBezTo>
                  <a:pt x="352319" y="3201406"/>
                  <a:pt x="354669" y="3201406"/>
                  <a:pt x="357014" y="3201406"/>
                </a:cubicBezTo>
                <a:cubicBezTo>
                  <a:pt x="368761" y="3210801"/>
                  <a:pt x="373456" y="3215498"/>
                  <a:pt x="373456" y="3217848"/>
                </a:cubicBezTo>
                <a:cubicBezTo>
                  <a:pt x="375805" y="3222544"/>
                  <a:pt x="368761" y="3229594"/>
                  <a:pt x="371112" y="3234296"/>
                </a:cubicBezTo>
                <a:cubicBezTo>
                  <a:pt x="373456" y="3238995"/>
                  <a:pt x="378154" y="3238995"/>
                  <a:pt x="382854" y="3241348"/>
                </a:cubicBezTo>
                <a:cubicBezTo>
                  <a:pt x="387548" y="3234296"/>
                  <a:pt x="392247" y="3229594"/>
                  <a:pt x="396941" y="3224895"/>
                </a:cubicBezTo>
                <a:cubicBezTo>
                  <a:pt x="399291" y="3222544"/>
                  <a:pt x="399291" y="3222544"/>
                  <a:pt x="401641" y="3220195"/>
                </a:cubicBezTo>
                <a:cubicBezTo>
                  <a:pt x="406339" y="3227243"/>
                  <a:pt x="413389" y="3234296"/>
                  <a:pt x="415734" y="3241348"/>
                </a:cubicBezTo>
                <a:cubicBezTo>
                  <a:pt x="415734" y="3248400"/>
                  <a:pt x="415734" y="3248400"/>
                  <a:pt x="408689" y="3253094"/>
                </a:cubicBezTo>
                <a:cubicBezTo>
                  <a:pt x="403989" y="3255452"/>
                  <a:pt x="401641" y="3255452"/>
                  <a:pt x="399291" y="3257798"/>
                </a:cubicBezTo>
                <a:cubicBezTo>
                  <a:pt x="396941" y="3255452"/>
                  <a:pt x="389897" y="3260144"/>
                  <a:pt x="387548" y="3257798"/>
                </a:cubicBezTo>
                <a:cubicBezTo>
                  <a:pt x="392247" y="3264857"/>
                  <a:pt x="406339" y="3264857"/>
                  <a:pt x="406339" y="3274273"/>
                </a:cubicBezTo>
                <a:cubicBezTo>
                  <a:pt x="406339" y="3278939"/>
                  <a:pt x="401641" y="3285961"/>
                  <a:pt x="401641" y="3290651"/>
                </a:cubicBezTo>
                <a:cubicBezTo>
                  <a:pt x="401641" y="3290651"/>
                  <a:pt x="418084" y="3288292"/>
                  <a:pt x="425132" y="3285961"/>
                </a:cubicBezTo>
                <a:lnTo>
                  <a:pt x="425132" y="3304700"/>
                </a:lnTo>
                <a:lnTo>
                  <a:pt x="382854" y="3304700"/>
                </a:lnTo>
                <a:cubicBezTo>
                  <a:pt x="375805" y="3309400"/>
                  <a:pt x="366411" y="3316463"/>
                  <a:pt x="357014" y="3316463"/>
                </a:cubicBezTo>
                <a:cubicBezTo>
                  <a:pt x="354669" y="3316463"/>
                  <a:pt x="352319" y="3311755"/>
                  <a:pt x="349970" y="3311755"/>
                </a:cubicBezTo>
                <a:cubicBezTo>
                  <a:pt x="347620" y="3311755"/>
                  <a:pt x="345271" y="3314106"/>
                  <a:pt x="342922" y="3316463"/>
                </a:cubicBezTo>
                <a:cubicBezTo>
                  <a:pt x="340576" y="3321157"/>
                  <a:pt x="345271" y="3323513"/>
                  <a:pt x="345271" y="3325857"/>
                </a:cubicBezTo>
                <a:cubicBezTo>
                  <a:pt x="338226" y="3325857"/>
                  <a:pt x="331178" y="3328206"/>
                  <a:pt x="324134" y="3325857"/>
                </a:cubicBezTo>
                <a:cubicBezTo>
                  <a:pt x="324134" y="3325857"/>
                  <a:pt x="312391" y="3318807"/>
                  <a:pt x="307691" y="3311755"/>
                </a:cubicBezTo>
                <a:lnTo>
                  <a:pt x="300644" y="3316463"/>
                </a:lnTo>
                <a:lnTo>
                  <a:pt x="314736" y="3347004"/>
                </a:lnTo>
                <a:cubicBezTo>
                  <a:pt x="314736" y="3351665"/>
                  <a:pt x="317085" y="3356363"/>
                  <a:pt x="314736" y="3361060"/>
                </a:cubicBezTo>
                <a:cubicBezTo>
                  <a:pt x="312391" y="3363409"/>
                  <a:pt x="312391" y="3365758"/>
                  <a:pt x="310041" y="3368107"/>
                </a:cubicBezTo>
                <a:cubicBezTo>
                  <a:pt x="317085" y="3365758"/>
                  <a:pt x="324134" y="3361060"/>
                  <a:pt x="331178" y="3361060"/>
                </a:cubicBezTo>
                <a:cubicBezTo>
                  <a:pt x="335876" y="3361060"/>
                  <a:pt x="345271" y="3368107"/>
                  <a:pt x="345271" y="3370455"/>
                </a:cubicBezTo>
                <a:cubicBezTo>
                  <a:pt x="347620" y="3377502"/>
                  <a:pt x="333528" y="3379851"/>
                  <a:pt x="331178" y="3386897"/>
                </a:cubicBezTo>
                <a:cubicBezTo>
                  <a:pt x="331178" y="3391595"/>
                  <a:pt x="338226" y="3396292"/>
                  <a:pt x="338226" y="3403339"/>
                </a:cubicBezTo>
                <a:cubicBezTo>
                  <a:pt x="335876" y="3405687"/>
                  <a:pt x="331178" y="3408036"/>
                  <a:pt x="331178" y="3410385"/>
                </a:cubicBezTo>
                <a:cubicBezTo>
                  <a:pt x="331178" y="3410385"/>
                  <a:pt x="331178" y="3422129"/>
                  <a:pt x="331178" y="3429175"/>
                </a:cubicBezTo>
                <a:lnTo>
                  <a:pt x="340576" y="3429175"/>
                </a:lnTo>
                <a:lnTo>
                  <a:pt x="345271" y="3462058"/>
                </a:lnTo>
                <a:cubicBezTo>
                  <a:pt x="345271" y="3462058"/>
                  <a:pt x="347620" y="3464407"/>
                  <a:pt x="347620" y="3464407"/>
                </a:cubicBezTo>
                <a:cubicBezTo>
                  <a:pt x="359363" y="3450314"/>
                  <a:pt x="354669" y="3455012"/>
                  <a:pt x="361714" y="3445616"/>
                </a:cubicBezTo>
                <a:cubicBezTo>
                  <a:pt x="361714" y="3445616"/>
                  <a:pt x="359363" y="3438570"/>
                  <a:pt x="359363" y="3436221"/>
                </a:cubicBezTo>
                <a:lnTo>
                  <a:pt x="359363" y="3426826"/>
                </a:lnTo>
                <a:lnTo>
                  <a:pt x="392247" y="3410385"/>
                </a:lnTo>
                <a:cubicBezTo>
                  <a:pt x="392247" y="3410385"/>
                  <a:pt x="394596" y="3417431"/>
                  <a:pt x="418084" y="3419780"/>
                </a:cubicBezTo>
                <a:lnTo>
                  <a:pt x="425132" y="3429175"/>
                </a:lnTo>
                <a:lnTo>
                  <a:pt x="399291" y="3445616"/>
                </a:lnTo>
                <a:cubicBezTo>
                  <a:pt x="396941" y="3445616"/>
                  <a:pt x="394596" y="3445616"/>
                  <a:pt x="392247" y="3447965"/>
                </a:cubicBezTo>
                <a:cubicBezTo>
                  <a:pt x="389897" y="3450314"/>
                  <a:pt x="389897" y="3455012"/>
                  <a:pt x="392247" y="3457360"/>
                </a:cubicBezTo>
                <a:cubicBezTo>
                  <a:pt x="396941" y="3466756"/>
                  <a:pt x="408689" y="3464407"/>
                  <a:pt x="413389" y="3471453"/>
                </a:cubicBezTo>
                <a:cubicBezTo>
                  <a:pt x="415734" y="3473802"/>
                  <a:pt x="413389" y="3478499"/>
                  <a:pt x="413389" y="3480848"/>
                </a:cubicBezTo>
                <a:lnTo>
                  <a:pt x="408091" y="3485263"/>
                </a:lnTo>
                <a:lnTo>
                  <a:pt x="415718" y="3485546"/>
                </a:lnTo>
                <a:cubicBezTo>
                  <a:pt x="418067" y="3485546"/>
                  <a:pt x="418067" y="3487894"/>
                  <a:pt x="420415" y="3490243"/>
                </a:cubicBezTo>
                <a:cubicBezTo>
                  <a:pt x="422764" y="3490243"/>
                  <a:pt x="422764" y="3492592"/>
                  <a:pt x="425115" y="3492592"/>
                </a:cubicBezTo>
                <a:cubicBezTo>
                  <a:pt x="427465" y="3494941"/>
                  <a:pt x="432159" y="3492592"/>
                  <a:pt x="434508" y="3490243"/>
                </a:cubicBezTo>
                <a:cubicBezTo>
                  <a:pt x="436857" y="3487894"/>
                  <a:pt x="434508" y="3483197"/>
                  <a:pt x="436857" y="3480848"/>
                </a:cubicBezTo>
                <a:cubicBezTo>
                  <a:pt x="439207" y="3478499"/>
                  <a:pt x="448601" y="3469104"/>
                  <a:pt x="472088" y="3464407"/>
                </a:cubicBezTo>
                <a:cubicBezTo>
                  <a:pt x="476786" y="3462058"/>
                  <a:pt x="483835" y="3462058"/>
                  <a:pt x="488530" y="3464407"/>
                </a:cubicBezTo>
                <a:cubicBezTo>
                  <a:pt x="493227" y="3466756"/>
                  <a:pt x="493227" y="3476151"/>
                  <a:pt x="500278" y="3478499"/>
                </a:cubicBezTo>
                <a:cubicBezTo>
                  <a:pt x="504971" y="3478499"/>
                  <a:pt x="507320" y="3476151"/>
                  <a:pt x="509670" y="3476151"/>
                </a:cubicBezTo>
                <a:cubicBezTo>
                  <a:pt x="514366" y="3476151"/>
                  <a:pt x="516715" y="3476151"/>
                  <a:pt x="519064" y="3478499"/>
                </a:cubicBezTo>
                <a:cubicBezTo>
                  <a:pt x="521413" y="3480848"/>
                  <a:pt x="521413" y="3485546"/>
                  <a:pt x="519064" y="3487894"/>
                </a:cubicBezTo>
                <a:cubicBezTo>
                  <a:pt x="519064" y="3487894"/>
                  <a:pt x="514366" y="3492592"/>
                  <a:pt x="512020" y="3494941"/>
                </a:cubicBezTo>
                <a:lnTo>
                  <a:pt x="516715" y="3504336"/>
                </a:lnTo>
                <a:lnTo>
                  <a:pt x="587183" y="3509034"/>
                </a:lnTo>
                <a:cubicBezTo>
                  <a:pt x="605970" y="3509034"/>
                  <a:pt x="622411" y="3501987"/>
                  <a:pt x="638853" y="3501987"/>
                </a:cubicBezTo>
                <a:cubicBezTo>
                  <a:pt x="648246" y="3501987"/>
                  <a:pt x="655296" y="3509034"/>
                  <a:pt x="664688" y="3506685"/>
                </a:cubicBezTo>
                <a:cubicBezTo>
                  <a:pt x="669389" y="3504336"/>
                  <a:pt x="671734" y="3499638"/>
                  <a:pt x="674083" y="3499638"/>
                </a:cubicBezTo>
                <a:cubicBezTo>
                  <a:pt x="721059" y="3494941"/>
                  <a:pt x="765686" y="3516080"/>
                  <a:pt x="810314" y="3511382"/>
                </a:cubicBezTo>
                <a:cubicBezTo>
                  <a:pt x="833800" y="3511382"/>
                  <a:pt x="854942" y="3504336"/>
                  <a:pt x="878427" y="3499638"/>
                </a:cubicBezTo>
                <a:cubicBezTo>
                  <a:pt x="859637" y="3497290"/>
                  <a:pt x="840850" y="3490243"/>
                  <a:pt x="819707" y="3490243"/>
                </a:cubicBezTo>
                <a:cubicBezTo>
                  <a:pt x="800917" y="3490243"/>
                  <a:pt x="784479" y="3497290"/>
                  <a:pt x="768037" y="3494941"/>
                </a:cubicBezTo>
                <a:cubicBezTo>
                  <a:pt x="758638" y="3494941"/>
                  <a:pt x="751594" y="3487894"/>
                  <a:pt x="742197" y="3487894"/>
                </a:cubicBezTo>
                <a:cubicBezTo>
                  <a:pt x="718709" y="3485546"/>
                  <a:pt x="692874" y="3492592"/>
                  <a:pt x="667039" y="3492592"/>
                </a:cubicBezTo>
                <a:cubicBezTo>
                  <a:pt x="624761" y="3490243"/>
                  <a:pt x="577783" y="3513731"/>
                  <a:pt x="544901" y="3487894"/>
                </a:cubicBezTo>
                <a:cubicBezTo>
                  <a:pt x="540205" y="3485546"/>
                  <a:pt x="540205" y="3478499"/>
                  <a:pt x="540205" y="3471453"/>
                </a:cubicBezTo>
                <a:cubicBezTo>
                  <a:pt x="540205" y="3466756"/>
                  <a:pt x="547249" y="3457360"/>
                  <a:pt x="549598" y="3457360"/>
                </a:cubicBezTo>
                <a:cubicBezTo>
                  <a:pt x="558992" y="3455012"/>
                  <a:pt x="566040" y="3459709"/>
                  <a:pt x="575435" y="3459709"/>
                </a:cubicBezTo>
                <a:cubicBezTo>
                  <a:pt x="580133" y="3459709"/>
                  <a:pt x="582483" y="3457360"/>
                  <a:pt x="584833" y="3457360"/>
                </a:cubicBezTo>
                <a:cubicBezTo>
                  <a:pt x="596576" y="3459709"/>
                  <a:pt x="601270" y="3473802"/>
                  <a:pt x="610668" y="3476151"/>
                </a:cubicBezTo>
                <a:cubicBezTo>
                  <a:pt x="610668" y="3476151"/>
                  <a:pt x="617713" y="3473802"/>
                  <a:pt x="620060" y="3471453"/>
                </a:cubicBezTo>
                <a:lnTo>
                  <a:pt x="624761" y="3462058"/>
                </a:lnTo>
                <a:cubicBezTo>
                  <a:pt x="725755" y="3459709"/>
                  <a:pt x="826757" y="3466756"/>
                  <a:pt x="925405" y="3457360"/>
                </a:cubicBezTo>
                <a:cubicBezTo>
                  <a:pt x="925405" y="3457360"/>
                  <a:pt x="927750" y="3457360"/>
                  <a:pt x="927750" y="3457360"/>
                </a:cubicBezTo>
                <a:lnTo>
                  <a:pt x="934798" y="3447965"/>
                </a:lnTo>
                <a:lnTo>
                  <a:pt x="887821" y="3438570"/>
                </a:lnTo>
                <a:cubicBezTo>
                  <a:pt x="883127" y="3440919"/>
                  <a:pt x="878427" y="3443268"/>
                  <a:pt x="873728" y="3443268"/>
                </a:cubicBezTo>
                <a:cubicBezTo>
                  <a:pt x="873728" y="3443268"/>
                  <a:pt x="829102" y="3443268"/>
                  <a:pt x="768037" y="3429175"/>
                </a:cubicBezTo>
                <a:lnTo>
                  <a:pt x="678781" y="3433872"/>
                </a:lnTo>
                <a:cubicBezTo>
                  <a:pt x="676431" y="3433872"/>
                  <a:pt x="676431" y="3436221"/>
                  <a:pt x="674083" y="3436221"/>
                </a:cubicBezTo>
                <a:cubicBezTo>
                  <a:pt x="669389" y="3438570"/>
                  <a:pt x="662338" y="3436221"/>
                  <a:pt x="657641" y="3436221"/>
                </a:cubicBezTo>
                <a:cubicBezTo>
                  <a:pt x="650596" y="3433872"/>
                  <a:pt x="643548" y="3426826"/>
                  <a:pt x="636503" y="3426826"/>
                </a:cubicBezTo>
                <a:cubicBezTo>
                  <a:pt x="627111" y="3424477"/>
                  <a:pt x="620060" y="3431524"/>
                  <a:pt x="610668" y="3431524"/>
                </a:cubicBezTo>
                <a:cubicBezTo>
                  <a:pt x="594225" y="3431524"/>
                  <a:pt x="566040" y="3415083"/>
                  <a:pt x="563691" y="3408036"/>
                </a:cubicBezTo>
                <a:cubicBezTo>
                  <a:pt x="563691" y="3403339"/>
                  <a:pt x="566040" y="3400990"/>
                  <a:pt x="568391" y="3398641"/>
                </a:cubicBezTo>
                <a:cubicBezTo>
                  <a:pt x="575435" y="3396292"/>
                  <a:pt x="584833" y="3403339"/>
                  <a:pt x="594225" y="3403339"/>
                </a:cubicBezTo>
                <a:cubicBezTo>
                  <a:pt x="622411" y="3403339"/>
                  <a:pt x="624761" y="3398641"/>
                  <a:pt x="636503" y="3391595"/>
                </a:cubicBezTo>
                <a:cubicBezTo>
                  <a:pt x="634153" y="3389246"/>
                  <a:pt x="631806" y="3389246"/>
                  <a:pt x="629456" y="3386897"/>
                </a:cubicBezTo>
                <a:cubicBezTo>
                  <a:pt x="627111" y="3384548"/>
                  <a:pt x="624761" y="3384548"/>
                  <a:pt x="622411" y="3382199"/>
                </a:cubicBezTo>
                <a:cubicBezTo>
                  <a:pt x="627111" y="3379851"/>
                  <a:pt x="634153" y="3375153"/>
                  <a:pt x="638853" y="3375153"/>
                </a:cubicBezTo>
                <a:cubicBezTo>
                  <a:pt x="643548" y="3375153"/>
                  <a:pt x="645898" y="3375153"/>
                  <a:pt x="648246" y="3375153"/>
                </a:cubicBezTo>
                <a:cubicBezTo>
                  <a:pt x="648246" y="3375153"/>
                  <a:pt x="648246" y="3365758"/>
                  <a:pt x="648246" y="3361061"/>
                </a:cubicBezTo>
                <a:lnTo>
                  <a:pt x="613018" y="3356363"/>
                </a:lnTo>
                <a:cubicBezTo>
                  <a:pt x="615363" y="3344658"/>
                  <a:pt x="617713" y="3342305"/>
                  <a:pt x="622411" y="3342305"/>
                </a:cubicBezTo>
                <a:cubicBezTo>
                  <a:pt x="622411" y="3342305"/>
                  <a:pt x="634153" y="3349336"/>
                  <a:pt x="638853" y="3354014"/>
                </a:cubicBezTo>
                <a:lnTo>
                  <a:pt x="655296" y="3349336"/>
                </a:lnTo>
                <a:lnTo>
                  <a:pt x="798572" y="3354014"/>
                </a:lnTo>
                <a:cubicBezTo>
                  <a:pt x="803265" y="3351665"/>
                  <a:pt x="807964" y="3349336"/>
                  <a:pt x="815010" y="3349336"/>
                </a:cubicBezTo>
                <a:cubicBezTo>
                  <a:pt x="819707" y="3347004"/>
                  <a:pt x="822057" y="3349336"/>
                  <a:pt x="824407" y="3349336"/>
                </a:cubicBezTo>
                <a:cubicBezTo>
                  <a:pt x="826757" y="3349336"/>
                  <a:pt x="827928" y="3347588"/>
                  <a:pt x="829102" y="3345827"/>
                </a:cubicBezTo>
                <a:lnTo>
                  <a:pt x="832133" y="3343559"/>
                </a:lnTo>
                <a:lnTo>
                  <a:pt x="810323" y="3337608"/>
                </a:lnTo>
                <a:lnTo>
                  <a:pt x="803277" y="3335256"/>
                </a:lnTo>
                <a:cubicBezTo>
                  <a:pt x="803277" y="3335256"/>
                  <a:pt x="807974" y="3332910"/>
                  <a:pt x="810323" y="3330561"/>
                </a:cubicBezTo>
                <a:lnTo>
                  <a:pt x="836160" y="3328206"/>
                </a:lnTo>
                <a:cubicBezTo>
                  <a:pt x="847904" y="3330561"/>
                  <a:pt x="843208" y="3328206"/>
                  <a:pt x="852601" y="3335256"/>
                </a:cubicBezTo>
                <a:cubicBezTo>
                  <a:pt x="852601" y="3335256"/>
                  <a:pt x="851430" y="3335844"/>
                  <a:pt x="848784" y="3337315"/>
                </a:cubicBezTo>
                <a:lnTo>
                  <a:pt x="839067" y="3342966"/>
                </a:lnTo>
                <a:lnTo>
                  <a:pt x="854942" y="3344947"/>
                </a:lnTo>
                <a:cubicBezTo>
                  <a:pt x="861985" y="3347004"/>
                  <a:pt x="869035" y="3349336"/>
                  <a:pt x="876077" y="3349336"/>
                </a:cubicBezTo>
                <a:cubicBezTo>
                  <a:pt x="890170" y="3349336"/>
                  <a:pt x="906612" y="3356363"/>
                  <a:pt x="918355" y="3349336"/>
                </a:cubicBezTo>
                <a:cubicBezTo>
                  <a:pt x="920705" y="3349336"/>
                  <a:pt x="923055" y="3347004"/>
                  <a:pt x="923055" y="3344658"/>
                </a:cubicBezTo>
                <a:cubicBezTo>
                  <a:pt x="920705" y="3344658"/>
                  <a:pt x="920705" y="3342305"/>
                  <a:pt x="918355" y="3342305"/>
                </a:cubicBezTo>
                <a:cubicBezTo>
                  <a:pt x="916007" y="3342305"/>
                  <a:pt x="916007" y="3339957"/>
                  <a:pt x="913658" y="3339957"/>
                </a:cubicBezTo>
                <a:cubicBezTo>
                  <a:pt x="951240" y="3351665"/>
                  <a:pt x="991168" y="3356363"/>
                  <a:pt x="1028748" y="3361061"/>
                </a:cubicBezTo>
                <a:cubicBezTo>
                  <a:pt x="1068681" y="3363409"/>
                  <a:pt x="1108609" y="3361061"/>
                  <a:pt x="1148537" y="3356363"/>
                </a:cubicBezTo>
                <a:lnTo>
                  <a:pt x="1155587" y="3356363"/>
                </a:lnTo>
                <a:lnTo>
                  <a:pt x="1157931" y="3354014"/>
                </a:lnTo>
                <a:cubicBezTo>
                  <a:pt x="1167329" y="3354014"/>
                  <a:pt x="1176721" y="3351665"/>
                  <a:pt x="1186117" y="3349336"/>
                </a:cubicBezTo>
                <a:lnTo>
                  <a:pt x="1188465" y="3354014"/>
                </a:lnTo>
                <a:lnTo>
                  <a:pt x="1197864" y="3356363"/>
                </a:lnTo>
                <a:lnTo>
                  <a:pt x="1207257" y="3356363"/>
                </a:lnTo>
                <a:lnTo>
                  <a:pt x="1209607" y="3349336"/>
                </a:lnTo>
                <a:cubicBezTo>
                  <a:pt x="1209607" y="3349336"/>
                  <a:pt x="1207257" y="3347004"/>
                  <a:pt x="1207257" y="3347004"/>
                </a:cubicBezTo>
                <a:lnTo>
                  <a:pt x="1204906" y="3347004"/>
                </a:lnTo>
                <a:cubicBezTo>
                  <a:pt x="1223699" y="3339957"/>
                  <a:pt x="1242488" y="3335256"/>
                  <a:pt x="1261277" y="3328206"/>
                </a:cubicBezTo>
                <a:lnTo>
                  <a:pt x="1327043" y="3330561"/>
                </a:lnTo>
                <a:cubicBezTo>
                  <a:pt x="1329393" y="3328206"/>
                  <a:pt x="1331741" y="3328206"/>
                  <a:pt x="1331741" y="3325857"/>
                </a:cubicBezTo>
                <a:cubicBezTo>
                  <a:pt x="1331741" y="3321157"/>
                  <a:pt x="1327043" y="3318807"/>
                  <a:pt x="1317649" y="3318807"/>
                </a:cubicBezTo>
                <a:cubicBezTo>
                  <a:pt x="1317649" y="3318807"/>
                  <a:pt x="1305905" y="3318807"/>
                  <a:pt x="1301206" y="3318807"/>
                </a:cubicBezTo>
                <a:lnTo>
                  <a:pt x="1284765" y="3318807"/>
                </a:lnTo>
                <a:cubicBezTo>
                  <a:pt x="1308255" y="3309399"/>
                  <a:pt x="1331741" y="3297674"/>
                  <a:pt x="1352883" y="3283629"/>
                </a:cubicBezTo>
                <a:cubicBezTo>
                  <a:pt x="1428041" y="3236641"/>
                  <a:pt x="1484412" y="3170868"/>
                  <a:pt x="1524344" y="3100401"/>
                </a:cubicBezTo>
                <a:lnTo>
                  <a:pt x="1529038" y="3095704"/>
                </a:lnTo>
                <a:cubicBezTo>
                  <a:pt x="1517295" y="3095704"/>
                  <a:pt x="1505551" y="3095704"/>
                  <a:pt x="1493808" y="3093357"/>
                </a:cubicBezTo>
                <a:cubicBezTo>
                  <a:pt x="1470319" y="3098049"/>
                  <a:pt x="1449180" y="3095704"/>
                  <a:pt x="1432739" y="3091003"/>
                </a:cubicBezTo>
                <a:cubicBezTo>
                  <a:pt x="1402205" y="3145031"/>
                  <a:pt x="1359927" y="3192009"/>
                  <a:pt x="1303555" y="3229593"/>
                </a:cubicBezTo>
                <a:cubicBezTo>
                  <a:pt x="1277719" y="3246041"/>
                  <a:pt x="1251884" y="3260142"/>
                  <a:pt x="1223699" y="3271915"/>
                </a:cubicBezTo>
                <a:lnTo>
                  <a:pt x="1209607" y="3271915"/>
                </a:lnTo>
                <a:lnTo>
                  <a:pt x="1188465" y="3278939"/>
                </a:lnTo>
                <a:lnTo>
                  <a:pt x="1186117" y="3285961"/>
                </a:lnTo>
                <a:cubicBezTo>
                  <a:pt x="1129746" y="3302341"/>
                  <a:pt x="1073376" y="3309399"/>
                  <a:pt x="1014655" y="3304700"/>
                </a:cubicBezTo>
                <a:cubicBezTo>
                  <a:pt x="970028" y="3302341"/>
                  <a:pt x="927750" y="3295314"/>
                  <a:pt x="887821" y="3281270"/>
                </a:cubicBezTo>
                <a:lnTo>
                  <a:pt x="892520" y="3271915"/>
                </a:lnTo>
                <a:lnTo>
                  <a:pt x="883127" y="3269552"/>
                </a:lnTo>
                <a:lnTo>
                  <a:pt x="873728" y="3271915"/>
                </a:lnTo>
                <a:lnTo>
                  <a:pt x="866685" y="3274248"/>
                </a:lnTo>
                <a:lnTo>
                  <a:pt x="869035" y="3276607"/>
                </a:lnTo>
                <a:cubicBezTo>
                  <a:pt x="838500" y="3264850"/>
                  <a:pt x="810314" y="3248384"/>
                  <a:pt x="784479" y="3227241"/>
                </a:cubicBezTo>
                <a:lnTo>
                  <a:pt x="789174" y="3224895"/>
                </a:lnTo>
                <a:lnTo>
                  <a:pt x="791521" y="3220195"/>
                </a:lnTo>
                <a:lnTo>
                  <a:pt x="775080" y="3217847"/>
                </a:lnTo>
                <a:cubicBezTo>
                  <a:pt x="765686" y="3208446"/>
                  <a:pt x="756290" y="3199053"/>
                  <a:pt x="749244" y="3189660"/>
                </a:cubicBezTo>
                <a:cubicBezTo>
                  <a:pt x="746895" y="3189660"/>
                  <a:pt x="746895" y="3187311"/>
                  <a:pt x="744547" y="3184961"/>
                </a:cubicBezTo>
                <a:cubicBezTo>
                  <a:pt x="744547" y="3184961"/>
                  <a:pt x="746895" y="3182612"/>
                  <a:pt x="746895" y="3182612"/>
                </a:cubicBezTo>
                <a:cubicBezTo>
                  <a:pt x="746895" y="3182612"/>
                  <a:pt x="749244" y="3180267"/>
                  <a:pt x="751594" y="3177914"/>
                </a:cubicBezTo>
                <a:lnTo>
                  <a:pt x="746895" y="3170868"/>
                </a:lnTo>
                <a:lnTo>
                  <a:pt x="735152" y="3170868"/>
                </a:lnTo>
                <a:cubicBezTo>
                  <a:pt x="643548" y="3041678"/>
                  <a:pt x="652946" y="2851420"/>
                  <a:pt x="742197" y="2743386"/>
                </a:cubicBezTo>
                <a:cubicBezTo>
                  <a:pt x="742197" y="2743386"/>
                  <a:pt x="744547" y="2743386"/>
                  <a:pt x="744547" y="2743386"/>
                </a:cubicBezTo>
                <a:cubicBezTo>
                  <a:pt x="758638" y="2741036"/>
                  <a:pt x="772731" y="2729290"/>
                  <a:pt x="770382" y="2717548"/>
                </a:cubicBezTo>
                <a:cubicBezTo>
                  <a:pt x="770382" y="2717548"/>
                  <a:pt x="770382" y="2717548"/>
                  <a:pt x="768037" y="2715199"/>
                </a:cubicBezTo>
                <a:cubicBezTo>
                  <a:pt x="772731" y="2708153"/>
                  <a:pt x="779779" y="2703455"/>
                  <a:pt x="786824" y="2698757"/>
                </a:cubicBezTo>
                <a:cubicBezTo>
                  <a:pt x="786824" y="2698757"/>
                  <a:pt x="786824" y="2701106"/>
                  <a:pt x="786824" y="2701106"/>
                </a:cubicBezTo>
                <a:cubicBezTo>
                  <a:pt x="786824" y="2705803"/>
                  <a:pt x="784479" y="2712850"/>
                  <a:pt x="786824" y="2717548"/>
                </a:cubicBezTo>
                <a:cubicBezTo>
                  <a:pt x="791521" y="2726944"/>
                  <a:pt x="798572" y="2731642"/>
                  <a:pt x="805614" y="2738688"/>
                </a:cubicBezTo>
                <a:cubicBezTo>
                  <a:pt x="807964" y="2731642"/>
                  <a:pt x="807964" y="2724594"/>
                  <a:pt x="812665" y="2717548"/>
                </a:cubicBezTo>
                <a:cubicBezTo>
                  <a:pt x="812665" y="2715199"/>
                  <a:pt x="819707" y="2708153"/>
                  <a:pt x="822057" y="2708153"/>
                </a:cubicBezTo>
                <a:cubicBezTo>
                  <a:pt x="824407" y="2708153"/>
                  <a:pt x="829102" y="2708153"/>
                  <a:pt x="831452" y="2708153"/>
                </a:cubicBezTo>
                <a:cubicBezTo>
                  <a:pt x="847892" y="2712850"/>
                  <a:pt x="857287" y="2733988"/>
                  <a:pt x="873728" y="2731642"/>
                </a:cubicBezTo>
                <a:cubicBezTo>
                  <a:pt x="878427" y="2731642"/>
                  <a:pt x="878427" y="2731642"/>
                  <a:pt x="883127" y="2708153"/>
                </a:cubicBezTo>
                <a:cubicBezTo>
                  <a:pt x="887821" y="2708153"/>
                  <a:pt x="890170" y="2710502"/>
                  <a:pt x="892520" y="2710502"/>
                </a:cubicBezTo>
                <a:cubicBezTo>
                  <a:pt x="897220" y="2710502"/>
                  <a:pt x="899565" y="2710502"/>
                  <a:pt x="901914" y="2710502"/>
                </a:cubicBezTo>
                <a:cubicBezTo>
                  <a:pt x="904263" y="2710502"/>
                  <a:pt x="906612" y="2715199"/>
                  <a:pt x="908962" y="2717548"/>
                </a:cubicBezTo>
                <a:cubicBezTo>
                  <a:pt x="908962" y="2717548"/>
                  <a:pt x="901914" y="2724594"/>
                  <a:pt x="897220" y="2726944"/>
                </a:cubicBezTo>
                <a:lnTo>
                  <a:pt x="894870" y="2736337"/>
                </a:lnTo>
                <a:lnTo>
                  <a:pt x="916007" y="2748077"/>
                </a:lnTo>
                <a:cubicBezTo>
                  <a:pt x="906612" y="2750429"/>
                  <a:pt x="897220" y="2752777"/>
                  <a:pt x="887821" y="2755127"/>
                </a:cubicBezTo>
                <a:cubicBezTo>
                  <a:pt x="887821" y="2755127"/>
                  <a:pt x="887821" y="2752777"/>
                  <a:pt x="887821" y="2752777"/>
                </a:cubicBezTo>
                <a:cubicBezTo>
                  <a:pt x="887821" y="2752777"/>
                  <a:pt x="887821" y="2750429"/>
                  <a:pt x="876077" y="2743386"/>
                </a:cubicBezTo>
                <a:lnTo>
                  <a:pt x="833800" y="2738688"/>
                </a:lnTo>
                <a:lnTo>
                  <a:pt x="829102" y="2741036"/>
                </a:lnTo>
                <a:lnTo>
                  <a:pt x="854942" y="2757477"/>
                </a:lnTo>
                <a:lnTo>
                  <a:pt x="871380" y="2757477"/>
                </a:lnTo>
                <a:cubicBezTo>
                  <a:pt x="869035" y="2759827"/>
                  <a:pt x="869035" y="2759827"/>
                  <a:pt x="866685" y="2759827"/>
                </a:cubicBezTo>
                <a:cubicBezTo>
                  <a:pt x="859637" y="2762175"/>
                  <a:pt x="850242" y="2766863"/>
                  <a:pt x="843195" y="2773917"/>
                </a:cubicBezTo>
                <a:cubicBezTo>
                  <a:pt x="836149" y="2766863"/>
                  <a:pt x="831452" y="2755127"/>
                  <a:pt x="824407" y="2750429"/>
                </a:cubicBezTo>
                <a:cubicBezTo>
                  <a:pt x="822057" y="2748077"/>
                  <a:pt x="817359" y="2752777"/>
                  <a:pt x="812665" y="2750429"/>
                </a:cubicBezTo>
                <a:cubicBezTo>
                  <a:pt x="812665" y="2750429"/>
                  <a:pt x="805614" y="2743386"/>
                  <a:pt x="796222" y="2733988"/>
                </a:cubicBezTo>
                <a:cubicBezTo>
                  <a:pt x="775080" y="2769215"/>
                  <a:pt x="782129" y="2762175"/>
                  <a:pt x="760987" y="2766863"/>
                </a:cubicBezTo>
                <a:cubicBezTo>
                  <a:pt x="751594" y="2769215"/>
                  <a:pt x="744547" y="2766863"/>
                  <a:pt x="735152" y="2766863"/>
                </a:cubicBezTo>
                <a:cubicBezTo>
                  <a:pt x="749244" y="2783310"/>
                  <a:pt x="749244" y="2783310"/>
                  <a:pt x="763336" y="2783310"/>
                </a:cubicBezTo>
                <a:cubicBezTo>
                  <a:pt x="770382" y="2783310"/>
                  <a:pt x="775080" y="2778610"/>
                  <a:pt x="779779" y="2776265"/>
                </a:cubicBezTo>
                <a:cubicBezTo>
                  <a:pt x="784479" y="2773917"/>
                  <a:pt x="791521" y="2771565"/>
                  <a:pt x="796222" y="2773917"/>
                </a:cubicBezTo>
                <a:cubicBezTo>
                  <a:pt x="803265" y="2776265"/>
                  <a:pt x="819707" y="2792709"/>
                  <a:pt x="819707" y="2792709"/>
                </a:cubicBezTo>
                <a:cubicBezTo>
                  <a:pt x="819707" y="2797406"/>
                  <a:pt x="812665" y="2797406"/>
                  <a:pt x="812665" y="2802108"/>
                </a:cubicBezTo>
                <a:cubicBezTo>
                  <a:pt x="812665" y="2802108"/>
                  <a:pt x="812665" y="2804448"/>
                  <a:pt x="812665" y="2804448"/>
                </a:cubicBezTo>
                <a:cubicBezTo>
                  <a:pt x="796222" y="2823237"/>
                  <a:pt x="782129" y="2846719"/>
                  <a:pt x="777429" y="2865511"/>
                </a:cubicBezTo>
                <a:cubicBezTo>
                  <a:pt x="775080" y="2870211"/>
                  <a:pt x="775080" y="2874908"/>
                  <a:pt x="772731" y="2879603"/>
                </a:cubicBezTo>
                <a:cubicBezTo>
                  <a:pt x="746895" y="2900746"/>
                  <a:pt x="718709" y="2924238"/>
                  <a:pt x="690524" y="2940682"/>
                </a:cubicBezTo>
                <a:cubicBezTo>
                  <a:pt x="714012" y="2933635"/>
                  <a:pt x="744547" y="2917189"/>
                  <a:pt x="768037" y="2898397"/>
                </a:cubicBezTo>
                <a:cubicBezTo>
                  <a:pt x="760987" y="2931285"/>
                  <a:pt x="758638" y="2973560"/>
                  <a:pt x="772731" y="3013491"/>
                </a:cubicBezTo>
                <a:cubicBezTo>
                  <a:pt x="789174" y="3067516"/>
                  <a:pt x="831452" y="3114494"/>
                  <a:pt x="880777" y="3145031"/>
                </a:cubicBezTo>
                <a:cubicBezTo>
                  <a:pt x="932448" y="3173219"/>
                  <a:pt x="993518" y="3189660"/>
                  <a:pt x="1056934" y="3180267"/>
                </a:cubicBezTo>
                <a:cubicBezTo>
                  <a:pt x="1120351" y="3173219"/>
                  <a:pt x="1190814" y="3135632"/>
                  <a:pt x="1228395" y="3074565"/>
                </a:cubicBezTo>
                <a:cubicBezTo>
                  <a:pt x="1247184" y="3046376"/>
                  <a:pt x="1265977" y="2999397"/>
                  <a:pt x="1273021" y="2943031"/>
                </a:cubicBezTo>
                <a:cubicBezTo>
                  <a:pt x="1273021" y="2938332"/>
                  <a:pt x="1270672" y="2933635"/>
                  <a:pt x="1270672" y="2928935"/>
                </a:cubicBezTo>
                <a:cubicBezTo>
                  <a:pt x="1270672" y="2921888"/>
                  <a:pt x="1270672" y="2917189"/>
                  <a:pt x="1270672" y="2910142"/>
                </a:cubicBezTo>
                <a:lnTo>
                  <a:pt x="1270672" y="2908969"/>
                </a:lnTo>
                <a:cubicBezTo>
                  <a:pt x="1271260" y="2919539"/>
                  <a:pt x="1273021" y="2930111"/>
                  <a:pt x="1275370" y="2940682"/>
                </a:cubicBezTo>
                <a:cubicBezTo>
                  <a:pt x="1277719" y="2917189"/>
                  <a:pt x="1277719" y="2893698"/>
                  <a:pt x="1275370" y="2870211"/>
                </a:cubicBezTo>
                <a:cubicBezTo>
                  <a:pt x="1273021" y="2832635"/>
                  <a:pt x="1261277" y="2792709"/>
                  <a:pt x="1240142" y="2752777"/>
                </a:cubicBezTo>
                <a:cubicBezTo>
                  <a:pt x="1193164" y="2661172"/>
                  <a:pt x="1078073" y="2597748"/>
                  <a:pt x="955940" y="2597748"/>
                </a:cubicBezTo>
                <a:cubicBezTo>
                  <a:pt x="944193" y="2567212"/>
                  <a:pt x="932448" y="2508487"/>
                  <a:pt x="932448" y="2482647"/>
                </a:cubicBezTo>
                <a:cubicBezTo>
                  <a:pt x="932448" y="2473251"/>
                  <a:pt x="934798" y="2466204"/>
                  <a:pt x="934798" y="2459156"/>
                </a:cubicBezTo>
                <a:cubicBezTo>
                  <a:pt x="948890" y="2466204"/>
                  <a:pt x="951240" y="2499091"/>
                  <a:pt x="967683" y="2499091"/>
                </a:cubicBezTo>
                <a:cubicBezTo>
                  <a:pt x="967683" y="2499091"/>
                  <a:pt x="977076" y="2492043"/>
                  <a:pt x="977076" y="2489695"/>
                </a:cubicBezTo>
                <a:cubicBezTo>
                  <a:pt x="984126" y="2477949"/>
                  <a:pt x="972378" y="2461506"/>
                  <a:pt x="972378" y="2447413"/>
                </a:cubicBezTo>
                <a:cubicBezTo>
                  <a:pt x="972378" y="2428622"/>
                  <a:pt x="974727" y="2409828"/>
                  <a:pt x="979425" y="2393386"/>
                </a:cubicBezTo>
                <a:lnTo>
                  <a:pt x="972378" y="2388703"/>
                </a:lnTo>
                <a:lnTo>
                  <a:pt x="979425" y="2381650"/>
                </a:lnTo>
                <a:lnTo>
                  <a:pt x="981775" y="2383997"/>
                </a:lnTo>
                <a:cubicBezTo>
                  <a:pt x="995868" y="2337017"/>
                  <a:pt x="1019354" y="2308840"/>
                  <a:pt x="1031098" y="2306488"/>
                </a:cubicBezTo>
                <a:cubicBezTo>
                  <a:pt x="1035796" y="2304141"/>
                  <a:pt x="1040496" y="2313539"/>
                  <a:pt x="1047539" y="2313539"/>
                </a:cubicBezTo>
                <a:cubicBezTo>
                  <a:pt x="1049888" y="2313539"/>
                  <a:pt x="1054584" y="2311189"/>
                  <a:pt x="1059282" y="2311189"/>
                </a:cubicBezTo>
                <a:cubicBezTo>
                  <a:pt x="1056934" y="2306488"/>
                  <a:pt x="1056934" y="2304141"/>
                  <a:pt x="1054584" y="2301787"/>
                </a:cubicBezTo>
                <a:cubicBezTo>
                  <a:pt x="1054584" y="2301787"/>
                  <a:pt x="1061632" y="2294748"/>
                  <a:pt x="1063981" y="2292396"/>
                </a:cubicBezTo>
                <a:lnTo>
                  <a:pt x="1089817" y="2301787"/>
                </a:lnTo>
                <a:cubicBezTo>
                  <a:pt x="1094516" y="2304141"/>
                  <a:pt x="1099211" y="2304141"/>
                  <a:pt x="1106259" y="2304141"/>
                </a:cubicBezTo>
                <a:cubicBezTo>
                  <a:pt x="1110959" y="2304141"/>
                  <a:pt x="1113305" y="2301787"/>
                  <a:pt x="1115654" y="2304141"/>
                </a:cubicBezTo>
                <a:cubicBezTo>
                  <a:pt x="1118002" y="2304141"/>
                  <a:pt x="1120351" y="2308840"/>
                  <a:pt x="1120351" y="2311189"/>
                </a:cubicBezTo>
                <a:cubicBezTo>
                  <a:pt x="1120351" y="2315886"/>
                  <a:pt x="1118002" y="2318240"/>
                  <a:pt x="1115654" y="2320594"/>
                </a:cubicBezTo>
                <a:cubicBezTo>
                  <a:pt x="1115654" y="2325277"/>
                  <a:pt x="1118002" y="2332320"/>
                  <a:pt x="1118002" y="2337017"/>
                </a:cubicBezTo>
                <a:cubicBezTo>
                  <a:pt x="1125051" y="2334671"/>
                  <a:pt x="1132095" y="2332320"/>
                  <a:pt x="1136794" y="2329971"/>
                </a:cubicBezTo>
                <a:cubicBezTo>
                  <a:pt x="1139144" y="2327617"/>
                  <a:pt x="1141494" y="2322938"/>
                  <a:pt x="1143839" y="2322938"/>
                </a:cubicBezTo>
                <a:cubicBezTo>
                  <a:pt x="1148537" y="2322938"/>
                  <a:pt x="1150886" y="2325277"/>
                  <a:pt x="1153236" y="2325277"/>
                </a:cubicBezTo>
                <a:cubicBezTo>
                  <a:pt x="1157931" y="2325277"/>
                  <a:pt x="1164979" y="2318240"/>
                  <a:pt x="1169679" y="2320594"/>
                </a:cubicBezTo>
                <a:cubicBezTo>
                  <a:pt x="1172024" y="2320594"/>
                  <a:pt x="1174373" y="2325277"/>
                  <a:pt x="1174373" y="2327617"/>
                </a:cubicBezTo>
                <a:cubicBezTo>
                  <a:pt x="1174373" y="2332320"/>
                  <a:pt x="1172024" y="2337017"/>
                  <a:pt x="1169679" y="2341718"/>
                </a:cubicBezTo>
                <a:cubicBezTo>
                  <a:pt x="1160280" y="2351110"/>
                  <a:pt x="1141494" y="2355809"/>
                  <a:pt x="1139144" y="2369902"/>
                </a:cubicBezTo>
                <a:cubicBezTo>
                  <a:pt x="1136794" y="2379300"/>
                  <a:pt x="1141494" y="2381650"/>
                  <a:pt x="1153236" y="2386351"/>
                </a:cubicBezTo>
                <a:cubicBezTo>
                  <a:pt x="1153236" y="2381650"/>
                  <a:pt x="1150886" y="2374600"/>
                  <a:pt x="1153236" y="2369902"/>
                </a:cubicBezTo>
                <a:cubicBezTo>
                  <a:pt x="1155587" y="2367555"/>
                  <a:pt x="1160280" y="2367555"/>
                  <a:pt x="1162629" y="2367555"/>
                </a:cubicBezTo>
                <a:cubicBezTo>
                  <a:pt x="1167329" y="2369902"/>
                  <a:pt x="1169679" y="2374600"/>
                  <a:pt x="1172024" y="2376947"/>
                </a:cubicBezTo>
                <a:cubicBezTo>
                  <a:pt x="1174373" y="2374600"/>
                  <a:pt x="1174373" y="2374600"/>
                  <a:pt x="1176721" y="2372252"/>
                </a:cubicBezTo>
                <a:cubicBezTo>
                  <a:pt x="1174373" y="2367555"/>
                  <a:pt x="1174373" y="2365199"/>
                  <a:pt x="1172024" y="2362860"/>
                </a:cubicBezTo>
                <a:cubicBezTo>
                  <a:pt x="1179071" y="2362860"/>
                  <a:pt x="1183772" y="2360508"/>
                  <a:pt x="1188465" y="2362860"/>
                </a:cubicBezTo>
                <a:cubicBezTo>
                  <a:pt x="1188465" y="2362860"/>
                  <a:pt x="1197864" y="2367555"/>
                  <a:pt x="1197864" y="2369902"/>
                </a:cubicBezTo>
                <a:cubicBezTo>
                  <a:pt x="1197864" y="2383997"/>
                  <a:pt x="1181422" y="2398089"/>
                  <a:pt x="1183772" y="2412180"/>
                </a:cubicBezTo>
                <a:cubicBezTo>
                  <a:pt x="1183772" y="2416879"/>
                  <a:pt x="1186117" y="2419225"/>
                  <a:pt x="1186117" y="2421576"/>
                </a:cubicBezTo>
                <a:cubicBezTo>
                  <a:pt x="1186117" y="2423923"/>
                  <a:pt x="1181422" y="2423923"/>
                  <a:pt x="1179071" y="2426276"/>
                </a:cubicBezTo>
                <a:cubicBezTo>
                  <a:pt x="1174373" y="2421576"/>
                  <a:pt x="1172024" y="2416879"/>
                  <a:pt x="1169679" y="2414529"/>
                </a:cubicBezTo>
                <a:cubicBezTo>
                  <a:pt x="1164979" y="2409828"/>
                  <a:pt x="1164979" y="2405140"/>
                  <a:pt x="1160280" y="2405140"/>
                </a:cubicBezTo>
                <a:cubicBezTo>
                  <a:pt x="1155587" y="2405140"/>
                  <a:pt x="1150886" y="2409828"/>
                  <a:pt x="1150886" y="2409828"/>
                </a:cubicBezTo>
                <a:cubicBezTo>
                  <a:pt x="1150886" y="2416879"/>
                  <a:pt x="1162629" y="2421576"/>
                  <a:pt x="1169679" y="2426276"/>
                </a:cubicBezTo>
                <a:cubicBezTo>
                  <a:pt x="1174373" y="2428622"/>
                  <a:pt x="1172024" y="2438019"/>
                  <a:pt x="1176721" y="2442714"/>
                </a:cubicBezTo>
                <a:cubicBezTo>
                  <a:pt x="1179071" y="2447413"/>
                  <a:pt x="1188465" y="2447413"/>
                  <a:pt x="1188465" y="2452110"/>
                </a:cubicBezTo>
                <a:cubicBezTo>
                  <a:pt x="1188465" y="2452110"/>
                  <a:pt x="1183772" y="2468554"/>
                  <a:pt x="1181422" y="2477949"/>
                </a:cubicBezTo>
                <a:lnTo>
                  <a:pt x="1186117" y="2484996"/>
                </a:lnTo>
                <a:lnTo>
                  <a:pt x="1221349" y="2447413"/>
                </a:lnTo>
                <a:lnTo>
                  <a:pt x="1221349" y="2433321"/>
                </a:lnTo>
                <a:cubicBezTo>
                  <a:pt x="1216650" y="2435668"/>
                  <a:pt x="1209607" y="2438019"/>
                  <a:pt x="1204906" y="2435668"/>
                </a:cubicBezTo>
                <a:cubicBezTo>
                  <a:pt x="1202558" y="2433321"/>
                  <a:pt x="1200209" y="2428622"/>
                  <a:pt x="1200209" y="2426276"/>
                </a:cubicBezTo>
                <a:cubicBezTo>
                  <a:pt x="1200209" y="2421576"/>
                  <a:pt x="1200209" y="2421576"/>
                  <a:pt x="1214301" y="2407487"/>
                </a:cubicBezTo>
                <a:cubicBezTo>
                  <a:pt x="1214301" y="2407487"/>
                  <a:pt x="1216650" y="2409828"/>
                  <a:pt x="1216650" y="2409828"/>
                </a:cubicBezTo>
                <a:cubicBezTo>
                  <a:pt x="1218999" y="2414529"/>
                  <a:pt x="1221349" y="2419225"/>
                  <a:pt x="1223699" y="2423923"/>
                </a:cubicBezTo>
                <a:cubicBezTo>
                  <a:pt x="1226045" y="2421576"/>
                  <a:pt x="1228395" y="2419225"/>
                  <a:pt x="1230743" y="2419225"/>
                </a:cubicBezTo>
                <a:cubicBezTo>
                  <a:pt x="1235442" y="2419225"/>
                  <a:pt x="1242488" y="2423923"/>
                  <a:pt x="1244836" y="2428622"/>
                </a:cubicBezTo>
                <a:cubicBezTo>
                  <a:pt x="1247184" y="2433321"/>
                  <a:pt x="1240142" y="2440367"/>
                  <a:pt x="1242488" y="2445068"/>
                </a:cubicBezTo>
                <a:cubicBezTo>
                  <a:pt x="1244836" y="2449762"/>
                  <a:pt x="1251884" y="2452110"/>
                  <a:pt x="1256579" y="2452110"/>
                </a:cubicBezTo>
                <a:cubicBezTo>
                  <a:pt x="1256579" y="2452110"/>
                  <a:pt x="1263627" y="2449762"/>
                  <a:pt x="1265977" y="2449762"/>
                </a:cubicBezTo>
                <a:lnTo>
                  <a:pt x="1270672" y="2445068"/>
                </a:lnTo>
                <a:cubicBezTo>
                  <a:pt x="1270672" y="2445068"/>
                  <a:pt x="1273021" y="2426276"/>
                  <a:pt x="1233092" y="2402786"/>
                </a:cubicBezTo>
                <a:lnTo>
                  <a:pt x="1237792" y="2393386"/>
                </a:lnTo>
                <a:lnTo>
                  <a:pt x="1317649" y="2398089"/>
                </a:lnTo>
                <a:cubicBezTo>
                  <a:pt x="1319997" y="2400440"/>
                  <a:pt x="1319997" y="2400440"/>
                  <a:pt x="1322347" y="2402786"/>
                </a:cubicBezTo>
                <a:cubicBezTo>
                  <a:pt x="1303555" y="2414529"/>
                  <a:pt x="1305905" y="2412180"/>
                  <a:pt x="1305905" y="2419225"/>
                </a:cubicBezTo>
                <a:cubicBezTo>
                  <a:pt x="1305905" y="2423923"/>
                  <a:pt x="1308255" y="2426276"/>
                  <a:pt x="1308255" y="2428622"/>
                </a:cubicBezTo>
                <a:cubicBezTo>
                  <a:pt x="1305905" y="2435668"/>
                  <a:pt x="1296512" y="2435668"/>
                  <a:pt x="1291812" y="2438019"/>
                </a:cubicBezTo>
                <a:cubicBezTo>
                  <a:pt x="1291812" y="2438019"/>
                  <a:pt x="1296512" y="2445068"/>
                  <a:pt x="1298858" y="2447413"/>
                </a:cubicBezTo>
                <a:lnTo>
                  <a:pt x="1310605" y="2449762"/>
                </a:lnTo>
                <a:cubicBezTo>
                  <a:pt x="1312950" y="2466204"/>
                  <a:pt x="1312950" y="2482647"/>
                  <a:pt x="1317649" y="2496742"/>
                </a:cubicBezTo>
                <a:cubicBezTo>
                  <a:pt x="1317649" y="2496742"/>
                  <a:pt x="1317649" y="2499091"/>
                  <a:pt x="1317649" y="2499091"/>
                </a:cubicBezTo>
                <a:cubicBezTo>
                  <a:pt x="1319997" y="2501439"/>
                  <a:pt x="1322347" y="2506137"/>
                  <a:pt x="1324697" y="2506137"/>
                </a:cubicBezTo>
                <a:cubicBezTo>
                  <a:pt x="1329393" y="2508487"/>
                  <a:pt x="1331741" y="2503789"/>
                  <a:pt x="1334090" y="2501439"/>
                </a:cubicBezTo>
                <a:cubicBezTo>
                  <a:pt x="1336440" y="2492043"/>
                  <a:pt x="1327043" y="2484996"/>
                  <a:pt x="1329393" y="2475601"/>
                </a:cubicBezTo>
                <a:cubicBezTo>
                  <a:pt x="1329393" y="2473251"/>
                  <a:pt x="1331741" y="2470902"/>
                  <a:pt x="1334090" y="2470902"/>
                </a:cubicBezTo>
                <a:cubicBezTo>
                  <a:pt x="1334090" y="2470902"/>
                  <a:pt x="1338790" y="2470902"/>
                  <a:pt x="1350532" y="2482647"/>
                </a:cubicBezTo>
                <a:lnTo>
                  <a:pt x="1355228" y="2475601"/>
                </a:lnTo>
                <a:lnTo>
                  <a:pt x="1336440" y="2433321"/>
                </a:lnTo>
                <a:cubicBezTo>
                  <a:pt x="1336440" y="2428622"/>
                  <a:pt x="1341135" y="2426276"/>
                  <a:pt x="1341135" y="2421576"/>
                </a:cubicBezTo>
                <a:cubicBezTo>
                  <a:pt x="1345833" y="2426276"/>
                  <a:pt x="1350532" y="2430970"/>
                  <a:pt x="1355228" y="2435668"/>
                </a:cubicBezTo>
                <a:lnTo>
                  <a:pt x="1362275" y="2459156"/>
                </a:lnTo>
                <a:cubicBezTo>
                  <a:pt x="1364625" y="2470902"/>
                  <a:pt x="1371671" y="2480298"/>
                  <a:pt x="1374019" y="2492043"/>
                </a:cubicBezTo>
                <a:cubicBezTo>
                  <a:pt x="1374019" y="2496742"/>
                  <a:pt x="1371671" y="2499091"/>
                  <a:pt x="1371671" y="2501439"/>
                </a:cubicBezTo>
                <a:cubicBezTo>
                  <a:pt x="1369325" y="2517883"/>
                  <a:pt x="1371671" y="2515534"/>
                  <a:pt x="1381068" y="2517883"/>
                </a:cubicBezTo>
                <a:cubicBezTo>
                  <a:pt x="1378718" y="2513184"/>
                  <a:pt x="1378718" y="2506137"/>
                  <a:pt x="1376368" y="2501439"/>
                </a:cubicBezTo>
                <a:cubicBezTo>
                  <a:pt x="1376368" y="2496742"/>
                  <a:pt x="1374019" y="2494392"/>
                  <a:pt x="1374019" y="2492043"/>
                </a:cubicBezTo>
                <a:cubicBezTo>
                  <a:pt x="1374019" y="2487345"/>
                  <a:pt x="1381068" y="2487345"/>
                  <a:pt x="1381068" y="2482647"/>
                </a:cubicBezTo>
                <a:cubicBezTo>
                  <a:pt x="1383414" y="2477949"/>
                  <a:pt x="1374019" y="2470902"/>
                  <a:pt x="1376368" y="2466204"/>
                </a:cubicBezTo>
                <a:cubicBezTo>
                  <a:pt x="1376368" y="2466204"/>
                  <a:pt x="1378718" y="2463855"/>
                  <a:pt x="1378718" y="2463855"/>
                </a:cubicBezTo>
                <a:lnTo>
                  <a:pt x="1407885" y="2510837"/>
                </a:lnTo>
                <a:lnTo>
                  <a:pt x="1399856" y="2510837"/>
                </a:lnTo>
                <a:lnTo>
                  <a:pt x="1395160" y="2515534"/>
                </a:lnTo>
                <a:lnTo>
                  <a:pt x="1399856" y="2522580"/>
                </a:lnTo>
                <a:cubicBezTo>
                  <a:pt x="1399856" y="2522580"/>
                  <a:pt x="1402205" y="2524930"/>
                  <a:pt x="1402205" y="2524930"/>
                </a:cubicBezTo>
                <a:lnTo>
                  <a:pt x="1406903" y="2522580"/>
                </a:lnTo>
                <a:cubicBezTo>
                  <a:pt x="1406903" y="2522580"/>
                  <a:pt x="1409253" y="2520232"/>
                  <a:pt x="1409253" y="2520232"/>
                </a:cubicBezTo>
                <a:lnTo>
                  <a:pt x="1410811" y="2515551"/>
                </a:lnTo>
                <a:lnTo>
                  <a:pt x="1445070" y="2570735"/>
                </a:lnTo>
                <a:cubicBezTo>
                  <a:pt x="1463273" y="2610081"/>
                  <a:pt x="1477366" y="2652951"/>
                  <a:pt x="1486761" y="2698757"/>
                </a:cubicBezTo>
                <a:cubicBezTo>
                  <a:pt x="1486761" y="2696407"/>
                  <a:pt x="1489110" y="2696407"/>
                  <a:pt x="1491458" y="2696407"/>
                </a:cubicBezTo>
                <a:cubicBezTo>
                  <a:pt x="1505551" y="2694058"/>
                  <a:pt x="1519643" y="2694058"/>
                  <a:pt x="1531386" y="2691710"/>
                </a:cubicBezTo>
                <a:cubicBezTo>
                  <a:pt x="1554874" y="2687012"/>
                  <a:pt x="1576014" y="2689360"/>
                  <a:pt x="1594806" y="2689360"/>
                </a:cubicBezTo>
                <a:cubicBezTo>
                  <a:pt x="1592456" y="2682313"/>
                  <a:pt x="1592456" y="2672918"/>
                  <a:pt x="1590107" y="2663521"/>
                </a:cubicBezTo>
                <a:cubicBezTo>
                  <a:pt x="1571316" y="2670569"/>
                  <a:pt x="1554874" y="2675266"/>
                  <a:pt x="1540786" y="2684662"/>
                </a:cubicBezTo>
                <a:cubicBezTo>
                  <a:pt x="1540786" y="2663521"/>
                  <a:pt x="1566621" y="2661172"/>
                  <a:pt x="1587757" y="2654125"/>
                </a:cubicBezTo>
                <a:cubicBezTo>
                  <a:pt x="1585409" y="2628285"/>
                  <a:pt x="1578364" y="2604796"/>
                  <a:pt x="1571316" y="2581307"/>
                </a:cubicBezTo>
                <a:cubicBezTo>
                  <a:pt x="1568972" y="2586004"/>
                  <a:pt x="1557223" y="2588353"/>
                  <a:pt x="1559573" y="2604796"/>
                </a:cubicBezTo>
                <a:cubicBezTo>
                  <a:pt x="1557223" y="2590702"/>
                  <a:pt x="1564271" y="2553119"/>
                  <a:pt x="1547828" y="2539024"/>
                </a:cubicBezTo>
                <a:cubicBezTo>
                  <a:pt x="1543131" y="2543721"/>
                  <a:pt x="1547828" y="2557816"/>
                  <a:pt x="1545479" y="2564863"/>
                </a:cubicBezTo>
                <a:cubicBezTo>
                  <a:pt x="1543131" y="2564863"/>
                  <a:pt x="1536086" y="2536675"/>
                  <a:pt x="1521993" y="2548420"/>
                </a:cubicBezTo>
                <a:cubicBezTo>
                  <a:pt x="1533736" y="2555466"/>
                  <a:pt x="1526694" y="2586004"/>
                  <a:pt x="1529038" y="2609494"/>
                </a:cubicBezTo>
                <a:cubicBezTo>
                  <a:pt x="1521993" y="2600098"/>
                  <a:pt x="1526694" y="2574260"/>
                  <a:pt x="1521993" y="2560165"/>
                </a:cubicBezTo>
                <a:cubicBezTo>
                  <a:pt x="1503201" y="2576607"/>
                  <a:pt x="1496158" y="2602447"/>
                  <a:pt x="1484412" y="2623588"/>
                </a:cubicBezTo>
                <a:cubicBezTo>
                  <a:pt x="1477366" y="2609494"/>
                  <a:pt x="1493808" y="2595401"/>
                  <a:pt x="1493808" y="2576607"/>
                </a:cubicBezTo>
                <a:cubicBezTo>
                  <a:pt x="1477366" y="2576607"/>
                  <a:pt x="1479716" y="2597748"/>
                  <a:pt x="1465623" y="2597748"/>
                </a:cubicBezTo>
                <a:cubicBezTo>
                  <a:pt x="1477366" y="2588353"/>
                  <a:pt x="1475017" y="2569561"/>
                  <a:pt x="1496158" y="2569561"/>
                </a:cubicBezTo>
                <a:cubicBezTo>
                  <a:pt x="1514946" y="2546071"/>
                  <a:pt x="1519643" y="2506137"/>
                  <a:pt x="1529038" y="2470902"/>
                </a:cubicBezTo>
                <a:cubicBezTo>
                  <a:pt x="1529038" y="2470902"/>
                  <a:pt x="1526694" y="2470902"/>
                  <a:pt x="1526694" y="2470902"/>
                </a:cubicBezTo>
                <a:cubicBezTo>
                  <a:pt x="1524344" y="2470902"/>
                  <a:pt x="1524344" y="2473251"/>
                  <a:pt x="1524344" y="2473251"/>
                </a:cubicBezTo>
                <a:cubicBezTo>
                  <a:pt x="1524344" y="2473251"/>
                  <a:pt x="1524344" y="2470902"/>
                  <a:pt x="1524344" y="2470902"/>
                </a:cubicBezTo>
                <a:cubicBezTo>
                  <a:pt x="1521993" y="2470902"/>
                  <a:pt x="1519643" y="2470902"/>
                  <a:pt x="1517295" y="2470902"/>
                </a:cubicBezTo>
                <a:cubicBezTo>
                  <a:pt x="1507901" y="2470902"/>
                  <a:pt x="1498509" y="2473251"/>
                  <a:pt x="1482066" y="2470902"/>
                </a:cubicBezTo>
                <a:cubicBezTo>
                  <a:pt x="1475017" y="2470902"/>
                  <a:pt x="1465623" y="2468554"/>
                  <a:pt x="1456226" y="2466204"/>
                </a:cubicBezTo>
                <a:cubicBezTo>
                  <a:pt x="1446832" y="2463855"/>
                  <a:pt x="1435088" y="2459156"/>
                  <a:pt x="1423345" y="2454459"/>
                </a:cubicBezTo>
                <a:cubicBezTo>
                  <a:pt x="1411603" y="2445068"/>
                  <a:pt x="1397510" y="2435668"/>
                  <a:pt x="1388112" y="2423923"/>
                </a:cubicBezTo>
                <a:cubicBezTo>
                  <a:pt x="1383414" y="2416879"/>
                  <a:pt x="1378718" y="2412180"/>
                  <a:pt x="1371671" y="2405140"/>
                </a:cubicBezTo>
                <a:cubicBezTo>
                  <a:pt x="1364625" y="2398089"/>
                  <a:pt x="1359927" y="2391043"/>
                  <a:pt x="1352883" y="2381650"/>
                </a:cubicBezTo>
                <a:cubicBezTo>
                  <a:pt x="1338790" y="2365199"/>
                  <a:pt x="1327043" y="2339369"/>
                  <a:pt x="1315299" y="2306488"/>
                </a:cubicBezTo>
                <a:cubicBezTo>
                  <a:pt x="1312950" y="2297103"/>
                  <a:pt x="1310605" y="2287702"/>
                  <a:pt x="1308255" y="2278306"/>
                </a:cubicBezTo>
                <a:cubicBezTo>
                  <a:pt x="1305905" y="2268908"/>
                  <a:pt x="1305905" y="2259511"/>
                  <a:pt x="1305905" y="2247765"/>
                </a:cubicBezTo>
                <a:cubicBezTo>
                  <a:pt x="1305905" y="2243076"/>
                  <a:pt x="1305905" y="2240725"/>
                  <a:pt x="1305905" y="2236029"/>
                </a:cubicBezTo>
                <a:cubicBezTo>
                  <a:pt x="1296512" y="2228978"/>
                  <a:pt x="1287115" y="2221931"/>
                  <a:pt x="1275370" y="2217233"/>
                </a:cubicBezTo>
                <a:cubicBezTo>
                  <a:pt x="1284765" y="2207839"/>
                  <a:pt x="1287115" y="2207839"/>
                  <a:pt x="1294162" y="2205490"/>
                </a:cubicBezTo>
                <a:cubicBezTo>
                  <a:pt x="1298858" y="2205490"/>
                  <a:pt x="1308255" y="2207839"/>
                  <a:pt x="1310605" y="2214885"/>
                </a:cubicBezTo>
                <a:cubicBezTo>
                  <a:pt x="1310605" y="2214885"/>
                  <a:pt x="1310605" y="2212534"/>
                  <a:pt x="1310605" y="2212534"/>
                </a:cubicBezTo>
                <a:cubicBezTo>
                  <a:pt x="1312950" y="2205490"/>
                  <a:pt x="1312950" y="2200795"/>
                  <a:pt x="1315299" y="2193745"/>
                </a:cubicBezTo>
                <a:lnTo>
                  <a:pt x="1312950" y="2196093"/>
                </a:lnTo>
                <a:lnTo>
                  <a:pt x="1308255" y="2191392"/>
                </a:lnTo>
                <a:lnTo>
                  <a:pt x="1310605" y="2186696"/>
                </a:lnTo>
                <a:lnTo>
                  <a:pt x="1315299" y="2191392"/>
                </a:lnTo>
                <a:cubicBezTo>
                  <a:pt x="1317649" y="2184346"/>
                  <a:pt x="1317649" y="2179641"/>
                  <a:pt x="1319997" y="2172581"/>
                </a:cubicBezTo>
                <a:cubicBezTo>
                  <a:pt x="1327043" y="2158534"/>
                  <a:pt x="1331741" y="2144444"/>
                  <a:pt x="1338790" y="2135051"/>
                </a:cubicBezTo>
                <a:cubicBezTo>
                  <a:pt x="1343485" y="2130345"/>
                  <a:pt x="1345833" y="2127997"/>
                  <a:pt x="1348182" y="2123298"/>
                </a:cubicBezTo>
                <a:lnTo>
                  <a:pt x="1341135" y="2116253"/>
                </a:lnTo>
                <a:lnTo>
                  <a:pt x="1343485" y="2102159"/>
                </a:lnTo>
                <a:lnTo>
                  <a:pt x="1352883" y="2106854"/>
                </a:lnTo>
                <a:cubicBezTo>
                  <a:pt x="1352883" y="2104502"/>
                  <a:pt x="1352883" y="2102159"/>
                  <a:pt x="1355228" y="2102159"/>
                </a:cubicBezTo>
                <a:cubicBezTo>
                  <a:pt x="1362275" y="2095111"/>
                  <a:pt x="1369325" y="2088061"/>
                  <a:pt x="1376368" y="2083361"/>
                </a:cubicBezTo>
                <a:cubicBezTo>
                  <a:pt x="1383414" y="2076312"/>
                  <a:pt x="1390461" y="2071617"/>
                  <a:pt x="1399856" y="2066928"/>
                </a:cubicBezTo>
                <a:cubicBezTo>
                  <a:pt x="1399856" y="2066928"/>
                  <a:pt x="1402205" y="2066928"/>
                  <a:pt x="1402205" y="2066928"/>
                </a:cubicBezTo>
                <a:lnTo>
                  <a:pt x="1402205" y="2057527"/>
                </a:lnTo>
                <a:cubicBezTo>
                  <a:pt x="1406903" y="2059879"/>
                  <a:pt x="1409253" y="2059879"/>
                  <a:pt x="1411603" y="2059879"/>
                </a:cubicBezTo>
                <a:cubicBezTo>
                  <a:pt x="1411603" y="2059879"/>
                  <a:pt x="1413948" y="2059879"/>
                  <a:pt x="1413948" y="2062226"/>
                </a:cubicBezTo>
                <a:cubicBezTo>
                  <a:pt x="1423345" y="2057527"/>
                  <a:pt x="1435088" y="2052831"/>
                  <a:pt x="1446832" y="2050485"/>
                </a:cubicBezTo>
                <a:cubicBezTo>
                  <a:pt x="1446832" y="2050485"/>
                  <a:pt x="1449180" y="2043438"/>
                  <a:pt x="1449180" y="2041086"/>
                </a:cubicBezTo>
                <a:lnTo>
                  <a:pt x="1472668" y="2038738"/>
                </a:lnTo>
                <a:cubicBezTo>
                  <a:pt x="1484412" y="2034040"/>
                  <a:pt x="1475017" y="2038738"/>
                  <a:pt x="1489110" y="2031688"/>
                </a:cubicBezTo>
                <a:cubicBezTo>
                  <a:pt x="1489110" y="2031688"/>
                  <a:pt x="1491458" y="2034040"/>
                  <a:pt x="1493808" y="2034040"/>
                </a:cubicBezTo>
                <a:lnTo>
                  <a:pt x="1498509" y="2043438"/>
                </a:lnTo>
                <a:lnTo>
                  <a:pt x="1486761" y="2048132"/>
                </a:lnTo>
                <a:cubicBezTo>
                  <a:pt x="1498509" y="2048132"/>
                  <a:pt x="1507901" y="2050485"/>
                  <a:pt x="1521993" y="2050485"/>
                </a:cubicBezTo>
                <a:cubicBezTo>
                  <a:pt x="1531386" y="2050485"/>
                  <a:pt x="1540786" y="2052831"/>
                  <a:pt x="1550179" y="2055183"/>
                </a:cubicBezTo>
                <a:cubicBezTo>
                  <a:pt x="1554874" y="2057527"/>
                  <a:pt x="1559573" y="2057527"/>
                  <a:pt x="1564271" y="2059879"/>
                </a:cubicBezTo>
                <a:cubicBezTo>
                  <a:pt x="1566621" y="2059879"/>
                  <a:pt x="1568972" y="2062226"/>
                  <a:pt x="1571316" y="2062226"/>
                </a:cubicBezTo>
                <a:lnTo>
                  <a:pt x="1578364" y="2064576"/>
                </a:lnTo>
                <a:cubicBezTo>
                  <a:pt x="1573665" y="2069276"/>
                  <a:pt x="1568972" y="2071617"/>
                  <a:pt x="1564271" y="2076312"/>
                </a:cubicBezTo>
                <a:cubicBezTo>
                  <a:pt x="1571316" y="2078665"/>
                  <a:pt x="1580714" y="2081017"/>
                  <a:pt x="1587757" y="2083361"/>
                </a:cubicBezTo>
                <a:lnTo>
                  <a:pt x="1615942" y="2081017"/>
                </a:lnTo>
                <a:cubicBezTo>
                  <a:pt x="1618291" y="2083361"/>
                  <a:pt x="1622992" y="2088061"/>
                  <a:pt x="1625342" y="2092760"/>
                </a:cubicBezTo>
                <a:cubicBezTo>
                  <a:pt x="1625342" y="2092760"/>
                  <a:pt x="1630035" y="2090409"/>
                  <a:pt x="1634734" y="2083361"/>
                </a:cubicBezTo>
                <a:lnTo>
                  <a:pt x="1667619" y="2088061"/>
                </a:lnTo>
                <a:cubicBezTo>
                  <a:pt x="1665269" y="2088061"/>
                  <a:pt x="1665269" y="2085713"/>
                  <a:pt x="1662919" y="2085713"/>
                </a:cubicBezTo>
                <a:lnTo>
                  <a:pt x="1674663" y="2085713"/>
                </a:lnTo>
                <a:cubicBezTo>
                  <a:pt x="1684058" y="2090409"/>
                  <a:pt x="1693454" y="2095111"/>
                  <a:pt x="1702848" y="2099806"/>
                </a:cubicBezTo>
                <a:cubicBezTo>
                  <a:pt x="1705197" y="2099806"/>
                  <a:pt x="1709897" y="2099806"/>
                  <a:pt x="1712247" y="2099806"/>
                </a:cubicBezTo>
                <a:cubicBezTo>
                  <a:pt x="1721640" y="2102159"/>
                  <a:pt x="1728684" y="2109202"/>
                  <a:pt x="1738082" y="2116253"/>
                </a:cubicBezTo>
                <a:cubicBezTo>
                  <a:pt x="1747475" y="2120948"/>
                  <a:pt x="1759219" y="2125650"/>
                  <a:pt x="1768613" y="2130345"/>
                </a:cubicBezTo>
                <a:cubicBezTo>
                  <a:pt x="1763917" y="2130345"/>
                  <a:pt x="1759219" y="2127997"/>
                  <a:pt x="1754520" y="2125650"/>
                </a:cubicBezTo>
                <a:cubicBezTo>
                  <a:pt x="1749825" y="2130345"/>
                  <a:pt x="1742778" y="2132696"/>
                  <a:pt x="1738082" y="2137393"/>
                </a:cubicBezTo>
                <a:cubicBezTo>
                  <a:pt x="1770962" y="2151512"/>
                  <a:pt x="1787404" y="2158534"/>
                  <a:pt x="1787404" y="2163216"/>
                </a:cubicBezTo>
                <a:cubicBezTo>
                  <a:pt x="1836730" y="2174939"/>
                  <a:pt x="1874309" y="2177291"/>
                  <a:pt x="1907193" y="2174939"/>
                </a:cubicBezTo>
                <a:cubicBezTo>
                  <a:pt x="1944772" y="2172581"/>
                  <a:pt x="1958865" y="2167897"/>
                  <a:pt x="1975307" y="2158534"/>
                </a:cubicBezTo>
                <a:lnTo>
                  <a:pt x="1986573" y="2147360"/>
                </a:lnTo>
                <a:lnTo>
                  <a:pt x="1977656" y="2158534"/>
                </a:lnTo>
                <a:cubicBezTo>
                  <a:pt x="1998794" y="2142092"/>
                  <a:pt x="2015236" y="2120948"/>
                  <a:pt x="2022284" y="2099806"/>
                </a:cubicBezTo>
                <a:cubicBezTo>
                  <a:pt x="2026980" y="2090409"/>
                  <a:pt x="2029329" y="2078665"/>
                  <a:pt x="2029329" y="2069276"/>
                </a:cubicBezTo>
                <a:cubicBezTo>
                  <a:pt x="2029329" y="2064576"/>
                  <a:pt x="2029329" y="2062226"/>
                  <a:pt x="2031677" y="2055183"/>
                </a:cubicBezTo>
                <a:cubicBezTo>
                  <a:pt x="2029329" y="2052831"/>
                  <a:pt x="2029329" y="2050485"/>
                  <a:pt x="2026980" y="2048132"/>
                </a:cubicBezTo>
                <a:cubicBezTo>
                  <a:pt x="2024634" y="2052831"/>
                  <a:pt x="2024634" y="2057527"/>
                  <a:pt x="2022284" y="2064576"/>
                </a:cubicBezTo>
                <a:cubicBezTo>
                  <a:pt x="2019934" y="2073968"/>
                  <a:pt x="2017585" y="2088061"/>
                  <a:pt x="2012887" y="2099806"/>
                </a:cubicBezTo>
                <a:cubicBezTo>
                  <a:pt x="2008192" y="2112727"/>
                  <a:pt x="2002320" y="2125062"/>
                  <a:pt x="1996152" y="2135344"/>
                </a:cubicBezTo>
                <a:lnTo>
                  <a:pt x="1992664" y="2139718"/>
                </a:lnTo>
                <a:lnTo>
                  <a:pt x="1997329" y="2132110"/>
                </a:lnTo>
                <a:cubicBezTo>
                  <a:pt x="1999970" y="2125650"/>
                  <a:pt x="1998795" y="2122123"/>
                  <a:pt x="1996449" y="2123298"/>
                </a:cubicBezTo>
                <a:cubicBezTo>
                  <a:pt x="1994099" y="2125650"/>
                  <a:pt x="1980006" y="2137393"/>
                  <a:pt x="1963563" y="2144444"/>
                </a:cubicBezTo>
                <a:cubicBezTo>
                  <a:pt x="1956516" y="2146800"/>
                  <a:pt x="1947121" y="2149152"/>
                  <a:pt x="1937729" y="2149152"/>
                </a:cubicBezTo>
                <a:cubicBezTo>
                  <a:pt x="1933029" y="2149152"/>
                  <a:pt x="1923636" y="2149152"/>
                  <a:pt x="1916587" y="2149152"/>
                </a:cubicBezTo>
                <a:cubicBezTo>
                  <a:pt x="1909543" y="2149152"/>
                  <a:pt x="1902495" y="2149152"/>
                  <a:pt x="1895451" y="2149152"/>
                </a:cubicBezTo>
                <a:cubicBezTo>
                  <a:pt x="1867266" y="2146800"/>
                  <a:pt x="1846124" y="2139749"/>
                  <a:pt x="1836730" y="2137393"/>
                </a:cubicBezTo>
                <a:cubicBezTo>
                  <a:pt x="1855519" y="2142092"/>
                  <a:pt x="1871960" y="2146800"/>
                  <a:pt x="1888402" y="2146800"/>
                </a:cubicBezTo>
                <a:cubicBezTo>
                  <a:pt x="1897797" y="2146800"/>
                  <a:pt x="1904843" y="2146800"/>
                  <a:pt x="1914238" y="2146800"/>
                </a:cubicBezTo>
                <a:cubicBezTo>
                  <a:pt x="1916587" y="2146800"/>
                  <a:pt x="1921286" y="2146800"/>
                  <a:pt x="1925982" y="2146800"/>
                </a:cubicBezTo>
                <a:cubicBezTo>
                  <a:pt x="1928331" y="2144444"/>
                  <a:pt x="1933029" y="2144444"/>
                  <a:pt x="1935378" y="2144444"/>
                </a:cubicBezTo>
                <a:cubicBezTo>
                  <a:pt x="1954171" y="2142092"/>
                  <a:pt x="1968264" y="2135051"/>
                  <a:pt x="1980006" y="2116253"/>
                </a:cubicBezTo>
                <a:cubicBezTo>
                  <a:pt x="1987051" y="2109202"/>
                  <a:pt x="1991749" y="2097458"/>
                  <a:pt x="1996449" y="2088061"/>
                </a:cubicBezTo>
                <a:cubicBezTo>
                  <a:pt x="1998794" y="2083361"/>
                  <a:pt x="1998794" y="2076312"/>
                  <a:pt x="2001143" y="2071617"/>
                </a:cubicBezTo>
                <a:cubicBezTo>
                  <a:pt x="2001143" y="2066928"/>
                  <a:pt x="2003492" y="2059879"/>
                  <a:pt x="2003492" y="2059879"/>
                </a:cubicBezTo>
                <a:cubicBezTo>
                  <a:pt x="2005841" y="2055183"/>
                  <a:pt x="2010542" y="2045787"/>
                  <a:pt x="2005841" y="2038738"/>
                </a:cubicBezTo>
                <a:cubicBezTo>
                  <a:pt x="2015236" y="2041086"/>
                  <a:pt x="2015236" y="2050485"/>
                  <a:pt x="2015236" y="2059879"/>
                </a:cubicBezTo>
                <a:cubicBezTo>
                  <a:pt x="2015236" y="2062226"/>
                  <a:pt x="2012887" y="2066928"/>
                  <a:pt x="2012887" y="2071617"/>
                </a:cubicBezTo>
                <a:cubicBezTo>
                  <a:pt x="2012887" y="2078665"/>
                  <a:pt x="2010542" y="2083361"/>
                  <a:pt x="2010542" y="2088061"/>
                </a:cubicBezTo>
                <a:cubicBezTo>
                  <a:pt x="2005841" y="2099806"/>
                  <a:pt x="2003492" y="2109202"/>
                  <a:pt x="1998794" y="2118599"/>
                </a:cubicBezTo>
                <a:cubicBezTo>
                  <a:pt x="2005841" y="2106854"/>
                  <a:pt x="2012887" y="2095111"/>
                  <a:pt x="2015236" y="2083361"/>
                </a:cubicBezTo>
                <a:cubicBezTo>
                  <a:pt x="2017585" y="2078665"/>
                  <a:pt x="2017585" y="2071617"/>
                  <a:pt x="2019934" y="2066928"/>
                </a:cubicBezTo>
                <a:cubicBezTo>
                  <a:pt x="2022284" y="2062226"/>
                  <a:pt x="2022284" y="2059879"/>
                  <a:pt x="2022284" y="2057527"/>
                </a:cubicBezTo>
                <a:cubicBezTo>
                  <a:pt x="2024634" y="2050485"/>
                  <a:pt x="2024634" y="2045787"/>
                  <a:pt x="2022284" y="2041086"/>
                </a:cubicBezTo>
                <a:cubicBezTo>
                  <a:pt x="2022284" y="2036390"/>
                  <a:pt x="2019934" y="2029341"/>
                  <a:pt x="2015236" y="2029341"/>
                </a:cubicBezTo>
                <a:cubicBezTo>
                  <a:pt x="2010542" y="2029341"/>
                  <a:pt x="2005841" y="2026993"/>
                  <a:pt x="2001143" y="2026993"/>
                </a:cubicBezTo>
                <a:cubicBezTo>
                  <a:pt x="1994099" y="2024642"/>
                  <a:pt x="1987051" y="2024642"/>
                  <a:pt x="1980006" y="2022296"/>
                </a:cubicBezTo>
                <a:cubicBezTo>
                  <a:pt x="1961214" y="2019944"/>
                  <a:pt x="1942424" y="2017598"/>
                  <a:pt x="1928331" y="2015247"/>
                </a:cubicBezTo>
                <a:cubicBezTo>
                  <a:pt x="1897797" y="2010553"/>
                  <a:pt x="1874309" y="2008212"/>
                  <a:pt x="1850823" y="2005860"/>
                </a:cubicBezTo>
                <a:cubicBezTo>
                  <a:pt x="1803846" y="1998811"/>
                  <a:pt x="1766267" y="1991764"/>
                  <a:pt x="1700499" y="1968277"/>
                </a:cubicBezTo>
                <a:cubicBezTo>
                  <a:pt x="1824988" y="1989415"/>
                  <a:pt x="1977656" y="2008212"/>
                  <a:pt x="1904843" y="1987067"/>
                </a:cubicBezTo>
                <a:cubicBezTo>
                  <a:pt x="1843775" y="1977673"/>
                  <a:pt x="1782710" y="1970625"/>
                  <a:pt x="1721640" y="1963579"/>
                </a:cubicBezTo>
                <a:cubicBezTo>
                  <a:pt x="1700499" y="1956533"/>
                  <a:pt x="1824988" y="1977673"/>
                  <a:pt x="1742778" y="1958881"/>
                </a:cubicBezTo>
                <a:cubicBezTo>
                  <a:pt x="1688755" y="1954184"/>
                  <a:pt x="1580714" y="1944789"/>
                  <a:pt x="1533736" y="1942441"/>
                </a:cubicBezTo>
                <a:lnTo>
                  <a:pt x="1536086" y="1942441"/>
                </a:lnTo>
                <a:lnTo>
                  <a:pt x="1233092" y="1897815"/>
                </a:lnTo>
                <a:cubicBezTo>
                  <a:pt x="1270672" y="1902513"/>
                  <a:pt x="1273021" y="1900164"/>
                  <a:pt x="1221349" y="1890769"/>
                </a:cubicBezTo>
                <a:lnTo>
                  <a:pt x="1002912" y="1864933"/>
                </a:lnTo>
                <a:cubicBezTo>
                  <a:pt x="1071027" y="1871980"/>
                  <a:pt x="1002912" y="1857887"/>
                  <a:pt x="906612" y="1839098"/>
                </a:cubicBezTo>
                <a:cubicBezTo>
                  <a:pt x="836149" y="1827354"/>
                  <a:pt x="786824" y="1820308"/>
                  <a:pt x="749244" y="1815611"/>
                </a:cubicBezTo>
                <a:cubicBezTo>
                  <a:pt x="711666" y="1813261"/>
                  <a:pt x="685826" y="1810914"/>
                  <a:pt x="659991" y="1810914"/>
                </a:cubicBezTo>
                <a:cubicBezTo>
                  <a:pt x="634153" y="1810914"/>
                  <a:pt x="610668" y="1808565"/>
                  <a:pt x="573086" y="1799170"/>
                </a:cubicBezTo>
                <a:cubicBezTo>
                  <a:pt x="568391" y="1799170"/>
                  <a:pt x="561342" y="1796821"/>
                  <a:pt x="556648" y="1794472"/>
                </a:cubicBezTo>
                <a:cubicBezTo>
                  <a:pt x="551948" y="1792123"/>
                  <a:pt x="547249" y="1792123"/>
                  <a:pt x="540205" y="1787426"/>
                </a:cubicBezTo>
                <a:cubicBezTo>
                  <a:pt x="528459" y="1780380"/>
                  <a:pt x="514366" y="1770985"/>
                  <a:pt x="502623" y="1759241"/>
                </a:cubicBezTo>
                <a:cubicBezTo>
                  <a:pt x="490879" y="1747498"/>
                  <a:pt x="481485" y="1731057"/>
                  <a:pt x="474437" y="1712268"/>
                </a:cubicBezTo>
                <a:cubicBezTo>
                  <a:pt x="467392" y="1693478"/>
                  <a:pt x="465042" y="1674688"/>
                  <a:pt x="462693" y="1658247"/>
                </a:cubicBezTo>
                <a:cubicBezTo>
                  <a:pt x="465042" y="1677037"/>
                  <a:pt x="469743" y="1691129"/>
                  <a:pt x="474437" y="1705222"/>
                </a:cubicBezTo>
                <a:cubicBezTo>
                  <a:pt x="481485" y="1719313"/>
                  <a:pt x="486181" y="1733406"/>
                  <a:pt x="504971" y="1754544"/>
                </a:cubicBezTo>
                <a:cubicBezTo>
                  <a:pt x="483835" y="1731057"/>
                  <a:pt x="472088" y="1698175"/>
                  <a:pt x="469743" y="1672340"/>
                </a:cubicBezTo>
                <a:lnTo>
                  <a:pt x="467392" y="1653550"/>
                </a:lnTo>
                <a:cubicBezTo>
                  <a:pt x="467392" y="1646504"/>
                  <a:pt x="467392" y="1639458"/>
                  <a:pt x="467392" y="1632411"/>
                </a:cubicBezTo>
                <a:cubicBezTo>
                  <a:pt x="467392" y="1625366"/>
                  <a:pt x="467392" y="1618320"/>
                  <a:pt x="469743" y="1611273"/>
                </a:cubicBezTo>
                <a:cubicBezTo>
                  <a:pt x="472088" y="1604227"/>
                  <a:pt x="472088" y="1597181"/>
                  <a:pt x="476786" y="1587786"/>
                </a:cubicBezTo>
                <a:cubicBezTo>
                  <a:pt x="474437" y="1583088"/>
                  <a:pt x="476786" y="1561949"/>
                  <a:pt x="493227" y="1533763"/>
                </a:cubicBezTo>
                <a:cubicBezTo>
                  <a:pt x="509670" y="1505576"/>
                  <a:pt x="544901" y="1475041"/>
                  <a:pt x="591875" y="1460947"/>
                </a:cubicBezTo>
                <a:cubicBezTo>
                  <a:pt x="636503" y="1446855"/>
                  <a:pt x="688176" y="1449204"/>
                  <a:pt x="735152" y="1460947"/>
                </a:cubicBezTo>
                <a:cubicBezTo>
                  <a:pt x="782129" y="1475041"/>
                  <a:pt x="826757" y="1493832"/>
                  <a:pt x="866685" y="1519669"/>
                </a:cubicBezTo>
                <a:cubicBezTo>
                  <a:pt x="887821" y="1531414"/>
                  <a:pt x="904263" y="1543158"/>
                  <a:pt x="923055" y="1557251"/>
                </a:cubicBezTo>
                <a:cubicBezTo>
                  <a:pt x="939498" y="1568995"/>
                  <a:pt x="955940" y="1580739"/>
                  <a:pt x="970028" y="1590135"/>
                </a:cubicBezTo>
                <a:cubicBezTo>
                  <a:pt x="984126" y="1599529"/>
                  <a:pt x="1000564" y="1606576"/>
                  <a:pt x="1014655" y="1615971"/>
                </a:cubicBezTo>
                <a:cubicBezTo>
                  <a:pt x="1028748" y="1623016"/>
                  <a:pt x="1042841" y="1630062"/>
                  <a:pt x="1056934" y="1637109"/>
                </a:cubicBezTo>
                <a:cubicBezTo>
                  <a:pt x="1082774" y="1651202"/>
                  <a:pt x="1106259" y="1660596"/>
                  <a:pt x="1125051" y="1665293"/>
                </a:cubicBezTo>
                <a:cubicBezTo>
                  <a:pt x="1143839" y="1669991"/>
                  <a:pt x="1155587" y="1672340"/>
                  <a:pt x="1160280" y="1669991"/>
                </a:cubicBezTo>
                <a:cubicBezTo>
                  <a:pt x="1228395" y="1702873"/>
                  <a:pt x="1230743" y="1705222"/>
                  <a:pt x="1190814" y="1693478"/>
                </a:cubicBezTo>
                <a:cubicBezTo>
                  <a:pt x="1150886" y="1681735"/>
                  <a:pt x="1071027" y="1653550"/>
                  <a:pt x="986470" y="1608924"/>
                </a:cubicBezTo>
                <a:cubicBezTo>
                  <a:pt x="1028748" y="1639458"/>
                  <a:pt x="1075724" y="1667642"/>
                  <a:pt x="1125051" y="1691129"/>
                </a:cubicBezTo>
                <a:cubicBezTo>
                  <a:pt x="1063981" y="1667642"/>
                  <a:pt x="1014655" y="1639458"/>
                  <a:pt x="955940" y="1604227"/>
                </a:cubicBezTo>
                <a:cubicBezTo>
                  <a:pt x="1040496" y="1667642"/>
                  <a:pt x="1139144" y="1709919"/>
                  <a:pt x="1228395" y="1735755"/>
                </a:cubicBezTo>
                <a:cubicBezTo>
                  <a:pt x="1317649" y="1763939"/>
                  <a:pt x="1397510" y="1775683"/>
                  <a:pt x="1456226" y="1785077"/>
                </a:cubicBezTo>
                <a:cubicBezTo>
                  <a:pt x="1498509" y="1796821"/>
                  <a:pt x="1479716" y="1799170"/>
                  <a:pt x="1482066" y="1803867"/>
                </a:cubicBezTo>
                <a:cubicBezTo>
                  <a:pt x="1482066" y="1806216"/>
                  <a:pt x="1486761" y="1810914"/>
                  <a:pt x="1507901" y="1815611"/>
                </a:cubicBezTo>
                <a:cubicBezTo>
                  <a:pt x="1526694" y="1820308"/>
                  <a:pt x="1561921" y="1827354"/>
                  <a:pt x="1620641" y="1834400"/>
                </a:cubicBezTo>
                <a:cubicBezTo>
                  <a:pt x="1660569" y="1836749"/>
                  <a:pt x="1693454" y="1836749"/>
                  <a:pt x="1714591" y="1836749"/>
                </a:cubicBezTo>
                <a:cubicBezTo>
                  <a:pt x="1738082" y="1836749"/>
                  <a:pt x="1749825" y="1834400"/>
                  <a:pt x="1756869" y="1834400"/>
                </a:cubicBezTo>
                <a:cubicBezTo>
                  <a:pt x="1768613" y="1832051"/>
                  <a:pt x="1756869" y="1827354"/>
                  <a:pt x="1740433" y="1825005"/>
                </a:cubicBezTo>
                <a:cubicBezTo>
                  <a:pt x="1707547" y="1817959"/>
                  <a:pt x="1658221" y="1810914"/>
                  <a:pt x="1759219" y="1813261"/>
                </a:cubicBezTo>
                <a:cubicBezTo>
                  <a:pt x="1806195" y="1820308"/>
                  <a:pt x="1855519" y="1827354"/>
                  <a:pt x="1904843" y="1832051"/>
                </a:cubicBezTo>
                <a:cubicBezTo>
                  <a:pt x="1921286" y="1832051"/>
                  <a:pt x="1935378" y="1829703"/>
                  <a:pt x="1951821" y="1829703"/>
                </a:cubicBezTo>
                <a:cubicBezTo>
                  <a:pt x="1958865" y="1829703"/>
                  <a:pt x="1965914" y="1827354"/>
                  <a:pt x="1972958" y="1827354"/>
                </a:cubicBezTo>
                <a:lnTo>
                  <a:pt x="1980006" y="1825005"/>
                </a:lnTo>
                <a:cubicBezTo>
                  <a:pt x="1989399" y="1825005"/>
                  <a:pt x="1996449" y="1822656"/>
                  <a:pt x="2003492" y="1820308"/>
                </a:cubicBezTo>
                <a:cubicBezTo>
                  <a:pt x="2005841" y="1820308"/>
                  <a:pt x="2010542" y="1817959"/>
                  <a:pt x="2010542" y="1813261"/>
                </a:cubicBezTo>
                <a:cubicBezTo>
                  <a:pt x="2012887" y="1808565"/>
                  <a:pt x="2010542" y="1803867"/>
                  <a:pt x="2008192" y="1801518"/>
                </a:cubicBezTo>
                <a:cubicBezTo>
                  <a:pt x="2005841" y="1794472"/>
                  <a:pt x="1998794" y="1789775"/>
                  <a:pt x="1994099" y="1785077"/>
                </a:cubicBezTo>
                <a:cubicBezTo>
                  <a:pt x="1991749" y="1782728"/>
                  <a:pt x="1989399" y="1780380"/>
                  <a:pt x="1984702" y="1778032"/>
                </a:cubicBezTo>
                <a:cubicBezTo>
                  <a:pt x="1975307" y="1773334"/>
                  <a:pt x="1963563" y="1766288"/>
                  <a:pt x="1954171" y="1761590"/>
                </a:cubicBezTo>
                <a:cubicBezTo>
                  <a:pt x="1935378" y="1749846"/>
                  <a:pt x="1911894" y="1742801"/>
                  <a:pt x="1890751" y="1735755"/>
                </a:cubicBezTo>
                <a:cubicBezTo>
                  <a:pt x="1867266" y="1728708"/>
                  <a:pt x="1846124" y="1726359"/>
                  <a:pt x="1822638" y="1724011"/>
                </a:cubicBezTo>
                <a:cubicBezTo>
                  <a:pt x="1806195" y="1724011"/>
                  <a:pt x="1792102" y="1721662"/>
                  <a:pt x="1778010" y="1721662"/>
                </a:cubicBezTo>
                <a:cubicBezTo>
                  <a:pt x="1759219" y="1716965"/>
                  <a:pt x="1740433" y="1714616"/>
                  <a:pt x="1719290" y="1705222"/>
                </a:cubicBezTo>
                <a:cubicBezTo>
                  <a:pt x="1681712" y="1691129"/>
                  <a:pt x="1658221" y="1662944"/>
                  <a:pt x="1646477" y="1644155"/>
                </a:cubicBezTo>
                <a:cubicBezTo>
                  <a:pt x="1634734" y="1623016"/>
                  <a:pt x="1630035" y="1608924"/>
                  <a:pt x="1627686" y="1599529"/>
                </a:cubicBezTo>
                <a:cubicBezTo>
                  <a:pt x="1618291" y="1552553"/>
                  <a:pt x="1625342" y="1510274"/>
                  <a:pt x="1644128" y="1470344"/>
                </a:cubicBezTo>
                <a:cubicBezTo>
                  <a:pt x="1662919" y="1432761"/>
                  <a:pt x="1695805" y="1395180"/>
                  <a:pt x="1742778" y="1376389"/>
                </a:cubicBezTo>
                <a:cubicBezTo>
                  <a:pt x="1766267" y="1369342"/>
                  <a:pt x="1792102" y="1364645"/>
                  <a:pt x="1815590" y="1366993"/>
                </a:cubicBezTo>
                <a:cubicBezTo>
                  <a:pt x="1839081" y="1371692"/>
                  <a:pt x="1862565" y="1376389"/>
                  <a:pt x="1881358" y="1385785"/>
                </a:cubicBezTo>
                <a:cubicBezTo>
                  <a:pt x="1893101" y="1390482"/>
                  <a:pt x="1900146" y="1395180"/>
                  <a:pt x="1909543" y="1399877"/>
                </a:cubicBezTo>
                <a:lnTo>
                  <a:pt x="1928331" y="1411622"/>
                </a:lnTo>
                <a:cubicBezTo>
                  <a:pt x="1933029" y="1413971"/>
                  <a:pt x="1937729" y="1416320"/>
                  <a:pt x="1942424" y="1418668"/>
                </a:cubicBezTo>
                <a:cubicBezTo>
                  <a:pt x="1933029" y="1399877"/>
                  <a:pt x="1928331" y="1392831"/>
                  <a:pt x="1923636" y="1388133"/>
                </a:cubicBezTo>
                <a:cubicBezTo>
                  <a:pt x="1911894" y="1378738"/>
                  <a:pt x="1897797" y="1374041"/>
                  <a:pt x="1883704" y="1366993"/>
                </a:cubicBezTo>
                <a:cubicBezTo>
                  <a:pt x="1923636" y="1331761"/>
                  <a:pt x="1930680" y="1334109"/>
                  <a:pt x="1942424" y="1345854"/>
                </a:cubicBezTo>
                <a:cubicBezTo>
                  <a:pt x="1947121" y="1352901"/>
                  <a:pt x="1947121" y="1362296"/>
                  <a:pt x="1949471" y="1371692"/>
                </a:cubicBezTo>
                <a:cubicBezTo>
                  <a:pt x="1956516" y="1395180"/>
                  <a:pt x="1961214" y="1409273"/>
                  <a:pt x="1991749" y="1416320"/>
                </a:cubicBezTo>
                <a:cubicBezTo>
                  <a:pt x="2001143" y="1418668"/>
                  <a:pt x="2010542" y="1413971"/>
                  <a:pt x="2019934" y="1411622"/>
                </a:cubicBezTo>
                <a:cubicBezTo>
                  <a:pt x="2005841" y="1381087"/>
                  <a:pt x="2008192" y="1390482"/>
                  <a:pt x="2005841" y="1366993"/>
                </a:cubicBezTo>
                <a:cubicBezTo>
                  <a:pt x="2050469" y="1366993"/>
                  <a:pt x="2066912" y="1362296"/>
                  <a:pt x="2069258" y="1336458"/>
                </a:cubicBezTo>
                <a:cubicBezTo>
                  <a:pt x="2069258" y="1329412"/>
                  <a:pt x="2059862" y="1322366"/>
                  <a:pt x="2062212" y="1315319"/>
                </a:cubicBezTo>
                <a:cubicBezTo>
                  <a:pt x="2062212" y="1315319"/>
                  <a:pt x="2064562" y="1312970"/>
                  <a:pt x="2066912" y="1312970"/>
                </a:cubicBezTo>
                <a:cubicBezTo>
                  <a:pt x="2066912" y="1312970"/>
                  <a:pt x="2066912" y="1310622"/>
                  <a:pt x="2066912" y="1310622"/>
                </a:cubicBezTo>
                <a:cubicBezTo>
                  <a:pt x="2064562" y="1301225"/>
                  <a:pt x="2064562" y="1289482"/>
                  <a:pt x="2062212" y="1280087"/>
                </a:cubicBezTo>
                <a:cubicBezTo>
                  <a:pt x="2059862" y="1268342"/>
                  <a:pt x="2062212" y="1254249"/>
                  <a:pt x="2064562" y="1242505"/>
                </a:cubicBezTo>
                <a:cubicBezTo>
                  <a:pt x="2064562" y="1242505"/>
                  <a:pt x="2064562" y="1240155"/>
                  <a:pt x="2064562" y="1240155"/>
                </a:cubicBezTo>
                <a:cubicBezTo>
                  <a:pt x="2052819" y="1263644"/>
                  <a:pt x="2064562" y="1301225"/>
                  <a:pt x="2043421" y="1320017"/>
                </a:cubicBezTo>
                <a:cubicBezTo>
                  <a:pt x="2029329" y="1334109"/>
                  <a:pt x="2008192" y="1322366"/>
                  <a:pt x="1989399" y="1322366"/>
                </a:cubicBezTo>
                <a:lnTo>
                  <a:pt x="2008192" y="1334109"/>
                </a:lnTo>
                <a:cubicBezTo>
                  <a:pt x="2015236" y="1348203"/>
                  <a:pt x="2008192" y="1359947"/>
                  <a:pt x="2008192" y="1359947"/>
                </a:cubicBezTo>
                <a:cubicBezTo>
                  <a:pt x="2003492" y="1364645"/>
                  <a:pt x="1994099" y="1364645"/>
                  <a:pt x="1989399" y="1362296"/>
                </a:cubicBezTo>
                <a:cubicBezTo>
                  <a:pt x="1963563" y="1352901"/>
                  <a:pt x="1949471" y="1324714"/>
                  <a:pt x="1937729" y="1301225"/>
                </a:cubicBezTo>
                <a:cubicBezTo>
                  <a:pt x="1935378" y="1296528"/>
                  <a:pt x="1935378" y="1289482"/>
                  <a:pt x="1933029" y="1284784"/>
                </a:cubicBezTo>
                <a:cubicBezTo>
                  <a:pt x="1928331" y="1287133"/>
                  <a:pt x="1921286" y="1284784"/>
                  <a:pt x="1918936" y="1289482"/>
                </a:cubicBezTo>
                <a:cubicBezTo>
                  <a:pt x="1911894" y="1298877"/>
                  <a:pt x="1930680" y="1315319"/>
                  <a:pt x="1921286" y="1324714"/>
                </a:cubicBezTo>
                <a:cubicBezTo>
                  <a:pt x="1916587" y="1329412"/>
                  <a:pt x="1911894" y="1329412"/>
                  <a:pt x="1907193" y="1327063"/>
                </a:cubicBezTo>
                <a:cubicBezTo>
                  <a:pt x="1902495" y="1324714"/>
                  <a:pt x="1902495" y="1315319"/>
                  <a:pt x="1897797" y="1315319"/>
                </a:cubicBezTo>
                <a:cubicBezTo>
                  <a:pt x="1888402" y="1312970"/>
                  <a:pt x="1881358" y="1322366"/>
                  <a:pt x="1874309" y="1324714"/>
                </a:cubicBezTo>
                <a:cubicBezTo>
                  <a:pt x="1874309" y="1315319"/>
                  <a:pt x="1871960" y="1305923"/>
                  <a:pt x="1871960" y="1296528"/>
                </a:cubicBezTo>
                <a:cubicBezTo>
                  <a:pt x="1881358" y="1301225"/>
                  <a:pt x="1890751" y="1308272"/>
                  <a:pt x="1902495" y="1308272"/>
                </a:cubicBezTo>
                <a:cubicBezTo>
                  <a:pt x="1904843" y="1310622"/>
                  <a:pt x="1909543" y="1308272"/>
                  <a:pt x="1911894" y="1305923"/>
                </a:cubicBezTo>
                <a:cubicBezTo>
                  <a:pt x="1890751" y="1287133"/>
                  <a:pt x="1879008" y="1275389"/>
                  <a:pt x="1916587" y="1240155"/>
                </a:cubicBezTo>
                <a:cubicBezTo>
                  <a:pt x="1928331" y="1230760"/>
                  <a:pt x="1928331" y="1230760"/>
                  <a:pt x="1947121" y="1237807"/>
                </a:cubicBezTo>
                <a:cubicBezTo>
                  <a:pt x="1944772" y="1219015"/>
                  <a:pt x="1944772" y="1202574"/>
                  <a:pt x="1944772" y="1183783"/>
                </a:cubicBezTo>
                <a:cubicBezTo>
                  <a:pt x="1937729" y="1188481"/>
                  <a:pt x="1933029" y="1190830"/>
                  <a:pt x="1925982" y="1195527"/>
                </a:cubicBezTo>
                <a:cubicBezTo>
                  <a:pt x="1925982" y="1207271"/>
                  <a:pt x="1928331" y="1219015"/>
                  <a:pt x="1928331" y="1230760"/>
                </a:cubicBezTo>
                <a:lnTo>
                  <a:pt x="1881358" y="1228411"/>
                </a:lnTo>
                <a:cubicBezTo>
                  <a:pt x="1876658" y="1226063"/>
                  <a:pt x="1874309" y="1214318"/>
                  <a:pt x="1874309" y="1214318"/>
                </a:cubicBezTo>
                <a:cubicBezTo>
                  <a:pt x="1881358" y="1183783"/>
                  <a:pt x="1914238" y="1167341"/>
                  <a:pt x="1940079" y="1150899"/>
                </a:cubicBezTo>
                <a:cubicBezTo>
                  <a:pt x="1958865" y="1136809"/>
                  <a:pt x="1989399" y="1148552"/>
                  <a:pt x="1994099" y="1155597"/>
                </a:cubicBezTo>
                <a:cubicBezTo>
                  <a:pt x="1998794" y="1160295"/>
                  <a:pt x="1998794" y="1160295"/>
                  <a:pt x="2001143" y="1200225"/>
                </a:cubicBezTo>
                <a:cubicBezTo>
                  <a:pt x="2012887" y="1197876"/>
                  <a:pt x="2026980" y="1197876"/>
                  <a:pt x="2038727" y="1195527"/>
                </a:cubicBezTo>
                <a:cubicBezTo>
                  <a:pt x="2045770" y="1207271"/>
                  <a:pt x="2052819" y="1216667"/>
                  <a:pt x="2059862" y="1226063"/>
                </a:cubicBezTo>
                <a:cubicBezTo>
                  <a:pt x="2069258" y="1214318"/>
                  <a:pt x="2076304" y="1200225"/>
                  <a:pt x="2083350" y="1188481"/>
                </a:cubicBezTo>
                <a:cubicBezTo>
                  <a:pt x="2064562" y="1181434"/>
                  <a:pt x="2038727" y="1204923"/>
                  <a:pt x="2024634" y="1190830"/>
                </a:cubicBezTo>
                <a:cubicBezTo>
                  <a:pt x="1996449" y="1162644"/>
                  <a:pt x="1998794" y="1136809"/>
                  <a:pt x="2008192" y="1127413"/>
                </a:cubicBezTo>
                <a:cubicBezTo>
                  <a:pt x="2010542" y="1125064"/>
                  <a:pt x="2010542" y="1125064"/>
                  <a:pt x="2012887" y="1125064"/>
                </a:cubicBezTo>
                <a:cubicBezTo>
                  <a:pt x="2017585" y="1122715"/>
                  <a:pt x="2024634" y="1125064"/>
                  <a:pt x="2029329" y="1125064"/>
                </a:cubicBezTo>
                <a:lnTo>
                  <a:pt x="2073955" y="1150899"/>
                </a:lnTo>
                <a:cubicBezTo>
                  <a:pt x="2090397" y="1139158"/>
                  <a:pt x="2092747" y="1136809"/>
                  <a:pt x="2092747" y="1136809"/>
                </a:cubicBezTo>
                <a:cubicBezTo>
                  <a:pt x="2099792" y="1127413"/>
                  <a:pt x="2099792" y="1115670"/>
                  <a:pt x="2109190" y="1110971"/>
                </a:cubicBezTo>
                <a:cubicBezTo>
                  <a:pt x="2116233" y="1108624"/>
                  <a:pt x="2120932" y="1110971"/>
                  <a:pt x="2142069" y="1132108"/>
                </a:cubicBezTo>
                <a:cubicBezTo>
                  <a:pt x="2149117" y="1139158"/>
                  <a:pt x="2144419" y="1148552"/>
                  <a:pt x="2144419" y="1157946"/>
                </a:cubicBezTo>
                <a:cubicBezTo>
                  <a:pt x="2153818" y="1150899"/>
                  <a:pt x="2174953" y="1146203"/>
                  <a:pt x="2177302" y="1132108"/>
                </a:cubicBezTo>
                <a:cubicBezTo>
                  <a:pt x="2182003" y="1110971"/>
                  <a:pt x="2146768" y="1106282"/>
                  <a:pt x="2135025" y="1087490"/>
                </a:cubicBezTo>
                <a:lnTo>
                  <a:pt x="2151467" y="1066348"/>
                </a:lnTo>
                <a:lnTo>
                  <a:pt x="2152402" y="1064350"/>
                </a:lnTo>
                <a:lnTo>
                  <a:pt x="2150878" y="1074864"/>
                </a:lnTo>
                <a:cubicBezTo>
                  <a:pt x="2150878" y="1081618"/>
                  <a:pt x="2152640" y="1087490"/>
                  <a:pt x="2158511" y="1089838"/>
                </a:cubicBezTo>
                <a:cubicBezTo>
                  <a:pt x="2170255" y="1094535"/>
                  <a:pt x="2179653" y="1092184"/>
                  <a:pt x="2191395" y="1094535"/>
                </a:cubicBezTo>
                <a:lnTo>
                  <a:pt x="2254808" y="1120367"/>
                </a:lnTo>
                <a:lnTo>
                  <a:pt x="2259506" y="1106282"/>
                </a:lnTo>
                <a:cubicBezTo>
                  <a:pt x="2264203" y="1103929"/>
                  <a:pt x="2271250" y="1096878"/>
                  <a:pt x="2271250" y="1096878"/>
                </a:cubicBezTo>
                <a:cubicBezTo>
                  <a:pt x="2278296" y="1085140"/>
                  <a:pt x="2278296" y="1078094"/>
                  <a:pt x="2273598" y="1073396"/>
                </a:cubicBezTo>
                <a:cubicBezTo>
                  <a:pt x="2268902" y="1068697"/>
                  <a:pt x="2266552" y="1068697"/>
                  <a:pt x="2252460" y="1080442"/>
                </a:cubicBezTo>
                <a:cubicBezTo>
                  <a:pt x="2250111" y="1082792"/>
                  <a:pt x="2243064" y="1087490"/>
                  <a:pt x="2233673" y="1082792"/>
                </a:cubicBezTo>
                <a:cubicBezTo>
                  <a:pt x="2223103" y="1079268"/>
                  <a:pt x="2217820" y="1082352"/>
                  <a:pt x="2212863" y="1073212"/>
                </a:cubicBezTo>
                <a:lnTo>
                  <a:pt x="2208225" y="1060377"/>
                </a:lnTo>
                <a:lnTo>
                  <a:pt x="2221930" y="1056951"/>
                </a:lnTo>
                <a:cubicBezTo>
                  <a:pt x="2226626" y="1052252"/>
                  <a:pt x="2224281" y="1045204"/>
                  <a:pt x="2221930" y="1040505"/>
                </a:cubicBezTo>
                <a:cubicBezTo>
                  <a:pt x="2219580" y="1028759"/>
                  <a:pt x="2198441" y="1024062"/>
                  <a:pt x="2200789" y="1012320"/>
                </a:cubicBezTo>
                <a:cubicBezTo>
                  <a:pt x="2200789" y="998229"/>
                  <a:pt x="2224281" y="998229"/>
                  <a:pt x="2233673" y="986487"/>
                </a:cubicBezTo>
                <a:cubicBezTo>
                  <a:pt x="2240723" y="979442"/>
                  <a:pt x="2245413" y="972396"/>
                  <a:pt x="2247762" y="963003"/>
                </a:cubicBezTo>
                <a:cubicBezTo>
                  <a:pt x="2250111" y="953598"/>
                  <a:pt x="2243064" y="941854"/>
                  <a:pt x="2240723" y="932459"/>
                </a:cubicBezTo>
                <a:cubicBezTo>
                  <a:pt x="2252460" y="934808"/>
                  <a:pt x="2264203" y="934808"/>
                  <a:pt x="2275947" y="937157"/>
                </a:cubicBezTo>
                <a:cubicBezTo>
                  <a:pt x="2282994" y="927762"/>
                  <a:pt x="2290040" y="918367"/>
                  <a:pt x="2297086" y="908971"/>
                </a:cubicBezTo>
                <a:cubicBezTo>
                  <a:pt x="2299435" y="913669"/>
                  <a:pt x="2304133" y="916018"/>
                  <a:pt x="2304133" y="920715"/>
                </a:cubicBezTo>
                <a:cubicBezTo>
                  <a:pt x="2306482" y="927761"/>
                  <a:pt x="2305895" y="934808"/>
                  <a:pt x="2304428" y="941854"/>
                </a:cubicBezTo>
                <a:lnTo>
                  <a:pt x="2301561" y="953991"/>
                </a:lnTo>
                <a:lnTo>
                  <a:pt x="2299435" y="946552"/>
                </a:lnTo>
                <a:lnTo>
                  <a:pt x="2282994" y="948901"/>
                </a:lnTo>
                <a:lnTo>
                  <a:pt x="2273598" y="960655"/>
                </a:lnTo>
                <a:lnTo>
                  <a:pt x="2280645" y="974745"/>
                </a:lnTo>
                <a:lnTo>
                  <a:pt x="2292389" y="972396"/>
                </a:lnTo>
                <a:lnTo>
                  <a:pt x="2304133" y="963003"/>
                </a:lnTo>
                <a:lnTo>
                  <a:pt x="2303458" y="960638"/>
                </a:lnTo>
                <a:lnTo>
                  <a:pt x="2337897" y="940386"/>
                </a:lnTo>
                <a:cubicBezTo>
                  <a:pt x="2348760" y="935982"/>
                  <a:pt x="2358156" y="934808"/>
                  <a:pt x="2367550" y="937157"/>
                </a:cubicBezTo>
                <a:cubicBezTo>
                  <a:pt x="2379293" y="941854"/>
                  <a:pt x="2388689" y="958306"/>
                  <a:pt x="2388689" y="972396"/>
                </a:cubicBezTo>
                <a:cubicBezTo>
                  <a:pt x="2388689" y="977093"/>
                  <a:pt x="2379293" y="979442"/>
                  <a:pt x="2379293" y="984138"/>
                </a:cubicBezTo>
                <a:cubicBezTo>
                  <a:pt x="2379293" y="988835"/>
                  <a:pt x="2383992" y="991184"/>
                  <a:pt x="2386340" y="993532"/>
                </a:cubicBezTo>
                <a:cubicBezTo>
                  <a:pt x="2395735" y="1000578"/>
                  <a:pt x="2416874" y="991184"/>
                  <a:pt x="2423920" y="991184"/>
                </a:cubicBezTo>
                <a:cubicBezTo>
                  <a:pt x="2419223" y="1012320"/>
                  <a:pt x="2419223" y="1033457"/>
                  <a:pt x="2409828" y="1054601"/>
                </a:cubicBezTo>
                <a:cubicBezTo>
                  <a:pt x="2407479" y="1059299"/>
                  <a:pt x="2402781" y="1061649"/>
                  <a:pt x="2400433" y="1066348"/>
                </a:cubicBezTo>
                <a:cubicBezTo>
                  <a:pt x="2398084" y="1078094"/>
                  <a:pt x="2402781" y="1094535"/>
                  <a:pt x="2402781" y="1108624"/>
                </a:cubicBezTo>
                <a:lnTo>
                  <a:pt x="2407479" y="1157946"/>
                </a:lnTo>
                <a:cubicBezTo>
                  <a:pt x="2412176" y="1155597"/>
                  <a:pt x="2421572" y="1148552"/>
                  <a:pt x="2421572" y="1148552"/>
                </a:cubicBezTo>
                <a:cubicBezTo>
                  <a:pt x="2438013" y="1127413"/>
                  <a:pt x="2435664" y="1108624"/>
                  <a:pt x="2426269" y="1082792"/>
                </a:cubicBezTo>
                <a:lnTo>
                  <a:pt x="2480291" y="1040505"/>
                </a:lnTo>
                <a:lnTo>
                  <a:pt x="2494384" y="1045204"/>
                </a:lnTo>
                <a:cubicBezTo>
                  <a:pt x="2501430" y="1082792"/>
                  <a:pt x="2494384" y="1087490"/>
                  <a:pt x="2494384" y="1087490"/>
                </a:cubicBezTo>
                <a:cubicBezTo>
                  <a:pt x="2484989" y="1096878"/>
                  <a:pt x="2468547" y="1094535"/>
                  <a:pt x="2454455" y="1096878"/>
                </a:cubicBezTo>
                <a:lnTo>
                  <a:pt x="2466198" y="1139158"/>
                </a:lnTo>
                <a:cubicBezTo>
                  <a:pt x="2468547" y="1141506"/>
                  <a:pt x="2468547" y="1146203"/>
                  <a:pt x="2468547" y="1146203"/>
                </a:cubicBezTo>
                <a:cubicBezTo>
                  <a:pt x="2473246" y="1153248"/>
                  <a:pt x="2480291" y="1160295"/>
                  <a:pt x="2487337" y="1167341"/>
                </a:cubicBezTo>
                <a:cubicBezTo>
                  <a:pt x="2461501" y="1183783"/>
                  <a:pt x="2468547" y="1181434"/>
                  <a:pt x="2449757" y="1179085"/>
                </a:cubicBezTo>
                <a:cubicBezTo>
                  <a:pt x="2452106" y="1183783"/>
                  <a:pt x="2452106" y="1190830"/>
                  <a:pt x="2454455" y="1195527"/>
                </a:cubicBezTo>
                <a:cubicBezTo>
                  <a:pt x="2459152" y="1193179"/>
                  <a:pt x="2466198" y="1193179"/>
                  <a:pt x="2470896" y="1190830"/>
                </a:cubicBezTo>
                <a:cubicBezTo>
                  <a:pt x="2477942" y="1226063"/>
                  <a:pt x="2480291" y="1226063"/>
                  <a:pt x="2487337" y="1228411"/>
                </a:cubicBezTo>
                <a:cubicBezTo>
                  <a:pt x="2503779" y="1235458"/>
                  <a:pt x="2524918" y="1219015"/>
                  <a:pt x="2539011" y="1228411"/>
                </a:cubicBezTo>
                <a:cubicBezTo>
                  <a:pt x="2541359" y="1230760"/>
                  <a:pt x="2541359" y="1233109"/>
                  <a:pt x="2543709" y="1235458"/>
                </a:cubicBezTo>
                <a:cubicBezTo>
                  <a:pt x="2534313" y="1240155"/>
                  <a:pt x="2524918" y="1247203"/>
                  <a:pt x="2513174" y="1251900"/>
                </a:cubicBezTo>
                <a:cubicBezTo>
                  <a:pt x="2496732" y="1256598"/>
                  <a:pt x="2480291" y="1251900"/>
                  <a:pt x="2466198" y="1258946"/>
                </a:cubicBezTo>
                <a:cubicBezTo>
                  <a:pt x="2461501" y="1261295"/>
                  <a:pt x="2459152" y="1265993"/>
                  <a:pt x="2456803" y="1270690"/>
                </a:cubicBezTo>
                <a:cubicBezTo>
                  <a:pt x="2463850" y="1270690"/>
                  <a:pt x="2470896" y="1273039"/>
                  <a:pt x="2477942" y="1273039"/>
                </a:cubicBezTo>
                <a:cubicBezTo>
                  <a:pt x="2482640" y="1289482"/>
                  <a:pt x="2477942" y="1277737"/>
                  <a:pt x="2489686" y="1308272"/>
                </a:cubicBezTo>
                <a:cubicBezTo>
                  <a:pt x="2508476" y="1298877"/>
                  <a:pt x="2508476" y="1298877"/>
                  <a:pt x="2510825" y="1301225"/>
                </a:cubicBezTo>
                <a:cubicBezTo>
                  <a:pt x="2517871" y="1303574"/>
                  <a:pt x="2517871" y="1303574"/>
                  <a:pt x="2510825" y="1329412"/>
                </a:cubicBezTo>
                <a:cubicBezTo>
                  <a:pt x="2517871" y="1324714"/>
                  <a:pt x="2524918" y="1320017"/>
                  <a:pt x="2531964" y="1322366"/>
                </a:cubicBezTo>
                <a:cubicBezTo>
                  <a:pt x="2543709" y="1327063"/>
                  <a:pt x="2546057" y="1336458"/>
                  <a:pt x="2541359" y="1341156"/>
                </a:cubicBezTo>
                <a:cubicBezTo>
                  <a:pt x="2539011" y="1341156"/>
                  <a:pt x="2513174" y="1336458"/>
                  <a:pt x="2482640" y="1345854"/>
                </a:cubicBezTo>
                <a:cubicBezTo>
                  <a:pt x="2480291" y="1338808"/>
                  <a:pt x="2480291" y="1331761"/>
                  <a:pt x="2477942" y="1324714"/>
                </a:cubicBezTo>
                <a:cubicBezTo>
                  <a:pt x="2473246" y="1327063"/>
                  <a:pt x="2468547" y="1324714"/>
                  <a:pt x="2466198" y="1329412"/>
                </a:cubicBezTo>
                <a:cubicBezTo>
                  <a:pt x="2463850" y="1336458"/>
                  <a:pt x="2468547" y="1343506"/>
                  <a:pt x="2473246" y="1350552"/>
                </a:cubicBezTo>
                <a:cubicBezTo>
                  <a:pt x="2475594" y="1352901"/>
                  <a:pt x="2475594" y="1355249"/>
                  <a:pt x="2477942" y="1357598"/>
                </a:cubicBezTo>
                <a:cubicBezTo>
                  <a:pt x="2484989" y="1355249"/>
                  <a:pt x="2489686" y="1355249"/>
                  <a:pt x="2494384" y="1355249"/>
                </a:cubicBezTo>
                <a:cubicBezTo>
                  <a:pt x="2492035" y="1355249"/>
                  <a:pt x="2484989" y="1357598"/>
                  <a:pt x="2480291" y="1359947"/>
                </a:cubicBezTo>
                <a:cubicBezTo>
                  <a:pt x="2482640" y="1366993"/>
                  <a:pt x="2487337" y="1374041"/>
                  <a:pt x="2492035" y="1378738"/>
                </a:cubicBezTo>
                <a:cubicBezTo>
                  <a:pt x="2494384" y="1376389"/>
                  <a:pt x="2496732" y="1376389"/>
                  <a:pt x="2499082" y="1376389"/>
                </a:cubicBezTo>
                <a:cubicBezTo>
                  <a:pt x="2508476" y="1374041"/>
                  <a:pt x="2517871" y="1369342"/>
                  <a:pt x="2524918" y="1366993"/>
                </a:cubicBezTo>
                <a:cubicBezTo>
                  <a:pt x="2524918" y="1364645"/>
                  <a:pt x="2522569" y="1362296"/>
                  <a:pt x="2520220" y="1359947"/>
                </a:cubicBezTo>
                <a:cubicBezTo>
                  <a:pt x="2527267" y="1357598"/>
                  <a:pt x="2531964" y="1357598"/>
                  <a:pt x="2534313" y="1362296"/>
                </a:cubicBezTo>
                <a:cubicBezTo>
                  <a:pt x="2539011" y="1357598"/>
                  <a:pt x="2543709" y="1355249"/>
                  <a:pt x="2548406" y="1352901"/>
                </a:cubicBezTo>
                <a:cubicBezTo>
                  <a:pt x="2560150" y="1345854"/>
                  <a:pt x="2560150" y="1341156"/>
                  <a:pt x="2560150" y="1338808"/>
                </a:cubicBezTo>
                <a:cubicBezTo>
                  <a:pt x="2560150" y="1336458"/>
                  <a:pt x="2557801" y="1336458"/>
                  <a:pt x="2553103" y="1336458"/>
                </a:cubicBezTo>
                <a:cubicBezTo>
                  <a:pt x="2555452" y="1336458"/>
                  <a:pt x="2557801" y="1334109"/>
                  <a:pt x="2560150" y="1331761"/>
                </a:cubicBezTo>
                <a:cubicBezTo>
                  <a:pt x="2564847" y="1327063"/>
                  <a:pt x="2567196" y="1324714"/>
                  <a:pt x="2571893" y="1320017"/>
                </a:cubicBezTo>
                <a:cubicBezTo>
                  <a:pt x="2581289" y="1312970"/>
                  <a:pt x="2588336" y="1305923"/>
                  <a:pt x="2595381" y="1298877"/>
                </a:cubicBezTo>
                <a:cubicBezTo>
                  <a:pt x="2609474" y="1284784"/>
                  <a:pt x="2623567" y="1273039"/>
                  <a:pt x="2635310" y="1261295"/>
                </a:cubicBezTo>
                <a:cubicBezTo>
                  <a:pt x="2661147" y="1237807"/>
                  <a:pt x="2679937" y="1216667"/>
                  <a:pt x="2698728" y="1193179"/>
                </a:cubicBezTo>
                <a:cubicBezTo>
                  <a:pt x="2715170" y="1169690"/>
                  <a:pt x="2733959" y="1146203"/>
                  <a:pt x="2745703" y="1120367"/>
                </a:cubicBezTo>
                <a:cubicBezTo>
                  <a:pt x="2748053" y="1113321"/>
                  <a:pt x="2750401" y="1108624"/>
                  <a:pt x="2752749" y="1101580"/>
                </a:cubicBezTo>
                <a:cubicBezTo>
                  <a:pt x="2755098" y="1096878"/>
                  <a:pt x="2755098" y="1094535"/>
                  <a:pt x="2755098" y="1089838"/>
                </a:cubicBezTo>
                <a:cubicBezTo>
                  <a:pt x="2755098" y="1082792"/>
                  <a:pt x="2752749" y="1073396"/>
                  <a:pt x="2745703" y="1068697"/>
                </a:cubicBezTo>
                <a:cubicBezTo>
                  <a:pt x="2752749" y="1068697"/>
                  <a:pt x="2759797" y="1071046"/>
                  <a:pt x="2764493" y="1075745"/>
                </a:cubicBezTo>
                <a:cubicBezTo>
                  <a:pt x="2762144" y="1061649"/>
                  <a:pt x="2750401" y="1054601"/>
                  <a:pt x="2736308" y="1049902"/>
                </a:cubicBezTo>
                <a:cubicBezTo>
                  <a:pt x="2729262" y="1047553"/>
                  <a:pt x="2717518" y="1045204"/>
                  <a:pt x="2698728" y="1040505"/>
                </a:cubicBezTo>
                <a:cubicBezTo>
                  <a:pt x="2682286" y="1035806"/>
                  <a:pt x="2665845" y="1033457"/>
                  <a:pt x="2649403" y="1024062"/>
                </a:cubicBezTo>
                <a:lnTo>
                  <a:pt x="2670543" y="1031108"/>
                </a:lnTo>
                <a:lnTo>
                  <a:pt x="2691681" y="1035806"/>
                </a:lnTo>
                <a:cubicBezTo>
                  <a:pt x="2705774" y="1038155"/>
                  <a:pt x="2722215" y="1042854"/>
                  <a:pt x="2729262" y="1042854"/>
                </a:cubicBezTo>
                <a:lnTo>
                  <a:pt x="2736308" y="1042854"/>
                </a:lnTo>
                <a:lnTo>
                  <a:pt x="2741006" y="1042854"/>
                </a:lnTo>
                <a:cubicBezTo>
                  <a:pt x="2743354" y="1042854"/>
                  <a:pt x="2748053" y="1045204"/>
                  <a:pt x="2750401" y="1045204"/>
                </a:cubicBezTo>
                <a:cubicBezTo>
                  <a:pt x="2757447" y="1047553"/>
                  <a:pt x="2762144" y="1049902"/>
                  <a:pt x="2769191" y="1054601"/>
                </a:cubicBezTo>
                <a:cubicBezTo>
                  <a:pt x="2762144" y="1045204"/>
                  <a:pt x="2750401" y="1040505"/>
                  <a:pt x="2741006" y="1035806"/>
                </a:cubicBezTo>
                <a:cubicBezTo>
                  <a:pt x="2736308" y="1033457"/>
                  <a:pt x="2726913" y="1033457"/>
                  <a:pt x="2722215" y="1031108"/>
                </a:cubicBezTo>
                <a:cubicBezTo>
                  <a:pt x="2715170" y="1028759"/>
                  <a:pt x="2708123" y="1026410"/>
                  <a:pt x="2701076" y="1024062"/>
                </a:cubicBezTo>
                <a:cubicBezTo>
                  <a:pt x="2672891" y="1017016"/>
                  <a:pt x="2654101" y="1007623"/>
                  <a:pt x="2640008" y="1000578"/>
                </a:cubicBezTo>
                <a:cubicBezTo>
                  <a:pt x="2625916" y="993532"/>
                  <a:pt x="2616520" y="988835"/>
                  <a:pt x="2609474" y="984138"/>
                </a:cubicBezTo>
                <a:cubicBezTo>
                  <a:pt x="2600079" y="981791"/>
                  <a:pt x="2595381" y="979442"/>
                  <a:pt x="2590684" y="974745"/>
                </a:cubicBezTo>
                <a:cubicBezTo>
                  <a:pt x="2585986" y="972396"/>
                  <a:pt x="2578940" y="967700"/>
                  <a:pt x="2571893" y="960655"/>
                </a:cubicBezTo>
                <a:cubicBezTo>
                  <a:pt x="2564847" y="953598"/>
                  <a:pt x="2555452" y="941854"/>
                  <a:pt x="2543709" y="923064"/>
                </a:cubicBezTo>
                <a:cubicBezTo>
                  <a:pt x="2539011" y="913669"/>
                  <a:pt x="2534313" y="901925"/>
                  <a:pt x="2529615" y="887832"/>
                </a:cubicBezTo>
                <a:cubicBezTo>
                  <a:pt x="2527267" y="873740"/>
                  <a:pt x="2522569" y="857298"/>
                  <a:pt x="2522569" y="838509"/>
                </a:cubicBezTo>
                <a:cubicBezTo>
                  <a:pt x="2522569" y="800929"/>
                  <a:pt x="2529615" y="753953"/>
                  <a:pt x="2562498" y="704629"/>
                </a:cubicBezTo>
                <a:lnTo>
                  <a:pt x="2571893" y="709326"/>
                </a:lnTo>
                <a:cubicBezTo>
                  <a:pt x="2595381" y="671747"/>
                  <a:pt x="2625916" y="645910"/>
                  <a:pt x="2656449" y="629469"/>
                </a:cubicBezTo>
                <a:cubicBezTo>
                  <a:pt x="2663496" y="627120"/>
                  <a:pt x="2672891" y="622422"/>
                  <a:pt x="2679937" y="620074"/>
                </a:cubicBezTo>
                <a:cubicBezTo>
                  <a:pt x="2686984" y="617725"/>
                  <a:pt x="2696379" y="617725"/>
                  <a:pt x="2705774" y="615376"/>
                </a:cubicBezTo>
                <a:cubicBezTo>
                  <a:pt x="2712820" y="613027"/>
                  <a:pt x="2722215" y="615376"/>
                  <a:pt x="2731610" y="615376"/>
                </a:cubicBezTo>
                <a:lnTo>
                  <a:pt x="2745703" y="615376"/>
                </a:lnTo>
                <a:lnTo>
                  <a:pt x="2757447" y="617725"/>
                </a:lnTo>
                <a:cubicBezTo>
                  <a:pt x="2773888" y="622422"/>
                  <a:pt x="2787981" y="631818"/>
                  <a:pt x="2802074" y="641213"/>
                </a:cubicBezTo>
                <a:cubicBezTo>
                  <a:pt x="2809120" y="648259"/>
                  <a:pt x="2813818" y="652957"/>
                  <a:pt x="2820864" y="660003"/>
                </a:cubicBezTo>
                <a:cubicBezTo>
                  <a:pt x="2825561" y="667049"/>
                  <a:pt x="2830260" y="671747"/>
                  <a:pt x="2834957" y="678793"/>
                </a:cubicBezTo>
                <a:cubicBezTo>
                  <a:pt x="2851398" y="704629"/>
                  <a:pt x="2860793" y="732814"/>
                  <a:pt x="2867840" y="763348"/>
                </a:cubicBezTo>
                <a:cubicBezTo>
                  <a:pt x="2879583" y="798580"/>
                  <a:pt x="2879583" y="800929"/>
                  <a:pt x="2879583" y="789185"/>
                </a:cubicBezTo>
                <a:cubicBezTo>
                  <a:pt x="2879583" y="777441"/>
                  <a:pt x="2872537" y="751604"/>
                  <a:pt x="2867840" y="730465"/>
                </a:cubicBezTo>
                <a:cubicBezTo>
                  <a:pt x="2860793" y="709326"/>
                  <a:pt x="2856096" y="695234"/>
                  <a:pt x="2863142" y="709326"/>
                </a:cubicBezTo>
                <a:cubicBezTo>
                  <a:pt x="2872537" y="723419"/>
                  <a:pt x="2891327" y="768046"/>
                  <a:pt x="2905420" y="852602"/>
                </a:cubicBezTo>
                <a:cubicBezTo>
                  <a:pt x="2907769" y="869042"/>
                  <a:pt x="2907769" y="887832"/>
                  <a:pt x="2910118" y="906623"/>
                </a:cubicBezTo>
                <a:cubicBezTo>
                  <a:pt x="2914815" y="934808"/>
                  <a:pt x="2914815" y="958306"/>
                  <a:pt x="2914815" y="981791"/>
                </a:cubicBezTo>
                <a:cubicBezTo>
                  <a:pt x="2914815" y="993532"/>
                  <a:pt x="2917164" y="1002926"/>
                  <a:pt x="2917164" y="1014669"/>
                </a:cubicBezTo>
                <a:cubicBezTo>
                  <a:pt x="2910118" y="1017016"/>
                  <a:pt x="2905420" y="1026410"/>
                  <a:pt x="2900723" y="1033457"/>
                </a:cubicBezTo>
                <a:cubicBezTo>
                  <a:pt x="2910118" y="1040505"/>
                  <a:pt x="2914815" y="1038155"/>
                  <a:pt x="2919514" y="1033457"/>
                </a:cubicBezTo>
                <a:cubicBezTo>
                  <a:pt x="2919514" y="1038155"/>
                  <a:pt x="2921861" y="1042854"/>
                  <a:pt x="2921861" y="1047553"/>
                </a:cubicBezTo>
                <a:cubicBezTo>
                  <a:pt x="2926559" y="1066348"/>
                  <a:pt x="2933605" y="1080442"/>
                  <a:pt x="2940652" y="1089838"/>
                </a:cubicBezTo>
                <a:cubicBezTo>
                  <a:pt x="2943000" y="1092184"/>
                  <a:pt x="2945350" y="1092184"/>
                  <a:pt x="2947698" y="1094535"/>
                </a:cubicBezTo>
                <a:cubicBezTo>
                  <a:pt x="2950047" y="1096878"/>
                  <a:pt x="2952395" y="1096878"/>
                  <a:pt x="2952395" y="1096878"/>
                </a:cubicBezTo>
                <a:cubicBezTo>
                  <a:pt x="2954744" y="1099231"/>
                  <a:pt x="2954744" y="1096878"/>
                  <a:pt x="2954744" y="1096878"/>
                </a:cubicBezTo>
                <a:cubicBezTo>
                  <a:pt x="2954744" y="1096878"/>
                  <a:pt x="2952395" y="1094535"/>
                  <a:pt x="2950047" y="1092184"/>
                </a:cubicBezTo>
                <a:cubicBezTo>
                  <a:pt x="2947698" y="1089838"/>
                  <a:pt x="2945350" y="1087490"/>
                  <a:pt x="2943000" y="1082792"/>
                </a:cubicBezTo>
                <a:lnTo>
                  <a:pt x="2941537" y="1079559"/>
                </a:lnTo>
                <a:lnTo>
                  <a:pt x="2943000" y="1078094"/>
                </a:lnTo>
                <a:cubicBezTo>
                  <a:pt x="2945350" y="1080442"/>
                  <a:pt x="2947698" y="1082792"/>
                  <a:pt x="2950047" y="1085140"/>
                </a:cubicBezTo>
                <a:cubicBezTo>
                  <a:pt x="2957093" y="1089838"/>
                  <a:pt x="2961791" y="1094535"/>
                  <a:pt x="2971186" y="1096878"/>
                </a:cubicBezTo>
                <a:cubicBezTo>
                  <a:pt x="2971186" y="1092184"/>
                  <a:pt x="2973535" y="1089838"/>
                  <a:pt x="2973535" y="1085140"/>
                </a:cubicBezTo>
                <a:cubicBezTo>
                  <a:pt x="2978232" y="1071046"/>
                  <a:pt x="2978232" y="1054601"/>
                  <a:pt x="2980581" y="1038155"/>
                </a:cubicBezTo>
                <a:cubicBezTo>
                  <a:pt x="2982930" y="1007623"/>
                  <a:pt x="2982930" y="974745"/>
                  <a:pt x="2973535" y="925413"/>
                </a:cubicBezTo>
                <a:cubicBezTo>
                  <a:pt x="2964139" y="876089"/>
                  <a:pt x="2947698" y="807975"/>
                  <a:pt x="2905420" y="709326"/>
                </a:cubicBezTo>
                <a:cubicBezTo>
                  <a:pt x="2926559" y="779790"/>
                  <a:pt x="2912466" y="753953"/>
                  <a:pt x="2905420" y="749255"/>
                </a:cubicBezTo>
                <a:cubicBezTo>
                  <a:pt x="2903071" y="746907"/>
                  <a:pt x="2903071" y="749255"/>
                  <a:pt x="2910118" y="775092"/>
                </a:cubicBezTo>
                <a:cubicBezTo>
                  <a:pt x="2917164" y="798580"/>
                  <a:pt x="2933605" y="845555"/>
                  <a:pt x="2952395" y="927762"/>
                </a:cubicBezTo>
                <a:cubicBezTo>
                  <a:pt x="2910118" y="772743"/>
                  <a:pt x="2870188" y="610679"/>
                  <a:pt x="2776237" y="465055"/>
                </a:cubicBezTo>
                <a:cubicBezTo>
                  <a:pt x="2797376" y="495589"/>
                  <a:pt x="2818515" y="526123"/>
                  <a:pt x="2839654" y="559005"/>
                </a:cubicBezTo>
                <a:cubicBezTo>
                  <a:pt x="2813818" y="502636"/>
                  <a:pt x="2773888" y="443916"/>
                  <a:pt x="2755098" y="415731"/>
                </a:cubicBezTo>
                <a:lnTo>
                  <a:pt x="2771540" y="422777"/>
                </a:lnTo>
                <a:cubicBezTo>
                  <a:pt x="2764493" y="411033"/>
                  <a:pt x="2755098" y="401638"/>
                  <a:pt x="2748053" y="389894"/>
                </a:cubicBezTo>
                <a:cubicBezTo>
                  <a:pt x="2741006" y="378150"/>
                  <a:pt x="2731610" y="366407"/>
                  <a:pt x="2724564" y="354664"/>
                </a:cubicBezTo>
                <a:cubicBezTo>
                  <a:pt x="2710471" y="331176"/>
                  <a:pt x="2696379" y="305339"/>
                  <a:pt x="2686984" y="279503"/>
                </a:cubicBezTo>
                <a:cubicBezTo>
                  <a:pt x="2675240" y="253666"/>
                  <a:pt x="2668193" y="225481"/>
                  <a:pt x="2663496" y="197296"/>
                </a:cubicBezTo>
                <a:cubicBezTo>
                  <a:pt x="2658799" y="169111"/>
                  <a:pt x="2658799" y="140926"/>
                  <a:pt x="2665845" y="110392"/>
                </a:cubicBezTo>
                <a:cubicBezTo>
                  <a:pt x="2672891" y="79858"/>
                  <a:pt x="2691681" y="46975"/>
                  <a:pt x="2717518" y="28185"/>
                </a:cubicBezTo>
                <a:cubicBezTo>
                  <a:pt x="2743354" y="7046"/>
                  <a:pt x="2773888" y="0"/>
                  <a:pt x="2804424" y="0"/>
                </a:cubicBezTo>
                <a:close/>
              </a:path>
            </a:pathLst>
          </a:custGeom>
          <a:solidFill>
            <a:schemeClr val="bg1">
              <a:lumMod val="95000"/>
            </a:schemeClr>
          </a:solidFill>
        </p:spPr>
        <p:txBody>
          <a:bodyPr wrap="square" rtlCol="0"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pPr rtl="0"/>
            <a:r>
              <a:rPr lang="es-ES" noProof="0"/>
              <a:t>Inserte o arrastre y coloque su foto</a:t>
            </a:r>
          </a:p>
        </p:txBody>
      </p:sp>
    </p:spTree>
    <p:extLst>
      <p:ext uri="{BB962C8B-B14F-4D97-AF65-F5344CB8AC3E}">
        <p14:creationId xmlns:p14="http://schemas.microsoft.com/office/powerpoint/2010/main" val="2163078089"/>
      </p:ext>
    </p:extLst>
  </p:cSld>
  <p:clrMapOvr>
    <a:masterClrMapping/>
  </p:clrMapOvr>
  <p:transition spd="slow">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iseño de texto 2">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22238F2-C6EC-476F-8371-119AECBA5622}"/>
              </a:ext>
            </a:extLst>
          </p:cNvPr>
          <p:cNvSpPr>
            <a:spLocks noGrp="1"/>
          </p:cNvSpPr>
          <p:nvPr>
            <p:ph sz="half" idx="1" hasCustomPrompt="1"/>
          </p:nvPr>
        </p:nvSpPr>
        <p:spPr>
          <a:xfrm>
            <a:off x="6300087" y="1656000"/>
            <a:ext cx="5472000" cy="4464000"/>
          </a:xfrm>
        </p:spPr>
        <p:txBody>
          <a:bodyPr rtlCol="0"/>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Título 4">
            <a:extLst>
              <a:ext uri="{FF2B5EF4-FFF2-40B4-BE49-F238E27FC236}">
                <a16:creationId xmlns:a16="http://schemas.microsoft.com/office/drawing/2014/main" id="{BB6AC7B6-CDA5-4A4F-AD50-E3C16C6A0090}"/>
              </a:ext>
            </a:extLst>
          </p:cNvPr>
          <p:cNvSpPr>
            <a:spLocks noGrp="1"/>
          </p:cNvSpPr>
          <p:nvPr>
            <p:ph type="title"/>
          </p:nvPr>
        </p:nvSpPr>
        <p:spPr>
          <a:xfrm>
            <a:off x="6384922" y="432000"/>
            <a:ext cx="5387166" cy="695740"/>
          </a:xfrm>
        </p:spPr>
        <p:txBody>
          <a:bodyPr rtlCol="0"/>
          <a:lstStyle/>
          <a:p>
            <a:pPr rtl="0"/>
            <a:r>
              <a:rPr lang="es-ES" noProof="0" smtClean="0"/>
              <a:t>Haga clic para modificar el estilo de título del patrón</a:t>
            </a:r>
            <a:endParaRPr lang="es-ES" noProof="0"/>
          </a:p>
        </p:txBody>
      </p:sp>
      <p:sp>
        <p:nvSpPr>
          <p:cNvPr id="12" name="Subtítulo 2">
            <a:extLst>
              <a:ext uri="{FF2B5EF4-FFF2-40B4-BE49-F238E27FC236}">
                <a16:creationId xmlns:a16="http://schemas.microsoft.com/office/drawing/2014/main" id="{9E0033C9-5861-4239-BD0E-9A6A58D38E52}"/>
              </a:ext>
            </a:extLst>
          </p:cNvPr>
          <p:cNvSpPr>
            <a:spLocks noGrp="1"/>
          </p:cNvSpPr>
          <p:nvPr>
            <p:ph type="body" sz="quarter" idx="32" hasCustomPrompt="1"/>
          </p:nvPr>
        </p:nvSpPr>
        <p:spPr>
          <a:xfrm>
            <a:off x="6299887" y="1260000"/>
            <a:ext cx="5472001" cy="252000"/>
          </a:xfrm>
        </p:spPr>
        <p:txBody>
          <a:bodyPr rtlCol="0"/>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rtl="0"/>
            <a:r>
              <a:rPr lang="es-ES" noProof="0"/>
              <a:t>Subtítulo</a:t>
            </a:r>
          </a:p>
        </p:txBody>
      </p:sp>
      <p:sp>
        <p:nvSpPr>
          <p:cNvPr id="9" name="Marcador de número de diapositiva 8">
            <a:extLst>
              <a:ext uri="{FF2B5EF4-FFF2-40B4-BE49-F238E27FC236}">
                <a16:creationId xmlns:a16="http://schemas.microsoft.com/office/drawing/2014/main" id="{0A29F8B3-4723-4928-83E5-76C29D05F2FE}"/>
              </a:ext>
            </a:extLst>
          </p:cNvPr>
          <p:cNvSpPr>
            <a:spLocks noGrp="1"/>
          </p:cNvSpPr>
          <p:nvPr>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es-ES" noProof="0" smtClean="0"/>
              <a:pPr rtl="0"/>
              <a:t>‹Nº›</a:t>
            </a:fld>
            <a:endParaRPr lang="es-ES" noProof="0"/>
          </a:p>
        </p:txBody>
      </p:sp>
      <p:sp>
        <p:nvSpPr>
          <p:cNvPr id="4" name="Marcador de posición de pie de página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0"/>
          <a:lstStyle/>
          <a:p>
            <a:pPr rtl="0"/>
            <a:r>
              <a:rPr lang="es-ES" noProof="0"/>
              <a:t>Agregar un pie de página</a:t>
            </a:r>
          </a:p>
        </p:txBody>
      </p:sp>
      <p:sp>
        <p:nvSpPr>
          <p:cNvPr id="11" name="Rectángulo 10">
            <a:extLst>
              <a:ext uri="{FF2B5EF4-FFF2-40B4-BE49-F238E27FC236}">
                <a16:creationId xmlns:a16="http://schemas.microsoft.com/office/drawing/2014/main" id="{1CF27CC2-C21A-430D-B705-FB9C912CA32A}"/>
              </a:ext>
            </a:extLst>
          </p:cNvPr>
          <p:cNvSpPr/>
          <p:nvPr userDrawn="1"/>
        </p:nvSpPr>
        <p:spPr>
          <a:xfrm>
            <a:off x="6300087"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4" name="Marcador de posición de imagen 13">
            <a:extLst>
              <a:ext uri="{FF2B5EF4-FFF2-40B4-BE49-F238E27FC236}">
                <a16:creationId xmlns:a16="http://schemas.microsoft.com/office/drawing/2014/main" id="{DCA242B9-5BE5-4598-94E9-591C69E2971D}"/>
              </a:ext>
            </a:extLst>
          </p:cNvPr>
          <p:cNvSpPr>
            <a:spLocks noGrp="1"/>
          </p:cNvSpPr>
          <p:nvPr>
            <p:ph type="pic" sz="quarter" idx="10" hasCustomPrompt="1"/>
          </p:nvPr>
        </p:nvSpPr>
        <p:spPr>
          <a:xfrm>
            <a:off x="664765" y="656556"/>
            <a:ext cx="4981405" cy="5071972"/>
          </a:xfrm>
          <a:custGeom>
            <a:avLst/>
            <a:gdLst>
              <a:gd name="connsiteX0" fmla="*/ 3165080 w 6630249"/>
              <a:gd name="connsiteY0" fmla="*/ 6730276 h 6750795"/>
              <a:gd name="connsiteX1" fmla="*/ 3185599 w 6630249"/>
              <a:gd name="connsiteY1" fmla="*/ 6750795 h 6750795"/>
              <a:gd name="connsiteX2" fmla="*/ 3159950 w 6630249"/>
              <a:gd name="connsiteY2" fmla="*/ 6735405 h 6750795"/>
              <a:gd name="connsiteX3" fmla="*/ 3165080 w 6630249"/>
              <a:gd name="connsiteY3" fmla="*/ 6730276 h 6750795"/>
              <a:gd name="connsiteX4" fmla="*/ 3093261 w 6630249"/>
              <a:gd name="connsiteY4" fmla="*/ 6596900 h 6750795"/>
              <a:gd name="connsiteX5" fmla="*/ 3188163 w 6630249"/>
              <a:gd name="connsiteY5" fmla="*/ 6702061 h 6750795"/>
              <a:gd name="connsiteX6" fmla="*/ 3193294 w 6630249"/>
              <a:gd name="connsiteY6" fmla="*/ 6720016 h 6750795"/>
              <a:gd name="connsiteX7" fmla="*/ 3147124 w 6630249"/>
              <a:gd name="connsiteY7" fmla="*/ 6668718 h 6750795"/>
              <a:gd name="connsiteX8" fmla="*/ 3116346 w 6630249"/>
              <a:gd name="connsiteY8" fmla="*/ 6632809 h 6750795"/>
              <a:gd name="connsiteX9" fmla="*/ 3095826 w 6630249"/>
              <a:gd name="connsiteY9" fmla="*/ 6609724 h 6750795"/>
              <a:gd name="connsiteX10" fmla="*/ 3093261 w 6630249"/>
              <a:gd name="connsiteY10" fmla="*/ 6596900 h 6750795"/>
              <a:gd name="connsiteX11" fmla="*/ 3057353 w 6630249"/>
              <a:gd name="connsiteY11" fmla="*/ 6509694 h 6750795"/>
              <a:gd name="connsiteX12" fmla="*/ 3070178 w 6630249"/>
              <a:gd name="connsiteY12" fmla="*/ 6517389 h 6750795"/>
              <a:gd name="connsiteX13" fmla="*/ 3106087 w 6630249"/>
              <a:gd name="connsiteY13" fmla="*/ 6540473 h 6750795"/>
              <a:gd name="connsiteX14" fmla="*/ 3126606 w 6630249"/>
              <a:gd name="connsiteY14" fmla="*/ 6558428 h 6750795"/>
              <a:gd name="connsiteX15" fmla="*/ 3136865 w 6630249"/>
              <a:gd name="connsiteY15" fmla="*/ 6586641 h 6750795"/>
              <a:gd name="connsiteX16" fmla="*/ 3057353 w 6630249"/>
              <a:gd name="connsiteY16" fmla="*/ 6509694 h 6750795"/>
              <a:gd name="connsiteX17" fmla="*/ 3067614 w 6630249"/>
              <a:gd name="connsiteY17" fmla="*/ 6468657 h 6750795"/>
              <a:gd name="connsiteX18" fmla="*/ 3080437 w 6630249"/>
              <a:gd name="connsiteY18" fmla="*/ 6481481 h 6750795"/>
              <a:gd name="connsiteX19" fmla="*/ 3083002 w 6630249"/>
              <a:gd name="connsiteY19" fmla="*/ 6486611 h 6750795"/>
              <a:gd name="connsiteX20" fmla="*/ 3067614 w 6630249"/>
              <a:gd name="connsiteY20" fmla="*/ 6468657 h 6750795"/>
              <a:gd name="connsiteX21" fmla="*/ 2959888 w 6630249"/>
              <a:gd name="connsiteY21" fmla="*/ 6319893 h 6750795"/>
              <a:gd name="connsiteX22" fmla="*/ 2972713 w 6630249"/>
              <a:gd name="connsiteY22" fmla="*/ 6325022 h 6750795"/>
              <a:gd name="connsiteX23" fmla="*/ 2957323 w 6630249"/>
              <a:gd name="connsiteY23" fmla="*/ 6353236 h 6750795"/>
              <a:gd name="connsiteX24" fmla="*/ 2959888 w 6630249"/>
              <a:gd name="connsiteY24" fmla="*/ 6319893 h 6750795"/>
              <a:gd name="connsiteX25" fmla="*/ 3008620 w 6630249"/>
              <a:gd name="connsiteY25" fmla="*/ 6276289 h 6750795"/>
              <a:gd name="connsiteX26" fmla="*/ 3029139 w 6630249"/>
              <a:gd name="connsiteY26" fmla="*/ 6345541 h 6750795"/>
              <a:gd name="connsiteX27" fmla="*/ 3034269 w 6630249"/>
              <a:gd name="connsiteY27" fmla="*/ 6276289 h 6750795"/>
              <a:gd name="connsiteX28" fmla="*/ 3008620 w 6630249"/>
              <a:gd name="connsiteY28" fmla="*/ 6276289 h 6750795"/>
              <a:gd name="connsiteX29" fmla="*/ 3385660 w 6630249"/>
              <a:gd name="connsiteY29" fmla="*/ 6217296 h 6750795"/>
              <a:gd name="connsiteX30" fmla="*/ 3444652 w 6630249"/>
              <a:gd name="connsiteY30" fmla="*/ 6268595 h 6750795"/>
              <a:gd name="connsiteX31" fmla="*/ 3434393 w 6630249"/>
              <a:gd name="connsiteY31" fmla="*/ 6260900 h 6750795"/>
              <a:gd name="connsiteX32" fmla="*/ 3385660 w 6630249"/>
              <a:gd name="connsiteY32" fmla="*/ 6217296 h 6750795"/>
              <a:gd name="connsiteX33" fmla="*/ 3318972 w 6630249"/>
              <a:gd name="connsiteY33" fmla="*/ 6201907 h 6750795"/>
              <a:gd name="connsiteX34" fmla="*/ 3434393 w 6630249"/>
              <a:gd name="connsiteY34" fmla="*/ 6291679 h 6750795"/>
              <a:gd name="connsiteX35" fmla="*/ 3403614 w 6630249"/>
              <a:gd name="connsiteY35" fmla="*/ 6276289 h 6750795"/>
              <a:gd name="connsiteX36" fmla="*/ 3318972 w 6630249"/>
              <a:gd name="connsiteY36" fmla="*/ 6201907 h 6750795"/>
              <a:gd name="connsiteX37" fmla="*/ 3206118 w 6630249"/>
              <a:gd name="connsiteY37" fmla="*/ 6109571 h 6750795"/>
              <a:gd name="connsiteX38" fmla="*/ 3208682 w 6630249"/>
              <a:gd name="connsiteY38" fmla="*/ 6150610 h 6750795"/>
              <a:gd name="connsiteX39" fmla="*/ 3175339 w 6630249"/>
              <a:gd name="connsiteY39" fmla="*/ 6124961 h 6750795"/>
              <a:gd name="connsiteX40" fmla="*/ 3206118 w 6630249"/>
              <a:gd name="connsiteY40" fmla="*/ 6109571 h 6750795"/>
              <a:gd name="connsiteX41" fmla="*/ 3254850 w 6630249"/>
              <a:gd name="connsiteY41" fmla="*/ 6104441 h 6750795"/>
              <a:gd name="connsiteX42" fmla="*/ 3308713 w 6630249"/>
              <a:gd name="connsiteY42" fmla="*/ 6153175 h 6750795"/>
              <a:gd name="connsiteX43" fmla="*/ 3259980 w 6630249"/>
              <a:gd name="connsiteY43" fmla="*/ 6117266 h 6750795"/>
              <a:gd name="connsiteX44" fmla="*/ 3254850 w 6630249"/>
              <a:gd name="connsiteY44" fmla="*/ 6104441 h 6750795"/>
              <a:gd name="connsiteX45" fmla="*/ 3121476 w 6630249"/>
              <a:gd name="connsiteY45" fmla="*/ 6078793 h 6750795"/>
              <a:gd name="connsiteX46" fmla="*/ 3131736 w 6630249"/>
              <a:gd name="connsiteY46" fmla="*/ 6083922 h 6750795"/>
              <a:gd name="connsiteX47" fmla="*/ 3149689 w 6630249"/>
              <a:gd name="connsiteY47" fmla="*/ 6094182 h 6750795"/>
              <a:gd name="connsiteX48" fmla="*/ 3141995 w 6630249"/>
              <a:gd name="connsiteY48" fmla="*/ 6096747 h 6750795"/>
              <a:gd name="connsiteX49" fmla="*/ 3124041 w 6630249"/>
              <a:gd name="connsiteY49" fmla="*/ 6081358 h 6750795"/>
              <a:gd name="connsiteX50" fmla="*/ 3121476 w 6630249"/>
              <a:gd name="connsiteY50" fmla="*/ 6078793 h 6750795"/>
              <a:gd name="connsiteX51" fmla="*/ 2898330 w 6630249"/>
              <a:gd name="connsiteY51" fmla="*/ 6048013 h 6750795"/>
              <a:gd name="connsiteX52" fmla="*/ 2911154 w 6630249"/>
              <a:gd name="connsiteY52" fmla="*/ 6063402 h 6750795"/>
              <a:gd name="connsiteX53" fmla="*/ 2947062 w 6630249"/>
              <a:gd name="connsiteY53" fmla="*/ 6089051 h 6750795"/>
              <a:gd name="connsiteX54" fmla="*/ 2954757 w 6630249"/>
              <a:gd name="connsiteY54" fmla="*/ 6089051 h 6750795"/>
              <a:gd name="connsiteX55" fmla="*/ 3006055 w 6630249"/>
              <a:gd name="connsiteY55" fmla="*/ 6191648 h 6750795"/>
              <a:gd name="connsiteX56" fmla="*/ 2985536 w 6630249"/>
              <a:gd name="connsiteY56" fmla="*/ 6201907 h 6750795"/>
              <a:gd name="connsiteX57" fmla="*/ 3006055 w 6630249"/>
              <a:gd name="connsiteY57" fmla="*/ 6266030 h 6750795"/>
              <a:gd name="connsiteX58" fmla="*/ 3041963 w 6630249"/>
              <a:gd name="connsiteY58" fmla="*/ 6268595 h 6750795"/>
              <a:gd name="connsiteX59" fmla="*/ 3065047 w 6630249"/>
              <a:gd name="connsiteY59" fmla="*/ 6291679 h 6750795"/>
              <a:gd name="connsiteX60" fmla="*/ 3070177 w 6630249"/>
              <a:gd name="connsiteY60" fmla="*/ 6294244 h 6750795"/>
              <a:gd name="connsiteX61" fmla="*/ 3090696 w 6630249"/>
              <a:gd name="connsiteY61" fmla="*/ 6337847 h 6750795"/>
              <a:gd name="connsiteX62" fmla="*/ 3059917 w 6630249"/>
              <a:gd name="connsiteY62" fmla="*/ 6350671 h 6750795"/>
              <a:gd name="connsiteX63" fmla="*/ 3036835 w 6630249"/>
              <a:gd name="connsiteY63" fmla="*/ 6384015 h 6750795"/>
              <a:gd name="connsiteX64" fmla="*/ 3013751 w 6630249"/>
              <a:gd name="connsiteY64" fmla="*/ 6414793 h 6750795"/>
              <a:gd name="connsiteX65" fmla="*/ 2993231 w 6630249"/>
              <a:gd name="connsiteY65" fmla="*/ 6412228 h 6750795"/>
              <a:gd name="connsiteX66" fmla="*/ 2988101 w 6630249"/>
              <a:gd name="connsiteY66" fmla="*/ 6412228 h 6750795"/>
              <a:gd name="connsiteX67" fmla="*/ 2982972 w 6630249"/>
              <a:gd name="connsiteY67" fmla="*/ 6327587 h 6750795"/>
              <a:gd name="connsiteX68" fmla="*/ 2985536 w 6630249"/>
              <a:gd name="connsiteY68" fmla="*/ 6312198 h 6750795"/>
              <a:gd name="connsiteX69" fmla="*/ 2980406 w 6630249"/>
              <a:gd name="connsiteY69" fmla="*/ 6317327 h 6750795"/>
              <a:gd name="connsiteX70" fmla="*/ 2954757 w 6630249"/>
              <a:gd name="connsiteY70" fmla="*/ 6276289 h 6750795"/>
              <a:gd name="connsiteX71" fmla="*/ 2954757 w 6630249"/>
              <a:gd name="connsiteY71" fmla="*/ 6296808 h 6750795"/>
              <a:gd name="connsiteX72" fmla="*/ 2952193 w 6630249"/>
              <a:gd name="connsiteY72" fmla="*/ 6299373 h 6750795"/>
              <a:gd name="connsiteX73" fmla="*/ 2939368 w 6630249"/>
              <a:gd name="connsiteY73" fmla="*/ 6314762 h 6750795"/>
              <a:gd name="connsiteX74" fmla="*/ 2939368 w 6630249"/>
              <a:gd name="connsiteY74" fmla="*/ 6312198 h 6750795"/>
              <a:gd name="connsiteX75" fmla="*/ 2965017 w 6630249"/>
              <a:gd name="connsiteY75" fmla="*/ 6227556 h 6750795"/>
              <a:gd name="connsiteX76" fmla="*/ 2967581 w 6630249"/>
              <a:gd name="connsiteY76" fmla="*/ 6217297 h 6750795"/>
              <a:gd name="connsiteX77" fmla="*/ 2957322 w 6630249"/>
              <a:gd name="connsiteY77" fmla="*/ 6209602 h 6750795"/>
              <a:gd name="connsiteX78" fmla="*/ 2918848 w 6630249"/>
              <a:gd name="connsiteY78" fmla="*/ 6281419 h 6750795"/>
              <a:gd name="connsiteX79" fmla="*/ 2916284 w 6630249"/>
              <a:gd name="connsiteY79" fmla="*/ 6278854 h 6750795"/>
              <a:gd name="connsiteX80" fmla="*/ 2934238 w 6630249"/>
              <a:gd name="connsiteY80" fmla="*/ 6235251 h 6750795"/>
              <a:gd name="connsiteX81" fmla="*/ 2957322 w 6630249"/>
              <a:gd name="connsiteY81" fmla="*/ 6119830 h 6750795"/>
              <a:gd name="connsiteX82" fmla="*/ 2952193 w 6630249"/>
              <a:gd name="connsiteY82" fmla="*/ 6101876 h 6750795"/>
              <a:gd name="connsiteX83" fmla="*/ 2944497 w 6630249"/>
              <a:gd name="connsiteY83" fmla="*/ 6119830 h 6750795"/>
              <a:gd name="connsiteX84" fmla="*/ 2900894 w 6630249"/>
              <a:gd name="connsiteY84" fmla="*/ 6240381 h 6750795"/>
              <a:gd name="connsiteX85" fmla="*/ 2862421 w 6630249"/>
              <a:gd name="connsiteY85" fmla="*/ 6173693 h 6750795"/>
              <a:gd name="connsiteX86" fmla="*/ 2818818 w 6630249"/>
              <a:gd name="connsiteY86" fmla="*/ 6071097 h 6750795"/>
              <a:gd name="connsiteX87" fmla="*/ 2875245 w 6630249"/>
              <a:gd name="connsiteY87" fmla="*/ 6055707 h 6750795"/>
              <a:gd name="connsiteX88" fmla="*/ 2898330 w 6630249"/>
              <a:gd name="connsiteY88" fmla="*/ 6048013 h 6750795"/>
              <a:gd name="connsiteX89" fmla="*/ 2829078 w 6630249"/>
              <a:gd name="connsiteY89" fmla="*/ 6030060 h 6750795"/>
              <a:gd name="connsiteX90" fmla="*/ 2836772 w 6630249"/>
              <a:gd name="connsiteY90" fmla="*/ 6042884 h 6750795"/>
              <a:gd name="connsiteX91" fmla="*/ 2834208 w 6630249"/>
              <a:gd name="connsiteY91" fmla="*/ 6040319 h 6750795"/>
              <a:gd name="connsiteX92" fmla="*/ 2829078 w 6630249"/>
              <a:gd name="connsiteY92" fmla="*/ 6030060 h 6750795"/>
              <a:gd name="connsiteX93" fmla="*/ 4393663 w 6630249"/>
              <a:gd name="connsiteY93" fmla="*/ 6009541 h 6750795"/>
              <a:gd name="connsiteX94" fmla="*/ 4393663 w 6630249"/>
              <a:gd name="connsiteY94" fmla="*/ 6019800 h 6750795"/>
              <a:gd name="connsiteX95" fmla="*/ 4406488 w 6630249"/>
              <a:gd name="connsiteY95" fmla="*/ 6035190 h 6750795"/>
              <a:gd name="connsiteX96" fmla="*/ 4339800 w 6630249"/>
              <a:gd name="connsiteY96" fmla="*/ 6014670 h 6750795"/>
              <a:gd name="connsiteX97" fmla="*/ 4393663 w 6630249"/>
              <a:gd name="connsiteY97" fmla="*/ 6009541 h 6750795"/>
              <a:gd name="connsiteX98" fmla="*/ 3057353 w 6630249"/>
              <a:gd name="connsiteY98" fmla="*/ 5989021 h 6750795"/>
              <a:gd name="connsiteX99" fmla="*/ 3103521 w 6630249"/>
              <a:gd name="connsiteY99" fmla="*/ 6024930 h 6750795"/>
              <a:gd name="connsiteX100" fmla="*/ 3136865 w 6630249"/>
              <a:gd name="connsiteY100" fmla="*/ 6050579 h 6750795"/>
              <a:gd name="connsiteX101" fmla="*/ 3049658 w 6630249"/>
              <a:gd name="connsiteY101" fmla="*/ 5991587 h 6750795"/>
              <a:gd name="connsiteX102" fmla="*/ 3057353 w 6630249"/>
              <a:gd name="connsiteY102" fmla="*/ 5989021 h 6750795"/>
              <a:gd name="connsiteX103" fmla="*/ 4491129 w 6630249"/>
              <a:gd name="connsiteY103" fmla="*/ 5986457 h 6750795"/>
              <a:gd name="connsiteX104" fmla="*/ 4493694 w 6630249"/>
              <a:gd name="connsiteY104" fmla="*/ 5989021 h 6750795"/>
              <a:gd name="connsiteX105" fmla="*/ 4465480 w 6630249"/>
              <a:gd name="connsiteY105" fmla="*/ 5989021 h 6750795"/>
              <a:gd name="connsiteX106" fmla="*/ 4491129 w 6630249"/>
              <a:gd name="connsiteY106" fmla="*/ 5986457 h 6750795"/>
              <a:gd name="connsiteX107" fmla="*/ 2821384 w 6630249"/>
              <a:gd name="connsiteY107" fmla="*/ 5981326 h 6750795"/>
              <a:gd name="connsiteX108" fmla="*/ 2813690 w 6630249"/>
              <a:gd name="connsiteY108" fmla="*/ 5991587 h 6750795"/>
              <a:gd name="connsiteX109" fmla="*/ 2793170 w 6630249"/>
              <a:gd name="connsiteY109" fmla="*/ 6027495 h 6750795"/>
              <a:gd name="connsiteX110" fmla="*/ 2772650 w 6630249"/>
              <a:gd name="connsiteY110" fmla="*/ 5983892 h 6750795"/>
              <a:gd name="connsiteX111" fmla="*/ 2821384 w 6630249"/>
              <a:gd name="connsiteY111" fmla="*/ 5981326 h 6750795"/>
              <a:gd name="connsiteX112" fmla="*/ 4393662 w 6630249"/>
              <a:gd name="connsiteY112" fmla="*/ 5968502 h 6750795"/>
              <a:gd name="connsiteX113" fmla="*/ 4406487 w 6630249"/>
              <a:gd name="connsiteY113" fmla="*/ 5978762 h 6750795"/>
              <a:gd name="connsiteX114" fmla="*/ 4391098 w 6630249"/>
              <a:gd name="connsiteY114" fmla="*/ 5973632 h 6750795"/>
              <a:gd name="connsiteX115" fmla="*/ 4393662 w 6630249"/>
              <a:gd name="connsiteY115" fmla="*/ 5968502 h 6750795"/>
              <a:gd name="connsiteX116" fmla="*/ 4550121 w 6630249"/>
              <a:gd name="connsiteY116" fmla="*/ 5953113 h 6750795"/>
              <a:gd name="connsiteX117" fmla="*/ 4544992 w 6630249"/>
              <a:gd name="connsiteY117" fmla="*/ 5973632 h 6750795"/>
              <a:gd name="connsiteX118" fmla="*/ 4550121 w 6630249"/>
              <a:gd name="connsiteY118" fmla="*/ 5976197 h 6750795"/>
              <a:gd name="connsiteX119" fmla="*/ 4519343 w 6630249"/>
              <a:gd name="connsiteY119" fmla="*/ 5983891 h 6750795"/>
              <a:gd name="connsiteX120" fmla="*/ 4550121 w 6630249"/>
              <a:gd name="connsiteY120" fmla="*/ 5953113 h 6750795"/>
              <a:gd name="connsiteX121" fmla="*/ 4429571 w 6630249"/>
              <a:gd name="connsiteY121" fmla="*/ 5950548 h 6750795"/>
              <a:gd name="connsiteX122" fmla="*/ 4432136 w 6630249"/>
              <a:gd name="connsiteY122" fmla="*/ 5958242 h 6750795"/>
              <a:gd name="connsiteX123" fmla="*/ 4429571 w 6630249"/>
              <a:gd name="connsiteY123" fmla="*/ 5950548 h 6750795"/>
              <a:gd name="connsiteX124" fmla="*/ 4483434 w 6630249"/>
              <a:gd name="connsiteY124" fmla="*/ 5945419 h 6750795"/>
              <a:gd name="connsiteX125" fmla="*/ 4488564 w 6630249"/>
              <a:gd name="connsiteY125" fmla="*/ 5960808 h 6750795"/>
              <a:gd name="connsiteX126" fmla="*/ 4462915 w 6630249"/>
              <a:gd name="connsiteY126" fmla="*/ 5971068 h 6750795"/>
              <a:gd name="connsiteX127" fmla="*/ 4483434 w 6630249"/>
              <a:gd name="connsiteY127" fmla="*/ 5945419 h 6750795"/>
              <a:gd name="connsiteX128" fmla="*/ 4362884 w 6630249"/>
              <a:gd name="connsiteY128" fmla="*/ 5942853 h 6750795"/>
              <a:gd name="connsiteX129" fmla="*/ 4391098 w 6630249"/>
              <a:gd name="connsiteY129" fmla="*/ 5963372 h 6750795"/>
              <a:gd name="connsiteX130" fmla="*/ 4383403 w 6630249"/>
              <a:gd name="connsiteY130" fmla="*/ 5971067 h 6750795"/>
              <a:gd name="connsiteX131" fmla="*/ 4380838 w 6630249"/>
              <a:gd name="connsiteY131" fmla="*/ 5968502 h 6750795"/>
              <a:gd name="connsiteX132" fmla="*/ 4362884 w 6630249"/>
              <a:gd name="connsiteY132" fmla="*/ 5942853 h 6750795"/>
              <a:gd name="connsiteX133" fmla="*/ 4457785 w 6630249"/>
              <a:gd name="connsiteY133" fmla="*/ 5935158 h 6750795"/>
              <a:gd name="connsiteX134" fmla="*/ 4452656 w 6630249"/>
              <a:gd name="connsiteY134" fmla="*/ 5976197 h 6750795"/>
              <a:gd name="connsiteX135" fmla="*/ 4457785 w 6630249"/>
              <a:gd name="connsiteY135" fmla="*/ 5935158 h 6750795"/>
              <a:gd name="connsiteX136" fmla="*/ 2739307 w 6630249"/>
              <a:gd name="connsiteY136" fmla="*/ 5883861 h 6750795"/>
              <a:gd name="connsiteX137" fmla="*/ 2741872 w 6630249"/>
              <a:gd name="connsiteY137" fmla="*/ 5883861 h 6750795"/>
              <a:gd name="connsiteX138" fmla="*/ 2754696 w 6630249"/>
              <a:gd name="connsiteY138" fmla="*/ 5886425 h 6750795"/>
              <a:gd name="connsiteX139" fmla="*/ 2793170 w 6630249"/>
              <a:gd name="connsiteY139" fmla="*/ 5904380 h 6750795"/>
              <a:gd name="connsiteX140" fmla="*/ 2775215 w 6630249"/>
              <a:gd name="connsiteY140" fmla="*/ 5906945 h 6750795"/>
              <a:gd name="connsiteX141" fmla="*/ 2744437 w 6630249"/>
              <a:gd name="connsiteY141" fmla="*/ 5912074 h 6750795"/>
              <a:gd name="connsiteX142" fmla="*/ 2744437 w 6630249"/>
              <a:gd name="connsiteY142" fmla="*/ 5909510 h 6750795"/>
              <a:gd name="connsiteX143" fmla="*/ 2739307 w 6630249"/>
              <a:gd name="connsiteY143" fmla="*/ 5883861 h 6750795"/>
              <a:gd name="connsiteX144" fmla="*/ 4596770 w 6630249"/>
              <a:gd name="connsiteY144" fmla="*/ 5882497 h 6750795"/>
              <a:gd name="connsiteX145" fmla="*/ 4650152 w 6630249"/>
              <a:gd name="connsiteY145" fmla="*/ 5888989 h 6750795"/>
              <a:gd name="connsiteX146" fmla="*/ 4645023 w 6630249"/>
              <a:gd name="connsiteY146" fmla="*/ 5945418 h 6750795"/>
              <a:gd name="connsiteX147" fmla="*/ 4627068 w 6630249"/>
              <a:gd name="connsiteY147" fmla="*/ 5945418 h 6750795"/>
              <a:gd name="connsiteX148" fmla="*/ 4634763 w 6630249"/>
              <a:gd name="connsiteY148" fmla="*/ 5953113 h 6750795"/>
              <a:gd name="connsiteX149" fmla="*/ 4562945 w 6630249"/>
              <a:gd name="connsiteY149" fmla="*/ 5973632 h 6750795"/>
              <a:gd name="connsiteX150" fmla="*/ 4560380 w 6630249"/>
              <a:gd name="connsiteY150" fmla="*/ 5937723 h 6750795"/>
              <a:gd name="connsiteX151" fmla="*/ 4573205 w 6630249"/>
              <a:gd name="connsiteY151" fmla="*/ 5894119 h 6750795"/>
              <a:gd name="connsiteX152" fmla="*/ 4645023 w 6630249"/>
              <a:gd name="connsiteY152" fmla="*/ 5909510 h 6750795"/>
              <a:gd name="connsiteX153" fmla="*/ 4580900 w 6630249"/>
              <a:gd name="connsiteY153" fmla="*/ 5888989 h 6750795"/>
              <a:gd name="connsiteX154" fmla="*/ 4596770 w 6630249"/>
              <a:gd name="connsiteY154" fmla="*/ 5882497 h 6750795"/>
              <a:gd name="connsiteX155" fmla="*/ 4627709 w 6630249"/>
              <a:gd name="connsiteY155" fmla="*/ 5873281 h 6750795"/>
              <a:gd name="connsiteX156" fmla="*/ 4647587 w 6630249"/>
              <a:gd name="connsiteY156" fmla="*/ 5873601 h 6750795"/>
              <a:gd name="connsiteX157" fmla="*/ 4647587 w 6630249"/>
              <a:gd name="connsiteY157" fmla="*/ 5883861 h 6750795"/>
              <a:gd name="connsiteX158" fmla="*/ 4611679 w 6630249"/>
              <a:gd name="connsiteY158" fmla="*/ 5878731 h 6750795"/>
              <a:gd name="connsiteX159" fmla="*/ 4627709 w 6630249"/>
              <a:gd name="connsiteY159" fmla="*/ 5873281 h 6750795"/>
              <a:gd name="connsiteX160" fmla="*/ 4596289 w 6630249"/>
              <a:gd name="connsiteY160" fmla="*/ 5863342 h 6750795"/>
              <a:gd name="connsiteX161" fmla="*/ 4588595 w 6630249"/>
              <a:gd name="connsiteY161" fmla="*/ 5876166 h 6750795"/>
              <a:gd name="connsiteX162" fmla="*/ 4596289 w 6630249"/>
              <a:gd name="connsiteY162" fmla="*/ 5863342 h 6750795"/>
              <a:gd name="connsiteX163" fmla="*/ 4642137 w 6630249"/>
              <a:gd name="connsiteY163" fmla="*/ 5860136 h 6750795"/>
              <a:gd name="connsiteX164" fmla="*/ 4645022 w 6630249"/>
              <a:gd name="connsiteY164" fmla="*/ 5860777 h 6750795"/>
              <a:gd name="connsiteX165" fmla="*/ 4645022 w 6630249"/>
              <a:gd name="connsiteY165" fmla="*/ 5863342 h 6750795"/>
              <a:gd name="connsiteX166" fmla="*/ 4637328 w 6630249"/>
              <a:gd name="connsiteY166" fmla="*/ 5863342 h 6750795"/>
              <a:gd name="connsiteX167" fmla="*/ 4642137 w 6630249"/>
              <a:gd name="connsiteY167" fmla="*/ 5860136 h 6750795"/>
              <a:gd name="connsiteX168" fmla="*/ 4609114 w 6630249"/>
              <a:gd name="connsiteY168" fmla="*/ 5853082 h 6750795"/>
              <a:gd name="connsiteX169" fmla="*/ 4611679 w 6630249"/>
              <a:gd name="connsiteY169" fmla="*/ 5853082 h 6750795"/>
              <a:gd name="connsiteX170" fmla="*/ 4609114 w 6630249"/>
              <a:gd name="connsiteY170" fmla="*/ 5860776 h 6750795"/>
              <a:gd name="connsiteX171" fmla="*/ 4606549 w 6630249"/>
              <a:gd name="connsiteY171" fmla="*/ 5865906 h 6750795"/>
              <a:gd name="connsiteX172" fmla="*/ 4601420 w 6630249"/>
              <a:gd name="connsiteY172" fmla="*/ 5863342 h 6750795"/>
              <a:gd name="connsiteX173" fmla="*/ 4609114 w 6630249"/>
              <a:gd name="connsiteY173" fmla="*/ 5853082 h 6750795"/>
              <a:gd name="connsiteX174" fmla="*/ 4403923 w 6630249"/>
              <a:gd name="connsiteY174" fmla="*/ 5850517 h 6750795"/>
              <a:gd name="connsiteX175" fmla="*/ 4427007 w 6630249"/>
              <a:gd name="connsiteY175" fmla="*/ 5937724 h 6750795"/>
              <a:gd name="connsiteX176" fmla="*/ 4403923 w 6630249"/>
              <a:gd name="connsiteY176" fmla="*/ 5850517 h 6750795"/>
              <a:gd name="connsiteX177" fmla="*/ 4550121 w 6630249"/>
              <a:gd name="connsiteY177" fmla="*/ 5845388 h 6750795"/>
              <a:gd name="connsiteX178" fmla="*/ 4596290 w 6630249"/>
              <a:gd name="connsiteY178" fmla="*/ 5850517 h 6750795"/>
              <a:gd name="connsiteX179" fmla="*/ 4578335 w 6630249"/>
              <a:gd name="connsiteY179" fmla="*/ 5878731 h 6750795"/>
              <a:gd name="connsiteX180" fmla="*/ 4562946 w 6630249"/>
              <a:gd name="connsiteY180" fmla="*/ 5853082 h 6750795"/>
              <a:gd name="connsiteX181" fmla="*/ 4552686 w 6630249"/>
              <a:gd name="connsiteY181" fmla="*/ 5858212 h 6750795"/>
              <a:gd name="connsiteX182" fmla="*/ 4550121 w 6630249"/>
              <a:gd name="connsiteY182" fmla="*/ 5845388 h 6750795"/>
              <a:gd name="connsiteX183" fmla="*/ 4537297 w 6630249"/>
              <a:gd name="connsiteY183" fmla="*/ 5845387 h 6750795"/>
              <a:gd name="connsiteX184" fmla="*/ 4544992 w 6630249"/>
              <a:gd name="connsiteY184" fmla="*/ 5868472 h 6750795"/>
              <a:gd name="connsiteX185" fmla="*/ 4511649 w 6630249"/>
              <a:gd name="connsiteY185" fmla="*/ 5958243 h 6750795"/>
              <a:gd name="connsiteX186" fmla="*/ 4501388 w 6630249"/>
              <a:gd name="connsiteY186" fmla="*/ 5917204 h 6750795"/>
              <a:gd name="connsiteX187" fmla="*/ 4511649 w 6630249"/>
              <a:gd name="connsiteY187" fmla="*/ 5888991 h 6750795"/>
              <a:gd name="connsiteX188" fmla="*/ 4516778 w 6630249"/>
              <a:gd name="connsiteY188" fmla="*/ 5850516 h 6750795"/>
              <a:gd name="connsiteX189" fmla="*/ 4537297 w 6630249"/>
              <a:gd name="connsiteY189" fmla="*/ 5845387 h 6750795"/>
              <a:gd name="connsiteX190" fmla="*/ 4316715 w 6630249"/>
              <a:gd name="connsiteY190" fmla="*/ 5822302 h 6750795"/>
              <a:gd name="connsiteX191" fmla="*/ 4365449 w 6630249"/>
              <a:gd name="connsiteY191" fmla="*/ 5829997 h 6750795"/>
              <a:gd name="connsiteX192" fmla="*/ 4378274 w 6630249"/>
              <a:gd name="connsiteY192" fmla="*/ 5832562 h 6750795"/>
              <a:gd name="connsiteX193" fmla="*/ 4368014 w 6630249"/>
              <a:gd name="connsiteY193" fmla="*/ 5863342 h 6750795"/>
              <a:gd name="connsiteX194" fmla="*/ 4383403 w 6630249"/>
              <a:gd name="connsiteY194" fmla="*/ 5840257 h 6750795"/>
              <a:gd name="connsiteX195" fmla="*/ 4388533 w 6630249"/>
              <a:gd name="connsiteY195" fmla="*/ 5858212 h 6750795"/>
              <a:gd name="connsiteX196" fmla="*/ 4401358 w 6630249"/>
              <a:gd name="connsiteY196" fmla="*/ 5904380 h 6750795"/>
              <a:gd name="connsiteX197" fmla="*/ 4396228 w 6630249"/>
              <a:gd name="connsiteY197" fmla="*/ 5912074 h 6750795"/>
              <a:gd name="connsiteX198" fmla="*/ 4406487 w 6630249"/>
              <a:gd name="connsiteY198" fmla="*/ 5935159 h 6750795"/>
              <a:gd name="connsiteX199" fmla="*/ 4357755 w 6630249"/>
              <a:gd name="connsiteY199" fmla="*/ 5886426 h 6750795"/>
              <a:gd name="connsiteX200" fmla="*/ 4355190 w 6630249"/>
              <a:gd name="connsiteY200" fmla="*/ 5891555 h 6750795"/>
              <a:gd name="connsiteX201" fmla="*/ 4306456 w 6630249"/>
              <a:gd name="connsiteY201" fmla="*/ 5847952 h 6750795"/>
              <a:gd name="connsiteX202" fmla="*/ 4316715 w 6630249"/>
              <a:gd name="connsiteY202" fmla="*/ 5822302 h 6750795"/>
              <a:gd name="connsiteX203" fmla="*/ 4347495 w 6630249"/>
              <a:gd name="connsiteY203" fmla="*/ 5812044 h 6750795"/>
              <a:gd name="connsiteX204" fmla="*/ 4360319 w 6630249"/>
              <a:gd name="connsiteY204" fmla="*/ 5814608 h 6750795"/>
              <a:gd name="connsiteX205" fmla="*/ 4360319 w 6630249"/>
              <a:gd name="connsiteY205" fmla="*/ 5819738 h 6750795"/>
              <a:gd name="connsiteX206" fmla="*/ 4347495 w 6630249"/>
              <a:gd name="connsiteY206" fmla="*/ 5812044 h 6750795"/>
              <a:gd name="connsiteX207" fmla="*/ 4657846 w 6630249"/>
              <a:gd name="connsiteY207" fmla="*/ 5812043 h 6750795"/>
              <a:gd name="connsiteX208" fmla="*/ 4763007 w 6630249"/>
              <a:gd name="connsiteY208" fmla="*/ 5853082 h 6750795"/>
              <a:gd name="connsiteX209" fmla="*/ 4763007 w 6630249"/>
              <a:gd name="connsiteY209" fmla="*/ 5917204 h 6750795"/>
              <a:gd name="connsiteX210" fmla="*/ 4747618 w 6630249"/>
              <a:gd name="connsiteY210" fmla="*/ 5919769 h 6750795"/>
              <a:gd name="connsiteX211" fmla="*/ 4757877 w 6630249"/>
              <a:gd name="connsiteY211" fmla="*/ 5930029 h 6750795"/>
              <a:gd name="connsiteX212" fmla="*/ 4660411 w 6630249"/>
              <a:gd name="connsiteY212" fmla="*/ 5945418 h 6750795"/>
              <a:gd name="connsiteX213" fmla="*/ 4665540 w 6630249"/>
              <a:gd name="connsiteY213" fmla="*/ 5896685 h 6750795"/>
              <a:gd name="connsiteX214" fmla="*/ 4680931 w 6630249"/>
              <a:gd name="connsiteY214" fmla="*/ 5883861 h 6750795"/>
              <a:gd name="connsiteX215" fmla="*/ 4678366 w 6630249"/>
              <a:gd name="connsiteY215" fmla="*/ 5878731 h 6750795"/>
              <a:gd name="connsiteX216" fmla="*/ 4665540 w 6630249"/>
              <a:gd name="connsiteY216" fmla="*/ 5878731 h 6750795"/>
              <a:gd name="connsiteX217" fmla="*/ 4662975 w 6630249"/>
              <a:gd name="connsiteY217" fmla="*/ 5858212 h 6750795"/>
              <a:gd name="connsiteX218" fmla="*/ 4701450 w 6630249"/>
              <a:gd name="connsiteY218" fmla="*/ 5850517 h 6750795"/>
              <a:gd name="connsiteX219" fmla="*/ 4660411 w 6630249"/>
              <a:gd name="connsiteY219" fmla="*/ 5837693 h 6750795"/>
              <a:gd name="connsiteX220" fmla="*/ 4657846 w 6630249"/>
              <a:gd name="connsiteY220" fmla="*/ 5812043 h 6750795"/>
              <a:gd name="connsiteX221" fmla="*/ 4614244 w 6630249"/>
              <a:gd name="connsiteY221" fmla="*/ 5806914 h 6750795"/>
              <a:gd name="connsiteX222" fmla="*/ 4639893 w 6630249"/>
              <a:gd name="connsiteY222" fmla="*/ 5814608 h 6750795"/>
              <a:gd name="connsiteX223" fmla="*/ 4642457 w 6630249"/>
              <a:gd name="connsiteY223" fmla="*/ 5835127 h 6750795"/>
              <a:gd name="connsiteX224" fmla="*/ 4627068 w 6630249"/>
              <a:gd name="connsiteY224" fmla="*/ 5827433 h 6750795"/>
              <a:gd name="connsiteX225" fmla="*/ 4621938 w 6630249"/>
              <a:gd name="connsiteY225" fmla="*/ 5817173 h 6750795"/>
              <a:gd name="connsiteX226" fmla="*/ 4619373 w 6630249"/>
              <a:gd name="connsiteY226" fmla="*/ 5819738 h 6750795"/>
              <a:gd name="connsiteX227" fmla="*/ 4614244 w 6630249"/>
              <a:gd name="connsiteY227" fmla="*/ 5806914 h 6750795"/>
              <a:gd name="connsiteX228" fmla="*/ 4832258 w 6630249"/>
              <a:gd name="connsiteY228" fmla="*/ 5794089 h 6750795"/>
              <a:gd name="connsiteX229" fmla="*/ 4950243 w 6630249"/>
              <a:gd name="connsiteY229" fmla="*/ 5837692 h 6750795"/>
              <a:gd name="connsiteX230" fmla="*/ 4847647 w 6630249"/>
              <a:gd name="connsiteY230" fmla="*/ 5940288 h 6750795"/>
              <a:gd name="connsiteX231" fmla="*/ 4775831 w 6630249"/>
              <a:gd name="connsiteY231" fmla="*/ 5930028 h 6750795"/>
              <a:gd name="connsiteX232" fmla="*/ 4775831 w 6630249"/>
              <a:gd name="connsiteY232" fmla="*/ 5871035 h 6750795"/>
              <a:gd name="connsiteX233" fmla="*/ 4780960 w 6630249"/>
              <a:gd name="connsiteY233" fmla="*/ 5865905 h 6750795"/>
              <a:gd name="connsiteX234" fmla="*/ 4775831 w 6630249"/>
              <a:gd name="connsiteY234" fmla="*/ 5858211 h 6750795"/>
              <a:gd name="connsiteX235" fmla="*/ 4775831 w 6630249"/>
              <a:gd name="connsiteY235" fmla="*/ 5853081 h 6750795"/>
              <a:gd name="connsiteX236" fmla="*/ 4832258 w 6630249"/>
              <a:gd name="connsiteY236" fmla="*/ 5794089 h 6750795"/>
              <a:gd name="connsiteX237" fmla="*/ 4411617 w 6630249"/>
              <a:gd name="connsiteY237" fmla="*/ 5791525 h 6750795"/>
              <a:gd name="connsiteX238" fmla="*/ 4416747 w 6630249"/>
              <a:gd name="connsiteY238" fmla="*/ 5794090 h 6750795"/>
              <a:gd name="connsiteX239" fmla="*/ 4411617 w 6630249"/>
              <a:gd name="connsiteY239" fmla="*/ 5796654 h 6750795"/>
              <a:gd name="connsiteX240" fmla="*/ 4411617 w 6630249"/>
              <a:gd name="connsiteY240" fmla="*/ 5791525 h 6750795"/>
              <a:gd name="connsiteX241" fmla="*/ 4373144 w 6630249"/>
              <a:gd name="connsiteY241" fmla="*/ 5786395 h 6750795"/>
              <a:gd name="connsiteX242" fmla="*/ 4380838 w 6630249"/>
              <a:gd name="connsiteY242" fmla="*/ 5817173 h 6750795"/>
              <a:gd name="connsiteX243" fmla="*/ 4378274 w 6630249"/>
              <a:gd name="connsiteY243" fmla="*/ 5822303 h 6750795"/>
              <a:gd name="connsiteX244" fmla="*/ 4373144 w 6630249"/>
              <a:gd name="connsiteY244" fmla="*/ 5786395 h 6750795"/>
              <a:gd name="connsiteX245" fmla="*/ 4427006 w 6630249"/>
              <a:gd name="connsiteY245" fmla="*/ 5778701 h 6750795"/>
              <a:gd name="connsiteX246" fmla="*/ 4416747 w 6630249"/>
              <a:gd name="connsiteY246" fmla="*/ 5783830 h 6750795"/>
              <a:gd name="connsiteX247" fmla="*/ 4427006 w 6630249"/>
              <a:gd name="connsiteY247" fmla="*/ 5778701 h 6750795"/>
              <a:gd name="connsiteX248" fmla="*/ 4468044 w 6630249"/>
              <a:gd name="connsiteY248" fmla="*/ 5763310 h 6750795"/>
              <a:gd name="connsiteX249" fmla="*/ 4496258 w 6630249"/>
              <a:gd name="connsiteY249" fmla="*/ 5768440 h 6750795"/>
              <a:gd name="connsiteX250" fmla="*/ 4485999 w 6630249"/>
              <a:gd name="connsiteY250" fmla="*/ 5781266 h 6750795"/>
              <a:gd name="connsiteX251" fmla="*/ 4503953 w 6630249"/>
              <a:gd name="connsiteY251" fmla="*/ 5773571 h 6750795"/>
              <a:gd name="connsiteX252" fmla="*/ 4519343 w 6630249"/>
              <a:gd name="connsiteY252" fmla="*/ 5783830 h 6750795"/>
              <a:gd name="connsiteX253" fmla="*/ 4514212 w 6630249"/>
              <a:gd name="connsiteY253" fmla="*/ 5845388 h 6750795"/>
              <a:gd name="connsiteX254" fmla="*/ 4511648 w 6630249"/>
              <a:gd name="connsiteY254" fmla="*/ 5832563 h 6750795"/>
              <a:gd name="connsiteX255" fmla="*/ 4488564 w 6630249"/>
              <a:gd name="connsiteY255" fmla="*/ 5847953 h 6750795"/>
              <a:gd name="connsiteX256" fmla="*/ 4488564 w 6630249"/>
              <a:gd name="connsiteY256" fmla="*/ 5799220 h 6750795"/>
              <a:gd name="connsiteX257" fmla="*/ 4468044 w 6630249"/>
              <a:gd name="connsiteY257" fmla="*/ 5763310 h 6750795"/>
              <a:gd name="connsiteX258" fmla="*/ 4368013 w 6630249"/>
              <a:gd name="connsiteY258" fmla="*/ 5763310 h 6750795"/>
              <a:gd name="connsiteX259" fmla="*/ 4373143 w 6630249"/>
              <a:gd name="connsiteY259" fmla="*/ 5778700 h 6750795"/>
              <a:gd name="connsiteX260" fmla="*/ 4357754 w 6630249"/>
              <a:gd name="connsiteY260" fmla="*/ 5801784 h 6750795"/>
              <a:gd name="connsiteX261" fmla="*/ 4368013 w 6630249"/>
              <a:gd name="connsiteY261" fmla="*/ 5763310 h 6750795"/>
              <a:gd name="connsiteX262" fmla="*/ 4447526 w 6630249"/>
              <a:gd name="connsiteY262" fmla="*/ 5758180 h 6750795"/>
              <a:gd name="connsiteX263" fmla="*/ 4470610 w 6630249"/>
              <a:gd name="connsiteY263" fmla="*/ 5853081 h 6750795"/>
              <a:gd name="connsiteX264" fmla="*/ 4468045 w 6630249"/>
              <a:gd name="connsiteY264" fmla="*/ 5896684 h 6750795"/>
              <a:gd name="connsiteX265" fmla="*/ 4434701 w 6630249"/>
              <a:gd name="connsiteY265" fmla="*/ 5935158 h 6750795"/>
              <a:gd name="connsiteX266" fmla="*/ 4424441 w 6630249"/>
              <a:gd name="connsiteY266" fmla="*/ 5883860 h 6750795"/>
              <a:gd name="connsiteX267" fmla="*/ 4409051 w 6630249"/>
              <a:gd name="connsiteY267" fmla="*/ 5822302 h 6750795"/>
              <a:gd name="connsiteX268" fmla="*/ 4406486 w 6630249"/>
              <a:gd name="connsiteY268" fmla="*/ 5806913 h 6750795"/>
              <a:gd name="connsiteX269" fmla="*/ 4427007 w 6630249"/>
              <a:gd name="connsiteY269" fmla="*/ 5804348 h 6750795"/>
              <a:gd name="connsiteX270" fmla="*/ 4424441 w 6630249"/>
              <a:gd name="connsiteY270" fmla="*/ 5794088 h 6750795"/>
              <a:gd name="connsiteX271" fmla="*/ 4442396 w 6630249"/>
              <a:gd name="connsiteY271" fmla="*/ 5781264 h 6750795"/>
              <a:gd name="connsiteX272" fmla="*/ 4427007 w 6630249"/>
              <a:gd name="connsiteY272" fmla="*/ 5781264 h 6750795"/>
              <a:gd name="connsiteX273" fmla="*/ 4439831 w 6630249"/>
              <a:gd name="connsiteY273" fmla="*/ 5776134 h 6750795"/>
              <a:gd name="connsiteX274" fmla="*/ 4447526 w 6630249"/>
              <a:gd name="connsiteY274" fmla="*/ 5758180 h 6750795"/>
              <a:gd name="connsiteX275" fmla="*/ 4485038 w 6630249"/>
              <a:gd name="connsiteY275" fmla="*/ 5753692 h 6750795"/>
              <a:gd name="connsiteX276" fmla="*/ 4491129 w 6630249"/>
              <a:gd name="connsiteY276" fmla="*/ 5755616 h 6750795"/>
              <a:gd name="connsiteX277" fmla="*/ 4491129 w 6630249"/>
              <a:gd name="connsiteY277" fmla="*/ 5760746 h 6750795"/>
              <a:gd name="connsiteX278" fmla="*/ 4480870 w 6630249"/>
              <a:gd name="connsiteY278" fmla="*/ 5755616 h 6750795"/>
              <a:gd name="connsiteX279" fmla="*/ 4485038 w 6630249"/>
              <a:gd name="connsiteY279" fmla="*/ 5753692 h 6750795"/>
              <a:gd name="connsiteX280" fmla="*/ 4424442 w 6630249"/>
              <a:gd name="connsiteY280" fmla="*/ 5742792 h 6750795"/>
              <a:gd name="connsiteX281" fmla="*/ 4439831 w 6630249"/>
              <a:gd name="connsiteY281" fmla="*/ 5753051 h 6750795"/>
              <a:gd name="connsiteX282" fmla="*/ 4424442 w 6630249"/>
              <a:gd name="connsiteY282" fmla="*/ 5763311 h 6750795"/>
              <a:gd name="connsiteX283" fmla="*/ 4424442 w 6630249"/>
              <a:gd name="connsiteY283" fmla="*/ 5742792 h 6750795"/>
              <a:gd name="connsiteX284" fmla="*/ 4501388 w 6630249"/>
              <a:gd name="connsiteY284" fmla="*/ 5737662 h 6750795"/>
              <a:gd name="connsiteX285" fmla="*/ 4506518 w 6630249"/>
              <a:gd name="connsiteY285" fmla="*/ 5753051 h 6750795"/>
              <a:gd name="connsiteX286" fmla="*/ 4498824 w 6630249"/>
              <a:gd name="connsiteY286" fmla="*/ 5758181 h 6750795"/>
              <a:gd name="connsiteX287" fmla="*/ 4501388 w 6630249"/>
              <a:gd name="connsiteY287" fmla="*/ 5737662 h 6750795"/>
              <a:gd name="connsiteX288" fmla="*/ 4424442 w 6630249"/>
              <a:gd name="connsiteY288" fmla="*/ 5704318 h 6750795"/>
              <a:gd name="connsiteX289" fmla="*/ 4434702 w 6630249"/>
              <a:gd name="connsiteY289" fmla="*/ 5712013 h 6750795"/>
              <a:gd name="connsiteX290" fmla="*/ 4424442 w 6630249"/>
              <a:gd name="connsiteY290" fmla="*/ 5704318 h 6750795"/>
              <a:gd name="connsiteX291" fmla="*/ 4352625 w 6630249"/>
              <a:gd name="connsiteY291" fmla="*/ 5686364 h 6750795"/>
              <a:gd name="connsiteX292" fmla="*/ 4357754 w 6630249"/>
              <a:gd name="connsiteY292" fmla="*/ 5696624 h 6750795"/>
              <a:gd name="connsiteX293" fmla="*/ 4352625 w 6630249"/>
              <a:gd name="connsiteY293" fmla="*/ 5686364 h 6750795"/>
              <a:gd name="connsiteX294" fmla="*/ 4424441 w 6630249"/>
              <a:gd name="connsiteY294" fmla="*/ 5670974 h 6750795"/>
              <a:gd name="connsiteX295" fmla="*/ 4434701 w 6630249"/>
              <a:gd name="connsiteY295" fmla="*/ 5670974 h 6750795"/>
              <a:gd name="connsiteX296" fmla="*/ 4432136 w 6630249"/>
              <a:gd name="connsiteY296" fmla="*/ 5686363 h 6750795"/>
              <a:gd name="connsiteX297" fmla="*/ 4419312 w 6630249"/>
              <a:gd name="connsiteY297" fmla="*/ 5681234 h 6750795"/>
              <a:gd name="connsiteX298" fmla="*/ 4424441 w 6630249"/>
              <a:gd name="connsiteY298" fmla="*/ 5670974 h 6750795"/>
              <a:gd name="connsiteX299" fmla="*/ 4432457 w 6630249"/>
              <a:gd name="connsiteY299" fmla="*/ 5661677 h 6750795"/>
              <a:gd name="connsiteX300" fmla="*/ 4437266 w 6630249"/>
              <a:gd name="connsiteY300" fmla="*/ 5663280 h 6750795"/>
              <a:gd name="connsiteX301" fmla="*/ 4429572 w 6630249"/>
              <a:gd name="connsiteY301" fmla="*/ 5665845 h 6750795"/>
              <a:gd name="connsiteX302" fmla="*/ 4432457 w 6630249"/>
              <a:gd name="connsiteY302" fmla="*/ 5661677 h 6750795"/>
              <a:gd name="connsiteX303" fmla="*/ 4539862 w 6630249"/>
              <a:gd name="connsiteY303" fmla="*/ 5660715 h 6750795"/>
              <a:gd name="connsiteX304" fmla="*/ 4537297 w 6630249"/>
              <a:gd name="connsiteY304" fmla="*/ 5668409 h 6750795"/>
              <a:gd name="connsiteX305" fmla="*/ 4532168 w 6630249"/>
              <a:gd name="connsiteY305" fmla="*/ 5663280 h 6750795"/>
              <a:gd name="connsiteX306" fmla="*/ 4539862 w 6630249"/>
              <a:gd name="connsiteY306" fmla="*/ 5660715 h 6750795"/>
              <a:gd name="connsiteX307" fmla="*/ 4670670 w 6630249"/>
              <a:gd name="connsiteY307" fmla="*/ 5660714 h 6750795"/>
              <a:gd name="connsiteX308" fmla="*/ 4678366 w 6630249"/>
              <a:gd name="connsiteY308" fmla="*/ 5660714 h 6750795"/>
              <a:gd name="connsiteX309" fmla="*/ 4686061 w 6630249"/>
              <a:gd name="connsiteY309" fmla="*/ 5691494 h 6750795"/>
              <a:gd name="connsiteX310" fmla="*/ 4742489 w 6630249"/>
              <a:gd name="connsiteY310" fmla="*/ 5681234 h 6750795"/>
              <a:gd name="connsiteX311" fmla="*/ 4752748 w 6630249"/>
              <a:gd name="connsiteY311" fmla="*/ 5735097 h 6750795"/>
              <a:gd name="connsiteX312" fmla="*/ 4747618 w 6630249"/>
              <a:gd name="connsiteY312" fmla="*/ 5745357 h 6750795"/>
              <a:gd name="connsiteX313" fmla="*/ 4755313 w 6630249"/>
              <a:gd name="connsiteY313" fmla="*/ 5765876 h 6750795"/>
              <a:gd name="connsiteX314" fmla="*/ 4662976 w 6630249"/>
              <a:gd name="connsiteY314" fmla="*/ 5747922 h 6750795"/>
              <a:gd name="connsiteX315" fmla="*/ 4668105 w 6630249"/>
              <a:gd name="connsiteY315" fmla="*/ 5670974 h 6750795"/>
              <a:gd name="connsiteX316" fmla="*/ 4670670 w 6630249"/>
              <a:gd name="connsiteY316" fmla="*/ 5660714 h 6750795"/>
              <a:gd name="connsiteX317" fmla="*/ 3875555 w 6630249"/>
              <a:gd name="connsiteY317" fmla="*/ 5653021 h 6750795"/>
              <a:gd name="connsiteX318" fmla="*/ 3872990 w 6630249"/>
              <a:gd name="connsiteY318" fmla="*/ 5660715 h 6750795"/>
              <a:gd name="connsiteX319" fmla="*/ 3875555 w 6630249"/>
              <a:gd name="connsiteY319" fmla="*/ 5653021 h 6750795"/>
              <a:gd name="connsiteX320" fmla="*/ 4368013 w 6630249"/>
              <a:gd name="connsiteY320" fmla="*/ 5653020 h 6750795"/>
              <a:gd name="connsiteX321" fmla="*/ 4391098 w 6630249"/>
              <a:gd name="connsiteY321" fmla="*/ 5660714 h 6750795"/>
              <a:gd name="connsiteX322" fmla="*/ 4398792 w 6630249"/>
              <a:gd name="connsiteY322" fmla="*/ 5655584 h 6750795"/>
              <a:gd name="connsiteX323" fmla="*/ 4406487 w 6630249"/>
              <a:gd name="connsiteY323" fmla="*/ 5683799 h 6750795"/>
              <a:gd name="connsiteX324" fmla="*/ 4393662 w 6630249"/>
              <a:gd name="connsiteY324" fmla="*/ 5686364 h 6750795"/>
              <a:gd name="connsiteX325" fmla="*/ 4419311 w 6630249"/>
              <a:gd name="connsiteY325" fmla="*/ 5735097 h 6750795"/>
              <a:gd name="connsiteX326" fmla="*/ 4409052 w 6630249"/>
              <a:gd name="connsiteY326" fmla="*/ 5758181 h 6750795"/>
              <a:gd name="connsiteX327" fmla="*/ 4393662 w 6630249"/>
              <a:gd name="connsiteY327" fmla="*/ 5750486 h 6750795"/>
              <a:gd name="connsiteX328" fmla="*/ 4401357 w 6630249"/>
              <a:gd name="connsiteY328" fmla="*/ 5791525 h 6750795"/>
              <a:gd name="connsiteX329" fmla="*/ 4396227 w 6630249"/>
              <a:gd name="connsiteY329" fmla="*/ 5771006 h 6750795"/>
              <a:gd name="connsiteX330" fmla="*/ 4391098 w 6630249"/>
              <a:gd name="connsiteY330" fmla="*/ 5773571 h 6750795"/>
              <a:gd name="connsiteX331" fmla="*/ 4370578 w 6630249"/>
              <a:gd name="connsiteY331" fmla="*/ 5704319 h 6750795"/>
              <a:gd name="connsiteX332" fmla="*/ 4365449 w 6630249"/>
              <a:gd name="connsiteY332" fmla="*/ 5678670 h 6750795"/>
              <a:gd name="connsiteX333" fmla="*/ 4378273 w 6630249"/>
              <a:gd name="connsiteY333" fmla="*/ 5665844 h 6750795"/>
              <a:gd name="connsiteX334" fmla="*/ 4362883 w 6630249"/>
              <a:gd name="connsiteY334" fmla="*/ 5663279 h 6750795"/>
              <a:gd name="connsiteX335" fmla="*/ 4368013 w 6630249"/>
              <a:gd name="connsiteY335" fmla="*/ 5653020 h 6750795"/>
              <a:gd name="connsiteX336" fmla="*/ 4455220 w 6630249"/>
              <a:gd name="connsiteY336" fmla="*/ 5647890 h 6750795"/>
              <a:gd name="connsiteX337" fmla="*/ 4521908 w 6630249"/>
              <a:gd name="connsiteY337" fmla="*/ 5665844 h 6750795"/>
              <a:gd name="connsiteX338" fmla="*/ 4534732 w 6630249"/>
              <a:gd name="connsiteY338" fmla="*/ 5678670 h 6750795"/>
              <a:gd name="connsiteX339" fmla="*/ 4534732 w 6630249"/>
              <a:gd name="connsiteY339" fmla="*/ 5768441 h 6750795"/>
              <a:gd name="connsiteX340" fmla="*/ 4524473 w 6630249"/>
              <a:gd name="connsiteY340" fmla="*/ 5765876 h 6750795"/>
              <a:gd name="connsiteX341" fmla="*/ 4521908 w 6630249"/>
              <a:gd name="connsiteY341" fmla="*/ 5740227 h 6750795"/>
              <a:gd name="connsiteX342" fmla="*/ 4511648 w 6630249"/>
              <a:gd name="connsiteY342" fmla="*/ 5750486 h 6750795"/>
              <a:gd name="connsiteX343" fmla="*/ 4514213 w 6630249"/>
              <a:gd name="connsiteY343" fmla="*/ 5712013 h 6750795"/>
              <a:gd name="connsiteX344" fmla="*/ 4493694 w 6630249"/>
              <a:gd name="connsiteY344" fmla="*/ 5740227 h 6750795"/>
              <a:gd name="connsiteX345" fmla="*/ 4496259 w 6630249"/>
              <a:gd name="connsiteY345" fmla="*/ 5696624 h 6750795"/>
              <a:gd name="connsiteX346" fmla="*/ 4483434 w 6630249"/>
              <a:gd name="connsiteY346" fmla="*/ 5724837 h 6750795"/>
              <a:gd name="connsiteX347" fmla="*/ 4470610 w 6630249"/>
              <a:gd name="connsiteY347" fmla="*/ 5706883 h 6750795"/>
              <a:gd name="connsiteX348" fmla="*/ 4462915 w 6630249"/>
              <a:gd name="connsiteY348" fmla="*/ 5709448 h 6750795"/>
              <a:gd name="connsiteX349" fmla="*/ 4455220 w 6630249"/>
              <a:gd name="connsiteY349" fmla="*/ 5647890 h 6750795"/>
              <a:gd name="connsiteX350" fmla="*/ 4427007 w 6630249"/>
              <a:gd name="connsiteY350" fmla="*/ 5642761 h 6750795"/>
              <a:gd name="connsiteX351" fmla="*/ 4424442 w 6630249"/>
              <a:gd name="connsiteY351" fmla="*/ 5650455 h 6750795"/>
              <a:gd name="connsiteX352" fmla="*/ 4427007 w 6630249"/>
              <a:gd name="connsiteY352" fmla="*/ 5642761 h 6750795"/>
              <a:gd name="connsiteX353" fmla="*/ 4360320 w 6630249"/>
              <a:gd name="connsiteY353" fmla="*/ 5642761 h 6750795"/>
              <a:gd name="connsiteX354" fmla="*/ 4368014 w 6630249"/>
              <a:gd name="connsiteY354" fmla="*/ 5647890 h 6750795"/>
              <a:gd name="connsiteX355" fmla="*/ 4360320 w 6630249"/>
              <a:gd name="connsiteY355" fmla="*/ 5650455 h 6750795"/>
              <a:gd name="connsiteX356" fmla="*/ 4360320 w 6630249"/>
              <a:gd name="connsiteY356" fmla="*/ 5642761 h 6750795"/>
              <a:gd name="connsiteX357" fmla="*/ 4680930 w 6630249"/>
              <a:gd name="connsiteY357" fmla="*/ 5611982 h 6750795"/>
              <a:gd name="connsiteX358" fmla="*/ 4701450 w 6630249"/>
              <a:gd name="connsiteY358" fmla="*/ 5614547 h 6750795"/>
              <a:gd name="connsiteX359" fmla="*/ 4678366 w 6630249"/>
              <a:gd name="connsiteY359" fmla="*/ 5624806 h 6750795"/>
              <a:gd name="connsiteX360" fmla="*/ 4680930 w 6630249"/>
              <a:gd name="connsiteY360" fmla="*/ 5611982 h 6750795"/>
              <a:gd name="connsiteX361" fmla="*/ 4655282 w 6630249"/>
              <a:gd name="connsiteY361" fmla="*/ 5606853 h 6750795"/>
              <a:gd name="connsiteX362" fmla="*/ 4670671 w 6630249"/>
              <a:gd name="connsiteY362" fmla="*/ 5609417 h 6750795"/>
              <a:gd name="connsiteX363" fmla="*/ 4665542 w 6630249"/>
              <a:gd name="connsiteY363" fmla="*/ 5637631 h 6750795"/>
              <a:gd name="connsiteX364" fmla="*/ 4655282 w 6630249"/>
              <a:gd name="connsiteY364" fmla="*/ 5606853 h 6750795"/>
              <a:gd name="connsiteX365" fmla="*/ 4686061 w 6630249"/>
              <a:gd name="connsiteY365" fmla="*/ 5605569 h 6750795"/>
              <a:gd name="connsiteX366" fmla="*/ 4688625 w 6630249"/>
              <a:gd name="connsiteY366" fmla="*/ 5609417 h 6750795"/>
              <a:gd name="connsiteX367" fmla="*/ 4683496 w 6630249"/>
              <a:gd name="connsiteY367" fmla="*/ 5609417 h 6750795"/>
              <a:gd name="connsiteX368" fmla="*/ 4686061 w 6630249"/>
              <a:gd name="connsiteY368" fmla="*/ 5605569 h 6750795"/>
              <a:gd name="connsiteX369" fmla="*/ 5052840 w 6630249"/>
              <a:gd name="connsiteY369" fmla="*/ 5604287 h 6750795"/>
              <a:gd name="connsiteX370" fmla="*/ 5009237 w 6630249"/>
              <a:gd name="connsiteY370" fmla="*/ 5632501 h 6750795"/>
              <a:gd name="connsiteX371" fmla="*/ 5052840 w 6630249"/>
              <a:gd name="connsiteY371" fmla="*/ 5604287 h 6750795"/>
              <a:gd name="connsiteX372" fmla="*/ 4401358 w 6630249"/>
              <a:gd name="connsiteY372" fmla="*/ 5601723 h 6750795"/>
              <a:gd name="connsiteX373" fmla="*/ 4429572 w 6630249"/>
              <a:gd name="connsiteY373" fmla="*/ 5604287 h 6750795"/>
              <a:gd name="connsiteX374" fmla="*/ 4429572 w 6630249"/>
              <a:gd name="connsiteY374" fmla="*/ 5629936 h 6750795"/>
              <a:gd name="connsiteX375" fmla="*/ 4409052 w 6630249"/>
              <a:gd name="connsiteY375" fmla="*/ 5629936 h 6750795"/>
              <a:gd name="connsiteX376" fmla="*/ 4401358 w 6630249"/>
              <a:gd name="connsiteY376" fmla="*/ 5601723 h 6750795"/>
              <a:gd name="connsiteX377" fmla="*/ 4570641 w 6630249"/>
              <a:gd name="connsiteY377" fmla="*/ 5599157 h 6750795"/>
              <a:gd name="connsiteX378" fmla="*/ 4642457 w 6630249"/>
              <a:gd name="connsiteY378" fmla="*/ 5660714 h 6750795"/>
              <a:gd name="connsiteX379" fmla="*/ 4645022 w 6630249"/>
              <a:gd name="connsiteY379" fmla="*/ 5714577 h 6750795"/>
              <a:gd name="connsiteX380" fmla="*/ 4598854 w 6630249"/>
              <a:gd name="connsiteY380" fmla="*/ 5719707 h 6750795"/>
              <a:gd name="connsiteX381" fmla="*/ 4647588 w 6630249"/>
              <a:gd name="connsiteY381" fmla="*/ 5722272 h 6750795"/>
              <a:gd name="connsiteX382" fmla="*/ 4647588 w 6630249"/>
              <a:gd name="connsiteY382" fmla="*/ 5755615 h 6750795"/>
              <a:gd name="connsiteX383" fmla="*/ 4645022 w 6630249"/>
              <a:gd name="connsiteY383" fmla="*/ 5755615 h 6750795"/>
              <a:gd name="connsiteX384" fmla="*/ 4645022 w 6630249"/>
              <a:gd name="connsiteY384" fmla="*/ 5794089 h 6750795"/>
              <a:gd name="connsiteX385" fmla="*/ 4642457 w 6630249"/>
              <a:gd name="connsiteY385" fmla="*/ 5809478 h 6750795"/>
              <a:gd name="connsiteX386" fmla="*/ 4614244 w 6630249"/>
              <a:gd name="connsiteY386" fmla="*/ 5806913 h 6750795"/>
              <a:gd name="connsiteX387" fmla="*/ 4627068 w 6630249"/>
              <a:gd name="connsiteY387" fmla="*/ 5786394 h 6750795"/>
              <a:gd name="connsiteX388" fmla="*/ 4547555 w 6630249"/>
              <a:gd name="connsiteY388" fmla="*/ 5786394 h 6750795"/>
              <a:gd name="connsiteX389" fmla="*/ 4539861 w 6630249"/>
              <a:gd name="connsiteY389" fmla="*/ 5783829 h 6750795"/>
              <a:gd name="connsiteX390" fmla="*/ 4552685 w 6630249"/>
              <a:gd name="connsiteY390" fmla="*/ 5732531 h 6750795"/>
              <a:gd name="connsiteX391" fmla="*/ 4542426 w 6630249"/>
              <a:gd name="connsiteY391" fmla="*/ 5732531 h 6750795"/>
              <a:gd name="connsiteX392" fmla="*/ 4544991 w 6630249"/>
              <a:gd name="connsiteY392" fmla="*/ 5665844 h 6750795"/>
              <a:gd name="connsiteX393" fmla="*/ 4544991 w 6630249"/>
              <a:gd name="connsiteY393" fmla="*/ 5640195 h 6750795"/>
              <a:gd name="connsiteX394" fmla="*/ 4560381 w 6630249"/>
              <a:gd name="connsiteY394" fmla="*/ 5632500 h 6750795"/>
              <a:gd name="connsiteX395" fmla="*/ 4550121 w 6630249"/>
              <a:gd name="connsiteY395" fmla="*/ 5624806 h 6750795"/>
              <a:gd name="connsiteX396" fmla="*/ 4560381 w 6630249"/>
              <a:gd name="connsiteY396" fmla="*/ 5604286 h 6750795"/>
              <a:gd name="connsiteX397" fmla="*/ 4568076 w 6630249"/>
              <a:gd name="connsiteY397" fmla="*/ 5606851 h 6750795"/>
              <a:gd name="connsiteX398" fmla="*/ 4568076 w 6630249"/>
              <a:gd name="connsiteY398" fmla="*/ 5601722 h 6750795"/>
              <a:gd name="connsiteX399" fmla="*/ 4570641 w 6630249"/>
              <a:gd name="connsiteY399" fmla="*/ 5599157 h 6750795"/>
              <a:gd name="connsiteX400" fmla="*/ 4655282 w 6630249"/>
              <a:gd name="connsiteY400" fmla="*/ 5596592 h 6750795"/>
              <a:gd name="connsiteX401" fmla="*/ 4665542 w 6630249"/>
              <a:gd name="connsiteY401" fmla="*/ 5596592 h 6750795"/>
              <a:gd name="connsiteX402" fmla="*/ 4657847 w 6630249"/>
              <a:gd name="connsiteY402" fmla="*/ 5601722 h 6750795"/>
              <a:gd name="connsiteX403" fmla="*/ 4655282 w 6630249"/>
              <a:gd name="connsiteY403" fmla="*/ 5596592 h 6750795"/>
              <a:gd name="connsiteX404" fmla="*/ 4470609 w 6630249"/>
              <a:gd name="connsiteY404" fmla="*/ 5581204 h 6750795"/>
              <a:gd name="connsiteX405" fmla="*/ 4465479 w 6630249"/>
              <a:gd name="connsiteY405" fmla="*/ 5596593 h 6750795"/>
              <a:gd name="connsiteX406" fmla="*/ 4460350 w 6630249"/>
              <a:gd name="connsiteY406" fmla="*/ 5586333 h 6750795"/>
              <a:gd name="connsiteX407" fmla="*/ 4470609 w 6630249"/>
              <a:gd name="connsiteY407" fmla="*/ 5581204 h 6750795"/>
              <a:gd name="connsiteX408" fmla="*/ 4527038 w 6630249"/>
              <a:gd name="connsiteY408" fmla="*/ 5578639 h 6750795"/>
              <a:gd name="connsiteX409" fmla="*/ 4532168 w 6630249"/>
              <a:gd name="connsiteY409" fmla="*/ 5596593 h 6750795"/>
              <a:gd name="connsiteX410" fmla="*/ 4501389 w 6630249"/>
              <a:gd name="connsiteY410" fmla="*/ 5596593 h 6750795"/>
              <a:gd name="connsiteX411" fmla="*/ 4527038 w 6630249"/>
              <a:gd name="connsiteY411" fmla="*/ 5578639 h 6750795"/>
              <a:gd name="connsiteX412" fmla="*/ 4627069 w 6630249"/>
              <a:gd name="connsiteY412" fmla="*/ 5576074 h 6750795"/>
              <a:gd name="connsiteX413" fmla="*/ 4642458 w 6630249"/>
              <a:gd name="connsiteY413" fmla="*/ 5609417 h 6750795"/>
              <a:gd name="connsiteX414" fmla="*/ 4629633 w 6630249"/>
              <a:gd name="connsiteY414" fmla="*/ 5601723 h 6750795"/>
              <a:gd name="connsiteX415" fmla="*/ 4627069 w 6630249"/>
              <a:gd name="connsiteY415" fmla="*/ 5576074 h 6750795"/>
              <a:gd name="connsiteX416" fmla="*/ 4537297 w 6630249"/>
              <a:gd name="connsiteY416" fmla="*/ 5573509 h 6750795"/>
              <a:gd name="connsiteX417" fmla="*/ 4560381 w 6630249"/>
              <a:gd name="connsiteY417" fmla="*/ 5586333 h 6750795"/>
              <a:gd name="connsiteX418" fmla="*/ 4550121 w 6630249"/>
              <a:gd name="connsiteY418" fmla="*/ 5606852 h 6750795"/>
              <a:gd name="connsiteX419" fmla="*/ 4537297 w 6630249"/>
              <a:gd name="connsiteY419" fmla="*/ 5573509 h 6750795"/>
              <a:gd name="connsiteX420" fmla="*/ 5968508 w 6630249"/>
              <a:gd name="connsiteY420" fmla="*/ 5555555 h 6750795"/>
              <a:gd name="connsiteX421" fmla="*/ 5963377 w 6630249"/>
              <a:gd name="connsiteY421" fmla="*/ 5568379 h 6750795"/>
              <a:gd name="connsiteX422" fmla="*/ 5963377 w 6630249"/>
              <a:gd name="connsiteY422" fmla="*/ 5565814 h 6750795"/>
              <a:gd name="connsiteX423" fmla="*/ 5958248 w 6630249"/>
              <a:gd name="connsiteY423" fmla="*/ 5560684 h 6750795"/>
              <a:gd name="connsiteX424" fmla="*/ 5968508 w 6630249"/>
              <a:gd name="connsiteY424" fmla="*/ 5555555 h 6750795"/>
              <a:gd name="connsiteX425" fmla="*/ 4460350 w 6630249"/>
              <a:gd name="connsiteY425" fmla="*/ 5555554 h 6750795"/>
              <a:gd name="connsiteX426" fmla="*/ 4475739 w 6630249"/>
              <a:gd name="connsiteY426" fmla="*/ 5555554 h 6750795"/>
              <a:gd name="connsiteX427" fmla="*/ 4462914 w 6630249"/>
              <a:gd name="connsiteY427" fmla="*/ 5568379 h 6750795"/>
              <a:gd name="connsiteX428" fmla="*/ 4460350 w 6630249"/>
              <a:gd name="connsiteY428" fmla="*/ 5555554 h 6750795"/>
              <a:gd name="connsiteX429" fmla="*/ 4573205 w 6630249"/>
              <a:gd name="connsiteY429" fmla="*/ 5552990 h 6750795"/>
              <a:gd name="connsiteX430" fmla="*/ 4578335 w 6630249"/>
              <a:gd name="connsiteY430" fmla="*/ 5555555 h 6750795"/>
              <a:gd name="connsiteX431" fmla="*/ 4575770 w 6630249"/>
              <a:gd name="connsiteY431" fmla="*/ 5578639 h 6750795"/>
              <a:gd name="connsiteX432" fmla="*/ 4568076 w 6630249"/>
              <a:gd name="connsiteY432" fmla="*/ 5576074 h 6750795"/>
              <a:gd name="connsiteX433" fmla="*/ 4573205 w 6630249"/>
              <a:gd name="connsiteY433" fmla="*/ 5552990 h 6750795"/>
              <a:gd name="connsiteX434" fmla="*/ 5973637 w 6630249"/>
              <a:gd name="connsiteY434" fmla="*/ 5550425 h 6750795"/>
              <a:gd name="connsiteX435" fmla="*/ 5976201 w 6630249"/>
              <a:gd name="connsiteY435" fmla="*/ 5563249 h 6750795"/>
              <a:gd name="connsiteX436" fmla="*/ 5973637 w 6630249"/>
              <a:gd name="connsiteY436" fmla="*/ 5550425 h 6750795"/>
              <a:gd name="connsiteX437" fmla="*/ 4792552 w 6630249"/>
              <a:gd name="connsiteY437" fmla="*/ 5546095 h 6750795"/>
              <a:gd name="connsiteX438" fmla="*/ 4796351 w 6630249"/>
              <a:gd name="connsiteY438" fmla="*/ 5550424 h 6750795"/>
              <a:gd name="connsiteX439" fmla="*/ 4791994 w 6630249"/>
              <a:gd name="connsiteY439" fmla="*/ 5552219 h 6750795"/>
              <a:gd name="connsiteX440" fmla="*/ 4552686 w 6630249"/>
              <a:gd name="connsiteY440" fmla="*/ 5545295 h 6750795"/>
              <a:gd name="connsiteX441" fmla="*/ 4562946 w 6630249"/>
              <a:gd name="connsiteY441" fmla="*/ 5578638 h 6750795"/>
              <a:gd name="connsiteX442" fmla="*/ 4539862 w 6630249"/>
              <a:gd name="connsiteY442" fmla="*/ 5570944 h 6750795"/>
              <a:gd name="connsiteX443" fmla="*/ 4539862 w 6630249"/>
              <a:gd name="connsiteY443" fmla="*/ 5565814 h 6750795"/>
              <a:gd name="connsiteX444" fmla="*/ 4552686 w 6630249"/>
              <a:gd name="connsiteY444" fmla="*/ 5555555 h 6750795"/>
              <a:gd name="connsiteX445" fmla="*/ 4544992 w 6630249"/>
              <a:gd name="connsiteY445" fmla="*/ 5547860 h 6750795"/>
              <a:gd name="connsiteX446" fmla="*/ 4552686 w 6630249"/>
              <a:gd name="connsiteY446" fmla="*/ 5545295 h 6750795"/>
              <a:gd name="connsiteX447" fmla="*/ 4698886 w 6630249"/>
              <a:gd name="connsiteY447" fmla="*/ 5545294 h 6750795"/>
              <a:gd name="connsiteX448" fmla="*/ 4727099 w 6630249"/>
              <a:gd name="connsiteY448" fmla="*/ 5552989 h 6750795"/>
              <a:gd name="connsiteX449" fmla="*/ 4732229 w 6630249"/>
              <a:gd name="connsiteY449" fmla="*/ 5614547 h 6750795"/>
              <a:gd name="connsiteX450" fmla="*/ 4727099 w 6630249"/>
              <a:gd name="connsiteY450" fmla="*/ 5614547 h 6750795"/>
              <a:gd name="connsiteX451" fmla="*/ 4729664 w 6630249"/>
              <a:gd name="connsiteY451" fmla="*/ 5606852 h 6750795"/>
              <a:gd name="connsiteX452" fmla="*/ 4721970 w 6630249"/>
              <a:gd name="connsiteY452" fmla="*/ 5599158 h 6750795"/>
              <a:gd name="connsiteX453" fmla="*/ 4709145 w 6630249"/>
              <a:gd name="connsiteY453" fmla="*/ 5609417 h 6750795"/>
              <a:gd name="connsiteX454" fmla="*/ 4696321 w 6630249"/>
              <a:gd name="connsiteY454" fmla="*/ 5586333 h 6750795"/>
              <a:gd name="connsiteX455" fmla="*/ 4704015 w 6630249"/>
              <a:gd name="connsiteY455" fmla="*/ 5573509 h 6750795"/>
              <a:gd name="connsiteX456" fmla="*/ 4698886 w 6630249"/>
              <a:gd name="connsiteY456" fmla="*/ 5545294 h 6750795"/>
              <a:gd name="connsiteX457" fmla="*/ 4645022 w 6630249"/>
              <a:gd name="connsiteY457" fmla="*/ 5542729 h 6750795"/>
              <a:gd name="connsiteX458" fmla="*/ 4639893 w 6630249"/>
              <a:gd name="connsiteY458" fmla="*/ 5581203 h 6750795"/>
              <a:gd name="connsiteX459" fmla="*/ 4645022 w 6630249"/>
              <a:gd name="connsiteY459" fmla="*/ 5542729 h 6750795"/>
              <a:gd name="connsiteX460" fmla="*/ 5961494 w 6630249"/>
              <a:gd name="connsiteY460" fmla="*/ 5542410 h 6750795"/>
              <a:gd name="connsiteX461" fmla="*/ 5958248 w 6630249"/>
              <a:gd name="connsiteY461" fmla="*/ 5545295 h 6750795"/>
              <a:gd name="connsiteX462" fmla="*/ 5961494 w 6630249"/>
              <a:gd name="connsiteY462" fmla="*/ 5542410 h 6750795"/>
              <a:gd name="connsiteX463" fmla="*/ 4668106 w 6630249"/>
              <a:gd name="connsiteY463" fmla="*/ 5529905 h 6750795"/>
              <a:gd name="connsiteX464" fmla="*/ 4693755 w 6630249"/>
              <a:gd name="connsiteY464" fmla="*/ 5542730 h 6750795"/>
              <a:gd name="connsiteX465" fmla="*/ 4688625 w 6630249"/>
              <a:gd name="connsiteY465" fmla="*/ 5560684 h 6750795"/>
              <a:gd name="connsiteX466" fmla="*/ 4683496 w 6630249"/>
              <a:gd name="connsiteY466" fmla="*/ 5570944 h 6750795"/>
              <a:gd name="connsiteX467" fmla="*/ 4680931 w 6630249"/>
              <a:gd name="connsiteY467" fmla="*/ 5545295 h 6750795"/>
              <a:gd name="connsiteX468" fmla="*/ 4668106 w 6630249"/>
              <a:gd name="connsiteY468" fmla="*/ 5560684 h 6750795"/>
              <a:gd name="connsiteX469" fmla="*/ 4657847 w 6630249"/>
              <a:gd name="connsiteY469" fmla="*/ 5558119 h 6750795"/>
              <a:gd name="connsiteX470" fmla="*/ 4668106 w 6630249"/>
              <a:gd name="connsiteY470" fmla="*/ 5529905 h 6750795"/>
              <a:gd name="connsiteX471" fmla="*/ 4586029 w 6630249"/>
              <a:gd name="connsiteY471" fmla="*/ 5524776 h 6750795"/>
              <a:gd name="connsiteX472" fmla="*/ 4593724 w 6630249"/>
              <a:gd name="connsiteY472" fmla="*/ 5537600 h 6750795"/>
              <a:gd name="connsiteX473" fmla="*/ 4586029 w 6630249"/>
              <a:gd name="connsiteY473" fmla="*/ 5524776 h 6750795"/>
              <a:gd name="connsiteX474" fmla="*/ 4293632 w 6630249"/>
              <a:gd name="connsiteY474" fmla="*/ 5522210 h 6750795"/>
              <a:gd name="connsiteX475" fmla="*/ 4324410 w 6630249"/>
              <a:gd name="connsiteY475" fmla="*/ 5596592 h 6750795"/>
              <a:gd name="connsiteX476" fmla="*/ 4293632 w 6630249"/>
              <a:gd name="connsiteY476" fmla="*/ 5522210 h 6750795"/>
              <a:gd name="connsiteX477" fmla="*/ 4614564 w 6630249"/>
              <a:gd name="connsiteY477" fmla="*/ 5518043 h 6750795"/>
              <a:gd name="connsiteX478" fmla="*/ 4624503 w 6630249"/>
              <a:gd name="connsiteY478" fmla="*/ 5522211 h 6750795"/>
              <a:gd name="connsiteX479" fmla="*/ 4619373 w 6630249"/>
              <a:gd name="connsiteY479" fmla="*/ 5527340 h 6750795"/>
              <a:gd name="connsiteX480" fmla="*/ 4616808 w 6630249"/>
              <a:gd name="connsiteY480" fmla="*/ 5519646 h 6750795"/>
              <a:gd name="connsiteX481" fmla="*/ 4606549 w 6630249"/>
              <a:gd name="connsiteY481" fmla="*/ 5519646 h 6750795"/>
              <a:gd name="connsiteX482" fmla="*/ 4614564 w 6630249"/>
              <a:gd name="connsiteY482" fmla="*/ 5518043 h 6750795"/>
              <a:gd name="connsiteX483" fmla="*/ 4632197 w 6630249"/>
              <a:gd name="connsiteY483" fmla="*/ 5517081 h 6750795"/>
              <a:gd name="connsiteX484" fmla="*/ 4647587 w 6630249"/>
              <a:gd name="connsiteY484" fmla="*/ 5522211 h 6750795"/>
              <a:gd name="connsiteX485" fmla="*/ 4634763 w 6630249"/>
              <a:gd name="connsiteY485" fmla="*/ 5558120 h 6750795"/>
              <a:gd name="connsiteX486" fmla="*/ 4627068 w 6630249"/>
              <a:gd name="connsiteY486" fmla="*/ 5558120 h 6750795"/>
              <a:gd name="connsiteX487" fmla="*/ 4629632 w 6630249"/>
              <a:gd name="connsiteY487" fmla="*/ 5535036 h 6750795"/>
              <a:gd name="connsiteX488" fmla="*/ 4624503 w 6630249"/>
              <a:gd name="connsiteY488" fmla="*/ 5537601 h 6750795"/>
              <a:gd name="connsiteX489" fmla="*/ 4632197 w 6630249"/>
              <a:gd name="connsiteY489" fmla="*/ 5517081 h 6750795"/>
              <a:gd name="connsiteX490" fmla="*/ 4645022 w 6630249"/>
              <a:gd name="connsiteY490" fmla="*/ 5506822 h 6750795"/>
              <a:gd name="connsiteX491" fmla="*/ 4645022 w 6630249"/>
              <a:gd name="connsiteY491" fmla="*/ 5514516 h 6750795"/>
              <a:gd name="connsiteX492" fmla="*/ 4634763 w 6630249"/>
              <a:gd name="connsiteY492" fmla="*/ 5511952 h 6750795"/>
              <a:gd name="connsiteX493" fmla="*/ 4645022 w 6630249"/>
              <a:gd name="connsiteY493" fmla="*/ 5506822 h 6750795"/>
              <a:gd name="connsiteX494" fmla="*/ 4709145 w 6630249"/>
              <a:gd name="connsiteY494" fmla="*/ 5491433 h 6750795"/>
              <a:gd name="connsiteX495" fmla="*/ 4716840 w 6630249"/>
              <a:gd name="connsiteY495" fmla="*/ 5519646 h 6750795"/>
              <a:gd name="connsiteX496" fmla="*/ 4706580 w 6630249"/>
              <a:gd name="connsiteY496" fmla="*/ 5514517 h 6750795"/>
              <a:gd name="connsiteX497" fmla="*/ 4709145 w 6630249"/>
              <a:gd name="connsiteY497" fmla="*/ 5491433 h 6750795"/>
              <a:gd name="connsiteX498" fmla="*/ 3054787 w 6630249"/>
              <a:gd name="connsiteY498" fmla="*/ 5486303 h 6750795"/>
              <a:gd name="connsiteX499" fmla="*/ 3042484 w 6630249"/>
              <a:gd name="connsiteY499" fmla="*/ 5527021 h 6750795"/>
              <a:gd name="connsiteX500" fmla="*/ 3040513 w 6630249"/>
              <a:gd name="connsiteY500" fmla="*/ 5531102 h 6750795"/>
              <a:gd name="connsiteX501" fmla="*/ 4934855 w 6630249"/>
              <a:gd name="connsiteY501" fmla="*/ 5486302 h 6750795"/>
              <a:gd name="connsiteX502" fmla="*/ 4934855 w 6630249"/>
              <a:gd name="connsiteY502" fmla="*/ 5573508 h 6750795"/>
              <a:gd name="connsiteX503" fmla="*/ 5009237 w 6630249"/>
              <a:gd name="connsiteY503" fmla="*/ 5558118 h 6750795"/>
              <a:gd name="connsiteX504" fmla="*/ 4934855 w 6630249"/>
              <a:gd name="connsiteY504" fmla="*/ 5601722 h 6750795"/>
              <a:gd name="connsiteX505" fmla="*/ 5009237 w 6630249"/>
              <a:gd name="connsiteY505" fmla="*/ 5601722 h 6750795"/>
              <a:gd name="connsiteX506" fmla="*/ 5037451 w 6630249"/>
              <a:gd name="connsiteY506" fmla="*/ 5529905 h 6750795"/>
              <a:gd name="connsiteX507" fmla="*/ 4934855 w 6630249"/>
              <a:gd name="connsiteY507" fmla="*/ 5486302 h 6750795"/>
              <a:gd name="connsiteX508" fmla="*/ 4619373 w 6630249"/>
              <a:gd name="connsiteY508" fmla="*/ 5481173 h 6750795"/>
              <a:gd name="connsiteX509" fmla="*/ 4616808 w 6630249"/>
              <a:gd name="connsiteY509" fmla="*/ 5493997 h 6750795"/>
              <a:gd name="connsiteX510" fmla="*/ 4614244 w 6630249"/>
              <a:gd name="connsiteY510" fmla="*/ 5486303 h 6750795"/>
              <a:gd name="connsiteX511" fmla="*/ 4619373 w 6630249"/>
              <a:gd name="connsiteY511" fmla="*/ 5481173 h 6750795"/>
              <a:gd name="connsiteX512" fmla="*/ 4698885 w 6630249"/>
              <a:gd name="connsiteY512" fmla="*/ 5476042 h 6750795"/>
              <a:gd name="connsiteX513" fmla="*/ 4698885 w 6630249"/>
              <a:gd name="connsiteY513" fmla="*/ 5511951 h 6750795"/>
              <a:gd name="connsiteX514" fmla="*/ 4657846 w 6630249"/>
              <a:gd name="connsiteY514" fmla="*/ 5514516 h 6750795"/>
              <a:gd name="connsiteX515" fmla="*/ 4696320 w 6630249"/>
              <a:gd name="connsiteY515" fmla="*/ 5506821 h 6750795"/>
              <a:gd name="connsiteX516" fmla="*/ 4680931 w 6630249"/>
              <a:gd name="connsiteY516" fmla="*/ 5496562 h 6750795"/>
              <a:gd name="connsiteX517" fmla="*/ 4680931 w 6630249"/>
              <a:gd name="connsiteY517" fmla="*/ 5491432 h 6750795"/>
              <a:gd name="connsiteX518" fmla="*/ 4698885 w 6630249"/>
              <a:gd name="connsiteY518" fmla="*/ 5476042 h 6750795"/>
              <a:gd name="connsiteX519" fmla="*/ 4601419 w 6630249"/>
              <a:gd name="connsiteY519" fmla="*/ 5473477 h 6750795"/>
              <a:gd name="connsiteX520" fmla="*/ 4601419 w 6630249"/>
              <a:gd name="connsiteY520" fmla="*/ 5483737 h 6750795"/>
              <a:gd name="connsiteX521" fmla="*/ 4583465 w 6630249"/>
              <a:gd name="connsiteY521" fmla="*/ 5514516 h 6750795"/>
              <a:gd name="connsiteX522" fmla="*/ 4552686 w 6630249"/>
              <a:gd name="connsiteY522" fmla="*/ 5524776 h 6750795"/>
              <a:gd name="connsiteX523" fmla="*/ 4552686 w 6630249"/>
              <a:gd name="connsiteY523" fmla="*/ 5511951 h 6750795"/>
              <a:gd name="connsiteX524" fmla="*/ 4542426 w 6630249"/>
              <a:gd name="connsiteY524" fmla="*/ 5517081 h 6750795"/>
              <a:gd name="connsiteX525" fmla="*/ 4557816 w 6630249"/>
              <a:gd name="connsiteY525" fmla="*/ 5483737 h 6750795"/>
              <a:gd name="connsiteX526" fmla="*/ 4601419 w 6630249"/>
              <a:gd name="connsiteY526" fmla="*/ 5473477 h 6750795"/>
              <a:gd name="connsiteX527" fmla="*/ 4632198 w 6630249"/>
              <a:gd name="connsiteY527" fmla="*/ 5460654 h 6750795"/>
              <a:gd name="connsiteX528" fmla="*/ 4629633 w 6630249"/>
              <a:gd name="connsiteY528" fmla="*/ 5468348 h 6750795"/>
              <a:gd name="connsiteX529" fmla="*/ 4632198 w 6630249"/>
              <a:gd name="connsiteY529" fmla="*/ 5460654 h 6750795"/>
              <a:gd name="connsiteX530" fmla="*/ 4344930 w 6630249"/>
              <a:gd name="connsiteY530" fmla="*/ 5460654 h 6750795"/>
              <a:gd name="connsiteX531" fmla="*/ 4347494 w 6630249"/>
              <a:gd name="connsiteY531" fmla="*/ 5473478 h 6750795"/>
              <a:gd name="connsiteX532" fmla="*/ 4344930 w 6630249"/>
              <a:gd name="connsiteY532" fmla="*/ 5460654 h 6750795"/>
              <a:gd name="connsiteX533" fmla="*/ 3036835 w 6630249"/>
              <a:gd name="connsiteY533" fmla="*/ 5460653 h 6750795"/>
              <a:gd name="connsiteX534" fmla="*/ 2993231 w 6630249"/>
              <a:gd name="connsiteY534" fmla="*/ 5581203 h 6750795"/>
              <a:gd name="connsiteX535" fmla="*/ 2970147 w 6630249"/>
              <a:gd name="connsiteY535" fmla="*/ 5604286 h 6750795"/>
              <a:gd name="connsiteX536" fmla="*/ 2890634 w 6630249"/>
              <a:gd name="connsiteY536" fmla="*/ 5737661 h 6750795"/>
              <a:gd name="connsiteX537" fmla="*/ 2882939 w 6630249"/>
              <a:gd name="connsiteY537" fmla="*/ 5722272 h 6750795"/>
              <a:gd name="connsiteX538" fmla="*/ 2875245 w 6630249"/>
              <a:gd name="connsiteY538" fmla="*/ 5709447 h 6750795"/>
              <a:gd name="connsiteX539" fmla="*/ 2875245 w 6630249"/>
              <a:gd name="connsiteY539" fmla="*/ 5706882 h 6750795"/>
              <a:gd name="connsiteX540" fmla="*/ 3036835 w 6630249"/>
              <a:gd name="connsiteY540" fmla="*/ 5460653 h 6750795"/>
              <a:gd name="connsiteX541" fmla="*/ 4247463 w 6630249"/>
              <a:gd name="connsiteY541" fmla="*/ 5424744 h 6750795"/>
              <a:gd name="connsiteX542" fmla="*/ 4285937 w 6630249"/>
              <a:gd name="connsiteY542" fmla="*/ 5504257 h 6750795"/>
              <a:gd name="connsiteX543" fmla="*/ 4247463 w 6630249"/>
              <a:gd name="connsiteY543" fmla="*/ 5424744 h 6750795"/>
              <a:gd name="connsiteX544" fmla="*/ 4247463 w 6630249"/>
              <a:gd name="connsiteY544" fmla="*/ 5409356 h 6750795"/>
              <a:gd name="connsiteX545" fmla="*/ 4247463 w 6630249"/>
              <a:gd name="connsiteY545" fmla="*/ 5419615 h 6750795"/>
              <a:gd name="connsiteX546" fmla="*/ 4239769 w 6630249"/>
              <a:gd name="connsiteY546" fmla="*/ 5414485 h 6750795"/>
              <a:gd name="connsiteX547" fmla="*/ 4247463 w 6630249"/>
              <a:gd name="connsiteY547" fmla="*/ 5409356 h 6750795"/>
              <a:gd name="connsiteX548" fmla="*/ 4511648 w 6630249"/>
              <a:gd name="connsiteY548" fmla="*/ 5393966 h 6750795"/>
              <a:gd name="connsiteX549" fmla="*/ 4542427 w 6630249"/>
              <a:gd name="connsiteY549" fmla="*/ 5409355 h 6750795"/>
              <a:gd name="connsiteX550" fmla="*/ 4534732 w 6630249"/>
              <a:gd name="connsiteY550" fmla="*/ 5519646 h 6750795"/>
              <a:gd name="connsiteX551" fmla="*/ 4529602 w 6630249"/>
              <a:gd name="connsiteY551" fmla="*/ 5509387 h 6750795"/>
              <a:gd name="connsiteX552" fmla="*/ 4516778 w 6630249"/>
              <a:gd name="connsiteY552" fmla="*/ 5447830 h 6750795"/>
              <a:gd name="connsiteX553" fmla="*/ 4511648 w 6630249"/>
              <a:gd name="connsiteY553" fmla="*/ 5393966 h 6750795"/>
              <a:gd name="connsiteX554" fmla="*/ 2411002 w 6630249"/>
              <a:gd name="connsiteY554" fmla="*/ 5393966 h 6750795"/>
              <a:gd name="connsiteX555" fmla="*/ 2295581 w 6630249"/>
              <a:gd name="connsiteY555" fmla="*/ 5470913 h 6750795"/>
              <a:gd name="connsiteX556" fmla="*/ 2295581 w 6630249"/>
              <a:gd name="connsiteY556" fmla="*/ 5468348 h 6750795"/>
              <a:gd name="connsiteX557" fmla="*/ 2411002 w 6630249"/>
              <a:gd name="connsiteY557" fmla="*/ 5393966 h 6750795"/>
              <a:gd name="connsiteX558" fmla="*/ 4704015 w 6630249"/>
              <a:gd name="connsiteY558" fmla="*/ 5391402 h 6750795"/>
              <a:gd name="connsiteX559" fmla="*/ 4709144 w 6630249"/>
              <a:gd name="connsiteY559" fmla="*/ 5427310 h 6750795"/>
              <a:gd name="connsiteX560" fmla="*/ 4704015 w 6630249"/>
              <a:gd name="connsiteY560" fmla="*/ 5391402 h 6750795"/>
              <a:gd name="connsiteX561" fmla="*/ 4691191 w 6630249"/>
              <a:gd name="connsiteY561" fmla="*/ 5383705 h 6750795"/>
              <a:gd name="connsiteX562" fmla="*/ 4698885 w 6630249"/>
              <a:gd name="connsiteY562" fmla="*/ 5429874 h 6750795"/>
              <a:gd name="connsiteX563" fmla="*/ 4665542 w 6630249"/>
              <a:gd name="connsiteY563" fmla="*/ 5447829 h 6750795"/>
              <a:gd name="connsiteX564" fmla="*/ 4691191 w 6630249"/>
              <a:gd name="connsiteY564" fmla="*/ 5383705 h 6750795"/>
              <a:gd name="connsiteX565" fmla="*/ 4683496 w 6630249"/>
              <a:gd name="connsiteY565" fmla="*/ 5376012 h 6750795"/>
              <a:gd name="connsiteX566" fmla="*/ 4688625 w 6630249"/>
              <a:gd name="connsiteY566" fmla="*/ 5376012 h 6750795"/>
              <a:gd name="connsiteX567" fmla="*/ 4691190 w 6630249"/>
              <a:gd name="connsiteY567" fmla="*/ 5381141 h 6750795"/>
              <a:gd name="connsiteX568" fmla="*/ 4683496 w 6630249"/>
              <a:gd name="connsiteY568" fmla="*/ 5381141 h 6750795"/>
              <a:gd name="connsiteX569" fmla="*/ 4211555 w 6630249"/>
              <a:gd name="connsiteY569" fmla="*/ 5373447 h 6750795"/>
              <a:gd name="connsiteX570" fmla="*/ 4221815 w 6630249"/>
              <a:gd name="connsiteY570" fmla="*/ 5396531 h 6750795"/>
              <a:gd name="connsiteX571" fmla="*/ 4219250 w 6630249"/>
              <a:gd name="connsiteY571" fmla="*/ 5399096 h 6750795"/>
              <a:gd name="connsiteX572" fmla="*/ 4203861 w 6630249"/>
              <a:gd name="connsiteY572" fmla="*/ 5388836 h 6750795"/>
              <a:gd name="connsiteX573" fmla="*/ 4211555 w 6630249"/>
              <a:gd name="connsiteY573" fmla="*/ 5373447 h 6750795"/>
              <a:gd name="connsiteX574" fmla="*/ 4496259 w 6630249"/>
              <a:gd name="connsiteY574" fmla="*/ 5370883 h 6750795"/>
              <a:gd name="connsiteX575" fmla="*/ 4501388 w 6630249"/>
              <a:gd name="connsiteY575" fmla="*/ 5378577 h 6750795"/>
              <a:gd name="connsiteX576" fmla="*/ 4496259 w 6630249"/>
              <a:gd name="connsiteY576" fmla="*/ 5370883 h 6750795"/>
              <a:gd name="connsiteX577" fmla="*/ 4714045 w 6630249"/>
              <a:gd name="connsiteY577" fmla="*/ 5365602 h 6750795"/>
              <a:gd name="connsiteX578" fmla="*/ 4715878 w 6630249"/>
              <a:gd name="connsiteY578" fmla="*/ 5371523 h 6750795"/>
              <a:gd name="connsiteX579" fmla="*/ 4714275 w 6630249"/>
              <a:gd name="connsiteY579" fmla="*/ 5388836 h 6750795"/>
              <a:gd name="connsiteX580" fmla="*/ 4706580 w 6630249"/>
              <a:gd name="connsiteY580" fmla="*/ 5386271 h 6750795"/>
              <a:gd name="connsiteX581" fmla="*/ 4698886 w 6630249"/>
              <a:gd name="connsiteY581" fmla="*/ 5370882 h 6750795"/>
              <a:gd name="connsiteX582" fmla="*/ 4714275 w 6630249"/>
              <a:gd name="connsiteY582" fmla="*/ 5370882 h 6750795"/>
              <a:gd name="connsiteX583" fmla="*/ 4711710 w 6630249"/>
              <a:gd name="connsiteY583" fmla="*/ 5358058 h 6750795"/>
              <a:gd name="connsiteX584" fmla="*/ 4713954 w 6630249"/>
              <a:gd name="connsiteY584" fmla="*/ 5363508 h 6750795"/>
              <a:gd name="connsiteX585" fmla="*/ 4714045 w 6630249"/>
              <a:gd name="connsiteY585" fmla="*/ 5365602 h 6750795"/>
              <a:gd name="connsiteX586" fmla="*/ 4481297 w 6630249"/>
              <a:gd name="connsiteY586" fmla="*/ 5334832 h 6750795"/>
              <a:gd name="connsiteX587" fmla="*/ 4480870 w 6630249"/>
              <a:gd name="connsiteY587" fmla="*/ 5334974 h 6750795"/>
              <a:gd name="connsiteX588" fmla="*/ 4480532 w 6630249"/>
              <a:gd name="connsiteY588" fmla="*/ 5336616 h 6750795"/>
              <a:gd name="connsiteX589" fmla="*/ 4421875 w 6630249"/>
              <a:gd name="connsiteY589" fmla="*/ 5332408 h 6750795"/>
              <a:gd name="connsiteX590" fmla="*/ 4439830 w 6630249"/>
              <a:gd name="connsiteY590" fmla="*/ 5337537 h 6750795"/>
              <a:gd name="connsiteX591" fmla="*/ 4442396 w 6630249"/>
              <a:gd name="connsiteY591" fmla="*/ 5368316 h 6750795"/>
              <a:gd name="connsiteX592" fmla="*/ 4452655 w 6630249"/>
              <a:gd name="connsiteY592" fmla="*/ 5347797 h 6750795"/>
              <a:gd name="connsiteX593" fmla="*/ 4483434 w 6630249"/>
              <a:gd name="connsiteY593" fmla="*/ 5365751 h 6750795"/>
              <a:gd name="connsiteX594" fmla="*/ 4452655 w 6630249"/>
              <a:gd name="connsiteY594" fmla="*/ 5368316 h 6750795"/>
              <a:gd name="connsiteX595" fmla="*/ 4485999 w 6630249"/>
              <a:gd name="connsiteY595" fmla="*/ 5388835 h 6750795"/>
              <a:gd name="connsiteX596" fmla="*/ 4488563 w 6630249"/>
              <a:gd name="connsiteY596" fmla="*/ 5406789 h 6750795"/>
              <a:gd name="connsiteX597" fmla="*/ 4485999 w 6630249"/>
              <a:gd name="connsiteY597" fmla="*/ 5440133 h 6750795"/>
              <a:gd name="connsiteX598" fmla="*/ 4498823 w 6630249"/>
              <a:gd name="connsiteY598" fmla="*/ 5427309 h 6750795"/>
              <a:gd name="connsiteX599" fmla="*/ 4519342 w 6630249"/>
              <a:gd name="connsiteY599" fmla="*/ 5519645 h 6750795"/>
              <a:gd name="connsiteX600" fmla="*/ 4496258 w 6630249"/>
              <a:gd name="connsiteY600" fmla="*/ 5542729 h 6750795"/>
              <a:gd name="connsiteX601" fmla="*/ 4493693 w 6630249"/>
              <a:gd name="connsiteY601" fmla="*/ 5514515 h 6750795"/>
              <a:gd name="connsiteX602" fmla="*/ 4478304 w 6630249"/>
              <a:gd name="connsiteY602" fmla="*/ 5545293 h 6750795"/>
              <a:gd name="connsiteX603" fmla="*/ 4462914 w 6630249"/>
              <a:gd name="connsiteY603" fmla="*/ 5524775 h 6750795"/>
              <a:gd name="connsiteX604" fmla="*/ 4465479 w 6630249"/>
              <a:gd name="connsiteY604" fmla="*/ 5486301 h 6750795"/>
              <a:gd name="connsiteX605" fmla="*/ 4434701 w 6630249"/>
              <a:gd name="connsiteY605" fmla="*/ 5509385 h 6750795"/>
              <a:gd name="connsiteX606" fmla="*/ 4432135 w 6630249"/>
              <a:gd name="connsiteY606" fmla="*/ 5450393 h 6750795"/>
              <a:gd name="connsiteX607" fmla="*/ 4427005 w 6630249"/>
              <a:gd name="connsiteY607" fmla="*/ 5447828 h 6750795"/>
              <a:gd name="connsiteX608" fmla="*/ 4421875 w 6630249"/>
              <a:gd name="connsiteY608" fmla="*/ 5332408 h 6750795"/>
              <a:gd name="connsiteX609" fmla="*/ 4403923 w 6630249"/>
              <a:gd name="connsiteY609" fmla="*/ 5317020 h 6750795"/>
              <a:gd name="connsiteX610" fmla="*/ 4409053 w 6630249"/>
              <a:gd name="connsiteY610" fmla="*/ 5324714 h 6750795"/>
              <a:gd name="connsiteX611" fmla="*/ 4403923 w 6630249"/>
              <a:gd name="connsiteY611" fmla="*/ 5317020 h 6750795"/>
              <a:gd name="connsiteX612" fmla="*/ 4668106 w 6630249"/>
              <a:gd name="connsiteY612" fmla="*/ 5309324 h 6750795"/>
              <a:gd name="connsiteX613" fmla="*/ 4686060 w 6630249"/>
              <a:gd name="connsiteY613" fmla="*/ 5360623 h 6750795"/>
              <a:gd name="connsiteX614" fmla="*/ 4678366 w 6630249"/>
              <a:gd name="connsiteY614" fmla="*/ 5370882 h 6750795"/>
              <a:gd name="connsiteX615" fmla="*/ 4668106 w 6630249"/>
              <a:gd name="connsiteY615" fmla="*/ 5309324 h 6750795"/>
              <a:gd name="connsiteX616" fmla="*/ 4427007 w 6630249"/>
              <a:gd name="connsiteY616" fmla="*/ 5299066 h 6750795"/>
              <a:gd name="connsiteX617" fmla="*/ 4437266 w 6630249"/>
              <a:gd name="connsiteY617" fmla="*/ 5317020 h 6750795"/>
              <a:gd name="connsiteX618" fmla="*/ 4427007 w 6630249"/>
              <a:gd name="connsiteY618" fmla="*/ 5299066 h 6750795"/>
              <a:gd name="connsiteX619" fmla="*/ 3342303 w 6630249"/>
              <a:gd name="connsiteY619" fmla="*/ 5277838 h 6750795"/>
              <a:gd name="connsiteX620" fmla="*/ 3357723 w 6630249"/>
              <a:gd name="connsiteY620" fmla="*/ 5294453 h 6750795"/>
              <a:gd name="connsiteX621" fmla="*/ 3343018 w 6630249"/>
              <a:gd name="connsiteY621" fmla="*/ 5280470 h 6750795"/>
              <a:gd name="connsiteX622" fmla="*/ 3133288 w 6630249"/>
              <a:gd name="connsiteY622" fmla="*/ 5261808 h 6750795"/>
              <a:gd name="connsiteX623" fmla="*/ 3134299 w 6630249"/>
              <a:gd name="connsiteY623" fmla="*/ 5263157 h 6750795"/>
              <a:gd name="connsiteX624" fmla="*/ 3119983 w 6630249"/>
              <a:gd name="connsiteY624" fmla="*/ 5287742 h 6750795"/>
              <a:gd name="connsiteX625" fmla="*/ 3125923 w 6630249"/>
              <a:gd name="connsiteY625" fmla="*/ 5272255 h 6750795"/>
              <a:gd name="connsiteX626" fmla="*/ 4668106 w 6630249"/>
              <a:gd name="connsiteY626" fmla="*/ 5252896 h 6750795"/>
              <a:gd name="connsiteX627" fmla="*/ 4675801 w 6630249"/>
              <a:gd name="connsiteY627" fmla="*/ 5304195 h 6750795"/>
              <a:gd name="connsiteX628" fmla="*/ 4668106 w 6630249"/>
              <a:gd name="connsiteY628" fmla="*/ 5252896 h 6750795"/>
              <a:gd name="connsiteX629" fmla="*/ 4226945 w 6630249"/>
              <a:gd name="connsiteY629" fmla="*/ 5252896 h 6750795"/>
              <a:gd name="connsiteX630" fmla="*/ 4230912 w 6630249"/>
              <a:gd name="connsiteY630" fmla="*/ 5266501 h 6750795"/>
              <a:gd name="connsiteX631" fmla="*/ 4231659 w 6630249"/>
              <a:gd name="connsiteY631" fmla="*/ 5254468 h 6750795"/>
              <a:gd name="connsiteX632" fmla="*/ 4230792 w 6630249"/>
              <a:gd name="connsiteY632" fmla="*/ 5254179 h 6750795"/>
              <a:gd name="connsiteX633" fmla="*/ 4226945 w 6630249"/>
              <a:gd name="connsiteY633" fmla="*/ 5252896 h 6750795"/>
              <a:gd name="connsiteX634" fmla="*/ 4462915 w 6630249"/>
              <a:gd name="connsiteY634" fmla="*/ 5222118 h 6750795"/>
              <a:gd name="connsiteX635" fmla="*/ 4488564 w 6630249"/>
              <a:gd name="connsiteY635" fmla="*/ 5332409 h 6750795"/>
              <a:gd name="connsiteX636" fmla="*/ 4483848 w 6630249"/>
              <a:gd name="connsiteY636" fmla="*/ 5333981 h 6750795"/>
              <a:gd name="connsiteX637" fmla="*/ 4486000 w 6630249"/>
              <a:gd name="connsiteY637" fmla="*/ 5355493 h 6750795"/>
              <a:gd name="connsiteX638" fmla="*/ 4478446 w 6630249"/>
              <a:gd name="connsiteY638" fmla="*/ 5349827 h 6750795"/>
              <a:gd name="connsiteX639" fmla="*/ 4478305 w 6630249"/>
              <a:gd name="connsiteY639" fmla="*/ 5352928 h 6750795"/>
              <a:gd name="connsiteX640" fmla="*/ 4447526 w 6630249"/>
              <a:gd name="connsiteY640" fmla="*/ 5324715 h 6750795"/>
              <a:gd name="connsiteX641" fmla="*/ 4460350 w 6630249"/>
              <a:gd name="connsiteY641" fmla="*/ 5293936 h 6750795"/>
              <a:gd name="connsiteX642" fmla="*/ 4447526 w 6630249"/>
              <a:gd name="connsiteY642" fmla="*/ 5301630 h 6750795"/>
              <a:gd name="connsiteX643" fmla="*/ 4442396 w 6630249"/>
              <a:gd name="connsiteY643" fmla="*/ 5291371 h 6750795"/>
              <a:gd name="connsiteX644" fmla="*/ 4473175 w 6630249"/>
              <a:gd name="connsiteY644" fmla="*/ 5273417 h 6750795"/>
              <a:gd name="connsiteX645" fmla="*/ 4429571 w 6630249"/>
              <a:gd name="connsiteY645" fmla="*/ 5278546 h 6750795"/>
              <a:gd name="connsiteX646" fmla="*/ 4437266 w 6630249"/>
              <a:gd name="connsiteY646" fmla="*/ 5237507 h 6750795"/>
              <a:gd name="connsiteX647" fmla="*/ 4462915 w 6630249"/>
              <a:gd name="connsiteY647" fmla="*/ 5222118 h 6750795"/>
              <a:gd name="connsiteX648" fmla="*/ 2214364 w 6630249"/>
              <a:gd name="connsiteY648" fmla="*/ 5202591 h 6750795"/>
              <a:gd name="connsiteX649" fmla="*/ 2203244 w 6630249"/>
              <a:gd name="connsiteY649" fmla="*/ 5211857 h 6750795"/>
              <a:gd name="connsiteX650" fmla="*/ 2200680 w 6630249"/>
              <a:gd name="connsiteY650" fmla="*/ 5206728 h 6750795"/>
              <a:gd name="connsiteX651" fmla="*/ 3252284 w 6630249"/>
              <a:gd name="connsiteY651" fmla="*/ 5193905 h 6750795"/>
              <a:gd name="connsiteX652" fmla="*/ 3239460 w 6630249"/>
              <a:gd name="connsiteY652" fmla="*/ 5204165 h 6750795"/>
              <a:gd name="connsiteX653" fmla="*/ 3244589 w 6630249"/>
              <a:gd name="connsiteY653" fmla="*/ 5211859 h 6750795"/>
              <a:gd name="connsiteX654" fmla="*/ 3293322 w 6630249"/>
              <a:gd name="connsiteY654" fmla="*/ 5263157 h 6750795"/>
              <a:gd name="connsiteX655" fmla="*/ 3419002 w 6630249"/>
              <a:gd name="connsiteY655" fmla="*/ 5358058 h 6750795"/>
              <a:gd name="connsiteX656" fmla="*/ 3444651 w 6630249"/>
              <a:gd name="connsiteY656" fmla="*/ 5360623 h 6750795"/>
              <a:gd name="connsiteX657" fmla="*/ 3539552 w 6630249"/>
              <a:gd name="connsiteY657" fmla="*/ 5329844 h 6750795"/>
              <a:gd name="connsiteX658" fmla="*/ 3547247 w 6630249"/>
              <a:gd name="connsiteY658" fmla="*/ 5327279 h 6750795"/>
              <a:gd name="connsiteX659" fmla="*/ 3544682 w 6630249"/>
              <a:gd name="connsiteY659" fmla="*/ 5314455 h 6750795"/>
              <a:gd name="connsiteX660" fmla="*/ 3493384 w 6630249"/>
              <a:gd name="connsiteY660" fmla="*/ 5324715 h 6750795"/>
              <a:gd name="connsiteX661" fmla="*/ 3431827 w 6630249"/>
              <a:gd name="connsiteY661" fmla="*/ 5332409 h 6750795"/>
              <a:gd name="connsiteX662" fmla="*/ 3367063 w 6630249"/>
              <a:gd name="connsiteY662" fmla="*/ 5304516 h 6750795"/>
              <a:gd name="connsiteX663" fmla="*/ 3357723 w 6630249"/>
              <a:gd name="connsiteY663" fmla="*/ 5294453 h 6750795"/>
              <a:gd name="connsiteX664" fmla="*/ 3362576 w 6630249"/>
              <a:gd name="connsiteY664" fmla="*/ 5299066 h 6750795"/>
              <a:gd name="connsiteX665" fmla="*/ 3429262 w 6630249"/>
              <a:gd name="connsiteY665" fmla="*/ 5319585 h 6750795"/>
              <a:gd name="connsiteX666" fmla="*/ 3460041 w 6630249"/>
              <a:gd name="connsiteY666" fmla="*/ 5314455 h 6750795"/>
              <a:gd name="connsiteX667" fmla="*/ 3457475 w 6630249"/>
              <a:gd name="connsiteY667" fmla="*/ 5301630 h 6750795"/>
              <a:gd name="connsiteX668" fmla="*/ 3352315 w 6630249"/>
              <a:gd name="connsiteY668" fmla="*/ 5260592 h 6750795"/>
              <a:gd name="connsiteX669" fmla="*/ 3360009 w 6630249"/>
              <a:gd name="connsiteY669" fmla="*/ 5242638 h 6750795"/>
              <a:gd name="connsiteX670" fmla="*/ 3347185 w 6630249"/>
              <a:gd name="connsiteY670" fmla="*/ 5245203 h 6750795"/>
              <a:gd name="connsiteX671" fmla="*/ 3349750 w 6630249"/>
              <a:gd name="connsiteY671" fmla="*/ 5258027 h 6750795"/>
              <a:gd name="connsiteX672" fmla="*/ 3347185 w 6630249"/>
              <a:gd name="connsiteY672" fmla="*/ 5255463 h 6750795"/>
              <a:gd name="connsiteX673" fmla="*/ 3336926 w 6630249"/>
              <a:gd name="connsiteY673" fmla="*/ 5245203 h 6750795"/>
              <a:gd name="connsiteX674" fmla="*/ 3336926 w 6630249"/>
              <a:gd name="connsiteY674" fmla="*/ 5258027 h 6750795"/>
              <a:gd name="connsiteX675" fmla="*/ 3342303 w 6630249"/>
              <a:gd name="connsiteY675" fmla="*/ 5277838 h 6750795"/>
              <a:gd name="connsiteX676" fmla="*/ 3321536 w 6630249"/>
              <a:gd name="connsiteY676" fmla="*/ 5255463 h 6750795"/>
              <a:gd name="connsiteX677" fmla="*/ 3257414 w 6630249"/>
              <a:gd name="connsiteY677" fmla="*/ 5193905 h 6750795"/>
              <a:gd name="connsiteX678" fmla="*/ 2231886 w 6630249"/>
              <a:gd name="connsiteY678" fmla="*/ 5188900 h 6750795"/>
              <a:gd name="connsiteX679" fmla="*/ 2228453 w 6630249"/>
              <a:gd name="connsiteY679" fmla="*/ 5191940 h 6750795"/>
              <a:gd name="connsiteX680" fmla="*/ 2214466 w 6630249"/>
              <a:gd name="connsiteY680" fmla="*/ 5202560 h 6750795"/>
              <a:gd name="connsiteX681" fmla="*/ 2214364 w 6630249"/>
              <a:gd name="connsiteY681" fmla="*/ 5202591 h 6750795"/>
              <a:gd name="connsiteX682" fmla="*/ 2218633 w 6630249"/>
              <a:gd name="connsiteY682" fmla="*/ 5199033 h 6750795"/>
              <a:gd name="connsiteX683" fmla="*/ 4462915 w 6630249"/>
              <a:gd name="connsiteY683" fmla="*/ 5183645 h 6750795"/>
              <a:gd name="connsiteX684" fmla="*/ 4465480 w 6630249"/>
              <a:gd name="connsiteY684" fmla="*/ 5206729 h 6750795"/>
              <a:gd name="connsiteX685" fmla="*/ 4462915 w 6630249"/>
              <a:gd name="connsiteY685" fmla="*/ 5183645 h 6750795"/>
              <a:gd name="connsiteX686" fmla="*/ 2205820 w 6630249"/>
              <a:gd name="connsiteY686" fmla="*/ 5145570 h 6750795"/>
              <a:gd name="connsiteX687" fmla="*/ 2167335 w 6630249"/>
              <a:gd name="connsiteY687" fmla="*/ 5178516 h 6750795"/>
              <a:gd name="connsiteX688" fmla="*/ 2164769 w 6630249"/>
              <a:gd name="connsiteY688" fmla="*/ 5173386 h 6750795"/>
              <a:gd name="connsiteX689" fmla="*/ 4427007 w 6630249"/>
              <a:gd name="connsiteY689" fmla="*/ 5145171 h 6750795"/>
              <a:gd name="connsiteX690" fmla="*/ 4460351 w 6630249"/>
              <a:gd name="connsiteY690" fmla="*/ 5209294 h 6750795"/>
              <a:gd name="connsiteX691" fmla="*/ 4429572 w 6630249"/>
              <a:gd name="connsiteY691" fmla="*/ 5219553 h 6750795"/>
              <a:gd name="connsiteX692" fmla="*/ 4427007 w 6630249"/>
              <a:gd name="connsiteY692" fmla="*/ 5145171 h 6750795"/>
              <a:gd name="connsiteX693" fmla="*/ 4688626 w 6630249"/>
              <a:gd name="connsiteY693" fmla="*/ 5134912 h 6750795"/>
              <a:gd name="connsiteX694" fmla="*/ 4691191 w 6630249"/>
              <a:gd name="connsiteY694" fmla="*/ 5142606 h 6750795"/>
              <a:gd name="connsiteX695" fmla="*/ 4688626 w 6630249"/>
              <a:gd name="connsiteY695" fmla="*/ 5134912 h 6750795"/>
              <a:gd name="connsiteX696" fmla="*/ 1654357 w 6630249"/>
              <a:gd name="connsiteY696" fmla="*/ 5119523 h 6750795"/>
              <a:gd name="connsiteX697" fmla="*/ 1664616 w 6630249"/>
              <a:gd name="connsiteY697" fmla="*/ 5119523 h 6750795"/>
              <a:gd name="connsiteX698" fmla="*/ 1667181 w 6630249"/>
              <a:gd name="connsiteY698" fmla="*/ 5132347 h 6750795"/>
              <a:gd name="connsiteX699" fmla="*/ 1656922 w 6630249"/>
              <a:gd name="connsiteY699" fmla="*/ 5134912 h 6750795"/>
              <a:gd name="connsiteX700" fmla="*/ 1654357 w 6630249"/>
              <a:gd name="connsiteY700" fmla="*/ 5119523 h 6750795"/>
              <a:gd name="connsiteX701" fmla="*/ 2953772 w 6630249"/>
              <a:gd name="connsiteY701" fmla="*/ 5119068 h 6750795"/>
              <a:gd name="connsiteX702" fmla="*/ 2935520 w 6630249"/>
              <a:gd name="connsiteY702" fmla="*/ 5132027 h 6750795"/>
              <a:gd name="connsiteX703" fmla="*/ 2895764 w 6630249"/>
              <a:gd name="connsiteY703" fmla="*/ 5145172 h 6750795"/>
              <a:gd name="connsiteX704" fmla="*/ 2895051 w 6630249"/>
              <a:gd name="connsiteY704" fmla="*/ 5143389 h 6750795"/>
              <a:gd name="connsiteX705" fmla="*/ 4442396 w 6630249"/>
              <a:gd name="connsiteY705" fmla="*/ 5111828 h 6750795"/>
              <a:gd name="connsiteX706" fmla="*/ 4444961 w 6630249"/>
              <a:gd name="connsiteY706" fmla="*/ 5137477 h 6750795"/>
              <a:gd name="connsiteX707" fmla="*/ 4442396 w 6630249"/>
              <a:gd name="connsiteY707" fmla="*/ 5111828 h 6750795"/>
              <a:gd name="connsiteX708" fmla="*/ 4651117 w 6630249"/>
              <a:gd name="connsiteY708" fmla="*/ 5110086 h 6750795"/>
              <a:gd name="connsiteX709" fmla="*/ 4653136 w 6630249"/>
              <a:gd name="connsiteY709" fmla="*/ 5119845 h 6750795"/>
              <a:gd name="connsiteX710" fmla="*/ 4652717 w 6630249"/>
              <a:gd name="connsiteY710" fmla="*/ 5114393 h 6750795"/>
              <a:gd name="connsiteX711" fmla="*/ 1751823 w 6630249"/>
              <a:gd name="connsiteY711" fmla="*/ 5093874 h 6750795"/>
              <a:gd name="connsiteX712" fmla="*/ 1762082 w 6630249"/>
              <a:gd name="connsiteY712" fmla="*/ 5122087 h 6750795"/>
              <a:gd name="connsiteX713" fmla="*/ 1759517 w 6630249"/>
              <a:gd name="connsiteY713" fmla="*/ 5122087 h 6750795"/>
              <a:gd name="connsiteX714" fmla="*/ 1751823 w 6630249"/>
              <a:gd name="connsiteY714" fmla="*/ 5093874 h 6750795"/>
              <a:gd name="connsiteX715" fmla="*/ 3019928 w 6630249"/>
              <a:gd name="connsiteY715" fmla="*/ 5090621 h 6750795"/>
              <a:gd name="connsiteX716" fmla="*/ 3009181 w 6630249"/>
              <a:gd name="connsiteY716" fmla="*/ 5096118 h 6750795"/>
              <a:gd name="connsiteX717" fmla="*/ 2953772 w 6630249"/>
              <a:gd name="connsiteY717" fmla="*/ 5119068 h 6750795"/>
              <a:gd name="connsiteX718" fmla="*/ 2967581 w 6630249"/>
              <a:gd name="connsiteY718" fmla="*/ 5109263 h 6750795"/>
              <a:gd name="connsiteX719" fmla="*/ 2282526 w 6630249"/>
              <a:gd name="connsiteY719" fmla="*/ 5079907 h 6750795"/>
              <a:gd name="connsiteX720" fmla="*/ 2278907 w 6630249"/>
              <a:gd name="connsiteY720" fmla="*/ 5084256 h 6750795"/>
              <a:gd name="connsiteX721" fmla="*/ 2225927 w 6630249"/>
              <a:gd name="connsiteY721" fmla="*/ 5131947 h 6750795"/>
              <a:gd name="connsiteX722" fmla="*/ 2205820 w 6630249"/>
              <a:gd name="connsiteY722" fmla="*/ 5145570 h 6750795"/>
              <a:gd name="connsiteX723" fmla="*/ 2447871 w 6630249"/>
              <a:gd name="connsiteY723" fmla="*/ 5044996 h 6750795"/>
              <a:gd name="connsiteX724" fmla="*/ 2438357 w 6630249"/>
              <a:gd name="connsiteY724" fmla="*/ 5062084 h 6750795"/>
              <a:gd name="connsiteX725" fmla="*/ 2401060 w 6630249"/>
              <a:gd name="connsiteY725" fmla="*/ 5110546 h 6750795"/>
              <a:gd name="connsiteX726" fmla="*/ 2395045 w 6630249"/>
              <a:gd name="connsiteY726" fmla="*/ 5115894 h 6750795"/>
              <a:gd name="connsiteX727" fmla="*/ 2314772 w 6630249"/>
              <a:gd name="connsiteY727" fmla="*/ 5041154 h 6750795"/>
              <a:gd name="connsiteX728" fmla="*/ 2292053 w 6630249"/>
              <a:gd name="connsiteY728" fmla="*/ 5071752 h 6750795"/>
              <a:gd name="connsiteX729" fmla="*/ 2282526 w 6630249"/>
              <a:gd name="connsiteY729" fmla="*/ 5079907 h 6750795"/>
              <a:gd name="connsiteX730" fmla="*/ 4442396 w 6630249"/>
              <a:gd name="connsiteY730" fmla="*/ 5032316 h 6750795"/>
              <a:gd name="connsiteX731" fmla="*/ 4442396 w 6630249"/>
              <a:gd name="connsiteY731" fmla="*/ 5101569 h 6750795"/>
              <a:gd name="connsiteX732" fmla="*/ 4429572 w 6630249"/>
              <a:gd name="connsiteY732" fmla="*/ 5111829 h 6750795"/>
              <a:gd name="connsiteX733" fmla="*/ 4442396 w 6630249"/>
              <a:gd name="connsiteY733" fmla="*/ 5032316 h 6750795"/>
              <a:gd name="connsiteX734" fmla="*/ 4427006 w 6630249"/>
              <a:gd name="connsiteY734" fmla="*/ 5029751 h 6750795"/>
              <a:gd name="connsiteX735" fmla="*/ 4409052 w 6630249"/>
              <a:gd name="connsiteY735" fmla="*/ 5101569 h 6750795"/>
              <a:gd name="connsiteX736" fmla="*/ 4406487 w 6630249"/>
              <a:gd name="connsiteY736" fmla="*/ 5086179 h 6750795"/>
              <a:gd name="connsiteX737" fmla="*/ 4396227 w 6630249"/>
              <a:gd name="connsiteY737" fmla="*/ 5093874 h 6750795"/>
              <a:gd name="connsiteX738" fmla="*/ 4393662 w 6630249"/>
              <a:gd name="connsiteY738" fmla="*/ 5078485 h 6750795"/>
              <a:gd name="connsiteX739" fmla="*/ 4385968 w 6630249"/>
              <a:gd name="connsiteY739" fmla="*/ 5081050 h 6750795"/>
              <a:gd name="connsiteX740" fmla="*/ 4393662 w 6630249"/>
              <a:gd name="connsiteY740" fmla="*/ 5034880 h 6750795"/>
              <a:gd name="connsiteX741" fmla="*/ 4427006 w 6630249"/>
              <a:gd name="connsiteY741" fmla="*/ 5029751 h 6750795"/>
              <a:gd name="connsiteX742" fmla="*/ 2329211 w 6630249"/>
              <a:gd name="connsiteY742" fmla="*/ 5021708 h 6750795"/>
              <a:gd name="connsiteX743" fmla="*/ 2324194 w 6630249"/>
              <a:gd name="connsiteY743" fmla="*/ 5029832 h 6750795"/>
              <a:gd name="connsiteX744" fmla="*/ 2314772 w 6630249"/>
              <a:gd name="connsiteY744" fmla="*/ 5041154 h 6750795"/>
              <a:gd name="connsiteX745" fmla="*/ 1900587 w 6630249"/>
              <a:gd name="connsiteY745" fmla="*/ 4998972 h 6750795"/>
              <a:gd name="connsiteX746" fmla="*/ 1915976 w 6630249"/>
              <a:gd name="connsiteY746" fmla="*/ 5081049 h 6750795"/>
              <a:gd name="connsiteX747" fmla="*/ 1910846 w 6630249"/>
              <a:gd name="connsiteY747" fmla="*/ 5088744 h 6750795"/>
              <a:gd name="connsiteX748" fmla="*/ 1908281 w 6630249"/>
              <a:gd name="connsiteY748" fmla="*/ 5086179 h 6750795"/>
              <a:gd name="connsiteX749" fmla="*/ 1900587 w 6630249"/>
              <a:gd name="connsiteY749" fmla="*/ 4998972 h 6750795"/>
              <a:gd name="connsiteX750" fmla="*/ 4342365 w 6630249"/>
              <a:gd name="connsiteY750" fmla="*/ 4983584 h 6750795"/>
              <a:gd name="connsiteX751" fmla="*/ 4339801 w 6630249"/>
              <a:gd name="connsiteY751" fmla="*/ 4991278 h 6750795"/>
              <a:gd name="connsiteX752" fmla="*/ 4342365 w 6630249"/>
              <a:gd name="connsiteY752" fmla="*/ 4983584 h 6750795"/>
              <a:gd name="connsiteX753" fmla="*/ 2428954 w 6630249"/>
              <a:gd name="connsiteY753" fmla="*/ 4973323 h 6750795"/>
              <a:gd name="connsiteX754" fmla="*/ 2278908 w 6630249"/>
              <a:gd name="connsiteY754" fmla="*/ 5152946 h 6750795"/>
              <a:gd name="connsiteX755" fmla="*/ 2231886 w 6630249"/>
              <a:gd name="connsiteY755" fmla="*/ 5188900 h 6750795"/>
              <a:gd name="connsiteX756" fmla="*/ 2249412 w 6630249"/>
              <a:gd name="connsiteY756" fmla="*/ 5173384 h 6750795"/>
              <a:gd name="connsiteX757" fmla="*/ 2251977 w 6630249"/>
              <a:gd name="connsiteY757" fmla="*/ 5170819 h 6750795"/>
              <a:gd name="connsiteX758" fmla="*/ 2428954 w 6630249"/>
              <a:gd name="connsiteY758" fmla="*/ 4973323 h 6750795"/>
              <a:gd name="connsiteX759" fmla="*/ 2057046 w 6630249"/>
              <a:gd name="connsiteY759" fmla="*/ 4950239 h 6750795"/>
              <a:gd name="connsiteX760" fmla="*/ 2013443 w 6630249"/>
              <a:gd name="connsiteY760" fmla="*/ 5006667 h 6750795"/>
              <a:gd name="connsiteX761" fmla="*/ 2010878 w 6630249"/>
              <a:gd name="connsiteY761" fmla="*/ 4988713 h 6750795"/>
              <a:gd name="connsiteX762" fmla="*/ 2057046 w 6630249"/>
              <a:gd name="connsiteY762" fmla="*/ 4950239 h 6750795"/>
              <a:gd name="connsiteX763" fmla="*/ 2613627 w 6630249"/>
              <a:gd name="connsiteY763" fmla="*/ 4924591 h 6750795"/>
              <a:gd name="connsiteX764" fmla="*/ 2457167 w 6630249"/>
              <a:gd name="connsiteY764" fmla="*/ 5088745 h 6750795"/>
              <a:gd name="connsiteX765" fmla="*/ 2277625 w 6630249"/>
              <a:gd name="connsiteY765" fmla="*/ 5263157 h 6750795"/>
              <a:gd name="connsiteX766" fmla="*/ 2280190 w 6630249"/>
              <a:gd name="connsiteY766" fmla="*/ 5275982 h 6750795"/>
              <a:gd name="connsiteX767" fmla="*/ 2503335 w 6630249"/>
              <a:gd name="connsiteY767" fmla="*/ 5081050 h 6750795"/>
              <a:gd name="connsiteX768" fmla="*/ 2621320 w 6630249"/>
              <a:gd name="connsiteY768" fmla="*/ 4934851 h 6750795"/>
              <a:gd name="connsiteX769" fmla="*/ 2478030 w 6630249"/>
              <a:gd name="connsiteY769" fmla="*/ 4923250 h 6750795"/>
              <a:gd name="connsiteX770" fmla="*/ 2465824 w 6630249"/>
              <a:gd name="connsiteY770" fmla="*/ 4964988 h 6750795"/>
              <a:gd name="connsiteX771" fmla="*/ 2418694 w 6630249"/>
              <a:gd name="connsiteY771" fmla="*/ 5047706 h 6750795"/>
              <a:gd name="connsiteX772" fmla="*/ 2464863 w 6630249"/>
              <a:gd name="connsiteY772" fmla="*/ 4945110 h 6750795"/>
              <a:gd name="connsiteX773" fmla="*/ 2474801 w 6630249"/>
              <a:gd name="connsiteY773" fmla="*/ 4932606 h 6750795"/>
              <a:gd name="connsiteX774" fmla="*/ 2484382 w 6630249"/>
              <a:gd name="connsiteY774" fmla="*/ 4901533 h 6750795"/>
              <a:gd name="connsiteX775" fmla="*/ 2481814 w 6630249"/>
              <a:gd name="connsiteY775" fmla="*/ 4912287 h 6750795"/>
              <a:gd name="connsiteX776" fmla="*/ 2478030 w 6630249"/>
              <a:gd name="connsiteY776" fmla="*/ 4923250 h 6750795"/>
              <a:gd name="connsiteX777" fmla="*/ 1985229 w 6630249"/>
              <a:gd name="connsiteY777" fmla="*/ 4886117 h 6750795"/>
              <a:gd name="connsiteX778" fmla="*/ 1985229 w 6630249"/>
              <a:gd name="connsiteY778" fmla="*/ 4893812 h 6750795"/>
              <a:gd name="connsiteX779" fmla="*/ 1941626 w 6630249"/>
              <a:gd name="connsiteY779" fmla="*/ 4947675 h 6750795"/>
              <a:gd name="connsiteX780" fmla="*/ 1969839 w 6630249"/>
              <a:gd name="connsiteY780" fmla="*/ 4901507 h 6750795"/>
              <a:gd name="connsiteX781" fmla="*/ 1985229 w 6630249"/>
              <a:gd name="connsiteY781" fmla="*/ 4886117 h 6750795"/>
              <a:gd name="connsiteX782" fmla="*/ 1692832 w 6630249"/>
              <a:gd name="connsiteY782" fmla="*/ 4868163 h 6750795"/>
              <a:gd name="connsiteX783" fmla="*/ 1692832 w 6630249"/>
              <a:gd name="connsiteY783" fmla="*/ 4880987 h 6750795"/>
              <a:gd name="connsiteX784" fmla="*/ 1713350 w 6630249"/>
              <a:gd name="connsiteY784" fmla="*/ 4968193 h 6750795"/>
              <a:gd name="connsiteX785" fmla="*/ 1718480 w 6630249"/>
              <a:gd name="connsiteY785" fmla="*/ 5106698 h 6750795"/>
              <a:gd name="connsiteX786" fmla="*/ 1692832 w 6630249"/>
              <a:gd name="connsiteY786" fmla="*/ 5088744 h 6750795"/>
              <a:gd name="connsiteX787" fmla="*/ 1682571 w 6630249"/>
              <a:gd name="connsiteY787" fmla="*/ 4911766 h 6750795"/>
              <a:gd name="connsiteX788" fmla="*/ 1692832 w 6630249"/>
              <a:gd name="connsiteY788" fmla="*/ 4868163 h 6750795"/>
              <a:gd name="connsiteX789" fmla="*/ 1862114 w 6630249"/>
              <a:gd name="connsiteY789" fmla="*/ 4857903 h 6750795"/>
              <a:gd name="connsiteX790" fmla="*/ 1864678 w 6630249"/>
              <a:gd name="connsiteY790" fmla="*/ 4860467 h 6750795"/>
              <a:gd name="connsiteX791" fmla="*/ 1872373 w 6630249"/>
              <a:gd name="connsiteY791" fmla="*/ 5086178 h 6750795"/>
              <a:gd name="connsiteX792" fmla="*/ 1862114 w 6630249"/>
              <a:gd name="connsiteY792" fmla="*/ 5088743 h 6750795"/>
              <a:gd name="connsiteX793" fmla="*/ 1862114 w 6630249"/>
              <a:gd name="connsiteY793" fmla="*/ 4857903 h 6750795"/>
              <a:gd name="connsiteX794" fmla="*/ 5525101 w 6630249"/>
              <a:gd name="connsiteY794" fmla="*/ 4816224 h 6750795"/>
              <a:gd name="connsiteX795" fmla="*/ 5529910 w 6630249"/>
              <a:gd name="connsiteY795" fmla="*/ 4816865 h 6750795"/>
              <a:gd name="connsiteX796" fmla="*/ 5522216 w 6630249"/>
              <a:gd name="connsiteY796" fmla="*/ 4819430 h 6750795"/>
              <a:gd name="connsiteX797" fmla="*/ 5525101 w 6630249"/>
              <a:gd name="connsiteY797" fmla="*/ 4816224 h 6750795"/>
              <a:gd name="connsiteX798" fmla="*/ 5507147 w 6630249"/>
              <a:gd name="connsiteY798" fmla="*/ 4813660 h 6750795"/>
              <a:gd name="connsiteX799" fmla="*/ 5511956 w 6630249"/>
              <a:gd name="connsiteY799" fmla="*/ 4814301 h 6750795"/>
              <a:gd name="connsiteX800" fmla="*/ 5504262 w 6630249"/>
              <a:gd name="connsiteY800" fmla="*/ 4816866 h 6750795"/>
              <a:gd name="connsiteX801" fmla="*/ 5507147 w 6630249"/>
              <a:gd name="connsiteY801" fmla="*/ 4813660 h 6750795"/>
              <a:gd name="connsiteX802" fmla="*/ 5706888 w 6630249"/>
              <a:gd name="connsiteY802" fmla="*/ 4811736 h 6750795"/>
              <a:gd name="connsiteX803" fmla="*/ 5719713 w 6630249"/>
              <a:gd name="connsiteY803" fmla="*/ 4814300 h 6750795"/>
              <a:gd name="connsiteX804" fmla="*/ 5704324 w 6630249"/>
              <a:gd name="connsiteY804" fmla="*/ 4819430 h 6750795"/>
              <a:gd name="connsiteX805" fmla="*/ 5706888 w 6630249"/>
              <a:gd name="connsiteY805" fmla="*/ 4811736 h 6750795"/>
              <a:gd name="connsiteX806" fmla="*/ 5629941 w 6630249"/>
              <a:gd name="connsiteY806" fmla="*/ 4811736 h 6750795"/>
              <a:gd name="connsiteX807" fmla="*/ 5642765 w 6630249"/>
              <a:gd name="connsiteY807" fmla="*/ 4816865 h 6750795"/>
              <a:gd name="connsiteX808" fmla="*/ 5632506 w 6630249"/>
              <a:gd name="connsiteY808" fmla="*/ 4816865 h 6750795"/>
              <a:gd name="connsiteX809" fmla="*/ 5629941 w 6630249"/>
              <a:gd name="connsiteY809" fmla="*/ 4811736 h 6750795"/>
              <a:gd name="connsiteX810" fmla="*/ 4637326 w 6630249"/>
              <a:gd name="connsiteY810" fmla="*/ 4801475 h 6750795"/>
              <a:gd name="connsiteX811" fmla="*/ 4637326 w 6630249"/>
              <a:gd name="connsiteY811" fmla="*/ 4809170 h 6750795"/>
              <a:gd name="connsiteX812" fmla="*/ 4638243 w 6630249"/>
              <a:gd name="connsiteY812" fmla="*/ 4811309 h 6750795"/>
              <a:gd name="connsiteX813" fmla="*/ 4638289 w 6630249"/>
              <a:gd name="connsiteY813" fmla="*/ 4810773 h 6750795"/>
              <a:gd name="connsiteX814" fmla="*/ 4637327 w 6630249"/>
              <a:gd name="connsiteY814" fmla="*/ 4801476 h 6750795"/>
              <a:gd name="connsiteX815" fmla="*/ 1828771 w 6630249"/>
              <a:gd name="connsiteY815" fmla="*/ 4801475 h 6750795"/>
              <a:gd name="connsiteX816" fmla="*/ 1826205 w 6630249"/>
              <a:gd name="connsiteY816" fmla="*/ 4839948 h 6750795"/>
              <a:gd name="connsiteX817" fmla="*/ 1821075 w 6630249"/>
              <a:gd name="connsiteY817" fmla="*/ 4857903 h 6750795"/>
              <a:gd name="connsiteX818" fmla="*/ 1833900 w 6630249"/>
              <a:gd name="connsiteY818" fmla="*/ 5096437 h 6750795"/>
              <a:gd name="connsiteX819" fmla="*/ 1826205 w 6630249"/>
              <a:gd name="connsiteY819" fmla="*/ 5114392 h 6750795"/>
              <a:gd name="connsiteX820" fmla="*/ 1823640 w 6630249"/>
              <a:gd name="connsiteY820" fmla="*/ 5114392 h 6750795"/>
              <a:gd name="connsiteX821" fmla="*/ 1828771 w 6630249"/>
              <a:gd name="connsiteY821" fmla="*/ 4801475 h 6750795"/>
              <a:gd name="connsiteX822" fmla="*/ 5588903 w 6630249"/>
              <a:gd name="connsiteY822" fmla="*/ 4798911 h 6750795"/>
              <a:gd name="connsiteX823" fmla="*/ 5596597 w 6630249"/>
              <a:gd name="connsiteY823" fmla="*/ 4806606 h 6750795"/>
              <a:gd name="connsiteX824" fmla="*/ 5591467 w 6630249"/>
              <a:gd name="connsiteY824" fmla="*/ 4804041 h 6750795"/>
              <a:gd name="connsiteX825" fmla="*/ 5588903 w 6630249"/>
              <a:gd name="connsiteY825" fmla="*/ 4798911 h 6750795"/>
              <a:gd name="connsiteX826" fmla="*/ 3478923 w 6630249"/>
              <a:gd name="connsiteY826" fmla="*/ 4798380 h 6750795"/>
              <a:gd name="connsiteX827" fmla="*/ 3442407 w 6630249"/>
              <a:gd name="connsiteY827" fmla="*/ 4837305 h 6750795"/>
              <a:gd name="connsiteX828" fmla="*/ 3380529 w 6630249"/>
              <a:gd name="connsiteY828" fmla="*/ 4888683 h 6750795"/>
              <a:gd name="connsiteX829" fmla="*/ 3277934 w 6630249"/>
              <a:gd name="connsiteY829" fmla="*/ 4952805 h 6750795"/>
              <a:gd name="connsiteX830" fmla="*/ 3051421 w 6630249"/>
              <a:gd name="connsiteY830" fmla="*/ 5079406 h 6750795"/>
              <a:gd name="connsiteX831" fmla="*/ 3019928 w 6630249"/>
              <a:gd name="connsiteY831" fmla="*/ 5090621 h 6750795"/>
              <a:gd name="connsiteX832" fmla="*/ 3201628 w 6630249"/>
              <a:gd name="connsiteY832" fmla="*/ 4997690 h 6750795"/>
              <a:gd name="connsiteX833" fmla="*/ 3366182 w 6630249"/>
              <a:gd name="connsiteY833" fmla="*/ 4891568 h 6750795"/>
              <a:gd name="connsiteX834" fmla="*/ 5602047 w 6630249"/>
              <a:gd name="connsiteY834" fmla="*/ 4793140 h 6750795"/>
              <a:gd name="connsiteX835" fmla="*/ 5609422 w 6630249"/>
              <a:gd name="connsiteY835" fmla="*/ 4796346 h 6750795"/>
              <a:gd name="connsiteX836" fmla="*/ 5596598 w 6630249"/>
              <a:gd name="connsiteY836" fmla="*/ 4793781 h 6750795"/>
              <a:gd name="connsiteX837" fmla="*/ 5602047 w 6630249"/>
              <a:gd name="connsiteY837" fmla="*/ 4793140 h 6750795"/>
              <a:gd name="connsiteX838" fmla="*/ 2103213 w 6630249"/>
              <a:gd name="connsiteY838" fmla="*/ 4791216 h 6750795"/>
              <a:gd name="connsiteX839" fmla="*/ 2095518 w 6630249"/>
              <a:gd name="connsiteY839" fmla="*/ 4804040 h 6750795"/>
              <a:gd name="connsiteX840" fmla="*/ 2074999 w 6630249"/>
              <a:gd name="connsiteY840" fmla="*/ 4852774 h 6750795"/>
              <a:gd name="connsiteX841" fmla="*/ 2016006 w 6630249"/>
              <a:gd name="connsiteY841" fmla="*/ 4922026 h 6750795"/>
              <a:gd name="connsiteX842" fmla="*/ 2018571 w 6630249"/>
              <a:gd name="connsiteY842" fmla="*/ 4904072 h 6750795"/>
              <a:gd name="connsiteX843" fmla="*/ 2103213 w 6630249"/>
              <a:gd name="connsiteY843" fmla="*/ 4791216 h 6750795"/>
              <a:gd name="connsiteX844" fmla="*/ 1926236 w 6630249"/>
              <a:gd name="connsiteY844" fmla="*/ 4791216 h 6750795"/>
              <a:gd name="connsiteX845" fmla="*/ 1895457 w 6630249"/>
              <a:gd name="connsiteY845" fmla="*/ 4832255 h 6750795"/>
              <a:gd name="connsiteX846" fmla="*/ 1926236 w 6630249"/>
              <a:gd name="connsiteY846" fmla="*/ 4791216 h 6750795"/>
              <a:gd name="connsiteX847" fmla="*/ 1744129 w 6630249"/>
              <a:gd name="connsiteY847" fmla="*/ 4757872 h 6750795"/>
              <a:gd name="connsiteX848" fmla="*/ 1728739 w 6630249"/>
              <a:gd name="connsiteY848" fmla="*/ 4896377 h 6750795"/>
              <a:gd name="connsiteX849" fmla="*/ 1744129 w 6630249"/>
              <a:gd name="connsiteY849" fmla="*/ 4757872 h 6750795"/>
              <a:gd name="connsiteX850" fmla="*/ 5373452 w 6630249"/>
              <a:gd name="connsiteY850" fmla="*/ 4755307 h 6750795"/>
              <a:gd name="connsiteX851" fmla="*/ 5404231 w 6630249"/>
              <a:gd name="connsiteY851" fmla="*/ 4757871 h 6750795"/>
              <a:gd name="connsiteX852" fmla="*/ 5417055 w 6630249"/>
              <a:gd name="connsiteY852" fmla="*/ 4773262 h 6750795"/>
              <a:gd name="connsiteX853" fmla="*/ 5422185 w 6630249"/>
              <a:gd name="connsiteY853" fmla="*/ 4796346 h 6750795"/>
              <a:gd name="connsiteX854" fmla="*/ 5406795 w 6630249"/>
              <a:gd name="connsiteY854" fmla="*/ 4804041 h 6750795"/>
              <a:gd name="connsiteX855" fmla="*/ 5414490 w 6630249"/>
              <a:gd name="connsiteY855" fmla="*/ 4809170 h 6750795"/>
              <a:gd name="connsiteX856" fmla="*/ 5383711 w 6630249"/>
              <a:gd name="connsiteY856" fmla="*/ 4824560 h 6750795"/>
              <a:gd name="connsiteX857" fmla="*/ 5355496 w 6630249"/>
              <a:gd name="connsiteY857" fmla="*/ 4806606 h 6750795"/>
              <a:gd name="connsiteX858" fmla="*/ 5350367 w 6630249"/>
              <a:gd name="connsiteY858" fmla="*/ 4786086 h 6750795"/>
              <a:gd name="connsiteX859" fmla="*/ 5373452 w 6630249"/>
              <a:gd name="connsiteY859" fmla="*/ 4755307 h 6750795"/>
              <a:gd name="connsiteX860" fmla="*/ 1787733 w 6630249"/>
              <a:gd name="connsiteY860" fmla="*/ 4755307 h 6750795"/>
              <a:gd name="connsiteX861" fmla="*/ 1795427 w 6630249"/>
              <a:gd name="connsiteY861" fmla="*/ 4763001 h 6750795"/>
              <a:gd name="connsiteX862" fmla="*/ 1800556 w 6630249"/>
              <a:gd name="connsiteY862" fmla="*/ 4770696 h 6750795"/>
              <a:gd name="connsiteX863" fmla="*/ 1790297 w 6630249"/>
              <a:gd name="connsiteY863" fmla="*/ 5109263 h 6750795"/>
              <a:gd name="connsiteX864" fmla="*/ 1787733 w 6630249"/>
              <a:gd name="connsiteY864" fmla="*/ 5109263 h 6750795"/>
              <a:gd name="connsiteX865" fmla="*/ 1787733 w 6630249"/>
              <a:gd name="connsiteY865" fmla="*/ 4755307 h 6750795"/>
              <a:gd name="connsiteX866" fmla="*/ 4619623 w 6630249"/>
              <a:gd name="connsiteY866" fmla="*/ 4739610 h 6750795"/>
              <a:gd name="connsiteX867" fmla="*/ 4621866 w 6630249"/>
              <a:gd name="connsiteY867" fmla="*/ 4745314 h 6750795"/>
              <a:gd name="connsiteX868" fmla="*/ 4621937 w 6630249"/>
              <a:gd name="connsiteY868" fmla="*/ 4739918 h 6750795"/>
              <a:gd name="connsiteX869" fmla="*/ 1918541 w 6630249"/>
              <a:gd name="connsiteY869" fmla="*/ 4732223 h 6750795"/>
              <a:gd name="connsiteX870" fmla="*/ 1869808 w 6630249"/>
              <a:gd name="connsiteY870" fmla="*/ 4793781 h 6750795"/>
              <a:gd name="connsiteX871" fmla="*/ 1867243 w 6630249"/>
              <a:gd name="connsiteY871" fmla="*/ 4788651 h 6750795"/>
              <a:gd name="connsiteX872" fmla="*/ 1862114 w 6630249"/>
              <a:gd name="connsiteY872" fmla="*/ 4783522 h 6750795"/>
              <a:gd name="connsiteX873" fmla="*/ 1918541 w 6630249"/>
              <a:gd name="connsiteY873" fmla="*/ 4732223 h 6750795"/>
              <a:gd name="connsiteX874" fmla="*/ 5486307 w 6630249"/>
              <a:gd name="connsiteY874" fmla="*/ 4724529 h 6750795"/>
              <a:gd name="connsiteX875" fmla="*/ 5491437 w 6630249"/>
              <a:gd name="connsiteY875" fmla="*/ 4729659 h 6750795"/>
              <a:gd name="connsiteX876" fmla="*/ 5473483 w 6630249"/>
              <a:gd name="connsiteY876" fmla="*/ 4745048 h 6750795"/>
              <a:gd name="connsiteX877" fmla="*/ 5470918 w 6630249"/>
              <a:gd name="connsiteY877" fmla="*/ 4727094 h 6750795"/>
              <a:gd name="connsiteX878" fmla="*/ 5486307 w 6630249"/>
              <a:gd name="connsiteY878" fmla="*/ 4724529 h 6750795"/>
              <a:gd name="connsiteX879" fmla="*/ 5317024 w 6630249"/>
              <a:gd name="connsiteY879" fmla="*/ 4711705 h 6750795"/>
              <a:gd name="connsiteX880" fmla="*/ 5324719 w 6630249"/>
              <a:gd name="connsiteY880" fmla="*/ 4711705 h 6750795"/>
              <a:gd name="connsiteX881" fmla="*/ 5317024 w 6630249"/>
              <a:gd name="connsiteY881" fmla="*/ 4734789 h 6750795"/>
              <a:gd name="connsiteX882" fmla="*/ 5317024 w 6630249"/>
              <a:gd name="connsiteY882" fmla="*/ 4711705 h 6750795"/>
              <a:gd name="connsiteX883" fmla="*/ 3339491 w 6630249"/>
              <a:gd name="connsiteY883" fmla="*/ 4709140 h 6750795"/>
              <a:gd name="connsiteX884" fmla="*/ 3200986 w 6630249"/>
              <a:gd name="connsiteY884" fmla="*/ 4834820 h 6750795"/>
              <a:gd name="connsiteX885" fmla="*/ 3185597 w 6630249"/>
              <a:gd name="connsiteY885" fmla="*/ 4852774 h 6750795"/>
              <a:gd name="connsiteX886" fmla="*/ 3193292 w 6630249"/>
              <a:gd name="connsiteY886" fmla="*/ 4863034 h 6750795"/>
              <a:gd name="connsiteX887" fmla="*/ 3349750 w 6630249"/>
              <a:gd name="connsiteY887" fmla="*/ 4716835 h 6750795"/>
              <a:gd name="connsiteX888" fmla="*/ 4673236 w 6630249"/>
              <a:gd name="connsiteY888" fmla="*/ 4704010 h 6750795"/>
              <a:gd name="connsiteX889" fmla="*/ 4675801 w 6630249"/>
              <a:gd name="connsiteY889" fmla="*/ 4704010 h 6750795"/>
              <a:gd name="connsiteX890" fmla="*/ 4678366 w 6630249"/>
              <a:gd name="connsiteY890" fmla="*/ 4704010 h 6750795"/>
              <a:gd name="connsiteX891" fmla="*/ 4688625 w 6630249"/>
              <a:gd name="connsiteY891" fmla="*/ 4747613 h 6750795"/>
              <a:gd name="connsiteX892" fmla="*/ 4673236 w 6630249"/>
              <a:gd name="connsiteY892" fmla="*/ 4704010 h 6750795"/>
              <a:gd name="connsiteX893" fmla="*/ 4745053 w 6630249"/>
              <a:gd name="connsiteY893" fmla="*/ 4698880 h 6750795"/>
              <a:gd name="connsiteX894" fmla="*/ 4739924 w 6630249"/>
              <a:gd name="connsiteY894" fmla="*/ 4706574 h 6750795"/>
              <a:gd name="connsiteX895" fmla="*/ 4732229 w 6630249"/>
              <a:gd name="connsiteY895" fmla="*/ 4706574 h 6750795"/>
              <a:gd name="connsiteX896" fmla="*/ 4745053 w 6630249"/>
              <a:gd name="connsiteY896" fmla="*/ 4698880 h 6750795"/>
              <a:gd name="connsiteX897" fmla="*/ 4683496 w 6630249"/>
              <a:gd name="connsiteY897" fmla="*/ 4696316 h 6750795"/>
              <a:gd name="connsiteX898" fmla="*/ 4691190 w 6630249"/>
              <a:gd name="connsiteY898" fmla="*/ 4711705 h 6750795"/>
              <a:gd name="connsiteX899" fmla="*/ 4683496 w 6630249"/>
              <a:gd name="connsiteY899" fmla="*/ 4696316 h 6750795"/>
              <a:gd name="connsiteX900" fmla="*/ 4660411 w 6630249"/>
              <a:gd name="connsiteY900" fmla="*/ 4693751 h 6750795"/>
              <a:gd name="connsiteX901" fmla="*/ 4665541 w 6630249"/>
              <a:gd name="connsiteY901" fmla="*/ 4719400 h 6750795"/>
              <a:gd name="connsiteX902" fmla="*/ 4652717 w 6630249"/>
              <a:gd name="connsiteY902" fmla="*/ 4701445 h 6750795"/>
              <a:gd name="connsiteX903" fmla="*/ 4660411 w 6630249"/>
              <a:gd name="connsiteY903" fmla="*/ 4693751 h 6750795"/>
              <a:gd name="connsiteX904" fmla="*/ 1883233 w 6630249"/>
              <a:gd name="connsiteY904" fmla="*/ 4671701 h 6750795"/>
              <a:gd name="connsiteX905" fmla="*/ 1836463 w 6630249"/>
              <a:gd name="connsiteY905" fmla="*/ 4739918 h 6750795"/>
              <a:gd name="connsiteX906" fmla="*/ 1831333 w 6630249"/>
              <a:gd name="connsiteY906" fmla="*/ 4732223 h 6750795"/>
              <a:gd name="connsiteX907" fmla="*/ 1826204 w 6630249"/>
              <a:gd name="connsiteY907" fmla="*/ 4724528 h 6750795"/>
              <a:gd name="connsiteX908" fmla="*/ 1858065 w 6630249"/>
              <a:gd name="connsiteY908" fmla="*/ 4702286 h 6750795"/>
              <a:gd name="connsiteX909" fmla="*/ 1885932 w 6630249"/>
              <a:gd name="connsiteY909" fmla="*/ 4667764 h 6750795"/>
              <a:gd name="connsiteX910" fmla="*/ 1884876 w 6630249"/>
              <a:gd name="connsiteY910" fmla="*/ 4669704 h 6750795"/>
              <a:gd name="connsiteX911" fmla="*/ 1883233 w 6630249"/>
              <a:gd name="connsiteY911" fmla="*/ 4671701 h 6750795"/>
              <a:gd name="connsiteX912" fmla="*/ 5345919 w 6630249"/>
              <a:gd name="connsiteY912" fmla="*/ 4666299 h 6750795"/>
              <a:gd name="connsiteX913" fmla="*/ 5342673 w 6630249"/>
              <a:gd name="connsiteY913" fmla="*/ 4668102 h 6750795"/>
              <a:gd name="connsiteX914" fmla="*/ 5345919 w 6630249"/>
              <a:gd name="connsiteY914" fmla="*/ 4666299 h 6750795"/>
              <a:gd name="connsiteX915" fmla="*/ 5409360 w 6630249"/>
              <a:gd name="connsiteY915" fmla="*/ 4662972 h 6750795"/>
              <a:gd name="connsiteX916" fmla="*/ 5404231 w 6630249"/>
              <a:gd name="connsiteY916" fmla="*/ 4686056 h 6750795"/>
              <a:gd name="connsiteX917" fmla="*/ 5409360 w 6630249"/>
              <a:gd name="connsiteY917" fmla="*/ 4662972 h 6750795"/>
              <a:gd name="connsiteX918" fmla="*/ 3436957 w 6630249"/>
              <a:gd name="connsiteY918" fmla="*/ 4650148 h 6750795"/>
              <a:gd name="connsiteX919" fmla="*/ 3424132 w 6630249"/>
              <a:gd name="connsiteY919" fmla="*/ 4655278 h 6750795"/>
              <a:gd name="connsiteX920" fmla="*/ 3121475 w 6630249"/>
              <a:gd name="connsiteY920" fmla="*/ 4934851 h 6750795"/>
              <a:gd name="connsiteX921" fmla="*/ 3129169 w 6630249"/>
              <a:gd name="connsiteY921" fmla="*/ 4945110 h 6750795"/>
              <a:gd name="connsiteX922" fmla="*/ 3444651 w 6630249"/>
              <a:gd name="connsiteY922" fmla="*/ 4673232 h 6750795"/>
              <a:gd name="connsiteX923" fmla="*/ 3442086 w 6630249"/>
              <a:gd name="connsiteY923" fmla="*/ 4657843 h 6750795"/>
              <a:gd name="connsiteX924" fmla="*/ 3442086 w 6630249"/>
              <a:gd name="connsiteY924" fmla="*/ 4652713 h 6750795"/>
              <a:gd name="connsiteX925" fmla="*/ 3503644 w 6630249"/>
              <a:gd name="connsiteY925" fmla="*/ 4621934 h 6750795"/>
              <a:gd name="connsiteX926" fmla="*/ 3080436 w 6630249"/>
              <a:gd name="connsiteY926" fmla="*/ 4988714 h 6750795"/>
              <a:gd name="connsiteX927" fmla="*/ 3083001 w 6630249"/>
              <a:gd name="connsiteY927" fmla="*/ 5001538 h 6750795"/>
              <a:gd name="connsiteX928" fmla="*/ 3206117 w 6630249"/>
              <a:gd name="connsiteY928" fmla="*/ 4942545 h 6750795"/>
              <a:gd name="connsiteX929" fmla="*/ 3283063 w 6630249"/>
              <a:gd name="connsiteY929" fmla="*/ 4896378 h 6750795"/>
              <a:gd name="connsiteX930" fmla="*/ 3285628 w 6630249"/>
              <a:gd name="connsiteY930" fmla="*/ 4896378 h 6750795"/>
              <a:gd name="connsiteX931" fmla="*/ 3513903 w 6630249"/>
              <a:gd name="connsiteY931" fmla="*/ 4639888 h 6750795"/>
              <a:gd name="connsiteX932" fmla="*/ 3513903 w 6630249"/>
              <a:gd name="connsiteY932" fmla="*/ 4629629 h 6750795"/>
              <a:gd name="connsiteX933" fmla="*/ 3513903 w 6630249"/>
              <a:gd name="connsiteY933" fmla="*/ 4627064 h 6750795"/>
              <a:gd name="connsiteX934" fmla="*/ 1790296 w 6630249"/>
              <a:gd name="connsiteY934" fmla="*/ 4611673 h 6750795"/>
              <a:gd name="connsiteX935" fmla="*/ 1697960 w 6630249"/>
              <a:gd name="connsiteY935" fmla="*/ 4780957 h 6750795"/>
              <a:gd name="connsiteX936" fmla="*/ 1649226 w 6630249"/>
              <a:gd name="connsiteY936" fmla="*/ 5070789 h 6750795"/>
              <a:gd name="connsiteX937" fmla="*/ 1638967 w 6630249"/>
              <a:gd name="connsiteY937" fmla="*/ 5065660 h 6750795"/>
              <a:gd name="connsiteX938" fmla="*/ 1631272 w 6630249"/>
              <a:gd name="connsiteY938" fmla="*/ 4981018 h 6750795"/>
              <a:gd name="connsiteX939" fmla="*/ 1764647 w 6630249"/>
              <a:gd name="connsiteY939" fmla="*/ 4624497 h 6750795"/>
              <a:gd name="connsiteX940" fmla="*/ 1790296 w 6630249"/>
              <a:gd name="connsiteY940" fmla="*/ 4611673 h 6750795"/>
              <a:gd name="connsiteX941" fmla="*/ 1905717 w 6630249"/>
              <a:gd name="connsiteY941" fmla="*/ 4568070 h 6750795"/>
              <a:gd name="connsiteX942" fmla="*/ 1887763 w 6630249"/>
              <a:gd name="connsiteY942" fmla="*/ 4598849 h 6750795"/>
              <a:gd name="connsiteX943" fmla="*/ 1841594 w 6630249"/>
              <a:gd name="connsiteY943" fmla="*/ 4675796 h 6750795"/>
              <a:gd name="connsiteX944" fmla="*/ 1864679 w 6630249"/>
              <a:gd name="connsiteY944" fmla="*/ 4639888 h 6750795"/>
              <a:gd name="connsiteX945" fmla="*/ 1905717 w 6630249"/>
              <a:gd name="connsiteY945" fmla="*/ 4568070 h 6750795"/>
              <a:gd name="connsiteX946" fmla="*/ 2798300 w 6630249"/>
              <a:gd name="connsiteY946" fmla="*/ 4539856 h 6750795"/>
              <a:gd name="connsiteX947" fmla="*/ 2805994 w 6630249"/>
              <a:gd name="connsiteY947" fmla="*/ 4547550 h 6750795"/>
              <a:gd name="connsiteX948" fmla="*/ 2803429 w 6630249"/>
              <a:gd name="connsiteY948" fmla="*/ 4562941 h 6750795"/>
              <a:gd name="connsiteX949" fmla="*/ 2798300 w 6630249"/>
              <a:gd name="connsiteY949" fmla="*/ 4539856 h 6750795"/>
              <a:gd name="connsiteX950" fmla="*/ 4627067 w 6630249"/>
              <a:gd name="connsiteY950" fmla="*/ 4529597 h 6750795"/>
              <a:gd name="connsiteX951" fmla="*/ 4662975 w 6630249"/>
              <a:gd name="connsiteY951" fmla="*/ 4537291 h 6750795"/>
              <a:gd name="connsiteX952" fmla="*/ 4678365 w 6630249"/>
              <a:gd name="connsiteY952" fmla="*/ 4609108 h 6750795"/>
              <a:gd name="connsiteX953" fmla="*/ 4691189 w 6630249"/>
              <a:gd name="connsiteY953" fmla="*/ 4662971 h 6750795"/>
              <a:gd name="connsiteX954" fmla="*/ 4668105 w 6630249"/>
              <a:gd name="connsiteY954" fmla="*/ 4698879 h 6750795"/>
              <a:gd name="connsiteX955" fmla="*/ 4657845 w 6630249"/>
              <a:gd name="connsiteY955" fmla="*/ 4688620 h 6750795"/>
              <a:gd name="connsiteX956" fmla="*/ 4673235 w 6630249"/>
              <a:gd name="connsiteY956" fmla="*/ 4647582 h 6750795"/>
              <a:gd name="connsiteX957" fmla="*/ 4655280 w 6630249"/>
              <a:gd name="connsiteY957" fmla="*/ 4670666 h 6750795"/>
              <a:gd name="connsiteX958" fmla="*/ 4652716 w 6630249"/>
              <a:gd name="connsiteY958" fmla="*/ 4665536 h 6750795"/>
              <a:gd name="connsiteX959" fmla="*/ 4645021 w 6630249"/>
              <a:gd name="connsiteY959" fmla="*/ 4670666 h 6750795"/>
              <a:gd name="connsiteX960" fmla="*/ 4624502 w 6630249"/>
              <a:gd name="connsiteY960" fmla="*/ 4642452 h 6750795"/>
              <a:gd name="connsiteX961" fmla="*/ 4621937 w 6630249"/>
              <a:gd name="connsiteY961" fmla="*/ 4645017 h 6750795"/>
              <a:gd name="connsiteX962" fmla="*/ 4627067 w 6630249"/>
              <a:gd name="connsiteY962" fmla="*/ 4629627 h 6750795"/>
              <a:gd name="connsiteX963" fmla="*/ 4609113 w 6630249"/>
              <a:gd name="connsiteY963" fmla="*/ 4642452 h 6750795"/>
              <a:gd name="connsiteX964" fmla="*/ 4601418 w 6630249"/>
              <a:gd name="connsiteY964" fmla="*/ 4632192 h 6750795"/>
              <a:gd name="connsiteX965" fmla="*/ 4601418 w 6630249"/>
              <a:gd name="connsiteY965" fmla="*/ 4657841 h 6750795"/>
              <a:gd name="connsiteX966" fmla="*/ 4580899 w 6630249"/>
              <a:gd name="connsiteY966" fmla="*/ 4647582 h 6750795"/>
              <a:gd name="connsiteX967" fmla="*/ 4596288 w 6630249"/>
              <a:gd name="connsiteY967" fmla="*/ 4657841 h 6750795"/>
              <a:gd name="connsiteX968" fmla="*/ 4597418 w 6630249"/>
              <a:gd name="connsiteY968" fmla="*/ 4660553 h 6750795"/>
              <a:gd name="connsiteX969" fmla="*/ 4603022 w 6630249"/>
              <a:gd name="connsiteY969" fmla="*/ 4656881 h 6750795"/>
              <a:gd name="connsiteX970" fmla="*/ 4606549 w 6630249"/>
              <a:gd name="connsiteY970" fmla="*/ 4668102 h 6750795"/>
              <a:gd name="connsiteX971" fmla="*/ 4599967 w 6630249"/>
              <a:gd name="connsiteY971" fmla="*/ 4666671 h 6750795"/>
              <a:gd name="connsiteX972" fmla="*/ 4601097 w 6630249"/>
              <a:gd name="connsiteY972" fmla="*/ 4669384 h 6750795"/>
              <a:gd name="connsiteX973" fmla="*/ 4603052 w 6630249"/>
              <a:gd name="connsiteY973" fmla="*/ 4677205 h 6750795"/>
              <a:gd name="connsiteX974" fmla="*/ 4610717 w 6630249"/>
              <a:gd name="connsiteY974" fmla="*/ 4678362 h 6750795"/>
              <a:gd name="connsiteX975" fmla="*/ 4621939 w 6630249"/>
              <a:gd name="connsiteY975" fmla="*/ 4688621 h 6750795"/>
              <a:gd name="connsiteX976" fmla="*/ 4610076 w 6630249"/>
              <a:gd name="connsiteY976" fmla="*/ 4687338 h 6750795"/>
              <a:gd name="connsiteX977" fmla="*/ 4599293 w 6630249"/>
              <a:gd name="connsiteY977" fmla="*/ 4686335 h 6750795"/>
              <a:gd name="connsiteX978" fmla="*/ 4603617 w 6630249"/>
              <a:gd name="connsiteY978" fmla="*/ 4689087 h 6750795"/>
              <a:gd name="connsiteX979" fmla="*/ 4611999 w 6630249"/>
              <a:gd name="connsiteY979" fmla="*/ 4690865 h 6750795"/>
              <a:gd name="connsiteX980" fmla="*/ 4624504 w 6630249"/>
              <a:gd name="connsiteY980" fmla="*/ 4691186 h 6750795"/>
              <a:gd name="connsiteX981" fmla="*/ 4609114 w 6630249"/>
              <a:gd name="connsiteY981" fmla="*/ 4698880 h 6750795"/>
              <a:gd name="connsiteX982" fmla="*/ 4639893 w 6630249"/>
              <a:gd name="connsiteY982" fmla="*/ 4704010 h 6750795"/>
              <a:gd name="connsiteX983" fmla="*/ 4639893 w 6630249"/>
              <a:gd name="connsiteY983" fmla="*/ 4714270 h 6750795"/>
              <a:gd name="connsiteX984" fmla="*/ 4621939 w 6630249"/>
              <a:gd name="connsiteY984" fmla="*/ 4707537 h 6750795"/>
              <a:gd name="connsiteX985" fmla="*/ 4605321 w 6630249"/>
              <a:gd name="connsiteY985" fmla="*/ 4699525 h 6750795"/>
              <a:gd name="connsiteX986" fmla="*/ 4594044 w 6630249"/>
              <a:gd name="connsiteY986" fmla="*/ 4701444 h 6750795"/>
              <a:gd name="connsiteX987" fmla="*/ 4580899 w 6630249"/>
              <a:gd name="connsiteY987" fmla="*/ 4704009 h 6750795"/>
              <a:gd name="connsiteX988" fmla="*/ 4594364 w 6630249"/>
              <a:gd name="connsiteY988" fmla="*/ 4714590 h 6750795"/>
              <a:gd name="connsiteX989" fmla="*/ 4610878 w 6630249"/>
              <a:gd name="connsiteY989" fmla="*/ 4719177 h 6750795"/>
              <a:gd name="connsiteX990" fmla="*/ 4631556 w 6630249"/>
              <a:gd name="connsiteY990" fmla="*/ 4718117 h 6750795"/>
              <a:gd name="connsiteX991" fmla="*/ 4652717 w 6630249"/>
              <a:gd name="connsiteY991" fmla="*/ 4724528 h 6750795"/>
              <a:gd name="connsiteX992" fmla="*/ 4639892 w 6630249"/>
              <a:gd name="connsiteY992" fmla="*/ 4734788 h 6750795"/>
              <a:gd name="connsiteX993" fmla="*/ 4634763 w 6630249"/>
              <a:gd name="connsiteY993" fmla="*/ 4778391 h 6750795"/>
              <a:gd name="connsiteX994" fmla="*/ 4650152 w 6630249"/>
              <a:gd name="connsiteY994" fmla="*/ 4732223 h 6750795"/>
              <a:gd name="connsiteX995" fmla="*/ 4660412 w 6630249"/>
              <a:gd name="connsiteY995" fmla="*/ 4739918 h 6750795"/>
              <a:gd name="connsiteX996" fmla="*/ 4665541 w 6630249"/>
              <a:gd name="connsiteY996" fmla="*/ 4737353 h 6750795"/>
              <a:gd name="connsiteX997" fmla="*/ 4701450 w 6630249"/>
              <a:gd name="connsiteY997" fmla="*/ 4780956 h 6750795"/>
              <a:gd name="connsiteX998" fmla="*/ 4701450 w 6630249"/>
              <a:gd name="connsiteY998" fmla="*/ 4804041 h 6750795"/>
              <a:gd name="connsiteX999" fmla="*/ 4673236 w 6630249"/>
              <a:gd name="connsiteY999" fmla="*/ 4801476 h 6750795"/>
              <a:gd name="connsiteX1000" fmla="*/ 4691190 w 6630249"/>
              <a:gd name="connsiteY1000" fmla="*/ 4811736 h 6750795"/>
              <a:gd name="connsiteX1001" fmla="*/ 4688625 w 6630249"/>
              <a:gd name="connsiteY1001" fmla="*/ 4834820 h 6750795"/>
              <a:gd name="connsiteX1002" fmla="*/ 4709144 w 6630249"/>
              <a:gd name="connsiteY1002" fmla="*/ 4852774 h 6750795"/>
              <a:gd name="connsiteX1003" fmla="*/ 4716839 w 6630249"/>
              <a:gd name="connsiteY1003" fmla="*/ 4847644 h 6750795"/>
              <a:gd name="connsiteX1004" fmla="*/ 4719404 w 6630249"/>
              <a:gd name="connsiteY1004" fmla="*/ 4863034 h 6750795"/>
              <a:gd name="connsiteX1005" fmla="*/ 4714274 w 6630249"/>
              <a:gd name="connsiteY1005" fmla="*/ 4865598 h 6750795"/>
              <a:gd name="connsiteX1006" fmla="*/ 4696320 w 6630249"/>
              <a:gd name="connsiteY1006" fmla="*/ 4857904 h 6750795"/>
              <a:gd name="connsiteX1007" fmla="*/ 4691190 w 6630249"/>
              <a:gd name="connsiteY1007" fmla="*/ 4865598 h 6750795"/>
              <a:gd name="connsiteX1008" fmla="*/ 4670671 w 6630249"/>
              <a:gd name="connsiteY1008" fmla="*/ 4863034 h 6750795"/>
              <a:gd name="connsiteX1009" fmla="*/ 4673236 w 6630249"/>
              <a:gd name="connsiteY1009" fmla="*/ 4875858 h 6750795"/>
              <a:gd name="connsiteX1010" fmla="*/ 4701450 w 6630249"/>
              <a:gd name="connsiteY1010" fmla="*/ 4883553 h 6750795"/>
              <a:gd name="connsiteX1011" fmla="*/ 4696320 w 6630249"/>
              <a:gd name="connsiteY1011" fmla="*/ 4893812 h 6750795"/>
              <a:gd name="connsiteX1012" fmla="*/ 4716839 w 6630249"/>
              <a:gd name="connsiteY1012" fmla="*/ 4893812 h 6750795"/>
              <a:gd name="connsiteX1013" fmla="*/ 4719404 w 6630249"/>
              <a:gd name="connsiteY1013" fmla="*/ 4957935 h 6750795"/>
              <a:gd name="connsiteX1014" fmla="*/ 4721969 w 6630249"/>
              <a:gd name="connsiteY1014" fmla="*/ 4965629 h 6750795"/>
              <a:gd name="connsiteX1015" fmla="*/ 4716839 w 6630249"/>
              <a:gd name="connsiteY1015" fmla="*/ 4996408 h 6750795"/>
              <a:gd name="connsiteX1016" fmla="*/ 4696320 w 6630249"/>
              <a:gd name="connsiteY1016" fmla="*/ 5068225 h 6750795"/>
              <a:gd name="connsiteX1017" fmla="*/ 4691190 w 6630249"/>
              <a:gd name="connsiteY1017" fmla="*/ 5019492 h 6750795"/>
              <a:gd name="connsiteX1018" fmla="*/ 4686061 w 6630249"/>
              <a:gd name="connsiteY1018" fmla="*/ 4983584 h 6750795"/>
              <a:gd name="connsiteX1019" fmla="*/ 4678366 w 6630249"/>
              <a:gd name="connsiteY1019" fmla="*/ 4968194 h 6750795"/>
              <a:gd name="connsiteX1020" fmla="*/ 4696320 w 6630249"/>
              <a:gd name="connsiteY1020" fmla="*/ 4947675 h 6750795"/>
              <a:gd name="connsiteX1021" fmla="*/ 4680930 w 6630249"/>
              <a:gd name="connsiteY1021" fmla="*/ 4945110 h 6750795"/>
              <a:gd name="connsiteX1022" fmla="*/ 4678366 w 6630249"/>
              <a:gd name="connsiteY1022" fmla="*/ 4927156 h 6750795"/>
              <a:gd name="connsiteX1023" fmla="*/ 4675533 w 6630249"/>
              <a:gd name="connsiteY1023" fmla="*/ 4929989 h 6750795"/>
              <a:gd name="connsiteX1024" fmla="*/ 4675800 w 6630249"/>
              <a:gd name="connsiteY1024" fmla="*/ 4930682 h 6750795"/>
              <a:gd name="connsiteX1025" fmla="*/ 4670670 w 6630249"/>
              <a:gd name="connsiteY1025" fmla="*/ 4955369 h 6750795"/>
              <a:gd name="connsiteX1026" fmla="*/ 4657845 w 6630249"/>
              <a:gd name="connsiteY1026" fmla="*/ 4939980 h 6750795"/>
              <a:gd name="connsiteX1027" fmla="*/ 4647586 w 6630249"/>
              <a:gd name="connsiteY1027" fmla="*/ 4927155 h 6750795"/>
              <a:gd name="connsiteX1028" fmla="*/ 4639891 w 6630249"/>
              <a:gd name="connsiteY1028" fmla="*/ 4875857 h 6750795"/>
              <a:gd name="connsiteX1029" fmla="*/ 4637326 w 6630249"/>
              <a:gd name="connsiteY1029" fmla="*/ 4860468 h 6750795"/>
              <a:gd name="connsiteX1030" fmla="*/ 4634761 w 6630249"/>
              <a:gd name="connsiteY1030" fmla="*/ 4865597 h 6750795"/>
              <a:gd name="connsiteX1031" fmla="*/ 4627067 w 6630249"/>
              <a:gd name="connsiteY1031" fmla="*/ 4847643 h 6750795"/>
              <a:gd name="connsiteX1032" fmla="*/ 4637326 w 6630249"/>
              <a:gd name="connsiteY1032" fmla="*/ 4845079 h 6750795"/>
              <a:gd name="connsiteX1033" fmla="*/ 4624502 w 6630249"/>
              <a:gd name="connsiteY1033" fmla="*/ 4842514 h 6750795"/>
              <a:gd name="connsiteX1034" fmla="*/ 4634761 w 6630249"/>
              <a:gd name="connsiteY1034" fmla="*/ 4824559 h 6750795"/>
              <a:gd name="connsiteX1035" fmla="*/ 4624502 w 6630249"/>
              <a:gd name="connsiteY1035" fmla="*/ 4824559 h 6750795"/>
              <a:gd name="connsiteX1036" fmla="*/ 4627067 w 6630249"/>
              <a:gd name="connsiteY1036" fmla="*/ 4809170 h 6750795"/>
              <a:gd name="connsiteX1037" fmla="*/ 4616807 w 6630249"/>
              <a:gd name="connsiteY1037" fmla="*/ 4816865 h 6750795"/>
              <a:gd name="connsiteX1038" fmla="*/ 4601418 w 6630249"/>
              <a:gd name="connsiteY1038" fmla="*/ 4801475 h 6750795"/>
              <a:gd name="connsiteX1039" fmla="*/ 4603982 w 6630249"/>
              <a:gd name="connsiteY1039" fmla="*/ 4814300 h 6750795"/>
              <a:gd name="connsiteX1040" fmla="*/ 4588593 w 6630249"/>
              <a:gd name="connsiteY1040" fmla="*/ 4811735 h 6750795"/>
              <a:gd name="connsiteX1041" fmla="*/ 4591158 w 6630249"/>
              <a:gd name="connsiteY1041" fmla="*/ 4824559 h 6750795"/>
              <a:gd name="connsiteX1042" fmla="*/ 4616807 w 6630249"/>
              <a:gd name="connsiteY1042" fmla="*/ 4842514 h 6750795"/>
              <a:gd name="connsiteX1043" fmla="*/ 4634761 w 6630249"/>
              <a:gd name="connsiteY1043" fmla="*/ 4880987 h 6750795"/>
              <a:gd name="connsiteX1044" fmla="*/ 4642456 w 6630249"/>
              <a:gd name="connsiteY1044" fmla="*/ 4947674 h 6750795"/>
              <a:gd name="connsiteX1045" fmla="*/ 4637328 w 6630249"/>
              <a:gd name="connsiteY1045" fmla="*/ 4947674 h 6750795"/>
              <a:gd name="connsiteX1046" fmla="*/ 4632196 w 6630249"/>
              <a:gd name="connsiteY1046" fmla="*/ 4947674 h 6750795"/>
              <a:gd name="connsiteX1047" fmla="*/ 4619372 w 6630249"/>
              <a:gd name="connsiteY1047" fmla="*/ 4932285 h 6750795"/>
              <a:gd name="connsiteX1048" fmla="*/ 4616807 w 6630249"/>
              <a:gd name="connsiteY1048" fmla="*/ 4952804 h 6750795"/>
              <a:gd name="connsiteX1049" fmla="*/ 4598853 w 6630249"/>
              <a:gd name="connsiteY1049" fmla="*/ 4945109 h 6750795"/>
              <a:gd name="connsiteX1050" fmla="*/ 4611677 w 6630249"/>
              <a:gd name="connsiteY1050" fmla="*/ 4957934 h 6750795"/>
              <a:gd name="connsiteX1051" fmla="*/ 4603982 w 6630249"/>
              <a:gd name="connsiteY1051" fmla="*/ 4965628 h 6750795"/>
              <a:gd name="connsiteX1052" fmla="*/ 4634761 w 6630249"/>
              <a:gd name="connsiteY1052" fmla="*/ 4978453 h 6750795"/>
              <a:gd name="connsiteX1053" fmla="*/ 4635641 w 6630249"/>
              <a:gd name="connsiteY1053" fmla="*/ 4984999 h 6750795"/>
              <a:gd name="connsiteX1054" fmla="*/ 4637328 w 6630249"/>
              <a:gd name="connsiteY1054" fmla="*/ 4947674 h 6750795"/>
              <a:gd name="connsiteX1055" fmla="*/ 4639893 w 6630249"/>
              <a:gd name="connsiteY1055" fmla="*/ 4960498 h 6750795"/>
              <a:gd name="connsiteX1056" fmla="*/ 4655282 w 6630249"/>
              <a:gd name="connsiteY1056" fmla="*/ 4963063 h 6750795"/>
              <a:gd name="connsiteX1057" fmla="*/ 4647588 w 6630249"/>
              <a:gd name="connsiteY1057" fmla="*/ 4975888 h 6750795"/>
              <a:gd name="connsiteX1058" fmla="*/ 4670671 w 6630249"/>
              <a:gd name="connsiteY1058" fmla="*/ 4986148 h 6750795"/>
              <a:gd name="connsiteX1059" fmla="*/ 4686061 w 6630249"/>
              <a:gd name="connsiteY1059" fmla="*/ 5078484 h 6750795"/>
              <a:gd name="connsiteX1060" fmla="*/ 4662977 w 6630249"/>
              <a:gd name="connsiteY1060" fmla="*/ 5068866 h 6750795"/>
              <a:gd name="connsiteX1061" fmla="*/ 4642270 w 6630249"/>
              <a:gd name="connsiteY1061" fmla="*/ 5063690 h 6750795"/>
              <a:gd name="connsiteX1062" fmla="*/ 4642381 w 6630249"/>
              <a:gd name="connsiteY1062" fmla="*/ 5066397 h 6750795"/>
              <a:gd name="connsiteX1063" fmla="*/ 4665862 w 6630249"/>
              <a:gd name="connsiteY1063" fmla="*/ 5073353 h 6750795"/>
              <a:gd name="connsiteX1064" fmla="*/ 4686061 w 6630249"/>
              <a:gd name="connsiteY1064" fmla="*/ 5088744 h 6750795"/>
              <a:gd name="connsiteX1065" fmla="*/ 4665542 w 6630249"/>
              <a:gd name="connsiteY1065" fmla="*/ 5178515 h 6750795"/>
              <a:gd name="connsiteX1066" fmla="*/ 4664292 w 6630249"/>
              <a:gd name="connsiteY1066" fmla="*/ 5175958 h 6750795"/>
              <a:gd name="connsiteX1067" fmla="*/ 4665220 w 6630249"/>
              <a:gd name="connsiteY1067" fmla="*/ 5180759 h 6750795"/>
              <a:gd name="connsiteX1068" fmla="*/ 4670199 w 6630249"/>
              <a:gd name="connsiteY1068" fmla="*/ 5213856 h 6750795"/>
              <a:gd name="connsiteX1069" fmla="*/ 4675481 w 6630249"/>
              <a:gd name="connsiteY1069" fmla="*/ 5186530 h 6750795"/>
              <a:gd name="connsiteX1070" fmla="*/ 4688626 w 6630249"/>
              <a:gd name="connsiteY1070" fmla="*/ 5150301 h 6750795"/>
              <a:gd name="connsiteX1071" fmla="*/ 4693756 w 6630249"/>
              <a:gd name="connsiteY1071" fmla="*/ 5152866 h 6750795"/>
              <a:gd name="connsiteX1072" fmla="*/ 4698886 w 6630249"/>
              <a:gd name="connsiteY1072" fmla="*/ 5237507 h 6750795"/>
              <a:gd name="connsiteX1073" fmla="*/ 4704015 w 6630249"/>
              <a:gd name="connsiteY1073" fmla="*/ 5247767 h 6750795"/>
              <a:gd name="connsiteX1074" fmla="*/ 4709145 w 6630249"/>
              <a:gd name="connsiteY1074" fmla="*/ 5293935 h 6750795"/>
              <a:gd name="connsiteX1075" fmla="*/ 4701450 w 6630249"/>
              <a:gd name="connsiteY1075" fmla="*/ 5337538 h 6750795"/>
              <a:gd name="connsiteX1076" fmla="*/ 4693756 w 6630249"/>
              <a:gd name="connsiteY1076" fmla="*/ 5350362 h 6750795"/>
              <a:gd name="connsiteX1077" fmla="*/ 4680931 w 6630249"/>
              <a:gd name="connsiteY1077" fmla="*/ 5291370 h 6750795"/>
              <a:gd name="connsiteX1078" fmla="*/ 4683496 w 6630249"/>
              <a:gd name="connsiteY1078" fmla="*/ 5281110 h 6750795"/>
              <a:gd name="connsiteX1079" fmla="*/ 4673237 w 6630249"/>
              <a:gd name="connsiteY1079" fmla="*/ 5242637 h 6750795"/>
              <a:gd name="connsiteX1080" fmla="*/ 4688626 w 6630249"/>
              <a:gd name="connsiteY1080" fmla="*/ 5237507 h 6750795"/>
              <a:gd name="connsiteX1081" fmla="*/ 4678367 w 6630249"/>
              <a:gd name="connsiteY1081" fmla="*/ 5234942 h 6750795"/>
              <a:gd name="connsiteX1082" fmla="*/ 4693756 w 6630249"/>
              <a:gd name="connsiteY1082" fmla="*/ 5216988 h 6750795"/>
              <a:gd name="connsiteX1083" fmla="*/ 4680931 w 6630249"/>
              <a:gd name="connsiteY1083" fmla="*/ 5227247 h 6750795"/>
              <a:gd name="connsiteX1084" fmla="*/ 4668106 w 6630249"/>
              <a:gd name="connsiteY1084" fmla="*/ 5224682 h 6750795"/>
              <a:gd name="connsiteX1085" fmla="*/ 4669775 w 6630249"/>
              <a:gd name="connsiteY1085" fmla="*/ 5216047 h 6750795"/>
              <a:gd name="connsiteX1086" fmla="*/ 4658166 w 6630249"/>
              <a:gd name="connsiteY1086" fmla="*/ 5203843 h 6750795"/>
              <a:gd name="connsiteX1087" fmla="*/ 4647586 w 6630249"/>
              <a:gd name="connsiteY1087" fmla="*/ 5188774 h 6750795"/>
              <a:gd name="connsiteX1088" fmla="*/ 4662975 w 6630249"/>
              <a:gd name="connsiteY1088" fmla="*/ 5214423 h 6750795"/>
              <a:gd name="connsiteX1089" fmla="*/ 4665540 w 6630249"/>
              <a:gd name="connsiteY1089" fmla="*/ 5270851 h 6750795"/>
              <a:gd name="connsiteX1090" fmla="*/ 4655280 w 6630249"/>
              <a:gd name="connsiteY1090" fmla="*/ 5265721 h 6750795"/>
              <a:gd name="connsiteX1091" fmla="*/ 4645021 w 6630249"/>
              <a:gd name="connsiteY1091" fmla="*/ 5270851 h 6750795"/>
              <a:gd name="connsiteX1092" fmla="*/ 4650151 w 6630249"/>
              <a:gd name="connsiteY1092" fmla="*/ 5288805 h 6750795"/>
              <a:gd name="connsiteX1093" fmla="*/ 4642456 w 6630249"/>
              <a:gd name="connsiteY1093" fmla="*/ 5299065 h 6750795"/>
              <a:gd name="connsiteX1094" fmla="*/ 4660410 w 6630249"/>
              <a:gd name="connsiteY1094" fmla="*/ 5309324 h 6750795"/>
              <a:gd name="connsiteX1095" fmla="*/ 4662975 w 6630249"/>
              <a:gd name="connsiteY1095" fmla="*/ 5393966 h 6750795"/>
              <a:gd name="connsiteX1096" fmla="*/ 4647586 w 6630249"/>
              <a:gd name="connsiteY1096" fmla="*/ 5442698 h 6750795"/>
              <a:gd name="connsiteX1097" fmla="*/ 4639891 w 6630249"/>
              <a:gd name="connsiteY1097" fmla="*/ 5435004 h 6750795"/>
              <a:gd name="connsiteX1098" fmla="*/ 4627067 w 6630249"/>
              <a:gd name="connsiteY1098" fmla="*/ 5442698 h 6750795"/>
              <a:gd name="connsiteX1099" fmla="*/ 4629631 w 6630249"/>
              <a:gd name="connsiteY1099" fmla="*/ 5417049 h 6750795"/>
              <a:gd name="connsiteX1100" fmla="*/ 4614242 w 6630249"/>
              <a:gd name="connsiteY1100" fmla="*/ 5460653 h 6750795"/>
              <a:gd name="connsiteX1101" fmla="*/ 4601418 w 6630249"/>
              <a:gd name="connsiteY1101" fmla="*/ 5455523 h 6750795"/>
              <a:gd name="connsiteX1102" fmla="*/ 4601418 w 6630249"/>
              <a:gd name="connsiteY1102" fmla="*/ 5459796 h 6750795"/>
              <a:gd name="connsiteX1103" fmla="*/ 4603984 w 6630249"/>
              <a:gd name="connsiteY1103" fmla="*/ 5463218 h 6750795"/>
              <a:gd name="connsiteX1104" fmla="*/ 4601418 w 6630249"/>
              <a:gd name="connsiteY1104" fmla="*/ 5461721 h 6750795"/>
              <a:gd name="connsiteX1105" fmla="*/ 4601418 w 6630249"/>
              <a:gd name="connsiteY1105" fmla="*/ 5465783 h 6750795"/>
              <a:gd name="connsiteX1106" fmla="*/ 4591158 w 6630249"/>
              <a:gd name="connsiteY1106" fmla="*/ 5458088 h 6750795"/>
              <a:gd name="connsiteX1107" fmla="*/ 4583464 w 6630249"/>
              <a:gd name="connsiteY1107" fmla="*/ 5355492 h 6750795"/>
              <a:gd name="connsiteX1108" fmla="*/ 4550120 w 6630249"/>
              <a:gd name="connsiteY1108" fmla="*/ 5406790 h 6750795"/>
              <a:gd name="connsiteX1109" fmla="*/ 4524471 w 6630249"/>
              <a:gd name="connsiteY1109" fmla="*/ 5391400 h 6750795"/>
              <a:gd name="connsiteX1110" fmla="*/ 4557815 w 6630249"/>
              <a:gd name="connsiteY1110" fmla="*/ 5370882 h 6750795"/>
              <a:gd name="connsiteX1111" fmla="*/ 4527036 w 6630249"/>
              <a:gd name="connsiteY1111" fmla="*/ 5373446 h 6750795"/>
              <a:gd name="connsiteX1112" fmla="*/ 4514211 w 6630249"/>
              <a:gd name="connsiteY1112" fmla="*/ 5378576 h 6750795"/>
              <a:gd name="connsiteX1113" fmla="*/ 4509081 w 6630249"/>
              <a:gd name="connsiteY1113" fmla="*/ 5340103 h 6750795"/>
              <a:gd name="connsiteX1114" fmla="*/ 4498822 w 6630249"/>
              <a:gd name="connsiteY1114" fmla="*/ 5355492 h 6750795"/>
              <a:gd name="connsiteX1115" fmla="*/ 4470608 w 6630249"/>
              <a:gd name="connsiteY1115" fmla="*/ 5222118 h 6750795"/>
              <a:gd name="connsiteX1116" fmla="*/ 4488562 w 6630249"/>
              <a:gd name="connsiteY1116" fmla="*/ 5211858 h 6750795"/>
              <a:gd name="connsiteX1117" fmla="*/ 4501387 w 6630249"/>
              <a:gd name="connsiteY1117" fmla="*/ 5222118 h 6750795"/>
              <a:gd name="connsiteX1118" fmla="*/ 4511647 w 6630249"/>
              <a:gd name="connsiteY1118" fmla="*/ 5186209 h 6750795"/>
              <a:gd name="connsiteX1119" fmla="*/ 4555250 w 6630249"/>
              <a:gd name="connsiteY1119" fmla="*/ 5142606 h 6750795"/>
              <a:gd name="connsiteX1120" fmla="*/ 4524471 w 6630249"/>
              <a:gd name="connsiteY1120" fmla="*/ 5145171 h 6750795"/>
              <a:gd name="connsiteX1121" fmla="*/ 4511647 w 6630249"/>
              <a:gd name="connsiteY1121" fmla="*/ 5142606 h 6750795"/>
              <a:gd name="connsiteX1122" fmla="*/ 4488562 w 6630249"/>
              <a:gd name="connsiteY1122" fmla="*/ 5137476 h 6750795"/>
              <a:gd name="connsiteX1123" fmla="*/ 4483433 w 6630249"/>
              <a:gd name="connsiteY1123" fmla="*/ 5129781 h 6750795"/>
              <a:gd name="connsiteX1124" fmla="*/ 4468043 w 6630249"/>
              <a:gd name="connsiteY1124" fmla="*/ 5145171 h 6750795"/>
              <a:gd name="connsiteX1125" fmla="*/ 4457784 w 6630249"/>
              <a:gd name="connsiteY1125" fmla="*/ 5134911 h 6750795"/>
              <a:gd name="connsiteX1126" fmla="*/ 4465478 w 6630249"/>
              <a:gd name="connsiteY1126" fmla="*/ 5168255 h 6750795"/>
              <a:gd name="connsiteX1127" fmla="*/ 4455219 w 6630249"/>
              <a:gd name="connsiteY1127" fmla="*/ 5165690 h 6750795"/>
              <a:gd name="connsiteX1128" fmla="*/ 4450089 w 6630249"/>
              <a:gd name="connsiteY1128" fmla="*/ 5022056 h 6750795"/>
              <a:gd name="connsiteX1129" fmla="*/ 4480868 w 6630249"/>
              <a:gd name="connsiteY1129" fmla="*/ 5011797 h 6750795"/>
              <a:gd name="connsiteX1130" fmla="*/ 4524471 w 6630249"/>
              <a:gd name="connsiteY1130" fmla="*/ 5029751 h 6750795"/>
              <a:gd name="connsiteX1131" fmla="*/ 4529601 w 6630249"/>
              <a:gd name="connsiteY1131" fmla="*/ 5024621 h 6750795"/>
              <a:gd name="connsiteX1132" fmla="*/ 4501387 w 6630249"/>
              <a:gd name="connsiteY1132" fmla="*/ 5004102 h 6750795"/>
              <a:gd name="connsiteX1133" fmla="*/ 4537295 w 6630249"/>
              <a:gd name="connsiteY1133" fmla="*/ 4991277 h 6750795"/>
              <a:gd name="connsiteX1134" fmla="*/ 4568074 w 6630249"/>
              <a:gd name="connsiteY1134" fmla="*/ 4955369 h 6750795"/>
              <a:gd name="connsiteX1135" fmla="*/ 4552685 w 6630249"/>
              <a:gd name="connsiteY1135" fmla="*/ 4945109 h 6750795"/>
              <a:gd name="connsiteX1136" fmla="*/ 4483433 w 6630249"/>
              <a:gd name="connsiteY1136" fmla="*/ 4993842 h 6750795"/>
              <a:gd name="connsiteX1137" fmla="*/ 4478303 w 6630249"/>
              <a:gd name="connsiteY1137" fmla="*/ 4947674 h 6750795"/>
              <a:gd name="connsiteX1138" fmla="*/ 4544990 w 6630249"/>
              <a:gd name="connsiteY1138" fmla="*/ 4750177 h 6750795"/>
              <a:gd name="connsiteX1139" fmla="*/ 4534730 w 6630249"/>
              <a:gd name="connsiteY1139" fmla="*/ 4739918 h 6750795"/>
              <a:gd name="connsiteX1140" fmla="*/ 4596288 w 6630249"/>
              <a:gd name="connsiteY1140" fmla="*/ 4601414 h 6750795"/>
              <a:gd name="connsiteX1141" fmla="*/ 4616807 w 6630249"/>
              <a:gd name="connsiteY1141" fmla="*/ 4588589 h 6750795"/>
              <a:gd name="connsiteX1142" fmla="*/ 4596288 w 6630249"/>
              <a:gd name="connsiteY1142" fmla="*/ 4580895 h 6750795"/>
              <a:gd name="connsiteX1143" fmla="*/ 4609113 w 6630249"/>
              <a:gd name="connsiteY1143" fmla="*/ 4547551 h 6750795"/>
              <a:gd name="connsiteX1144" fmla="*/ 4627067 w 6630249"/>
              <a:gd name="connsiteY1144" fmla="*/ 4529597 h 6750795"/>
              <a:gd name="connsiteX1145" fmla="*/ 3821690 w 6630249"/>
              <a:gd name="connsiteY1145" fmla="*/ 4478299 h 6750795"/>
              <a:gd name="connsiteX1146" fmla="*/ 3683186 w 6630249"/>
              <a:gd name="connsiteY1146" fmla="*/ 4580895 h 6750795"/>
              <a:gd name="connsiteX1147" fmla="*/ 3690881 w 6630249"/>
              <a:gd name="connsiteY1147" fmla="*/ 4591154 h 6750795"/>
              <a:gd name="connsiteX1148" fmla="*/ 3698576 w 6630249"/>
              <a:gd name="connsiteY1148" fmla="*/ 4586024 h 6750795"/>
              <a:gd name="connsiteX1149" fmla="*/ 3678056 w 6630249"/>
              <a:gd name="connsiteY1149" fmla="*/ 4616804 h 6750795"/>
              <a:gd name="connsiteX1150" fmla="*/ 3683186 w 6630249"/>
              <a:gd name="connsiteY1150" fmla="*/ 4619369 h 6750795"/>
              <a:gd name="connsiteX1151" fmla="*/ 3601110 w 6630249"/>
              <a:gd name="connsiteY1151" fmla="*/ 4721965 h 6750795"/>
              <a:gd name="connsiteX1152" fmla="*/ 3611369 w 6630249"/>
              <a:gd name="connsiteY1152" fmla="*/ 4729660 h 6750795"/>
              <a:gd name="connsiteX1153" fmla="*/ 3780652 w 6630249"/>
              <a:gd name="connsiteY1153" fmla="*/ 4565505 h 6750795"/>
              <a:gd name="connsiteX1154" fmla="*/ 3772957 w 6630249"/>
              <a:gd name="connsiteY1154" fmla="*/ 4555246 h 6750795"/>
              <a:gd name="connsiteX1155" fmla="*/ 3757568 w 6630249"/>
              <a:gd name="connsiteY1155" fmla="*/ 4562941 h 6750795"/>
              <a:gd name="connsiteX1156" fmla="*/ 3788347 w 6630249"/>
              <a:gd name="connsiteY1156" fmla="*/ 4539856 h 6750795"/>
              <a:gd name="connsiteX1157" fmla="*/ 3783217 w 6630249"/>
              <a:gd name="connsiteY1157" fmla="*/ 4529597 h 6750795"/>
              <a:gd name="connsiteX1158" fmla="*/ 3765263 w 6630249"/>
              <a:gd name="connsiteY1158" fmla="*/ 4534727 h 6750795"/>
              <a:gd name="connsiteX1159" fmla="*/ 3824255 w 6630249"/>
              <a:gd name="connsiteY1159" fmla="*/ 4491124 h 6750795"/>
              <a:gd name="connsiteX1160" fmla="*/ 4634763 w 6630249"/>
              <a:gd name="connsiteY1160" fmla="*/ 4473169 h 6750795"/>
              <a:gd name="connsiteX1161" fmla="*/ 4639893 w 6630249"/>
              <a:gd name="connsiteY1161" fmla="*/ 4491123 h 6750795"/>
              <a:gd name="connsiteX1162" fmla="*/ 4616809 w 6630249"/>
              <a:gd name="connsiteY1162" fmla="*/ 4506513 h 6750795"/>
              <a:gd name="connsiteX1163" fmla="*/ 4627069 w 6630249"/>
              <a:gd name="connsiteY1163" fmla="*/ 4496254 h 6750795"/>
              <a:gd name="connsiteX1164" fmla="*/ 4621939 w 6630249"/>
              <a:gd name="connsiteY1164" fmla="*/ 4491123 h 6750795"/>
              <a:gd name="connsiteX1165" fmla="*/ 4634763 w 6630249"/>
              <a:gd name="connsiteY1165" fmla="*/ 4473169 h 6750795"/>
              <a:gd name="connsiteX1166" fmla="*/ 4601419 w 6630249"/>
              <a:gd name="connsiteY1166" fmla="*/ 4462910 h 6750795"/>
              <a:gd name="connsiteX1167" fmla="*/ 4593725 w 6630249"/>
              <a:gd name="connsiteY1167" fmla="*/ 4470604 h 6750795"/>
              <a:gd name="connsiteX1168" fmla="*/ 4601419 w 6630249"/>
              <a:gd name="connsiteY1168" fmla="*/ 4462910 h 6750795"/>
              <a:gd name="connsiteX1169" fmla="*/ 3837721 w 6630249"/>
              <a:gd name="connsiteY1169" fmla="*/ 4429886 h 6750795"/>
              <a:gd name="connsiteX1170" fmla="*/ 3855034 w 6630249"/>
              <a:gd name="connsiteY1170" fmla="*/ 4437261 h 6750795"/>
              <a:gd name="connsiteX1171" fmla="*/ 3867858 w 6630249"/>
              <a:gd name="connsiteY1171" fmla="*/ 4475734 h 6750795"/>
              <a:gd name="connsiteX1172" fmla="*/ 3829385 w 6630249"/>
              <a:gd name="connsiteY1172" fmla="*/ 4511643 h 6750795"/>
              <a:gd name="connsiteX1173" fmla="*/ 3821370 w 6630249"/>
              <a:gd name="connsiteY1173" fmla="*/ 4553002 h 6750795"/>
              <a:gd name="connsiteX1174" fmla="*/ 3833870 w 6630249"/>
              <a:gd name="connsiteY1174" fmla="*/ 4594160 h 6750795"/>
              <a:gd name="connsiteX1175" fmla="*/ 3832116 w 6630249"/>
              <a:gd name="connsiteY1175" fmla="*/ 4598685 h 6750795"/>
              <a:gd name="connsiteX1176" fmla="*/ 3824255 w 6630249"/>
              <a:gd name="connsiteY1176" fmla="*/ 4606545 h 6750795"/>
              <a:gd name="connsiteX1177" fmla="*/ 3793477 w 6630249"/>
              <a:gd name="connsiteY1177" fmla="*/ 4665537 h 6750795"/>
              <a:gd name="connsiteX1178" fmla="*/ 3739614 w 6630249"/>
              <a:gd name="connsiteY1178" fmla="*/ 4683492 h 6750795"/>
              <a:gd name="connsiteX1179" fmla="*/ 3642148 w 6630249"/>
              <a:gd name="connsiteY1179" fmla="*/ 4737354 h 6750795"/>
              <a:gd name="connsiteX1180" fmla="*/ 3634453 w 6630249"/>
              <a:gd name="connsiteY1180" fmla="*/ 4752744 h 6750795"/>
              <a:gd name="connsiteX1181" fmla="*/ 3649842 w 6630249"/>
              <a:gd name="connsiteY1181" fmla="*/ 4745049 h 6750795"/>
              <a:gd name="connsiteX1182" fmla="*/ 3839645 w 6630249"/>
              <a:gd name="connsiteY1182" fmla="*/ 4678362 h 6750795"/>
              <a:gd name="connsiteX1183" fmla="*/ 3839645 w 6630249"/>
              <a:gd name="connsiteY1183" fmla="*/ 4747614 h 6750795"/>
              <a:gd name="connsiteX1184" fmla="*/ 3603674 w 6630249"/>
              <a:gd name="connsiteY1184" fmla="*/ 4893813 h 6750795"/>
              <a:gd name="connsiteX1185" fmla="*/ 3595980 w 6630249"/>
              <a:gd name="connsiteY1185" fmla="*/ 4911767 h 6750795"/>
              <a:gd name="connsiteX1186" fmla="*/ 3613934 w 6630249"/>
              <a:gd name="connsiteY1186" fmla="*/ 4898942 h 6750795"/>
              <a:gd name="connsiteX1187" fmla="*/ 3678056 w 6630249"/>
              <a:gd name="connsiteY1187" fmla="*/ 4816866 h 6750795"/>
              <a:gd name="connsiteX1188" fmla="*/ 3716530 w 6630249"/>
              <a:gd name="connsiteY1188" fmla="*/ 4824561 h 6750795"/>
              <a:gd name="connsiteX1189" fmla="*/ 3731919 w 6630249"/>
              <a:gd name="connsiteY1189" fmla="*/ 4839950 h 6750795"/>
              <a:gd name="connsiteX1190" fmla="*/ 3724225 w 6630249"/>
              <a:gd name="connsiteY1190" fmla="*/ 4847644 h 6750795"/>
              <a:gd name="connsiteX1191" fmla="*/ 3716530 w 6630249"/>
              <a:gd name="connsiteY1191" fmla="*/ 4845080 h 6750795"/>
              <a:gd name="connsiteX1192" fmla="*/ 3713965 w 6630249"/>
              <a:gd name="connsiteY1192" fmla="*/ 4845080 h 6750795"/>
              <a:gd name="connsiteX1193" fmla="*/ 3711400 w 6630249"/>
              <a:gd name="connsiteY1193" fmla="*/ 4847644 h 6750795"/>
              <a:gd name="connsiteX1194" fmla="*/ 3690881 w 6630249"/>
              <a:gd name="connsiteY1194" fmla="*/ 4868164 h 6750795"/>
              <a:gd name="connsiteX1195" fmla="*/ 3703705 w 6630249"/>
              <a:gd name="connsiteY1195" fmla="*/ 4832255 h 6750795"/>
              <a:gd name="connsiteX1196" fmla="*/ 3703705 w 6630249"/>
              <a:gd name="connsiteY1196" fmla="*/ 4821996 h 6750795"/>
              <a:gd name="connsiteX1197" fmla="*/ 3696011 w 6630249"/>
              <a:gd name="connsiteY1197" fmla="*/ 4824561 h 6750795"/>
              <a:gd name="connsiteX1198" fmla="*/ 3657537 w 6630249"/>
              <a:gd name="connsiteY1198" fmla="*/ 4860469 h 6750795"/>
              <a:gd name="connsiteX1199" fmla="*/ 3631888 w 6630249"/>
              <a:gd name="connsiteY1199" fmla="*/ 4886118 h 6750795"/>
              <a:gd name="connsiteX1200" fmla="*/ 3637018 w 6630249"/>
              <a:gd name="connsiteY1200" fmla="*/ 4898942 h 6750795"/>
              <a:gd name="connsiteX1201" fmla="*/ 3680621 w 6630249"/>
              <a:gd name="connsiteY1201" fmla="*/ 4880988 h 6750795"/>
              <a:gd name="connsiteX1202" fmla="*/ 3637018 w 6630249"/>
              <a:gd name="connsiteY1202" fmla="*/ 4924591 h 6750795"/>
              <a:gd name="connsiteX1203" fmla="*/ 3593415 w 6630249"/>
              <a:gd name="connsiteY1203" fmla="*/ 4970759 h 6750795"/>
              <a:gd name="connsiteX1204" fmla="*/ 3601110 w 6630249"/>
              <a:gd name="connsiteY1204" fmla="*/ 4973324 h 6750795"/>
              <a:gd name="connsiteX1205" fmla="*/ 3690881 w 6630249"/>
              <a:gd name="connsiteY1205" fmla="*/ 4901507 h 6750795"/>
              <a:gd name="connsiteX1206" fmla="*/ 3693446 w 6630249"/>
              <a:gd name="connsiteY1206" fmla="*/ 4898942 h 6750795"/>
              <a:gd name="connsiteX1207" fmla="*/ 3567766 w 6630249"/>
              <a:gd name="connsiteY1207" fmla="*/ 5009233 h 6750795"/>
              <a:gd name="connsiteX1208" fmla="*/ 3506209 w 6630249"/>
              <a:gd name="connsiteY1208" fmla="*/ 5052836 h 6750795"/>
              <a:gd name="connsiteX1209" fmla="*/ 3511338 w 6630249"/>
              <a:gd name="connsiteY1209" fmla="*/ 5060531 h 6750795"/>
              <a:gd name="connsiteX1210" fmla="*/ 3408743 w 6630249"/>
              <a:gd name="connsiteY1210" fmla="*/ 5096439 h 6750795"/>
              <a:gd name="connsiteX1211" fmla="*/ 3388223 w 6630249"/>
              <a:gd name="connsiteY1211" fmla="*/ 5104134 h 6750795"/>
              <a:gd name="connsiteX1212" fmla="*/ 3390788 w 6630249"/>
              <a:gd name="connsiteY1212" fmla="*/ 5116958 h 6750795"/>
              <a:gd name="connsiteX1213" fmla="*/ 3747308 w 6630249"/>
              <a:gd name="connsiteY1213" fmla="*/ 4914332 h 6750795"/>
              <a:gd name="connsiteX1214" fmla="*/ 3752438 w 6630249"/>
              <a:gd name="connsiteY1214" fmla="*/ 4927156 h 6750795"/>
              <a:gd name="connsiteX1215" fmla="*/ 3757568 w 6630249"/>
              <a:gd name="connsiteY1215" fmla="*/ 4939981 h 6750795"/>
              <a:gd name="connsiteX1216" fmla="*/ 3683186 w 6630249"/>
              <a:gd name="connsiteY1216" fmla="*/ 5016928 h 6750795"/>
              <a:gd name="connsiteX1217" fmla="*/ 3675491 w 6630249"/>
              <a:gd name="connsiteY1217" fmla="*/ 5029752 h 6750795"/>
              <a:gd name="connsiteX1218" fmla="*/ 3688316 w 6630249"/>
              <a:gd name="connsiteY1218" fmla="*/ 5024622 h 6750795"/>
              <a:gd name="connsiteX1219" fmla="*/ 3744743 w 6630249"/>
              <a:gd name="connsiteY1219" fmla="*/ 4981019 h 6750795"/>
              <a:gd name="connsiteX1220" fmla="*/ 3762698 w 6630249"/>
              <a:gd name="connsiteY1220" fmla="*/ 4960500 h 6750795"/>
              <a:gd name="connsiteX1221" fmla="*/ 3755003 w 6630249"/>
              <a:gd name="connsiteY1221" fmla="*/ 4970759 h 6750795"/>
              <a:gd name="connsiteX1222" fmla="*/ 3742179 w 6630249"/>
              <a:gd name="connsiteY1222" fmla="*/ 4998973 h 6750795"/>
              <a:gd name="connsiteX1223" fmla="*/ 3703705 w 6630249"/>
              <a:gd name="connsiteY1223" fmla="*/ 5022057 h 6750795"/>
              <a:gd name="connsiteX1224" fmla="*/ 3590850 w 6630249"/>
              <a:gd name="connsiteY1224" fmla="*/ 5063096 h 6750795"/>
              <a:gd name="connsiteX1225" fmla="*/ 3588285 w 6630249"/>
              <a:gd name="connsiteY1225" fmla="*/ 5075920 h 6750795"/>
              <a:gd name="connsiteX1226" fmla="*/ 3719094 w 6630249"/>
              <a:gd name="connsiteY1226" fmla="*/ 5050271 h 6750795"/>
              <a:gd name="connsiteX1227" fmla="*/ 3742179 w 6630249"/>
              <a:gd name="connsiteY1227" fmla="*/ 5034882 h 6750795"/>
              <a:gd name="connsiteX1228" fmla="*/ 3737049 w 6630249"/>
              <a:gd name="connsiteY1228" fmla="*/ 5119523 h 6750795"/>
              <a:gd name="connsiteX1229" fmla="*/ 3698576 w 6630249"/>
              <a:gd name="connsiteY1229" fmla="*/ 5234943 h 6750795"/>
              <a:gd name="connsiteX1230" fmla="*/ 3598545 w 6630249"/>
              <a:gd name="connsiteY1230" fmla="*/ 5229814 h 6750795"/>
              <a:gd name="connsiteX1231" fmla="*/ 3480560 w 6630249"/>
              <a:gd name="connsiteY1231" fmla="*/ 5206730 h 6750795"/>
              <a:gd name="connsiteX1232" fmla="*/ 3480560 w 6630249"/>
              <a:gd name="connsiteY1232" fmla="*/ 5219554 h 6750795"/>
              <a:gd name="connsiteX1233" fmla="*/ 3516468 w 6630249"/>
              <a:gd name="connsiteY1233" fmla="*/ 5227249 h 6750795"/>
              <a:gd name="connsiteX1234" fmla="*/ 3619064 w 6630249"/>
              <a:gd name="connsiteY1234" fmla="*/ 5268287 h 6750795"/>
              <a:gd name="connsiteX1235" fmla="*/ 3357445 w 6630249"/>
              <a:gd name="connsiteY1235" fmla="*/ 5352928 h 6750795"/>
              <a:gd name="connsiteX1236" fmla="*/ 3298452 w 6630249"/>
              <a:gd name="connsiteY1236" fmla="*/ 5286241 h 6750795"/>
              <a:gd name="connsiteX1237" fmla="*/ 3188162 w 6630249"/>
              <a:gd name="connsiteY1237" fmla="*/ 5206730 h 6750795"/>
              <a:gd name="connsiteX1238" fmla="*/ 3185597 w 6630249"/>
              <a:gd name="connsiteY1238" fmla="*/ 5206730 h 6750795"/>
              <a:gd name="connsiteX1239" fmla="*/ 3183033 w 6630249"/>
              <a:gd name="connsiteY1239" fmla="*/ 5206730 h 6750795"/>
              <a:gd name="connsiteX1240" fmla="*/ 3151848 w 6630249"/>
              <a:gd name="connsiteY1240" fmla="*/ 5235480 h 6750795"/>
              <a:gd name="connsiteX1241" fmla="*/ 3133288 w 6630249"/>
              <a:gd name="connsiteY1241" fmla="*/ 5261808 h 6750795"/>
              <a:gd name="connsiteX1242" fmla="*/ 3126604 w 6630249"/>
              <a:gd name="connsiteY1242" fmla="*/ 5252898 h 6750795"/>
              <a:gd name="connsiteX1243" fmla="*/ 3062482 w 6630249"/>
              <a:gd name="connsiteY1243" fmla="*/ 5340104 h 6750795"/>
              <a:gd name="connsiteX1244" fmla="*/ 3059917 w 6630249"/>
              <a:gd name="connsiteY1244" fmla="*/ 5319585 h 6750795"/>
              <a:gd name="connsiteX1245" fmla="*/ 3052222 w 6630249"/>
              <a:gd name="connsiteY1245" fmla="*/ 5304196 h 6750795"/>
              <a:gd name="connsiteX1246" fmla="*/ 3047094 w 6630249"/>
              <a:gd name="connsiteY1246" fmla="*/ 5319585 h 6750795"/>
              <a:gd name="connsiteX1247" fmla="*/ 2944497 w 6630249"/>
              <a:gd name="connsiteY1247" fmla="*/ 5583769 h 6750795"/>
              <a:gd name="connsiteX1248" fmla="*/ 2908589 w 6630249"/>
              <a:gd name="connsiteY1248" fmla="*/ 5622242 h 6750795"/>
              <a:gd name="connsiteX1249" fmla="*/ 2849596 w 6630249"/>
              <a:gd name="connsiteY1249" fmla="*/ 5704319 h 6750795"/>
              <a:gd name="connsiteX1250" fmla="*/ 2877810 w 6630249"/>
              <a:gd name="connsiteY1250" fmla="*/ 5747922 h 6750795"/>
              <a:gd name="connsiteX1251" fmla="*/ 2885504 w 6630249"/>
              <a:gd name="connsiteY1251" fmla="*/ 5753052 h 6750795"/>
              <a:gd name="connsiteX1252" fmla="*/ 2888069 w 6630249"/>
              <a:gd name="connsiteY1252" fmla="*/ 5742792 h 6750795"/>
              <a:gd name="connsiteX1253" fmla="*/ 2888069 w 6630249"/>
              <a:gd name="connsiteY1253" fmla="*/ 5740227 h 6750795"/>
              <a:gd name="connsiteX1254" fmla="*/ 2890634 w 6630249"/>
              <a:gd name="connsiteY1254" fmla="*/ 5760746 h 6750795"/>
              <a:gd name="connsiteX1255" fmla="*/ 2903459 w 6630249"/>
              <a:gd name="connsiteY1255" fmla="*/ 5758181 h 6750795"/>
              <a:gd name="connsiteX1256" fmla="*/ 2906023 w 6630249"/>
              <a:gd name="connsiteY1256" fmla="*/ 5747922 h 6750795"/>
              <a:gd name="connsiteX1257" fmla="*/ 2908589 w 6630249"/>
              <a:gd name="connsiteY1257" fmla="*/ 5747922 h 6750795"/>
              <a:gd name="connsiteX1258" fmla="*/ 2923978 w 6630249"/>
              <a:gd name="connsiteY1258" fmla="*/ 5742792 h 6750795"/>
              <a:gd name="connsiteX1259" fmla="*/ 2926543 w 6630249"/>
              <a:gd name="connsiteY1259" fmla="*/ 5722273 h 6750795"/>
              <a:gd name="connsiteX1260" fmla="*/ 2923978 w 6630249"/>
              <a:gd name="connsiteY1260" fmla="*/ 5719708 h 6750795"/>
              <a:gd name="connsiteX1261" fmla="*/ 2982970 w 6630249"/>
              <a:gd name="connsiteY1261" fmla="*/ 5622242 h 6750795"/>
              <a:gd name="connsiteX1262" fmla="*/ 3025612 w 6630249"/>
              <a:gd name="connsiteY1262" fmla="*/ 5561967 h 6750795"/>
              <a:gd name="connsiteX1263" fmla="*/ 3040513 w 6630249"/>
              <a:gd name="connsiteY1263" fmla="*/ 5531102 h 6750795"/>
              <a:gd name="connsiteX1264" fmla="*/ 3033948 w 6630249"/>
              <a:gd name="connsiteY1264" fmla="*/ 5551708 h 6750795"/>
              <a:gd name="connsiteX1265" fmla="*/ 2995795 w 6630249"/>
              <a:gd name="connsiteY1265" fmla="*/ 5609418 h 6750795"/>
              <a:gd name="connsiteX1266" fmla="*/ 2939368 w 6630249"/>
              <a:gd name="connsiteY1266" fmla="*/ 5712013 h 6750795"/>
              <a:gd name="connsiteX1267" fmla="*/ 2936802 w 6630249"/>
              <a:gd name="connsiteY1267" fmla="*/ 5719708 h 6750795"/>
              <a:gd name="connsiteX1268" fmla="*/ 2944497 w 6630249"/>
              <a:gd name="connsiteY1268" fmla="*/ 5719708 h 6750795"/>
              <a:gd name="connsiteX1269" fmla="*/ 2972711 w 6630249"/>
              <a:gd name="connsiteY1269" fmla="*/ 5694059 h 6750795"/>
              <a:gd name="connsiteX1270" fmla="*/ 2975276 w 6630249"/>
              <a:gd name="connsiteY1270" fmla="*/ 5681235 h 6750795"/>
              <a:gd name="connsiteX1271" fmla="*/ 3013749 w 6630249"/>
              <a:gd name="connsiteY1271" fmla="*/ 5622242 h 6750795"/>
              <a:gd name="connsiteX1272" fmla="*/ 3070177 w 6630249"/>
              <a:gd name="connsiteY1272" fmla="*/ 5435005 h 6750795"/>
              <a:gd name="connsiteX1273" fmla="*/ 3070177 w 6630249"/>
              <a:gd name="connsiteY1273" fmla="*/ 5432440 h 6750795"/>
              <a:gd name="connsiteX1274" fmla="*/ 3067612 w 6630249"/>
              <a:gd name="connsiteY1274" fmla="*/ 5432440 h 6750795"/>
              <a:gd name="connsiteX1275" fmla="*/ 3062482 w 6630249"/>
              <a:gd name="connsiteY1275" fmla="*/ 5432440 h 6750795"/>
              <a:gd name="connsiteX1276" fmla="*/ 3087811 w 6630249"/>
              <a:gd name="connsiteY1276" fmla="*/ 5342990 h 6750795"/>
              <a:gd name="connsiteX1277" fmla="*/ 3119983 w 6630249"/>
              <a:gd name="connsiteY1277" fmla="*/ 5287742 h 6750795"/>
              <a:gd name="connsiteX1278" fmla="*/ 3091658 w 6630249"/>
              <a:gd name="connsiteY1278" fmla="*/ 5361585 h 6750795"/>
              <a:gd name="connsiteX1279" fmla="*/ 3106085 w 6630249"/>
              <a:gd name="connsiteY1279" fmla="*/ 5545295 h 6750795"/>
              <a:gd name="connsiteX1280" fmla="*/ 3098391 w 6630249"/>
              <a:gd name="connsiteY1280" fmla="*/ 5547860 h 6750795"/>
              <a:gd name="connsiteX1281" fmla="*/ 3070177 w 6630249"/>
              <a:gd name="connsiteY1281" fmla="*/ 5570944 h 6750795"/>
              <a:gd name="connsiteX1282" fmla="*/ 3070177 w 6630249"/>
              <a:gd name="connsiteY1282" fmla="*/ 5573509 h 6750795"/>
              <a:gd name="connsiteX1283" fmla="*/ 3070177 w 6630249"/>
              <a:gd name="connsiteY1283" fmla="*/ 5576074 h 6750795"/>
              <a:gd name="connsiteX1284" fmla="*/ 3062482 w 6630249"/>
              <a:gd name="connsiteY1284" fmla="*/ 5637632 h 6750795"/>
              <a:gd name="connsiteX1285" fmla="*/ 3026574 w 6630249"/>
              <a:gd name="connsiteY1285" fmla="*/ 5647891 h 6750795"/>
              <a:gd name="connsiteX1286" fmla="*/ 3026574 w 6630249"/>
              <a:gd name="connsiteY1286" fmla="*/ 5650456 h 6750795"/>
              <a:gd name="connsiteX1287" fmla="*/ 3026574 w 6630249"/>
              <a:gd name="connsiteY1287" fmla="*/ 5653021 h 6750795"/>
              <a:gd name="connsiteX1288" fmla="*/ 3026574 w 6630249"/>
              <a:gd name="connsiteY1288" fmla="*/ 5670975 h 6750795"/>
              <a:gd name="connsiteX1289" fmla="*/ 3008619 w 6630249"/>
              <a:gd name="connsiteY1289" fmla="*/ 5735098 h 6750795"/>
              <a:gd name="connsiteX1290" fmla="*/ 2913718 w 6630249"/>
              <a:gd name="connsiteY1290" fmla="*/ 5776136 h 6750795"/>
              <a:gd name="connsiteX1291" fmla="*/ 2903459 w 6630249"/>
              <a:gd name="connsiteY1291" fmla="*/ 5788960 h 6750795"/>
              <a:gd name="connsiteX1292" fmla="*/ 2839336 w 6630249"/>
              <a:gd name="connsiteY1292" fmla="*/ 5786395 h 6750795"/>
              <a:gd name="connsiteX1293" fmla="*/ 2808558 w 6630249"/>
              <a:gd name="connsiteY1293" fmla="*/ 5824869 h 6750795"/>
              <a:gd name="connsiteX1294" fmla="*/ 2764954 w 6630249"/>
              <a:gd name="connsiteY1294" fmla="*/ 5824869 h 6750795"/>
              <a:gd name="connsiteX1295" fmla="*/ 2757260 w 6630249"/>
              <a:gd name="connsiteY1295" fmla="*/ 5827433 h 6750795"/>
              <a:gd name="connsiteX1296" fmla="*/ 2800863 w 6630249"/>
              <a:gd name="connsiteY1296" fmla="*/ 5704319 h 6750795"/>
              <a:gd name="connsiteX1297" fmla="*/ 2849596 w 6630249"/>
              <a:gd name="connsiteY1297" fmla="*/ 5552990 h 6750795"/>
              <a:gd name="connsiteX1298" fmla="*/ 2836771 w 6630249"/>
              <a:gd name="connsiteY1298" fmla="*/ 5550425 h 6750795"/>
              <a:gd name="connsiteX1299" fmla="*/ 2788038 w 6630249"/>
              <a:gd name="connsiteY1299" fmla="*/ 5681235 h 6750795"/>
              <a:gd name="connsiteX1300" fmla="*/ 2747000 w 6630249"/>
              <a:gd name="connsiteY1300" fmla="*/ 5863342 h 6750795"/>
              <a:gd name="connsiteX1301" fmla="*/ 2700832 w 6630249"/>
              <a:gd name="connsiteY1301" fmla="*/ 5773571 h 6750795"/>
              <a:gd name="connsiteX1302" fmla="*/ 2703397 w 6630249"/>
              <a:gd name="connsiteY1302" fmla="*/ 5735098 h 6750795"/>
              <a:gd name="connsiteX1303" fmla="*/ 2695702 w 6630249"/>
              <a:gd name="connsiteY1303" fmla="*/ 5727403 h 6750795"/>
              <a:gd name="connsiteX1304" fmla="*/ 2693137 w 6630249"/>
              <a:gd name="connsiteY1304" fmla="*/ 5714578 h 6750795"/>
              <a:gd name="connsiteX1305" fmla="*/ 2585412 w 6630249"/>
              <a:gd name="connsiteY1305" fmla="*/ 5673540 h 6750795"/>
              <a:gd name="connsiteX1306" fmla="*/ 2500770 w 6630249"/>
              <a:gd name="connsiteY1306" fmla="*/ 5604288 h 6750795"/>
              <a:gd name="connsiteX1307" fmla="*/ 2418694 w 6630249"/>
              <a:gd name="connsiteY1307" fmla="*/ 5493997 h 6750795"/>
              <a:gd name="connsiteX1308" fmla="*/ 2485381 w 6630249"/>
              <a:gd name="connsiteY1308" fmla="*/ 5445265 h 6750795"/>
              <a:gd name="connsiteX1309" fmla="*/ 2477686 w 6630249"/>
              <a:gd name="connsiteY1309" fmla="*/ 5435005 h 6750795"/>
              <a:gd name="connsiteX1310" fmla="*/ 2400741 w 6630249"/>
              <a:gd name="connsiteY1310" fmla="*/ 5470914 h 6750795"/>
              <a:gd name="connsiteX1311" fmla="*/ 2393045 w 6630249"/>
              <a:gd name="connsiteY1311" fmla="*/ 5473479 h 6750795"/>
              <a:gd name="connsiteX1312" fmla="*/ 2385350 w 6630249"/>
              <a:gd name="connsiteY1312" fmla="*/ 5458089 h 6750795"/>
              <a:gd name="connsiteX1313" fmla="*/ 2323793 w 6630249"/>
              <a:gd name="connsiteY1313" fmla="*/ 5488868 h 6750795"/>
              <a:gd name="connsiteX1314" fmla="*/ 2854726 w 6630249"/>
              <a:gd name="connsiteY1314" fmla="*/ 5229814 h 6750795"/>
              <a:gd name="connsiteX1315" fmla="*/ 3054787 w 6630249"/>
              <a:gd name="connsiteY1315" fmla="*/ 5132348 h 6750795"/>
              <a:gd name="connsiteX1316" fmla="*/ 3567766 w 6630249"/>
              <a:gd name="connsiteY1316" fmla="*/ 4770698 h 6750795"/>
              <a:gd name="connsiteX1317" fmla="*/ 3557507 w 6630249"/>
              <a:gd name="connsiteY1317" fmla="*/ 4763003 h 6750795"/>
              <a:gd name="connsiteX1318" fmla="*/ 3460041 w 6630249"/>
              <a:gd name="connsiteY1318" fmla="*/ 4850210 h 6750795"/>
              <a:gd name="connsiteX1319" fmla="*/ 3370269 w 6630249"/>
              <a:gd name="connsiteY1319" fmla="*/ 4934851 h 6750795"/>
              <a:gd name="connsiteX1320" fmla="*/ 3224070 w 6630249"/>
              <a:gd name="connsiteY1320" fmla="*/ 5019492 h 6750795"/>
              <a:gd name="connsiteX1321" fmla="*/ 3236896 w 6630249"/>
              <a:gd name="connsiteY1321" fmla="*/ 5006668 h 6750795"/>
              <a:gd name="connsiteX1322" fmla="*/ 3252284 w 6630249"/>
              <a:gd name="connsiteY1322" fmla="*/ 4993843 h 6750795"/>
              <a:gd name="connsiteX1323" fmla="*/ 3516468 w 6630249"/>
              <a:gd name="connsiteY1323" fmla="*/ 4783522 h 6750795"/>
              <a:gd name="connsiteX1324" fmla="*/ 3506209 w 6630249"/>
              <a:gd name="connsiteY1324" fmla="*/ 4775827 h 6750795"/>
              <a:gd name="connsiteX1325" fmla="*/ 3478923 w 6630249"/>
              <a:gd name="connsiteY1325" fmla="*/ 4798380 h 6750795"/>
              <a:gd name="connsiteX1326" fmla="*/ 3494667 w 6630249"/>
              <a:gd name="connsiteY1326" fmla="*/ 4781598 h 6750795"/>
              <a:gd name="connsiteX1327" fmla="*/ 3578025 w 6630249"/>
              <a:gd name="connsiteY1327" fmla="*/ 4647583 h 6750795"/>
              <a:gd name="connsiteX1328" fmla="*/ 3657537 w 6630249"/>
              <a:gd name="connsiteY1328" fmla="*/ 4575765 h 6750795"/>
              <a:gd name="connsiteX1329" fmla="*/ 3701140 w 6630249"/>
              <a:gd name="connsiteY1329" fmla="*/ 4542421 h 6750795"/>
              <a:gd name="connsiteX1330" fmla="*/ 3816561 w 6630249"/>
              <a:gd name="connsiteY1330" fmla="*/ 4432131 h 6750795"/>
              <a:gd name="connsiteX1331" fmla="*/ 3837721 w 6630249"/>
              <a:gd name="connsiteY1331" fmla="*/ 4429886 h 6750795"/>
              <a:gd name="connsiteX1332" fmla="*/ 3608804 w 6630249"/>
              <a:gd name="connsiteY1332" fmla="*/ 4373138 h 6750795"/>
              <a:gd name="connsiteX1333" fmla="*/ 3599186 w 6630249"/>
              <a:gd name="connsiteY1333" fmla="*/ 4395260 h 6750795"/>
              <a:gd name="connsiteX1334" fmla="*/ 3598855 w 6630249"/>
              <a:gd name="connsiteY1334" fmla="*/ 4395662 h 6750795"/>
              <a:gd name="connsiteX1335" fmla="*/ 1202978 w 6630249"/>
              <a:gd name="connsiteY1335" fmla="*/ 4280134 h 6750795"/>
              <a:gd name="connsiteX1336" fmla="*/ 1203016 w 6630249"/>
              <a:gd name="connsiteY1336" fmla="*/ 4280201 h 6750795"/>
              <a:gd name="connsiteX1337" fmla="*/ 1213837 w 6630249"/>
              <a:gd name="connsiteY1337" fmla="*/ 4335627 h 6750795"/>
              <a:gd name="connsiteX1338" fmla="*/ 1213841 w 6630249"/>
              <a:gd name="connsiteY1338" fmla="*/ 4336569 h 6750795"/>
              <a:gd name="connsiteX1339" fmla="*/ 3593417 w 6630249"/>
              <a:gd name="connsiteY1339" fmla="*/ 4262848 h 6750795"/>
              <a:gd name="connsiteX1340" fmla="*/ 3595982 w 6630249"/>
              <a:gd name="connsiteY1340" fmla="*/ 4265413 h 6750795"/>
              <a:gd name="connsiteX1341" fmla="*/ 3593417 w 6630249"/>
              <a:gd name="connsiteY1341" fmla="*/ 4278237 h 6750795"/>
              <a:gd name="connsiteX1342" fmla="*/ 3593417 w 6630249"/>
              <a:gd name="connsiteY1342" fmla="*/ 4262848 h 6750795"/>
              <a:gd name="connsiteX1343" fmla="*/ 1043592 w 6630249"/>
              <a:gd name="connsiteY1343" fmla="*/ 4224374 h 6750795"/>
              <a:gd name="connsiteX1344" fmla="*/ 1069562 w 6630249"/>
              <a:gd name="connsiteY1344" fmla="*/ 4224374 h 6750795"/>
              <a:gd name="connsiteX1345" fmla="*/ 1102905 w 6630249"/>
              <a:gd name="connsiteY1345" fmla="*/ 4239764 h 6750795"/>
              <a:gd name="connsiteX1346" fmla="*/ 1154203 w 6630249"/>
              <a:gd name="connsiteY1346" fmla="*/ 4257718 h 6750795"/>
              <a:gd name="connsiteX1347" fmla="*/ 1167028 w 6630249"/>
              <a:gd name="connsiteY1347" fmla="*/ 4250023 h 6750795"/>
              <a:gd name="connsiteX1348" fmla="*/ 1195241 w 6630249"/>
              <a:gd name="connsiteY1348" fmla="*/ 4450085 h 6750795"/>
              <a:gd name="connsiteX1349" fmla="*/ 1208066 w 6630249"/>
              <a:gd name="connsiteY1349" fmla="*/ 4450085 h 6750795"/>
              <a:gd name="connsiteX1350" fmla="*/ 1214078 w 6630249"/>
              <a:gd name="connsiteY1350" fmla="*/ 4394419 h 6750795"/>
              <a:gd name="connsiteX1351" fmla="*/ 1213841 w 6630249"/>
              <a:gd name="connsiteY1351" fmla="*/ 4336569 h 6750795"/>
              <a:gd name="connsiteX1352" fmla="*/ 1218967 w 6630249"/>
              <a:gd name="connsiteY1352" fmla="*/ 4363199 h 6750795"/>
              <a:gd name="connsiteX1353" fmla="*/ 1218326 w 6630249"/>
              <a:gd name="connsiteY1353" fmla="*/ 4591155 h 6750795"/>
              <a:gd name="connsiteX1354" fmla="*/ 941316 w 6630249"/>
              <a:gd name="connsiteY1354" fmla="*/ 4573201 h 6750795"/>
              <a:gd name="connsiteX1355" fmla="*/ 1092646 w 6630249"/>
              <a:gd name="connsiteY1355" fmla="*/ 4493689 h 6750795"/>
              <a:gd name="connsiteX1356" fmla="*/ 956705 w 6630249"/>
              <a:gd name="connsiteY1356" fmla="*/ 4473169 h 6750795"/>
              <a:gd name="connsiteX1357" fmla="*/ 1036217 w 6630249"/>
              <a:gd name="connsiteY1357" fmla="*/ 4432130 h 6750795"/>
              <a:gd name="connsiteX1358" fmla="*/ 836155 w 6630249"/>
              <a:gd name="connsiteY1358" fmla="*/ 4442390 h 6750795"/>
              <a:gd name="connsiteX1359" fmla="*/ 756644 w 6630249"/>
              <a:gd name="connsiteY1359" fmla="*/ 4411611 h 6750795"/>
              <a:gd name="connsiteX1360" fmla="*/ 966965 w 6630249"/>
              <a:gd name="connsiteY1360" fmla="*/ 4226939 h 6750795"/>
              <a:gd name="connsiteX1361" fmla="*/ 992614 w 6630249"/>
              <a:gd name="connsiteY1361" fmla="*/ 4242329 h 6750795"/>
              <a:gd name="connsiteX1362" fmla="*/ 995179 w 6630249"/>
              <a:gd name="connsiteY1362" fmla="*/ 4242329 h 6750795"/>
              <a:gd name="connsiteX1363" fmla="*/ 1023394 w 6630249"/>
              <a:gd name="connsiteY1363" fmla="*/ 4232069 h 6750795"/>
              <a:gd name="connsiteX1364" fmla="*/ 1043592 w 6630249"/>
              <a:gd name="connsiteY1364" fmla="*/ 4224374 h 6750795"/>
              <a:gd name="connsiteX1365" fmla="*/ 1177077 w 6630249"/>
              <a:gd name="connsiteY1365" fmla="*/ 4220738 h 6750795"/>
              <a:gd name="connsiteX1366" fmla="*/ 1200291 w 6630249"/>
              <a:gd name="connsiteY1366" fmla="*/ 4266174 h 6750795"/>
              <a:gd name="connsiteX1367" fmla="*/ 1202978 w 6630249"/>
              <a:gd name="connsiteY1367" fmla="*/ 4280134 h 6750795"/>
              <a:gd name="connsiteX1368" fmla="*/ 1177287 w 6630249"/>
              <a:gd name="connsiteY1368" fmla="*/ 4234634 h 6750795"/>
              <a:gd name="connsiteX1369" fmla="*/ 1226019 w 6630249"/>
              <a:gd name="connsiteY1369" fmla="*/ 4196161 h 6750795"/>
              <a:gd name="connsiteX1370" fmla="*/ 1264493 w 6630249"/>
              <a:gd name="connsiteY1370" fmla="*/ 4270543 h 6750795"/>
              <a:gd name="connsiteX1371" fmla="*/ 1226019 w 6630249"/>
              <a:gd name="connsiteY1371" fmla="*/ 4196161 h 6750795"/>
              <a:gd name="connsiteX1372" fmla="*/ 1161898 w 6630249"/>
              <a:gd name="connsiteY1372" fmla="*/ 4191031 h 6750795"/>
              <a:gd name="connsiteX1373" fmla="*/ 1167028 w 6630249"/>
              <a:gd name="connsiteY1373" fmla="*/ 4196160 h 6750795"/>
              <a:gd name="connsiteX1374" fmla="*/ 1176966 w 6630249"/>
              <a:gd name="connsiteY1374" fmla="*/ 4213473 h 6750795"/>
              <a:gd name="connsiteX1375" fmla="*/ 1177077 w 6630249"/>
              <a:gd name="connsiteY1375" fmla="*/ 4220738 h 6750795"/>
              <a:gd name="connsiteX1376" fmla="*/ 1272187 w 6630249"/>
              <a:gd name="connsiteY1376" fmla="*/ 4175642 h 6750795"/>
              <a:gd name="connsiteX1377" fmla="*/ 1446599 w 6630249"/>
              <a:gd name="connsiteY1377" fmla="*/ 4185901 h 6750795"/>
              <a:gd name="connsiteX1378" fmla="*/ 1467119 w 6630249"/>
              <a:gd name="connsiteY1378" fmla="*/ 4198726 h 6750795"/>
              <a:gd name="connsiteX1379" fmla="*/ 1533806 w 6630249"/>
              <a:gd name="connsiteY1379" fmla="*/ 4221810 h 6750795"/>
              <a:gd name="connsiteX1380" fmla="*/ 1582539 w 6630249"/>
              <a:gd name="connsiteY1380" fmla="*/ 4260283 h 6750795"/>
              <a:gd name="connsiteX1381" fmla="*/ 1600493 w 6630249"/>
              <a:gd name="connsiteY1381" fmla="*/ 4267978 h 6750795"/>
              <a:gd name="connsiteX1382" fmla="*/ 1605623 w 6630249"/>
              <a:gd name="connsiteY1382" fmla="*/ 4270543 h 6750795"/>
              <a:gd name="connsiteX1383" fmla="*/ 1608188 w 6630249"/>
              <a:gd name="connsiteY1383" fmla="*/ 4267978 h 6750795"/>
              <a:gd name="connsiteX1384" fmla="*/ 1656922 w 6630249"/>
              <a:gd name="connsiteY1384" fmla="*/ 4262848 h 6750795"/>
              <a:gd name="connsiteX1385" fmla="*/ 1695395 w 6630249"/>
              <a:gd name="connsiteY1385" fmla="*/ 4301321 h 6750795"/>
              <a:gd name="connsiteX1386" fmla="*/ 1628708 w 6630249"/>
              <a:gd name="connsiteY1386" fmla="*/ 4429566 h 6750795"/>
              <a:gd name="connsiteX1387" fmla="*/ 1574844 w 6630249"/>
              <a:gd name="connsiteY1387" fmla="*/ 4529597 h 6750795"/>
              <a:gd name="connsiteX1388" fmla="*/ 1574844 w 6630249"/>
              <a:gd name="connsiteY1388" fmla="*/ 4544986 h 6750795"/>
              <a:gd name="connsiteX1389" fmla="*/ 1585104 w 6630249"/>
              <a:gd name="connsiteY1389" fmla="*/ 4534727 h 6750795"/>
              <a:gd name="connsiteX1390" fmla="*/ 1667181 w 6630249"/>
              <a:gd name="connsiteY1390" fmla="*/ 4409047 h 6750795"/>
              <a:gd name="connsiteX1391" fmla="*/ 1697960 w 6630249"/>
              <a:gd name="connsiteY1391" fmla="*/ 4355184 h 6750795"/>
              <a:gd name="connsiteX1392" fmla="*/ 1600493 w 6630249"/>
              <a:gd name="connsiteY1392" fmla="*/ 4529597 h 6750795"/>
              <a:gd name="connsiteX1393" fmla="*/ 1554325 w 6630249"/>
              <a:gd name="connsiteY1393" fmla="*/ 4601414 h 6750795"/>
              <a:gd name="connsiteX1394" fmla="*/ 1564585 w 6630249"/>
              <a:gd name="connsiteY1394" fmla="*/ 4609108 h 6750795"/>
              <a:gd name="connsiteX1395" fmla="*/ 1590233 w 6630249"/>
              <a:gd name="connsiteY1395" fmla="*/ 4578330 h 6750795"/>
              <a:gd name="connsiteX1396" fmla="*/ 1667181 w 6630249"/>
              <a:gd name="connsiteY1396" fmla="*/ 4473169 h 6750795"/>
              <a:gd name="connsiteX1397" fmla="*/ 1754388 w 6630249"/>
              <a:gd name="connsiteY1397" fmla="*/ 4278237 h 6750795"/>
              <a:gd name="connsiteX1398" fmla="*/ 1795426 w 6630249"/>
              <a:gd name="connsiteY1398" fmla="*/ 4301321 h 6750795"/>
              <a:gd name="connsiteX1399" fmla="*/ 1808251 w 6630249"/>
              <a:gd name="connsiteY1399" fmla="*/ 4314146 h 6750795"/>
              <a:gd name="connsiteX1400" fmla="*/ 1900586 w 6630249"/>
              <a:gd name="connsiteY1400" fmla="*/ 4478299 h 6750795"/>
              <a:gd name="connsiteX1401" fmla="*/ 1915976 w 6630249"/>
              <a:gd name="connsiteY1401" fmla="*/ 4491124 h 6750795"/>
              <a:gd name="connsiteX1402" fmla="*/ 1851853 w 6630249"/>
              <a:gd name="connsiteY1402" fmla="*/ 4552681 h 6750795"/>
              <a:gd name="connsiteX1403" fmla="*/ 1844159 w 6630249"/>
              <a:gd name="connsiteY1403" fmla="*/ 4557811 h 6750795"/>
              <a:gd name="connsiteX1404" fmla="*/ 1841594 w 6630249"/>
              <a:gd name="connsiteY1404" fmla="*/ 4555246 h 6750795"/>
              <a:gd name="connsiteX1405" fmla="*/ 1839029 w 6630249"/>
              <a:gd name="connsiteY1405" fmla="*/ 4552681 h 6750795"/>
              <a:gd name="connsiteX1406" fmla="*/ 1836464 w 6630249"/>
              <a:gd name="connsiteY1406" fmla="*/ 4552681 h 6750795"/>
              <a:gd name="connsiteX1407" fmla="*/ 1600493 w 6630249"/>
              <a:gd name="connsiteY1407" fmla="*/ 4957934 h 6750795"/>
              <a:gd name="connsiteX1408" fmla="*/ 1608188 w 6630249"/>
              <a:gd name="connsiteY1408" fmla="*/ 5055400 h 6750795"/>
              <a:gd name="connsiteX1409" fmla="*/ 1595363 w 6630249"/>
              <a:gd name="connsiteY1409" fmla="*/ 5052835 h 6750795"/>
              <a:gd name="connsiteX1410" fmla="*/ 1603058 w 6630249"/>
              <a:gd name="connsiteY1410" fmla="*/ 5063095 h 6750795"/>
              <a:gd name="connsiteX1411" fmla="*/ 1618449 w 6630249"/>
              <a:gd name="connsiteY1411" fmla="*/ 5132347 h 6750795"/>
              <a:gd name="connsiteX1412" fmla="*/ 1613318 w 6630249"/>
              <a:gd name="connsiteY1412" fmla="*/ 5140042 h 6750795"/>
              <a:gd name="connsiteX1413" fmla="*/ 1603058 w 6630249"/>
              <a:gd name="connsiteY1413" fmla="*/ 5119522 h 6750795"/>
              <a:gd name="connsiteX1414" fmla="*/ 1595363 w 6630249"/>
              <a:gd name="connsiteY1414" fmla="*/ 5122087 h 6750795"/>
              <a:gd name="connsiteX1415" fmla="*/ 1569714 w 6630249"/>
              <a:gd name="connsiteY1415" fmla="*/ 4860468 h 6750795"/>
              <a:gd name="connsiteX1416" fmla="*/ 1726174 w 6630249"/>
              <a:gd name="connsiteY1416" fmla="*/ 4570635 h 6750795"/>
              <a:gd name="connsiteX1417" fmla="*/ 1792861 w 6630249"/>
              <a:gd name="connsiteY1417" fmla="*/ 4544986 h 6750795"/>
              <a:gd name="connsiteX1418" fmla="*/ 1859548 w 6630249"/>
              <a:gd name="connsiteY1418" fmla="*/ 4521902 h 6750795"/>
              <a:gd name="connsiteX1419" fmla="*/ 1872373 w 6630249"/>
              <a:gd name="connsiteY1419" fmla="*/ 4514207 h 6750795"/>
              <a:gd name="connsiteX1420" fmla="*/ 1856983 w 6630249"/>
              <a:gd name="connsiteY1420" fmla="*/ 4511643 h 6750795"/>
              <a:gd name="connsiteX1421" fmla="*/ 1700525 w 6630249"/>
              <a:gd name="connsiteY1421" fmla="*/ 4552681 h 6750795"/>
              <a:gd name="connsiteX1422" fmla="*/ 1531241 w 6630249"/>
              <a:gd name="connsiteY1422" fmla="*/ 4888682 h 6750795"/>
              <a:gd name="connsiteX1423" fmla="*/ 1564585 w 6630249"/>
              <a:gd name="connsiteY1423" fmla="*/ 5129782 h 6750795"/>
              <a:gd name="connsiteX1424" fmla="*/ 1526111 w 6630249"/>
              <a:gd name="connsiteY1424" fmla="*/ 5129782 h 6750795"/>
              <a:gd name="connsiteX1425" fmla="*/ 1451729 w 6630249"/>
              <a:gd name="connsiteY1425" fmla="*/ 5083614 h 6750795"/>
              <a:gd name="connsiteX1426" fmla="*/ 1467119 w 6630249"/>
              <a:gd name="connsiteY1426" fmla="*/ 5073354 h 6750795"/>
              <a:gd name="connsiteX1427" fmla="*/ 1415821 w 6630249"/>
              <a:gd name="connsiteY1427" fmla="*/ 5042576 h 6750795"/>
              <a:gd name="connsiteX1428" fmla="*/ 1379912 w 6630249"/>
              <a:gd name="connsiteY1428" fmla="*/ 4957934 h 6750795"/>
              <a:gd name="connsiteX1429" fmla="*/ 1377347 w 6630249"/>
              <a:gd name="connsiteY1429" fmla="*/ 4880987 h 6750795"/>
              <a:gd name="connsiteX1430" fmla="*/ 1385042 w 6630249"/>
              <a:gd name="connsiteY1430" fmla="*/ 4878422 h 6750795"/>
              <a:gd name="connsiteX1431" fmla="*/ 1364523 w 6630249"/>
              <a:gd name="connsiteY1431" fmla="*/ 4688620 h 6750795"/>
              <a:gd name="connsiteX1432" fmla="*/ 1279881 w 6630249"/>
              <a:gd name="connsiteY1432" fmla="*/ 4662971 h 6750795"/>
              <a:gd name="connsiteX1433" fmla="*/ 1231148 w 6630249"/>
              <a:gd name="connsiteY1433" fmla="*/ 4598849 h 6750795"/>
              <a:gd name="connsiteX1434" fmla="*/ 1172156 w 6630249"/>
              <a:gd name="connsiteY1434" fmla="*/ 4178207 h 6750795"/>
              <a:gd name="connsiteX1435" fmla="*/ 1238843 w 6630249"/>
              <a:gd name="connsiteY1435" fmla="*/ 4273108 h 6750795"/>
              <a:gd name="connsiteX1436" fmla="*/ 1254232 w 6630249"/>
              <a:gd name="connsiteY1436" fmla="*/ 4391093 h 6750795"/>
              <a:gd name="connsiteX1437" fmla="*/ 1256797 w 6630249"/>
              <a:gd name="connsiteY1437" fmla="*/ 4442390 h 6750795"/>
              <a:gd name="connsiteX1438" fmla="*/ 1269622 w 6630249"/>
              <a:gd name="connsiteY1438" fmla="*/ 4442390 h 6750795"/>
              <a:gd name="connsiteX1439" fmla="*/ 1274751 w 6630249"/>
              <a:gd name="connsiteY1439" fmla="*/ 4314146 h 6750795"/>
              <a:gd name="connsiteX1440" fmla="*/ 1277316 w 6630249"/>
              <a:gd name="connsiteY1440" fmla="*/ 4319276 h 6750795"/>
              <a:gd name="connsiteX1441" fmla="*/ 1287576 w 6630249"/>
              <a:gd name="connsiteY1441" fmla="*/ 4334665 h 6750795"/>
              <a:gd name="connsiteX1442" fmla="*/ 1287576 w 6630249"/>
              <a:gd name="connsiteY1442" fmla="*/ 4316711 h 6750795"/>
              <a:gd name="connsiteX1443" fmla="*/ 1259362 w 6630249"/>
              <a:gd name="connsiteY1443" fmla="*/ 4193596 h 6750795"/>
              <a:gd name="connsiteX1444" fmla="*/ 1267057 w 6630249"/>
              <a:gd name="connsiteY1444" fmla="*/ 4183336 h 6750795"/>
              <a:gd name="connsiteX1445" fmla="*/ 1272187 w 6630249"/>
              <a:gd name="connsiteY1445" fmla="*/ 4175642 h 6750795"/>
              <a:gd name="connsiteX1446" fmla="*/ 1131119 w 6630249"/>
              <a:gd name="connsiteY1446" fmla="*/ 4165382 h 6750795"/>
              <a:gd name="connsiteX1447" fmla="*/ 1123424 w 6630249"/>
              <a:gd name="connsiteY1447" fmla="*/ 4173076 h 6750795"/>
              <a:gd name="connsiteX1448" fmla="*/ 1120859 w 6630249"/>
              <a:gd name="connsiteY1448" fmla="*/ 4175641 h 6750795"/>
              <a:gd name="connsiteX1449" fmla="*/ 1123424 w 6630249"/>
              <a:gd name="connsiteY1449" fmla="*/ 4178206 h 6750795"/>
              <a:gd name="connsiteX1450" fmla="*/ 1136249 w 6630249"/>
              <a:gd name="connsiteY1450" fmla="*/ 4198725 h 6750795"/>
              <a:gd name="connsiteX1451" fmla="*/ 1149073 w 6630249"/>
              <a:gd name="connsiteY1451" fmla="*/ 4221810 h 6750795"/>
              <a:gd name="connsiteX1452" fmla="*/ 1097774 w 6630249"/>
              <a:gd name="connsiteY1452" fmla="*/ 4208986 h 6750795"/>
              <a:gd name="connsiteX1453" fmla="*/ 1041347 w 6630249"/>
              <a:gd name="connsiteY1453" fmla="*/ 4196160 h 6750795"/>
              <a:gd name="connsiteX1454" fmla="*/ 1131119 w 6630249"/>
              <a:gd name="connsiteY1454" fmla="*/ 4165382 h 6750795"/>
              <a:gd name="connsiteX1455" fmla="*/ 6001917 w 6630249"/>
              <a:gd name="connsiteY1455" fmla="*/ 4150997 h 6750795"/>
              <a:gd name="connsiteX1456" fmla="*/ 6002491 w 6630249"/>
              <a:gd name="connsiteY1456" fmla="*/ 4151596 h 6750795"/>
              <a:gd name="connsiteX1457" fmla="*/ 6006980 w 6630249"/>
              <a:gd name="connsiteY1457" fmla="*/ 4162817 h 6750795"/>
              <a:gd name="connsiteX1458" fmla="*/ 6024935 w 6630249"/>
              <a:gd name="connsiteY1458" fmla="*/ 4165382 h 6750795"/>
              <a:gd name="connsiteX1459" fmla="*/ 6037759 w 6630249"/>
              <a:gd name="connsiteY1459" fmla="*/ 4178206 h 6750795"/>
              <a:gd name="connsiteX1460" fmla="*/ 6032629 w 6630249"/>
              <a:gd name="connsiteY1460" fmla="*/ 4198726 h 6750795"/>
              <a:gd name="connsiteX1461" fmla="*/ 6009544 w 6630249"/>
              <a:gd name="connsiteY1461" fmla="*/ 4201291 h 6750795"/>
              <a:gd name="connsiteX1462" fmla="*/ 5996720 w 6630249"/>
              <a:gd name="connsiteY1462" fmla="*/ 4185901 h 6750795"/>
              <a:gd name="connsiteX1463" fmla="*/ 6003132 w 6630249"/>
              <a:gd name="connsiteY1463" fmla="*/ 4168909 h 6750795"/>
              <a:gd name="connsiteX1464" fmla="*/ 5999765 w 6630249"/>
              <a:gd name="connsiteY1464" fmla="*/ 4148750 h 6750795"/>
              <a:gd name="connsiteX1465" fmla="*/ 6001849 w 6630249"/>
              <a:gd name="connsiteY1465" fmla="*/ 4149992 h 6750795"/>
              <a:gd name="connsiteX1466" fmla="*/ 6001917 w 6630249"/>
              <a:gd name="connsiteY1466" fmla="*/ 4150997 h 6750795"/>
              <a:gd name="connsiteX1467" fmla="*/ 1992923 w 6630249"/>
              <a:gd name="connsiteY1467" fmla="*/ 4116649 h 6750795"/>
              <a:gd name="connsiteX1468" fmla="*/ 1862112 w 6630249"/>
              <a:gd name="connsiteY1468" fmla="*/ 4385962 h 6750795"/>
              <a:gd name="connsiteX1469" fmla="*/ 1862112 w 6630249"/>
              <a:gd name="connsiteY1469" fmla="*/ 4383398 h 6750795"/>
              <a:gd name="connsiteX1470" fmla="*/ 1856983 w 6630249"/>
              <a:gd name="connsiteY1470" fmla="*/ 4362879 h 6750795"/>
              <a:gd name="connsiteX1471" fmla="*/ 1867242 w 6630249"/>
              <a:gd name="connsiteY1471" fmla="*/ 4350054 h 6750795"/>
              <a:gd name="connsiteX1472" fmla="*/ 1908282 w 6630249"/>
              <a:gd name="connsiteY1472" fmla="*/ 4273107 h 6750795"/>
              <a:gd name="connsiteX1473" fmla="*/ 1900587 w 6630249"/>
              <a:gd name="connsiteY1473" fmla="*/ 4270542 h 6750795"/>
              <a:gd name="connsiteX1474" fmla="*/ 1992923 w 6630249"/>
              <a:gd name="connsiteY1474" fmla="*/ 4116649 h 6750795"/>
              <a:gd name="connsiteX1475" fmla="*/ 5755621 w 6630249"/>
              <a:gd name="connsiteY1475" fmla="*/ 4024314 h 6750795"/>
              <a:gd name="connsiteX1476" fmla="*/ 5758185 w 6630249"/>
              <a:gd name="connsiteY1476" fmla="*/ 4032008 h 6750795"/>
              <a:gd name="connsiteX1477" fmla="*/ 5753056 w 6630249"/>
              <a:gd name="connsiteY1477" fmla="*/ 4032008 h 6750795"/>
              <a:gd name="connsiteX1478" fmla="*/ 5755621 w 6630249"/>
              <a:gd name="connsiteY1478" fmla="*/ 4024314 h 6750795"/>
              <a:gd name="connsiteX1479" fmla="*/ 2108342 w 6630249"/>
              <a:gd name="connsiteY1479" fmla="*/ 3960191 h 6750795"/>
              <a:gd name="connsiteX1480" fmla="*/ 1915975 w 6630249"/>
              <a:gd name="connsiteY1480" fmla="*/ 4421872 h 6750795"/>
              <a:gd name="connsiteX1481" fmla="*/ 1892891 w 6630249"/>
              <a:gd name="connsiteY1481" fmla="*/ 4416742 h 6750795"/>
              <a:gd name="connsiteX1482" fmla="*/ 1967274 w 6630249"/>
              <a:gd name="connsiteY1482" fmla="*/ 4244894 h 6750795"/>
              <a:gd name="connsiteX1483" fmla="*/ 2108342 w 6630249"/>
              <a:gd name="connsiteY1483" fmla="*/ 3960191 h 6750795"/>
              <a:gd name="connsiteX1484" fmla="*/ 5973637 w 6630249"/>
              <a:gd name="connsiteY1484" fmla="*/ 3885809 h 6750795"/>
              <a:gd name="connsiteX1485" fmla="*/ 5955682 w 6630249"/>
              <a:gd name="connsiteY1485" fmla="*/ 3937108 h 6750795"/>
              <a:gd name="connsiteX1486" fmla="*/ 5922338 w 6630249"/>
              <a:gd name="connsiteY1486" fmla="*/ 3934543 h 6750795"/>
              <a:gd name="connsiteX1487" fmla="*/ 5919773 w 6630249"/>
              <a:gd name="connsiteY1487" fmla="*/ 3914023 h 6750795"/>
              <a:gd name="connsiteX1488" fmla="*/ 5958247 w 6630249"/>
              <a:gd name="connsiteY1488" fmla="*/ 3896069 h 6750795"/>
              <a:gd name="connsiteX1489" fmla="*/ 5958247 w 6630249"/>
              <a:gd name="connsiteY1489" fmla="*/ 3903763 h 6750795"/>
              <a:gd name="connsiteX1490" fmla="*/ 5973637 w 6630249"/>
              <a:gd name="connsiteY1490" fmla="*/ 3885809 h 6750795"/>
              <a:gd name="connsiteX1491" fmla="*/ 5790488 w 6630249"/>
              <a:gd name="connsiteY1491" fmla="*/ 3880078 h 6750795"/>
              <a:gd name="connsiteX1492" fmla="*/ 5794095 w 6630249"/>
              <a:gd name="connsiteY1492" fmla="*/ 3888374 h 6750795"/>
              <a:gd name="connsiteX1493" fmla="*/ 5788965 w 6630249"/>
              <a:gd name="connsiteY1493" fmla="*/ 3919153 h 6750795"/>
              <a:gd name="connsiteX1494" fmla="*/ 5773574 w 6630249"/>
              <a:gd name="connsiteY1494" fmla="*/ 3885809 h 6750795"/>
              <a:gd name="connsiteX1495" fmla="*/ 5786400 w 6630249"/>
              <a:gd name="connsiteY1495" fmla="*/ 3883244 h 6750795"/>
              <a:gd name="connsiteX1496" fmla="*/ 5790488 w 6630249"/>
              <a:gd name="connsiteY1496" fmla="*/ 3880078 h 6750795"/>
              <a:gd name="connsiteX1497" fmla="*/ 5696628 w 6630249"/>
              <a:gd name="connsiteY1497" fmla="*/ 3870419 h 6750795"/>
              <a:gd name="connsiteX1498" fmla="*/ 5696628 w 6630249"/>
              <a:gd name="connsiteY1498" fmla="*/ 3896069 h 6750795"/>
              <a:gd name="connsiteX1499" fmla="*/ 5696628 w 6630249"/>
              <a:gd name="connsiteY1499" fmla="*/ 3870419 h 6750795"/>
              <a:gd name="connsiteX1500" fmla="*/ 5583773 w 6630249"/>
              <a:gd name="connsiteY1500" fmla="*/ 3844771 h 6750795"/>
              <a:gd name="connsiteX1501" fmla="*/ 5594033 w 6630249"/>
              <a:gd name="connsiteY1501" fmla="*/ 3852465 h 6750795"/>
              <a:gd name="connsiteX1502" fmla="*/ 5586338 w 6630249"/>
              <a:gd name="connsiteY1502" fmla="*/ 3872985 h 6750795"/>
              <a:gd name="connsiteX1503" fmla="*/ 5586338 w 6630249"/>
              <a:gd name="connsiteY1503" fmla="*/ 3852465 h 6750795"/>
              <a:gd name="connsiteX1504" fmla="*/ 5583773 w 6630249"/>
              <a:gd name="connsiteY1504" fmla="*/ 3857595 h 6750795"/>
              <a:gd name="connsiteX1505" fmla="*/ 5583773 w 6630249"/>
              <a:gd name="connsiteY1505" fmla="*/ 3844771 h 6750795"/>
              <a:gd name="connsiteX1506" fmla="*/ 6394279 w 6630249"/>
              <a:gd name="connsiteY1506" fmla="*/ 3829381 h 6750795"/>
              <a:gd name="connsiteX1507" fmla="*/ 6468662 w 6630249"/>
              <a:gd name="connsiteY1507" fmla="*/ 3842205 h 6750795"/>
              <a:gd name="connsiteX1508" fmla="*/ 6394279 w 6630249"/>
              <a:gd name="connsiteY1508" fmla="*/ 3829381 h 6750795"/>
              <a:gd name="connsiteX1509" fmla="*/ 5624811 w 6630249"/>
              <a:gd name="connsiteY1509" fmla="*/ 3806298 h 6750795"/>
              <a:gd name="connsiteX1510" fmla="*/ 5632506 w 6630249"/>
              <a:gd name="connsiteY1510" fmla="*/ 3811428 h 6750795"/>
              <a:gd name="connsiteX1511" fmla="*/ 5624811 w 6630249"/>
              <a:gd name="connsiteY1511" fmla="*/ 3806298 h 6750795"/>
              <a:gd name="connsiteX1512" fmla="*/ 5609423 w 6630249"/>
              <a:gd name="connsiteY1512" fmla="*/ 3793473 h 6750795"/>
              <a:gd name="connsiteX1513" fmla="*/ 5622247 w 6630249"/>
              <a:gd name="connsiteY1513" fmla="*/ 3844771 h 6750795"/>
              <a:gd name="connsiteX1514" fmla="*/ 5622247 w 6630249"/>
              <a:gd name="connsiteY1514" fmla="*/ 3883245 h 6750795"/>
              <a:gd name="connsiteX1515" fmla="*/ 5624812 w 6630249"/>
              <a:gd name="connsiteY1515" fmla="*/ 3898634 h 6750795"/>
              <a:gd name="connsiteX1516" fmla="*/ 5617117 w 6630249"/>
              <a:gd name="connsiteY1516" fmla="*/ 3921718 h 6750795"/>
              <a:gd name="connsiteX1517" fmla="*/ 5596598 w 6630249"/>
              <a:gd name="connsiteY1517" fmla="*/ 3911459 h 6750795"/>
              <a:gd name="connsiteX1518" fmla="*/ 5591468 w 6630249"/>
              <a:gd name="connsiteY1518" fmla="*/ 3844771 h 6750795"/>
              <a:gd name="connsiteX1519" fmla="*/ 5596598 w 6630249"/>
              <a:gd name="connsiteY1519" fmla="*/ 3842206 h 6750795"/>
              <a:gd name="connsiteX1520" fmla="*/ 5609423 w 6630249"/>
              <a:gd name="connsiteY1520" fmla="*/ 3793473 h 6750795"/>
              <a:gd name="connsiteX1521" fmla="*/ 5629941 w 6630249"/>
              <a:gd name="connsiteY1521" fmla="*/ 3785779 h 6750795"/>
              <a:gd name="connsiteX1522" fmla="*/ 5635071 w 6630249"/>
              <a:gd name="connsiteY1522" fmla="*/ 3790908 h 6750795"/>
              <a:gd name="connsiteX1523" fmla="*/ 5632506 w 6630249"/>
              <a:gd name="connsiteY1523" fmla="*/ 3793473 h 6750795"/>
              <a:gd name="connsiteX1524" fmla="*/ 5627377 w 6630249"/>
              <a:gd name="connsiteY1524" fmla="*/ 3793473 h 6750795"/>
              <a:gd name="connsiteX1525" fmla="*/ 5629941 w 6630249"/>
              <a:gd name="connsiteY1525" fmla="*/ 3785779 h 6750795"/>
              <a:gd name="connsiteX1526" fmla="*/ 5940293 w 6630249"/>
              <a:gd name="connsiteY1526" fmla="*/ 3785778 h 6750795"/>
              <a:gd name="connsiteX1527" fmla="*/ 5978767 w 6630249"/>
              <a:gd name="connsiteY1527" fmla="*/ 3806297 h 6750795"/>
              <a:gd name="connsiteX1528" fmla="*/ 5963377 w 6630249"/>
              <a:gd name="connsiteY1528" fmla="*/ 3826817 h 6750795"/>
              <a:gd name="connsiteX1529" fmla="*/ 5945423 w 6630249"/>
              <a:gd name="connsiteY1529" fmla="*/ 3826817 h 6750795"/>
              <a:gd name="connsiteX1530" fmla="*/ 5927468 w 6630249"/>
              <a:gd name="connsiteY1530" fmla="*/ 3808862 h 6750795"/>
              <a:gd name="connsiteX1531" fmla="*/ 5912078 w 6630249"/>
              <a:gd name="connsiteY1531" fmla="*/ 3811427 h 6750795"/>
              <a:gd name="connsiteX1532" fmla="*/ 5932599 w 6630249"/>
              <a:gd name="connsiteY1532" fmla="*/ 3806297 h 6750795"/>
              <a:gd name="connsiteX1533" fmla="*/ 5940293 w 6630249"/>
              <a:gd name="connsiteY1533" fmla="*/ 3785778 h 6750795"/>
              <a:gd name="connsiteX1534" fmla="*/ 5640201 w 6630249"/>
              <a:gd name="connsiteY1534" fmla="*/ 3772953 h 6750795"/>
              <a:gd name="connsiteX1535" fmla="*/ 5642765 w 6630249"/>
              <a:gd name="connsiteY1535" fmla="*/ 3785778 h 6750795"/>
              <a:gd name="connsiteX1536" fmla="*/ 5640201 w 6630249"/>
              <a:gd name="connsiteY1536" fmla="*/ 3772953 h 6750795"/>
              <a:gd name="connsiteX1537" fmla="*/ 5605335 w 6630249"/>
              <a:gd name="connsiteY1537" fmla="*/ 3763455 h 6750795"/>
              <a:gd name="connsiteX1538" fmla="*/ 5601728 w 6630249"/>
              <a:gd name="connsiteY1538" fmla="*/ 3765259 h 6750795"/>
              <a:gd name="connsiteX1539" fmla="*/ 5605335 w 6630249"/>
              <a:gd name="connsiteY1539" fmla="*/ 3763455 h 6750795"/>
              <a:gd name="connsiteX1540" fmla="*/ 5758185 w 6630249"/>
              <a:gd name="connsiteY1540" fmla="*/ 3757565 h 6750795"/>
              <a:gd name="connsiteX1541" fmla="*/ 5758185 w 6630249"/>
              <a:gd name="connsiteY1541" fmla="*/ 3757565 h 6750795"/>
              <a:gd name="connsiteX1542" fmla="*/ 642706 w 6630249"/>
              <a:gd name="connsiteY1542" fmla="*/ 3718639 h 6750795"/>
              <a:gd name="connsiteX1543" fmla="*/ 623269 w 6630249"/>
              <a:gd name="connsiteY1543" fmla="*/ 3721655 h 6750795"/>
              <a:gd name="connsiteX1544" fmla="*/ 684826 w 6630249"/>
              <a:gd name="connsiteY1544" fmla="*/ 3819121 h 6750795"/>
              <a:gd name="connsiteX1545" fmla="*/ 718170 w 6630249"/>
              <a:gd name="connsiteY1545" fmla="*/ 3793472 h 6750795"/>
              <a:gd name="connsiteX1546" fmla="*/ 642706 w 6630249"/>
              <a:gd name="connsiteY1546" fmla="*/ 3718639 h 6750795"/>
              <a:gd name="connsiteX1547" fmla="*/ 5699194 w 6630249"/>
              <a:gd name="connsiteY1547" fmla="*/ 3698572 h 6750795"/>
              <a:gd name="connsiteX1548" fmla="*/ 5704323 w 6630249"/>
              <a:gd name="connsiteY1548" fmla="*/ 3698572 h 6750795"/>
              <a:gd name="connsiteX1549" fmla="*/ 5704323 w 6630249"/>
              <a:gd name="connsiteY1549" fmla="*/ 3703702 h 6750795"/>
              <a:gd name="connsiteX1550" fmla="*/ 5699194 w 6630249"/>
              <a:gd name="connsiteY1550" fmla="*/ 3703702 h 6750795"/>
              <a:gd name="connsiteX1551" fmla="*/ 5699194 w 6630249"/>
              <a:gd name="connsiteY1551" fmla="*/ 3698572 h 6750795"/>
              <a:gd name="connsiteX1552" fmla="*/ 734120 w 6630249"/>
              <a:gd name="connsiteY1552" fmla="*/ 3689113 h 6750795"/>
              <a:gd name="connsiteX1553" fmla="*/ 710475 w 6630249"/>
              <a:gd name="connsiteY1553" fmla="*/ 3701136 h 6750795"/>
              <a:gd name="connsiteX1554" fmla="*/ 792552 w 6630249"/>
              <a:gd name="connsiteY1554" fmla="*/ 3739609 h 6750795"/>
              <a:gd name="connsiteX1555" fmla="*/ 734120 w 6630249"/>
              <a:gd name="connsiteY1555" fmla="*/ 3689113 h 6750795"/>
              <a:gd name="connsiteX1556" fmla="*/ 5758186 w 6630249"/>
              <a:gd name="connsiteY1556" fmla="*/ 3685747 h 6750795"/>
              <a:gd name="connsiteX1557" fmla="*/ 5778705 w 6630249"/>
              <a:gd name="connsiteY1557" fmla="*/ 3703702 h 6750795"/>
              <a:gd name="connsiteX1558" fmla="*/ 5773575 w 6630249"/>
              <a:gd name="connsiteY1558" fmla="*/ 3703702 h 6750795"/>
              <a:gd name="connsiteX1559" fmla="*/ 5758186 w 6630249"/>
              <a:gd name="connsiteY1559" fmla="*/ 3685747 h 6750795"/>
              <a:gd name="connsiteX1560" fmla="*/ 5447834 w 6630249"/>
              <a:gd name="connsiteY1560" fmla="*/ 3672922 h 6750795"/>
              <a:gd name="connsiteX1561" fmla="*/ 5468033 w 6630249"/>
              <a:gd name="connsiteY1561" fmla="*/ 3687991 h 6750795"/>
              <a:gd name="connsiteX1562" fmla="*/ 5469380 w 6630249"/>
              <a:gd name="connsiteY1562" fmla="*/ 3688960 h 6750795"/>
              <a:gd name="connsiteX1563" fmla="*/ 5468353 w 6630249"/>
              <a:gd name="connsiteY1563" fmla="*/ 3690877 h 6750795"/>
              <a:gd name="connsiteX1564" fmla="*/ 5455529 w 6630249"/>
              <a:gd name="connsiteY1564" fmla="*/ 3685747 h 6750795"/>
              <a:gd name="connsiteX1565" fmla="*/ 5459056 w 6630249"/>
              <a:gd name="connsiteY1565" fmla="*/ 3692159 h 6750795"/>
              <a:gd name="connsiteX1566" fmla="*/ 5459454 w 6630249"/>
              <a:gd name="connsiteY1566" fmla="*/ 3693754 h 6750795"/>
              <a:gd name="connsiteX1567" fmla="*/ 5458414 w 6630249"/>
              <a:gd name="connsiteY1567" fmla="*/ 3695365 h 6750795"/>
              <a:gd name="connsiteX1568" fmla="*/ 5452964 w 6630249"/>
              <a:gd name="connsiteY1568" fmla="*/ 3696006 h 6750795"/>
              <a:gd name="connsiteX1569" fmla="*/ 5447834 w 6630249"/>
              <a:gd name="connsiteY1569" fmla="*/ 3672922 h 6750795"/>
              <a:gd name="connsiteX1570" fmla="*/ 5154274 w 6630249"/>
              <a:gd name="connsiteY1570" fmla="*/ 3670037 h 6750795"/>
              <a:gd name="connsiteX1571" fmla="*/ 5150307 w 6630249"/>
              <a:gd name="connsiteY1571" fmla="*/ 3672923 h 6750795"/>
              <a:gd name="connsiteX1572" fmla="*/ 5154274 w 6630249"/>
              <a:gd name="connsiteY1572" fmla="*/ 3670037 h 6750795"/>
              <a:gd name="connsiteX1573" fmla="*/ 2416130 w 6630249"/>
              <a:gd name="connsiteY1573" fmla="*/ 3667792 h 6750795"/>
              <a:gd name="connsiteX1574" fmla="*/ 2411000 w 6630249"/>
              <a:gd name="connsiteY1574" fmla="*/ 3688312 h 6750795"/>
              <a:gd name="connsiteX1575" fmla="*/ 2393046 w 6630249"/>
              <a:gd name="connsiteY1575" fmla="*/ 3688312 h 6750795"/>
              <a:gd name="connsiteX1576" fmla="*/ 2372526 w 6630249"/>
              <a:gd name="connsiteY1576" fmla="*/ 3772953 h 6750795"/>
              <a:gd name="connsiteX1577" fmla="*/ 2341747 w 6630249"/>
              <a:gd name="connsiteY1577" fmla="*/ 3890938 h 6750795"/>
              <a:gd name="connsiteX1578" fmla="*/ 2352007 w 6630249"/>
              <a:gd name="connsiteY1578" fmla="*/ 3898633 h 6750795"/>
              <a:gd name="connsiteX1579" fmla="*/ 2398176 w 6630249"/>
              <a:gd name="connsiteY1579" fmla="*/ 3772953 h 6750795"/>
              <a:gd name="connsiteX1580" fmla="*/ 2408435 w 6630249"/>
              <a:gd name="connsiteY1580" fmla="*/ 3726785 h 6750795"/>
              <a:gd name="connsiteX1581" fmla="*/ 2408435 w 6630249"/>
              <a:gd name="connsiteY1581" fmla="*/ 3721655 h 6750795"/>
              <a:gd name="connsiteX1582" fmla="*/ 2411000 w 6630249"/>
              <a:gd name="connsiteY1582" fmla="*/ 3721655 h 6750795"/>
              <a:gd name="connsiteX1583" fmla="*/ 2416130 w 6630249"/>
              <a:gd name="connsiteY1583" fmla="*/ 3708831 h 6750795"/>
              <a:gd name="connsiteX1584" fmla="*/ 2405870 w 6630249"/>
              <a:gd name="connsiteY1584" fmla="*/ 3690877 h 6750795"/>
              <a:gd name="connsiteX1585" fmla="*/ 2418695 w 6630249"/>
              <a:gd name="connsiteY1585" fmla="*/ 3701136 h 6750795"/>
              <a:gd name="connsiteX1586" fmla="*/ 2428954 w 6630249"/>
              <a:gd name="connsiteY1586" fmla="*/ 3678052 h 6750795"/>
              <a:gd name="connsiteX1587" fmla="*/ 2434084 w 6630249"/>
              <a:gd name="connsiteY1587" fmla="*/ 3672922 h 6750795"/>
              <a:gd name="connsiteX1588" fmla="*/ 2428954 w 6630249"/>
              <a:gd name="connsiteY1588" fmla="*/ 3670357 h 6750795"/>
              <a:gd name="connsiteX1589" fmla="*/ 2416130 w 6630249"/>
              <a:gd name="connsiteY1589" fmla="*/ 3667792 h 6750795"/>
              <a:gd name="connsiteX1590" fmla="*/ 5436291 w 6630249"/>
              <a:gd name="connsiteY1590" fmla="*/ 3665549 h 6750795"/>
              <a:gd name="connsiteX1591" fmla="*/ 5442704 w 6630249"/>
              <a:gd name="connsiteY1591" fmla="*/ 3670359 h 6750795"/>
              <a:gd name="connsiteX1592" fmla="*/ 5429880 w 6630249"/>
              <a:gd name="connsiteY1592" fmla="*/ 3670359 h 6750795"/>
              <a:gd name="connsiteX1593" fmla="*/ 5436291 w 6630249"/>
              <a:gd name="connsiteY1593" fmla="*/ 3665549 h 6750795"/>
              <a:gd name="connsiteX1594" fmla="*/ 2572588 w 6630249"/>
              <a:gd name="connsiteY1594" fmla="*/ 3654968 h 6750795"/>
              <a:gd name="connsiteX1595" fmla="*/ 2567459 w 6630249"/>
              <a:gd name="connsiteY1595" fmla="*/ 3690877 h 6750795"/>
              <a:gd name="connsiteX1596" fmla="*/ 2570025 w 6630249"/>
              <a:gd name="connsiteY1596" fmla="*/ 3696006 h 6750795"/>
              <a:gd name="connsiteX1597" fmla="*/ 2572588 w 6630249"/>
              <a:gd name="connsiteY1597" fmla="*/ 3654968 h 6750795"/>
              <a:gd name="connsiteX1598" fmla="*/ 6168528 w 6630249"/>
              <a:gd name="connsiteY1598" fmla="*/ 3631524 h 6750795"/>
              <a:gd name="connsiteX1599" fmla="*/ 6166004 w 6630249"/>
              <a:gd name="connsiteY1599" fmla="*/ 3631885 h 6750795"/>
              <a:gd name="connsiteX1600" fmla="*/ 6168528 w 6630249"/>
              <a:gd name="connsiteY1600" fmla="*/ 3631524 h 6750795"/>
              <a:gd name="connsiteX1601" fmla="*/ 2544375 w 6630249"/>
              <a:gd name="connsiteY1601" fmla="*/ 3624189 h 6750795"/>
              <a:gd name="connsiteX1602" fmla="*/ 2544375 w 6630249"/>
              <a:gd name="connsiteY1602" fmla="*/ 3629319 h 6750795"/>
              <a:gd name="connsiteX1603" fmla="*/ 2546940 w 6630249"/>
              <a:gd name="connsiteY1603" fmla="*/ 3624189 h 6750795"/>
              <a:gd name="connsiteX1604" fmla="*/ 5409000 w 6630249"/>
              <a:gd name="connsiteY1604" fmla="*/ 3572211 h 6750795"/>
              <a:gd name="connsiteX1605" fmla="*/ 5409361 w 6630249"/>
              <a:gd name="connsiteY1605" fmla="*/ 3575457 h 6750795"/>
              <a:gd name="connsiteX1606" fmla="*/ 5409000 w 6630249"/>
              <a:gd name="connsiteY1606" fmla="*/ 3572211 h 6750795"/>
              <a:gd name="connsiteX1607" fmla="*/ 5406795 w 6630249"/>
              <a:gd name="connsiteY1607" fmla="*/ 3513909 h 6750795"/>
              <a:gd name="connsiteX1608" fmla="*/ 5399101 w 6630249"/>
              <a:gd name="connsiteY1608" fmla="*/ 3519039 h 6750795"/>
              <a:gd name="connsiteX1609" fmla="*/ 5406795 w 6630249"/>
              <a:gd name="connsiteY1609" fmla="*/ 3513909 h 6750795"/>
              <a:gd name="connsiteX1610" fmla="*/ 236010 w 6630249"/>
              <a:gd name="connsiteY1610" fmla="*/ 3456910 h 6750795"/>
              <a:gd name="connsiteX1611" fmla="*/ 225710 w 6630249"/>
              <a:gd name="connsiteY1611" fmla="*/ 3457471 h 6750795"/>
              <a:gd name="connsiteX1612" fmla="*/ 238535 w 6630249"/>
              <a:gd name="connsiteY1612" fmla="*/ 3490815 h 6750795"/>
              <a:gd name="connsiteX1613" fmla="*/ 236010 w 6630249"/>
              <a:gd name="connsiteY1613" fmla="*/ 3456910 h 6750795"/>
              <a:gd name="connsiteX1614" fmla="*/ 5750491 w 6630249"/>
              <a:gd name="connsiteY1614" fmla="*/ 3419009 h 6750795"/>
              <a:gd name="connsiteX1615" fmla="*/ 5737667 w 6630249"/>
              <a:gd name="connsiteY1615" fmla="*/ 3431830 h 6750795"/>
              <a:gd name="connsiteX1616" fmla="*/ 5750491 w 6630249"/>
              <a:gd name="connsiteY1616" fmla="*/ 3419009 h 6750795"/>
              <a:gd name="connsiteX1617" fmla="*/ 5724842 w 6630249"/>
              <a:gd name="connsiteY1617" fmla="*/ 3406179 h 6750795"/>
              <a:gd name="connsiteX1618" fmla="*/ 5724842 w 6630249"/>
              <a:gd name="connsiteY1618" fmla="*/ 3406179 h 6750795"/>
              <a:gd name="connsiteX1619" fmla="*/ 5819743 w 6630249"/>
              <a:gd name="connsiteY1619" fmla="*/ 3352319 h 6750795"/>
              <a:gd name="connsiteX1620" fmla="*/ 5804352 w 6630249"/>
              <a:gd name="connsiteY1620" fmla="*/ 3370275 h 6750795"/>
              <a:gd name="connsiteX1621" fmla="*/ 5819743 w 6630249"/>
              <a:gd name="connsiteY1621" fmla="*/ 3352319 h 6750795"/>
              <a:gd name="connsiteX1622" fmla="*/ 5822308 w 6630249"/>
              <a:gd name="connsiteY1622" fmla="*/ 3295889 h 6750795"/>
              <a:gd name="connsiteX1623" fmla="*/ 5819743 w 6630249"/>
              <a:gd name="connsiteY1623" fmla="*/ 3303579 h 6750795"/>
              <a:gd name="connsiteX1624" fmla="*/ 5822308 w 6630249"/>
              <a:gd name="connsiteY1624" fmla="*/ 3295889 h 6750795"/>
              <a:gd name="connsiteX1625" fmla="*/ 5801388 w 6630249"/>
              <a:gd name="connsiteY1625" fmla="*/ 3278095 h 6750795"/>
              <a:gd name="connsiteX1626" fmla="*/ 5801148 w 6630249"/>
              <a:gd name="connsiteY1626" fmla="*/ 3280499 h 6750795"/>
              <a:gd name="connsiteX1627" fmla="*/ 5799224 w 6630249"/>
              <a:gd name="connsiteY1627" fmla="*/ 3288194 h 6750795"/>
              <a:gd name="connsiteX1628" fmla="*/ 5763315 w 6630249"/>
              <a:gd name="connsiteY1628" fmla="*/ 3324098 h 6750795"/>
              <a:gd name="connsiteX1629" fmla="*/ 5776139 w 6630249"/>
              <a:gd name="connsiteY1629" fmla="*/ 3303580 h 6750795"/>
              <a:gd name="connsiteX1630" fmla="*/ 5799224 w 6630249"/>
              <a:gd name="connsiteY1630" fmla="*/ 3280499 h 6750795"/>
              <a:gd name="connsiteX1631" fmla="*/ 5801388 w 6630249"/>
              <a:gd name="connsiteY1631" fmla="*/ 3278095 h 6750795"/>
              <a:gd name="connsiteX1632" fmla="*/ 5742797 w 6630249"/>
              <a:gd name="connsiteY1632" fmla="*/ 3221512 h 6750795"/>
              <a:gd name="connsiteX1633" fmla="*/ 5742797 w 6630249"/>
              <a:gd name="connsiteY1633" fmla="*/ 3224077 h 6750795"/>
              <a:gd name="connsiteX1634" fmla="*/ 5742797 w 6630249"/>
              <a:gd name="connsiteY1634" fmla="*/ 3221512 h 6750795"/>
              <a:gd name="connsiteX1635" fmla="*/ 5701759 w 6630249"/>
              <a:gd name="connsiteY1635" fmla="*/ 3113795 h 6750795"/>
              <a:gd name="connsiteX1636" fmla="*/ 5706888 w 6630249"/>
              <a:gd name="connsiteY1636" fmla="*/ 3113795 h 6750795"/>
              <a:gd name="connsiteX1637" fmla="*/ 5706888 w 6630249"/>
              <a:gd name="connsiteY1637" fmla="*/ 3118926 h 6750795"/>
              <a:gd name="connsiteX1638" fmla="*/ 5701759 w 6630249"/>
              <a:gd name="connsiteY1638" fmla="*/ 3118926 h 6750795"/>
              <a:gd name="connsiteX1639" fmla="*/ 5701759 w 6630249"/>
              <a:gd name="connsiteY1639" fmla="*/ 3113795 h 6750795"/>
              <a:gd name="connsiteX1640" fmla="*/ 5778304 w 6630249"/>
              <a:gd name="connsiteY1640" fmla="*/ 3030675 h 6750795"/>
              <a:gd name="connsiteX1641" fmla="*/ 5776140 w 6630249"/>
              <a:gd name="connsiteY1641" fmla="*/ 3034278 h 6750795"/>
              <a:gd name="connsiteX1642" fmla="*/ 5778304 w 6630249"/>
              <a:gd name="connsiteY1642" fmla="*/ 3030675 h 6750795"/>
              <a:gd name="connsiteX1643" fmla="*/ 5788965 w 6630249"/>
              <a:gd name="connsiteY1643" fmla="*/ 3000946 h 6750795"/>
              <a:gd name="connsiteX1644" fmla="*/ 5788965 w 6630249"/>
              <a:gd name="connsiteY1644" fmla="*/ 3013762 h 6750795"/>
              <a:gd name="connsiteX1645" fmla="*/ 5788965 w 6630249"/>
              <a:gd name="connsiteY1645" fmla="*/ 3000946 h 6750795"/>
              <a:gd name="connsiteX1646" fmla="*/ 5406795 w 6630249"/>
              <a:gd name="connsiteY1646" fmla="*/ 3000946 h 6750795"/>
              <a:gd name="connsiteX1647" fmla="*/ 5427315 w 6630249"/>
              <a:gd name="connsiteY1647" fmla="*/ 3006074 h 6750795"/>
              <a:gd name="connsiteX1648" fmla="*/ 5414490 w 6630249"/>
              <a:gd name="connsiteY1648" fmla="*/ 3126618 h 6750795"/>
              <a:gd name="connsiteX1649" fmla="*/ 5401666 w 6630249"/>
              <a:gd name="connsiteY1649" fmla="*/ 3085583 h 6750795"/>
              <a:gd name="connsiteX1650" fmla="*/ 5406795 w 6630249"/>
              <a:gd name="connsiteY1650" fmla="*/ 3000946 h 6750795"/>
              <a:gd name="connsiteX1651" fmla="*/ 5614552 w 6630249"/>
              <a:gd name="connsiteY1651" fmla="*/ 2870144 h 6750795"/>
              <a:gd name="connsiteX1652" fmla="*/ 5619681 w 6630249"/>
              <a:gd name="connsiteY1652" fmla="*/ 2875265 h 6750795"/>
              <a:gd name="connsiteX1653" fmla="*/ 5617116 w 6630249"/>
              <a:gd name="connsiteY1653" fmla="*/ 2877832 h 6750795"/>
              <a:gd name="connsiteX1654" fmla="*/ 5614552 w 6630249"/>
              <a:gd name="connsiteY1654" fmla="*/ 2870144 h 6750795"/>
              <a:gd name="connsiteX1655" fmla="*/ 6471226 w 6630249"/>
              <a:gd name="connsiteY1655" fmla="*/ 2775232 h 6750795"/>
              <a:gd name="connsiteX1656" fmla="*/ 6468661 w 6630249"/>
              <a:gd name="connsiteY1656" fmla="*/ 2790617 h 6750795"/>
              <a:gd name="connsiteX1657" fmla="*/ 6471226 w 6630249"/>
              <a:gd name="connsiteY1657" fmla="*/ 2775232 h 6750795"/>
              <a:gd name="connsiteX1658" fmla="*/ 5965942 w 6630249"/>
              <a:gd name="connsiteY1658" fmla="*/ 2677776 h 6750795"/>
              <a:gd name="connsiteX1659" fmla="*/ 5963377 w 6630249"/>
              <a:gd name="connsiteY1659" fmla="*/ 2695733 h 6750795"/>
              <a:gd name="connsiteX1660" fmla="*/ 5965942 w 6630249"/>
              <a:gd name="connsiteY1660" fmla="*/ 2677776 h 6750795"/>
              <a:gd name="connsiteX1661" fmla="*/ 5063100 w 6630249"/>
              <a:gd name="connsiteY1661" fmla="*/ 2662358 h 6750795"/>
              <a:gd name="connsiteX1662" fmla="*/ 5032321 w 6630249"/>
              <a:gd name="connsiteY1662" fmla="*/ 2716221 h 6750795"/>
              <a:gd name="connsiteX1663" fmla="*/ 5065665 w 6630249"/>
              <a:gd name="connsiteY1663" fmla="*/ 2703397 h 6750795"/>
              <a:gd name="connsiteX1664" fmla="*/ 5063100 w 6630249"/>
              <a:gd name="connsiteY1664" fmla="*/ 2662358 h 6750795"/>
              <a:gd name="connsiteX1665" fmla="*/ 4864802 w 6630249"/>
              <a:gd name="connsiteY1665" fmla="*/ 2649316 h 6750795"/>
              <a:gd name="connsiteX1666" fmla="*/ 4860474 w 6630249"/>
              <a:gd name="connsiteY1666" fmla="*/ 2657252 h 6750795"/>
              <a:gd name="connsiteX1667" fmla="*/ 4860474 w 6630249"/>
              <a:gd name="connsiteY1667" fmla="*/ 2649557 h 6750795"/>
              <a:gd name="connsiteX1668" fmla="*/ 4864802 w 6630249"/>
              <a:gd name="connsiteY1668" fmla="*/ 2649316 h 6750795"/>
              <a:gd name="connsiteX1669" fmla="*/ 4973329 w 6630249"/>
              <a:gd name="connsiteY1669" fmla="*/ 2646990 h 6750795"/>
              <a:gd name="connsiteX1670" fmla="*/ 4973329 w 6630249"/>
              <a:gd name="connsiteY1670" fmla="*/ 2646990 h 6750795"/>
              <a:gd name="connsiteX1671" fmla="*/ 6619990 w 6630249"/>
              <a:gd name="connsiteY1671" fmla="*/ 2608505 h 6750795"/>
              <a:gd name="connsiteX1672" fmla="*/ 6596905 w 6630249"/>
              <a:gd name="connsiteY1672" fmla="*/ 2636722 h 6750795"/>
              <a:gd name="connsiteX1673" fmla="*/ 6619990 w 6630249"/>
              <a:gd name="connsiteY1673" fmla="*/ 2608505 h 6750795"/>
              <a:gd name="connsiteX1674" fmla="*/ 6496875 w 6630249"/>
              <a:gd name="connsiteY1674" fmla="*/ 2572610 h 6750795"/>
              <a:gd name="connsiteX1675" fmla="*/ 6489181 w 6630249"/>
              <a:gd name="connsiteY1675" fmla="*/ 2580304 h 6750795"/>
              <a:gd name="connsiteX1676" fmla="*/ 6496875 w 6630249"/>
              <a:gd name="connsiteY1676" fmla="*/ 2572610 h 6750795"/>
              <a:gd name="connsiteX1677" fmla="*/ 5020138 w 6630249"/>
              <a:gd name="connsiteY1677" fmla="*/ 2570047 h 6750795"/>
              <a:gd name="connsiteX1678" fmla="*/ 5032321 w 6630249"/>
              <a:gd name="connsiteY1678" fmla="*/ 2570047 h 6750795"/>
              <a:gd name="connsiteX1679" fmla="*/ 5019496 w 6630249"/>
              <a:gd name="connsiteY1679" fmla="*/ 2590560 h 6750795"/>
              <a:gd name="connsiteX1680" fmla="*/ 5011802 w 6630249"/>
              <a:gd name="connsiteY1680" fmla="*/ 2585431 h 6750795"/>
              <a:gd name="connsiteX1681" fmla="*/ 5020138 w 6630249"/>
              <a:gd name="connsiteY1681" fmla="*/ 2570047 h 6750795"/>
              <a:gd name="connsiteX1682" fmla="*/ 6040324 w 6630249"/>
              <a:gd name="connsiteY1682" fmla="*/ 2562996 h 6750795"/>
              <a:gd name="connsiteX1683" fmla="*/ 6042889 w 6630249"/>
              <a:gd name="connsiteY1683" fmla="*/ 2564920 h 6750795"/>
              <a:gd name="connsiteX1684" fmla="*/ 6037760 w 6630249"/>
              <a:gd name="connsiteY1684" fmla="*/ 2564920 h 6750795"/>
              <a:gd name="connsiteX1685" fmla="*/ 6040324 w 6630249"/>
              <a:gd name="connsiteY1685" fmla="*/ 2562996 h 6750795"/>
              <a:gd name="connsiteX1686" fmla="*/ 6338894 w 6630249"/>
              <a:gd name="connsiteY1686" fmla="*/ 2562034 h 6750795"/>
              <a:gd name="connsiteX1687" fmla="*/ 6335287 w 6630249"/>
              <a:gd name="connsiteY1687" fmla="*/ 2564920 h 6750795"/>
              <a:gd name="connsiteX1688" fmla="*/ 6338894 w 6630249"/>
              <a:gd name="connsiteY1688" fmla="*/ 2562034 h 6750795"/>
              <a:gd name="connsiteX1689" fmla="*/ 5891561 w 6630249"/>
              <a:gd name="connsiteY1689" fmla="*/ 2534138 h 6750795"/>
              <a:gd name="connsiteX1690" fmla="*/ 5886430 w 6630249"/>
              <a:gd name="connsiteY1690" fmla="*/ 2546960 h 6750795"/>
              <a:gd name="connsiteX1691" fmla="*/ 5891561 w 6630249"/>
              <a:gd name="connsiteY1691" fmla="*/ 2534138 h 6750795"/>
              <a:gd name="connsiteX1692" fmla="*/ 6448142 w 6630249"/>
              <a:gd name="connsiteY1692" fmla="*/ 2477734 h 6750795"/>
              <a:gd name="connsiteX1693" fmla="*/ 6427622 w 6630249"/>
              <a:gd name="connsiteY1693" fmla="*/ 2480297 h 6750795"/>
              <a:gd name="connsiteX1694" fmla="*/ 6448142 w 6630249"/>
              <a:gd name="connsiteY1694" fmla="*/ 2477734 h 6750795"/>
              <a:gd name="connsiteX1695" fmla="*/ 6404178 w 6630249"/>
              <a:gd name="connsiteY1695" fmla="*/ 2465291 h 6750795"/>
              <a:gd name="connsiteX1696" fmla="*/ 6404539 w 6630249"/>
              <a:gd name="connsiteY1696" fmla="*/ 2467456 h 6750795"/>
              <a:gd name="connsiteX1697" fmla="*/ 6404178 w 6630249"/>
              <a:gd name="connsiteY1697" fmla="*/ 2465291 h 6750795"/>
              <a:gd name="connsiteX1698" fmla="*/ 6487657 w 6630249"/>
              <a:gd name="connsiteY1698" fmla="*/ 2448816 h 6750795"/>
              <a:gd name="connsiteX1699" fmla="*/ 6484051 w 6630249"/>
              <a:gd name="connsiteY1699" fmla="*/ 2452065 h 6750795"/>
              <a:gd name="connsiteX1700" fmla="*/ 6487657 w 6630249"/>
              <a:gd name="connsiteY1700" fmla="*/ 2448816 h 6750795"/>
              <a:gd name="connsiteX1701" fmla="*/ 5481178 w 6630249"/>
              <a:gd name="connsiteY1701" fmla="*/ 2374807 h 6750795"/>
              <a:gd name="connsiteX1702" fmla="*/ 5483742 w 6630249"/>
              <a:gd name="connsiteY1702" fmla="*/ 2377693 h 6750795"/>
              <a:gd name="connsiteX1703" fmla="*/ 5478613 w 6630249"/>
              <a:gd name="connsiteY1703" fmla="*/ 2377693 h 6750795"/>
              <a:gd name="connsiteX1704" fmla="*/ 5481178 w 6630249"/>
              <a:gd name="connsiteY1704" fmla="*/ 2374807 h 6750795"/>
              <a:gd name="connsiteX1705" fmla="*/ 2131426 w 6630249"/>
              <a:gd name="connsiteY1705" fmla="*/ 2367394 h 6750795"/>
              <a:gd name="connsiteX1706" fmla="*/ 2136556 w 6630249"/>
              <a:gd name="connsiteY1706" fmla="*/ 2408433 h 6750795"/>
              <a:gd name="connsiteX1707" fmla="*/ 2131426 w 6630249"/>
              <a:gd name="connsiteY1707" fmla="*/ 2367394 h 6750795"/>
              <a:gd name="connsiteX1708" fmla="*/ 5024587 w 6630249"/>
              <a:gd name="connsiteY1708" fmla="*/ 2353202 h 6750795"/>
              <a:gd name="connsiteX1709" fmla="*/ 5022062 w 6630249"/>
              <a:gd name="connsiteY1709" fmla="*/ 2357174 h 6750795"/>
              <a:gd name="connsiteX1710" fmla="*/ 5024587 w 6630249"/>
              <a:gd name="connsiteY1710" fmla="*/ 2353202 h 6750795"/>
              <a:gd name="connsiteX1711" fmla="*/ 5073359 w 6630249"/>
              <a:gd name="connsiteY1711" fmla="*/ 2349464 h 6750795"/>
              <a:gd name="connsiteX1712" fmla="*/ 5075924 w 6630249"/>
              <a:gd name="connsiteY1712" fmla="*/ 2354595 h 6750795"/>
              <a:gd name="connsiteX1713" fmla="*/ 5083619 w 6630249"/>
              <a:gd name="connsiteY1713" fmla="*/ 2349464 h 6750795"/>
              <a:gd name="connsiteX1714" fmla="*/ 5078489 w 6630249"/>
              <a:gd name="connsiteY1714" fmla="*/ 2375116 h 6750795"/>
              <a:gd name="connsiteX1715" fmla="*/ 5073359 w 6630249"/>
              <a:gd name="connsiteY1715" fmla="*/ 2349464 h 6750795"/>
              <a:gd name="connsiteX1716" fmla="*/ 6437882 w 6630249"/>
              <a:gd name="connsiteY1716" fmla="*/ 2334085 h 6750795"/>
              <a:gd name="connsiteX1717" fmla="*/ 6425057 w 6630249"/>
              <a:gd name="connsiteY1717" fmla="*/ 2346909 h 6750795"/>
              <a:gd name="connsiteX1718" fmla="*/ 6437882 w 6630249"/>
              <a:gd name="connsiteY1718" fmla="*/ 2334085 h 6750795"/>
              <a:gd name="connsiteX1719" fmla="*/ 2110907 w 6630249"/>
              <a:gd name="connsiteY1719" fmla="*/ 2326357 h 6750795"/>
              <a:gd name="connsiteX1720" fmla="*/ 2116038 w 6630249"/>
              <a:gd name="connsiteY1720" fmla="*/ 2372525 h 6750795"/>
              <a:gd name="connsiteX1721" fmla="*/ 2110907 w 6630249"/>
              <a:gd name="connsiteY1721" fmla="*/ 2326357 h 6750795"/>
              <a:gd name="connsiteX1722" fmla="*/ 5581208 w 6630249"/>
              <a:gd name="connsiteY1722" fmla="*/ 2298167 h 6750795"/>
              <a:gd name="connsiteX1723" fmla="*/ 5599162 w 6630249"/>
              <a:gd name="connsiteY1723" fmla="*/ 2318692 h 6750795"/>
              <a:gd name="connsiteX1724" fmla="*/ 5573513 w 6630249"/>
              <a:gd name="connsiteY1724" fmla="*/ 2349478 h 6750795"/>
              <a:gd name="connsiteX1725" fmla="*/ 5581208 w 6630249"/>
              <a:gd name="connsiteY1725" fmla="*/ 2303298 h 6750795"/>
              <a:gd name="connsiteX1726" fmla="*/ 5581208 w 6630249"/>
              <a:gd name="connsiteY1726" fmla="*/ 2298167 h 6750795"/>
              <a:gd name="connsiteX1727" fmla="*/ 6496875 w 6630249"/>
              <a:gd name="connsiteY1727" fmla="*/ 2298160 h 6750795"/>
              <a:gd name="connsiteX1728" fmla="*/ 6502005 w 6630249"/>
              <a:gd name="connsiteY1728" fmla="*/ 2318681 h 6750795"/>
              <a:gd name="connsiteX1729" fmla="*/ 6494311 w 6630249"/>
              <a:gd name="connsiteY1729" fmla="*/ 2316116 h 6750795"/>
              <a:gd name="connsiteX1730" fmla="*/ 6496875 w 6630249"/>
              <a:gd name="connsiteY1730" fmla="*/ 2298160 h 6750795"/>
              <a:gd name="connsiteX1731" fmla="*/ 2114113 w 6630249"/>
              <a:gd name="connsiteY1731" fmla="*/ 2282114 h 6750795"/>
              <a:gd name="connsiteX1732" fmla="*/ 2116038 w 6630249"/>
              <a:gd name="connsiteY1732" fmla="*/ 2303274 h 6750795"/>
              <a:gd name="connsiteX1733" fmla="*/ 2114113 w 6630249"/>
              <a:gd name="connsiteY1733" fmla="*/ 2282114 h 6750795"/>
              <a:gd name="connsiteX1734" fmla="*/ 6345547 w 6630249"/>
              <a:gd name="connsiteY1734" fmla="*/ 2277645 h 6750795"/>
              <a:gd name="connsiteX1735" fmla="*/ 6340416 w 6630249"/>
              <a:gd name="connsiteY1735" fmla="*/ 2298167 h 6750795"/>
              <a:gd name="connsiteX1736" fmla="*/ 6345547 w 6630249"/>
              <a:gd name="connsiteY1736" fmla="*/ 2277645 h 6750795"/>
              <a:gd name="connsiteX1737" fmla="*/ 5686369 w 6630249"/>
              <a:gd name="connsiteY1737" fmla="*/ 2275080 h 6750795"/>
              <a:gd name="connsiteX1738" fmla="*/ 5691499 w 6630249"/>
              <a:gd name="connsiteY1738" fmla="*/ 2280209 h 6750795"/>
              <a:gd name="connsiteX1739" fmla="*/ 5691499 w 6630249"/>
              <a:gd name="connsiteY1739" fmla="*/ 2287907 h 6750795"/>
              <a:gd name="connsiteX1740" fmla="*/ 5683804 w 6630249"/>
              <a:gd name="connsiteY1740" fmla="*/ 2303298 h 6750795"/>
              <a:gd name="connsiteX1741" fmla="*/ 5678674 w 6630249"/>
              <a:gd name="connsiteY1741" fmla="*/ 2287907 h 6750795"/>
              <a:gd name="connsiteX1742" fmla="*/ 5686369 w 6630249"/>
              <a:gd name="connsiteY1742" fmla="*/ 2275080 h 6750795"/>
              <a:gd name="connsiteX1743" fmla="*/ 5026791 w 6630249"/>
              <a:gd name="connsiteY1743" fmla="*/ 2226736 h 6750795"/>
              <a:gd name="connsiteX1744" fmla="*/ 5024627 w 6630249"/>
              <a:gd name="connsiteY1744" fmla="*/ 2228902 h 6750795"/>
              <a:gd name="connsiteX1745" fmla="*/ 5026791 w 6630249"/>
              <a:gd name="connsiteY1745" fmla="*/ 2226736 h 6750795"/>
              <a:gd name="connsiteX1746" fmla="*/ 2446909 w 6630249"/>
              <a:gd name="connsiteY1746" fmla="*/ 2223762 h 6750795"/>
              <a:gd name="connsiteX1747" fmla="*/ 2418695 w 6630249"/>
              <a:gd name="connsiteY1747" fmla="*/ 2385350 h 6750795"/>
              <a:gd name="connsiteX1748" fmla="*/ 2393046 w 6630249"/>
              <a:gd name="connsiteY1748" fmla="*/ 2405868 h 6750795"/>
              <a:gd name="connsiteX1749" fmla="*/ 2495642 w 6630249"/>
              <a:gd name="connsiteY1749" fmla="*/ 2336616 h 6750795"/>
              <a:gd name="connsiteX1750" fmla="*/ 2446909 w 6630249"/>
              <a:gd name="connsiteY1750" fmla="*/ 2223762 h 6750795"/>
              <a:gd name="connsiteX1751" fmla="*/ 5081054 w 6630249"/>
              <a:gd name="connsiteY1751" fmla="*/ 2187853 h 6750795"/>
              <a:gd name="connsiteX1752" fmla="*/ 5078489 w 6630249"/>
              <a:gd name="connsiteY1752" fmla="*/ 2208377 h 6750795"/>
              <a:gd name="connsiteX1753" fmla="*/ 5081054 w 6630249"/>
              <a:gd name="connsiteY1753" fmla="*/ 2187853 h 6750795"/>
              <a:gd name="connsiteX1754" fmla="*/ 4178212 w 6630249"/>
              <a:gd name="connsiteY1754" fmla="*/ 2177595 h 6750795"/>
              <a:gd name="connsiteX1755" fmla="*/ 4185907 w 6630249"/>
              <a:gd name="connsiteY1755" fmla="*/ 2180160 h 6750795"/>
              <a:gd name="connsiteX1756" fmla="*/ 4175647 w 6630249"/>
              <a:gd name="connsiteY1756" fmla="*/ 2187851 h 6750795"/>
              <a:gd name="connsiteX1757" fmla="*/ 4178212 w 6630249"/>
              <a:gd name="connsiteY1757" fmla="*/ 2177595 h 6750795"/>
              <a:gd name="connsiteX1758" fmla="*/ 5088749 w 6630249"/>
              <a:gd name="connsiteY1758" fmla="*/ 2172478 h 6750795"/>
              <a:gd name="connsiteX1759" fmla="*/ 5086184 w 6630249"/>
              <a:gd name="connsiteY1759" fmla="*/ 2187853 h 6750795"/>
              <a:gd name="connsiteX1760" fmla="*/ 5088749 w 6630249"/>
              <a:gd name="connsiteY1760" fmla="*/ 2172478 h 6750795"/>
              <a:gd name="connsiteX1761" fmla="*/ 4258044 w 6630249"/>
              <a:gd name="connsiteY1761" fmla="*/ 2165427 h 6750795"/>
              <a:gd name="connsiteX1762" fmla="*/ 4262853 w 6630249"/>
              <a:gd name="connsiteY1762" fmla="*/ 2167349 h 6750795"/>
              <a:gd name="connsiteX1763" fmla="*/ 4255159 w 6630249"/>
              <a:gd name="connsiteY1763" fmla="*/ 2167349 h 6750795"/>
              <a:gd name="connsiteX1764" fmla="*/ 4258044 w 6630249"/>
              <a:gd name="connsiteY1764" fmla="*/ 2165427 h 6750795"/>
              <a:gd name="connsiteX1765" fmla="*/ 5840262 w 6630249"/>
              <a:gd name="connsiteY1765" fmla="*/ 2164786 h 6750795"/>
              <a:gd name="connsiteX1766" fmla="*/ 5832568 w 6630249"/>
              <a:gd name="connsiteY1766" fmla="*/ 2167349 h 6750795"/>
              <a:gd name="connsiteX1767" fmla="*/ 5840262 w 6630249"/>
              <a:gd name="connsiteY1767" fmla="*/ 2164786 h 6750795"/>
              <a:gd name="connsiteX1768" fmla="*/ 4998978 w 6630249"/>
              <a:gd name="connsiteY1768" fmla="*/ 2162224 h 6750795"/>
              <a:gd name="connsiteX1769" fmla="*/ 4998978 w 6630249"/>
              <a:gd name="connsiteY1769" fmla="*/ 2187856 h 6750795"/>
              <a:gd name="connsiteX1770" fmla="*/ 4998978 w 6630249"/>
              <a:gd name="connsiteY1770" fmla="*/ 2162224 h 6750795"/>
              <a:gd name="connsiteX1771" fmla="*/ 5101891 w 6630249"/>
              <a:gd name="connsiteY1771" fmla="*/ 2162072 h 6750795"/>
              <a:gd name="connsiteX1772" fmla="*/ 5101573 w 6630249"/>
              <a:gd name="connsiteY1772" fmla="*/ 2162210 h 6750795"/>
              <a:gd name="connsiteX1773" fmla="*/ 5101091 w 6630249"/>
              <a:gd name="connsiteY1773" fmla="*/ 2162133 h 6750795"/>
              <a:gd name="connsiteX1774" fmla="*/ 5201604 w 6630249"/>
              <a:gd name="connsiteY1774" fmla="*/ 2159651 h 6750795"/>
              <a:gd name="connsiteX1775" fmla="*/ 5186215 w 6630249"/>
              <a:gd name="connsiteY1775" fmla="*/ 2172472 h 6750795"/>
              <a:gd name="connsiteX1776" fmla="*/ 5201604 w 6630249"/>
              <a:gd name="connsiteY1776" fmla="*/ 2159651 h 6750795"/>
              <a:gd name="connsiteX1777" fmla="*/ 5132353 w 6630249"/>
              <a:gd name="connsiteY1777" fmla="*/ 2157089 h 6750795"/>
              <a:gd name="connsiteX1778" fmla="*/ 5081055 w 6630249"/>
              <a:gd name="connsiteY1778" fmla="*/ 2293030 h 6750795"/>
              <a:gd name="connsiteX1779" fmla="*/ 5083620 w 6630249"/>
              <a:gd name="connsiteY1779" fmla="*/ 2239161 h 6750795"/>
              <a:gd name="connsiteX1780" fmla="*/ 5081055 w 6630249"/>
              <a:gd name="connsiteY1780" fmla="*/ 2213505 h 6750795"/>
              <a:gd name="connsiteX1781" fmla="*/ 5086184 w 6630249"/>
              <a:gd name="connsiteY1781" fmla="*/ 2218637 h 6750795"/>
              <a:gd name="connsiteX1782" fmla="*/ 5083620 w 6630249"/>
              <a:gd name="connsiteY1782" fmla="*/ 2257119 h 6750795"/>
              <a:gd name="connsiteX1783" fmla="*/ 5132353 w 6630249"/>
              <a:gd name="connsiteY1783" fmla="*/ 2157089 h 6750795"/>
              <a:gd name="connsiteX1784" fmla="*/ 5071635 w 6630249"/>
              <a:gd name="connsiteY1784" fmla="*/ 2156079 h 6750795"/>
              <a:gd name="connsiteX1785" fmla="*/ 5078809 w 6630249"/>
              <a:gd name="connsiteY1785" fmla="*/ 2158683 h 6750795"/>
              <a:gd name="connsiteX1786" fmla="*/ 5101091 w 6630249"/>
              <a:gd name="connsiteY1786" fmla="*/ 2162133 h 6750795"/>
              <a:gd name="connsiteX1787" fmla="*/ 5091674 w 6630249"/>
              <a:gd name="connsiteY1787" fmla="*/ 2162890 h 6750795"/>
              <a:gd name="connsiteX1788" fmla="*/ 5073358 w 6630249"/>
              <a:gd name="connsiteY1788" fmla="*/ 2157081 h 6750795"/>
              <a:gd name="connsiteX1789" fmla="*/ 5071635 w 6630249"/>
              <a:gd name="connsiteY1789" fmla="*/ 2156079 h 6750795"/>
              <a:gd name="connsiteX1790" fmla="*/ 5619682 w 6630249"/>
              <a:gd name="connsiteY1790" fmla="*/ 2152606 h 6750795"/>
              <a:gd name="connsiteX1791" fmla="*/ 5622247 w 6630249"/>
              <a:gd name="connsiteY1791" fmla="*/ 2154529 h 6750795"/>
              <a:gd name="connsiteX1792" fmla="*/ 5617117 w 6630249"/>
              <a:gd name="connsiteY1792" fmla="*/ 2154529 h 6750795"/>
              <a:gd name="connsiteX1793" fmla="*/ 5619682 w 6630249"/>
              <a:gd name="connsiteY1793" fmla="*/ 2152606 h 6750795"/>
              <a:gd name="connsiteX1794" fmla="*/ 5019496 w 6630249"/>
              <a:gd name="connsiteY1794" fmla="*/ 2149398 h 6750795"/>
              <a:gd name="connsiteX1795" fmla="*/ 5006672 w 6630249"/>
              <a:gd name="connsiteY1795" fmla="*/ 2216074 h 6750795"/>
              <a:gd name="connsiteX1796" fmla="*/ 5019496 w 6630249"/>
              <a:gd name="connsiteY1796" fmla="*/ 2149398 h 6750795"/>
              <a:gd name="connsiteX1797" fmla="*/ 4952810 w 6630249"/>
              <a:gd name="connsiteY1797" fmla="*/ 2144257 h 6750795"/>
              <a:gd name="connsiteX1798" fmla="*/ 4952810 w 6630249"/>
              <a:gd name="connsiteY1798" fmla="*/ 2151951 h 6750795"/>
              <a:gd name="connsiteX1799" fmla="*/ 4952810 w 6630249"/>
              <a:gd name="connsiteY1799" fmla="*/ 2144257 h 6750795"/>
              <a:gd name="connsiteX1800" fmla="*/ 6496875 w 6630249"/>
              <a:gd name="connsiteY1800" fmla="*/ 2139143 h 6750795"/>
              <a:gd name="connsiteX1801" fmla="*/ 6491746 w 6630249"/>
              <a:gd name="connsiteY1801" fmla="*/ 2154530 h 6750795"/>
              <a:gd name="connsiteX1802" fmla="*/ 6496875 w 6630249"/>
              <a:gd name="connsiteY1802" fmla="*/ 2139143 h 6750795"/>
              <a:gd name="connsiteX1803" fmla="*/ 5137481 w 6630249"/>
              <a:gd name="connsiteY1803" fmla="*/ 2136563 h 6750795"/>
              <a:gd name="connsiteX1804" fmla="*/ 5112153 w 6630249"/>
              <a:gd name="connsiteY1804" fmla="*/ 2161246 h 6750795"/>
              <a:gd name="connsiteX1805" fmla="*/ 5101891 w 6630249"/>
              <a:gd name="connsiteY1805" fmla="*/ 2162072 h 6750795"/>
              <a:gd name="connsiteX1806" fmla="*/ 5124336 w 6630249"/>
              <a:gd name="connsiteY1806" fmla="*/ 2152274 h 6750795"/>
              <a:gd name="connsiteX1807" fmla="*/ 5137481 w 6630249"/>
              <a:gd name="connsiteY1807" fmla="*/ 2136563 h 6750795"/>
              <a:gd name="connsiteX1808" fmla="*/ 6619990 w 6630249"/>
              <a:gd name="connsiteY1808" fmla="*/ 2134015 h 6750795"/>
              <a:gd name="connsiteX1809" fmla="*/ 6625120 w 6630249"/>
              <a:gd name="connsiteY1809" fmla="*/ 2134015 h 6750795"/>
              <a:gd name="connsiteX1810" fmla="*/ 6625120 w 6630249"/>
              <a:gd name="connsiteY1810" fmla="*/ 2139143 h 6750795"/>
              <a:gd name="connsiteX1811" fmla="*/ 6619990 w 6630249"/>
              <a:gd name="connsiteY1811" fmla="*/ 2139143 h 6750795"/>
              <a:gd name="connsiteX1812" fmla="*/ 6619990 w 6630249"/>
              <a:gd name="connsiteY1812" fmla="*/ 2134015 h 6750795"/>
              <a:gd name="connsiteX1813" fmla="*/ 2836773 w 6630249"/>
              <a:gd name="connsiteY1813" fmla="*/ 2105806 h 6750795"/>
              <a:gd name="connsiteX1814" fmla="*/ 2847032 w 6630249"/>
              <a:gd name="connsiteY1814" fmla="*/ 2118632 h 6750795"/>
              <a:gd name="connsiteX1815" fmla="*/ 2836773 w 6630249"/>
              <a:gd name="connsiteY1815" fmla="*/ 2105806 h 6750795"/>
              <a:gd name="connsiteX1816" fmla="*/ 5147742 w 6630249"/>
              <a:gd name="connsiteY1816" fmla="*/ 2095534 h 6750795"/>
              <a:gd name="connsiteX1817" fmla="*/ 5142612 w 6630249"/>
              <a:gd name="connsiteY1817" fmla="*/ 2108361 h 6750795"/>
              <a:gd name="connsiteX1818" fmla="*/ 5147742 w 6630249"/>
              <a:gd name="connsiteY1818" fmla="*/ 2095534 h 6750795"/>
              <a:gd name="connsiteX1819" fmla="*/ 5255067 w 6630249"/>
              <a:gd name="connsiteY1819" fmla="*/ 2092603 h 6750795"/>
              <a:gd name="connsiteX1820" fmla="*/ 5252902 w 6630249"/>
              <a:gd name="connsiteY1820" fmla="*/ 2092963 h 6750795"/>
              <a:gd name="connsiteX1821" fmla="*/ 5255067 w 6630249"/>
              <a:gd name="connsiteY1821" fmla="*/ 2092603 h 6750795"/>
              <a:gd name="connsiteX1822" fmla="*/ 4129479 w 6630249"/>
              <a:gd name="connsiteY1822" fmla="*/ 2090399 h 6750795"/>
              <a:gd name="connsiteX1823" fmla="*/ 4129479 w 6630249"/>
              <a:gd name="connsiteY1823" fmla="*/ 2092966 h 6750795"/>
              <a:gd name="connsiteX1824" fmla="*/ 4129479 w 6630249"/>
              <a:gd name="connsiteY1824" fmla="*/ 2090399 h 6750795"/>
              <a:gd name="connsiteX1825" fmla="*/ 4119220 w 6630249"/>
              <a:gd name="connsiteY1825" fmla="*/ 2080144 h 6750795"/>
              <a:gd name="connsiteX1826" fmla="*/ 4126914 w 6630249"/>
              <a:gd name="connsiteY1826" fmla="*/ 2085272 h 6750795"/>
              <a:gd name="connsiteX1827" fmla="*/ 4119220 w 6630249"/>
              <a:gd name="connsiteY1827" fmla="*/ 2087840 h 6750795"/>
              <a:gd name="connsiteX1828" fmla="*/ 4119220 w 6630249"/>
              <a:gd name="connsiteY1828" fmla="*/ 2080144 h 6750795"/>
              <a:gd name="connsiteX1829" fmla="*/ 3926852 w 6630249"/>
              <a:gd name="connsiteY1829" fmla="*/ 2080128 h 6750795"/>
              <a:gd name="connsiteX1830" fmla="*/ 3921722 w 6630249"/>
              <a:gd name="connsiteY1830" fmla="*/ 2103211 h 6750795"/>
              <a:gd name="connsiteX1831" fmla="*/ 3960196 w 6630249"/>
              <a:gd name="connsiteY1831" fmla="*/ 2116035 h 6750795"/>
              <a:gd name="connsiteX1832" fmla="*/ 3955066 w 6630249"/>
              <a:gd name="connsiteY1832" fmla="*/ 2110906 h 6750795"/>
              <a:gd name="connsiteX1833" fmla="*/ 3962760 w 6630249"/>
              <a:gd name="connsiteY1833" fmla="*/ 2108341 h 6750795"/>
              <a:gd name="connsiteX1834" fmla="*/ 3955066 w 6630249"/>
              <a:gd name="connsiteY1834" fmla="*/ 2092951 h 6750795"/>
              <a:gd name="connsiteX1835" fmla="*/ 3939677 w 6630249"/>
              <a:gd name="connsiteY1835" fmla="*/ 2098082 h 6750795"/>
              <a:gd name="connsiteX1836" fmla="*/ 3934547 w 6630249"/>
              <a:gd name="connsiteY1836" fmla="*/ 2087822 h 6750795"/>
              <a:gd name="connsiteX1837" fmla="*/ 3929417 w 6630249"/>
              <a:gd name="connsiteY1837" fmla="*/ 2087822 h 6750795"/>
              <a:gd name="connsiteX1838" fmla="*/ 3926852 w 6630249"/>
              <a:gd name="connsiteY1838" fmla="*/ 2080128 h 6750795"/>
              <a:gd name="connsiteX1839" fmla="*/ 3919157 w 6630249"/>
              <a:gd name="connsiteY1839" fmla="*/ 2077563 h 6750795"/>
              <a:gd name="connsiteX1840" fmla="*/ 3918195 w 6630249"/>
              <a:gd name="connsiteY1840" fmla="*/ 2077883 h 6750795"/>
              <a:gd name="connsiteX1841" fmla="*/ 3918302 w 6630249"/>
              <a:gd name="connsiteY1841" fmla="*/ 2078133 h 6750795"/>
              <a:gd name="connsiteX1842" fmla="*/ 3917234 w 6630249"/>
              <a:gd name="connsiteY1842" fmla="*/ 2078845 h 6750795"/>
              <a:gd name="connsiteX1843" fmla="*/ 3919157 w 6630249"/>
              <a:gd name="connsiteY1843" fmla="*/ 2080128 h 6750795"/>
              <a:gd name="connsiteX1844" fmla="*/ 3916593 w 6630249"/>
              <a:gd name="connsiteY1844" fmla="*/ 2080128 h 6750795"/>
              <a:gd name="connsiteX1845" fmla="*/ 3901203 w 6630249"/>
              <a:gd name="connsiteY1845" fmla="*/ 2092951 h 6750795"/>
              <a:gd name="connsiteX1846" fmla="*/ 3903768 w 6630249"/>
              <a:gd name="connsiteY1846" fmla="*/ 2098082 h 6750795"/>
              <a:gd name="connsiteX1847" fmla="*/ 3916593 w 6630249"/>
              <a:gd name="connsiteY1847" fmla="*/ 2103211 h 6750795"/>
              <a:gd name="connsiteX1848" fmla="*/ 3919157 w 6630249"/>
              <a:gd name="connsiteY1848" fmla="*/ 2085258 h 6750795"/>
              <a:gd name="connsiteX1849" fmla="*/ 3919157 w 6630249"/>
              <a:gd name="connsiteY1849" fmla="*/ 2080128 h 6750795"/>
              <a:gd name="connsiteX1850" fmla="*/ 3918302 w 6630249"/>
              <a:gd name="connsiteY1850" fmla="*/ 2078133 h 6750795"/>
              <a:gd name="connsiteX1851" fmla="*/ 4121785 w 6630249"/>
              <a:gd name="connsiteY1851" fmla="*/ 2075009 h 6750795"/>
              <a:gd name="connsiteX1852" fmla="*/ 4130441 w 6630249"/>
              <a:gd name="connsiteY1852" fmla="*/ 2075009 h 6750795"/>
              <a:gd name="connsiteX1853" fmla="*/ 4137174 w 6630249"/>
              <a:gd name="connsiteY1853" fmla="*/ 2082704 h 6750795"/>
              <a:gd name="connsiteX1854" fmla="*/ 4121785 w 6630249"/>
              <a:gd name="connsiteY1854" fmla="*/ 2075009 h 6750795"/>
              <a:gd name="connsiteX1855" fmla="*/ 5140046 w 6630249"/>
              <a:gd name="connsiteY1855" fmla="*/ 2072452 h 6750795"/>
              <a:gd name="connsiteX1856" fmla="*/ 5140046 w 6630249"/>
              <a:gd name="connsiteY1856" fmla="*/ 2090405 h 6750795"/>
              <a:gd name="connsiteX1857" fmla="*/ 5140046 w 6630249"/>
              <a:gd name="connsiteY1857" fmla="*/ 2072452 h 6750795"/>
              <a:gd name="connsiteX1858" fmla="*/ 2364831 w 6630249"/>
              <a:gd name="connsiteY1858" fmla="*/ 2064738 h 6750795"/>
              <a:gd name="connsiteX1859" fmla="*/ 2369962 w 6630249"/>
              <a:gd name="connsiteY1859" fmla="*/ 2103211 h 6750795"/>
              <a:gd name="connsiteX1860" fmla="*/ 2375091 w 6630249"/>
              <a:gd name="connsiteY1860" fmla="*/ 2080128 h 6750795"/>
              <a:gd name="connsiteX1861" fmla="*/ 2364831 w 6630249"/>
              <a:gd name="connsiteY1861" fmla="*/ 2064738 h 6750795"/>
              <a:gd name="connsiteX1862" fmla="*/ 3942242 w 6630249"/>
              <a:gd name="connsiteY1862" fmla="*/ 2059609 h 6750795"/>
              <a:gd name="connsiteX1863" fmla="*/ 3931982 w 6630249"/>
              <a:gd name="connsiteY1863" fmla="*/ 2067302 h 6750795"/>
              <a:gd name="connsiteX1864" fmla="*/ 3939677 w 6630249"/>
              <a:gd name="connsiteY1864" fmla="*/ 2072433 h 6750795"/>
              <a:gd name="connsiteX1865" fmla="*/ 3942242 w 6630249"/>
              <a:gd name="connsiteY1865" fmla="*/ 2059609 h 6750795"/>
              <a:gd name="connsiteX1866" fmla="*/ 3898638 w 6630249"/>
              <a:gd name="connsiteY1866" fmla="*/ 2057044 h 6750795"/>
              <a:gd name="connsiteX1867" fmla="*/ 3896073 w 6630249"/>
              <a:gd name="connsiteY1867" fmla="*/ 2062174 h 6750795"/>
              <a:gd name="connsiteX1868" fmla="*/ 3901203 w 6630249"/>
              <a:gd name="connsiteY1868" fmla="*/ 2057044 h 6750795"/>
              <a:gd name="connsiteX1869" fmla="*/ 3898638 w 6630249"/>
              <a:gd name="connsiteY1869" fmla="*/ 2057044 h 6750795"/>
              <a:gd name="connsiteX1870" fmla="*/ 4437266 w 6630249"/>
              <a:gd name="connsiteY1870" fmla="*/ 2054500 h 6750795"/>
              <a:gd name="connsiteX1871" fmla="*/ 4442396 w 6630249"/>
              <a:gd name="connsiteY1871" fmla="*/ 2054500 h 6750795"/>
              <a:gd name="connsiteX1872" fmla="*/ 4442396 w 6630249"/>
              <a:gd name="connsiteY1872" fmla="*/ 2059635 h 6750795"/>
              <a:gd name="connsiteX1873" fmla="*/ 4437266 w 6630249"/>
              <a:gd name="connsiteY1873" fmla="*/ 2059635 h 6750795"/>
              <a:gd name="connsiteX1874" fmla="*/ 4437266 w 6630249"/>
              <a:gd name="connsiteY1874" fmla="*/ 2054500 h 6750795"/>
              <a:gd name="connsiteX1875" fmla="*/ 5145176 w 6630249"/>
              <a:gd name="connsiteY1875" fmla="*/ 2051935 h 6750795"/>
              <a:gd name="connsiteX1876" fmla="*/ 5145176 w 6630249"/>
              <a:gd name="connsiteY1876" fmla="*/ 2064764 h 6750795"/>
              <a:gd name="connsiteX1877" fmla="*/ 5145176 w 6630249"/>
              <a:gd name="connsiteY1877" fmla="*/ 2051935 h 6750795"/>
              <a:gd name="connsiteX1878" fmla="*/ 3916593 w 6630249"/>
              <a:gd name="connsiteY1878" fmla="*/ 2036525 h 6750795"/>
              <a:gd name="connsiteX1879" fmla="*/ 3911463 w 6630249"/>
              <a:gd name="connsiteY1879" fmla="*/ 2041654 h 6750795"/>
              <a:gd name="connsiteX1880" fmla="*/ 3916593 w 6630249"/>
              <a:gd name="connsiteY1880" fmla="*/ 2039090 h 6750795"/>
              <a:gd name="connsiteX1881" fmla="*/ 3919157 w 6630249"/>
              <a:gd name="connsiteY1881" fmla="*/ 2031396 h 6750795"/>
              <a:gd name="connsiteX1882" fmla="*/ 3916593 w 6630249"/>
              <a:gd name="connsiteY1882" fmla="*/ 2033960 h 6750795"/>
              <a:gd name="connsiteX1883" fmla="*/ 3921722 w 6630249"/>
              <a:gd name="connsiteY1883" fmla="*/ 2039090 h 6750795"/>
              <a:gd name="connsiteX1884" fmla="*/ 3919157 w 6630249"/>
              <a:gd name="connsiteY1884" fmla="*/ 2031396 h 6750795"/>
              <a:gd name="connsiteX1885" fmla="*/ 3885494 w 6630249"/>
              <a:gd name="connsiteY1885" fmla="*/ 2023129 h 6750795"/>
              <a:gd name="connsiteX1886" fmla="*/ 3888379 w 6630249"/>
              <a:gd name="connsiteY1886" fmla="*/ 2031423 h 6750795"/>
              <a:gd name="connsiteX1887" fmla="*/ 3880684 w 6630249"/>
              <a:gd name="connsiteY1887" fmla="*/ 2023727 h 6750795"/>
              <a:gd name="connsiteX1888" fmla="*/ 3885494 w 6630249"/>
              <a:gd name="connsiteY1888" fmla="*/ 2023129 h 6750795"/>
              <a:gd name="connsiteX1889" fmla="*/ 5178521 w 6630249"/>
              <a:gd name="connsiteY1889" fmla="*/ 2013462 h 6750795"/>
              <a:gd name="connsiteX1890" fmla="*/ 5150307 w 6630249"/>
              <a:gd name="connsiteY1890" fmla="*/ 2090399 h 6750795"/>
              <a:gd name="connsiteX1891" fmla="*/ 5178521 w 6630249"/>
              <a:gd name="connsiteY1891" fmla="*/ 2013462 h 6750795"/>
              <a:gd name="connsiteX1892" fmla="*/ 5065665 w 6630249"/>
              <a:gd name="connsiteY1892" fmla="*/ 2008330 h 6750795"/>
              <a:gd name="connsiteX1893" fmla="*/ 5078489 w 6630249"/>
              <a:gd name="connsiteY1893" fmla="*/ 2046798 h 6750795"/>
              <a:gd name="connsiteX1894" fmla="*/ 5055405 w 6630249"/>
              <a:gd name="connsiteY1894" fmla="*/ 2046798 h 6750795"/>
              <a:gd name="connsiteX1895" fmla="*/ 5052840 w 6630249"/>
              <a:gd name="connsiteY1895" fmla="*/ 2044233 h 6750795"/>
              <a:gd name="connsiteX1896" fmla="*/ 5065665 w 6630249"/>
              <a:gd name="connsiteY1896" fmla="*/ 2008330 h 6750795"/>
              <a:gd name="connsiteX1897" fmla="*/ 2334053 w 6630249"/>
              <a:gd name="connsiteY1897" fmla="*/ 2005745 h 6750795"/>
              <a:gd name="connsiteX1898" fmla="*/ 2357578 w 6630249"/>
              <a:gd name="connsiteY1898" fmla="*/ 2042104 h 6750795"/>
              <a:gd name="connsiteX1899" fmla="*/ 2357137 w 6630249"/>
              <a:gd name="connsiteY1899" fmla="*/ 2044219 h 6750795"/>
              <a:gd name="connsiteX1900" fmla="*/ 2334053 w 6630249"/>
              <a:gd name="connsiteY1900" fmla="*/ 2005745 h 6750795"/>
              <a:gd name="connsiteX1901" fmla="*/ 5104138 w 6630249"/>
              <a:gd name="connsiteY1901" fmla="*/ 1995514 h 6750795"/>
              <a:gd name="connsiteX1902" fmla="*/ 5109268 w 6630249"/>
              <a:gd name="connsiteY1902" fmla="*/ 1995514 h 6750795"/>
              <a:gd name="connsiteX1903" fmla="*/ 5109268 w 6630249"/>
              <a:gd name="connsiteY1903" fmla="*/ 2000642 h 6750795"/>
              <a:gd name="connsiteX1904" fmla="*/ 5104138 w 6630249"/>
              <a:gd name="connsiteY1904" fmla="*/ 2000642 h 6750795"/>
              <a:gd name="connsiteX1905" fmla="*/ 5104138 w 6630249"/>
              <a:gd name="connsiteY1905" fmla="*/ 1995514 h 6750795"/>
              <a:gd name="connsiteX1906" fmla="*/ 2375091 w 6630249"/>
              <a:gd name="connsiteY1906" fmla="*/ 1995486 h 6750795"/>
              <a:gd name="connsiteX1907" fmla="*/ 2367396 w 6630249"/>
              <a:gd name="connsiteY1907" fmla="*/ 2046783 h 6750795"/>
              <a:gd name="connsiteX1908" fmla="*/ 2380221 w 6630249"/>
              <a:gd name="connsiteY1908" fmla="*/ 2069868 h 6750795"/>
              <a:gd name="connsiteX1909" fmla="*/ 2400741 w 6630249"/>
              <a:gd name="connsiteY1909" fmla="*/ 2033960 h 6750795"/>
              <a:gd name="connsiteX1910" fmla="*/ 2380221 w 6630249"/>
              <a:gd name="connsiteY1910" fmla="*/ 2018570 h 6750795"/>
              <a:gd name="connsiteX1911" fmla="*/ 2375091 w 6630249"/>
              <a:gd name="connsiteY1911" fmla="*/ 1995486 h 6750795"/>
              <a:gd name="connsiteX1912" fmla="*/ 4732670 w 6630249"/>
              <a:gd name="connsiteY1912" fmla="*/ 1964606 h 6750795"/>
              <a:gd name="connsiteX1913" fmla="*/ 4737358 w 6630249"/>
              <a:gd name="connsiteY1913" fmla="*/ 1980115 h 6750795"/>
              <a:gd name="connsiteX1914" fmla="*/ 4729664 w 6630249"/>
              <a:gd name="connsiteY1914" fmla="*/ 1967290 h 6750795"/>
              <a:gd name="connsiteX1915" fmla="*/ 4732670 w 6630249"/>
              <a:gd name="connsiteY1915" fmla="*/ 1964606 h 6750795"/>
              <a:gd name="connsiteX1916" fmla="*/ 4729664 w 6630249"/>
              <a:gd name="connsiteY1916" fmla="*/ 1957041 h 6750795"/>
              <a:gd name="connsiteX1917" fmla="*/ 4734793 w 6630249"/>
              <a:gd name="connsiteY1917" fmla="*/ 1957041 h 6750795"/>
              <a:gd name="connsiteX1918" fmla="*/ 4734793 w 6630249"/>
              <a:gd name="connsiteY1918" fmla="*/ 1962170 h 6750795"/>
              <a:gd name="connsiteX1919" fmla="*/ 4729664 w 6630249"/>
              <a:gd name="connsiteY1919" fmla="*/ 1962170 h 6750795"/>
              <a:gd name="connsiteX1920" fmla="*/ 4729664 w 6630249"/>
              <a:gd name="connsiteY1920" fmla="*/ 1957041 h 6750795"/>
              <a:gd name="connsiteX1921" fmla="*/ 5070795 w 6630249"/>
              <a:gd name="connsiteY1921" fmla="*/ 1954476 h 6750795"/>
              <a:gd name="connsiteX1922" fmla="*/ 5073359 w 6630249"/>
              <a:gd name="connsiteY1922" fmla="*/ 1980125 h 6750795"/>
              <a:gd name="connsiteX1923" fmla="*/ 5070795 w 6630249"/>
              <a:gd name="connsiteY1923" fmla="*/ 1954476 h 6750795"/>
              <a:gd name="connsiteX1924" fmla="*/ 4047402 w 6630249"/>
              <a:gd name="connsiteY1924" fmla="*/ 1951883 h 6750795"/>
              <a:gd name="connsiteX1925" fmla="*/ 4042272 w 6630249"/>
              <a:gd name="connsiteY1925" fmla="*/ 1957013 h 6750795"/>
              <a:gd name="connsiteX1926" fmla="*/ 4044837 w 6630249"/>
              <a:gd name="connsiteY1926" fmla="*/ 1962143 h 6750795"/>
              <a:gd name="connsiteX1927" fmla="*/ 4047402 w 6630249"/>
              <a:gd name="connsiteY1927" fmla="*/ 1951883 h 6750795"/>
              <a:gd name="connsiteX1928" fmla="*/ 4757878 w 6630249"/>
              <a:gd name="connsiteY1928" fmla="*/ 1946763 h 6750795"/>
              <a:gd name="connsiteX1929" fmla="*/ 4763008 w 6630249"/>
              <a:gd name="connsiteY1929" fmla="*/ 1957025 h 6750795"/>
              <a:gd name="connsiteX1930" fmla="*/ 4757878 w 6630249"/>
              <a:gd name="connsiteY1930" fmla="*/ 1946763 h 6750795"/>
              <a:gd name="connsiteX1931" fmla="*/ 6584081 w 6630249"/>
              <a:gd name="connsiteY1931" fmla="*/ 1941649 h 6750795"/>
              <a:gd name="connsiteX1932" fmla="*/ 6568691 w 6630249"/>
              <a:gd name="connsiteY1932" fmla="*/ 1972431 h 6750795"/>
              <a:gd name="connsiteX1933" fmla="*/ 6584081 w 6630249"/>
              <a:gd name="connsiteY1933" fmla="*/ 1941649 h 6750795"/>
              <a:gd name="connsiteX1934" fmla="*/ 1367088 w 6630249"/>
              <a:gd name="connsiteY1934" fmla="*/ 1939059 h 6750795"/>
              <a:gd name="connsiteX1935" fmla="*/ 1354263 w 6630249"/>
              <a:gd name="connsiteY1935" fmla="*/ 1982662 h 6750795"/>
              <a:gd name="connsiteX1936" fmla="*/ 1367088 w 6630249"/>
              <a:gd name="connsiteY1936" fmla="*/ 1939059 h 6750795"/>
              <a:gd name="connsiteX1937" fmla="*/ 3890944 w 6630249"/>
              <a:gd name="connsiteY1937" fmla="*/ 1936517 h 6750795"/>
              <a:gd name="connsiteX1938" fmla="*/ 3898638 w 6630249"/>
              <a:gd name="connsiteY1938" fmla="*/ 1954476 h 6750795"/>
              <a:gd name="connsiteX1939" fmla="*/ 3890944 w 6630249"/>
              <a:gd name="connsiteY1939" fmla="*/ 1936517 h 6750795"/>
              <a:gd name="connsiteX1940" fmla="*/ 5564893 w 6630249"/>
              <a:gd name="connsiteY1940" fmla="*/ 1920791 h 6750795"/>
              <a:gd name="connsiteX1941" fmla="*/ 5570949 w 6630249"/>
              <a:gd name="connsiteY1941" fmla="*/ 1928799 h 6750795"/>
              <a:gd name="connsiteX1942" fmla="*/ 5565819 w 6630249"/>
              <a:gd name="connsiteY1942" fmla="*/ 1931364 h 6750795"/>
              <a:gd name="connsiteX1943" fmla="*/ 5564266 w 6630249"/>
              <a:gd name="connsiteY1943" fmla="*/ 1929275 h 6750795"/>
              <a:gd name="connsiteX1944" fmla="*/ 5780584 w 6630249"/>
              <a:gd name="connsiteY1944" fmla="*/ 1914603 h 6750795"/>
              <a:gd name="connsiteX1945" fmla="*/ 5783835 w 6630249"/>
              <a:gd name="connsiteY1945" fmla="*/ 1921104 h 6750795"/>
              <a:gd name="connsiteX1946" fmla="*/ 5780079 w 6630249"/>
              <a:gd name="connsiteY1946" fmla="*/ 1920854 h 6750795"/>
              <a:gd name="connsiteX1947" fmla="*/ 5781270 w 6630249"/>
              <a:gd name="connsiteY1947" fmla="*/ 1915975 h 6750795"/>
              <a:gd name="connsiteX1948" fmla="*/ 5775431 w 6630249"/>
              <a:gd name="connsiteY1948" fmla="*/ 1920544 h 6750795"/>
              <a:gd name="connsiteX1949" fmla="*/ 5774216 w 6630249"/>
              <a:gd name="connsiteY1949" fmla="*/ 1920463 h 6750795"/>
              <a:gd name="connsiteX1950" fmla="*/ 5768445 w 6630249"/>
              <a:gd name="connsiteY1950" fmla="*/ 1923669 h 6750795"/>
              <a:gd name="connsiteX1951" fmla="*/ 5773917 w 6630249"/>
              <a:gd name="connsiteY1951" fmla="*/ 1916830 h 6750795"/>
              <a:gd name="connsiteX1952" fmla="*/ 5773575 w 6630249"/>
              <a:gd name="connsiteY1952" fmla="*/ 1918540 h 6750795"/>
              <a:gd name="connsiteX1953" fmla="*/ 3839646 w 6630249"/>
              <a:gd name="connsiteY1953" fmla="*/ 1910845 h 6750795"/>
              <a:gd name="connsiteX1954" fmla="*/ 3829386 w 6630249"/>
              <a:gd name="connsiteY1954" fmla="*/ 1928799 h 6750795"/>
              <a:gd name="connsiteX1955" fmla="*/ 3808867 w 6630249"/>
              <a:gd name="connsiteY1955" fmla="*/ 1959578 h 6750795"/>
              <a:gd name="connsiteX1956" fmla="*/ 3801172 w 6630249"/>
              <a:gd name="connsiteY1956" fmla="*/ 1982662 h 6750795"/>
              <a:gd name="connsiteX1957" fmla="*/ 3819127 w 6630249"/>
              <a:gd name="connsiteY1957" fmla="*/ 1985227 h 6750795"/>
              <a:gd name="connsiteX1958" fmla="*/ 3808867 w 6630249"/>
              <a:gd name="connsiteY1958" fmla="*/ 2023701 h 6750795"/>
              <a:gd name="connsiteX1959" fmla="*/ 3819127 w 6630249"/>
              <a:gd name="connsiteY1959" fmla="*/ 1990357 h 6750795"/>
              <a:gd name="connsiteX1960" fmla="*/ 3839646 w 6630249"/>
              <a:gd name="connsiteY1960" fmla="*/ 1910845 h 6750795"/>
              <a:gd name="connsiteX1961" fmla="*/ 1364523 w 6630249"/>
              <a:gd name="connsiteY1961" fmla="*/ 1908280 h 6750795"/>
              <a:gd name="connsiteX1962" fmla="*/ 1367088 w 6630249"/>
              <a:gd name="connsiteY1962" fmla="*/ 1921104 h 6750795"/>
              <a:gd name="connsiteX1963" fmla="*/ 1367088 w 6630249"/>
              <a:gd name="connsiteY1963" fmla="*/ 1908280 h 6750795"/>
              <a:gd name="connsiteX1964" fmla="*/ 1364523 w 6630249"/>
              <a:gd name="connsiteY1964" fmla="*/ 1908280 h 6750795"/>
              <a:gd name="connsiteX1965" fmla="*/ 4103830 w 6630249"/>
              <a:gd name="connsiteY1965" fmla="*/ 1900595 h 6750795"/>
              <a:gd name="connsiteX1966" fmla="*/ 4098700 w 6630249"/>
              <a:gd name="connsiteY1966" fmla="*/ 1913420 h 6750795"/>
              <a:gd name="connsiteX1967" fmla="*/ 4093571 w 6630249"/>
              <a:gd name="connsiteY1967" fmla="*/ 1903161 h 6750795"/>
              <a:gd name="connsiteX1968" fmla="*/ 4103830 w 6630249"/>
              <a:gd name="connsiteY1968" fmla="*/ 1900595 h 6750795"/>
              <a:gd name="connsiteX1969" fmla="*/ 3903127 w 6630249"/>
              <a:gd name="connsiteY1969" fmla="*/ 1899970 h 6750795"/>
              <a:gd name="connsiteX1970" fmla="*/ 3901203 w 6630249"/>
              <a:gd name="connsiteY1970" fmla="*/ 1905742 h 6750795"/>
              <a:gd name="connsiteX1971" fmla="*/ 3903127 w 6630249"/>
              <a:gd name="connsiteY1971" fmla="*/ 1899970 h 6750795"/>
              <a:gd name="connsiteX1972" fmla="*/ 5122092 w 6630249"/>
              <a:gd name="connsiteY1972" fmla="*/ 1890344 h 6750795"/>
              <a:gd name="connsiteX1973" fmla="*/ 5119527 w 6630249"/>
              <a:gd name="connsiteY1973" fmla="*/ 1905732 h 6750795"/>
              <a:gd name="connsiteX1974" fmla="*/ 5122092 w 6630249"/>
              <a:gd name="connsiteY1974" fmla="*/ 1890344 h 6750795"/>
              <a:gd name="connsiteX1975" fmla="*/ 3880684 w 6630249"/>
              <a:gd name="connsiteY1975" fmla="*/ 1887779 h 6750795"/>
              <a:gd name="connsiteX1976" fmla="*/ 3880684 w 6630249"/>
              <a:gd name="connsiteY1976" fmla="*/ 1887779 h 6750795"/>
              <a:gd name="connsiteX1977" fmla="*/ 2600802 w 6630249"/>
              <a:gd name="connsiteY1977" fmla="*/ 1877501 h 6750795"/>
              <a:gd name="connsiteX1978" fmla="*/ 2534115 w 6630249"/>
              <a:gd name="connsiteY1978" fmla="*/ 1933929 h 6750795"/>
              <a:gd name="connsiteX1979" fmla="*/ 2464863 w 6630249"/>
              <a:gd name="connsiteY1979" fmla="*/ 2118599 h 6750795"/>
              <a:gd name="connsiteX1980" fmla="*/ 2434084 w 6630249"/>
              <a:gd name="connsiteY1980" fmla="*/ 2154509 h 6750795"/>
              <a:gd name="connsiteX1981" fmla="*/ 2441779 w 6630249"/>
              <a:gd name="connsiteY1981" fmla="*/ 2162202 h 6750795"/>
              <a:gd name="connsiteX1982" fmla="*/ 2528985 w 6630249"/>
              <a:gd name="connsiteY1982" fmla="*/ 2141684 h 6750795"/>
              <a:gd name="connsiteX1983" fmla="*/ 2444345 w 6630249"/>
              <a:gd name="connsiteY1983" fmla="*/ 2167332 h 6750795"/>
              <a:gd name="connsiteX1984" fmla="*/ 2464863 w 6630249"/>
              <a:gd name="connsiteY1984" fmla="*/ 2190416 h 6750795"/>
              <a:gd name="connsiteX1985" fmla="*/ 2454604 w 6630249"/>
              <a:gd name="connsiteY1985" fmla="*/ 2205806 h 6750795"/>
              <a:gd name="connsiteX1986" fmla="*/ 2505901 w 6630249"/>
              <a:gd name="connsiteY1986" fmla="*/ 2323792 h 6750795"/>
              <a:gd name="connsiteX1987" fmla="*/ 2618757 w 6630249"/>
              <a:gd name="connsiteY1987" fmla="*/ 2241718 h 6750795"/>
              <a:gd name="connsiteX1988" fmla="*/ 2654665 w 6630249"/>
              <a:gd name="connsiteY1988" fmla="*/ 2272495 h 6750795"/>
              <a:gd name="connsiteX1989" fmla="*/ 2682879 w 6630249"/>
              <a:gd name="connsiteY1989" fmla="*/ 2257108 h 6750795"/>
              <a:gd name="connsiteX1990" fmla="*/ 2680314 w 6630249"/>
              <a:gd name="connsiteY1990" fmla="*/ 2249412 h 6750795"/>
              <a:gd name="connsiteX1991" fmla="*/ 2690574 w 6630249"/>
              <a:gd name="connsiteY1991" fmla="*/ 2244283 h 6750795"/>
              <a:gd name="connsiteX1992" fmla="*/ 2698269 w 6630249"/>
              <a:gd name="connsiteY1992" fmla="*/ 2249412 h 6750795"/>
              <a:gd name="connsiteX1993" fmla="*/ 2759827 w 6630249"/>
              <a:gd name="connsiteY1993" fmla="*/ 2213500 h 6750795"/>
              <a:gd name="connsiteX1994" fmla="*/ 2677749 w 6630249"/>
              <a:gd name="connsiteY1994" fmla="*/ 2023701 h 6750795"/>
              <a:gd name="connsiteX1995" fmla="*/ 2621321 w 6630249"/>
              <a:gd name="connsiteY1995" fmla="*/ 1900585 h 6750795"/>
              <a:gd name="connsiteX1996" fmla="*/ 2600802 w 6630249"/>
              <a:gd name="connsiteY1996" fmla="*/ 1877501 h 6750795"/>
              <a:gd name="connsiteX1997" fmla="*/ 1390172 w 6630249"/>
              <a:gd name="connsiteY1997" fmla="*/ 1877501 h 6750795"/>
              <a:gd name="connsiteX1998" fmla="*/ 1385042 w 6630249"/>
              <a:gd name="connsiteY1998" fmla="*/ 1898020 h 6750795"/>
              <a:gd name="connsiteX1999" fmla="*/ 1410691 w 6630249"/>
              <a:gd name="connsiteY1999" fmla="*/ 1895455 h 6750795"/>
              <a:gd name="connsiteX2000" fmla="*/ 1420950 w 6630249"/>
              <a:gd name="connsiteY2000" fmla="*/ 1882631 h 6750795"/>
              <a:gd name="connsiteX2001" fmla="*/ 1390172 w 6630249"/>
              <a:gd name="connsiteY2001" fmla="*/ 1877501 h 6750795"/>
              <a:gd name="connsiteX2002" fmla="*/ 2841902 w 6630249"/>
              <a:gd name="connsiteY2002" fmla="*/ 1867242 h 6750795"/>
              <a:gd name="connsiteX2003" fmla="*/ 2813688 w 6630249"/>
              <a:gd name="connsiteY2003" fmla="*/ 1921104 h 6750795"/>
              <a:gd name="connsiteX2004" fmla="*/ 2782911 w 6630249"/>
              <a:gd name="connsiteY2004" fmla="*/ 2003181 h 6750795"/>
              <a:gd name="connsiteX2005" fmla="*/ 2859857 w 6630249"/>
              <a:gd name="connsiteY2005" fmla="*/ 2167332 h 6750795"/>
              <a:gd name="connsiteX2006" fmla="*/ 2959887 w 6630249"/>
              <a:gd name="connsiteY2006" fmla="*/ 2126297 h 6750795"/>
              <a:gd name="connsiteX2007" fmla="*/ 2936803 w 6630249"/>
              <a:gd name="connsiteY2007" fmla="*/ 2095517 h 6750795"/>
              <a:gd name="connsiteX2008" fmla="*/ 2918069 w 6630249"/>
              <a:gd name="connsiteY2008" fmla="*/ 2081466 h 6750795"/>
              <a:gd name="connsiteX2009" fmla="*/ 2906441 w 6630249"/>
              <a:gd name="connsiteY2009" fmla="*/ 2067673 h 6750795"/>
              <a:gd name="connsiteX2010" fmla="*/ 2908790 w 6630249"/>
              <a:gd name="connsiteY2010" fmla="*/ 2040812 h 6750795"/>
              <a:gd name="connsiteX2011" fmla="*/ 2875246 w 6630249"/>
              <a:gd name="connsiteY2011" fmla="*/ 1987792 h 6750795"/>
              <a:gd name="connsiteX2012" fmla="*/ 2906025 w 6630249"/>
              <a:gd name="connsiteY2012" fmla="*/ 1998051 h 6750795"/>
              <a:gd name="connsiteX2013" fmla="*/ 2870116 w 6630249"/>
              <a:gd name="connsiteY2013" fmla="*/ 1951883 h 6750795"/>
              <a:gd name="connsiteX2014" fmla="*/ 2875246 w 6630249"/>
              <a:gd name="connsiteY2014" fmla="*/ 1921104 h 6750795"/>
              <a:gd name="connsiteX2015" fmla="*/ 2849597 w 6630249"/>
              <a:gd name="connsiteY2015" fmla="*/ 1885196 h 6750795"/>
              <a:gd name="connsiteX2016" fmla="*/ 2854728 w 6630249"/>
              <a:gd name="connsiteY2016" fmla="*/ 1967273 h 6750795"/>
              <a:gd name="connsiteX2017" fmla="*/ 2887750 w 6630249"/>
              <a:gd name="connsiteY2017" fmla="*/ 2045502 h 6750795"/>
              <a:gd name="connsiteX2018" fmla="*/ 2906441 w 6630249"/>
              <a:gd name="connsiteY2018" fmla="*/ 2067673 h 6750795"/>
              <a:gd name="connsiteX2019" fmla="*/ 2906025 w 6630249"/>
              <a:gd name="connsiteY2019" fmla="*/ 2072433 h 6750795"/>
              <a:gd name="connsiteX2020" fmla="*/ 2918069 w 6630249"/>
              <a:gd name="connsiteY2020" fmla="*/ 2081466 h 6750795"/>
              <a:gd name="connsiteX2021" fmla="*/ 2934239 w 6630249"/>
              <a:gd name="connsiteY2021" fmla="*/ 2100646 h 6750795"/>
              <a:gd name="connsiteX2022" fmla="*/ 2926544 w 6630249"/>
              <a:gd name="connsiteY2022" fmla="*/ 2118599 h 6750795"/>
              <a:gd name="connsiteX2023" fmla="*/ 2847032 w 6630249"/>
              <a:gd name="connsiteY2023" fmla="*/ 1977532 h 6750795"/>
              <a:gd name="connsiteX2024" fmla="*/ 2844467 w 6630249"/>
              <a:gd name="connsiteY2024" fmla="*/ 1872371 h 6750795"/>
              <a:gd name="connsiteX2025" fmla="*/ 2841902 w 6630249"/>
              <a:gd name="connsiteY2025" fmla="*/ 1867242 h 6750795"/>
              <a:gd name="connsiteX2026" fmla="*/ 3931249 w 6630249"/>
              <a:gd name="connsiteY2026" fmla="*/ 1861868 h 6750795"/>
              <a:gd name="connsiteX2027" fmla="*/ 3931982 w 6630249"/>
              <a:gd name="connsiteY2027" fmla="*/ 1862112 h 6750795"/>
              <a:gd name="connsiteX2028" fmla="*/ 3931982 w 6630249"/>
              <a:gd name="connsiteY2028" fmla="*/ 1943272 h 6750795"/>
              <a:gd name="connsiteX2029" fmla="*/ 3929417 w 6630249"/>
              <a:gd name="connsiteY2029" fmla="*/ 1944188 h 6750795"/>
              <a:gd name="connsiteX2030" fmla="*/ 3926852 w 6630249"/>
              <a:gd name="connsiteY2030" fmla="*/ 1864677 h 6750795"/>
              <a:gd name="connsiteX2031" fmla="*/ 2477687 w 6630249"/>
              <a:gd name="connsiteY2031" fmla="*/ 1856982 h 6750795"/>
              <a:gd name="connsiteX2032" fmla="*/ 2426390 w 6630249"/>
              <a:gd name="connsiteY2032" fmla="*/ 1895455 h 6750795"/>
              <a:gd name="connsiteX2033" fmla="*/ 2413565 w 6630249"/>
              <a:gd name="connsiteY2033" fmla="*/ 1908280 h 6750795"/>
              <a:gd name="connsiteX2034" fmla="*/ 2472558 w 6630249"/>
              <a:gd name="connsiteY2034" fmla="*/ 1895455 h 6750795"/>
              <a:gd name="connsiteX2035" fmla="*/ 2477687 w 6630249"/>
              <a:gd name="connsiteY2035" fmla="*/ 1856982 h 6750795"/>
              <a:gd name="connsiteX2036" fmla="*/ 3978831 w 6630249"/>
              <a:gd name="connsiteY2036" fmla="*/ 1856689 h 6750795"/>
              <a:gd name="connsiteX2037" fmla="*/ 3975585 w 6630249"/>
              <a:gd name="connsiteY2037" fmla="*/ 1859576 h 6750795"/>
              <a:gd name="connsiteX2038" fmla="*/ 3978831 w 6630249"/>
              <a:gd name="connsiteY2038" fmla="*/ 1856689 h 6750795"/>
              <a:gd name="connsiteX2039" fmla="*/ 5722277 w 6630249"/>
              <a:gd name="connsiteY2039" fmla="*/ 1849316 h 6750795"/>
              <a:gd name="connsiteX2040" fmla="*/ 5729972 w 6630249"/>
              <a:gd name="connsiteY2040" fmla="*/ 1849316 h 6750795"/>
              <a:gd name="connsiteX2041" fmla="*/ 5712018 w 6630249"/>
              <a:gd name="connsiteY2041" fmla="*/ 1872400 h 6750795"/>
              <a:gd name="connsiteX2042" fmla="*/ 5722277 w 6630249"/>
              <a:gd name="connsiteY2042" fmla="*/ 1849316 h 6750795"/>
              <a:gd name="connsiteX2043" fmla="*/ 5027191 w 6630249"/>
              <a:gd name="connsiteY2043" fmla="*/ 1839056 h 6750795"/>
              <a:gd name="connsiteX2044" fmla="*/ 5011802 w 6630249"/>
              <a:gd name="connsiteY2044" fmla="*/ 1841622 h 6750795"/>
              <a:gd name="connsiteX2045" fmla="*/ 5027191 w 6630249"/>
              <a:gd name="connsiteY2045" fmla="*/ 1839056 h 6750795"/>
              <a:gd name="connsiteX2046" fmla="*/ 4713473 w 6630249"/>
              <a:gd name="connsiteY2046" fmla="*/ 1836892 h 6750795"/>
              <a:gd name="connsiteX2047" fmla="*/ 4709145 w 6630249"/>
              <a:gd name="connsiteY2047" fmla="*/ 1839056 h 6750795"/>
              <a:gd name="connsiteX2048" fmla="*/ 4713473 w 6630249"/>
              <a:gd name="connsiteY2048" fmla="*/ 1836892 h 6750795"/>
              <a:gd name="connsiteX2049" fmla="*/ 3911463 w 6630249"/>
              <a:gd name="connsiteY2049" fmla="*/ 1828769 h 6750795"/>
              <a:gd name="connsiteX2050" fmla="*/ 3908898 w 6630249"/>
              <a:gd name="connsiteY2050" fmla="*/ 1831334 h 6750795"/>
              <a:gd name="connsiteX2051" fmla="*/ 3914028 w 6630249"/>
              <a:gd name="connsiteY2051" fmla="*/ 1831334 h 6750795"/>
              <a:gd name="connsiteX2052" fmla="*/ 3911463 w 6630249"/>
              <a:gd name="connsiteY2052" fmla="*/ 1828769 h 6750795"/>
              <a:gd name="connsiteX2053" fmla="*/ 2190419 w 6630249"/>
              <a:gd name="connsiteY2053" fmla="*/ 1828769 h 6750795"/>
              <a:gd name="connsiteX2054" fmla="*/ 2334053 w 6630249"/>
              <a:gd name="connsiteY2054" fmla="*/ 2005745 h 6750795"/>
              <a:gd name="connsiteX2055" fmla="*/ 2263839 w 6630249"/>
              <a:gd name="connsiteY2055" fmla="*/ 1911807 h 6750795"/>
              <a:gd name="connsiteX2056" fmla="*/ 2188692 w 6630249"/>
              <a:gd name="connsiteY2056" fmla="*/ 1832222 h 6750795"/>
              <a:gd name="connsiteX2057" fmla="*/ 3505729 w 6630249"/>
              <a:gd name="connsiteY2057" fmla="*/ 1818389 h 6750795"/>
              <a:gd name="connsiteX2058" fmla="*/ 3498515 w 6630249"/>
              <a:gd name="connsiteY2058" fmla="*/ 1833898 h 6750795"/>
              <a:gd name="connsiteX2059" fmla="*/ 3498515 w 6630249"/>
              <a:gd name="connsiteY2059" fmla="*/ 1828769 h 6750795"/>
              <a:gd name="connsiteX2060" fmla="*/ 3505729 w 6630249"/>
              <a:gd name="connsiteY2060" fmla="*/ 1818389 h 6750795"/>
              <a:gd name="connsiteX2061" fmla="*/ 6048700 w 6630249"/>
              <a:gd name="connsiteY2061" fmla="*/ 1811603 h 6750795"/>
              <a:gd name="connsiteX2062" fmla="*/ 6045454 w 6630249"/>
              <a:gd name="connsiteY2062" fmla="*/ 1813407 h 6750795"/>
              <a:gd name="connsiteX2063" fmla="*/ 6048700 w 6630249"/>
              <a:gd name="connsiteY2063" fmla="*/ 1811603 h 6750795"/>
              <a:gd name="connsiteX2064" fmla="*/ 4034577 w 6630249"/>
              <a:gd name="connsiteY2064" fmla="*/ 1810815 h 6750795"/>
              <a:gd name="connsiteX2065" fmla="*/ 4011494 w 6630249"/>
              <a:gd name="connsiteY2065" fmla="*/ 1862112 h 6750795"/>
              <a:gd name="connsiteX2066" fmla="*/ 3996104 w 6630249"/>
              <a:gd name="connsiteY2066" fmla="*/ 1892891 h 6750795"/>
              <a:gd name="connsiteX2067" fmla="*/ 4003799 w 6630249"/>
              <a:gd name="connsiteY2067" fmla="*/ 1890326 h 6750795"/>
              <a:gd name="connsiteX2068" fmla="*/ 4029448 w 6630249"/>
              <a:gd name="connsiteY2068" fmla="*/ 1936494 h 6750795"/>
              <a:gd name="connsiteX2069" fmla="*/ 4047402 w 6630249"/>
              <a:gd name="connsiteY2069" fmla="*/ 1913410 h 6750795"/>
              <a:gd name="connsiteX2070" fmla="*/ 4044837 w 6630249"/>
              <a:gd name="connsiteY2070" fmla="*/ 1903150 h 6750795"/>
              <a:gd name="connsiteX2071" fmla="*/ 4034577 w 6630249"/>
              <a:gd name="connsiteY2071" fmla="*/ 1810815 h 6750795"/>
              <a:gd name="connsiteX2072" fmla="*/ 3147125 w 6630249"/>
              <a:gd name="connsiteY2072" fmla="*/ 1810815 h 6750795"/>
              <a:gd name="connsiteX2073" fmla="*/ 3136865 w 6630249"/>
              <a:gd name="connsiteY2073" fmla="*/ 1859547 h 6750795"/>
              <a:gd name="connsiteX2074" fmla="*/ 3129170 w 6630249"/>
              <a:gd name="connsiteY2074" fmla="*/ 1895455 h 6750795"/>
              <a:gd name="connsiteX2075" fmla="*/ 3165079 w 6630249"/>
              <a:gd name="connsiteY2075" fmla="*/ 1918540 h 6750795"/>
              <a:gd name="connsiteX2076" fmla="*/ 3162515 w 6630249"/>
              <a:gd name="connsiteY2076" fmla="*/ 1885196 h 6750795"/>
              <a:gd name="connsiteX2077" fmla="*/ 3147125 w 6630249"/>
              <a:gd name="connsiteY2077" fmla="*/ 1810815 h 6750795"/>
              <a:gd name="connsiteX2078" fmla="*/ 5678674 w 6630249"/>
              <a:gd name="connsiteY2078" fmla="*/ 1800556 h 6750795"/>
              <a:gd name="connsiteX2079" fmla="*/ 5683804 w 6630249"/>
              <a:gd name="connsiteY2079" fmla="*/ 1823639 h 6750795"/>
              <a:gd name="connsiteX2080" fmla="*/ 5678674 w 6630249"/>
              <a:gd name="connsiteY2080" fmla="*/ 1800556 h 6750795"/>
              <a:gd name="connsiteX2081" fmla="*/ 5057971 w 6630249"/>
              <a:gd name="connsiteY2081" fmla="*/ 1795451 h 6750795"/>
              <a:gd name="connsiteX2082" fmla="*/ 5057971 w 6630249"/>
              <a:gd name="connsiteY2082" fmla="*/ 1826233 h 6750795"/>
              <a:gd name="connsiteX2083" fmla="*/ 5057971 w 6630249"/>
              <a:gd name="connsiteY2083" fmla="*/ 1795451 h 6750795"/>
              <a:gd name="connsiteX2084" fmla="*/ 3888379 w 6630249"/>
              <a:gd name="connsiteY2084" fmla="*/ 1790323 h 6750795"/>
              <a:gd name="connsiteX2085" fmla="*/ 3888379 w 6630249"/>
              <a:gd name="connsiteY2085" fmla="*/ 1803147 h 6750795"/>
              <a:gd name="connsiteX2086" fmla="*/ 3888379 w 6630249"/>
              <a:gd name="connsiteY2086" fmla="*/ 1790323 h 6750795"/>
              <a:gd name="connsiteX2087" fmla="*/ 5019497 w 6630249"/>
              <a:gd name="connsiteY2087" fmla="*/ 1782634 h 6750795"/>
              <a:gd name="connsiteX2088" fmla="*/ 5014367 w 6630249"/>
              <a:gd name="connsiteY2088" fmla="*/ 1790326 h 6750795"/>
              <a:gd name="connsiteX2089" fmla="*/ 5019497 w 6630249"/>
              <a:gd name="connsiteY2089" fmla="*/ 1782634 h 6750795"/>
              <a:gd name="connsiteX2090" fmla="*/ 6268600 w 6630249"/>
              <a:gd name="connsiteY2090" fmla="*/ 1782629 h 6750795"/>
              <a:gd name="connsiteX2091" fmla="*/ 6271165 w 6630249"/>
              <a:gd name="connsiteY2091" fmla="*/ 1798016 h 6750795"/>
              <a:gd name="connsiteX2092" fmla="*/ 6268600 w 6630249"/>
              <a:gd name="connsiteY2092" fmla="*/ 1782629 h 6750795"/>
              <a:gd name="connsiteX2093" fmla="*/ 5060535 w 6630249"/>
              <a:gd name="connsiteY2093" fmla="*/ 1772369 h 6750795"/>
              <a:gd name="connsiteX2094" fmla="*/ 5057970 w 6630249"/>
              <a:gd name="connsiteY2094" fmla="*/ 1787759 h 6750795"/>
              <a:gd name="connsiteX2095" fmla="*/ 5060535 w 6630249"/>
              <a:gd name="connsiteY2095" fmla="*/ 1772369 h 6750795"/>
              <a:gd name="connsiteX2096" fmla="*/ 4034577 w 6630249"/>
              <a:gd name="connsiteY2096" fmla="*/ 1764647 h 6750795"/>
              <a:gd name="connsiteX2097" fmla="*/ 3960196 w 6630249"/>
              <a:gd name="connsiteY2097" fmla="*/ 1792861 h 6750795"/>
              <a:gd name="connsiteX2098" fmla="*/ 3970455 w 6630249"/>
              <a:gd name="connsiteY2098" fmla="*/ 1856982 h 6750795"/>
              <a:gd name="connsiteX2099" fmla="*/ 3957631 w 6630249"/>
              <a:gd name="connsiteY2099" fmla="*/ 1859547 h 6750795"/>
              <a:gd name="connsiteX2100" fmla="*/ 3957631 w 6630249"/>
              <a:gd name="connsiteY2100" fmla="*/ 1880066 h 6750795"/>
              <a:gd name="connsiteX2101" fmla="*/ 3949936 w 6630249"/>
              <a:gd name="connsiteY2101" fmla="*/ 1851852 h 6750795"/>
              <a:gd name="connsiteX2102" fmla="*/ 3938394 w 6630249"/>
              <a:gd name="connsiteY2102" fmla="*/ 1857303 h 6750795"/>
              <a:gd name="connsiteX2103" fmla="*/ 3931249 w 6630249"/>
              <a:gd name="connsiteY2103" fmla="*/ 1861868 h 6750795"/>
              <a:gd name="connsiteX2104" fmla="*/ 3924287 w 6630249"/>
              <a:gd name="connsiteY2104" fmla="*/ 1859547 h 6750795"/>
              <a:gd name="connsiteX2105" fmla="*/ 3921722 w 6630249"/>
              <a:gd name="connsiteY2105" fmla="*/ 1844158 h 6750795"/>
              <a:gd name="connsiteX2106" fmla="*/ 3903768 w 6630249"/>
              <a:gd name="connsiteY2106" fmla="*/ 1849289 h 6750795"/>
              <a:gd name="connsiteX2107" fmla="*/ 3911463 w 6630249"/>
              <a:gd name="connsiteY2107" fmla="*/ 1898020 h 6750795"/>
              <a:gd name="connsiteX2108" fmla="*/ 3898638 w 6630249"/>
              <a:gd name="connsiteY2108" fmla="*/ 1882631 h 6750795"/>
              <a:gd name="connsiteX2109" fmla="*/ 3885814 w 6630249"/>
              <a:gd name="connsiteY2109" fmla="*/ 1887761 h 6750795"/>
              <a:gd name="connsiteX2110" fmla="*/ 3883249 w 6630249"/>
              <a:gd name="connsiteY2110" fmla="*/ 1885196 h 6750795"/>
              <a:gd name="connsiteX2111" fmla="*/ 3880684 w 6630249"/>
              <a:gd name="connsiteY2111" fmla="*/ 1882631 h 6750795"/>
              <a:gd name="connsiteX2112" fmla="*/ 3880684 w 6630249"/>
              <a:gd name="connsiteY2112" fmla="*/ 1862112 h 6750795"/>
              <a:gd name="connsiteX2113" fmla="*/ 3872989 w 6630249"/>
              <a:gd name="connsiteY2113" fmla="*/ 1872371 h 6750795"/>
              <a:gd name="connsiteX2114" fmla="*/ 3867859 w 6630249"/>
              <a:gd name="connsiteY2114" fmla="*/ 1885196 h 6750795"/>
              <a:gd name="connsiteX2115" fmla="*/ 3839646 w 6630249"/>
              <a:gd name="connsiteY2115" fmla="*/ 1995486 h 6750795"/>
              <a:gd name="connsiteX2116" fmla="*/ 3813997 w 6630249"/>
              <a:gd name="connsiteY2116" fmla="*/ 2067302 h 6750795"/>
              <a:gd name="connsiteX2117" fmla="*/ 3813997 w 6630249"/>
              <a:gd name="connsiteY2117" fmla="*/ 2072433 h 6750795"/>
              <a:gd name="connsiteX2118" fmla="*/ 3842210 w 6630249"/>
              <a:gd name="connsiteY2118" fmla="*/ 2080128 h 6750795"/>
              <a:gd name="connsiteX2119" fmla="*/ 3839646 w 6630249"/>
              <a:gd name="connsiteY2119" fmla="*/ 2069868 h 6750795"/>
              <a:gd name="connsiteX2120" fmla="*/ 3844776 w 6630249"/>
              <a:gd name="connsiteY2120" fmla="*/ 2080128 h 6750795"/>
              <a:gd name="connsiteX2121" fmla="*/ 3852470 w 6630249"/>
              <a:gd name="connsiteY2121" fmla="*/ 2082693 h 6750795"/>
              <a:gd name="connsiteX2122" fmla="*/ 3857600 w 6630249"/>
              <a:gd name="connsiteY2122" fmla="*/ 2077563 h 6750795"/>
              <a:gd name="connsiteX2123" fmla="*/ 3857600 w 6630249"/>
              <a:gd name="connsiteY2123" fmla="*/ 2074997 h 6750795"/>
              <a:gd name="connsiteX2124" fmla="*/ 3860165 w 6630249"/>
              <a:gd name="connsiteY2124" fmla="*/ 2077563 h 6750795"/>
              <a:gd name="connsiteX2125" fmla="*/ 3865295 w 6630249"/>
              <a:gd name="connsiteY2125" fmla="*/ 2069868 h 6750795"/>
              <a:gd name="connsiteX2126" fmla="*/ 3867859 w 6630249"/>
              <a:gd name="connsiteY2126" fmla="*/ 2067302 h 6750795"/>
              <a:gd name="connsiteX2127" fmla="*/ 3870424 w 6630249"/>
              <a:gd name="connsiteY2127" fmla="*/ 2054480 h 6750795"/>
              <a:gd name="connsiteX2128" fmla="*/ 3875554 w 6630249"/>
              <a:gd name="connsiteY2128" fmla="*/ 2057044 h 6750795"/>
              <a:gd name="connsiteX2129" fmla="*/ 3919157 w 6630249"/>
              <a:gd name="connsiteY2129" fmla="*/ 2016006 h 6750795"/>
              <a:gd name="connsiteX2130" fmla="*/ 3924287 w 6630249"/>
              <a:gd name="connsiteY2130" fmla="*/ 2008311 h 6750795"/>
              <a:gd name="connsiteX2131" fmla="*/ 3916593 w 6630249"/>
              <a:gd name="connsiteY2131" fmla="*/ 1998051 h 6750795"/>
              <a:gd name="connsiteX2132" fmla="*/ 3921722 w 6630249"/>
              <a:gd name="connsiteY2132" fmla="*/ 1985227 h 6750795"/>
              <a:gd name="connsiteX2133" fmla="*/ 3911463 w 6630249"/>
              <a:gd name="connsiteY2133" fmla="*/ 1980097 h 6750795"/>
              <a:gd name="connsiteX2134" fmla="*/ 3924287 w 6630249"/>
              <a:gd name="connsiteY2134" fmla="*/ 1982662 h 6750795"/>
              <a:gd name="connsiteX2135" fmla="*/ 3929417 w 6630249"/>
              <a:gd name="connsiteY2135" fmla="*/ 1967273 h 6750795"/>
              <a:gd name="connsiteX2136" fmla="*/ 3921722 w 6630249"/>
              <a:gd name="connsiteY2136" fmla="*/ 1959578 h 6750795"/>
              <a:gd name="connsiteX2137" fmla="*/ 3929417 w 6630249"/>
              <a:gd name="connsiteY2137" fmla="*/ 1951883 h 6750795"/>
              <a:gd name="connsiteX2138" fmla="*/ 3931982 w 6630249"/>
              <a:gd name="connsiteY2138" fmla="*/ 1951883 h 6750795"/>
              <a:gd name="connsiteX2139" fmla="*/ 3931982 w 6630249"/>
              <a:gd name="connsiteY2139" fmla="*/ 1943272 h 6750795"/>
              <a:gd name="connsiteX2140" fmla="*/ 3938394 w 6630249"/>
              <a:gd name="connsiteY2140" fmla="*/ 1940983 h 6750795"/>
              <a:gd name="connsiteX2141" fmla="*/ 3939677 w 6630249"/>
              <a:gd name="connsiteY2141" fmla="*/ 1933929 h 6750795"/>
              <a:gd name="connsiteX2142" fmla="*/ 3949936 w 6630249"/>
              <a:gd name="connsiteY2142" fmla="*/ 1939059 h 6750795"/>
              <a:gd name="connsiteX2143" fmla="*/ 3955066 w 6630249"/>
              <a:gd name="connsiteY2143" fmla="*/ 1928799 h 6750795"/>
              <a:gd name="connsiteX2144" fmla="*/ 3962760 w 6630249"/>
              <a:gd name="connsiteY2144" fmla="*/ 1928799 h 6750795"/>
              <a:gd name="connsiteX2145" fmla="*/ 3965325 w 6630249"/>
              <a:gd name="connsiteY2145" fmla="*/ 1926234 h 6750795"/>
              <a:gd name="connsiteX2146" fmla="*/ 3980715 w 6630249"/>
              <a:gd name="connsiteY2146" fmla="*/ 1900585 h 6750795"/>
              <a:gd name="connsiteX2147" fmla="*/ 4003799 w 6630249"/>
              <a:gd name="connsiteY2147" fmla="*/ 1849289 h 6750795"/>
              <a:gd name="connsiteX2148" fmla="*/ 4034577 w 6630249"/>
              <a:gd name="connsiteY2148" fmla="*/ 1787730 h 6750795"/>
              <a:gd name="connsiteX2149" fmla="*/ 4034577 w 6630249"/>
              <a:gd name="connsiteY2149" fmla="*/ 1785166 h 6750795"/>
              <a:gd name="connsiteX2150" fmla="*/ 4034577 w 6630249"/>
              <a:gd name="connsiteY2150" fmla="*/ 1764647 h 6750795"/>
              <a:gd name="connsiteX2151" fmla="*/ 3858282 w 6630249"/>
              <a:gd name="connsiteY2151" fmla="*/ 1764354 h 6750795"/>
              <a:gd name="connsiteX2152" fmla="*/ 3855036 w 6630249"/>
              <a:gd name="connsiteY2152" fmla="*/ 1767239 h 6750795"/>
              <a:gd name="connsiteX2153" fmla="*/ 3858282 w 6630249"/>
              <a:gd name="connsiteY2153" fmla="*/ 1764354 h 6750795"/>
              <a:gd name="connsiteX2154" fmla="*/ 4049967 w 6630249"/>
              <a:gd name="connsiteY2154" fmla="*/ 1762082 h 6750795"/>
              <a:gd name="connsiteX2155" fmla="*/ 4042272 w 6630249"/>
              <a:gd name="connsiteY2155" fmla="*/ 1764647 h 6750795"/>
              <a:gd name="connsiteX2156" fmla="*/ 4042272 w 6630249"/>
              <a:gd name="connsiteY2156" fmla="*/ 1777471 h 6750795"/>
              <a:gd name="connsiteX2157" fmla="*/ 4049967 w 6630249"/>
              <a:gd name="connsiteY2157" fmla="*/ 1762082 h 6750795"/>
              <a:gd name="connsiteX2158" fmla="*/ 2657230 w 6630249"/>
              <a:gd name="connsiteY2158" fmla="*/ 1762082 h 6750795"/>
              <a:gd name="connsiteX2159" fmla="*/ 2598237 w 6630249"/>
              <a:gd name="connsiteY2159" fmla="*/ 1841593 h 6750795"/>
              <a:gd name="connsiteX2160" fmla="*/ 2598237 w 6630249"/>
              <a:gd name="connsiteY2160" fmla="*/ 1854417 h 6750795"/>
              <a:gd name="connsiteX2161" fmla="*/ 2626451 w 6630249"/>
              <a:gd name="connsiteY2161" fmla="*/ 1885196 h 6750795"/>
              <a:gd name="connsiteX2162" fmla="*/ 2688009 w 6630249"/>
              <a:gd name="connsiteY2162" fmla="*/ 2008311 h 6750795"/>
              <a:gd name="connsiteX2163" fmla="*/ 2782911 w 6630249"/>
              <a:gd name="connsiteY2163" fmla="*/ 2203241 h 6750795"/>
              <a:gd name="connsiteX2164" fmla="*/ 2847032 w 6630249"/>
              <a:gd name="connsiteY2164" fmla="*/ 2175028 h 6750795"/>
              <a:gd name="connsiteX2165" fmla="*/ 2777780 w 6630249"/>
              <a:gd name="connsiteY2165" fmla="*/ 2026267 h 6750795"/>
              <a:gd name="connsiteX2166" fmla="*/ 2767520 w 6630249"/>
              <a:gd name="connsiteY2166" fmla="*/ 2031396 h 6750795"/>
              <a:gd name="connsiteX2167" fmla="*/ 2775215 w 6630249"/>
              <a:gd name="connsiteY2167" fmla="*/ 2026267 h 6750795"/>
              <a:gd name="connsiteX2168" fmla="*/ 2772650 w 6630249"/>
              <a:gd name="connsiteY2168" fmla="*/ 2010878 h 6750795"/>
              <a:gd name="connsiteX2169" fmla="*/ 2759827 w 6630249"/>
              <a:gd name="connsiteY2169" fmla="*/ 1980097 h 6750795"/>
              <a:gd name="connsiteX2170" fmla="*/ 2752131 w 6630249"/>
              <a:gd name="connsiteY2170" fmla="*/ 1957013 h 6750795"/>
              <a:gd name="connsiteX2171" fmla="*/ 2744436 w 6630249"/>
              <a:gd name="connsiteY2171" fmla="*/ 1969837 h 6750795"/>
              <a:gd name="connsiteX2172" fmla="*/ 2731612 w 6630249"/>
              <a:gd name="connsiteY2172" fmla="*/ 1903150 h 6750795"/>
              <a:gd name="connsiteX2173" fmla="*/ 2677749 w 6630249"/>
              <a:gd name="connsiteY2173" fmla="*/ 1772342 h 6750795"/>
              <a:gd name="connsiteX2174" fmla="*/ 2657230 w 6630249"/>
              <a:gd name="connsiteY2174" fmla="*/ 1762082 h 6750795"/>
              <a:gd name="connsiteX2175" fmla="*/ 5804353 w 6630249"/>
              <a:gd name="connsiteY2175" fmla="*/ 1759545 h 6750795"/>
              <a:gd name="connsiteX2176" fmla="*/ 5796659 w 6630249"/>
              <a:gd name="connsiteY2176" fmla="*/ 1767241 h 6750795"/>
              <a:gd name="connsiteX2177" fmla="*/ 5804353 w 6630249"/>
              <a:gd name="connsiteY2177" fmla="*/ 1759545 h 6750795"/>
              <a:gd name="connsiteX2178" fmla="*/ 5034886 w 6630249"/>
              <a:gd name="connsiteY2178" fmla="*/ 1746721 h 6750795"/>
              <a:gd name="connsiteX2179" fmla="*/ 5032321 w 6630249"/>
              <a:gd name="connsiteY2179" fmla="*/ 1759547 h 6750795"/>
              <a:gd name="connsiteX2180" fmla="*/ 5034886 w 6630249"/>
              <a:gd name="connsiteY2180" fmla="*/ 1746721 h 6750795"/>
              <a:gd name="connsiteX2181" fmla="*/ 3893508 w 6630249"/>
              <a:gd name="connsiteY2181" fmla="*/ 1746693 h 6750795"/>
              <a:gd name="connsiteX2182" fmla="*/ 3880684 w 6630249"/>
              <a:gd name="connsiteY2182" fmla="*/ 1797991 h 6750795"/>
              <a:gd name="connsiteX2183" fmla="*/ 3870424 w 6630249"/>
              <a:gd name="connsiteY2183" fmla="*/ 1839029 h 6750795"/>
              <a:gd name="connsiteX2184" fmla="*/ 3872989 w 6630249"/>
              <a:gd name="connsiteY2184" fmla="*/ 1839029 h 6750795"/>
              <a:gd name="connsiteX2185" fmla="*/ 3875554 w 6630249"/>
              <a:gd name="connsiteY2185" fmla="*/ 1836463 h 6750795"/>
              <a:gd name="connsiteX2186" fmla="*/ 3875554 w 6630249"/>
              <a:gd name="connsiteY2186" fmla="*/ 1831334 h 6750795"/>
              <a:gd name="connsiteX2187" fmla="*/ 3878119 w 6630249"/>
              <a:gd name="connsiteY2187" fmla="*/ 1833898 h 6750795"/>
              <a:gd name="connsiteX2188" fmla="*/ 3883249 w 6630249"/>
              <a:gd name="connsiteY2188" fmla="*/ 1828769 h 6750795"/>
              <a:gd name="connsiteX2189" fmla="*/ 3901203 w 6630249"/>
              <a:gd name="connsiteY2189" fmla="*/ 1813380 h 6750795"/>
              <a:gd name="connsiteX2190" fmla="*/ 3898638 w 6630249"/>
              <a:gd name="connsiteY2190" fmla="*/ 1813380 h 6750795"/>
              <a:gd name="connsiteX2191" fmla="*/ 3898638 w 6630249"/>
              <a:gd name="connsiteY2191" fmla="*/ 1751823 h 6750795"/>
              <a:gd name="connsiteX2192" fmla="*/ 3893508 w 6630249"/>
              <a:gd name="connsiteY2192" fmla="*/ 1746693 h 6750795"/>
              <a:gd name="connsiteX2193" fmla="*/ 3870425 w 6630249"/>
              <a:gd name="connsiteY2193" fmla="*/ 1733896 h 6750795"/>
              <a:gd name="connsiteX2194" fmla="*/ 3875554 w 6630249"/>
              <a:gd name="connsiteY2194" fmla="*/ 1749286 h 6750795"/>
              <a:gd name="connsiteX2195" fmla="*/ 3870425 w 6630249"/>
              <a:gd name="connsiteY2195" fmla="*/ 1733896 h 6750795"/>
              <a:gd name="connsiteX2196" fmla="*/ 5083620 w 6630249"/>
              <a:gd name="connsiteY2196" fmla="*/ 1723636 h 6750795"/>
              <a:gd name="connsiteX2197" fmla="*/ 5068230 w 6630249"/>
              <a:gd name="connsiteY2197" fmla="*/ 1731331 h 6750795"/>
              <a:gd name="connsiteX2198" fmla="*/ 5083620 w 6630249"/>
              <a:gd name="connsiteY2198" fmla="*/ 1723636 h 6750795"/>
              <a:gd name="connsiteX2199" fmla="*/ 2726482 w 6630249"/>
              <a:gd name="connsiteY2199" fmla="*/ 1721044 h 6750795"/>
              <a:gd name="connsiteX2200" fmla="*/ 2688009 w 6630249"/>
              <a:gd name="connsiteY2200" fmla="*/ 1769777 h 6750795"/>
              <a:gd name="connsiteX2201" fmla="*/ 2739307 w 6630249"/>
              <a:gd name="connsiteY2201" fmla="*/ 1892891 h 6750795"/>
              <a:gd name="connsiteX2202" fmla="*/ 2754696 w 6630249"/>
              <a:gd name="connsiteY2202" fmla="*/ 1898020 h 6750795"/>
              <a:gd name="connsiteX2203" fmla="*/ 2721352 w 6630249"/>
              <a:gd name="connsiteY2203" fmla="*/ 1821075 h 6750795"/>
              <a:gd name="connsiteX2204" fmla="*/ 2739307 w 6630249"/>
              <a:gd name="connsiteY2204" fmla="*/ 1741563 h 6750795"/>
              <a:gd name="connsiteX2205" fmla="*/ 2726482 w 6630249"/>
              <a:gd name="connsiteY2205" fmla="*/ 1721044 h 6750795"/>
              <a:gd name="connsiteX2206" fmla="*/ 3075308 w 6630249"/>
              <a:gd name="connsiteY2206" fmla="*/ 1715914 h 6750795"/>
              <a:gd name="connsiteX2207" fmla="*/ 3049659 w 6630249"/>
              <a:gd name="connsiteY2207" fmla="*/ 1772342 h 6750795"/>
              <a:gd name="connsiteX2208" fmla="*/ 3034269 w 6630249"/>
              <a:gd name="connsiteY2208" fmla="*/ 1808250 h 6750795"/>
              <a:gd name="connsiteX2209" fmla="*/ 3062483 w 6630249"/>
              <a:gd name="connsiteY2209" fmla="*/ 1815944 h 6750795"/>
              <a:gd name="connsiteX2210" fmla="*/ 3075308 w 6630249"/>
              <a:gd name="connsiteY2210" fmla="*/ 1715914 h 6750795"/>
              <a:gd name="connsiteX2211" fmla="*/ 2929109 w 6630249"/>
              <a:gd name="connsiteY2211" fmla="*/ 1710784 h 6750795"/>
              <a:gd name="connsiteX2212" fmla="*/ 2926544 w 6630249"/>
              <a:gd name="connsiteY2212" fmla="*/ 1738998 h 6750795"/>
              <a:gd name="connsiteX2213" fmla="*/ 2929109 w 6630249"/>
              <a:gd name="connsiteY2213" fmla="*/ 1738998 h 6750795"/>
              <a:gd name="connsiteX2214" fmla="*/ 2929109 w 6630249"/>
              <a:gd name="connsiteY2214" fmla="*/ 1710784 h 6750795"/>
              <a:gd name="connsiteX2215" fmla="*/ 5078489 w 6630249"/>
              <a:gd name="connsiteY2215" fmla="*/ 1700553 h 6750795"/>
              <a:gd name="connsiteX2216" fmla="*/ 5093878 w 6630249"/>
              <a:gd name="connsiteY2216" fmla="*/ 1708247 h 6750795"/>
              <a:gd name="connsiteX2217" fmla="*/ 5078489 w 6630249"/>
              <a:gd name="connsiteY2217" fmla="*/ 1700553 h 6750795"/>
              <a:gd name="connsiteX2218" fmla="*/ 4052889 w 6630249"/>
              <a:gd name="connsiteY2218" fmla="*/ 1700334 h 6750795"/>
              <a:gd name="connsiteX2219" fmla="*/ 4050063 w 6630249"/>
              <a:gd name="connsiteY2219" fmla="*/ 1711991 h 6750795"/>
              <a:gd name="connsiteX2220" fmla="*/ 4051250 w 6630249"/>
              <a:gd name="connsiteY2220" fmla="*/ 1704693 h 6750795"/>
              <a:gd name="connsiteX2221" fmla="*/ 5119528 w 6630249"/>
              <a:gd name="connsiteY2221" fmla="*/ 1697989 h 6750795"/>
              <a:gd name="connsiteX2222" fmla="*/ 5096444 w 6630249"/>
              <a:gd name="connsiteY2222" fmla="*/ 1713378 h 6750795"/>
              <a:gd name="connsiteX2223" fmla="*/ 5111833 w 6630249"/>
              <a:gd name="connsiteY2223" fmla="*/ 1700553 h 6750795"/>
              <a:gd name="connsiteX2224" fmla="*/ 5119528 w 6630249"/>
              <a:gd name="connsiteY2224" fmla="*/ 1697989 h 6750795"/>
              <a:gd name="connsiteX2225" fmla="*/ 3352317 w 6630249"/>
              <a:gd name="connsiteY2225" fmla="*/ 1696066 h 6750795"/>
              <a:gd name="connsiteX2226" fmla="*/ 3354881 w 6630249"/>
              <a:gd name="connsiteY2226" fmla="*/ 1697989 h 6750795"/>
              <a:gd name="connsiteX2227" fmla="*/ 3349752 w 6630249"/>
              <a:gd name="connsiteY2227" fmla="*/ 1697989 h 6750795"/>
              <a:gd name="connsiteX2228" fmla="*/ 3352317 w 6630249"/>
              <a:gd name="connsiteY2228" fmla="*/ 1696066 h 6750795"/>
              <a:gd name="connsiteX2229" fmla="*/ 4728702 w 6630249"/>
              <a:gd name="connsiteY2229" fmla="*/ 1695745 h 6750795"/>
              <a:gd name="connsiteX2230" fmla="*/ 4729663 w 6630249"/>
              <a:gd name="connsiteY2230" fmla="*/ 1703119 h 6750795"/>
              <a:gd name="connsiteX2231" fmla="*/ 4721969 w 6630249"/>
              <a:gd name="connsiteY2231" fmla="*/ 1697989 h 6750795"/>
              <a:gd name="connsiteX2232" fmla="*/ 4728702 w 6630249"/>
              <a:gd name="connsiteY2232" fmla="*/ 1695745 h 6750795"/>
              <a:gd name="connsiteX2233" fmla="*/ 4149998 w 6630249"/>
              <a:gd name="connsiteY2233" fmla="*/ 1692830 h 6750795"/>
              <a:gd name="connsiteX2234" fmla="*/ 4098700 w 6630249"/>
              <a:gd name="connsiteY2234" fmla="*/ 1736433 h 6750795"/>
              <a:gd name="connsiteX2235" fmla="*/ 4065356 w 6630249"/>
              <a:gd name="connsiteY2235" fmla="*/ 1754387 h 6750795"/>
              <a:gd name="connsiteX2236" fmla="*/ 4047402 w 6630249"/>
              <a:gd name="connsiteY2236" fmla="*/ 1795426 h 6750795"/>
              <a:gd name="connsiteX2237" fmla="*/ 4057662 w 6630249"/>
              <a:gd name="connsiteY2237" fmla="*/ 1898020 h 6750795"/>
              <a:gd name="connsiteX2238" fmla="*/ 4057662 w 6630249"/>
              <a:gd name="connsiteY2238" fmla="*/ 1903150 h 6750795"/>
              <a:gd name="connsiteX2239" fmla="*/ 4101265 w 6630249"/>
              <a:gd name="connsiteY2239" fmla="*/ 1828769 h 6750795"/>
              <a:gd name="connsiteX2240" fmla="*/ 4149998 w 6630249"/>
              <a:gd name="connsiteY2240" fmla="*/ 1692830 h 6750795"/>
              <a:gd name="connsiteX2241" fmla="*/ 3859725 w 6630249"/>
              <a:gd name="connsiteY2241" fmla="*/ 1683710 h 6750795"/>
              <a:gd name="connsiteX2242" fmla="*/ 3855035 w 6630249"/>
              <a:gd name="connsiteY2242" fmla="*/ 1685153 h 6750795"/>
              <a:gd name="connsiteX2243" fmla="*/ 3859725 w 6630249"/>
              <a:gd name="connsiteY2243" fmla="*/ 1683710 h 6750795"/>
              <a:gd name="connsiteX2244" fmla="*/ 5163131 w 6630249"/>
              <a:gd name="connsiteY2244" fmla="*/ 1677470 h 6750795"/>
              <a:gd name="connsiteX2245" fmla="*/ 5168260 w 6630249"/>
              <a:gd name="connsiteY2245" fmla="*/ 1690295 h 6750795"/>
              <a:gd name="connsiteX2246" fmla="*/ 5160566 w 6630249"/>
              <a:gd name="connsiteY2246" fmla="*/ 1690295 h 6750795"/>
              <a:gd name="connsiteX2247" fmla="*/ 5163131 w 6630249"/>
              <a:gd name="connsiteY2247" fmla="*/ 1677470 h 6750795"/>
              <a:gd name="connsiteX2248" fmla="*/ 3365141 w 6630249"/>
              <a:gd name="connsiteY2248" fmla="*/ 1674906 h 6750795"/>
              <a:gd name="connsiteX2249" fmla="*/ 3365141 w 6630249"/>
              <a:gd name="connsiteY2249" fmla="*/ 1674906 h 6750795"/>
              <a:gd name="connsiteX2250" fmla="*/ 4755312 w 6630249"/>
              <a:gd name="connsiteY2250" fmla="*/ 1659516 h 6750795"/>
              <a:gd name="connsiteX2251" fmla="*/ 4763007 w 6630249"/>
              <a:gd name="connsiteY2251" fmla="*/ 1664646 h 6750795"/>
              <a:gd name="connsiteX2252" fmla="*/ 4755312 w 6630249"/>
              <a:gd name="connsiteY2252" fmla="*/ 1659516 h 6750795"/>
              <a:gd name="connsiteX2253" fmla="*/ 4769901 w 6630249"/>
              <a:gd name="connsiteY2253" fmla="*/ 1654787 h 6750795"/>
              <a:gd name="connsiteX2254" fmla="*/ 4765573 w 6630249"/>
              <a:gd name="connsiteY2254" fmla="*/ 1656951 h 6750795"/>
              <a:gd name="connsiteX2255" fmla="*/ 4769901 w 6630249"/>
              <a:gd name="connsiteY2255" fmla="*/ 1654787 h 6750795"/>
              <a:gd name="connsiteX2256" fmla="*/ 6296813 w 6630249"/>
              <a:gd name="connsiteY2256" fmla="*/ 1654385 h 6750795"/>
              <a:gd name="connsiteX2257" fmla="*/ 6294249 w 6630249"/>
              <a:gd name="connsiteY2257" fmla="*/ 1667211 h 6750795"/>
              <a:gd name="connsiteX2258" fmla="*/ 6296813 w 6630249"/>
              <a:gd name="connsiteY2258" fmla="*/ 1654385 h 6750795"/>
              <a:gd name="connsiteX2259" fmla="*/ 5260597 w 6630249"/>
              <a:gd name="connsiteY2259" fmla="*/ 1644115 h 6750795"/>
              <a:gd name="connsiteX2260" fmla="*/ 5258032 w 6630249"/>
              <a:gd name="connsiteY2260" fmla="*/ 1687718 h 6750795"/>
              <a:gd name="connsiteX2261" fmla="*/ 5237513 w 6630249"/>
              <a:gd name="connsiteY2261" fmla="*/ 1690283 h 6750795"/>
              <a:gd name="connsiteX2262" fmla="*/ 5240078 w 6630249"/>
              <a:gd name="connsiteY2262" fmla="*/ 1649244 h 6750795"/>
              <a:gd name="connsiteX2263" fmla="*/ 5260597 w 6630249"/>
              <a:gd name="connsiteY2263" fmla="*/ 1644115 h 6750795"/>
              <a:gd name="connsiteX2264" fmla="*/ 3121476 w 6630249"/>
              <a:gd name="connsiteY2264" fmla="*/ 1631273 h 6750795"/>
              <a:gd name="connsiteX2265" fmla="*/ 3103521 w 6630249"/>
              <a:gd name="connsiteY2265" fmla="*/ 1664616 h 6750795"/>
              <a:gd name="connsiteX2266" fmla="*/ 3080437 w 6630249"/>
              <a:gd name="connsiteY2266" fmla="*/ 1828769 h 6750795"/>
              <a:gd name="connsiteX2267" fmla="*/ 3093262 w 6630249"/>
              <a:gd name="connsiteY2267" fmla="*/ 1869807 h 6750795"/>
              <a:gd name="connsiteX2268" fmla="*/ 3111216 w 6630249"/>
              <a:gd name="connsiteY2268" fmla="*/ 1882631 h 6750795"/>
              <a:gd name="connsiteX2269" fmla="*/ 3121476 w 6630249"/>
              <a:gd name="connsiteY2269" fmla="*/ 1849289 h 6750795"/>
              <a:gd name="connsiteX2270" fmla="*/ 3139430 w 6630249"/>
              <a:gd name="connsiteY2270" fmla="*/ 1772342 h 6750795"/>
              <a:gd name="connsiteX2271" fmla="*/ 3139430 w 6630249"/>
              <a:gd name="connsiteY2271" fmla="*/ 1769777 h 6750795"/>
              <a:gd name="connsiteX2272" fmla="*/ 3121476 w 6630249"/>
              <a:gd name="connsiteY2272" fmla="*/ 1641532 h 6750795"/>
              <a:gd name="connsiteX2273" fmla="*/ 3121476 w 6630249"/>
              <a:gd name="connsiteY2273" fmla="*/ 1631273 h 6750795"/>
              <a:gd name="connsiteX2274" fmla="*/ 1292706 w 6630249"/>
              <a:gd name="connsiteY2274" fmla="*/ 1623578 h 6750795"/>
              <a:gd name="connsiteX2275" fmla="*/ 1313225 w 6630249"/>
              <a:gd name="connsiteY2275" fmla="*/ 1638967 h 6750795"/>
              <a:gd name="connsiteX2276" fmla="*/ 1292706 w 6630249"/>
              <a:gd name="connsiteY2276" fmla="*/ 1623578 h 6750795"/>
              <a:gd name="connsiteX2277" fmla="*/ 5237512 w 6630249"/>
              <a:gd name="connsiteY2277" fmla="*/ 1618477 h 6750795"/>
              <a:gd name="connsiteX2278" fmla="*/ 5224688 w 6630249"/>
              <a:gd name="connsiteY2278" fmla="*/ 1633868 h 6750795"/>
              <a:gd name="connsiteX2279" fmla="*/ 5237512 w 6630249"/>
              <a:gd name="connsiteY2279" fmla="*/ 1618477 h 6750795"/>
              <a:gd name="connsiteX2280" fmla="*/ 5177879 w 6630249"/>
              <a:gd name="connsiteY2280" fmla="*/ 1610463 h 6750795"/>
              <a:gd name="connsiteX2281" fmla="*/ 5183650 w 6630249"/>
              <a:gd name="connsiteY2281" fmla="*/ 1613348 h 6750795"/>
              <a:gd name="connsiteX2282" fmla="*/ 5177879 w 6630249"/>
              <a:gd name="connsiteY2282" fmla="*/ 1610463 h 6750795"/>
              <a:gd name="connsiteX2283" fmla="*/ 5899255 w 6630249"/>
              <a:gd name="connsiteY2283" fmla="*/ 1608859 h 6750795"/>
              <a:gd name="connsiteX2284" fmla="*/ 5901820 w 6630249"/>
              <a:gd name="connsiteY2284" fmla="*/ 1610783 h 6750795"/>
              <a:gd name="connsiteX2285" fmla="*/ 5896691 w 6630249"/>
              <a:gd name="connsiteY2285" fmla="*/ 1610783 h 6750795"/>
              <a:gd name="connsiteX2286" fmla="*/ 5899255 w 6630249"/>
              <a:gd name="connsiteY2286" fmla="*/ 1608859 h 6750795"/>
              <a:gd name="connsiteX2287" fmla="*/ 1275313 w 6630249"/>
              <a:gd name="connsiteY2287" fmla="*/ 1597809 h 6750795"/>
              <a:gd name="connsiteX2288" fmla="*/ 1272187 w 6630249"/>
              <a:gd name="connsiteY2288" fmla="*/ 1603059 h 6750795"/>
              <a:gd name="connsiteX2289" fmla="*/ 1287576 w 6630249"/>
              <a:gd name="connsiteY2289" fmla="*/ 1613318 h 6750795"/>
              <a:gd name="connsiteX2290" fmla="*/ 1275313 w 6630249"/>
              <a:gd name="connsiteY2290" fmla="*/ 1597809 h 6750795"/>
              <a:gd name="connsiteX2291" fmla="*/ 5332414 w 6630249"/>
              <a:gd name="connsiteY2291" fmla="*/ 1592817 h 6750795"/>
              <a:gd name="connsiteX2292" fmla="*/ 5317024 w 6630249"/>
              <a:gd name="connsiteY2292" fmla="*/ 1600513 h 6750795"/>
              <a:gd name="connsiteX2293" fmla="*/ 5332414 w 6630249"/>
              <a:gd name="connsiteY2293" fmla="*/ 1592817 h 6750795"/>
              <a:gd name="connsiteX2294" fmla="*/ 2998361 w 6630249"/>
              <a:gd name="connsiteY2294" fmla="*/ 1592799 h 6750795"/>
              <a:gd name="connsiteX2295" fmla="*/ 2967582 w 6630249"/>
              <a:gd name="connsiteY2295" fmla="*/ 1641532 h 6750795"/>
              <a:gd name="connsiteX2296" fmla="*/ 2939368 w 6630249"/>
              <a:gd name="connsiteY2296" fmla="*/ 1664616 h 6750795"/>
              <a:gd name="connsiteX2297" fmla="*/ 2936803 w 6630249"/>
              <a:gd name="connsiteY2297" fmla="*/ 1738998 h 6750795"/>
              <a:gd name="connsiteX2298" fmla="*/ 2967582 w 6630249"/>
              <a:gd name="connsiteY2298" fmla="*/ 1746693 h 6750795"/>
              <a:gd name="connsiteX2299" fmla="*/ 2975277 w 6630249"/>
              <a:gd name="connsiteY2299" fmla="*/ 1700525 h 6750795"/>
              <a:gd name="connsiteX2300" fmla="*/ 2998361 w 6630249"/>
              <a:gd name="connsiteY2300" fmla="*/ 1592799 h 6750795"/>
              <a:gd name="connsiteX2301" fmla="*/ 3867860 w 6630249"/>
              <a:gd name="connsiteY2301" fmla="*/ 1587701 h 6750795"/>
              <a:gd name="connsiteX2302" fmla="*/ 3872989 w 6630249"/>
              <a:gd name="connsiteY2302" fmla="*/ 1592831 h 6750795"/>
              <a:gd name="connsiteX2303" fmla="*/ 3870425 w 6630249"/>
              <a:gd name="connsiteY2303" fmla="*/ 1595395 h 6750795"/>
              <a:gd name="connsiteX2304" fmla="*/ 3867860 w 6630249"/>
              <a:gd name="connsiteY2304" fmla="*/ 1587701 h 6750795"/>
              <a:gd name="connsiteX2305" fmla="*/ 4842519 w 6630249"/>
              <a:gd name="connsiteY2305" fmla="*/ 1587700 h 6750795"/>
              <a:gd name="connsiteX2306" fmla="*/ 4824565 w 6630249"/>
              <a:gd name="connsiteY2306" fmla="*/ 1600524 h 6750795"/>
              <a:gd name="connsiteX2307" fmla="*/ 4842519 w 6630249"/>
              <a:gd name="connsiteY2307" fmla="*/ 1587700 h 6750795"/>
              <a:gd name="connsiteX2308" fmla="*/ 5659197 w 6630249"/>
              <a:gd name="connsiteY2308" fmla="*/ 1580808 h 6750795"/>
              <a:gd name="connsiteX2309" fmla="*/ 5655590 w 6630249"/>
              <a:gd name="connsiteY2309" fmla="*/ 1585136 h 6750795"/>
              <a:gd name="connsiteX2310" fmla="*/ 5659197 w 6630249"/>
              <a:gd name="connsiteY2310" fmla="*/ 1580808 h 6750795"/>
              <a:gd name="connsiteX2311" fmla="*/ 5132993 w 6630249"/>
              <a:gd name="connsiteY2311" fmla="*/ 1578723 h 6750795"/>
              <a:gd name="connsiteX2312" fmla="*/ 5140047 w 6630249"/>
              <a:gd name="connsiteY2312" fmla="*/ 1587700 h 6750795"/>
              <a:gd name="connsiteX2313" fmla="*/ 5122093 w 6630249"/>
              <a:gd name="connsiteY2313" fmla="*/ 1585136 h 6750795"/>
              <a:gd name="connsiteX2314" fmla="*/ 5132993 w 6630249"/>
              <a:gd name="connsiteY2314" fmla="*/ 1578723 h 6750795"/>
              <a:gd name="connsiteX2315" fmla="*/ 4845084 w 6630249"/>
              <a:gd name="connsiteY2315" fmla="*/ 1577441 h 6750795"/>
              <a:gd name="connsiteX2316" fmla="*/ 4852779 w 6630249"/>
              <a:gd name="connsiteY2316" fmla="*/ 1577441 h 6750795"/>
              <a:gd name="connsiteX2317" fmla="*/ 4842519 w 6630249"/>
              <a:gd name="connsiteY2317" fmla="*/ 1585135 h 6750795"/>
              <a:gd name="connsiteX2318" fmla="*/ 4845084 w 6630249"/>
              <a:gd name="connsiteY2318" fmla="*/ 1577441 h 6750795"/>
              <a:gd name="connsiteX2319" fmla="*/ 2908591 w 6630249"/>
              <a:gd name="connsiteY2319" fmla="*/ 1572318 h 6750795"/>
              <a:gd name="connsiteX2320" fmla="*/ 2906025 w 6630249"/>
              <a:gd name="connsiteY2320" fmla="*/ 1582579 h 6750795"/>
              <a:gd name="connsiteX2321" fmla="*/ 2908591 w 6630249"/>
              <a:gd name="connsiteY2321" fmla="*/ 1572318 h 6750795"/>
              <a:gd name="connsiteX2322" fmla="*/ 5229818 w 6630249"/>
              <a:gd name="connsiteY2322" fmla="*/ 1564617 h 6750795"/>
              <a:gd name="connsiteX2323" fmla="*/ 5242642 w 6630249"/>
              <a:gd name="connsiteY2323" fmla="*/ 1564617 h 6750795"/>
              <a:gd name="connsiteX2324" fmla="*/ 5240077 w 6630249"/>
              <a:gd name="connsiteY2324" fmla="*/ 1580006 h 6750795"/>
              <a:gd name="connsiteX2325" fmla="*/ 5229818 w 6630249"/>
              <a:gd name="connsiteY2325" fmla="*/ 1564617 h 6750795"/>
              <a:gd name="connsiteX2326" fmla="*/ 5266688 w 6630249"/>
              <a:gd name="connsiteY2326" fmla="*/ 1558846 h 6750795"/>
              <a:gd name="connsiteX2327" fmla="*/ 5275986 w 6630249"/>
              <a:gd name="connsiteY2327" fmla="*/ 1562052 h 6750795"/>
              <a:gd name="connsiteX2328" fmla="*/ 5268291 w 6630249"/>
              <a:gd name="connsiteY2328" fmla="*/ 1585136 h 6750795"/>
              <a:gd name="connsiteX2329" fmla="*/ 5260597 w 6630249"/>
              <a:gd name="connsiteY2329" fmla="*/ 1585136 h 6750795"/>
              <a:gd name="connsiteX2330" fmla="*/ 5255467 w 6630249"/>
              <a:gd name="connsiteY2330" fmla="*/ 1559487 h 6750795"/>
              <a:gd name="connsiteX2331" fmla="*/ 5266688 w 6630249"/>
              <a:gd name="connsiteY2331" fmla="*/ 1558846 h 6750795"/>
              <a:gd name="connsiteX2332" fmla="*/ 3124040 w 6630249"/>
              <a:gd name="connsiteY2332" fmla="*/ 1554326 h 6750795"/>
              <a:gd name="connsiteX2333" fmla="*/ 3106086 w 6630249"/>
              <a:gd name="connsiteY2333" fmla="*/ 1636402 h 6750795"/>
              <a:gd name="connsiteX2334" fmla="*/ 3118911 w 6630249"/>
              <a:gd name="connsiteY2334" fmla="*/ 1613318 h 6750795"/>
              <a:gd name="connsiteX2335" fmla="*/ 3124040 w 6630249"/>
              <a:gd name="connsiteY2335" fmla="*/ 1554326 h 6750795"/>
              <a:gd name="connsiteX2336" fmla="*/ 3878120 w 6630249"/>
              <a:gd name="connsiteY2336" fmla="*/ 1551771 h 6750795"/>
              <a:gd name="connsiteX2337" fmla="*/ 3880684 w 6630249"/>
              <a:gd name="connsiteY2337" fmla="*/ 1579984 h 6750795"/>
              <a:gd name="connsiteX2338" fmla="*/ 3878120 w 6630249"/>
              <a:gd name="connsiteY2338" fmla="*/ 1551771 h 6750795"/>
              <a:gd name="connsiteX2339" fmla="*/ 6532142 w 6630249"/>
              <a:gd name="connsiteY2339" fmla="*/ 1546984 h 6750795"/>
              <a:gd name="connsiteX2340" fmla="*/ 6540478 w 6630249"/>
              <a:gd name="connsiteY2340" fmla="*/ 1549228 h 6750795"/>
              <a:gd name="connsiteX2341" fmla="*/ 6527653 w 6630249"/>
              <a:gd name="connsiteY2341" fmla="*/ 1554358 h 6750795"/>
              <a:gd name="connsiteX2342" fmla="*/ 6532142 w 6630249"/>
              <a:gd name="connsiteY2342" fmla="*/ 1546984 h 6750795"/>
              <a:gd name="connsiteX2343" fmla="*/ 4932291 w 6630249"/>
              <a:gd name="connsiteY2343" fmla="*/ 1541534 h 6750795"/>
              <a:gd name="connsiteX2344" fmla="*/ 4934856 w 6630249"/>
              <a:gd name="connsiteY2344" fmla="*/ 1559488 h 6750795"/>
              <a:gd name="connsiteX2345" fmla="*/ 4932291 w 6630249"/>
              <a:gd name="connsiteY2345" fmla="*/ 1541534 h 6750795"/>
              <a:gd name="connsiteX2346" fmla="*/ 3924648 w 6630249"/>
              <a:gd name="connsiteY2346" fmla="*/ 1536021 h 6750795"/>
              <a:gd name="connsiteX2347" fmla="*/ 3924287 w 6630249"/>
              <a:gd name="connsiteY2347" fmla="*/ 1536381 h 6750795"/>
              <a:gd name="connsiteX2348" fmla="*/ 3924648 w 6630249"/>
              <a:gd name="connsiteY2348" fmla="*/ 1536021 h 6750795"/>
              <a:gd name="connsiteX2349" fmla="*/ 4065997 w 6630249"/>
              <a:gd name="connsiteY2349" fmla="*/ 1535741 h 6750795"/>
              <a:gd name="connsiteX2350" fmla="*/ 4070486 w 6630249"/>
              <a:gd name="connsiteY2350" fmla="*/ 1546641 h 6750795"/>
              <a:gd name="connsiteX2351" fmla="*/ 4057662 w 6630249"/>
              <a:gd name="connsiteY2351" fmla="*/ 1536382 h 6750795"/>
              <a:gd name="connsiteX2352" fmla="*/ 4065997 w 6630249"/>
              <a:gd name="connsiteY2352" fmla="*/ 1535741 h 6750795"/>
              <a:gd name="connsiteX2353" fmla="*/ 4960505 w 6630249"/>
              <a:gd name="connsiteY2353" fmla="*/ 1533839 h 6750795"/>
              <a:gd name="connsiteX2354" fmla="*/ 4957940 w 6630249"/>
              <a:gd name="connsiteY2354" fmla="*/ 1541534 h 6750795"/>
              <a:gd name="connsiteX2355" fmla="*/ 4957940 w 6630249"/>
              <a:gd name="connsiteY2355" fmla="*/ 1536404 h 6750795"/>
              <a:gd name="connsiteX2356" fmla="*/ 4960505 w 6630249"/>
              <a:gd name="connsiteY2356" fmla="*/ 1533839 h 6750795"/>
              <a:gd name="connsiteX2357" fmla="*/ 4791341 w 6630249"/>
              <a:gd name="connsiteY2357" fmla="*/ 1528749 h 6750795"/>
              <a:gd name="connsiteX2358" fmla="*/ 4798916 w 6630249"/>
              <a:gd name="connsiteY2358" fmla="*/ 1554358 h 6750795"/>
              <a:gd name="connsiteX2359" fmla="*/ 4783527 w 6630249"/>
              <a:gd name="connsiteY2359" fmla="*/ 1531274 h 6750795"/>
              <a:gd name="connsiteX2360" fmla="*/ 4791341 w 6630249"/>
              <a:gd name="connsiteY2360" fmla="*/ 1528749 h 6750795"/>
              <a:gd name="connsiteX2361" fmla="*/ 6625120 w 6630249"/>
              <a:gd name="connsiteY2361" fmla="*/ 1528709 h 6750795"/>
              <a:gd name="connsiteX2362" fmla="*/ 6630249 w 6630249"/>
              <a:gd name="connsiteY2362" fmla="*/ 1528709 h 6750795"/>
              <a:gd name="connsiteX2363" fmla="*/ 6627684 w 6630249"/>
              <a:gd name="connsiteY2363" fmla="*/ 1536404 h 6750795"/>
              <a:gd name="connsiteX2364" fmla="*/ 6622555 w 6630249"/>
              <a:gd name="connsiteY2364" fmla="*/ 1536404 h 6750795"/>
              <a:gd name="connsiteX2365" fmla="*/ 6625120 w 6630249"/>
              <a:gd name="connsiteY2365" fmla="*/ 1528709 h 6750795"/>
              <a:gd name="connsiteX2366" fmla="*/ 4191036 w 6630249"/>
              <a:gd name="connsiteY2366" fmla="*/ 1526112 h 6750795"/>
              <a:gd name="connsiteX2367" fmla="*/ 4142303 w 6630249"/>
              <a:gd name="connsiteY2367" fmla="*/ 1567150 h 6750795"/>
              <a:gd name="connsiteX2368" fmla="*/ 4073051 w 6630249"/>
              <a:gd name="connsiteY2368" fmla="*/ 1731303 h 6750795"/>
              <a:gd name="connsiteX2369" fmla="*/ 4096135 w 6630249"/>
              <a:gd name="connsiteY2369" fmla="*/ 1718479 h 6750795"/>
              <a:gd name="connsiteX2370" fmla="*/ 4157692 w 6630249"/>
              <a:gd name="connsiteY2370" fmla="*/ 1667181 h 6750795"/>
              <a:gd name="connsiteX2371" fmla="*/ 4191036 w 6630249"/>
              <a:gd name="connsiteY2371" fmla="*/ 1526112 h 6750795"/>
              <a:gd name="connsiteX2372" fmla="*/ 3170209 w 6630249"/>
              <a:gd name="connsiteY2372" fmla="*/ 1526112 h 6750795"/>
              <a:gd name="connsiteX2373" fmla="*/ 3126605 w 6630249"/>
              <a:gd name="connsiteY2373" fmla="*/ 1613318 h 6750795"/>
              <a:gd name="connsiteX2374" fmla="*/ 3126605 w 6630249"/>
              <a:gd name="connsiteY2374" fmla="*/ 1638967 h 6750795"/>
              <a:gd name="connsiteX2375" fmla="*/ 3141995 w 6630249"/>
              <a:gd name="connsiteY2375" fmla="*/ 1751823 h 6750795"/>
              <a:gd name="connsiteX2376" fmla="*/ 3165079 w 6630249"/>
              <a:gd name="connsiteY2376" fmla="*/ 1636402 h 6750795"/>
              <a:gd name="connsiteX2377" fmla="*/ 3149689 w 6630249"/>
              <a:gd name="connsiteY2377" fmla="*/ 1631273 h 6750795"/>
              <a:gd name="connsiteX2378" fmla="*/ 3154819 w 6630249"/>
              <a:gd name="connsiteY2378" fmla="*/ 1608189 h 6750795"/>
              <a:gd name="connsiteX2379" fmla="*/ 3167644 w 6630249"/>
              <a:gd name="connsiteY2379" fmla="*/ 1608189 h 6750795"/>
              <a:gd name="connsiteX2380" fmla="*/ 3170209 w 6630249"/>
              <a:gd name="connsiteY2380" fmla="*/ 1526112 h 6750795"/>
              <a:gd name="connsiteX2381" fmla="*/ 3957631 w 6630249"/>
              <a:gd name="connsiteY2381" fmla="*/ 1520993 h 6750795"/>
              <a:gd name="connsiteX2382" fmla="*/ 3962760 w 6630249"/>
              <a:gd name="connsiteY2382" fmla="*/ 1531252 h 6750795"/>
              <a:gd name="connsiteX2383" fmla="*/ 3957631 w 6630249"/>
              <a:gd name="connsiteY2383" fmla="*/ 1520993 h 6750795"/>
              <a:gd name="connsiteX2384" fmla="*/ 4937420 w 6630249"/>
              <a:gd name="connsiteY2384" fmla="*/ 1505626 h 6750795"/>
              <a:gd name="connsiteX2385" fmla="*/ 4934855 w 6630249"/>
              <a:gd name="connsiteY2385" fmla="*/ 1518450 h 6750795"/>
              <a:gd name="connsiteX2386" fmla="*/ 4929726 w 6630249"/>
              <a:gd name="connsiteY2386" fmla="*/ 1518450 h 6750795"/>
              <a:gd name="connsiteX2387" fmla="*/ 4937420 w 6630249"/>
              <a:gd name="connsiteY2387" fmla="*/ 1505626 h 6750795"/>
              <a:gd name="connsiteX2388" fmla="*/ 5501697 w 6630249"/>
              <a:gd name="connsiteY2388" fmla="*/ 1503061 h 6750795"/>
              <a:gd name="connsiteX2389" fmla="*/ 5506827 w 6630249"/>
              <a:gd name="connsiteY2389" fmla="*/ 1503061 h 6750795"/>
              <a:gd name="connsiteX2390" fmla="*/ 5506827 w 6630249"/>
              <a:gd name="connsiteY2390" fmla="*/ 1508191 h 6750795"/>
              <a:gd name="connsiteX2391" fmla="*/ 5501697 w 6630249"/>
              <a:gd name="connsiteY2391" fmla="*/ 1508191 h 6750795"/>
              <a:gd name="connsiteX2392" fmla="*/ 5501697 w 6630249"/>
              <a:gd name="connsiteY2392" fmla="*/ 1503061 h 6750795"/>
              <a:gd name="connsiteX2393" fmla="*/ 4370579 w 6630249"/>
              <a:gd name="connsiteY2393" fmla="*/ 1497265 h 6750795"/>
              <a:gd name="connsiteX2394" fmla="*/ 4383404 w 6630249"/>
              <a:gd name="connsiteY2394" fmla="*/ 1500471 h 6750795"/>
              <a:gd name="connsiteX2395" fmla="*/ 4380839 w 6630249"/>
              <a:gd name="connsiteY2395" fmla="*/ 1510730 h 6750795"/>
              <a:gd name="connsiteX2396" fmla="*/ 4388533 w 6630249"/>
              <a:gd name="connsiteY2396" fmla="*/ 1572289 h 6750795"/>
              <a:gd name="connsiteX2397" fmla="*/ 4378274 w 6630249"/>
              <a:gd name="connsiteY2397" fmla="*/ 1577419 h 6750795"/>
              <a:gd name="connsiteX2398" fmla="*/ 4365449 w 6630249"/>
              <a:gd name="connsiteY2398" fmla="*/ 1582549 h 6750795"/>
              <a:gd name="connsiteX2399" fmla="*/ 4347495 w 6630249"/>
              <a:gd name="connsiteY2399" fmla="*/ 1577419 h 6750795"/>
              <a:gd name="connsiteX2400" fmla="*/ 4337235 w 6630249"/>
              <a:gd name="connsiteY2400" fmla="*/ 1567159 h 6750795"/>
              <a:gd name="connsiteX2401" fmla="*/ 4342365 w 6630249"/>
              <a:gd name="connsiteY2401" fmla="*/ 1556900 h 6750795"/>
              <a:gd name="connsiteX2402" fmla="*/ 4332105 w 6630249"/>
              <a:gd name="connsiteY2402" fmla="*/ 1549205 h 6750795"/>
              <a:gd name="connsiteX2403" fmla="*/ 4329540 w 6630249"/>
              <a:gd name="connsiteY2403" fmla="*/ 1538944 h 6750795"/>
              <a:gd name="connsiteX2404" fmla="*/ 4337235 w 6630249"/>
              <a:gd name="connsiteY2404" fmla="*/ 1533816 h 6750795"/>
              <a:gd name="connsiteX2405" fmla="*/ 4334669 w 6630249"/>
              <a:gd name="connsiteY2405" fmla="*/ 1518425 h 6750795"/>
              <a:gd name="connsiteX2406" fmla="*/ 4344930 w 6630249"/>
              <a:gd name="connsiteY2406" fmla="*/ 1505601 h 6750795"/>
              <a:gd name="connsiteX2407" fmla="*/ 4357755 w 6630249"/>
              <a:gd name="connsiteY2407" fmla="*/ 1497906 h 6750795"/>
              <a:gd name="connsiteX2408" fmla="*/ 4370579 w 6630249"/>
              <a:gd name="connsiteY2408" fmla="*/ 1497265 h 6750795"/>
              <a:gd name="connsiteX2409" fmla="*/ 4078181 w 6630249"/>
              <a:gd name="connsiteY2409" fmla="*/ 1479943 h 6750795"/>
              <a:gd name="connsiteX2410" fmla="*/ 4052532 w 6630249"/>
              <a:gd name="connsiteY2410" fmla="*/ 1500462 h 6750795"/>
              <a:gd name="connsiteX2411" fmla="*/ 3944806 w 6630249"/>
              <a:gd name="connsiteY2411" fmla="*/ 1615883 h 6750795"/>
              <a:gd name="connsiteX2412" fmla="*/ 3903768 w 6630249"/>
              <a:gd name="connsiteY2412" fmla="*/ 1721044 h 6750795"/>
              <a:gd name="connsiteX2413" fmla="*/ 3931982 w 6630249"/>
              <a:gd name="connsiteY2413" fmla="*/ 1728738 h 6750795"/>
              <a:gd name="connsiteX2414" fmla="*/ 3937111 w 6630249"/>
              <a:gd name="connsiteY2414" fmla="*/ 1746693 h 6750795"/>
              <a:gd name="connsiteX2415" fmla="*/ 3985845 w 6630249"/>
              <a:gd name="connsiteY2415" fmla="*/ 1605624 h 6750795"/>
              <a:gd name="connsiteX2416" fmla="*/ 4078181 w 6630249"/>
              <a:gd name="connsiteY2416" fmla="*/ 1479943 h 6750795"/>
              <a:gd name="connsiteX2417" fmla="*/ 3967891 w 6630249"/>
              <a:gd name="connsiteY2417" fmla="*/ 1477389 h 6750795"/>
              <a:gd name="connsiteX2418" fmla="*/ 3973021 w 6630249"/>
              <a:gd name="connsiteY2418" fmla="*/ 1490214 h 6750795"/>
              <a:gd name="connsiteX2419" fmla="*/ 3967891 w 6630249"/>
              <a:gd name="connsiteY2419" fmla="*/ 1477389 h 6750795"/>
              <a:gd name="connsiteX2420" fmla="*/ 2982972 w 6630249"/>
              <a:gd name="connsiteY2420" fmla="*/ 1472248 h 6750795"/>
              <a:gd name="connsiteX2421" fmla="*/ 2949629 w 6630249"/>
              <a:gd name="connsiteY2421" fmla="*/ 1554326 h 6750795"/>
              <a:gd name="connsiteX2422" fmla="*/ 2957322 w 6630249"/>
              <a:gd name="connsiteY2422" fmla="*/ 1549196 h 6750795"/>
              <a:gd name="connsiteX2423" fmla="*/ 2957322 w 6630249"/>
              <a:gd name="connsiteY2423" fmla="*/ 1546631 h 6750795"/>
              <a:gd name="connsiteX2424" fmla="*/ 2982972 w 6630249"/>
              <a:gd name="connsiteY2424" fmla="*/ 1472248 h 6750795"/>
              <a:gd name="connsiteX2425" fmla="*/ 3916593 w 6630249"/>
              <a:gd name="connsiteY2425" fmla="*/ 1469696 h 6750795"/>
              <a:gd name="connsiteX2426" fmla="*/ 3924287 w 6630249"/>
              <a:gd name="connsiteY2426" fmla="*/ 1472261 h 6750795"/>
              <a:gd name="connsiteX2427" fmla="*/ 3919157 w 6630249"/>
              <a:gd name="connsiteY2427" fmla="*/ 1482520 h 6750795"/>
              <a:gd name="connsiteX2428" fmla="*/ 3916593 w 6630249"/>
              <a:gd name="connsiteY2428" fmla="*/ 1469696 h 6750795"/>
              <a:gd name="connsiteX2429" fmla="*/ 4934855 w 6630249"/>
              <a:gd name="connsiteY2429" fmla="*/ 1454329 h 6750795"/>
              <a:gd name="connsiteX2430" fmla="*/ 4934855 w 6630249"/>
              <a:gd name="connsiteY2430" fmla="*/ 1454329 h 6750795"/>
              <a:gd name="connsiteX2431" fmla="*/ 4752748 w 6630249"/>
              <a:gd name="connsiteY2431" fmla="*/ 1444071 h 6750795"/>
              <a:gd name="connsiteX2432" fmla="*/ 4752748 w 6630249"/>
              <a:gd name="connsiteY2432" fmla="*/ 1451764 h 6750795"/>
              <a:gd name="connsiteX2433" fmla="*/ 4752748 w 6630249"/>
              <a:gd name="connsiteY2433" fmla="*/ 1444071 h 6750795"/>
              <a:gd name="connsiteX2434" fmla="*/ 4950245 w 6630249"/>
              <a:gd name="connsiteY2434" fmla="*/ 1442146 h 6750795"/>
              <a:gd name="connsiteX2435" fmla="*/ 4952809 w 6630249"/>
              <a:gd name="connsiteY2435" fmla="*/ 1444070 h 6750795"/>
              <a:gd name="connsiteX2436" fmla="*/ 4947680 w 6630249"/>
              <a:gd name="connsiteY2436" fmla="*/ 1444070 h 6750795"/>
              <a:gd name="connsiteX2437" fmla="*/ 4950245 w 6630249"/>
              <a:gd name="connsiteY2437" fmla="*/ 1442146 h 6750795"/>
              <a:gd name="connsiteX2438" fmla="*/ 5476008 w 6630249"/>
              <a:gd name="connsiteY2438" fmla="*/ 1438620 h 6750795"/>
              <a:gd name="connsiteX2439" fmla="*/ 5473483 w 6630249"/>
              <a:gd name="connsiteY2439" fmla="*/ 1441505 h 6750795"/>
              <a:gd name="connsiteX2440" fmla="*/ 5476008 w 6630249"/>
              <a:gd name="connsiteY2440" fmla="*/ 1438620 h 6750795"/>
              <a:gd name="connsiteX2441" fmla="*/ 5891561 w 6630249"/>
              <a:gd name="connsiteY2441" fmla="*/ 1436376 h 6750795"/>
              <a:gd name="connsiteX2442" fmla="*/ 5876170 w 6630249"/>
              <a:gd name="connsiteY2442" fmla="*/ 1485108 h 6750795"/>
              <a:gd name="connsiteX2443" fmla="*/ 5891561 w 6630249"/>
              <a:gd name="connsiteY2443" fmla="*/ 1436376 h 6750795"/>
              <a:gd name="connsiteX2444" fmla="*/ 5178520 w 6630249"/>
              <a:gd name="connsiteY2444" fmla="*/ 1433811 h 6750795"/>
              <a:gd name="connsiteX2445" fmla="*/ 5155436 w 6630249"/>
              <a:gd name="connsiteY2445" fmla="*/ 1449200 h 6750795"/>
              <a:gd name="connsiteX2446" fmla="*/ 5178520 w 6630249"/>
              <a:gd name="connsiteY2446" fmla="*/ 1433811 h 6750795"/>
              <a:gd name="connsiteX2447" fmla="*/ 4503953 w 6630249"/>
              <a:gd name="connsiteY2447" fmla="*/ 1431246 h 6750795"/>
              <a:gd name="connsiteX2448" fmla="*/ 4506518 w 6630249"/>
              <a:gd name="connsiteY2448" fmla="*/ 1449200 h 6750795"/>
              <a:gd name="connsiteX2449" fmla="*/ 4491129 w 6630249"/>
              <a:gd name="connsiteY2449" fmla="*/ 1436376 h 6750795"/>
              <a:gd name="connsiteX2450" fmla="*/ 4503953 w 6630249"/>
              <a:gd name="connsiteY2450" fmla="*/ 1431246 h 6750795"/>
              <a:gd name="connsiteX2451" fmla="*/ 3031704 w 6630249"/>
              <a:gd name="connsiteY2451" fmla="*/ 1426080 h 6750795"/>
              <a:gd name="connsiteX2452" fmla="*/ 3003492 w 6630249"/>
              <a:gd name="connsiteY2452" fmla="*/ 1479943 h 6750795"/>
              <a:gd name="connsiteX2453" fmla="*/ 2980406 w 6630249"/>
              <a:gd name="connsiteY2453" fmla="*/ 1533807 h 6750795"/>
              <a:gd name="connsiteX2454" fmla="*/ 2995796 w 6630249"/>
              <a:gd name="connsiteY2454" fmla="*/ 1523547 h 6750795"/>
              <a:gd name="connsiteX2455" fmla="*/ 3013751 w 6630249"/>
              <a:gd name="connsiteY2455" fmla="*/ 1518416 h 6750795"/>
              <a:gd name="connsiteX2456" fmla="*/ 3031704 w 6630249"/>
              <a:gd name="connsiteY2456" fmla="*/ 1426080 h 6750795"/>
              <a:gd name="connsiteX2457" fmla="*/ 3914028 w 6630249"/>
              <a:gd name="connsiteY2457" fmla="*/ 1415832 h 6750795"/>
              <a:gd name="connsiteX2458" fmla="*/ 3928135 w 6630249"/>
              <a:gd name="connsiteY2458" fmla="*/ 1415832 h 6750795"/>
              <a:gd name="connsiteX2459" fmla="*/ 3934547 w 6630249"/>
              <a:gd name="connsiteY2459" fmla="*/ 1431222 h 6750795"/>
              <a:gd name="connsiteX2460" fmla="*/ 3914028 w 6630249"/>
              <a:gd name="connsiteY2460" fmla="*/ 1415832 h 6750795"/>
              <a:gd name="connsiteX2461" fmla="*/ 4693755 w 6630249"/>
              <a:gd name="connsiteY2461" fmla="*/ 1405597 h 6750795"/>
              <a:gd name="connsiteX2462" fmla="*/ 4698885 w 6630249"/>
              <a:gd name="connsiteY2462" fmla="*/ 1420987 h 6750795"/>
              <a:gd name="connsiteX2463" fmla="*/ 4693755 w 6630249"/>
              <a:gd name="connsiteY2463" fmla="*/ 1405597 h 6750795"/>
              <a:gd name="connsiteX2464" fmla="*/ 5619682 w 6630249"/>
              <a:gd name="connsiteY2464" fmla="*/ 1397882 h 6750795"/>
              <a:gd name="connsiteX2465" fmla="*/ 5642765 w 6630249"/>
              <a:gd name="connsiteY2465" fmla="*/ 1426095 h 6750795"/>
              <a:gd name="connsiteX2466" fmla="*/ 5637636 w 6630249"/>
              <a:gd name="connsiteY2466" fmla="*/ 1469699 h 6750795"/>
              <a:gd name="connsiteX2467" fmla="*/ 5617117 w 6630249"/>
              <a:gd name="connsiteY2467" fmla="*/ 1487653 h 6750795"/>
              <a:gd name="connsiteX2468" fmla="*/ 5578643 w 6630249"/>
              <a:gd name="connsiteY2468" fmla="*/ 1482523 h 6750795"/>
              <a:gd name="connsiteX2469" fmla="*/ 5568383 w 6630249"/>
              <a:gd name="connsiteY2469" fmla="*/ 1464569 h 6750795"/>
              <a:gd name="connsiteX2470" fmla="*/ 5576078 w 6630249"/>
              <a:gd name="connsiteY2470" fmla="*/ 1420966 h 6750795"/>
              <a:gd name="connsiteX2471" fmla="*/ 5619682 w 6630249"/>
              <a:gd name="connsiteY2471" fmla="*/ 1397882 h 6750795"/>
              <a:gd name="connsiteX2472" fmla="*/ 5188780 w 6630249"/>
              <a:gd name="connsiteY2472" fmla="*/ 1392774 h 6750795"/>
              <a:gd name="connsiteX2473" fmla="*/ 5196474 w 6630249"/>
              <a:gd name="connsiteY2473" fmla="*/ 1392774 h 6750795"/>
              <a:gd name="connsiteX2474" fmla="*/ 5196474 w 6630249"/>
              <a:gd name="connsiteY2474" fmla="*/ 1397904 h 6750795"/>
              <a:gd name="connsiteX2475" fmla="*/ 5188780 w 6630249"/>
              <a:gd name="connsiteY2475" fmla="*/ 1397904 h 6750795"/>
              <a:gd name="connsiteX2476" fmla="*/ 5188780 w 6630249"/>
              <a:gd name="connsiteY2476" fmla="*/ 1392774 h 6750795"/>
              <a:gd name="connsiteX2477" fmla="*/ 2898330 w 6630249"/>
              <a:gd name="connsiteY2477" fmla="*/ 1387649 h 6750795"/>
              <a:gd name="connsiteX2478" fmla="*/ 2913719 w 6630249"/>
              <a:gd name="connsiteY2478" fmla="*/ 1395342 h 6750795"/>
              <a:gd name="connsiteX2479" fmla="*/ 2918850 w 6630249"/>
              <a:gd name="connsiteY2479" fmla="*/ 1387649 h 6750795"/>
              <a:gd name="connsiteX2480" fmla="*/ 2926544 w 6630249"/>
              <a:gd name="connsiteY2480" fmla="*/ 1390214 h 6750795"/>
              <a:gd name="connsiteX2481" fmla="*/ 2926544 w 6630249"/>
              <a:gd name="connsiteY2481" fmla="*/ 1400473 h 6750795"/>
              <a:gd name="connsiteX2482" fmla="*/ 2921414 w 6630249"/>
              <a:gd name="connsiteY2482" fmla="*/ 1392779 h 6750795"/>
              <a:gd name="connsiteX2483" fmla="*/ 2921414 w 6630249"/>
              <a:gd name="connsiteY2483" fmla="*/ 1405603 h 6750795"/>
              <a:gd name="connsiteX2484" fmla="*/ 2929109 w 6630249"/>
              <a:gd name="connsiteY2484" fmla="*/ 1408167 h 6750795"/>
              <a:gd name="connsiteX2485" fmla="*/ 2921414 w 6630249"/>
              <a:gd name="connsiteY2485" fmla="*/ 1415862 h 6750795"/>
              <a:gd name="connsiteX2486" fmla="*/ 2936803 w 6630249"/>
              <a:gd name="connsiteY2486" fmla="*/ 1413298 h 6750795"/>
              <a:gd name="connsiteX2487" fmla="*/ 2929109 w 6630249"/>
              <a:gd name="connsiteY2487" fmla="*/ 1428687 h 6750795"/>
              <a:gd name="connsiteX2488" fmla="*/ 2911154 w 6630249"/>
              <a:gd name="connsiteY2488" fmla="*/ 1426122 h 6750795"/>
              <a:gd name="connsiteX2489" fmla="*/ 2908591 w 6630249"/>
              <a:gd name="connsiteY2489" fmla="*/ 1418427 h 6750795"/>
              <a:gd name="connsiteX2490" fmla="*/ 2921414 w 6630249"/>
              <a:gd name="connsiteY2490" fmla="*/ 1408167 h 6750795"/>
              <a:gd name="connsiteX2491" fmla="*/ 2916284 w 6630249"/>
              <a:gd name="connsiteY2491" fmla="*/ 1413298 h 6750795"/>
              <a:gd name="connsiteX2492" fmla="*/ 2903460 w 6630249"/>
              <a:gd name="connsiteY2492" fmla="*/ 1410732 h 6750795"/>
              <a:gd name="connsiteX2493" fmla="*/ 2906025 w 6630249"/>
              <a:gd name="connsiteY2493" fmla="*/ 1397908 h 6750795"/>
              <a:gd name="connsiteX2494" fmla="*/ 2900895 w 6630249"/>
              <a:gd name="connsiteY2494" fmla="*/ 1405603 h 6750795"/>
              <a:gd name="connsiteX2495" fmla="*/ 2898330 w 6630249"/>
              <a:gd name="connsiteY2495" fmla="*/ 1387649 h 6750795"/>
              <a:gd name="connsiteX2496" fmla="*/ 2908591 w 6630249"/>
              <a:gd name="connsiteY2496" fmla="*/ 1379955 h 6750795"/>
              <a:gd name="connsiteX2497" fmla="*/ 2916284 w 6630249"/>
              <a:gd name="connsiteY2497" fmla="*/ 1390215 h 6750795"/>
              <a:gd name="connsiteX2498" fmla="*/ 2908591 w 6630249"/>
              <a:gd name="connsiteY2498" fmla="*/ 1379955 h 6750795"/>
              <a:gd name="connsiteX2499" fmla="*/ 4224380 w 6630249"/>
              <a:gd name="connsiteY2499" fmla="*/ 1377347 h 6750795"/>
              <a:gd name="connsiteX2500" fmla="*/ 4149998 w 6630249"/>
              <a:gd name="connsiteY2500" fmla="*/ 1551761 h 6750795"/>
              <a:gd name="connsiteX2501" fmla="*/ 4193601 w 6630249"/>
              <a:gd name="connsiteY2501" fmla="*/ 1515852 h 6750795"/>
              <a:gd name="connsiteX2502" fmla="*/ 4224380 w 6630249"/>
              <a:gd name="connsiteY2502" fmla="*/ 1377347 h 6750795"/>
              <a:gd name="connsiteX2503" fmla="*/ 4637328 w 6630249"/>
              <a:gd name="connsiteY2503" fmla="*/ 1374820 h 6750795"/>
              <a:gd name="connsiteX2504" fmla="*/ 4642457 w 6630249"/>
              <a:gd name="connsiteY2504" fmla="*/ 1374820 h 6750795"/>
              <a:gd name="connsiteX2505" fmla="*/ 4642457 w 6630249"/>
              <a:gd name="connsiteY2505" fmla="*/ 1379951 h 6750795"/>
              <a:gd name="connsiteX2506" fmla="*/ 4637328 w 6630249"/>
              <a:gd name="connsiteY2506" fmla="*/ 1379951 h 6750795"/>
              <a:gd name="connsiteX2507" fmla="*/ 4637328 w 6630249"/>
              <a:gd name="connsiteY2507" fmla="*/ 1374820 h 6750795"/>
              <a:gd name="connsiteX2508" fmla="*/ 3867860 w 6630249"/>
              <a:gd name="connsiteY2508" fmla="*/ 1372228 h 6750795"/>
              <a:gd name="connsiteX2509" fmla="*/ 3857600 w 6630249"/>
              <a:gd name="connsiteY2509" fmla="*/ 1390182 h 6750795"/>
              <a:gd name="connsiteX2510" fmla="*/ 3860165 w 6630249"/>
              <a:gd name="connsiteY2510" fmla="*/ 1397877 h 6750795"/>
              <a:gd name="connsiteX2511" fmla="*/ 3872989 w 6630249"/>
              <a:gd name="connsiteY2511" fmla="*/ 1382487 h 6750795"/>
              <a:gd name="connsiteX2512" fmla="*/ 3867860 w 6630249"/>
              <a:gd name="connsiteY2512" fmla="*/ 1410701 h 6750795"/>
              <a:gd name="connsiteX2513" fmla="*/ 3865295 w 6630249"/>
              <a:gd name="connsiteY2513" fmla="*/ 1400441 h 6750795"/>
              <a:gd name="connsiteX2514" fmla="*/ 3857600 w 6630249"/>
              <a:gd name="connsiteY2514" fmla="*/ 1410701 h 6750795"/>
              <a:gd name="connsiteX2515" fmla="*/ 3852470 w 6630249"/>
              <a:gd name="connsiteY2515" fmla="*/ 1413266 h 6750795"/>
              <a:gd name="connsiteX2516" fmla="*/ 3844776 w 6630249"/>
              <a:gd name="connsiteY2516" fmla="*/ 1413266 h 6750795"/>
              <a:gd name="connsiteX2517" fmla="*/ 3852470 w 6630249"/>
              <a:gd name="connsiteY2517" fmla="*/ 1374793 h 6750795"/>
              <a:gd name="connsiteX2518" fmla="*/ 3855035 w 6630249"/>
              <a:gd name="connsiteY2518" fmla="*/ 1382487 h 6750795"/>
              <a:gd name="connsiteX2519" fmla="*/ 3867860 w 6630249"/>
              <a:gd name="connsiteY2519" fmla="*/ 1372228 h 6750795"/>
              <a:gd name="connsiteX2520" fmla="*/ 5965943 w 6630249"/>
              <a:gd name="connsiteY2520" fmla="*/ 1370331 h 6750795"/>
              <a:gd name="connsiteX2521" fmla="*/ 5968508 w 6630249"/>
              <a:gd name="connsiteY2521" fmla="*/ 1372255 h 6750795"/>
              <a:gd name="connsiteX2522" fmla="*/ 5963378 w 6630249"/>
              <a:gd name="connsiteY2522" fmla="*/ 1372255 h 6750795"/>
              <a:gd name="connsiteX2523" fmla="*/ 5965943 w 6630249"/>
              <a:gd name="connsiteY2523" fmla="*/ 1370331 h 6750795"/>
              <a:gd name="connsiteX2524" fmla="*/ 2908591 w 6630249"/>
              <a:gd name="connsiteY2524" fmla="*/ 1369697 h 6750795"/>
              <a:gd name="connsiteX2525" fmla="*/ 2913719 w 6630249"/>
              <a:gd name="connsiteY2525" fmla="*/ 1369697 h 6750795"/>
              <a:gd name="connsiteX2526" fmla="*/ 2911155 w 6630249"/>
              <a:gd name="connsiteY2526" fmla="*/ 1377391 h 6750795"/>
              <a:gd name="connsiteX2527" fmla="*/ 2906025 w 6630249"/>
              <a:gd name="connsiteY2527" fmla="*/ 1377391 h 6750795"/>
              <a:gd name="connsiteX2528" fmla="*/ 2908591 w 6630249"/>
              <a:gd name="connsiteY2528" fmla="*/ 1369697 h 6750795"/>
              <a:gd name="connsiteX2529" fmla="*/ 3118911 w 6630249"/>
              <a:gd name="connsiteY2529" fmla="*/ 1367130 h 6750795"/>
              <a:gd name="connsiteX2530" fmla="*/ 3113781 w 6630249"/>
              <a:gd name="connsiteY2530" fmla="*/ 1374825 h 6750795"/>
              <a:gd name="connsiteX2531" fmla="*/ 3118911 w 6630249"/>
              <a:gd name="connsiteY2531" fmla="*/ 1367130 h 6750795"/>
              <a:gd name="connsiteX2532" fmla="*/ 3911462 w 6630249"/>
              <a:gd name="connsiteY2532" fmla="*/ 1367098 h 6750795"/>
              <a:gd name="connsiteX2533" fmla="*/ 3916593 w 6630249"/>
              <a:gd name="connsiteY2533" fmla="*/ 1372228 h 6750795"/>
              <a:gd name="connsiteX2534" fmla="*/ 3908898 w 6630249"/>
              <a:gd name="connsiteY2534" fmla="*/ 1374792 h 6750795"/>
              <a:gd name="connsiteX2535" fmla="*/ 3906333 w 6630249"/>
              <a:gd name="connsiteY2535" fmla="*/ 1379922 h 6750795"/>
              <a:gd name="connsiteX2536" fmla="*/ 3911462 w 6630249"/>
              <a:gd name="connsiteY2536" fmla="*/ 1367098 h 6750795"/>
              <a:gd name="connsiteX2537" fmla="*/ 2895765 w 6630249"/>
              <a:gd name="connsiteY2537" fmla="*/ 1364566 h 6750795"/>
              <a:gd name="connsiteX2538" fmla="*/ 2900895 w 6630249"/>
              <a:gd name="connsiteY2538" fmla="*/ 1379955 h 6750795"/>
              <a:gd name="connsiteX2539" fmla="*/ 2885506 w 6630249"/>
              <a:gd name="connsiteY2539" fmla="*/ 1379955 h 6750795"/>
              <a:gd name="connsiteX2540" fmla="*/ 2895765 w 6630249"/>
              <a:gd name="connsiteY2540" fmla="*/ 1364566 h 6750795"/>
              <a:gd name="connsiteX2541" fmla="*/ 3911463 w 6630249"/>
              <a:gd name="connsiteY2541" fmla="*/ 1359405 h 6750795"/>
              <a:gd name="connsiteX2542" fmla="*/ 3921723 w 6630249"/>
              <a:gd name="connsiteY2542" fmla="*/ 1361970 h 6750795"/>
              <a:gd name="connsiteX2543" fmla="*/ 3919157 w 6630249"/>
              <a:gd name="connsiteY2543" fmla="*/ 1372229 h 6750795"/>
              <a:gd name="connsiteX2544" fmla="*/ 3911463 w 6630249"/>
              <a:gd name="connsiteY2544" fmla="*/ 1359405 h 6750795"/>
              <a:gd name="connsiteX2545" fmla="*/ 6212172 w 6630249"/>
              <a:gd name="connsiteY2545" fmla="*/ 1356865 h 6750795"/>
              <a:gd name="connsiteX2546" fmla="*/ 6186523 w 6630249"/>
              <a:gd name="connsiteY2546" fmla="*/ 1392774 h 6750795"/>
              <a:gd name="connsiteX2547" fmla="*/ 6212172 w 6630249"/>
              <a:gd name="connsiteY2547" fmla="*/ 1356865 h 6750795"/>
              <a:gd name="connsiteX2548" fmla="*/ 3106087 w 6630249"/>
              <a:gd name="connsiteY2548" fmla="*/ 1354307 h 6750795"/>
              <a:gd name="connsiteX2549" fmla="*/ 3111216 w 6630249"/>
              <a:gd name="connsiteY2549" fmla="*/ 1369696 h 6750795"/>
              <a:gd name="connsiteX2550" fmla="*/ 3106087 w 6630249"/>
              <a:gd name="connsiteY2550" fmla="*/ 1354307 h 6750795"/>
              <a:gd name="connsiteX2551" fmla="*/ 2570025 w 6630249"/>
              <a:gd name="connsiteY2551" fmla="*/ 1341483 h 6750795"/>
              <a:gd name="connsiteX2552" fmla="*/ 2572589 w 6630249"/>
              <a:gd name="connsiteY2552" fmla="*/ 1359437 h 6750795"/>
              <a:gd name="connsiteX2553" fmla="*/ 2570025 w 6630249"/>
              <a:gd name="connsiteY2553" fmla="*/ 1341483 h 6750795"/>
              <a:gd name="connsiteX2554" fmla="*/ 5037451 w 6630249"/>
              <a:gd name="connsiteY2554" fmla="*/ 1341459 h 6750795"/>
              <a:gd name="connsiteX2555" fmla="*/ 5050275 w 6630249"/>
              <a:gd name="connsiteY2555" fmla="*/ 1392757 h 6750795"/>
              <a:gd name="connsiteX2556" fmla="*/ 5065664 w 6630249"/>
              <a:gd name="connsiteY2556" fmla="*/ 1390192 h 6750795"/>
              <a:gd name="connsiteX2557" fmla="*/ 5052840 w 6630249"/>
              <a:gd name="connsiteY2557" fmla="*/ 1449184 h 6750795"/>
              <a:gd name="connsiteX2558" fmla="*/ 5034886 w 6630249"/>
              <a:gd name="connsiteY2558" fmla="*/ 1462009 h 6750795"/>
              <a:gd name="connsiteX2559" fmla="*/ 5083619 w 6630249"/>
              <a:gd name="connsiteY2559" fmla="*/ 1436359 h 6750795"/>
              <a:gd name="connsiteX2560" fmla="*/ 5083619 w 6630249"/>
              <a:gd name="connsiteY2560" fmla="*/ 1408146 h 6750795"/>
              <a:gd name="connsiteX2561" fmla="*/ 5091313 w 6630249"/>
              <a:gd name="connsiteY2561" fmla="*/ 1405581 h 6750795"/>
              <a:gd name="connsiteX2562" fmla="*/ 5088749 w 6630249"/>
              <a:gd name="connsiteY2562" fmla="*/ 1469702 h 6750795"/>
              <a:gd name="connsiteX2563" fmla="*/ 5101573 w 6630249"/>
              <a:gd name="connsiteY2563" fmla="*/ 1469702 h 6750795"/>
              <a:gd name="connsiteX2564" fmla="*/ 5104138 w 6630249"/>
              <a:gd name="connsiteY2564" fmla="*/ 1523565 h 6750795"/>
              <a:gd name="connsiteX2565" fmla="*/ 5088749 w 6630249"/>
              <a:gd name="connsiteY2565" fmla="*/ 1577428 h 6750795"/>
              <a:gd name="connsiteX2566" fmla="*/ 5070794 w 6630249"/>
              <a:gd name="connsiteY2566" fmla="*/ 1582558 h 6750795"/>
              <a:gd name="connsiteX2567" fmla="*/ 5088749 w 6630249"/>
              <a:gd name="connsiteY2567" fmla="*/ 1587686 h 6750795"/>
              <a:gd name="connsiteX2568" fmla="*/ 5057970 w 6630249"/>
              <a:gd name="connsiteY2568" fmla="*/ 1636419 h 6750795"/>
              <a:gd name="connsiteX2569" fmla="*/ 5070794 w 6630249"/>
              <a:gd name="connsiteY2569" fmla="*/ 1644114 h 6750795"/>
              <a:gd name="connsiteX2570" fmla="*/ 5055405 w 6630249"/>
              <a:gd name="connsiteY2570" fmla="*/ 1674893 h 6750795"/>
              <a:gd name="connsiteX2571" fmla="*/ 5104138 w 6630249"/>
              <a:gd name="connsiteY2571" fmla="*/ 1638984 h 6750795"/>
              <a:gd name="connsiteX2572" fmla="*/ 5083619 w 6630249"/>
              <a:gd name="connsiteY2572" fmla="*/ 1651810 h 6750795"/>
              <a:gd name="connsiteX2573" fmla="*/ 5122092 w 6630249"/>
              <a:gd name="connsiteY2573" fmla="*/ 1608206 h 6750795"/>
              <a:gd name="connsiteX2574" fmla="*/ 5104138 w 6630249"/>
              <a:gd name="connsiteY2574" fmla="*/ 1633855 h 6750795"/>
              <a:gd name="connsiteX2575" fmla="*/ 5116962 w 6630249"/>
              <a:gd name="connsiteY2575" fmla="*/ 1638984 h 6750795"/>
              <a:gd name="connsiteX2576" fmla="*/ 5111833 w 6630249"/>
              <a:gd name="connsiteY2576" fmla="*/ 1656939 h 6750795"/>
              <a:gd name="connsiteX2577" fmla="*/ 5106703 w 6630249"/>
              <a:gd name="connsiteY2577" fmla="*/ 1649245 h 6750795"/>
              <a:gd name="connsiteX2578" fmla="*/ 5070794 w 6630249"/>
              <a:gd name="connsiteY2578" fmla="*/ 1690283 h 6750795"/>
              <a:gd name="connsiteX2579" fmla="*/ 5068229 w 6630249"/>
              <a:gd name="connsiteY2579" fmla="*/ 1682589 h 6750795"/>
              <a:gd name="connsiteX2580" fmla="*/ 5070794 w 6630249"/>
              <a:gd name="connsiteY2580" fmla="*/ 1680023 h 6750795"/>
              <a:gd name="connsiteX2581" fmla="*/ 5060535 w 6630249"/>
              <a:gd name="connsiteY2581" fmla="*/ 1685152 h 6750795"/>
              <a:gd name="connsiteX2582" fmla="*/ 5040015 w 6630249"/>
              <a:gd name="connsiteY2582" fmla="*/ 1723626 h 6750795"/>
              <a:gd name="connsiteX2583" fmla="*/ 4996412 w 6630249"/>
              <a:gd name="connsiteY2583" fmla="*/ 1774924 h 6750795"/>
              <a:gd name="connsiteX2584" fmla="*/ 4970763 w 6630249"/>
              <a:gd name="connsiteY2584" fmla="*/ 1777488 h 6750795"/>
              <a:gd name="connsiteX2585" fmla="*/ 4973328 w 6630249"/>
              <a:gd name="connsiteY2585" fmla="*/ 1790313 h 6750795"/>
              <a:gd name="connsiteX2586" fmla="*/ 4978458 w 6630249"/>
              <a:gd name="connsiteY2586" fmla="*/ 1790313 h 6750795"/>
              <a:gd name="connsiteX2587" fmla="*/ 5004107 w 6630249"/>
              <a:gd name="connsiteY2587" fmla="*/ 1774924 h 6750795"/>
              <a:gd name="connsiteX2588" fmla="*/ 5006672 w 6630249"/>
              <a:gd name="connsiteY2588" fmla="*/ 1780054 h 6750795"/>
              <a:gd name="connsiteX2589" fmla="*/ 4983588 w 6630249"/>
              <a:gd name="connsiteY2589" fmla="*/ 1798007 h 6750795"/>
              <a:gd name="connsiteX2590" fmla="*/ 4988718 w 6630249"/>
              <a:gd name="connsiteY2590" fmla="*/ 1813397 h 6750795"/>
              <a:gd name="connsiteX2591" fmla="*/ 4960504 w 6630249"/>
              <a:gd name="connsiteY2591" fmla="*/ 1826221 h 6750795"/>
              <a:gd name="connsiteX2592" fmla="*/ 4942550 w 6630249"/>
              <a:gd name="connsiteY2592" fmla="*/ 1846741 h 6750795"/>
              <a:gd name="connsiteX2593" fmla="*/ 4955374 w 6630249"/>
              <a:gd name="connsiteY2593" fmla="*/ 1851870 h 6750795"/>
              <a:gd name="connsiteX2594" fmla="*/ 4896382 w 6630249"/>
              <a:gd name="connsiteY2594" fmla="*/ 1880084 h 6750795"/>
              <a:gd name="connsiteX2595" fmla="*/ 4924595 w 6630249"/>
              <a:gd name="connsiteY2595" fmla="*/ 1880084 h 6750795"/>
              <a:gd name="connsiteX2596" fmla="*/ 4888687 w 6630249"/>
              <a:gd name="connsiteY2596" fmla="*/ 1887779 h 6750795"/>
              <a:gd name="connsiteX2597" fmla="*/ 4896382 w 6630249"/>
              <a:gd name="connsiteY2597" fmla="*/ 1892909 h 6750795"/>
              <a:gd name="connsiteX2598" fmla="*/ 4870733 w 6630249"/>
              <a:gd name="connsiteY2598" fmla="*/ 1915992 h 6750795"/>
              <a:gd name="connsiteX2599" fmla="*/ 4798915 w 6630249"/>
              <a:gd name="connsiteY2599" fmla="*/ 1872389 h 6750795"/>
              <a:gd name="connsiteX2600" fmla="*/ 4796350 w 6630249"/>
              <a:gd name="connsiteY2600" fmla="*/ 1828786 h 6750795"/>
              <a:gd name="connsiteX2601" fmla="*/ 4778395 w 6630249"/>
              <a:gd name="connsiteY2601" fmla="*/ 1780054 h 6750795"/>
              <a:gd name="connsiteX2602" fmla="*/ 4796350 w 6630249"/>
              <a:gd name="connsiteY2602" fmla="*/ 1792876 h 6750795"/>
              <a:gd name="connsiteX2603" fmla="*/ 4775831 w 6630249"/>
              <a:gd name="connsiteY2603" fmla="*/ 1764664 h 6750795"/>
              <a:gd name="connsiteX2604" fmla="*/ 4780960 w 6630249"/>
              <a:gd name="connsiteY2604" fmla="*/ 1772359 h 6750795"/>
              <a:gd name="connsiteX2605" fmla="*/ 4793785 w 6630249"/>
              <a:gd name="connsiteY2605" fmla="*/ 1744145 h 6750795"/>
              <a:gd name="connsiteX2606" fmla="*/ 4770701 w 6630249"/>
              <a:gd name="connsiteY2606" fmla="*/ 1739015 h 6750795"/>
              <a:gd name="connsiteX2607" fmla="*/ 4765571 w 6630249"/>
              <a:gd name="connsiteY2607" fmla="*/ 1703107 h 6750795"/>
              <a:gd name="connsiteX2608" fmla="*/ 4773266 w 6630249"/>
              <a:gd name="connsiteY2608" fmla="*/ 1690283 h 6750795"/>
              <a:gd name="connsiteX2609" fmla="*/ 4765571 w 6630249"/>
              <a:gd name="connsiteY2609" fmla="*/ 1690283 h 6750795"/>
              <a:gd name="connsiteX2610" fmla="*/ 4778395 w 6630249"/>
              <a:gd name="connsiteY2610" fmla="*/ 1672329 h 6750795"/>
              <a:gd name="connsiteX2611" fmla="*/ 4783525 w 6630249"/>
              <a:gd name="connsiteY2611" fmla="*/ 1680023 h 6750795"/>
              <a:gd name="connsiteX2612" fmla="*/ 4788655 w 6630249"/>
              <a:gd name="connsiteY2612" fmla="*/ 1618465 h 6750795"/>
              <a:gd name="connsiteX2613" fmla="*/ 4773266 w 6630249"/>
              <a:gd name="connsiteY2613" fmla="*/ 1636419 h 6750795"/>
              <a:gd name="connsiteX2614" fmla="*/ 4745052 w 6630249"/>
              <a:gd name="connsiteY2614" fmla="*/ 1636419 h 6750795"/>
              <a:gd name="connsiteX2615" fmla="*/ 4747617 w 6630249"/>
              <a:gd name="connsiteY2615" fmla="*/ 1585123 h 6750795"/>
              <a:gd name="connsiteX2616" fmla="*/ 4765571 w 6630249"/>
              <a:gd name="connsiteY2616" fmla="*/ 1582558 h 6750795"/>
              <a:gd name="connsiteX2617" fmla="*/ 4783606 w 6630249"/>
              <a:gd name="connsiteY2617" fmla="*/ 1590493 h 6750795"/>
              <a:gd name="connsiteX2618" fmla="*/ 4785518 w 6630249"/>
              <a:gd name="connsiteY2618" fmla="*/ 1584385 h 6750795"/>
              <a:gd name="connsiteX2619" fmla="*/ 4781923 w 6630249"/>
              <a:gd name="connsiteY2619" fmla="*/ 1579685 h 6750795"/>
              <a:gd name="connsiteX2620" fmla="*/ 4783526 w 6630249"/>
              <a:gd name="connsiteY2620" fmla="*/ 1572311 h 6750795"/>
              <a:gd name="connsiteX2621" fmla="*/ 4785776 w 6630249"/>
              <a:gd name="connsiteY2621" fmla="*/ 1583560 h 6750795"/>
              <a:gd name="connsiteX2622" fmla="*/ 4786090 w 6630249"/>
              <a:gd name="connsiteY2622" fmla="*/ 1582558 h 6750795"/>
              <a:gd name="connsiteX2623" fmla="*/ 4801480 w 6630249"/>
              <a:gd name="connsiteY2623" fmla="*/ 1623595 h 6750795"/>
              <a:gd name="connsiteX2624" fmla="*/ 4832259 w 6630249"/>
              <a:gd name="connsiteY2624" fmla="*/ 1608206 h 6750795"/>
              <a:gd name="connsiteX2625" fmla="*/ 4847648 w 6630249"/>
              <a:gd name="connsiteY2625" fmla="*/ 1623595 h 6750795"/>
              <a:gd name="connsiteX2626" fmla="*/ 4863038 w 6630249"/>
              <a:gd name="connsiteY2626" fmla="*/ 1592817 h 6750795"/>
              <a:gd name="connsiteX2627" fmla="*/ 4870733 w 6630249"/>
              <a:gd name="connsiteY2627" fmla="*/ 1597946 h 6750795"/>
              <a:gd name="connsiteX2628" fmla="*/ 4888687 w 6630249"/>
              <a:gd name="connsiteY2628" fmla="*/ 1582558 h 6750795"/>
              <a:gd name="connsiteX2629" fmla="*/ 4883557 w 6630249"/>
              <a:gd name="connsiteY2629" fmla="*/ 1567168 h 6750795"/>
              <a:gd name="connsiteX2630" fmla="*/ 4860473 w 6630249"/>
              <a:gd name="connsiteY2630" fmla="*/ 1567168 h 6750795"/>
              <a:gd name="connsiteX2631" fmla="*/ 4839954 w 6630249"/>
              <a:gd name="connsiteY2631" fmla="*/ 1538954 h 6750795"/>
              <a:gd name="connsiteX2632" fmla="*/ 4852779 w 6630249"/>
              <a:gd name="connsiteY2632" fmla="*/ 1531260 h 6750795"/>
              <a:gd name="connsiteX2633" fmla="*/ 4865603 w 6630249"/>
              <a:gd name="connsiteY2633" fmla="*/ 1526130 h 6750795"/>
              <a:gd name="connsiteX2634" fmla="*/ 4893817 w 6630249"/>
              <a:gd name="connsiteY2634" fmla="*/ 1579993 h 6750795"/>
              <a:gd name="connsiteX2635" fmla="*/ 4893817 w 6630249"/>
              <a:gd name="connsiteY2635" fmla="*/ 1562038 h 6750795"/>
              <a:gd name="connsiteX2636" fmla="*/ 4909206 w 6630249"/>
              <a:gd name="connsiteY2636" fmla="*/ 1585123 h 6750795"/>
              <a:gd name="connsiteX2637" fmla="*/ 4927160 w 6630249"/>
              <a:gd name="connsiteY2637" fmla="*/ 1559474 h 6750795"/>
              <a:gd name="connsiteX2638" fmla="*/ 4934855 w 6630249"/>
              <a:gd name="connsiteY2638" fmla="*/ 1577428 h 6750795"/>
              <a:gd name="connsiteX2639" fmla="*/ 4937420 w 6630249"/>
              <a:gd name="connsiteY2639" fmla="*/ 1551779 h 6750795"/>
              <a:gd name="connsiteX2640" fmla="*/ 4955374 w 6630249"/>
              <a:gd name="connsiteY2640" fmla="*/ 1572298 h 6750795"/>
              <a:gd name="connsiteX2641" fmla="*/ 4968199 w 6630249"/>
              <a:gd name="connsiteY2641" fmla="*/ 1615901 h 6750795"/>
              <a:gd name="connsiteX2642" fmla="*/ 4981023 w 6630249"/>
              <a:gd name="connsiteY2642" fmla="*/ 1613335 h 6750795"/>
              <a:gd name="connsiteX2643" fmla="*/ 4993848 w 6630249"/>
              <a:gd name="connsiteY2643" fmla="*/ 1585123 h 6750795"/>
              <a:gd name="connsiteX2644" fmla="*/ 4988718 w 6630249"/>
              <a:gd name="connsiteY2644" fmla="*/ 1608206 h 6750795"/>
              <a:gd name="connsiteX2645" fmla="*/ 5001542 w 6630249"/>
              <a:gd name="connsiteY2645" fmla="*/ 1605641 h 6750795"/>
              <a:gd name="connsiteX2646" fmla="*/ 5006672 w 6630249"/>
              <a:gd name="connsiteY2646" fmla="*/ 1564603 h 6750795"/>
              <a:gd name="connsiteX2647" fmla="*/ 5011802 w 6630249"/>
              <a:gd name="connsiteY2647" fmla="*/ 1556909 h 6750795"/>
              <a:gd name="connsiteX2648" fmla="*/ 5032321 w 6630249"/>
              <a:gd name="connsiteY2648" fmla="*/ 1559474 h 6750795"/>
              <a:gd name="connsiteX2649" fmla="*/ 5009237 w 6630249"/>
              <a:gd name="connsiteY2649" fmla="*/ 1544084 h 6750795"/>
              <a:gd name="connsiteX2650" fmla="*/ 5029756 w 6630249"/>
              <a:gd name="connsiteY2650" fmla="*/ 1541519 h 6750795"/>
              <a:gd name="connsiteX2651" fmla="*/ 5024626 w 6630249"/>
              <a:gd name="connsiteY2651" fmla="*/ 1497916 h 6750795"/>
              <a:gd name="connsiteX2652" fmla="*/ 5032321 w 6630249"/>
              <a:gd name="connsiteY2652" fmla="*/ 1497916 h 6750795"/>
              <a:gd name="connsiteX2653" fmla="*/ 5024626 w 6630249"/>
              <a:gd name="connsiteY2653" fmla="*/ 1479962 h 6750795"/>
              <a:gd name="connsiteX2654" fmla="*/ 5032321 w 6630249"/>
              <a:gd name="connsiteY2654" fmla="*/ 1449184 h 6750795"/>
              <a:gd name="connsiteX2655" fmla="*/ 5016932 w 6630249"/>
              <a:gd name="connsiteY2655" fmla="*/ 1433795 h 6750795"/>
              <a:gd name="connsiteX2656" fmla="*/ 5029756 w 6630249"/>
              <a:gd name="connsiteY2656" fmla="*/ 1405581 h 6750795"/>
              <a:gd name="connsiteX2657" fmla="*/ 5016932 w 6630249"/>
              <a:gd name="connsiteY2657" fmla="*/ 1369672 h 6750795"/>
              <a:gd name="connsiteX2658" fmla="*/ 5037451 w 6630249"/>
              <a:gd name="connsiteY2658" fmla="*/ 1341459 h 6750795"/>
              <a:gd name="connsiteX2659" fmla="*/ 3090697 w 6630249"/>
              <a:gd name="connsiteY2659" fmla="*/ 1333789 h 6750795"/>
              <a:gd name="connsiteX2660" fmla="*/ 3080438 w 6630249"/>
              <a:gd name="connsiteY2660" fmla="*/ 1341483 h 6750795"/>
              <a:gd name="connsiteX2661" fmla="*/ 3090697 w 6630249"/>
              <a:gd name="connsiteY2661" fmla="*/ 1333789 h 6750795"/>
              <a:gd name="connsiteX2662" fmla="*/ 6097433 w 6630249"/>
              <a:gd name="connsiteY2662" fmla="*/ 1327931 h 6750795"/>
              <a:gd name="connsiteX2663" fmla="*/ 6094187 w 6630249"/>
              <a:gd name="connsiteY2663" fmla="*/ 1328653 h 6750795"/>
              <a:gd name="connsiteX2664" fmla="*/ 6097433 w 6630249"/>
              <a:gd name="connsiteY2664" fmla="*/ 1327931 h 6750795"/>
              <a:gd name="connsiteX2665" fmla="*/ 3129170 w 6630249"/>
              <a:gd name="connsiteY2665" fmla="*/ 1323528 h 6750795"/>
              <a:gd name="connsiteX2666" fmla="*/ 3131736 w 6630249"/>
              <a:gd name="connsiteY2666" fmla="*/ 1338918 h 6750795"/>
              <a:gd name="connsiteX2667" fmla="*/ 3129170 w 6630249"/>
              <a:gd name="connsiteY2667" fmla="*/ 1323528 h 6750795"/>
              <a:gd name="connsiteX2668" fmla="*/ 3921723 w 6630249"/>
              <a:gd name="connsiteY2668" fmla="*/ 1315802 h 6750795"/>
              <a:gd name="connsiteX2669" fmla="*/ 3944807 w 6630249"/>
              <a:gd name="connsiteY2669" fmla="*/ 1333757 h 6750795"/>
              <a:gd name="connsiteX2670" fmla="*/ 3919158 w 6630249"/>
              <a:gd name="connsiteY2670" fmla="*/ 1323496 h 6750795"/>
              <a:gd name="connsiteX2671" fmla="*/ 3921723 w 6630249"/>
              <a:gd name="connsiteY2671" fmla="*/ 1315802 h 6750795"/>
              <a:gd name="connsiteX2672" fmla="*/ 5216993 w 6630249"/>
              <a:gd name="connsiteY2672" fmla="*/ 1313262 h 6750795"/>
              <a:gd name="connsiteX2673" fmla="*/ 5299070 w 6630249"/>
              <a:gd name="connsiteY2673" fmla="*/ 1418421 h 6750795"/>
              <a:gd name="connsiteX2674" fmla="*/ 5275986 w 6630249"/>
              <a:gd name="connsiteY2674" fmla="*/ 1469719 h 6750795"/>
              <a:gd name="connsiteX2675" fmla="*/ 5245207 w 6630249"/>
              <a:gd name="connsiteY2675" fmla="*/ 1485108 h 6750795"/>
              <a:gd name="connsiteX2676" fmla="*/ 5209298 w 6630249"/>
              <a:gd name="connsiteY2676" fmla="*/ 1387644 h 6750795"/>
              <a:gd name="connsiteX2677" fmla="*/ 5214428 w 6630249"/>
              <a:gd name="connsiteY2677" fmla="*/ 1392773 h 6750795"/>
              <a:gd name="connsiteX2678" fmla="*/ 5229818 w 6630249"/>
              <a:gd name="connsiteY2678" fmla="*/ 1374819 h 6750795"/>
              <a:gd name="connsiteX2679" fmla="*/ 5216993 w 6630249"/>
              <a:gd name="connsiteY2679" fmla="*/ 1313262 h 6750795"/>
              <a:gd name="connsiteX2680" fmla="*/ 4237204 w 6630249"/>
              <a:gd name="connsiteY2680" fmla="*/ 1310660 h 6750795"/>
              <a:gd name="connsiteX2681" fmla="*/ 4167952 w 6630249"/>
              <a:gd name="connsiteY2681" fmla="*/ 1395301 h 6750795"/>
              <a:gd name="connsiteX2682" fmla="*/ 4106395 w 6630249"/>
              <a:gd name="connsiteY2682" fmla="*/ 1454294 h 6750795"/>
              <a:gd name="connsiteX2683" fmla="*/ 4106395 w 6630249"/>
              <a:gd name="connsiteY2683" fmla="*/ 1461989 h 6750795"/>
              <a:gd name="connsiteX2684" fmla="*/ 3993539 w 6630249"/>
              <a:gd name="connsiteY2684" fmla="*/ 1610753 h 6750795"/>
              <a:gd name="connsiteX2685" fmla="*/ 3944806 w 6630249"/>
              <a:gd name="connsiteY2685" fmla="*/ 1756952 h 6750795"/>
              <a:gd name="connsiteX2686" fmla="*/ 3957631 w 6630249"/>
              <a:gd name="connsiteY2686" fmla="*/ 1777471 h 6750795"/>
              <a:gd name="connsiteX2687" fmla="*/ 3960196 w 6630249"/>
              <a:gd name="connsiteY2687" fmla="*/ 1774907 h 6750795"/>
              <a:gd name="connsiteX2688" fmla="*/ 3996104 w 6630249"/>
              <a:gd name="connsiteY2688" fmla="*/ 1759517 h 6750795"/>
              <a:gd name="connsiteX2689" fmla="*/ 3993539 w 6630249"/>
              <a:gd name="connsiteY2689" fmla="*/ 1754387 h 6750795"/>
              <a:gd name="connsiteX2690" fmla="*/ 4001234 w 6630249"/>
              <a:gd name="connsiteY2690" fmla="*/ 1756952 h 6750795"/>
              <a:gd name="connsiteX2691" fmla="*/ 4042272 w 6630249"/>
              <a:gd name="connsiteY2691" fmla="*/ 1744128 h 6750795"/>
              <a:gd name="connsiteX2692" fmla="*/ 4050063 w 6630249"/>
              <a:gd name="connsiteY2692" fmla="*/ 1711991 h 6750795"/>
              <a:gd name="connsiteX2693" fmla="*/ 4044837 w 6630249"/>
              <a:gd name="connsiteY2693" fmla="*/ 1744128 h 6750795"/>
              <a:gd name="connsiteX2694" fmla="*/ 4062791 w 6630249"/>
              <a:gd name="connsiteY2694" fmla="*/ 1736433 h 6750795"/>
              <a:gd name="connsiteX2695" fmla="*/ 4134609 w 6630249"/>
              <a:gd name="connsiteY2695" fmla="*/ 1574845 h 6750795"/>
              <a:gd name="connsiteX2696" fmla="*/ 4129478 w 6630249"/>
              <a:gd name="connsiteY2696" fmla="*/ 1579975 h 6750795"/>
              <a:gd name="connsiteX2697" fmla="*/ 4065356 w 6630249"/>
              <a:gd name="connsiteY2697" fmla="*/ 1667181 h 6750795"/>
              <a:gd name="connsiteX2698" fmla="*/ 4052889 w 6630249"/>
              <a:gd name="connsiteY2698" fmla="*/ 1700334 h 6750795"/>
              <a:gd name="connsiteX2699" fmla="*/ 4062791 w 6630249"/>
              <a:gd name="connsiteY2699" fmla="*/ 1659486 h 6750795"/>
              <a:gd name="connsiteX2700" fmla="*/ 4121784 w 6630249"/>
              <a:gd name="connsiteY2700" fmla="*/ 1577410 h 6750795"/>
              <a:gd name="connsiteX2701" fmla="*/ 4103830 w 6630249"/>
              <a:gd name="connsiteY2701" fmla="*/ 1562020 h 6750795"/>
              <a:gd name="connsiteX2702" fmla="*/ 4124349 w 6630249"/>
              <a:gd name="connsiteY2702" fmla="*/ 1574845 h 6750795"/>
              <a:gd name="connsiteX2703" fmla="*/ 4126914 w 6630249"/>
              <a:gd name="connsiteY2703" fmla="*/ 1572280 h 6750795"/>
              <a:gd name="connsiteX2704" fmla="*/ 4139738 w 6630249"/>
              <a:gd name="connsiteY2704" fmla="*/ 1559456 h 6750795"/>
              <a:gd name="connsiteX2705" fmla="*/ 4224380 w 6630249"/>
              <a:gd name="connsiteY2705" fmla="*/ 1369652 h 6750795"/>
              <a:gd name="connsiteX2706" fmla="*/ 4237204 w 6630249"/>
              <a:gd name="connsiteY2706" fmla="*/ 1310660 h 6750795"/>
              <a:gd name="connsiteX2707" fmla="*/ 5319588 w 6630249"/>
              <a:gd name="connsiteY2707" fmla="*/ 1308115 h 6750795"/>
              <a:gd name="connsiteX2708" fmla="*/ 5345237 w 6630249"/>
              <a:gd name="connsiteY2708" fmla="*/ 1333765 h 6750795"/>
              <a:gd name="connsiteX2709" fmla="*/ 5352932 w 6630249"/>
              <a:gd name="connsiteY2709" fmla="*/ 1320940 h 6750795"/>
              <a:gd name="connsiteX2710" fmla="*/ 5383710 w 6630249"/>
              <a:gd name="connsiteY2710" fmla="*/ 1341458 h 6750795"/>
              <a:gd name="connsiteX2711" fmla="*/ 5383710 w 6630249"/>
              <a:gd name="connsiteY2711" fmla="*/ 1338894 h 6750795"/>
              <a:gd name="connsiteX2712" fmla="*/ 5445268 w 6630249"/>
              <a:gd name="connsiteY2712" fmla="*/ 1405581 h 6750795"/>
              <a:gd name="connsiteX2713" fmla="*/ 5470917 w 6630249"/>
              <a:gd name="connsiteY2713" fmla="*/ 1605641 h 6750795"/>
              <a:gd name="connsiteX2714" fmla="*/ 5483741 w 6630249"/>
              <a:gd name="connsiteY2714" fmla="*/ 1677458 h 6750795"/>
              <a:gd name="connsiteX2715" fmla="*/ 5470917 w 6630249"/>
              <a:gd name="connsiteY2715" fmla="*/ 1690284 h 6750795"/>
              <a:gd name="connsiteX2716" fmla="*/ 5470917 w 6630249"/>
              <a:gd name="connsiteY2716" fmla="*/ 1708237 h 6750795"/>
              <a:gd name="connsiteX2717" fmla="*/ 5404230 w 6630249"/>
              <a:gd name="connsiteY2717" fmla="*/ 1649245 h 6750795"/>
              <a:gd name="connsiteX2718" fmla="*/ 5381145 w 6630249"/>
              <a:gd name="connsiteY2718" fmla="*/ 1605641 h 6750795"/>
              <a:gd name="connsiteX2719" fmla="*/ 5411924 w 6630249"/>
              <a:gd name="connsiteY2719" fmla="*/ 1590252 h 6750795"/>
              <a:gd name="connsiteX2720" fmla="*/ 5406794 w 6630249"/>
              <a:gd name="connsiteY2720" fmla="*/ 1562038 h 6750795"/>
              <a:gd name="connsiteX2721" fmla="*/ 5309328 w 6630249"/>
              <a:gd name="connsiteY2721" fmla="*/ 1541520 h 6750795"/>
              <a:gd name="connsiteX2722" fmla="*/ 5317023 w 6630249"/>
              <a:gd name="connsiteY2722" fmla="*/ 1518436 h 6750795"/>
              <a:gd name="connsiteX2723" fmla="*/ 5347802 w 6630249"/>
              <a:gd name="connsiteY2723" fmla="*/ 1513306 h 6750795"/>
              <a:gd name="connsiteX2724" fmla="*/ 5355496 w 6630249"/>
              <a:gd name="connsiteY2724" fmla="*/ 1485092 h 6750795"/>
              <a:gd name="connsiteX2725" fmla="*/ 5363191 w 6630249"/>
              <a:gd name="connsiteY2725" fmla="*/ 1492787 h 6750795"/>
              <a:gd name="connsiteX2726" fmla="*/ 5360626 w 6630249"/>
              <a:gd name="connsiteY2726" fmla="*/ 1456878 h 6750795"/>
              <a:gd name="connsiteX2727" fmla="*/ 5296504 w 6630249"/>
              <a:gd name="connsiteY2727" fmla="*/ 1495352 h 6750795"/>
              <a:gd name="connsiteX2728" fmla="*/ 5332412 w 6630249"/>
              <a:gd name="connsiteY2728" fmla="*/ 1454314 h 6750795"/>
              <a:gd name="connsiteX2729" fmla="*/ 5352932 w 6630249"/>
              <a:gd name="connsiteY2729" fmla="*/ 1449184 h 6750795"/>
              <a:gd name="connsiteX2730" fmla="*/ 5314458 w 6630249"/>
              <a:gd name="connsiteY2730" fmla="*/ 1344024 h 6750795"/>
              <a:gd name="connsiteX2731" fmla="*/ 5322153 w 6630249"/>
              <a:gd name="connsiteY2731" fmla="*/ 1351718 h 6750795"/>
              <a:gd name="connsiteX2732" fmla="*/ 5319588 w 6630249"/>
              <a:gd name="connsiteY2732" fmla="*/ 1308115 h 6750795"/>
              <a:gd name="connsiteX2733" fmla="*/ 5175955 w 6630249"/>
              <a:gd name="connsiteY2733" fmla="*/ 1303004 h 6750795"/>
              <a:gd name="connsiteX2734" fmla="*/ 5173390 w 6630249"/>
              <a:gd name="connsiteY2734" fmla="*/ 1318394 h 6750795"/>
              <a:gd name="connsiteX2735" fmla="*/ 5175955 w 6630249"/>
              <a:gd name="connsiteY2735" fmla="*/ 1303004 h 6750795"/>
              <a:gd name="connsiteX2736" fmla="*/ 5158001 w 6630249"/>
              <a:gd name="connsiteY2736" fmla="*/ 1300422 h 6750795"/>
              <a:gd name="connsiteX2737" fmla="*/ 5145177 w 6630249"/>
              <a:gd name="connsiteY2737" fmla="*/ 1320941 h 6750795"/>
              <a:gd name="connsiteX2738" fmla="*/ 5158001 w 6630249"/>
              <a:gd name="connsiteY2738" fmla="*/ 1300422 h 6750795"/>
              <a:gd name="connsiteX2739" fmla="*/ 3770393 w 6630249"/>
              <a:gd name="connsiteY2739" fmla="*/ 1295283 h 6750795"/>
              <a:gd name="connsiteX2740" fmla="*/ 3778088 w 6630249"/>
              <a:gd name="connsiteY2740" fmla="*/ 1297849 h 6750795"/>
              <a:gd name="connsiteX2741" fmla="*/ 3767829 w 6630249"/>
              <a:gd name="connsiteY2741" fmla="*/ 1323497 h 6750795"/>
              <a:gd name="connsiteX2742" fmla="*/ 3770393 w 6630249"/>
              <a:gd name="connsiteY2742" fmla="*/ 1295283 h 6750795"/>
              <a:gd name="connsiteX2743" fmla="*/ 3106086 w 6630249"/>
              <a:gd name="connsiteY2743" fmla="*/ 1290141 h 6750795"/>
              <a:gd name="connsiteX2744" fmla="*/ 3103521 w 6630249"/>
              <a:gd name="connsiteY2744" fmla="*/ 1295271 h 6750795"/>
              <a:gd name="connsiteX2745" fmla="*/ 3103521 w 6630249"/>
              <a:gd name="connsiteY2745" fmla="*/ 1297835 h 6750795"/>
              <a:gd name="connsiteX2746" fmla="*/ 3100957 w 6630249"/>
              <a:gd name="connsiteY2746" fmla="*/ 1302965 h 6750795"/>
              <a:gd name="connsiteX2747" fmla="*/ 3103521 w 6630249"/>
              <a:gd name="connsiteY2747" fmla="*/ 1305530 h 6750795"/>
              <a:gd name="connsiteX2748" fmla="*/ 3098393 w 6630249"/>
              <a:gd name="connsiteY2748" fmla="*/ 1305530 h 6750795"/>
              <a:gd name="connsiteX2749" fmla="*/ 3054788 w 6630249"/>
              <a:gd name="connsiteY2749" fmla="*/ 1387607 h 6750795"/>
              <a:gd name="connsiteX2750" fmla="*/ 3031704 w 6630249"/>
              <a:gd name="connsiteY2750" fmla="*/ 1510722 h 6750795"/>
              <a:gd name="connsiteX2751" fmla="*/ 3041964 w 6630249"/>
              <a:gd name="connsiteY2751" fmla="*/ 1497898 h 6750795"/>
              <a:gd name="connsiteX2752" fmla="*/ 3029139 w 6630249"/>
              <a:gd name="connsiteY2752" fmla="*/ 1549196 h 6750795"/>
              <a:gd name="connsiteX2753" fmla="*/ 3024010 w 6630249"/>
              <a:gd name="connsiteY2753" fmla="*/ 1549196 h 6750795"/>
              <a:gd name="connsiteX2754" fmla="*/ 2993231 w 6630249"/>
              <a:gd name="connsiteY2754" fmla="*/ 1700525 h 6750795"/>
              <a:gd name="connsiteX2755" fmla="*/ 2985536 w 6630249"/>
              <a:gd name="connsiteY2755" fmla="*/ 1749258 h 6750795"/>
              <a:gd name="connsiteX2756" fmla="*/ 2988101 w 6630249"/>
              <a:gd name="connsiteY2756" fmla="*/ 1751823 h 6750795"/>
              <a:gd name="connsiteX2757" fmla="*/ 3024010 w 6630249"/>
              <a:gd name="connsiteY2757" fmla="*/ 1805684 h 6750795"/>
              <a:gd name="connsiteX2758" fmla="*/ 3041964 w 6630249"/>
              <a:gd name="connsiteY2758" fmla="*/ 1764647 h 6750795"/>
              <a:gd name="connsiteX2759" fmla="*/ 3085567 w 6630249"/>
              <a:gd name="connsiteY2759" fmla="*/ 1690265 h 6750795"/>
              <a:gd name="connsiteX2760" fmla="*/ 3113781 w 6630249"/>
              <a:gd name="connsiteY2760" fmla="*/ 1546631 h 6750795"/>
              <a:gd name="connsiteX2761" fmla="*/ 3134300 w 6630249"/>
              <a:gd name="connsiteY2761" fmla="*/ 1456859 h 6750795"/>
              <a:gd name="connsiteX2762" fmla="*/ 3129170 w 6630249"/>
              <a:gd name="connsiteY2762" fmla="*/ 1372217 h 6750795"/>
              <a:gd name="connsiteX2763" fmla="*/ 3126605 w 6630249"/>
              <a:gd name="connsiteY2763" fmla="*/ 1361958 h 6750795"/>
              <a:gd name="connsiteX2764" fmla="*/ 3118911 w 6630249"/>
              <a:gd name="connsiteY2764" fmla="*/ 1359393 h 6750795"/>
              <a:gd name="connsiteX2765" fmla="*/ 3118590 w 6630249"/>
              <a:gd name="connsiteY2765" fmla="*/ 1350095 h 6750795"/>
              <a:gd name="connsiteX2766" fmla="*/ 3121931 w 6630249"/>
              <a:gd name="connsiteY2766" fmla="*/ 1347933 h 6750795"/>
              <a:gd name="connsiteX2767" fmla="*/ 3124040 w 6630249"/>
              <a:gd name="connsiteY2767" fmla="*/ 1346568 h 6750795"/>
              <a:gd name="connsiteX2768" fmla="*/ 3106086 w 6630249"/>
              <a:gd name="connsiteY2768" fmla="*/ 1290141 h 6750795"/>
              <a:gd name="connsiteX2769" fmla="*/ 3124040 w 6630249"/>
              <a:gd name="connsiteY2769" fmla="*/ 1285056 h 6750795"/>
              <a:gd name="connsiteX2770" fmla="*/ 3129170 w 6630249"/>
              <a:gd name="connsiteY2770" fmla="*/ 1300446 h 6750795"/>
              <a:gd name="connsiteX2771" fmla="*/ 3121476 w 6630249"/>
              <a:gd name="connsiteY2771" fmla="*/ 1300446 h 6750795"/>
              <a:gd name="connsiteX2772" fmla="*/ 3124040 w 6630249"/>
              <a:gd name="connsiteY2772" fmla="*/ 1285056 h 6750795"/>
              <a:gd name="connsiteX2773" fmla="*/ 3739615 w 6630249"/>
              <a:gd name="connsiteY2773" fmla="*/ 1277329 h 6750795"/>
              <a:gd name="connsiteX2774" fmla="*/ 3752439 w 6630249"/>
              <a:gd name="connsiteY2774" fmla="*/ 1300414 h 6750795"/>
              <a:gd name="connsiteX2775" fmla="*/ 3739615 w 6630249"/>
              <a:gd name="connsiteY2775" fmla="*/ 1277329 h 6750795"/>
              <a:gd name="connsiteX2776" fmla="*/ 6422494 w 6630249"/>
              <a:gd name="connsiteY2776" fmla="*/ 1256838 h 6750795"/>
              <a:gd name="connsiteX2777" fmla="*/ 6427623 w 6630249"/>
              <a:gd name="connsiteY2777" fmla="*/ 1256838 h 6750795"/>
              <a:gd name="connsiteX2778" fmla="*/ 6427623 w 6630249"/>
              <a:gd name="connsiteY2778" fmla="*/ 1261968 h 6750795"/>
              <a:gd name="connsiteX2779" fmla="*/ 6422494 w 6630249"/>
              <a:gd name="connsiteY2779" fmla="*/ 1261968 h 6750795"/>
              <a:gd name="connsiteX2780" fmla="*/ 6422494 w 6630249"/>
              <a:gd name="connsiteY2780" fmla="*/ 1256838 h 6750795"/>
              <a:gd name="connsiteX2781" fmla="*/ 4721969 w 6630249"/>
              <a:gd name="connsiteY2781" fmla="*/ 1246578 h 6750795"/>
              <a:gd name="connsiteX2782" fmla="*/ 4727098 w 6630249"/>
              <a:gd name="connsiteY2782" fmla="*/ 1246578 h 6750795"/>
              <a:gd name="connsiteX2783" fmla="*/ 4727098 w 6630249"/>
              <a:gd name="connsiteY2783" fmla="*/ 1259402 h 6750795"/>
              <a:gd name="connsiteX2784" fmla="*/ 4721969 w 6630249"/>
              <a:gd name="connsiteY2784" fmla="*/ 1259402 h 6750795"/>
              <a:gd name="connsiteX2785" fmla="*/ 4721969 w 6630249"/>
              <a:gd name="connsiteY2785" fmla="*/ 1246578 h 6750795"/>
              <a:gd name="connsiteX2786" fmla="*/ 3883250 w 6630249"/>
              <a:gd name="connsiteY2786" fmla="*/ 1246548 h 6750795"/>
              <a:gd name="connsiteX2787" fmla="*/ 3896074 w 6630249"/>
              <a:gd name="connsiteY2787" fmla="*/ 1269633 h 6750795"/>
              <a:gd name="connsiteX2788" fmla="*/ 3890944 w 6630249"/>
              <a:gd name="connsiteY2788" fmla="*/ 1279892 h 6750795"/>
              <a:gd name="connsiteX2789" fmla="*/ 3878120 w 6630249"/>
              <a:gd name="connsiteY2789" fmla="*/ 1267068 h 6750795"/>
              <a:gd name="connsiteX2790" fmla="*/ 3885814 w 6630249"/>
              <a:gd name="connsiteY2790" fmla="*/ 1282457 h 6750795"/>
              <a:gd name="connsiteX2791" fmla="*/ 3875555 w 6630249"/>
              <a:gd name="connsiteY2791" fmla="*/ 1254242 h 6750795"/>
              <a:gd name="connsiteX2792" fmla="*/ 3883250 w 6630249"/>
              <a:gd name="connsiteY2792" fmla="*/ 1246548 h 6750795"/>
              <a:gd name="connsiteX2793" fmla="*/ 2857292 w 6630249"/>
              <a:gd name="connsiteY2793" fmla="*/ 1243973 h 6750795"/>
              <a:gd name="connsiteX2794" fmla="*/ 2859857 w 6630249"/>
              <a:gd name="connsiteY2794" fmla="*/ 1279881 h 6750795"/>
              <a:gd name="connsiteX2795" fmla="*/ 2836773 w 6630249"/>
              <a:gd name="connsiteY2795" fmla="*/ 1559456 h 6750795"/>
              <a:gd name="connsiteX2796" fmla="*/ 2829078 w 6630249"/>
              <a:gd name="connsiteY2796" fmla="*/ 1697960 h 6750795"/>
              <a:gd name="connsiteX2797" fmla="*/ 2872681 w 6630249"/>
              <a:gd name="connsiteY2797" fmla="*/ 1633837 h 6750795"/>
              <a:gd name="connsiteX2798" fmla="*/ 2872681 w 6630249"/>
              <a:gd name="connsiteY2798" fmla="*/ 1618448 h 6750795"/>
              <a:gd name="connsiteX2799" fmla="*/ 2870116 w 6630249"/>
              <a:gd name="connsiteY2799" fmla="*/ 1623578 h 6750795"/>
              <a:gd name="connsiteX2800" fmla="*/ 2859857 w 6630249"/>
              <a:gd name="connsiteY2800" fmla="*/ 1615883 h 6750795"/>
              <a:gd name="connsiteX2801" fmla="*/ 2875246 w 6630249"/>
              <a:gd name="connsiteY2801" fmla="*/ 1608189 h 6750795"/>
              <a:gd name="connsiteX2802" fmla="*/ 2877812 w 6630249"/>
              <a:gd name="connsiteY2802" fmla="*/ 1582540 h 6750795"/>
              <a:gd name="connsiteX2803" fmla="*/ 2880376 w 6630249"/>
              <a:gd name="connsiteY2803" fmla="*/ 1518416 h 6750795"/>
              <a:gd name="connsiteX2804" fmla="*/ 2880376 w 6630249"/>
              <a:gd name="connsiteY2804" fmla="*/ 1397866 h 6750795"/>
              <a:gd name="connsiteX2805" fmla="*/ 2877812 w 6630249"/>
              <a:gd name="connsiteY2805" fmla="*/ 1390172 h 6750795"/>
              <a:gd name="connsiteX2806" fmla="*/ 2880376 w 6630249"/>
              <a:gd name="connsiteY2806" fmla="*/ 1390172 h 6750795"/>
              <a:gd name="connsiteX2807" fmla="*/ 2864986 w 6630249"/>
              <a:gd name="connsiteY2807" fmla="*/ 1272187 h 6750795"/>
              <a:gd name="connsiteX2808" fmla="*/ 2857292 w 6630249"/>
              <a:gd name="connsiteY2808" fmla="*/ 1243973 h 6750795"/>
              <a:gd name="connsiteX2809" fmla="*/ 3752440 w 6630249"/>
              <a:gd name="connsiteY2809" fmla="*/ 1238856 h 6750795"/>
              <a:gd name="connsiteX2810" fmla="*/ 3752440 w 6630249"/>
              <a:gd name="connsiteY2810" fmla="*/ 1249116 h 6750795"/>
              <a:gd name="connsiteX2811" fmla="*/ 3752440 w 6630249"/>
              <a:gd name="connsiteY2811" fmla="*/ 1238856 h 6750795"/>
              <a:gd name="connsiteX2812" fmla="*/ 3072743 w 6630249"/>
              <a:gd name="connsiteY2812" fmla="*/ 1238843 h 6750795"/>
              <a:gd name="connsiteX2813" fmla="*/ 3065048 w 6630249"/>
              <a:gd name="connsiteY2813" fmla="*/ 1302965 h 6750795"/>
              <a:gd name="connsiteX2814" fmla="*/ 3057353 w 6630249"/>
              <a:gd name="connsiteY2814" fmla="*/ 1351698 h 6750795"/>
              <a:gd name="connsiteX2815" fmla="*/ 3095827 w 6630249"/>
              <a:gd name="connsiteY2815" fmla="*/ 1279881 h 6750795"/>
              <a:gd name="connsiteX2816" fmla="*/ 3095827 w 6630249"/>
              <a:gd name="connsiteY2816" fmla="*/ 1277316 h 6750795"/>
              <a:gd name="connsiteX2817" fmla="*/ 3072743 w 6630249"/>
              <a:gd name="connsiteY2817" fmla="*/ 1238843 h 6750795"/>
              <a:gd name="connsiteX2818" fmla="*/ 5730934 w 6630249"/>
              <a:gd name="connsiteY2818" fmla="*/ 1237182 h 6750795"/>
              <a:gd name="connsiteX2819" fmla="*/ 5742797 w 6630249"/>
              <a:gd name="connsiteY2819" fmla="*/ 1241430 h 6750795"/>
              <a:gd name="connsiteX2820" fmla="*/ 5760751 w 6630249"/>
              <a:gd name="connsiteY2820" fmla="*/ 1272209 h 6750795"/>
              <a:gd name="connsiteX2821" fmla="*/ 5758186 w 6630249"/>
              <a:gd name="connsiteY2821" fmla="*/ 1297858 h 6750795"/>
              <a:gd name="connsiteX2822" fmla="*/ 5742797 w 6630249"/>
              <a:gd name="connsiteY2822" fmla="*/ 1313246 h 6750795"/>
              <a:gd name="connsiteX2823" fmla="*/ 5735102 w 6630249"/>
              <a:gd name="connsiteY2823" fmla="*/ 1310681 h 6750795"/>
              <a:gd name="connsiteX2824" fmla="*/ 5719712 w 6630249"/>
              <a:gd name="connsiteY2824" fmla="*/ 1338896 h 6750795"/>
              <a:gd name="connsiteX2825" fmla="*/ 5701758 w 6630249"/>
              <a:gd name="connsiteY2825" fmla="*/ 1341461 h 6750795"/>
              <a:gd name="connsiteX2826" fmla="*/ 5699193 w 6630249"/>
              <a:gd name="connsiteY2826" fmla="*/ 1349156 h 6750795"/>
              <a:gd name="connsiteX2827" fmla="*/ 5681239 w 6630249"/>
              <a:gd name="connsiteY2827" fmla="*/ 1346591 h 6750795"/>
              <a:gd name="connsiteX2828" fmla="*/ 5678674 w 6630249"/>
              <a:gd name="connsiteY2828" fmla="*/ 1331201 h 6750795"/>
              <a:gd name="connsiteX2829" fmla="*/ 5683804 w 6630249"/>
              <a:gd name="connsiteY2829" fmla="*/ 1274774 h 6750795"/>
              <a:gd name="connsiteX2830" fmla="*/ 5683804 w 6630249"/>
              <a:gd name="connsiteY2830" fmla="*/ 1254255 h 6750795"/>
              <a:gd name="connsiteX2831" fmla="*/ 5699193 w 6630249"/>
              <a:gd name="connsiteY2831" fmla="*/ 1246559 h 6750795"/>
              <a:gd name="connsiteX2832" fmla="*/ 5730934 w 6630249"/>
              <a:gd name="connsiteY2832" fmla="*/ 1237182 h 6750795"/>
              <a:gd name="connsiteX2833" fmla="*/ 4260288 w 6630249"/>
              <a:gd name="connsiteY2833" fmla="*/ 1233713 h 6750795"/>
              <a:gd name="connsiteX2834" fmla="*/ 4216685 w 6630249"/>
              <a:gd name="connsiteY2834" fmla="*/ 1313225 h 6750795"/>
              <a:gd name="connsiteX2835" fmla="*/ 4157692 w 6630249"/>
              <a:gd name="connsiteY2835" fmla="*/ 1397866 h 6750795"/>
              <a:gd name="connsiteX2836" fmla="*/ 4167952 w 6630249"/>
              <a:gd name="connsiteY2836" fmla="*/ 1387607 h 6750795"/>
              <a:gd name="connsiteX2837" fmla="*/ 4242334 w 6630249"/>
              <a:gd name="connsiteY2837" fmla="*/ 1300400 h 6750795"/>
              <a:gd name="connsiteX2838" fmla="*/ 4260288 w 6630249"/>
              <a:gd name="connsiteY2838" fmla="*/ 1233713 h 6750795"/>
              <a:gd name="connsiteX2839" fmla="*/ 3062483 w 6630249"/>
              <a:gd name="connsiteY2839" fmla="*/ 1231148 h 6750795"/>
              <a:gd name="connsiteX2840" fmla="*/ 3034269 w 6630249"/>
              <a:gd name="connsiteY2840" fmla="*/ 1331179 h 6750795"/>
              <a:gd name="connsiteX2841" fmla="*/ 3026575 w 6630249"/>
              <a:gd name="connsiteY2841" fmla="*/ 1351698 h 6750795"/>
              <a:gd name="connsiteX2842" fmla="*/ 3006055 w 6630249"/>
              <a:gd name="connsiteY2842" fmla="*/ 1438905 h 6750795"/>
              <a:gd name="connsiteX2843" fmla="*/ 3000926 w 6630249"/>
              <a:gd name="connsiteY2843" fmla="*/ 1454294 h 6750795"/>
              <a:gd name="connsiteX2844" fmla="*/ 3039399 w 6630249"/>
              <a:gd name="connsiteY2844" fmla="*/ 1385042 h 6750795"/>
              <a:gd name="connsiteX2845" fmla="*/ 3052224 w 6630249"/>
              <a:gd name="connsiteY2845" fmla="*/ 1305530 h 6750795"/>
              <a:gd name="connsiteX2846" fmla="*/ 3062483 w 6630249"/>
              <a:gd name="connsiteY2846" fmla="*/ 1231148 h 6750795"/>
              <a:gd name="connsiteX2847" fmla="*/ 3739615 w 6630249"/>
              <a:gd name="connsiteY2847" fmla="*/ 1228594 h 6750795"/>
              <a:gd name="connsiteX2848" fmla="*/ 3747310 w 6630249"/>
              <a:gd name="connsiteY2848" fmla="*/ 1228594 h 6750795"/>
              <a:gd name="connsiteX2849" fmla="*/ 3744745 w 6630249"/>
              <a:gd name="connsiteY2849" fmla="*/ 1256808 h 6750795"/>
              <a:gd name="connsiteX2850" fmla="*/ 3737051 w 6630249"/>
              <a:gd name="connsiteY2850" fmla="*/ 1254244 h 6750795"/>
              <a:gd name="connsiteX2851" fmla="*/ 3739615 w 6630249"/>
              <a:gd name="connsiteY2851" fmla="*/ 1228594 h 6750795"/>
              <a:gd name="connsiteX2852" fmla="*/ 3323301 w 6630249"/>
              <a:gd name="connsiteY2852" fmla="*/ 1215565 h 6750795"/>
              <a:gd name="connsiteX2853" fmla="*/ 3318973 w 6630249"/>
              <a:gd name="connsiteY2853" fmla="*/ 1223501 h 6750795"/>
              <a:gd name="connsiteX2854" fmla="*/ 3318973 w 6630249"/>
              <a:gd name="connsiteY2854" fmla="*/ 1215806 h 6750795"/>
              <a:gd name="connsiteX2855" fmla="*/ 3323301 w 6630249"/>
              <a:gd name="connsiteY2855" fmla="*/ 1215565 h 6750795"/>
              <a:gd name="connsiteX2856" fmla="*/ 3318973 w 6630249"/>
              <a:gd name="connsiteY2856" fmla="*/ 1208113 h 6750795"/>
              <a:gd name="connsiteX2857" fmla="*/ 3308713 w 6630249"/>
              <a:gd name="connsiteY2857" fmla="*/ 1215806 h 6750795"/>
              <a:gd name="connsiteX2858" fmla="*/ 3318973 w 6630249"/>
              <a:gd name="connsiteY2858" fmla="*/ 1208113 h 6750795"/>
              <a:gd name="connsiteX2859" fmla="*/ 4919466 w 6630249"/>
              <a:gd name="connsiteY2859" fmla="*/ 1208106 h 6750795"/>
              <a:gd name="connsiteX2860" fmla="*/ 4932290 w 6630249"/>
              <a:gd name="connsiteY2860" fmla="*/ 1231190 h 6750795"/>
              <a:gd name="connsiteX2861" fmla="*/ 4919466 w 6630249"/>
              <a:gd name="connsiteY2861" fmla="*/ 1208106 h 6750795"/>
              <a:gd name="connsiteX2862" fmla="*/ 4857908 w 6630249"/>
              <a:gd name="connsiteY2862" fmla="*/ 1208106 h 6750795"/>
              <a:gd name="connsiteX2863" fmla="*/ 4873298 w 6630249"/>
              <a:gd name="connsiteY2863" fmla="*/ 1231190 h 6750795"/>
              <a:gd name="connsiteX2864" fmla="*/ 4857908 w 6630249"/>
              <a:gd name="connsiteY2864" fmla="*/ 1208106 h 6750795"/>
              <a:gd name="connsiteX2865" fmla="*/ 3036835 w 6630249"/>
              <a:gd name="connsiteY2865" fmla="*/ 1200370 h 6750795"/>
              <a:gd name="connsiteX2866" fmla="*/ 3031704 w 6630249"/>
              <a:gd name="connsiteY2866" fmla="*/ 1315790 h 6750795"/>
              <a:gd name="connsiteX2867" fmla="*/ 3059918 w 6630249"/>
              <a:gd name="connsiteY2867" fmla="*/ 1223454 h 6750795"/>
              <a:gd name="connsiteX2868" fmla="*/ 3036835 w 6630249"/>
              <a:gd name="connsiteY2868" fmla="*/ 1200370 h 6750795"/>
              <a:gd name="connsiteX2869" fmla="*/ 3912104 w 6630249"/>
              <a:gd name="connsiteY2869" fmla="*/ 1197819 h 6750795"/>
              <a:gd name="connsiteX2870" fmla="*/ 3916593 w 6630249"/>
              <a:gd name="connsiteY2870" fmla="*/ 1202948 h 6750795"/>
              <a:gd name="connsiteX2871" fmla="*/ 3903769 w 6630249"/>
              <a:gd name="connsiteY2871" fmla="*/ 1200384 h 6750795"/>
              <a:gd name="connsiteX2872" fmla="*/ 3912104 w 6630249"/>
              <a:gd name="connsiteY2872" fmla="*/ 1197819 h 6750795"/>
              <a:gd name="connsiteX2873" fmla="*/ 3924288 w 6630249"/>
              <a:gd name="connsiteY2873" fmla="*/ 1196216 h 6750795"/>
              <a:gd name="connsiteX2874" fmla="*/ 3929418 w 6630249"/>
              <a:gd name="connsiteY2874" fmla="*/ 1200384 h 6750795"/>
              <a:gd name="connsiteX2875" fmla="*/ 3919158 w 6630249"/>
              <a:gd name="connsiteY2875" fmla="*/ 1197818 h 6750795"/>
              <a:gd name="connsiteX2876" fmla="*/ 3924288 w 6630249"/>
              <a:gd name="connsiteY2876" fmla="*/ 1196216 h 6750795"/>
              <a:gd name="connsiteX2877" fmla="*/ 3831951 w 6630249"/>
              <a:gd name="connsiteY2877" fmla="*/ 1195251 h 6750795"/>
              <a:gd name="connsiteX2878" fmla="*/ 3849906 w 6630249"/>
              <a:gd name="connsiteY2878" fmla="*/ 1231159 h 6750795"/>
              <a:gd name="connsiteX2879" fmla="*/ 3839646 w 6630249"/>
              <a:gd name="connsiteY2879" fmla="*/ 1231159 h 6750795"/>
              <a:gd name="connsiteX2880" fmla="*/ 3837722 w 6630249"/>
              <a:gd name="connsiteY2880" fmla="*/ 1224106 h 6750795"/>
              <a:gd name="connsiteX2881" fmla="*/ 3831952 w 6630249"/>
              <a:gd name="connsiteY2881" fmla="*/ 1220901 h 6750795"/>
              <a:gd name="connsiteX2882" fmla="*/ 3831951 w 6630249"/>
              <a:gd name="connsiteY2882" fmla="*/ 1220900 h 6750795"/>
              <a:gd name="connsiteX2883" fmla="*/ 3826822 w 6630249"/>
              <a:gd name="connsiteY2883" fmla="*/ 1205510 h 6750795"/>
              <a:gd name="connsiteX2884" fmla="*/ 3831951 w 6630249"/>
              <a:gd name="connsiteY2884" fmla="*/ 1195251 h 6750795"/>
              <a:gd name="connsiteX2885" fmla="*/ 3865295 w 6630249"/>
              <a:gd name="connsiteY2885" fmla="*/ 1187559 h 6750795"/>
              <a:gd name="connsiteX2886" fmla="*/ 3883249 w 6630249"/>
              <a:gd name="connsiteY2886" fmla="*/ 1208078 h 6750795"/>
              <a:gd name="connsiteX2887" fmla="*/ 3875554 w 6630249"/>
              <a:gd name="connsiteY2887" fmla="*/ 1213208 h 6750795"/>
              <a:gd name="connsiteX2888" fmla="*/ 3865295 w 6630249"/>
              <a:gd name="connsiteY2888" fmla="*/ 1187559 h 6750795"/>
              <a:gd name="connsiteX2889" fmla="*/ 3878120 w 6630249"/>
              <a:gd name="connsiteY2889" fmla="*/ 1185636 h 6750795"/>
              <a:gd name="connsiteX2890" fmla="*/ 3883250 w 6630249"/>
              <a:gd name="connsiteY2890" fmla="*/ 1187560 h 6750795"/>
              <a:gd name="connsiteX2891" fmla="*/ 3872990 w 6630249"/>
              <a:gd name="connsiteY2891" fmla="*/ 1187560 h 6750795"/>
              <a:gd name="connsiteX2892" fmla="*/ 3878120 w 6630249"/>
              <a:gd name="connsiteY2892" fmla="*/ 1185636 h 6750795"/>
              <a:gd name="connsiteX2893" fmla="*/ 5068230 w 6630249"/>
              <a:gd name="connsiteY2893" fmla="*/ 1185023 h 6750795"/>
              <a:gd name="connsiteX2894" fmla="*/ 5078490 w 6630249"/>
              <a:gd name="connsiteY2894" fmla="*/ 1187588 h 6750795"/>
              <a:gd name="connsiteX2895" fmla="*/ 5078490 w 6630249"/>
              <a:gd name="connsiteY2895" fmla="*/ 1202977 h 6750795"/>
              <a:gd name="connsiteX2896" fmla="*/ 5073360 w 6630249"/>
              <a:gd name="connsiteY2896" fmla="*/ 1208107 h 6750795"/>
              <a:gd name="connsiteX2897" fmla="*/ 5068230 w 6630249"/>
              <a:gd name="connsiteY2897" fmla="*/ 1185023 h 6750795"/>
              <a:gd name="connsiteX2898" fmla="*/ 3719096 w 6630249"/>
              <a:gd name="connsiteY2898" fmla="*/ 1184996 h 6750795"/>
              <a:gd name="connsiteX2899" fmla="*/ 3729356 w 6630249"/>
              <a:gd name="connsiteY2899" fmla="*/ 1197819 h 6750795"/>
              <a:gd name="connsiteX2900" fmla="*/ 3719096 w 6630249"/>
              <a:gd name="connsiteY2900" fmla="*/ 1184996 h 6750795"/>
              <a:gd name="connsiteX2901" fmla="*/ 3812074 w 6630249"/>
              <a:gd name="connsiteY2901" fmla="*/ 1183071 h 6750795"/>
              <a:gd name="connsiteX2902" fmla="*/ 3813997 w 6630249"/>
              <a:gd name="connsiteY2902" fmla="*/ 1190125 h 6750795"/>
              <a:gd name="connsiteX2903" fmla="*/ 3806303 w 6630249"/>
              <a:gd name="connsiteY2903" fmla="*/ 1187560 h 6750795"/>
              <a:gd name="connsiteX2904" fmla="*/ 3812074 w 6630249"/>
              <a:gd name="connsiteY2904" fmla="*/ 1183071 h 6750795"/>
              <a:gd name="connsiteX2905" fmla="*/ 5681240 w 6630249"/>
              <a:gd name="connsiteY2905" fmla="*/ 1180533 h 6750795"/>
              <a:gd name="connsiteX2906" fmla="*/ 5683804 w 6630249"/>
              <a:gd name="connsiteY2906" fmla="*/ 1182458 h 6750795"/>
              <a:gd name="connsiteX2907" fmla="*/ 5678675 w 6630249"/>
              <a:gd name="connsiteY2907" fmla="*/ 1182458 h 6750795"/>
              <a:gd name="connsiteX2908" fmla="*/ 5681240 w 6630249"/>
              <a:gd name="connsiteY2908" fmla="*/ 1180533 h 6750795"/>
              <a:gd name="connsiteX2909" fmla="*/ 2411000 w 6630249"/>
              <a:gd name="connsiteY2909" fmla="*/ 1172156 h 6750795"/>
              <a:gd name="connsiteX2910" fmla="*/ 2428954 w 6630249"/>
              <a:gd name="connsiteY2910" fmla="*/ 1205499 h 6750795"/>
              <a:gd name="connsiteX2911" fmla="*/ 2477854 w 6630249"/>
              <a:gd name="connsiteY2911" fmla="*/ 1306569 h 6750795"/>
              <a:gd name="connsiteX2912" fmla="*/ 2426390 w 6630249"/>
              <a:gd name="connsiteY2912" fmla="*/ 1202934 h 6750795"/>
              <a:gd name="connsiteX2913" fmla="*/ 2409792 w 6630249"/>
              <a:gd name="connsiteY2913" fmla="*/ 1174483 h 6750795"/>
              <a:gd name="connsiteX2914" fmla="*/ 3639585 w 6630249"/>
              <a:gd name="connsiteY2914" fmla="*/ 1169605 h 6750795"/>
              <a:gd name="connsiteX2915" fmla="*/ 3662669 w 6630249"/>
              <a:gd name="connsiteY2915" fmla="*/ 1179866 h 6750795"/>
              <a:gd name="connsiteX2916" fmla="*/ 3639585 w 6630249"/>
              <a:gd name="connsiteY2916" fmla="*/ 1169605 h 6750795"/>
              <a:gd name="connsiteX2917" fmla="*/ 3157384 w 6630249"/>
              <a:gd name="connsiteY2917" fmla="*/ 1169591 h 6750795"/>
              <a:gd name="connsiteX2918" fmla="*/ 3108652 w 6630249"/>
              <a:gd name="connsiteY2918" fmla="*/ 1274752 h 6750795"/>
              <a:gd name="connsiteX2919" fmla="*/ 3113781 w 6630249"/>
              <a:gd name="connsiteY2919" fmla="*/ 1277316 h 6750795"/>
              <a:gd name="connsiteX2920" fmla="*/ 3113781 w 6630249"/>
              <a:gd name="connsiteY2920" fmla="*/ 1285011 h 6750795"/>
              <a:gd name="connsiteX2921" fmla="*/ 3108652 w 6630249"/>
              <a:gd name="connsiteY2921" fmla="*/ 1282446 h 6750795"/>
              <a:gd name="connsiteX2922" fmla="*/ 3131736 w 6630249"/>
              <a:gd name="connsiteY2922" fmla="*/ 1364523 h 6750795"/>
              <a:gd name="connsiteX2923" fmla="*/ 3136865 w 6630249"/>
              <a:gd name="connsiteY2923" fmla="*/ 1420950 h 6750795"/>
              <a:gd name="connsiteX2924" fmla="*/ 3157384 w 6630249"/>
              <a:gd name="connsiteY2924" fmla="*/ 1300400 h 6750795"/>
              <a:gd name="connsiteX2925" fmla="*/ 3154819 w 6630249"/>
              <a:gd name="connsiteY2925" fmla="*/ 1300400 h 6750795"/>
              <a:gd name="connsiteX2926" fmla="*/ 3154819 w 6630249"/>
              <a:gd name="connsiteY2926" fmla="*/ 1295271 h 6750795"/>
              <a:gd name="connsiteX2927" fmla="*/ 3157384 w 6630249"/>
              <a:gd name="connsiteY2927" fmla="*/ 1295271 h 6750795"/>
              <a:gd name="connsiteX2928" fmla="*/ 3159949 w 6630249"/>
              <a:gd name="connsiteY2928" fmla="*/ 1241408 h 6750795"/>
              <a:gd name="connsiteX2929" fmla="*/ 3157384 w 6630249"/>
              <a:gd name="connsiteY2929" fmla="*/ 1169591 h 6750795"/>
              <a:gd name="connsiteX2930" fmla="*/ 5009237 w 6630249"/>
              <a:gd name="connsiteY2930" fmla="*/ 1161919 h 6750795"/>
              <a:gd name="connsiteX2931" fmla="*/ 5016932 w 6630249"/>
              <a:gd name="connsiteY2931" fmla="*/ 1169614 h 6750795"/>
              <a:gd name="connsiteX2932" fmla="*/ 5004108 w 6630249"/>
              <a:gd name="connsiteY2932" fmla="*/ 1169614 h 6750795"/>
              <a:gd name="connsiteX2933" fmla="*/ 5006673 w 6630249"/>
              <a:gd name="connsiteY2933" fmla="*/ 1164485 h 6750795"/>
              <a:gd name="connsiteX2934" fmla="*/ 5009237 w 6630249"/>
              <a:gd name="connsiteY2934" fmla="*/ 1161919 h 6750795"/>
              <a:gd name="connsiteX2935" fmla="*/ 4442396 w 6630249"/>
              <a:gd name="connsiteY2935" fmla="*/ 1156808 h 6750795"/>
              <a:gd name="connsiteX2936" fmla="*/ 4455220 w 6630249"/>
              <a:gd name="connsiteY2936" fmla="*/ 1161938 h 6750795"/>
              <a:gd name="connsiteX2937" fmla="*/ 4442396 w 6630249"/>
              <a:gd name="connsiteY2937" fmla="*/ 1156808 h 6750795"/>
              <a:gd name="connsiteX2938" fmla="*/ 5161528 w 6630249"/>
              <a:gd name="connsiteY2938" fmla="*/ 1151358 h 6750795"/>
              <a:gd name="connsiteX2939" fmla="*/ 5168260 w 6630249"/>
              <a:gd name="connsiteY2939" fmla="*/ 1151678 h 6750795"/>
              <a:gd name="connsiteX2940" fmla="*/ 5165697 w 6630249"/>
              <a:gd name="connsiteY2940" fmla="*/ 1156808 h 6750795"/>
              <a:gd name="connsiteX2941" fmla="*/ 5174031 w 6630249"/>
              <a:gd name="connsiteY2941" fmla="*/ 1159694 h 6750795"/>
              <a:gd name="connsiteX2942" fmla="*/ 5178520 w 6630249"/>
              <a:gd name="connsiteY2942" fmla="*/ 1164503 h 6750795"/>
              <a:gd name="connsiteX2943" fmla="*/ 5170184 w 6630249"/>
              <a:gd name="connsiteY2943" fmla="*/ 1165466 h 6750795"/>
              <a:gd name="connsiteX2944" fmla="*/ 5165696 w 6630249"/>
              <a:gd name="connsiteY2944" fmla="*/ 1156808 h 6750795"/>
              <a:gd name="connsiteX2945" fmla="*/ 5160566 w 6630249"/>
              <a:gd name="connsiteY2945" fmla="*/ 1156808 h 6750795"/>
              <a:gd name="connsiteX2946" fmla="*/ 5161528 w 6630249"/>
              <a:gd name="connsiteY2946" fmla="*/ 1151358 h 6750795"/>
              <a:gd name="connsiteX2947" fmla="*/ 3825499 w 6630249"/>
              <a:gd name="connsiteY2947" fmla="*/ 1143994 h 6750795"/>
              <a:gd name="connsiteX2948" fmla="*/ 3829066 w 6630249"/>
              <a:gd name="connsiteY2948" fmla="*/ 1145557 h 6750795"/>
              <a:gd name="connsiteX2949" fmla="*/ 3834516 w 6630249"/>
              <a:gd name="connsiteY2949" fmla="*/ 1146519 h 6750795"/>
              <a:gd name="connsiteX2950" fmla="*/ 3824257 w 6630249"/>
              <a:gd name="connsiteY2950" fmla="*/ 1151648 h 6750795"/>
              <a:gd name="connsiteX2951" fmla="*/ 3821692 w 6630249"/>
              <a:gd name="connsiteY2951" fmla="*/ 1146519 h 6750795"/>
              <a:gd name="connsiteX2952" fmla="*/ 3825499 w 6630249"/>
              <a:gd name="connsiteY2952" fmla="*/ 1143994 h 6750795"/>
              <a:gd name="connsiteX2953" fmla="*/ 3783218 w 6630249"/>
              <a:gd name="connsiteY2953" fmla="*/ 1141391 h 6750795"/>
              <a:gd name="connsiteX2954" fmla="*/ 3790913 w 6630249"/>
              <a:gd name="connsiteY2954" fmla="*/ 1141391 h 6750795"/>
              <a:gd name="connsiteX2955" fmla="*/ 3785783 w 6630249"/>
              <a:gd name="connsiteY2955" fmla="*/ 1143956 h 6750795"/>
              <a:gd name="connsiteX2956" fmla="*/ 3793478 w 6630249"/>
              <a:gd name="connsiteY2956" fmla="*/ 1151651 h 6750795"/>
              <a:gd name="connsiteX2957" fmla="*/ 3780653 w 6630249"/>
              <a:gd name="connsiteY2957" fmla="*/ 1154215 h 6750795"/>
              <a:gd name="connsiteX2958" fmla="*/ 3775524 w 6630249"/>
              <a:gd name="connsiteY2958" fmla="*/ 1143956 h 6750795"/>
              <a:gd name="connsiteX2959" fmla="*/ 3780653 w 6630249"/>
              <a:gd name="connsiteY2959" fmla="*/ 1146521 h 6750795"/>
              <a:gd name="connsiteX2960" fmla="*/ 3783218 w 6630249"/>
              <a:gd name="connsiteY2960" fmla="*/ 1141391 h 6750795"/>
              <a:gd name="connsiteX2961" fmla="*/ 3650806 w 6630249"/>
              <a:gd name="connsiteY2961" fmla="*/ 1137865 h 6750795"/>
              <a:gd name="connsiteX2962" fmla="*/ 3654973 w 6630249"/>
              <a:gd name="connsiteY2962" fmla="*/ 1143957 h 6750795"/>
              <a:gd name="connsiteX2963" fmla="*/ 3644714 w 6630249"/>
              <a:gd name="connsiteY2963" fmla="*/ 1141392 h 6750795"/>
              <a:gd name="connsiteX2964" fmla="*/ 3650806 w 6630249"/>
              <a:gd name="connsiteY2964" fmla="*/ 1137865 h 6750795"/>
              <a:gd name="connsiteX2965" fmla="*/ 3657539 w 6630249"/>
              <a:gd name="connsiteY2965" fmla="*/ 1123437 h 6750795"/>
              <a:gd name="connsiteX2966" fmla="*/ 3667798 w 6630249"/>
              <a:gd name="connsiteY2966" fmla="*/ 1133698 h 6750795"/>
              <a:gd name="connsiteX2967" fmla="*/ 3657539 w 6630249"/>
              <a:gd name="connsiteY2967" fmla="*/ 1123437 h 6750795"/>
              <a:gd name="connsiteX2968" fmla="*/ 5981331 w 6630249"/>
              <a:gd name="connsiteY2968" fmla="*/ 1118333 h 6750795"/>
              <a:gd name="connsiteX2969" fmla="*/ 5981331 w 6630249"/>
              <a:gd name="connsiteY2969" fmla="*/ 1146548 h 6750795"/>
              <a:gd name="connsiteX2970" fmla="*/ 5973636 w 6630249"/>
              <a:gd name="connsiteY2970" fmla="*/ 1123463 h 6750795"/>
              <a:gd name="connsiteX2971" fmla="*/ 5981331 w 6630249"/>
              <a:gd name="connsiteY2971" fmla="*/ 1118333 h 6750795"/>
              <a:gd name="connsiteX2972" fmla="*/ 3782257 w 6630249"/>
              <a:gd name="connsiteY2972" fmla="*/ 1117022 h 6750795"/>
              <a:gd name="connsiteX2973" fmla="*/ 3788349 w 6630249"/>
              <a:gd name="connsiteY2973" fmla="*/ 1120869 h 6750795"/>
              <a:gd name="connsiteX2974" fmla="*/ 3778089 w 6630249"/>
              <a:gd name="connsiteY2974" fmla="*/ 1120869 h 6750795"/>
              <a:gd name="connsiteX2975" fmla="*/ 3782257 w 6630249"/>
              <a:gd name="connsiteY2975" fmla="*/ 1117022 h 6750795"/>
              <a:gd name="connsiteX2976" fmla="*/ 6366066 w 6630249"/>
              <a:gd name="connsiteY2976" fmla="*/ 1115768 h 6750795"/>
              <a:gd name="connsiteX2977" fmla="*/ 6371195 w 6630249"/>
              <a:gd name="connsiteY2977" fmla="*/ 1115768 h 6750795"/>
              <a:gd name="connsiteX2978" fmla="*/ 6371195 w 6630249"/>
              <a:gd name="connsiteY2978" fmla="*/ 1120899 h 6750795"/>
              <a:gd name="connsiteX2979" fmla="*/ 6366066 w 6630249"/>
              <a:gd name="connsiteY2979" fmla="*/ 1120899 h 6750795"/>
              <a:gd name="connsiteX2980" fmla="*/ 6366066 w 6630249"/>
              <a:gd name="connsiteY2980" fmla="*/ 1115768 h 6750795"/>
              <a:gd name="connsiteX2981" fmla="*/ 2923979 w 6630249"/>
              <a:gd name="connsiteY2981" fmla="*/ 1115728 h 6750795"/>
              <a:gd name="connsiteX2982" fmla="*/ 3016156 w 6630249"/>
              <a:gd name="connsiteY2982" fmla="*/ 1184271 h 6750795"/>
              <a:gd name="connsiteX2983" fmla="*/ 3016315 w 6630249"/>
              <a:gd name="connsiteY2983" fmla="*/ 1184980 h 6750795"/>
              <a:gd name="connsiteX2984" fmla="*/ 2966299 w 6630249"/>
              <a:gd name="connsiteY2984" fmla="*/ 1148751 h 6750795"/>
              <a:gd name="connsiteX2985" fmla="*/ 2924075 w 6630249"/>
              <a:gd name="connsiteY2985" fmla="*/ 1116540 h 6750795"/>
              <a:gd name="connsiteX2986" fmla="*/ 2915643 w 6630249"/>
              <a:gd name="connsiteY2986" fmla="*/ 1107391 h 6750795"/>
              <a:gd name="connsiteX2987" fmla="*/ 2916284 w 6630249"/>
              <a:gd name="connsiteY2987" fmla="*/ 1108033 h 6750795"/>
              <a:gd name="connsiteX2988" fmla="*/ 2916695 w 6630249"/>
              <a:gd name="connsiteY2988" fmla="*/ 1110911 h 6750795"/>
              <a:gd name="connsiteX2989" fmla="*/ 2916284 w 6630249"/>
              <a:gd name="connsiteY2989" fmla="*/ 1110598 h 6750795"/>
              <a:gd name="connsiteX2990" fmla="*/ 4451373 w 6630249"/>
              <a:gd name="connsiteY2990" fmla="*/ 1106149 h 6750795"/>
              <a:gd name="connsiteX2991" fmla="*/ 4455220 w 6630249"/>
              <a:gd name="connsiteY2991" fmla="*/ 1108073 h 6750795"/>
              <a:gd name="connsiteX2992" fmla="*/ 4447525 w 6630249"/>
              <a:gd name="connsiteY2992" fmla="*/ 1108073 h 6750795"/>
              <a:gd name="connsiteX2993" fmla="*/ 4451373 w 6630249"/>
              <a:gd name="connsiteY2993" fmla="*/ 1106149 h 6750795"/>
              <a:gd name="connsiteX2994" fmla="*/ 5001542 w 6630249"/>
              <a:gd name="connsiteY2994" fmla="*/ 1100379 h 6750795"/>
              <a:gd name="connsiteX2995" fmla="*/ 4998978 w 6630249"/>
              <a:gd name="connsiteY2995" fmla="*/ 1108073 h 6750795"/>
              <a:gd name="connsiteX2996" fmla="*/ 4998978 w 6630249"/>
              <a:gd name="connsiteY2996" fmla="*/ 1102944 h 6750795"/>
              <a:gd name="connsiteX2997" fmla="*/ 5001542 w 6630249"/>
              <a:gd name="connsiteY2997" fmla="*/ 1100379 h 6750795"/>
              <a:gd name="connsiteX2998" fmla="*/ 5096444 w 6630249"/>
              <a:gd name="connsiteY2998" fmla="*/ 1097796 h 6750795"/>
              <a:gd name="connsiteX2999" fmla="*/ 5096444 w 6630249"/>
              <a:gd name="connsiteY2999" fmla="*/ 1097796 h 6750795"/>
              <a:gd name="connsiteX3000" fmla="*/ 3624195 w 6630249"/>
              <a:gd name="connsiteY3000" fmla="*/ 1097788 h 6750795"/>
              <a:gd name="connsiteX3001" fmla="*/ 3637020 w 6630249"/>
              <a:gd name="connsiteY3001" fmla="*/ 1108047 h 6750795"/>
              <a:gd name="connsiteX3002" fmla="*/ 3626760 w 6630249"/>
              <a:gd name="connsiteY3002" fmla="*/ 1113177 h 6750795"/>
              <a:gd name="connsiteX3003" fmla="*/ 3624195 w 6630249"/>
              <a:gd name="connsiteY3003" fmla="*/ 1097788 h 6750795"/>
              <a:gd name="connsiteX3004" fmla="*/ 3637019 w 6630249"/>
              <a:gd name="connsiteY3004" fmla="*/ 1090094 h 6750795"/>
              <a:gd name="connsiteX3005" fmla="*/ 3652409 w 6630249"/>
              <a:gd name="connsiteY3005" fmla="*/ 1100353 h 6750795"/>
              <a:gd name="connsiteX3006" fmla="*/ 3637019 w 6630249"/>
              <a:gd name="connsiteY3006" fmla="*/ 1090094 h 6750795"/>
              <a:gd name="connsiteX3007" fmla="*/ 5369044 w 6630249"/>
              <a:gd name="connsiteY3007" fmla="*/ 1089799 h 6750795"/>
              <a:gd name="connsiteX3008" fmla="*/ 5368322 w 6630249"/>
              <a:gd name="connsiteY3008" fmla="*/ 1092685 h 6750795"/>
              <a:gd name="connsiteX3009" fmla="*/ 5369044 w 6630249"/>
              <a:gd name="connsiteY3009" fmla="*/ 1089799 h 6750795"/>
              <a:gd name="connsiteX3010" fmla="*/ 3803737 w 6630249"/>
              <a:gd name="connsiteY3010" fmla="*/ 1087529 h 6750795"/>
              <a:gd name="connsiteX3011" fmla="*/ 3813997 w 6630249"/>
              <a:gd name="connsiteY3011" fmla="*/ 1092659 h 6750795"/>
              <a:gd name="connsiteX3012" fmla="*/ 3803737 w 6630249"/>
              <a:gd name="connsiteY3012" fmla="*/ 1102918 h 6750795"/>
              <a:gd name="connsiteX3013" fmla="*/ 3803737 w 6630249"/>
              <a:gd name="connsiteY3013" fmla="*/ 1087529 h 6750795"/>
              <a:gd name="connsiteX3014" fmla="*/ 5478613 w 6630249"/>
              <a:gd name="connsiteY3014" fmla="*/ 1082424 h 6750795"/>
              <a:gd name="connsiteX3015" fmla="*/ 5483742 w 6630249"/>
              <a:gd name="connsiteY3015" fmla="*/ 1087554 h 6750795"/>
              <a:gd name="connsiteX3016" fmla="*/ 5481178 w 6630249"/>
              <a:gd name="connsiteY3016" fmla="*/ 1090119 h 6750795"/>
              <a:gd name="connsiteX3017" fmla="*/ 5478613 w 6630249"/>
              <a:gd name="connsiteY3017" fmla="*/ 1082424 h 6750795"/>
              <a:gd name="connsiteX3018" fmla="*/ 3647280 w 6630249"/>
              <a:gd name="connsiteY3018" fmla="*/ 1077269 h 6750795"/>
              <a:gd name="connsiteX3019" fmla="*/ 3649844 w 6630249"/>
              <a:gd name="connsiteY3019" fmla="*/ 1082399 h 6750795"/>
              <a:gd name="connsiteX3020" fmla="*/ 3637020 w 6630249"/>
              <a:gd name="connsiteY3020" fmla="*/ 1079834 h 6750795"/>
              <a:gd name="connsiteX3021" fmla="*/ 3647280 w 6630249"/>
              <a:gd name="connsiteY3021" fmla="*/ 1077269 h 6750795"/>
              <a:gd name="connsiteX3022" fmla="*/ 3257416 w 6630249"/>
              <a:gd name="connsiteY3022" fmla="*/ 1077255 h 6750795"/>
              <a:gd name="connsiteX3023" fmla="*/ 3259980 w 6630249"/>
              <a:gd name="connsiteY3023" fmla="*/ 1133682 h 6750795"/>
              <a:gd name="connsiteX3024" fmla="*/ 3255827 w 6630249"/>
              <a:gd name="connsiteY3024" fmla="*/ 1081769 h 6750795"/>
              <a:gd name="connsiteX3025" fmla="*/ 6384020 w 6630249"/>
              <a:gd name="connsiteY3025" fmla="*/ 1049079 h 6750795"/>
              <a:gd name="connsiteX3026" fmla="*/ 6389149 w 6630249"/>
              <a:gd name="connsiteY3026" fmla="*/ 1049079 h 6750795"/>
              <a:gd name="connsiteX3027" fmla="*/ 6389149 w 6630249"/>
              <a:gd name="connsiteY3027" fmla="*/ 1054210 h 6750795"/>
              <a:gd name="connsiteX3028" fmla="*/ 6384020 w 6630249"/>
              <a:gd name="connsiteY3028" fmla="*/ 1054210 h 6750795"/>
              <a:gd name="connsiteX3029" fmla="*/ 6384020 w 6630249"/>
              <a:gd name="connsiteY3029" fmla="*/ 1049079 h 6750795"/>
              <a:gd name="connsiteX3030" fmla="*/ 4683496 w 6630249"/>
              <a:gd name="connsiteY3030" fmla="*/ 1046490 h 6750795"/>
              <a:gd name="connsiteX3031" fmla="*/ 4709145 w 6630249"/>
              <a:gd name="connsiteY3031" fmla="*/ 1074703 h 6750795"/>
              <a:gd name="connsiteX3032" fmla="*/ 4678366 w 6630249"/>
              <a:gd name="connsiteY3032" fmla="*/ 1097789 h 6750795"/>
              <a:gd name="connsiteX3033" fmla="*/ 4668106 w 6630249"/>
              <a:gd name="connsiteY3033" fmla="*/ 1090093 h 6750795"/>
              <a:gd name="connsiteX3034" fmla="*/ 4665541 w 6630249"/>
              <a:gd name="connsiteY3034" fmla="*/ 1069573 h 6750795"/>
              <a:gd name="connsiteX3035" fmla="*/ 4670671 w 6630249"/>
              <a:gd name="connsiteY3035" fmla="*/ 1056749 h 6750795"/>
              <a:gd name="connsiteX3036" fmla="*/ 4683496 w 6630249"/>
              <a:gd name="connsiteY3036" fmla="*/ 1046490 h 6750795"/>
              <a:gd name="connsiteX3037" fmla="*/ 3726790 w 6630249"/>
              <a:gd name="connsiteY3037" fmla="*/ 1038796 h 6750795"/>
              <a:gd name="connsiteX3038" fmla="*/ 3726790 w 6630249"/>
              <a:gd name="connsiteY3038" fmla="*/ 1046490 h 6750795"/>
              <a:gd name="connsiteX3039" fmla="*/ 3716531 w 6630249"/>
              <a:gd name="connsiteY3039" fmla="*/ 1043926 h 6750795"/>
              <a:gd name="connsiteX3040" fmla="*/ 3726790 w 6630249"/>
              <a:gd name="connsiteY3040" fmla="*/ 1038796 h 6750795"/>
              <a:gd name="connsiteX3041" fmla="*/ 3831631 w 6630249"/>
              <a:gd name="connsiteY3041" fmla="*/ 1021804 h 6750795"/>
              <a:gd name="connsiteX3042" fmla="*/ 3842211 w 6630249"/>
              <a:gd name="connsiteY3042" fmla="*/ 1023406 h 6750795"/>
              <a:gd name="connsiteX3043" fmla="*/ 3837081 w 6630249"/>
              <a:gd name="connsiteY3043" fmla="*/ 1033667 h 6750795"/>
              <a:gd name="connsiteX3044" fmla="*/ 3826822 w 6630249"/>
              <a:gd name="connsiteY3044" fmla="*/ 1025972 h 6750795"/>
              <a:gd name="connsiteX3045" fmla="*/ 3831631 w 6630249"/>
              <a:gd name="connsiteY3045" fmla="*/ 1021804 h 6750795"/>
              <a:gd name="connsiteX3046" fmla="*/ 3755005 w 6630249"/>
              <a:gd name="connsiteY3046" fmla="*/ 1018277 h 6750795"/>
              <a:gd name="connsiteX3047" fmla="*/ 3744745 w 6630249"/>
              <a:gd name="connsiteY3047" fmla="*/ 1028537 h 6750795"/>
              <a:gd name="connsiteX3048" fmla="*/ 3755005 w 6630249"/>
              <a:gd name="connsiteY3048" fmla="*/ 1018277 h 6750795"/>
              <a:gd name="connsiteX3049" fmla="*/ 2693139 w 6630249"/>
              <a:gd name="connsiteY3049" fmla="*/ 1013173 h 6750795"/>
              <a:gd name="connsiteX3050" fmla="*/ 2675185 w 6630249"/>
              <a:gd name="connsiteY3050" fmla="*/ 1074731 h 6750795"/>
              <a:gd name="connsiteX3051" fmla="*/ 2639276 w 6630249"/>
              <a:gd name="connsiteY3051" fmla="*/ 1120901 h 6750795"/>
              <a:gd name="connsiteX3052" fmla="*/ 2644406 w 6630249"/>
              <a:gd name="connsiteY3052" fmla="*/ 1118336 h 6750795"/>
              <a:gd name="connsiteX3053" fmla="*/ 2587978 w 6630249"/>
              <a:gd name="connsiteY3053" fmla="*/ 1226064 h 6750795"/>
              <a:gd name="connsiteX3054" fmla="*/ 2549505 w 6630249"/>
              <a:gd name="connsiteY3054" fmla="*/ 1161941 h 6750795"/>
              <a:gd name="connsiteX3055" fmla="*/ 2582848 w 6630249"/>
              <a:gd name="connsiteY3055" fmla="*/ 1149116 h 6750795"/>
              <a:gd name="connsiteX3056" fmla="*/ 2659795 w 6630249"/>
              <a:gd name="connsiteY3056" fmla="*/ 1028562 h 6750795"/>
              <a:gd name="connsiteX3057" fmla="*/ 2693139 w 6630249"/>
              <a:gd name="connsiteY3057" fmla="*/ 1013173 h 6750795"/>
              <a:gd name="connsiteX3058" fmla="*/ 4411616 w 6630249"/>
              <a:gd name="connsiteY3058" fmla="*/ 1008017 h 6750795"/>
              <a:gd name="connsiteX3059" fmla="*/ 4411616 w 6630249"/>
              <a:gd name="connsiteY3059" fmla="*/ 1018277 h 6750795"/>
              <a:gd name="connsiteX3060" fmla="*/ 4411616 w 6630249"/>
              <a:gd name="connsiteY3060" fmla="*/ 1008017 h 6750795"/>
              <a:gd name="connsiteX3061" fmla="*/ 5646172 w 6630249"/>
              <a:gd name="connsiteY3061" fmla="*/ 1000105 h 6750795"/>
              <a:gd name="connsiteX3062" fmla="*/ 5653025 w 6630249"/>
              <a:gd name="connsiteY3062" fmla="*/ 1008040 h 6750795"/>
              <a:gd name="connsiteX3063" fmla="*/ 5645330 w 6630249"/>
              <a:gd name="connsiteY3063" fmla="*/ 1031125 h 6750795"/>
              <a:gd name="connsiteX3064" fmla="*/ 5632506 w 6630249"/>
              <a:gd name="connsiteY3064" fmla="*/ 1025995 h 6750795"/>
              <a:gd name="connsiteX3065" fmla="*/ 5640200 w 6630249"/>
              <a:gd name="connsiteY3065" fmla="*/ 1000345 h 6750795"/>
              <a:gd name="connsiteX3066" fmla="*/ 5646172 w 6630249"/>
              <a:gd name="connsiteY3066" fmla="*/ 1000105 h 6750795"/>
              <a:gd name="connsiteX3067" fmla="*/ 3698577 w 6630249"/>
              <a:gd name="connsiteY3067" fmla="*/ 997757 h 6750795"/>
              <a:gd name="connsiteX3068" fmla="*/ 3703706 w 6630249"/>
              <a:gd name="connsiteY3068" fmla="*/ 1002888 h 6750795"/>
              <a:gd name="connsiteX3069" fmla="*/ 3698577 w 6630249"/>
              <a:gd name="connsiteY3069" fmla="*/ 997757 h 6750795"/>
              <a:gd name="connsiteX3070" fmla="*/ 3241403 w 6630249"/>
              <a:gd name="connsiteY3070" fmla="*/ 989826 h 6750795"/>
              <a:gd name="connsiteX3071" fmla="*/ 3242346 w 6630249"/>
              <a:gd name="connsiteY3071" fmla="*/ 993255 h 6750795"/>
              <a:gd name="connsiteX3072" fmla="*/ 3244828 w 6630249"/>
              <a:gd name="connsiteY3072" fmla="*/ 1008466 h 6750795"/>
              <a:gd name="connsiteX3073" fmla="*/ 5306765 w 6630249"/>
              <a:gd name="connsiteY3073" fmla="*/ 984940 h 6750795"/>
              <a:gd name="connsiteX3074" fmla="*/ 5286245 w 6630249"/>
              <a:gd name="connsiteY3074" fmla="*/ 1025978 h 6750795"/>
              <a:gd name="connsiteX3075" fmla="*/ 5306765 w 6630249"/>
              <a:gd name="connsiteY3075" fmla="*/ 984940 h 6750795"/>
              <a:gd name="connsiteX3076" fmla="*/ 5637636 w 6630249"/>
              <a:gd name="connsiteY3076" fmla="*/ 977245 h 6750795"/>
              <a:gd name="connsiteX3077" fmla="*/ 5622247 w 6630249"/>
              <a:gd name="connsiteY3077" fmla="*/ 995199 h 6750795"/>
              <a:gd name="connsiteX3078" fmla="*/ 5637636 w 6630249"/>
              <a:gd name="connsiteY3078" fmla="*/ 977245 h 6750795"/>
              <a:gd name="connsiteX3079" fmla="*/ 5519651 w 6630249"/>
              <a:gd name="connsiteY3079" fmla="*/ 964437 h 6750795"/>
              <a:gd name="connsiteX3080" fmla="*/ 5504262 w 6630249"/>
              <a:gd name="connsiteY3080" fmla="*/ 974697 h 6750795"/>
              <a:gd name="connsiteX3081" fmla="*/ 5504262 w 6630249"/>
              <a:gd name="connsiteY3081" fmla="*/ 967002 h 6750795"/>
              <a:gd name="connsiteX3082" fmla="*/ 5519651 w 6630249"/>
              <a:gd name="connsiteY3082" fmla="*/ 964437 h 6750795"/>
              <a:gd name="connsiteX3083" fmla="*/ 3629324 w 6630249"/>
              <a:gd name="connsiteY3083" fmla="*/ 954150 h 6750795"/>
              <a:gd name="connsiteX3084" fmla="*/ 3631890 w 6630249"/>
              <a:gd name="connsiteY3084" fmla="*/ 959283 h 6750795"/>
              <a:gd name="connsiteX3085" fmla="*/ 3629324 w 6630249"/>
              <a:gd name="connsiteY3085" fmla="*/ 954150 h 6750795"/>
              <a:gd name="connsiteX3086" fmla="*/ 3095827 w 6630249"/>
              <a:gd name="connsiteY3086" fmla="*/ 954139 h 6750795"/>
              <a:gd name="connsiteX3087" fmla="*/ 3083002 w 6630249"/>
              <a:gd name="connsiteY3087" fmla="*/ 1131117 h 6750795"/>
              <a:gd name="connsiteX3088" fmla="*/ 3072743 w 6630249"/>
              <a:gd name="connsiteY3088" fmla="*/ 1226019 h 6750795"/>
              <a:gd name="connsiteX3089" fmla="*/ 3100957 w 6630249"/>
              <a:gd name="connsiteY3089" fmla="*/ 1267057 h 6750795"/>
              <a:gd name="connsiteX3090" fmla="*/ 3154819 w 6630249"/>
              <a:gd name="connsiteY3090" fmla="*/ 1151637 h 6750795"/>
              <a:gd name="connsiteX3091" fmla="*/ 3108652 w 6630249"/>
              <a:gd name="connsiteY3091" fmla="*/ 984920 h 6750795"/>
              <a:gd name="connsiteX3092" fmla="*/ 3095827 w 6630249"/>
              <a:gd name="connsiteY3092" fmla="*/ 954139 h 6750795"/>
              <a:gd name="connsiteX3093" fmla="*/ 5178520 w 6630249"/>
              <a:gd name="connsiteY3093" fmla="*/ 951603 h 6750795"/>
              <a:gd name="connsiteX3094" fmla="*/ 5173391 w 6630249"/>
              <a:gd name="connsiteY3094" fmla="*/ 967001 h 6750795"/>
              <a:gd name="connsiteX3095" fmla="*/ 5178520 w 6630249"/>
              <a:gd name="connsiteY3095" fmla="*/ 951603 h 6750795"/>
              <a:gd name="connsiteX3096" fmla="*/ 3678058 w 6630249"/>
              <a:gd name="connsiteY3096" fmla="*/ 951585 h 6750795"/>
              <a:gd name="connsiteX3097" fmla="*/ 3667798 w 6630249"/>
              <a:gd name="connsiteY3097" fmla="*/ 961849 h 6750795"/>
              <a:gd name="connsiteX3098" fmla="*/ 3678058 w 6630249"/>
              <a:gd name="connsiteY3098" fmla="*/ 951585 h 6750795"/>
              <a:gd name="connsiteX3099" fmla="*/ 3088132 w 6630249"/>
              <a:gd name="connsiteY3099" fmla="*/ 938749 h 6750795"/>
              <a:gd name="connsiteX3100" fmla="*/ 3085567 w 6630249"/>
              <a:gd name="connsiteY3100" fmla="*/ 1069559 h 6750795"/>
              <a:gd name="connsiteX3101" fmla="*/ 3090697 w 6630249"/>
              <a:gd name="connsiteY3101" fmla="*/ 943879 h 6750795"/>
              <a:gd name="connsiteX3102" fmla="*/ 3088132 w 6630249"/>
              <a:gd name="connsiteY3102" fmla="*/ 938749 h 6750795"/>
              <a:gd name="connsiteX3103" fmla="*/ 6381455 w 6630249"/>
              <a:gd name="connsiteY3103" fmla="*/ 936854 h 6750795"/>
              <a:gd name="connsiteX3104" fmla="*/ 6384020 w 6630249"/>
              <a:gd name="connsiteY3104" fmla="*/ 938778 h 6750795"/>
              <a:gd name="connsiteX3105" fmla="*/ 6378891 w 6630249"/>
              <a:gd name="connsiteY3105" fmla="*/ 938778 h 6750795"/>
              <a:gd name="connsiteX3106" fmla="*/ 6381455 w 6630249"/>
              <a:gd name="connsiteY3106" fmla="*/ 936854 h 6750795"/>
              <a:gd name="connsiteX3107" fmla="*/ 3226637 w 6630249"/>
              <a:gd name="connsiteY3107" fmla="*/ 936185 h 6750795"/>
              <a:gd name="connsiteX3108" fmla="*/ 3241385 w 6630249"/>
              <a:gd name="connsiteY3108" fmla="*/ 989729 h 6750795"/>
              <a:gd name="connsiteX3109" fmla="*/ 3241403 w 6630249"/>
              <a:gd name="connsiteY3109" fmla="*/ 989826 h 6750795"/>
              <a:gd name="connsiteX3110" fmla="*/ 2205810 w 6630249"/>
              <a:gd name="connsiteY3110" fmla="*/ 908003 h 6750795"/>
              <a:gd name="connsiteX3111" fmla="*/ 2210939 w 6630249"/>
              <a:gd name="connsiteY3111" fmla="*/ 915699 h 6750795"/>
              <a:gd name="connsiteX3112" fmla="*/ 2203245 w 6630249"/>
              <a:gd name="connsiteY3112" fmla="*/ 915699 h 6750795"/>
              <a:gd name="connsiteX3113" fmla="*/ 2205810 w 6630249"/>
              <a:gd name="connsiteY3113" fmla="*/ 908003 h 6750795"/>
              <a:gd name="connsiteX3114" fmla="*/ 5862946 w 6630249"/>
              <a:gd name="connsiteY3114" fmla="*/ 896297 h 6750795"/>
              <a:gd name="connsiteX3115" fmla="*/ 5860782 w 6630249"/>
              <a:gd name="connsiteY3115" fmla="*/ 897741 h 6750795"/>
              <a:gd name="connsiteX3116" fmla="*/ 5862946 w 6630249"/>
              <a:gd name="connsiteY3116" fmla="*/ 896297 h 6750795"/>
              <a:gd name="connsiteX3117" fmla="*/ 5193910 w 6630249"/>
              <a:gd name="connsiteY3117" fmla="*/ 887482 h 6750795"/>
              <a:gd name="connsiteX3118" fmla="*/ 5201604 w 6630249"/>
              <a:gd name="connsiteY3118" fmla="*/ 895176 h 6750795"/>
              <a:gd name="connsiteX3119" fmla="*/ 5193910 w 6630249"/>
              <a:gd name="connsiteY3119" fmla="*/ 895176 h 6750795"/>
              <a:gd name="connsiteX3120" fmla="*/ 5193910 w 6630249"/>
              <a:gd name="connsiteY3120" fmla="*/ 887482 h 6750795"/>
              <a:gd name="connsiteX3121" fmla="*/ 2228894 w 6630249"/>
              <a:gd name="connsiteY3121" fmla="*/ 882353 h 6750795"/>
              <a:gd name="connsiteX3122" fmla="*/ 2228894 w 6630249"/>
              <a:gd name="connsiteY3122" fmla="*/ 902872 h 6750795"/>
              <a:gd name="connsiteX3123" fmla="*/ 2218634 w 6630249"/>
              <a:gd name="connsiteY3123" fmla="*/ 892612 h 6750795"/>
              <a:gd name="connsiteX3124" fmla="*/ 2216069 w 6630249"/>
              <a:gd name="connsiteY3124" fmla="*/ 905437 h 6750795"/>
              <a:gd name="connsiteX3125" fmla="*/ 2203245 w 6630249"/>
              <a:gd name="connsiteY3125" fmla="*/ 900307 h 6750795"/>
              <a:gd name="connsiteX3126" fmla="*/ 2205810 w 6630249"/>
              <a:gd name="connsiteY3126" fmla="*/ 887483 h 6750795"/>
              <a:gd name="connsiteX3127" fmla="*/ 2208374 w 6630249"/>
              <a:gd name="connsiteY3127" fmla="*/ 900307 h 6750795"/>
              <a:gd name="connsiteX3128" fmla="*/ 2228894 w 6630249"/>
              <a:gd name="connsiteY3128" fmla="*/ 882353 h 6750795"/>
              <a:gd name="connsiteX3129" fmla="*/ 4893817 w 6630249"/>
              <a:gd name="connsiteY3129" fmla="*/ 882031 h 6750795"/>
              <a:gd name="connsiteX3130" fmla="*/ 4893817 w 6630249"/>
              <a:gd name="connsiteY3130" fmla="*/ 892612 h 6750795"/>
              <a:gd name="connsiteX3131" fmla="*/ 4893817 w 6630249"/>
              <a:gd name="connsiteY3131" fmla="*/ 882031 h 6750795"/>
              <a:gd name="connsiteX3132" fmla="*/ 2408436 w 6630249"/>
              <a:gd name="connsiteY3132" fmla="*/ 879789 h 6750795"/>
              <a:gd name="connsiteX3133" fmla="*/ 2413565 w 6630249"/>
              <a:gd name="connsiteY3133" fmla="*/ 884920 h 6750795"/>
              <a:gd name="connsiteX3134" fmla="*/ 2411002 w 6630249"/>
              <a:gd name="connsiteY3134" fmla="*/ 887484 h 6750795"/>
              <a:gd name="connsiteX3135" fmla="*/ 2405871 w 6630249"/>
              <a:gd name="connsiteY3135" fmla="*/ 887484 h 6750795"/>
              <a:gd name="connsiteX3136" fmla="*/ 2408436 w 6630249"/>
              <a:gd name="connsiteY3136" fmla="*/ 879789 h 6750795"/>
              <a:gd name="connsiteX3137" fmla="*/ 5287328 w 6630249"/>
              <a:gd name="connsiteY3137" fmla="*/ 879106 h 6750795"/>
              <a:gd name="connsiteX3138" fmla="*/ 5286246 w 6630249"/>
              <a:gd name="connsiteY3138" fmla="*/ 882352 h 6750795"/>
              <a:gd name="connsiteX3139" fmla="*/ 5287328 w 6630249"/>
              <a:gd name="connsiteY3139" fmla="*/ 879106 h 6750795"/>
              <a:gd name="connsiteX3140" fmla="*/ 4906642 w 6630249"/>
              <a:gd name="connsiteY3140" fmla="*/ 874658 h 6750795"/>
              <a:gd name="connsiteX3141" fmla="*/ 4906642 w 6630249"/>
              <a:gd name="connsiteY3141" fmla="*/ 874658 h 6750795"/>
              <a:gd name="connsiteX3142" fmla="*/ 2093595 w 6630249"/>
              <a:gd name="connsiteY3142" fmla="*/ 856385 h 6750795"/>
              <a:gd name="connsiteX3143" fmla="*/ 2098083 w 6630249"/>
              <a:gd name="connsiteY3143" fmla="*/ 864400 h 6750795"/>
              <a:gd name="connsiteX3144" fmla="*/ 2085259 w 6630249"/>
              <a:gd name="connsiteY3144" fmla="*/ 861836 h 6750795"/>
              <a:gd name="connsiteX3145" fmla="*/ 2093595 w 6630249"/>
              <a:gd name="connsiteY3145" fmla="*/ 856385 h 6750795"/>
              <a:gd name="connsiteX3146" fmla="*/ 2657230 w 6630249"/>
              <a:gd name="connsiteY3146" fmla="*/ 849011 h 6750795"/>
              <a:gd name="connsiteX3147" fmla="*/ 2672619 w 6630249"/>
              <a:gd name="connsiteY3147" fmla="*/ 859270 h 6750795"/>
              <a:gd name="connsiteX3148" fmla="*/ 2657230 w 6630249"/>
              <a:gd name="connsiteY3148" fmla="*/ 849011 h 6750795"/>
              <a:gd name="connsiteX3149" fmla="*/ 2646970 w 6630249"/>
              <a:gd name="connsiteY3149" fmla="*/ 846446 h 6750795"/>
              <a:gd name="connsiteX3150" fmla="*/ 2652100 w 6630249"/>
              <a:gd name="connsiteY3150" fmla="*/ 859271 h 6750795"/>
              <a:gd name="connsiteX3151" fmla="*/ 2641841 w 6630249"/>
              <a:gd name="connsiteY3151" fmla="*/ 856706 h 6750795"/>
              <a:gd name="connsiteX3152" fmla="*/ 2646970 w 6630249"/>
              <a:gd name="connsiteY3152" fmla="*/ 846446 h 6750795"/>
              <a:gd name="connsiteX3153" fmla="*/ 2659796 w 6630249"/>
              <a:gd name="connsiteY3153" fmla="*/ 836187 h 6750795"/>
              <a:gd name="connsiteX3154" fmla="*/ 2667490 w 6630249"/>
              <a:gd name="connsiteY3154" fmla="*/ 846446 h 6750795"/>
              <a:gd name="connsiteX3155" fmla="*/ 2657231 w 6630249"/>
              <a:gd name="connsiteY3155" fmla="*/ 846446 h 6750795"/>
              <a:gd name="connsiteX3156" fmla="*/ 2659796 w 6630249"/>
              <a:gd name="connsiteY3156" fmla="*/ 836187 h 6750795"/>
              <a:gd name="connsiteX3157" fmla="*/ 3075661 w 6630249"/>
              <a:gd name="connsiteY3157" fmla="*/ 832780 h 6750795"/>
              <a:gd name="connsiteX3158" fmla="*/ 3077873 w 6630249"/>
              <a:gd name="connsiteY3158" fmla="*/ 841284 h 6750795"/>
              <a:gd name="connsiteX3159" fmla="*/ 3079035 w 6630249"/>
              <a:gd name="connsiteY3159" fmla="*/ 858709 h 6750795"/>
              <a:gd name="connsiteX3160" fmla="*/ 4555251 w 6630249"/>
              <a:gd name="connsiteY3160" fmla="*/ 825925 h 6750795"/>
              <a:gd name="connsiteX3161" fmla="*/ 4560381 w 6630249"/>
              <a:gd name="connsiteY3161" fmla="*/ 838749 h 6750795"/>
              <a:gd name="connsiteX3162" fmla="*/ 4555251 w 6630249"/>
              <a:gd name="connsiteY3162" fmla="*/ 825925 h 6750795"/>
              <a:gd name="connsiteX3163" fmla="*/ 4414182 w 6630249"/>
              <a:gd name="connsiteY3163" fmla="*/ 825925 h 6750795"/>
              <a:gd name="connsiteX3164" fmla="*/ 4419311 w 6630249"/>
              <a:gd name="connsiteY3164" fmla="*/ 838749 h 6750795"/>
              <a:gd name="connsiteX3165" fmla="*/ 4414182 w 6630249"/>
              <a:gd name="connsiteY3165" fmla="*/ 825925 h 6750795"/>
              <a:gd name="connsiteX3166" fmla="*/ 2613627 w 6630249"/>
              <a:gd name="connsiteY3166" fmla="*/ 823362 h 6750795"/>
              <a:gd name="connsiteX3167" fmla="*/ 2611062 w 6630249"/>
              <a:gd name="connsiteY3167" fmla="*/ 843881 h 6750795"/>
              <a:gd name="connsiteX3168" fmla="*/ 2613627 w 6630249"/>
              <a:gd name="connsiteY3168" fmla="*/ 823362 h 6750795"/>
              <a:gd name="connsiteX3169" fmla="*/ 5570949 w 6630249"/>
              <a:gd name="connsiteY3169" fmla="*/ 823360 h 6750795"/>
              <a:gd name="connsiteX3170" fmla="*/ 5558125 w 6630249"/>
              <a:gd name="connsiteY3170" fmla="*/ 843879 h 6750795"/>
              <a:gd name="connsiteX3171" fmla="*/ 5570949 w 6630249"/>
              <a:gd name="connsiteY3171" fmla="*/ 823360 h 6750795"/>
              <a:gd name="connsiteX3172" fmla="*/ 6548173 w 6630249"/>
              <a:gd name="connsiteY3172" fmla="*/ 820795 h 6750795"/>
              <a:gd name="connsiteX3173" fmla="*/ 6553302 w 6630249"/>
              <a:gd name="connsiteY3173" fmla="*/ 820795 h 6750795"/>
              <a:gd name="connsiteX3174" fmla="*/ 6553302 w 6630249"/>
              <a:gd name="connsiteY3174" fmla="*/ 825926 h 6750795"/>
              <a:gd name="connsiteX3175" fmla="*/ 6548173 w 6630249"/>
              <a:gd name="connsiteY3175" fmla="*/ 825926 h 6750795"/>
              <a:gd name="connsiteX3176" fmla="*/ 6548173 w 6630249"/>
              <a:gd name="connsiteY3176" fmla="*/ 820795 h 6750795"/>
              <a:gd name="connsiteX3177" fmla="*/ 4473254 w 6630249"/>
              <a:gd name="connsiteY3177" fmla="*/ 815691 h 6750795"/>
              <a:gd name="connsiteX3178" fmla="*/ 4478304 w 6630249"/>
              <a:gd name="connsiteY3178" fmla="*/ 818216 h 6750795"/>
              <a:gd name="connsiteX3179" fmla="*/ 4473254 w 6630249"/>
              <a:gd name="connsiteY3179" fmla="*/ 815691 h 6750795"/>
              <a:gd name="connsiteX3180" fmla="*/ 4482633 w 6630249"/>
              <a:gd name="connsiteY3180" fmla="*/ 805085 h 6750795"/>
              <a:gd name="connsiteX3181" fmla="*/ 4478305 w 6630249"/>
              <a:gd name="connsiteY3181" fmla="*/ 807971 h 6750795"/>
              <a:gd name="connsiteX3182" fmla="*/ 4482633 w 6630249"/>
              <a:gd name="connsiteY3182" fmla="*/ 805085 h 6750795"/>
              <a:gd name="connsiteX3183" fmla="*/ 4398632 w 6630249"/>
              <a:gd name="connsiteY3183" fmla="*/ 799915 h 6750795"/>
              <a:gd name="connsiteX3184" fmla="*/ 4411617 w 6630249"/>
              <a:gd name="connsiteY3184" fmla="*/ 823360 h 6750795"/>
              <a:gd name="connsiteX3185" fmla="*/ 4393663 w 6630249"/>
              <a:gd name="connsiteY3185" fmla="*/ 800275 h 6750795"/>
              <a:gd name="connsiteX3186" fmla="*/ 4398632 w 6630249"/>
              <a:gd name="connsiteY3186" fmla="*/ 799915 h 6750795"/>
              <a:gd name="connsiteX3187" fmla="*/ 2621322 w 6630249"/>
              <a:gd name="connsiteY3187" fmla="*/ 797713 h 6750795"/>
              <a:gd name="connsiteX3188" fmla="*/ 2621322 w 6630249"/>
              <a:gd name="connsiteY3188" fmla="*/ 810537 h 6750795"/>
              <a:gd name="connsiteX3189" fmla="*/ 2652100 w 6630249"/>
              <a:gd name="connsiteY3189" fmla="*/ 823362 h 6750795"/>
              <a:gd name="connsiteX3190" fmla="*/ 2634147 w 6630249"/>
              <a:gd name="connsiteY3190" fmla="*/ 843881 h 6750795"/>
              <a:gd name="connsiteX3191" fmla="*/ 2629016 w 6630249"/>
              <a:gd name="connsiteY3191" fmla="*/ 836186 h 6750795"/>
              <a:gd name="connsiteX3192" fmla="*/ 2634147 w 6630249"/>
              <a:gd name="connsiteY3192" fmla="*/ 825927 h 6750795"/>
              <a:gd name="connsiteX3193" fmla="*/ 2626452 w 6630249"/>
              <a:gd name="connsiteY3193" fmla="*/ 831057 h 6750795"/>
              <a:gd name="connsiteX3194" fmla="*/ 2616192 w 6630249"/>
              <a:gd name="connsiteY3194" fmla="*/ 818232 h 6750795"/>
              <a:gd name="connsiteX3195" fmla="*/ 2621322 w 6630249"/>
              <a:gd name="connsiteY3195" fmla="*/ 797713 h 6750795"/>
              <a:gd name="connsiteX3196" fmla="*/ 5599163 w 6630249"/>
              <a:gd name="connsiteY3196" fmla="*/ 792582 h 6750795"/>
              <a:gd name="connsiteX3197" fmla="*/ 5601728 w 6630249"/>
              <a:gd name="connsiteY3197" fmla="*/ 805406 h 6750795"/>
              <a:gd name="connsiteX3198" fmla="*/ 5583773 w 6630249"/>
              <a:gd name="connsiteY3198" fmla="*/ 820796 h 6750795"/>
              <a:gd name="connsiteX3199" fmla="*/ 5599163 w 6630249"/>
              <a:gd name="connsiteY3199" fmla="*/ 792582 h 6750795"/>
              <a:gd name="connsiteX3200" fmla="*/ 2531550 w 6630249"/>
              <a:gd name="connsiteY3200" fmla="*/ 790017 h 6750795"/>
              <a:gd name="connsiteX3201" fmla="*/ 2534115 w 6630249"/>
              <a:gd name="connsiteY3201" fmla="*/ 802842 h 6750795"/>
              <a:gd name="connsiteX3202" fmla="*/ 2523855 w 6630249"/>
              <a:gd name="connsiteY3202" fmla="*/ 810537 h 6750795"/>
              <a:gd name="connsiteX3203" fmla="*/ 2531550 w 6630249"/>
              <a:gd name="connsiteY3203" fmla="*/ 790017 h 6750795"/>
              <a:gd name="connsiteX3204" fmla="*/ 2372528 w 6630249"/>
              <a:gd name="connsiteY3204" fmla="*/ 764371 h 6750795"/>
              <a:gd name="connsiteX3205" fmla="*/ 2375092 w 6630249"/>
              <a:gd name="connsiteY3205" fmla="*/ 772065 h 6750795"/>
              <a:gd name="connsiteX3206" fmla="*/ 2369964 w 6630249"/>
              <a:gd name="connsiteY3206" fmla="*/ 766936 h 6750795"/>
              <a:gd name="connsiteX3207" fmla="*/ 2372528 w 6630249"/>
              <a:gd name="connsiteY3207" fmla="*/ 764371 h 6750795"/>
              <a:gd name="connsiteX3208" fmla="*/ 4929726 w 6630249"/>
              <a:gd name="connsiteY3208" fmla="*/ 756673 h 6750795"/>
              <a:gd name="connsiteX3209" fmla="*/ 4932290 w 6630249"/>
              <a:gd name="connsiteY3209" fmla="*/ 769497 h 6750795"/>
              <a:gd name="connsiteX3210" fmla="*/ 4929726 w 6630249"/>
              <a:gd name="connsiteY3210" fmla="*/ 756673 h 6750795"/>
              <a:gd name="connsiteX3211" fmla="*/ 4360319 w 6630249"/>
              <a:gd name="connsiteY3211" fmla="*/ 751528 h 6750795"/>
              <a:gd name="connsiteX3212" fmla="*/ 4388533 w 6630249"/>
              <a:gd name="connsiteY3212" fmla="*/ 795133 h 6750795"/>
              <a:gd name="connsiteX3213" fmla="*/ 4360319 w 6630249"/>
              <a:gd name="connsiteY3213" fmla="*/ 751528 h 6750795"/>
              <a:gd name="connsiteX3214" fmla="*/ 2762391 w 6630249"/>
              <a:gd name="connsiteY3214" fmla="*/ 741254 h 6750795"/>
              <a:gd name="connsiteX3215" fmla="*/ 2795734 w 6630249"/>
              <a:gd name="connsiteY3215" fmla="*/ 900276 h 6750795"/>
              <a:gd name="connsiteX3216" fmla="*/ 2777780 w 6630249"/>
              <a:gd name="connsiteY3216" fmla="*/ 795117 h 6750795"/>
              <a:gd name="connsiteX3217" fmla="*/ 2762391 w 6630249"/>
              <a:gd name="connsiteY3217" fmla="*/ 741254 h 6750795"/>
              <a:gd name="connsiteX3218" fmla="*/ 5447834 w 6630249"/>
              <a:gd name="connsiteY3218" fmla="*/ 731025 h 6750795"/>
              <a:gd name="connsiteX3219" fmla="*/ 5452964 w 6630249"/>
              <a:gd name="connsiteY3219" fmla="*/ 751544 h 6750795"/>
              <a:gd name="connsiteX3220" fmla="*/ 5435010 w 6630249"/>
              <a:gd name="connsiteY3220" fmla="*/ 759238 h 6750795"/>
              <a:gd name="connsiteX3221" fmla="*/ 5447834 w 6630249"/>
              <a:gd name="connsiteY3221" fmla="*/ 731025 h 6750795"/>
              <a:gd name="connsiteX3222" fmla="*/ 4378274 w 6630249"/>
              <a:gd name="connsiteY3222" fmla="*/ 731010 h 6750795"/>
              <a:gd name="connsiteX3223" fmla="*/ 4414182 w 6630249"/>
              <a:gd name="connsiteY3223" fmla="*/ 795133 h 6750795"/>
              <a:gd name="connsiteX3224" fmla="*/ 4378274 w 6630249"/>
              <a:gd name="connsiteY3224" fmla="*/ 731010 h 6750795"/>
              <a:gd name="connsiteX3225" fmla="*/ 5150307 w 6630249"/>
              <a:gd name="connsiteY3225" fmla="*/ 728460 h 6750795"/>
              <a:gd name="connsiteX3226" fmla="*/ 5155436 w 6630249"/>
              <a:gd name="connsiteY3226" fmla="*/ 746414 h 6750795"/>
              <a:gd name="connsiteX3227" fmla="*/ 5150307 w 6630249"/>
              <a:gd name="connsiteY3227" fmla="*/ 728460 h 6750795"/>
              <a:gd name="connsiteX3228" fmla="*/ 5519650 w 6630249"/>
              <a:gd name="connsiteY3228" fmla="*/ 723330 h 6750795"/>
              <a:gd name="connsiteX3229" fmla="*/ 5565818 w 6630249"/>
              <a:gd name="connsiteY3229" fmla="*/ 820796 h 6750795"/>
              <a:gd name="connsiteX3230" fmla="*/ 5519650 w 6630249"/>
              <a:gd name="connsiteY3230" fmla="*/ 723330 h 6750795"/>
              <a:gd name="connsiteX3231" fmla="*/ 4406488 w 6630249"/>
              <a:gd name="connsiteY3231" fmla="*/ 702792 h 6750795"/>
              <a:gd name="connsiteX3232" fmla="*/ 4455221 w 6630249"/>
              <a:gd name="connsiteY3232" fmla="*/ 754090 h 6750795"/>
              <a:gd name="connsiteX3233" fmla="*/ 4447526 w 6630249"/>
              <a:gd name="connsiteY3233" fmla="*/ 725876 h 6750795"/>
              <a:gd name="connsiteX3234" fmla="*/ 4491129 w 6630249"/>
              <a:gd name="connsiteY3234" fmla="*/ 766914 h 6750795"/>
              <a:gd name="connsiteX3235" fmla="*/ 4485999 w 6630249"/>
              <a:gd name="connsiteY3235" fmla="*/ 784868 h 6750795"/>
              <a:gd name="connsiteX3236" fmla="*/ 4493694 w 6630249"/>
              <a:gd name="connsiteY3236" fmla="*/ 792563 h 6750795"/>
              <a:gd name="connsiteX3237" fmla="*/ 4485679 w 6630249"/>
              <a:gd name="connsiteY3237" fmla="*/ 791280 h 6750795"/>
              <a:gd name="connsiteX3238" fmla="*/ 4477656 w 6630249"/>
              <a:gd name="connsiteY3238" fmla="*/ 790245 h 6750795"/>
              <a:gd name="connsiteX3239" fmla="*/ 4475341 w 6630249"/>
              <a:gd name="connsiteY3239" fmla="*/ 787467 h 6750795"/>
              <a:gd name="connsiteX3240" fmla="*/ 4473816 w 6630249"/>
              <a:gd name="connsiteY3240" fmla="*/ 777815 h 6750795"/>
              <a:gd name="connsiteX3241" fmla="*/ 4468045 w 6630249"/>
              <a:gd name="connsiteY3241" fmla="*/ 769479 h 6750795"/>
              <a:gd name="connsiteX3242" fmla="*/ 4473175 w 6630249"/>
              <a:gd name="connsiteY3242" fmla="*/ 784868 h 6750795"/>
              <a:gd name="connsiteX3243" fmla="*/ 4475341 w 6630249"/>
              <a:gd name="connsiteY3243" fmla="*/ 787467 h 6750795"/>
              <a:gd name="connsiteX3244" fmla="*/ 4475740 w 6630249"/>
              <a:gd name="connsiteY3244" fmla="*/ 789998 h 6750795"/>
              <a:gd name="connsiteX3245" fmla="*/ 4477656 w 6630249"/>
              <a:gd name="connsiteY3245" fmla="*/ 790245 h 6750795"/>
              <a:gd name="connsiteX3246" fmla="*/ 4485999 w 6630249"/>
              <a:gd name="connsiteY3246" fmla="*/ 800258 h 6750795"/>
              <a:gd name="connsiteX3247" fmla="*/ 4462915 w 6630249"/>
              <a:gd name="connsiteY3247" fmla="*/ 787433 h 6750795"/>
              <a:gd name="connsiteX3248" fmla="*/ 4465480 w 6630249"/>
              <a:gd name="connsiteY3248" fmla="*/ 831036 h 6750795"/>
              <a:gd name="connsiteX3249" fmla="*/ 4439831 w 6630249"/>
              <a:gd name="connsiteY3249" fmla="*/ 792563 h 6750795"/>
              <a:gd name="connsiteX3250" fmla="*/ 4432137 w 6630249"/>
              <a:gd name="connsiteY3250" fmla="*/ 764349 h 6750795"/>
              <a:gd name="connsiteX3251" fmla="*/ 4432137 w 6630249"/>
              <a:gd name="connsiteY3251" fmla="*/ 805387 h 6750795"/>
              <a:gd name="connsiteX3252" fmla="*/ 4380838 w 6630249"/>
              <a:gd name="connsiteY3252" fmla="*/ 713051 h 6750795"/>
              <a:gd name="connsiteX3253" fmla="*/ 4401358 w 6630249"/>
              <a:gd name="connsiteY3253" fmla="*/ 731006 h 6750795"/>
              <a:gd name="connsiteX3254" fmla="*/ 4393662 w 6630249"/>
              <a:gd name="connsiteY3254" fmla="*/ 718181 h 6750795"/>
              <a:gd name="connsiteX3255" fmla="*/ 4406488 w 6630249"/>
              <a:gd name="connsiteY3255" fmla="*/ 702792 h 6750795"/>
              <a:gd name="connsiteX3256" fmla="*/ 3016315 w 6630249"/>
              <a:gd name="connsiteY3256" fmla="*/ 656612 h 6750795"/>
              <a:gd name="connsiteX3257" fmla="*/ 3052865 w 6630249"/>
              <a:gd name="connsiteY3257" fmla="*/ 745101 h 6750795"/>
              <a:gd name="connsiteX3258" fmla="*/ 3071411 w 6630249"/>
              <a:gd name="connsiteY3258" fmla="*/ 816435 h 6750795"/>
              <a:gd name="connsiteX3259" fmla="*/ 3072743 w 6630249"/>
              <a:gd name="connsiteY3259" fmla="*/ 825894 h 6750795"/>
              <a:gd name="connsiteX3260" fmla="*/ 3046132 w 6630249"/>
              <a:gd name="connsiteY3260" fmla="*/ 737406 h 6750795"/>
              <a:gd name="connsiteX3261" fmla="*/ 3019398 w 6630249"/>
              <a:gd name="connsiteY3261" fmla="*/ 670701 h 6750795"/>
              <a:gd name="connsiteX3262" fmla="*/ 2884224 w 6630249"/>
              <a:gd name="connsiteY3262" fmla="*/ 644463 h 6750795"/>
              <a:gd name="connsiteX3263" fmla="*/ 2888071 w 6630249"/>
              <a:gd name="connsiteY3263" fmla="*/ 646387 h 6750795"/>
              <a:gd name="connsiteX3264" fmla="*/ 2877812 w 6630249"/>
              <a:gd name="connsiteY3264" fmla="*/ 656646 h 6750795"/>
              <a:gd name="connsiteX3265" fmla="*/ 2880376 w 6630249"/>
              <a:gd name="connsiteY3265" fmla="*/ 646387 h 6750795"/>
              <a:gd name="connsiteX3266" fmla="*/ 2884224 w 6630249"/>
              <a:gd name="connsiteY3266" fmla="*/ 644463 h 6750795"/>
              <a:gd name="connsiteX3267" fmla="*/ 2754696 w 6630249"/>
              <a:gd name="connsiteY3267" fmla="*/ 628398 h 6750795"/>
              <a:gd name="connsiteX3268" fmla="*/ 2831643 w 6630249"/>
              <a:gd name="connsiteY3268" fmla="*/ 774597 h 6750795"/>
              <a:gd name="connsiteX3269" fmla="*/ 2916284 w 6630249"/>
              <a:gd name="connsiteY3269" fmla="*/ 1097773 h 6750795"/>
              <a:gd name="connsiteX3270" fmla="*/ 2913207 w 6630249"/>
              <a:gd name="connsiteY3270" fmla="*/ 1095209 h 6750795"/>
              <a:gd name="connsiteX3271" fmla="*/ 2881018 w 6630249"/>
              <a:gd name="connsiteY3271" fmla="*/ 934261 h 6750795"/>
              <a:gd name="connsiteX3272" fmla="*/ 2826513 w 6630249"/>
              <a:gd name="connsiteY3272" fmla="*/ 777161 h 6750795"/>
              <a:gd name="connsiteX3273" fmla="*/ 2788681 w 6630249"/>
              <a:gd name="connsiteY3273" fmla="*/ 700215 h 6750795"/>
              <a:gd name="connsiteX3274" fmla="*/ 2755847 w 6630249"/>
              <a:gd name="connsiteY3274" fmla="*/ 645660 h 6750795"/>
              <a:gd name="connsiteX3275" fmla="*/ 3003492 w 6630249"/>
              <a:gd name="connsiteY3275" fmla="*/ 623269 h 6750795"/>
              <a:gd name="connsiteX3276" fmla="*/ 3006055 w 6630249"/>
              <a:gd name="connsiteY3276" fmla="*/ 710475 h 6750795"/>
              <a:gd name="connsiteX3277" fmla="*/ 2988101 w 6630249"/>
              <a:gd name="connsiteY3277" fmla="*/ 841284 h 6750795"/>
              <a:gd name="connsiteX3278" fmla="*/ 2985536 w 6630249"/>
              <a:gd name="connsiteY3278" fmla="*/ 964399 h 6750795"/>
              <a:gd name="connsiteX3279" fmla="*/ 3031704 w 6630249"/>
              <a:gd name="connsiteY3279" fmla="*/ 1174721 h 6750795"/>
              <a:gd name="connsiteX3280" fmla="*/ 3031704 w 6630249"/>
              <a:gd name="connsiteY3280" fmla="*/ 1184980 h 6750795"/>
              <a:gd name="connsiteX3281" fmla="*/ 3059918 w 6630249"/>
              <a:gd name="connsiteY3281" fmla="*/ 1210629 h 6750795"/>
              <a:gd name="connsiteX3282" fmla="*/ 3067614 w 6630249"/>
              <a:gd name="connsiteY3282" fmla="*/ 1179850 h 6750795"/>
              <a:gd name="connsiteX3283" fmla="*/ 3080437 w 6630249"/>
              <a:gd name="connsiteY3283" fmla="*/ 918230 h 6750795"/>
              <a:gd name="connsiteX3284" fmla="*/ 3026575 w 6630249"/>
              <a:gd name="connsiteY3284" fmla="*/ 746384 h 6750795"/>
              <a:gd name="connsiteX3285" fmla="*/ 3006055 w 6630249"/>
              <a:gd name="connsiteY3285" fmla="*/ 628398 h 6750795"/>
              <a:gd name="connsiteX3286" fmla="*/ 3003492 w 6630249"/>
              <a:gd name="connsiteY3286" fmla="*/ 623269 h 6750795"/>
              <a:gd name="connsiteX3287" fmla="*/ 2900895 w 6630249"/>
              <a:gd name="connsiteY3287" fmla="*/ 618172 h 6750795"/>
              <a:gd name="connsiteX3288" fmla="*/ 2895766 w 6630249"/>
              <a:gd name="connsiteY3288" fmla="*/ 636127 h 6750795"/>
              <a:gd name="connsiteX3289" fmla="*/ 2900895 w 6630249"/>
              <a:gd name="connsiteY3289" fmla="*/ 618172 h 6750795"/>
              <a:gd name="connsiteX3290" fmla="*/ 2747105 w 6630249"/>
              <a:gd name="connsiteY3290" fmla="*/ 616528 h 6750795"/>
              <a:gd name="connsiteX3291" fmla="*/ 2752131 w 6630249"/>
              <a:gd name="connsiteY3291" fmla="*/ 623269 h 6750795"/>
              <a:gd name="connsiteX3292" fmla="*/ 2752724 w 6630249"/>
              <a:gd name="connsiteY3292" fmla="*/ 640472 h 6750795"/>
              <a:gd name="connsiteX3293" fmla="*/ 2747001 w 6630249"/>
              <a:gd name="connsiteY3293" fmla="*/ 630963 h 6750795"/>
              <a:gd name="connsiteX3294" fmla="*/ 2747001 w 6630249"/>
              <a:gd name="connsiteY3294" fmla="*/ 628398 h 6750795"/>
              <a:gd name="connsiteX3295" fmla="*/ 2913719 w 6630249"/>
              <a:gd name="connsiteY3295" fmla="*/ 589959 h 6750795"/>
              <a:gd name="connsiteX3296" fmla="*/ 2906025 w 6630249"/>
              <a:gd name="connsiteY3296" fmla="*/ 613043 h 6750795"/>
              <a:gd name="connsiteX3297" fmla="*/ 2913719 w 6630249"/>
              <a:gd name="connsiteY3297" fmla="*/ 589959 h 6750795"/>
              <a:gd name="connsiteX3298" fmla="*/ 3769754 w 6630249"/>
              <a:gd name="connsiteY3298" fmla="*/ 576174 h 6750795"/>
              <a:gd name="connsiteX3299" fmla="*/ 3772959 w 6630249"/>
              <a:gd name="connsiteY3299" fmla="*/ 582266 h 6750795"/>
              <a:gd name="connsiteX3300" fmla="*/ 3762700 w 6630249"/>
              <a:gd name="connsiteY3300" fmla="*/ 579701 h 6750795"/>
              <a:gd name="connsiteX3301" fmla="*/ 3769754 w 6630249"/>
              <a:gd name="connsiteY3301" fmla="*/ 576174 h 6750795"/>
              <a:gd name="connsiteX3302" fmla="*/ 3752439 w 6630249"/>
              <a:gd name="connsiteY3302" fmla="*/ 569440 h 6750795"/>
              <a:gd name="connsiteX3303" fmla="*/ 3770394 w 6630249"/>
              <a:gd name="connsiteY3303" fmla="*/ 584829 h 6750795"/>
              <a:gd name="connsiteX3304" fmla="*/ 3752439 w 6630249"/>
              <a:gd name="connsiteY3304" fmla="*/ 582264 h 6750795"/>
              <a:gd name="connsiteX3305" fmla="*/ 3752439 w 6630249"/>
              <a:gd name="connsiteY3305" fmla="*/ 579699 h 6750795"/>
              <a:gd name="connsiteX3306" fmla="*/ 3747310 w 6630249"/>
              <a:gd name="connsiteY3306" fmla="*/ 574570 h 6750795"/>
              <a:gd name="connsiteX3307" fmla="*/ 3752439 w 6630249"/>
              <a:gd name="connsiteY3307" fmla="*/ 569440 h 6750795"/>
              <a:gd name="connsiteX3308" fmla="*/ 3024010 w 6630249"/>
              <a:gd name="connsiteY3308" fmla="*/ 569406 h 6750795"/>
              <a:gd name="connsiteX3309" fmla="*/ 3059918 w 6630249"/>
              <a:gd name="connsiteY3309" fmla="*/ 711757 h 6750795"/>
              <a:gd name="connsiteX3310" fmla="*/ 3075661 w 6630249"/>
              <a:gd name="connsiteY3310" fmla="*/ 832780 h 6750795"/>
              <a:gd name="connsiteX3311" fmla="*/ 3071411 w 6630249"/>
              <a:gd name="connsiteY3311" fmla="*/ 816435 h 6750795"/>
              <a:gd name="connsiteX3312" fmla="*/ 3054147 w 6630249"/>
              <a:gd name="connsiteY3312" fmla="*/ 693803 h 6750795"/>
              <a:gd name="connsiteX3313" fmla="*/ 3024010 w 6630249"/>
              <a:gd name="connsiteY3313" fmla="*/ 569406 h 6750795"/>
              <a:gd name="connsiteX3314" fmla="*/ 2941933 w 6630249"/>
              <a:gd name="connsiteY3314" fmla="*/ 541226 h 6750795"/>
              <a:gd name="connsiteX3315" fmla="*/ 2923979 w 6630249"/>
              <a:gd name="connsiteY3315" fmla="*/ 592525 h 6750795"/>
              <a:gd name="connsiteX3316" fmla="*/ 2929109 w 6630249"/>
              <a:gd name="connsiteY3316" fmla="*/ 543791 h 6750795"/>
              <a:gd name="connsiteX3317" fmla="*/ 2941933 w 6630249"/>
              <a:gd name="connsiteY3317" fmla="*/ 541226 h 6750795"/>
              <a:gd name="connsiteX3318" fmla="*/ 3721661 w 6630249"/>
              <a:gd name="connsiteY3318" fmla="*/ 538663 h 6750795"/>
              <a:gd name="connsiteX3319" fmla="*/ 3726790 w 6630249"/>
              <a:gd name="connsiteY3319" fmla="*/ 538663 h 6750795"/>
              <a:gd name="connsiteX3320" fmla="*/ 3719096 w 6630249"/>
              <a:gd name="connsiteY3320" fmla="*/ 543792 h 6750795"/>
              <a:gd name="connsiteX3321" fmla="*/ 3721661 w 6630249"/>
              <a:gd name="connsiteY3321" fmla="*/ 538663 h 6750795"/>
              <a:gd name="connsiteX3322" fmla="*/ 2667490 w 6630249"/>
              <a:gd name="connsiteY3322" fmla="*/ 520673 h 6750795"/>
              <a:gd name="connsiteX3323" fmla="*/ 2711734 w 6630249"/>
              <a:gd name="connsiteY3323" fmla="*/ 569085 h 6750795"/>
              <a:gd name="connsiteX3324" fmla="*/ 2747001 w 6630249"/>
              <a:gd name="connsiteY3324" fmla="*/ 616388 h 6750795"/>
              <a:gd name="connsiteX3325" fmla="*/ 2747001 w 6630249"/>
              <a:gd name="connsiteY3325" fmla="*/ 628398 h 6750795"/>
              <a:gd name="connsiteX3326" fmla="*/ 2706604 w 6630249"/>
              <a:gd name="connsiteY3326" fmla="*/ 574535 h 6750795"/>
              <a:gd name="connsiteX3327" fmla="*/ 2685069 w 6630249"/>
              <a:gd name="connsiteY3327" fmla="*/ 552064 h 6750795"/>
              <a:gd name="connsiteX3328" fmla="*/ 3821692 w 6630249"/>
              <a:gd name="connsiteY3328" fmla="*/ 513014 h 6750795"/>
              <a:gd name="connsiteX3329" fmla="*/ 3824257 w 6630249"/>
              <a:gd name="connsiteY3329" fmla="*/ 533533 h 6750795"/>
              <a:gd name="connsiteX3330" fmla="*/ 3821692 w 6630249"/>
              <a:gd name="connsiteY3330" fmla="*/ 513014 h 6750795"/>
              <a:gd name="connsiteX3331" fmla="*/ 3821692 w 6630249"/>
              <a:gd name="connsiteY3331" fmla="*/ 438632 h 6750795"/>
              <a:gd name="connsiteX3332" fmla="*/ 3821692 w 6630249"/>
              <a:gd name="connsiteY3332" fmla="*/ 497625 h 6750795"/>
              <a:gd name="connsiteX3333" fmla="*/ 3821692 w 6630249"/>
              <a:gd name="connsiteY3333" fmla="*/ 438632 h 6750795"/>
              <a:gd name="connsiteX3334" fmla="*/ 2754696 w 6630249"/>
              <a:gd name="connsiteY3334" fmla="*/ 407818 h 6750795"/>
              <a:gd name="connsiteX3335" fmla="*/ 2747964 w 6630249"/>
              <a:gd name="connsiteY3335" fmla="*/ 519070 h 6750795"/>
              <a:gd name="connsiteX3336" fmla="*/ 2747105 w 6630249"/>
              <a:gd name="connsiteY3336" fmla="*/ 616528 h 6750795"/>
              <a:gd name="connsiteX3337" fmla="*/ 2747001 w 6630249"/>
              <a:gd name="connsiteY3337" fmla="*/ 616388 h 6750795"/>
              <a:gd name="connsiteX3338" fmla="*/ 2747001 w 6630249"/>
              <a:gd name="connsiteY3338" fmla="*/ 520352 h 6750795"/>
              <a:gd name="connsiteX3339" fmla="*/ 2754696 w 6630249"/>
              <a:gd name="connsiteY3339" fmla="*/ 407818 h 6750795"/>
              <a:gd name="connsiteX3340" fmla="*/ 3821691 w 6630249"/>
              <a:gd name="connsiteY3340" fmla="*/ 395029 h 6750795"/>
              <a:gd name="connsiteX3341" fmla="*/ 3826821 w 6630249"/>
              <a:gd name="connsiteY3341" fmla="*/ 402724 h 6750795"/>
              <a:gd name="connsiteX3342" fmla="*/ 3819127 w 6630249"/>
              <a:gd name="connsiteY3342" fmla="*/ 402724 h 6750795"/>
              <a:gd name="connsiteX3343" fmla="*/ 3821691 w 6630249"/>
              <a:gd name="connsiteY3343" fmla="*/ 395029 h 6750795"/>
              <a:gd name="connsiteX3344" fmla="*/ 2729048 w 6630249"/>
              <a:gd name="connsiteY3344" fmla="*/ 389900 h 6750795"/>
              <a:gd name="connsiteX3345" fmla="*/ 2736742 w 6630249"/>
              <a:gd name="connsiteY3345" fmla="*/ 407854 h 6750795"/>
              <a:gd name="connsiteX3346" fmla="*/ 2729048 w 6630249"/>
              <a:gd name="connsiteY3346" fmla="*/ 407854 h 6750795"/>
              <a:gd name="connsiteX3347" fmla="*/ 2731612 w 6630249"/>
              <a:gd name="connsiteY3347" fmla="*/ 402724 h 6750795"/>
              <a:gd name="connsiteX3348" fmla="*/ 2729048 w 6630249"/>
              <a:gd name="connsiteY3348" fmla="*/ 389900 h 6750795"/>
              <a:gd name="connsiteX3349" fmla="*/ 2729048 w 6630249"/>
              <a:gd name="connsiteY3349" fmla="*/ 359122 h 6750795"/>
              <a:gd name="connsiteX3350" fmla="*/ 2736742 w 6630249"/>
              <a:gd name="connsiteY3350" fmla="*/ 364251 h 6750795"/>
              <a:gd name="connsiteX3351" fmla="*/ 2734177 w 6630249"/>
              <a:gd name="connsiteY3351" fmla="*/ 366816 h 6750795"/>
              <a:gd name="connsiteX3352" fmla="*/ 2729048 w 6630249"/>
              <a:gd name="connsiteY3352" fmla="*/ 366816 h 6750795"/>
              <a:gd name="connsiteX3353" fmla="*/ 2729048 w 6630249"/>
              <a:gd name="connsiteY3353" fmla="*/ 359122 h 6750795"/>
              <a:gd name="connsiteX3354" fmla="*/ 2839337 w 6630249"/>
              <a:gd name="connsiteY3354" fmla="*/ 0 h 6750795"/>
              <a:gd name="connsiteX3355" fmla="*/ 2941933 w 6630249"/>
              <a:gd name="connsiteY3355" fmla="*/ 205191 h 6750795"/>
              <a:gd name="connsiteX3356" fmla="*/ 2995796 w 6630249"/>
              <a:gd name="connsiteY3356" fmla="*/ 469375 h 6750795"/>
              <a:gd name="connsiteX3357" fmla="*/ 3013751 w 6630249"/>
              <a:gd name="connsiteY3357" fmla="*/ 656612 h 6750795"/>
              <a:gd name="connsiteX3358" fmla="*/ 3019398 w 6630249"/>
              <a:gd name="connsiteY3358" fmla="*/ 670701 h 6750795"/>
              <a:gd name="connsiteX3359" fmla="*/ 3034269 w 6630249"/>
              <a:gd name="connsiteY3359" fmla="*/ 738689 h 6750795"/>
              <a:gd name="connsiteX3360" fmla="*/ 3080437 w 6630249"/>
              <a:gd name="connsiteY3360" fmla="*/ 879757 h 6750795"/>
              <a:gd name="connsiteX3361" fmla="*/ 3079035 w 6630249"/>
              <a:gd name="connsiteY3361" fmla="*/ 858709 h 6750795"/>
              <a:gd name="connsiteX3362" fmla="*/ 3080437 w 6630249"/>
              <a:gd name="connsiteY3362" fmla="*/ 869497 h 6750795"/>
              <a:gd name="connsiteX3363" fmla="*/ 3083002 w 6630249"/>
              <a:gd name="connsiteY3363" fmla="*/ 887452 h 6750795"/>
              <a:gd name="connsiteX3364" fmla="*/ 3085567 w 6630249"/>
              <a:gd name="connsiteY3364" fmla="*/ 913101 h 6750795"/>
              <a:gd name="connsiteX3365" fmla="*/ 3111216 w 6630249"/>
              <a:gd name="connsiteY3365" fmla="*/ 977225 h 6750795"/>
              <a:gd name="connsiteX3366" fmla="*/ 3159949 w 6630249"/>
              <a:gd name="connsiteY3366" fmla="*/ 1131117 h 6750795"/>
              <a:gd name="connsiteX3367" fmla="*/ 3177903 w 6630249"/>
              <a:gd name="connsiteY3367" fmla="*/ 1082384 h 6750795"/>
              <a:gd name="connsiteX3368" fmla="*/ 3216378 w 6630249"/>
              <a:gd name="connsiteY3368" fmla="*/ 923360 h 6750795"/>
              <a:gd name="connsiteX3369" fmla="*/ 3070178 w 6630249"/>
              <a:gd name="connsiteY3369" fmla="*/ 641223 h 6750795"/>
              <a:gd name="connsiteX3370" fmla="*/ 3218942 w 6630249"/>
              <a:gd name="connsiteY3370" fmla="*/ 918230 h 6750795"/>
              <a:gd name="connsiteX3371" fmla="*/ 3226637 w 6630249"/>
              <a:gd name="connsiteY3371" fmla="*/ 864368 h 6750795"/>
              <a:gd name="connsiteX3372" fmla="*/ 3206117 w 6630249"/>
              <a:gd name="connsiteY3372" fmla="*/ 443726 h 6750795"/>
              <a:gd name="connsiteX3373" fmla="*/ 3231766 w 6630249"/>
              <a:gd name="connsiteY3373" fmla="*/ 861803 h 6750795"/>
              <a:gd name="connsiteX3374" fmla="*/ 3224071 w 6630249"/>
              <a:gd name="connsiteY3374" fmla="*/ 928490 h 6750795"/>
              <a:gd name="connsiteX3375" fmla="*/ 3226637 w 6630249"/>
              <a:gd name="connsiteY3375" fmla="*/ 936185 h 6750795"/>
              <a:gd name="connsiteX3376" fmla="*/ 3224071 w 6630249"/>
              <a:gd name="connsiteY3376" fmla="*/ 931055 h 6750795"/>
              <a:gd name="connsiteX3377" fmla="*/ 3188163 w 6630249"/>
              <a:gd name="connsiteY3377" fmla="*/ 1082384 h 6750795"/>
              <a:gd name="connsiteX3378" fmla="*/ 3167644 w 6630249"/>
              <a:gd name="connsiteY3378" fmla="*/ 1143942 h 6750795"/>
              <a:gd name="connsiteX3379" fmla="*/ 3172774 w 6630249"/>
              <a:gd name="connsiteY3379" fmla="*/ 1233713 h 6750795"/>
              <a:gd name="connsiteX3380" fmla="*/ 3134300 w 6630249"/>
              <a:gd name="connsiteY3380" fmla="*/ 1500462 h 6750795"/>
              <a:gd name="connsiteX3381" fmla="*/ 3126605 w 6630249"/>
              <a:gd name="connsiteY3381" fmla="*/ 1597929 h 6750795"/>
              <a:gd name="connsiteX3382" fmla="*/ 3170209 w 6630249"/>
              <a:gd name="connsiteY3382" fmla="*/ 1513288 h 6750795"/>
              <a:gd name="connsiteX3383" fmla="*/ 3170209 w 6630249"/>
              <a:gd name="connsiteY3383" fmla="*/ 1500462 h 6750795"/>
              <a:gd name="connsiteX3384" fmla="*/ 3167644 w 6630249"/>
              <a:gd name="connsiteY3384" fmla="*/ 1385042 h 6750795"/>
              <a:gd name="connsiteX3385" fmla="*/ 3183033 w 6630249"/>
              <a:gd name="connsiteY3385" fmla="*/ 1259362 h 6750795"/>
              <a:gd name="connsiteX3386" fmla="*/ 3221506 w 6630249"/>
              <a:gd name="connsiteY3386" fmla="*/ 1141377 h 6750795"/>
              <a:gd name="connsiteX3387" fmla="*/ 3252285 w 6630249"/>
              <a:gd name="connsiteY3387" fmla="*/ 1054171 h 6750795"/>
              <a:gd name="connsiteX3388" fmla="*/ 3244828 w 6630249"/>
              <a:gd name="connsiteY3388" fmla="*/ 1008466 h 6750795"/>
              <a:gd name="connsiteX3389" fmla="*/ 3252285 w 6630249"/>
              <a:gd name="connsiteY3389" fmla="*/ 1049041 h 6750795"/>
              <a:gd name="connsiteX3390" fmla="*/ 3290758 w 6630249"/>
              <a:gd name="connsiteY3390" fmla="*/ 913101 h 6750795"/>
              <a:gd name="connsiteX3391" fmla="*/ 3303583 w 6630249"/>
              <a:gd name="connsiteY3391" fmla="*/ 679696 h 6750795"/>
              <a:gd name="connsiteX3392" fmla="*/ 3190728 w 6630249"/>
              <a:gd name="connsiteY3392" fmla="*/ 305222 h 6750795"/>
              <a:gd name="connsiteX3393" fmla="*/ 3308713 w 6630249"/>
              <a:gd name="connsiteY3393" fmla="*/ 674567 h 6750795"/>
              <a:gd name="connsiteX3394" fmla="*/ 3298453 w 6630249"/>
              <a:gd name="connsiteY3394" fmla="*/ 913101 h 6750795"/>
              <a:gd name="connsiteX3395" fmla="*/ 3254850 w 6630249"/>
              <a:gd name="connsiteY3395" fmla="*/ 1069559 h 6750795"/>
              <a:gd name="connsiteX3396" fmla="*/ 3255827 w 6630249"/>
              <a:gd name="connsiteY3396" fmla="*/ 1081769 h 6750795"/>
              <a:gd name="connsiteX3397" fmla="*/ 3245232 w 6630249"/>
              <a:gd name="connsiteY3397" fmla="*/ 1111881 h 6750795"/>
              <a:gd name="connsiteX3398" fmla="*/ 3229201 w 6630249"/>
              <a:gd name="connsiteY3398" fmla="*/ 1146507 h 6750795"/>
              <a:gd name="connsiteX3399" fmla="*/ 3180468 w 6630249"/>
              <a:gd name="connsiteY3399" fmla="*/ 1377347 h 6750795"/>
              <a:gd name="connsiteX3400" fmla="*/ 3185598 w 6630249"/>
              <a:gd name="connsiteY3400" fmla="*/ 1479943 h 6750795"/>
              <a:gd name="connsiteX3401" fmla="*/ 3229201 w 6630249"/>
              <a:gd name="connsiteY3401" fmla="*/ 1359393 h 6750795"/>
              <a:gd name="connsiteX3402" fmla="*/ 3259980 w 6630249"/>
              <a:gd name="connsiteY3402" fmla="*/ 1133682 h 6750795"/>
              <a:gd name="connsiteX3403" fmla="*/ 3231766 w 6630249"/>
              <a:gd name="connsiteY3403" fmla="*/ 1364523 h 6750795"/>
              <a:gd name="connsiteX3404" fmla="*/ 3183033 w 6630249"/>
              <a:gd name="connsiteY3404" fmla="*/ 1495333 h 6750795"/>
              <a:gd name="connsiteX3405" fmla="*/ 3180468 w 6630249"/>
              <a:gd name="connsiteY3405" fmla="*/ 1613318 h 6750795"/>
              <a:gd name="connsiteX3406" fmla="*/ 3180468 w 6630249"/>
              <a:gd name="connsiteY3406" fmla="*/ 1621013 h 6750795"/>
              <a:gd name="connsiteX3407" fmla="*/ 3183033 w 6630249"/>
              <a:gd name="connsiteY3407" fmla="*/ 1628708 h 6750795"/>
              <a:gd name="connsiteX3408" fmla="*/ 3180468 w 6630249"/>
              <a:gd name="connsiteY3408" fmla="*/ 1628708 h 6750795"/>
              <a:gd name="connsiteX3409" fmla="*/ 3152254 w 6630249"/>
              <a:gd name="connsiteY3409" fmla="*/ 1785166 h 6750795"/>
              <a:gd name="connsiteX3410" fmla="*/ 3172774 w 6630249"/>
              <a:gd name="connsiteY3410" fmla="*/ 1874936 h 6750795"/>
              <a:gd name="connsiteX3411" fmla="*/ 3172774 w 6630249"/>
              <a:gd name="connsiteY3411" fmla="*/ 1921104 h 6750795"/>
              <a:gd name="connsiteX3412" fmla="*/ 3331797 w 6630249"/>
              <a:gd name="connsiteY3412" fmla="*/ 2041654 h 6750795"/>
              <a:gd name="connsiteX3413" fmla="*/ 3336927 w 6630249"/>
              <a:gd name="connsiteY3413" fmla="*/ 2041654 h 6750795"/>
              <a:gd name="connsiteX3414" fmla="*/ 3352317 w 6630249"/>
              <a:gd name="connsiteY3414" fmla="*/ 2016006 h 6750795"/>
              <a:gd name="connsiteX3415" fmla="*/ 3347186 w 6630249"/>
              <a:gd name="connsiteY3415" fmla="*/ 2010878 h 6750795"/>
              <a:gd name="connsiteX3416" fmla="*/ 3372835 w 6630249"/>
              <a:gd name="connsiteY3416" fmla="*/ 1985227 h 6750795"/>
              <a:gd name="connsiteX3417" fmla="*/ 3367705 w 6630249"/>
              <a:gd name="connsiteY3417" fmla="*/ 1905715 h 6750795"/>
              <a:gd name="connsiteX3418" fmla="*/ 3447218 w 6630249"/>
              <a:gd name="connsiteY3418" fmla="*/ 1831334 h 6750795"/>
              <a:gd name="connsiteX3419" fmla="*/ 3557508 w 6630249"/>
              <a:gd name="connsiteY3419" fmla="*/ 1751823 h 6750795"/>
              <a:gd name="connsiteX3420" fmla="*/ 3552378 w 6630249"/>
              <a:gd name="connsiteY3420" fmla="*/ 1726174 h 6750795"/>
              <a:gd name="connsiteX3421" fmla="*/ 3616500 w 6630249"/>
              <a:gd name="connsiteY3421" fmla="*/ 1667181 h 6750795"/>
              <a:gd name="connsiteX3422" fmla="*/ 3616500 w 6630249"/>
              <a:gd name="connsiteY3422" fmla="*/ 1636402 h 6750795"/>
              <a:gd name="connsiteX3423" fmla="*/ 3657538 w 6630249"/>
              <a:gd name="connsiteY3423" fmla="*/ 1600494 h 6750795"/>
              <a:gd name="connsiteX3424" fmla="*/ 3621630 w 6630249"/>
              <a:gd name="connsiteY3424" fmla="*/ 1541501 h 6750795"/>
              <a:gd name="connsiteX3425" fmla="*/ 3557508 w 6630249"/>
              <a:gd name="connsiteY3425" fmla="*/ 1505593 h 6750795"/>
              <a:gd name="connsiteX3426" fmla="*/ 3488255 w 6630249"/>
              <a:gd name="connsiteY3426" fmla="*/ 1526112 h 6750795"/>
              <a:gd name="connsiteX3427" fmla="*/ 3419003 w 6630249"/>
              <a:gd name="connsiteY3427" fmla="*/ 1490202 h 6750795"/>
              <a:gd name="connsiteX3428" fmla="*/ 3367705 w 6630249"/>
              <a:gd name="connsiteY3428" fmla="*/ 1420950 h 6750795"/>
              <a:gd name="connsiteX3429" fmla="*/ 3552378 w 6630249"/>
              <a:gd name="connsiteY3429" fmla="*/ 1426080 h 6750795"/>
              <a:gd name="connsiteX3430" fmla="*/ 3616500 w 6630249"/>
              <a:gd name="connsiteY3430" fmla="*/ 1400431 h 6750795"/>
              <a:gd name="connsiteX3431" fmla="*/ 3767829 w 6630249"/>
              <a:gd name="connsiteY3431" fmla="*/ 1431210 h 6750795"/>
              <a:gd name="connsiteX3432" fmla="*/ 3867859 w 6630249"/>
              <a:gd name="connsiteY3432" fmla="*/ 1587669 h 6750795"/>
              <a:gd name="connsiteX3433" fmla="*/ 3837081 w 6630249"/>
              <a:gd name="connsiteY3433" fmla="*/ 1697960 h 6750795"/>
              <a:gd name="connsiteX3434" fmla="*/ 3857600 w 6630249"/>
              <a:gd name="connsiteY3434" fmla="*/ 1703090 h 6750795"/>
              <a:gd name="connsiteX3435" fmla="*/ 3837081 w 6630249"/>
              <a:gd name="connsiteY3435" fmla="*/ 1877501 h 6750795"/>
              <a:gd name="connsiteX3436" fmla="*/ 3821691 w 6630249"/>
              <a:gd name="connsiteY3436" fmla="*/ 1903150 h 6750795"/>
              <a:gd name="connsiteX3437" fmla="*/ 3855035 w 6630249"/>
              <a:gd name="connsiteY3437" fmla="*/ 1856982 h 6750795"/>
              <a:gd name="connsiteX3438" fmla="*/ 3870424 w 6630249"/>
              <a:gd name="connsiteY3438" fmla="*/ 1787730 h 6750795"/>
              <a:gd name="connsiteX3439" fmla="*/ 3883249 w 6630249"/>
              <a:gd name="connsiteY3439" fmla="*/ 1733868 h 6750795"/>
              <a:gd name="connsiteX3440" fmla="*/ 3888379 w 6630249"/>
              <a:gd name="connsiteY3440" fmla="*/ 1708219 h 6750795"/>
              <a:gd name="connsiteX3441" fmla="*/ 3890944 w 6630249"/>
              <a:gd name="connsiteY3441" fmla="*/ 1708219 h 6750795"/>
              <a:gd name="connsiteX3442" fmla="*/ 3939677 w 6630249"/>
              <a:gd name="connsiteY3442" fmla="*/ 1597929 h 6750795"/>
              <a:gd name="connsiteX3443" fmla="*/ 4052532 w 6630249"/>
              <a:gd name="connsiteY3443" fmla="*/ 1479943 h 6750795"/>
              <a:gd name="connsiteX3444" fmla="*/ 4126914 w 6630249"/>
              <a:gd name="connsiteY3444" fmla="*/ 1418385 h 6750795"/>
              <a:gd name="connsiteX3445" fmla="*/ 4216685 w 6630249"/>
              <a:gd name="connsiteY3445" fmla="*/ 1302965 h 6750795"/>
              <a:gd name="connsiteX3446" fmla="*/ 4267983 w 6630249"/>
              <a:gd name="connsiteY3446" fmla="*/ 1210629 h 6750795"/>
              <a:gd name="connsiteX3447" fmla="*/ 4291067 w 6630249"/>
              <a:gd name="connsiteY3447" fmla="*/ 1151637 h 6750795"/>
              <a:gd name="connsiteX3448" fmla="*/ 4301327 w 6630249"/>
              <a:gd name="connsiteY3448" fmla="*/ 1110598 h 6750795"/>
              <a:gd name="connsiteX3449" fmla="*/ 4321846 w 6630249"/>
              <a:gd name="connsiteY3449" fmla="*/ 897711 h 6750795"/>
              <a:gd name="connsiteX3450" fmla="*/ 4303891 w 6630249"/>
              <a:gd name="connsiteY3450" fmla="*/ 1110598 h 6750795"/>
              <a:gd name="connsiteX3451" fmla="*/ 4298762 w 6630249"/>
              <a:gd name="connsiteY3451" fmla="*/ 1133682 h 6750795"/>
              <a:gd name="connsiteX3452" fmla="*/ 4301327 w 6630249"/>
              <a:gd name="connsiteY3452" fmla="*/ 1128553 h 6750795"/>
              <a:gd name="connsiteX3453" fmla="*/ 4665541 w 6630249"/>
              <a:gd name="connsiteY3453" fmla="*/ 613009 h 6750795"/>
              <a:gd name="connsiteX3454" fmla="*/ 4852779 w 6630249"/>
              <a:gd name="connsiteY3454" fmla="*/ 369344 h 6750795"/>
              <a:gd name="connsiteX3455" fmla="*/ 4996412 w 6630249"/>
              <a:gd name="connsiteY3455" fmla="*/ 53862 h 6750795"/>
              <a:gd name="connsiteX3456" fmla="*/ 4852779 w 6630249"/>
              <a:gd name="connsiteY3456" fmla="*/ 371909 h 6750795"/>
              <a:gd name="connsiteX3457" fmla="*/ 4665541 w 6630249"/>
              <a:gd name="connsiteY3457" fmla="*/ 620704 h 6750795"/>
              <a:gd name="connsiteX3458" fmla="*/ 4473174 w 6630249"/>
              <a:gd name="connsiteY3458" fmla="*/ 854108 h 6750795"/>
              <a:gd name="connsiteX3459" fmla="*/ 4306456 w 6630249"/>
              <a:gd name="connsiteY3459" fmla="*/ 1138812 h 6750795"/>
              <a:gd name="connsiteX3460" fmla="*/ 4260288 w 6630249"/>
              <a:gd name="connsiteY3460" fmla="*/ 1272187 h 6750795"/>
              <a:gd name="connsiteX3461" fmla="*/ 4375708 w 6630249"/>
              <a:gd name="connsiteY3461" fmla="*/ 1108033 h 6750795"/>
              <a:gd name="connsiteX3462" fmla="*/ 4257723 w 6630249"/>
              <a:gd name="connsiteY3462" fmla="*/ 1282446 h 6750795"/>
              <a:gd name="connsiteX3463" fmla="*/ 4250029 w 6630249"/>
              <a:gd name="connsiteY3463" fmla="*/ 1315790 h 6750795"/>
              <a:gd name="connsiteX3464" fmla="*/ 4211555 w 6630249"/>
              <a:gd name="connsiteY3464" fmla="*/ 1497898 h 6750795"/>
              <a:gd name="connsiteX3465" fmla="*/ 4344930 w 6630249"/>
              <a:gd name="connsiteY3465" fmla="*/ 1382477 h 6750795"/>
              <a:gd name="connsiteX3466" fmla="*/ 4611679 w 6630249"/>
              <a:gd name="connsiteY3466" fmla="*/ 1036216 h 6750795"/>
              <a:gd name="connsiteX3467" fmla="*/ 4347494 w 6630249"/>
              <a:gd name="connsiteY3467" fmla="*/ 1387607 h 6750795"/>
              <a:gd name="connsiteX3468" fmla="*/ 4211555 w 6630249"/>
              <a:gd name="connsiteY3468" fmla="*/ 1508157 h 6750795"/>
              <a:gd name="connsiteX3469" fmla="*/ 4183341 w 6630249"/>
              <a:gd name="connsiteY3469" fmla="*/ 1641532 h 6750795"/>
              <a:gd name="connsiteX3470" fmla="*/ 4229510 w 6630249"/>
              <a:gd name="connsiteY3470" fmla="*/ 1579975 h 6750795"/>
              <a:gd name="connsiteX3471" fmla="*/ 4350060 w 6630249"/>
              <a:gd name="connsiteY3471" fmla="*/ 1405561 h 6750795"/>
              <a:gd name="connsiteX3472" fmla="*/ 4556012 w 6630249"/>
              <a:gd name="connsiteY3472" fmla="*/ 1227381 h 6750795"/>
              <a:gd name="connsiteX3473" fmla="*/ 4617869 w 6630249"/>
              <a:gd name="connsiteY3473" fmla="*/ 1192702 h 6750795"/>
              <a:gd name="connsiteX3474" fmla="*/ 4616849 w 6630249"/>
              <a:gd name="connsiteY3474" fmla="*/ 1191977 h 6750795"/>
              <a:gd name="connsiteX3475" fmla="*/ 4618382 w 6630249"/>
              <a:gd name="connsiteY3475" fmla="*/ 1192414 h 6750795"/>
              <a:gd name="connsiteX3476" fmla="*/ 4627068 w 6630249"/>
              <a:gd name="connsiteY3476" fmla="*/ 1187545 h 6750795"/>
              <a:gd name="connsiteX3477" fmla="*/ 4618703 w 6630249"/>
              <a:gd name="connsiteY3477" fmla="*/ 1192506 h 6750795"/>
              <a:gd name="connsiteX3478" fmla="*/ 4619374 w 6630249"/>
              <a:gd name="connsiteY3478" fmla="*/ 1192698 h 6750795"/>
              <a:gd name="connsiteX3479" fmla="*/ 4622305 w 6630249"/>
              <a:gd name="connsiteY3479" fmla="*/ 1195854 h 6750795"/>
              <a:gd name="connsiteX3480" fmla="*/ 4618099 w 6630249"/>
              <a:gd name="connsiteY3480" fmla="*/ 1192865 h 6750795"/>
              <a:gd name="connsiteX3481" fmla="*/ 4596387 w 6630249"/>
              <a:gd name="connsiteY3481" fmla="*/ 1205742 h 6750795"/>
              <a:gd name="connsiteX3482" fmla="*/ 4604625 w 6630249"/>
              <a:gd name="connsiteY3482" fmla="*/ 1224438 h 6750795"/>
              <a:gd name="connsiteX3483" fmla="*/ 4609114 w 6630249"/>
              <a:gd name="connsiteY3483" fmla="*/ 1249125 h 6750795"/>
              <a:gd name="connsiteX3484" fmla="*/ 4599816 w 6630249"/>
              <a:gd name="connsiteY3484" fmla="*/ 1229247 h 6750795"/>
              <a:gd name="connsiteX3485" fmla="*/ 4596328 w 6630249"/>
              <a:gd name="connsiteY3485" fmla="*/ 1205777 h 6750795"/>
              <a:gd name="connsiteX3486" fmla="*/ 4556052 w 6630249"/>
              <a:gd name="connsiteY3486" fmla="*/ 1229665 h 6750795"/>
              <a:gd name="connsiteX3487" fmla="*/ 4352625 w 6630249"/>
              <a:gd name="connsiteY3487" fmla="*/ 1413256 h 6750795"/>
              <a:gd name="connsiteX3488" fmla="*/ 4234639 w 6630249"/>
              <a:gd name="connsiteY3488" fmla="*/ 1590234 h 6750795"/>
              <a:gd name="connsiteX3489" fmla="*/ 4178212 w 6630249"/>
              <a:gd name="connsiteY3489" fmla="*/ 1667181 h 6750795"/>
              <a:gd name="connsiteX3490" fmla="*/ 4119219 w 6630249"/>
              <a:gd name="connsiteY3490" fmla="*/ 1841593 h 6750795"/>
              <a:gd name="connsiteX3491" fmla="*/ 4060226 w 6630249"/>
              <a:gd name="connsiteY3491" fmla="*/ 1939059 h 6750795"/>
              <a:gd name="connsiteX3492" fmla="*/ 4055097 w 6630249"/>
              <a:gd name="connsiteY3492" fmla="*/ 1974967 h 6750795"/>
              <a:gd name="connsiteX3493" fmla="*/ 4103830 w 6630249"/>
              <a:gd name="connsiteY3493" fmla="*/ 2167332 h 6750795"/>
              <a:gd name="connsiteX3494" fmla="*/ 4096135 w 6630249"/>
              <a:gd name="connsiteY3494" fmla="*/ 2172463 h 6750795"/>
              <a:gd name="connsiteX3495" fmla="*/ 4332105 w 6630249"/>
              <a:gd name="connsiteY3495" fmla="*/ 2313533 h 6750795"/>
              <a:gd name="connsiteX3496" fmla="*/ 4391098 w 6630249"/>
              <a:gd name="connsiteY3496" fmla="*/ 2216066 h 6750795"/>
              <a:gd name="connsiteX3497" fmla="*/ 4675801 w 6630249"/>
              <a:gd name="connsiteY3497" fmla="*/ 1662051 h 6750795"/>
              <a:gd name="connsiteX3498" fmla="*/ 4957939 w 6630249"/>
              <a:gd name="connsiteY3498" fmla="*/ 1246538 h 6750795"/>
              <a:gd name="connsiteX3499" fmla="*/ 4947680 w 6630249"/>
              <a:gd name="connsiteY3499" fmla="*/ 1241408 h 6750795"/>
              <a:gd name="connsiteX3500" fmla="*/ 4950244 w 6630249"/>
              <a:gd name="connsiteY3500" fmla="*/ 1223454 h 6750795"/>
              <a:gd name="connsiteX3501" fmla="*/ 4963069 w 6630249"/>
              <a:gd name="connsiteY3501" fmla="*/ 1241408 h 6750795"/>
              <a:gd name="connsiteX3502" fmla="*/ 4973329 w 6630249"/>
              <a:gd name="connsiteY3502" fmla="*/ 1231148 h 6750795"/>
              <a:gd name="connsiteX3503" fmla="*/ 4978458 w 6630249"/>
              <a:gd name="connsiteY3503" fmla="*/ 1205499 h 6750795"/>
              <a:gd name="connsiteX3504" fmla="*/ 4993848 w 6630249"/>
              <a:gd name="connsiteY3504" fmla="*/ 1200370 h 6750795"/>
              <a:gd name="connsiteX3505" fmla="*/ 4993848 w 6630249"/>
              <a:gd name="connsiteY3505" fmla="*/ 1184980 h 6750795"/>
              <a:gd name="connsiteX3506" fmla="*/ 5009237 w 6630249"/>
              <a:gd name="connsiteY3506" fmla="*/ 1172156 h 6750795"/>
              <a:gd name="connsiteX3507" fmla="*/ 5019497 w 6630249"/>
              <a:gd name="connsiteY3507" fmla="*/ 1190110 h 6750795"/>
              <a:gd name="connsiteX3508" fmla="*/ 5373452 w 6630249"/>
              <a:gd name="connsiteY3508" fmla="*/ 1128553 h 6750795"/>
              <a:gd name="connsiteX3509" fmla="*/ 5024626 w 6630249"/>
              <a:gd name="connsiteY3509" fmla="*/ 1200370 h 6750795"/>
              <a:gd name="connsiteX3510" fmla="*/ 5029756 w 6630249"/>
              <a:gd name="connsiteY3510" fmla="*/ 1200370 h 6750795"/>
              <a:gd name="connsiteX3511" fmla="*/ 5024626 w 6630249"/>
              <a:gd name="connsiteY3511" fmla="*/ 1215759 h 6750795"/>
              <a:gd name="connsiteX3512" fmla="*/ 5029756 w 6630249"/>
              <a:gd name="connsiteY3512" fmla="*/ 1210629 h 6750795"/>
              <a:gd name="connsiteX3513" fmla="*/ 5024626 w 6630249"/>
              <a:gd name="connsiteY3513" fmla="*/ 1277316 h 6750795"/>
              <a:gd name="connsiteX3514" fmla="*/ 5012443 w 6630249"/>
              <a:gd name="connsiteY3514" fmla="*/ 1286614 h 6750795"/>
              <a:gd name="connsiteX3515" fmla="*/ 5004124 w 6630249"/>
              <a:gd name="connsiteY3515" fmla="*/ 1297813 h 6750795"/>
              <a:gd name="connsiteX3516" fmla="*/ 5012122 w 6630249"/>
              <a:gd name="connsiteY3516" fmla="*/ 1313567 h 6750795"/>
              <a:gd name="connsiteX3517" fmla="*/ 5009237 w 6630249"/>
              <a:gd name="connsiteY3517" fmla="*/ 1344026 h 6750795"/>
              <a:gd name="connsiteX3518" fmla="*/ 4991283 w 6630249"/>
              <a:gd name="connsiteY3518" fmla="*/ 1338896 h 6750795"/>
              <a:gd name="connsiteX3519" fmla="*/ 4988718 w 6630249"/>
              <a:gd name="connsiteY3519" fmla="*/ 1320941 h 6750795"/>
              <a:gd name="connsiteX3520" fmla="*/ 5004107 w 6630249"/>
              <a:gd name="connsiteY3520" fmla="*/ 1310681 h 6750795"/>
              <a:gd name="connsiteX3521" fmla="*/ 5000901 w 6630249"/>
              <a:gd name="connsiteY3521" fmla="*/ 1301704 h 6750795"/>
              <a:gd name="connsiteX3522" fmla="*/ 5001328 w 6630249"/>
              <a:gd name="connsiteY3522" fmla="*/ 1295722 h 6750795"/>
              <a:gd name="connsiteX3523" fmla="*/ 4995411 w 6630249"/>
              <a:gd name="connsiteY3523" fmla="*/ 1291223 h 6750795"/>
              <a:gd name="connsiteX3524" fmla="*/ 4978458 w 6630249"/>
              <a:gd name="connsiteY3524" fmla="*/ 1267057 h 6750795"/>
              <a:gd name="connsiteX3525" fmla="*/ 4975893 w 6630249"/>
              <a:gd name="connsiteY3525" fmla="*/ 1249103 h 6750795"/>
              <a:gd name="connsiteX3526" fmla="*/ 4897865 w 6630249"/>
              <a:gd name="connsiteY3526" fmla="*/ 1338794 h 6750795"/>
              <a:gd name="connsiteX3527" fmla="*/ 4829711 w 6630249"/>
              <a:gd name="connsiteY3527" fmla="*/ 1436477 h 6750795"/>
              <a:gd name="connsiteX3528" fmla="*/ 4834355 w 6630249"/>
              <a:gd name="connsiteY3528" fmla="*/ 1449784 h 6750795"/>
              <a:gd name="connsiteX3529" fmla="*/ 4829695 w 6630249"/>
              <a:gd name="connsiteY3529" fmla="*/ 1462023 h 6750795"/>
              <a:gd name="connsiteX3530" fmla="*/ 4820917 w 6630249"/>
              <a:gd name="connsiteY3530" fmla="*/ 1456934 h 6750795"/>
              <a:gd name="connsiteX3531" fmla="*/ 4819651 w 6630249"/>
              <a:gd name="connsiteY3531" fmla="*/ 1452176 h 6750795"/>
              <a:gd name="connsiteX3532" fmla="*/ 4756234 w 6630249"/>
              <a:gd name="connsiteY3532" fmla="*/ 1558573 h 6750795"/>
              <a:gd name="connsiteX3533" fmla="*/ 4691190 w 6630249"/>
              <a:gd name="connsiteY3533" fmla="*/ 1680005 h 6750795"/>
              <a:gd name="connsiteX3534" fmla="*/ 4414182 w 6630249"/>
              <a:gd name="connsiteY3534" fmla="*/ 2241718 h 6750795"/>
              <a:gd name="connsiteX3535" fmla="*/ 4385968 w 6630249"/>
              <a:gd name="connsiteY3535" fmla="*/ 2293014 h 6750795"/>
              <a:gd name="connsiteX3536" fmla="*/ 4506518 w 6630249"/>
              <a:gd name="connsiteY3536" fmla="*/ 2226327 h 6750795"/>
              <a:gd name="connsiteX3537" fmla="*/ 4516778 w 6630249"/>
              <a:gd name="connsiteY3537" fmla="*/ 2195544 h 6750795"/>
              <a:gd name="connsiteX3538" fmla="*/ 4591159 w 6630249"/>
              <a:gd name="connsiteY3538" fmla="*/ 2126297 h 6750795"/>
              <a:gd name="connsiteX3539" fmla="*/ 4706579 w 6630249"/>
              <a:gd name="connsiteY3539" fmla="*/ 2016006 h 6750795"/>
              <a:gd name="connsiteX3540" fmla="*/ 4837389 w 6630249"/>
              <a:gd name="connsiteY3540" fmla="*/ 2136555 h 6750795"/>
              <a:gd name="connsiteX3541" fmla="*/ 4883557 w 6630249"/>
              <a:gd name="connsiteY3541" fmla="*/ 2167332 h 6750795"/>
              <a:gd name="connsiteX3542" fmla="*/ 4919466 w 6630249"/>
              <a:gd name="connsiteY3542" fmla="*/ 2226327 h 6750795"/>
              <a:gd name="connsiteX3543" fmla="*/ 4996412 w 6630249"/>
              <a:gd name="connsiteY3543" fmla="*/ 2331486 h 6750795"/>
              <a:gd name="connsiteX3544" fmla="*/ 5009237 w 6630249"/>
              <a:gd name="connsiteY3544" fmla="*/ 2305838 h 6750795"/>
              <a:gd name="connsiteX3545" fmla="*/ 5001542 w 6630249"/>
              <a:gd name="connsiteY3545" fmla="*/ 2339180 h 6750795"/>
              <a:gd name="connsiteX3546" fmla="*/ 5009237 w 6630249"/>
              <a:gd name="connsiteY3546" fmla="*/ 2487945 h 6750795"/>
              <a:gd name="connsiteX3547" fmla="*/ 4947680 w 6630249"/>
              <a:gd name="connsiteY3547" fmla="*/ 2562327 h 6750795"/>
              <a:gd name="connsiteX3548" fmla="*/ 4952809 w 6630249"/>
              <a:gd name="connsiteY3548" fmla="*/ 2562327 h 6750795"/>
              <a:gd name="connsiteX3549" fmla="*/ 4932290 w 6630249"/>
              <a:gd name="connsiteY3549" fmla="*/ 2585411 h 6750795"/>
              <a:gd name="connsiteX3550" fmla="*/ 4932290 w 6630249"/>
              <a:gd name="connsiteY3550" fmla="*/ 2577716 h 6750795"/>
              <a:gd name="connsiteX3551" fmla="*/ 4901512 w 6630249"/>
              <a:gd name="connsiteY3551" fmla="*/ 2629015 h 6750795"/>
              <a:gd name="connsiteX3552" fmla="*/ 4852779 w 6630249"/>
              <a:gd name="connsiteY3552" fmla="*/ 2652099 h 6750795"/>
              <a:gd name="connsiteX3553" fmla="*/ 4860473 w 6630249"/>
              <a:gd name="connsiteY3553" fmla="*/ 2682878 h 6750795"/>
              <a:gd name="connsiteX3554" fmla="*/ 4870733 w 6630249"/>
              <a:gd name="connsiteY3554" fmla="*/ 2685443 h 6750795"/>
              <a:gd name="connsiteX3555" fmla="*/ 4868168 w 6630249"/>
              <a:gd name="connsiteY3555" fmla="*/ 2713656 h 6750795"/>
              <a:gd name="connsiteX3556" fmla="*/ 4878428 w 6630249"/>
              <a:gd name="connsiteY3556" fmla="*/ 2757259 h 6750795"/>
              <a:gd name="connsiteX3557" fmla="*/ 4896382 w 6630249"/>
              <a:gd name="connsiteY3557" fmla="*/ 2723916 h 6750795"/>
              <a:gd name="connsiteX3558" fmla="*/ 5042581 w 6630249"/>
              <a:gd name="connsiteY3558" fmla="*/ 2649534 h 6750795"/>
              <a:gd name="connsiteX3559" fmla="*/ 5063100 w 6630249"/>
              <a:gd name="connsiteY3559" fmla="*/ 2639273 h 6750795"/>
              <a:gd name="connsiteX3560" fmla="*/ 5063100 w 6630249"/>
              <a:gd name="connsiteY3560" fmla="*/ 2646968 h 6750795"/>
              <a:gd name="connsiteX3561" fmla="*/ 5070795 w 6630249"/>
              <a:gd name="connsiteY3561" fmla="*/ 2646968 h 6750795"/>
              <a:gd name="connsiteX3562" fmla="*/ 5070795 w 6630249"/>
              <a:gd name="connsiteY3562" fmla="*/ 2644403 h 6750795"/>
              <a:gd name="connsiteX3563" fmla="*/ 5055405 w 6630249"/>
              <a:gd name="connsiteY3563" fmla="*/ 2626449 h 6750795"/>
              <a:gd name="connsiteX3564" fmla="*/ 5042581 w 6630249"/>
              <a:gd name="connsiteY3564" fmla="*/ 2495638 h 6750795"/>
              <a:gd name="connsiteX3565" fmla="*/ 5086184 w 6630249"/>
              <a:gd name="connsiteY3565" fmla="*/ 2544372 h 6750795"/>
              <a:gd name="connsiteX3566" fmla="*/ 5093878 w 6630249"/>
              <a:gd name="connsiteY3566" fmla="*/ 2562327 h 6750795"/>
              <a:gd name="connsiteX3567" fmla="*/ 5093878 w 6630249"/>
              <a:gd name="connsiteY3567" fmla="*/ 2564892 h 6750795"/>
              <a:gd name="connsiteX3568" fmla="*/ 5101573 w 6630249"/>
              <a:gd name="connsiteY3568" fmla="*/ 2582846 h 6750795"/>
              <a:gd name="connsiteX3569" fmla="*/ 5104138 w 6630249"/>
              <a:gd name="connsiteY3569" fmla="*/ 2585411 h 6750795"/>
              <a:gd name="connsiteX3570" fmla="*/ 5114398 w 6630249"/>
              <a:gd name="connsiteY3570" fmla="*/ 2603365 h 6750795"/>
              <a:gd name="connsiteX3571" fmla="*/ 5127222 w 6630249"/>
              <a:gd name="connsiteY3571" fmla="*/ 2621320 h 6750795"/>
              <a:gd name="connsiteX3572" fmla="*/ 5129787 w 6630249"/>
              <a:gd name="connsiteY3572" fmla="*/ 2621320 h 6750795"/>
              <a:gd name="connsiteX3573" fmla="*/ 5137482 w 6630249"/>
              <a:gd name="connsiteY3573" fmla="*/ 2629015 h 6750795"/>
              <a:gd name="connsiteX3574" fmla="*/ 5129787 w 6630249"/>
              <a:gd name="connsiteY3574" fmla="*/ 2626449 h 6750795"/>
              <a:gd name="connsiteX3575" fmla="*/ 5134917 w 6630249"/>
              <a:gd name="connsiteY3575" fmla="*/ 2657229 h 6750795"/>
              <a:gd name="connsiteX3576" fmla="*/ 5152871 w 6630249"/>
              <a:gd name="connsiteY3576" fmla="*/ 2649534 h 6750795"/>
              <a:gd name="connsiteX3577" fmla="*/ 5127222 w 6630249"/>
              <a:gd name="connsiteY3577" fmla="*/ 2570021 h 6750795"/>
              <a:gd name="connsiteX3578" fmla="*/ 5158001 w 6630249"/>
              <a:gd name="connsiteY3578" fmla="*/ 2570021 h 6750795"/>
              <a:gd name="connsiteX3579" fmla="*/ 5163131 w 6630249"/>
              <a:gd name="connsiteY3579" fmla="*/ 2528982 h 6750795"/>
              <a:gd name="connsiteX3580" fmla="*/ 5209299 w 6630249"/>
              <a:gd name="connsiteY3580" fmla="*/ 2503334 h 6750795"/>
              <a:gd name="connsiteX3581" fmla="*/ 5183650 w 6630249"/>
              <a:gd name="connsiteY3581" fmla="*/ 2457166 h 6750795"/>
              <a:gd name="connsiteX3582" fmla="*/ 5199039 w 6630249"/>
              <a:gd name="connsiteY3582" fmla="*/ 2421258 h 6750795"/>
              <a:gd name="connsiteX3583" fmla="*/ 5152871 w 6630249"/>
              <a:gd name="connsiteY3583" fmla="*/ 2395610 h 6750795"/>
              <a:gd name="connsiteX3584" fmla="*/ 5188779 w 6630249"/>
              <a:gd name="connsiteY3584" fmla="*/ 2300709 h 6750795"/>
              <a:gd name="connsiteX3585" fmla="*/ 5234948 w 6630249"/>
              <a:gd name="connsiteY3585" fmla="*/ 2254542 h 6750795"/>
              <a:gd name="connsiteX3586" fmla="*/ 5214428 w 6630249"/>
              <a:gd name="connsiteY3586" fmla="*/ 2213500 h 6750795"/>
              <a:gd name="connsiteX3587" fmla="*/ 5260597 w 6630249"/>
              <a:gd name="connsiteY3587" fmla="*/ 2192979 h 6750795"/>
              <a:gd name="connsiteX3588" fmla="*/ 5301635 w 6630249"/>
              <a:gd name="connsiteY3588" fmla="*/ 2192979 h 6750795"/>
              <a:gd name="connsiteX3589" fmla="*/ 5327284 w 6630249"/>
              <a:gd name="connsiteY3589" fmla="*/ 2103211 h 6750795"/>
              <a:gd name="connsiteX3590" fmla="*/ 5306765 w 6630249"/>
              <a:gd name="connsiteY3590" fmla="*/ 2087822 h 6750795"/>
              <a:gd name="connsiteX3591" fmla="*/ 5301635 w 6630249"/>
              <a:gd name="connsiteY3591" fmla="*/ 1998051 h 6750795"/>
              <a:gd name="connsiteX3592" fmla="*/ 5401666 w 6630249"/>
              <a:gd name="connsiteY3592" fmla="*/ 1962143 h 6750795"/>
              <a:gd name="connsiteX3593" fmla="*/ 5401666 w 6630249"/>
              <a:gd name="connsiteY3593" fmla="*/ 1959578 h 6750795"/>
              <a:gd name="connsiteX3594" fmla="*/ 5391406 w 6630249"/>
              <a:gd name="connsiteY3594" fmla="*/ 1964708 h 6750795"/>
              <a:gd name="connsiteX3595" fmla="*/ 5388841 w 6630249"/>
              <a:gd name="connsiteY3595" fmla="*/ 1944188 h 6750795"/>
              <a:gd name="connsiteX3596" fmla="*/ 5391406 w 6630249"/>
              <a:gd name="connsiteY3596" fmla="*/ 1939059 h 6750795"/>
              <a:gd name="connsiteX3597" fmla="*/ 5401666 w 6630249"/>
              <a:gd name="connsiteY3597" fmla="*/ 1939059 h 6750795"/>
              <a:gd name="connsiteX3598" fmla="*/ 5452964 w 6630249"/>
              <a:gd name="connsiteY3598" fmla="*/ 1854417 h 6750795"/>
              <a:gd name="connsiteX3599" fmla="*/ 5506826 w 6630249"/>
              <a:gd name="connsiteY3599" fmla="*/ 1828769 h 6750795"/>
              <a:gd name="connsiteX3600" fmla="*/ 5522216 w 6630249"/>
              <a:gd name="connsiteY3600" fmla="*/ 1795426 h 6750795"/>
              <a:gd name="connsiteX3601" fmla="*/ 5537605 w 6630249"/>
              <a:gd name="connsiteY3601" fmla="*/ 1836463 h 6750795"/>
              <a:gd name="connsiteX3602" fmla="*/ 5570949 w 6630249"/>
              <a:gd name="connsiteY3602" fmla="*/ 1826203 h 6750795"/>
              <a:gd name="connsiteX3603" fmla="*/ 5622247 w 6630249"/>
              <a:gd name="connsiteY3603" fmla="*/ 1751823 h 6750795"/>
              <a:gd name="connsiteX3604" fmla="*/ 5617117 w 6630249"/>
              <a:gd name="connsiteY3604" fmla="*/ 1692830 h 6750795"/>
              <a:gd name="connsiteX3605" fmla="*/ 5647896 w 6630249"/>
              <a:gd name="connsiteY3605" fmla="*/ 1677441 h 6750795"/>
              <a:gd name="connsiteX3606" fmla="*/ 5722277 w 6630249"/>
              <a:gd name="connsiteY3606" fmla="*/ 1687700 h 6750795"/>
              <a:gd name="connsiteX3607" fmla="*/ 5722277 w 6630249"/>
              <a:gd name="connsiteY3607" fmla="*/ 1772342 h 6750795"/>
              <a:gd name="connsiteX3608" fmla="*/ 5773575 w 6630249"/>
              <a:gd name="connsiteY3608" fmla="*/ 1772342 h 6750795"/>
              <a:gd name="connsiteX3609" fmla="*/ 5788965 w 6630249"/>
              <a:gd name="connsiteY3609" fmla="*/ 1813380 h 6750795"/>
              <a:gd name="connsiteX3610" fmla="*/ 5909515 w 6630249"/>
              <a:gd name="connsiteY3610" fmla="*/ 1818510 h 6750795"/>
              <a:gd name="connsiteX3611" fmla="*/ 5983896 w 6630249"/>
              <a:gd name="connsiteY3611" fmla="*/ 1882631 h 6750795"/>
              <a:gd name="connsiteX3612" fmla="*/ 5983896 w 6630249"/>
              <a:gd name="connsiteY3612" fmla="*/ 1877501 h 6750795"/>
              <a:gd name="connsiteX3613" fmla="*/ 5989026 w 6630249"/>
              <a:gd name="connsiteY3613" fmla="*/ 1885196 h 6750795"/>
              <a:gd name="connsiteX3614" fmla="*/ 6014675 w 6630249"/>
              <a:gd name="connsiteY3614" fmla="*/ 1933929 h 6750795"/>
              <a:gd name="connsiteX3615" fmla="*/ 6330157 w 6630249"/>
              <a:gd name="connsiteY3615" fmla="*/ 2208371 h 6750795"/>
              <a:gd name="connsiteX3616" fmla="*/ 6304508 w 6630249"/>
              <a:gd name="connsiteY3616" fmla="*/ 2239152 h 6750795"/>
              <a:gd name="connsiteX3617" fmla="*/ 6317332 w 6630249"/>
              <a:gd name="connsiteY3617" fmla="*/ 2254542 h 6750795"/>
              <a:gd name="connsiteX3618" fmla="*/ 6342981 w 6630249"/>
              <a:gd name="connsiteY3618" fmla="*/ 2221197 h 6750795"/>
              <a:gd name="connsiteX3619" fmla="*/ 6353241 w 6630249"/>
              <a:gd name="connsiteY3619" fmla="*/ 2262236 h 6750795"/>
              <a:gd name="connsiteX3620" fmla="*/ 6358371 w 6630249"/>
              <a:gd name="connsiteY3620" fmla="*/ 2275060 h 6750795"/>
              <a:gd name="connsiteX3621" fmla="*/ 6345546 w 6630249"/>
              <a:gd name="connsiteY3621" fmla="*/ 2275060 h 6750795"/>
              <a:gd name="connsiteX3622" fmla="*/ 6337852 w 6630249"/>
              <a:gd name="connsiteY3622" fmla="*/ 2285320 h 6750795"/>
              <a:gd name="connsiteX3623" fmla="*/ 6340417 w 6630249"/>
              <a:gd name="connsiteY3623" fmla="*/ 2275060 h 6750795"/>
              <a:gd name="connsiteX3624" fmla="*/ 6325027 w 6630249"/>
              <a:gd name="connsiteY3624" fmla="*/ 2275060 h 6750795"/>
              <a:gd name="connsiteX3625" fmla="*/ 6325027 w 6630249"/>
              <a:gd name="connsiteY3625" fmla="*/ 2321228 h 6750795"/>
              <a:gd name="connsiteX3626" fmla="*/ 6283989 w 6630249"/>
              <a:gd name="connsiteY3626" fmla="*/ 2367394 h 6750795"/>
              <a:gd name="connsiteX3627" fmla="*/ 6253210 w 6630249"/>
              <a:gd name="connsiteY3627" fmla="*/ 2398174 h 6750795"/>
              <a:gd name="connsiteX3628" fmla="*/ 6227561 w 6630249"/>
              <a:gd name="connsiteY3628" fmla="*/ 2387914 h 6750795"/>
              <a:gd name="connsiteX3629" fmla="*/ 6132660 w 6630249"/>
              <a:gd name="connsiteY3629" fmla="*/ 2428952 h 6750795"/>
              <a:gd name="connsiteX3630" fmla="*/ 6073668 w 6630249"/>
              <a:gd name="connsiteY3630" fmla="*/ 2382784 h 6750795"/>
              <a:gd name="connsiteX3631" fmla="*/ 5958247 w 6630249"/>
              <a:gd name="connsiteY3631" fmla="*/ 2362264 h 6750795"/>
              <a:gd name="connsiteX3632" fmla="*/ 5963377 w 6630249"/>
              <a:gd name="connsiteY3632" fmla="*/ 2321228 h 6750795"/>
              <a:gd name="connsiteX3633" fmla="*/ 5883866 w 6630249"/>
              <a:gd name="connsiteY3633" fmla="*/ 2331486 h 6750795"/>
              <a:gd name="connsiteX3634" fmla="*/ 5930034 w 6630249"/>
              <a:gd name="connsiteY3634" fmla="*/ 2310968 h 6750795"/>
              <a:gd name="connsiteX3635" fmla="*/ 5914644 w 6630249"/>
              <a:gd name="connsiteY3635" fmla="*/ 2246846 h 6750795"/>
              <a:gd name="connsiteX3636" fmla="*/ 5924904 w 6630249"/>
              <a:gd name="connsiteY3636" fmla="*/ 2210934 h 6750795"/>
              <a:gd name="connsiteX3637" fmla="*/ 5860781 w 6630249"/>
              <a:gd name="connsiteY3637" fmla="*/ 2141684 h 6750795"/>
              <a:gd name="connsiteX3638" fmla="*/ 5855652 w 6630249"/>
              <a:gd name="connsiteY3638" fmla="*/ 2095516 h 6750795"/>
              <a:gd name="connsiteX3639" fmla="*/ 5824873 w 6630249"/>
              <a:gd name="connsiteY3639" fmla="*/ 2095516 h 6750795"/>
              <a:gd name="connsiteX3640" fmla="*/ 5827438 w 6630249"/>
              <a:gd name="connsiteY3640" fmla="*/ 2087822 h 6750795"/>
              <a:gd name="connsiteX3641" fmla="*/ 5853087 w 6630249"/>
              <a:gd name="connsiteY3641" fmla="*/ 2092951 h 6750795"/>
              <a:gd name="connsiteX3642" fmla="*/ 5827438 w 6630249"/>
              <a:gd name="connsiteY3642" fmla="*/ 2059609 h 6750795"/>
              <a:gd name="connsiteX3643" fmla="*/ 5858217 w 6630249"/>
              <a:gd name="connsiteY3643" fmla="*/ 2069868 h 6750795"/>
              <a:gd name="connsiteX3644" fmla="*/ 5822308 w 6630249"/>
              <a:gd name="connsiteY3644" fmla="*/ 2023701 h 6750795"/>
              <a:gd name="connsiteX3645" fmla="*/ 5830003 w 6630249"/>
              <a:gd name="connsiteY3645" fmla="*/ 1980097 h 6750795"/>
              <a:gd name="connsiteX3646" fmla="*/ 5824873 w 6630249"/>
              <a:gd name="connsiteY3646" fmla="*/ 1982662 h 6750795"/>
              <a:gd name="connsiteX3647" fmla="*/ 5822308 w 6630249"/>
              <a:gd name="connsiteY3647" fmla="*/ 1977532 h 6750795"/>
              <a:gd name="connsiteX3648" fmla="*/ 5827438 w 6630249"/>
              <a:gd name="connsiteY3648" fmla="*/ 1967273 h 6750795"/>
              <a:gd name="connsiteX3649" fmla="*/ 5825818 w 6630249"/>
              <a:gd name="connsiteY3649" fmla="*/ 1962413 h 6750795"/>
              <a:gd name="connsiteX3650" fmla="*/ 5827438 w 6630249"/>
              <a:gd name="connsiteY3650" fmla="*/ 1957013 h 6750795"/>
              <a:gd name="connsiteX3651" fmla="*/ 5824569 w 6630249"/>
              <a:gd name="connsiteY3651" fmla="*/ 1958666 h 6750795"/>
              <a:gd name="connsiteX3652" fmla="*/ 5817178 w 6630249"/>
              <a:gd name="connsiteY3652" fmla="*/ 1936494 h 6750795"/>
              <a:gd name="connsiteX3653" fmla="*/ 5812049 w 6630249"/>
              <a:gd name="connsiteY3653" fmla="*/ 1939059 h 6750795"/>
              <a:gd name="connsiteX3654" fmla="*/ 5786400 w 6630249"/>
              <a:gd name="connsiteY3654" fmla="*/ 1939059 h 6750795"/>
              <a:gd name="connsiteX3655" fmla="*/ 5806919 w 6630249"/>
              <a:gd name="connsiteY3655" fmla="*/ 1910845 h 6750795"/>
              <a:gd name="connsiteX3656" fmla="*/ 5799224 w 6630249"/>
              <a:gd name="connsiteY3656" fmla="*/ 1892891 h 6750795"/>
              <a:gd name="connsiteX3657" fmla="*/ 5799224 w 6630249"/>
              <a:gd name="connsiteY3657" fmla="*/ 1895455 h 6750795"/>
              <a:gd name="connsiteX3658" fmla="*/ 5794094 w 6630249"/>
              <a:gd name="connsiteY3658" fmla="*/ 1898020 h 6750795"/>
              <a:gd name="connsiteX3659" fmla="*/ 5791529 w 6630249"/>
              <a:gd name="connsiteY3659" fmla="*/ 1892891 h 6750795"/>
              <a:gd name="connsiteX3660" fmla="*/ 5780709 w 6630249"/>
              <a:gd name="connsiteY3660" fmla="*/ 1914533 h 6750795"/>
              <a:gd name="connsiteX3661" fmla="*/ 5780584 w 6630249"/>
              <a:gd name="connsiteY3661" fmla="*/ 1914603 h 6750795"/>
              <a:gd name="connsiteX3662" fmla="*/ 5778705 w 6630249"/>
              <a:gd name="connsiteY3662" fmla="*/ 1910845 h 6750795"/>
              <a:gd name="connsiteX3663" fmla="*/ 5773917 w 6630249"/>
              <a:gd name="connsiteY3663" fmla="*/ 1916830 h 6750795"/>
              <a:gd name="connsiteX3664" fmla="*/ 5776461 w 6630249"/>
              <a:gd name="connsiteY3664" fmla="*/ 1904112 h 6750795"/>
              <a:gd name="connsiteX3665" fmla="*/ 5781270 w 6630249"/>
              <a:gd name="connsiteY3665" fmla="*/ 1887761 h 6750795"/>
              <a:gd name="connsiteX3666" fmla="*/ 5794094 w 6630249"/>
              <a:gd name="connsiteY3666" fmla="*/ 1890326 h 6750795"/>
              <a:gd name="connsiteX3667" fmla="*/ 5796659 w 6630249"/>
              <a:gd name="connsiteY3667" fmla="*/ 1882631 h 6750795"/>
              <a:gd name="connsiteX3668" fmla="*/ 5791529 w 6630249"/>
              <a:gd name="connsiteY3668" fmla="*/ 1849289 h 6750795"/>
              <a:gd name="connsiteX3669" fmla="*/ 5763316 w 6630249"/>
              <a:gd name="connsiteY3669" fmla="*/ 1836463 h 6750795"/>
              <a:gd name="connsiteX3670" fmla="*/ 5755621 w 6630249"/>
              <a:gd name="connsiteY3670" fmla="*/ 1846722 h 6750795"/>
              <a:gd name="connsiteX3671" fmla="*/ 5758186 w 6630249"/>
              <a:gd name="connsiteY3671" fmla="*/ 1831334 h 6750795"/>
              <a:gd name="connsiteX3672" fmla="*/ 5740231 w 6630249"/>
              <a:gd name="connsiteY3672" fmla="*/ 1810815 h 6750795"/>
              <a:gd name="connsiteX3673" fmla="*/ 5681239 w 6630249"/>
              <a:gd name="connsiteY3673" fmla="*/ 1790296 h 6750795"/>
              <a:gd name="connsiteX3674" fmla="*/ 5678674 w 6630249"/>
              <a:gd name="connsiteY3674" fmla="*/ 1800556 h 6750795"/>
              <a:gd name="connsiteX3675" fmla="*/ 5614552 w 6630249"/>
              <a:gd name="connsiteY3675" fmla="*/ 1831334 h 6750795"/>
              <a:gd name="connsiteX3676" fmla="*/ 5591468 w 6630249"/>
              <a:gd name="connsiteY3676" fmla="*/ 1872371 h 6750795"/>
              <a:gd name="connsiteX3677" fmla="*/ 5673544 w 6630249"/>
              <a:gd name="connsiteY3677" fmla="*/ 1841593 h 6750795"/>
              <a:gd name="connsiteX3678" fmla="*/ 5696628 w 6630249"/>
              <a:gd name="connsiteY3678" fmla="*/ 1849289 h 6750795"/>
              <a:gd name="connsiteX3679" fmla="*/ 5755621 w 6630249"/>
              <a:gd name="connsiteY3679" fmla="*/ 1926234 h 6750795"/>
              <a:gd name="connsiteX3680" fmla="*/ 5768445 w 6630249"/>
              <a:gd name="connsiteY3680" fmla="*/ 1931364 h 6750795"/>
              <a:gd name="connsiteX3681" fmla="*/ 5773896 w 6630249"/>
              <a:gd name="connsiteY3681" fmla="*/ 1921746 h 6750795"/>
              <a:gd name="connsiteX3682" fmla="*/ 5775431 w 6630249"/>
              <a:gd name="connsiteY3682" fmla="*/ 1920544 h 6750795"/>
              <a:gd name="connsiteX3683" fmla="*/ 5780079 w 6630249"/>
              <a:gd name="connsiteY3683" fmla="*/ 1920854 h 6750795"/>
              <a:gd name="connsiteX3684" fmla="*/ 5774537 w 6630249"/>
              <a:gd name="connsiteY3684" fmla="*/ 1943547 h 6750795"/>
              <a:gd name="connsiteX3685" fmla="*/ 5788965 w 6630249"/>
              <a:gd name="connsiteY3685" fmla="*/ 1967273 h 6750795"/>
              <a:gd name="connsiteX3686" fmla="*/ 5796659 w 6630249"/>
              <a:gd name="connsiteY3686" fmla="*/ 1962143 h 6750795"/>
              <a:gd name="connsiteX3687" fmla="*/ 5791529 w 6630249"/>
              <a:gd name="connsiteY3687" fmla="*/ 1974967 h 6750795"/>
              <a:gd name="connsiteX3688" fmla="*/ 5808522 w 6630249"/>
              <a:gd name="connsiteY3688" fmla="*/ 1967914 h 6750795"/>
              <a:gd name="connsiteX3689" fmla="*/ 5824569 w 6630249"/>
              <a:gd name="connsiteY3689" fmla="*/ 1958666 h 6750795"/>
              <a:gd name="connsiteX3690" fmla="*/ 5825818 w 6630249"/>
              <a:gd name="connsiteY3690" fmla="*/ 1962413 h 6750795"/>
              <a:gd name="connsiteX3691" fmla="*/ 5825154 w 6630249"/>
              <a:gd name="connsiteY3691" fmla="*/ 1964627 h 6750795"/>
              <a:gd name="connsiteX3692" fmla="*/ 5796659 w 6630249"/>
              <a:gd name="connsiteY3692" fmla="*/ 1982662 h 6750795"/>
              <a:gd name="connsiteX3693" fmla="*/ 5812049 w 6630249"/>
              <a:gd name="connsiteY3693" fmla="*/ 1977532 h 6750795"/>
              <a:gd name="connsiteX3694" fmla="*/ 5794094 w 6630249"/>
              <a:gd name="connsiteY3694" fmla="*/ 1998051 h 6750795"/>
              <a:gd name="connsiteX3695" fmla="*/ 5812049 w 6630249"/>
              <a:gd name="connsiteY3695" fmla="*/ 1998051 h 6750795"/>
              <a:gd name="connsiteX3696" fmla="*/ 5786400 w 6630249"/>
              <a:gd name="connsiteY3696" fmla="*/ 2021137 h 6750795"/>
              <a:gd name="connsiteX3697" fmla="*/ 5822308 w 6630249"/>
              <a:gd name="connsiteY3697" fmla="*/ 2018570 h 6750795"/>
              <a:gd name="connsiteX3698" fmla="*/ 5783835 w 6630249"/>
              <a:gd name="connsiteY3698" fmla="*/ 2036525 h 6750795"/>
              <a:gd name="connsiteX3699" fmla="*/ 5796659 w 6630249"/>
              <a:gd name="connsiteY3699" fmla="*/ 2049349 h 6750795"/>
              <a:gd name="connsiteX3700" fmla="*/ 5755621 w 6630249"/>
              <a:gd name="connsiteY3700" fmla="*/ 2077563 h 6750795"/>
              <a:gd name="connsiteX3701" fmla="*/ 5727407 w 6630249"/>
              <a:gd name="connsiteY3701" fmla="*/ 2090386 h 6750795"/>
              <a:gd name="connsiteX3702" fmla="*/ 5712018 w 6630249"/>
              <a:gd name="connsiteY3702" fmla="*/ 2086540 h 6750795"/>
              <a:gd name="connsiteX3703" fmla="*/ 5705327 w 6630249"/>
              <a:gd name="connsiteY3703" fmla="*/ 2088212 h 6750795"/>
              <a:gd name="connsiteX3704" fmla="*/ 5708491 w 6630249"/>
              <a:gd name="connsiteY3704" fmla="*/ 2097460 h 6750795"/>
              <a:gd name="connsiteX3705" fmla="*/ 5699193 w 6630249"/>
              <a:gd name="connsiteY3705" fmla="*/ 2105797 h 6750795"/>
              <a:gd name="connsiteX3706" fmla="*/ 5691499 w 6630249"/>
              <a:gd name="connsiteY3706" fmla="*/ 2098101 h 6750795"/>
              <a:gd name="connsiteX3707" fmla="*/ 5695761 w 6630249"/>
              <a:gd name="connsiteY3707" fmla="*/ 2089270 h 6750795"/>
              <a:gd name="connsiteX3708" fmla="*/ 5687972 w 6630249"/>
              <a:gd name="connsiteY3708" fmla="*/ 2079245 h 6750795"/>
              <a:gd name="connsiteX3709" fmla="*/ 5650460 w 6630249"/>
              <a:gd name="connsiteY3709" fmla="*/ 2046783 h 6750795"/>
              <a:gd name="connsiteX3710" fmla="*/ 5635071 w 6630249"/>
              <a:gd name="connsiteY3710" fmla="*/ 2039090 h 6750795"/>
              <a:gd name="connsiteX3711" fmla="*/ 5629941 w 6630249"/>
              <a:gd name="connsiteY3711" fmla="*/ 2010878 h 6750795"/>
              <a:gd name="connsiteX3712" fmla="*/ 5637636 w 6630249"/>
              <a:gd name="connsiteY3712" fmla="*/ 2010878 h 6750795"/>
              <a:gd name="connsiteX3713" fmla="*/ 5622247 w 6630249"/>
              <a:gd name="connsiteY3713" fmla="*/ 1992921 h 6750795"/>
              <a:gd name="connsiteX3714" fmla="*/ 5617117 w 6630249"/>
              <a:gd name="connsiteY3714" fmla="*/ 1980097 h 6750795"/>
              <a:gd name="connsiteX3715" fmla="*/ 5594033 w 6630249"/>
              <a:gd name="connsiteY3715" fmla="*/ 1918540 h 6750795"/>
              <a:gd name="connsiteX3716" fmla="*/ 5586338 w 6630249"/>
              <a:gd name="connsiteY3716" fmla="*/ 1923669 h 6750795"/>
              <a:gd name="connsiteX3717" fmla="*/ 5570949 w 6630249"/>
              <a:gd name="connsiteY3717" fmla="*/ 1905715 h 6750795"/>
              <a:gd name="connsiteX3718" fmla="*/ 5565819 w 6630249"/>
              <a:gd name="connsiteY3718" fmla="*/ 1908280 h 6750795"/>
              <a:gd name="connsiteX3719" fmla="*/ 5564893 w 6630249"/>
              <a:gd name="connsiteY3719" fmla="*/ 1920791 h 6750795"/>
              <a:gd name="connsiteX3720" fmla="*/ 5561010 w 6630249"/>
              <a:gd name="connsiteY3720" fmla="*/ 1915654 h 6750795"/>
              <a:gd name="connsiteX3721" fmla="*/ 5552994 w 6630249"/>
              <a:gd name="connsiteY3721" fmla="*/ 1908280 h 6750795"/>
              <a:gd name="connsiteX3722" fmla="*/ 5547864 w 6630249"/>
              <a:gd name="connsiteY3722" fmla="*/ 1890326 h 6750795"/>
              <a:gd name="connsiteX3723" fmla="*/ 5535040 w 6630249"/>
              <a:gd name="connsiteY3723" fmla="*/ 1903150 h 6750795"/>
              <a:gd name="connsiteX3724" fmla="*/ 5542735 w 6630249"/>
              <a:gd name="connsiteY3724" fmla="*/ 1913410 h 6750795"/>
              <a:gd name="connsiteX3725" fmla="*/ 5545300 w 6630249"/>
              <a:gd name="connsiteY3725" fmla="*/ 1908280 h 6750795"/>
              <a:gd name="connsiteX3726" fmla="*/ 5556521 w 6630249"/>
              <a:gd name="connsiteY3726" fmla="*/ 1918860 h 6750795"/>
              <a:gd name="connsiteX3727" fmla="*/ 5564266 w 6630249"/>
              <a:gd name="connsiteY3727" fmla="*/ 1929275 h 6750795"/>
              <a:gd name="connsiteX3728" fmla="*/ 5562933 w 6630249"/>
              <a:gd name="connsiteY3728" fmla="*/ 1947274 h 6750795"/>
              <a:gd name="connsiteX3729" fmla="*/ 5496567 w 6630249"/>
              <a:gd name="connsiteY3729" fmla="*/ 2003181 h 6750795"/>
              <a:gd name="connsiteX3730" fmla="*/ 5427315 w 6630249"/>
              <a:gd name="connsiteY3730" fmla="*/ 2187851 h 6750795"/>
              <a:gd name="connsiteX3731" fmla="*/ 5396536 w 6630249"/>
              <a:gd name="connsiteY3731" fmla="*/ 2223762 h 6750795"/>
              <a:gd name="connsiteX3732" fmla="*/ 5427315 w 6630249"/>
              <a:gd name="connsiteY3732" fmla="*/ 2259670 h 6750795"/>
              <a:gd name="connsiteX3733" fmla="*/ 5386276 w 6630249"/>
              <a:gd name="connsiteY3733" fmla="*/ 2449470 h 6750795"/>
              <a:gd name="connsiteX3734" fmla="*/ 5350368 w 6630249"/>
              <a:gd name="connsiteY3734" fmla="*/ 2590540 h 6750795"/>
              <a:gd name="connsiteX3735" fmla="*/ 5376017 w 6630249"/>
              <a:gd name="connsiteY3735" fmla="*/ 2585411 h 6750795"/>
              <a:gd name="connsiteX3736" fmla="*/ 5381146 w 6630249"/>
              <a:gd name="connsiteY3736" fmla="*/ 2690572 h 6750795"/>
              <a:gd name="connsiteX3737" fmla="*/ 5411925 w 6630249"/>
              <a:gd name="connsiteY3737" fmla="*/ 2682878 h 6750795"/>
              <a:gd name="connsiteX3738" fmla="*/ 5409360 w 6630249"/>
              <a:gd name="connsiteY3738" fmla="*/ 2680313 h 6750795"/>
              <a:gd name="connsiteX3739" fmla="*/ 5417055 w 6630249"/>
              <a:gd name="connsiteY3739" fmla="*/ 2667488 h 6750795"/>
              <a:gd name="connsiteX3740" fmla="*/ 5435009 w 6630249"/>
              <a:gd name="connsiteY3740" fmla="*/ 2672618 h 6750795"/>
              <a:gd name="connsiteX3741" fmla="*/ 5460658 w 6630249"/>
              <a:gd name="connsiteY3741" fmla="*/ 2672618 h 6750795"/>
              <a:gd name="connsiteX3742" fmla="*/ 5460658 w 6630249"/>
              <a:gd name="connsiteY3742" fmla="*/ 2698267 h 6750795"/>
              <a:gd name="connsiteX3743" fmla="*/ 5414490 w 6630249"/>
              <a:gd name="connsiteY3743" fmla="*/ 2777779 h 6750795"/>
              <a:gd name="connsiteX3744" fmla="*/ 5388841 w 6630249"/>
              <a:gd name="connsiteY3744" fmla="*/ 2813687 h 6750795"/>
              <a:gd name="connsiteX3745" fmla="*/ 5404231 w 6630249"/>
              <a:gd name="connsiteY3745" fmla="*/ 2844466 h 6750795"/>
              <a:gd name="connsiteX3746" fmla="*/ 5411925 w 6630249"/>
              <a:gd name="connsiteY3746" fmla="*/ 2841900 h 6750795"/>
              <a:gd name="connsiteX3747" fmla="*/ 5411925 w 6630249"/>
              <a:gd name="connsiteY3747" fmla="*/ 2854725 h 6750795"/>
              <a:gd name="connsiteX3748" fmla="*/ 5406795 w 6630249"/>
              <a:gd name="connsiteY3748" fmla="*/ 2852160 h 6750795"/>
              <a:gd name="connsiteX3749" fmla="*/ 5427315 w 6630249"/>
              <a:gd name="connsiteY3749" fmla="*/ 2872679 h 6750795"/>
              <a:gd name="connsiteX3750" fmla="*/ 5422185 w 6630249"/>
              <a:gd name="connsiteY3750" fmla="*/ 2947062 h 6750795"/>
              <a:gd name="connsiteX3751" fmla="*/ 5370887 w 6630249"/>
              <a:gd name="connsiteY3751" fmla="*/ 3006054 h 6750795"/>
              <a:gd name="connsiteX3752" fmla="*/ 5381146 w 6630249"/>
              <a:gd name="connsiteY3752" fmla="*/ 3031703 h 6750795"/>
              <a:gd name="connsiteX3753" fmla="*/ 5340108 w 6630249"/>
              <a:gd name="connsiteY3753" fmla="*/ 3077872 h 6750795"/>
              <a:gd name="connsiteX3754" fmla="*/ 5319589 w 6630249"/>
              <a:gd name="connsiteY3754" fmla="*/ 3083001 h 6750795"/>
              <a:gd name="connsiteX3755" fmla="*/ 5293940 w 6630249"/>
              <a:gd name="connsiteY3755" fmla="*/ 3077872 h 6750795"/>
              <a:gd name="connsiteX3756" fmla="*/ 5268291 w 6630249"/>
              <a:gd name="connsiteY3756" fmla="*/ 3141993 h 6750795"/>
              <a:gd name="connsiteX3757" fmla="*/ 5309329 w 6630249"/>
              <a:gd name="connsiteY3757" fmla="*/ 3177902 h 6750795"/>
              <a:gd name="connsiteX3758" fmla="*/ 5288811 w 6630249"/>
              <a:gd name="connsiteY3758" fmla="*/ 3172771 h 6750795"/>
              <a:gd name="connsiteX3759" fmla="*/ 5293940 w 6630249"/>
              <a:gd name="connsiteY3759" fmla="*/ 3236895 h 6750795"/>
              <a:gd name="connsiteX3760" fmla="*/ 5268291 w 6630249"/>
              <a:gd name="connsiteY3760" fmla="*/ 3247154 h 6750795"/>
              <a:gd name="connsiteX3761" fmla="*/ 5304200 w 6630249"/>
              <a:gd name="connsiteY3761" fmla="*/ 3326664 h 6750795"/>
              <a:gd name="connsiteX3762" fmla="*/ 5240077 w 6630249"/>
              <a:gd name="connsiteY3762" fmla="*/ 3301016 h 6750795"/>
              <a:gd name="connsiteX3763" fmla="*/ 5240077 w 6630249"/>
              <a:gd name="connsiteY3763" fmla="*/ 3442082 h 6750795"/>
              <a:gd name="connsiteX3764" fmla="*/ 5193909 w 6630249"/>
              <a:gd name="connsiteY3764" fmla="*/ 3488250 h 6750795"/>
              <a:gd name="connsiteX3765" fmla="*/ 5173390 w 6630249"/>
              <a:gd name="connsiteY3765" fmla="*/ 3483120 h 6750795"/>
              <a:gd name="connsiteX3766" fmla="*/ 5132352 w 6630249"/>
              <a:gd name="connsiteY3766" fmla="*/ 3534418 h 6750795"/>
              <a:gd name="connsiteX3767" fmla="*/ 5063100 w 6630249"/>
              <a:gd name="connsiteY3767" fmla="*/ 3778083 h 6750795"/>
              <a:gd name="connsiteX3768" fmla="*/ 5127222 w 6630249"/>
              <a:gd name="connsiteY3768" fmla="*/ 3844770 h 6750795"/>
              <a:gd name="connsiteX3769" fmla="*/ 5160566 w 6630249"/>
              <a:gd name="connsiteY3769" fmla="*/ 3780648 h 6750795"/>
              <a:gd name="connsiteX3770" fmla="*/ 5199039 w 6630249"/>
              <a:gd name="connsiteY3770" fmla="*/ 3762693 h 6750795"/>
              <a:gd name="connsiteX3771" fmla="*/ 5150306 w 6630249"/>
              <a:gd name="connsiteY3771" fmla="*/ 3857595 h 6750795"/>
              <a:gd name="connsiteX3772" fmla="*/ 5165696 w 6630249"/>
              <a:gd name="connsiteY3772" fmla="*/ 3865289 h 6750795"/>
              <a:gd name="connsiteX3773" fmla="*/ 5163131 w 6630249"/>
              <a:gd name="connsiteY3773" fmla="*/ 3872984 h 6750795"/>
              <a:gd name="connsiteX3774" fmla="*/ 5309329 w 6630249"/>
              <a:gd name="connsiteY3774" fmla="*/ 3642143 h 6750795"/>
              <a:gd name="connsiteX3775" fmla="*/ 5288811 w 6630249"/>
              <a:gd name="connsiteY3775" fmla="*/ 3619060 h 6750795"/>
              <a:gd name="connsiteX3776" fmla="*/ 5286245 w 6630249"/>
              <a:gd name="connsiteY3776" fmla="*/ 3619060 h 6750795"/>
              <a:gd name="connsiteX3777" fmla="*/ 5278551 w 6630249"/>
              <a:gd name="connsiteY3777" fmla="*/ 3570326 h 6750795"/>
              <a:gd name="connsiteX3778" fmla="*/ 5322154 w 6630249"/>
              <a:gd name="connsiteY3778" fmla="*/ 3642143 h 6750795"/>
              <a:gd name="connsiteX3779" fmla="*/ 5381146 w 6630249"/>
              <a:gd name="connsiteY3779" fmla="*/ 3583151 h 6750795"/>
              <a:gd name="connsiteX3780" fmla="*/ 5409360 w 6630249"/>
              <a:gd name="connsiteY3780" fmla="*/ 3744739 h 6750795"/>
              <a:gd name="connsiteX3781" fmla="*/ 5414490 w 6630249"/>
              <a:gd name="connsiteY3781" fmla="*/ 3747304 h 6750795"/>
              <a:gd name="connsiteX3782" fmla="*/ 5429880 w 6630249"/>
              <a:gd name="connsiteY3782" fmla="*/ 3731915 h 6750795"/>
              <a:gd name="connsiteX3783" fmla="*/ 5432444 w 6630249"/>
              <a:gd name="connsiteY3783" fmla="*/ 3711396 h 6750795"/>
              <a:gd name="connsiteX3784" fmla="*/ 5460658 w 6630249"/>
              <a:gd name="connsiteY3784" fmla="*/ 3698571 h 6750795"/>
              <a:gd name="connsiteX3785" fmla="*/ 5459454 w 6630249"/>
              <a:gd name="connsiteY3785" fmla="*/ 3693754 h 6750795"/>
              <a:gd name="connsiteX3786" fmla="*/ 5461259 w 6630249"/>
              <a:gd name="connsiteY3786" fmla="*/ 3690957 h 6750795"/>
              <a:gd name="connsiteX3787" fmla="*/ 5465788 w 6630249"/>
              <a:gd name="connsiteY3787" fmla="*/ 3690877 h 6750795"/>
              <a:gd name="connsiteX3788" fmla="*/ 5465788 w 6630249"/>
              <a:gd name="connsiteY3788" fmla="*/ 3716526 h 6750795"/>
              <a:gd name="connsiteX3789" fmla="*/ 5478612 w 6630249"/>
              <a:gd name="connsiteY3789" fmla="*/ 3711396 h 6750795"/>
              <a:gd name="connsiteX3790" fmla="*/ 5465788 w 6630249"/>
              <a:gd name="connsiteY3790" fmla="*/ 3742175 h 6750795"/>
              <a:gd name="connsiteX3791" fmla="*/ 5481177 w 6630249"/>
              <a:gd name="connsiteY3791" fmla="*/ 3742175 h 6750795"/>
              <a:gd name="connsiteX3792" fmla="*/ 5465788 w 6630249"/>
              <a:gd name="connsiteY3792" fmla="*/ 3754999 h 6750795"/>
              <a:gd name="connsiteX3793" fmla="*/ 5481177 w 6630249"/>
              <a:gd name="connsiteY3793" fmla="*/ 3760129 h 6750795"/>
              <a:gd name="connsiteX3794" fmla="*/ 5460658 w 6630249"/>
              <a:gd name="connsiteY3794" fmla="*/ 3775518 h 6750795"/>
              <a:gd name="connsiteX3795" fmla="*/ 5473483 w 6630249"/>
              <a:gd name="connsiteY3795" fmla="*/ 3780648 h 6750795"/>
              <a:gd name="connsiteX3796" fmla="*/ 5447834 w 6630249"/>
              <a:gd name="connsiteY3796" fmla="*/ 3806297 h 6750795"/>
              <a:gd name="connsiteX3797" fmla="*/ 5429880 w 6630249"/>
              <a:gd name="connsiteY3797" fmla="*/ 3811427 h 6750795"/>
              <a:gd name="connsiteX3798" fmla="*/ 5368322 w 6630249"/>
              <a:gd name="connsiteY3798" fmla="*/ 3793472 h 6750795"/>
              <a:gd name="connsiteX3799" fmla="*/ 5358063 w 6630249"/>
              <a:gd name="connsiteY3799" fmla="*/ 3752434 h 6750795"/>
              <a:gd name="connsiteX3800" fmla="*/ 5360627 w 6630249"/>
              <a:gd name="connsiteY3800" fmla="*/ 3980709 h 6750795"/>
              <a:gd name="connsiteX3801" fmla="*/ 5504261 w 6630249"/>
              <a:gd name="connsiteY3801" fmla="*/ 3693441 h 6750795"/>
              <a:gd name="connsiteX3802" fmla="*/ 5486307 w 6630249"/>
              <a:gd name="connsiteY3802" fmla="*/ 3701136 h 6750795"/>
              <a:gd name="connsiteX3803" fmla="*/ 5469380 w 6630249"/>
              <a:gd name="connsiteY3803" fmla="*/ 3688960 h 6750795"/>
              <a:gd name="connsiteX3804" fmla="*/ 5473162 w 6630249"/>
              <a:gd name="connsiteY3804" fmla="*/ 3681900 h 6750795"/>
              <a:gd name="connsiteX3805" fmla="*/ 5476047 w 6630249"/>
              <a:gd name="connsiteY3805" fmla="*/ 3665228 h 6750795"/>
              <a:gd name="connsiteX3806" fmla="*/ 5488872 w 6630249"/>
              <a:gd name="connsiteY3806" fmla="*/ 3678052 h 6750795"/>
              <a:gd name="connsiteX3807" fmla="*/ 5481177 w 6630249"/>
              <a:gd name="connsiteY3807" fmla="*/ 3690877 h 6750795"/>
              <a:gd name="connsiteX3808" fmla="*/ 5494002 w 6630249"/>
              <a:gd name="connsiteY3808" fmla="*/ 3690877 h 6750795"/>
              <a:gd name="connsiteX3809" fmla="*/ 5506826 w 6630249"/>
              <a:gd name="connsiteY3809" fmla="*/ 3662663 h 6750795"/>
              <a:gd name="connsiteX3810" fmla="*/ 5499132 w 6630249"/>
              <a:gd name="connsiteY3810" fmla="*/ 3654968 h 6750795"/>
              <a:gd name="connsiteX3811" fmla="*/ 5511956 w 6630249"/>
              <a:gd name="connsiteY3811" fmla="*/ 3660098 h 6750795"/>
              <a:gd name="connsiteX3812" fmla="*/ 5509391 w 6630249"/>
              <a:gd name="connsiteY3812" fmla="*/ 3647273 h 6750795"/>
              <a:gd name="connsiteX3813" fmla="*/ 5496567 w 6630249"/>
              <a:gd name="connsiteY3813" fmla="*/ 3644709 h 6750795"/>
              <a:gd name="connsiteX3814" fmla="*/ 5494002 w 6630249"/>
              <a:gd name="connsiteY3814" fmla="*/ 3606235 h 6750795"/>
              <a:gd name="connsiteX3815" fmla="*/ 5481177 w 6630249"/>
              <a:gd name="connsiteY3815" fmla="*/ 3567762 h 6750795"/>
              <a:gd name="connsiteX3816" fmla="*/ 5476047 w 6630249"/>
              <a:gd name="connsiteY3816" fmla="*/ 3562632 h 6750795"/>
              <a:gd name="connsiteX3817" fmla="*/ 5514521 w 6630249"/>
              <a:gd name="connsiteY3817" fmla="*/ 3539548 h 6750795"/>
              <a:gd name="connsiteX3818" fmla="*/ 5517086 w 6630249"/>
              <a:gd name="connsiteY3818" fmla="*/ 3503639 h 6750795"/>
              <a:gd name="connsiteX3819" fmla="*/ 5501696 w 6630249"/>
              <a:gd name="connsiteY3819" fmla="*/ 3485685 h 6750795"/>
              <a:gd name="connsiteX3820" fmla="*/ 5478612 w 6630249"/>
              <a:gd name="connsiteY3820" fmla="*/ 3498510 h 6750795"/>
              <a:gd name="connsiteX3821" fmla="*/ 5481177 w 6630249"/>
              <a:gd name="connsiteY3821" fmla="*/ 3454906 h 6750795"/>
              <a:gd name="connsiteX3822" fmla="*/ 5458093 w 6630249"/>
              <a:gd name="connsiteY3822" fmla="*/ 3470296 h 6750795"/>
              <a:gd name="connsiteX3823" fmla="*/ 5476047 w 6630249"/>
              <a:gd name="connsiteY3823" fmla="*/ 3454906 h 6750795"/>
              <a:gd name="connsiteX3824" fmla="*/ 5496567 w 6630249"/>
              <a:gd name="connsiteY3824" fmla="*/ 3365141 h 6750795"/>
              <a:gd name="connsiteX3825" fmla="*/ 5524781 w 6630249"/>
              <a:gd name="connsiteY3825" fmla="*/ 3365141 h 6750795"/>
              <a:gd name="connsiteX3826" fmla="*/ 5542735 w 6630249"/>
              <a:gd name="connsiteY3826" fmla="*/ 3357444 h 6750795"/>
              <a:gd name="connsiteX3827" fmla="*/ 5535040 w 6630249"/>
              <a:gd name="connsiteY3827" fmla="*/ 3370266 h 6750795"/>
              <a:gd name="connsiteX3828" fmla="*/ 5555559 w 6630249"/>
              <a:gd name="connsiteY3828" fmla="*/ 3357444 h 6750795"/>
              <a:gd name="connsiteX3829" fmla="*/ 5578643 w 6630249"/>
              <a:gd name="connsiteY3829" fmla="*/ 3236895 h 6750795"/>
              <a:gd name="connsiteX3830" fmla="*/ 5599162 w 6630249"/>
              <a:gd name="connsiteY3830" fmla="*/ 3193291 h 6750795"/>
              <a:gd name="connsiteX3831" fmla="*/ 5611987 w 6630249"/>
              <a:gd name="connsiteY3831" fmla="*/ 3193291 h 6750795"/>
              <a:gd name="connsiteX3832" fmla="*/ 5588903 w 6630249"/>
              <a:gd name="connsiteY3832" fmla="*/ 3254848 h 6750795"/>
              <a:gd name="connsiteX3833" fmla="*/ 5594033 w 6630249"/>
              <a:gd name="connsiteY3833" fmla="*/ 3267672 h 6750795"/>
              <a:gd name="connsiteX3834" fmla="*/ 5573513 w 6630249"/>
              <a:gd name="connsiteY3834" fmla="*/ 3344616 h 6750795"/>
              <a:gd name="connsiteX3835" fmla="*/ 5588903 w 6630249"/>
              <a:gd name="connsiteY3835" fmla="*/ 3344616 h 6750795"/>
              <a:gd name="connsiteX3836" fmla="*/ 5576078 w 6630249"/>
              <a:gd name="connsiteY3836" fmla="*/ 3360007 h 6750795"/>
              <a:gd name="connsiteX3837" fmla="*/ 5591468 w 6630249"/>
              <a:gd name="connsiteY3837" fmla="*/ 3381806 h 6750795"/>
              <a:gd name="connsiteX3838" fmla="*/ 5592665 w 6630249"/>
              <a:gd name="connsiteY3838" fmla="*/ 3383710 h 6750795"/>
              <a:gd name="connsiteX3839" fmla="*/ 5594033 w 6630249"/>
              <a:gd name="connsiteY3839" fmla="*/ 3383095 h 6750795"/>
              <a:gd name="connsiteX3840" fmla="*/ 5596357 w 6630249"/>
              <a:gd name="connsiteY3840" fmla="*/ 3385740 h 6750795"/>
              <a:gd name="connsiteX3841" fmla="*/ 5594905 w 6630249"/>
              <a:gd name="connsiteY3841" fmla="*/ 3387271 h 6750795"/>
              <a:gd name="connsiteX3842" fmla="*/ 5597720 w 6630249"/>
              <a:gd name="connsiteY3842" fmla="*/ 3391745 h 6750795"/>
              <a:gd name="connsiteX3843" fmla="*/ 5599162 w 6630249"/>
              <a:gd name="connsiteY3843" fmla="*/ 3403608 h 6750795"/>
              <a:gd name="connsiteX3844" fmla="*/ 5617117 w 6630249"/>
              <a:gd name="connsiteY3844" fmla="*/ 3401044 h 6750795"/>
              <a:gd name="connsiteX3845" fmla="*/ 5619682 w 6630249"/>
              <a:gd name="connsiteY3845" fmla="*/ 3418998 h 6750795"/>
              <a:gd name="connsiteX3846" fmla="*/ 5606857 w 6630249"/>
              <a:gd name="connsiteY3846" fmla="*/ 3431822 h 6750795"/>
              <a:gd name="connsiteX3847" fmla="*/ 5622247 w 6630249"/>
              <a:gd name="connsiteY3847" fmla="*/ 3454906 h 6750795"/>
              <a:gd name="connsiteX3848" fmla="*/ 5617117 w 6630249"/>
              <a:gd name="connsiteY3848" fmla="*/ 3454906 h 6750795"/>
              <a:gd name="connsiteX3849" fmla="*/ 5619682 w 6630249"/>
              <a:gd name="connsiteY3849" fmla="*/ 3472861 h 6750795"/>
              <a:gd name="connsiteX3850" fmla="*/ 5611987 w 6630249"/>
              <a:gd name="connsiteY3850" fmla="*/ 3539548 h 6750795"/>
              <a:gd name="connsiteX3851" fmla="*/ 5611987 w 6630249"/>
              <a:gd name="connsiteY3851" fmla="*/ 3575457 h 6750795"/>
              <a:gd name="connsiteX3852" fmla="*/ 5617117 w 6630249"/>
              <a:gd name="connsiteY3852" fmla="*/ 3570326 h 6750795"/>
              <a:gd name="connsiteX3853" fmla="*/ 5619682 w 6630249"/>
              <a:gd name="connsiteY3853" fmla="*/ 3624189 h 6750795"/>
              <a:gd name="connsiteX3854" fmla="*/ 5632506 w 6630249"/>
              <a:gd name="connsiteY3854" fmla="*/ 3621624 h 6750795"/>
              <a:gd name="connsiteX3855" fmla="*/ 5629941 w 6630249"/>
              <a:gd name="connsiteY3855" fmla="*/ 3629319 h 6750795"/>
              <a:gd name="connsiteX3856" fmla="*/ 5637636 w 6630249"/>
              <a:gd name="connsiteY3856" fmla="*/ 3624189 h 6750795"/>
              <a:gd name="connsiteX3857" fmla="*/ 5622247 w 6630249"/>
              <a:gd name="connsiteY3857" fmla="*/ 3642143 h 6750795"/>
              <a:gd name="connsiteX3858" fmla="*/ 5634430 w 6630249"/>
              <a:gd name="connsiteY3858" fmla="*/ 3637655 h 6750795"/>
              <a:gd name="connsiteX3859" fmla="*/ 5639752 w 6630249"/>
              <a:gd name="connsiteY3859" fmla="*/ 3634888 h 6750795"/>
              <a:gd name="connsiteX3860" fmla="*/ 5645215 w 6630249"/>
              <a:gd name="connsiteY3860" fmla="*/ 3630837 h 6750795"/>
              <a:gd name="connsiteX3861" fmla="*/ 5647989 w 6630249"/>
              <a:gd name="connsiteY3861" fmla="*/ 3630604 h 6750795"/>
              <a:gd name="connsiteX3862" fmla="*/ 5650460 w 6630249"/>
              <a:gd name="connsiteY3862" fmla="*/ 3629319 h 6750795"/>
              <a:gd name="connsiteX3863" fmla="*/ 5648774 w 6630249"/>
              <a:gd name="connsiteY3863" fmla="*/ 3630538 h 6750795"/>
              <a:gd name="connsiteX3864" fmla="*/ 5663285 w 6630249"/>
              <a:gd name="connsiteY3864" fmla="*/ 3629319 h 6750795"/>
              <a:gd name="connsiteX3865" fmla="*/ 5676110 w 6630249"/>
              <a:gd name="connsiteY3865" fmla="*/ 3652403 h 6750795"/>
              <a:gd name="connsiteX3866" fmla="*/ 5637957 w 6630249"/>
              <a:gd name="connsiteY3866" fmla="*/ 3657213 h 6750795"/>
              <a:gd name="connsiteX3867" fmla="*/ 5636262 w 6630249"/>
              <a:gd name="connsiteY3867" fmla="*/ 3639583 h 6750795"/>
              <a:gd name="connsiteX3868" fmla="*/ 5623850 w 6630249"/>
              <a:gd name="connsiteY3868" fmla="*/ 3648556 h 6750795"/>
              <a:gd name="connsiteX3869" fmla="*/ 5599162 w 6630249"/>
              <a:gd name="connsiteY3869" fmla="*/ 3667792 h 6750795"/>
              <a:gd name="connsiteX3870" fmla="*/ 5601727 w 6630249"/>
              <a:gd name="connsiteY3870" fmla="*/ 3672922 h 6750795"/>
              <a:gd name="connsiteX3871" fmla="*/ 5619682 w 6630249"/>
              <a:gd name="connsiteY3871" fmla="*/ 3667792 h 6750795"/>
              <a:gd name="connsiteX3872" fmla="*/ 5606857 w 6630249"/>
              <a:gd name="connsiteY3872" fmla="*/ 3680617 h 6750795"/>
              <a:gd name="connsiteX3873" fmla="*/ 5586338 w 6630249"/>
              <a:gd name="connsiteY3873" fmla="*/ 3688312 h 6750795"/>
              <a:gd name="connsiteX3874" fmla="*/ 5565819 w 6630249"/>
              <a:gd name="connsiteY3874" fmla="*/ 3693441 h 6750795"/>
              <a:gd name="connsiteX3875" fmla="*/ 5573513 w 6630249"/>
              <a:gd name="connsiteY3875" fmla="*/ 3788342 h 6750795"/>
              <a:gd name="connsiteX3876" fmla="*/ 5581208 w 6630249"/>
              <a:gd name="connsiteY3876" fmla="*/ 3796037 h 6750795"/>
              <a:gd name="connsiteX3877" fmla="*/ 5573513 w 6630249"/>
              <a:gd name="connsiteY3877" fmla="*/ 3796037 h 6750795"/>
              <a:gd name="connsiteX3878" fmla="*/ 5470918 w 6630249"/>
              <a:gd name="connsiteY3878" fmla="*/ 4034572 h 6750795"/>
              <a:gd name="connsiteX3879" fmla="*/ 5501696 w 6630249"/>
              <a:gd name="connsiteY3879" fmla="*/ 4057656 h 6750795"/>
              <a:gd name="connsiteX3880" fmla="*/ 5465788 w 6630249"/>
              <a:gd name="connsiteY3880" fmla="*/ 4132038 h 6750795"/>
              <a:gd name="connsiteX3881" fmla="*/ 5419620 w 6630249"/>
              <a:gd name="connsiteY3881" fmla="*/ 4121778 h 6750795"/>
              <a:gd name="connsiteX3882" fmla="*/ 5388841 w 6630249"/>
              <a:gd name="connsiteY3882" fmla="*/ 4183336 h 6750795"/>
              <a:gd name="connsiteX3883" fmla="*/ 5632506 w 6630249"/>
              <a:gd name="connsiteY3883" fmla="*/ 4155122 h 6750795"/>
              <a:gd name="connsiteX3884" fmla="*/ 5647896 w 6630249"/>
              <a:gd name="connsiteY3884" fmla="*/ 4147427 h 6750795"/>
              <a:gd name="connsiteX3885" fmla="*/ 5655590 w 6630249"/>
              <a:gd name="connsiteY3885" fmla="*/ 4124343 h 6750795"/>
              <a:gd name="connsiteX3886" fmla="*/ 5660720 w 6630249"/>
              <a:gd name="connsiteY3886" fmla="*/ 4129473 h 6750795"/>
              <a:gd name="connsiteX3887" fmla="*/ 5645330 w 6630249"/>
              <a:gd name="connsiteY3887" fmla="*/ 4083305 h 6750795"/>
              <a:gd name="connsiteX3888" fmla="*/ 5653025 w 6630249"/>
              <a:gd name="connsiteY3888" fmla="*/ 4016618 h 6750795"/>
              <a:gd name="connsiteX3889" fmla="*/ 5640201 w 6630249"/>
              <a:gd name="connsiteY3889" fmla="*/ 4014053 h 6750795"/>
              <a:gd name="connsiteX3890" fmla="*/ 5658155 w 6630249"/>
              <a:gd name="connsiteY3890" fmla="*/ 3939671 h 6750795"/>
              <a:gd name="connsiteX3891" fmla="*/ 5663285 w 6630249"/>
              <a:gd name="connsiteY3891" fmla="*/ 3967885 h 6750795"/>
              <a:gd name="connsiteX3892" fmla="*/ 5650460 w 6630249"/>
              <a:gd name="connsiteY3892" fmla="*/ 4008923 h 6750795"/>
              <a:gd name="connsiteX3893" fmla="*/ 5652849 w 6630249"/>
              <a:gd name="connsiteY3893" fmla="*/ 4006773 h 6750795"/>
              <a:gd name="connsiteX3894" fmla="*/ 5653827 w 6630249"/>
              <a:gd name="connsiteY3894" fmla="*/ 4000989 h 6750795"/>
              <a:gd name="connsiteX3895" fmla="*/ 5658155 w 6630249"/>
              <a:gd name="connsiteY3895" fmla="*/ 4001230 h 6750795"/>
              <a:gd name="connsiteX3896" fmla="*/ 5658155 w 6630249"/>
              <a:gd name="connsiteY3896" fmla="*/ 4001997 h 6750795"/>
              <a:gd name="connsiteX3897" fmla="*/ 5660479 w 6630249"/>
              <a:gd name="connsiteY3897" fmla="*/ 3999906 h 6750795"/>
              <a:gd name="connsiteX3898" fmla="*/ 5668414 w 6630249"/>
              <a:gd name="connsiteY3898" fmla="*/ 3962755 h 6750795"/>
              <a:gd name="connsiteX3899" fmla="*/ 5653025 w 6630249"/>
              <a:gd name="connsiteY3899" fmla="*/ 4021748 h 6750795"/>
              <a:gd name="connsiteX3900" fmla="*/ 5660720 w 6630249"/>
              <a:gd name="connsiteY3900" fmla="*/ 4070480 h 6750795"/>
              <a:gd name="connsiteX3901" fmla="*/ 5696628 w 6630249"/>
              <a:gd name="connsiteY3901" fmla="*/ 4047397 h 6750795"/>
              <a:gd name="connsiteX3902" fmla="*/ 5683804 w 6630249"/>
              <a:gd name="connsiteY3902" fmla="*/ 4039702 h 6750795"/>
              <a:gd name="connsiteX3903" fmla="*/ 5683804 w 6630249"/>
              <a:gd name="connsiteY3903" fmla="*/ 4021748 h 6750795"/>
              <a:gd name="connsiteX3904" fmla="*/ 5691499 w 6630249"/>
              <a:gd name="connsiteY3904" fmla="*/ 4014053 h 6750795"/>
              <a:gd name="connsiteX3905" fmla="*/ 5691499 w 6630249"/>
              <a:gd name="connsiteY3905" fmla="*/ 4039702 h 6750795"/>
              <a:gd name="connsiteX3906" fmla="*/ 5722277 w 6630249"/>
              <a:gd name="connsiteY3906" fmla="*/ 3967885 h 6750795"/>
              <a:gd name="connsiteX3907" fmla="*/ 5706888 w 6630249"/>
              <a:gd name="connsiteY3907" fmla="*/ 3924282 h 6750795"/>
              <a:gd name="connsiteX3908" fmla="*/ 5694063 w 6630249"/>
              <a:gd name="connsiteY3908" fmla="*/ 3916587 h 6750795"/>
              <a:gd name="connsiteX3909" fmla="*/ 5705285 w 6630249"/>
              <a:gd name="connsiteY3909" fmla="*/ 3890617 h 6750795"/>
              <a:gd name="connsiteX3910" fmla="*/ 5708365 w 6630249"/>
              <a:gd name="connsiteY3910" fmla="*/ 3881378 h 6750795"/>
              <a:gd name="connsiteX3911" fmla="*/ 5707209 w 6630249"/>
              <a:gd name="connsiteY3911" fmla="*/ 3873947 h 6750795"/>
              <a:gd name="connsiteX3912" fmla="*/ 5706888 w 6630249"/>
              <a:gd name="connsiteY3912" fmla="*/ 3857595 h 6750795"/>
              <a:gd name="connsiteX3913" fmla="*/ 5712303 w 6630249"/>
              <a:gd name="connsiteY3913" fmla="*/ 3869564 h 6750795"/>
              <a:gd name="connsiteX3914" fmla="*/ 5714583 w 6630249"/>
              <a:gd name="connsiteY3914" fmla="*/ 3862724 h 6750795"/>
              <a:gd name="connsiteX3915" fmla="*/ 5712018 w 6630249"/>
              <a:gd name="connsiteY3915" fmla="*/ 3903762 h 6750795"/>
              <a:gd name="connsiteX3916" fmla="*/ 5704323 w 6630249"/>
              <a:gd name="connsiteY3916" fmla="*/ 3906328 h 6750795"/>
              <a:gd name="connsiteX3917" fmla="*/ 5717148 w 6630249"/>
              <a:gd name="connsiteY3917" fmla="*/ 3911457 h 6750795"/>
              <a:gd name="connsiteX3918" fmla="*/ 5729972 w 6630249"/>
              <a:gd name="connsiteY3918" fmla="*/ 3885808 h 6750795"/>
              <a:gd name="connsiteX3919" fmla="*/ 5732537 w 6630249"/>
              <a:gd name="connsiteY3919" fmla="*/ 3890938 h 6750795"/>
              <a:gd name="connsiteX3920" fmla="*/ 5727407 w 6630249"/>
              <a:gd name="connsiteY3920" fmla="*/ 3898633 h 6750795"/>
              <a:gd name="connsiteX3921" fmla="*/ 5727407 w 6630249"/>
              <a:gd name="connsiteY3921" fmla="*/ 3929411 h 6750795"/>
              <a:gd name="connsiteX3922" fmla="*/ 5735102 w 6630249"/>
              <a:gd name="connsiteY3922" fmla="*/ 3908893 h 6750795"/>
              <a:gd name="connsiteX3923" fmla="*/ 5729972 w 6630249"/>
              <a:gd name="connsiteY3923" fmla="*/ 3934541 h 6750795"/>
              <a:gd name="connsiteX3924" fmla="*/ 5732537 w 6630249"/>
              <a:gd name="connsiteY3924" fmla="*/ 3957625 h 6750795"/>
              <a:gd name="connsiteX3925" fmla="*/ 5750491 w 6630249"/>
              <a:gd name="connsiteY3925" fmla="*/ 3914022 h 6750795"/>
              <a:gd name="connsiteX3926" fmla="*/ 5755621 w 6630249"/>
              <a:gd name="connsiteY3926" fmla="*/ 3931976 h 6750795"/>
              <a:gd name="connsiteX3927" fmla="*/ 5763316 w 6630249"/>
              <a:gd name="connsiteY3927" fmla="*/ 3919152 h 6750795"/>
              <a:gd name="connsiteX3928" fmla="*/ 5763316 w 6630249"/>
              <a:gd name="connsiteY3928" fmla="*/ 3973015 h 6750795"/>
              <a:gd name="connsiteX3929" fmla="*/ 5750491 w 6630249"/>
              <a:gd name="connsiteY3929" fmla="*/ 4047397 h 6750795"/>
              <a:gd name="connsiteX3930" fmla="*/ 5747926 w 6630249"/>
              <a:gd name="connsiteY3930" fmla="*/ 4067916 h 6750795"/>
              <a:gd name="connsiteX3931" fmla="*/ 5742797 w 6630249"/>
              <a:gd name="connsiteY3931" fmla="*/ 4083305 h 6750795"/>
              <a:gd name="connsiteX3932" fmla="*/ 5760751 w 6630249"/>
              <a:gd name="connsiteY3932" fmla="*/ 4098694 h 6750795"/>
              <a:gd name="connsiteX3933" fmla="*/ 5737667 w 6630249"/>
              <a:gd name="connsiteY3933" fmla="*/ 4134603 h 6750795"/>
              <a:gd name="connsiteX3934" fmla="*/ 5732537 w 6630249"/>
              <a:gd name="connsiteY3934" fmla="*/ 4155122 h 6750795"/>
              <a:gd name="connsiteX3935" fmla="*/ 5819743 w 6630249"/>
              <a:gd name="connsiteY3935" fmla="*/ 4116649 h 6750795"/>
              <a:gd name="connsiteX3936" fmla="*/ 5847957 w 6630249"/>
              <a:gd name="connsiteY3936" fmla="*/ 4047397 h 6750795"/>
              <a:gd name="connsiteX3937" fmla="*/ 5814614 w 6630249"/>
              <a:gd name="connsiteY3937" fmla="*/ 4011488 h 6750795"/>
              <a:gd name="connsiteX3938" fmla="*/ 5837697 w 6630249"/>
              <a:gd name="connsiteY3938" fmla="*/ 3996099 h 6750795"/>
              <a:gd name="connsiteX3939" fmla="*/ 5863346 w 6630249"/>
              <a:gd name="connsiteY3939" fmla="*/ 4042267 h 6750795"/>
              <a:gd name="connsiteX3940" fmla="*/ 5947988 w 6630249"/>
              <a:gd name="connsiteY3940" fmla="*/ 4080740 h 6750795"/>
              <a:gd name="connsiteX3941" fmla="*/ 5953118 w 6630249"/>
              <a:gd name="connsiteY3941" fmla="*/ 4039702 h 6750795"/>
              <a:gd name="connsiteX3942" fmla="*/ 5976202 w 6630249"/>
              <a:gd name="connsiteY3942" fmla="*/ 4103824 h 6750795"/>
              <a:gd name="connsiteX3943" fmla="*/ 5950553 w 6630249"/>
              <a:gd name="connsiteY3943" fmla="*/ 4098694 h 6750795"/>
              <a:gd name="connsiteX3944" fmla="*/ 5965942 w 6630249"/>
              <a:gd name="connsiteY3944" fmla="*/ 4173076 h 6750795"/>
              <a:gd name="connsiteX3945" fmla="*/ 5989026 w 6630249"/>
              <a:gd name="connsiteY3945" fmla="*/ 4144863 h 6750795"/>
              <a:gd name="connsiteX3946" fmla="*/ 5996721 w 6630249"/>
              <a:gd name="connsiteY3946" fmla="*/ 4216680 h 6750795"/>
              <a:gd name="connsiteX3947" fmla="*/ 6030064 w 6630249"/>
              <a:gd name="connsiteY3947" fmla="*/ 4239764 h 6750795"/>
              <a:gd name="connsiteX3948" fmla="*/ 6027499 w 6630249"/>
              <a:gd name="connsiteY3948" fmla="*/ 4232069 h 6750795"/>
              <a:gd name="connsiteX3949" fmla="*/ 6053148 w 6630249"/>
              <a:gd name="connsiteY3949" fmla="*/ 4234634 h 6750795"/>
              <a:gd name="connsiteX3950" fmla="*/ 6040324 w 6630249"/>
              <a:gd name="connsiteY3950" fmla="*/ 4255153 h 6750795"/>
              <a:gd name="connsiteX3951" fmla="*/ 6037759 w 6630249"/>
              <a:gd name="connsiteY3951" fmla="*/ 4255153 h 6750795"/>
              <a:gd name="connsiteX3952" fmla="*/ 6063408 w 6630249"/>
              <a:gd name="connsiteY3952" fmla="*/ 4270542 h 6750795"/>
              <a:gd name="connsiteX3953" fmla="*/ 6119836 w 6630249"/>
              <a:gd name="connsiteY3953" fmla="*/ 4239764 h 6750795"/>
              <a:gd name="connsiteX3954" fmla="*/ 6112855 w 6630249"/>
              <a:gd name="connsiteY3954" fmla="*/ 4251065 h 6750795"/>
              <a:gd name="connsiteX3955" fmla="*/ 6126409 w 6630249"/>
              <a:gd name="connsiteY3955" fmla="*/ 4248180 h 6750795"/>
              <a:gd name="connsiteX3956" fmla="*/ 6140356 w 6630249"/>
              <a:gd name="connsiteY3956" fmla="*/ 4257718 h 6750795"/>
              <a:gd name="connsiteX3957" fmla="*/ 6137790 w 6630249"/>
              <a:gd name="connsiteY3957" fmla="*/ 4273108 h 6750795"/>
              <a:gd name="connsiteX3958" fmla="*/ 6101881 w 6630249"/>
              <a:gd name="connsiteY3958" fmla="*/ 4270543 h 6750795"/>
              <a:gd name="connsiteX3959" fmla="*/ 6104829 w 6630249"/>
              <a:gd name="connsiteY3959" fmla="*/ 4261911 h 6750795"/>
              <a:gd name="connsiteX3960" fmla="*/ 6080080 w 6630249"/>
              <a:gd name="connsiteY3960" fmla="*/ 4273428 h 6750795"/>
              <a:gd name="connsiteX3961" fmla="*/ 6053469 w 6630249"/>
              <a:gd name="connsiteY3961" fmla="*/ 4286293 h 6750795"/>
              <a:gd name="connsiteX3962" fmla="*/ 6052018 w 6630249"/>
              <a:gd name="connsiteY3962" fmla="*/ 4288801 h 6750795"/>
              <a:gd name="connsiteX3963" fmla="*/ 6053149 w 6630249"/>
              <a:gd name="connsiteY3963" fmla="*/ 4291062 h 6750795"/>
              <a:gd name="connsiteX3964" fmla="*/ 6055714 w 6630249"/>
              <a:gd name="connsiteY3964" fmla="*/ 4296191 h 6750795"/>
              <a:gd name="connsiteX3965" fmla="*/ 6053149 w 6630249"/>
              <a:gd name="connsiteY3965" fmla="*/ 4303887 h 6750795"/>
              <a:gd name="connsiteX3966" fmla="*/ 6043490 w 6630249"/>
              <a:gd name="connsiteY3966" fmla="*/ 4306451 h 6750795"/>
              <a:gd name="connsiteX3967" fmla="*/ 6042264 w 6630249"/>
              <a:gd name="connsiteY3967" fmla="*/ 4305663 h 6750795"/>
              <a:gd name="connsiteX3968" fmla="*/ 6040324 w 6630249"/>
              <a:gd name="connsiteY3968" fmla="*/ 4309016 h 6750795"/>
              <a:gd name="connsiteX3969" fmla="*/ 6065973 w 6630249"/>
              <a:gd name="connsiteY3969" fmla="*/ 4314145 h 6750795"/>
              <a:gd name="connsiteX3970" fmla="*/ 6012110 w 6630249"/>
              <a:gd name="connsiteY3970" fmla="*/ 4429566 h 6750795"/>
              <a:gd name="connsiteX3971" fmla="*/ 5981332 w 6630249"/>
              <a:gd name="connsiteY3971" fmla="*/ 4437260 h 6750795"/>
              <a:gd name="connsiteX3972" fmla="*/ 5955683 w 6630249"/>
              <a:gd name="connsiteY3972" fmla="*/ 4493688 h 6750795"/>
              <a:gd name="connsiteX3973" fmla="*/ 5971072 w 6630249"/>
              <a:gd name="connsiteY3973" fmla="*/ 4583459 h 6750795"/>
              <a:gd name="connsiteX3974" fmla="*/ 5953118 w 6630249"/>
              <a:gd name="connsiteY3974" fmla="*/ 4580895 h 6750795"/>
              <a:gd name="connsiteX3975" fmla="*/ 5912079 w 6630249"/>
              <a:gd name="connsiteY3975" fmla="*/ 4655276 h 6750795"/>
              <a:gd name="connsiteX3976" fmla="*/ 5863346 w 6630249"/>
              <a:gd name="connsiteY3976" fmla="*/ 4665536 h 6750795"/>
              <a:gd name="connsiteX3977" fmla="*/ 5865911 w 6630249"/>
              <a:gd name="connsiteY3977" fmla="*/ 4686055 h 6750795"/>
              <a:gd name="connsiteX3978" fmla="*/ 5765880 w 6630249"/>
              <a:gd name="connsiteY3978" fmla="*/ 4693750 h 6750795"/>
              <a:gd name="connsiteX3979" fmla="*/ 5773575 w 6630249"/>
              <a:gd name="connsiteY3979" fmla="*/ 4775826 h 6750795"/>
              <a:gd name="connsiteX3980" fmla="*/ 5765880 w 6630249"/>
              <a:gd name="connsiteY3980" fmla="*/ 4786086 h 6750795"/>
              <a:gd name="connsiteX3981" fmla="*/ 5732537 w 6630249"/>
              <a:gd name="connsiteY3981" fmla="*/ 4773261 h 6750795"/>
              <a:gd name="connsiteX3982" fmla="*/ 5709453 w 6630249"/>
              <a:gd name="connsiteY3982" fmla="*/ 4798910 h 6750795"/>
              <a:gd name="connsiteX3983" fmla="*/ 5704323 w 6630249"/>
              <a:gd name="connsiteY3983" fmla="*/ 4796345 h 6750795"/>
              <a:gd name="connsiteX3984" fmla="*/ 5714583 w 6630249"/>
              <a:gd name="connsiteY3984" fmla="*/ 4783521 h 6750795"/>
              <a:gd name="connsiteX3985" fmla="*/ 5658155 w 6630249"/>
              <a:gd name="connsiteY3985" fmla="*/ 4788651 h 6750795"/>
              <a:gd name="connsiteX3986" fmla="*/ 5640201 w 6630249"/>
              <a:gd name="connsiteY3986" fmla="*/ 4786086 h 6750795"/>
              <a:gd name="connsiteX3987" fmla="*/ 5655590 w 6630249"/>
              <a:gd name="connsiteY3987" fmla="*/ 4778391 h 6750795"/>
              <a:gd name="connsiteX3988" fmla="*/ 5678674 w 6630249"/>
              <a:gd name="connsiteY3988" fmla="*/ 4727093 h 6750795"/>
              <a:gd name="connsiteX3989" fmla="*/ 5637636 w 6630249"/>
              <a:gd name="connsiteY3989" fmla="*/ 4763002 h 6750795"/>
              <a:gd name="connsiteX3990" fmla="*/ 5627376 w 6630249"/>
              <a:gd name="connsiteY3990" fmla="*/ 4783521 h 6750795"/>
              <a:gd name="connsiteX3991" fmla="*/ 5629941 w 6630249"/>
              <a:gd name="connsiteY3991" fmla="*/ 4770696 h 6750795"/>
              <a:gd name="connsiteX3992" fmla="*/ 5627376 w 6630249"/>
              <a:gd name="connsiteY3992" fmla="*/ 4745048 h 6750795"/>
              <a:gd name="connsiteX3993" fmla="*/ 5619682 w 6630249"/>
              <a:gd name="connsiteY3993" fmla="*/ 4739918 h 6750795"/>
              <a:gd name="connsiteX3994" fmla="*/ 5640201 w 6630249"/>
              <a:gd name="connsiteY3994" fmla="*/ 4698879 h 6750795"/>
              <a:gd name="connsiteX3995" fmla="*/ 5668414 w 6630249"/>
              <a:gd name="connsiteY3995" fmla="*/ 4680925 h 6750795"/>
              <a:gd name="connsiteX3996" fmla="*/ 5635071 w 6630249"/>
              <a:gd name="connsiteY3996" fmla="*/ 4696315 h 6750795"/>
              <a:gd name="connsiteX3997" fmla="*/ 5645330 w 6630249"/>
              <a:gd name="connsiteY3997" fmla="*/ 4670666 h 6750795"/>
              <a:gd name="connsiteX3998" fmla="*/ 5658155 w 6630249"/>
              <a:gd name="connsiteY3998" fmla="*/ 4662971 h 6750795"/>
              <a:gd name="connsiteX3999" fmla="*/ 5653025 w 6630249"/>
              <a:gd name="connsiteY3999" fmla="*/ 4660406 h 6750795"/>
              <a:gd name="connsiteX4000" fmla="*/ 5663285 w 6630249"/>
              <a:gd name="connsiteY4000" fmla="*/ 4650147 h 6750795"/>
              <a:gd name="connsiteX4001" fmla="*/ 5729972 w 6630249"/>
              <a:gd name="connsiteY4001" fmla="*/ 4627063 h 6750795"/>
              <a:gd name="connsiteX4002" fmla="*/ 5712018 w 6630249"/>
              <a:gd name="connsiteY4002" fmla="*/ 4621933 h 6750795"/>
              <a:gd name="connsiteX4003" fmla="*/ 5653025 w 6630249"/>
              <a:gd name="connsiteY4003" fmla="*/ 4645017 h 6750795"/>
              <a:gd name="connsiteX4004" fmla="*/ 5755621 w 6630249"/>
              <a:gd name="connsiteY4004" fmla="*/ 4568070 h 6750795"/>
              <a:gd name="connsiteX4005" fmla="*/ 5676109 w 6630249"/>
              <a:gd name="connsiteY4005" fmla="*/ 4588589 h 6750795"/>
              <a:gd name="connsiteX4006" fmla="*/ 5727407 w 6630249"/>
              <a:gd name="connsiteY4006" fmla="*/ 4544986 h 6750795"/>
              <a:gd name="connsiteX4007" fmla="*/ 5688934 w 6630249"/>
              <a:gd name="connsiteY4007" fmla="*/ 4560375 h 6750795"/>
              <a:gd name="connsiteX4008" fmla="*/ 5699193 w 6630249"/>
              <a:gd name="connsiteY4008" fmla="*/ 4509077 h 6750795"/>
              <a:gd name="connsiteX4009" fmla="*/ 5658155 w 6630249"/>
              <a:gd name="connsiteY4009" fmla="*/ 4575765 h 6750795"/>
              <a:gd name="connsiteX4010" fmla="*/ 5640201 w 6630249"/>
              <a:gd name="connsiteY4010" fmla="*/ 4534726 h 6750795"/>
              <a:gd name="connsiteX4011" fmla="*/ 5673544 w 6630249"/>
              <a:gd name="connsiteY4011" fmla="*/ 4496253 h 6750795"/>
              <a:gd name="connsiteX4012" fmla="*/ 5694063 w 6630249"/>
              <a:gd name="connsiteY4012" fmla="*/ 4498818 h 6750795"/>
              <a:gd name="connsiteX4013" fmla="*/ 5676109 w 6630249"/>
              <a:gd name="connsiteY4013" fmla="*/ 4493688 h 6750795"/>
              <a:gd name="connsiteX4014" fmla="*/ 5701758 w 6630249"/>
              <a:gd name="connsiteY4014" fmla="*/ 4460345 h 6750795"/>
              <a:gd name="connsiteX4015" fmla="*/ 5683804 w 6630249"/>
              <a:gd name="connsiteY4015" fmla="*/ 4460345 h 6750795"/>
              <a:gd name="connsiteX4016" fmla="*/ 5681239 w 6630249"/>
              <a:gd name="connsiteY4016" fmla="*/ 4439825 h 6750795"/>
              <a:gd name="connsiteX4017" fmla="*/ 5665850 w 6630249"/>
              <a:gd name="connsiteY4017" fmla="*/ 4485994 h 6750795"/>
              <a:gd name="connsiteX4018" fmla="*/ 5660720 w 6630249"/>
              <a:gd name="connsiteY4018" fmla="*/ 4483429 h 6750795"/>
              <a:gd name="connsiteX4019" fmla="*/ 5655590 w 6630249"/>
              <a:gd name="connsiteY4019" fmla="*/ 4491123 h 6750795"/>
              <a:gd name="connsiteX4020" fmla="*/ 5647896 w 6630249"/>
              <a:gd name="connsiteY4020" fmla="*/ 4396222 h 6750795"/>
              <a:gd name="connsiteX4021" fmla="*/ 5635071 w 6630249"/>
              <a:gd name="connsiteY4021" fmla="*/ 4524467 h 6750795"/>
              <a:gd name="connsiteX4022" fmla="*/ 5622247 w 6630249"/>
              <a:gd name="connsiteY4022" fmla="*/ 4516772 h 6750795"/>
              <a:gd name="connsiteX4023" fmla="*/ 5627376 w 6630249"/>
              <a:gd name="connsiteY4023" fmla="*/ 4544986 h 6750795"/>
              <a:gd name="connsiteX4024" fmla="*/ 5614552 w 6630249"/>
              <a:gd name="connsiteY4024" fmla="*/ 4537291 h 6750795"/>
              <a:gd name="connsiteX4025" fmla="*/ 5611987 w 6630249"/>
              <a:gd name="connsiteY4025" fmla="*/ 4555246 h 6750795"/>
              <a:gd name="connsiteX4026" fmla="*/ 5604292 w 6630249"/>
              <a:gd name="connsiteY4026" fmla="*/ 4550116 h 6750795"/>
              <a:gd name="connsiteX4027" fmla="*/ 5616796 w 6630249"/>
              <a:gd name="connsiteY4027" fmla="*/ 4574482 h 6750795"/>
              <a:gd name="connsiteX4028" fmla="*/ 5619338 w 6630249"/>
              <a:gd name="connsiteY4028" fmla="*/ 4595944 h 6750795"/>
              <a:gd name="connsiteX4029" fmla="*/ 5624812 w 6630249"/>
              <a:gd name="connsiteY4029" fmla="*/ 4591154 h 6750795"/>
              <a:gd name="connsiteX4030" fmla="*/ 5642766 w 6630249"/>
              <a:gd name="connsiteY4030" fmla="*/ 4588589 h 6750795"/>
              <a:gd name="connsiteX4031" fmla="*/ 5619682 w 6630249"/>
              <a:gd name="connsiteY4031" fmla="*/ 4614239 h 6750795"/>
              <a:gd name="connsiteX4032" fmla="*/ 5609423 w 6630249"/>
              <a:gd name="connsiteY4032" fmla="*/ 4606544 h 6750795"/>
              <a:gd name="connsiteX4033" fmla="*/ 5617117 w 6630249"/>
              <a:gd name="connsiteY4033" fmla="*/ 4597887 h 6750795"/>
              <a:gd name="connsiteX4034" fmla="*/ 5617904 w 6630249"/>
              <a:gd name="connsiteY4034" fmla="*/ 4597198 h 6750795"/>
              <a:gd name="connsiteX4035" fmla="*/ 5606755 w 6630249"/>
              <a:gd name="connsiteY4035" fmla="*/ 4586845 h 6750795"/>
              <a:gd name="connsiteX4036" fmla="*/ 5606857 w 6630249"/>
              <a:gd name="connsiteY4036" fmla="*/ 4588589 h 6750795"/>
              <a:gd name="connsiteX4037" fmla="*/ 5605630 w 6630249"/>
              <a:gd name="connsiteY4037" fmla="*/ 4585801 h 6750795"/>
              <a:gd name="connsiteX4038" fmla="*/ 5583773 w 6630249"/>
              <a:gd name="connsiteY4038" fmla="*/ 4565505 h 6750795"/>
              <a:gd name="connsiteX4039" fmla="*/ 5537605 w 6630249"/>
              <a:gd name="connsiteY4039" fmla="*/ 4542421 h 6750795"/>
              <a:gd name="connsiteX4040" fmla="*/ 5578643 w 6630249"/>
              <a:gd name="connsiteY4040" fmla="*/ 4583459 h 6750795"/>
              <a:gd name="connsiteX4041" fmla="*/ 5617117 w 6630249"/>
              <a:gd name="connsiteY4041" fmla="*/ 4614238 h 6750795"/>
              <a:gd name="connsiteX4042" fmla="*/ 5606857 w 6630249"/>
              <a:gd name="connsiteY4042" fmla="*/ 4683490 h 6750795"/>
              <a:gd name="connsiteX4043" fmla="*/ 5599162 w 6630249"/>
              <a:gd name="connsiteY4043" fmla="*/ 4680925 h 6750795"/>
              <a:gd name="connsiteX4044" fmla="*/ 5604292 w 6630249"/>
              <a:gd name="connsiteY4044" fmla="*/ 4698879 h 6750795"/>
              <a:gd name="connsiteX4045" fmla="*/ 5601727 w 6630249"/>
              <a:gd name="connsiteY4045" fmla="*/ 4763002 h 6750795"/>
              <a:gd name="connsiteX4046" fmla="*/ 5578643 w 6630249"/>
              <a:gd name="connsiteY4046" fmla="*/ 4737353 h 6750795"/>
              <a:gd name="connsiteX4047" fmla="*/ 5570949 w 6630249"/>
              <a:gd name="connsiteY4047" fmla="*/ 4680925 h 6750795"/>
              <a:gd name="connsiteX4048" fmla="*/ 5552994 w 6630249"/>
              <a:gd name="connsiteY4048" fmla="*/ 4711704 h 6750795"/>
              <a:gd name="connsiteX4049" fmla="*/ 5547864 w 6630249"/>
              <a:gd name="connsiteY4049" fmla="*/ 4704009 h 6750795"/>
              <a:gd name="connsiteX4050" fmla="*/ 5550430 w 6630249"/>
              <a:gd name="connsiteY4050" fmla="*/ 4668101 h 6750795"/>
              <a:gd name="connsiteX4051" fmla="*/ 5532475 w 6630249"/>
              <a:gd name="connsiteY4051" fmla="*/ 4693750 h 6750795"/>
              <a:gd name="connsiteX4052" fmla="*/ 5524781 w 6630249"/>
              <a:gd name="connsiteY4052" fmla="*/ 4691185 h 6750795"/>
              <a:gd name="connsiteX4053" fmla="*/ 5522216 w 6630249"/>
              <a:gd name="connsiteY4053" fmla="*/ 4691185 h 6750795"/>
              <a:gd name="connsiteX4054" fmla="*/ 5519651 w 6630249"/>
              <a:gd name="connsiteY4054" fmla="*/ 4691185 h 6750795"/>
              <a:gd name="connsiteX4055" fmla="*/ 5496567 w 6630249"/>
              <a:gd name="connsiteY4055" fmla="*/ 4665536 h 6750795"/>
              <a:gd name="connsiteX4056" fmla="*/ 5491437 w 6630249"/>
              <a:gd name="connsiteY4056" fmla="*/ 4683490 h 6750795"/>
              <a:gd name="connsiteX4057" fmla="*/ 5440139 w 6630249"/>
              <a:gd name="connsiteY4057" fmla="*/ 4655276 h 6750795"/>
              <a:gd name="connsiteX4058" fmla="*/ 5222123 w 6630249"/>
              <a:gd name="connsiteY4058" fmla="*/ 4634757 h 6750795"/>
              <a:gd name="connsiteX4059" fmla="*/ 5224688 w 6630249"/>
              <a:gd name="connsiteY4059" fmla="*/ 4922025 h 6750795"/>
              <a:gd name="connsiteX4060" fmla="*/ 5283680 w 6630249"/>
              <a:gd name="connsiteY4060" fmla="*/ 4950239 h 6750795"/>
              <a:gd name="connsiteX4061" fmla="*/ 5181085 w 6630249"/>
              <a:gd name="connsiteY4061" fmla="*/ 5022056 h 6750795"/>
              <a:gd name="connsiteX4062" fmla="*/ 5355498 w 6630249"/>
              <a:gd name="connsiteY4062" fmla="*/ 5152866 h 6750795"/>
              <a:gd name="connsiteX4063" fmla="*/ 5355498 w 6630249"/>
              <a:gd name="connsiteY4063" fmla="*/ 5255461 h 6750795"/>
              <a:gd name="connsiteX4064" fmla="*/ 5237513 w 6630249"/>
              <a:gd name="connsiteY4064" fmla="*/ 5327278 h 6750795"/>
              <a:gd name="connsiteX4065" fmla="*/ 5281116 w 6630249"/>
              <a:gd name="connsiteY4065" fmla="*/ 5355492 h 6750795"/>
              <a:gd name="connsiteX4066" fmla="*/ 5193909 w 6630249"/>
              <a:gd name="connsiteY4066" fmla="*/ 5447828 h 6750795"/>
              <a:gd name="connsiteX4067" fmla="*/ 5196474 w 6630249"/>
              <a:gd name="connsiteY4067" fmla="*/ 5417049 h 6750795"/>
              <a:gd name="connsiteX4068" fmla="*/ 5216993 w 6630249"/>
              <a:gd name="connsiteY4068" fmla="*/ 5401660 h 6750795"/>
              <a:gd name="connsiteX4069" fmla="*/ 5209299 w 6630249"/>
              <a:gd name="connsiteY4069" fmla="*/ 5391400 h 6750795"/>
              <a:gd name="connsiteX4070" fmla="*/ 5201604 w 6630249"/>
              <a:gd name="connsiteY4070" fmla="*/ 5396531 h 6750795"/>
              <a:gd name="connsiteX4071" fmla="*/ 5201604 w 6630249"/>
              <a:gd name="connsiteY4071" fmla="*/ 5386271 h 6750795"/>
              <a:gd name="connsiteX4072" fmla="*/ 5191345 w 6630249"/>
              <a:gd name="connsiteY4072" fmla="*/ 5393965 h 6750795"/>
              <a:gd name="connsiteX4073" fmla="*/ 5186215 w 6630249"/>
              <a:gd name="connsiteY4073" fmla="*/ 5383706 h 6750795"/>
              <a:gd name="connsiteX4074" fmla="*/ 5191345 w 6630249"/>
              <a:gd name="connsiteY4074" fmla="*/ 5409355 h 6750795"/>
              <a:gd name="connsiteX4075" fmla="*/ 5188779 w 6630249"/>
              <a:gd name="connsiteY4075" fmla="*/ 5455523 h 6750795"/>
              <a:gd name="connsiteX4076" fmla="*/ 5170825 w 6630249"/>
              <a:gd name="connsiteY4076" fmla="*/ 5470912 h 6750795"/>
              <a:gd name="connsiteX4077" fmla="*/ 5170825 w 6630249"/>
              <a:gd name="connsiteY4077" fmla="*/ 5465783 h 6750795"/>
              <a:gd name="connsiteX4078" fmla="*/ 5160566 w 6630249"/>
              <a:gd name="connsiteY4078" fmla="*/ 5455523 h 6750795"/>
              <a:gd name="connsiteX4079" fmla="*/ 5152871 w 6630249"/>
              <a:gd name="connsiteY4079" fmla="*/ 5476042 h 6750795"/>
              <a:gd name="connsiteX4080" fmla="*/ 5140047 w 6630249"/>
              <a:gd name="connsiteY4080" fmla="*/ 5468347 h 6750795"/>
              <a:gd name="connsiteX4081" fmla="*/ 5152871 w 6630249"/>
              <a:gd name="connsiteY4081" fmla="*/ 5491431 h 6750795"/>
              <a:gd name="connsiteX4082" fmla="*/ 5132352 w 6630249"/>
              <a:gd name="connsiteY4082" fmla="*/ 5522210 h 6750795"/>
              <a:gd name="connsiteX4083" fmla="*/ 5145176 w 6630249"/>
              <a:gd name="connsiteY4083" fmla="*/ 5596592 h 6750795"/>
              <a:gd name="connsiteX4084" fmla="*/ 5140047 w 6630249"/>
              <a:gd name="connsiteY4084" fmla="*/ 5619676 h 6750795"/>
              <a:gd name="connsiteX4085" fmla="*/ 5134917 w 6630249"/>
              <a:gd name="connsiteY4085" fmla="*/ 5627371 h 6750795"/>
              <a:gd name="connsiteX4086" fmla="*/ 5127222 w 6630249"/>
              <a:gd name="connsiteY4086" fmla="*/ 5640195 h 6750795"/>
              <a:gd name="connsiteX4087" fmla="*/ 5127222 w 6630249"/>
              <a:gd name="connsiteY4087" fmla="*/ 5642760 h 6750795"/>
              <a:gd name="connsiteX4088" fmla="*/ 5122092 w 6630249"/>
              <a:gd name="connsiteY4088" fmla="*/ 5668409 h 6750795"/>
              <a:gd name="connsiteX4089" fmla="*/ 4824565 w 6630249"/>
              <a:gd name="connsiteY4089" fmla="*/ 5783829 h 6750795"/>
              <a:gd name="connsiteX4090" fmla="*/ 4804046 w 6630249"/>
              <a:gd name="connsiteY4090" fmla="*/ 5776134 h 6750795"/>
              <a:gd name="connsiteX4091" fmla="*/ 4793786 w 6630249"/>
              <a:gd name="connsiteY4091" fmla="*/ 5688928 h 6750795"/>
              <a:gd name="connsiteX4092" fmla="*/ 4793786 w 6630249"/>
              <a:gd name="connsiteY4092" fmla="*/ 5686363 h 6750795"/>
              <a:gd name="connsiteX4093" fmla="*/ 4883557 w 6630249"/>
              <a:gd name="connsiteY4093" fmla="*/ 5650455 h 6750795"/>
              <a:gd name="connsiteX4094" fmla="*/ 4778397 w 6630249"/>
              <a:gd name="connsiteY4094" fmla="*/ 5617111 h 6750795"/>
              <a:gd name="connsiteX4095" fmla="*/ 4770702 w 6630249"/>
              <a:gd name="connsiteY4095" fmla="*/ 5555554 h 6750795"/>
              <a:gd name="connsiteX4096" fmla="*/ 4785451 w 6630249"/>
              <a:gd name="connsiteY4096" fmla="*/ 5554913 h 6750795"/>
              <a:gd name="connsiteX4097" fmla="*/ 4791994 w 6630249"/>
              <a:gd name="connsiteY4097" fmla="*/ 5552219 h 6750795"/>
              <a:gd name="connsiteX4098" fmla="*/ 4791221 w 6630249"/>
              <a:gd name="connsiteY4098" fmla="*/ 5560683 h 6750795"/>
              <a:gd name="connsiteX4099" fmla="*/ 4863038 w 6630249"/>
              <a:gd name="connsiteY4099" fmla="*/ 5560683 h 6750795"/>
              <a:gd name="connsiteX4100" fmla="*/ 4834824 w 6630249"/>
              <a:gd name="connsiteY4100" fmla="*/ 5501691 h 6750795"/>
              <a:gd name="connsiteX4101" fmla="*/ 4793346 w 6630249"/>
              <a:gd name="connsiteY4101" fmla="*/ 5537399 h 6750795"/>
              <a:gd name="connsiteX4102" fmla="*/ 4792552 w 6630249"/>
              <a:gd name="connsiteY4102" fmla="*/ 5546095 h 6750795"/>
              <a:gd name="connsiteX4103" fmla="*/ 4782565 w 6630249"/>
              <a:gd name="connsiteY4103" fmla="*/ 5534715 h 6750795"/>
              <a:gd name="connsiteX4104" fmla="*/ 4763007 w 6630249"/>
              <a:gd name="connsiteY4104" fmla="*/ 5524775 h 6750795"/>
              <a:gd name="connsiteX4105" fmla="*/ 4757877 w 6630249"/>
              <a:gd name="connsiteY4105" fmla="*/ 5488866 h 6750795"/>
              <a:gd name="connsiteX4106" fmla="*/ 4788656 w 6630249"/>
              <a:gd name="connsiteY4106" fmla="*/ 5476042 h 6750795"/>
              <a:gd name="connsiteX4107" fmla="*/ 4796351 w 6630249"/>
              <a:gd name="connsiteY4107" fmla="*/ 5458088 h 6750795"/>
              <a:gd name="connsiteX4108" fmla="*/ 4780962 w 6630249"/>
              <a:gd name="connsiteY4108" fmla="*/ 5458088 h 6750795"/>
              <a:gd name="connsiteX4109" fmla="*/ 4780962 w 6630249"/>
              <a:gd name="connsiteY4109" fmla="*/ 5447828 h 6750795"/>
              <a:gd name="connsiteX4110" fmla="*/ 4752748 w 6630249"/>
              <a:gd name="connsiteY4110" fmla="*/ 5481172 h 6750795"/>
              <a:gd name="connsiteX4111" fmla="*/ 4750183 w 6630249"/>
              <a:gd name="connsiteY4111" fmla="*/ 5468347 h 6750795"/>
              <a:gd name="connsiteX4112" fmla="*/ 4770702 w 6630249"/>
              <a:gd name="connsiteY4112" fmla="*/ 5447828 h 6750795"/>
              <a:gd name="connsiteX4113" fmla="*/ 4763007 w 6630249"/>
              <a:gd name="connsiteY4113" fmla="*/ 5447828 h 6750795"/>
              <a:gd name="connsiteX4114" fmla="*/ 4773267 w 6630249"/>
              <a:gd name="connsiteY4114" fmla="*/ 5424744 h 6750795"/>
              <a:gd name="connsiteX4115" fmla="*/ 4757877 w 6630249"/>
              <a:gd name="connsiteY4115" fmla="*/ 5419614 h 6750795"/>
              <a:gd name="connsiteX4116" fmla="*/ 4757877 w 6630249"/>
              <a:gd name="connsiteY4116" fmla="*/ 5350362 h 6750795"/>
              <a:gd name="connsiteX4117" fmla="*/ 4804046 w 6630249"/>
              <a:gd name="connsiteY4117" fmla="*/ 5355492 h 6750795"/>
              <a:gd name="connsiteX4118" fmla="*/ 4786091 w 6630249"/>
              <a:gd name="connsiteY4118" fmla="*/ 5342668 h 6750795"/>
              <a:gd name="connsiteX4119" fmla="*/ 4796351 w 6630249"/>
              <a:gd name="connsiteY4119" fmla="*/ 5327278 h 6750795"/>
              <a:gd name="connsiteX4120" fmla="*/ 4780962 w 6630249"/>
              <a:gd name="connsiteY4120" fmla="*/ 5324713 h 6750795"/>
              <a:gd name="connsiteX4121" fmla="*/ 4791221 w 6630249"/>
              <a:gd name="connsiteY4121" fmla="*/ 5317019 h 6750795"/>
              <a:gd name="connsiteX4122" fmla="*/ 4773267 w 6630249"/>
              <a:gd name="connsiteY4122" fmla="*/ 5314454 h 6750795"/>
              <a:gd name="connsiteX4123" fmla="*/ 4780962 w 6630249"/>
              <a:gd name="connsiteY4123" fmla="*/ 5304194 h 6750795"/>
              <a:gd name="connsiteX4124" fmla="*/ 4760442 w 6630249"/>
              <a:gd name="connsiteY4124" fmla="*/ 5311889 h 6750795"/>
              <a:gd name="connsiteX4125" fmla="*/ 4763007 w 6630249"/>
              <a:gd name="connsiteY4125" fmla="*/ 5278545 h 6750795"/>
              <a:gd name="connsiteX4126" fmla="*/ 4755313 w 6630249"/>
              <a:gd name="connsiteY4126" fmla="*/ 5288805 h 6750795"/>
              <a:gd name="connsiteX4127" fmla="*/ 4755313 w 6630249"/>
              <a:gd name="connsiteY4127" fmla="*/ 5270851 h 6750795"/>
              <a:gd name="connsiteX4128" fmla="*/ 4770702 w 6630249"/>
              <a:gd name="connsiteY4128" fmla="*/ 5240072 h 6750795"/>
              <a:gd name="connsiteX4129" fmla="*/ 4763007 w 6630249"/>
              <a:gd name="connsiteY4129" fmla="*/ 5252896 h 6750795"/>
              <a:gd name="connsiteX4130" fmla="*/ 4757877 w 6630249"/>
              <a:gd name="connsiteY4130" fmla="*/ 5224682 h 6750795"/>
              <a:gd name="connsiteX4131" fmla="*/ 4747618 w 6630249"/>
              <a:gd name="connsiteY4131" fmla="*/ 5232377 h 6750795"/>
              <a:gd name="connsiteX4132" fmla="*/ 4752748 w 6630249"/>
              <a:gd name="connsiteY4132" fmla="*/ 5173385 h 6750795"/>
              <a:gd name="connsiteX4133" fmla="*/ 4745053 w 6630249"/>
              <a:gd name="connsiteY4133" fmla="*/ 5170820 h 6750795"/>
              <a:gd name="connsiteX4134" fmla="*/ 4739923 w 6630249"/>
              <a:gd name="connsiteY4134" fmla="*/ 5140041 h 6750795"/>
              <a:gd name="connsiteX4135" fmla="*/ 4770702 w 6630249"/>
              <a:gd name="connsiteY4135" fmla="*/ 5134911 h 6750795"/>
              <a:gd name="connsiteX4136" fmla="*/ 4739923 w 6630249"/>
              <a:gd name="connsiteY4136" fmla="*/ 5134911 h 6750795"/>
              <a:gd name="connsiteX4137" fmla="*/ 4760442 w 6630249"/>
              <a:gd name="connsiteY4137" fmla="*/ 5014361 h 6750795"/>
              <a:gd name="connsiteX4138" fmla="*/ 4778397 w 6630249"/>
              <a:gd name="connsiteY4138" fmla="*/ 4983583 h 6750795"/>
              <a:gd name="connsiteX4139" fmla="*/ 4788656 w 6630249"/>
              <a:gd name="connsiteY4139" fmla="*/ 4988712 h 6750795"/>
              <a:gd name="connsiteX4140" fmla="*/ 4775832 w 6630249"/>
              <a:gd name="connsiteY4140" fmla="*/ 4978453 h 6750795"/>
              <a:gd name="connsiteX4141" fmla="*/ 4786091 w 6630249"/>
              <a:gd name="connsiteY4141" fmla="*/ 4965628 h 6750795"/>
              <a:gd name="connsiteX4142" fmla="*/ 4811740 w 6630249"/>
              <a:gd name="connsiteY4142" fmla="*/ 4955369 h 6750795"/>
              <a:gd name="connsiteX4143" fmla="*/ 4834824 w 6630249"/>
              <a:gd name="connsiteY4143" fmla="*/ 4939980 h 6750795"/>
              <a:gd name="connsiteX4144" fmla="*/ 4798916 w 6630249"/>
              <a:gd name="connsiteY4144" fmla="*/ 4942544 h 6750795"/>
              <a:gd name="connsiteX4145" fmla="*/ 4804046 w 6630249"/>
              <a:gd name="connsiteY4145" fmla="*/ 4916895 h 6750795"/>
              <a:gd name="connsiteX4146" fmla="*/ 4775832 w 6630249"/>
              <a:gd name="connsiteY4146" fmla="*/ 4955369 h 6750795"/>
              <a:gd name="connsiteX4147" fmla="*/ 4773267 w 6630249"/>
              <a:gd name="connsiteY4147" fmla="*/ 4919460 h 6750795"/>
              <a:gd name="connsiteX4148" fmla="*/ 4765572 w 6630249"/>
              <a:gd name="connsiteY4148" fmla="*/ 4981018 h 6750795"/>
              <a:gd name="connsiteX4149" fmla="*/ 4763007 w 6630249"/>
              <a:gd name="connsiteY4149" fmla="*/ 4965628 h 6750795"/>
              <a:gd name="connsiteX4150" fmla="*/ 4765572 w 6630249"/>
              <a:gd name="connsiteY4150" fmla="*/ 4914331 h 6750795"/>
              <a:gd name="connsiteX4151" fmla="*/ 4775832 w 6630249"/>
              <a:gd name="connsiteY4151" fmla="*/ 4901506 h 6750795"/>
              <a:gd name="connsiteX4152" fmla="*/ 4765572 w 6630249"/>
              <a:gd name="connsiteY4152" fmla="*/ 4898941 h 6750795"/>
              <a:gd name="connsiteX4153" fmla="*/ 4763007 w 6630249"/>
              <a:gd name="connsiteY4153" fmla="*/ 4878422 h 6750795"/>
              <a:gd name="connsiteX4154" fmla="*/ 4775832 w 6630249"/>
              <a:gd name="connsiteY4154" fmla="*/ 4873292 h 6750795"/>
              <a:gd name="connsiteX4155" fmla="*/ 4760442 w 6630249"/>
              <a:gd name="connsiteY4155" fmla="*/ 4860468 h 6750795"/>
              <a:gd name="connsiteX4156" fmla="*/ 4763007 w 6630249"/>
              <a:gd name="connsiteY4156" fmla="*/ 4819430 h 6750795"/>
              <a:gd name="connsiteX4157" fmla="*/ 4775832 w 6630249"/>
              <a:gd name="connsiteY4157" fmla="*/ 4821994 h 6750795"/>
              <a:gd name="connsiteX4158" fmla="*/ 4780962 w 6630249"/>
              <a:gd name="connsiteY4158" fmla="*/ 4816865 h 6750795"/>
              <a:gd name="connsiteX4159" fmla="*/ 4750183 w 6630249"/>
              <a:gd name="connsiteY4159" fmla="*/ 4793781 h 6750795"/>
              <a:gd name="connsiteX4160" fmla="*/ 4775832 w 6630249"/>
              <a:gd name="connsiteY4160" fmla="*/ 4791216 h 6750795"/>
              <a:gd name="connsiteX4161" fmla="*/ 4770702 w 6630249"/>
              <a:gd name="connsiteY4161" fmla="*/ 4775826 h 6750795"/>
              <a:gd name="connsiteX4162" fmla="*/ 4747618 w 6630249"/>
              <a:gd name="connsiteY4162" fmla="*/ 4780956 h 6750795"/>
              <a:gd name="connsiteX4163" fmla="*/ 4732228 w 6630249"/>
              <a:gd name="connsiteY4163" fmla="*/ 4709139 h 6750795"/>
              <a:gd name="connsiteX4164" fmla="*/ 4752748 w 6630249"/>
              <a:gd name="connsiteY4164" fmla="*/ 4706574 h 6750795"/>
              <a:gd name="connsiteX4165" fmla="*/ 4763007 w 6630249"/>
              <a:gd name="connsiteY4165" fmla="*/ 4752742 h 6750795"/>
              <a:gd name="connsiteX4166" fmla="*/ 4755313 w 6630249"/>
              <a:gd name="connsiteY4166" fmla="*/ 4704009 h 6750795"/>
              <a:gd name="connsiteX4167" fmla="*/ 4773267 w 6630249"/>
              <a:gd name="connsiteY4167" fmla="*/ 4701444 h 6750795"/>
              <a:gd name="connsiteX4168" fmla="*/ 4793786 w 6630249"/>
              <a:gd name="connsiteY4168" fmla="*/ 4727093 h 6750795"/>
              <a:gd name="connsiteX4169" fmla="*/ 4775832 w 6630249"/>
              <a:gd name="connsiteY4169" fmla="*/ 4698879 h 6750795"/>
              <a:gd name="connsiteX4170" fmla="*/ 4796351 w 6630249"/>
              <a:gd name="connsiteY4170" fmla="*/ 4704009 h 6750795"/>
              <a:gd name="connsiteX4171" fmla="*/ 4827130 w 6630249"/>
              <a:gd name="connsiteY4171" fmla="*/ 4691185 h 6750795"/>
              <a:gd name="connsiteX4172" fmla="*/ 4793786 w 6630249"/>
              <a:gd name="connsiteY4172" fmla="*/ 4680925 h 6750795"/>
              <a:gd name="connsiteX4173" fmla="*/ 4806611 w 6630249"/>
              <a:gd name="connsiteY4173" fmla="*/ 4665536 h 6750795"/>
              <a:gd name="connsiteX4174" fmla="*/ 4801481 w 6630249"/>
              <a:gd name="connsiteY4174" fmla="*/ 4650147 h 6750795"/>
              <a:gd name="connsiteX4175" fmla="*/ 4768137 w 6630249"/>
              <a:gd name="connsiteY4175" fmla="*/ 4665536 h 6750795"/>
              <a:gd name="connsiteX4176" fmla="*/ 4760442 w 6630249"/>
              <a:gd name="connsiteY4176" fmla="*/ 4655276 h 6750795"/>
              <a:gd name="connsiteX4177" fmla="*/ 4755313 w 6630249"/>
              <a:gd name="connsiteY4177" fmla="*/ 4680925 h 6750795"/>
              <a:gd name="connsiteX4178" fmla="*/ 4747618 w 6630249"/>
              <a:gd name="connsiteY4178" fmla="*/ 4680925 h 6750795"/>
              <a:gd name="connsiteX4179" fmla="*/ 4742488 w 6630249"/>
              <a:gd name="connsiteY4179" fmla="*/ 4688620 h 6750795"/>
              <a:gd name="connsiteX4180" fmla="*/ 4732228 w 6630249"/>
              <a:gd name="connsiteY4180" fmla="*/ 4686055 h 6750795"/>
              <a:gd name="connsiteX4181" fmla="*/ 4714274 w 6630249"/>
              <a:gd name="connsiteY4181" fmla="*/ 4665536 h 6750795"/>
              <a:gd name="connsiteX4182" fmla="*/ 4721969 w 6630249"/>
              <a:gd name="connsiteY4182" fmla="*/ 4627063 h 6750795"/>
              <a:gd name="connsiteX4183" fmla="*/ 4709145 w 6630249"/>
              <a:gd name="connsiteY4183" fmla="*/ 4632192 h 6750795"/>
              <a:gd name="connsiteX4184" fmla="*/ 4680931 w 6630249"/>
              <a:gd name="connsiteY4184" fmla="*/ 4514207 h 6750795"/>
              <a:gd name="connsiteX4185" fmla="*/ 4716839 w 6630249"/>
              <a:gd name="connsiteY4185" fmla="*/ 4501383 h 6750795"/>
              <a:gd name="connsiteX4186" fmla="*/ 4678366 w 6630249"/>
              <a:gd name="connsiteY4186" fmla="*/ 4480863 h 6750795"/>
              <a:gd name="connsiteX4187" fmla="*/ 4696320 w 6630249"/>
              <a:gd name="connsiteY4187" fmla="*/ 4447520 h 6750795"/>
              <a:gd name="connsiteX4188" fmla="*/ 4688625 w 6630249"/>
              <a:gd name="connsiteY4188" fmla="*/ 4439825 h 6750795"/>
              <a:gd name="connsiteX4189" fmla="*/ 4755313 w 6630249"/>
              <a:gd name="connsiteY4189" fmla="*/ 4419306 h 6750795"/>
              <a:gd name="connsiteX4190" fmla="*/ 4709145 w 6630249"/>
              <a:gd name="connsiteY4190" fmla="*/ 4414176 h 6750795"/>
              <a:gd name="connsiteX4191" fmla="*/ 4750183 w 6630249"/>
              <a:gd name="connsiteY4191" fmla="*/ 4396222 h 6750795"/>
              <a:gd name="connsiteX4192" fmla="*/ 4721969 w 6630249"/>
              <a:gd name="connsiteY4192" fmla="*/ 4398787 h 6750795"/>
              <a:gd name="connsiteX4193" fmla="*/ 4737359 w 6630249"/>
              <a:gd name="connsiteY4193" fmla="*/ 4370573 h 6750795"/>
              <a:gd name="connsiteX4194" fmla="*/ 4711710 w 6630249"/>
              <a:gd name="connsiteY4194" fmla="*/ 4383398 h 6750795"/>
              <a:gd name="connsiteX4195" fmla="*/ 4698885 w 6630249"/>
              <a:gd name="connsiteY4195" fmla="*/ 4406482 h 6750795"/>
              <a:gd name="connsiteX4196" fmla="*/ 4701450 w 6630249"/>
              <a:gd name="connsiteY4196" fmla="*/ 4370573 h 6750795"/>
              <a:gd name="connsiteX4197" fmla="*/ 4719404 w 6630249"/>
              <a:gd name="connsiteY4197" fmla="*/ 4326970 h 6750795"/>
              <a:gd name="connsiteX4198" fmla="*/ 4691190 w 6630249"/>
              <a:gd name="connsiteY4198" fmla="*/ 4375703 h 6750795"/>
              <a:gd name="connsiteX4199" fmla="*/ 4688625 w 6630249"/>
              <a:gd name="connsiteY4199" fmla="*/ 4360314 h 6750795"/>
              <a:gd name="connsiteX4200" fmla="*/ 4668106 w 6630249"/>
              <a:gd name="connsiteY4200" fmla="*/ 4411611 h 6750795"/>
              <a:gd name="connsiteX4201" fmla="*/ 4662976 w 6630249"/>
              <a:gd name="connsiteY4201" fmla="*/ 4373138 h 6750795"/>
              <a:gd name="connsiteX4202" fmla="*/ 4655282 w 6630249"/>
              <a:gd name="connsiteY4202" fmla="*/ 4350054 h 6750795"/>
              <a:gd name="connsiteX4203" fmla="*/ 4652717 w 6630249"/>
              <a:gd name="connsiteY4203" fmla="*/ 4311581 h 6750795"/>
              <a:gd name="connsiteX4204" fmla="*/ 4650152 w 6630249"/>
              <a:gd name="connsiteY4204" fmla="*/ 4221810 h 6750795"/>
              <a:gd name="connsiteX4205" fmla="*/ 4642457 w 6630249"/>
              <a:gd name="connsiteY4205" fmla="*/ 4216680 h 6750795"/>
              <a:gd name="connsiteX4206" fmla="*/ 4634763 w 6630249"/>
              <a:gd name="connsiteY4206" fmla="*/ 4165382 h 6750795"/>
              <a:gd name="connsiteX4207" fmla="*/ 4660412 w 6630249"/>
              <a:gd name="connsiteY4207" fmla="*/ 4160252 h 6750795"/>
              <a:gd name="connsiteX4208" fmla="*/ 4634763 w 6630249"/>
              <a:gd name="connsiteY4208" fmla="*/ 4162817 h 6750795"/>
              <a:gd name="connsiteX4209" fmla="*/ 4655282 w 6630249"/>
              <a:gd name="connsiteY4209" fmla="*/ 4134603 h 6750795"/>
              <a:gd name="connsiteX4210" fmla="*/ 4637327 w 6630249"/>
              <a:gd name="connsiteY4210" fmla="*/ 4147427 h 6750795"/>
              <a:gd name="connsiteX4211" fmla="*/ 4624503 w 6630249"/>
              <a:gd name="connsiteY4211" fmla="*/ 4124343 h 6750795"/>
              <a:gd name="connsiteX4212" fmla="*/ 4624503 w 6630249"/>
              <a:gd name="connsiteY4212" fmla="*/ 4155122 h 6750795"/>
              <a:gd name="connsiteX4213" fmla="*/ 4611679 w 6630249"/>
              <a:gd name="connsiteY4213" fmla="*/ 4147427 h 6750795"/>
              <a:gd name="connsiteX4214" fmla="*/ 4606549 w 6630249"/>
              <a:gd name="connsiteY4214" fmla="*/ 4152557 h 6750795"/>
              <a:gd name="connsiteX4215" fmla="*/ 4621938 w 6630249"/>
              <a:gd name="connsiteY4215" fmla="*/ 4160252 h 6750795"/>
              <a:gd name="connsiteX4216" fmla="*/ 4619373 w 6630249"/>
              <a:gd name="connsiteY4216" fmla="*/ 4178206 h 6750795"/>
              <a:gd name="connsiteX4217" fmla="*/ 4634763 w 6630249"/>
              <a:gd name="connsiteY4217" fmla="*/ 4237199 h 6750795"/>
              <a:gd name="connsiteX4218" fmla="*/ 4627068 w 6630249"/>
              <a:gd name="connsiteY4218" fmla="*/ 4237199 h 6750795"/>
              <a:gd name="connsiteX4219" fmla="*/ 4634763 w 6630249"/>
              <a:gd name="connsiteY4219" fmla="*/ 4255153 h 6750795"/>
              <a:gd name="connsiteX4220" fmla="*/ 4645022 w 6630249"/>
              <a:gd name="connsiteY4220" fmla="*/ 4347489 h 6750795"/>
              <a:gd name="connsiteX4221" fmla="*/ 4655282 w 6630249"/>
              <a:gd name="connsiteY4221" fmla="*/ 4380833 h 6750795"/>
              <a:gd name="connsiteX4222" fmla="*/ 4645022 w 6630249"/>
              <a:gd name="connsiteY4222" fmla="*/ 4398787 h 6750795"/>
              <a:gd name="connsiteX4223" fmla="*/ 4637327 w 6630249"/>
              <a:gd name="connsiteY4223" fmla="*/ 4414176 h 6750795"/>
              <a:gd name="connsiteX4224" fmla="*/ 4619373 w 6630249"/>
              <a:gd name="connsiteY4224" fmla="*/ 4409047 h 6750795"/>
              <a:gd name="connsiteX4225" fmla="*/ 4586030 w 6630249"/>
              <a:gd name="connsiteY4225" fmla="*/ 4437260 h 6750795"/>
              <a:gd name="connsiteX4226" fmla="*/ 4575770 w 6630249"/>
              <a:gd name="connsiteY4226" fmla="*/ 4432131 h 6750795"/>
              <a:gd name="connsiteX4227" fmla="*/ 4583465 w 6630249"/>
              <a:gd name="connsiteY4227" fmla="*/ 4470604 h 6750795"/>
              <a:gd name="connsiteX4228" fmla="*/ 4593724 w 6630249"/>
              <a:gd name="connsiteY4228" fmla="*/ 4478299 h 6750795"/>
              <a:gd name="connsiteX4229" fmla="*/ 4588595 w 6630249"/>
              <a:gd name="connsiteY4229" fmla="*/ 4488558 h 6750795"/>
              <a:gd name="connsiteX4230" fmla="*/ 4501388 w 6630249"/>
              <a:gd name="connsiteY4230" fmla="*/ 4478299 h 6750795"/>
              <a:gd name="connsiteX4231" fmla="*/ 4588595 w 6630249"/>
              <a:gd name="connsiteY4231" fmla="*/ 4498818 h 6750795"/>
              <a:gd name="connsiteX4232" fmla="*/ 4583465 w 6630249"/>
              <a:gd name="connsiteY4232" fmla="*/ 4506512 h 6750795"/>
              <a:gd name="connsiteX4233" fmla="*/ 4598854 w 6630249"/>
              <a:gd name="connsiteY4233" fmla="*/ 4516772 h 6750795"/>
              <a:gd name="connsiteX4234" fmla="*/ 4550121 w 6630249"/>
              <a:gd name="connsiteY4234" fmla="*/ 4632192 h 6750795"/>
              <a:gd name="connsiteX4235" fmla="*/ 4539861 w 6630249"/>
              <a:gd name="connsiteY4235" fmla="*/ 4627063 h 6750795"/>
              <a:gd name="connsiteX4236" fmla="*/ 4534732 w 6630249"/>
              <a:gd name="connsiteY4236" fmla="*/ 4629627 h 6750795"/>
              <a:gd name="connsiteX4237" fmla="*/ 4539861 w 6630249"/>
              <a:gd name="connsiteY4237" fmla="*/ 4642452 h 6750795"/>
              <a:gd name="connsiteX4238" fmla="*/ 4496258 w 6630249"/>
              <a:gd name="connsiteY4238" fmla="*/ 4796345 h 6750795"/>
              <a:gd name="connsiteX4239" fmla="*/ 4485999 w 6630249"/>
              <a:gd name="connsiteY4239" fmla="*/ 4804040 h 6750795"/>
              <a:gd name="connsiteX4240" fmla="*/ 4462915 w 6630249"/>
              <a:gd name="connsiteY4240" fmla="*/ 4909201 h 6750795"/>
              <a:gd name="connsiteX4241" fmla="*/ 4452655 w 6630249"/>
              <a:gd name="connsiteY4241" fmla="*/ 4906636 h 6750795"/>
              <a:gd name="connsiteX4242" fmla="*/ 4457785 w 6630249"/>
              <a:gd name="connsiteY4242" fmla="*/ 4932285 h 6750795"/>
              <a:gd name="connsiteX4243" fmla="*/ 4406487 w 6630249"/>
              <a:gd name="connsiteY4243" fmla="*/ 4993842 h 6750795"/>
              <a:gd name="connsiteX4244" fmla="*/ 4385968 w 6630249"/>
              <a:gd name="connsiteY4244" fmla="*/ 5001537 h 6750795"/>
              <a:gd name="connsiteX4245" fmla="*/ 4378273 w 6630249"/>
              <a:gd name="connsiteY4245" fmla="*/ 4998972 h 6750795"/>
              <a:gd name="connsiteX4246" fmla="*/ 4360319 w 6630249"/>
              <a:gd name="connsiteY4246" fmla="*/ 4998972 h 6750795"/>
              <a:gd name="connsiteX4247" fmla="*/ 4368014 w 6630249"/>
              <a:gd name="connsiteY4247" fmla="*/ 4988712 h 6750795"/>
              <a:gd name="connsiteX4248" fmla="*/ 4362884 w 6630249"/>
              <a:gd name="connsiteY4248" fmla="*/ 4975888 h 6750795"/>
              <a:gd name="connsiteX4249" fmla="*/ 4419312 w 6630249"/>
              <a:gd name="connsiteY4249" fmla="*/ 4898941 h 6750795"/>
              <a:gd name="connsiteX4250" fmla="*/ 4373143 w 6630249"/>
              <a:gd name="connsiteY4250" fmla="*/ 4929720 h 6750795"/>
              <a:gd name="connsiteX4251" fmla="*/ 4350060 w 6630249"/>
              <a:gd name="connsiteY4251" fmla="*/ 4845079 h 6750795"/>
              <a:gd name="connsiteX4252" fmla="*/ 4329540 w 6630249"/>
              <a:gd name="connsiteY4252" fmla="*/ 4924590 h 6750795"/>
              <a:gd name="connsiteX4253" fmla="*/ 4309021 w 6630249"/>
              <a:gd name="connsiteY4253" fmla="*/ 4906636 h 6750795"/>
              <a:gd name="connsiteX4254" fmla="*/ 4306456 w 6630249"/>
              <a:gd name="connsiteY4254" fmla="*/ 4924590 h 6750795"/>
              <a:gd name="connsiteX4255" fmla="*/ 4252594 w 6630249"/>
              <a:gd name="connsiteY4255" fmla="*/ 4896376 h 6750795"/>
              <a:gd name="connsiteX4256" fmla="*/ 4247464 w 6630249"/>
              <a:gd name="connsiteY4256" fmla="*/ 4898941 h 6750795"/>
              <a:gd name="connsiteX4257" fmla="*/ 4321846 w 6630249"/>
              <a:gd name="connsiteY4257" fmla="*/ 4973323 h 6750795"/>
              <a:gd name="connsiteX4258" fmla="*/ 4321846 w 6630249"/>
              <a:gd name="connsiteY4258" fmla="*/ 4981018 h 6750795"/>
              <a:gd name="connsiteX4259" fmla="*/ 4334670 w 6630249"/>
              <a:gd name="connsiteY4259" fmla="*/ 4983583 h 6750795"/>
              <a:gd name="connsiteX4260" fmla="*/ 4321846 w 6630249"/>
              <a:gd name="connsiteY4260" fmla="*/ 4986148 h 6750795"/>
              <a:gd name="connsiteX4261" fmla="*/ 4324411 w 6630249"/>
              <a:gd name="connsiteY4261" fmla="*/ 4993842 h 6750795"/>
              <a:gd name="connsiteX4262" fmla="*/ 4293632 w 6630249"/>
              <a:gd name="connsiteY4262" fmla="*/ 4960499 h 6750795"/>
              <a:gd name="connsiteX4263" fmla="*/ 4201296 w 6630249"/>
              <a:gd name="connsiteY4263" fmla="*/ 4924590 h 6750795"/>
              <a:gd name="connsiteX4264" fmla="*/ 4221815 w 6630249"/>
              <a:gd name="connsiteY4264" fmla="*/ 4968193 h 6750795"/>
              <a:gd name="connsiteX4265" fmla="*/ 4250029 w 6630249"/>
              <a:gd name="connsiteY4265" fmla="*/ 4986148 h 6750795"/>
              <a:gd name="connsiteX4266" fmla="*/ 4257723 w 6630249"/>
              <a:gd name="connsiteY4266" fmla="*/ 4998972 h 6750795"/>
              <a:gd name="connsiteX4267" fmla="*/ 4278242 w 6630249"/>
              <a:gd name="connsiteY4267" fmla="*/ 5004102 h 6750795"/>
              <a:gd name="connsiteX4268" fmla="*/ 4342365 w 6630249"/>
              <a:gd name="connsiteY4268" fmla="*/ 5029751 h 6750795"/>
              <a:gd name="connsiteX4269" fmla="*/ 4342365 w 6630249"/>
              <a:gd name="connsiteY4269" fmla="*/ 5040010 h 6750795"/>
              <a:gd name="connsiteX4270" fmla="*/ 4357754 w 6630249"/>
              <a:gd name="connsiteY4270" fmla="*/ 5040010 h 6750795"/>
              <a:gd name="connsiteX4271" fmla="*/ 4370579 w 6630249"/>
              <a:gd name="connsiteY4271" fmla="*/ 5055400 h 6750795"/>
              <a:gd name="connsiteX4272" fmla="*/ 4355189 w 6630249"/>
              <a:gd name="connsiteY4272" fmla="*/ 5057964 h 6750795"/>
              <a:gd name="connsiteX4273" fmla="*/ 4370579 w 6630249"/>
              <a:gd name="connsiteY4273" fmla="*/ 5068224 h 6750795"/>
              <a:gd name="connsiteX4274" fmla="*/ 4337235 w 6630249"/>
              <a:gd name="connsiteY4274" fmla="*/ 5073354 h 6750795"/>
              <a:gd name="connsiteX4275" fmla="*/ 4319281 w 6630249"/>
              <a:gd name="connsiteY4275" fmla="*/ 5065659 h 6750795"/>
              <a:gd name="connsiteX4276" fmla="*/ 4265418 w 6630249"/>
              <a:gd name="connsiteY4276" fmla="*/ 5101568 h 6750795"/>
              <a:gd name="connsiteX4277" fmla="*/ 4291067 w 6630249"/>
              <a:gd name="connsiteY4277" fmla="*/ 5109262 h 6750795"/>
              <a:gd name="connsiteX4278" fmla="*/ 4319281 w 6630249"/>
              <a:gd name="connsiteY4278" fmla="*/ 5099003 h 6750795"/>
              <a:gd name="connsiteX4279" fmla="*/ 4350060 w 6630249"/>
              <a:gd name="connsiteY4279" fmla="*/ 5078484 h 6750795"/>
              <a:gd name="connsiteX4280" fmla="*/ 4378273 w 6630249"/>
              <a:gd name="connsiteY4280" fmla="*/ 5073354 h 6750795"/>
              <a:gd name="connsiteX4281" fmla="*/ 4380838 w 6630249"/>
              <a:gd name="connsiteY4281" fmla="*/ 5093873 h 6750795"/>
              <a:gd name="connsiteX4282" fmla="*/ 4370579 w 6630249"/>
              <a:gd name="connsiteY4282" fmla="*/ 5101568 h 6750795"/>
              <a:gd name="connsiteX4283" fmla="*/ 4347494 w 6630249"/>
              <a:gd name="connsiteY4283" fmla="*/ 5104132 h 6750795"/>
              <a:gd name="connsiteX4284" fmla="*/ 4360319 w 6630249"/>
              <a:gd name="connsiteY4284" fmla="*/ 5111827 h 6750795"/>
              <a:gd name="connsiteX4285" fmla="*/ 4380838 w 6630249"/>
              <a:gd name="connsiteY4285" fmla="*/ 5137476 h 6750795"/>
              <a:gd name="connsiteX4286" fmla="*/ 4411617 w 6630249"/>
              <a:gd name="connsiteY4286" fmla="*/ 5127217 h 6750795"/>
              <a:gd name="connsiteX4287" fmla="*/ 4416747 w 6630249"/>
              <a:gd name="connsiteY4287" fmla="*/ 5150301 h 6750795"/>
              <a:gd name="connsiteX4288" fmla="*/ 4421877 w 6630249"/>
              <a:gd name="connsiteY4288" fmla="*/ 5155430 h 6750795"/>
              <a:gd name="connsiteX4289" fmla="*/ 4424441 w 6630249"/>
              <a:gd name="connsiteY4289" fmla="*/ 5286240 h 6750795"/>
              <a:gd name="connsiteX4290" fmla="*/ 4419312 w 6630249"/>
              <a:gd name="connsiteY4290" fmla="*/ 5291370 h 6750795"/>
              <a:gd name="connsiteX4291" fmla="*/ 4403922 w 6630249"/>
              <a:gd name="connsiteY4291" fmla="*/ 5288805 h 6750795"/>
              <a:gd name="connsiteX4292" fmla="*/ 4401357 w 6630249"/>
              <a:gd name="connsiteY4292" fmla="*/ 5306759 h 6750795"/>
              <a:gd name="connsiteX4293" fmla="*/ 4393663 w 6630249"/>
              <a:gd name="connsiteY4293" fmla="*/ 5288805 h 6750795"/>
              <a:gd name="connsiteX4294" fmla="*/ 4398792 w 6630249"/>
              <a:gd name="connsiteY4294" fmla="*/ 5278545 h 6750795"/>
              <a:gd name="connsiteX4295" fmla="*/ 4391098 w 6630249"/>
              <a:gd name="connsiteY4295" fmla="*/ 5273416 h 6750795"/>
              <a:gd name="connsiteX4296" fmla="*/ 4411617 w 6630249"/>
              <a:gd name="connsiteY4296" fmla="*/ 5245202 h 6750795"/>
              <a:gd name="connsiteX4297" fmla="*/ 4393663 w 6630249"/>
              <a:gd name="connsiteY4297" fmla="*/ 5237507 h 6750795"/>
              <a:gd name="connsiteX4298" fmla="*/ 4388533 w 6630249"/>
              <a:gd name="connsiteY4298" fmla="*/ 5168255 h 6750795"/>
              <a:gd name="connsiteX4299" fmla="*/ 4380838 w 6630249"/>
              <a:gd name="connsiteY4299" fmla="*/ 5191339 h 6750795"/>
              <a:gd name="connsiteX4300" fmla="*/ 4360319 w 6630249"/>
              <a:gd name="connsiteY4300" fmla="*/ 5168255 h 6750795"/>
              <a:gd name="connsiteX4301" fmla="*/ 4352625 w 6630249"/>
              <a:gd name="connsiteY4301" fmla="*/ 5181079 h 6750795"/>
              <a:gd name="connsiteX4302" fmla="*/ 4342365 w 6630249"/>
              <a:gd name="connsiteY4302" fmla="*/ 5175950 h 6750795"/>
              <a:gd name="connsiteX4303" fmla="*/ 4342365 w 6630249"/>
              <a:gd name="connsiteY4303" fmla="*/ 5216988 h 6750795"/>
              <a:gd name="connsiteX4304" fmla="*/ 4296197 w 6630249"/>
              <a:gd name="connsiteY4304" fmla="*/ 5191339 h 6750795"/>
              <a:gd name="connsiteX4305" fmla="*/ 4296197 w 6630249"/>
              <a:gd name="connsiteY4305" fmla="*/ 5209293 h 6750795"/>
              <a:gd name="connsiteX4306" fmla="*/ 4362884 w 6630249"/>
              <a:gd name="connsiteY4306" fmla="*/ 5273416 h 6750795"/>
              <a:gd name="connsiteX4307" fmla="*/ 4373143 w 6630249"/>
              <a:gd name="connsiteY4307" fmla="*/ 5283675 h 6750795"/>
              <a:gd name="connsiteX4308" fmla="*/ 4368014 w 6630249"/>
              <a:gd name="connsiteY4308" fmla="*/ 5293935 h 6750795"/>
              <a:gd name="connsiteX4309" fmla="*/ 4288502 w 6630249"/>
              <a:gd name="connsiteY4309" fmla="*/ 5229812 h 6750795"/>
              <a:gd name="connsiteX4310" fmla="*/ 4296197 w 6630249"/>
              <a:gd name="connsiteY4310" fmla="*/ 5227247 h 6750795"/>
              <a:gd name="connsiteX4311" fmla="*/ 4275678 w 6630249"/>
              <a:gd name="connsiteY4311" fmla="*/ 5216988 h 6750795"/>
              <a:gd name="connsiteX4312" fmla="*/ 4293632 w 6630249"/>
              <a:gd name="connsiteY4312" fmla="*/ 5199033 h 6750795"/>
              <a:gd name="connsiteX4313" fmla="*/ 4278242 w 6630249"/>
              <a:gd name="connsiteY4313" fmla="*/ 5199033 h 6750795"/>
              <a:gd name="connsiteX4314" fmla="*/ 4280807 w 6630249"/>
              <a:gd name="connsiteY4314" fmla="*/ 5191339 h 6750795"/>
              <a:gd name="connsiteX4315" fmla="*/ 4252594 w 6630249"/>
              <a:gd name="connsiteY4315" fmla="*/ 5219553 h 6750795"/>
              <a:gd name="connsiteX4316" fmla="*/ 4242334 w 6630249"/>
              <a:gd name="connsiteY4316" fmla="*/ 5224682 h 6750795"/>
              <a:gd name="connsiteX4317" fmla="*/ 4239769 w 6630249"/>
              <a:gd name="connsiteY4317" fmla="*/ 5104132 h 6750795"/>
              <a:gd name="connsiteX4318" fmla="*/ 4250029 w 6630249"/>
              <a:gd name="connsiteY4318" fmla="*/ 5104132 h 6750795"/>
              <a:gd name="connsiteX4319" fmla="*/ 4247464 w 6630249"/>
              <a:gd name="connsiteY4319" fmla="*/ 5096438 h 6750795"/>
              <a:gd name="connsiteX4320" fmla="*/ 4255159 w 6630249"/>
              <a:gd name="connsiteY4320" fmla="*/ 5086178 h 6750795"/>
              <a:gd name="connsiteX4321" fmla="*/ 4247464 w 6630249"/>
              <a:gd name="connsiteY4321" fmla="*/ 5078484 h 6750795"/>
              <a:gd name="connsiteX4322" fmla="*/ 4239769 w 6630249"/>
              <a:gd name="connsiteY4322" fmla="*/ 5088743 h 6750795"/>
              <a:gd name="connsiteX4323" fmla="*/ 4232074 w 6630249"/>
              <a:gd name="connsiteY4323" fmla="*/ 5086178 h 6750795"/>
              <a:gd name="connsiteX4324" fmla="*/ 4226945 w 6630249"/>
              <a:gd name="connsiteY4324" fmla="*/ 5104132 h 6750795"/>
              <a:gd name="connsiteX4325" fmla="*/ 4232074 w 6630249"/>
              <a:gd name="connsiteY4325" fmla="*/ 5111827 h 6750795"/>
              <a:gd name="connsiteX4326" fmla="*/ 4237204 w 6630249"/>
              <a:gd name="connsiteY4326" fmla="*/ 5127217 h 6750795"/>
              <a:gd name="connsiteX4327" fmla="*/ 4229510 w 6630249"/>
              <a:gd name="connsiteY4327" fmla="*/ 5175950 h 6750795"/>
              <a:gd name="connsiteX4328" fmla="*/ 4219250 w 6630249"/>
              <a:gd name="connsiteY4328" fmla="*/ 5168255 h 6750795"/>
              <a:gd name="connsiteX4329" fmla="*/ 4216685 w 6630249"/>
              <a:gd name="connsiteY4329" fmla="*/ 5191339 h 6750795"/>
              <a:gd name="connsiteX4330" fmla="*/ 4232074 w 6630249"/>
              <a:gd name="connsiteY4330" fmla="*/ 5209293 h 6750795"/>
              <a:gd name="connsiteX4331" fmla="*/ 4235280 w 6630249"/>
              <a:gd name="connsiteY4331" fmla="*/ 5234301 h 6750795"/>
              <a:gd name="connsiteX4332" fmla="*/ 4234904 w 6630249"/>
              <a:gd name="connsiteY4332" fmla="*/ 5246725 h 6750795"/>
              <a:gd name="connsiteX4333" fmla="*/ 4250349 w 6630249"/>
              <a:gd name="connsiteY4333" fmla="*/ 5241034 h 6750795"/>
              <a:gd name="connsiteX4334" fmla="*/ 4270547 w 6630249"/>
              <a:gd name="connsiteY4334" fmla="*/ 5240072 h 6750795"/>
              <a:gd name="connsiteX4335" fmla="*/ 4375708 w 6630249"/>
              <a:gd name="connsiteY4335" fmla="*/ 5324714 h 6750795"/>
              <a:gd name="connsiteX4336" fmla="*/ 4337235 w 6630249"/>
              <a:gd name="connsiteY4336" fmla="*/ 5352928 h 6750795"/>
              <a:gd name="connsiteX4337" fmla="*/ 4370578 w 6630249"/>
              <a:gd name="connsiteY4337" fmla="*/ 5332409 h 6750795"/>
              <a:gd name="connsiteX4338" fmla="*/ 4398792 w 6630249"/>
              <a:gd name="connsiteY4338" fmla="*/ 5350363 h 6750795"/>
              <a:gd name="connsiteX4339" fmla="*/ 4398792 w 6630249"/>
              <a:gd name="connsiteY4339" fmla="*/ 5358058 h 6750795"/>
              <a:gd name="connsiteX4340" fmla="*/ 4409052 w 6630249"/>
              <a:gd name="connsiteY4340" fmla="*/ 5376012 h 6750795"/>
              <a:gd name="connsiteX4341" fmla="*/ 4414181 w 6630249"/>
              <a:gd name="connsiteY4341" fmla="*/ 5452959 h 6750795"/>
              <a:gd name="connsiteX4342" fmla="*/ 4409052 w 6630249"/>
              <a:gd name="connsiteY4342" fmla="*/ 5463219 h 6750795"/>
              <a:gd name="connsiteX4343" fmla="*/ 4416746 w 6630249"/>
              <a:gd name="connsiteY4343" fmla="*/ 5473478 h 6750795"/>
              <a:gd name="connsiteX4344" fmla="*/ 4421876 w 6630249"/>
              <a:gd name="connsiteY4344" fmla="*/ 5542730 h 6750795"/>
              <a:gd name="connsiteX4345" fmla="*/ 4432136 w 6630249"/>
              <a:gd name="connsiteY4345" fmla="*/ 5601723 h 6750795"/>
              <a:gd name="connsiteX4346" fmla="*/ 4414181 w 6630249"/>
              <a:gd name="connsiteY4346" fmla="*/ 5596593 h 6750795"/>
              <a:gd name="connsiteX4347" fmla="*/ 4406487 w 6630249"/>
              <a:gd name="connsiteY4347" fmla="*/ 5588899 h 6750795"/>
              <a:gd name="connsiteX4348" fmla="*/ 4419311 w 6630249"/>
              <a:gd name="connsiteY4348" fmla="*/ 5552990 h 6750795"/>
              <a:gd name="connsiteX4349" fmla="*/ 4391097 w 6630249"/>
              <a:gd name="connsiteY4349" fmla="*/ 5581204 h 6750795"/>
              <a:gd name="connsiteX4350" fmla="*/ 4393662 w 6630249"/>
              <a:gd name="connsiteY4350" fmla="*/ 5552990 h 6750795"/>
              <a:gd name="connsiteX4351" fmla="*/ 4380838 w 6630249"/>
              <a:gd name="connsiteY4351" fmla="*/ 5578639 h 6750795"/>
              <a:gd name="connsiteX4352" fmla="*/ 4375708 w 6630249"/>
              <a:gd name="connsiteY4352" fmla="*/ 5601723 h 6750795"/>
              <a:gd name="connsiteX4353" fmla="*/ 4360318 w 6630249"/>
              <a:gd name="connsiteY4353" fmla="*/ 5614547 h 6750795"/>
              <a:gd name="connsiteX4354" fmla="*/ 4360318 w 6630249"/>
              <a:gd name="connsiteY4354" fmla="*/ 5573509 h 6750795"/>
              <a:gd name="connsiteX4355" fmla="*/ 4355189 w 6630249"/>
              <a:gd name="connsiteY4355" fmla="*/ 5506822 h 6750795"/>
              <a:gd name="connsiteX4356" fmla="*/ 4370578 w 6630249"/>
              <a:gd name="connsiteY4356" fmla="*/ 5478608 h 6750795"/>
              <a:gd name="connsiteX4357" fmla="*/ 4350059 w 6630249"/>
              <a:gd name="connsiteY4357" fmla="*/ 5483738 h 6750795"/>
              <a:gd name="connsiteX4358" fmla="*/ 4355189 w 6630249"/>
              <a:gd name="connsiteY4358" fmla="*/ 5411921 h 6750795"/>
              <a:gd name="connsiteX4359" fmla="*/ 4329540 w 6630249"/>
              <a:gd name="connsiteY4359" fmla="*/ 5440135 h 6750795"/>
              <a:gd name="connsiteX4360" fmla="*/ 4309021 w 6630249"/>
              <a:gd name="connsiteY4360" fmla="*/ 5419615 h 6750795"/>
              <a:gd name="connsiteX4361" fmla="*/ 4303891 w 6630249"/>
              <a:gd name="connsiteY4361" fmla="*/ 5424745 h 6750795"/>
              <a:gd name="connsiteX4362" fmla="*/ 4324410 w 6630249"/>
              <a:gd name="connsiteY4362" fmla="*/ 5455524 h 6750795"/>
              <a:gd name="connsiteX4363" fmla="*/ 4301326 w 6630249"/>
              <a:gd name="connsiteY4363" fmla="*/ 5460654 h 6750795"/>
              <a:gd name="connsiteX4364" fmla="*/ 4332105 w 6630249"/>
              <a:gd name="connsiteY4364" fmla="*/ 5468348 h 6750795"/>
              <a:gd name="connsiteX4365" fmla="*/ 4344929 w 6630249"/>
              <a:gd name="connsiteY4365" fmla="*/ 5499127 h 6750795"/>
              <a:gd name="connsiteX4366" fmla="*/ 4334670 w 6630249"/>
              <a:gd name="connsiteY4366" fmla="*/ 5506822 h 6750795"/>
              <a:gd name="connsiteX4367" fmla="*/ 4347494 w 6630249"/>
              <a:gd name="connsiteY4367" fmla="*/ 5509387 h 6750795"/>
              <a:gd name="connsiteX4368" fmla="*/ 4352624 w 6630249"/>
              <a:gd name="connsiteY4368" fmla="*/ 5647891 h 6750795"/>
              <a:gd name="connsiteX4369" fmla="*/ 4334670 w 6630249"/>
              <a:gd name="connsiteY4369" fmla="*/ 5609417 h 6750795"/>
              <a:gd name="connsiteX4370" fmla="*/ 4316715 w 6630249"/>
              <a:gd name="connsiteY4370" fmla="*/ 5552990 h 6750795"/>
              <a:gd name="connsiteX4371" fmla="*/ 4273112 w 6630249"/>
              <a:gd name="connsiteY4371" fmla="*/ 5460654 h 6750795"/>
              <a:gd name="connsiteX4372" fmla="*/ 4275677 w 6630249"/>
              <a:gd name="connsiteY4372" fmla="*/ 5450394 h 6750795"/>
              <a:gd name="connsiteX4373" fmla="*/ 4267983 w 6630249"/>
              <a:gd name="connsiteY4373" fmla="*/ 5447829 h 6750795"/>
              <a:gd name="connsiteX4374" fmla="*/ 4252593 w 6630249"/>
              <a:gd name="connsiteY4374" fmla="*/ 5401661 h 6750795"/>
              <a:gd name="connsiteX4375" fmla="*/ 4248986 w 6630249"/>
              <a:gd name="connsiteY4375" fmla="*/ 5386975 h 6750795"/>
              <a:gd name="connsiteX4376" fmla="*/ 4247464 w 6630249"/>
              <a:gd name="connsiteY4376" fmla="*/ 5388836 h 6750795"/>
              <a:gd name="connsiteX4377" fmla="*/ 4237204 w 6630249"/>
              <a:gd name="connsiteY4377" fmla="*/ 5340103 h 6750795"/>
              <a:gd name="connsiteX4378" fmla="*/ 4221815 w 6630249"/>
              <a:gd name="connsiteY4378" fmla="*/ 5342668 h 6750795"/>
              <a:gd name="connsiteX4379" fmla="*/ 4180776 w 6630249"/>
              <a:gd name="connsiteY4379" fmla="*/ 5252896 h 6750795"/>
              <a:gd name="connsiteX4380" fmla="*/ 4160257 w 6630249"/>
              <a:gd name="connsiteY4380" fmla="*/ 5196469 h 6750795"/>
              <a:gd name="connsiteX4381" fmla="*/ 4152563 w 6630249"/>
              <a:gd name="connsiteY4381" fmla="*/ 5196469 h 6750795"/>
              <a:gd name="connsiteX4382" fmla="*/ 4129478 w 6630249"/>
              <a:gd name="connsiteY4382" fmla="*/ 5091308 h 6750795"/>
              <a:gd name="connsiteX4383" fmla="*/ 4121784 w 6630249"/>
              <a:gd name="connsiteY4383" fmla="*/ 5096438 h 6750795"/>
              <a:gd name="connsiteX4384" fmla="*/ 4103830 w 6630249"/>
              <a:gd name="connsiteY4384" fmla="*/ 5027186 h 6750795"/>
              <a:gd name="connsiteX4385" fmla="*/ 4098700 w 6630249"/>
              <a:gd name="connsiteY4385" fmla="*/ 5019491 h 6750795"/>
              <a:gd name="connsiteX4386" fmla="*/ 4093570 w 6630249"/>
              <a:gd name="connsiteY4386" fmla="*/ 4924590 h 6750795"/>
              <a:gd name="connsiteX4387" fmla="*/ 4096135 w 6630249"/>
              <a:gd name="connsiteY4387" fmla="*/ 4839948 h 6750795"/>
              <a:gd name="connsiteX4388" fmla="*/ 4101265 w 6630249"/>
              <a:gd name="connsiteY4388" fmla="*/ 4829689 h 6750795"/>
              <a:gd name="connsiteX4389" fmla="*/ 4093570 w 6630249"/>
              <a:gd name="connsiteY4389" fmla="*/ 4827124 h 6750795"/>
              <a:gd name="connsiteX4390" fmla="*/ 4088440 w 6630249"/>
              <a:gd name="connsiteY4390" fmla="*/ 4786086 h 6750795"/>
              <a:gd name="connsiteX4391" fmla="*/ 4111524 w 6630249"/>
              <a:gd name="connsiteY4391" fmla="*/ 4793781 h 6750795"/>
              <a:gd name="connsiteX4392" fmla="*/ 4088440 w 6630249"/>
              <a:gd name="connsiteY4392" fmla="*/ 4780956 h 6750795"/>
              <a:gd name="connsiteX4393" fmla="*/ 4101265 w 6630249"/>
              <a:gd name="connsiteY4393" fmla="*/ 4773261 h 6750795"/>
              <a:gd name="connsiteX4394" fmla="*/ 4124349 w 6630249"/>
              <a:gd name="connsiteY4394" fmla="*/ 4763002 h 6750795"/>
              <a:gd name="connsiteX4395" fmla="*/ 4103830 w 6630249"/>
              <a:gd name="connsiteY4395" fmla="*/ 4760437 h 6750795"/>
              <a:gd name="connsiteX4396" fmla="*/ 4108960 w 6630249"/>
              <a:gd name="connsiteY4396" fmla="*/ 4727093 h 6750795"/>
              <a:gd name="connsiteX4397" fmla="*/ 4091005 w 6630249"/>
              <a:gd name="connsiteY4397" fmla="*/ 4750177 h 6750795"/>
              <a:gd name="connsiteX4398" fmla="*/ 4083311 w 6630249"/>
              <a:gd name="connsiteY4398" fmla="*/ 4734788 h 6750795"/>
              <a:gd name="connsiteX4399" fmla="*/ 4080746 w 6630249"/>
              <a:gd name="connsiteY4399" fmla="*/ 4752742 h 6750795"/>
              <a:gd name="connsiteX4400" fmla="*/ 4078181 w 6630249"/>
              <a:gd name="connsiteY4400" fmla="*/ 4778391 h 6750795"/>
              <a:gd name="connsiteX4401" fmla="*/ 4062791 w 6630249"/>
              <a:gd name="connsiteY4401" fmla="*/ 4773261 h 6750795"/>
              <a:gd name="connsiteX4402" fmla="*/ 4073051 w 6630249"/>
              <a:gd name="connsiteY4402" fmla="*/ 4780956 h 6750795"/>
              <a:gd name="connsiteX4403" fmla="*/ 4078181 w 6630249"/>
              <a:gd name="connsiteY4403" fmla="*/ 4878422 h 6750795"/>
              <a:gd name="connsiteX4404" fmla="*/ 4080746 w 6630249"/>
              <a:gd name="connsiteY4404" fmla="*/ 4937414 h 6750795"/>
              <a:gd name="connsiteX4405" fmla="*/ 4070486 w 6630249"/>
              <a:gd name="connsiteY4405" fmla="*/ 4919460 h 6750795"/>
              <a:gd name="connsiteX4406" fmla="*/ 4060226 w 6630249"/>
              <a:gd name="connsiteY4406" fmla="*/ 4939980 h 6750795"/>
              <a:gd name="connsiteX4407" fmla="*/ 4083311 w 6630249"/>
              <a:gd name="connsiteY4407" fmla="*/ 5022056 h 6750795"/>
              <a:gd name="connsiteX4408" fmla="*/ 4073051 w 6630249"/>
              <a:gd name="connsiteY4408" fmla="*/ 5045140 h 6750795"/>
              <a:gd name="connsiteX4409" fmla="*/ 4093570 w 6630249"/>
              <a:gd name="connsiteY4409" fmla="*/ 5068224 h 6750795"/>
              <a:gd name="connsiteX4410" fmla="*/ 4101265 w 6630249"/>
              <a:gd name="connsiteY4410" fmla="*/ 5088743 h 6750795"/>
              <a:gd name="connsiteX4411" fmla="*/ 4121784 w 6630249"/>
              <a:gd name="connsiteY4411" fmla="*/ 5150301 h 6750795"/>
              <a:gd name="connsiteX4412" fmla="*/ 4116654 w 6630249"/>
              <a:gd name="connsiteY4412" fmla="*/ 5155430 h 6750795"/>
              <a:gd name="connsiteX4413" fmla="*/ 4175647 w 6630249"/>
              <a:gd name="connsiteY4413" fmla="*/ 5288805 h 6750795"/>
              <a:gd name="connsiteX4414" fmla="*/ 4167952 w 6630249"/>
              <a:gd name="connsiteY4414" fmla="*/ 5296499 h 6750795"/>
              <a:gd name="connsiteX4415" fmla="*/ 4203861 w 6630249"/>
              <a:gd name="connsiteY4415" fmla="*/ 5342668 h 6750795"/>
              <a:gd name="connsiteX4416" fmla="*/ 4173082 w 6630249"/>
              <a:gd name="connsiteY4416" fmla="*/ 5386271 h 6750795"/>
              <a:gd name="connsiteX4417" fmla="*/ 4191036 w 6630249"/>
              <a:gd name="connsiteY4417" fmla="*/ 5373446 h 6750795"/>
              <a:gd name="connsiteX4418" fmla="*/ 4196166 w 6630249"/>
              <a:gd name="connsiteY4418" fmla="*/ 5388836 h 6750795"/>
              <a:gd name="connsiteX4419" fmla="*/ 4178212 w 6630249"/>
              <a:gd name="connsiteY4419" fmla="*/ 5391400 h 6750795"/>
              <a:gd name="connsiteX4420" fmla="*/ 4198731 w 6630249"/>
              <a:gd name="connsiteY4420" fmla="*/ 5406790 h 6750795"/>
              <a:gd name="connsiteX4421" fmla="*/ 4196166 w 6630249"/>
              <a:gd name="connsiteY4421" fmla="*/ 5417049 h 6750795"/>
              <a:gd name="connsiteX4422" fmla="*/ 4216685 w 6630249"/>
              <a:gd name="connsiteY4422" fmla="*/ 5404225 h 6750795"/>
              <a:gd name="connsiteX4423" fmla="*/ 4237204 w 6630249"/>
              <a:gd name="connsiteY4423" fmla="*/ 5435004 h 6750795"/>
              <a:gd name="connsiteX4424" fmla="*/ 4244899 w 6630249"/>
              <a:gd name="connsiteY4424" fmla="*/ 5435004 h 6750795"/>
              <a:gd name="connsiteX4425" fmla="*/ 4293632 w 6630249"/>
              <a:gd name="connsiteY4425" fmla="*/ 5550424 h 6750795"/>
              <a:gd name="connsiteX4426" fmla="*/ 4311586 w 6630249"/>
              <a:gd name="connsiteY4426" fmla="*/ 5586332 h 6750795"/>
              <a:gd name="connsiteX4427" fmla="*/ 4303891 w 6630249"/>
              <a:gd name="connsiteY4427" fmla="*/ 5591462 h 6750795"/>
              <a:gd name="connsiteX4428" fmla="*/ 4309021 w 6630249"/>
              <a:gd name="connsiteY4428" fmla="*/ 5617111 h 6750795"/>
              <a:gd name="connsiteX4429" fmla="*/ 4293632 w 6630249"/>
              <a:gd name="connsiteY4429" fmla="*/ 5609416 h 6750795"/>
              <a:gd name="connsiteX4430" fmla="*/ 4306456 w 6630249"/>
              <a:gd name="connsiteY4430" fmla="*/ 5645325 h 6750795"/>
              <a:gd name="connsiteX4431" fmla="*/ 4324411 w 6630249"/>
              <a:gd name="connsiteY4431" fmla="*/ 5632501 h 6750795"/>
              <a:gd name="connsiteX4432" fmla="*/ 4329540 w 6630249"/>
              <a:gd name="connsiteY4432" fmla="*/ 5635065 h 6750795"/>
              <a:gd name="connsiteX4433" fmla="*/ 4324411 w 6630249"/>
              <a:gd name="connsiteY4433" fmla="*/ 5650455 h 6750795"/>
              <a:gd name="connsiteX4434" fmla="*/ 4329540 w 6630249"/>
              <a:gd name="connsiteY4434" fmla="*/ 5655584 h 6750795"/>
              <a:gd name="connsiteX4435" fmla="*/ 4339800 w 6630249"/>
              <a:gd name="connsiteY4435" fmla="*/ 5676104 h 6750795"/>
              <a:gd name="connsiteX4436" fmla="*/ 4355189 w 6630249"/>
              <a:gd name="connsiteY4436" fmla="*/ 5729967 h 6750795"/>
              <a:gd name="connsiteX4437" fmla="*/ 4344930 w 6630249"/>
              <a:gd name="connsiteY4437" fmla="*/ 5724836 h 6750795"/>
              <a:gd name="connsiteX4438" fmla="*/ 4326976 w 6630249"/>
              <a:gd name="connsiteY4438" fmla="*/ 5742791 h 6750795"/>
              <a:gd name="connsiteX4439" fmla="*/ 4329540 w 6630249"/>
              <a:gd name="connsiteY4439" fmla="*/ 5768440 h 6750795"/>
              <a:gd name="connsiteX4440" fmla="*/ 4319281 w 6630249"/>
              <a:gd name="connsiteY4440" fmla="*/ 5768440 h 6750795"/>
              <a:gd name="connsiteX4441" fmla="*/ 4332105 w 6630249"/>
              <a:gd name="connsiteY4441" fmla="*/ 5786394 h 6750795"/>
              <a:gd name="connsiteX4442" fmla="*/ 4319281 w 6630249"/>
              <a:gd name="connsiteY4442" fmla="*/ 5788959 h 6750795"/>
              <a:gd name="connsiteX4443" fmla="*/ 4316716 w 6630249"/>
              <a:gd name="connsiteY4443" fmla="*/ 5773570 h 6750795"/>
              <a:gd name="connsiteX4444" fmla="*/ 4309021 w 6630249"/>
              <a:gd name="connsiteY4444" fmla="*/ 5778699 h 6750795"/>
              <a:gd name="connsiteX4445" fmla="*/ 4303891 w 6630249"/>
              <a:gd name="connsiteY4445" fmla="*/ 5771005 h 6750795"/>
              <a:gd name="connsiteX4446" fmla="*/ 4288502 w 6630249"/>
              <a:gd name="connsiteY4446" fmla="*/ 5773570 h 6750795"/>
              <a:gd name="connsiteX4447" fmla="*/ 4291067 w 6630249"/>
              <a:gd name="connsiteY4447" fmla="*/ 5804348 h 6750795"/>
              <a:gd name="connsiteX4448" fmla="*/ 4280807 w 6630249"/>
              <a:gd name="connsiteY4448" fmla="*/ 5801783 h 6750795"/>
              <a:gd name="connsiteX4449" fmla="*/ 4293632 w 6630249"/>
              <a:gd name="connsiteY4449" fmla="*/ 5819738 h 6750795"/>
              <a:gd name="connsiteX4450" fmla="*/ 4260288 w 6630249"/>
              <a:gd name="connsiteY4450" fmla="*/ 5765875 h 6750795"/>
              <a:gd name="connsiteX4451" fmla="*/ 4250029 w 6630249"/>
              <a:gd name="connsiteY4451" fmla="*/ 5763310 h 6750795"/>
              <a:gd name="connsiteX4452" fmla="*/ 4203861 w 6630249"/>
              <a:gd name="connsiteY4452" fmla="*/ 5683798 h 6750795"/>
              <a:gd name="connsiteX4453" fmla="*/ 4208990 w 6630249"/>
              <a:gd name="connsiteY4453" fmla="*/ 5670974 h 6750795"/>
              <a:gd name="connsiteX4454" fmla="*/ 4198731 w 6630249"/>
              <a:gd name="connsiteY4454" fmla="*/ 5673539 h 6750795"/>
              <a:gd name="connsiteX4455" fmla="*/ 4152563 w 6630249"/>
              <a:gd name="connsiteY4455" fmla="*/ 5609416 h 6750795"/>
              <a:gd name="connsiteX4456" fmla="*/ 4091005 w 6630249"/>
              <a:gd name="connsiteY4456" fmla="*/ 5529905 h 6750795"/>
              <a:gd name="connsiteX4457" fmla="*/ 4119219 w 6630249"/>
              <a:gd name="connsiteY4457" fmla="*/ 5517080 h 6750795"/>
              <a:gd name="connsiteX4458" fmla="*/ 4106395 w 6630249"/>
              <a:gd name="connsiteY4458" fmla="*/ 5509386 h 6750795"/>
              <a:gd name="connsiteX4459" fmla="*/ 4134609 w 6630249"/>
              <a:gd name="connsiteY4459" fmla="*/ 5496561 h 6750795"/>
              <a:gd name="connsiteX4460" fmla="*/ 4132043 w 6630249"/>
              <a:gd name="connsiteY4460" fmla="*/ 5488866 h 6750795"/>
              <a:gd name="connsiteX4461" fmla="*/ 4144868 w 6630249"/>
              <a:gd name="connsiteY4461" fmla="*/ 5481172 h 6750795"/>
              <a:gd name="connsiteX4462" fmla="*/ 4134609 w 6630249"/>
              <a:gd name="connsiteY4462" fmla="*/ 5478607 h 6750795"/>
              <a:gd name="connsiteX4463" fmla="*/ 4137173 w 6630249"/>
              <a:gd name="connsiteY4463" fmla="*/ 5465783 h 6750795"/>
              <a:gd name="connsiteX4464" fmla="*/ 4121784 w 6630249"/>
              <a:gd name="connsiteY4464" fmla="*/ 5468347 h 6750795"/>
              <a:gd name="connsiteX4465" fmla="*/ 4119219 w 6630249"/>
              <a:gd name="connsiteY4465" fmla="*/ 5458088 h 6750795"/>
              <a:gd name="connsiteX4466" fmla="*/ 4103830 w 6630249"/>
              <a:gd name="connsiteY4466" fmla="*/ 5478607 h 6750795"/>
              <a:gd name="connsiteX4467" fmla="*/ 4093570 w 6630249"/>
              <a:gd name="connsiteY4467" fmla="*/ 5455523 h 6750795"/>
              <a:gd name="connsiteX4468" fmla="*/ 4096135 w 6630249"/>
              <a:gd name="connsiteY4468" fmla="*/ 5496561 h 6750795"/>
              <a:gd name="connsiteX4469" fmla="*/ 4088440 w 6630249"/>
              <a:gd name="connsiteY4469" fmla="*/ 5493996 h 6750795"/>
              <a:gd name="connsiteX4470" fmla="*/ 4080746 w 6630249"/>
              <a:gd name="connsiteY4470" fmla="*/ 5511951 h 6750795"/>
              <a:gd name="connsiteX4471" fmla="*/ 4080746 w 6630249"/>
              <a:gd name="connsiteY4471" fmla="*/ 5522210 h 6750795"/>
              <a:gd name="connsiteX4472" fmla="*/ 4044837 w 6630249"/>
              <a:gd name="connsiteY4472" fmla="*/ 5478607 h 6750795"/>
              <a:gd name="connsiteX4473" fmla="*/ 4026883 w 6630249"/>
              <a:gd name="connsiteY4473" fmla="*/ 5450393 h 6750795"/>
              <a:gd name="connsiteX4474" fmla="*/ 4026883 w 6630249"/>
              <a:gd name="connsiteY4474" fmla="*/ 5437569 h 6750795"/>
              <a:gd name="connsiteX4475" fmla="*/ 4019188 w 6630249"/>
              <a:gd name="connsiteY4475" fmla="*/ 5437569 h 6750795"/>
              <a:gd name="connsiteX4476" fmla="*/ 4006364 w 6630249"/>
              <a:gd name="connsiteY4476" fmla="*/ 5404225 h 6750795"/>
              <a:gd name="connsiteX4477" fmla="*/ 3990974 w 6630249"/>
              <a:gd name="connsiteY4477" fmla="*/ 5386271 h 6750795"/>
              <a:gd name="connsiteX4478" fmla="*/ 3998669 w 6630249"/>
              <a:gd name="connsiteY4478" fmla="*/ 5368317 h 6750795"/>
              <a:gd name="connsiteX4479" fmla="*/ 4014058 w 6630249"/>
              <a:gd name="connsiteY4479" fmla="*/ 5355492 h 6750795"/>
              <a:gd name="connsiteX4480" fmla="*/ 3998669 w 6630249"/>
              <a:gd name="connsiteY4480" fmla="*/ 5358057 h 6750795"/>
              <a:gd name="connsiteX4481" fmla="*/ 3996104 w 6630249"/>
              <a:gd name="connsiteY4481" fmla="*/ 5345233 h 6750795"/>
              <a:gd name="connsiteX4482" fmla="*/ 3985845 w 6630249"/>
              <a:gd name="connsiteY4482" fmla="*/ 5355492 h 6750795"/>
              <a:gd name="connsiteX4483" fmla="*/ 3978150 w 6630249"/>
              <a:gd name="connsiteY4483" fmla="*/ 5347797 h 6750795"/>
              <a:gd name="connsiteX4484" fmla="*/ 3980715 w 6630249"/>
              <a:gd name="connsiteY4484" fmla="*/ 5370882 h 6750795"/>
              <a:gd name="connsiteX4485" fmla="*/ 3957631 w 6630249"/>
              <a:gd name="connsiteY4485" fmla="*/ 5368317 h 6750795"/>
              <a:gd name="connsiteX4486" fmla="*/ 3985845 w 6630249"/>
              <a:gd name="connsiteY4486" fmla="*/ 5388836 h 6750795"/>
              <a:gd name="connsiteX4487" fmla="*/ 3978150 w 6630249"/>
              <a:gd name="connsiteY4487" fmla="*/ 5386271 h 6750795"/>
              <a:gd name="connsiteX4488" fmla="*/ 3967890 w 6630249"/>
              <a:gd name="connsiteY4488" fmla="*/ 5404225 h 6750795"/>
              <a:gd name="connsiteX4489" fmla="*/ 3978150 w 6630249"/>
              <a:gd name="connsiteY4489" fmla="*/ 5419614 h 6750795"/>
              <a:gd name="connsiteX4490" fmla="*/ 3988409 w 6630249"/>
              <a:gd name="connsiteY4490" fmla="*/ 5419614 h 6750795"/>
              <a:gd name="connsiteX4491" fmla="*/ 4003799 w 6630249"/>
              <a:gd name="connsiteY4491" fmla="*/ 5427309 h 6750795"/>
              <a:gd name="connsiteX4492" fmla="*/ 4062791 w 6630249"/>
              <a:gd name="connsiteY4492" fmla="*/ 5509386 h 6750795"/>
              <a:gd name="connsiteX4493" fmla="*/ 4073051 w 6630249"/>
              <a:gd name="connsiteY4493" fmla="*/ 5522210 h 6750795"/>
              <a:gd name="connsiteX4494" fmla="*/ 4093570 w 6630249"/>
              <a:gd name="connsiteY4494" fmla="*/ 5550424 h 6750795"/>
              <a:gd name="connsiteX4495" fmla="*/ 4111524 w 6630249"/>
              <a:gd name="connsiteY4495" fmla="*/ 5573508 h 6750795"/>
              <a:gd name="connsiteX4496" fmla="*/ 4170517 w 6630249"/>
              <a:gd name="connsiteY4496" fmla="*/ 5650455 h 6750795"/>
              <a:gd name="connsiteX4497" fmla="*/ 4162822 w 6630249"/>
              <a:gd name="connsiteY4497" fmla="*/ 5660714 h 6750795"/>
              <a:gd name="connsiteX4498" fmla="*/ 4165387 w 6630249"/>
              <a:gd name="connsiteY4498" fmla="*/ 5663279 h 6750795"/>
              <a:gd name="connsiteX4499" fmla="*/ 4175647 w 6630249"/>
              <a:gd name="connsiteY4499" fmla="*/ 5660714 h 6750795"/>
              <a:gd name="connsiteX4500" fmla="*/ 4211555 w 6630249"/>
              <a:gd name="connsiteY4500" fmla="*/ 5706882 h 6750795"/>
              <a:gd name="connsiteX4501" fmla="*/ 4226945 w 6630249"/>
              <a:gd name="connsiteY4501" fmla="*/ 5732531 h 6750795"/>
              <a:gd name="connsiteX4502" fmla="*/ 4265418 w 6630249"/>
              <a:gd name="connsiteY4502" fmla="*/ 5794089 h 6750795"/>
              <a:gd name="connsiteX4503" fmla="*/ 4262853 w 6630249"/>
              <a:gd name="connsiteY4503" fmla="*/ 5804348 h 6750795"/>
              <a:gd name="connsiteX4504" fmla="*/ 4273113 w 6630249"/>
              <a:gd name="connsiteY4504" fmla="*/ 5806913 h 6750795"/>
              <a:gd name="connsiteX4505" fmla="*/ 4306456 w 6630249"/>
              <a:gd name="connsiteY4505" fmla="*/ 5845387 h 6750795"/>
              <a:gd name="connsiteX4506" fmla="*/ 4283372 w 6630249"/>
              <a:gd name="connsiteY4506" fmla="*/ 5842822 h 6750795"/>
              <a:gd name="connsiteX4507" fmla="*/ 4288502 w 6630249"/>
              <a:gd name="connsiteY4507" fmla="*/ 5868471 h 6750795"/>
              <a:gd name="connsiteX4508" fmla="*/ 4257723 w 6630249"/>
              <a:gd name="connsiteY4508" fmla="*/ 5863341 h 6750795"/>
              <a:gd name="connsiteX4509" fmla="*/ 4252594 w 6630249"/>
              <a:gd name="connsiteY4509" fmla="*/ 5871036 h 6750795"/>
              <a:gd name="connsiteX4510" fmla="*/ 4283372 w 6630249"/>
              <a:gd name="connsiteY4510" fmla="*/ 5891554 h 6750795"/>
              <a:gd name="connsiteX4511" fmla="*/ 4260288 w 6630249"/>
              <a:gd name="connsiteY4511" fmla="*/ 5917203 h 6750795"/>
              <a:gd name="connsiteX4512" fmla="*/ 4270548 w 6630249"/>
              <a:gd name="connsiteY4512" fmla="*/ 5917203 h 6750795"/>
              <a:gd name="connsiteX4513" fmla="*/ 4262853 w 6630249"/>
              <a:gd name="connsiteY4513" fmla="*/ 5922334 h 6750795"/>
              <a:gd name="connsiteX4514" fmla="*/ 4267983 w 6630249"/>
              <a:gd name="connsiteY4514" fmla="*/ 5935158 h 6750795"/>
              <a:gd name="connsiteX4515" fmla="*/ 4319281 w 6630249"/>
              <a:gd name="connsiteY4515" fmla="*/ 5914639 h 6750795"/>
              <a:gd name="connsiteX4516" fmla="*/ 4316716 w 6630249"/>
              <a:gd name="connsiteY4516" fmla="*/ 5919768 h 6750795"/>
              <a:gd name="connsiteX4517" fmla="*/ 4344930 w 6630249"/>
              <a:gd name="connsiteY4517" fmla="*/ 5924898 h 6750795"/>
              <a:gd name="connsiteX4518" fmla="*/ 4355189 w 6630249"/>
              <a:gd name="connsiteY4518" fmla="*/ 5940288 h 6750795"/>
              <a:gd name="connsiteX4519" fmla="*/ 4337235 w 6630249"/>
              <a:gd name="connsiteY4519" fmla="*/ 5927463 h 6750795"/>
              <a:gd name="connsiteX4520" fmla="*/ 4350060 w 6630249"/>
              <a:gd name="connsiteY4520" fmla="*/ 5981326 h 6750795"/>
              <a:gd name="connsiteX4521" fmla="*/ 4309021 w 6630249"/>
              <a:gd name="connsiteY4521" fmla="*/ 5996715 h 6750795"/>
              <a:gd name="connsiteX4522" fmla="*/ 4175647 w 6630249"/>
              <a:gd name="connsiteY4522" fmla="*/ 5971066 h 6750795"/>
              <a:gd name="connsiteX4523" fmla="*/ 4424441 w 6630249"/>
              <a:gd name="connsiteY4523" fmla="*/ 6204472 h 6750795"/>
              <a:gd name="connsiteX4524" fmla="*/ 4044837 w 6630249"/>
              <a:gd name="connsiteY4524" fmla="*/ 5940288 h 6750795"/>
              <a:gd name="connsiteX4525" fmla="*/ 3980715 w 6630249"/>
              <a:gd name="connsiteY4525" fmla="*/ 5891554 h 6750795"/>
              <a:gd name="connsiteX4526" fmla="*/ 3980715 w 6630249"/>
              <a:gd name="connsiteY4526" fmla="*/ 5896685 h 6750795"/>
              <a:gd name="connsiteX4527" fmla="*/ 3978150 w 6630249"/>
              <a:gd name="connsiteY4527" fmla="*/ 5899249 h 6750795"/>
              <a:gd name="connsiteX4528" fmla="*/ 3916593 w 6630249"/>
              <a:gd name="connsiteY4528" fmla="*/ 5747921 h 6750795"/>
              <a:gd name="connsiteX4529" fmla="*/ 3908898 w 6630249"/>
              <a:gd name="connsiteY4529" fmla="*/ 5747921 h 6750795"/>
              <a:gd name="connsiteX4530" fmla="*/ 3885814 w 6630249"/>
              <a:gd name="connsiteY4530" fmla="*/ 5678669 h 6750795"/>
              <a:gd name="connsiteX4531" fmla="*/ 3898638 w 6630249"/>
              <a:gd name="connsiteY4531" fmla="*/ 5673539 h 6750795"/>
              <a:gd name="connsiteX4532" fmla="*/ 3880684 w 6630249"/>
              <a:gd name="connsiteY4532" fmla="*/ 5658149 h 6750795"/>
              <a:gd name="connsiteX4533" fmla="*/ 3890944 w 6630249"/>
              <a:gd name="connsiteY4533" fmla="*/ 5635065 h 6750795"/>
              <a:gd name="connsiteX4534" fmla="*/ 3878119 w 6630249"/>
              <a:gd name="connsiteY4534" fmla="*/ 5640195 h 6750795"/>
              <a:gd name="connsiteX4535" fmla="*/ 3875554 w 6630249"/>
              <a:gd name="connsiteY4535" fmla="*/ 5632501 h 6750795"/>
              <a:gd name="connsiteX4536" fmla="*/ 3849905 w 6630249"/>
              <a:gd name="connsiteY4536" fmla="*/ 5555554 h 6750795"/>
              <a:gd name="connsiteX4537" fmla="*/ 3852470 w 6630249"/>
              <a:gd name="connsiteY4537" fmla="*/ 5547859 h 6750795"/>
              <a:gd name="connsiteX4538" fmla="*/ 3849905 w 6630249"/>
              <a:gd name="connsiteY4538" fmla="*/ 5537600 h 6750795"/>
              <a:gd name="connsiteX4539" fmla="*/ 3865295 w 6630249"/>
              <a:gd name="connsiteY4539" fmla="*/ 5524775 h 6750795"/>
              <a:gd name="connsiteX4540" fmla="*/ 3852470 w 6630249"/>
              <a:gd name="connsiteY4540" fmla="*/ 5514515 h 6750795"/>
              <a:gd name="connsiteX4541" fmla="*/ 3842210 w 6630249"/>
              <a:gd name="connsiteY4541" fmla="*/ 5524775 h 6750795"/>
              <a:gd name="connsiteX4542" fmla="*/ 3831951 w 6630249"/>
              <a:gd name="connsiteY4542" fmla="*/ 5517080 h 6750795"/>
              <a:gd name="connsiteX4543" fmla="*/ 3839646 w 6630249"/>
              <a:gd name="connsiteY4543" fmla="*/ 5537600 h 6750795"/>
              <a:gd name="connsiteX4544" fmla="*/ 3834516 w 6630249"/>
              <a:gd name="connsiteY4544" fmla="*/ 5550424 h 6750795"/>
              <a:gd name="connsiteX4545" fmla="*/ 3844776 w 6630249"/>
              <a:gd name="connsiteY4545" fmla="*/ 5570943 h 6750795"/>
              <a:gd name="connsiteX4546" fmla="*/ 3847340 w 6630249"/>
              <a:gd name="connsiteY4546" fmla="*/ 5568378 h 6750795"/>
              <a:gd name="connsiteX4547" fmla="*/ 3862730 w 6630249"/>
              <a:gd name="connsiteY4547" fmla="*/ 5629936 h 6750795"/>
              <a:gd name="connsiteX4548" fmla="*/ 3855035 w 6630249"/>
              <a:gd name="connsiteY4548" fmla="*/ 5637630 h 6750795"/>
              <a:gd name="connsiteX4549" fmla="*/ 3834516 w 6630249"/>
              <a:gd name="connsiteY4549" fmla="*/ 5637630 h 6750795"/>
              <a:gd name="connsiteX4550" fmla="*/ 3852470 w 6630249"/>
              <a:gd name="connsiteY4550" fmla="*/ 5655584 h 6750795"/>
              <a:gd name="connsiteX4551" fmla="*/ 3847340 w 6630249"/>
              <a:gd name="connsiteY4551" fmla="*/ 5665844 h 6750795"/>
              <a:gd name="connsiteX4552" fmla="*/ 3872989 w 6630249"/>
              <a:gd name="connsiteY4552" fmla="*/ 5673539 h 6750795"/>
              <a:gd name="connsiteX4553" fmla="*/ 3883249 w 6630249"/>
              <a:gd name="connsiteY4553" fmla="*/ 5699188 h 6750795"/>
              <a:gd name="connsiteX4554" fmla="*/ 3893508 w 6630249"/>
              <a:gd name="connsiteY4554" fmla="*/ 5735096 h 6750795"/>
              <a:gd name="connsiteX4555" fmla="*/ 3906333 w 6630249"/>
              <a:gd name="connsiteY4555" fmla="*/ 5765875 h 6750795"/>
              <a:gd name="connsiteX4556" fmla="*/ 3934547 w 6630249"/>
              <a:gd name="connsiteY4556" fmla="*/ 5832562 h 6750795"/>
              <a:gd name="connsiteX4557" fmla="*/ 3939677 w 6630249"/>
              <a:gd name="connsiteY4557" fmla="*/ 5847951 h 6750795"/>
              <a:gd name="connsiteX4558" fmla="*/ 3934547 w 6630249"/>
              <a:gd name="connsiteY4558" fmla="*/ 5860776 h 6750795"/>
              <a:gd name="connsiteX4559" fmla="*/ 3926852 w 6630249"/>
              <a:gd name="connsiteY4559" fmla="*/ 5860776 h 6750795"/>
              <a:gd name="connsiteX4560" fmla="*/ 3921722 w 6630249"/>
              <a:gd name="connsiteY4560" fmla="*/ 5845387 h 6750795"/>
              <a:gd name="connsiteX4561" fmla="*/ 3908898 w 6630249"/>
              <a:gd name="connsiteY4561" fmla="*/ 5860776 h 6750795"/>
              <a:gd name="connsiteX4562" fmla="*/ 3883249 w 6630249"/>
              <a:gd name="connsiteY4562" fmla="*/ 5865906 h 6750795"/>
              <a:gd name="connsiteX4563" fmla="*/ 3893508 w 6630249"/>
              <a:gd name="connsiteY4563" fmla="*/ 5878730 h 6750795"/>
              <a:gd name="connsiteX4564" fmla="*/ 3914028 w 6630249"/>
              <a:gd name="connsiteY4564" fmla="*/ 5881295 h 6750795"/>
              <a:gd name="connsiteX4565" fmla="*/ 3896073 w 6630249"/>
              <a:gd name="connsiteY4565" fmla="*/ 5888990 h 6750795"/>
              <a:gd name="connsiteX4566" fmla="*/ 3898638 w 6630249"/>
              <a:gd name="connsiteY4566" fmla="*/ 5899249 h 6750795"/>
              <a:gd name="connsiteX4567" fmla="*/ 3921722 w 6630249"/>
              <a:gd name="connsiteY4567" fmla="*/ 5886425 h 6750795"/>
              <a:gd name="connsiteX4568" fmla="*/ 3934547 w 6630249"/>
              <a:gd name="connsiteY4568" fmla="*/ 5881295 h 6750795"/>
              <a:gd name="connsiteX4569" fmla="*/ 3931982 w 6630249"/>
              <a:gd name="connsiteY4569" fmla="*/ 5886425 h 6750795"/>
              <a:gd name="connsiteX4570" fmla="*/ 3947371 w 6630249"/>
              <a:gd name="connsiteY4570" fmla="*/ 5886425 h 6750795"/>
              <a:gd name="connsiteX4571" fmla="*/ 3970455 w 6630249"/>
              <a:gd name="connsiteY4571" fmla="*/ 5919768 h 6750795"/>
              <a:gd name="connsiteX4572" fmla="*/ 3962760 w 6630249"/>
              <a:gd name="connsiteY4572" fmla="*/ 5958242 h 6750795"/>
              <a:gd name="connsiteX4573" fmla="*/ 3824256 w 6630249"/>
              <a:gd name="connsiteY4573" fmla="*/ 6245510 h 6750795"/>
              <a:gd name="connsiteX4574" fmla="*/ 3775524 w 6630249"/>
              <a:gd name="connsiteY4574" fmla="*/ 6268594 h 6750795"/>
              <a:gd name="connsiteX4575" fmla="*/ 3760134 w 6630249"/>
              <a:gd name="connsiteY4575" fmla="*/ 6322457 h 6750795"/>
              <a:gd name="connsiteX4576" fmla="*/ 3513904 w 6630249"/>
              <a:gd name="connsiteY4576" fmla="*/ 6312197 h 6750795"/>
              <a:gd name="connsiteX4577" fmla="*/ 3413873 w 6630249"/>
              <a:gd name="connsiteY4577" fmla="*/ 6176258 h 6750795"/>
              <a:gd name="connsiteX4578" fmla="*/ 3354881 w 6630249"/>
              <a:gd name="connsiteY4578" fmla="*/ 6096746 h 6750795"/>
              <a:gd name="connsiteX4579" fmla="*/ 3136865 w 6630249"/>
              <a:gd name="connsiteY4579" fmla="*/ 5906944 h 6750795"/>
              <a:gd name="connsiteX4580" fmla="*/ 3077873 w 6630249"/>
              <a:gd name="connsiteY4580" fmla="*/ 5899249 h 6750795"/>
              <a:gd name="connsiteX4581" fmla="*/ 3003492 w 6630249"/>
              <a:gd name="connsiteY4581" fmla="*/ 5886425 h 6750795"/>
              <a:gd name="connsiteX4582" fmla="*/ 2931673 w 6630249"/>
              <a:gd name="connsiteY4582" fmla="*/ 5796654 h 6750795"/>
              <a:gd name="connsiteX4583" fmla="*/ 2985536 w 6630249"/>
              <a:gd name="connsiteY4583" fmla="*/ 5755615 h 6750795"/>
              <a:gd name="connsiteX4584" fmla="*/ 3047094 w 6630249"/>
              <a:gd name="connsiteY4584" fmla="*/ 5653020 h 6750795"/>
              <a:gd name="connsiteX4585" fmla="*/ 3059918 w 6630249"/>
              <a:gd name="connsiteY4585" fmla="*/ 5650455 h 6750795"/>
              <a:gd name="connsiteX4586" fmla="*/ 3077873 w 6630249"/>
              <a:gd name="connsiteY4586" fmla="*/ 5645325 h 6750795"/>
              <a:gd name="connsiteX4587" fmla="*/ 3093262 w 6630249"/>
              <a:gd name="connsiteY4587" fmla="*/ 5570943 h 6750795"/>
              <a:gd name="connsiteX4588" fmla="*/ 3108652 w 6630249"/>
              <a:gd name="connsiteY4588" fmla="*/ 5563249 h 6750795"/>
              <a:gd name="connsiteX4589" fmla="*/ 3124040 w 6630249"/>
              <a:gd name="connsiteY4589" fmla="*/ 5558118 h 6750795"/>
              <a:gd name="connsiteX4590" fmla="*/ 3126605 w 6630249"/>
              <a:gd name="connsiteY4590" fmla="*/ 5555554 h 6750795"/>
              <a:gd name="connsiteX4591" fmla="*/ 3126605 w 6630249"/>
              <a:gd name="connsiteY4591" fmla="*/ 5552989 h 6750795"/>
              <a:gd name="connsiteX4592" fmla="*/ 3116346 w 6630249"/>
              <a:gd name="connsiteY4592" fmla="*/ 5468347 h 6750795"/>
              <a:gd name="connsiteX4593" fmla="*/ 3106086 w 6630249"/>
              <a:gd name="connsiteY4593" fmla="*/ 5373446 h 6750795"/>
              <a:gd name="connsiteX4594" fmla="*/ 3177903 w 6630249"/>
              <a:gd name="connsiteY4594" fmla="*/ 5240072 h 6750795"/>
              <a:gd name="connsiteX4595" fmla="*/ 3218942 w 6630249"/>
              <a:gd name="connsiteY4595" fmla="*/ 5229812 h 6750795"/>
              <a:gd name="connsiteX4596" fmla="*/ 3259980 w 6630249"/>
              <a:gd name="connsiteY4596" fmla="*/ 5283675 h 6750795"/>
              <a:gd name="connsiteX4597" fmla="*/ 3283064 w 6630249"/>
              <a:gd name="connsiteY4597" fmla="*/ 5327278 h 6750795"/>
              <a:gd name="connsiteX4598" fmla="*/ 3493385 w 6630249"/>
              <a:gd name="connsiteY4598" fmla="*/ 5393965 h 6750795"/>
              <a:gd name="connsiteX4599" fmla="*/ 3585721 w 6630249"/>
              <a:gd name="connsiteY4599" fmla="*/ 5329843 h 6750795"/>
              <a:gd name="connsiteX4600" fmla="*/ 3642149 w 6630249"/>
              <a:gd name="connsiteY4600" fmla="*/ 5275980 h 6750795"/>
              <a:gd name="connsiteX4601" fmla="*/ 3667798 w 6630249"/>
              <a:gd name="connsiteY4601" fmla="*/ 5268286 h 6750795"/>
              <a:gd name="connsiteX4602" fmla="*/ 3724226 w 6630249"/>
              <a:gd name="connsiteY4602" fmla="*/ 5240072 h 6750795"/>
              <a:gd name="connsiteX4603" fmla="*/ 3737050 w 6630249"/>
              <a:gd name="connsiteY4603" fmla="*/ 5186209 h 6750795"/>
              <a:gd name="connsiteX4604" fmla="*/ 3747310 w 6630249"/>
              <a:gd name="connsiteY4604" fmla="*/ 5134911 h 6750795"/>
              <a:gd name="connsiteX4605" fmla="*/ 3767829 w 6630249"/>
              <a:gd name="connsiteY4605" fmla="*/ 5116957 h 6750795"/>
              <a:gd name="connsiteX4606" fmla="*/ 3796042 w 6630249"/>
              <a:gd name="connsiteY4606" fmla="*/ 5086178 h 6750795"/>
              <a:gd name="connsiteX4607" fmla="*/ 3783218 w 6630249"/>
              <a:gd name="connsiteY4607" fmla="*/ 5037446 h 6750795"/>
              <a:gd name="connsiteX4608" fmla="*/ 3770393 w 6630249"/>
              <a:gd name="connsiteY4608" fmla="*/ 4996407 h 6750795"/>
              <a:gd name="connsiteX4609" fmla="*/ 3780653 w 6630249"/>
              <a:gd name="connsiteY4609" fmla="*/ 4978453 h 6750795"/>
              <a:gd name="connsiteX4610" fmla="*/ 3790913 w 6630249"/>
              <a:gd name="connsiteY4610" fmla="*/ 4955369 h 6750795"/>
              <a:gd name="connsiteX4611" fmla="*/ 3778088 w 6630249"/>
              <a:gd name="connsiteY4611" fmla="*/ 4911766 h 6750795"/>
              <a:gd name="connsiteX4612" fmla="*/ 3775524 w 6630249"/>
              <a:gd name="connsiteY4612" fmla="*/ 4855338 h 6750795"/>
              <a:gd name="connsiteX4613" fmla="*/ 3778088 w 6630249"/>
              <a:gd name="connsiteY4613" fmla="*/ 4850208 h 6750795"/>
              <a:gd name="connsiteX4614" fmla="*/ 3775524 w 6630249"/>
              <a:gd name="connsiteY4614" fmla="*/ 4845079 h 6750795"/>
              <a:gd name="connsiteX4615" fmla="*/ 3762699 w 6630249"/>
              <a:gd name="connsiteY4615" fmla="*/ 4824559 h 6750795"/>
              <a:gd name="connsiteX4616" fmla="*/ 3716531 w 6630249"/>
              <a:gd name="connsiteY4616" fmla="*/ 4778391 h 6750795"/>
              <a:gd name="connsiteX4617" fmla="*/ 3780653 w 6630249"/>
              <a:gd name="connsiteY4617" fmla="*/ 4765567 h 6750795"/>
              <a:gd name="connsiteX4618" fmla="*/ 3857600 w 6630249"/>
              <a:gd name="connsiteY4618" fmla="*/ 4739918 h 6750795"/>
              <a:gd name="connsiteX4619" fmla="*/ 3844776 w 6630249"/>
              <a:gd name="connsiteY4619" fmla="*/ 4691185 h 6750795"/>
              <a:gd name="connsiteX4620" fmla="*/ 3857600 w 6630249"/>
              <a:gd name="connsiteY4620" fmla="*/ 4650147 h 6750795"/>
              <a:gd name="connsiteX4621" fmla="*/ 3855035 w 6630249"/>
              <a:gd name="connsiteY4621" fmla="*/ 4645017 h 6750795"/>
              <a:gd name="connsiteX4622" fmla="*/ 3844776 w 6630249"/>
              <a:gd name="connsiteY4622" fmla="*/ 4632192 h 6750795"/>
              <a:gd name="connsiteX4623" fmla="*/ 3842210 w 6630249"/>
              <a:gd name="connsiteY4623" fmla="*/ 4632192 h 6750795"/>
              <a:gd name="connsiteX4624" fmla="*/ 3819127 w 6630249"/>
              <a:gd name="connsiteY4624" fmla="*/ 4632192 h 6750795"/>
              <a:gd name="connsiteX4625" fmla="*/ 3832116 w 6630249"/>
              <a:gd name="connsiteY4625" fmla="*/ 4598685 h 6750795"/>
              <a:gd name="connsiteX4626" fmla="*/ 3834515 w 6630249"/>
              <a:gd name="connsiteY4626" fmla="*/ 4596285 h 6750795"/>
              <a:gd name="connsiteX4627" fmla="*/ 3833870 w 6630249"/>
              <a:gd name="connsiteY4627" fmla="*/ 4594160 h 6750795"/>
              <a:gd name="connsiteX4628" fmla="*/ 3841249 w 6630249"/>
              <a:gd name="connsiteY4628" fmla="*/ 4575124 h 6750795"/>
              <a:gd name="connsiteX4629" fmla="*/ 3834516 w 6630249"/>
              <a:gd name="connsiteY4629" fmla="*/ 4514207 h 6750795"/>
              <a:gd name="connsiteX4630" fmla="*/ 3872989 w 6630249"/>
              <a:gd name="connsiteY4630" fmla="*/ 4473169 h 6750795"/>
              <a:gd name="connsiteX4631" fmla="*/ 3852470 w 6630249"/>
              <a:gd name="connsiteY4631" fmla="*/ 4401352 h 6750795"/>
              <a:gd name="connsiteX4632" fmla="*/ 3790913 w 6630249"/>
              <a:gd name="connsiteY4632" fmla="*/ 4393657 h 6750795"/>
              <a:gd name="connsiteX4633" fmla="*/ 3762699 w 6630249"/>
              <a:gd name="connsiteY4633" fmla="*/ 4329535 h 6750795"/>
              <a:gd name="connsiteX4634" fmla="*/ 3762699 w 6630249"/>
              <a:gd name="connsiteY4634" fmla="*/ 4326970 h 6750795"/>
              <a:gd name="connsiteX4635" fmla="*/ 3760134 w 6630249"/>
              <a:gd name="connsiteY4635" fmla="*/ 4324405 h 6750795"/>
              <a:gd name="connsiteX4636" fmla="*/ 3698577 w 6630249"/>
              <a:gd name="connsiteY4636" fmla="*/ 4309016 h 6750795"/>
              <a:gd name="connsiteX4637" fmla="*/ 3621630 w 6630249"/>
              <a:gd name="connsiteY4637" fmla="*/ 4250023 h 6750795"/>
              <a:gd name="connsiteX4638" fmla="*/ 3621630 w 6630249"/>
              <a:gd name="connsiteY4638" fmla="*/ 4247458 h 6750795"/>
              <a:gd name="connsiteX4639" fmla="*/ 3619065 w 6630249"/>
              <a:gd name="connsiteY4639" fmla="*/ 4244893 h 6750795"/>
              <a:gd name="connsiteX4640" fmla="*/ 3506210 w 6630249"/>
              <a:gd name="connsiteY4640" fmla="*/ 4149992 h 6750795"/>
              <a:gd name="connsiteX4641" fmla="*/ 3505876 w 6630249"/>
              <a:gd name="connsiteY4641" fmla="*/ 4142298 h 6750795"/>
              <a:gd name="connsiteX4642" fmla="*/ 3503644 w 6630249"/>
              <a:gd name="connsiteY4642" fmla="*/ 4142298 h 6750795"/>
              <a:gd name="connsiteX4643" fmla="*/ 3490819 w 6630249"/>
              <a:gd name="connsiteY4643" fmla="*/ 4155122 h 6750795"/>
              <a:gd name="connsiteX4644" fmla="*/ 3413872 w 6630249"/>
              <a:gd name="connsiteY4644" fmla="*/ 4314146 h 6750795"/>
              <a:gd name="connsiteX4645" fmla="*/ 3383094 w 6630249"/>
              <a:gd name="connsiteY4645" fmla="*/ 4360314 h 6750795"/>
              <a:gd name="connsiteX4646" fmla="*/ 3393353 w 6630249"/>
              <a:gd name="connsiteY4646" fmla="*/ 4368009 h 6750795"/>
              <a:gd name="connsiteX4647" fmla="*/ 3516468 w 6630249"/>
              <a:gd name="connsiteY4647" fmla="*/ 4196161 h 6750795"/>
              <a:gd name="connsiteX4648" fmla="*/ 3593415 w 6630249"/>
              <a:gd name="connsiteY4648" fmla="*/ 4252588 h 6750795"/>
              <a:gd name="connsiteX4649" fmla="*/ 3585720 w 6630249"/>
              <a:gd name="connsiteY4649" fmla="*/ 4280802 h 6750795"/>
              <a:gd name="connsiteX4650" fmla="*/ 3529293 w 6630249"/>
              <a:gd name="connsiteY4650" fmla="*/ 4442390 h 6750795"/>
              <a:gd name="connsiteX4651" fmla="*/ 3539552 w 6630249"/>
              <a:gd name="connsiteY4651" fmla="*/ 4450085 h 6750795"/>
              <a:gd name="connsiteX4652" fmla="*/ 3588285 w 6630249"/>
              <a:gd name="connsiteY4652" fmla="*/ 4360314 h 6750795"/>
              <a:gd name="connsiteX4653" fmla="*/ 3575461 w 6630249"/>
              <a:gd name="connsiteY4653" fmla="*/ 4403917 h 6750795"/>
              <a:gd name="connsiteX4654" fmla="*/ 3585720 w 6630249"/>
              <a:gd name="connsiteY4654" fmla="*/ 4411612 h 6750795"/>
              <a:gd name="connsiteX4655" fmla="*/ 3598855 w 6630249"/>
              <a:gd name="connsiteY4655" fmla="*/ 4395662 h 6750795"/>
              <a:gd name="connsiteX4656" fmla="*/ 3585721 w 6630249"/>
              <a:gd name="connsiteY4656" fmla="*/ 4425398 h 6750795"/>
              <a:gd name="connsiteX4657" fmla="*/ 3562636 w 6630249"/>
              <a:gd name="connsiteY4657" fmla="*/ 4468039 h 6750795"/>
              <a:gd name="connsiteX4658" fmla="*/ 3557507 w 6630249"/>
              <a:gd name="connsiteY4658" fmla="*/ 4475734 h 6750795"/>
              <a:gd name="connsiteX4659" fmla="*/ 3565201 w 6630249"/>
              <a:gd name="connsiteY4659" fmla="*/ 4475734 h 6750795"/>
              <a:gd name="connsiteX4660" fmla="*/ 3554941 w 6630249"/>
              <a:gd name="connsiteY4660" fmla="*/ 4488558 h 6750795"/>
              <a:gd name="connsiteX4661" fmla="*/ 3526728 w 6630249"/>
              <a:gd name="connsiteY4661" fmla="*/ 4534727 h 6750795"/>
              <a:gd name="connsiteX4662" fmla="*/ 3536987 w 6630249"/>
              <a:gd name="connsiteY4662" fmla="*/ 4542421 h 6750795"/>
              <a:gd name="connsiteX4663" fmla="*/ 3647278 w 6630249"/>
              <a:gd name="connsiteY4663" fmla="*/ 4342360 h 6750795"/>
              <a:gd name="connsiteX4664" fmla="*/ 3708835 w 6630249"/>
              <a:gd name="connsiteY4664" fmla="*/ 4352619 h 6750795"/>
              <a:gd name="connsiteX4665" fmla="*/ 3755003 w 6630249"/>
              <a:gd name="connsiteY4665" fmla="*/ 4357749 h 6750795"/>
              <a:gd name="connsiteX4666" fmla="*/ 3762698 w 6630249"/>
              <a:gd name="connsiteY4666" fmla="*/ 4375703 h 6750795"/>
              <a:gd name="connsiteX4667" fmla="*/ 3790912 w 6630249"/>
              <a:gd name="connsiteY4667" fmla="*/ 4427001 h 6750795"/>
              <a:gd name="connsiteX4668" fmla="*/ 3703705 w 6630249"/>
              <a:gd name="connsiteY4668" fmla="*/ 4509078 h 6750795"/>
              <a:gd name="connsiteX4669" fmla="*/ 3611369 w 6630249"/>
              <a:gd name="connsiteY4669" fmla="*/ 4593720 h 6750795"/>
              <a:gd name="connsiteX4670" fmla="*/ 3616499 w 6630249"/>
              <a:gd name="connsiteY4670" fmla="*/ 4555246 h 6750795"/>
              <a:gd name="connsiteX4671" fmla="*/ 3595980 w 6630249"/>
              <a:gd name="connsiteY4671" fmla="*/ 4537292 h 6750795"/>
              <a:gd name="connsiteX4672" fmla="*/ 3590850 w 6630249"/>
              <a:gd name="connsiteY4672" fmla="*/ 4534727 h 6750795"/>
              <a:gd name="connsiteX4673" fmla="*/ 3588285 w 6630249"/>
              <a:gd name="connsiteY4673" fmla="*/ 4539856 h 6750795"/>
              <a:gd name="connsiteX4674" fmla="*/ 3065047 w 6630249"/>
              <a:gd name="connsiteY4674" fmla="*/ 5037447 h 6750795"/>
              <a:gd name="connsiteX4675" fmla="*/ 2890634 w 6630249"/>
              <a:gd name="connsiteY4675" fmla="*/ 5132348 h 6750795"/>
              <a:gd name="connsiteX4676" fmla="*/ 2895051 w 6630249"/>
              <a:gd name="connsiteY4676" fmla="*/ 5143389 h 6750795"/>
              <a:gd name="connsiteX4677" fmla="*/ 2785474 w 6630249"/>
              <a:gd name="connsiteY4677" fmla="*/ 5188775 h 6750795"/>
              <a:gd name="connsiteX4678" fmla="*/ 2782909 w 6630249"/>
              <a:gd name="connsiteY4678" fmla="*/ 5188775 h 6750795"/>
              <a:gd name="connsiteX4679" fmla="*/ 2777779 w 6630249"/>
              <a:gd name="connsiteY4679" fmla="*/ 5191340 h 6750795"/>
              <a:gd name="connsiteX4680" fmla="*/ 2772649 w 6630249"/>
              <a:gd name="connsiteY4680" fmla="*/ 5193905 h 6750795"/>
              <a:gd name="connsiteX4681" fmla="*/ 2772649 w 6630249"/>
              <a:gd name="connsiteY4681" fmla="*/ 5199035 h 6750795"/>
              <a:gd name="connsiteX4682" fmla="*/ 2772649 w 6630249"/>
              <a:gd name="connsiteY4682" fmla="*/ 5201600 h 6750795"/>
              <a:gd name="connsiteX4683" fmla="*/ 2767519 w 6630249"/>
              <a:gd name="connsiteY4683" fmla="*/ 5204165 h 6750795"/>
              <a:gd name="connsiteX4684" fmla="*/ 2736741 w 6630249"/>
              <a:gd name="connsiteY4684" fmla="*/ 5222119 h 6750795"/>
              <a:gd name="connsiteX4685" fmla="*/ 2729046 w 6630249"/>
              <a:gd name="connsiteY4685" fmla="*/ 5237508 h 6750795"/>
              <a:gd name="connsiteX4686" fmla="*/ 2744435 w 6630249"/>
              <a:gd name="connsiteY4686" fmla="*/ 5232378 h 6750795"/>
              <a:gd name="connsiteX4687" fmla="*/ 2772649 w 6630249"/>
              <a:gd name="connsiteY4687" fmla="*/ 5222119 h 6750795"/>
              <a:gd name="connsiteX4688" fmla="*/ 2554633 w 6630249"/>
              <a:gd name="connsiteY4688" fmla="*/ 5311890 h 6750795"/>
              <a:gd name="connsiteX4689" fmla="*/ 2552068 w 6630249"/>
              <a:gd name="connsiteY4689" fmla="*/ 5311890 h 6750795"/>
              <a:gd name="connsiteX4690" fmla="*/ 2441778 w 6630249"/>
              <a:gd name="connsiteY4690" fmla="*/ 5378577 h 6750795"/>
              <a:gd name="connsiteX4691" fmla="*/ 2439213 w 6630249"/>
              <a:gd name="connsiteY4691" fmla="*/ 5373448 h 6750795"/>
              <a:gd name="connsiteX4692" fmla="*/ 2452037 w 6630249"/>
              <a:gd name="connsiteY4692" fmla="*/ 5365753 h 6750795"/>
              <a:gd name="connsiteX4693" fmla="*/ 2605931 w 6630249"/>
              <a:gd name="connsiteY4693" fmla="*/ 5270852 h 6750795"/>
              <a:gd name="connsiteX4694" fmla="*/ 2600802 w 6630249"/>
              <a:gd name="connsiteY4694" fmla="*/ 5260592 h 6750795"/>
              <a:gd name="connsiteX4695" fmla="*/ 2326358 w 6630249"/>
              <a:gd name="connsiteY4695" fmla="*/ 5401662 h 6750795"/>
              <a:gd name="connsiteX4696" fmla="*/ 2295579 w 6630249"/>
              <a:gd name="connsiteY4696" fmla="*/ 5386272 h 6750795"/>
              <a:gd name="connsiteX4697" fmla="*/ 2316099 w 6630249"/>
              <a:gd name="connsiteY4697" fmla="*/ 5365753 h 6750795"/>
              <a:gd name="connsiteX4698" fmla="*/ 2236586 w 6630249"/>
              <a:gd name="connsiteY4698" fmla="*/ 5263157 h 6750795"/>
              <a:gd name="connsiteX4699" fmla="*/ 2226327 w 6630249"/>
              <a:gd name="connsiteY4699" fmla="*/ 5240073 h 6750795"/>
              <a:gd name="connsiteX4700" fmla="*/ 2315497 w 6630249"/>
              <a:gd name="connsiteY4700" fmla="*/ 5186611 h 6750795"/>
              <a:gd name="connsiteX4701" fmla="*/ 2395045 w 6630249"/>
              <a:gd name="connsiteY4701" fmla="*/ 5115894 h 6750795"/>
              <a:gd name="connsiteX4702" fmla="*/ 2370602 w 6630249"/>
              <a:gd name="connsiteY4702" fmla="*/ 5148698 h 6750795"/>
              <a:gd name="connsiteX4703" fmla="*/ 2241716 w 6630249"/>
              <a:gd name="connsiteY4703" fmla="*/ 5247768 h 6750795"/>
              <a:gd name="connsiteX4704" fmla="*/ 2246846 w 6630249"/>
              <a:gd name="connsiteY4704" fmla="*/ 5258027 h 6750795"/>
              <a:gd name="connsiteX4705" fmla="*/ 2490511 w 6630249"/>
              <a:gd name="connsiteY4705" fmla="*/ 5006668 h 6750795"/>
              <a:gd name="connsiteX4706" fmla="*/ 2480251 w 6630249"/>
              <a:gd name="connsiteY4706" fmla="*/ 5001538 h 6750795"/>
              <a:gd name="connsiteX4707" fmla="*/ 2447871 w 6630249"/>
              <a:gd name="connsiteY4707" fmla="*/ 5044996 h 6750795"/>
              <a:gd name="connsiteX4708" fmla="*/ 2469791 w 6630249"/>
              <a:gd name="connsiteY4708" fmla="*/ 5005626 h 6750795"/>
              <a:gd name="connsiteX4709" fmla="*/ 2508465 w 6630249"/>
              <a:gd name="connsiteY4709" fmla="*/ 4865599 h 6750795"/>
              <a:gd name="connsiteX4710" fmla="*/ 2495642 w 6630249"/>
              <a:gd name="connsiteY4710" fmla="*/ 4863034 h 6750795"/>
              <a:gd name="connsiteX4711" fmla="*/ 2484382 w 6630249"/>
              <a:gd name="connsiteY4711" fmla="*/ 4901533 h 6750795"/>
              <a:gd name="connsiteX4712" fmla="*/ 2490511 w 6630249"/>
              <a:gd name="connsiteY4712" fmla="*/ 4875858 h 6750795"/>
              <a:gd name="connsiteX4713" fmla="*/ 2493076 w 6630249"/>
              <a:gd name="connsiteY4713" fmla="*/ 4863034 h 6750795"/>
              <a:gd name="connsiteX4714" fmla="*/ 2480251 w 6630249"/>
              <a:gd name="connsiteY4714" fmla="*/ 4870729 h 6750795"/>
              <a:gd name="connsiteX4715" fmla="*/ 2472557 w 6630249"/>
              <a:gd name="connsiteY4715" fmla="*/ 4875858 h 6750795"/>
              <a:gd name="connsiteX4716" fmla="*/ 2482816 w 6630249"/>
              <a:gd name="connsiteY4716" fmla="*/ 4832255 h 6750795"/>
              <a:gd name="connsiteX4717" fmla="*/ 2467427 w 6630249"/>
              <a:gd name="connsiteY4717" fmla="*/ 4778392 h 6750795"/>
              <a:gd name="connsiteX4718" fmla="*/ 2459732 w 6630249"/>
              <a:gd name="connsiteY4718" fmla="*/ 4775827 h 6750795"/>
              <a:gd name="connsiteX4719" fmla="*/ 2459732 w 6630249"/>
              <a:gd name="connsiteY4719" fmla="*/ 4783522 h 6750795"/>
              <a:gd name="connsiteX4720" fmla="*/ 2303274 w 6630249"/>
              <a:gd name="connsiteY4720" fmla="*/ 5099004 h 6750795"/>
              <a:gd name="connsiteX4721" fmla="*/ 2405869 w 6630249"/>
              <a:gd name="connsiteY4721" fmla="*/ 4937416 h 6750795"/>
              <a:gd name="connsiteX4722" fmla="*/ 2395610 w 6630249"/>
              <a:gd name="connsiteY4722" fmla="*/ 4932286 h 6750795"/>
              <a:gd name="connsiteX4723" fmla="*/ 2329211 w 6630249"/>
              <a:gd name="connsiteY4723" fmla="*/ 5021708 h 6750795"/>
              <a:gd name="connsiteX4724" fmla="*/ 2362266 w 6630249"/>
              <a:gd name="connsiteY4724" fmla="*/ 4968194 h 6750795"/>
              <a:gd name="connsiteX4725" fmla="*/ 2352007 w 6630249"/>
              <a:gd name="connsiteY4725" fmla="*/ 4960500 h 6750795"/>
              <a:gd name="connsiteX4726" fmla="*/ 2318663 w 6630249"/>
              <a:gd name="connsiteY4726" fmla="*/ 5001538 h 6750795"/>
              <a:gd name="connsiteX4727" fmla="*/ 2269930 w 6630249"/>
              <a:gd name="connsiteY4727" fmla="*/ 5060531 h 6750795"/>
              <a:gd name="connsiteX4728" fmla="*/ 2269930 w 6630249"/>
              <a:gd name="connsiteY4728" fmla="*/ 5047706 h 6750795"/>
              <a:gd name="connsiteX4729" fmla="*/ 2257106 w 6630249"/>
              <a:gd name="connsiteY4729" fmla="*/ 5063096 h 6750795"/>
              <a:gd name="connsiteX4730" fmla="*/ 2151945 w 6630249"/>
              <a:gd name="connsiteY4730" fmla="*/ 5152867 h 6750795"/>
              <a:gd name="connsiteX4731" fmla="*/ 2087823 w 6630249"/>
              <a:gd name="connsiteY4731" fmla="*/ 5068225 h 6750795"/>
              <a:gd name="connsiteX4732" fmla="*/ 2095518 w 6630249"/>
              <a:gd name="connsiteY4732" fmla="*/ 5055401 h 6750795"/>
              <a:gd name="connsiteX4733" fmla="*/ 2113472 w 6630249"/>
              <a:gd name="connsiteY4733" fmla="*/ 5022057 h 6750795"/>
              <a:gd name="connsiteX4734" fmla="*/ 2154510 w 6630249"/>
              <a:gd name="connsiteY4734" fmla="*/ 4927156 h 6750795"/>
              <a:gd name="connsiteX4735" fmla="*/ 2162204 w 6630249"/>
              <a:gd name="connsiteY4735" fmla="*/ 4860469 h 6750795"/>
              <a:gd name="connsiteX4736" fmla="*/ 2226327 w 6630249"/>
              <a:gd name="connsiteY4736" fmla="*/ 4709140 h 6750795"/>
              <a:gd name="connsiteX4737" fmla="*/ 2259670 w 6630249"/>
              <a:gd name="connsiteY4737" fmla="*/ 4706575 h 6750795"/>
              <a:gd name="connsiteX4738" fmla="*/ 2269930 w 6630249"/>
              <a:gd name="connsiteY4738" fmla="*/ 4706575 h 6750795"/>
              <a:gd name="connsiteX4739" fmla="*/ 2272495 w 6630249"/>
              <a:gd name="connsiteY4739" fmla="*/ 4706575 h 6750795"/>
              <a:gd name="connsiteX4740" fmla="*/ 2277625 w 6630249"/>
              <a:gd name="connsiteY4740" fmla="*/ 4701446 h 6750795"/>
              <a:gd name="connsiteX4741" fmla="*/ 2434084 w 6630249"/>
              <a:gd name="connsiteY4741" fmla="*/ 4596285 h 6750795"/>
              <a:gd name="connsiteX4742" fmla="*/ 2457167 w 6630249"/>
              <a:gd name="connsiteY4742" fmla="*/ 4601415 h 6750795"/>
              <a:gd name="connsiteX4743" fmla="*/ 2480251 w 6630249"/>
              <a:gd name="connsiteY4743" fmla="*/ 4606545 h 6750795"/>
              <a:gd name="connsiteX4744" fmla="*/ 2605931 w 6630249"/>
              <a:gd name="connsiteY4744" fmla="*/ 4578330 h 6750795"/>
              <a:gd name="connsiteX4745" fmla="*/ 2731611 w 6630249"/>
              <a:gd name="connsiteY4745" fmla="*/ 4560376 h 6750795"/>
              <a:gd name="connsiteX4746" fmla="*/ 2675183 w 6630249"/>
              <a:gd name="connsiteY4746" fmla="*/ 4742484 h 6750795"/>
              <a:gd name="connsiteX4747" fmla="*/ 2659794 w 6630249"/>
              <a:gd name="connsiteY4747" fmla="*/ 4778392 h 6750795"/>
              <a:gd name="connsiteX4748" fmla="*/ 2652099 w 6630249"/>
              <a:gd name="connsiteY4748" fmla="*/ 4796347 h 6750795"/>
              <a:gd name="connsiteX4749" fmla="*/ 2667489 w 6630249"/>
              <a:gd name="connsiteY4749" fmla="*/ 4788652 h 6750795"/>
              <a:gd name="connsiteX4750" fmla="*/ 2741870 w 6630249"/>
              <a:gd name="connsiteY4750" fmla="*/ 4642453 h 6750795"/>
              <a:gd name="connsiteX4751" fmla="*/ 2764954 w 6630249"/>
              <a:gd name="connsiteY4751" fmla="*/ 4565505 h 6750795"/>
              <a:gd name="connsiteX4752" fmla="*/ 2700832 w 6630249"/>
              <a:gd name="connsiteY4752" fmla="*/ 4783522 h 6750795"/>
              <a:gd name="connsiteX4753" fmla="*/ 2711092 w 6630249"/>
              <a:gd name="connsiteY4753" fmla="*/ 4791217 h 6750795"/>
              <a:gd name="connsiteX4754" fmla="*/ 2780344 w 6630249"/>
              <a:gd name="connsiteY4754" fmla="*/ 4645018 h 6750795"/>
              <a:gd name="connsiteX4755" fmla="*/ 2780344 w 6630249"/>
              <a:gd name="connsiteY4755" fmla="*/ 4642453 h 6750795"/>
              <a:gd name="connsiteX4756" fmla="*/ 2795733 w 6630249"/>
              <a:gd name="connsiteY4756" fmla="*/ 4609109 h 6750795"/>
              <a:gd name="connsiteX4757" fmla="*/ 2795733 w 6630249"/>
              <a:gd name="connsiteY4757" fmla="*/ 4596285 h 6750795"/>
              <a:gd name="connsiteX4758" fmla="*/ 2803429 w 6630249"/>
              <a:gd name="connsiteY4758" fmla="*/ 4593720 h 6750795"/>
              <a:gd name="connsiteX4759" fmla="*/ 2795733 w 6630249"/>
              <a:gd name="connsiteY4759" fmla="*/ 4637323 h 6750795"/>
              <a:gd name="connsiteX4760" fmla="*/ 2749566 w 6630249"/>
              <a:gd name="connsiteY4760" fmla="*/ 4788652 h 6750795"/>
              <a:gd name="connsiteX4761" fmla="*/ 2723916 w 6630249"/>
              <a:gd name="connsiteY4761" fmla="*/ 4816866 h 6750795"/>
              <a:gd name="connsiteX4762" fmla="*/ 2693137 w 6630249"/>
              <a:gd name="connsiteY4762" fmla="*/ 4870729 h 6750795"/>
              <a:gd name="connsiteX4763" fmla="*/ 2693137 w 6630249"/>
              <a:gd name="connsiteY4763" fmla="*/ 4880988 h 6750795"/>
              <a:gd name="connsiteX4764" fmla="*/ 2703397 w 6630249"/>
              <a:gd name="connsiteY4764" fmla="*/ 4873293 h 6750795"/>
              <a:gd name="connsiteX4765" fmla="*/ 2831642 w 6630249"/>
              <a:gd name="connsiteY4765" fmla="*/ 4591154 h 6750795"/>
              <a:gd name="connsiteX4766" fmla="*/ 2713656 w 6630249"/>
              <a:gd name="connsiteY4766" fmla="*/ 4870729 h 6750795"/>
              <a:gd name="connsiteX4767" fmla="*/ 2721351 w 6630249"/>
              <a:gd name="connsiteY4767" fmla="*/ 4880988 h 6750795"/>
              <a:gd name="connsiteX4768" fmla="*/ 2844467 w 6630249"/>
              <a:gd name="connsiteY4768" fmla="*/ 4714270 h 6750795"/>
              <a:gd name="connsiteX4769" fmla="*/ 2854726 w 6630249"/>
              <a:gd name="connsiteY4769" fmla="*/ 4557811 h 6750795"/>
              <a:gd name="connsiteX4770" fmla="*/ 2852161 w 6630249"/>
              <a:gd name="connsiteY4770" fmla="*/ 4457780 h 6750795"/>
              <a:gd name="connsiteX4771" fmla="*/ 3095826 w 6630249"/>
              <a:gd name="connsiteY4771" fmla="*/ 4103825 h 6750795"/>
              <a:gd name="connsiteX4772" fmla="*/ 3098391 w 6630249"/>
              <a:gd name="connsiteY4772" fmla="*/ 4103825 h 6750795"/>
              <a:gd name="connsiteX4773" fmla="*/ 3093261 w 6630249"/>
              <a:gd name="connsiteY4773" fmla="*/ 4147428 h 6750795"/>
              <a:gd name="connsiteX4774" fmla="*/ 3088132 w 6630249"/>
              <a:gd name="connsiteY4774" fmla="*/ 4208985 h 6750795"/>
              <a:gd name="connsiteX4775" fmla="*/ 3090696 w 6630249"/>
              <a:gd name="connsiteY4775" fmla="*/ 4224374 h 6750795"/>
              <a:gd name="connsiteX4776" fmla="*/ 3100955 w 6630249"/>
              <a:gd name="connsiteY4776" fmla="*/ 4211550 h 6750795"/>
              <a:gd name="connsiteX4777" fmla="*/ 3116345 w 6630249"/>
              <a:gd name="connsiteY4777" fmla="*/ 4142298 h 6750795"/>
              <a:gd name="connsiteX4778" fmla="*/ 3126604 w 6630249"/>
              <a:gd name="connsiteY4778" fmla="*/ 4096130 h 6750795"/>
              <a:gd name="connsiteX4779" fmla="*/ 3121475 w 6630249"/>
              <a:gd name="connsiteY4779" fmla="*/ 4147428 h 6750795"/>
              <a:gd name="connsiteX4780" fmla="*/ 3116345 w 6630249"/>
              <a:gd name="connsiteY4780" fmla="*/ 4203856 h 6750795"/>
              <a:gd name="connsiteX4781" fmla="*/ 3121475 w 6630249"/>
              <a:gd name="connsiteY4781" fmla="*/ 4224374 h 6750795"/>
              <a:gd name="connsiteX4782" fmla="*/ 3129169 w 6630249"/>
              <a:gd name="connsiteY4782" fmla="*/ 4203856 h 6750795"/>
              <a:gd name="connsiteX4783" fmla="*/ 3147123 w 6630249"/>
              <a:gd name="connsiteY4783" fmla="*/ 4139733 h 6750795"/>
              <a:gd name="connsiteX4784" fmla="*/ 3188162 w 6630249"/>
              <a:gd name="connsiteY4784" fmla="*/ 4052527 h 6750795"/>
              <a:gd name="connsiteX4785" fmla="*/ 3239460 w 6630249"/>
              <a:gd name="connsiteY4785" fmla="*/ 4049962 h 6750795"/>
              <a:gd name="connsiteX4786" fmla="*/ 3057353 w 6630249"/>
              <a:gd name="connsiteY4786" fmla="*/ 4447520 h 6750795"/>
              <a:gd name="connsiteX4787" fmla="*/ 3067612 w 6630249"/>
              <a:gd name="connsiteY4787" fmla="*/ 4457780 h 6750795"/>
              <a:gd name="connsiteX4788" fmla="*/ 3275368 w 6630249"/>
              <a:gd name="connsiteY4788" fmla="*/ 4060221 h 6750795"/>
              <a:gd name="connsiteX4789" fmla="*/ 3277934 w 6630249"/>
              <a:gd name="connsiteY4789" fmla="*/ 4062786 h 6750795"/>
              <a:gd name="connsiteX4790" fmla="*/ 3275368 w 6630249"/>
              <a:gd name="connsiteY4790" fmla="*/ 4116649 h 6750795"/>
              <a:gd name="connsiteX4791" fmla="*/ 3272803 w 6630249"/>
              <a:gd name="connsiteY4791" fmla="*/ 4160252 h 6750795"/>
              <a:gd name="connsiteX4792" fmla="*/ 3275368 w 6630249"/>
              <a:gd name="connsiteY4792" fmla="*/ 4162817 h 6750795"/>
              <a:gd name="connsiteX4793" fmla="*/ 3272803 w 6630249"/>
              <a:gd name="connsiteY4793" fmla="*/ 4165382 h 6750795"/>
              <a:gd name="connsiteX4794" fmla="*/ 3272803 w 6630249"/>
              <a:gd name="connsiteY4794" fmla="*/ 4188466 h 6750795"/>
              <a:gd name="connsiteX4795" fmla="*/ 3277934 w 6630249"/>
              <a:gd name="connsiteY4795" fmla="*/ 4191031 h 6750795"/>
              <a:gd name="connsiteX4796" fmla="*/ 3283063 w 6630249"/>
              <a:gd name="connsiteY4796" fmla="*/ 4188466 h 6750795"/>
              <a:gd name="connsiteX4797" fmla="*/ 3324101 w 6630249"/>
              <a:gd name="connsiteY4797" fmla="*/ 4060221 h 6750795"/>
              <a:gd name="connsiteX4798" fmla="*/ 3377964 w 6630249"/>
              <a:gd name="connsiteY4798" fmla="*/ 4034573 h 6750795"/>
              <a:gd name="connsiteX4799" fmla="*/ 3419002 w 6630249"/>
              <a:gd name="connsiteY4799" fmla="*/ 4014053 h 6750795"/>
              <a:gd name="connsiteX4800" fmla="*/ 3496551 w 6630249"/>
              <a:gd name="connsiteY4800" fmla="*/ 4098454 h 6750795"/>
              <a:gd name="connsiteX4801" fmla="*/ 3505795 w 6630249"/>
              <a:gd name="connsiteY4801" fmla="*/ 4140415 h 6750795"/>
              <a:gd name="connsiteX4802" fmla="*/ 3503244 w 6630249"/>
              <a:gd name="connsiteY4802" fmla="*/ 4081582 h 6750795"/>
              <a:gd name="connsiteX4803" fmla="*/ 3385660 w 6630249"/>
              <a:gd name="connsiteY4803" fmla="*/ 3973015 h 6750795"/>
              <a:gd name="connsiteX4804" fmla="*/ 3380530 w 6630249"/>
              <a:gd name="connsiteY4804" fmla="*/ 3973015 h 6750795"/>
              <a:gd name="connsiteX4805" fmla="*/ 3377965 w 6630249"/>
              <a:gd name="connsiteY4805" fmla="*/ 3975580 h 6750795"/>
              <a:gd name="connsiteX4806" fmla="*/ 3229201 w 6630249"/>
              <a:gd name="connsiteY4806" fmla="*/ 4014053 h 6750795"/>
              <a:gd name="connsiteX4807" fmla="*/ 3206117 w 6630249"/>
              <a:gd name="connsiteY4807" fmla="*/ 4011488 h 6750795"/>
              <a:gd name="connsiteX4808" fmla="*/ 3121476 w 6630249"/>
              <a:gd name="connsiteY4808" fmla="*/ 4047397 h 6750795"/>
              <a:gd name="connsiteX4809" fmla="*/ 3106086 w 6630249"/>
              <a:gd name="connsiteY4809" fmla="*/ 4060221 h 6750795"/>
              <a:gd name="connsiteX4810" fmla="*/ 2939368 w 6630249"/>
              <a:gd name="connsiteY4810" fmla="*/ 4124343 h 6750795"/>
              <a:gd name="connsiteX4811" fmla="*/ 2808559 w 6630249"/>
              <a:gd name="connsiteY4811" fmla="*/ 4509077 h 6750795"/>
              <a:gd name="connsiteX4812" fmla="*/ 2752131 w 6630249"/>
              <a:gd name="connsiteY4812" fmla="*/ 4493688 h 6750795"/>
              <a:gd name="connsiteX4813" fmla="*/ 2739307 w 6630249"/>
              <a:gd name="connsiteY4813" fmla="*/ 4501383 h 6750795"/>
              <a:gd name="connsiteX4814" fmla="*/ 2739307 w 6630249"/>
              <a:gd name="connsiteY4814" fmla="*/ 4498818 h 6750795"/>
              <a:gd name="connsiteX4815" fmla="*/ 2736742 w 6630249"/>
              <a:gd name="connsiteY4815" fmla="*/ 4480863 h 6750795"/>
              <a:gd name="connsiteX4816" fmla="*/ 2734177 w 6630249"/>
              <a:gd name="connsiteY4816" fmla="*/ 4478299 h 6750795"/>
              <a:gd name="connsiteX4817" fmla="*/ 2731612 w 6630249"/>
              <a:gd name="connsiteY4817" fmla="*/ 4478299 h 6750795"/>
              <a:gd name="connsiteX4818" fmla="*/ 2721352 w 6630249"/>
              <a:gd name="connsiteY4818" fmla="*/ 4483429 h 6750795"/>
              <a:gd name="connsiteX4819" fmla="*/ 2716223 w 6630249"/>
              <a:gd name="connsiteY4819" fmla="*/ 4514207 h 6750795"/>
              <a:gd name="connsiteX4820" fmla="*/ 2618757 w 6630249"/>
              <a:gd name="connsiteY4820" fmla="*/ 4519337 h 6750795"/>
              <a:gd name="connsiteX4821" fmla="*/ 2636711 w 6630249"/>
              <a:gd name="connsiteY4821" fmla="*/ 3644709 h 6750795"/>
              <a:gd name="connsiteX4822" fmla="*/ 2631581 w 6630249"/>
              <a:gd name="connsiteY4822" fmla="*/ 3647273 h 6750795"/>
              <a:gd name="connsiteX4823" fmla="*/ 2598237 w 6630249"/>
              <a:gd name="connsiteY4823" fmla="*/ 3590846 h 6750795"/>
              <a:gd name="connsiteX4824" fmla="*/ 2580284 w 6630249"/>
              <a:gd name="connsiteY4824" fmla="*/ 3580586 h 6750795"/>
              <a:gd name="connsiteX4825" fmla="*/ 2570025 w 6630249"/>
              <a:gd name="connsiteY4825" fmla="*/ 3608800 h 6750795"/>
              <a:gd name="connsiteX4826" fmla="*/ 2582848 w 6630249"/>
              <a:gd name="connsiteY4826" fmla="*/ 3611365 h 6750795"/>
              <a:gd name="connsiteX4827" fmla="*/ 2634147 w 6630249"/>
              <a:gd name="connsiteY4827" fmla="*/ 4373138 h 6750795"/>
              <a:gd name="connsiteX4828" fmla="*/ 2631581 w 6630249"/>
              <a:gd name="connsiteY4828" fmla="*/ 4373138 h 6750795"/>
              <a:gd name="connsiteX4829" fmla="*/ 2629016 w 6630249"/>
              <a:gd name="connsiteY4829" fmla="*/ 4380833 h 6750795"/>
              <a:gd name="connsiteX4830" fmla="*/ 2621321 w 6630249"/>
              <a:gd name="connsiteY4830" fmla="*/ 4406482 h 6750795"/>
              <a:gd name="connsiteX4831" fmla="*/ 2567459 w 6630249"/>
              <a:gd name="connsiteY4831" fmla="*/ 4521902 h 6750795"/>
              <a:gd name="connsiteX4832" fmla="*/ 2575153 w 6630249"/>
              <a:gd name="connsiteY4832" fmla="*/ 4503948 h 6750795"/>
              <a:gd name="connsiteX4833" fmla="*/ 2603367 w 6630249"/>
              <a:gd name="connsiteY4833" fmla="*/ 4380833 h 6750795"/>
              <a:gd name="connsiteX4834" fmla="*/ 2598237 w 6630249"/>
              <a:gd name="connsiteY4834" fmla="*/ 4360314 h 6750795"/>
              <a:gd name="connsiteX4835" fmla="*/ 2590543 w 6630249"/>
              <a:gd name="connsiteY4835" fmla="*/ 4380833 h 6750795"/>
              <a:gd name="connsiteX4836" fmla="*/ 2554634 w 6630249"/>
              <a:gd name="connsiteY4836" fmla="*/ 4460345 h 6750795"/>
              <a:gd name="connsiteX4837" fmla="*/ 2516162 w 6630249"/>
              <a:gd name="connsiteY4837" fmla="*/ 4550116 h 6750795"/>
              <a:gd name="connsiteX4838" fmla="*/ 2511031 w 6630249"/>
              <a:gd name="connsiteY4838" fmla="*/ 4550116 h 6750795"/>
              <a:gd name="connsiteX4839" fmla="*/ 2498207 w 6630249"/>
              <a:gd name="connsiteY4839" fmla="*/ 4550116 h 6750795"/>
              <a:gd name="connsiteX4840" fmla="*/ 2552069 w 6630249"/>
              <a:gd name="connsiteY4840" fmla="*/ 4416741 h 6750795"/>
              <a:gd name="connsiteX4841" fmla="*/ 2585413 w 6630249"/>
              <a:gd name="connsiteY4841" fmla="*/ 4321840 h 6750795"/>
              <a:gd name="connsiteX4842" fmla="*/ 2605932 w 6630249"/>
              <a:gd name="connsiteY4842" fmla="*/ 4285932 h 6750795"/>
              <a:gd name="connsiteX4843" fmla="*/ 2626451 w 6630249"/>
              <a:gd name="connsiteY4843" fmla="*/ 4175641 h 6750795"/>
              <a:gd name="connsiteX4844" fmla="*/ 2618757 w 6630249"/>
              <a:gd name="connsiteY4844" fmla="*/ 4165382 h 6750795"/>
              <a:gd name="connsiteX4845" fmla="*/ 2616192 w 6630249"/>
              <a:gd name="connsiteY4845" fmla="*/ 4178206 h 6750795"/>
              <a:gd name="connsiteX4846" fmla="*/ 2498207 w 6630249"/>
              <a:gd name="connsiteY4846" fmla="*/ 4483429 h 6750795"/>
              <a:gd name="connsiteX4847" fmla="*/ 2469993 w 6630249"/>
              <a:gd name="connsiteY4847" fmla="*/ 4550116 h 6750795"/>
              <a:gd name="connsiteX4848" fmla="*/ 2454604 w 6630249"/>
              <a:gd name="connsiteY4848" fmla="*/ 4550116 h 6750795"/>
              <a:gd name="connsiteX4849" fmla="*/ 2452039 w 6630249"/>
              <a:gd name="connsiteY4849" fmla="*/ 4550116 h 6750795"/>
              <a:gd name="connsiteX4850" fmla="*/ 2485383 w 6630249"/>
              <a:gd name="connsiteY4850" fmla="*/ 4491123 h 6750795"/>
              <a:gd name="connsiteX4851" fmla="*/ 2495642 w 6630249"/>
              <a:gd name="connsiteY4851" fmla="*/ 4468039 h 6750795"/>
              <a:gd name="connsiteX4852" fmla="*/ 2495642 w 6630249"/>
              <a:gd name="connsiteY4852" fmla="*/ 4465474 h 6750795"/>
              <a:gd name="connsiteX4853" fmla="*/ 2490512 w 6630249"/>
              <a:gd name="connsiteY4853" fmla="*/ 4450085 h 6750795"/>
              <a:gd name="connsiteX4854" fmla="*/ 2487947 w 6630249"/>
              <a:gd name="connsiteY4854" fmla="*/ 4447520 h 6750795"/>
              <a:gd name="connsiteX4855" fmla="*/ 2587978 w 6630249"/>
              <a:gd name="connsiteY4855" fmla="*/ 4198725 h 6750795"/>
              <a:gd name="connsiteX4856" fmla="*/ 2608497 w 6630249"/>
              <a:gd name="connsiteY4856" fmla="*/ 4139733 h 6750795"/>
              <a:gd name="connsiteX4857" fmla="*/ 2641841 w 6630249"/>
              <a:gd name="connsiteY4857" fmla="*/ 4042267 h 6750795"/>
              <a:gd name="connsiteX4858" fmla="*/ 2641841 w 6630249"/>
              <a:gd name="connsiteY4858" fmla="*/ 4039702 h 6750795"/>
              <a:gd name="connsiteX4859" fmla="*/ 2639276 w 6630249"/>
              <a:gd name="connsiteY4859" fmla="*/ 4003794 h 6750795"/>
              <a:gd name="connsiteX4860" fmla="*/ 2618757 w 6630249"/>
              <a:gd name="connsiteY4860" fmla="*/ 3996099 h 6750795"/>
              <a:gd name="connsiteX4861" fmla="*/ 2613627 w 6630249"/>
              <a:gd name="connsiteY4861" fmla="*/ 3996099 h 6750795"/>
              <a:gd name="connsiteX4862" fmla="*/ 2613627 w 6630249"/>
              <a:gd name="connsiteY4862" fmla="*/ 4001228 h 6750795"/>
              <a:gd name="connsiteX4863" fmla="*/ 2416130 w 6630249"/>
              <a:gd name="connsiteY4863" fmla="*/ 4542421 h 6750795"/>
              <a:gd name="connsiteX4864" fmla="*/ 2390482 w 6630249"/>
              <a:gd name="connsiteY4864" fmla="*/ 4544986 h 6750795"/>
              <a:gd name="connsiteX4865" fmla="*/ 2639276 w 6630249"/>
              <a:gd name="connsiteY4865" fmla="*/ 3839640 h 6750795"/>
              <a:gd name="connsiteX4866" fmla="*/ 2639276 w 6630249"/>
              <a:gd name="connsiteY4866" fmla="*/ 3837075 h 6750795"/>
              <a:gd name="connsiteX4867" fmla="*/ 2636711 w 6630249"/>
              <a:gd name="connsiteY4867" fmla="*/ 3834510 h 6750795"/>
              <a:gd name="connsiteX4868" fmla="*/ 2613627 w 6630249"/>
              <a:gd name="connsiteY4868" fmla="*/ 3808862 h 6750795"/>
              <a:gd name="connsiteX4869" fmla="*/ 2608497 w 6630249"/>
              <a:gd name="connsiteY4869" fmla="*/ 3831946 h 6750795"/>
              <a:gd name="connsiteX4870" fmla="*/ 2608497 w 6630249"/>
              <a:gd name="connsiteY4870" fmla="*/ 3855030 h 6750795"/>
              <a:gd name="connsiteX4871" fmla="*/ 2595673 w 6630249"/>
              <a:gd name="connsiteY4871" fmla="*/ 3893503 h 6750795"/>
              <a:gd name="connsiteX4872" fmla="*/ 2587978 w 6630249"/>
              <a:gd name="connsiteY4872" fmla="*/ 3914022 h 6750795"/>
              <a:gd name="connsiteX4873" fmla="*/ 2352007 w 6630249"/>
              <a:gd name="connsiteY4873" fmla="*/ 4542421 h 6750795"/>
              <a:gd name="connsiteX4874" fmla="*/ 2326358 w 6630249"/>
              <a:gd name="connsiteY4874" fmla="*/ 4562940 h 6750795"/>
              <a:gd name="connsiteX4875" fmla="*/ 2316099 w 6630249"/>
              <a:gd name="connsiteY4875" fmla="*/ 4573200 h 6750795"/>
              <a:gd name="connsiteX4876" fmla="*/ 2336617 w 6630249"/>
              <a:gd name="connsiteY4876" fmla="*/ 4527032 h 6750795"/>
              <a:gd name="connsiteX4877" fmla="*/ 2598237 w 6630249"/>
              <a:gd name="connsiteY4877" fmla="*/ 3696006 h 6750795"/>
              <a:gd name="connsiteX4878" fmla="*/ 2585413 w 6630249"/>
              <a:gd name="connsiteY4878" fmla="*/ 3693441 h 6750795"/>
              <a:gd name="connsiteX4879" fmla="*/ 2575153 w 6630249"/>
              <a:gd name="connsiteY4879" fmla="*/ 3721655 h 6750795"/>
              <a:gd name="connsiteX4880" fmla="*/ 2572588 w 6630249"/>
              <a:gd name="connsiteY4880" fmla="*/ 3731915 h 6750795"/>
              <a:gd name="connsiteX4881" fmla="*/ 2564894 w 6630249"/>
              <a:gd name="connsiteY4881" fmla="*/ 3767823 h 6750795"/>
              <a:gd name="connsiteX4882" fmla="*/ 2549505 w 6630249"/>
              <a:gd name="connsiteY4882" fmla="*/ 3831946 h 6750795"/>
              <a:gd name="connsiteX4883" fmla="*/ 2534115 w 6630249"/>
              <a:gd name="connsiteY4883" fmla="*/ 3903762 h 6750795"/>
              <a:gd name="connsiteX4884" fmla="*/ 2518726 w 6630249"/>
              <a:gd name="connsiteY4884" fmla="*/ 3975580 h 6750795"/>
              <a:gd name="connsiteX4885" fmla="*/ 2308404 w 6630249"/>
              <a:gd name="connsiteY4885" fmla="*/ 4532161 h 6750795"/>
              <a:gd name="connsiteX4886" fmla="*/ 2267365 w 6630249"/>
              <a:gd name="connsiteY4886" fmla="*/ 4591154 h 6750795"/>
              <a:gd name="connsiteX4887" fmla="*/ 2231457 w 6630249"/>
              <a:gd name="connsiteY4887" fmla="*/ 4645017 h 6750795"/>
              <a:gd name="connsiteX4888" fmla="*/ 2498207 w 6630249"/>
              <a:gd name="connsiteY4888" fmla="*/ 3957625 h 6750795"/>
              <a:gd name="connsiteX4889" fmla="*/ 2546940 w 6630249"/>
              <a:gd name="connsiteY4889" fmla="*/ 3757564 h 6750795"/>
              <a:gd name="connsiteX4890" fmla="*/ 2541810 w 6630249"/>
              <a:gd name="connsiteY4890" fmla="*/ 3760129 h 6750795"/>
              <a:gd name="connsiteX4891" fmla="*/ 2528985 w 6630249"/>
              <a:gd name="connsiteY4891" fmla="*/ 3754999 h 6750795"/>
              <a:gd name="connsiteX4892" fmla="*/ 2518726 w 6630249"/>
              <a:gd name="connsiteY4892" fmla="*/ 3734480 h 6750795"/>
              <a:gd name="connsiteX4893" fmla="*/ 2516162 w 6630249"/>
              <a:gd name="connsiteY4893" fmla="*/ 3734480 h 6750795"/>
              <a:gd name="connsiteX4894" fmla="*/ 2187853 w 6630249"/>
              <a:gd name="connsiteY4894" fmla="*/ 4652712 h 6750795"/>
              <a:gd name="connsiteX4895" fmla="*/ 2154510 w 6630249"/>
              <a:gd name="connsiteY4895" fmla="*/ 4691185 h 6750795"/>
              <a:gd name="connsiteX4896" fmla="*/ 2139121 w 6630249"/>
              <a:gd name="connsiteY4896" fmla="*/ 4706574 h 6750795"/>
              <a:gd name="connsiteX4897" fmla="*/ 2500772 w 6630249"/>
              <a:gd name="connsiteY4897" fmla="*/ 3729350 h 6750795"/>
              <a:gd name="connsiteX4898" fmla="*/ 2485383 w 6630249"/>
              <a:gd name="connsiteY4898" fmla="*/ 3711396 h 6750795"/>
              <a:gd name="connsiteX4899" fmla="*/ 2486477 w 6630249"/>
              <a:gd name="connsiteY4899" fmla="*/ 3689136 h 6750795"/>
              <a:gd name="connsiteX4900" fmla="*/ 2489681 w 6630249"/>
              <a:gd name="connsiteY4900" fmla="*/ 3676732 h 6750795"/>
              <a:gd name="connsiteX4901" fmla="*/ 2496282 w 6630249"/>
              <a:gd name="connsiteY4901" fmla="*/ 3661059 h 6750795"/>
              <a:gd name="connsiteX4902" fmla="*/ 2526420 w 6630249"/>
              <a:gd name="connsiteY4902" fmla="*/ 3624189 h 6750795"/>
              <a:gd name="connsiteX4903" fmla="*/ 2513596 w 6630249"/>
              <a:gd name="connsiteY4903" fmla="*/ 3611365 h 6750795"/>
              <a:gd name="connsiteX4904" fmla="*/ 2539246 w 6630249"/>
              <a:gd name="connsiteY4904" fmla="*/ 3608800 h 6750795"/>
              <a:gd name="connsiteX4905" fmla="*/ 2554634 w 6630249"/>
              <a:gd name="connsiteY4905" fmla="*/ 3575457 h 6750795"/>
              <a:gd name="connsiteX4906" fmla="*/ 2518726 w 6630249"/>
              <a:gd name="connsiteY4906" fmla="*/ 3588281 h 6750795"/>
              <a:gd name="connsiteX4907" fmla="*/ 2411000 w 6630249"/>
              <a:gd name="connsiteY4907" fmla="*/ 3624189 h 6750795"/>
              <a:gd name="connsiteX4908" fmla="*/ 2411000 w 6630249"/>
              <a:gd name="connsiteY4908" fmla="*/ 3652403 h 6750795"/>
              <a:gd name="connsiteX4909" fmla="*/ 2449474 w 6630249"/>
              <a:gd name="connsiteY4909" fmla="*/ 3631884 h 6750795"/>
              <a:gd name="connsiteX4910" fmla="*/ 2431520 w 6630249"/>
              <a:gd name="connsiteY4910" fmla="*/ 3701136 h 6750795"/>
              <a:gd name="connsiteX4911" fmla="*/ 2416130 w 6630249"/>
              <a:gd name="connsiteY4911" fmla="*/ 3778083 h 6750795"/>
              <a:gd name="connsiteX4912" fmla="*/ 2426390 w 6630249"/>
              <a:gd name="connsiteY4912" fmla="*/ 3783213 h 6750795"/>
              <a:gd name="connsiteX4913" fmla="*/ 2457168 w 6630249"/>
              <a:gd name="connsiteY4913" fmla="*/ 3706266 h 6750795"/>
              <a:gd name="connsiteX4914" fmla="*/ 2482817 w 6630249"/>
              <a:gd name="connsiteY4914" fmla="*/ 3642143 h 6750795"/>
              <a:gd name="connsiteX4915" fmla="*/ 2485383 w 6630249"/>
              <a:gd name="connsiteY4915" fmla="*/ 3639579 h 6750795"/>
              <a:gd name="connsiteX4916" fmla="*/ 2482817 w 6630249"/>
              <a:gd name="connsiteY4916" fmla="*/ 3629319 h 6750795"/>
              <a:gd name="connsiteX4917" fmla="*/ 2472558 w 6630249"/>
              <a:gd name="connsiteY4917" fmla="*/ 3624189 h 6750795"/>
              <a:gd name="connsiteX4918" fmla="*/ 2467428 w 6630249"/>
              <a:gd name="connsiteY4918" fmla="*/ 3624189 h 6750795"/>
              <a:gd name="connsiteX4919" fmla="*/ 2505901 w 6630249"/>
              <a:gd name="connsiteY4919" fmla="*/ 3613930 h 6750795"/>
              <a:gd name="connsiteX4920" fmla="*/ 2489681 w 6630249"/>
              <a:gd name="connsiteY4920" fmla="*/ 3676732 h 6750795"/>
              <a:gd name="connsiteX4921" fmla="*/ 2486744 w 6630249"/>
              <a:gd name="connsiteY4921" fmla="*/ 3683703 h 6750795"/>
              <a:gd name="connsiteX4922" fmla="*/ 2486477 w 6630249"/>
              <a:gd name="connsiteY4922" fmla="*/ 3689136 h 6750795"/>
              <a:gd name="connsiteX4923" fmla="*/ 2480894 w 6630249"/>
              <a:gd name="connsiteY4923" fmla="*/ 3710755 h 6750795"/>
              <a:gd name="connsiteX4924" fmla="*/ 2459733 w 6630249"/>
              <a:gd name="connsiteY4924" fmla="*/ 3803732 h 6750795"/>
              <a:gd name="connsiteX4925" fmla="*/ 2395611 w 6630249"/>
              <a:gd name="connsiteY4925" fmla="*/ 4055091 h 6750795"/>
              <a:gd name="connsiteX4926" fmla="*/ 2121166 w 6630249"/>
              <a:gd name="connsiteY4926" fmla="*/ 4675795 h 6750795"/>
              <a:gd name="connsiteX4927" fmla="*/ 2062175 w 6630249"/>
              <a:gd name="connsiteY4927" fmla="*/ 4745048 h 6750795"/>
              <a:gd name="connsiteX4928" fmla="*/ 2044220 w 6630249"/>
              <a:gd name="connsiteY4928" fmla="*/ 4765567 h 6750795"/>
              <a:gd name="connsiteX4929" fmla="*/ 2044220 w 6630249"/>
              <a:gd name="connsiteY4929" fmla="*/ 4763002 h 6750795"/>
              <a:gd name="connsiteX4930" fmla="*/ 2039091 w 6630249"/>
              <a:gd name="connsiteY4930" fmla="*/ 4760437 h 6750795"/>
              <a:gd name="connsiteX4931" fmla="*/ 2367396 w 6630249"/>
              <a:gd name="connsiteY4931" fmla="*/ 4042267 h 6750795"/>
              <a:gd name="connsiteX4932" fmla="*/ 2354572 w 6630249"/>
              <a:gd name="connsiteY4932" fmla="*/ 4037137 h 6750795"/>
              <a:gd name="connsiteX4933" fmla="*/ 1910845 w 6630249"/>
              <a:gd name="connsiteY4933" fmla="*/ 4888682 h 6750795"/>
              <a:gd name="connsiteX4934" fmla="*/ 1931364 w 6630249"/>
              <a:gd name="connsiteY4934" fmla="*/ 4845079 h 6750795"/>
              <a:gd name="connsiteX4935" fmla="*/ 1951883 w 6630249"/>
              <a:gd name="connsiteY4935" fmla="*/ 4819430 h 6750795"/>
              <a:gd name="connsiteX4936" fmla="*/ 2033961 w 6630249"/>
              <a:gd name="connsiteY4936" fmla="*/ 4673230 h 6750795"/>
              <a:gd name="connsiteX4937" fmla="*/ 2295579 w 6630249"/>
              <a:gd name="connsiteY4937" fmla="*/ 4088435 h 6750795"/>
              <a:gd name="connsiteX4938" fmla="*/ 2282755 w 6630249"/>
              <a:gd name="connsiteY4938" fmla="*/ 4085870 h 6750795"/>
              <a:gd name="connsiteX4939" fmla="*/ 1982663 w 6630249"/>
              <a:gd name="connsiteY4939" fmla="*/ 4686055 h 6750795"/>
              <a:gd name="connsiteX4940" fmla="*/ 1974967 w 6630249"/>
              <a:gd name="connsiteY4940" fmla="*/ 4693750 h 6750795"/>
              <a:gd name="connsiteX4941" fmla="*/ 2049350 w 6630249"/>
              <a:gd name="connsiteY4941" fmla="*/ 4542421 h 6750795"/>
              <a:gd name="connsiteX4942" fmla="*/ 2234022 w 6630249"/>
              <a:gd name="connsiteY4942" fmla="*/ 4119214 h 6750795"/>
              <a:gd name="connsiteX4943" fmla="*/ 2223762 w 6630249"/>
              <a:gd name="connsiteY4943" fmla="*/ 4114084 h 6750795"/>
              <a:gd name="connsiteX4944" fmla="*/ 2157076 w 6630249"/>
              <a:gd name="connsiteY4944" fmla="*/ 4257718 h 6750795"/>
              <a:gd name="connsiteX4945" fmla="*/ 2123731 w 6630249"/>
              <a:gd name="connsiteY4945" fmla="*/ 4339794 h 6750795"/>
              <a:gd name="connsiteX4946" fmla="*/ 1998053 w 6630249"/>
              <a:gd name="connsiteY4946" fmla="*/ 4565505 h 6750795"/>
              <a:gd name="connsiteX4947" fmla="*/ 1985228 w 6630249"/>
              <a:gd name="connsiteY4947" fmla="*/ 4586024 h 6750795"/>
              <a:gd name="connsiteX4948" fmla="*/ 1982663 w 6630249"/>
              <a:gd name="connsiteY4948" fmla="*/ 4586024 h 6750795"/>
              <a:gd name="connsiteX4949" fmla="*/ 1980098 w 6630249"/>
              <a:gd name="connsiteY4949" fmla="*/ 4586024 h 6750795"/>
              <a:gd name="connsiteX4950" fmla="*/ 2177594 w 6630249"/>
              <a:gd name="connsiteY4950" fmla="*/ 4119214 h 6750795"/>
              <a:gd name="connsiteX4951" fmla="*/ 2164770 w 6630249"/>
              <a:gd name="connsiteY4951" fmla="*/ 4114084 h 6750795"/>
              <a:gd name="connsiteX4952" fmla="*/ 2113472 w 6630249"/>
              <a:gd name="connsiteY4952" fmla="*/ 4226939 h 6750795"/>
              <a:gd name="connsiteX4953" fmla="*/ 1912930 w 6630249"/>
              <a:gd name="connsiteY4953" fmla="*/ 4628385 h 6750795"/>
              <a:gd name="connsiteX4954" fmla="*/ 1885932 w 6630249"/>
              <a:gd name="connsiteY4954" fmla="*/ 4667764 h 6750795"/>
              <a:gd name="connsiteX4955" fmla="*/ 1926234 w 6630249"/>
              <a:gd name="connsiteY4955" fmla="*/ 4593719 h 6750795"/>
              <a:gd name="connsiteX4956" fmla="*/ 1941624 w 6630249"/>
              <a:gd name="connsiteY4956" fmla="*/ 4562940 h 6750795"/>
              <a:gd name="connsiteX4957" fmla="*/ 1946754 w 6630249"/>
              <a:gd name="connsiteY4957" fmla="*/ 4555246 h 6750795"/>
              <a:gd name="connsiteX4958" fmla="*/ 1939059 w 6630249"/>
              <a:gd name="connsiteY4958" fmla="*/ 4555246 h 6750795"/>
              <a:gd name="connsiteX4959" fmla="*/ 2131426 w 6630249"/>
              <a:gd name="connsiteY4959" fmla="*/ 4114084 h 6750795"/>
              <a:gd name="connsiteX4960" fmla="*/ 2118601 w 6630249"/>
              <a:gd name="connsiteY4960" fmla="*/ 4108954 h 6750795"/>
              <a:gd name="connsiteX4961" fmla="*/ 2041657 w 6630249"/>
              <a:gd name="connsiteY4961" fmla="*/ 4275672 h 6750795"/>
              <a:gd name="connsiteX4962" fmla="*/ 1951883 w 6630249"/>
              <a:gd name="connsiteY4962" fmla="*/ 4468039 h 6750795"/>
              <a:gd name="connsiteX4963" fmla="*/ 1936495 w 6630249"/>
              <a:gd name="connsiteY4963" fmla="*/ 4429566 h 6750795"/>
              <a:gd name="connsiteX4964" fmla="*/ 2059610 w 6630249"/>
              <a:gd name="connsiteY4964" fmla="*/ 4144863 h 6750795"/>
              <a:gd name="connsiteX4965" fmla="*/ 2108342 w 6630249"/>
              <a:gd name="connsiteY4965" fmla="*/ 4021748 h 6750795"/>
              <a:gd name="connsiteX4966" fmla="*/ 2113472 w 6630249"/>
              <a:gd name="connsiteY4966" fmla="*/ 4021748 h 6750795"/>
              <a:gd name="connsiteX4967" fmla="*/ 2118601 w 6630249"/>
              <a:gd name="connsiteY4967" fmla="*/ 4021748 h 6750795"/>
              <a:gd name="connsiteX4968" fmla="*/ 2118601 w 6630249"/>
              <a:gd name="connsiteY4968" fmla="*/ 4016618 h 6750795"/>
              <a:gd name="connsiteX4969" fmla="*/ 2203243 w 6630249"/>
              <a:gd name="connsiteY4969" fmla="*/ 3826816 h 6750795"/>
              <a:gd name="connsiteX4970" fmla="*/ 2175029 w 6630249"/>
              <a:gd name="connsiteY4970" fmla="*/ 3914022 h 6750795"/>
              <a:gd name="connsiteX4971" fmla="*/ 2146815 w 6630249"/>
              <a:gd name="connsiteY4971" fmla="*/ 4011488 h 6750795"/>
              <a:gd name="connsiteX4972" fmla="*/ 2141686 w 6630249"/>
              <a:gd name="connsiteY4972" fmla="*/ 4034572 h 6750795"/>
              <a:gd name="connsiteX4973" fmla="*/ 2157076 w 6630249"/>
              <a:gd name="connsiteY4973" fmla="*/ 4016618 h 6750795"/>
              <a:gd name="connsiteX4974" fmla="*/ 2213502 w 6630249"/>
              <a:gd name="connsiteY4974" fmla="*/ 3885808 h 6750795"/>
              <a:gd name="connsiteX4975" fmla="*/ 2272495 w 6630249"/>
              <a:gd name="connsiteY4975" fmla="*/ 3754999 h 6750795"/>
              <a:gd name="connsiteX4976" fmla="*/ 2241716 w 6630249"/>
              <a:gd name="connsiteY4976" fmla="*/ 3862724 h 6750795"/>
              <a:gd name="connsiteX4977" fmla="*/ 2216067 w 6630249"/>
              <a:gd name="connsiteY4977" fmla="*/ 3980709 h 6750795"/>
              <a:gd name="connsiteX4978" fmla="*/ 2218632 w 6630249"/>
              <a:gd name="connsiteY4978" fmla="*/ 3998664 h 6750795"/>
              <a:gd name="connsiteX4979" fmla="*/ 2228892 w 6630249"/>
              <a:gd name="connsiteY4979" fmla="*/ 3980709 h 6750795"/>
              <a:gd name="connsiteX4980" fmla="*/ 2267365 w 6630249"/>
              <a:gd name="connsiteY4980" fmla="*/ 3857595 h 6750795"/>
              <a:gd name="connsiteX4981" fmla="*/ 2339182 w 6630249"/>
              <a:gd name="connsiteY4981" fmla="*/ 3696006 h 6750795"/>
              <a:gd name="connsiteX4982" fmla="*/ 2295579 w 6630249"/>
              <a:gd name="connsiteY4982" fmla="*/ 3862724 h 6750795"/>
              <a:gd name="connsiteX4983" fmla="*/ 2280190 w 6630249"/>
              <a:gd name="connsiteY4983" fmla="*/ 3934541 h 6750795"/>
              <a:gd name="connsiteX4984" fmla="*/ 2293014 w 6630249"/>
              <a:gd name="connsiteY4984" fmla="*/ 3939671 h 6750795"/>
              <a:gd name="connsiteX4985" fmla="*/ 2367396 w 6630249"/>
              <a:gd name="connsiteY4985" fmla="*/ 3680617 h 6750795"/>
              <a:gd name="connsiteX4986" fmla="*/ 2375091 w 6630249"/>
              <a:gd name="connsiteY4986" fmla="*/ 3675487 h 6750795"/>
              <a:gd name="connsiteX4987" fmla="*/ 2359701 w 6630249"/>
              <a:gd name="connsiteY4987" fmla="*/ 3652403 h 6750795"/>
              <a:gd name="connsiteX4988" fmla="*/ 2359701 w 6630249"/>
              <a:gd name="connsiteY4988" fmla="*/ 3649838 h 6750795"/>
              <a:gd name="connsiteX4989" fmla="*/ 2100647 w 6630249"/>
              <a:gd name="connsiteY4989" fmla="*/ 3898633 h 6750795"/>
              <a:gd name="connsiteX4990" fmla="*/ 2051916 w 6630249"/>
              <a:gd name="connsiteY4990" fmla="*/ 3957625 h 6750795"/>
              <a:gd name="connsiteX4991" fmla="*/ 1985228 w 6630249"/>
              <a:gd name="connsiteY4991" fmla="*/ 4060221 h 6750795"/>
              <a:gd name="connsiteX4992" fmla="*/ 1892891 w 6630249"/>
              <a:gd name="connsiteY4992" fmla="*/ 4211550 h 6750795"/>
              <a:gd name="connsiteX4993" fmla="*/ 1846723 w 6630249"/>
              <a:gd name="connsiteY4993" fmla="*/ 4283367 h 6750795"/>
              <a:gd name="connsiteX4994" fmla="*/ 1836463 w 6630249"/>
              <a:gd name="connsiteY4994" fmla="*/ 4306451 h 6750795"/>
              <a:gd name="connsiteX4995" fmla="*/ 1736432 w 6630249"/>
              <a:gd name="connsiteY4995" fmla="*/ 4229504 h 6750795"/>
              <a:gd name="connsiteX4996" fmla="*/ 1733868 w 6630249"/>
              <a:gd name="connsiteY4996" fmla="*/ 4229504 h 6750795"/>
              <a:gd name="connsiteX4997" fmla="*/ 1731303 w 6630249"/>
              <a:gd name="connsiteY4997" fmla="*/ 4232069 h 6750795"/>
              <a:gd name="connsiteX4998" fmla="*/ 1718478 w 6630249"/>
              <a:gd name="connsiteY4998" fmla="*/ 4265413 h 6750795"/>
              <a:gd name="connsiteX4999" fmla="*/ 1710783 w 6630249"/>
              <a:gd name="connsiteY4999" fmla="*/ 4255153 h 6750795"/>
              <a:gd name="connsiteX5000" fmla="*/ 1631272 w 6630249"/>
              <a:gd name="connsiteY5000" fmla="*/ 4206420 h 6750795"/>
              <a:gd name="connsiteX5001" fmla="*/ 1605623 w 6630249"/>
              <a:gd name="connsiteY5001" fmla="*/ 4211550 h 6750795"/>
              <a:gd name="connsiteX5002" fmla="*/ 1577409 w 6630249"/>
              <a:gd name="connsiteY5002" fmla="*/ 4214115 h 6750795"/>
              <a:gd name="connsiteX5003" fmla="*/ 1564585 w 6630249"/>
              <a:gd name="connsiteY5003" fmla="*/ 4198725 h 6750795"/>
              <a:gd name="connsiteX5004" fmla="*/ 1544065 w 6630249"/>
              <a:gd name="connsiteY5004" fmla="*/ 4178206 h 6750795"/>
              <a:gd name="connsiteX5005" fmla="*/ 1541500 w 6630249"/>
              <a:gd name="connsiteY5005" fmla="*/ 4178206 h 6750795"/>
              <a:gd name="connsiteX5006" fmla="*/ 1538936 w 6630249"/>
              <a:gd name="connsiteY5006" fmla="*/ 4178206 h 6750795"/>
              <a:gd name="connsiteX5007" fmla="*/ 1469683 w 6630249"/>
              <a:gd name="connsiteY5007" fmla="*/ 4155122 h 6750795"/>
              <a:gd name="connsiteX5008" fmla="*/ 1444035 w 6630249"/>
              <a:gd name="connsiteY5008" fmla="*/ 4139733 h 6750795"/>
              <a:gd name="connsiteX5009" fmla="*/ 1438905 w 6630249"/>
              <a:gd name="connsiteY5009" fmla="*/ 4137168 h 6750795"/>
              <a:gd name="connsiteX5010" fmla="*/ 1436340 w 6630249"/>
              <a:gd name="connsiteY5010" fmla="*/ 4142298 h 6750795"/>
              <a:gd name="connsiteX5011" fmla="*/ 1264492 w 6630249"/>
              <a:gd name="connsiteY5011" fmla="*/ 4134603 h 6750795"/>
              <a:gd name="connsiteX5012" fmla="*/ 1261927 w 6630249"/>
              <a:gd name="connsiteY5012" fmla="*/ 4132038 h 6750795"/>
              <a:gd name="connsiteX5013" fmla="*/ 1259362 w 6630249"/>
              <a:gd name="connsiteY5013" fmla="*/ 4134603 h 6750795"/>
              <a:gd name="connsiteX5014" fmla="*/ 1241408 w 6630249"/>
              <a:gd name="connsiteY5014" fmla="*/ 4157687 h 6750795"/>
              <a:gd name="connsiteX5015" fmla="*/ 1220889 w 6630249"/>
              <a:gd name="connsiteY5015" fmla="*/ 4149992 h 6750795"/>
              <a:gd name="connsiteX5016" fmla="*/ 1177286 w 6630249"/>
              <a:gd name="connsiteY5016" fmla="*/ 4137168 h 6750795"/>
              <a:gd name="connsiteX5017" fmla="*/ 1305530 w 6630249"/>
              <a:gd name="connsiteY5017" fmla="*/ 4111519 h 6750795"/>
              <a:gd name="connsiteX5018" fmla="*/ 800246 w 6630249"/>
              <a:gd name="connsiteY5018" fmla="*/ 3890938 h 6750795"/>
              <a:gd name="connsiteX5019" fmla="*/ 818201 w 6630249"/>
              <a:gd name="connsiteY5019" fmla="*/ 3855030 h 6750795"/>
              <a:gd name="connsiteX5020" fmla="*/ 728429 w 6630249"/>
              <a:gd name="connsiteY5020" fmla="*/ 3790907 h 6750795"/>
              <a:gd name="connsiteX5021" fmla="*/ 479635 w 6630249"/>
              <a:gd name="connsiteY5021" fmla="*/ 3734480 h 6750795"/>
              <a:gd name="connsiteX5022" fmla="*/ 554017 w 6630249"/>
              <a:gd name="connsiteY5022" fmla="*/ 3657533 h 6750795"/>
              <a:gd name="connsiteX5023" fmla="*/ 371909 w 6630249"/>
              <a:gd name="connsiteY5023" fmla="*/ 3529288 h 6750795"/>
              <a:gd name="connsiteX5024" fmla="*/ 325741 w 6630249"/>
              <a:gd name="connsiteY5024" fmla="*/ 3542113 h 6750795"/>
              <a:gd name="connsiteX5025" fmla="*/ 0 w 6630249"/>
              <a:gd name="connsiteY5025" fmla="*/ 3334356 h 6750795"/>
              <a:gd name="connsiteX5026" fmla="*/ 58992 w 6630249"/>
              <a:gd name="connsiteY5026" fmla="*/ 3311275 h 6750795"/>
              <a:gd name="connsiteX5027" fmla="*/ 64122 w 6630249"/>
              <a:gd name="connsiteY5027" fmla="*/ 3362570 h 6750795"/>
              <a:gd name="connsiteX5028" fmla="*/ 117985 w 6630249"/>
              <a:gd name="connsiteY5028" fmla="*/ 3344616 h 6750795"/>
              <a:gd name="connsiteX5029" fmla="*/ 361650 w 6630249"/>
              <a:gd name="connsiteY5029" fmla="*/ 3483120 h 6750795"/>
              <a:gd name="connsiteX5030" fmla="*/ 854109 w 6630249"/>
              <a:gd name="connsiteY5030" fmla="*/ 3680617 h 6750795"/>
              <a:gd name="connsiteX5031" fmla="*/ 1015697 w 6630249"/>
              <a:gd name="connsiteY5031" fmla="*/ 3767823 h 6750795"/>
              <a:gd name="connsiteX5032" fmla="*/ 1436340 w 6630249"/>
              <a:gd name="connsiteY5032" fmla="*/ 4016618 h 6750795"/>
              <a:gd name="connsiteX5033" fmla="*/ 1508157 w 6630249"/>
              <a:gd name="connsiteY5033" fmla="*/ 4085870 h 6750795"/>
              <a:gd name="connsiteX5034" fmla="*/ 1697959 w 6630249"/>
              <a:gd name="connsiteY5034" fmla="*/ 4073046 h 6750795"/>
              <a:gd name="connsiteX5035" fmla="*/ 1841594 w 6630249"/>
              <a:gd name="connsiteY5035" fmla="*/ 4047397 h 6750795"/>
              <a:gd name="connsiteX5036" fmla="*/ 1749257 w 6630249"/>
              <a:gd name="connsiteY5036" fmla="*/ 4014053 h 6750795"/>
              <a:gd name="connsiteX5037" fmla="*/ 1764646 w 6630249"/>
              <a:gd name="connsiteY5037" fmla="*/ 3793472 h 6750795"/>
              <a:gd name="connsiteX5038" fmla="*/ 1623577 w 6630249"/>
              <a:gd name="connsiteY5038" fmla="*/ 3724220 h 6750795"/>
              <a:gd name="connsiteX5039" fmla="*/ 1669745 w 6630249"/>
              <a:gd name="connsiteY5039" fmla="*/ 3744739 h 6750795"/>
              <a:gd name="connsiteX5040" fmla="*/ 1654356 w 6630249"/>
              <a:gd name="connsiteY5040" fmla="*/ 3780648 h 6750795"/>
              <a:gd name="connsiteX5041" fmla="*/ 1700524 w 6630249"/>
              <a:gd name="connsiteY5041" fmla="*/ 3790907 h 6750795"/>
              <a:gd name="connsiteX5042" fmla="*/ 1649226 w 6630249"/>
              <a:gd name="connsiteY5042" fmla="*/ 3816556 h 6750795"/>
              <a:gd name="connsiteX5043" fmla="*/ 1638967 w 6630249"/>
              <a:gd name="connsiteY5043" fmla="*/ 3796037 h 6750795"/>
              <a:gd name="connsiteX5044" fmla="*/ 1559455 w 6630249"/>
              <a:gd name="connsiteY5044" fmla="*/ 3806297 h 6750795"/>
              <a:gd name="connsiteX5045" fmla="*/ 1485073 w 6630249"/>
              <a:gd name="connsiteY5045" fmla="*/ 3760129 h 6750795"/>
              <a:gd name="connsiteX5046" fmla="*/ 1500462 w 6630249"/>
              <a:gd name="connsiteY5046" fmla="*/ 3749869 h 6750795"/>
              <a:gd name="connsiteX5047" fmla="*/ 1449164 w 6630249"/>
              <a:gd name="connsiteY5047" fmla="*/ 3719090 h 6750795"/>
              <a:gd name="connsiteX5048" fmla="*/ 1413256 w 6630249"/>
              <a:gd name="connsiteY5048" fmla="*/ 3634449 h 6750795"/>
              <a:gd name="connsiteX5049" fmla="*/ 1410691 w 6630249"/>
              <a:gd name="connsiteY5049" fmla="*/ 3557502 h 6750795"/>
              <a:gd name="connsiteX5050" fmla="*/ 1418386 w 6630249"/>
              <a:gd name="connsiteY5050" fmla="*/ 3554937 h 6750795"/>
              <a:gd name="connsiteX5051" fmla="*/ 1397866 w 6630249"/>
              <a:gd name="connsiteY5051" fmla="*/ 3365141 h 6750795"/>
              <a:gd name="connsiteX5052" fmla="*/ 1313225 w 6630249"/>
              <a:gd name="connsiteY5052" fmla="*/ 3339489 h 6750795"/>
              <a:gd name="connsiteX5053" fmla="*/ 972094 w 6630249"/>
              <a:gd name="connsiteY5053" fmla="*/ 3244587 h 6750795"/>
              <a:gd name="connsiteX5054" fmla="*/ 1123423 w 6630249"/>
              <a:gd name="connsiteY5054" fmla="*/ 3165076 h 6750795"/>
              <a:gd name="connsiteX5055" fmla="*/ 987484 w 6630249"/>
              <a:gd name="connsiteY5055" fmla="*/ 3144557 h 6750795"/>
              <a:gd name="connsiteX5056" fmla="*/ 1066995 w 6630249"/>
              <a:gd name="connsiteY5056" fmla="*/ 3103520 h 6750795"/>
              <a:gd name="connsiteX5057" fmla="*/ 866934 w 6630249"/>
              <a:gd name="connsiteY5057" fmla="*/ 3113779 h 6750795"/>
              <a:gd name="connsiteX5058" fmla="*/ 787422 w 6630249"/>
              <a:gd name="connsiteY5058" fmla="*/ 3083001 h 6750795"/>
              <a:gd name="connsiteX5059" fmla="*/ 1202935 w 6630249"/>
              <a:gd name="connsiteY5059" fmla="*/ 2826512 h 6750795"/>
              <a:gd name="connsiteX5060" fmla="*/ 1249103 w 6630249"/>
              <a:gd name="connsiteY5060" fmla="*/ 2726481 h 6750795"/>
              <a:gd name="connsiteX5061" fmla="*/ 1208064 w 6630249"/>
              <a:gd name="connsiteY5061" fmla="*/ 2716221 h 6750795"/>
              <a:gd name="connsiteX5062" fmla="*/ 1138812 w 6630249"/>
              <a:gd name="connsiteY5062" fmla="*/ 2605930 h 6750795"/>
              <a:gd name="connsiteX5063" fmla="*/ 1108034 w 6630249"/>
              <a:gd name="connsiteY5063" fmla="*/ 2575151 h 6750795"/>
              <a:gd name="connsiteX5064" fmla="*/ 1100339 w 6630249"/>
              <a:gd name="connsiteY5064" fmla="*/ 2564892 h 6750795"/>
              <a:gd name="connsiteX5065" fmla="*/ 1036217 w 6630249"/>
              <a:gd name="connsiteY5065" fmla="*/ 2595670 h 6750795"/>
              <a:gd name="connsiteX5066" fmla="*/ 1082385 w 6630249"/>
              <a:gd name="connsiteY5066" fmla="*/ 2449470 h 6750795"/>
              <a:gd name="connsiteX5067" fmla="*/ 1061865 w 6630249"/>
              <a:gd name="connsiteY5067" fmla="*/ 2428952 h 6750795"/>
              <a:gd name="connsiteX5068" fmla="*/ 1272187 w 6630249"/>
              <a:gd name="connsiteY5068" fmla="*/ 2108341 h 6750795"/>
              <a:gd name="connsiteX5069" fmla="*/ 1267057 w 6630249"/>
              <a:gd name="connsiteY5069" fmla="*/ 2082693 h 6750795"/>
              <a:gd name="connsiteX5070" fmla="*/ 1333744 w 6630249"/>
              <a:gd name="connsiteY5070" fmla="*/ 1998051 h 6750795"/>
              <a:gd name="connsiteX5071" fmla="*/ 1300400 w 6630249"/>
              <a:gd name="connsiteY5071" fmla="*/ 2003181 h 6750795"/>
              <a:gd name="connsiteX5072" fmla="*/ 1310660 w 6630249"/>
              <a:gd name="connsiteY5072" fmla="*/ 1982662 h 6750795"/>
              <a:gd name="connsiteX5073" fmla="*/ 1251668 w 6630249"/>
              <a:gd name="connsiteY5073" fmla="*/ 2082693 h 6750795"/>
              <a:gd name="connsiteX5074" fmla="*/ 1226019 w 6630249"/>
              <a:gd name="connsiteY5074" fmla="*/ 2041654 h 6750795"/>
              <a:gd name="connsiteX5075" fmla="*/ 1115728 w 6630249"/>
              <a:gd name="connsiteY5075" fmla="*/ 2087822 h 6750795"/>
              <a:gd name="connsiteX5076" fmla="*/ 1100339 w 6630249"/>
              <a:gd name="connsiteY5076" fmla="*/ 2046783 h 6750795"/>
              <a:gd name="connsiteX5077" fmla="*/ 1059301 w 6630249"/>
              <a:gd name="connsiteY5077" fmla="*/ 2082693 h 6750795"/>
              <a:gd name="connsiteX5078" fmla="*/ 990048 w 6630249"/>
              <a:gd name="connsiteY5078" fmla="*/ 1998051 h 6750795"/>
              <a:gd name="connsiteX5079" fmla="*/ 984919 w 6630249"/>
              <a:gd name="connsiteY5079" fmla="*/ 2013442 h 6750795"/>
              <a:gd name="connsiteX5080" fmla="*/ 949010 w 6630249"/>
              <a:gd name="connsiteY5080" fmla="*/ 2018570 h 6750795"/>
              <a:gd name="connsiteX5081" fmla="*/ 969529 w 6630249"/>
              <a:gd name="connsiteY5081" fmla="*/ 1972402 h 6750795"/>
              <a:gd name="connsiteX5082" fmla="*/ 923361 w 6630249"/>
              <a:gd name="connsiteY5082" fmla="*/ 1946753 h 6750795"/>
              <a:gd name="connsiteX5083" fmla="*/ 933621 w 6630249"/>
              <a:gd name="connsiteY5083" fmla="*/ 1905715 h 6750795"/>
              <a:gd name="connsiteX5084" fmla="*/ 864369 w 6630249"/>
              <a:gd name="connsiteY5084" fmla="*/ 1841593 h 6750795"/>
              <a:gd name="connsiteX5085" fmla="*/ 915666 w 6630249"/>
              <a:gd name="connsiteY5085" fmla="*/ 1800556 h 6750795"/>
              <a:gd name="connsiteX5086" fmla="*/ 856674 w 6630249"/>
              <a:gd name="connsiteY5086" fmla="*/ 1780036 h 6750795"/>
              <a:gd name="connsiteX5087" fmla="*/ 920796 w 6630249"/>
              <a:gd name="connsiteY5087" fmla="*/ 1744128 h 6750795"/>
              <a:gd name="connsiteX5088" fmla="*/ 884888 w 6630249"/>
              <a:gd name="connsiteY5088" fmla="*/ 1674876 h 6750795"/>
              <a:gd name="connsiteX5089" fmla="*/ 954140 w 6630249"/>
              <a:gd name="connsiteY5089" fmla="*/ 1615883 h 6750795"/>
              <a:gd name="connsiteX5090" fmla="*/ 959270 w 6630249"/>
              <a:gd name="connsiteY5090" fmla="*/ 1590234 h 6750795"/>
              <a:gd name="connsiteX5091" fmla="*/ 943880 w 6630249"/>
              <a:gd name="connsiteY5091" fmla="*/ 1538935 h 6750795"/>
              <a:gd name="connsiteX5092" fmla="*/ 995178 w 6630249"/>
              <a:gd name="connsiteY5092" fmla="*/ 1497898 h 6750795"/>
              <a:gd name="connsiteX5093" fmla="*/ 964400 w 6630249"/>
              <a:gd name="connsiteY5093" fmla="*/ 1433775 h 6750795"/>
              <a:gd name="connsiteX5094" fmla="*/ 990048 w 6630249"/>
              <a:gd name="connsiteY5094" fmla="*/ 1408126 h 6750795"/>
              <a:gd name="connsiteX5095" fmla="*/ 920796 w 6630249"/>
              <a:gd name="connsiteY5095" fmla="*/ 1367088 h 6750795"/>
              <a:gd name="connsiteX5096" fmla="*/ 1010568 w 6630249"/>
              <a:gd name="connsiteY5096" fmla="*/ 1167026 h 6750795"/>
              <a:gd name="connsiteX5097" fmla="*/ 1131118 w 6630249"/>
              <a:gd name="connsiteY5097" fmla="*/ 1341439 h 6750795"/>
              <a:gd name="connsiteX5098" fmla="*/ 1210629 w 6630249"/>
              <a:gd name="connsiteY5098" fmla="*/ 1510722 h 6750795"/>
              <a:gd name="connsiteX5099" fmla="*/ 1290141 w 6630249"/>
              <a:gd name="connsiteY5099" fmla="*/ 1610753 h 6750795"/>
              <a:gd name="connsiteX5100" fmla="*/ 1359393 w 6630249"/>
              <a:gd name="connsiteY5100" fmla="*/ 1705654 h 6750795"/>
              <a:gd name="connsiteX5101" fmla="*/ 1395302 w 6630249"/>
              <a:gd name="connsiteY5101" fmla="*/ 1751823 h 6750795"/>
              <a:gd name="connsiteX5102" fmla="*/ 1423515 w 6630249"/>
              <a:gd name="connsiteY5102" fmla="*/ 1862112 h 6750795"/>
              <a:gd name="connsiteX5103" fmla="*/ 1556890 w 6630249"/>
              <a:gd name="connsiteY5103" fmla="*/ 1662051 h 6750795"/>
              <a:gd name="connsiteX5104" fmla="*/ 1731303 w 6630249"/>
              <a:gd name="connsiteY5104" fmla="*/ 1823639 h 6750795"/>
              <a:gd name="connsiteX5105" fmla="*/ 1795425 w 6630249"/>
              <a:gd name="connsiteY5105" fmla="*/ 2013442 h 6750795"/>
              <a:gd name="connsiteX5106" fmla="*/ 1626142 w 6630249"/>
              <a:gd name="connsiteY5106" fmla="*/ 2213500 h 6750795"/>
              <a:gd name="connsiteX5107" fmla="*/ 1636402 w 6630249"/>
              <a:gd name="connsiteY5107" fmla="*/ 2231456 h 6750795"/>
              <a:gd name="connsiteX5108" fmla="*/ 1705654 w 6630249"/>
              <a:gd name="connsiteY5108" fmla="*/ 2180157 h 6750795"/>
              <a:gd name="connsiteX5109" fmla="*/ 1710783 w 6630249"/>
              <a:gd name="connsiteY5109" fmla="*/ 2139120 h 6750795"/>
              <a:gd name="connsiteX5110" fmla="*/ 1826204 w 6630249"/>
              <a:gd name="connsiteY5110" fmla="*/ 2177592 h 6750795"/>
              <a:gd name="connsiteX5111" fmla="*/ 1800555 w 6630249"/>
              <a:gd name="connsiteY5111" fmla="*/ 2046783 h 6750795"/>
              <a:gd name="connsiteX5112" fmla="*/ 1810814 w 6630249"/>
              <a:gd name="connsiteY5112" fmla="*/ 2031396 h 6750795"/>
              <a:gd name="connsiteX5113" fmla="*/ 1808249 w 6630249"/>
              <a:gd name="connsiteY5113" fmla="*/ 2018570 h 6750795"/>
              <a:gd name="connsiteX5114" fmla="*/ 1882632 w 6630249"/>
              <a:gd name="connsiteY5114" fmla="*/ 1898020 h 6750795"/>
              <a:gd name="connsiteX5115" fmla="*/ 1813379 w 6630249"/>
              <a:gd name="connsiteY5115" fmla="*/ 1900585 h 6750795"/>
              <a:gd name="connsiteX5116" fmla="*/ 1800555 w 6630249"/>
              <a:gd name="connsiteY5116" fmla="*/ 1869807 h 6750795"/>
              <a:gd name="connsiteX5117" fmla="*/ 1790295 w 6630249"/>
              <a:gd name="connsiteY5117" fmla="*/ 1872371 h 6750795"/>
              <a:gd name="connsiteX5118" fmla="*/ 1780036 w 6630249"/>
              <a:gd name="connsiteY5118" fmla="*/ 1867242 h 6750795"/>
              <a:gd name="connsiteX5119" fmla="*/ 1738997 w 6630249"/>
              <a:gd name="connsiteY5119" fmla="*/ 1723609 h 6750795"/>
              <a:gd name="connsiteX5120" fmla="*/ 1749257 w 6630249"/>
              <a:gd name="connsiteY5120" fmla="*/ 1715914 h 6750795"/>
              <a:gd name="connsiteX5121" fmla="*/ 1736432 w 6630249"/>
              <a:gd name="connsiteY5121" fmla="*/ 1692830 h 6750795"/>
              <a:gd name="connsiteX5122" fmla="*/ 1723609 w 6630249"/>
              <a:gd name="connsiteY5122" fmla="*/ 1690265 h 6750795"/>
              <a:gd name="connsiteX5123" fmla="*/ 1721043 w 6630249"/>
              <a:gd name="connsiteY5123" fmla="*/ 1680005 h 6750795"/>
              <a:gd name="connsiteX5124" fmla="*/ 1733868 w 6630249"/>
              <a:gd name="connsiteY5124" fmla="*/ 1605624 h 6750795"/>
              <a:gd name="connsiteX5125" fmla="*/ 1741562 w 6630249"/>
              <a:gd name="connsiteY5125" fmla="*/ 1541501 h 6750795"/>
              <a:gd name="connsiteX5126" fmla="*/ 1733868 w 6630249"/>
              <a:gd name="connsiteY5126" fmla="*/ 1482508 h 6750795"/>
              <a:gd name="connsiteX5127" fmla="*/ 1923670 w 6630249"/>
              <a:gd name="connsiteY5127" fmla="*/ 1120858 h 6750795"/>
              <a:gd name="connsiteX5128" fmla="*/ 1923670 w 6630249"/>
              <a:gd name="connsiteY5128" fmla="*/ 1105469 h 6750795"/>
              <a:gd name="connsiteX5129" fmla="*/ 1987794 w 6630249"/>
              <a:gd name="connsiteY5129" fmla="*/ 1043911 h 6750795"/>
              <a:gd name="connsiteX5130" fmla="*/ 2026266 w 6630249"/>
              <a:gd name="connsiteY5130" fmla="*/ 972095 h 6750795"/>
              <a:gd name="connsiteX5131" fmla="*/ 2005747 w 6630249"/>
              <a:gd name="connsiteY5131" fmla="*/ 1066995 h 6750795"/>
              <a:gd name="connsiteX5132" fmla="*/ 2041657 w 6630249"/>
              <a:gd name="connsiteY5132" fmla="*/ 1018262 h 6750795"/>
              <a:gd name="connsiteX5133" fmla="*/ 2031396 w 6630249"/>
              <a:gd name="connsiteY5133" fmla="*/ 1051606 h 6750795"/>
              <a:gd name="connsiteX5134" fmla="*/ 2041657 w 6630249"/>
              <a:gd name="connsiteY5134" fmla="*/ 1049041 h 6750795"/>
              <a:gd name="connsiteX5135" fmla="*/ 2026266 w 6630249"/>
              <a:gd name="connsiteY5135" fmla="*/ 1082384 h 6750795"/>
              <a:gd name="connsiteX5136" fmla="*/ 2072434 w 6630249"/>
              <a:gd name="connsiteY5136" fmla="*/ 1013132 h 6750795"/>
              <a:gd name="connsiteX5137" fmla="*/ 2087823 w 6630249"/>
              <a:gd name="connsiteY5137" fmla="*/ 990049 h 6750795"/>
              <a:gd name="connsiteX5138" fmla="*/ 2085258 w 6630249"/>
              <a:gd name="connsiteY5138" fmla="*/ 1015697 h 6750795"/>
              <a:gd name="connsiteX5139" fmla="*/ 2103212 w 6630249"/>
              <a:gd name="connsiteY5139" fmla="*/ 1015697 h 6750795"/>
              <a:gd name="connsiteX5140" fmla="*/ 2159640 w 6630249"/>
              <a:gd name="connsiteY5140" fmla="*/ 964399 h 6750795"/>
              <a:gd name="connsiteX5141" fmla="*/ 2159640 w 6630249"/>
              <a:gd name="connsiteY5141" fmla="*/ 982355 h 6750795"/>
              <a:gd name="connsiteX5142" fmla="*/ 2210939 w 6630249"/>
              <a:gd name="connsiteY5142" fmla="*/ 936185 h 6750795"/>
              <a:gd name="connsiteX5143" fmla="*/ 2198113 w 6630249"/>
              <a:gd name="connsiteY5143" fmla="*/ 992614 h 6750795"/>
              <a:gd name="connsiteX5144" fmla="*/ 2221198 w 6630249"/>
              <a:gd name="connsiteY5144" fmla="*/ 949009 h 6750795"/>
              <a:gd name="connsiteX5145" fmla="*/ 2216067 w 6630249"/>
              <a:gd name="connsiteY5145" fmla="*/ 1000308 h 6750795"/>
              <a:gd name="connsiteX5146" fmla="*/ 2244281 w 6630249"/>
              <a:gd name="connsiteY5146" fmla="*/ 954139 h 6750795"/>
              <a:gd name="connsiteX5147" fmla="*/ 2262235 w 6630249"/>
              <a:gd name="connsiteY5147" fmla="*/ 920795 h 6750795"/>
              <a:gd name="connsiteX5148" fmla="*/ 2308404 w 6630249"/>
              <a:gd name="connsiteY5148" fmla="*/ 866932 h 6750795"/>
              <a:gd name="connsiteX5149" fmla="*/ 2326358 w 6630249"/>
              <a:gd name="connsiteY5149" fmla="*/ 846413 h 6750795"/>
              <a:gd name="connsiteX5150" fmla="*/ 2339182 w 6630249"/>
              <a:gd name="connsiteY5150" fmla="*/ 856673 h 6750795"/>
              <a:gd name="connsiteX5151" fmla="*/ 2334053 w 6630249"/>
              <a:gd name="connsiteY5151" fmla="*/ 841284 h 6750795"/>
              <a:gd name="connsiteX5152" fmla="*/ 2344312 w 6630249"/>
              <a:gd name="connsiteY5152" fmla="*/ 856673 h 6750795"/>
              <a:gd name="connsiteX5153" fmla="*/ 2390482 w 6630249"/>
              <a:gd name="connsiteY5153" fmla="*/ 887452 h 6750795"/>
              <a:gd name="connsiteX5154" fmla="*/ 2377657 w 6630249"/>
              <a:gd name="connsiteY5154" fmla="*/ 872062 h 6750795"/>
              <a:gd name="connsiteX5155" fmla="*/ 2380221 w 6630249"/>
              <a:gd name="connsiteY5155" fmla="*/ 859238 h 6750795"/>
              <a:gd name="connsiteX5156" fmla="*/ 2364831 w 6630249"/>
              <a:gd name="connsiteY5156" fmla="*/ 869497 h 6750795"/>
              <a:gd name="connsiteX5157" fmla="*/ 2372526 w 6630249"/>
              <a:gd name="connsiteY5157" fmla="*/ 851543 h 6750795"/>
              <a:gd name="connsiteX5158" fmla="*/ 2367396 w 6630249"/>
              <a:gd name="connsiteY5158" fmla="*/ 861803 h 6750795"/>
              <a:gd name="connsiteX5159" fmla="*/ 2375091 w 6630249"/>
              <a:gd name="connsiteY5159" fmla="*/ 848978 h 6750795"/>
              <a:gd name="connsiteX5160" fmla="*/ 2372526 w 6630249"/>
              <a:gd name="connsiteY5160" fmla="*/ 823329 h 6750795"/>
              <a:gd name="connsiteX5161" fmla="*/ 2362266 w 6630249"/>
              <a:gd name="connsiteY5161" fmla="*/ 854108 h 6750795"/>
              <a:gd name="connsiteX5162" fmla="*/ 2344312 w 6630249"/>
              <a:gd name="connsiteY5162" fmla="*/ 823329 h 6750795"/>
              <a:gd name="connsiteX5163" fmla="*/ 2354572 w 6630249"/>
              <a:gd name="connsiteY5163" fmla="*/ 823329 h 6750795"/>
              <a:gd name="connsiteX5164" fmla="*/ 2372526 w 6630249"/>
              <a:gd name="connsiteY5164" fmla="*/ 777161 h 6750795"/>
              <a:gd name="connsiteX5165" fmla="*/ 2380221 w 6630249"/>
              <a:gd name="connsiteY5165" fmla="*/ 782292 h 6750795"/>
              <a:gd name="connsiteX5166" fmla="*/ 2380221 w 6630249"/>
              <a:gd name="connsiteY5166" fmla="*/ 772031 h 6750795"/>
              <a:gd name="connsiteX5167" fmla="*/ 2395611 w 6630249"/>
              <a:gd name="connsiteY5167" fmla="*/ 746384 h 6750795"/>
              <a:gd name="connsiteX5168" fmla="*/ 2400741 w 6630249"/>
              <a:gd name="connsiteY5168" fmla="*/ 748947 h 6750795"/>
              <a:gd name="connsiteX5169" fmla="*/ 2408435 w 6630249"/>
              <a:gd name="connsiteY5169" fmla="*/ 728428 h 6750795"/>
              <a:gd name="connsiteX5170" fmla="*/ 2428954 w 6630249"/>
              <a:gd name="connsiteY5170" fmla="*/ 713040 h 6750795"/>
              <a:gd name="connsiteX5171" fmla="*/ 2428954 w 6630249"/>
              <a:gd name="connsiteY5171" fmla="*/ 695086 h 6750795"/>
              <a:gd name="connsiteX5172" fmla="*/ 2446909 w 6630249"/>
              <a:gd name="connsiteY5172" fmla="*/ 689956 h 6750795"/>
              <a:gd name="connsiteX5173" fmla="*/ 2454604 w 6630249"/>
              <a:gd name="connsiteY5173" fmla="*/ 679696 h 6750795"/>
              <a:gd name="connsiteX5174" fmla="*/ 2444345 w 6630249"/>
              <a:gd name="connsiteY5174" fmla="*/ 661742 h 6750795"/>
              <a:gd name="connsiteX5175" fmla="*/ 2449474 w 6630249"/>
              <a:gd name="connsiteY5175" fmla="*/ 669437 h 6750795"/>
              <a:gd name="connsiteX5176" fmla="*/ 2480252 w 6630249"/>
              <a:gd name="connsiteY5176" fmla="*/ 615574 h 6750795"/>
              <a:gd name="connsiteX5177" fmla="*/ 2477687 w 6630249"/>
              <a:gd name="connsiteY5177" fmla="*/ 674567 h 6750795"/>
              <a:gd name="connsiteX5178" fmla="*/ 2462298 w 6630249"/>
              <a:gd name="connsiteY5178" fmla="*/ 666872 h 6750795"/>
              <a:gd name="connsiteX5179" fmla="*/ 2467428 w 6630249"/>
              <a:gd name="connsiteY5179" fmla="*/ 679696 h 6750795"/>
              <a:gd name="connsiteX5180" fmla="*/ 2452039 w 6630249"/>
              <a:gd name="connsiteY5180" fmla="*/ 682261 h 6750795"/>
              <a:gd name="connsiteX5181" fmla="*/ 2428954 w 6630249"/>
              <a:gd name="connsiteY5181" fmla="*/ 738689 h 6750795"/>
              <a:gd name="connsiteX5182" fmla="*/ 2403306 w 6630249"/>
              <a:gd name="connsiteY5182" fmla="*/ 761773 h 6750795"/>
              <a:gd name="connsiteX5183" fmla="*/ 2390482 w 6630249"/>
              <a:gd name="connsiteY5183" fmla="*/ 784856 h 6750795"/>
              <a:gd name="connsiteX5184" fmla="*/ 2387916 w 6630249"/>
              <a:gd name="connsiteY5184" fmla="*/ 836154 h 6750795"/>
              <a:gd name="connsiteX5185" fmla="*/ 2398176 w 6630249"/>
              <a:gd name="connsiteY5185" fmla="*/ 838720 h 6750795"/>
              <a:gd name="connsiteX5186" fmla="*/ 2390482 w 6630249"/>
              <a:gd name="connsiteY5186" fmla="*/ 859238 h 6750795"/>
              <a:gd name="connsiteX5187" fmla="*/ 2405870 w 6630249"/>
              <a:gd name="connsiteY5187" fmla="*/ 856673 h 6750795"/>
              <a:gd name="connsiteX5188" fmla="*/ 2393046 w 6630249"/>
              <a:gd name="connsiteY5188" fmla="*/ 874627 h 6750795"/>
              <a:gd name="connsiteX5189" fmla="*/ 2413565 w 6630249"/>
              <a:gd name="connsiteY5189" fmla="*/ 928490 h 6750795"/>
              <a:gd name="connsiteX5190" fmla="*/ 2423825 w 6630249"/>
              <a:gd name="connsiteY5190" fmla="*/ 918230 h 6750795"/>
              <a:gd name="connsiteX5191" fmla="*/ 2449474 w 6630249"/>
              <a:gd name="connsiteY5191" fmla="*/ 918230 h 6750795"/>
              <a:gd name="connsiteX5192" fmla="*/ 2498207 w 6630249"/>
              <a:gd name="connsiteY5192" fmla="*/ 982355 h 6750795"/>
              <a:gd name="connsiteX5193" fmla="*/ 2503336 w 6630249"/>
              <a:gd name="connsiteY5193" fmla="*/ 1005439 h 6750795"/>
              <a:gd name="connsiteX5194" fmla="*/ 2472558 w 6630249"/>
              <a:gd name="connsiteY5194" fmla="*/ 1108033 h 6750795"/>
              <a:gd name="connsiteX5195" fmla="*/ 2434084 w 6630249"/>
              <a:gd name="connsiteY5195" fmla="*/ 1167026 h 6750795"/>
              <a:gd name="connsiteX5196" fmla="*/ 2408435 w 6630249"/>
              <a:gd name="connsiteY5196" fmla="*/ 1172156 h 6750795"/>
              <a:gd name="connsiteX5197" fmla="*/ 2409792 w 6630249"/>
              <a:gd name="connsiteY5197" fmla="*/ 1174483 h 6750795"/>
              <a:gd name="connsiteX5198" fmla="*/ 2397856 w 6630249"/>
              <a:gd name="connsiteY5198" fmla="*/ 1197484 h 6750795"/>
              <a:gd name="connsiteX5199" fmla="*/ 2390482 w 6630249"/>
              <a:gd name="connsiteY5199" fmla="*/ 1228583 h 6750795"/>
              <a:gd name="connsiteX5200" fmla="*/ 2372526 w 6630249"/>
              <a:gd name="connsiteY5200" fmla="*/ 1233713 h 6750795"/>
              <a:gd name="connsiteX5201" fmla="*/ 2385351 w 6630249"/>
              <a:gd name="connsiteY5201" fmla="*/ 1279881 h 6750795"/>
              <a:gd name="connsiteX5202" fmla="*/ 2321228 w 6630249"/>
              <a:gd name="connsiteY5202" fmla="*/ 1428645 h 6750795"/>
              <a:gd name="connsiteX5203" fmla="*/ 2316099 w 6630249"/>
              <a:gd name="connsiteY5203" fmla="*/ 1428645 h 6750795"/>
              <a:gd name="connsiteX5204" fmla="*/ 2310968 w 6630249"/>
              <a:gd name="connsiteY5204" fmla="*/ 1546631 h 6750795"/>
              <a:gd name="connsiteX5205" fmla="*/ 2239151 w 6630249"/>
              <a:gd name="connsiteY5205" fmla="*/ 1685135 h 6750795"/>
              <a:gd name="connsiteX5206" fmla="*/ 2241716 w 6630249"/>
              <a:gd name="connsiteY5206" fmla="*/ 1695395 h 6750795"/>
              <a:gd name="connsiteX5207" fmla="*/ 2236586 w 6630249"/>
              <a:gd name="connsiteY5207" fmla="*/ 1692830 h 6750795"/>
              <a:gd name="connsiteX5208" fmla="*/ 2200678 w 6630249"/>
              <a:gd name="connsiteY5208" fmla="*/ 1756952 h 6750795"/>
              <a:gd name="connsiteX5209" fmla="*/ 2205808 w 6630249"/>
              <a:gd name="connsiteY5209" fmla="*/ 1777471 h 6750795"/>
              <a:gd name="connsiteX5210" fmla="*/ 2187853 w 6630249"/>
              <a:gd name="connsiteY5210" fmla="*/ 1831334 h 6750795"/>
              <a:gd name="connsiteX5211" fmla="*/ 2188692 w 6630249"/>
              <a:gd name="connsiteY5211" fmla="*/ 1832222 h 6750795"/>
              <a:gd name="connsiteX5212" fmla="*/ 2160923 w 6630249"/>
              <a:gd name="connsiteY5212" fmla="*/ 1887761 h 6750795"/>
              <a:gd name="connsiteX5213" fmla="*/ 2131426 w 6630249"/>
              <a:gd name="connsiteY5213" fmla="*/ 1946753 h 6750795"/>
              <a:gd name="connsiteX5214" fmla="*/ 2085258 w 6630249"/>
              <a:gd name="connsiteY5214" fmla="*/ 2033960 h 6750795"/>
              <a:gd name="connsiteX5215" fmla="*/ 2085258 w 6630249"/>
              <a:gd name="connsiteY5215" fmla="*/ 2080128 h 6750795"/>
              <a:gd name="connsiteX5216" fmla="*/ 2072434 w 6630249"/>
              <a:gd name="connsiteY5216" fmla="*/ 2105776 h 6750795"/>
              <a:gd name="connsiteX5217" fmla="*/ 2139121 w 6630249"/>
              <a:gd name="connsiteY5217" fmla="*/ 2328922 h 6750795"/>
              <a:gd name="connsiteX5218" fmla="*/ 2149380 w 6630249"/>
              <a:gd name="connsiteY5218" fmla="*/ 2570021 h 6750795"/>
              <a:gd name="connsiteX5219" fmla="*/ 2149380 w 6630249"/>
              <a:gd name="connsiteY5219" fmla="*/ 2575151 h 6750795"/>
              <a:gd name="connsiteX5220" fmla="*/ 2162205 w 6630249"/>
              <a:gd name="connsiteY5220" fmla="*/ 2575151 h 6750795"/>
              <a:gd name="connsiteX5221" fmla="*/ 2149380 w 6630249"/>
              <a:gd name="connsiteY5221" fmla="*/ 2585411 h 6750795"/>
              <a:gd name="connsiteX5222" fmla="*/ 2133991 w 6630249"/>
              <a:gd name="connsiteY5222" fmla="*/ 2634144 h 6750795"/>
              <a:gd name="connsiteX5223" fmla="*/ 2162205 w 6630249"/>
              <a:gd name="connsiteY5223" fmla="*/ 2634144 h 6750795"/>
              <a:gd name="connsiteX5224" fmla="*/ 2177594 w 6630249"/>
              <a:gd name="connsiteY5224" fmla="*/ 2598235 h 6750795"/>
              <a:gd name="connsiteX5225" fmla="*/ 2223762 w 6630249"/>
              <a:gd name="connsiteY5225" fmla="*/ 2582846 h 6750795"/>
              <a:gd name="connsiteX5226" fmla="*/ 2198113 w 6630249"/>
              <a:gd name="connsiteY5226" fmla="*/ 2503334 h 6750795"/>
              <a:gd name="connsiteX5227" fmla="*/ 2228892 w 6630249"/>
              <a:gd name="connsiteY5227" fmla="*/ 2503334 h 6750795"/>
              <a:gd name="connsiteX5228" fmla="*/ 2234022 w 6630249"/>
              <a:gd name="connsiteY5228" fmla="*/ 2462296 h 6750795"/>
              <a:gd name="connsiteX5229" fmla="*/ 2280190 w 6630249"/>
              <a:gd name="connsiteY5229" fmla="*/ 2436647 h 6750795"/>
              <a:gd name="connsiteX5230" fmla="*/ 2254541 w 6630249"/>
              <a:gd name="connsiteY5230" fmla="*/ 2390479 h 6750795"/>
              <a:gd name="connsiteX5231" fmla="*/ 2269930 w 6630249"/>
              <a:gd name="connsiteY5231" fmla="*/ 2354569 h 6750795"/>
              <a:gd name="connsiteX5232" fmla="*/ 2223762 w 6630249"/>
              <a:gd name="connsiteY5232" fmla="*/ 2328922 h 6750795"/>
              <a:gd name="connsiteX5233" fmla="*/ 2259671 w 6630249"/>
              <a:gd name="connsiteY5233" fmla="*/ 2234021 h 6750795"/>
              <a:gd name="connsiteX5234" fmla="*/ 2305840 w 6630249"/>
              <a:gd name="connsiteY5234" fmla="*/ 2187851 h 6750795"/>
              <a:gd name="connsiteX5235" fmla="*/ 2285320 w 6630249"/>
              <a:gd name="connsiteY5235" fmla="*/ 2146814 h 6750795"/>
              <a:gd name="connsiteX5236" fmla="*/ 2331488 w 6630249"/>
              <a:gd name="connsiteY5236" fmla="*/ 2126297 h 6750795"/>
              <a:gd name="connsiteX5237" fmla="*/ 2375091 w 6630249"/>
              <a:gd name="connsiteY5237" fmla="*/ 2121164 h 6750795"/>
              <a:gd name="connsiteX5238" fmla="*/ 2362266 w 6630249"/>
              <a:gd name="connsiteY5238" fmla="*/ 2049349 h 6750795"/>
              <a:gd name="connsiteX5239" fmla="*/ 2357578 w 6630249"/>
              <a:gd name="connsiteY5239" fmla="*/ 2042104 h 6750795"/>
              <a:gd name="connsiteX5240" fmla="*/ 2369962 w 6630249"/>
              <a:gd name="connsiteY5240" fmla="*/ 1982662 h 6750795"/>
              <a:gd name="connsiteX5241" fmla="*/ 2372526 w 6630249"/>
              <a:gd name="connsiteY5241" fmla="*/ 1936494 h 6750795"/>
              <a:gd name="connsiteX5242" fmla="*/ 2400741 w 6630249"/>
              <a:gd name="connsiteY5242" fmla="*/ 1915975 h 6750795"/>
              <a:gd name="connsiteX5243" fmla="*/ 2421261 w 6630249"/>
              <a:gd name="connsiteY5243" fmla="*/ 1887761 h 6750795"/>
              <a:gd name="connsiteX5244" fmla="*/ 2485383 w 6630249"/>
              <a:gd name="connsiteY5244" fmla="*/ 1841593 h 6750795"/>
              <a:gd name="connsiteX5245" fmla="*/ 2523856 w 6630249"/>
              <a:gd name="connsiteY5245" fmla="*/ 1787730 h 6750795"/>
              <a:gd name="connsiteX5246" fmla="*/ 2582848 w 6630249"/>
              <a:gd name="connsiteY5246" fmla="*/ 1756952 h 6750795"/>
              <a:gd name="connsiteX5247" fmla="*/ 2608497 w 6630249"/>
              <a:gd name="connsiteY5247" fmla="*/ 1772342 h 6750795"/>
              <a:gd name="connsiteX5248" fmla="*/ 2644406 w 6630249"/>
              <a:gd name="connsiteY5248" fmla="*/ 1762082 h 6750795"/>
              <a:gd name="connsiteX5249" fmla="*/ 2644406 w 6630249"/>
              <a:gd name="connsiteY5249" fmla="*/ 1700525 h 6750795"/>
              <a:gd name="connsiteX5250" fmla="*/ 2603367 w 6630249"/>
              <a:gd name="connsiteY5250" fmla="*/ 1595364 h 6750795"/>
              <a:gd name="connsiteX5251" fmla="*/ 2520008 w 6630249"/>
              <a:gd name="connsiteY5251" fmla="*/ 1393698 h 6750795"/>
              <a:gd name="connsiteX5252" fmla="*/ 2477854 w 6630249"/>
              <a:gd name="connsiteY5252" fmla="*/ 1306569 h 6750795"/>
              <a:gd name="connsiteX5253" fmla="*/ 2519688 w 6630249"/>
              <a:gd name="connsiteY5253" fmla="*/ 1390813 h 6750795"/>
              <a:gd name="connsiteX5254" fmla="*/ 2603367 w 6630249"/>
              <a:gd name="connsiteY5254" fmla="*/ 1590234 h 6750795"/>
              <a:gd name="connsiteX5255" fmla="*/ 2646970 w 6630249"/>
              <a:gd name="connsiteY5255" fmla="*/ 1695395 h 6750795"/>
              <a:gd name="connsiteX5256" fmla="*/ 2693139 w 6630249"/>
              <a:gd name="connsiteY5256" fmla="*/ 1690265 h 6750795"/>
              <a:gd name="connsiteX5257" fmla="*/ 2688009 w 6630249"/>
              <a:gd name="connsiteY5257" fmla="*/ 1631273 h 6750795"/>
              <a:gd name="connsiteX5258" fmla="*/ 2718787 w 6630249"/>
              <a:gd name="connsiteY5258" fmla="*/ 1615883 h 6750795"/>
              <a:gd name="connsiteX5259" fmla="*/ 2793170 w 6630249"/>
              <a:gd name="connsiteY5259" fmla="*/ 1626143 h 6750795"/>
              <a:gd name="connsiteX5260" fmla="*/ 2793170 w 6630249"/>
              <a:gd name="connsiteY5260" fmla="*/ 1710784 h 6750795"/>
              <a:gd name="connsiteX5261" fmla="*/ 2800864 w 6630249"/>
              <a:gd name="connsiteY5261" fmla="*/ 1708219 h 6750795"/>
              <a:gd name="connsiteX5262" fmla="*/ 2800864 w 6630249"/>
              <a:gd name="connsiteY5262" fmla="*/ 1705654 h 6750795"/>
              <a:gd name="connsiteX5263" fmla="*/ 2813688 w 6630249"/>
              <a:gd name="connsiteY5263" fmla="*/ 1564585 h 6750795"/>
              <a:gd name="connsiteX5264" fmla="*/ 2839337 w 6630249"/>
              <a:gd name="connsiteY5264" fmla="*/ 1292706 h 6750795"/>
              <a:gd name="connsiteX5265" fmla="*/ 2831643 w 6630249"/>
              <a:gd name="connsiteY5265" fmla="*/ 1174721 h 6750795"/>
              <a:gd name="connsiteX5266" fmla="*/ 2793170 w 6630249"/>
              <a:gd name="connsiteY5266" fmla="*/ 1069559 h 6750795"/>
              <a:gd name="connsiteX5267" fmla="*/ 2723917 w 6630249"/>
              <a:gd name="connsiteY5267" fmla="*/ 869497 h 6750795"/>
              <a:gd name="connsiteX5268" fmla="*/ 2567459 w 6630249"/>
              <a:gd name="connsiteY5268" fmla="*/ 497589 h 6750795"/>
              <a:gd name="connsiteX5269" fmla="*/ 2729048 w 6630249"/>
              <a:gd name="connsiteY5269" fmla="*/ 866932 h 6750795"/>
              <a:gd name="connsiteX5270" fmla="*/ 2798299 w 6630249"/>
              <a:gd name="connsiteY5270" fmla="*/ 1066995 h 6750795"/>
              <a:gd name="connsiteX5271" fmla="*/ 2829078 w 6630249"/>
              <a:gd name="connsiteY5271" fmla="*/ 1149072 h 6750795"/>
              <a:gd name="connsiteX5272" fmla="*/ 2813688 w 6630249"/>
              <a:gd name="connsiteY5272" fmla="*/ 1041346 h 6750795"/>
              <a:gd name="connsiteX5273" fmla="*/ 2795734 w 6630249"/>
              <a:gd name="connsiteY5273" fmla="*/ 928490 h 6750795"/>
              <a:gd name="connsiteX5274" fmla="*/ 2793170 w 6630249"/>
              <a:gd name="connsiteY5274" fmla="*/ 923360 h 6750795"/>
              <a:gd name="connsiteX5275" fmla="*/ 2754696 w 6630249"/>
              <a:gd name="connsiteY5275" fmla="*/ 738689 h 6750795"/>
              <a:gd name="connsiteX5276" fmla="*/ 2744436 w 6630249"/>
              <a:gd name="connsiteY5276" fmla="*/ 710475 h 6750795"/>
              <a:gd name="connsiteX5277" fmla="*/ 2713658 w 6630249"/>
              <a:gd name="connsiteY5277" fmla="*/ 782292 h 6750795"/>
              <a:gd name="connsiteX5278" fmla="*/ 2721352 w 6630249"/>
              <a:gd name="connsiteY5278" fmla="*/ 684826 h 6750795"/>
              <a:gd name="connsiteX5279" fmla="*/ 2726482 w 6630249"/>
              <a:gd name="connsiteY5279" fmla="*/ 669437 h 6750795"/>
              <a:gd name="connsiteX5280" fmla="*/ 2729048 w 6630249"/>
              <a:gd name="connsiteY5280" fmla="*/ 669437 h 6750795"/>
              <a:gd name="connsiteX5281" fmla="*/ 2695703 w 6630249"/>
              <a:gd name="connsiteY5281" fmla="*/ 600185 h 6750795"/>
              <a:gd name="connsiteX5282" fmla="*/ 2646970 w 6630249"/>
              <a:gd name="connsiteY5282" fmla="*/ 512978 h 6750795"/>
              <a:gd name="connsiteX5283" fmla="*/ 2505901 w 6630249"/>
              <a:gd name="connsiteY5283" fmla="*/ 243665 h 6750795"/>
              <a:gd name="connsiteX5284" fmla="*/ 2662360 w 6630249"/>
              <a:gd name="connsiteY5284" fmla="*/ 528368 h 6750795"/>
              <a:gd name="connsiteX5285" fmla="*/ 2685069 w 6630249"/>
              <a:gd name="connsiteY5285" fmla="*/ 552064 h 6750795"/>
              <a:gd name="connsiteX5286" fmla="*/ 2703398 w 6630249"/>
              <a:gd name="connsiteY5286" fmla="*/ 584795 h 6750795"/>
              <a:gd name="connsiteX5287" fmla="*/ 2739307 w 6630249"/>
              <a:gd name="connsiteY5287" fmla="*/ 656612 h 6750795"/>
              <a:gd name="connsiteX5288" fmla="*/ 2741872 w 6630249"/>
              <a:gd name="connsiteY5288" fmla="*/ 654047 h 6750795"/>
              <a:gd name="connsiteX5289" fmla="*/ 2744436 w 6630249"/>
              <a:gd name="connsiteY5289" fmla="*/ 669437 h 6750795"/>
              <a:gd name="connsiteX5290" fmla="*/ 2754696 w 6630249"/>
              <a:gd name="connsiteY5290" fmla="*/ 697651 h 6750795"/>
              <a:gd name="connsiteX5291" fmla="*/ 2752724 w 6630249"/>
              <a:gd name="connsiteY5291" fmla="*/ 640472 h 6750795"/>
              <a:gd name="connsiteX5292" fmla="*/ 2755847 w 6630249"/>
              <a:gd name="connsiteY5292" fmla="*/ 645660 h 6750795"/>
              <a:gd name="connsiteX5293" fmla="*/ 2759827 w 6630249"/>
              <a:gd name="connsiteY5293" fmla="*/ 705345 h 6750795"/>
              <a:gd name="connsiteX5294" fmla="*/ 2785475 w 6630249"/>
              <a:gd name="connsiteY5294" fmla="*/ 787421 h 6750795"/>
              <a:gd name="connsiteX5295" fmla="*/ 2808559 w 6630249"/>
              <a:gd name="connsiteY5295" fmla="*/ 907971 h 6750795"/>
              <a:gd name="connsiteX5296" fmla="*/ 2816253 w 6630249"/>
              <a:gd name="connsiteY5296" fmla="*/ 956706 h 6750795"/>
              <a:gd name="connsiteX5297" fmla="*/ 2900895 w 6630249"/>
              <a:gd name="connsiteY5297" fmla="*/ 1084949 h 6750795"/>
              <a:gd name="connsiteX5298" fmla="*/ 2913207 w 6630249"/>
              <a:gd name="connsiteY5298" fmla="*/ 1095209 h 6750795"/>
              <a:gd name="connsiteX5299" fmla="*/ 2915643 w 6630249"/>
              <a:gd name="connsiteY5299" fmla="*/ 1107391 h 6750795"/>
              <a:gd name="connsiteX5300" fmla="*/ 2898330 w 6630249"/>
              <a:gd name="connsiteY5300" fmla="*/ 1090079 h 6750795"/>
              <a:gd name="connsiteX5301" fmla="*/ 2818818 w 6630249"/>
              <a:gd name="connsiteY5301" fmla="*/ 972095 h 6750795"/>
              <a:gd name="connsiteX5302" fmla="*/ 2829078 w 6630249"/>
              <a:gd name="connsiteY5302" fmla="*/ 1025957 h 6750795"/>
              <a:gd name="connsiteX5303" fmla="*/ 2852162 w 6630249"/>
              <a:gd name="connsiteY5303" fmla="*/ 1202934 h 6750795"/>
              <a:gd name="connsiteX5304" fmla="*/ 2867551 w 6630249"/>
              <a:gd name="connsiteY5304" fmla="*/ 1261927 h 6750795"/>
              <a:gd name="connsiteX5305" fmla="*/ 2882941 w 6630249"/>
              <a:gd name="connsiteY5305" fmla="*/ 1385042 h 6750795"/>
              <a:gd name="connsiteX5306" fmla="*/ 2888071 w 6630249"/>
              <a:gd name="connsiteY5306" fmla="*/ 1385042 h 6750795"/>
              <a:gd name="connsiteX5307" fmla="*/ 2890635 w 6630249"/>
              <a:gd name="connsiteY5307" fmla="*/ 1390172 h 6750795"/>
              <a:gd name="connsiteX5308" fmla="*/ 2882941 w 6630249"/>
              <a:gd name="connsiteY5308" fmla="*/ 1395301 h 6750795"/>
              <a:gd name="connsiteX5309" fmla="*/ 2882941 w 6630249"/>
              <a:gd name="connsiteY5309" fmla="*/ 1510722 h 6750795"/>
              <a:gd name="connsiteX5310" fmla="*/ 2880376 w 6630249"/>
              <a:gd name="connsiteY5310" fmla="*/ 1567150 h 6750795"/>
              <a:gd name="connsiteX5311" fmla="*/ 2888071 w 6630249"/>
              <a:gd name="connsiteY5311" fmla="*/ 1559456 h 6750795"/>
              <a:gd name="connsiteX5312" fmla="*/ 2880376 w 6630249"/>
              <a:gd name="connsiteY5312" fmla="*/ 1574845 h 6750795"/>
              <a:gd name="connsiteX5313" fmla="*/ 2880376 w 6630249"/>
              <a:gd name="connsiteY5313" fmla="*/ 1597178 h 6750795"/>
              <a:gd name="connsiteX5314" fmla="*/ 2888071 w 6630249"/>
              <a:gd name="connsiteY5314" fmla="*/ 1595402 h 6750795"/>
              <a:gd name="connsiteX5315" fmla="*/ 2882941 w 6630249"/>
              <a:gd name="connsiteY5315" fmla="*/ 1603097 h 6750795"/>
              <a:gd name="connsiteX5316" fmla="*/ 2880376 w 6630249"/>
              <a:gd name="connsiteY5316" fmla="*/ 1598480 h 6750795"/>
              <a:gd name="connsiteX5317" fmla="*/ 2880376 w 6630249"/>
              <a:gd name="connsiteY5317" fmla="*/ 1600494 h 6750795"/>
              <a:gd name="connsiteX5318" fmla="*/ 2880376 w 6630249"/>
              <a:gd name="connsiteY5318" fmla="*/ 1605624 h 6750795"/>
              <a:gd name="connsiteX5319" fmla="*/ 2880376 w 6630249"/>
              <a:gd name="connsiteY5319" fmla="*/ 1615883 h 6750795"/>
              <a:gd name="connsiteX5320" fmla="*/ 2885506 w 6630249"/>
              <a:gd name="connsiteY5320" fmla="*/ 1600494 h 6750795"/>
              <a:gd name="connsiteX5321" fmla="*/ 2900895 w 6630249"/>
              <a:gd name="connsiteY5321" fmla="*/ 1587669 h 6750795"/>
              <a:gd name="connsiteX5322" fmla="*/ 2939368 w 6630249"/>
              <a:gd name="connsiteY5322" fmla="*/ 1559456 h 6750795"/>
              <a:gd name="connsiteX5323" fmla="*/ 2941933 w 6630249"/>
              <a:gd name="connsiteY5323" fmla="*/ 1469683 h 6750795"/>
              <a:gd name="connsiteX5324" fmla="*/ 2934239 w 6630249"/>
              <a:gd name="connsiteY5324" fmla="*/ 1482508 h 6750795"/>
              <a:gd name="connsiteX5325" fmla="*/ 2929109 w 6630249"/>
              <a:gd name="connsiteY5325" fmla="*/ 1469683 h 6750795"/>
              <a:gd name="connsiteX5326" fmla="*/ 2926544 w 6630249"/>
              <a:gd name="connsiteY5326" fmla="*/ 1479943 h 6750795"/>
              <a:gd name="connsiteX5327" fmla="*/ 2923979 w 6630249"/>
              <a:gd name="connsiteY5327" fmla="*/ 1464554 h 6750795"/>
              <a:gd name="connsiteX5328" fmla="*/ 2934239 w 6630249"/>
              <a:gd name="connsiteY5328" fmla="*/ 1446599 h 6750795"/>
              <a:gd name="connsiteX5329" fmla="*/ 2941933 w 6630249"/>
              <a:gd name="connsiteY5329" fmla="*/ 1446599 h 6750795"/>
              <a:gd name="connsiteX5330" fmla="*/ 2923979 w 6630249"/>
              <a:gd name="connsiteY5330" fmla="*/ 1161896 h 6750795"/>
              <a:gd name="connsiteX5331" fmla="*/ 2916695 w 6630249"/>
              <a:gd name="connsiteY5331" fmla="*/ 1110911 h 6750795"/>
              <a:gd name="connsiteX5332" fmla="*/ 2924075 w 6630249"/>
              <a:gd name="connsiteY5332" fmla="*/ 1116540 h 6750795"/>
              <a:gd name="connsiteX5333" fmla="*/ 2929109 w 6630249"/>
              <a:gd name="connsiteY5333" fmla="*/ 1159331 h 6750795"/>
              <a:gd name="connsiteX5334" fmla="*/ 2947063 w 6630249"/>
              <a:gd name="connsiteY5334" fmla="*/ 1538935 h 6750795"/>
              <a:gd name="connsiteX5335" fmla="*/ 3003492 w 6630249"/>
              <a:gd name="connsiteY5335" fmla="*/ 1400431 h 6750795"/>
              <a:gd name="connsiteX5336" fmla="*/ 3024010 w 6630249"/>
              <a:gd name="connsiteY5336" fmla="*/ 1190110 h 6750795"/>
              <a:gd name="connsiteX5337" fmla="*/ 3016156 w 6630249"/>
              <a:gd name="connsiteY5337" fmla="*/ 1184271 h 6750795"/>
              <a:gd name="connsiteX5338" fmla="*/ 2993551 w 6630249"/>
              <a:gd name="connsiteY5338" fmla="*/ 1083025 h 6750795"/>
              <a:gd name="connsiteX5339" fmla="*/ 2972713 w 6630249"/>
              <a:gd name="connsiteY5339" fmla="*/ 977225 h 6750795"/>
              <a:gd name="connsiteX5340" fmla="*/ 2975277 w 6630249"/>
              <a:gd name="connsiteY5340" fmla="*/ 848978 h 6750795"/>
              <a:gd name="connsiteX5341" fmla="*/ 2995796 w 6630249"/>
              <a:gd name="connsiteY5341" fmla="*/ 720735 h 6750795"/>
              <a:gd name="connsiteX5342" fmla="*/ 2993231 w 6630249"/>
              <a:gd name="connsiteY5342" fmla="*/ 618139 h 6750795"/>
              <a:gd name="connsiteX5343" fmla="*/ 2962452 w 6630249"/>
              <a:gd name="connsiteY5343" fmla="*/ 554017 h 6750795"/>
              <a:gd name="connsiteX5344" fmla="*/ 2993231 w 6630249"/>
              <a:gd name="connsiteY5344" fmla="*/ 615574 h 6750795"/>
              <a:gd name="connsiteX5345" fmla="*/ 2967582 w 6630249"/>
              <a:gd name="connsiteY5345" fmla="*/ 492459 h 6750795"/>
              <a:gd name="connsiteX5346" fmla="*/ 2895765 w 6630249"/>
              <a:gd name="connsiteY5346" fmla="*/ 302657 h 6750795"/>
              <a:gd name="connsiteX5347" fmla="*/ 2970147 w 6630249"/>
              <a:gd name="connsiteY5347" fmla="*/ 487329 h 6750795"/>
              <a:gd name="connsiteX5348" fmla="*/ 2998361 w 6630249"/>
              <a:gd name="connsiteY5348" fmla="*/ 628398 h 6750795"/>
              <a:gd name="connsiteX5349" fmla="*/ 3000926 w 6630249"/>
              <a:gd name="connsiteY5349" fmla="*/ 633528 h 6750795"/>
              <a:gd name="connsiteX5350" fmla="*/ 2988101 w 6630249"/>
              <a:gd name="connsiteY5350" fmla="*/ 474505 h 6750795"/>
              <a:gd name="connsiteX5351" fmla="*/ 2936803 w 6630249"/>
              <a:gd name="connsiteY5351" fmla="*/ 210321 h 6750795"/>
              <a:gd name="connsiteX5352" fmla="*/ 2839337 w 6630249"/>
              <a:gd name="connsiteY5352" fmla="*/ 0 h 675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Lst>
            <a:rect l="l" t="t" r="r" b="b"/>
            <a:pathLst>
              <a:path w="6630249" h="6750795">
                <a:moveTo>
                  <a:pt x="3165080" y="6730276"/>
                </a:moveTo>
                <a:cubicBezTo>
                  <a:pt x="3172774" y="6737970"/>
                  <a:pt x="3177904" y="6743100"/>
                  <a:pt x="3185599" y="6750795"/>
                </a:cubicBezTo>
                <a:cubicBezTo>
                  <a:pt x="3175339" y="6750795"/>
                  <a:pt x="3167644" y="6740535"/>
                  <a:pt x="3159950" y="6735405"/>
                </a:cubicBezTo>
                <a:cubicBezTo>
                  <a:pt x="3162515" y="6732841"/>
                  <a:pt x="3162515" y="6730276"/>
                  <a:pt x="3165080" y="6730276"/>
                </a:cubicBezTo>
                <a:close/>
                <a:moveTo>
                  <a:pt x="3093261" y="6596900"/>
                </a:moveTo>
                <a:cubicBezTo>
                  <a:pt x="3126605" y="6630245"/>
                  <a:pt x="3159949" y="6666153"/>
                  <a:pt x="3188163" y="6702061"/>
                </a:cubicBezTo>
                <a:cubicBezTo>
                  <a:pt x="3190728" y="6707192"/>
                  <a:pt x="3193294" y="6714886"/>
                  <a:pt x="3193294" y="6720016"/>
                </a:cubicBezTo>
                <a:cubicBezTo>
                  <a:pt x="3175338" y="6704627"/>
                  <a:pt x="3162515" y="6686672"/>
                  <a:pt x="3147124" y="6668718"/>
                </a:cubicBezTo>
                <a:cubicBezTo>
                  <a:pt x="3136865" y="6655894"/>
                  <a:pt x="3126605" y="6645634"/>
                  <a:pt x="3116346" y="6632809"/>
                </a:cubicBezTo>
                <a:cubicBezTo>
                  <a:pt x="3111216" y="6625115"/>
                  <a:pt x="3103520" y="6617420"/>
                  <a:pt x="3095826" y="6609724"/>
                </a:cubicBezTo>
                <a:cubicBezTo>
                  <a:pt x="3095826" y="6604595"/>
                  <a:pt x="3093261" y="6602030"/>
                  <a:pt x="3093261" y="6596900"/>
                </a:cubicBezTo>
                <a:close/>
                <a:moveTo>
                  <a:pt x="3057353" y="6509694"/>
                </a:moveTo>
                <a:cubicBezTo>
                  <a:pt x="3062483" y="6512259"/>
                  <a:pt x="3065048" y="6514823"/>
                  <a:pt x="3070178" y="6517389"/>
                </a:cubicBezTo>
                <a:cubicBezTo>
                  <a:pt x="3083003" y="6525084"/>
                  <a:pt x="3095827" y="6532779"/>
                  <a:pt x="3106087" y="6540473"/>
                </a:cubicBezTo>
                <a:cubicBezTo>
                  <a:pt x="3113781" y="6545603"/>
                  <a:pt x="3121476" y="6553298"/>
                  <a:pt x="3126606" y="6558428"/>
                </a:cubicBezTo>
                <a:cubicBezTo>
                  <a:pt x="3129171" y="6568687"/>
                  <a:pt x="3134300" y="6578947"/>
                  <a:pt x="3136865" y="6586641"/>
                </a:cubicBezTo>
                <a:cubicBezTo>
                  <a:pt x="3111216" y="6560993"/>
                  <a:pt x="3085567" y="6535344"/>
                  <a:pt x="3057353" y="6509694"/>
                </a:cubicBezTo>
                <a:close/>
                <a:moveTo>
                  <a:pt x="3067614" y="6468657"/>
                </a:moveTo>
                <a:cubicBezTo>
                  <a:pt x="3070178" y="6473787"/>
                  <a:pt x="3075307" y="6476351"/>
                  <a:pt x="3080437" y="6481481"/>
                </a:cubicBezTo>
                <a:cubicBezTo>
                  <a:pt x="3083002" y="6484046"/>
                  <a:pt x="3083002" y="6484046"/>
                  <a:pt x="3083002" y="6486611"/>
                </a:cubicBezTo>
                <a:cubicBezTo>
                  <a:pt x="3077873" y="6481481"/>
                  <a:pt x="3072742" y="6476351"/>
                  <a:pt x="3067614" y="6468657"/>
                </a:cubicBezTo>
                <a:close/>
                <a:moveTo>
                  <a:pt x="2959888" y="6319893"/>
                </a:moveTo>
                <a:cubicBezTo>
                  <a:pt x="2962454" y="6322457"/>
                  <a:pt x="2967582" y="6325022"/>
                  <a:pt x="2972713" y="6325022"/>
                </a:cubicBezTo>
                <a:cubicBezTo>
                  <a:pt x="2962454" y="6332717"/>
                  <a:pt x="2959888" y="6342977"/>
                  <a:pt x="2957323" y="6353236"/>
                </a:cubicBezTo>
                <a:cubicBezTo>
                  <a:pt x="2959888" y="6340412"/>
                  <a:pt x="2959888" y="6330152"/>
                  <a:pt x="2959888" y="6319893"/>
                </a:cubicBezTo>
                <a:close/>
                <a:moveTo>
                  <a:pt x="3008620" y="6276289"/>
                </a:moveTo>
                <a:cubicBezTo>
                  <a:pt x="3011185" y="6296808"/>
                  <a:pt x="2995795" y="6335282"/>
                  <a:pt x="3029139" y="6345541"/>
                </a:cubicBezTo>
                <a:cubicBezTo>
                  <a:pt x="3044528" y="6325022"/>
                  <a:pt x="3034269" y="6309633"/>
                  <a:pt x="3034269" y="6276289"/>
                </a:cubicBezTo>
                <a:cubicBezTo>
                  <a:pt x="3026574" y="6276289"/>
                  <a:pt x="3016314" y="6276289"/>
                  <a:pt x="3008620" y="6276289"/>
                </a:cubicBezTo>
                <a:close/>
                <a:moveTo>
                  <a:pt x="3385660" y="6217296"/>
                </a:moveTo>
                <a:cubicBezTo>
                  <a:pt x="3408744" y="6227556"/>
                  <a:pt x="3426698" y="6248075"/>
                  <a:pt x="3444652" y="6268595"/>
                </a:cubicBezTo>
                <a:cubicBezTo>
                  <a:pt x="3439523" y="6266030"/>
                  <a:pt x="3436959" y="6263464"/>
                  <a:pt x="3434393" y="6260900"/>
                </a:cubicBezTo>
                <a:cubicBezTo>
                  <a:pt x="3419003" y="6245510"/>
                  <a:pt x="3401049" y="6232686"/>
                  <a:pt x="3385660" y="6217296"/>
                </a:cubicBezTo>
                <a:close/>
                <a:moveTo>
                  <a:pt x="3318972" y="6201907"/>
                </a:moveTo>
                <a:cubicBezTo>
                  <a:pt x="3357446" y="6227557"/>
                  <a:pt x="3398484" y="6258335"/>
                  <a:pt x="3434393" y="6291679"/>
                </a:cubicBezTo>
                <a:cubicBezTo>
                  <a:pt x="3424133" y="6286549"/>
                  <a:pt x="3413874" y="6281420"/>
                  <a:pt x="3403614" y="6276289"/>
                </a:cubicBezTo>
                <a:cubicBezTo>
                  <a:pt x="3377965" y="6250641"/>
                  <a:pt x="3349751" y="6227557"/>
                  <a:pt x="3318972" y="6201907"/>
                </a:cubicBezTo>
                <a:close/>
                <a:moveTo>
                  <a:pt x="3206118" y="6109571"/>
                </a:moveTo>
                <a:cubicBezTo>
                  <a:pt x="3216378" y="6122396"/>
                  <a:pt x="3213812" y="6137786"/>
                  <a:pt x="3208682" y="6150610"/>
                </a:cubicBezTo>
                <a:cubicBezTo>
                  <a:pt x="3198423" y="6142915"/>
                  <a:pt x="3185598" y="6132656"/>
                  <a:pt x="3175339" y="6124961"/>
                </a:cubicBezTo>
                <a:cubicBezTo>
                  <a:pt x="3188163" y="6122396"/>
                  <a:pt x="3198423" y="6117266"/>
                  <a:pt x="3206118" y="6109571"/>
                </a:cubicBezTo>
                <a:close/>
                <a:moveTo>
                  <a:pt x="3254850" y="6104441"/>
                </a:moveTo>
                <a:cubicBezTo>
                  <a:pt x="3272805" y="6122396"/>
                  <a:pt x="3290759" y="6137785"/>
                  <a:pt x="3308713" y="6153175"/>
                </a:cubicBezTo>
                <a:cubicBezTo>
                  <a:pt x="3293324" y="6140350"/>
                  <a:pt x="3277936" y="6130091"/>
                  <a:pt x="3259980" y="6117266"/>
                </a:cubicBezTo>
                <a:cubicBezTo>
                  <a:pt x="3259980" y="6114702"/>
                  <a:pt x="3257416" y="6109571"/>
                  <a:pt x="3254850" y="6104441"/>
                </a:cubicBezTo>
                <a:close/>
                <a:moveTo>
                  <a:pt x="3121476" y="6078793"/>
                </a:moveTo>
                <a:cubicBezTo>
                  <a:pt x="3124041" y="6081358"/>
                  <a:pt x="3129170" y="6081358"/>
                  <a:pt x="3131736" y="6083922"/>
                </a:cubicBezTo>
                <a:cubicBezTo>
                  <a:pt x="3136865" y="6086487"/>
                  <a:pt x="3144560" y="6091617"/>
                  <a:pt x="3149689" y="6094182"/>
                </a:cubicBezTo>
                <a:cubicBezTo>
                  <a:pt x="3147125" y="6094182"/>
                  <a:pt x="3144560" y="6096747"/>
                  <a:pt x="3141995" y="6096747"/>
                </a:cubicBezTo>
                <a:cubicBezTo>
                  <a:pt x="3136865" y="6091617"/>
                  <a:pt x="3129170" y="6086487"/>
                  <a:pt x="3124041" y="6081358"/>
                </a:cubicBezTo>
                <a:cubicBezTo>
                  <a:pt x="3121476" y="6078793"/>
                  <a:pt x="3121476" y="6078793"/>
                  <a:pt x="3121476" y="6078793"/>
                </a:cubicBezTo>
                <a:close/>
                <a:moveTo>
                  <a:pt x="2898330" y="6048013"/>
                </a:moveTo>
                <a:cubicBezTo>
                  <a:pt x="2903459" y="6050578"/>
                  <a:pt x="2906024" y="6055707"/>
                  <a:pt x="2911154" y="6063402"/>
                </a:cubicBezTo>
                <a:cubicBezTo>
                  <a:pt x="2916284" y="6073662"/>
                  <a:pt x="2923978" y="6086486"/>
                  <a:pt x="2947062" y="6089051"/>
                </a:cubicBezTo>
                <a:cubicBezTo>
                  <a:pt x="2949627" y="6091616"/>
                  <a:pt x="2952193" y="6089051"/>
                  <a:pt x="2954757" y="6089051"/>
                </a:cubicBezTo>
                <a:cubicBezTo>
                  <a:pt x="2975276" y="6122394"/>
                  <a:pt x="2990665" y="6155739"/>
                  <a:pt x="3006055" y="6191648"/>
                </a:cubicBezTo>
                <a:cubicBezTo>
                  <a:pt x="3003490" y="6199342"/>
                  <a:pt x="2985536" y="6191648"/>
                  <a:pt x="2985536" y="6201907"/>
                </a:cubicBezTo>
                <a:cubicBezTo>
                  <a:pt x="2988101" y="6230121"/>
                  <a:pt x="2995795" y="6250640"/>
                  <a:pt x="3006055" y="6266030"/>
                </a:cubicBezTo>
                <a:cubicBezTo>
                  <a:pt x="3021444" y="6263465"/>
                  <a:pt x="3031704" y="6263465"/>
                  <a:pt x="3041963" y="6268595"/>
                </a:cubicBezTo>
                <a:cubicBezTo>
                  <a:pt x="3049658" y="6278854"/>
                  <a:pt x="3057353" y="6286549"/>
                  <a:pt x="3065047" y="6291679"/>
                </a:cubicBezTo>
                <a:cubicBezTo>
                  <a:pt x="3067612" y="6291679"/>
                  <a:pt x="3067612" y="6294244"/>
                  <a:pt x="3070177" y="6294244"/>
                </a:cubicBezTo>
                <a:cubicBezTo>
                  <a:pt x="3077873" y="6307068"/>
                  <a:pt x="3085566" y="6322457"/>
                  <a:pt x="3090696" y="6337847"/>
                </a:cubicBezTo>
                <a:cubicBezTo>
                  <a:pt x="3080437" y="6342976"/>
                  <a:pt x="3070177" y="6348106"/>
                  <a:pt x="3059917" y="6350671"/>
                </a:cubicBezTo>
                <a:cubicBezTo>
                  <a:pt x="3047094" y="6360931"/>
                  <a:pt x="3041963" y="6373755"/>
                  <a:pt x="3036835" y="6384015"/>
                </a:cubicBezTo>
                <a:cubicBezTo>
                  <a:pt x="3031704" y="6394274"/>
                  <a:pt x="3026574" y="6404534"/>
                  <a:pt x="3013751" y="6414793"/>
                </a:cubicBezTo>
                <a:cubicBezTo>
                  <a:pt x="3006055" y="6412228"/>
                  <a:pt x="2998360" y="6412228"/>
                  <a:pt x="2993231" y="6412228"/>
                </a:cubicBezTo>
                <a:cubicBezTo>
                  <a:pt x="2990665" y="6412228"/>
                  <a:pt x="2990665" y="6412228"/>
                  <a:pt x="2988101" y="6412228"/>
                </a:cubicBezTo>
                <a:cubicBezTo>
                  <a:pt x="2982972" y="6391709"/>
                  <a:pt x="2977841" y="6360931"/>
                  <a:pt x="2982972" y="6327587"/>
                </a:cubicBezTo>
                <a:lnTo>
                  <a:pt x="2985536" y="6312198"/>
                </a:lnTo>
                <a:lnTo>
                  <a:pt x="2980406" y="6317327"/>
                </a:lnTo>
                <a:cubicBezTo>
                  <a:pt x="2982972" y="6294244"/>
                  <a:pt x="2975276" y="6278854"/>
                  <a:pt x="2954757" y="6276289"/>
                </a:cubicBezTo>
                <a:cubicBezTo>
                  <a:pt x="2954757" y="6283984"/>
                  <a:pt x="2954757" y="6289113"/>
                  <a:pt x="2954757" y="6296808"/>
                </a:cubicBezTo>
                <a:lnTo>
                  <a:pt x="2952193" y="6299373"/>
                </a:lnTo>
                <a:cubicBezTo>
                  <a:pt x="2947062" y="6301938"/>
                  <a:pt x="2941932" y="6309633"/>
                  <a:pt x="2939368" y="6314762"/>
                </a:cubicBezTo>
                <a:cubicBezTo>
                  <a:pt x="2939368" y="6314762"/>
                  <a:pt x="2939368" y="6312198"/>
                  <a:pt x="2939368" y="6312198"/>
                </a:cubicBezTo>
                <a:cubicBezTo>
                  <a:pt x="2947062" y="6283984"/>
                  <a:pt x="2957322" y="6255770"/>
                  <a:pt x="2965017" y="6227556"/>
                </a:cubicBezTo>
                <a:lnTo>
                  <a:pt x="2967581" y="6217297"/>
                </a:lnTo>
                <a:lnTo>
                  <a:pt x="2957322" y="6209602"/>
                </a:lnTo>
                <a:cubicBezTo>
                  <a:pt x="2936803" y="6227556"/>
                  <a:pt x="2926543" y="6253205"/>
                  <a:pt x="2918848" y="6281419"/>
                </a:cubicBezTo>
                <a:cubicBezTo>
                  <a:pt x="2918848" y="6281419"/>
                  <a:pt x="2916284" y="6278854"/>
                  <a:pt x="2916284" y="6278854"/>
                </a:cubicBezTo>
                <a:cubicBezTo>
                  <a:pt x="2921413" y="6263465"/>
                  <a:pt x="2929109" y="6250640"/>
                  <a:pt x="2934238" y="6235251"/>
                </a:cubicBezTo>
                <a:cubicBezTo>
                  <a:pt x="2949627" y="6194213"/>
                  <a:pt x="2967581" y="6155739"/>
                  <a:pt x="2957322" y="6119830"/>
                </a:cubicBezTo>
                <a:lnTo>
                  <a:pt x="2952193" y="6101876"/>
                </a:lnTo>
                <a:lnTo>
                  <a:pt x="2944497" y="6119830"/>
                </a:lnTo>
                <a:cubicBezTo>
                  <a:pt x="2931673" y="6148044"/>
                  <a:pt x="2913719" y="6191648"/>
                  <a:pt x="2900894" y="6240381"/>
                </a:cubicBezTo>
                <a:cubicBezTo>
                  <a:pt x="2893199" y="6212167"/>
                  <a:pt x="2880375" y="6191648"/>
                  <a:pt x="2862421" y="6173693"/>
                </a:cubicBezTo>
                <a:cubicBezTo>
                  <a:pt x="2854726" y="6142915"/>
                  <a:pt x="2836772" y="6107005"/>
                  <a:pt x="2818818" y="6071097"/>
                </a:cubicBezTo>
                <a:cubicBezTo>
                  <a:pt x="2834208" y="6071097"/>
                  <a:pt x="2857291" y="6063402"/>
                  <a:pt x="2875245" y="6055707"/>
                </a:cubicBezTo>
                <a:cubicBezTo>
                  <a:pt x="2882940" y="6053142"/>
                  <a:pt x="2895764" y="6048013"/>
                  <a:pt x="2898330" y="6048013"/>
                </a:cubicBezTo>
                <a:close/>
                <a:moveTo>
                  <a:pt x="2829078" y="6030060"/>
                </a:moveTo>
                <a:cubicBezTo>
                  <a:pt x="2834208" y="6032624"/>
                  <a:pt x="2836772" y="6037754"/>
                  <a:pt x="2836772" y="6042884"/>
                </a:cubicBezTo>
                <a:cubicBezTo>
                  <a:pt x="2836772" y="6042884"/>
                  <a:pt x="2834208" y="6040319"/>
                  <a:pt x="2834208" y="6040319"/>
                </a:cubicBezTo>
                <a:cubicBezTo>
                  <a:pt x="2831643" y="6037754"/>
                  <a:pt x="2831643" y="6032624"/>
                  <a:pt x="2829078" y="6030060"/>
                </a:cubicBezTo>
                <a:close/>
                <a:moveTo>
                  <a:pt x="4393663" y="6009541"/>
                </a:moveTo>
                <a:cubicBezTo>
                  <a:pt x="4396228" y="6012106"/>
                  <a:pt x="4396228" y="6017235"/>
                  <a:pt x="4393663" y="6019800"/>
                </a:cubicBezTo>
                <a:cubicBezTo>
                  <a:pt x="4398793" y="6024930"/>
                  <a:pt x="4403923" y="6030060"/>
                  <a:pt x="4406488" y="6035190"/>
                </a:cubicBezTo>
                <a:cubicBezTo>
                  <a:pt x="4383404" y="6027495"/>
                  <a:pt x="4362885" y="6019800"/>
                  <a:pt x="4339800" y="6014670"/>
                </a:cubicBezTo>
                <a:cubicBezTo>
                  <a:pt x="4357755" y="6012106"/>
                  <a:pt x="4378274" y="6012106"/>
                  <a:pt x="4393663" y="6009541"/>
                </a:cubicBezTo>
                <a:close/>
                <a:moveTo>
                  <a:pt x="3057353" y="5989021"/>
                </a:moveTo>
                <a:cubicBezTo>
                  <a:pt x="3072743" y="6001846"/>
                  <a:pt x="3088132" y="6014671"/>
                  <a:pt x="3103521" y="6024930"/>
                </a:cubicBezTo>
                <a:cubicBezTo>
                  <a:pt x="3116346" y="6032625"/>
                  <a:pt x="3126605" y="6042885"/>
                  <a:pt x="3136865" y="6050579"/>
                </a:cubicBezTo>
                <a:cubicBezTo>
                  <a:pt x="3106086" y="6032625"/>
                  <a:pt x="3075308" y="6014671"/>
                  <a:pt x="3049658" y="5991587"/>
                </a:cubicBezTo>
                <a:cubicBezTo>
                  <a:pt x="3052223" y="5991587"/>
                  <a:pt x="3054787" y="5989021"/>
                  <a:pt x="3057353" y="5989021"/>
                </a:cubicBezTo>
                <a:close/>
                <a:moveTo>
                  <a:pt x="4491129" y="5986457"/>
                </a:moveTo>
                <a:cubicBezTo>
                  <a:pt x="4493694" y="5986457"/>
                  <a:pt x="4493694" y="5989021"/>
                  <a:pt x="4493694" y="5989021"/>
                </a:cubicBezTo>
                <a:cubicBezTo>
                  <a:pt x="4485999" y="5989021"/>
                  <a:pt x="4475739" y="5989021"/>
                  <a:pt x="4465480" y="5989021"/>
                </a:cubicBezTo>
                <a:cubicBezTo>
                  <a:pt x="4475739" y="5989021"/>
                  <a:pt x="4485999" y="5989021"/>
                  <a:pt x="4491129" y="5986457"/>
                </a:cubicBezTo>
                <a:close/>
                <a:moveTo>
                  <a:pt x="2821384" y="5981326"/>
                </a:moveTo>
                <a:cubicBezTo>
                  <a:pt x="2818819" y="5983892"/>
                  <a:pt x="2816254" y="5989021"/>
                  <a:pt x="2813690" y="5991587"/>
                </a:cubicBezTo>
                <a:cubicBezTo>
                  <a:pt x="2803429" y="6004411"/>
                  <a:pt x="2795735" y="6014670"/>
                  <a:pt x="2793170" y="6027495"/>
                </a:cubicBezTo>
                <a:cubicBezTo>
                  <a:pt x="2785475" y="6014670"/>
                  <a:pt x="2780345" y="5999281"/>
                  <a:pt x="2772650" y="5983892"/>
                </a:cubicBezTo>
                <a:cubicBezTo>
                  <a:pt x="2788040" y="5986457"/>
                  <a:pt x="2803429" y="5983892"/>
                  <a:pt x="2821384" y="5981326"/>
                </a:cubicBezTo>
                <a:close/>
                <a:moveTo>
                  <a:pt x="4393662" y="5968502"/>
                </a:moveTo>
                <a:cubicBezTo>
                  <a:pt x="4398792" y="5971067"/>
                  <a:pt x="4403922" y="5976196"/>
                  <a:pt x="4406487" y="5978762"/>
                </a:cubicBezTo>
                <a:cubicBezTo>
                  <a:pt x="4401357" y="5978762"/>
                  <a:pt x="4396227" y="5976196"/>
                  <a:pt x="4391098" y="5973632"/>
                </a:cubicBezTo>
                <a:cubicBezTo>
                  <a:pt x="4391098" y="5971067"/>
                  <a:pt x="4393662" y="5971067"/>
                  <a:pt x="4393662" y="5968502"/>
                </a:cubicBezTo>
                <a:close/>
                <a:moveTo>
                  <a:pt x="4550121" y="5953113"/>
                </a:moveTo>
                <a:cubicBezTo>
                  <a:pt x="4555251" y="5960807"/>
                  <a:pt x="4547556" y="5968502"/>
                  <a:pt x="4544992" y="5973632"/>
                </a:cubicBezTo>
                <a:cubicBezTo>
                  <a:pt x="4547556" y="5973632"/>
                  <a:pt x="4550121" y="5973632"/>
                  <a:pt x="4550121" y="5976197"/>
                </a:cubicBezTo>
                <a:cubicBezTo>
                  <a:pt x="4539862" y="5978762"/>
                  <a:pt x="4529602" y="5981326"/>
                  <a:pt x="4519343" y="5983891"/>
                </a:cubicBezTo>
                <a:cubicBezTo>
                  <a:pt x="4529602" y="5973632"/>
                  <a:pt x="4542427" y="5968502"/>
                  <a:pt x="4550121" y="5953113"/>
                </a:cubicBezTo>
                <a:close/>
                <a:moveTo>
                  <a:pt x="4429571" y="5950548"/>
                </a:moveTo>
                <a:cubicBezTo>
                  <a:pt x="4429571" y="5953113"/>
                  <a:pt x="4429571" y="5955677"/>
                  <a:pt x="4432136" y="5958242"/>
                </a:cubicBezTo>
                <a:cubicBezTo>
                  <a:pt x="4432136" y="5960808"/>
                  <a:pt x="4424441" y="5950548"/>
                  <a:pt x="4429571" y="5950548"/>
                </a:cubicBezTo>
                <a:close/>
                <a:moveTo>
                  <a:pt x="4483434" y="5945419"/>
                </a:moveTo>
                <a:cubicBezTo>
                  <a:pt x="4488564" y="5947984"/>
                  <a:pt x="4485999" y="5955678"/>
                  <a:pt x="4488564" y="5960808"/>
                </a:cubicBezTo>
                <a:cubicBezTo>
                  <a:pt x="4478304" y="5963373"/>
                  <a:pt x="4468045" y="5965938"/>
                  <a:pt x="4462915" y="5971068"/>
                </a:cubicBezTo>
                <a:cubicBezTo>
                  <a:pt x="4465480" y="5960808"/>
                  <a:pt x="4483434" y="5958243"/>
                  <a:pt x="4483434" y="5945419"/>
                </a:cubicBezTo>
                <a:close/>
                <a:moveTo>
                  <a:pt x="4362884" y="5942853"/>
                </a:moveTo>
                <a:cubicBezTo>
                  <a:pt x="4373143" y="5950547"/>
                  <a:pt x="4380838" y="5958242"/>
                  <a:pt x="4391098" y="5963372"/>
                </a:cubicBezTo>
                <a:cubicBezTo>
                  <a:pt x="4388533" y="5965937"/>
                  <a:pt x="4385968" y="5968502"/>
                  <a:pt x="4383403" y="5971067"/>
                </a:cubicBezTo>
                <a:cubicBezTo>
                  <a:pt x="4383403" y="5968502"/>
                  <a:pt x="4380838" y="5968502"/>
                  <a:pt x="4380838" y="5968502"/>
                </a:cubicBezTo>
                <a:cubicBezTo>
                  <a:pt x="4373143" y="5960807"/>
                  <a:pt x="4368013" y="5953113"/>
                  <a:pt x="4362884" y="5942853"/>
                </a:cubicBezTo>
                <a:close/>
                <a:moveTo>
                  <a:pt x="4457785" y="5935158"/>
                </a:moveTo>
                <a:cubicBezTo>
                  <a:pt x="4455221" y="5947983"/>
                  <a:pt x="4457785" y="5965937"/>
                  <a:pt x="4452656" y="5976197"/>
                </a:cubicBezTo>
                <a:cubicBezTo>
                  <a:pt x="4439831" y="5963372"/>
                  <a:pt x="4450091" y="5947983"/>
                  <a:pt x="4457785" y="5935158"/>
                </a:cubicBezTo>
                <a:close/>
                <a:moveTo>
                  <a:pt x="2739307" y="5883861"/>
                </a:moveTo>
                <a:lnTo>
                  <a:pt x="2741872" y="5883861"/>
                </a:lnTo>
                <a:cubicBezTo>
                  <a:pt x="2747001" y="5883861"/>
                  <a:pt x="2749566" y="5886425"/>
                  <a:pt x="2754696" y="5886425"/>
                </a:cubicBezTo>
                <a:cubicBezTo>
                  <a:pt x="2775215" y="5891555"/>
                  <a:pt x="2790605" y="5894120"/>
                  <a:pt x="2793170" y="5904380"/>
                </a:cubicBezTo>
                <a:cubicBezTo>
                  <a:pt x="2788040" y="5906945"/>
                  <a:pt x="2782911" y="5904380"/>
                  <a:pt x="2775215" y="5906945"/>
                </a:cubicBezTo>
                <a:cubicBezTo>
                  <a:pt x="2764956" y="5904380"/>
                  <a:pt x="2752131" y="5904380"/>
                  <a:pt x="2744437" y="5912074"/>
                </a:cubicBezTo>
                <a:cubicBezTo>
                  <a:pt x="2744437" y="5909510"/>
                  <a:pt x="2744437" y="5909510"/>
                  <a:pt x="2744437" y="5909510"/>
                </a:cubicBezTo>
                <a:cubicBezTo>
                  <a:pt x="2741872" y="5899250"/>
                  <a:pt x="2741872" y="5891555"/>
                  <a:pt x="2739307" y="5883861"/>
                </a:cubicBezTo>
                <a:close/>
                <a:moveTo>
                  <a:pt x="4596770" y="5882497"/>
                </a:moveTo>
                <a:cubicBezTo>
                  <a:pt x="4613121" y="5880333"/>
                  <a:pt x="4630915" y="5888989"/>
                  <a:pt x="4650152" y="5888989"/>
                </a:cubicBezTo>
                <a:cubicBezTo>
                  <a:pt x="4650152" y="5909510"/>
                  <a:pt x="4645023" y="5927464"/>
                  <a:pt x="4645023" y="5945418"/>
                </a:cubicBezTo>
                <a:cubicBezTo>
                  <a:pt x="4637328" y="5942853"/>
                  <a:pt x="4632198" y="5940288"/>
                  <a:pt x="4627068" y="5945418"/>
                </a:cubicBezTo>
                <a:cubicBezTo>
                  <a:pt x="4629633" y="5947983"/>
                  <a:pt x="4632198" y="5950548"/>
                  <a:pt x="4634763" y="5953113"/>
                </a:cubicBezTo>
                <a:cubicBezTo>
                  <a:pt x="4609114" y="5960808"/>
                  <a:pt x="4586030" y="5965937"/>
                  <a:pt x="4562945" y="5973632"/>
                </a:cubicBezTo>
                <a:cubicBezTo>
                  <a:pt x="4560380" y="5960808"/>
                  <a:pt x="4557815" y="5950548"/>
                  <a:pt x="4560380" y="5937723"/>
                </a:cubicBezTo>
                <a:cubicBezTo>
                  <a:pt x="4562945" y="5922334"/>
                  <a:pt x="4575771" y="5909510"/>
                  <a:pt x="4573205" y="5894119"/>
                </a:cubicBezTo>
                <a:cubicBezTo>
                  <a:pt x="4598854" y="5888989"/>
                  <a:pt x="4619374" y="5919769"/>
                  <a:pt x="4645023" y="5909510"/>
                </a:cubicBezTo>
                <a:cubicBezTo>
                  <a:pt x="4634763" y="5883860"/>
                  <a:pt x="4606549" y="5891554"/>
                  <a:pt x="4580900" y="5888989"/>
                </a:cubicBezTo>
                <a:cubicBezTo>
                  <a:pt x="4586029" y="5885142"/>
                  <a:pt x="4591320" y="5883218"/>
                  <a:pt x="4596770" y="5882497"/>
                </a:cubicBezTo>
                <a:close/>
                <a:moveTo>
                  <a:pt x="4627709" y="5873281"/>
                </a:moveTo>
                <a:cubicBezTo>
                  <a:pt x="4634763" y="5873601"/>
                  <a:pt x="4642458" y="5874884"/>
                  <a:pt x="4647587" y="5873601"/>
                </a:cubicBezTo>
                <a:lnTo>
                  <a:pt x="4647587" y="5883861"/>
                </a:lnTo>
                <a:cubicBezTo>
                  <a:pt x="4634763" y="5881296"/>
                  <a:pt x="4627068" y="5878731"/>
                  <a:pt x="4611679" y="5878731"/>
                </a:cubicBezTo>
                <a:cubicBezTo>
                  <a:pt x="4614243" y="5873601"/>
                  <a:pt x="4620656" y="5872960"/>
                  <a:pt x="4627709" y="5873281"/>
                </a:cubicBezTo>
                <a:close/>
                <a:moveTo>
                  <a:pt x="4596289" y="5863342"/>
                </a:moveTo>
                <a:cubicBezTo>
                  <a:pt x="4598854" y="5868471"/>
                  <a:pt x="4593724" y="5881296"/>
                  <a:pt x="4588595" y="5876166"/>
                </a:cubicBezTo>
                <a:cubicBezTo>
                  <a:pt x="4588595" y="5868471"/>
                  <a:pt x="4596289" y="5868471"/>
                  <a:pt x="4596289" y="5863342"/>
                </a:cubicBezTo>
                <a:close/>
                <a:moveTo>
                  <a:pt x="4642137" y="5860136"/>
                </a:moveTo>
                <a:cubicBezTo>
                  <a:pt x="4643740" y="5859495"/>
                  <a:pt x="4645022" y="5859495"/>
                  <a:pt x="4645022" y="5860777"/>
                </a:cubicBezTo>
                <a:lnTo>
                  <a:pt x="4645022" y="5863342"/>
                </a:lnTo>
                <a:lnTo>
                  <a:pt x="4637328" y="5863342"/>
                </a:lnTo>
                <a:cubicBezTo>
                  <a:pt x="4638611" y="5862060"/>
                  <a:pt x="4640534" y="5860777"/>
                  <a:pt x="4642137" y="5860136"/>
                </a:cubicBezTo>
                <a:close/>
                <a:moveTo>
                  <a:pt x="4609114" y="5853082"/>
                </a:moveTo>
                <a:cubicBezTo>
                  <a:pt x="4609114" y="5853082"/>
                  <a:pt x="4611679" y="5853082"/>
                  <a:pt x="4611679" y="5853082"/>
                </a:cubicBezTo>
                <a:cubicBezTo>
                  <a:pt x="4611679" y="5855647"/>
                  <a:pt x="4609114" y="5858212"/>
                  <a:pt x="4609114" y="5860776"/>
                </a:cubicBezTo>
                <a:cubicBezTo>
                  <a:pt x="4606549" y="5858212"/>
                  <a:pt x="4603984" y="5860776"/>
                  <a:pt x="4606549" y="5865906"/>
                </a:cubicBezTo>
                <a:cubicBezTo>
                  <a:pt x="4603984" y="5865906"/>
                  <a:pt x="4603984" y="5863342"/>
                  <a:pt x="4601420" y="5863342"/>
                </a:cubicBezTo>
                <a:cubicBezTo>
                  <a:pt x="4601420" y="5858212"/>
                  <a:pt x="4606549" y="5855647"/>
                  <a:pt x="4609114" y="5853082"/>
                </a:cubicBezTo>
                <a:close/>
                <a:moveTo>
                  <a:pt x="4403923" y="5850517"/>
                </a:moveTo>
                <a:cubicBezTo>
                  <a:pt x="4414182" y="5876167"/>
                  <a:pt x="4421877" y="5909510"/>
                  <a:pt x="4427007" y="5937724"/>
                </a:cubicBezTo>
                <a:cubicBezTo>
                  <a:pt x="4414182" y="5914640"/>
                  <a:pt x="4409052" y="5878731"/>
                  <a:pt x="4403923" y="5850517"/>
                </a:cubicBezTo>
                <a:close/>
                <a:moveTo>
                  <a:pt x="4550121" y="5845388"/>
                </a:moveTo>
                <a:cubicBezTo>
                  <a:pt x="4565511" y="5845388"/>
                  <a:pt x="4580900" y="5847952"/>
                  <a:pt x="4596290" y="5850517"/>
                </a:cubicBezTo>
                <a:cubicBezTo>
                  <a:pt x="4591160" y="5863342"/>
                  <a:pt x="4586030" y="5873601"/>
                  <a:pt x="4578335" y="5878731"/>
                </a:cubicBezTo>
                <a:cubicBezTo>
                  <a:pt x="4573206" y="5868472"/>
                  <a:pt x="4568076" y="5860777"/>
                  <a:pt x="4562946" y="5853082"/>
                </a:cubicBezTo>
                <a:cubicBezTo>
                  <a:pt x="4557816" y="5853082"/>
                  <a:pt x="4555251" y="5855647"/>
                  <a:pt x="4552686" y="5858212"/>
                </a:cubicBezTo>
                <a:cubicBezTo>
                  <a:pt x="4552686" y="5853082"/>
                  <a:pt x="4550121" y="5850517"/>
                  <a:pt x="4550121" y="5845388"/>
                </a:cubicBezTo>
                <a:close/>
                <a:moveTo>
                  <a:pt x="4537297" y="5845387"/>
                </a:moveTo>
                <a:cubicBezTo>
                  <a:pt x="4537297" y="5853081"/>
                  <a:pt x="4539862" y="5860777"/>
                  <a:pt x="4544992" y="5868472"/>
                </a:cubicBezTo>
                <a:cubicBezTo>
                  <a:pt x="4527038" y="5891555"/>
                  <a:pt x="4516778" y="5922334"/>
                  <a:pt x="4511649" y="5958243"/>
                </a:cubicBezTo>
                <a:cubicBezTo>
                  <a:pt x="4509083" y="5942853"/>
                  <a:pt x="4501388" y="5930029"/>
                  <a:pt x="4501388" y="5917204"/>
                </a:cubicBezTo>
                <a:cubicBezTo>
                  <a:pt x="4503954" y="5909510"/>
                  <a:pt x="4509083" y="5899250"/>
                  <a:pt x="4511649" y="5888991"/>
                </a:cubicBezTo>
                <a:cubicBezTo>
                  <a:pt x="4514213" y="5878731"/>
                  <a:pt x="4516778" y="5863342"/>
                  <a:pt x="4516778" y="5850516"/>
                </a:cubicBezTo>
                <a:cubicBezTo>
                  <a:pt x="4524473" y="5847951"/>
                  <a:pt x="4529603" y="5845387"/>
                  <a:pt x="4537297" y="5845387"/>
                </a:cubicBezTo>
                <a:close/>
                <a:moveTo>
                  <a:pt x="4316715" y="5822302"/>
                </a:moveTo>
                <a:cubicBezTo>
                  <a:pt x="4329541" y="5829997"/>
                  <a:pt x="4350060" y="5817172"/>
                  <a:pt x="4365449" y="5829997"/>
                </a:cubicBezTo>
                <a:cubicBezTo>
                  <a:pt x="4370579" y="5827432"/>
                  <a:pt x="4373144" y="5829997"/>
                  <a:pt x="4378274" y="5832562"/>
                </a:cubicBezTo>
                <a:cubicBezTo>
                  <a:pt x="4378274" y="5842822"/>
                  <a:pt x="4355190" y="5850517"/>
                  <a:pt x="4368014" y="5863342"/>
                </a:cubicBezTo>
                <a:cubicBezTo>
                  <a:pt x="4378274" y="5860777"/>
                  <a:pt x="4378274" y="5847952"/>
                  <a:pt x="4383403" y="5840257"/>
                </a:cubicBezTo>
                <a:cubicBezTo>
                  <a:pt x="4393663" y="5840257"/>
                  <a:pt x="4388533" y="5853082"/>
                  <a:pt x="4388533" y="5858212"/>
                </a:cubicBezTo>
                <a:cubicBezTo>
                  <a:pt x="4391098" y="5873601"/>
                  <a:pt x="4398793" y="5891555"/>
                  <a:pt x="4401358" y="5904380"/>
                </a:cubicBezTo>
                <a:cubicBezTo>
                  <a:pt x="4398793" y="5906945"/>
                  <a:pt x="4398793" y="5909510"/>
                  <a:pt x="4396228" y="5912074"/>
                </a:cubicBezTo>
                <a:cubicBezTo>
                  <a:pt x="4401358" y="5919769"/>
                  <a:pt x="4406487" y="5924899"/>
                  <a:pt x="4406487" y="5935159"/>
                </a:cubicBezTo>
                <a:cubicBezTo>
                  <a:pt x="4391098" y="5914639"/>
                  <a:pt x="4378274" y="5899250"/>
                  <a:pt x="4357755" y="5886426"/>
                </a:cubicBezTo>
                <a:cubicBezTo>
                  <a:pt x="4355190" y="5886426"/>
                  <a:pt x="4355190" y="5888991"/>
                  <a:pt x="4355190" y="5891555"/>
                </a:cubicBezTo>
                <a:cubicBezTo>
                  <a:pt x="4334670" y="5881296"/>
                  <a:pt x="4319280" y="5865906"/>
                  <a:pt x="4306456" y="5847952"/>
                </a:cubicBezTo>
                <a:cubicBezTo>
                  <a:pt x="4306456" y="5832562"/>
                  <a:pt x="4311585" y="5829997"/>
                  <a:pt x="4316715" y="5822302"/>
                </a:cubicBezTo>
                <a:close/>
                <a:moveTo>
                  <a:pt x="4347495" y="5812044"/>
                </a:moveTo>
                <a:cubicBezTo>
                  <a:pt x="4347495" y="5814608"/>
                  <a:pt x="4355189" y="5814608"/>
                  <a:pt x="4360319" y="5814608"/>
                </a:cubicBezTo>
                <a:cubicBezTo>
                  <a:pt x="4357755" y="5817173"/>
                  <a:pt x="4360319" y="5817173"/>
                  <a:pt x="4360319" y="5819738"/>
                </a:cubicBezTo>
                <a:cubicBezTo>
                  <a:pt x="4355189" y="5817173"/>
                  <a:pt x="4347495" y="5819738"/>
                  <a:pt x="4347495" y="5812044"/>
                </a:cubicBezTo>
                <a:close/>
                <a:moveTo>
                  <a:pt x="4657846" y="5812043"/>
                </a:moveTo>
                <a:cubicBezTo>
                  <a:pt x="4683496" y="5837693"/>
                  <a:pt x="4727099" y="5853082"/>
                  <a:pt x="4763007" y="5853082"/>
                </a:cubicBezTo>
                <a:cubicBezTo>
                  <a:pt x="4765572" y="5876166"/>
                  <a:pt x="4763007" y="5896685"/>
                  <a:pt x="4763007" y="5917204"/>
                </a:cubicBezTo>
                <a:cubicBezTo>
                  <a:pt x="4763007" y="5922334"/>
                  <a:pt x="4750183" y="5912074"/>
                  <a:pt x="4747618" y="5919769"/>
                </a:cubicBezTo>
                <a:cubicBezTo>
                  <a:pt x="4747618" y="5924899"/>
                  <a:pt x="4752748" y="5927464"/>
                  <a:pt x="4757877" y="5930029"/>
                </a:cubicBezTo>
                <a:cubicBezTo>
                  <a:pt x="4724534" y="5930029"/>
                  <a:pt x="4691190" y="5937723"/>
                  <a:pt x="4660411" y="5945418"/>
                </a:cubicBezTo>
                <a:cubicBezTo>
                  <a:pt x="4660411" y="5930029"/>
                  <a:pt x="4662975" y="5912074"/>
                  <a:pt x="4665540" y="5896685"/>
                </a:cubicBezTo>
                <a:cubicBezTo>
                  <a:pt x="4670670" y="5894120"/>
                  <a:pt x="4678366" y="5891555"/>
                  <a:pt x="4680931" y="5883861"/>
                </a:cubicBezTo>
                <a:cubicBezTo>
                  <a:pt x="4680931" y="5881296"/>
                  <a:pt x="4678366" y="5881296"/>
                  <a:pt x="4678366" y="5878731"/>
                </a:cubicBezTo>
                <a:cubicBezTo>
                  <a:pt x="4675801" y="5878731"/>
                  <a:pt x="4670670" y="5878731"/>
                  <a:pt x="4665540" y="5878731"/>
                </a:cubicBezTo>
                <a:cubicBezTo>
                  <a:pt x="4665540" y="5873601"/>
                  <a:pt x="4662975" y="5865906"/>
                  <a:pt x="4662975" y="5858212"/>
                </a:cubicBezTo>
                <a:cubicBezTo>
                  <a:pt x="4675801" y="5858212"/>
                  <a:pt x="4688625" y="5855647"/>
                  <a:pt x="4701450" y="5850517"/>
                </a:cubicBezTo>
                <a:cubicBezTo>
                  <a:pt x="4691190" y="5845387"/>
                  <a:pt x="4675801" y="5842822"/>
                  <a:pt x="4660411" y="5837693"/>
                </a:cubicBezTo>
                <a:cubicBezTo>
                  <a:pt x="4660411" y="5829997"/>
                  <a:pt x="4660411" y="5822302"/>
                  <a:pt x="4657846" y="5812043"/>
                </a:cubicBezTo>
                <a:close/>
                <a:moveTo>
                  <a:pt x="4614244" y="5806914"/>
                </a:moveTo>
                <a:cubicBezTo>
                  <a:pt x="4621938" y="5809478"/>
                  <a:pt x="4632198" y="5809478"/>
                  <a:pt x="4639893" y="5814608"/>
                </a:cubicBezTo>
                <a:cubicBezTo>
                  <a:pt x="4642457" y="5819738"/>
                  <a:pt x="4642457" y="5827433"/>
                  <a:pt x="4642457" y="5835127"/>
                </a:cubicBezTo>
                <a:cubicBezTo>
                  <a:pt x="4637328" y="5832563"/>
                  <a:pt x="4632198" y="5829998"/>
                  <a:pt x="4627068" y="5827433"/>
                </a:cubicBezTo>
                <a:cubicBezTo>
                  <a:pt x="4627068" y="5822303"/>
                  <a:pt x="4624503" y="5819738"/>
                  <a:pt x="4621938" y="5817173"/>
                </a:cubicBezTo>
                <a:cubicBezTo>
                  <a:pt x="4621938" y="5817173"/>
                  <a:pt x="4619373" y="5819738"/>
                  <a:pt x="4619373" y="5819738"/>
                </a:cubicBezTo>
                <a:cubicBezTo>
                  <a:pt x="4616808" y="5814608"/>
                  <a:pt x="4614244" y="5812043"/>
                  <a:pt x="4614244" y="5806914"/>
                </a:cubicBezTo>
                <a:close/>
                <a:moveTo>
                  <a:pt x="4832258" y="5794089"/>
                </a:moveTo>
                <a:cubicBezTo>
                  <a:pt x="4860472" y="5817173"/>
                  <a:pt x="4880991" y="5853081"/>
                  <a:pt x="4950243" y="5837692"/>
                </a:cubicBezTo>
                <a:cubicBezTo>
                  <a:pt x="4952808" y="5909509"/>
                  <a:pt x="4829693" y="5855646"/>
                  <a:pt x="4847647" y="5940288"/>
                </a:cubicBezTo>
                <a:cubicBezTo>
                  <a:pt x="4821998" y="5932593"/>
                  <a:pt x="4798915" y="5930028"/>
                  <a:pt x="4775831" y="5930028"/>
                </a:cubicBezTo>
                <a:cubicBezTo>
                  <a:pt x="4775831" y="5909509"/>
                  <a:pt x="4775831" y="5888990"/>
                  <a:pt x="4775831" y="5871035"/>
                </a:cubicBezTo>
                <a:cubicBezTo>
                  <a:pt x="4778395" y="5868470"/>
                  <a:pt x="4780960" y="5868470"/>
                  <a:pt x="4780960" y="5865905"/>
                </a:cubicBezTo>
                <a:cubicBezTo>
                  <a:pt x="4780960" y="5860776"/>
                  <a:pt x="4775831" y="5860776"/>
                  <a:pt x="4775831" y="5858211"/>
                </a:cubicBezTo>
                <a:cubicBezTo>
                  <a:pt x="4775831" y="5855646"/>
                  <a:pt x="4775831" y="5855646"/>
                  <a:pt x="4775831" y="5853081"/>
                </a:cubicBezTo>
                <a:cubicBezTo>
                  <a:pt x="4809174" y="5850516"/>
                  <a:pt x="4834823" y="5832562"/>
                  <a:pt x="4832258" y="5794089"/>
                </a:cubicBezTo>
                <a:close/>
                <a:moveTo>
                  <a:pt x="4411617" y="5791525"/>
                </a:moveTo>
                <a:cubicBezTo>
                  <a:pt x="4416747" y="5791525"/>
                  <a:pt x="4414182" y="5794090"/>
                  <a:pt x="4416747" y="5794090"/>
                </a:cubicBezTo>
                <a:cubicBezTo>
                  <a:pt x="4416747" y="5796654"/>
                  <a:pt x="4411617" y="5794090"/>
                  <a:pt x="4411617" y="5796654"/>
                </a:cubicBezTo>
                <a:cubicBezTo>
                  <a:pt x="4409052" y="5796654"/>
                  <a:pt x="4411617" y="5791525"/>
                  <a:pt x="4411617" y="5791525"/>
                </a:cubicBezTo>
                <a:close/>
                <a:moveTo>
                  <a:pt x="4373144" y="5786395"/>
                </a:moveTo>
                <a:cubicBezTo>
                  <a:pt x="4378274" y="5791524"/>
                  <a:pt x="4373144" y="5812044"/>
                  <a:pt x="4380838" y="5817173"/>
                </a:cubicBezTo>
                <a:cubicBezTo>
                  <a:pt x="4378274" y="5819738"/>
                  <a:pt x="4375709" y="5817173"/>
                  <a:pt x="4378274" y="5822303"/>
                </a:cubicBezTo>
                <a:cubicBezTo>
                  <a:pt x="4365449" y="5817173"/>
                  <a:pt x="4370579" y="5799219"/>
                  <a:pt x="4373144" y="5786395"/>
                </a:cubicBezTo>
                <a:close/>
                <a:moveTo>
                  <a:pt x="4427006" y="5778701"/>
                </a:moveTo>
                <a:cubicBezTo>
                  <a:pt x="4424441" y="5781266"/>
                  <a:pt x="4419311" y="5783830"/>
                  <a:pt x="4416747" y="5783830"/>
                </a:cubicBezTo>
                <a:cubicBezTo>
                  <a:pt x="4419311" y="5778701"/>
                  <a:pt x="4421876" y="5778701"/>
                  <a:pt x="4427006" y="5778701"/>
                </a:cubicBezTo>
                <a:close/>
                <a:moveTo>
                  <a:pt x="4468044" y="5763310"/>
                </a:moveTo>
                <a:cubicBezTo>
                  <a:pt x="4475739" y="5760745"/>
                  <a:pt x="4485999" y="5768440"/>
                  <a:pt x="4496258" y="5768440"/>
                </a:cubicBezTo>
                <a:cubicBezTo>
                  <a:pt x="4493694" y="5776136"/>
                  <a:pt x="4488564" y="5776136"/>
                  <a:pt x="4485999" y="5781266"/>
                </a:cubicBezTo>
                <a:cubicBezTo>
                  <a:pt x="4493694" y="5786395"/>
                  <a:pt x="4498823" y="5773571"/>
                  <a:pt x="4503953" y="5773571"/>
                </a:cubicBezTo>
                <a:cubicBezTo>
                  <a:pt x="4511648" y="5776136"/>
                  <a:pt x="4516778" y="5778701"/>
                  <a:pt x="4519343" y="5783830"/>
                </a:cubicBezTo>
                <a:cubicBezTo>
                  <a:pt x="4503953" y="5804349"/>
                  <a:pt x="4534732" y="5819739"/>
                  <a:pt x="4514212" y="5845388"/>
                </a:cubicBezTo>
                <a:cubicBezTo>
                  <a:pt x="4514212" y="5840258"/>
                  <a:pt x="4514212" y="5837693"/>
                  <a:pt x="4511648" y="5832563"/>
                </a:cubicBezTo>
                <a:cubicBezTo>
                  <a:pt x="4498823" y="5835128"/>
                  <a:pt x="4496258" y="5842823"/>
                  <a:pt x="4488564" y="5847953"/>
                </a:cubicBezTo>
                <a:cubicBezTo>
                  <a:pt x="4488564" y="5827433"/>
                  <a:pt x="4485999" y="5817174"/>
                  <a:pt x="4488564" y="5799220"/>
                </a:cubicBezTo>
                <a:cubicBezTo>
                  <a:pt x="4475739" y="5794090"/>
                  <a:pt x="4470609" y="5778701"/>
                  <a:pt x="4468044" y="5763310"/>
                </a:cubicBezTo>
                <a:close/>
                <a:moveTo>
                  <a:pt x="4368013" y="5763310"/>
                </a:moveTo>
                <a:cubicBezTo>
                  <a:pt x="4370578" y="5768441"/>
                  <a:pt x="4370578" y="5773570"/>
                  <a:pt x="4373143" y="5778700"/>
                </a:cubicBezTo>
                <a:cubicBezTo>
                  <a:pt x="4362884" y="5783830"/>
                  <a:pt x="4362884" y="5796654"/>
                  <a:pt x="4357754" y="5801784"/>
                </a:cubicBezTo>
                <a:cubicBezTo>
                  <a:pt x="4352624" y="5788959"/>
                  <a:pt x="4347494" y="5760745"/>
                  <a:pt x="4368013" y="5763310"/>
                </a:cubicBezTo>
                <a:close/>
                <a:moveTo>
                  <a:pt x="4447526" y="5758180"/>
                </a:moveTo>
                <a:cubicBezTo>
                  <a:pt x="4455220" y="5783829"/>
                  <a:pt x="4465480" y="5819737"/>
                  <a:pt x="4470610" y="5853081"/>
                </a:cubicBezTo>
                <a:cubicBezTo>
                  <a:pt x="4473175" y="5865905"/>
                  <a:pt x="4475739" y="5881295"/>
                  <a:pt x="4468045" y="5896684"/>
                </a:cubicBezTo>
                <a:cubicBezTo>
                  <a:pt x="4450090" y="5904379"/>
                  <a:pt x="4444961" y="5922333"/>
                  <a:pt x="4434701" y="5935158"/>
                </a:cubicBezTo>
                <a:cubicBezTo>
                  <a:pt x="4432136" y="5917203"/>
                  <a:pt x="4427007" y="5901814"/>
                  <a:pt x="4424441" y="5883860"/>
                </a:cubicBezTo>
                <a:cubicBezTo>
                  <a:pt x="4416747" y="5865905"/>
                  <a:pt x="4409051" y="5837692"/>
                  <a:pt x="4409051" y="5822302"/>
                </a:cubicBezTo>
                <a:cubicBezTo>
                  <a:pt x="4403922" y="5819737"/>
                  <a:pt x="4403922" y="5812043"/>
                  <a:pt x="4406486" y="5806913"/>
                </a:cubicBezTo>
                <a:cubicBezTo>
                  <a:pt x="4416747" y="5806913"/>
                  <a:pt x="4421877" y="5806913"/>
                  <a:pt x="4427007" y="5804348"/>
                </a:cubicBezTo>
                <a:cubicBezTo>
                  <a:pt x="4427007" y="5799218"/>
                  <a:pt x="4424441" y="5799218"/>
                  <a:pt x="4424441" y="5794088"/>
                </a:cubicBezTo>
                <a:cubicBezTo>
                  <a:pt x="4432136" y="5791523"/>
                  <a:pt x="4439831" y="5788958"/>
                  <a:pt x="4442396" y="5781264"/>
                </a:cubicBezTo>
                <a:cubicBezTo>
                  <a:pt x="4437266" y="5776134"/>
                  <a:pt x="4434701" y="5783829"/>
                  <a:pt x="4427007" y="5781264"/>
                </a:cubicBezTo>
                <a:cubicBezTo>
                  <a:pt x="4429572" y="5778699"/>
                  <a:pt x="4434701" y="5776134"/>
                  <a:pt x="4439831" y="5776134"/>
                </a:cubicBezTo>
                <a:cubicBezTo>
                  <a:pt x="4439831" y="5768440"/>
                  <a:pt x="4444961" y="5765874"/>
                  <a:pt x="4447526" y="5758180"/>
                </a:cubicBezTo>
                <a:close/>
                <a:moveTo>
                  <a:pt x="4485038" y="5753692"/>
                </a:moveTo>
                <a:cubicBezTo>
                  <a:pt x="4487282" y="5753692"/>
                  <a:pt x="4489847" y="5754334"/>
                  <a:pt x="4491129" y="5755616"/>
                </a:cubicBezTo>
                <a:cubicBezTo>
                  <a:pt x="4491129" y="5755616"/>
                  <a:pt x="4488564" y="5758181"/>
                  <a:pt x="4491129" y="5760746"/>
                </a:cubicBezTo>
                <a:cubicBezTo>
                  <a:pt x="4483434" y="5760746"/>
                  <a:pt x="4483434" y="5755616"/>
                  <a:pt x="4480870" y="5755616"/>
                </a:cubicBezTo>
                <a:cubicBezTo>
                  <a:pt x="4480870" y="5754334"/>
                  <a:pt x="4482794" y="5753692"/>
                  <a:pt x="4485038" y="5753692"/>
                </a:cubicBezTo>
                <a:close/>
                <a:moveTo>
                  <a:pt x="4424442" y="5742792"/>
                </a:moveTo>
                <a:cubicBezTo>
                  <a:pt x="4432136" y="5745356"/>
                  <a:pt x="4434701" y="5750486"/>
                  <a:pt x="4439831" y="5753051"/>
                </a:cubicBezTo>
                <a:cubicBezTo>
                  <a:pt x="4434701" y="5755616"/>
                  <a:pt x="4424442" y="5755616"/>
                  <a:pt x="4424442" y="5763311"/>
                </a:cubicBezTo>
                <a:cubicBezTo>
                  <a:pt x="4421877" y="5760746"/>
                  <a:pt x="4424442" y="5750486"/>
                  <a:pt x="4424442" y="5742792"/>
                </a:cubicBezTo>
                <a:close/>
                <a:moveTo>
                  <a:pt x="4501388" y="5737662"/>
                </a:moveTo>
                <a:cubicBezTo>
                  <a:pt x="4506518" y="5742792"/>
                  <a:pt x="4503953" y="5753051"/>
                  <a:pt x="4506518" y="5753051"/>
                </a:cubicBezTo>
                <a:cubicBezTo>
                  <a:pt x="4509084" y="5758181"/>
                  <a:pt x="4501388" y="5753051"/>
                  <a:pt x="4498824" y="5758181"/>
                </a:cubicBezTo>
                <a:cubicBezTo>
                  <a:pt x="4491129" y="5753051"/>
                  <a:pt x="4498824" y="5742792"/>
                  <a:pt x="4501388" y="5737662"/>
                </a:cubicBezTo>
                <a:close/>
                <a:moveTo>
                  <a:pt x="4424442" y="5704318"/>
                </a:moveTo>
                <a:cubicBezTo>
                  <a:pt x="4429572" y="5699188"/>
                  <a:pt x="4437266" y="5709448"/>
                  <a:pt x="4434702" y="5712013"/>
                </a:cubicBezTo>
                <a:cubicBezTo>
                  <a:pt x="4429572" y="5709448"/>
                  <a:pt x="4429572" y="5704318"/>
                  <a:pt x="4424442" y="5704318"/>
                </a:cubicBezTo>
                <a:close/>
                <a:moveTo>
                  <a:pt x="4352625" y="5686364"/>
                </a:moveTo>
                <a:cubicBezTo>
                  <a:pt x="4357754" y="5686364"/>
                  <a:pt x="4357754" y="5691494"/>
                  <a:pt x="4357754" y="5696624"/>
                </a:cubicBezTo>
                <a:cubicBezTo>
                  <a:pt x="4352625" y="5696624"/>
                  <a:pt x="4355189" y="5688929"/>
                  <a:pt x="4352625" y="5686364"/>
                </a:cubicBezTo>
                <a:close/>
                <a:moveTo>
                  <a:pt x="4424441" y="5670974"/>
                </a:moveTo>
                <a:cubicBezTo>
                  <a:pt x="4429572" y="5668409"/>
                  <a:pt x="4432136" y="5676104"/>
                  <a:pt x="4434701" y="5670974"/>
                </a:cubicBezTo>
                <a:cubicBezTo>
                  <a:pt x="4437266" y="5673539"/>
                  <a:pt x="4434701" y="5683799"/>
                  <a:pt x="4432136" y="5686363"/>
                </a:cubicBezTo>
                <a:cubicBezTo>
                  <a:pt x="4427006" y="5681234"/>
                  <a:pt x="4424441" y="5683799"/>
                  <a:pt x="4419312" y="5681234"/>
                </a:cubicBezTo>
                <a:cubicBezTo>
                  <a:pt x="4421877" y="5676104"/>
                  <a:pt x="4421877" y="5673539"/>
                  <a:pt x="4424441" y="5670974"/>
                </a:cubicBezTo>
                <a:close/>
                <a:moveTo>
                  <a:pt x="4432457" y="5661677"/>
                </a:moveTo>
                <a:cubicBezTo>
                  <a:pt x="4434060" y="5661356"/>
                  <a:pt x="4435984" y="5661997"/>
                  <a:pt x="4437266" y="5663280"/>
                </a:cubicBezTo>
                <a:cubicBezTo>
                  <a:pt x="4434701" y="5665845"/>
                  <a:pt x="4432136" y="5665845"/>
                  <a:pt x="4429572" y="5665845"/>
                </a:cubicBezTo>
                <a:cubicBezTo>
                  <a:pt x="4429572" y="5663280"/>
                  <a:pt x="4430855" y="5661997"/>
                  <a:pt x="4432457" y="5661677"/>
                </a:cubicBezTo>
                <a:close/>
                <a:moveTo>
                  <a:pt x="4539862" y="5660715"/>
                </a:moveTo>
                <a:cubicBezTo>
                  <a:pt x="4539862" y="5665845"/>
                  <a:pt x="4537297" y="5665845"/>
                  <a:pt x="4537297" y="5668409"/>
                </a:cubicBezTo>
                <a:cubicBezTo>
                  <a:pt x="4532168" y="5668409"/>
                  <a:pt x="4532168" y="5665845"/>
                  <a:pt x="4532168" y="5663280"/>
                </a:cubicBezTo>
                <a:cubicBezTo>
                  <a:pt x="4534732" y="5665845"/>
                  <a:pt x="4534732" y="5663280"/>
                  <a:pt x="4539862" y="5660715"/>
                </a:cubicBezTo>
                <a:close/>
                <a:moveTo>
                  <a:pt x="4670670" y="5660714"/>
                </a:moveTo>
                <a:cubicBezTo>
                  <a:pt x="4670670" y="5658149"/>
                  <a:pt x="4675800" y="5663279"/>
                  <a:pt x="4678366" y="5660714"/>
                </a:cubicBezTo>
                <a:cubicBezTo>
                  <a:pt x="4686061" y="5668409"/>
                  <a:pt x="4691191" y="5681234"/>
                  <a:pt x="4686061" y="5691494"/>
                </a:cubicBezTo>
                <a:cubicBezTo>
                  <a:pt x="4704015" y="5681234"/>
                  <a:pt x="4724534" y="5681234"/>
                  <a:pt x="4742489" y="5681234"/>
                </a:cubicBezTo>
                <a:cubicBezTo>
                  <a:pt x="4747618" y="5699188"/>
                  <a:pt x="4752748" y="5717143"/>
                  <a:pt x="4752748" y="5735097"/>
                </a:cubicBezTo>
                <a:cubicBezTo>
                  <a:pt x="4755313" y="5740227"/>
                  <a:pt x="4750183" y="5740227"/>
                  <a:pt x="4747618" y="5745357"/>
                </a:cubicBezTo>
                <a:cubicBezTo>
                  <a:pt x="4750183" y="5750486"/>
                  <a:pt x="4752748" y="5758181"/>
                  <a:pt x="4755313" y="5765876"/>
                </a:cubicBezTo>
                <a:cubicBezTo>
                  <a:pt x="4729664" y="5755616"/>
                  <a:pt x="4701450" y="5745357"/>
                  <a:pt x="4662976" y="5747922"/>
                </a:cubicBezTo>
                <a:cubicBezTo>
                  <a:pt x="4665541" y="5722273"/>
                  <a:pt x="4665541" y="5696624"/>
                  <a:pt x="4668105" y="5670974"/>
                </a:cubicBezTo>
                <a:cubicBezTo>
                  <a:pt x="4668105" y="5668409"/>
                  <a:pt x="4675800" y="5665844"/>
                  <a:pt x="4670670" y="5660714"/>
                </a:cubicBezTo>
                <a:close/>
                <a:moveTo>
                  <a:pt x="3875555" y="5653021"/>
                </a:moveTo>
                <a:cubicBezTo>
                  <a:pt x="3880684" y="5653021"/>
                  <a:pt x="3878120" y="5660715"/>
                  <a:pt x="3872990" y="5660715"/>
                </a:cubicBezTo>
                <a:cubicBezTo>
                  <a:pt x="3872990" y="5658150"/>
                  <a:pt x="3875555" y="5658150"/>
                  <a:pt x="3875555" y="5653021"/>
                </a:cubicBezTo>
                <a:close/>
                <a:moveTo>
                  <a:pt x="4368013" y="5653020"/>
                </a:moveTo>
                <a:cubicBezTo>
                  <a:pt x="4375708" y="5653020"/>
                  <a:pt x="4383403" y="5658149"/>
                  <a:pt x="4391098" y="5660714"/>
                </a:cubicBezTo>
                <a:cubicBezTo>
                  <a:pt x="4396227" y="5660714"/>
                  <a:pt x="4396227" y="5658149"/>
                  <a:pt x="4398792" y="5655584"/>
                </a:cubicBezTo>
                <a:cubicBezTo>
                  <a:pt x="4398792" y="5663279"/>
                  <a:pt x="4396227" y="5681234"/>
                  <a:pt x="4406487" y="5683799"/>
                </a:cubicBezTo>
                <a:cubicBezTo>
                  <a:pt x="4403922" y="5688929"/>
                  <a:pt x="4396227" y="5686364"/>
                  <a:pt x="4393662" y="5686364"/>
                </a:cubicBezTo>
                <a:cubicBezTo>
                  <a:pt x="4396227" y="5706883"/>
                  <a:pt x="4406487" y="5722273"/>
                  <a:pt x="4419311" y="5735097"/>
                </a:cubicBezTo>
                <a:cubicBezTo>
                  <a:pt x="4411617" y="5737662"/>
                  <a:pt x="4414182" y="5750486"/>
                  <a:pt x="4409052" y="5758181"/>
                </a:cubicBezTo>
                <a:cubicBezTo>
                  <a:pt x="4409052" y="5747922"/>
                  <a:pt x="4398792" y="5742792"/>
                  <a:pt x="4393662" y="5750486"/>
                </a:cubicBezTo>
                <a:cubicBezTo>
                  <a:pt x="4393662" y="5765876"/>
                  <a:pt x="4409052" y="5776135"/>
                  <a:pt x="4401357" y="5791525"/>
                </a:cubicBezTo>
                <a:cubicBezTo>
                  <a:pt x="4393662" y="5788960"/>
                  <a:pt x="4398792" y="5778700"/>
                  <a:pt x="4396227" y="5771006"/>
                </a:cubicBezTo>
                <a:cubicBezTo>
                  <a:pt x="4393662" y="5771006"/>
                  <a:pt x="4391098" y="5771006"/>
                  <a:pt x="4391098" y="5773571"/>
                </a:cubicBezTo>
                <a:cubicBezTo>
                  <a:pt x="4380838" y="5753051"/>
                  <a:pt x="4378273" y="5724837"/>
                  <a:pt x="4370578" y="5704319"/>
                </a:cubicBezTo>
                <a:cubicBezTo>
                  <a:pt x="4368013" y="5694059"/>
                  <a:pt x="4362883" y="5686364"/>
                  <a:pt x="4365449" y="5678670"/>
                </a:cubicBezTo>
                <a:cubicBezTo>
                  <a:pt x="4370578" y="5676105"/>
                  <a:pt x="4378273" y="5676105"/>
                  <a:pt x="4378273" y="5665844"/>
                </a:cubicBezTo>
                <a:cubicBezTo>
                  <a:pt x="4375708" y="5660714"/>
                  <a:pt x="4368013" y="5668409"/>
                  <a:pt x="4362883" y="5663279"/>
                </a:cubicBezTo>
                <a:cubicBezTo>
                  <a:pt x="4365449" y="5660714"/>
                  <a:pt x="4373143" y="5658149"/>
                  <a:pt x="4368013" y="5653020"/>
                </a:cubicBezTo>
                <a:close/>
                <a:moveTo>
                  <a:pt x="4455220" y="5647890"/>
                </a:moveTo>
                <a:cubicBezTo>
                  <a:pt x="4462915" y="5668410"/>
                  <a:pt x="4498824" y="5673540"/>
                  <a:pt x="4521908" y="5665844"/>
                </a:cubicBezTo>
                <a:cubicBezTo>
                  <a:pt x="4527037" y="5668410"/>
                  <a:pt x="4529602" y="5676105"/>
                  <a:pt x="4534732" y="5678670"/>
                </a:cubicBezTo>
                <a:cubicBezTo>
                  <a:pt x="4534732" y="5706883"/>
                  <a:pt x="4534732" y="5750486"/>
                  <a:pt x="4534732" y="5768441"/>
                </a:cubicBezTo>
                <a:cubicBezTo>
                  <a:pt x="4529602" y="5768441"/>
                  <a:pt x="4527037" y="5765876"/>
                  <a:pt x="4524473" y="5765876"/>
                </a:cubicBezTo>
                <a:cubicBezTo>
                  <a:pt x="4521908" y="5755617"/>
                  <a:pt x="4527037" y="5745357"/>
                  <a:pt x="4521908" y="5740227"/>
                </a:cubicBezTo>
                <a:cubicBezTo>
                  <a:pt x="4514213" y="5737662"/>
                  <a:pt x="4516778" y="5747922"/>
                  <a:pt x="4511648" y="5750486"/>
                </a:cubicBezTo>
                <a:cubicBezTo>
                  <a:pt x="4511648" y="5737662"/>
                  <a:pt x="4524473" y="5722273"/>
                  <a:pt x="4514213" y="5712013"/>
                </a:cubicBezTo>
                <a:cubicBezTo>
                  <a:pt x="4503954" y="5719708"/>
                  <a:pt x="4493694" y="5724837"/>
                  <a:pt x="4493694" y="5740227"/>
                </a:cubicBezTo>
                <a:cubicBezTo>
                  <a:pt x="4480870" y="5729968"/>
                  <a:pt x="4501388" y="5706883"/>
                  <a:pt x="4496259" y="5696624"/>
                </a:cubicBezTo>
                <a:cubicBezTo>
                  <a:pt x="4488564" y="5701754"/>
                  <a:pt x="4485999" y="5714578"/>
                  <a:pt x="4483434" y="5724837"/>
                </a:cubicBezTo>
                <a:cubicBezTo>
                  <a:pt x="4480870" y="5719708"/>
                  <a:pt x="4473175" y="5714578"/>
                  <a:pt x="4470610" y="5706883"/>
                </a:cubicBezTo>
                <a:cubicBezTo>
                  <a:pt x="4468045" y="5706883"/>
                  <a:pt x="4465480" y="5712013"/>
                  <a:pt x="4462915" y="5709448"/>
                </a:cubicBezTo>
                <a:cubicBezTo>
                  <a:pt x="4457784" y="5691494"/>
                  <a:pt x="4457784" y="5668410"/>
                  <a:pt x="4455220" y="5647890"/>
                </a:cubicBezTo>
                <a:close/>
                <a:moveTo>
                  <a:pt x="4427007" y="5642761"/>
                </a:moveTo>
                <a:cubicBezTo>
                  <a:pt x="4429572" y="5645326"/>
                  <a:pt x="4424442" y="5645326"/>
                  <a:pt x="4424442" y="5650455"/>
                </a:cubicBezTo>
                <a:cubicBezTo>
                  <a:pt x="4419312" y="5647890"/>
                  <a:pt x="4421877" y="5642761"/>
                  <a:pt x="4427007" y="5642761"/>
                </a:cubicBezTo>
                <a:close/>
                <a:moveTo>
                  <a:pt x="4360320" y="5642761"/>
                </a:moveTo>
                <a:cubicBezTo>
                  <a:pt x="4362885" y="5642761"/>
                  <a:pt x="4360320" y="5650455"/>
                  <a:pt x="4368014" y="5647890"/>
                </a:cubicBezTo>
                <a:cubicBezTo>
                  <a:pt x="4365450" y="5653021"/>
                  <a:pt x="4362885" y="5647890"/>
                  <a:pt x="4360320" y="5650455"/>
                </a:cubicBezTo>
                <a:cubicBezTo>
                  <a:pt x="4357755" y="5647890"/>
                  <a:pt x="4360320" y="5647890"/>
                  <a:pt x="4360320" y="5642761"/>
                </a:cubicBezTo>
                <a:close/>
                <a:moveTo>
                  <a:pt x="4680930" y="5611982"/>
                </a:moveTo>
                <a:cubicBezTo>
                  <a:pt x="4691190" y="5611982"/>
                  <a:pt x="4691190" y="5617111"/>
                  <a:pt x="4701450" y="5614547"/>
                </a:cubicBezTo>
                <a:cubicBezTo>
                  <a:pt x="4693755" y="5617111"/>
                  <a:pt x="4686060" y="5619676"/>
                  <a:pt x="4678366" y="5624806"/>
                </a:cubicBezTo>
                <a:cubicBezTo>
                  <a:pt x="4680930" y="5619676"/>
                  <a:pt x="4680930" y="5617111"/>
                  <a:pt x="4680930" y="5611982"/>
                </a:cubicBezTo>
                <a:close/>
                <a:moveTo>
                  <a:pt x="4655282" y="5606853"/>
                </a:moveTo>
                <a:cubicBezTo>
                  <a:pt x="4660412" y="5609417"/>
                  <a:pt x="4665542" y="5609417"/>
                  <a:pt x="4670671" y="5609417"/>
                </a:cubicBezTo>
                <a:cubicBezTo>
                  <a:pt x="4670671" y="5622242"/>
                  <a:pt x="4665542" y="5627372"/>
                  <a:pt x="4665542" y="5637631"/>
                </a:cubicBezTo>
                <a:cubicBezTo>
                  <a:pt x="4657847" y="5632502"/>
                  <a:pt x="4655282" y="5624807"/>
                  <a:pt x="4655282" y="5606853"/>
                </a:cubicBezTo>
                <a:close/>
                <a:moveTo>
                  <a:pt x="4686061" y="5605569"/>
                </a:moveTo>
                <a:cubicBezTo>
                  <a:pt x="4687343" y="5605569"/>
                  <a:pt x="4688625" y="5606852"/>
                  <a:pt x="4688625" y="5609417"/>
                </a:cubicBezTo>
                <a:lnTo>
                  <a:pt x="4683496" y="5609417"/>
                </a:lnTo>
                <a:cubicBezTo>
                  <a:pt x="4683496" y="5606852"/>
                  <a:pt x="4684779" y="5605569"/>
                  <a:pt x="4686061" y="5605569"/>
                </a:cubicBezTo>
                <a:close/>
                <a:moveTo>
                  <a:pt x="5052840" y="5604287"/>
                </a:moveTo>
                <a:cubicBezTo>
                  <a:pt x="5027191" y="5601722"/>
                  <a:pt x="5014367" y="5614546"/>
                  <a:pt x="5009237" y="5632501"/>
                </a:cubicBezTo>
                <a:cubicBezTo>
                  <a:pt x="5032321" y="5632501"/>
                  <a:pt x="5060535" y="5635065"/>
                  <a:pt x="5052840" y="5604287"/>
                </a:cubicBezTo>
                <a:close/>
                <a:moveTo>
                  <a:pt x="4401358" y="5601723"/>
                </a:moveTo>
                <a:cubicBezTo>
                  <a:pt x="4409052" y="5606852"/>
                  <a:pt x="4419312" y="5606852"/>
                  <a:pt x="4429572" y="5604287"/>
                </a:cubicBezTo>
                <a:cubicBezTo>
                  <a:pt x="4432136" y="5611982"/>
                  <a:pt x="4429572" y="5624807"/>
                  <a:pt x="4429572" y="5629936"/>
                </a:cubicBezTo>
                <a:cubicBezTo>
                  <a:pt x="4424442" y="5619677"/>
                  <a:pt x="4411617" y="5622242"/>
                  <a:pt x="4409052" y="5629936"/>
                </a:cubicBezTo>
                <a:cubicBezTo>
                  <a:pt x="4409052" y="5617112"/>
                  <a:pt x="4401358" y="5611982"/>
                  <a:pt x="4401358" y="5601723"/>
                </a:cubicBezTo>
                <a:close/>
                <a:moveTo>
                  <a:pt x="4570641" y="5599157"/>
                </a:moveTo>
                <a:cubicBezTo>
                  <a:pt x="4596290" y="5617111"/>
                  <a:pt x="4614244" y="5645325"/>
                  <a:pt x="4642457" y="5660714"/>
                </a:cubicBezTo>
                <a:cubicBezTo>
                  <a:pt x="4645022" y="5678669"/>
                  <a:pt x="4645022" y="5696623"/>
                  <a:pt x="4645022" y="5714577"/>
                </a:cubicBezTo>
                <a:cubicBezTo>
                  <a:pt x="4642457" y="5704317"/>
                  <a:pt x="4624503" y="5696623"/>
                  <a:pt x="4598854" y="5719707"/>
                </a:cubicBezTo>
                <a:cubicBezTo>
                  <a:pt x="4629633" y="5735096"/>
                  <a:pt x="4645022" y="5729966"/>
                  <a:pt x="4647588" y="5722272"/>
                </a:cubicBezTo>
                <a:cubicBezTo>
                  <a:pt x="4647588" y="5732531"/>
                  <a:pt x="4647588" y="5740226"/>
                  <a:pt x="4647588" y="5755615"/>
                </a:cubicBezTo>
                <a:cubicBezTo>
                  <a:pt x="4647588" y="5755615"/>
                  <a:pt x="4645022" y="5755615"/>
                  <a:pt x="4645022" y="5755615"/>
                </a:cubicBezTo>
                <a:cubicBezTo>
                  <a:pt x="4639893" y="5771004"/>
                  <a:pt x="4639893" y="5781264"/>
                  <a:pt x="4645022" y="5794089"/>
                </a:cubicBezTo>
                <a:cubicBezTo>
                  <a:pt x="4642457" y="5799218"/>
                  <a:pt x="4642457" y="5804348"/>
                  <a:pt x="4642457" y="5809478"/>
                </a:cubicBezTo>
                <a:cubicBezTo>
                  <a:pt x="4632198" y="5809478"/>
                  <a:pt x="4621939" y="5809478"/>
                  <a:pt x="4614244" y="5806913"/>
                </a:cubicBezTo>
                <a:cubicBezTo>
                  <a:pt x="4616808" y="5801783"/>
                  <a:pt x="4619374" y="5794089"/>
                  <a:pt x="4627068" y="5786394"/>
                </a:cubicBezTo>
                <a:cubicBezTo>
                  <a:pt x="4601419" y="5786394"/>
                  <a:pt x="4573205" y="5786394"/>
                  <a:pt x="4547555" y="5786394"/>
                </a:cubicBezTo>
                <a:cubicBezTo>
                  <a:pt x="4544991" y="5786394"/>
                  <a:pt x="4542426" y="5783829"/>
                  <a:pt x="4539861" y="5783829"/>
                </a:cubicBezTo>
                <a:cubicBezTo>
                  <a:pt x="4539861" y="5763310"/>
                  <a:pt x="4542426" y="5745356"/>
                  <a:pt x="4552685" y="5732531"/>
                </a:cubicBezTo>
                <a:cubicBezTo>
                  <a:pt x="4550121" y="5727401"/>
                  <a:pt x="4542426" y="5735096"/>
                  <a:pt x="4542426" y="5732531"/>
                </a:cubicBezTo>
                <a:cubicBezTo>
                  <a:pt x="4544991" y="5714577"/>
                  <a:pt x="4539861" y="5686363"/>
                  <a:pt x="4544991" y="5665844"/>
                </a:cubicBezTo>
                <a:cubicBezTo>
                  <a:pt x="4547555" y="5658149"/>
                  <a:pt x="4568076" y="5640195"/>
                  <a:pt x="4544991" y="5640195"/>
                </a:cubicBezTo>
                <a:cubicBezTo>
                  <a:pt x="4547555" y="5632500"/>
                  <a:pt x="4560381" y="5637630"/>
                  <a:pt x="4560381" y="5632500"/>
                </a:cubicBezTo>
                <a:cubicBezTo>
                  <a:pt x="4557816" y="5627371"/>
                  <a:pt x="4555251" y="5624806"/>
                  <a:pt x="4550121" y="5624806"/>
                </a:cubicBezTo>
                <a:cubicBezTo>
                  <a:pt x="4555251" y="5617111"/>
                  <a:pt x="4555251" y="5609416"/>
                  <a:pt x="4560381" y="5604286"/>
                </a:cubicBezTo>
                <a:cubicBezTo>
                  <a:pt x="4565511" y="5604286"/>
                  <a:pt x="4565511" y="5609416"/>
                  <a:pt x="4568076" y="5606851"/>
                </a:cubicBezTo>
                <a:cubicBezTo>
                  <a:pt x="4568076" y="5604286"/>
                  <a:pt x="4570641" y="5601722"/>
                  <a:pt x="4568076" y="5601722"/>
                </a:cubicBezTo>
                <a:cubicBezTo>
                  <a:pt x="4568076" y="5599157"/>
                  <a:pt x="4570641" y="5599157"/>
                  <a:pt x="4570641" y="5599157"/>
                </a:cubicBezTo>
                <a:close/>
                <a:moveTo>
                  <a:pt x="4655282" y="5596592"/>
                </a:moveTo>
                <a:cubicBezTo>
                  <a:pt x="4657847" y="5594028"/>
                  <a:pt x="4662977" y="5594028"/>
                  <a:pt x="4665542" y="5596592"/>
                </a:cubicBezTo>
                <a:cubicBezTo>
                  <a:pt x="4665542" y="5599157"/>
                  <a:pt x="4662977" y="5601722"/>
                  <a:pt x="4657847" y="5601722"/>
                </a:cubicBezTo>
                <a:cubicBezTo>
                  <a:pt x="4655282" y="5601722"/>
                  <a:pt x="4652717" y="5601722"/>
                  <a:pt x="4655282" y="5596592"/>
                </a:cubicBezTo>
                <a:close/>
                <a:moveTo>
                  <a:pt x="4470609" y="5581204"/>
                </a:moveTo>
                <a:cubicBezTo>
                  <a:pt x="4475740" y="5588898"/>
                  <a:pt x="4460350" y="5591463"/>
                  <a:pt x="4465479" y="5596593"/>
                </a:cubicBezTo>
                <a:cubicBezTo>
                  <a:pt x="4460350" y="5596593"/>
                  <a:pt x="4462914" y="5588898"/>
                  <a:pt x="4460350" y="5586333"/>
                </a:cubicBezTo>
                <a:cubicBezTo>
                  <a:pt x="4468044" y="5586333"/>
                  <a:pt x="4468044" y="5583768"/>
                  <a:pt x="4470609" y="5581204"/>
                </a:cubicBezTo>
                <a:close/>
                <a:moveTo>
                  <a:pt x="4527038" y="5578639"/>
                </a:moveTo>
                <a:cubicBezTo>
                  <a:pt x="4527038" y="5583768"/>
                  <a:pt x="4534732" y="5591463"/>
                  <a:pt x="4532168" y="5596593"/>
                </a:cubicBezTo>
                <a:cubicBezTo>
                  <a:pt x="4524473" y="5596593"/>
                  <a:pt x="4511649" y="5596593"/>
                  <a:pt x="4501389" y="5596593"/>
                </a:cubicBezTo>
                <a:cubicBezTo>
                  <a:pt x="4509083" y="5588899"/>
                  <a:pt x="4521908" y="5586333"/>
                  <a:pt x="4527038" y="5578639"/>
                </a:cubicBezTo>
                <a:close/>
                <a:moveTo>
                  <a:pt x="4627069" y="5576074"/>
                </a:moveTo>
                <a:cubicBezTo>
                  <a:pt x="4639893" y="5583768"/>
                  <a:pt x="4639893" y="5596593"/>
                  <a:pt x="4642458" y="5609417"/>
                </a:cubicBezTo>
                <a:cubicBezTo>
                  <a:pt x="4637328" y="5609417"/>
                  <a:pt x="4634763" y="5604287"/>
                  <a:pt x="4629633" y="5601723"/>
                </a:cubicBezTo>
                <a:cubicBezTo>
                  <a:pt x="4634763" y="5591463"/>
                  <a:pt x="4629633" y="5583768"/>
                  <a:pt x="4627069" y="5576074"/>
                </a:cubicBezTo>
                <a:close/>
                <a:moveTo>
                  <a:pt x="4537297" y="5573509"/>
                </a:moveTo>
                <a:cubicBezTo>
                  <a:pt x="4547556" y="5578638"/>
                  <a:pt x="4552686" y="5581203"/>
                  <a:pt x="4560381" y="5586333"/>
                </a:cubicBezTo>
                <a:cubicBezTo>
                  <a:pt x="4560381" y="5596593"/>
                  <a:pt x="4550121" y="5596593"/>
                  <a:pt x="4550121" y="5606852"/>
                </a:cubicBezTo>
                <a:cubicBezTo>
                  <a:pt x="4537297" y="5599158"/>
                  <a:pt x="4547556" y="5581203"/>
                  <a:pt x="4537297" y="5573509"/>
                </a:cubicBezTo>
                <a:close/>
                <a:moveTo>
                  <a:pt x="5968508" y="5555555"/>
                </a:moveTo>
                <a:cubicBezTo>
                  <a:pt x="5973637" y="5565814"/>
                  <a:pt x="5963377" y="5563249"/>
                  <a:pt x="5963377" y="5568379"/>
                </a:cubicBezTo>
                <a:cubicBezTo>
                  <a:pt x="5960813" y="5568379"/>
                  <a:pt x="5960813" y="5565814"/>
                  <a:pt x="5963377" y="5565814"/>
                </a:cubicBezTo>
                <a:cubicBezTo>
                  <a:pt x="5965942" y="5560684"/>
                  <a:pt x="5960813" y="5560684"/>
                  <a:pt x="5958248" y="5560684"/>
                </a:cubicBezTo>
                <a:cubicBezTo>
                  <a:pt x="5960813" y="5555555"/>
                  <a:pt x="5965942" y="5558119"/>
                  <a:pt x="5968508" y="5555555"/>
                </a:cubicBezTo>
                <a:close/>
                <a:moveTo>
                  <a:pt x="4460350" y="5555554"/>
                </a:moveTo>
                <a:cubicBezTo>
                  <a:pt x="4462914" y="5552989"/>
                  <a:pt x="4470609" y="5558119"/>
                  <a:pt x="4475739" y="5555554"/>
                </a:cubicBezTo>
                <a:cubicBezTo>
                  <a:pt x="4478304" y="5563249"/>
                  <a:pt x="4470609" y="5563249"/>
                  <a:pt x="4462914" y="5568379"/>
                </a:cubicBezTo>
                <a:cubicBezTo>
                  <a:pt x="4462914" y="5560684"/>
                  <a:pt x="4460350" y="5558119"/>
                  <a:pt x="4460350" y="5555554"/>
                </a:cubicBezTo>
                <a:close/>
                <a:moveTo>
                  <a:pt x="4573205" y="5552990"/>
                </a:moveTo>
                <a:cubicBezTo>
                  <a:pt x="4575770" y="5552990"/>
                  <a:pt x="4575770" y="5555555"/>
                  <a:pt x="4578335" y="5555555"/>
                </a:cubicBezTo>
                <a:cubicBezTo>
                  <a:pt x="4575770" y="5563250"/>
                  <a:pt x="4575770" y="5570944"/>
                  <a:pt x="4575770" y="5578639"/>
                </a:cubicBezTo>
                <a:cubicBezTo>
                  <a:pt x="4573205" y="5576074"/>
                  <a:pt x="4573205" y="5578639"/>
                  <a:pt x="4568076" y="5576074"/>
                </a:cubicBezTo>
                <a:cubicBezTo>
                  <a:pt x="4568076" y="5568379"/>
                  <a:pt x="4573205" y="5563250"/>
                  <a:pt x="4573205" y="5552990"/>
                </a:cubicBezTo>
                <a:close/>
                <a:moveTo>
                  <a:pt x="5973637" y="5550425"/>
                </a:moveTo>
                <a:cubicBezTo>
                  <a:pt x="5986461" y="5550425"/>
                  <a:pt x="5978766" y="5558119"/>
                  <a:pt x="5976201" y="5563249"/>
                </a:cubicBezTo>
                <a:cubicBezTo>
                  <a:pt x="5971072" y="5560684"/>
                  <a:pt x="5976201" y="5558119"/>
                  <a:pt x="5973637" y="5550425"/>
                </a:cubicBezTo>
                <a:close/>
                <a:moveTo>
                  <a:pt x="4792552" y="5546095"/>
                </a:moveTo>
                <a:lnTo>
                  <a:pt x="4796351" y="5550424"/>
                </a:lnTo>
                <a:lnTo>
                  <a:pt x="4791994" y="5552219"/>
                </a:lnTo>
                <a:close/>
                <a:moveTo>
                  <a:pt x="4552686" y="5545295"/>
                </a:moveTo>
                <a:cubicBezTo>
                  <a:pt x="4552686" y="5560684"/>
                  <a:pt x="4565511" y="5563249"/>
                  <a:pt x="4562946" y="5578638"/>
                </a:cubicBezTo>
                <a:cubicBezTo>
                  <a:pt x="4557816" y="5573509"/>
                  <a:pt x="4550122" y="5570944"/>
                  <a:pt x="4539862" y="5570944"/>
                </a:cubicBezTo>
                <a:cubicBezTo>
                  <a:pt x="4539862" y="5568379"/>
                  <a:pt x="4542427" y="5565814"/>
                  <a:pt x="4539862" y="5565814"/>
                </a:cubicBezTo>
                <a:cubicBezTo>
                  <a:pt x="4542427" y="5560684"/>
                  <a:pt x="4550122" y="5560684"/>
                  <a:pt x="4552686" y="5555555"/>
                </a:cubicBezTo>
                <a:cubicBezTo>
                  <a:pt x="4550122" y="5550425"/>
                  <a:pt x="4542427" y="5552989"/>
                  <a:pt x="4544992" y="5547860"/>
                </a:cubicBezTo>
                <a:cubicBezTo>
                  <a:pt x="4547556" y="5545295"/>
                  <a:pt x="4550122" y="5545295"/>
                  <a:pt x="4552686" y="5545295"/>
                </a:cubicBezTo>
                <a:close/>
                <a:moveTo>
                  <a:pt x="4698886" y="5545294"/>
                </a:moveTo>
                <a:cubicBezTo>
                  <a:pt x="4709145" y="5545294"/>
                  <a:pt x="4714275" y="5550424"/>
                  <a:pt x="4727099" y="5552989"/>
                </a:cubicBezTo>
                <a:cubicBezTo>
                  <a:pt x="4727099" y="5573509"/>
                  <a:pt x="4732229" y="5591463"/>
                  <a:pt x="4732229" y="5614547"/>
                </a:cubicBezTo>
                <a:cubicBezTo>
                  <a:pt x="4729664" y="5614547"/>
                  <a:pt x="4729664" y="5614547"/>
                  <a:pt x="4727099" y="5614547"/>
                </a:cubicBezTo>
                <a:cubicBezTo>
                  <a:pt x="4727099" y="5611982"/>
                  <a:pt x="4727099" y="5609417"/>
                  <a:pt x="4729664" y="5606852"/>
                </a:cubicBezTo>
                <a:cubicBezTo>
                  <a:pt x="4727099" y="5601723"/>
                  <a:pt x="4724535" y="5599158"/>
                  <a:pt x="4721970" y="5599158"/>
                </a:cubicBezTo>
                <a:cubicBezTo>
                  <a:pt x="4714275" y="5601723"/>
                  <a:pt x="4711710" y="5606852"/>
                  <a:pt x="4709145" y="5609417"/>
                </a:cubicBezTo>
                <a:cubicBezTo>
                  <a:pt x="4701450" y="5601723"/>
                  <a:pt x="4696321" y="5596593"/>
                  <a:pt x="4696321" y="5586333"/>
                </a:cubicBezTo>
                <a:cubicBezTo>
                  <a:pt x="4696321" y="5581203"/>
                  <a:pt x="4704015" y="5578638"/>
                  <a:pt x="4704015" y="5573509"/>
                </a:cubicBezTo>
                <a:cubicBezTo>
                  <a:pt x="4706580" y="5560684"/>
                  <a:pt x="4701450" y="5555555"/>
                  <a:pt x="4698886" y="5545294"/>
                </a:cubicBezTo>
                <a:close/>
                <a:moveTo>
                  <a:pt x="4645022" y="5542729"/>
                </a:moveTo>
                <a:cubicBezTo>
                  <a:pt x="4647587" y="5552989"/>
                  <a:pt x="4642457" y="5573508"/>
                  <a:pt x="4639893" y="5581203"/>
                </a:cubicBezTo>
                <a:cubicBezTo>
                  <a:pt x="4629633" y="5568379"/>
                  <a:pt x="4642457" y="5555554"/>
                  <a:pt x="4645022" y="5542729"/>
                </a:cubicBezTo>
                <a:close/>
                <a:moveTo>
                  <a:pt x="5961494" y="5542410"/>
                </a:moveTo>
                <a:cubicBezTo>
                  <a:pt x="5964018" y="5543372"/>
                  <a:pt x="5964018" y="5552991"/>
                  <a:pt x="5958248" y="5545295"/>
                </a:cubicBezTo>
                <a:cubicBezTo>
                  <a:pt x="5959530" y="5542730"/>
                  <a:pt x="5960652" y="5542089"/>
                  <a:pt x="5961494" y="5542410"/>
                </a:cubicBezTo>
                <a:close/>
                <a:moveTo>
                  <a:pt x="4668106" y="5529905"/>
                </a:moveTo>
                <a:cubicBezTo>
                  <a:pt x="4678366" y="5532470"/>
                  <a:pt x="4683496" y="5540165"/>
                  <a:pt x="4693755" y="5542730"/>
                </a:cubicBezTo>
                <a:cubicBezTo>
                  <a:pt x="4691190" y="5545295"/>
                  <a:pt x="4691190" y="5555555"/>
                  <a:pt x="4688625" y="5560684"/>
                </a:cubicBezTo>
                <a:cubicBezTo>
                  <a:pt x="4686061" y="5565814"/>
                  <a:pt x="4683496" y="5576074"/>
                  <a:pt x="4683496" y="5570944"/>
                </a:cubicBezTo>
                <a:cubicBezTo>
                  <a:pt x="4683496" y="5560684"/>
                  <a:pt x="4688625" y="5547860"/>
                  <a:pt x="4680931" y="5545295"/>
                </a:cubicBezTo>
                <a:cubicBezTo>
                  <a:pt x="4673236" y="5545295"/>
                  <a:pt x="4670671" y="5552990"/>
                  <a:pt x="4668106" y="5560684"/>
                </a:cubicBezTo>
                <a:cubicBezTo>
                  <a:pt x="4662976" y="5558119"/>
                  <a:pt x="4660412" y="5558119"/>
                  <a:pt x="4657847" y="5558119"/>
                </a:cubicBezTo>
                <a:cubicBezTo>
                  <a:pt x="4660412" y="5545295"/>
                  <a:pt x="4662976" y="5537600"/>
                  <a:pt x="4668106" y="5529905"/>
                </a:cubicBezTo>
                <a:close/>
                <a:moveTo>
                  <a:pt x="4586029" y="5524776"/>
                </a:moveTo>
                <a:cubicBezTo>
                  <a:pt x="4591159" y="5527340"/>
                  <a:pt x="4596289" y="5532470"/>
                  <a:pt x="4593724" y="5537600"/>
                </a:cubicBezTo>
                <a:cubicBezTo>
                  <a:pt x="4593724" y="5532470"/>
                  <a:pt x="4583465" y="5529905"/>
                  <a:pt x="4586029" y="5524776"/>
                </a:cubicBezTo>
                <a:close/>
                <a:moveTo>
                  <a:pt x="4293632" y="5522210"/>
                </a:moveTo>
                <a:cubicBezTo>
                  <a:pt x="4306456" y="5540165"/>
                  <a:pt x="4314151" y="5573509"/>
                  <a:pt x="4324410" y="5596592"/>
                </a:cubicBezTo>
                <a:cubicBezTo>
                  <a:pt x="4309021" y="5578638"/>
                  <a:pt x="4303891" y="5550425"/>
                  <a:pt x="4293632" y="5522210"/>
                </a:cubicBezTo>
                <a:close/>
                <a:moveTo>
                  <a:pt x="4614564" y="5518043"/>
                </a:moveTo>
                <a:cubicBezTo>
                  <a:pt x="4618091" y="5519005"/>
                  <a:pt x="4621938" y="5520929"/>
                  <a:pt x="4624503" y="5522211"/>
                </a:cubicBezTo>
                <a:cubicBezTo>
                  <a:pt x="4621938" y="5524776"/>
                  <a:pt x="4621938" y="5527340"/>
                  <a:pt x="4619373" y="5527340"/>
                </a:cubicBezTo>
                <a:cubicBezTo>
                  <a:pt x="4619373" y="5522211"/>
                  <a:pt x="4616808" y="5522211"/>
                  <a:pt x="4616808" y="5519646"/>
                </a:cubicBezTo>
                <a:cubicBezTo>
                  <a:pt x="4611678" y="5519646"/>
                  <a:pt x="4611678" y="5522211"/>
                  <a:pt x="4606549" y="5519646"/>
                </a:cubicBezTo>
                <a:cubicBezTo>
                  <a:pt x="4607831" y="5517081"/>
                  <a:pt x="4611037" y="5517081"/>
                  <a:pt x="4614564" y="5518043"/>
                </a:cubicBezTo>
                <a:close/>
                <a:moveTo>
                  <a:pt x="4632197" y="5517081"/>
                </a:moveTo>
                <a:cubicBezTo>
                  <a:pt x="4637327" y="5519646"/>
                  <a:pt x="4645022" y="5519646"/>
                  <a:pt x="4647587" y="5522211"/>
                </a:cubicBezTo>
                <a:cubicBezTo>
                  <a:pt x="4645022" y="5532471"/>
                  <a:pt x="4634763" y="5545295"/>
                  <a:pt x="4634763" y="5558120"/>
                </a:cubicBezTo>
                <a:lnTo>
                  <a:pt x="4627068" y="5558120"/>
                </a:lnTo>
                <a:cubicBezTo>
                  <a:pt x="4624503" y="5547860"/>
                  <a:pt x="4634763" y="5540166"/>
                  <a:pt x="4629632" y="5535036"/>
                </a:cubicBezTo>
                <a:cubicBezTo>
                  <a:pt x="4627068" y="5537601"/>
                  <a:pt x="4624503" y="5537601"/>
                  <a:pt x="4624503" y="5537601"/>
                </a:cubicBezTo>
                <a:cubicBezTo>
                  <a:pt x="4624503" y="5532471"/>
                  <a:pt x="4629632" y="5524776"/>
                  <a:pt x="4632197" y="5517081"/>
                </a:cubicBezTo>
                <a:close/>
                <a:moveTo>
                  <a:pt x="4645022" y="5506822"/>
                </a:moveTo>
                <a:cubicBezTo>
                  <a:pt x="4645022" y="5511952"/>
                  <a:pt x="4645022" y="5511952"/>
                  <a:pt x="4645022" y="5514516"/>
                </a:cubicBezTo>
                <a:cubicBezTo>
                  <a:pt x="4639892" y="5514516"/>
                  <a:pt x="4637327" y="5517082"/>
                  <a:pt x="4634763" y="5511952"/>
                </a:cubicBezTo>
                <a:cubicBezTo>
                  <a:pt x="4637327" y="5509387"/>
                  <a:pt x="4639892" y="5506822"/>
                  <a:pt x="4645022" y="5506822"/>
                </a:cubicBezTo>
                <a:close/>
                <a:moveTo>
                  <a:pt x="4709145" y="5491433"/>
                </a:moveTo>
                <a:cubicBezTo>
                  <a:pt x="4714274" y="5499127"/>
                  <a:pt x="4714274" y="5509387"/>
                  <a:pt x="4716840" y="5519646"/>
                </a:cubicBezTo>
                <a:cubicBezTo>
                  <a:pt x="4711710" y="5517082"/>
                  <a:pt x="4711710" y="5514517"/>
                  <a:pt x="4706580" y="5514517"/>
                </a:cubicBezTo>
                <a:cubicBezTo>
                  <a:pt x="4706580" y="5506822"/>
                  <a:pt x="4709145" y="5501692"/>
                  <a:pt x="4709145" y="5491433"/>
                </a:cubicBezTo>
                <a:close/>
                <a:moveTo>
                  <a:pt x="3054787" y="5486303"/>
                </a:moveTo>
                <a:cubicBezTo>
                  <a:pt x="3051581" y="5501051"/>
                  <a:pt x="3047413" y="5514517"/>
                  <a:pt x="3042484" y="5527021"/>
                </a:cubicBezTo>
                <a:lnTo>
                  <a:pt x="3040513" y="5531102"/>
                </a:lnTo>
                <a:close/>
                <a:moveTo>
                  <a:pt x="4934855" y="5486302"/>
                </a:moveTo>
                <a:cubicBezTo>
                  <a:pt x="4950244" y="5522210"/>
                  <a:pt x="4891252" y="5555554"/>
                  <a:pt x="4934855" y="5573508"/>
                </a:cubicBezTo>
                <a:cubicBezTo>
                  <a:pt x="4939985" y="5555554"/>
                  <a:pt x="4998978" y="5522210"/>
                  <a:pt x="5009237" y="5558118"/>
                </a:cubicBezTo>
                <a:cubicBezTo>
                  <a:pt x="4983588" y="5570943"/>
                  <a:pt x="4929725" y="5558118"/>
                  <a:pt x="4934855" y="5601722"/>
                </a:cubicBezTo>
                <a:cubicBezTo>
                  <a:pt x="4960504" y="5601722"/>
                  <a:pt x="4983588" y="5601722"/>
                  <a:pt x="5009237" y="5601722"/>
                </a:cubicBezTo>
                <a:cubicBezTo>
                  <a:pt x="5022061" y="5583767"/>
                  <a:pt x="5022061" y="5550424"/>
                  <a:pt x="5037451" y="5529905"/>
                </a:cubicBezTo>
                <a:cubicBezTo>
                  <a:pt x="5004107" y="5488866"/>
                  <a:pt x="4973329" y="5529905"/>
                  <a:pt x="4934855" y="5486302"/>
                </a:cubicBezTo>
                <a:close/>
                <a:moveTo>
                  <a:pt x="4619373" y="5481173"/>
                </a:moveTo>
                <a:cubicBezTo>
                  <a:pt x="4627068" y="5486303"/>
                  <a:pt x="4616808" y="5486303"/>
                  <a:pt x="4616808" y="5493997"/>
                </a:cubicBezTo>
                <a:cubicBezTo>
                  <a:pt x="4614244" y="5491433"/>
                  <a:pt x="4614244" y="5488867"/>
                  <a:pt x="4614244" y="5486303"/>
                </a:cubicBezTo>
                <a:cubicBezTo>
                  <a:pt x="4619373" y="5486303"/>
                  <a:pt x="4619373" y="5483738"/>
                  <a:pt x="4619373" y="5481173"/>
                </a:cubicBezTo>
                <a:close/>
                <a:moveTo>
                  <a:pt x="4698885" y="5476042"/>
                </a:moveTo>
                <a:cubicBezTo>
                  <a:pt x="4706580" y="5483737"/>
                  <a:pt x="4701450" y="5501692"/>
                  <a:pt x="4698885" y="5511951"/>
                </a:cubicBezTo>
                <a:cubicBezTo>
                  <a:pt x="4686061" y="5511951"/>
                  <a:pt x="4668106" y="5509386"/>
                  <a:pt x="4657846" y="5514516"/>
                </a:cubicBezTo>
                <a:cubicBezTo>
                  <a:pt x="4662976" y="5499127"/>
                  <a:pt x="4688625" y="5514516"/>
                  <a:pt x="4696320" y="5506821"/>
                </a:cubicBezTo>
                <a:cubicBezTo>
                  <a:pt x="4693755" y="5499127"/>
                  <a:pt x="4686061" y="5499127"/>
                  <a:pt x="4680931" y="5496562"/>
                </a:cubicBezTo>
                <a:cubicBezTo>
                  <a:pt x="4680931" y="5493997"/>
                  <a:pt x="4683496" y="5491432"/>
                  <a:pt x="4680931" y="5491432"/>
                </a:cubicBezTo>
                <a:cubicBezTo>
                  <a:pt x="4686061" y="5483737"/>
                  <a:pt x="4696320" y="5483737"/>
                  <a:pt x="4698885" y="5476042"/>
                </a:cubicBezTo>
                <a:close/>
                <a:moveTo>
                  <a:pt x="4601419" y="5473477"/>
                </a:moveTo>
                <a:cubicBezTo>
                  <a:pt x="4606549" y="5476042"/>
                  <a:pt x="4601419" y="5481172"/>
                  <a:pt x="4601419" y="5483737"/>
                </a:cubicBezTo>
                <a:cubicBezTo>
                  <a:pt x="4588595" y="5483737"/>
                  <a:pt x="4573205" y="5501691"/>
                  <a:pt x="4583465" y="5514516"/>
                </a:cubicBezTo>
                <a:cubicBezTo>
                  <a:pt x="4575770" y="5527340"/>
                  <a:pt x="4562946" y="5522211"/>
                  <a:pt x="4552686" y="5524776"/>
                </a:cubicBezTo>
                <a:cubicBezTo>
                  <a:pt x="4552686" y="5519645"/>
                  <a:pt x="4555251" y="5514516"/>
                  <a:pt x="4552686" y="5511951"/>
                </a:cubicBezTo>
                <a:cubicBezTo>
                  <a:pt x="4547556" y="5514516"/>
                  <a:pt x="4547556" y="5517081"/>
                  <a:pt x="4542426" y="5517081"/>
                </a:cubicBezTo>
                <a:cubicBezTo>
                  <a:pt x="4547556" y="5506821"/>
                  <a:pt x="4552686" y="5493997"/>
                  <a:pt x="4557816" y="5483737"/>
                </a:cubicBezTo>
                <a:cubicBezTo>
                  <a:pt x="4578335" y="5483737"/>
                  <a:pt x="4591160" y="5486302"/>
                  <a:pt x="4601419" y="5473477"/>
                </a:cubicBezTo>
                <a:close/>
                <a:moveTo>
                  <a:pt x="4632198" y="5460654"/>
                </a:moveTo>
                <a:cubicBezTo>
                  <a:pt x="4632198" y="5463219"/>
                  <a:pt x="4629633" y="5465784"/>
                  <a:pt x="4629633" y="5468348"/>
                </a:cubicBezTo>
                <a:cubicBezTo>
                  <a:pt x="4624503" y="5465784"/>
                  <a:pt x="4627068" y="5458089"/>
                  <a:pt x="4632198" y="5460654"/>
                </a:cubicBezTo>
                <a:close/>
                <a:moveTo>
                  <a:pt x="4344930" y="5460654"/>
                </a:moveTo>
                <a:cubicBezTo>
                  <a:pt x="4347494" y="5460654"/>
                  <a:pt x="4344930" y="5468348"/>
                  <a:pt x="4347494" y="5473478"/>
                </a:cubicBezTo>
                <a:cubicBezTo>
                  <a:pt x="4339800" y="5470913"/>
                  <a:pt x="4344930" y="5463218"/>
                  <a:pt x="4344930" y="5460654"/>
                </a:cubicBezTo>
                <a:close/>
                <a:moveTo>
                  <a:pt x="3036835" y="5460653"/>
                </a:moveTo>
                <a:cubicBezTo>
                  <a:pt x="3034269" y="5509386"/>
                  <a:pt x="3013751" y="5552989"/>
                  <a:pt x="2993231" y="5581203"/>
                </a:cubicBezTo>
                <a:cubicBezTo>
                  <a:pt x="2988101" y="5586332"/>
                  <a:pt x="2980406" y="5594027"/>
                  <a:pt x="2970147" y="5604286"/>
                </a:cubicBezTo>
                <a:cubicBezTo>
                  <a:pt x="2936803" y="5637630"/>
                  <a:pt x="2890634" y="5683798"/>
                  <a:pt x="2890634" y="5737661"/>
                </a:cubicBezTo>
                <a:cubicBezTo>
                  <a:pt x="2888069" y="5727401"/>
                  <a:pt x="2882939" y="5722272"/>
                  <a:pt x="2882939" y="5722272"/>
                </a:cubicBezTo>
                <a:cubicBezTo>
                  <a:pt x="2877810" y="5717142"/>
                  <a:pt x="2875245" y="5714577"/>
                  <a:pt x="2875245" y="5709447"/>
                </a:cubicBezTo>
                <a:lnTo>
                  <a:pt x="2875245" y="5706882"/>
                </a:lnTo>
                <a:cubicBezTo>
                  <a:pt x="2936803" y="5640195"/>
                  <a:pt x="3000926" y="5570943"/>
                  <a:pt x="3036835" y="5460653"/>
                </a:cubicBezTo>
                <a:close/>
                <a:moveTo>
                  <a:pt x="4247463" y="5424744"/>
                </a:moveTo>
                <a:cubicBezTo>
                  <a:pt x="4262853" y="5447829"/>
                  <a:pt x="4275678" y="5473478"/>
                  <a:pt x="4285937" y="5504257"/>
                </a:cubicBezTo>
                <a:cubicBezTo>
                  <a:pt x="4273113" y="5481172"/>
                  <a:pt x="4260288" y="5450394"/>
                  <a:pt x="4247463" y="5424744"/>
                </a:cubicBezTo>
                <a:close/>
                <a:moveTo>
                  <a:pt x="4247463" y="5409356"/>
                </a:moveTo>
                <a:cubicBezTo>
                  <a:pt x="4250029" y="5409356"/>
                  <a:pt x="4247463" y="5414485"/>
                  <a:pt x="4247463" y="5419615"/>
                </a:cubicBezTo>
                <a:cubicBezTo>
                  <a:pt x="4242334" y="5419615"/>
                  <a:pt x="4239769" y="5419615"/>
                  <a:pt x="4239769" y="5414485"/>
                </a:cubicBezTo>
                <a:cubicBezTo>
                  <a:pt x="4244898" y="5411920"/>
                  <a:pt x="4247463" y="5411920"/>
                  <a:pt x="4247463" y="5409356"/>
                </a:cubicBezTo>
                <a:close/>
                <a:moveTo>
                  <a:pt x="4511648" y="5393966"/>
                </a:moveTo>
                <a:cubicBezTo>
                  <a:pt x="4511648" y="5409355"/>
                  <a:pt x="4534732" y="5417051"/>
                  <a:pt x="4542427" y="5409355"/>
                </a:cubicBezTo>
                <a:cubicBezTo>
                  <a:pt x="4534732" y="5442700"/>
                  <a:pt x="4550121" y="5493997"/>
                  <a:pt x="4534732" y="5519646"/>
                </a:cubicBezTo>
                <a:cubicBezTo>
                  <a:pt x="4527037" y="5519646"/>
                  <a:pt x="4532167" y="5514517"/>
                  <a:pt x="4529602" y="5509387"/>
                </a:cubicBezTo>
                <a:cubicBezTo>
                  <a:pt x="4521907" y="5496562"/>
                  <a:pt x="4521907" y="5470913"/>
                  <a:pt x="4516778" y="5447830"/>
                </a:cubicBezTo>
                <a:cubicBezTo>
                  <a:pt x="4511648" y="5427310"/>
                  <a:pt x="4498823" y="5406790"/>
                  <a:pt x="4511648" y="5393966"/>
                </a:cubicBezTo>
                <a:close/>
                <a:moveTo>
                  <a:pt x="2411002" y="5393966"/>
                </a:moveTo>
                <a:cubicBezTo>
                  <a:pt x="2375092" y="5419616"/>
                  <a:pt x="2334054" y="5445265"/>
                  <a:pt x="2295581" y="5470913"/>
                </a:cubicBezTo>
                <a:cubicBezTo>
                  <a:pt x="2295581" y="5470913"/>
                  <a:pt x="2295581" y="5468348"/>
                  <a:pt x="2295581" y="5468348"/>
                </a:cubicBezTo>
                <a:cubicBezTo>
                  <a:pt x="2331489" y="5442700"/>
                  <a:pt x="2372527" y="5417051"/>
                  <a:pt x="2411002" y="5393966"/>
                </a:cubicBezTo>
                <a:close/>
                <a:moveTo>
                  <a:pt x="4704015" y="5391402"/>
                </a:moveTo>
                <a:cubicBezTo>
                  <a:pt x="4714274" y="5393967"/>
                  <a:pt x="4714274" y="5417051"/>
                  <a:pt x="4709144" y="5427310"/>
                </a:cubicBezTo>
                <a:cubicBezTo>
                  <a:pt x="4704015" y="5419616"/>
                  <a:pt x="4704015" y="5404226"/>
                  <a:pt x="4704015" y="5391402"/>
                </a:cubicBezTo>
                <a:close/>
                <a:moveTo>
                  <a:pt x="4691191" y="5383705"/>
                </a:moveTo>
                <a:cubicBezTo>
                  <a:pt x="4696320" y="5396531"/>
                  <a:pt x="4698885" y="5414485"/>
                  <a:pt x="4698885" y="5429874"/>
                </a:cubicBezTo>
                <a:cubicBezTo>
                  <a:pt x="4688626" y="5432439"/>
                  <a:pt x="4673236" y="5440134"/>
                  <a:pt x="4665542" y="5447829"/>
                </a:cubicBezTo>
                <a:cubicBezTo>
                  <a:pt x="4670671" y="5427310"/>
                  <a:pt x="4655281" y="5376011"/>
                  <a:pt x="4691191" y="5383705"/>
                </a:cubicBezTo>
                <a:close/>
                <a:moveTo>
                  <a:pt x="4683496" y="5376012"/>
                </a:moveTo>
                <a:cubicBezTo>
                  <a:pt x="4688625" y="5376012"/>
                  <a:pt x="4686061" y="5376012"/>
                  <a:pt x="4688625" y="5376012"/>
                </a:cubicBezTo>
                <a:cubicBezTo>
                  <a:pt x="4688625" y="5378576"/>
                  <a:pt x="4691190" y="5378576"/>
                  <a:pt x="4691190" y="5381141"/>
                </a:cubicBezTo>
                <a:lnTo>
                  <a:pt x="4683496" y="5381141"/>
                </a:lnTo>
                <a:close/>
                <a:moveTo>
                  <a:pt x="4211555" y="5373447"/>
                </a:moveTo>
                <a:cubicBezTo>
                  <a:pt x="4219250" y="5378576"/>
                  <a:pt x="4221815" y="5386271"/>
                  <a:pt x="4221815" y="5396531"/>
                </a:cubicBezTo>
                <a:cubicBezTo>
                  <a:pt x="4219250" y="5396531"/>
                  <a:pt x="4219250" y="5396531"/>
                  <a:pt x="4219250" y="5399096"/>
                </a:cubicBezTo>
                <a:cubicBezTo>
                  <a:pt x="4216685" y="5393966"/>
                  <a:pt x="4211555" y="5388836"/>
                  <a:pt x="4203861" y="5388836"/>
                </a:cubicBezTo>
                <a:cubicBezTo>
                  <a:pt x="4206425" y="5381141"/>
                  <a:pt x="4211555" y="5381141"/>
                  <a:pt x="4211555" y="5373447"/>
                </a:cubicBezTo>
                <a:close/>
                <a:moveTo>
                  <a:pt x="4496259" y="5370883"/>
                </a:moveTo>
                <a:cubicBezTo>
                  <a:pt x="4498824" y="5370883"/>
                  <a:pt x="4496259" y="5376012"/>
                  <a:pt x="4501388" y="5378577"/>
                </a:cubicBezTo>
                <a:cubicBezTo>
                  <a:pt x="4496259" y="5381142"/>
                  <a:pt x="4496259" y="5373447"/>
                  <a:pt x="4496259" y="5370883"/>
                </a:cubicBezTo>
                <a:close/>
                <a:moveTo>
                  <a:pt x="4714045" y="5365602"/>
                </a:moveTo>
                <a:lnTo>
                  <a:pt x="4715878" y="5371523"/>
                </a:lnTo>
                <a:cubicBezTo>
                  <a:pt x="4715557" y="5377936"/>
                  <a:pt x="4714275" y="5384989"/>
                  <a:pt x="4714275" y="5388836"/>
                </a:cubicBezTo>
                <a:cubicBezTo>
                  <a:pt x="4709145" y="5388836"/>
                  <a:pt x="4709145" y="5386271"/>
                  <a:pt x="4706580" y="5386271"/>
                </a:cubicBezTo>
                <a:cubicBezTo>
                  <a:pt x="4706580" y="5376012"/>
                  <a:pt x="4706580" y="5373447"/>
                  <a:pt x="4698886" y="5370882"/>
                </a:cubicBezTo>
                <a:cubicBezTo>
                  <a:pt x="4701450" y="5363187"/>
                  <a:pt x="4706580" y="5373447"/>
                  <a:pt x="4714275" y="5370882"/>
                </a:cubicBezTo>
                <a:close/>
                <a:moveTo>
                  <a:pt x="4711710" y="5358058"/>
                </a:moveTo>
                <a:cubicBezTo>
                  <a:pt x="4711710" y="5360622"/>
                  <a:pt x="4712992" y="5361905"/>
                  <a:pt x="4713954" y="5363508"/>
                </a:cubicBezTo>
                <a:lnTo>
                  <a:pt x="4714045" y="5365602"/>
                </a:lnTo>
                <a:close/>
                <a:moveTo>
                  <a:pt x="4481297" y="5334832"/>
                </a:moveTo>
                <a:lnTo>
                  <a:pt x="4480870" y="5334974"/>
                </a:lnTo>
                <a:lnTo>
                  <a:pt x="4480532" y="5336616"/>
                </a:lnTo>
                <a:close/>
                <a:moveTo>
                  <a:pt x="4421875" y="5332408"/>
                </a:moveTo>
                <a:cubicBezTo>
                  <a:pt x="4429570" y="5332408"/>
                  <a:pt x="4432135" y="5337537"/>
                  <a:pt x="4439830" y="5337537"/>
                </a:cubicBezTo>
                <a:cubicBezTo>
                  <a:pt x="4432135" y="5345232"/>
                  <a:pt x="4429570" y="5365751"/>
                  <a:pt x="4442396" y="5368316"/>
                </a:cubicBezTo>
                <a:cubicBezTo>
                  <a:pt x="4452655" y="5365751"/>
                  <a:pt x="4452655" y="5355492"/>
                  <a:pt x="4452655" y="5347797"/>
                </a:cubicBezTo>
                <a:cubicBezTo>
                  <a:pt x="4462914" y="5352927"/>
                  <a:pt x="4478304" y="5355492"/>
                  <a:pt x="4483434" y="5365751"/>
                </a:cubicBezTo>
                <a:cubicBezTo>
                  <a:pt x="4473174" y="5370881"/>
                  <a:pt x="4460350" y="5360621"/>
                  <a:pt x="4452655" y="5368316"/>
                </a:cubicBezTo>
                <a:cubicBezTo>
                  <a:pt x="4452655" y="5388835"/>
                  <a:pt x="4470609" y="5401660"/>
                  <a:pt x="4485999" y="5388835"/>
                </a:cubicBezTo>
                <a:cubicBezTo>
                  <a:pt x="4488563" y="5393965"/>
                  <a:pt x="4480869" y="5401660"/>
                  <a:pt x="4488563" y="5406789"/>
                </a:cubicBezTo>
                <a:cubicBezTo>
                  <a:pt x="4480869" y="5417049"/>
                  <a:pt x="4475739" y="5429873"/>
                  <a:pt x="4485999" y="5440133"/>
                </a:cubicBezTo>
                <a:cubicBezTo>
                  <a:pt x="4493693" y="5440133"/>
                  <a:pt x="4496258" y="5432438"/>
                  <a:pt x="4498823" y="5427309"/>
                </a:cubicBezTo>
                <a:cubicBezTo>
                  <a:pt x="4509082" y="5458087"/>
                  <a:pt x="4509082" y="5488866"/>
                  <a:pt x="4519342" y="5519645"/>
                </a:cubicBezTo>
                <a:cubicBezTo>
                  <a:pt x="4509082" y="5527339"/>
                  <a:pt x="4506518" y="5537599"/>
                  <a:pt x="4496258" y="5542729"/>
                </a:cubicBezTo>
                <a:cubicBezTo>
                  <a:pt x="4493693" y="5532469"/>
                  <a:pt x="4493693" y="5522210"/>
                  <a:pt x="4493693" y="5514515"/>
                </a:cubicBezTo>
                <a:cubicBezTo>
                  <a:pt x="4483434" y="5519645"/>
                  <a:pt x="4483434" y="5535034"/>
                  <a:pt x="4478304" y="5545293"/>
                </a:cubicBezTo>
                <a:cubicBezTo>
                  <a:pt x="4473174" y="5540164"/>
                  <a:pt x="4468044" y="5529904"/>
                  <a:pt x="4462914" y="5524775"/>
                </a:cubicBezTo>
                <a:cubicBezTo>
                  <a:pt x="4462914" y="5509385"/>
                  <a:pt x="4473174" y="5496561"/>
                  <a:pt x="4465479" y="5486301"/>
                </a:cubicBezTo>
                <a:cubicBezTo>
                  <a:pt x="4450090" y="5488866"/>
                  <a:pt x="4444960" y="5501690"/>
                  <a:pt x="4434701" y="5509385"/>
                </a:cubicBezTo>
                <a:cubicBezTo>
                  <a:pt x="4434701" y="5488866"/>
                  <a:pt x="4424440" y="5463217"/>
                  <a:pt x="4432135" y="5450393"/>
                </a:cubicBezTo>
                <a:cubicBezTo>
                  <a:pt x="4432135" y="5447828"/>
                  <a:pt x="4427005" y="5450393"/>
                  <a:pt x="4427005" y="5447828"/>
                </a:cubicBezTo>
                <a:cubicBezTo>
                  <a:pt x="4424440" y="5411919"/>
                  <a:pt x="4416746" y="5370881"/>
                  <a:pt x="4421875" y="5332408"/>
                </a:cubicBezTo>
                <a:close/>
                <a:moveTo>
                  <a:pt x="4403923" y="5317020"/>
                </a:moveTo>
                <a:cubicBezTo>
                  <a:pt x="4406487" y="5317020"/>
                  <a:pt x="4406487" y="5322149"/>
                  <a:pt x="4409053" y="5324714"/>
                </a:cubicBezTo>
                <a:cubicBezTo>
                  <a:pt x="4401358" y="5324714"/>
                  <a:pt x="4401358" y="5319585"/>
                  <a:pt x="4403923" y="5317020"/>
                </a:cubicBezTo>
                <a:close/>
                <a:moveTo>
                  <a:pt x="4668106" y="5309324"/>
                </a:moveTo>
                <a:cubicBezTo>
                  <a:pt x="4680930" y="5319585"/>
                  <a:pt x="4680930" y="5342668"/>
                  <a:pt x="4686060" y="5360623"/>
                </a:cubicBezTo>
                <a:cubicBezTo>
                  <a:pt x="4680930" y="5363188"/>
                  <a:pt x="4680930" y="5368317"/>
                  <a:pt x="4678366" y="5370882"/>
                </a:cubicBezTo>
                <a:cubicBezTo>
                  <a:pt x="4665541" y="5355493"/>
                  <a:pt x="4665541" y="5332409"/>
                  <a:pt x="4668106" y="5309324"/>
                </a:cubicBezTo>
                <a:close/>
                <a:moveTo>
                  <a:pt x="4427007" y="5299066"/>
                </a:moveTo>
                <a:cubicBezTo>
                  <a:pt x="4432136" y="5304195"/>
                  <a:pt x="4432136" y="5314455"/>
                  <a:pt x="4437266" y="5317020"/>
                </a:cubicBezTo>
                <a:cubicBezTo>
                  <a:pt x="4429572" y="5322150"/>
                  <a:pt x="4427007" y="5309325"/>
                  <a:pt x="4427007" y="5299066"/>
                </a:cubicBezTo>
                <a:close/>
                <a:moveTo>
                  <a:pt x="3342303" y="5277838"/>
                </a:moveTo>
                <a:lnTo>
                  <a:pt x="3357723" y="5294453"/>
                </a:lnTo>
                <a:lnTo>
                  <a:pt x="3343018" y="5280470"/>
                </a:lnTo>
                <a:close/>
                <a:moveTo>
                  <a:pt x="3133288" y="5261808"/>
                </a:moveTo>
                <a:lnTo>
                  <a:pt x="3134299" y="5263157"/>
                </a:lnTo>
                <a:lnTo>
                  <a:pt x="3119983" y="5287742"/>
                </a:lnTo>
                <a:lnTo>
                  <a:pt x="3125923" y="5272255"/>
                </a:lnTo>
                <a:close/>
                <a:moveTo>
                  <a:pt x="4668106" y="5252896"/>
                </a:moveTo>
                <a:cubicBezTo>
                  <a:pt x="4673236" y="5268286"/>
                  <a:pt x="4673236" y="5286240"/>
                  <a:pt x="4675801" y="5304195"/>
                </a:cubicBezTo>
                <a:cubicBezTo>
                  <a:pt x="4660412" y="5293935"/>
                  <a:pt x="4668106" y="5273416"/>
                  <a:pt x="4668106" y="5252896"/>
                </a:cubicBezTo>
                <a:close/>
                <a:moveTo>
                  <a:pt x="4226945" y="5252896"/>
                </a:moveTo>
                <a:lnTo>
                  <a:pt x="4230912" y="5266501"/>
                </a:lnTo>
                <a:lnTo>
                  <a:pt x="4231659" y="5254468"/>
                </a:lnTo>
                <a:lnTo>
                  <a:pt x="4230792" y="5254179"/>
                </a:lnTo>
                <a:cubicBezTo>
                  <a:pt x="4230151" y="5253537"/>
                  <a:pt x="4229509" y="5252896"/>
                  <a:pt x="4226945" y="5252896"/>
                </a:cubicBezTo>
                <a:close/>
                <a:moveTo>
                  <a:pt x="4462915" y="5222118"/>
                </a:moveTo>
                <a:cubicBezTo>
                  <a:pt x="4475739" y="5258027"/>
                  <a:pt x="4485999" y="5293936"/>
                  <a:pt x="4488564" y="5332409"/>
                </a:cubicBezTo>
                <a:lnTo>
                  <a:pt x="4483848" y="5333981"/>
                </a:lnTo>
                <a:lnTo>
                  <a:pt x="4486000" y="5355493"/>
                </a:lnTo>
                <a:lnTo>
                  <a:pt x="4478446" y="5349827"/>
                </a:lnTo>
                <a:lnTo>
                  <a:pt x="4478305" y="5352928"/>
                </a:lnTo>
                <a:cubicBezTo>
                  <a:pt x="4468045" y="5347799"/>
                  <a:pt x="4455221" y="5334974"/>
                  <a:pt x="4447526" y="5324715"/>
                </a:cubicBezTo>
                <a:cubicBezTo>
                  <a:pt x="4452656" y="5314455"/>
                  <a:pt x="4460350" y="5304195"/>
                  <a:pt x="4460350" y="5293936"/>
                </a:cubicBezTo>
                <a:cubicBezTo>
                  <a:pt x="4452656" y="5293936"/>
                  <a:pt x="4455221" y="5301630"/>
                  <a:pt x="4447526" y="5301630"/>
                </a:cubicBezTo>
                <a:cubicBezTo>
                  <a:pt x="4447526" y="5296501"/>
                  <a:pt x="4444961" y="5293936"/>
                  <a:pt x="4442396" y="5291371"/>
                </a:cubicBezTo>
                <a:cubicBezTo>
                  <a:pt x="4450091" y="5283676"/>
                  <a:pt x="4465480" y="5283676"/>
                  <a:pt x="4473175" y="5273417"/>
                </a:cubicBezTo>
                <a:cubicBezTo>
                  <a:pt x="4460350" y="5268287"/>
                  <a:pt x="4442396" y="5278546"/>
                  <a:pt x="4429571" y="5278546"/>
                </a:cubicBezTo>
                <a:cubicBezTo>
                  <a:pt x="4429571" y="5260592"/>
                  <a:pt x="4437266" y="5250333"/>
                  <a:pt x="4437266" y="5237507"/>
                </a:cubicBezTo>
                <a:cubicBezTo>
                  <a:pt x="4450091" y="5234942"/>
                  <a:pt x="4447526" y="5219553"/>
                  <a:pt x="4462915" y="5222118"/>
                </a:cubicBezTo>
                <a:close/>
                <a:moveTo>
                  <a:pt x="2214364" y="5202591"/>
                </a:moveTo>
                <a:lnTo>
                  <a:pt x="2203244" y="5211857"/>
                </a:lnTo>
                <a:cubicBezTo>
                  <a:pt x="2203244" y="5209293"/>
                  <a:pt x="2200680" y="5209293"/>
                  <a:pt x="2200680" y="5206728"/>
                </a:cubicBezTo>
                <a:close/>
                <a:moveTo>
                  <a:pt x="3252284" y="5193905"/>
                </a:moveTo>
                <a:cubicBezTo>
                  <a:pt x="3249719" y="5193905"/>
                  <a:pt x="3242025" y="5196470"/>
                  <a:pt x="3239460" y="5204165"/>
                </a:cubicBezTo>
                <a:cubicBezTo>
                  <a:pt x="3239460" y="5206730"/>
                  <a:pt x="3239460" y="5209295"/>
                  <a:pt x="3244589" y="5211859"/>
                </a:cubicBezTo>
                <a:cubicBezTo>
                  <a:pt x="3262544" y="5224684"/>
                  <a:pt x="3277934" y="5242638"/>
                  <a:pt x="3293322" y="5263157"/>
                </a:cubicBezTo>
                <a:cubicBezTo>
                  <a:pt x="3324101" y="5301630"/>
                  <a:pt x="3357445" y="5345234"/>
                  <a:pt x="3419002" y="5358058"/>
                </a:cubicBezTo>
                <a:cubicBezTo>
                  <a:pt x="3426698" y="5360623"/>
                  <a:pt x="3436957" y="5360623"/>
                  <a:pt x="3444651" y="5360623"/>
                </a:cubicBezTo>
                <a:cubicBezTo>
                  <a:pt x="3480560" y="5360623"/>
                  <a:pt x="3511338" y="5345234"/>
                  <a:pt x="3539552" y="5329844"/>
                </a:cubicBezTo>
                <a:lnTo>
                  <a:pt x="3547247" y="5327279"/>
                </a:lnTo>
                <a:lnTo>
                  <a:pt x="3544682" y="5314455"/>
                </a:lnTo>
                <a:cubicBezTo>
                  <a:pt x="3524163" y="5311890"/>
                  <a:pt x="3508773" y="5319585"/>
                  <a:pt x="3493384" y="5324715"/>
                </a:cubicBezTo>
                <a:cubicBezTo>
                  <a:pt x="3475430" y="5329844"/>
                  <a:pt x="3457475" y="5337539"/>
                  <a:pt x="3431827" y="5332409"/>
                </a:cubicBezTo>
                <a:cubicBezTo>
                  <a:pt x="3404897" y="5328562"/>
                  <a:pt x="3384377" y="5318303"/>
                  <a:pt x="3367063" y="5304516"/>
                </a:cubicBezTo>
                <a:lnTo>
                  <a:pt x="3357723" y="5294453"/>
                </a:lnTo>
                <a:lnTo>
                  <a:pt x="3362576" y="5299066"/>
                </a:lnTo>
                <a:cubicBezTo>
                  <a:pt x="3380529" y="5311890"/>
                  <a:pt x="3406178" y="5319585"/>
                  <a:pt x="3429262" y="5319585"/>
                </a:cubicBezTo>
                <a:cubicBezTo>
                  <a:pt x="3442086" y="5319585"/>
                  <a:pt x="3452346" y="5319585"/>
                  <a:pt x="3460041" y="5314455"/>
                </a:cubicBezTo>
                <a:lnTo>
                  <a:pt x="3457475" y="5301630"/>
                </a:lnTo>
                <a:cubicBezTo>
                  <a:pt x="3419002" y="5299066"/>
                  <a:pt x="3377964" y="5278547"/>
                  <a:pt x="3352315" y="5260592"/>
                </a:cubicBezTo>
                <a:cubicBezTo>
                  <a:pt x="3354880" y="5255463"/>
                  <a:pt x="3357445" y="5247768"/>
                  <a:pt x="3360009" y="5242638"/>
                </a:cubicBezTo>
                <a:cubicBezTo>
                  <a:pt x="3357445" y="5245203"/>
                  <a:pt x="3352315" y="5245203"/>
                  <a:pt x="3347185" y="5245203"/>
                </a:cubicBezTo>
                <a:cubicBezTo>
                  <a:pt x="3347185" y="5250333"/>
                  <a:pt x="3347185" y="5255463"/>
                  <a:pt x="3349750" y="5258027"/>
                </a:cubicBezTo>
                <a:cubicBezTo>
                  <a:pt x="3349750" y="5258027"/>
                  <a:pt x="3347185" y="5255463"/>
                  <a:pt x="3347185" y="5255463"/>
                </a:cubicBezTo>
                <a:lnTo>
                  <a:pt x="3336926" y="5245203"/>
                </a:lnTo>
                <a:lnTo>
                  <a:pt x="3336926" y="5258027"/>
                </a:lnTo>
                <a:lnTo>
                  <a:pt x="3342303" y="5277838"/>
                </a:lnTo>
                <a:lnTo>
                  <a:pt x="3321536" y="5255463"/>
                </a:lnTo>
                <a:cubicBezTo>
                  <a:pt x="3303582" y="5232378"/>
                  <a:pt x="3283063" y="5209295"/>
                  <a:pt x="3257414" y="5193905"/>
                </a:cubicBezTo>
                <a:close/>
                <a:moveTo>
                  <a:pt x="2231886" y="5188900"/>
                </a:moveTo>
                <a:lnTo>
                  <a:pt x="2228453" y="5191940"/>
                </a:lnTo>
                <a:cubicBezTo>
                  <a:pt x="2222721" y="5196709"/>
                  <a:pt x="2218152" y="5200156"/>
                  <a:pt x="2214466" y="5202560"/>
                </a:cubicBezTo>
                <a:lnTo>
                  <a:pt x="2214364" y="5202591"/>
                </a:lnTo>
                <a:lnTo>
                  <a:pt x="2218633" y="5199033"/>
                </a:lnTo>
                <a:close/>
                <a:moveTo>
                  <a:pt x="4462915" y="5183645"/>
                </a:moveTo>
                <a:cubicBezTo>
                  <a:pt x="4473175" y="5186209"/>
                  <a:pt x="4473175" y="5201599"/>
                  <a:pt x="4465480" y="5206729"/>
                </a:cubicBezTo>
                <a:cubicBezTo>
                  <a:pt x="4465480" y="5199034"/>
                  <a:pt x="4462915" y="5191339"/>
                  <a:pt x="4462915" y="5183645"/>
                </a:cubicBezTo>
                <a:close/>
                <a:moveTo>
                  <a:pt x="2205820" y="5145570"/>
                </a:moveTo>
                <a:lnTo>
                  <a:pt x="2167335" y="5178516"/>
                </a:lnTo>
                <a:cubicBezTo>
                  <a:pt x="2167335" y="5178516"/>
                  <a:pt x="2164769" y="5175951"/>
                  <a:pt x="2164769" y="5173386"/>
                </a:cubicBezTo>
                <a:close/>
                <a:moveTo>
                  <a:pt x="4427007" y="5145171"/>
                </a:moveTo>
                <a:cubicBezTo>
                  <a:pt x="4455221" y="5145171"/>
                  <a:pt x="4450091" y="5186210"/>
                  <a:pt x="4460351" y="5209294"/>
                </a:cubicBezTo>
                <a:cubicBezTo>
                  <a:pt x="4455221" y="5216989"/>
                  <a:pt x="4434702" y="5216989"/>
                  <a:pt x="4429572" y="5219553"/>
                </a:cubicBezTo>
                <a:cubicBezTo>
                  <a:pt x="4424442" y="5199034"/>
                  <a:pt x="4427007" y="5163126"/>
                  <a:pt x="4427007" y="5145171"/>
                </a:cubicBezTo>
                <a:close/>
                <a:moveTo>
                  <a:pt x="4688626" y="5134912"/>
                </a:moveTo>
                <a:cubicBezTo>
                  <a:pt x="4691191" y="5134912"/>
                  <a:pt x="4691191" y="5140042"/>
                  <a:pt x="4691191" y="5142606"/>
                </a:cubicBezTo>
                <a:cubicBezTo>
                  <a:pt x="4686061" y="5142606"/>
                  <a:pt x="4688626" y="5137477"/>
                  <a:pt x="4688626" y="5134912"/>
                </a:cubicBezTo>
                <a:close/>
                <a:moveTo>
                  <a:pt x="1654357" y="5119523"/>
                </a:moveTo>
                <a:cubicBezTo>
                  <a:pt x="1656922" y="5119523"/>
                  <a:pt x="1659487" y="5119523"/>
                  <a:pt x="1664616" y="5119523"/>
                </a:cubicBezTo>
                <a:cubicBezTo>
                  <a:pt x="1664616" y="5124652"/>
                  <a:pt x="1667181" y="5127217"/>
                  <a:pt x="1667181" y="5132347"/>
                </a:cubicBezTo>
                <a:cubicBezTo>
                  <a:pt x="1664616" y="5132347"/>
                  <a:pt x="1662051" y="5134912"/>
                  <a:pt x="1656922" y="5134912"/>
                </a:cubicBezTo>
                <a:cubicBezTo>
                  <a:pt x="1656922" y="5129782"/>
                  <a:pt x="1654357" y="5124652"/>
                  <a:pt x="1654357" y="5119523"/>
                </a:cubicBezTo>
                <a:close/>
                <a:moveTo>
                  <a:pt x="2953772" y="5119068"/>
                </a:moveTo>
                <a:lnTo>
                  <a:pt x="2935520" y="5132027"/>
                </a:lnTo>
                <a:cubicBezTo>
                  <a:pt x="2923978" y="5138760"/>
                  <a:pt x="2911154" y="5143889"/>
                  <a:pt x="2895764" y="5145172"/>
                </a:cubicBezTo>
                <a:lnTo>
                  <a:pt x="2895051" y="5143389"/>
                </a:lnTo>
                <a:close/>
                <a:moveTo>
                  <a:pt x="4442396" y="5111828"/>
                </a:moveTo>
                <a:cubicBezTo>
                  <a:pt x="4444961" y="5119522"/>
                  <a:pt x="4442396" y="5129782"/>
                  <a:pt x="4444961" y="5137477"/>
                </a:cubicBezTo>
                <a:cubicBezTo>
                  <a:pt x="4427007" y="5134912"/>
                  <a:pt x="4439831" y="5119522"/>
                  <a:pt x="4442396" y="5111828"/>
                </a:cubicBezTo>
                <a:close/>
                <a:moveTo>
                  <a:pt x="4651117" y="5110086"/>
                </a:moveTo>
                <a:lnTo>
                  <a:pt x="4653136" y="5119845"/>
                </a:lnTo>
                <a:lnTo>
                  <a:pt x="4652717" y="5114393"/>
                </a:lnTo>
                <a:close/>
                <a:moveTo>
                  <a:pt x="1751823" y="5093874"/>
                </a:moveTo>
                <a:cubicBezTo>
                  <a:pt x="1754388" y="5101568"/>
                  <a:pt x="1759517" y="5111828"/>
                  <a:pt x="1762082" y="5122087"/>
                </a:cubicBezTo>
                <a:cubicBezTo>
                  <a:pt x="1762082" y="5122087"/>
                  <a:pt x="1759517" y="5122087"/>
                  <a:pt x="1759517" y="5122087"/>
                </a:cubicBezTo>
                <a:cubicBezTo>
                  <a:pt x="1756954" y="5111828"/>
                  <a:pt x="1754388" y="5101568"/>
                  <a:pt x="1751823" y="5093874"/>
                </a:cubicBezTo>
                <a:close/>
                <a:moveTo>
                  <a:pt x="3019928" y="5090621"/>
                </a:moveTo>
                <a:lnTo>
                  <a:pt x="3009181" y="5096118"/>
                </a:lnTo>
                <a:lnTo>
                  <a:pt x="2953772" y="5119068"/>
                </a:lnTo>
                <a:lnTo>
                  <a:pt x="2967581" y="5109263"/>
                </a:lnTo>
                <a:close/>
                <a:moveTo>
                  <a:pt x="2282526" y="5079907"/>
                </a:moveTo>
                <a:lnTo>
                  <a:pt x="2278907" y="5084256"/>
                </a:lnTo>
                <a:cubicBezTo>
                  <a:pt x="2262556" y="5101248"/>
                  <a:pt x="2244923" y="5117118"/>
                  <a:pt x="2225927" y="5131947"/>
                </a:cubicBezTo>
                <a:lnTo>
                  <a:pt x="2205820" y="5145570"/>
                </a:lnTo>
                <a:close/>
                <a:moveTo>
                  <a:pt x="2447871" y="5044996"/>
                </a:moveTo>
                <a:lnTo>
                  <a:pt x="2438357" y="5062084"/>
                </a:lnTo>
                <a:cubicBezTo>
                  <a:pt x="2426809" y="5079527"/>
                  <a:pt x="2414286" y="5095638"/>
                  <a:pt x="2401060" y="5110546"/>
                </a:cubicBezTo>
                <a:lnTo>
                  <a:pt x="2395045" y="5115894"/>
                </a:lnTo>
                <a:close/>
                <a:moveTo>
                  <a:pt x="2314772" y="5041154"/>
                </a:moveTo>
                <a:lnTo>
                  <a:pt x="2292053" y="5071752"/>
                </a:lnTo>
                <a:lnTo>
                  <a:pt x="2282526" y="5079907"/>
                </a:lnTo>
                <a:close/>
                <a:moveTo>
                  <a:pt x="4442396" y="5032316"/>
                </a:moveTo>
                <a:cubicBezTo>
                  <a:pt x="4447526" y="5055401"/>
                  <a:pt x="4439831" y="5086180"/>
                  <a:pt x="4442396" y="5101569"/>
                </a:cubicBezTo>
                <a:cubicBezTo>
                  <a:pt x="4437266" y="5104134"/>
                  <a:pt x="4434701" y="5109263"/>
                  <a:pt x="4429572" y="5111829"/>
                </a:cubicBezTo>
                <a:cubicBezTo>
                  <a:pt x="4432136" y="5083615"/>
                  <a:pt x="4437266" y="5057966"/>
                  <a:pt x="4442396" y="5032316"/>
                </a:cubicBezTo>
                <a:close/>
                <a:moveTo>
                  <a:pt x="4427006" y="5029751"/>
                </a:moveTo>
                <a:cubicBezTo>
                  <a:pt x="4421876" y="5055401"/>
                  <a:pt x="4424441" y="5086179"/>
                  <a:pt x="4409052" y="5101569"/>
                </a:cubicBezTo>
                <a:cubicBezTo>
                  <a:pt x="4406487" y="5096439"/>
                  <a:pt x="4409052" y="5091309"/>
                  <a:pt x="4406487" y="5086179"/>
                </a:cubicBezTo>
                <a:cubicBezTo>
                  <a:pt x="4398792" y="5086179"/>
                  <a:pt x="4398792" y="5091309"/>
                  <a:pt x="4396227" y="5093874"/>
                </a:cubicBezTo>
                <a:cubicBezTo>
                  <a:pt x="4391098" y="5093874"/>
                  <a:pt x="4393662" y="5086179"/>
                  <a:pt x="4393662" y="5078485"/>
                </a:cubicBezTo>
                <a:cubicBezTo>
                  <a:pt x="4391098" y="5075920"/>
                  <a:pt x="4388533" y="5081050"/>
                  <a:pt x="4385968" y="5081050"/>
                </a:cubicBezTo>
                <a:cubicBezTo>
                  <a:pt x="4385968" y="5065660"/>
                  <a:pt x="4383402" y="5050271"/>
                  <a:pt x="4393662" y="5034880"/>
                </a:cubicBezTo>
                <a:cubicBezTo>
                  <a:pt x="4406487" y="5034880"/>
                  <a:pt x="4416747" y="5032315"/>
                  <a:pt x="4427006" y="5029751"/>
                </a:cubicBezTo>
                <a:close/>
                <a:moveTo>
                  <a:pt x="2329211" y="5021708"/>
                </a:moveTo>
                <a:lnTo>
                  <a:pt x="2324194" y="5029832"/>
                </a:lnTo>
                <a:lnTo>
                  <a:pt x="2314772" y="5041154"/>
                </a:lnTo>
                <a:close/>
                <a:moveTo>
                  <a:pt x="1900587" y="4998972"/>
                </a:moveTo>
                <a:cubicBezTo>
                  <a:pt x="1903152" y="5024622"/>
                  <a:pt x="1910846" y="5052835"/>
                  <a:pt x="1915976" y="5081049"/>
                </a:cubicBezTo>
                <a:cubicBezTo>
                  <a:pt x="1913411" y="5083614"/>
                  <a:pt x="1913411" y="5086179"/>
                  <a:pt x="1910846" y="5088744"/>
                </a:cubicBezTo>
                <a:cubicBezTo>
                  <a:pt x="1910846" y="5088744"/>
                  <a:pt x="1908281" y="5086179"/>
                  <a:pt x="1908281" y="5086179"/>
                </a:cubicBezTo>
                <a:cubicBezTo>
                  <a:pt x="1900587" y="5057965"/>
                  <a:pt x="1898022" y="5027186"/>
                  <a:pt x="1900587" y="4998972"/>
                </a:cubicBezTo>
                <a:close/>
                <a:moveTo>
                  <a:pt x="4342365" y="4983584"/>
                </a:moveTo>
                <a:cubicBezTo>
                  <a:pt x="4344930" y="4986149"/>
                  <a:pt x="4342365" y="4991278"/>
                  <a:pt x="4339801" y="4991278"/>
                </a:cubicBezTo>
                <a:cubicBezTo>
                  <a:pt x="4339801" y="4986149"/>
                  <a:pt x="4342365" y="4986149"/>
                  <a:pt x="4342365" y="4983584"/>
                </a:cubicBezTo>
                <a:close/>
                <a:moveTo>
                  <a:pt x="2428954" y="4973323"/>
                </a:moveTo>
                <a:cubicBezTo>
                  <a:pt x="2390482" y="5054117"/>
                  <a:pt x="2337580" y="5106056"/>
                  <a:pt x="2278908" y="5152946"/>
                </a:cubicBezTo>
                <a:lnTo>
                  <a:pt x="2231886" y="5188900"/>
                </a:lnTo>
                <a:lnTo>
                  <a:pt x="2249412" y="5173384"/>
                </a:lnTo>
                <a:cubicBezTo>
                  <a:pt x="2249412" y="5170819"/>
                  <a:pt x="2251977" y="5170819"/>
                  <a:pt x="2251977" y="5170819"/>
                </a:cubicBezTo>
                <a:cubicBezTo>
                  <a:pt x="2303274" y="5132346"/>
                  <a:pt x="2377656" y="5063094"/>
                  <a:pt x="2428954" y="4973323"/>
                </a:cubicBezTo>
                <a:close/>
                <a:moveTo>
                  <a:pt x="2057046" y="4950239"/>
                </a:moveTo>
                <a:cubicBezTo>
                  <a:pt x="2041657" y="4968194"/>
                  <a:pt x="2028832" y="4988713"/>
                  <a:pt x="2013443" y="5006667"/>
                </a:cubicBezTo>
                <a:cubicBezTo>
                  <a:pt x="2010878" y="5001538"/>
                  <a:pt x="2010878" y="4993843"/>
                  <a:pt x="2010878" y="4988713"/>
                </a:cubicBezTo>
                <a:cubicBezTo>
                  <a:pt x="2023702" y="4975889"/>
                  <a:pt x="2041657" y="4963064"/>
                  <a:pt x="2057046" y="4950239"/>
                </a:cubicBezTo>
                <a:close/>
                <a:moveTo>
                  <a:pt x="2613627" y="4924591"/>
                </a:moveTo>
                <a:cubicBezTo>
                  <a:pt x="2546938" y="4960500"/>
                  <a:pt x="2500770" y="5024622"/>
                  <a:pt x="2457167" y="5088745"/>
                </a:cubicBezTo>
                <a:cubicBezTo>
                  <a:pt x="2405869" y="5160561"/>
                  <a:pt x="2354571" y="5234943"/>
                  <a:pt x="2277625" y="5263157"/>
                </a:cubicBezTo>
                <a:lnTo>
                  <a:pt x="2280190" y="5275982"/>
                </a:lnTo>
                <a:cubicBezTo>
                  <a:pt x="2387915" y="5260592"/>
                  <a:pt x="2446908" y="5168256"/>
                  <a:pt x="2503335" y="5081050"/>
                </a:cubicBezTo>
                <a:cubicBezTo>
                  <a:pt x="2536679" y="5027187"/>
                  <a:pt x="2572587" y="4973324"/>
                  <a:pt x="2621320" y="4934851"/>
                </a:cubicBezTo>
                <a:close/>
                <a:moveTo>
                  <a:pt x="2478030" y="4923250"/>
                </a:moveTo>
                <a:lnTo>
                  <a:pt x="2465824" y="4964988"/>
                </a:lnTo>
                <a:cubicBezTo>
                  <a:pt x="2452679" y="4995767"/>
                  <a:pt x="2436648" y="5023339"/>
                  <a:pt x="2418694" y="5047706"/>
                </a:cubicBezTo>
                <a:cubicBezTo>
                  <a:pt x="2439213" y="5014363"/>
                  <a:pt x="2454602" y="4981019"/>
                  <a:pt x="2464863" y="4945110"/>
                </a:cubicBezTo>
                <a:cubicBezTo>
                  <a:pt x="2467427" y="4943827"/>
                  <a:pt x="2470633" y="4941904"/>
                  <a:pt x="2474801" y="4932606"/>
                </a:cubicBezTo>
                <a:close/>
                <a:moveTo>
                  <a:pt x="2484382" y="4901533"/>
                </a:moveTo>
                <a:lnTo>
                  <a:pt x="2481814" y="4912287"/>
                </a:lnTo>
                <a:lnTo>
                  <a:pt x="2478030" y="4923250"/>
                </a:lnTo>
                <a:close/>
                <a:moveTo>
                  <a:pt x="1985229" y="4886117"/>
                </a:moveTo>
                <a:cubicBezTo>
                  <a:pt x="1985229" y="4888683"/>
                  <a:pt x="1985229" y="4891247"/>
                  <a:pt x="1985229" y="4893812"/>
                </a:cubicBezTo>
                <a:cubicBezTo>
                  <a:pt x="1974969" y="4911767"/>
                  <a:pt x="1959580" y="4929721"/>
                  <a:pt x="1941626" y="4947675"/>
                </a:cubicBezTo>
                <a:cubicBezTo>
                  <a:pt x="1939060" y="4934851"/>
                  <a:pt x="1951885" y="4919461"/>
                  <a:pt x="1969839" y="4901507"/>
                </a:cubicBezTo>
                <a:cubicBezTo>
                  <a:pt x="1974969" y="4896378"/>
                  <a:pt x="1980099" y="4891247"/>
                  <a:pt x="1985229" y="4886117"/>
                </a:cubicBezTo>
                <a:close/>
                <a:moveTo>
                  <a:pt x="1692832" y="4868163"/>
                </a:moveTo>
                <a:cubicBezTo>
                  <a:pt x="1692832" y="4873292"/>
                  <a:pt x="1692832" y="4875857"/>
                  <a:pt x="1692832" y="4880987"/>
                </a:cubicBezTo>
                <a:cubicBezTo>
                  <a:pt x="1695396" y="4911766"/>
                  <a:pt x="1697960" y="4945109"/>
                  <a:pt x="1713350" y="4968193"/>
                </a:cubicBezTo>
                <a:cubicBezTo>
                  <a:pt x="1705655" y="5019491"/>
                  <a:pt x="1710785" y="5065659"/>
                  <a:pt x="1718480" y="5106698"/>
                </a:cubicBezTo>
                <a:cubicBezTo>
                  <a:pt x="1710785" y="5101568"/>
                  <a:pt x="1700525" y="5093873"/>
                  <a:pt x="1692832" y="5088744"/>
                </a:cubicBezTo>
                <a:cubicBezTo>
                  <a:pt x="1680006" y="5032316"/>
                  <a:pt x="1674875" y="4970758"/>
                  <a:pt x="1682571" y="4911766"/>
                </a:cubicBezTo>
                <a:cubicBezTo>
                  <a:pt x="1685136" y="4904071"/>
                  <a:pt x="1687701" y="4886117"/>
                  <a:pt x="1692832" y="4868163"/>
                </a:cubicBezTo>
                <a:close/>
                <a:moveTo>
                  <a:pt x="1862114" y="4857903"/>
                </a:moveTo>
                <a:cubicBezTo>
                  <a:pt x="1862114" y="4857903"/>
                  <a:pt x="1864678" y="4860467"/>
                  <a:pt x="1864678" y="4860467"/>
                </a:cubicBezTo>
                <a:cubicBezTo>
                  <a:pt x="1849288" y="4945109"/>
                  <a:pt x="1856983" y="5019491"/>
                  <a:pt x="1872373" y="5086178"/>
                </a:cubicBezTo>
                <a:cubicBezTo>
                  <a:pt x="1869808" y="5086178"/>
                  <a:pt x="1864678" y="5088743"/>
                  <a:pt x="1862114" y="5088743"/>
                </a:cubicBezTo>
                <a:cubicBezTo>
                  <a:pt x="1846724" y="5016926"/>
                  <a:pt x="1844159" y="4939979"/>
                  <a:pt x="1862114" y="4857903"/>
                </a:cubicBezTo>
                <a:close/>
                <a:moveTo>
                  <a:pt x="5525101" y="4816224"/>
                </a:moveTo>
                <a:cubicBezTo>
                  <a:pt x="5526704" y="4816224"/>
                  <a:pt x="5528628" y="4816865"/>
                  <a:pt x="5529910" y="4816865"/>
                </a:cubicBezTo>
                <a:cubicBezTo>
                  <a:pt x="5529910" y="4819430"/>
                  <a:pt x="5524781" y="4819430"/>
                  <a:pt x="5522216" y="4819430"/>
                </a:cubicBezTo>
                <a:cubicBezTo>
                  <a:pt x="5522216" y="4816865"/>
                  <a:pt x="5523499" y="4816224"/>
                  <a:pt x="5525101" y="4816224"/>
                </a:cubicBezTo>
                <a:close/>
                <a:moveTo>
                  <a:pt x="5507147" y="4813660"/>
                </a:moveTo>
                <a:cubicBezTo>
                  <a:pt x="5508750" y="4813660"/>
                  <a:pt x="5510674" y="4814301"/>
                  <a:pt x="5511956" y="4814301"/>
                </a:cubicBezTo>
                <a:cubicBezTo>
                  <a:pt x="5511956" y="4816866"/>
                  <a:pt x="5506827" y="4816866"/>
                  <a:pt x="5504262" y="4816866"/>
                </a:cubicBezTo>
                <a:cubicBezTo>
                  <a:pt x="5504262" y="4814301"/>
                  <a:pt x="5505544" y="4813660"/>
                  <a:pt x="5507147" y="4813660"/>
                </a:cubicBezTo>
                <a:close/>
                <a:moveTo>
                  <a:pt x="5706888" y="4811736"/>
                </a:moveTo>
                <a:cubicBezTo>
                  <a:pt x="5712018" y="4811736"/>
                  <a:pt x="5714583" y="4814300"/>
                  <a:pt x="5719713" y="4814300"/>
                </a:cubicBezTo>
                <a:cubicBezTo>
                  <a:pt x="5717148" y="4819430"/>
                  <a:pt x="5712018" y="4819430"/>
                  <a:pt x="5704324" y="4819430"/>
                </a:cubicBezTo>
                <a:cubicBezTo>
                  <a:pt x="5704324" y="4816865"/>
                  <a:pt x="5706888" y="4816865"/>
                  <a:pt x="5706888" y="4811736"/>
                </a:cubicBezTo>
                <a:close/>
                <a:moveTo>
                  <a:pt x="5629941" y="4811736"/>
                </a:moveTo>
                <a:cubicBezTo>
                  <a:pt x="5632506" y="4814300"/>
                  <a:pt x="5637635" y="4816865"/>
                  <a:pt x="5642765" y="4816865"/>
                </a:cubicBezTo>
                <a:cubicBezTo>
                  <a:pt x="5640201" y="4816865"/>
                  <a:pt x="5635071" y="4816865"/>
                  <a:pt x="5632506" y="4816865"/>
                </a:cubicBezTo>
                <a:cubicBezTo>
                  <a:pt x="5632506" y="4816865"/>
                  <a:pt x="5629941" y="4814300"/>
                  <a:pt x="5629941" y="4811736"/>
                </a:cubicBezTo>
                <a:close/>
                <a:moveTo>
                  <a:pt x="4637326" y="4801475"/>
                </a:moveTo>
                <a:lnTo>
                  <a:pt x="4637326" y="4809170"/>
                </a:lnTo>
                <a:lnTo>
                  <a:pt x="4638243" y="4811309"/>
                </a:lnTo>
                <a:lnTo>
                  <a:pt x="4638289" y="4810773"/>
                </a:lnTo>
                <a:cubicBezTo>
                  <a:pt x="4638609" y="4807247"/>
                  <a:pt x="4638609" y="4804041"/>
                  <a:pt x="4637327" y="4801476"/>
                </a:cubicBezTo>
                <a:close/>
                <a:moveTo>
                  <a:pt x="1828771" y="4801475"/>
                </a:moveTo>
                <a:cubicBezTo>
                  <a:pt x="1836465" y="4811735"/>
                  <a:pt x="1831335" y="4824559"/>
                  <a:pt x="1826205" y="4839948"/>
                </a:cubicBezTo>
                <a:cubicBezTo>
                  <a:pt x="1823640" y="4847643"/>
                  <a:pt x="1821075" y="4852773"/>
                  <a:pt x="1821075" y="4857903"/>
                </a:cubicBezTo>
                <a:cubicBezTo>
                  <a:pt x="1810816" y="4934849"/>
                  <a:pt x="1815946" y="5016926"/>
                  <a:pt x="1833900" y="5096437"/>
                </a:cubicBezTo>
                <a:cubicBezTo>
                  <a:pt x="1828771" y="5099002"/>
                  <a:pt x="1826205" y="5104132"/>
                  <a:pt x="1826205" y="5114392"/>
                </a:cubicBezTo>
                <a:cubicBezTo>
                  <a:pt x="1826205" y="5114392"/>
                  <a:pt x="1823640" y="5114392"/>
                  <a:pt x="1823640" y="5114392"/>
                </a:cubicBezTo>
                <a:cubicBezTo>
                  <a:pt x="1795427" y="5029750"/>
                  <a:pt x="1785166" y="4922025"/>
                  <a:pt x="1828771" y="4801475"/>
                </a:cubicBezTo>
                <a:close/>
                <a:moveTo>
                  <a:pt x="5588903" y="4798911"/>
                </a:moveTo>
                <a:cubicBezTo>
                  <a:pt x="5591467" y="4796346"/>
                  <a:pt x="5594032" y="4801476"/>
                  <a:pt x="5596597" y="4806606"/>
                </a:cubicBezTo>
                <a:cubicBezTo>
                  <a:pt x="5594032" y="4806606"/>
                  <a:pt x="5594032" y="4804041"/>
                  <a:pt x="5591467" y="4804041"/>
                </a:cubicBezTo>
                <a:cubicBezTo>
                  <a:pt x="5591467" y="4801476"/>
                  <a:pt x="5588903" y="4798911"/>
                  <a:pt x="5588903" y="4798911"/>
                </a:cubicBezTo>
                <a:close/>
                <a:moveTo>
                  <a:pt x="3478923" y="4798380"/>
                </a:moveTo>
                <a:lnTo>
                  <a:pt x="3442407" y="4837305"/>
                </a:lnTo>
                <a:cubicBezTo>
                  <a:pt x="3423491" y="4855019"/>
                  <a:pt x="3402972" y="4872011"/>
                  <a:pt x="3380529" y="4888683"/>
                </a:cubicBezTo>
                <a:cubicBezTo>
                  <a:pt x="3344620" y="4909202"/>
                  <a:pt x="3311277" y="4929721"/>
                  <a:pt x="3277934" y="4952805"/>
                </a:cubicBezTo>
                <a:cubicBezTo>
                  <a:pt x="3206757" y="4998973"/>
                  <a:pt x="3132696" y="5045141"/>
                  <a:pt x="3051421" y="5079406"/>
                </a:cubicBezTo>
                <a:lnTo>
                  <a:pt x="3019928" y="5090621"/>
                </a:lnTo>
                <a:lnTo>
                  <a:pt x="3201628" y="4997690"/>
                </a:lnTo>
                <a:cubicBezTo>
                  <a:pt x="3260941" y="4963706"/>
                  <a:pt x="3315605" y="4928438"/>
                  <a:pt x="3366182" y="4891568"/>
                </a:cubicBezTo>
                <a:close/>
                <a:moveTo>
                  <a:pt x="5602047" y="4793140"/>
                </a:moveTo>
                <a:cubicBezTo>
                  <a:pt x="5604292" y="4793781"/>
                  <a:pt x="5606857" y="4795064"/>
                  <a:pt x="5609422" y="4796346"/>
                </a:cubicBezTo>
                <a:cubicBezTo>
                  <a:pt x="5604292" y="4796346"/>
                  <a:pt x="5596598" y="4798911"/>
                  <a:pt x="5596598" y="4793781"/>
                </a:cubicBezTo>
                <a:cubicBezTo>
                  <a:pt x="5597880" y="4792499"/>
                  <a:pt x="5599803" y="4792499"/>
                  <a:pt x="5602047" y="4793140"/>
                </a:cubicBezTo>
                <a:close/>
                <a:moveTo>
                  <a:pt x="2103213" y="4791216"/>
                </a:moveTo>
                <a:cubicBezTo>
                  <a:pt x="2100648" y="4796345"/>
                  <a:pt x="2098083" y="4801475"/>
                  <a:pt x="2095518" y="4804040"/>
                </a:cubicBezTo>
                <a:cubicBezTo>
                  <a:pt x="2090389" y="4821995"/>
                  <a:pt x="2082695" y="4837385"/>
                  <a:pt x="2074999" y="4852774"/>
                </a:cubicBezTo>
                <a:cubicBezTo>
                  <a:pt x="2059610" y="4878423"/>
                  <a:pt x="2039091" y="4901507"/>
                  <a:pt x="2016006" y="4922026"/>
                </a:cubicBezTo>
                <a:cubicBezTo>
                  <a:pt x="2018571" y="4916896"/>
                  <a:pt x="2018571" y="4911767"/>
                  <a:pt x="2018571" y="4904072"/>
                </a:cubicBezTo>
                <a:cubicBezTo>
                  <a:pt x="2049350" y="4868163"/>
                  <a:pt x="2074999" y="4832255"/>
                  <a:pt x="2103213" y="4791216"/>
                </a:cubicBezTo>
                <a:close/>
                <a:moveTo>
                  <a:pt x="1926236" y="4791216"/>
                </a:moveTo>
                <a:cubicBezTo>
                  <a:pt x="1915976" y="4809171"/>
                  <a:pt x="1908281" y="4824560"/>
                  <a:pt x="1895457" y="4832255"/>
                </a:cubicBezTo>
                <a:cubicBezTo>
                  <a:pt x="1900586" y="4819431"/>
                  <a:pt x="1913411" y="4804041"/>
                  <a:pt x="1926236" y="4791216"/>
                </a:cubicBezTo>
                <a:close/>
                <a:moveTo>
                  <a:pt x="1744129" y="4757872"/>
                </a:moveTo>
                <a:cubicBezTo>
                  <a:pt x="1736433" y="4801476"/>
                  <a:pt x="1728739" y="4850209"/>
                  <a:pt x="1728739" y="4896377"/>
                </a:cubicBezTo>
                <a:cubicBezTo>
                  <a:pt x="1723609" y="4855339"/>
                  <a:pt x="1726174" y="4798911"/>
                  <a:pt x="1744129" y="4757872"/>
                </a:cubicBezTo>
                <a:close/>
                <a:moveTo>
                  <a:pt x="5373452" y="4755307"/>
                </a:moveTo>
                <a:cubicBezTo>
                  <a:pt x="5381146" y="4763002"/>
                  <a:pt x="5393971" y="4755307"/>
                  <a:pt x="5404231" y="4757871"/>
                </a:cubicBezTo>
                <a:cubicBezTo>
                  <a:pt x="5411925" y="4768132"/>
                  <a:pt x="5406795" y="4775827"/>
                  <a:pt x="5417055" y="4773262"/>
                </a:cubicBezTo>
                <a:cubicBezTo>
                  <a:pt x="5411925" y="4780957"/>
                  <a:pt x="5411925" y="4791216"/>
                  <a:pt x="5422185" y="4796346"/>
                </a:cubicBezTo>
                <a:cubicBezTo>
                  <a:pt x="5417055" y="4798911"/>
                  <a:pt x="5409360" y="4798911"/>
                  <a:pt x="5406795" y="4804041"/>
                </a:cubicBezTo>
                <a:cubicBezTo>
                  <a:pt x="5406795" y="4806606"/>
                  <a:pt x="5409360" y="4809170"/>
                  <a:pt x="5414490" y="4809170"/>
                </a:cubicBezTo>
                <a:cubicBezTo>
                  <a:pt x="5406795" y="4824560"/>
                  <a:pt x="5388841" y="4809170"/>
                  <a:pt x="5383711" y="4824560"/>
                </a:cubicBezTo>
                <a:cubicBezTo>
                  <a:pt x="5376017" y="4806606"/>
                  <a:pt x="5373452" y="4821995"/>
                  <a:pt x="5355496" y="4806606"/>
                </a:cubicBezTo>
                <a:cubicBezTo>
                  <a:pt x="5363192" y="4798911"/>
                  <a:pt x="5358062" y="4786086"/>
                  <a:pt x="5350367" y="4786086"/>
                </a:cubicBezTo>
                <a:cubicBezTo>
                  <a:pt x="5358062" y="4778392"/>
                  <a:pt x="5368322" y="4768132"/>
                  <a:pt x="5373452" y="4755307"/>
                </a:cubicBezTo>
                <a:close/>
                <a:moveTo>
                  <a:pt x="1787733" y="4755307"/>
                </a:moveTo>
                <a:cubicBezTo>
                  <a:pt x="1790297" y="4755307"/>
                  <a:pt x="1792862" y="4760436"/>
                  <a:pt x="1795427" y="4763001"/>
                </a:cubicBezTo>
                <a:cubicBezTo>
                  <a:pt x="1797992" y="4765566"/>
                  <a:pt x="1797992" y="4768131"/>
                  <a:pt x="1800556" y="4770696"/>
                </a:cubicBezTo>
                <a:cubicBezTo>
                  <a:pt x="1749257" y="4891247"/>
                  <a:pt x="1756952" y="5004102"/>
                  <a:pt x="1790297" y="5109263"/>
                </a:cubicBezTo>
                <a:cubicBezTo>
                  <a:pt x="1790297" y="5109263"/>
                  <a:pt x="1787733" y="5109263"/>
                  <a:pt x="1787733" y="5109263"/>
                </a:cubicBezTo>
                <a:cubicBezTo>
                  <a:pt x="1749257" y="4996407"/>
                  <a:pt x="1749257" y="4878422"/>
                  <a:pt x="1787733" y="4755307"/>
                </a:cubicBezTo>
                <a:close/>
                <a:moveTo>
                  <a:pt x="4619623" y="4739610"/>
                </a:moveTo>
                <a:lnTo>
                  <a:pt x="4621866" y="4745314"/>
                </a:lnTo>
                <a:lnTo>
                  <a:pt x="4621937" y="4739918"/>
                </a:lnTo>
                <a:close/>
                <a:moveTo>
                  <a:pt x="1918541" y="4732223"/>
                </a:moveTo>
                <a:cubicBezTo>
                  <a:pt x="1903152" y="4752743"/>
                  <a:pt x="1885198" y="4773262"/>
                  <a:pt x="1869808" y="4793781"/>
                </a:cubicBezTo>
                <a:cubicBezTo>
                  <a:pt x="1867243" y="4791216"/>
                  <a:pt x="1867243" y="4791216"/>
                  <a:pt x="1867243" y="4788651"/>
                </a:cubicBezTo>
                <a:cubicBezTo>
                  <a:pt x="1864679" y="4786087"/>
                  <a:pt x="1862114" y="4786087"/>
                  <a:pt x="1862114" y="4783522"/>
                </a:cubicBezTo>
                <a:cubicBezTo>
                  <a:pt x="1880068" y="4770697"/>
                  <a:pt x="1900587" y="4752743"/>
                  <a:pt x="1918541" y="4732223"/>
                </a:cubicBezTo>
                <a:close/>
                <a:moveTo>
                  <a:pt x="5486307" y="4724529"/>
                </a:moveTo>
                <a:cubicBezTo>
                  <a:pt x="5486307" y="4727094"/>
                  <a:pt x="5488872" y="4729659"/>
                  <a:pt x="5491437" y="4729659"/>
                </a:cubicBezTo>
                <a:cubicBezTo>
                  <a:pt x="5488872" y="4737353"/>
                  <a:pt x="5486307" y="4747613"/>
                  <a:pt x="5473483" y="4745048"/>
                </a:cubicBezTo>
                <a:cubicBezTo>
                  <a:pt x="5473483" y="4737353"/>
                  <a:pt x="5468353" y="4734789"/>
                  <a:pt x="5470918" y="4727094"/>
                </a:cubicBezTo>
                <a:cubicBezTo>
                  <a:pt x="5478613" y="4724529"/>
                  <a:pt x="5476047" y="4727094"/>
                  <a:pt x="5486307" y="4724529"/>
                </a:cubicBezTo>
                <a:close/>
                <a:moveTo>
                  <a:pt x="5317024" y="4711705"/>
                </a:moveTo>
                <a:cubicBezTo>
                  <a:pt x="5319589" y="4711705"/>
                  <a:pt x="5322154" y="4711705"/>
                  <a:pt x="5324719" y="4711705"/>
                </a:cubicBezTo>
                <a:cubicBezTo>
                  <a:pt x="5319589" y="4721965"/>
                  <a:pt x="5329850" y="4729659"/>
                  <a:pt x="5317024" y="4734789"/>
                </a:cubicBezTo>
                <a:cubicBezTo>
                  <a:pt x="5306765" y="4727094"/>
                  <a:pt x="5317024" y="4724529"/>
                  <a:pt x="5317024" y="4711705"/>
                </a:cubicBezTo>
                <a:close/>
                <a:moveTo>
                  <a:pt x="3339491" y="4709140"/>
                </a:moveTo>
                <a:cubicBezTo>
                  <a:pt x="3288193" y="4745049"/>
                  <a:pt x="3244589" y="4791217"/>
                  <a:pt x="3200986" y="4834820"/>
                </a:cubicBezTo>
                <a:lnTo>
                  <a:pt x="3185597" y="4852774"/>
                </a:lnTo>
                <a:lnTo>
                  <a:pt x="3193292" y="4863034"/>
                </a:lnTo>
                <a:cubicBezTo>
                  <a:pt x="3257414" y="4827125"/>
                  <a:pt x="3308712" y="4778392"/>
                  <a:pt x="3349750" y="4716835"/>
                </a:cubicBezTo>
                <a:close/>
                <a:moveTo>
                  <a:pt x="4673236" y="4704010"/>
                </a:moveTo>
                <a:cubicBezTo>
                  <a:pt x="4674518" y="4702727"/>
                  <a:pt x="4675160" y="4703368"/>
                  <a:pt x="4675801" y="4704010"/>
                </a:cubicBezTo>
                <a:cubicBezTo>
                  <a:pt x="4676442" y="4704651"/>
                  <a:pt x="4677083" y="4705292"/>
                  <a:pt x="4678366" y="4704010"/>
                </a:cubicBezTo>
                <a:cubicBezTo>
                  <a:pt x="4683495" y="4719399"/>
                  <a:pt x="4688625" y="4732224"/>
                  <a:pt x="4688625" y="4747613"/>
                </a:cubicBezTo>
                <a:cubicBezTo>
                  <a:pt x="4680930" y="4734789"/>
                  <a:pt x="4660410" y="4721964"/>
                  <a:pt x="4673236" y="4704010"/>
                </a:cubicBezTo>
                <a:close/>
                <a:moveTo>
                  <a:pt x="4745053" y="4698880"/>
                </a:moveTo>
                <a:cubicBezTo>
                  <a:pt x="4747618" y="4701445"/>
                  <a:pt x="4739924" y="4704010"/>
                  <a:pt x="4739924" y="4706574"/>
                </a:cubicBezTo>
                <a:cubicBezTo>
                  <a:pt x="4734794" y="4706574"/>
                  <a:pt x="4734794" y="4698880"/>
                  <a:pt x="4732229" y="4706574"/>
                </a:cubicBezTo>
                <a:cubicBezTo>
                  <a:pt x="4729664" y="4698880"/>
                  <a:pt x="4742489" y="4701445"/>
                  <a:pt x="4745053" y="4698880"/>
                </a:cubicBezTo>
                <a:close/>
                <a:moveTo>
                  <a:pt x="4683496" y="4696316"/>
                </a:moveTo>
                <a:cubicBezTo>
                  <a:pt x="4688625" y="4698880"/>
                  <a:pt x="4691190" y="4704010"/>
                  <a:pt x="4691190" y="4711705"/>
                </a:cubicBezTo>
                <a:cubicBezTo>
                  <a:pt x="4686061" y="4709140"/>
                  <a:pt x="4686061" y="4701445"/>
                  <a:pt x="4683496" y="4696316"/>
                </a:cubicBezTo>
                <a:close/>
                <a:moveTo>
                  <a:pt x="4660411" y="4693751"/>
                </a:moveTo>
                <a:cubicBezTo>
                  <a:pt x="4665541" y="4698880"/>
                  <a:pt x="4668106" y="4711705"/>
                  <a:pt x="4665541" y="4719400"/>
                </a:cubicBezTo>
                <a:cubicBezTo>
                  <a:pt x="4657846" y="4716835"/>
                  <a:pt x="4657846" y="4706575"/>
                  <a:pt x="4652717" y="4701445"/>
                </a:cubicBezTo>
                <a:cubicBezTo>
                  <a:pt x="4655281" y="4698880"/>
                  <a:pt x="4657846" y="4696316"/>
                  <a:pt x="4660411" y="4693751"/>
                </a:cubicBezTo>
                <a:close/>
                <a:moveTo>
                  <a:pt x="1883233" y="4671701"/>
                </a:moveTo>
                <a:lnTo>
                  <a:pt x="1836463" y="4739918"/>
                </a:lnTo>
                <a:cubicBezTo>
                  <a:pt x="1836463" y="4737353"/>
                  <a:pt x="1833898" y="4734788"/>
                  <a:pt x="1831333" y="4732223"/>
                </a:cubicBezTo>
                <a:cubicBezTo>
                  <a:pt x="1831333" y="4729658"/>
                  <a:pt x="1828769" y="4727093"/>
                  <a:pt x="1826204" y="4724528"/>
                </a:cubicBezTo>
                <a:cubicBezTo>
                  <a:pt x="1837746" y="4719399"/>
                  <a:pt x="1848326" y="4711704"/>
                  <a:pt x="1858065" y="4702286"/>
                </a:cubicBezTo>
                <a:close/>
                <a:moveTo>
                  <a:pt x="1885932" y="4667764"/>
                </a:moveTo>
                <a:lnTo>
                  <a:pt x="1884876" y="4669704"/>
                </a:lnTo>
                <a:lnTo>
                  <a:pt x="1883233" y="4671701"/>
                </a:lnTo>
                <a:close/>
                <a:moveTo>
                  <a:pt x="5345919" y="4666299"/>
                </a:moveTo>
                <a:cubicBezTo>
                  <a:pt x="5345559" y="4667621"/>
                  <a:pt x="5336902" y="4675797"/>
                  <a:pt x="5342673" y="4668102"/>
                </a:cubicBezTo>
                <a:cubicBezTo>
                  <a:pt x="5345238" y="4666178"/>
                  <a:pt x="5346040" y="4665858"/>
                  <a:pt x="5345919" y="4666299"/>
                </a:cubicBezTo>
                <a:close/>
                <a:moveTo>
                  <a:pt x="5409360" y="4662972"/>
                </a:moveTo>
                <a:cubicBezTo>
                  <a:pt x="5435009" y="4660407"/>
                  <a:pt x="5429880" y="4698880"/>
                  <a:pt x="5404231" y="4686056"/>
                </a:cubicBezTo>
                <a:cubicBezTo>
                  <a:pt x="5406795" y="4673231"/>
                  <a:pt x="5404231" y="4673231"/>
                  <a:pt x="5409360" y="4662972"/>
                </a:cubicBezTo>
                <a:close/>
                <a:moveTo>
                  <a:pt x="3436957" y="4650148"/>
                </a:moveTo>
                <a:cubicBezTo>
                  <a:pt x="3431827" y="4647583"/>
                  <a:pt x="3426698" y="4652713"/>
                  <a:pt x="3424132" y="4655278"/>
                </a:cubicBezTo>
                <a:cubicBezTo>
                  <a:pt x="3331797" y="4773263"/>
                  <a:pt x="3221505" y="4863034"/>
                  <a:pt x="3121475" y="4934851"/>
                </a:cubicBezTo>
                <a:lnTo>
                  <a:pt x="3129169" y="4945110"/>
                </a:lnTo>
                <a:cubicBezTo>
                  <a:pt x="3239460" y="4893813"/>
                  <a:pt x="3339491" y="4809171"/>
                  <a:pt x="3444651" y="4673232"/>
                </a:cubicBezTo>
                <a:cubicBezTo>
                  <a:pt x="3449781" y="4665537"/>
                  <a:pt x="3444651" y="4660407"/>
                  <a:pt x="3442086" y="4657843"/>
                </a:cubicBezTo>
                <a:lnTo>
                  <a:pt x="3442086" y="4652713"/>
                </a:lnTo>
                <a:close/>
                <a:moveTo>
                  <a:pt x="3503644" y="4621934"/>
                </a:moveTo>
                <a:cubicBezTo>
                  <a:pt x="3372835" y="4793782"/>
                  <a:pt x="3236896" y="4914332"/>
                  <a:pt x="3080436" y="4988714"/>
                </a:cubicBezTo>
                <a:lnTo>
                  <a:pt x="3083001" y="5001538"/>
                </a:lnTo>
                <a:cubicBezTo>
                  <a:pt x="3129169" y="4996408"/>
                  <a:pt x="3167643" y="4968194"/>
                  <a:pt x="3206117" y="4942545"/>
                </a:cubicBezTo>
                <a:cubicBezTo>
                  <a:pt x="3231765" y="4924591"/>
                  <a:pt x="3257414" y="4906637"/>
                  <a:pt x="3283063" y="4896378"/>
                </a:cubicBezTo>
                <a:lnTo>
                  <a:pt x="3285628" y="4896378"/>
                </a:lnTo>
                <a:cubicBezTo>
                  <a:pt x="3380529" y="4816866"/>
                  <a:pt x="3454911" y="4747614"/>
                  <a:pt x="3513903" y="4639888"/>
                </a:cubicBezTo>
                <a:cubicBezTo>
                  <a:pt x="3516468" y="4634758"/>
                  <a:pt x="3513903" y="4632194"/>
                  <a:pt x="3513903" y="4629629"/>
                </a:cubicBezTo>
                <a:cubicBezTo>
                  <a:pt x="3513903" y="4627064"/>
                  <a:pt x="3513903" y="4627064"/>
                  <a:pt x="3513903" y="4627064"/>
                </a:cubicBezTo>
                <a:close/>
                <a:moveTo>
                  <a:pt x="1790296" y="4611673"/>
                </a:moveTo>
                <a:cubicBezTo>
                  <a:pt x="1749258" y="4652711"/>
                  <a:pt x="1713350" y="4701444"/>
                  <a:pt x="1697960" y="4780957"/>
                </a:cubicBezTo>
                <a:cubicBezTo>
                  <a:pt x="1644097" y="4878422"/>
                  <a:pt x="1636402" y="4975888"/>
                  <a:pt x="1649226" y="5070789"/>
                </a:cubicBezTo>
                <a:cubicBezTo>
                  <a:pt x="1646661" y="5068225"/>
                  <a:pt x="1641532" y="5065660"/>
                  <a:pt x="1638967" y="5065660"/>
                </a:cubicBezTo>
                <a:cubicBezTo>
                  <a:pt x="1633837" y="5037446"/>
                  <a:pt x="1631272" y="5009232"/>
                  <a:pt x="1631272" y="4981018"/>
                </a:cubicBezTo>
                <a:cubicBezTo>
                  <a:pt x="1628708" y="4837384"/>
                  <a:pt x="1677441" y="4709139"/>
                  <a:pt x="1764647" y="4624497"/>
                </a:cubicBezTo>
                <a:cubicBezTo>
                  <a:pt x="1774907" y="4621932"/>
                  <a:pt x="1782602" y="4616802"/>
                  <a:pt x="1790296" y="4611673"/>
                </a:cubicBezTo>
                <a:close/>
                <a:moveTo>
                  <a:pt x="1905717" y="4568070"/>
                </a:moveTo>
                <a:cubicBezTo>
                  <a:pt x="1898022" y="4578329"/>
                  <a:pt x="1892893" y="4588589"/>
                  <a:pt x="1887763" y="4598849"/>
                </a:cubicBezTo>
                <a:cubicBezTo>
                  <a:pt x="1874938" y="4624498"/>
                  <a:pt x="1859549" y="4652712"/>
                  <a:pt x="1841594" y="4675796"/>
                </a:cubicBezTo>
                <a:cubicBezTo>
                  <a:pt x="1849289" y="4665537"/>
                  <a:pt x="1856984" y="4650147"/>
                  <a:pt x="1864679" y="4639888"/>
                </a:cubicBezTo>
                <a:cubicBezTo>
                  <a:pt x="1877503" y="4614239"/>
                  <a:pt x="1890328" y="4588589"/>
                  <a:pt x="1905717" y="4568070"/>
                </a:cubicBezTo>
                <a:close/>
                <a:moveTo>
                  <a:pt x="2798300" y="4539856"/>
                </a:moveTo>
                <a:cubicBezTo>
                  <a:pt x="2800865" y="4542421"/>
                  <a:pt x="2803429" y="4542421"/>
                  <a:pt x="2805994" y="4547550"/>
                </a:cubicBezTo>
                <a:cubicBezTo>
                  <a:pt x="2805994" y="4552680"/>
                  <a:pt x="2803429" y="4557810"/>
                  <a:pt x="2803429" y="4562941"/>
                </a:cubicBezTo>
                <a:cubicBezTo>
                  <a:pt x="2800865" y="4552680"/>
                  <a:pt x="2800865" y="4544985"/>
                  <a:pt x="2798300" y="4539856"/>
                </a:cubicBezTo>
                <a:close/>
                <a:moveTo>
                  <a:pt x="4627067" y="4529597"/>
                </a:moveTo>
                <a:cubicBezTo>
                  <a:pt x="4639891" y="4532161"/>
                  <a:pt x="4650151" y="4537291"/>
                  <a:pt x="4662975" y="4537291"/>
                </a:cubicBezTo>
                <a:cubicBezTo>
                  <a:pt x="4668105" y="4557810"/>
                  <a:pt x="4673235" y="4583459"/>
                  <a:pt x="4678365" y="4609108"/>
                </a:cubicBezTo>
                <a:cubicBezTo>
                  <a:pt x="4680929" y="4627063"/>
                  <a:pt x="4693754" y="4647582"/>
                  <a:pt x="4691189" y="4662971"/>
                </a:cubicBezTo>
                <a:cubicBezTo>
                  <a:pt x="4688624" y="4680925"/>
                  <a:pt x="4670670" y="4680925"/>
                  <a:pt x="4668105" y="4698879"/>
                </a:cubicBezTo>
                <a:cubicBezTo>
                  <a:pt x="4660410" y="4698879"/>
                  <a:pt x="4662975" y="4688620"/>
                  <a:pt x="4657845" y="4688620"/>
                </a:cubicBezTo>
                <a:cubicBezTo>
                  <a:pt x="4660410" y="4670666"/>
                  <a:pt x="4675800" y="4665536"/>
                  <a:pt x="4673235" y="4647582"/>
                </a:cubicBezTo>
                <a:cubicBezTo>
                  <a:pt x="4662975" y="4652712"/>
                  <a:pt x="4657845" y="4660406"/>
                  <a:pt x="4655280" y="4670666"/>
                </a:cubicBezTo>
                <a:cubicBezTo>
                  <a:pt x="4650151" y="4670666"/>
                  <a:pt x="4652716" y="4668101"/>
                  <a:pt x="4652716" y="4665536"/>
                </a:cubicBezTo>
                <a:cubicBezTo>
                  <a:pt x="4647586" y="4665536"/>
                  <a:pt x="4650151" y="4670666"/>
                  <a:pt x="4645021" y="4670666"/>
                </a:cubicBezTo>
                <a:cubicBezTo>
                  <a:pt x="4639891" y="4657841"/>
                  <a:pt x="4629631" y="4650147"/>
                  <a:pt x="4624502" y="4642452"/>
                </a:cubicBezTo>
                <a:cubicBezTo>
                  <a:pt x="4621937" y="4642452"/>
                  <a:pt x="4621937" y="4645017"/>
                  <a:pt x="4621937" y="4645017"/>
                </a:cubicBezTo>
                <a:cubicBezTo>
                  <a:pt x="4619372" y="4639887"/>
                  <a:pt x="4627067" y="4634757"/>
                  <a:pt x="4627067" y="4629627"/>
                </a:cubicBezTo>
                <a:cubicBezTo>
                  <a:pt x="4616807" y="4627063"/>
                  <a:pt x="4611677" y="4637322"/>
                  <a:pt x="4609113" y="4642452"/>
                </a:cubicBezTo>
                <a:cubicBezTo>
                  <a:pt x="4603982" y="4639887"/>
                  <a:pt x="4609113" y="4629627"/>
                  <a:pt x="4601418" y="4632192"/>
                </a:cubicBezTo>
                <a:cubicBezTo>
                  <a:pt x="4598853" y="4637322"/>
                  <a:pt x="4601418" y="4650147"/>
                  <a:pt x="4601418" y="4657841"/>
                </a:cubicBezTo>
                <a:cubicBezTo>
                  <a:pt x="4593723" y="4652712"/>
                  <a:pt x="4591158" y="4645017"/>
                  <a:pt x="4580899" y="4647582"/>
                </a:cubicBezTo>
                <a:cubicBezTo>
                  <a:pt x="4580899" y="4657841"/>
                  <a:pt x="4588593" y="4655276"/>
                  <a:pt x="4596288" y="4657841"/>
                </a:cubicBezTo>
                <a:lnTo>
                  <a:pt x="4597418" y="4660553"/>
                </a:lnTo>
                <a:lnTo>
                  <a:pt x="4603022" y="4656881"/>
                </a:lnTo>
                <a:cubicBezTo>
                  <a:pt x="4605908" y="4657843"/>
                  <a:pt x="4607831" y="4661690"/>
                  <a:pt x="4606549" y="4668102"/>
                </a:cubicBezTo>
                <a:lnTo>
                  <a:pt x="4599967" y="4666671"/>
                </a:lnTo>
                <a:lnTo>
                  <a:pt x="4601097" y="4669384"/>
                </a:lnTo>
                <a:lnTo>
                  <a:pt x="4603052" y="4677205"/>
                </a:lnTo>
                <a:lnTo>
                  <a:pt x="4610717" y="4678362"/>
                </a:lnTo>
                <a:cubicBezTo>
                  <a:pt x="4615527" y="4680285"/>
                  <a:pt x="4619374" y="4683491"/>
                  <a:pt x="4621939" y="4688621"/>
                </a:cubicBezTo>
                <a:cubicBezTo>
                  <a:pt x="4620657" y="4689903"/>
                  <a:pt x="4615527" y="4688621"/>
                  <a:pt x="4610076" y="4687338"/>
                </a:cubicBezTo>
                <a:lnTo>
                  <a:pt x="4599293" y="4686335"/>
                </a:lnTo>
                <a:lnTo>
                  <a:pt x="4603617" y="4689087"/>
                </a:lnTo>
                <a:lnTo>
                  <a:pt x="4611999" y="4690865"/>
                </a:lnTo>
                <a:cubicBezTo>
                  <a:pt x="4616168" y="4691827"/>
                  <a:pt x="4620656" y="4692468"/>
                  <a:pt x="4624504" y="4691186"/>
                </a:cubicBezTo>
                <a:cubicBezTo>
                  <a:pt x="4619374" y="4693750"/>
                  <a:pt x="4611679" y="4696315"/>
                  <a:pt x="4609114" y="4698880"/>
                </a:cubicBezTo>
                <a:cubicBezTo>
                  <a:pt x="4624504" y="4698880"/>
                  <a:pt x="4629633" y="4704010"/>
                  <a:pt x="4639893" y="4704010"/>
                </a:cubicBezTo>
                <a:lnTo>
                  <a:pt x="4639893" y="4714270"/>
                </a:lnTo>
                <a:cubicBezTo>
                  <a:pt x="4632199" y="4714270"/>
                  <a:pt x="4627069" y="4711064"/>
                  <a:pt x="4621939" y="4707537"/>
                </a:cubicBezTo>
                <a:lnTo>
                  <a:pt x="4605321" y="4699525"/>
                </a:lnTo>
                <a:lnTo>
                  <a:pt x="4594044" y="4701444"/>
                </a:lnTo>
                <a:cubicBezTo>
                  <a:pt x="4588594" y="4701444"/>
                  <a:pt x="4583464" y="4701444"/>
                  <a:pt x="4580899" y="4704009"/>
                </a:cubicBezTo>
                <a:cubicBezTo>
                  <a:pt x="4584746" y="4710422"/>
                  <a:pt x="4589235" y="4712987"/>
                  <a:pt x="4594364" y="4714590"/>
                </a:cubicBezTo>
                <a:lnTo>
                  <a:pt x="4610878" y="4719177"/>
                </a:lnTo>
                <a:lnTo>
                  <a:pt x="4631556" y="4718117"/>
                </a:lnTo>
                <a:cubicBezTo>
                  <a:pt x="4639251" y="4718758"/>
                  <a:pt x="4646304" y="4720681"/>
                  <a:pt x="4652717" y="4724528"/>
                </a:cubicBezTo>
                <a:cubicBezTo>
                  <a:pt x="4650152" y="4729658"/>
                  <a:pt x="4642457" y="4729658"/>
                  <a:pt x="4639892" y="4734788"/>
                </a:cubicBezTo>
                <a:cubicBezTo>
                  <a:pt x="4637327" y="4747613"/>
                  <a:pt x="4627068" y="4768132"/>
                  <a:pt x="4634763" y="4778391"/>
                </a:cubicBezTo>
                <a:cubicBezTo>
                  <a:pt x="4650152" y="4770696"/>
                  <a:pt x="4657847" y="4750177"/>
                  <a:pt x="4650152" y="4732223"/>
                </a:cubicBezTo>
                <a:cubicBezTo>
                  <a:pt x="4657847" y="4732223"/>
                  <a:pt x="4657847" y="4737353"/>
                  <a:pt x="4660412" y="4739918"/>
                </a:cubicBezTo>
                <a:cubicBezTo>
                  <a:pt x="4660412" y="4737353"/>
                  <a:pt x="4665541" y="4739918"/>
                  <a:pt x="4665541" y="4737353"/>
                </a:cubicBezTo>
                <a:cubicBezTo>
                  <a:pt x="4680930" y="4747613"/>
                  <a:pt x="4691190" y="4763002"/>
                  <a:pt x="4701450" y="4780956"/>
                </a:cubicBezTo>
                <a:cubicBezTo>
                  <a:pt x="4693755" y="4786086"/>
                  <a:pt x="4696320" y="4801476"/>
                  <a:pt x="4701450" y="4804041"/>
                </a:cubicBezTo>
                <a:cubicBezTo>
                  <a:pt x="4698885" y="4806606"/>
                  <a:pt x="4683495" y="4796346"/>
                  <a:pt x="4673236" y="4801476"/>
                </a:cubicBezTo>
                <a:cubicBezTo>
                  <a:pt x="4675801" y="4809171"/>
                  <a:pt x="4683495" y="4811736"/>
                  <a:pt x="4691190" y="4811736"/>
                </a:cubicBezTo>
                <a:cubicBezTo>
                  <a:pt x="4686061" y="4821995"/>
                  <a:pt x="4688625" y="4824560"/>
                  <a:pt x="4688625" y="4834820"/>
                </a:cubicBezTo>
                <a:cubicBezTo>
                  <a:pt x="4698885" y="4842514"/>
                  <a:pt x="4704015" y="4845080"/>
                  <a:pt x="4709144" y="4852774"/>
                </a:cubicBezTo>
                <a:cubicBezTo>
                  <a:pt x="4711709" y="4850209"/>
                  <a:pt x="4716839" y="4850209"/>
                  <a:pt x="4716839" y="4847644"/>
                </a:cubicBezTo>
                <a:cubicBezTo>
                  <a:pt x="4719404" y="4850209"/>
                  <a:pt x="4719404" y="4857904"/>
                  <a:pt x="4719404" y="4863034"/>
                </a:cubicBezTo>
                <a:cubicBezTo>
                  <a:pt x="4716839" y="4863034"/>
                  <a:pt x="4716839" y="4865598"/>
                  <a:pt x="4714274" y="4865598"/>
                </a:cubicBezTo>
                <a:cubicBezTo>
                  <a:pt x="4709144" y="4860469"/>
                  <a:pt x="4704015" y="4857904"/>
                  <a:pt x="4696320" y="4857904"/>
                </a:cubicBezTo>
                <a:cubicBezTo>
                  <a:pt x="4693755" y="4857904"/>
                  <a:pt x="4691190" y="4860469"/>
                  <a:pt x="4691190" y="4865598"/>
                </a:cubicBezTo>
                <a:cubicBezTo>
                  <a:pt x="4683495" y="4863034"/>
                  <a:pt x="4678366" y="4857904"/>
                  <a:pt x="4670671" y="4863034"/>
                </a:cubicBezTo>
                <a:cubicBezTo>
                  <a:pt x="4675801" y="4868163"/>
                  <a:pt x="4670671" y="4873293"/>
                  <a:pt x="4673236" y="4875858"/>
                </a:cubicBezTo>
                <a:cubicBezTo>
                  <a:pt x="4680930" y="4880988"/>
                  <a:pt x="4691190" y="4880988"/>
                  <a:pt x="4701450" y="4883553"/>
                </a:cubicBezTo>
                <a:cubicBezTo>
                  <a:pt x="4701450" y="4888683"/>
                  <a:pt x="4696320" y="4888683"/>
                  <a:pt x="4696320" y="4893812"/>
                </a:cubicBezTo>
                <a:cubicBezTo>
                  <a:pt x="4698885" y="4906637"/>
                  <a:pt x="4714274" y="4904072"/>
                  <a:pt x="4716839" y="4893812"/>
                </a:cubicBezTo>
                <a:cubicBezTo>
                  <a:pt x="4727099" y="4904072"/>
                  <a:pt x="4732228" y="4945110"/>
                  <a:pt x="4719404" y="4957935"/>
                </a:cubicBezTo>
                <a:cubicBezTo>
                  <a:pt x="4716839" y="4963064"/>
                  <a:pt x="4721969" y="4960500"/>
                  <a:pt x="4721969" y="4965629"/>
                </a:cubicBezTo>
                <a:cubicBezTo>
                  <a:pt x="4719404" y="4978454"/>
                  <a:pt x="4721969" y="4988713"/>
                  <a:pt x="4716839" y="4996408"/>
                </a:cubicBezTo>
                <a:cubicBezTo>
                  <a:pt x="4714274" y="5019492"/>
                  <a:pt x="4709144" y="5052836"/>
                  <a:pt x="4696320" y="5068225"/>
                </a:cubicBezTo>
                <a:cubicBezTo>
                  <a:pt x="4691190" y="5052836"/>
                  <a:pt x="4693755" y="5034881"/>
                  <a:pt x="4691190" y="5019492"/>
                </a:cubicBezTo>
                <a:cubicBezTo>
                  <a:pt x="4688625" y="5006667"/>
                  <a:pt x="4675801" y="4993843"/>
                  <a:pt x="4686061" y="4983584"/>
                </a:cubicBezTo>
                <a:cubicBezTo>
                  <a:pt x="4680930" y="4975889"/>
                  <a:pt x="4678366" y="4975889"/>
                  <a:pt x="4678366" y="4968194"/>
                </a:cubicBezTo>
                <a:cubicBezTo>
                  <a:pt x="4686061" y="4963064"/>
                  <a:pt x="4696320" y="4957935"/>
                  <a:pt x="4696320" y="4947675"/>
                </a:cubicBezTo>
                <a:cubicBezTo>
                  <a:pt x="4693755" y="4942545"/>
                  <a:pt x="4686061" y="4945110"/>
                  <a:pt x="4680930" y="4945110"/>
                </a:cubicBezTo>
                <a:cubicBezTo>
                  <a:pt x="4680930" y="4937415"/>
                  <a:pt x="4678366" y="4934851"/>
                  <a:pt x="4678366" y="4927156"/>
                </a:cubicBezTo>
                <a:lnTo>
                  <a:pt x="4675533" y="4929989"/>
                </a:lnTo>
                <a:lnTo>
                  <a:pt x="4675800" y="4930682"/>
                </a:lnTo>
                <a:cubicBezTo>
                  <a:pt x="4677082" y="4939979"/>
                  <a:pt x="4675800" y="4948957"/>
                  <a:pt x="4670670" y="4955369"/>
                </a:cubicBezTo>
                <a:cubicBezTo>
                  <a:pt x="4668105" y="4947674"/>
                  <a:pt x="4662975" y="4945109"/>
                  <a:pt x="4657845" y="4939980"/>
                </a:cubicBezTo>
                <a:cubicBezTo>
                  <a:pt x="4655280" y="4937415"/>
                  <a:pt x="4657845" y="4927155"/>
                  <a:pt x="4647586" y="4927155"/>
                </a:cubicBezTo>
                <a:cubicBezTo>
                  <a:pt x="4642456" y="4911766"/>
                  <a:pt x="4645021" y="4888682"/>
                  <a:pt x="4639891" y="4875857"/>
                </a:cubicBezTo>
                <a:cubicBezTo>
                  <a:pt x="4639891" y="4868162"/>
                  <a:pt x="4642456" y="4863033"/>
                  <a:pt x="4637326" y="4860468"/>
                </a:cubicBezTo>
                <a:cubicBezTo>
                  <a:pt x="4632196" y="4857903"/>
                  <a:pt x="4634761" y="4863033"/>
                  <a:pt x="4634761" y="4865597"/>
                </a:cubicBezTo>
                <a:cubicBezTo>
                  <a:pt x="4629631" y="4860468"/>
                  <a:pt x="4629631" y="4852773"/>
                  <a:pt x="4627067" y="4847643"/>
                </a:cubicBezTo>
                <a:cubicBezTo>
                  <a:pt x="4629631" y="4845079"/>
                  <a:pt x="4634761" y="4847643"/>
                  <a:pt x="4637326" y="4845079"/>
                </a:cubicBezTo>
                <a:cubicBezTo>
                  <a:pt x="4637326" y="4834819"/>
                  <a:pt x="4629631" y="4842514"/>
                  <a:pt x="4624502" y="4842514"/>
                </a:cubicBezTo>
                <a:cubicBezTo>
                  <a:pt x="4619372" y="4832254"/>
                  <a:pt x="4634761" y="4834819"/>
                  <a:pt x="4634761" y="4824559"/>
                </a:cubicBezTo>
                <a:cubicBezTo>
                  <a:pt x="4629631" y="4819430"/>
                  <a:pt x="4627067" y="4829689"/>
                  <a:pt x="4624502" y="4824559"/>
                </a:cubicBezTo>
                <a:cubicBezTo>
                  <a:pt x="4627067" y="4819430"/>
                  <a:pt x="4629631" y="4811735"/>
                  <a:pt x="4627067" y="4809170"/>
                </a:cubicBezTo>
                <a:cubicBezTo>
                  <a:pt x="4619372" y="4806605"/>
                  <a:pt x="4621937" y="4816865"/>
                  <a:pt x="4616807" y="4816865"/>
                </a:cubicBezTo>
                <a:cubicBezTo>
                  <a:pt x="4609113" y="4811735"/>
                  <a:pt x="4609113" y="4804040"/>
                  <a:pt x="4601418" y="4801475"/>
                </a:cubicBezTo>
                <a:cubicBezTo>
                  <a:pt x="4598853" y="4806605"/>
                  <a:pt x="4601418" y="4811735"/>
                  <a:pt x="4603982" y="4814300"/>
                </a:cubicBezTo>
                <a:cubicBezTo>
                  <a:pt x="4598853" y="4816865"/>
                  <a:pt x="4593723" y="4811735"/>
                  <a:pt x="4588593" y="4811735"/>
                </a:cubicBezTo>
                <a:cubicBezTo>
                  <a:pt x="4583464" y="4816865"/>
                  <a:pt x="4596288" y="4819430"/>
                  <a:pt x="4591158" y="4824559"/>
                </a:cubicBezTo>
                <a:cubicBezTo>
                  <a:pt x="4598853" y="4832254"/>
                  <a:pt x="4606547" y="4839949"/>
                  <a:pt x="4616807" y="4842514"/>
                </a:cubicBezTo>
                <a:cubicBezTo>
                  <a:pt x="4621937" y="4860468"/>
                  <a:pt x="4627067" y="4868162"/>
                  <a:pt x="4634761" y="4880987"/>
                </a:cubicBezTo>
                <a:cubicBezTo>
                  <a:pt x="4634761" y="4906636"/>
                  <a:pt x="4639891" y="4924590"/>
                  <a:pt x="4642456" y="4947674"/>
                </a:cubicBezTo>
                <a:lnTo>
                  <a:pt x="4637328" y="4947674"/>
                </a:lnTo>
                <a:lnTo>
                  <a:pt x="4632196" y="4947674"/>
                </a:lnTo>
                <a:cubicBezTo>
                  <a:pt x="4637326" y="4937415"/>
                  <a:pt x="4627067" y="4934850"/>
                  <a:pt x="4619372" y="4932285"/>
                </a:cubicBezTo>
                <a:cubicBezTo>
                  <a:pt x="4614242" y="4937415"/>
                  <a:pt x="4614242" y="4945109"/>
                  <a:pt x="4616807" y="4952804"/>
                </a:cubicBezTo>
                <a:cubicBezTo>
                  <a:pt x="4609113" y="4950239"/>
                  <a:pt x="4606547" y="4945109"/>
                  <a:pt x="4598853" y="4945109"/>
                </a:cubicBezTo>
                <a:cubicBezTo>
                  <a:pt x="4601418" y="4952804"/>
                  <a:pt x="4606547" y="4955369"/>
                  <a:pt x="4611677" y="4957934"/>
                </a:cubicBezTo>
                <a:cubicBezTo>
                  <a:pt x="4609113" y="4963063"/>
                  <a:pt x="4603982" y="4963063"/>
                  <a:pt x="4603982" y="4965628"/>
                </a:cubicBezTo>
                <a:cubicBezTo>
                  <a:pt x="4609113" y="4975888"/>
                  <a:pt x="4629631" y="4970758"/>
                  <a:pt x="4634761" y="4978453"/>
                </a:cubicBezTo>
                <a:lnTo>
                  <a:pt x="4635641" y="4984999"/>
                </a:lnTo>
                <a:lnTo>
                  <a:pt x="4637328" y="4947674"/>
                </a:lnTo>
                <a:cubicBezTo>
                  <a:pt x="4639893" y="4952803"/>
                  <a:pt x="4645023" y="4955368"/>
                  <a:pt x="4639893" y="4960498"/>
                </a:cubicBezTo>
                <a:cubicBezTo>
                  <a:pt x="4642457" y="4963063"/>
                  <a:pt x="4652717" y="4963063"/>
                  <a:pt x="4655282" y="4963063"/>
                </a:cubicBezTo>
                <a:cubicBezTo>
                  <a:pt x="4655282" y="4965628"/>
                  <a:pt x="4647588" y="4970759"/>
                  <a:pt x="4647588" y="4975888"/>
                </a:cubicBezTo>
                <a:cubicBezTo>
                  <a:pt x="4655282" y="4975888"/>
                  <a:pt x="4662977" y="4983583"/>
                  <a:pt x="4670671" y="4986148"/>
                </a:cubicBezTo>
                <a:cubicBezTo>
                  <a:pt x="4675801" y="5016927"/>
                  <a:pt x="4683496" y="5047705"/>
                  <a:pt x="4686061" y="5078484"/>
                </a:cubicBezTo>
                <a:cubicBezTo>
                  <a:pt x="4679649" y="5074637"/>
                  <a:pt x="4671313" y="5071431"/>
                  <a:pt x="4662977" y="5068866"/>
                </a:cubicBezTo>
                <a:lnTo>
                  <a:pt x="4642270" y="5063690"/>
                </a:lnTo>
                <a:lnTo>
                  <a:pt x="4642381" y="5066397"/>
                </a:lnTo>
                <a:lnTo>
                  <a:pt x="4665862" y="5073353"/>
                </a:lnTo>
                <a:cubicBezTo>
                  <a:pt x="4674519" y="5076560"/>
                  <a:pt x="4682214" y="5081049"/>
                  <a:pt x="4686061" y="5088744"/>
                </a:cubicBezTo>
                <a:cubicBezTo>
                  <a:pt x="4678366" y="5119523"/>
                  <a:pt x="4678366" y="5155431"/>
                  <a:pt x="4665542" y="5178515"/>
                </a:cubicBezTo>
                <a:lnTo>
                  <a:pt x="4664292" y="5175958"/>
                </a:lnTo>
                <a:lnTo>
                  <a:pt x="4665220" y="5180759"/>
                </a:lnTo>
                <a:lnTo>
                  <a:pt x="4670199" y="5213856"/>
                </a:lnTo>
                <a:lnTo>
                  <a:pt x="4675481" y="5186530"/>
                </a:lnTo>
                <a:cubicBezTo>
                  <a:pt x="4679008" y="5173385"/>
                  <a:pt x="4683496" y="5160561"/>
                  <a:pt x="4688626" y="5150301"/>
                </a:cubicBezTo>
                <a:cubicBezTo>
                  <a:pt x="4691191" y="5150301"/>
                  <a:pt x="4691191" y="5152866"/>
                  <a:pt x="4693756" y="5152866"/>
                </a:cubicBezTo>
                <a:cubicBezTo>
                  <a:pt x="4696321" y="5181079"/>
                  <a:pt x="4709145" y="5216988"/>
                  <a:pt x="4698886" y="5237507"/>
                </a:cubicBezTo>
                <a:cubicBezTo>
                  <a:pt x="4698886" y="5242637"/>
                  <a:pt x="4704015" y="5242637"/>
                  <a:pt x="4704015" y="5247767"/>
                </a:cubicBezTo>
                <a:cubicBezTo>
                  <a:pt x="4701450" y="5263156"/>
                  <a:pt x="4709145" y="5278545"/>
                  <a:pt x="4709145" y="5293935"/>
                </a:cubicBezTo>
                <a:cubicBezTo>
                  <a:pt x="4701450" y="5306759"/>
                  <a:pt x="4698886" y="5319584"/>
                  <a:pt x="4701450" y="5337538"/>
                </a:cubicBezTo>
                <a:cubicBezTo>
                  <a:pt x="4698886" y="5342668"/>
                  <a:pt x="4691191" y="5342668"/>
                  <a:pt x="4693756" y="5350362"/>
                </a:cubicBezTo>
                <a:cubicBezTo>
                  <a:pt x="4688626" y="5332408"/>
                  <a:pt x="4678367" y="5311889"/>
                  <a:pt x="4680931" y="5291370"/>
                </a:cubicBezTo>
                <a:cubicBezTo>
                  <a:pt x="4680931" y="5288805"/>
                  <a:pt x="4683496" y="5283675"/>
                  <a:pt x="4683496" y="5281110"/>
                </a:cubicBezTo>
                <a:cubicBezTo>
                  <a:pt x="4680931" y="5265721"/>
                  <a:pt x="4673237" y="5255461"/>
                  <a:pt x="4673237" y="5242637"/>
                </a:cubicBezTo>
                <a:cubicBezTo>
                  <a:pt x="4678367" y="5237507"/>
                  <a:pt x="4686061" y="5242637"/>
                  <a:pt x="4688626" y="5237507"/>
                </a:cubicBezTo>
                <a:cubicBezTo>
                  <a:pt x="4686061" y="5232377"/>
                  <a:pt x="4680931" y="5232377"/>
                  <a:pt x="4678367" y="5234942"/>
                </a:cubicBezTo>
                <a:cubicBezTo>
                  <a:pt x="4680931" y="5227247"/>
                  <a:pt x="4701450" y="5229813"/>
                  <a:pt x="4693756" y="5216988"/>
                </a:cubicBezTo>
                <a:cubicBezTo>
                  <a:pt x="4688626" y="5219553"/>
                  <a:pt x="4683496" y="5224682"/>
                  <a:pt x="4680931" y="5227247"/>
                </a:cubicBezTo>
                <a:cubicBezTo>
                  <a:pt x="4678367" y="5222118"/>
                  <a:pt x="4673237" y="5222118"/>
                  <a:pt x="4668106" y="5224682"/>
                </a:cubicBezTo>
                <a:lnTo>
                  <a:pt x="4669775" y="5216047"/>
                </a:lnTo>
                <a:lnTo>
                  <a:pt x="4658166" y="5203843"/>
                </a:lnTo>
                <a:cubicBezTo>
                  <a:pt x="4653999" y="5199034"/>
                  <a:pt x="4650151" y="5193904"/>
                  <a:pt x="4647586" y="5188774"/>
                </a:cubicBezTo>
                <a:cubicBezTo>
                  <a:pt x="4637326" y="5199034"/>
                  <a:pt x="4657845" y="5206728"/>
                  <a:pt x="4662975" y="5214423"/>
                </a:cubicBezTo>
                <a:cubicBezTo>
                  <a:pt x="4668105" y="5229813"/>
                  <a:pt x="4668105" y="5252896"/>
                  <a:pt x="4665540" y="5270851"/>
                </a:cubicBezTo>
                <a:cubicBezTo>
                  <a:pt x="4660410" y="5270851"/>
                  <a:pt x="4657845" y="5265721"/>
                  <a:pt x="4655280" y="5265721"/>
                </a:cubicBezTo>
                <a:cubicBezTo>
                  <a:pt x="4650151" y="5265721"/>
                  <a:pt x="4650151" y="5270851"/>
                  <a:pt x="4645021" y="5270851"/>
                </a:cubicBezTo>
                <a:cubicBezTo>
                  <a:pt x="4645021" y="5281110"/>
                  <a:pt x="4647586" y="5283675"/>
                  <a:pt x="4650151" y="5288805"/>
                </a:cubicBezTo>
                <a:cubicBezTo>
                  <a:pt x="4647586" y="5293935"/>
                  <a:pt x="4642456" y="5293935"/>
                  <a:pt x="4642456" y="5299065"/>
                </a:cubicBezTo>
                <a:cubicBezTo>
                  <a:pt x="4645021" y="5306759"/>
                  <a:pt x="4652716" y="5306759"/>
                  <a:pt x="4660410" y="5309324"/>
                </a:cubicBezTo>
                <a:cubicBezTo>
                  <a:pt x="4657845" y="5334973"/>
                  <a:pt x="4665540" y="5365752"/>
                  <a:pt x="4662975" y="5393966"/>
                </a:cubicBezTo>
                <a:cubicBezTo>
                  <a:pt x="4660410" y="5411920"/>
                  <a:pt x="4650151" y="5427309"/>
                  <a:pt x="4647586" y="5442698"/>
                </a:cubicBezTo>
                <a:cubicBezTo>
                  <a:pt x="4642456" y="5440134"/>
                  <a:pt x="4645021" y="5435004"/>
                  <a:pt x="4639891" y="5435004"/>
                </a:cubicBezTo>
                <a:cubicBezTo>
                  <a:pt x="4632196" y="5435004"/>
                  <a:pt x="4629631" y="5440134"/>
                  <a:pt x="4627067" y="5442698"/>
                </a:cubicBezTo>
                <a:cubicBezTo>
                  <a:pt x="4624502" y="5435004"/>
                  <a:pt x="4629631" y="5424744"/>
                  <a:pt x="4629631" y="5417049"/>
                </a:cubicBezTo>
                <a:cubicBezTo>
                  <a:pt x="4616807" y="5424744"/>
                  <a:pt x="4619372" y="5445263"/>
                  <a:pt x="4614242" y="5460653"/>
                </a:cubicBezTo>
                <a:cubicBezTo>
                  <a:pt x="4609113" y="5458088"/>
                  <a:pt x="4606547" y="5455523"/>
                  <a:pt x="4601418" y="5455523"/>
                </a:cubicBezTo>
                <a:lnTo>
                  <a:pt x="4601418" y="5459796"/>
                </a:lnTo>
                <a:lnTo>
                  <a:pt x="4603984" y="5463218"/>
                </a:lnTo>
                <a:lnTo>
                  <a:pt x="4601418" y="5461721"/>
                </a:lnTo>
                <a:lnTo>
                  <a:pt x="4601418" y="5465783"/>
                </a:lnTo>
                <a:cubicBezTo>
                  <a:pt x="4598853" y="5463218"/>
                  <a:pt x="4593723" y="5455523"/>
                  <a:pt x="4591158" y="5458088"/>
                </a:cubicBezTo>
                <a:cubicBezTo>
                  <a:pt x="4601418" y="5432439"/>
                  <a:pt x="4609113" y="5373446"/>
                  <a:pt x="4583464" y="5355492"/>
                </a:cubicBezTo>
                <a:cubicBezTo>
                  <a:pt x="4565509" y="5365752"/>
                  <a:pt x="4557815" y="5386271"/>
                  <a:pt x="4550120" y="5406790"/>
                </a:cubicBezTo>
                <a:cubicBezTo>
                  <a:pt x="4544990" y="5396531"/>
                  <a:pt x="4532166" y="5396531"/>
                  <a:pt x="4524471" y="5391400"/>
                </a:cubicBezTo>
                <a:cubicBezTo>
                  <a:pt x="4539860" y="5388836"/>
                  <a:pt x="4552685" y="5383706"/>
                  <a:pt x="4557815" y="5370882"/>
                </a:cubicBezTo>
                <a:cubicBezTo>
                  <a:pt x="4550120" y="5365752"/>
                  <a:pt x="4534730" y="5370882"/>
                  <a:pt x="4527036" y="5373446"/>
                </a:cubicBezTo>
                <a:cubicBezTo>
                  <a:pt x="4521906" y="5376011"/>
                  <a:pt x="4516776" y="5383706"/>
                  <a:pt x="4514211" y="5378576"/>
                </a:cubicBezTo>
                <a:cubicBezTo>
                  <a:pt x="4514211" y="5373446"/>
                  <a:pt x="4519341" y="5345233"/>
                  <a:pt x="4509081" y="5340103"/>
                </a:cubicBezTo>
                <a:cubicBezTo>
                  <a:pt x="4501387" y="5342668"/>
                  <a:pt x="4498822" y="5347797"/>
                  <a:pt x="4498822" y="5355492"/>
                </a:cubicBezTo>
                <a:cubicBezTo>
                  <a:pt x="4493692" y="5311889"/>
                  <a:pt x="4483433" y="5263156"/>
                  <a:pt x="4470608" y="5222118"/>
                </a:cubicBezTo>
                <a:cubicBezTo>
                  <a:pt x="4480868" y="5222118"/>
                  <a:pt x="4480868" y="5214423"/>
                  <a:pt x="4488562" y="5211858"/>
                </a:cubicBezTo>
                <a:cubicBezTo>
                  <a:pt x="4493692" y="5214423"/>
                  <a:pt x="4496257" y="5219553"/>
                  <a:pt x="4501387" y="5222118"/>
                </a:cubicBezTo>
                <a:cubicBezTo>
                  <a:pt x="4509081" y="5214423"/>
                  <a:pt x="4514211" y="5196469"/>
                  <a:pt x="4511647" y="5186209"/>
                </a:cubicBezTo>
                <a:cubicBezTo>
                  <a:pt x="4537295" y="5181079"/>
                  <a:pt x="4544990" y="5160560"/>
                  <a:pt x="4555250" y="5142606"/>
                </a:cubicBezTo>
                <a:cubicBezTo>
                  <a:pt x="4550120" y="5127217"/>
                  <a:pt x="4532166" y="5140041"/>
                  <a:pt x="4524471" y="5145171"/>
                </a:cubicBezTo>
                <a:cubicBezTo>
                  <a:pt x="4521906" y="5142606"/>
                  <a:pt x="4516776" y="5140041"/>
                  <a:pt x="4511647" y="5142606"/>
                </a:cubicBezTo>
                <a:cubicBezTo>
                  <a:pt x="4509081" y="5127217"/>
                  <a:pt x="4491127" y="5122087"/>
                  <a:pt x="4488562" y="5137476"/>
                </a:cubicBezTo>
                <a:cubicBezTo>
                  <a:pt x="4480868" y="5134911"/>
                  <a:pt x="4488562" y="5129781"/>
                  <a:pt x="4483433" y="5129781"/>
                </a:cubicBezTo>
                <a:cubicBezTo>
                  <a:pt x="4475738" y="5132347"/>
                  <a:pt x="4470608" y="5137476"/>
                  <a:pt x="4468043" y="5145171"/>
                </a:cubicBezTo>
                <a:cubicBezTo>
                  <a:pt x="4462913" y="5142606"/>
                  <a:pt x="4462913" y="5134911"/>
                  <a:pt x="4457784" y="5134911"/>
                </a:cubicBezTo>
                <a:cubicBezTo>
                  <a:pt x="4450089" y="5147736"/>
                  <a:pt x="4462913" y="5157995"/>
                  <a:pt x="4465478" y="5168255"/>
                </a:cubicBezTo>
                <a:cubicBezTo>
                  <a:pt x="4460349" y="5168255"/>
                  <a:pt x="4460349" y="5163125"/>
                  <a:pt x="4455219" y="5165690"/>
                </a:cubicBezTo>
                <a:cubicBezTo>
                  <a:pt x="4442394" y="5122087"/>
                  <a:pt x="4450089" y="5057964"/>
                  <a:pt x="4450089" y="5022056"/>
                </a:cubicBezTo>
                <a:cubicBezTo>
                  <a:pt x="4462913" y="5016926"/>
                  <a:pt x="4468043" y="5009232"/>
                  <a:pt x="4480868" y="5011797"/>
                </a:cubicBezTo>
                <a:cubicBezTo>
                  <a:pt x="4491127" y="5014361"/>
                  <a:pt x="4493692" y="5024621"/>
                  <a:pt x="4524471" y="5029751"/>
                </a:cubicBezTo>
                <a:cubicBezTo>
                  <a:pt x="4527036" y="5027186"/>
                  <a:pt x="4529601" y="5027186"/>
                  <a:pt x="4529601" y="5024621"/>
                </a:cubicBezTo>
                <a:cubicBezTo>
                  <a:pt x="4524471" y="5014361"/>
                  <a:pt x="4506517" y="5014361"/>
                  <a:pt x="4501387" y="5004102"/>
                </a:cubicBezTo>
                <a:cubicBezTo>
                  <a:pt x="4521906" y="5009232"/>
                  <a:pt x="4527036" y="4998972"/>
                  <a:pt x="4537295" y="4991277"/>
                </a:cubicBezTo>
                <a:cubicBezTo>
                  <a:pt x="4552685" y="4978453"/>
                  <a:pt x="4565509" y="4973323"/>
                  <a:pt x="4568074" y="4955369"/>
                </a:cubicBezTo>
                <a:cubicBezTo>
                  <a:pt x="4568074" y="4945109"/>
                  <a:pt x="4550120" y="4955369"/>
                  <a:pt x="4552685" y="4945109"/>
                </a:cubicBezTo>
                <a:cubicBezTo>
                  <a:pt x="4516776" y="4950239"/>
                  <a:pt x="4509081" y="4981018"/>
                  <a:pt x="4483433" y="4993842"/>
                </a:cubicBezTo>
                <a:cubicBezTo>
                  <a:pt x="4480868" y="4983583"/>
                  <a:pt x="4491127" y="4955369"/>
                  <a:pt x="4478303" y="4947674"/>
                </a:cubicBezTo>
                <a:cubicBezTo>
                  <a:pt x="4498822" y="4880987"/>
                  <a:pt x="4503952" y="4796345"/>
                  <a:pt x="4544990" y="4750177"/>
                </a:cubicBezTo>
                <a:cubicBezTo>
                  <a:pt x="4542425" y="4745048"/>
                  <a:pt x="4542425" y="4739918"/>
                  <a:pt x="4534730" y="4739918"/>
                </a:cubicBezTo>
                <a:cubicBezTo>
                  <a:pt x="4547555" y="4683490"/>
                  <a:pt x="4565509" y="4637322"/>
                  <a:pt x="4596288" y="4601414"/>
                </a:cubicBezTo>
                <a:cubicBezTo>
                  <a:pt x="4603982" y="4598849"/>
                  <a:pt x="4614242" y="4596284"/>
                  <a:pt x="4616807" y="4588589"/>
                </a:cubicBezTo>
                <a:cubicBezTo>
                  <a:pt x="4614242" y="4578330"/>
                  <a:pt x="4603982" y="4578330"/>
                  <a:pt x="4596288" y="4580895"/>
                </a:cubicBezTo>
                <a:cubicBezTo>
                  <a:pt x="4601418" y="4568070"/>
                  <a:pt x="4606547" y="4560375"/>
                  <a:pt x="4609113" y="4547551"/>
                </a:cubicBezTo>
                <a:cubicBezTo>
                  <a:pt x="4616807" y="4544986"/>
                  <a:pt x="4627067" y="4542421"/>
                  <a:pt x="4627067" y="4529597"/>
                </a:cubicBezTo>
                <a:close/>
                <a:moveTo>
                  <a:pt x="3821690" y="4478299"/>
                </a:moveTo>
                <a:cubicBezTo>
                  <a:pt x="3765263" y="4480864"/>
                  <a:pt x="3719094" y="4532162"/>
                  <a:pt x="3683186" y="4580895"/>
                </a:cubicBezTo>
                <a:lnTo>
                  <a:pt x="3690881" y="4591154"/>
                </a:lnTo>
                <a:cubicBezTo>
                  <a:pt x="3693446" y="4588590"/>
                  <a:pt x="3696011" y="4588590"/>
                  <a:pt x="3698576" y="4586024"/>
                </a:cubicBezTo>
                <a:cubicBezTo>
                  <a:pt x="3690881" y="4596285"/>
                  <a:pt x="3683186" y="4606545"/>
                  <a:pt x="3678056" y="4616804"/>
                </a:cubicBezTo>
                <a:lnTo>
                  <a:pt x="3683186" y="4619369"/>
                </a:lnTo>
                <a:cubicBezTo>
                  <a:pt x="3649842" y="4650148"/>
                  <a:pt x="3621629" y="4688621"/>
                  <a:pt x="3601110" y="4721965"/>
                </a:cubicBezTo>
                <a:lnTo>
                  <a:pt x="3611369" y="4729660"/>
                </a:lnTo>
                <a:cubicBezTo>
                  <a:pt x="3672927" y="4673232"/>
                  <a:pt x="3737049" y="4611674"/>
                  <a:pt x="3780652" y="4565505"/>
                </a:cubicBezTo>
                <a:lnTo>
                  <a:pt x="3772957" y="4555246"/>
                </a:lnTo>
                <a:cubicBezTo>
                  <a:pt x="3767828" y="4557811"/>
                  <a:pt x="3762698" y="4560376"/>
                  <a:pt x="3757568" y="4562941"/>
                </a:cubicBezTo>
                <a:cubicBezTo>
                  <a:pt x="3767828" y="4555246"/>
                  <a:pt x="3778087" y="4547551"/>
                  <a:pt x="3788347" y="4539856"/>
                </a:cubicBezTo>
                <a:lnTo>
                  <a:pt x="3783217" y="4529597"/>
                </a:lnTo>
                <a:cubicBezTo>
                  <a:pt x="3778087" y="4532162"/>
                  <a:pt x="3770392" y="4532162"/>
                  <a:pt x="3765263" y="4534727"/>
                </a:cubicBezTo>
                <a:cubicBezTo>
                  <a:pt x="3783217" y="4516772"/>
                  <a:pt x="3803736" y="4501383"/>
                  <a:pt x="3824255" y="4491124"/>
                </a:cubicBezTo>
                <a:close/>
                <a:moveTo>
                  <a:pt x="4634763" y="4473169"/>
                </a:moveTo>
                <a:cubicBezTo>
                  <a:pt x="4639893" y="4475733"/>
                  <a:pt x="4639893" y="4485993"/>
                  <a:pt x="4639893" y="4491123"/>
                </a:cubicBezTo>
                <a:cubicBezTo>
                  <a:pt x="4629633" y="4493689"/>
                  <a:pt x="4629633" y="4506513"/>
                  <a:pt x="4616809" y="4506513"/>
                </a:cubicBezTo>
                <a:cubicBezTo>
                  <a:pt x="4619374" y="4501383"/>
                  <a:pt x="4624503" y="4501383"/>
                  <a:pt x="4627069" y="4496254"/>
                </a:cubicBezTo>
                <a:cubicBezTo>
                  <a:pt x="4627069" y="4491123"/>
                  <a:pt x="4624503" y="4491123"/>
                  <a:pt x="4621939" y="4491123"/>
                </a:cubicBezTo>
                <a:cubicBezTo>
                  <a:pt x="4624503" y="4483428"/>
                  <a:pt x="4632198" y="4480863"/>
                  <a:pt x="4634763" y="4473169"/>
                </a:cubicBezTo>
                <a:close/>
                <a:moveTo>
                  <a:pt x="4601419" y="4462910"/>
                </a:moveTo>
                <a:cubicBezTo>
                  <a:pt x="4601419" y="4468039"/>
                  <a:pt x="4596290" y="4470604"/>
                  <a:pt x="4593725" y="4470604"/>
                </a:cubicBezTo>
                <a:cubicBezTo>
                  <a:pt x="4596290" y="4468039"/>
                  <a:pt x="4596290" y="4462910"/>
                  <a:pt x="4601419" y="4462910"/>
                </a:cubicBezTo>
                <a:close/>
                <a:moveTo>
                  <a:pt x="3837721" y="4429886"/>
                </a:moveTo>
                <a:cubicBezTo>
                  <a:pt x="3844133" y="4430848"/>
                  <a:pt x="3849904" y="4433413"/>
                  <a:pt x="3855034" y="4437261"/>
                </a:cubicBezTo>
                <a:cubicBezTo>
                  <a:pt x="3862729" y="4444955"/>
                  <a:pt x="3867858" y="4460345"/>
                  <a:pt x="3867858" y="4475734"/>
                </a:cubicBezTo>
                <a:cubicBezTo>
                  <a:pt x="3849904" y="4483429"/>
                  <a:pt x="3837080" y="4493688"/>
                  <a:pt x="3829385" y="4511643"/>
                </a:cubicBezTo>
                <a:cubicBezTo>
                  <a:pt x="3822973" y="4523185"/>
                  <a:pt x="3820409" y="4537933"/>
                  <a:pt x="3821370" y="4553002"/>
                </a:cubicBezTo>
                <a:lnTo>
                  <a:pt x="3833870" y="4594160"/>
                </a:lnTo>
                <a:lnTo>
                  <a:pt x="3832116" y="4598685"/>
                </a:lnTo>
                <a:lnTo>
                  <a:pt x="3824255" y="4606545"/>
                </a:lnTo>
                <a:cubicBezTo>
                  <a:pt x="3811431" y="4621934"/>
                  <a:pt x="3796041" y="4634758"/>
                  <a:pt x="3793477" y="4665537"/>
                </a:cubicBezTo>
                <a:cubicBezTo>
                  <a:pt x="3778087" y="4673232"/>
                  <a:pt x="3757568" y="4678362"/>
                  <a:pt x="3739614" y="4683492"/>
                </a:cubicBezTo>
                <a:cubicBezTo>
                  <a:pt x="3698576" y="4691186"/>
                  <a:pt x="3657537" y="4701446"/>
                  <a:pt x="3642148" y="4737354"/>
                </a:cubicBezTo>
                <a:lnTo>
                  <a:pt x="3634453" y="4752744"/>
                </a:lnTo>
                <a:lnTo>
                  <a:pt x="3649842" y="4745049"/>
                </a:lnTo>
                <a:cubicBezTo>
                  <a:pt x="3706270" y="4716835"/>
                  <a:pt x="3778087" y="4691186"/>
                  <a:pt x="3839645" y="4678362"/>
                </a:cubicBezTo>
                <a:cubicBezTo>
                  <a:pt x="3826820" y="4706575"/>
                  <a:pt x="3831950" y="4727095"/>
                  <a:pt x="3839645" y="4747614"/>
                </a:cubicBezTo>
                <a:cubicBezTo>
                  <a:pt x="3711400" y="4750178"/>
                  <a:pt x="3639583" y="4793782"/>
                  <a:pt x="3603674" y="4893813"/>
                </a:cubicBezTo>
                <a:lnTo>
                  <a:pt x="3595980" y="4911767"/>
                </a:lnTo>
                <a:lnTo>
                  <a:pt x="3613934" y="4898942"/>
                </a:lnTo>
                <a:cubicBezTo>
                  <a:pt x="3644713" y="4875858"/>
                  <a:pt x="3665232" y="4850210"/>
                  <a:pt x="3678056" y="4816866"/>
                </a:cubicBezTo>
                <a:cubicBezTo>
                  <a:pt x="3688316" y="4814301"/>
                  <a:pt x="3703705" y="4816866"/>
                  <a:pt x="3716530" y="4824561"/>
                </a:cubicBezTo>
                <a:cubicBezTo>
                  <a:pt x="3724225" y="4827125"/>
                  <a:pt x="3729354" y="4834820"/>
                  <a:pt x="3731919" y="4839950"/>
                </a:cubicBezTo>
                <a:cubicBezTo>
                  <a:pt x="3729354" y="4839950"/>
                  <a:pt x="3726789" y="4845080"/>
                  <a:pt x="3724225" y="4847644"/>
                </a:cubicBezTo>
                <a:cubicBezTo>
                  <a:pt x="3724225" y="4845080"/>
                  <a:pt x="3719094" y="4845080"/>
                  <a:pt x="3716530" y="4845080"/>
                </a:cubicBezTo>
                <a:lnTo>
                  <a:pt x="3713965" y="4845080"/>
                </a:lnTo>
                <a:lnTo>
                  <a:pt x="3711400" y="4847644"/>
                </a:lnTo>
                <a:cubicBezTo>
                  <a:pt x="3703705" y="4855339"/>
                  <a:pt x="3698576" y="4860469"/>
                  <a:pt x="3690881" y="4868164"/>
                </a:cubicBezTo>
                <a:cubicBezTo>
                  <a:pt x="3698576" y="4857904"/>
                  <a:pt x="3703705" y="4845080"/>
                  <a:pt x="3703705" y="4832255"/>
                </a:cubicBezTo>
                <a:lnTo>
                  <a:pt x="3703705" y="4821996"/>
                </a:lnTo>
                <a:lnTo>
                  <a:pt x="3696011" y="4824561"/>
                </a:lnTo>
                <a:cubicBezTo>
                  <a:pt x="3678056" y="4832255"/>
                  <a:pt x="3667797" y="4845080"/>
                  <a:pt x="3657537" y="4860469"/>
                </a:cubicBezTo>
                <a:cubicBezTo>
                  <a:pt x="3647278" y="4870729"/>
                  <a:pt x="3642148" y="4880988"/>
                  <a:pt x="3631888" y="4886118"/>
                </a:cubicBezTo>
                <a:lnTo>
                  <a:pt x="3637018" y="4898942"/>
                </a:lnTo>
                <a:cubicBezTo>
                  <a:pt x="3652408" y="4898942"/>
                  <a:pt x="3667797" y="4891248"/>
                  <a:pt x="3680621" y="4880988"/>
                </a:cubicBezTo>
                <a:cubicBezTo>
                  <a:pt x="3665232" y="4893813"/>
                  <a:pt x="3652408" y="4909202"/>
                  <a:pt x="3637018" y="4924591"/>
                </a:cubicBezTo>
                <a:cubicBezTo>
                  <a:pt x="3621629" y="4942545"/>
                  <a:pt x="3606239" y="4957935"/>
                  <a:pt x="3593415" y="4970759"/>
                </a:cubicBezTo>
                <a:lnTo>
                  <a:pt x="3601110" y="4973324"/>
                </a:lnTo>
                <a:cubicBezTo>
                  <a:pt x="3637018" y="4957935"/>
                  <a:pt x="3665232" y="4929721"/>
                  <a:pt x="3690881" y="4901507"/>
                </a:cubicBezTo>
                <a:cubicBezTo>
                  <a:pt x="3690881" y="4901507"/>
                  <a:pt x="3693446" y="4898942"/>
                  <a:pt x="3693446" y="4898942"/>
                </a:cubicBezTo>
                <a:cubicBezTo>
                  <a:pt x="3665232" y="4945110"/>
                  <a:pt x="3613934" y="4978454"/>
                  <a:pt x="3567766" y="5009233"/>
                </a:cubicBezTo>
                <a:cubicBezTo>
                  <a:pt x="3544682" y="5024622"/>
                  <a:pt x="3524163" y="5037447"/>
                  <a:pt x="3506209" y="5052836"/>
                </a:cubicBezTo>
                <a:lnTo>
                  <a:pt x="3511338" y="5060531"/>
                </a:lnTo>
                <a:cubicBezTo>
                  <a:pt x="3477995" y="5073355"/>
                  <a:pt x="3442086" y="5086180"/>
                  <a:pt x="3408743" y="5096439"/>
                </a:cubicBezTo>
                <a:lnTo>
                  <a:pt x="3388223" y="5104134"/>
                </a:lnTo>
                <a:lnTo>
                  <a:pt x="3390788" y="5116958"/>
                </a:lnTo>
                <a:cubicBezTo>
                  <a:pt x="3542117" y="5101569"/>
                  <a:pt x="3662667" y="5032317"/>
                  <a:pt x="3747308" y="4914332"/>
                </a:cubicBezTo>
                <a:cubicBezTo>
                  <a:pt x="3747308" y="4919462"/>
                  <a:pt x="3749874" y="4922027"/>
                  <a:pt x="3752438" y="4927156"/>
                </a:cubicBezTo>
                <a:cubicBezTo>
                  <a:pt x="3755003" y="4932286"/>
                  <a:pt x="3755003" y="4934851"/>
                  <a:pt x="3757568" y="4939981"/>
                </a:cubicBezTo>
                <a:cubicBezTo>
                  <a:pt x="3726789" y="4955370"/>
                  <a:pt x="3696011" y="4991279"/>
                  <a:pt x="3683186" y="5016928"/>
                </a:cubicBezTo>
                <a:lnTo>
                  <a:pt x="3675491" y="5029752"/>
                </a:lnTo>
                <a:lnTo>
                  <a:pt x="3688316" y="5024622"/>
                </a:lnTo>
                <a:cubicBezTo>
                  <a:pt x="3713965" y="5016928"/>
                  <a:pt x="3729354" y="4998973"/>
                  <a:pt x="3744743" y="4981019"/>
                </a:cubicBezTo>
                <a:cubicBezTo>
                  <a:pt x="3749874" y="4973324"/>
                  <a:pt x="3757568" y="4965630"/>
                  <a:pt x="3762698" y="4960500"/>
                </a:cubicBezTo>
                <a:cubicBezTo>
                  <a:pt x="3760133" y="4963065"/>
                  <a:pt x="3757568" y="4965630"/>
                  <a:pt x="3755003" y="4970759"/>
                </a:cubicBezTo>
                <a:cubicBezTo>
                  <a:pt x="3749874" y="4978454"/>
                  <a:pt x="3742179" y="4986149"/>
                  <a:pt x="3742179" y="4998973"/>
                </a:cubicBezTo>
                <a:cubicBezTo>
                  <a:pt x="3729354" y="5006668"/>
                  <a:pt x="3716530" y="5014363"/>
                  <a:pt x="3703705" y="5022057"/>
                </a:cubicBezTo>
                <a:cubicBezTo>
                  <a:pt x="3670362" y="5042576"/>
                  <a:pt x="3634453" y="5065660"/>
                  <a:pt x="3590850" y="5063096"/>
                </a:cubicBezTo>
                <a:lnTo>
                  <a:pt x="3588285" y="5075920"/>
                </a:lnTo>
                <a:cubicBezTo>
                  <a:pt x="3652408" y="5099004"/>
                  <a:pt x="3685751" y="5075920"/>
                  <a:pt x="3719094" y="5050271"/>
                </a:cubicBezTo>
                <a:cubicBezTo>
                  <a:pt x="3726789" y="5045141"/>
                  <a:pt x="3734484" y="5040011"/>
                  <a:pt x="3742179" y="5034882"/>
                </a:cubicBezTo>
                <a:cubicBezTo>
                  <a:pt x="3772957" y="5065660"/>
                  <a:pt x="3760133" y="5086180"/>
                  <a:pt x="3737049" y="5119523"/>
                </a:cubicBezTo>
                <a:cubicBezTo>
                  <a:pt x="3716530" y="5147737"/>
                  <a:pt x="3693446" y="5183646"/>
                  <a:pt x="3698576" y="5234943"/>
                </a:cubicBezTo>
                <a:cubicBezTo>
                  <a:pt x="3667797" y="5260592"/>
                  <a:pt x="3637018" y="5247768"/>
                  <a:pt x="3598545" y="5229814"/>
                </a:cubicBezTo>
                <a:cubicBezTo>
                  <a:pt x="3565201" y="5214424"/>
                  <a:pt x="3526728" y="5196470"/>
                  <a:pt x="3480560" y="5206730"/>
                </a:cubicBezTo>
                <a:lnTo>
                  <a:pt x="3480560" y="5219554"/>
                </a:lnTo>
                <a:cubicBezTo>
                  <a:pt x="3493384" y="5222119"/>
                  <a:pt x="3503644" y="5224684"/>
                  <a:pt x="3516468" y="5227249"/>
                </a:cubicBezTo>
                <a:cubicBezTo>
                  <a:pt x="3554941" y="5237508"/>
                  <a:pt x="3593415" y="5245203"/>
                  <a:pt x="3619064" y="5268287"/>
                </a:cubicBezTo>
                <a:cubicBezTo>
                  <a:pt x="3542117" y="5370883"/>
                  <a:pt x="3454911" y="5399096"/>
                  <a:pt x="3357445" y="5352928"/>
                </a:cubicBezTo>
                <a:cubicBezTo>
                  <a:pt x="3329231" y="5340104"/>
                  <a:pt x="3313842" y="5314455"/>
                  <a:pt x="3298452" y="5286241"/>
                </a:cubicBezTo>
                <a:cubicBezTo>
                  <a:pt x="3275368" y="5247768"/>
                  <a:pt x="3252284" y="5206730"/>
                  <a:pt x="3188162" y="5206730"/>
                </a:cubicBezTo>
                <a:lnTo>
                  <a:pt x="3185597" y="5206730"/>
                </a:lnTo>
                <a:lnTo>
                  <a:pt x="3183033" y="5206730"/>
                </a:lnTo>
                <a:cubicBezTo>
                  <a:pt x="3171811" y="5214745"/>
                  <a:pt x="3161391" y="5224444"/>
                  <a:pt x="3151848" y="5235480"/>
                </a:cubicBezTo>
                <a:lnTo>
                  <a:pt x="3133288" y="5261808"/>
                </a:lnTo>
                <a:lnTo>
                  <a:pt x="3126604" y="5252898"/>
                </a:lnTo>
                <a:cubicBezTo>
                  <a:pt x="3095826" y="5268287"/>
                  <a:pt x="3075307" y="5301630"/>
                  <a:pt x="3062482" y="5340104"/>
                </a:cubicBezTo>
                <a:cubicBezTo>
                  <a:pt x="3065047" y="5332409"/>
                  <a:pt x="3062482" y="5324715"/>
                  <a:pt x="3059917" y="5319585"/>
                </a:cubicBezTo>
                <a:lnTo>
                  <a:pt x="3052222" y="5304196"/>
                </a:lnTo>
                <a:lnTo>
                  <a:pt x="3047094" y="5319585"/>
                </a:lnTo>
                <a:cubicBezTo>
                  <a:pt x="3021444" y="5422181"/>
                  <a:pt x="2985535" y="5517082"/>
                  <a:pt x="2944497" y="5583769"/>
                </a:cubicBezTo>
                <a:cubicBezTo>
                  <a:pt x="2939368" y="5596593"/>
                  <a:pt x="2923978" y="5609418"/>
                  <a:pt x="2908589" y="5622242"/>
                </a:cubicBezTo>
                <a:cubicBezTo>
                  <a:pt x="2880375" y="5645326"/>
                  <a:pt x="2849596" y="5673540"/>
                  <a:pt x="2849596" y="5704319"/>
                </a:cubicBezTo>
                <a:cubicBezTo>
                  <a:pt x="2849596" y="5719708"/>
                  <a:pt x="2859855" y="5735098"/>
                  <a:pt x="2877810" y="5747922"/>
                </a:cubicBezTo>
                <a:lnTo>
                  <a:pt x="2885504" y="5753052"/>
                </a:lnTo>
                <a:lnTo>
                  <a:pt x="2888069" y="5742792"/>
                </a:lnTo>
                <a:cubicBezTo>
                  <a:pt x="2888069" y="5742792"/>
                  <a:pt x="2888069" y="5740227"/>
                  <a:pt x="2888069" y="5740227"/>
                </a:cubicBezTo>
                <a:cubicBezTo>
                  <a:pt x="2888069" y="5747922"/>
                  <a:pt x="2888069" y="5753052"/>
                  <a:pt x="2890634" y="5760746"/>
                </a:cubicBezTo>
                <a:lnTo>
                  <a:pt x="2903459" y="5758181"/>
                </a:lnTo>
                <a:cubicBezTo>
                  <a:pt x="2903459" y="5750487"/>
                  <a:pt x="2906023" y="5747922"/>
                  <a:pt x="2906023" y="5747922"/>
                </a:cubicBezTo>
                <a:cubicBezTo>
                  <a:pt x="2906023" y="5747922"/>
                  <a:pt x="2908589" y="5747922"/>
                  <a:pt x="2908589" y="5747922"/>
                </a:cubicBezTo>
                <a:cubicBezTo>
                  <a:pt x="2913718" y="5747922"/>
                  <a:pt x="2918848" y="5747922"/>
                  <a:pt x="2923978" y="5742792"/>
                </a:cubicBezTo>
                <a:cubicBezTo>
                  <a:pt x="2934237" y="5732533"/>
                  <a:pt x="2931672" y="5727403"/>
                  <a:pt x="2926543" y="5722273"/>
                </a:cubicBezTo>
                <a:cubicBezTo>
                  <a:pt x="2923978" y="5722273"/>
                  <a:pt x="2923978" y="5722273"/>
                  <a:pt x="2923978" y="5719708"/>
                </a:cubicBezTo>
                <a:cubicBezTo>
                  <a:pt x="2939368" y="5681235"/>
                  <a:pt x="2962452" y="5650456"/>
                  <a:pt x="2982970" y="5622242"/>
                </a:cubicBezTo>
                <a:cubicBezTo>
                  <a:pt x="2998360" y="5603006"/>
                  <a:pt x="3013108" y="5583769"/>
                  <a:pt x="3025612" y="5561967"/>
                </a:cubicBezTo>
                <a:lnTo>
                  <a:pt x="3040513" y="5531102"/>
                </a:lnTo>
                <a:lnTo>
                  <a:pt x="3033948" y="5551708"/>
                </a:lnTo>
                <a:cubicBezTo>
                  <a:pt x="3023368" y="5571586"/>
                  <a:pt x="3009902" y="5590181"/>
                  <a:pt x="2995795" y="5609418"/>
                </a:cubicBezTo>
                <a:cubicBezTo>
                  <a:pt x="2972711" y="5640197"/>
                  <a:pt x="2947062" y="5670975"/>
                  <a:pt x="2939368" y="5712013"/>
                </a:cubicBezTo>
                <a:lnTo>
                  <a:pt x="2936802" y="5719708"/>
                </a:lnTo>
                <a:lnTo>
                  <a:pt x="2944497" y="5719708"/>
                </a:lnTo>
                <a:cubicBezTo>
                  <a:pt x="2970146" y="5719708"/>
                  <a:pt x="2972711" y="5704319"/>
                  <a:pt x="2972711" y="5694059"/>
                </a:cubicBezTo>
                <a:cubicBezTo>
                  <a:pt x="2972711" y="5688929"/>
                  <a:pt x="2972711" y="5683800"/>
                  <a:pt x="2975276" y="5681235"/>
                </a:cubicBezTo>
                <a:cubicBezTo>
                  <a:pt x="2982970" y="5663280"/>
                  <a:pt x="2998360" y="5642761"/>
                  <a:pt x="3013749" y="5622242"/>
                </a:cubicBezTo>
                <a:cubicBezTo>
                  <a:pt x="3052222" y="5570944"/>
                  <a:pt x="3098391" y="5511952"/>
                  <a:pt x="3070177" y="5435005"/>
                </a:cubicBezTo>
                <a:lnTo>
                  <a:pt x="3070177" y="5432440"/>
                </a:lnTo>
                <a:lnTo>
                  <a:pt x="3067612" y="5432440"/>
                </a:lnTo>
                <a:cubicBezTo>
                  <a:pt x="3065047" y="5432440"/>
                  <a:pt x="3065047" y="5432440"/>
                  <a:pt x="3062482" y="5432440"/>
                </a:cubicBezTo>
                <a:cubicBezTo>
                  <a:pt x="3066331" y="5402944"/>
                  <a:pt x="3075307" y="5372166"/>
                  <a:pt x="3087811" y="5342990"/>
                </a:cubicBezTo>
                <a:lnTo>
                  <a:pt x="3119983" y="5287742"/>
                </a:lnTo>
                <a:lnTo>
                  <a:pt x="3091658" y="5361585"/>
                </a:lnTo>
                <a:cubicBezTo>
                  <a:pt x="3077230" y="5425387"/>
                  <a:pt x="3080436" y="5493998"/>
                  <a:pt x="3106085" y="5545295"/>
                </a:cubicBezTo>
                <a:cubicBezTo>
                  <a:pt x="3103520" y="5545295"/>
                  <a:pt x="3100955" y="5547860"/>
                  <a:pt x="3098391" y="5547860"/>
                </a:cubicBezTo>
                <a:cubicBezTo>
                  <a:pt x="3088132" y="5550425"/>
                  <a:pt x="3075307" y="5555555"/>
                  <a:pt x="3070177" y="5570944"/>
                </a:cubicBezTo>
                <a:lnTo>
                  <a:pt x="3070177" y="5573509"/>
                </a:lnTo>
                <a:lnTo>
                  <a:pt x="3070177" y="5576074"/>
                </a:lnTo>
                <a:cubicBezTo>
                  <a:pt x="3072741" y="5596593"/>
                  <a:pt x="3075307" y="5622242"/>
                  <a:pt x="3062482" y="5637632"/>
                </a:cubicBezTo>
                <a:cubicBezTo>
                  <a:pt x="3049658" y="5635067"/>
                  <a:pt x="3036833" y="5637632"/>
                  <a:pt x="3026574" y="5647891"/>
                </a:cubicBezTo>
                <a:lnTo>
                  <a:pt x="3026574" y="5650456"/>
                </a:lnTo>
                <a:lnTo>
                  <a:pt x="3026574" y="5653021"/>
                </a:lnTo>
                <a:cubicBezTo>
                  <a:pt x="3026574" y="5658151"/>
                  <a:pt x="3026574" y="5665846"/>
                  <a:pt x="3026574" y="5670975"/>
                </a:cubicBezTo>
                <a:cubicBezTo>
                  <a:pt x="3026574" y="5696624"/>
                  <a:pt x="3024010" y="5719708"/>
                  <a:pt x="3008619" y="5735098"/>
                </a:cubicBezTo>
                <a:cubicBezTo>
                  <a:pt x="2959886" y="5724838"/>
                  <a:pt x="2936802" y="5753052"/>
                  <a:pt x="2913718" y="5776136"/>
                </a:cubicBezTo>
                <a:cubicBezTo>
                  <a:pt x="2911153" y="5781266"/>
                  <a:pt x="2908589" y="5783830"/>
                  <a:pt x="2903459" y="5788960"/>
                </a:cubicBezTo>
                <a:cubicBezTo>
                  <a:pt x="2877810" y="5778701"/>
                  <a:pt x="2854726" y="5778701"/>
                  <a:pt x="2839336" y="5786395"/>
                </a:cubicBezTo>
                <a:cubicBezTo>
                  <a:pt x="2826512" y="5794090"/>
                  <a:pt x="2816252" y="5806915"/>
                  <a:pt x="2808558" y="5824869"/>
                </a:cubicBezTo>
                <a:cubicBezTo>
                  <a:pt x="2790603" y="5817174"/>
                  <a:pt x="2777779" y="5822304"/>
                  <a:pt x="2764954" y="5824869"/>
                </a:cubicBezTo>
                <a:cubicBezTo>
                  <a:pt x="2762389" y="5827433"/>
                  <a:pt x="2759825" y="5827433"/>
                  <a:pt x="2757260" y="5827433"/>
                </a:cubicBezTo>
                <a:cubicBezTo>
                  <a:pt x="2762389" y="5781266"/>
                  <a:pt x="2780344" y="5742792"/>
                  <a:pt x="2800863" y="5704319"/>
                </a:cubicBezTo>
                <a:cubicBezTo>
                  <a:pt x="2823947" y="5660715"/>
                  <a:pt x="2847031" y="5614548"/>
                  <a:pt x="2849596" y="5552990"/>
                </a:cubicBezTo>
                <a:lnTo>
                  <a:pt x="2836771" y="5550425"/>
                </a:lnTo>
                <a:cubicBezTo>
                  <a:pt x="2829077" y="5596593"/>
                  <a:pt x="2808558" y="5640197"/>
                  <a:pt x="2788038" y="5681235"/>
                </a:cubicBezTo>
                <a:cubicBezTo>
                  <a:pt x="2757260" y="5742792"/>
                  <a:pt x="2731611" y="5799220"/>
                  <a:pt x="2747000" y="5863342"/>
                </a:cubicBezTo>
                <a:cubicBezTo>
                  <a:pt x="2741870" y="5827433"/>
                  <a:pt x="2736741" y="5796655"/>
                  <a:pt x="2700832" y="5773571"/>
                </a:cubicBezTo>
                <a:cubicBezTo>
                  <a:pt x="2705962" y="5758181"/>
                  <a:pt x="2705962" y="5745357"/>
                  <a:pt x="2703397" y="5735098"/>
                </a:cubicBezTo>
                <a:cubicBezTo>
                  <a:pt x="2700832" y="5732533"/>
                  <a:pt x="2698267" y="5729968"/>
                  <a:pt x="2695702" y="5727403"/>
                </a:cubicBezTo>
                <a:cubicBezTo>
                  <a:pt x="2695702" y="5722273"/>
                  <a:pt x="2693137" y="5719708"/>
                  <a:pt x="2693137" y="5714578"/>
                </a:cubicBezTo>
                <a:cubicBezTo>
                  <a:pt x="2672618" y="5691494"/>
                  <a:pt x="2623886" y="5691494"/>
                  <a:pt x="2585412" y="5673540"/>
                </a:cubicBezTo>
                <a:cubicBezTo>
                  <a:pt x="2544374" y="5653021"/>
                  <a:pt x="2534114" y="5614548"/>
                  <a:pt x="2500770" y="5604288"/>
                </a:cubicBezTo>
                <a:cubicBezTo>
                  <a:pt x="2482816" y="5558120"/>
                  <a:pt x="2441778" y="5535036"/>
                  <a:pt x="2418694" y="5493997"/>
                </a:cubicBezTo>
                <a:cubicBezTo>
                  <a:pt x="2441778" y="5478608"/>
                  <a:pt x="2464863" y="5463219"/>
                  <a:pt x="2485381" y="5445265"/>
                </a:cubicBezTo>
                <a:lnTo>
                  <a:pt x="2477686" y="5435005"/>
                </a:lnTo>
                <a:cubicBezTo>
                  <a:pt x="2454602" y="5450394"/>
                  <a:pt x="2426389" y="5460654"/>
                  <a:pt x="2400741" y="5470914"/>
                </a:cubicBezTo>
                <a:cubicBezTo>
                  <a:pt x="2398175" y="5470914"/>
                  <a:pt x="2395610" y="5473479"/>
                  <a:pt x="2393045" y="5473479"/>
                </a:cubicBezTo>
                <a:cubicBezTo>
                  <a:pt x="2390480" y="5468348"/>
                  <a:pt x="2387915" y="5463219"/>
                  <a:pt x="2385350" y="5458089"/>
                </a:cubicBezTo>
                <a:cubicBezTo>
                  <a:pt x="2369962" y="5470914"/>
                  <a:pt x="2349442" y="5483738"/>
                  <a:pt x="2323793" y="5488868"/>
                </a:cubicBezTo>
                <a:cubicBezTo>
                  <a:pt x="2480251" y="5383707"/>
                  <a:pt x="2654665" y="5286241"/>
                  <a:pt x="2854726" y="5229814"/>
                </a:cubicBezTo>
                <a:cubicBezTo>
                  <a:pt x="2918848" y="5193905"/>
                  <a:pt x="2988100" y="5163126"/>
                  <a:pt x="3054787" y="5132348"/>
                </a:cubicBezTo>
                <a:cubicBezTo>
                  <a:pt x="3247155" y="5045141"/>
                  <a:pt x="3444651" y="4955370"/>
                  <a:pt x="3567766" y="4770698"/>
                </a:cubicBezTo>
                <a:lnTo>
                  <a:pt x="3557507" y="4763003"/>
                </a:lnTo>
                <a:cubicBezTo>
                  <a:pt x="3521598" y="4788652"/>
                  <a:pt x="3490819" y="4819431"/>
                  <a:pt x="3460041" y="4850210"/>
                </a:cubicBezTo>
                <a:cubicBezTo>
                  <a:pt x="3431827" y="4880988"/>
                  <a:pt x="3403613" y="4909202"/>
                  <a:pt x="3370269" y="4934851"/>
                </a:cubicBezTo>
                <a:cubicBezTo>
                  <a:pt x="3324101" y="4968194"/>
                  <a:pt x="3275368" y="4996408"/>
                  <a:pt x="3224070" y="5019492"/>
                </a:cubicBezTo>
                <a:cubicBezTo>
                  <a:pt x="3226635" y="5011798"/>
                  <a:pt x="3231765" y="5009233"/>
                  <a:pt x="3236896" y="5006668"/>
                </a:cubicBezTo>
                <a:cubicBezTo>
                  <a:pt x="3242025" y="5004103"/>
                  <a:pt x="3247155" y="5001538"/>
                  <a:pt x="3252284" y="4993843"/>
                </a:cubicBezTo>
                <a:cubicBezTo>
                  <a:pt x="3360009" y="4952805"/>
                  <a:pt x="3439521" y="4870729"/>
                  <a:pt x="3516468" y="4783522"/>
                </a:cubicBezTo>
                <a:lnTo>
                  <a:pt x="3506209" y="4775827"/>
                </a:lnTo>
                <a:lnTo>
                  <a:pt x="3478923" y="4798380"/>
                </a:lnTo>
                <a:lnTo>
                  <a:pt x="3494667" y="4781598"/>
                </a:lnTo>
                <a:cubicBezTo>
                  <a:pt x="3526728" y="4742484"/>
                  <a:pt x="3553659" y="4698880"/>
                  <a:pt x="3578025" y="4647583"/>
                </a:cubicBezTo>
                <a:cubicBezTo>
                  <a:pt x="3588285" y="4627064"/>
                  <a:pt x="3624194" y="4598850"/>
                  <a:pt x="3657537" y="4575765"/>
                </a:cubicBezTo>
                <a:cubicBezTo>
                  <a:pt x="3675491" y="4562941"/>
                  <a:pt x="3690881" y="4552681"/>
                  <a:pt x="3701140" y="4542421"/>
                </a:cubicBezTo>
                <a:cubicBezTo>
                  <a:pt x="3739614" y="4509078"/>
                  <a:pt x="3780652" y="4470604"/>
                  <a:pt x="3816561" y="4432131"/>
                </a:cubicBezTo>
                <a:cubicBezTo>
                  <a:pt x="3824256" y="4429566"/>
                  <a:pt x="3831309" y="4428925"/>
                  <a:pt x="3837721" y="4429886"/>
                </a:cubicBezTo>
                <a:close/>
                <a:moveTo>
                  <a:pt x="3608804" y="4373138"/>
                </a:moveTo>
                <a:cubicBezTo>
                  <a:pt x="3606239" y="4380833"/>
                  <a:pt x="3603033" y="4388528"/>
                  <a:pt x="3599186" y="4395260"/>
                </a:cubicBezTo>
                <a:lnTo>
                  <a:pt x="3598855" y="4395662"/>
                </a:lnTo>
                <a:close/>
                <a:moveTo>
                  <a:pt x="1202978" y="4280134"/>
                </a:moveTo>
                <a:lnTo>
                  <a:pt x="1203016" y="4280201"/>
                </a:lnTo>
                <a:cubicBezTo>
                  <a:pt x="1208867" y="4297394"/>
                  <a:pt x="1212234" y="4316230"/>
                  <a:pt x="1213837" y="4335627"/>
                </a:cubicBezTo>
                <a:lnTo>
                  <a:pt x="1213841" y="4336569"/>
                </a:lnTo>
                <a:close/>
                <a:moveTo>
                  <a:pt x="3593417" y="4262848"/>
                </a:moveTo>
                <a:cubicBezTo>
                  <a:pt x="3593417" y="4262848"/>
                  <a:pt x="3595982" y="4265413"/>
                  <a:pt x="3595982" y="4265413"/>
                </a:cubicBezTo>
                <a:lnTo>
                  <a:pt x="3593417" y="4278237"/>
                </a:lnTo>
                <a:cubicBezTo>
                  <a:pt x="3593417" y="4273108"/>
                  <a:pt x="3593417" y="4267978"/>
                  <a:pt x="3593417" y="4262848"/>
                </a:cubicBezTo>
                <a:close/>
                <a:moveTo>
                  <a:pt x="1043592" y="4224374"/>
                </a:moveTo>
                <a:cubicBezTo>
                  <a:pt x="1050966" y="4222450"/>
                  <a:pt x="1059302" y="4221809"/>
                  <a:pt x="1069562" y="4224374"/>
                </a:cubicBezTo>
                <a:cubicBezTo>
                  <a:pt x="1079821" y="4226939"/>
                  <a:pt x="1092646" y="4232069"/>
                  <a:pt x="1102905" y="4239764"/>
                </a:cubicBezTo>
                <a:cubicBezTo>
                  <a:pt x="1120859" y="4252588"/>
                  <a:pt x="1138814" y="4262847"/>
                  <a:pt x="1154203" y="4257718"/>
                </a:cubicBezTo>
                <a:cubicBezTo>
                  <a:pt x="1159333" y="4255153"/>
                  <a:pt x="1164463" y="4252588"/>
                  <a:pt x="1167028" y="4250023"/>
                </a:cubicBezTo>
                <a:cubicBezTo>
                  <a:pt x="1184982" y="4306451"/>
                  <a:pt x="1192677" y="4370573"/>
                  <a:pt x="1195241" y="4450085"/>
                </a:cubicBezTo>
                <a:lnTo>
                  <a:pt x="1208066" y="4450085"/>
                </a:lnTo>
                <a:cubicBezTo>
                  <a:pt x="1210631" y="4432772"/>
                  <a:pt x="1212875" y="4413856"/>
                  <a:pt x="1214078" y="4394419"/>
                </a:cubicBezTo>
                <a:lnTo>
                  <a:pt x="1213841" y="4336569"/>
                </a:lnTo>
                <a:lnTo>
                  <a:pt x="1218967" y="4363199"/>
                </a:lnTo>
                <a:cubicBezTo>
                  <a:pt x="1226020" y="4433414"/>
                  <a:pt x="1223455" y="4512926"/>
                  <a:pt x="1218326" y="4591155"/>
                </a:cubicBezTo>
                <a:cubicBezTo>
                  <a:pt x="1149073" y="4547552"/>
                  <a:pt x="1038782" y="4539857"/>
                  <a:pt x="941316" y="4573201"/>
                </a:cubicBezTo>
                <a:cubicBezTo>
                  <a:pt x="959271" y="4514208"/>
                  <a:pt x="1064432" y="4529597"/>
                  <a:pt x="1092646" y="4493689"/>
                </a:cubicBezTo>
                <a:cubicBezTo>
                  <a:pt x="1056737" y="4444955"/>
                  <a:pt x="1002874" y="4485993"/>
                  <a:pt x="956705" y="4473169"/>
                </a:cubicBezTo>
                <a:cubicBezTo>
                  <a:pt x="977226" y="4452650"/>
                  <a:pt x="1020829" y="4457779"/>
                  <a:pt x="1036217" y="4432130"/>
                </a:cubicBezTo>
                <a:cubicBezTo>
                  <a:pt x="961835" y="4411611"/>
                  <a:pt x="910537" y="4475734"/>
                  <a:pt x="836155" y="4442390"/>
                </a:cubicBezTo>
                <a:cubicBezTo>
                  <a:pt x="820766" y="4419306"/>
                  <a:pt x="789987" y="4414176"/>
                  <a:pt x="756644" y="4411611"/>
                </a:cubicBezTo>
                <a:cubicBezTo>
                  <a:pt x="802812" y="4332100"/>
                  <a:pt x="877194" y="4273107"/>
                  <a:pt x="966965" y="4226939"/>
                </a:cubicBezTo>
                <a:cubicBezTo>
                  <a:pt x="974661" y="4232069"/>
                  <a:pt x="982354" y="4237198"/>
                  <a:pt x="992614" y="4242329"/>
                </a:cubicBezTo>
                <a:lnTo>
                  <a:pt x="995179" y="4242329"/>
                </a:lnTo>
                <a:cubicBezTo>
                  <a:pt x="1005438" y="4242329"/>
                  <a:pt x="1015699" y="4237198"/>
                  <a:pt x="1023394" y="4232069"/>
                </a:cubicBezTo>
                <a:cubicBezTo>
                  <a:pt x="1029805" y="4229504"/>
                  <a:pt x="1036218" y="4226298"/>
                  <a:pt x="1043592" y="4224374"/>
                </a:cubicBezTo>
                <a:close/>
                <a:moveTo>
                  <a:pt x="1177077" y="4220738"/>
                </a:moveTo>
                <a:lnTo>
                  <a:pt x="1200291" y="4266174"/>
                </a:lnTo>
                <a:lnTo>
                  <a:pt x="1202978" y="4280134"/>
                </a:lnTo>
                <a:lnTo>
                  <a:pt x="1177287" y="4234634"/>
                </a:lnTo>
                <a:close/>
                <a:moveTo>
                  <a:pt x="1226019" y="4196161"/>
                </a:moveTo>
                <a:cubicBezTo>
                  <a:pt x="1254232" y="4208985"/>
                  <a:pt x="1259363" y="4239764"/>
                  <a:pt x="1264493" y="4270543"/>
                </a:cubicBezTo>
                <a:cubicBezTo>
                  <a:pt x="1254232" y="4242329"/>
                  <a:pt x="1238843" y="4216680"/>
                  <a:pt x="1226019" y="4196161"/>
                </a:cubicBezTo>
                <a:close/>
                <a:moveTo>
                  <a:pt x="1161898" y="4191031"/>
                </a:moveTo>
                <a:cubicBezTo>
                  <a:pt x="1164463" y="4193595"/>
                  <a:pt x="1164463" y="4196160"/>
                  <a:pt x="1167028" y="4196160"/>
                </a:cubicBezTo>
                <a:cubicBezTo>
                  <a:pt x="1170875" y="4201290"/>
                  <a:pt x="1174722" y="4207061"/>
                  <a:pt x="1176966" y="4213473"/>
                </a:cubicBezTo>
                <a:lnTo>
                  <a:pt x="1177077" y="4220738"/>
                </a:lnTo>
                <a:close/>
                <a:moveTo>
                  <a:pt x="1272187" y="4175642"/>
                </a:moveTo>
                <a:cubicBezTo>
                  <a:pt x="1323484" y="4211550"/>
                  <a:pt x="1400431" y="4216680"/>
                  <a:pt x="1446599" y="4185901"/>
                </a:cubicBezTo>
                <a:cubicBezTo>
                  <a:pt x="1454294" y="4191031"/>
                  <a:pt x="1459425" y="4193596"/>
                  <a:pt x="1467119" y="4198726"/>
                </a:cubicBezTo>
                <a:cubicBezTo>
                  <a:pt x="1485073" y="4211550"/>
                  <a:pt x="1508157" y="4224375"/>
                  <a:pt x="1533806" y="4221810"/>
                </a:cubicBezTo>
                <a:cubicBezTo>
                  <a:pt x="1541500" y="4242329"/>
                  <a:pt x="1562020" y="4252588"/>
                  <a:pt x="1582539" y="4260283"/>
                </a:cubicBezTo>
                <a:cubicBezTo>
                  <a:pt x="1590233" y="4262848"/>
                  <a:pt x="1595363" y="4265413"/>
                  <a:pt x="1600493" y="4267978"/>
                </a:cubicBezTo>
                <a:lnTo>
                  <a:pt x="1605623" y="4270543"/>
                </a:lnTo>
                <a:lnTo>
                  <a:pt x="1608188" y="4267978"/>
                </a:lnTo>
                <a:cubicBezTo>
                  <a:pt x="1623578" y="4252588"/>
                  <a:pt x="1646662" y="4260283"/>
                  <a:pt x="1656922" y="4262848"/>
                </a:cubicBezTo>
                <a:cubicBezTo>
                  <a:pt x="1677441" y="4270543"/>
                  <a:pt x="1695395" y="4288497"/>
                  <a:pt x="1695395" y="4301321"/>
                </a:cubicBezTo>
                <a:cubicBezTo>
                  <a:pt x="1697960" y="4337230"/>
                  <a:pt x="1659487" y="4385963"/>
                  <a:pt x="1628708" y="4429566"/>
                </a:cubicBezTo>
                <a:cubicBezTo>
                  <a:pt x="1600493" y="4470604"/>
                  <a:pt x="1574844" y="4503948"/>
                  <a:pt x="1574844" y="4529597"/>
                </a:cubicBezTo>
                <a:lnTo>
                  <a:pt x="1574844" y="4544986"/>
                </a:lnTo>
                <a:lnTo>
                  <a:pt x="1585104" y="4534727"/>
                </a:lnTo>
                <a:cubicBezTo>
                  <a:pt x="1615883" y="4501383"/>
                  <a:pt x="1641532" y="4455215"/>
                  <a:pt x="1667181" y="4409047"/>
                </a:cubicBezTo>
                <a:cubicBezTo>
                  <a:pt x="1677441" y="4388528"/>
                  <a:pt x="1687700" y="4370574"/>
                  <a:pt x="1697960" y="4355184"/>
                </a:cubicBezTo>
                <a:cubicBezTo>
                  <a:pt x="1674876" y="4421872"/>
                  <a:pt x="1636402" y="4478299"/>
                  <a:pt x="1600493" y="4529597"/>
                </a:cubicBezTo>
                <a:cubicBezTo>
                  <a:pt x="1585104" y="4555246"/>
                  <a:pt x="1567150" y="4578330"/>
                  <a:pt x="1554325" y="4601414"/>
                </a:cubicBezTo>
                <a:lnTo>
                  <a:pt x="1564585" y="4609108"/>
                </a:lnTo>
                <a:cubicBezTo>
                  <a:pt x="1572279" y="4598849"/>
                  <a:pt x="1579974" y="4588590"/>
                  <a:pt x="1590233" y="4578330"/>
                </a:cubicBezTo>
                <a:cubicBezTo>
                  <a:pt x="1615883" y="4547551"/>
                  <a:pt x="1644097" y="4514207"/>
                  <a:pt x="1667181" y="4473169"/>
                </a:cubicBezTo>
                <a:cubicBezTo>
                  <a:pt x="1703091" y="4450085"/>
                  <a:pt x="1780036" y="4342360"/>
                  <a:pt x="1754388" y="4278237"/>
                </a:cubicBezTo>
                <a:cubicBezTo>
                  <a:pt x="1769777" y="4275672"/>
                  <a:pt x="1780036" y="4285932"/>
                  <a:pt x="1795426" y="4301321"/>
                </a:cubicBezTo>
                <a:cubicBezTo>
                  <a:pt x="1800556" y="4306451"/>
                  <a:pt x="1803120" y="4311581"/>
                  <a:pt x="1808251" y="4314146"/>
                </a:cubicBezTo>
                <a:cubicBezTo>
                  <a:pt x="1805685" y="4391093"/>
                  <a:pt x="1854418" y="4434696"/>
                  <a:pt x="1900586" y="4478299"/>
                </a:cubicBezTo>
                <a:cubicBezTo>
                  <a:pt x="1905716" y="4480864"/>
                  <a:pt x="1910846" y="4485994"/>
                  <a:pt x="1915976" y="4491124"/>
                </a:cubicBezTo>
                <a:cubicBezTo>
                  <a:pt x="1905716" y="4524467"/>
                  <a:pt x="1874937" y="4539856"/>
                  <a:pt x="1851853" y="4552681"/>
                </a:cubicBezTo>
                <a:cubicBezTo>
                  <a:pt x="1849289" y="4555246"/>
                  <a:pt x="1846724" y="4555246"/>
                  <a:pt x="1844159" y="4557811"/>
                </a:cubicBezTo>
                <a:cubicBezTo>
                  <a:pt x="1844159" y="4557811"/>
                  <a:pt x="1841594" y="4555246"/>
                  <a:pt x="1841594" y="4555246"/>
                </a:cubicBezTo>
                <a:lnTo>
                  <a:pt x="1839029" y="4552681"/>
                </a:lnTo>
                <a:lnTo>
                  <a:pt x="1836464" y="4552681"/>
                </a:lnTo>
                <a:cubicBezTo>
                  <a:pt x="1700525" y="4606544"/>
                  <a:pt x="1603058" y="4778392"/>
                  <a:pt x="1600493" y="4957934"/>
                </a:cubicBezTo>
                <a:cubicBezTo>
                  <a:pt x="1600493" y="4991278"/>
                  <a:pt x="1603058" y="5022056"/>
                  <a:pt x="1608188" y="5055400"/>
                </a:cubicBezTo>
                <a:cubicBezTo>
                  <a:pt x="1603058" y="5055400"/>
                  <a:pt x="1600493" y="5052835"/>
                  <a:pt x="1595363" y="5052835"/>
                </a:cubicBezTo>
                <a:cubicBezTo>
                  <a:pt x="1595363" y="5063095"/>
                  <a:pt x="1600493" y="5068224"/>
                  <a:pt x="1603058" y="5063095"/>
                </a:cubicBezTo>
                <a:cubicBezTo>
                  <a:pt x="1605623" y="5086179"/>
                  <a:pt x="1610752" y="5109263"/>
                  <a:pt x="1618449" y="5132347"/>
                </a:cubicBezTo>
                <a:cubicBezTo>
                  <a:pt x="1615883" y="5134911"/>
                  <a:pt x="1613318" y="5137477"/>
                  <a:pt x="1613318" y="5140042"/>
                </a:cubicBezTo>
                <a:cubicBezTo>
                  <a:pt x="1597929" y="5142606"/>
                  <a:pt x="1595363" y="5127217"/>
                  <a:pt x="1603058" y="5119522"/>
                </a:cubicBezTo>
                <a:cubicBezTo>
                  <a:pt x="1600493" y="5119522"/>
                  <a:pt x="1597929" y="5122087"/>
                  <a:pt x="1595363" y="5122087"/>
                </a:cubicBezTo>
                <a:cubicBezTo>
                  <a:pt x="1569714" y="5045140"/>
                  <a:pt x="1556890" y="4957934"/>
                  <a:pt x="1569714" y="4860468"/>
                </a:cubicBezTo>
                <a:cubicBezTo>
                  <a:pt x="1582539" y="4750178"/>
                  <a:pt x="1641532" y="4639887"/>
                  <a:pt x="1726174" y="4570635"/>
                </a:cubicBezTo>
                <a:cubicBezTo>
                  <a:pt x="1746693" y="4552681"/>
                  <a:pt x="1769777" y="4550116"/>
                  <a:pt x="1792861" y="4544986"/>
                </a:cubicBezTo>
                <a:cubicBezTo>
                  <a:pt x="1815945" y="4539856"/>
                  <a:pt x="1839029" y="4537292"/>
                  <a:pt x="1859548" y="4521902"/>
                </a:cubicBezTo>
                <a:lnTo>
                  <a:pt x="1872373" y="4514207"/>
                </a:lnTo>
                <a:lnTo>
                  <a:pt x="1856983" y="4511643"/>
                </a:lnTo>
                <a:cubicBezTo>
                  <a:pt x="1805685" y="4501383"/>
                  <a:pt x="1749258" y="4514207"/>
                  <a:pt x="1700525" y="4552681"/>
                </a:cubicBezTo>
                <a:cubicBezTo>
                  <a:pt x="1613318" y="4619368"/>
                  <a:pt x="1544065" y="4755308"/>
                  <a:pt x="1531241" y="4888682"/>
                </a:cubicBezTo>
                <a:cubicBezTo>
                  <a:pt x="1523546" y="4975888"/>
                  <a:pt x="1538935" y="5055400"/>
                  <a:pt x="1564585" y="5129782"/>
                </a:cubicBezTo>
                <a:cubicBezTo>
                  <a:pt x="1551760" y="5129782"/>
                  <a:pt x="1538935" y="5132347"/>
                  <a:pt x="1526111" y="5129782"/>
                </a:cubicBezTo>
                <a:cubicBezTo>
                  <a:pt x="1520982" y="5106698"/>
                  <a:pt x="1479943" y="5099003"/>
                  <a:pt x="1451729" y="5083614"/>
                </a:cubicBezTo>
                <a:cubicBezTo>
                  <a:pt x="1454294" y="5078484"/>
                  <a:pt x="1456859" y="5073354"/>
                  <a:pt x="1467119" y="5073354"/>
                </a:cubicBezTo>
                <a:cubicBezTo>
                  <a:pt x="1456859" y="5057965"/>
                  <a:pt x="1436340" y="5050270"/>
                  <a:pt x="1415821" y="5042576"/>
                </a:cubicBezTo>
                <a:cubicBezTo>
                  <a:pt x="1400431" y="5006667"/>
                  <a:pt x="1410691" y="4978453"/>
                  <a:pt x="1379912" y="4957934"/>
                </a:cubicBezTo>
                <a:cubicBezTo>
                  <a:pt x="1415821" y="4934850"/>
                  <a:pt x="1400431" y="4893812"/>
                  <a:pt x="1377347" y="4880987"/>
                </a:cubicBezTo>
                <a:cubicBezTo>
                  <a:pt x="1379912" y="4880987"/>
                  <a:pt x="1382478" y="4878422"/>
                  <a:pt x="1385042" y="4878422"/>
                </a:cubicBezTo>
                <a:cubicBezTo>
                  <a:pt x="1390172" y="4801475"/>
                  <a:pt x="1344004" y="4752743"/>
                  <a:pt x="1364523" y="4688620"/>
                </a:cubicBezTo>
                <a:cubicBezTo>
                  <a:pt x="1349133" y="4670666"/>
                  <a:pt x="1292706" y="4665536"/>
                  <a:pt x="1279881" y="4662971"/>
                </a:cubicBezTo>
                <a:cubicBezTo>
                  <a:pt x="1269622" y="4637322"/>
                  <a:pt x="1254232" y="4616803"/>
                  <a:pt x="1231148" y="4598849"/>
                </a:cubicBezTo>
                <a:cubicBezTo>
                  <a:pt x="1254232" y="4450085"/>
                  <a:pt x="1261927" y="4278237"/>
                  <a:pt x="1172156" y="4178207"/>
                </a:cubicBezTo>
                <a:cubicBezTo>
                  <a:pt x="1197805" y="4188466"/>
                  <a:pt x="1223454" y="4234634"/>
                  <a:pt x="1238843" y="4273108"/>
                </a:cubicBezTo>
                <a:cubicBezTo>
                  <a:pt x="1254232" y="4311581"/>
                  <a:pt x="1254232" y="4352619"/>
                  <a:pt x="1254232" y="4391093"/>
                </a:cubicBezTo>
                <a:cubicBezTo>
                  <a:pt x="1254232" y="4409047"/>
                  <a:pt x="1254232" y="4427001"/>
                  <a:pt x="1256797" y="4442390"/>
                </a:cubicBezTo>
                <a:lnTo>
                  <a:pt x="1269622" y="4442390"/>
                </a:lnTo>
                <a:cubicBezTo>
                  <a:pt x="1282446" y="4393658"/>
                  <a:pt x="1282446" y="4352619"/>
                  <a:pt x="1274751" y="4314146"/>
                </a:cubicBezTo>
                <a:cubicBezTo>
                  <a:pt x="1274751" y="4316711"/>
                  <a:pt x="1277316" y="4316711"/>
                  <a:pt x="1277316" y="4319276"/>
                </a:cubicBezTo>
                <a:lnTo>
                  <a:pt x="1287576" y="4334665"/>
                </a:lnTo>
                <a:lnTo>
                  <a:pt x="1287576" y="4316711"/>
                </a:lnTo>
                <a:cubicBezTo>
                  <a:pt x="1290141" y="4270543"/>
                  <a:pt x="1279881" y="4229505"/>
                  <a:pt x="1259362" y="4193596"/>
                </a:cubicBezTo>
                <a:cubicBezTo>
                  <a:pt x="1264492" y="4191031"/>
                  <a:pt x="1264492" y="4185901"/>
                  <a:pt x="1267057" y="4183336"/>
                </a:cubicBezTo>
                <a:cubicBezTo>
                  <a:pt x="1269622" y="4180771"/>
                  <a:pt x="1269622" y="4175642"/>
                  <a:pt x="1272187" y="4175642"/>
                </a:cubicBezTo>
                <a:close/>
                <a:moveTo>
                  <a:pt x="1131119" y="4165382"/>
                </a:moveTo>
                <a:cubicBezTo>
                  <a:pt x="1131119" y="4167946"/>
                  <a:pt x="1128554" y="4170511"/>
                  <a:pt x="1123424" y="4173076"/>
                </a:cubicBezTo>
                <a:lnTo>
                  <a:pt x="1120859" y="4175641"/>
                </a:lnTo>
                <a:lnTo>
                  <a:pt x="1123424" y="4178206"/>
                </a:lnTo>
                <a:cubicBezTo>
                  <a:pt x="1125989" y="4185901"/>
                  <a:pt x="1131119" y="4191031"/>
                  <a:pt x="1136249" y="4198725"/>
                </a:cubicBezTo>
                <a:cubicBezTo>
                  <a:pt x="1141379" y="4206421"/>
                  <a:pt x="1146508" y="4214116"/>
                  <a:pt x="1149073" y="4221810"/>
                </a:cubicBezTo>
                <a:cubicBezTo>
                  <a:pt x="1131119" y="4221810"/>
                  <a:pt x="1115730" y="4216681"/>
                  <a:pt x="1097774" y="4208986"/>
                </a:cubicBezTo>
                <a:cubicBezTo>
                  <a:pt x="1079821" y="4203856"/>
                  <a:pt x="1061866" y="4196160"/>
                  <a:pt x="1041347" y="4196160"/>
                </a:cubicBezTo>
                <a:cubicBezTo>
                  <a:pt x="1069560" y="4183336"/>
                  <a:pt x="1100339" y="4173076"/>
                  <a:pt x="1131119" y="4165382"/>
                </a:cubicBezTo>
                <a:close/>
                <a:moveTo>
                  <a:pt x="6001917" y="4150997"/>
                </a:moveTo>
                <a:lnTo>
                  <a:pt x="6002491" y="4151596"/>
                </a:lnTo>
                <a:cubicBezTo>
                  <a:pt x="6005056" y="4154481"/>
                  <a:pt x="6008262" y="4158970"/>
                  <a:pt x="6006980" y="4162817"/>
                </a:cubicBezTo>
                <a:cubicBezTo>
                  <a:pt x="6019805" y="4157687"/>
                  <a:pt x="6019805" y="4175641"/>
                  <a:pt x="6024935" y="4165382"/>
                </a:cubicBezTo>
                <a:cubicBezTo>
                  <a:pt x="6037759" y="4167947"/>
                  <a:pt x="6022370" y="4178206"/>
                  <a:pt x="6037759" y="4178206"/>
                </a:cubicBezTo>
                <a:cubicBezTo>
                  <a:pt x="6035194" y="4185901"/>
                  <a:pt x="6032629" y="4191032"/>
                  <a:pt x="6032629" y="4198726"/>
                </a:cubicBezTo>
                <a:cubicBezTo>
                  <a:pt x="6022370" y="4196162"/>
                  <a:pt x="6019805" y="4203856"/>
                  <a:pt x="6009544" y="4201291"/>
                </a:cubicBezTo>
                <a:cubicBezTo>
                  <a:pt x="6004414" y="4193597"/>
                  <a:pt x="6006980" y="4191032"/>
                  <a:pt x="5996720" y="4185901"/>
                </a:cubicBezTo>
                <a:cubicBezTo>
                  <a:pt x="5998003" y="4179489"/>
                  <a:pt x="6001209" y="4174359"/>
                  <a:pt x="6003132" y="4168909"/>
                </a:cubicBezTo>
                <a:close/>
                <a:moveTo>
                  <a:pt x="5999765" y="4148750"/>
                </a:moveTo>
                <a:cubicBezTo>
                  <a:pt x="5999445" y="4148389"/>
                  <a:pt x="5999926" y="4148710"/>
                  <a:pt x="6001849" y="4149992"/>
                </a:cubicBezTo>
                <a:lnTo>
                  <a:pt x="6001917" y="4150997"/>
                </a:lnTo>
                <a:close/>
                <a:moveTo>
                  <a:pt x="1992923" y="4116649"/>
                </a:moveTo>
                <a:cubicBezTo>
                  <a:pt x="1957015" y="4214115"/>
                  <a:pt x="1915976" y="4314145"/>
                  <a:pt x="1862112" y="4385962"/>
                </a:cubicBezTo>
                <a:cubicBezTo>
                  <a:pt x="1862112" y="4383398"/>
                  <a:pt x="1862112" y="4383398"/>
                  <a:pt x="1862112" y="4383398"/>
                </a:cubicBezTo>
                <a:cubicBezTo>
                  <a:pt x="1859548" y="4375703"/>
                  <a:pt x="1856983" y="4370573"/>
                  <a:pt x="1856983" y="4362879"/>
                </a:cubicBezTo>
                <a:cubicBezTo>
                  <a:pt x="1859548" y="4357749"/>
                  <a:pt x="1864677" y="4355184"/>
                  <a:pt x="1867242" y="4350054"/>
                </a:cubicBezTo>
                <a:cubicBezTo>
                  <a:pt x="1885197" y="4326970"/>
                  <a:pt x="1905717" y="4301321"/>
                  <a:pt x="1908282" y="4273107"/>
                </a:cubicBezTo>
                <a:lnTo>
                  <a:pt x="1900587" y="4270542"/>
                </a:lnTo>
                <a:cubicBezTo>
                  <a:pt x="1928801" y="4214115"/>
                  <a:pt x="1959579" y="4162817"/>
                  <a:pt x="1992923" y="4116649"/>
                </a:cubicBezTo>
                <a:close/>
                <a:moveTo>
                  <a:pt x="5755621" y="4024314"/>
                </a:moveTo>
                <a:cubicBezTo>
                  <a:pt x="5763316" y="4024314"/>
                  <a:pt x="5763316" y="4026878"/>
                  <a:pt x="5758185" y="4032008"/>
                </a:cubicBezTo>
                <a:cubicBezTo>
                  <a:pt x="5758185" y="4032008"/>
                  <a:pt x="5755621" y="4032008"/>
                  <a:pt x="5753056" y="4032008"/>
                </a:cubicBezTo>
                <a:cubicBezTo>
                  <a:pt x="5753056" y="4029443"/>
                  <a:pt x="5755621" y="4029443"/>
                  <a:pt x="5755621" y="4024314"/>
                </a:cubicBezTo>
                <a:close/>
                <a:moveTo>
                  <a:pt x="2108342" y="3960191"/>
                </a:moveTo>
                <a:cubicBezTo>
                  <a:pt x="2062175" y="4132038"/>
                  <a:pt x="1998051" y="4265413"/>
                  <a:pt x="1915975" y="4421872"/>
                </a:cubicBezTo>
                <a:cubicBezTo>
                  <a:pt x="1905715" y="4419307"/>
                  <a:pt x="1898021" y="4416742"/>
                  <a:pt x="1892891" y="4416742"/>
                </a:cubicBezTo>
                <a:cubicBezTo>
                  <a:pt x="1915975" y="4368010"/>
                  <a:pt x="1941624" y="4309017"/>
                  <a:pt x="1967274" y="4244894"/>
                </a:cubicBezTo>
                <a:cubicBezTo>
                  <a:pt x="2008311" y="4147428"/>
                  <a:pt x="2051914" y="4037137"/>
                  <a:pt x="2108342" y="3960191"/>
                </a:cubicBezTo>
                <a:close/>
                <a:moveTo>
                  <a:pt x="5973637" y="3885809"/>
                </a:moveTo>
                <a:cubicBezTo>
                  <a:pt x="5971072" y="3890938"/>
                  <a:pt x="5965942" y="3921718"/>
                  <a:pt x="5955682" y="3937108"/>
                </a:cubicBezTo>
                <a:cubicBezTo>
                  <a:pt x="5945423" y="3934543"/>
                  <a:pt x="5937727" y="3934543"/>
                  <a:pt x="5922338" y="3934543"/>
                </a:cubicBezTo>
                <a:cubicBezTo>
                  <a:pt x="5922338" y="3924283"/>
                  <a:pt x="5927467" y="3921718"/>
                  <a:pt x="5919773" y="3914023"/>
                </a:cubicBezTo>
                <a:cubicBezTo>
                  <a:pt x="5927467" y="3896069"/>
                  <a:pt x="5950552" y="3898633"/>
                  <a:pt x="5958247" y="3896069"/>
                </a:cubicBezTo>
                <a:cubicBezTo>
                  <a:pt x="5963377" y="3896069"/>
                  <a:pt x="5958247" y="3901198"/>
                  <a:pt x="5958247" y="3903763"/>
                </a:cubicBezTo>
                <a:cubicBezTo>
                  <a:pt x="5968507" y="3901198"/>
                  <a:pt x="5968507" y="3890938"/>
                  <a:pt x="5973637" y="3885809"/>
                </a:cubicBezTo>
                <a:close/>
                <a:moveTo>
                  <a:pt x="5790488" y="3880078"/>
                </a:moveTo>
                <a:cubicBezTo>
                  <a:pt x="5793133" y="3882122"/>
                  <a:pt x="5792171" y="3896069"/>
                  <a:pt x="5794095" y="3888374"/>
                </a:cubicBezTo>
                <a:cubicBezTo>
                  <a:pt x="5806919" y="3898633"/>
                  <a:pt x="5791530" y="3908894"/>
                  <a:pt x="5788965" y="3919153"/>
                </a:cubicBezTo>
                <a:cubicBezTo>
                  <a:pt x="5771009" y="3903763"/>
                  <a:pt x="5765880" y="3906328"/>
                  <a:pt x="5773574" y="3885809"/>
                </a:cubicBezTo>
                <a:cubicBezTo>
                  <a:pt x="5778705" y="3885809"/>
                  <a:pt x="5796659" y="3885809"/>
                  <a:pt x="5786400" y="3883244"/>
                </a:cubicBezTo>
                <a:cubicBezTo>
                  <a:pt x="5788324" y="3880038"/>
                  <a:pt x="5789606" y="3879397"/>
                  <a:pt x="5790488" y="3880078"/>
                </a:cubicBezTo>
                <a:close/>
                <a:moveTo>
                  <a:pt x="5696628" y="3870419"/>
                </a:moveTo>
                <a:cubicBezTo>
                  <a:pt x="5709454" y="3865289"/>
                  <a:pt x="5701758" y="3888374"/>
                  <a:pt x="5696628" y="3896069"/>
                </a:cubicBezTo>
                <a:cubicBezTo>
                  <a:pt x="5686369" y="3890939"/>
                  <a:pt x="5704323" y="3875549"/>
                  <a:pt x="5696628" y="3870419"/>
                </a:cubicBezTo>
                <a:close/>
                <a:moveTo>
                  <a:pt x="5583773" y="3844771"/>
                </a:moveTo>
                <a:cubicBezTo>
                  <a:pt x="5586338" y="3844771"/>
                  <a:pt x="5583773" y="3852465"/>
                  <a:pt x="5594033" y="3852465"/>
                </a:cubicBezTo>
                <a:cubicBezTo>
                  <a:pt x="5588903" y="3857595"/>
                  <a:pt x="5599162" y="3870421"/>
                  <a:pt x="5586338" y="3872985"/>
                </a:cubicBezTo>
                <a:cubicBezTo>
                  <a:pt x="5591468" y="3862726"/>
                  <a:pt x="5586338" y="3862726"/>
                  <a:pt x="5586338" y="3852465"/>
                </a:cubicBezTo>
                <a:cubicBezTo>
                  <a:pt x="5583773" y="3852465"/>
                  <a:pt x="5583773" y="3855030"/>
                  <a:pt x="5583773" y="3857595"/>
                </a:cubicBezTo>
                <a:cubicBezTo>
                  <a:pt x="5576079" y="3855030"/>
                  <a:pt x="5586338" y="3849900"/>
                  <a:pt x="5583773" y="3844771"/>
                </a:cubicBezTo>
                <a:close/>
                <a:moveTo>
                  <a:pt x="6394279" y="3829381"/>
                </a:moveTo>
                <a:cubicBezTo>
                  <a:pt x="6404539" y="3839640"/>
                  <a:pt x="6445578" y="3862725"/>
                  <a:pt x="6468662" y="3842205"/>
                </a:cubicBezTo>
                <a:cubicBezTo>
                  <a:pt x="6448143" y="3865290"/>
                  <a:pt x="6407103" y="3852466"/>
                  <a:pt x="6394279" y="3829381"/>
                </a:cubicBezTo>
                <a:close/>
                <a:moveTo>
                  <a:pt x="5624811" y="3806298"/>
                </a:moveTo>
                <a:cubicBezTo>
                  <a:pt x="5632506" y="3803733"/>
                  <a:pt x="5629941" y="3811428"/>
                  <a:pt x="5632506" y="3811428"/>
                </a:cubicBezTo>
                <a:cubicBezTo>
                  <a:pt x="5632506" y="3819123"/>
                  <a:pt x="5622247" y="3811428"/>
                  <a:pt x="5624811" y="3806298"/>
                </a:cubicBezTo>
                <a:close/>
                <a:moveTo>
                  <a:pt x="5609423" y="3793473"/>
                </a:moveTo>
                <a:cubicBezTo>
                  <a:pt x="5624812" y="3808862"/>
                  <a:pt x="5622247" y="3824251"/>
                  <a:pt x="5622247" y="3844771"/>
                </a:cubicBezTo>
                <a:cubicBezTo>
                  <a:pt x="5606858" y="3842206"/>
                  <a:pt x="5609423" y="3883245"/>
                  <a:pt x="5622247" y="3883245"/>
                </a:cubicBezTo>
                <a:cubicBezTo>
                  <a:pt x="5622247" y="3890939"/>
                  <a:pt x="5614552" y="3896069"/>
                  <a:pt x="5624812" y="3898634"/>
                </a:cubicBezTo>
                <a:cubicBezTo>
                  <a:pt x="5619682" y="3903764"/>
                  <a:pt x="5622247" y="3908894"/>
                  <a:pt x="5617117" y="3921718"/>
                </a:cubicBezTo>
                <a:cubicBezTo>
                  <a:pt x="5604293" y="3926848"/>
                  <a:pt x="5609423" y="3911459"/>
                  <a:pt x="5596598" y="3911459"/>
                </a:cubicBezTo>
                <a:cubicBezTo>
                  <a:pt x="5599163" y="3898634"/>
                  <a:pt x="5617117" y="3852465"/>
                  <a:pt x="5591468" y="3844771"/>
                </a:cubicBezTo>
                <a:cubicBezTo>
                  <a:pt x="5588903" y="3842206"/>
                  <a:pt x="5596598" y="3842206"/>
                  <a:pt x="5596598" y="3842206"/>
                </a:cubicBezTo>
                <a:cubicBezTo>
                  <a:pt x="5591468" y="3821686"/>
                  <a:pt x="5591468" y="3819122"/>
                  <a:pt x="5609423" y="3793473"/>
                </a:cubicBezTo>
                <a:close/>
                <a:moveTo>
                  <a:pt x="5629941" y="3785779"/>
                </a:moveTo>
                <a:cubicBezTo>
                  <a:pt x="5632506" y="3785779"/>
                  <a:pt x="5629941" y="3790908"/>
                  <a:pt x="5635071" y="3790908"/>
                </a:cubicBezTo>
                <a:cubicBezTo>
                  <a:pt x="5635071" y="3793473"/>
                  <a:pt x="5635071" y="3793473"/>
                  <a:pt x="5632506" y="3793473"/>
                </a:cubicBezTo>
                <a:cubicBezTo>
                  <a:pt x="5632506" y="3793473"/>
                  <a:pt x="5629941" y="3793473"/>
                  <a:pt x="5627377" y="3793473"/>
                </a:cubicBezTo>
                <a:cubicBezTo>
                  <a:pt x="5627377" y="3790908"/>
                  <a:pt x="5629941" y="3788343"/>
                  <a:pt x="5629941" y="3785779"/>
                </a:cubicBezTo>
                <a:close/>
                <a:moveTo>
                  <a:pt x="5940293" y="3785778"/>
                </a:moveTo>
                <a:cubicBezTo>
                  <a:pt x="5968507" y="3783213"/>
                  <a:pt x="5960813" y="3801167"/>
                  <a:pt x="5978767" y="3806297"/>
                </a:cubicBezTo>
                <a:cubicBezTo>
                  <a:pt x="5971072" y="3811427"/>
                  <a:pt x="5968507" y="3821687"/>
                  <a:pt x="5963377" y="3826817"/>
                </a:cubicBezTo>
                <a:cubicBezTo>
                  <a:pt x="5953118" y="3824252"/>
                  <a:pt x="5947988" y="3824252"/>
                  <a:pt x="5945423" y="3826817"/>
                </a:cubicBezTo>
                <a:cubicBezTo>
                  <a:pt x="5940293" y="3819123"/>
                  <a:pt x="5935164" y="3811427"/>
                  <a:pt x="5927468" y="3808862"/>
                </a:cubicBezTo>
                <a:cubicBezTo>
                  <a:pt x="5919773" y="3806297"/>
                  <a:pt x="5914643" y="3811427"/>
                  <a:pt x="5912078" y="3811427"/>
                </a:cubicBezTo>
                <a:cubicBezTo>
                  <a:pt x="5878735" y="3813992"/>
                  <a:pt x="5904384" y="3803732"/>
                  <a:pt x="5932599" y="3806297"/>
                </a:cubicBezTo>
                <a:cubicBezTo>
                  <a:pt x="5940293" y="3798602"/>
                  <a:pt x="5932599" y="3793473"/>
                  <a:pt x="5940293" y="3785778"/>
                </a:cubicBezTo>
                <a:close/>
                <a:moveTo>
                  <a:pt x="5640201" y="3772953"/>
                </a:moveTo>
                <a:cubicBezTo>
                  <a:pt x="5650460" y="3770388"/>
                  <a:pt x="5645330" y="3783212"/>
                  <a:pt x="5642765" y="3785778"/>
                </a:cubicBezTo>
                <a:cubicBezTo>
                  <a:pt x="5640201" y="3785778"/>
                  <a:pt x="5640201" y="3778083"/>
                  <a:pt x="5640201" y="3772953"/>
                </a:cubicBezTo>
                <a:close/>
                <a:moveTo>
                  <a:pt x="5605335" y="3763455"/>
                </a:moveTo>
                <a:cubicBezTo>
                  <a:pt x="5605575" y="3764777"/>
                  <a:pt x="5597880" y="3772953"/>
                  <a:pt x="5601728" y="3765259"/>
                </a:cubicBezTo>
                <a:cubicBezTo>
                  <a:pt x="5604293" y="3763335"/>
                  <a:pt x="5605255" y="3763014"/>
                  <a:pt x="5605335" y="3763455"/>
                </a:cubicBezTo>
                <a:close/>
                <a:moveTo>
                  <a:pt x="5758185" y="3757565"/>
                </a:moveTo>
                <a:cubicBezTo>
                  <a:pt x="5758185" y="3770389"/>
                  <a:pt x="5745361" y="3760130"/>
                  <a:pt x="5758185" y="3757565"/>
                </a:cubicBezTo>
                <a:close/>
                <a:moveTo>
                  <a:pt x="642706" y="3718639"/>
                </a:moveTo>
                <a:cubicBezTo>
                  <a:pt x="636775" y="3718489"/>
                  <a:pt x="630322" y="3719411"/>
                  <a:pt x="623269" y="3721655"/>
                </a:cubicBezTo>
                <a:cubicBezTo>
                  <a:pt x="623269" y="3765258"/>
                  <a:pt x="654047" y="3778083"/>
                  <a:pt x="684826" y="3819121"/>
                </a:cubicBezTo>
                <a:cubicBezTo>
                  <a:pt x="697651" y="3808862"/>
                  <a:pt x="707910" y="3801167"/>
                  <a:pt x="718170" y="3793472"/>
                </a:cubicBezTo>
                <a:cubicBezTo>
                  <a:pt x="700216" y="3773273"/>
                  <a:pt x="684225" y="3719691"/>
                  <a:pt x="642706" y="3718639"/>
                </a:cubicBezTo>
                <a:close/>
                <a:moveTo>
                  <a:pt x="5699194" y="3698572"/>
                </a:moveTo>
                <a:cubicBezTo>
                  <a:pt x="5699194" y="3698572"/>
                  <a:pt x="5701758" y="3698572"/>
                  <a:pt x="5704323" y="3698572"/>
                </a:cubicBezTo>
                <a:cubicBezTo>
                  <a:pt x="5704323" y="3701137"/>
                  <a:pt x="5704323" y="3703702"/>
                  <a:pt x="5704323" y="3703702"/>
                </a:cubicBezTo>
                <a:cubicBezTo>
                  <a:pt x="5704323" y="3703702"/>
                  <a:pt x="5701758" y="3703702"/>
                  <a:pt x="5699194" y="3703702"/>
                </a:cubicBezTo>
                <a:cubicBezTo>
                  <a:pt x="5699194" y="3703702"/>
                  <a:pt x="5699194" y="3701137"/>
                  <a:pt x="5699194" y="3698572"/>
                </a:cubicBezTo>
                <a:close/>
                <a:moveTo>
                  <a:pt x="734120" y="3689113"/>
                </a:moveTo>
                <a:cubicBezTo>
                  <a:pt x="726666" y="3689754"/>
                  <a:pt x="718811" y="3693441"/>
                  <a:pt x="710475" y="3701136"/>
                </a:cubicBezTo>
                <a:cubicBezTo>
                  <a:pt x="733559" y="3742175"/>
                  <a:pt x="759208" y="3757564"/>
                  <a:pt x="792552" y="3739609"/>
                </a:cubicBezTo>
                <a:cubicBezTo>
                  <a:pt x="775239" y="3712678"/>
                  <a:pt x="756483" y="3687189"/>
                  <a:pt x="734120" y="3689113"/>
                </a:cubicBezTo>
                <a:close/>
                <a:moveTo>
                  <a:pt x="5758186" y="3685747"/>
                </a:moveTo>
                <a:cubicBezTo>
                  <a:pt x="5765880" y="3690877"/>
                  <a:pt x="5778705" y="3690877"/>
                  <a:pt x="5778705" y="3703702"/>
                </a:cubicBezTo>
                <a:cubicBezTo>
                  <a:pt x="5776140" y="3701137"/>
                  <a:pt x="5773575" y="3701137"/>
                  <a:pt x="5773575" y="3703702"/>
                </a:cubicBezTo>
                <a:cubicBezTo>
                  <a:pt x="5771010" y="3696007"/>
                  <a:pt x="5758186" y="3698571"/>
                  <a:pt x="5758186" y="3685747"/>
                </a:cubicBezTo>
                <a:close/>
                <a:moveTo>
                  <a:pt x="5447834" y="3672922"/>
                </a:moveTo>
                <a:cubicBezTo>
                  <a:pt x="5455529" y="3678052"/>
                  <a:pt x="5461941" y="3683182"/>
                  <a:pt x="5468033" y="3687991"/>
                </a:cubicBezTo>
                <a:lnTo>
                  <a:pt x="5469380" y="3688960"/>
                </a:lnTo>
                <a:lnTo>
                  <a:pt x="5468353" y="3690877"/>
                </a:lnTo>
                <a:cubicBezTo>
                  <a:pt x="5458093" y="3693441"/>
                  <a:pt x="5465788" y="3680617"/>
                  <a:pt x="5455529" y="3685747"/>
                </a:cubicBezTo>
                <a:cubicBezTo>
                  <a:pt x="5454247" y="3690876"/>
                  <a:pt x="5456812" y="3691518"/>
                  <a:pt x="5459056" y="3692159"/>
                </a:cubicBezTo>
                <a:lnTo>
                  <a:pt x="5459454" y="3693754"/>
                </a:lnTo>
                <a:lnTo>
                  <a:pt x="5458414" y="3695365"/>
                </a:lnTo>
                <a:cubicBezTo>
                  <a:pt x="5456811" y="3698571"/>
                  <a:pt x="5455529" y="3701136"/>
                  <a:pt x="5452964" y="3696006"/>
                </a:cubicBezTo>
                <a:cubicBezTo>
                  <a:pt x="5460658" y="3685747"/>
                  <a:pt x="5455529" y="3678052"/>
                  <a:pt x="5447834" y="3672922"/>
                </a:cubicBezTo>
                <a:close/>
                <a:moveTo>
                  <a:pt x="5154274" y="3670037"/>
                </a:moveTo>
                <a:cubicBezTo>
                  <a:pt x="5156559" y="3670999"/>
                  <a:pt x="5154154" y="3680618"/>
                  <a:pt x="5150307" y="3672923"/>
                </a:cubicBezTo>
                <a:cubicBezTo>
                  <a:pt x="5152231" y="3670358"/>
                  <a:pt x="5153513" y="3669717"/>
                  <a:pt x="5154274" y="3670037"/>
                </a:cubicBezTo>
                <a:close/>
                <a:moveTo>
                  <a:pt x="2416130" y="3667792"/>
                </a:moveTo>
                <a:cubicBezTo>
                  <a:pt x="2413565" y="3672922"/>
                  <a:pt x="2413565" y="3680617"/>
                  <a:pt x="2411000" y="3688312"/>
                </a:cubicBezTo>
                <a:cubicBezTo>
                  <a:pt x="2403306" y="3688312"/>
                  <a:pt x="2398176" y="3688312"/>
                  <a:pt x="2393046" y="3688312"/>
                </a:cubicBezTo>
                <a:cubicBezTo>
                  <a:pt x="2385351" y="3713961"/>
                  <a:pt x="2377657" y="3742175"/>
                  <a:pt x="2372526" y="3772953"/>
                </a:cubicBezTo>
                <a:cubicBezTo>
                  <a:pt x="2364831" y="3813991"/>
                  <a:pt x="2357137" y="3857595"/>
                  <a:pt x="2341747" y="3890938"/>
                </a:cubicBezTo>
                <a:lnTo>
                  <a:pt x="2352007" y="3898633"/>
                </a:lnTo>
                <a:cubicBezTo>
                  <a:pt x="2377657" y="3875549"/>
                  <a:pt x="2387916" y="3821686"/>
                  <a:pt x="2398176" y="3772953"/>
                </a:cubicBezTo>
                <a:cubicBezTo>
                  <a:pt x="2400741" y="3757564"/>
                  <a:pt x="2405870" y="3742175"/>
                  <a:pt x="2408435" y="3726785"/>
                </a:cubicBezTo>
                <a:cubicBezTo>
                  <a:pt x="2408435" y="3726785"/>
                  <a:pt x="2408435" y="3724220"/>
                  <a:pt x="2408435" y="3721655"/>
                </a:cubicBezTo>
                <a:cubicBezTo>
                  <a:pt x="2411000" y="3721655"/>
                  <a:pt x="2411000" y="3721655"/>
                  <a:pt x="2411000" y="3721655"/>
                </a:cubicBezTo>
                <a:cubicBezTo>
                  <a:pt x="2413565" y="3716526"/>
                  <a:pt x="2413565" y="3713961"/>
                  <a:pt x="2416130" y="3708831"/>
                </a:cubicBezTo>
                <a:cubicBezTo>
                  <a:pt x="2411000" y="3703701"/>
                  <a:pt x="2403306" y="3703701"/>
                  <a:pt x="2405870" y="3690877"/>
                </a:cubicBezTo>
                <a:cubicBezTo>
                  <a:pt x="2413565" y="3690877"/>
                  <a:pt x="2418695" y="3693441"/>
                  <a:pt x="2418695" y="3701136"/>
                </a:cubicBezTo>
                <a:cubicBezTo>
                  <a:pt x="2421261" y="3690877"/>
                  <a:pt x="2423825" y="3683182"/>
                  <a:pt x="2428954" y="3678052"/>
                </a:cubicBezTo>
                <a:lnTo>
                  <a:pt x="2434084" y="3672922"/>
                </a:lnTo>
                <a:lnTo>
                  <a:pt x="2428954" y="3670357"/>
                </a:lnTo>
                <a:cubicBezTo>
                  <a:pt x="2423825" y="3667792"/>
                  <a:pt x="2421261" y="3667792"/>
                  <a:pt x="2416130" y="3667792"/>
                </a:cubicBezTo>
                <a:close/>
                <a:moveTo>
                  <a:pt x="5436291" y="3665549"/>
                </a:moveTo>
                <a:cubicBezTo>
                  <a:pt x="5438215" y="3666511"/>
                  <a:pt x="5440139" y="3669076"/>
                  <a:pt x="5442704" y="3670359"/>
                </a:cubicBezTo>
                <a:cubicBezTo>
                  <a:pt x="5442704" y="3678054"/>
                  <a:pt x="5437574" y="3665229"/>
                  <a:pt x="5429880" y="3670359"/>
                </a:cubicBezTo>
                <a:cubicBezTo>
                  <a:pt x="5432444" y="3665229"/>
                  <a:pt x="5434368" y="3664587"/>
                  <a:pt x="5436291" y="3665549"/>
                </a:cubicBezTo>
                <a:close/>
                <a:moveTo>
                  <a:pt x="2572588" y="3654968"/>
                </a:moveTo>
                <a:cubicBezTo>
                  <a:pt x="2570025" y="3665228"/>
                  <a:pt x="2567459" y="3678052"/>
                  <a:pt x="2567459" y="3690877"/>
                </a:cubicBezTo>
                <a:cubicBezTo>
                  <a:pt x="2567459" y="3693441"/>
                  <a:pt x="2570025" y="3696006"/>
                  <a:pt x="2570025" y="3696006"/>
                </a:cubicBezTo>
                <a:cubicBezTo>
                  <a:pt x="2572588" y="3683182"/>
                  <a:pt x="2575153" y="3667792"/>
                  <a:pt x="2572588" y="3654968"/>
                </a:cubicBezTo>
                <a:close/>
                <a:moveTo>
                  <a:pt x="6168528" y="3631524"/>
                </a:moveTo>
                <a:cubicBezTo>
                  <a:pt x="6166965" y="3633809"/>
                  <a:pt x="6156385" y="3641504"/>
                  <a:pt x="6166004" y="3631885"/>
                </a:cubicBezTo>
                <a:cubicBezTo>
                  <a:pt x="6168569" y="3630602"/>
                  <a:pt x="6169050" y="3630763"/>
                  <a:pt x="6168528" y="3631524"/>
                </a:cubicBezTo>
                <a:close/>
                <a:moveTo>
                  <a:pt x="2544375" y="3624189"/>
                </a:moveTo>
                <a:lnTo>
                  <a:pt x="2544375" y="3629319"/>
                </a:lnTo>
                <a:cubicBezTo>
                  <a:pt x="2546940" y="3626754"/>
                  <a:pt x="2546940" y="3626754"/>
                  <a:pt x="2546940" y="3624189"/>
                </a:cubicBezTo>
                <a:close/>
                <a:moveTo>
                  <a:pt x="5409000" y="3572211"/>
                </a:moveTo>
                <a:cubicBezTo>
                  <a:pt x="5409201" y="3571610"/>
                  <a:pt x="5409361" y="3572251"/>
                  <a:pt x="5409361" y="3575457"/>
                </a:cubicBezTo>
                <a:cubicBezTo>
                  <a:pt x="5407437" y="3586999"/>
                  <a:pt x="5408399" y="3574014"/>
                  <a:pt x="5409000" y="3572211"/>
                </a:cubicBezTo>
                <a:close/>
                <a:moveTo>
                  <a:pt x="5406795" y="3513909"/>
                </a:moveTo>
                <a:cubicBezTo>
                  <a:pt x="5406795" y="3516474"/>
                  <a:pt x="5404231" y="3519039"/>
                  <a:pt x="5399101" y="3519039"/>
                </a:cubicBezTo>
                <a:cubicBezTo>
                  <a:pt x="5399101" y="3513909"/>
                  <a:pt x="5404231" y="3513909"/>
                  <a:pt x="5406795" y="3513909"/>
                </a:cubicBezTo>
                <a:close/>
                <a:moveTo>
                  <a:pt x="236010" y="3456910"/>
                </a:moveTo>
                <a:cubicBezTo>
                  <a:pt x="232122" y="3454586"/>
                  <a:pt x="228275" y="3454265"/>
                  <a:pt x="225710" y="3457471"/>
                </a:cubicBezTo>
                <a:cubicBezTo>
                  <a:pt x="233405" y="3470296"/>
                  <a:pt x="238535" y="3480555"/>
                  <a:pt x="238535" y="3490815"/>
                </a:cubicBezTo>
                <a:cubicBezTo>
                  <a:pt x="259695" y="3488891"/>
                  <a:pt x="247672" y="3463884"/>
                  <a:pt x="236010" y="3456910"/>
                </a:cubicBezTo>
                <a:close/>
                <a:moveTo>
                  <a:pt x="5750491" y="3419009"/>
                </a:moveTo>
                <a:cubicBezTo>
                  <a:pt x="5750491" y="3424133"/>
                  <a:pt x="5747926" y="3431830"/>
                  <a:pt x="5737667" y="3431830"/>
                </a:cubicBezTo>
                <a:cubicBezTo>
                  <a:pt x="5742796" y="3426700"/>
                  <a:pt x="5740231" y="3416444"/>
                  <a:pt x="5750491" y="3419009"/>
                </a:cubicBezTo>
                <a:close/>
                <a:moveTo>
                  <a:pt x="5724842" y="3406179"/>
                </a:moveTo>
                <a:cubicBezTo>
                  <a:pt x="5732536" y="3416442"/>
                  <a:pt x="5712018" y="3421570"/>
                  <a:pt x="5724842" y="3406179"/>
                </a:cubicBezTo>
                <a:close/>
                <a:moveTo>
                  <a:pt x="5819743" y="3352319"/>
                </a:moveTo>
                <a:cubicBezTo>
                  <a:pt x="5827438" y="3360016"/>
                  <a:pt x="5812048" y="3370275"/>
                  <a:pt x="5804352" y="3370275"/>
                </a:cubicBezTo>
                <a:cubicBezTo>
                  <a:pt x="5799223" y="3372837"/>
                  <a:pt x="5817178" y="3357444"/>
                  <a:pt x="5819743" y="3352319"/>
                </a:cubicBezTo>
                <a:close/>
                <a:moveTo>
                  <a:pt x="5822308" y="3295889"/>
                </a:moveTo>
                <a:cubicBezTo>
                  <a:pt x="5832568" y="3301016"/>
                  <a:pt x="5819743" y="3303579"/>
                  <a:pt x="5819743" y="3303579"/>
                </a:cubicBezTo>
                <a:cubicBezTo>
                  <a:pt x="5812048" y="3303579"/>
                  <a:pt x="5824873" y="3301016"/>
                  <a:pt x="5822308" y="3295889"/>
                </a:cubicBezTo>
                <a:close/>
                <a:moveTo>
                  <a:pt x="5801388" y="3278095"/>
                </a:moveTo>
                <a:cubicBezTo>
                  <a:pt x="5801629" y="3278255"/>
                  <a:pt x="5801468" y="3279216"/>
                  <a:pt x="5801148" y="3280499"/>
                </a:cubicBezTo>
                <a:cubicBezTo>
                  <a:pt x="5800506" y="3283063"/>
                  <a:pt x="5799224" y="3286910"/>
                  <a:pt x="5799224" y="3288194"/>
                </a:cubicBezTo>
                <a:cubicBezTo>
                  <a:pt x="5781270" y="3301016"/>
                  <a:pt x="5768444" y="3318971"/>
                  <a:pt x="5763315" y="3324098"/>
                </a:cubicBezTo>
                <a:cubicBezTo>
                  <a:pt x="5753055" y="3336926"/>
                  <a:pt x="5765879" y="3316408"/>
                  <a:pt x="5776139" y="3303580"/>
                </a:cubicBezTo>
                <a:cubicBezTo>
                  <a:pt x="5783835" y="3295887"/>
                  <a:pt x="5791529" y="3293321"/>
                  <a:pt x="5799224" y="3280499"/>
                </a:cubicBezTo>
                <a:cubicBezTo>
                  <a:pt x="5800506" y="3278576"/>
                  <a:pt x="5801148" y="3277935"/>
                  <a:pt x="5801388" y="3278095"/>
                </a:cubicBezTo>
                <a:close/>
                <a:moveTo>
                  <a:pt x="5742797" y="3221512"/>
                </a:moveTo>
                <a:cubicBezTo>
                  <a:pt x="5755622" y="3218949"/>
                  <a:pt x="5727407" y="3239467"/>
                  <a:pt x="5742797" y="3224077"/>
                </a:cubicBezTo>
                <a:cubicBezTo>
                  <a:pt x="5742797" y="3224077"/>
                  <a:pt x="5742797" y="3221512"/>
                  <a:pt x="5742797" y="3221512"/>
                </a:cubicBezTo>
                <a:close/>
                <a:moveTo>
                  <a:pt x="5701759" y="3113795"/>
                </a:moveTo>
                <a:cubicBezTo>
                  <a:pt x="5704324" y="3113795"/>
                  <a:pt x="5704324" y="3113795"/>
                  <a:pt x="5706888" y="3113795"/>
                </a:cubicBezTo>
                <a:cubicBezTo>
                  <a:pt x="5706888" y="3116359"/>
                  <a:pt x="5706888" y="3118926"/>
                  <a:pt x="5706888" y="3118926"/>
                </a:cubicBezTo>
                <a:cubicBezTo>
                  <a:pt x="5706888" y="3118926"/>
                  <a:pt x="5704324" y="3118926"/>
                  <a:pt x="5701759" y="3118926"/>
                </a:cubicBezTo>
                <a:cubicBezTo>
                  <a:pt x="5701759" y="3118926"/>
                  <a:pt x="5701759" y="3116359"/>
                  <a:pt x="5701759" y="3113795"/>
                </a:cubicBezTo>
                <a:close/>
                <a:moveTo>
                  <a:pt x="5778304" y="3030675"/>
                </a:moveTo>
                <a:cubicBezTo>
                  <a:pt x="5779025" y="3029794"/>
                  <a:pt x="5778705" y="3030433"/>
                  <a:pt x="5776140" y="3034278"/>
                </a:cubicBezTo>
                <a:cubicBezTo>
                  <a:pt x="5764597" y="3049670"/>
                  <a:pt x="5776139" y="3033318"/>
                  <a:pt x="5778304" y="3030675"/>
                </a:cubicBezTo>
                <a:close/>
                <a:moveTo>
                  <a:pt x="5788965" y="3000946"/>
                </a:moveTo>
                <a:cubicBezTo>
                  <a:pt x="5796659" y="3003510"/>
                  <a:pt x="5786400" y="3008633"/>
                  <a:pt x="5788965" y="3013762"/>
                </a:cubicBezTo>
                <a:cubicBezTo>
                  <a:pt x="5781270" y="3011197"/>
                  <a:pt x="5788965" y="3003510"/>
                  <a:pt x="5788965" y="3000946"/>
                </a:cubicBezTo>
                <a:close/>
                <a:moveTo>
                  <a:pt x="5406795" y="3000946"/>
                </a:moveTo>
                <a:cubicBezTo>
                  <a:pt x="5414490" y="3006074"/>
                  <a:pt x="5417055" y="3000946"/>
                  <a:pt x="5427315" y="3006074"/>
                </a:cubicBezTo>
                <a:cubicBezTo>
                  <a:pt x="5409360" y="3039417"/>
                  <a:pt x="5429880" y="3090712"/>
                  <a:pt x="5414490" y="3126618"/>
                </a:cubicBezTo>
                <a:cubicBezTo>
                  <a:pt x="5393970" y="3118926"/>
                  <a:pt x="5406795" y="3100972"/>
                  <a:pt x="5401666" y="3085583"/>
                </a:cubicBezTo>
                <a:cubicBezTo>
                  <a:pt x="5424750" y="3062499"/>
                  <a:pt x="5399101" y="3029155"/>
                  <a:pt x="5406795" y="3000946"/>
                </a:cubicBezTo>
                <a:close/>
                <a:moveTo>
                  <a:pt x="5614552" y="2870144"/>
                </a:moveTo>
                <a:cubicBezTo>
                  <a:pt x="5619681" y="2867575"/>
                  <a:pt x="5619681" y="2872704"/>
                  <a:pt x="5619681" y="2875265"/>
                </a:cubicBezTo>
                <a:cubicBezTo>
                  <a:pt x="5617116" y="2875265"/>
                  <a:pt x="5617116" y="2875265"/>
                  <a:pt x="5617116" y="2877832"/>
                </a:cubicBezTo>
                <a:cubicBezTo>
                  <a:pt x="5614552" y="2877832"/>
                  <a:pt x="5614552" y="2872704"/>
                  <a:pt x="5614552" y="2870144"/>
                </a:cubicBezTo>
                <a:close/>
                <a:moveTo>
                  <a:pt x="6471226" y="2775232"/>
                </a:moveTo>
                <a:cubicBezTo>
                  <a:pt x="6484050" y="2780360"/>
                  <a:pt x="6471226" y="2785488"/>
                  <a:pt x="6468661" y="2790617"/>
                </a:cubicBezTo>
                <a:cubicBezTo>
                  <a:pt x="6460966" y="2788053"/>
                  <a:pt x="6473791" y="2782924"/>
                  <a:pt x="6471226" y="2775232"/>
                </a:cubicBezTo>
                <a:close/>
                <a:moveTo>
                  <a:pt x="5965942" y="2677776"/>
                </a:moveTo>
                <a:cubicBezTo>
                  <a:pt x="5978766" y="2680341"/>
                  <a:pt x="5960812" y="2688030"/>
                  <a:pt x="5963377" y="2695733"/>
                </a:cubicBezTo>
                <a:cubicBezTo>
                  <a:pt x="5955682" y="2690603"/>
                  <a:pt x="5968507" y="2685468"/>
                  <a:pt x="5965942" y="2677776"/>
                </a:cubicBezTo>
                <a:close/>
                <a:moveTo>
                  <a:pt x="5063100" y="2662358"/>
                </a:moveTo>
                <a:cubicBezTo>
                  <a:pt x="5045146" y="2672618"/>
                  <a:pt x="5029756" y="2685443"/>
                  <a:pt x="5032321" y="2716221"/>
                </a:cubicBezTo>
                <a:cubicBezTo>
                  <a:pt x="5042581" y="2711092"/>
                  <a:pt x="5050275" y="2705962"/>
                  <a:pt x="5065665" y="2703397"/>
                </a:cubicBezTo>
                <a:cubicBezTo>
                  <a:pt x="5065665" y="2690572"/>
                  <a:pt x="5063100" y="2677748"/>
                  <a:pt x="5063100" y="2662358"/>
                </a:cubicBezTo>
                <a:close/>
                <a:moveTo>
                  <a:pt x="4864802" y="2649316"/>
                </a:moveTo>
                <a:cubicBezTo>
                  <a:pt x="4867687" y="2651961"/>
                  <a:pt x="4866245" y="2661101"/>
                  <a:pt x="4860474" y="2657252"/>
                </a:cubicBezTo>
                <a:cubicBezTo>
                  <a:pt x="4860474" y="2654687"/>
                  <a:pt x="4860474" y="2652122"/>
                  <a:pt x="4860474" y="2649557"/>
                </a:cubicBezTo>
                <a:cubicBezTo>
                  <a:pt x="4862398" y="2648274"/>
                  <a:pt x="4863840" y="2648433"/>
                  <a:pt x="4864802" y="2649316"/>
                </a:cubicBezTo>
                <a:close/>
                <a:moveTo>
                  <a:pt x="4973329" y="2646990"/>
                </a:moveTo>
                <a:cubicBezTo>
                  <a:pt x="4986153" y="2688032"/>
                  <a:pt x="4929725" y="2652120"/>
                  <a:pt x="4973329" y="2646990"/>
                </a:cubicBezTo>
                <a:close/>
                <a:moveTo>
                  <a:pt x="6619990" y="2608505"/>
                </a:moveTo>
                <a:cubicBezTo>
                  <a:pt x="6612295" y="2616200"/>
                  <a:pt x="6609730" y="2631593"/>
                  <a:pt x="6596905" y="2636722"/>
                </a:cubicBezTo>
                <a:cubicBezTo>
                  <a:pt x="6607165" y="2629028"/>
                  <a:pt x="6604600" y="2611071"/>
                  <a:pt x="6619990" y="2608505"/>
                </a:cubicBezTo>
                <a:close/>
                <a:moveTo>
                  <a:pt x="6496875" y="2572610"/>
                </a:moveTo>
                <a:cubicBezTo>
                  <a:pt x="6499441" y="2577741"/>
                  <a:pt x="6494311" y="2580304"/>
                  <a:pt x="6489181" y="2580304"/>
                </a:cubicBezTo>
                <a:cubicBezTo>
                  <a:pt x="6491746" y="2577741"/>
                  <a:pt x="6489181" y="2567485"/>
                  <a:pt x="6496875" y="2572610"/>
                </a:cubicBezTo>
                <a:close/>
                <a:moveTo>
                  <a:pt x="5020138" y="2570047"/>
                </a:moveTo>
                <a:cubicBezTo>
                  <a:pt x="5024626" y="2568124"/>
                  <a:pt x="5029756" y="2568766"/>
                  <a:pt x="5032321" y="2570047"/>
                </a:cubicBezTo>
                <a:cubicBezTo>
                  <a:pt x="5040015" y="2577741"/>
                  <a:pt x="5029756" y="2590560"/>
                  <a:pt x="5019496" y="2590560"/>
                </a:cubicBezTo>
                <a:cubicBezTo>
                  <a:pt x="5019496" y="2587997"/>
                  <a:pt x="5014366" y="2587997"/>
                  <a:pt x="5011802" y="2585431"/>
                </a:cubicBezTo>
                <a:cubicBezTo>
                  <a:pt x="5011802" y="2576457"/>
                  <a:pt x="5015649" y="2571971"/>
                  <a:pt x="5020138" y="2570047"/>
                </a:cubicBezTo>
                <a:close/>
                <a:moveTo>
                  <a:pt x="6040324" y="2562996"/>
                </a:moveTo>
                <a:cubicBezTo>
                  <a:pt x="6041607" y="2562996"/>
                  <a:pt x="6042889" y="2563638"/>
                  <a:pt x="6042889" y="2564920"/>
                </a:cubicBezTo>
                <a:cubicBezTo>
                  <a:pt x="6040324" y="2570047"/>
                  <a:pt x="6040324" y="2564920"/>
                  <a:pt x="6037760" y="2564920"/>
                </a:cubicBezTo>
                <a:cubicBezTo>
                  <a:pt x="6037760" y="2563638"/>
                  <a:pt x="6039042" y="2562996"/>
                  <a:pt x="6040324" y="2562996"/>
                </a:cubicBezTo>
                <a:close/>
                <a:moveTo>
                  <a:pt x="6338894" y="2562034"/>
                </a:moveTo>
                <a:cubicBezTo>
                  <a:pt x="6340577" y="2562996"/>
                  <a:pt x="6337211" y="2572613"/>
                  <a:pt x="6335287" y="2564920"/>
                </a:cubicBezTo>
                <a:cubicBezTo>
                  <a:pt x="6337211" y="2562357"/>
                  <a:pt x="6338333" y="2561714"/>
                  <a:pt x="6338894" y="2562034"/>
                </a:cubicBezTo>
                <a:close/>
                <a:moveTo>
                  <a:pt x="5891561" y="2534138"/>
                </a:moveTo>
                <a:cubicBezTo>
                  <a:pt x="5891561" y="2539266"/>
                  <a:pt x="5888995" y="2541832"/>
                  <a:pt x="5886430" y="2546960"/>
                </a:cubicBezTo>
                <a:cubicBezTo>
                  <a:pt x="5881301" y="2549525"/>
                  <a:pt x="5883866" y="2534138"/>
                  <a:pt x="5891561" y="2534138"/>
                </a:cubicBezTo>
                <a:close/>
                <a:moveTo>
                  <a:pt x="6448142" y="2477734"/>
                </a:moveTo>
                <a:cubicBezTo>
                  <a:pt x="6445577" y="2482858"/>
                  <a:pt x="6432751" y="2477734"/>
                  <a:pt x="6427622" y="2480297"/>
                </a:cubicBezTo>
                <a:cubicBezTo>
                  <a:pt x="6427622" y="2475144"/>
                  <a:pt x="6440447" y="2480297"/>
                  <a:pt x="6448142" y="2477734"/>
                </a:cubicBezTo>
                <a:close/>
                <a:moveTo>
                  <a:pt x="6404178" y="2465291"/>
                </a:moveTo>
                <a:cubicBezTo>
                  <a:pt x="6406463" y="2467456"/>
                  <a:pt x="6414158" y="2478999"/>
                  <a:pt x="6404539" y="2467456"/>
                </a:cubicBezTo>
                <a:cubicBezTo>
                  <a:pt x="6403257" y="2464890"/>
                  <a:pt x="6403417" y="2464569"/>
                  <a:pt x="6404178" y="2465291"/>
                </a:cubicBezTo>
                <a:close/>
                <a:moveTo>
                  <a:pt x="6487657" y="2448816"/>
                </a:moveTo>
                <a:cubicBezTo>
                  <a:pt x="6486455" y="2450622"/>
                  <a:pt x="6474431" y="2463607"/>
                  <a:pt x="6484051" y="2452065"/>
                </a:cubicBezTo>
                <a:cubicBezTo>
                  <a:pt x="6487257" y="2448856"/>
                  <a:pt x="6488058" y="2448215"/>
                  <a:pt x="6487657" y="2448816"/>
                </a:cubicBezTo>
                <a:close/>
                <a:moveTo>
                  <a:pt x="5481178" y="2374807"/>
                </a:moveTo>
                <a:cubicBezTo>
                  <a:pt x="5482460" y="2375129"/>
                  <a:pt x="5483742" y="2376413"/>
                  <a:pt x="5483742" y="2377693"/>
                </a:cubicBezTo>
                <a:cubicBezTo>
                  <a:pt x="5483742" y="2382825"/>
                  <a:pt x="5481178" y="2377693"/>
                  <a:pt x="5478613" y="2377693"/>
                </a:cubicBezTo>
                <a:cubicBezTo>
                  <a:pt x="5478613" y="2375129"/>
                  <a:pt x="5479896" y="2374487"/>
                  <a:pt x="5481178" y="2374807"/>
                </a:cubicBezTo>
                <a:close/>
                <a:moveTo>
                  <a:pt x="2131426" y="2367394"/>
                </a:moveTo>
                <a:cubicBezTo>
                  <a:pt x="2139121" y="2375089"/>
                  <a:pt x="2136556" y="2393045"/>
                  <a:pt x="2136556" y="2408433"/>
                </a:cubicBezTo>
                <a:cubicBezTo>
                  <a:pt x="2162205" y="2408433"/>
                  <a:pt x="2133991" y="2354569"/>
                  <a:pt x="2131426" y="2367394"/>
                </a:cubicBezTo>
                <a:close/>
                <a:moveTo>
                  <a:pt x="5024587" y="2353202"/>
                </a:moveTo>
                <a:cubicBezTo>
                  <a:pt x="5025909" y="2353806"/>
                  <a:pt x="5023986" y="2364869"/>
                  <a:pt x="5022062" y="2357174"/>
                </a:cubicBezTo>
                <a:cubicBezTo>
                  <a:pt x="5023344" y="2353967"/>
                  <a:pt x="5024146" y="2353003"/>
                  <a:pt x="5024587" y="2353202"/>
                </a:cubicBezTo>
                <a:close/>
                <a:moveTo>
                  <a:pt x="5073359" y="2349464"/>
                </a:moveTo>
                <a:cubicBezTo>
                  <a:pt x="5075924" y="2349464"/>
                  <a:pt x="5075924" y="2352031"/>
                  <a:pt x="5075924" y="2354595"/>
                </a:cubicBezTo>
                <a:cubicBezTo>
                  <a:pt x="5078489" y="2352031"/>
                  <a:pt x="5078489" y="2346898"/>
                  <a:pt x="5083619" y="2349464"/>
                </a:cubicBezTo>
                <a:cubicBezTo>
                  <a:pt x="5078489" y="2354595"/>
                  <a:pt x="5078489" y="2364854"/>
                  <a:pt x="5078489" y="2375116"/>
                </a:cubicBezTo>
                <a:cubicBezTo>
                  <a:pt x="5060535" y="2372550"/>
                  <a:pt x="5081054" y="2359723"/>
                  <a:pt x="5073359" y="2349464"/>
                </a:cubicBezTo>
                <a:close/>
                <a:moveTo>
                  <a:pt x="6437882" y="2334085"/>
                </a:moveTo>
                <a:cubicBezTo>
                  <a:pt x="6437882" y="2341778"/>
                  <a:pt x="6435318" y="2344344"/>
                  <a:pt x="6425057" y="2346909"/>
                </a:cubicBezTo>
                <a:cubicBezTo>
                  <a:pt x="6430187" y="2341778"/>
                  <a:pt x="6430187" y="2334085"/>
                  <a:pt x="6437882" y="2334085"/>
                </a:cubicBezTo>
                <a:close/>
                <a:moveTo>
                  <a:pt x="2110907" y="2326357"/>
                </a:moveTo>
                <a:cubicBezTo>
                  <a:pt x="2108342" y="2334051"/>
                  <a:pt x="2092953" y="2372525"/>
                  <a:pt x="2116038" y="2372525"/>
                </a:cubicBezTo>
                <a:cubicBezTo>
                  <a:pt x="2118601" y="2359701"/>
                  <a:pt x="2128861" y="2328922"/>
                  <a:pt x="2110907" y="2326357"/>
                </a:cubicBezTo>
                <a:close/>
                <a:moveTo>
                  <a:pt x="5581208" y="2298167"/>
                </a:moveTo>
                <a:cubicBezTo>
                  <a:pt x="5591467" y="2303298"/>
                  <a:pt x="5588903" y="2316126"/>
                  <a:pt x="5599162" y="2318692"/>
                </a:cubicBezTo>
                <a:cubicBezTo>
                  <a:pt x="5596597" y="2334085"/>
                  <a:pt x="5581208" y="2339212"/>
                  <a:pt x="5573513" y="2349478"/>
                </a:cubicBezTo>
                <a:cubicBezTo>
                  <a:pt x="5537604" y="2331518"/>
                  <a:pt x="5542734" y="2300732"/>
                  <a:pt x="5581208" y="2303298"/>
                </a:cubicBezTo>
                <a:cubicBezTo>
                  <a:pt x="5581208" y="2303298"/>
                  <a:pt x="5581208" y="2298167"/>
                  <a:pt x="5581208" y="2298167"/>
                </a:cubicBezTo>
                <a:close/>
                <a:moveTo>
                  <a:pt x="6496875" y="2298160"/>
                </a:moveTo>
                <a:cubicBezTo>
                  <a:pt x="6507135" y="2303290"/>
                  <a:pt x="6496875" y="2310984"/>
                  <a:pt x="6502005" y="2318681"/>
                </a:cubicBezTo>
                <a:cubicBezTo>
                  <a:pt x="6499440" y="2321246"/>
                  <a:pt x="6496875" y="2308418"/>
                  <a:pt x="6494311" y="2316116"/>
                </a:cubicBezTo>
                <a:cubicBezTo>
                  <a:pt x="6489181" y="2316116"/>
                  <a:pt x="6494311" y="2300723"/>
                  <a:pt x="6496875" y="2298160"/>
                </a:cubicBezTo>
                <a:close/>
                <a:moveTo>
                  <a:pt x="2114113" y="2282114"/>
                </a:moveTo>
                <a:cubicBezTo>
                  <a:pt x="2110266" y="2283397"/>
                  <a:pt x="2107060" y="2291732"/>
                  <a:pt x="2116038" y="2303274"/>
                </a:cubicBezTo>
                <a:cubicBezTo>
                  <a:pt x="2122449" y="2286602"/>
                  <a:pt x="2117961" y="2280831"/>
                  <a:pt x="2114113" y="2282114"/>
                </a:cubicBezTo>
                <a:close/>
                <a:moveTo>
                  <a:pt x="6345547" y="2277645"/>
                </a:moveTo>
                <a:cubicBezTo>
                  <a:pt x="6358371" y="2280209"/>
                  <a:pt x="6340416" y="2293039"/>
                  <a:pt x="6340416" y="2298167"/>
                </a:cubicBezTo>
                <a:cubicBezTo>
                  <a:pt x="6330156" y="2293039"/>
                  <a:pt x="6348112" y="2285341"/>
                  <a:pt x="6345547" y="2277645"/>
                </a:cubicBezTo>
                <a:close/>
                <a:moveTo>
                  <a:pt x="5686369" y="2275080"/>
                </a:moveTo>
                <a:cubicBezTo>
                  <a:pt x="5688934" y="2275080"/>
                  <a:pt x="5688934" y="2277645"/>
                  <a:pt x="5691499" y="2280209"/>
                </a:cubicBezTo>
                <a:cubicBezTo>
                  <a:pt x="5694063" y="2287907"/>
                  <a:pt x="5678674" y="2287907"/>
                  <a:pt x="5691499" y="2287907"/>
                </a:cubicBezTo>
                <a:cubicBezTo>
                  <a:pt x="5691499" y="2295602"/>
                  <a:pt x="5686369" y="2298167"/>
                  <a:pt x="5683804" y="2303298"/>
                </a:cubicBezTo>
                <a:cubicBezTo>
                  <a:pt x="5670978" y="2300732"/>
                  <a:pt x="5686369" y="2290471"/>
                  <a:pt x="5678674" y="2287907"/>
                </a:cubicBezTo>
                <a:cubicBezTo>
                  <a:pt x="5681239" y="2282775"/>
                  <a:pt x="5686369" y="2280209"/>
                  <a:pt x="5686369" y="2275080"/>
                </a:cubicBezTo>
                <a:close/>
                <a:moveTo>
                  <a:pt x="5026791" y="2226736"/>
                </a:moveTo>
                <a:cubicBezTo>
                  <a:pt x="5027032" y="2226496"/>
                  <a:pt x="5026551" y="2226979"/>
                  <a:pt x="5024627" y="2228902"/>
                </a:cubicBezTo>
                <a:cubicBezTo>
                  <a:pt x="5018856" y="2234675"/>
                  <a:pt x="5026070" y="2227458"/>
                  <a:pt x="5026791" y="2226736"/>
                </a:cubicBezTo>
                <a:close/>
                <a:moveTo>
                  <a:pt x="2446909" y="2223762"/>
                </a:moveTo>
                <a:cubicBezTo>
                  <a:pt x="2423825" y="2272495"/>
                  <a:pt x="2423825" y="2318662"/>
                  <a:pt x="2418695" y="2385350"/>
                </a:cubicBezTo>
                <a:cubicBezTo>
                  <a:pt x="2408435" y="2387914"/>
                  <a:pt x="2398176" y="2395610"/>
                  <a:pt x="2393046" y="2405868"/>
                </a:cubicBezTo>
                <a:cubicBezTo>
                  <a:pt x="2426390" y="2377654"/>
                  <a:pt x="2462298" y="2357134"/>
                  <a:pt x="2495642" y="2336616"/>
                </a:cubicBezTo>
                <a:cubicBezTo>
                  <a:pt x="2480252" y="2298143"/>
                  <a:pt x="2464863" y="2259670"/>
                  <a:pt x="2446909" y="2223762"/>
                </a:cubicBezTo>
                <a:close/>
                <a:moveTo>
                  <a:pt x="5081054" y="2187853"/>
                </a:moveTo>
                <a:cubicBezTo>
                  <a:pt x="5088749" y="2185291"/>
                  <a:pt x="5086184" y="2210943"/>
                  <a:pt x="5078489" y="2208377"/>
                </a:cubicBezTo>
                <a:cubicBezTo>
                  <a:pt x="5075924" y="2198112"/>
                  <a:pt x="5083619" y="2198112"/>
                  <a:pt x="5081054" y="2187853"/>
                </a:cubicBezTo>
                <a:close/>
                <a:moveTo>
                  <a:pt x="4178212" y="2177595"/>
                </a:moveTo>
                <a:cubicBezTo>
                  <a:pt x="4183341" y="2177595"/>
                  <a:pt x="4183341" y="2180160"/>
                  <a:pt x="4185907" y="2180160"/>
                </a:cubicBezTo>
                <a:cubicBezTo>
                  <a:pt x="4188471" y="2185288"/>
                  <a:pt x="4183341" y="2187851"/>
                  <a:pt x="4175647" y="2187851"/>
                </a:cubicBezTo>
                <a:cubicBezTo>
                  <a:pt x="4178212" y="2185288"/>
                  <a:pt x="4178212" y="2182726"/>
                  <a:pt x="4178212" y="2177595"/>
                </a:cubicBezTo>
                <a:close/>
                <a:moveTo>
                  <a:pt x="5088749" y="2172478"/>
                </a:moveTo>
                <a:cubicBezTo>
                  <a:pt x="5091313" y="2169911"/>
                  <a:pt x="5093878" y="2190416"/>
                  <a:pt x="5086184" y="2187853"/>
                </a:cubicBezTo>
                <a:cubicBezTo>
                  <a:pt x="5086184" y="2180169"/>
                  <a:pt x="5086184" y="2175038"/>
                  <a:pt x="5088749" y="2172478"/>
                </a:cubicBezTo>
                <a:close/>
                <a:moveTo>
                  <a:pt x="4258044" y="2165427"/>
                </a:moveTo>
                <a:cubicBezTo>
                  <a:pt x="4259647" y="2166064"/>
                  <a:pt x="4261571" y="2167349"/>
                  <a:pt x="4262853" y="2167349"/>
                </a:cubicBezTo>
                <a:cubicBezTo>
                  <a:pt x="4260288" y="2172478"/>
                  <a:pt x="4257723" y="2169914"/>
                  <a:pt x="4255159" y="2167349"/>
                </a:cubicBezTo>
                <a:cubicBezTo>
                  <a:pt x="4255159" y="2164786"/>
                  <a:pt x="4256441" y="2164786"/>
                  <a:pt x="4258044" y="2165427"/>
                </a:cubicBezTo>
                <a:close/>
                <a:moveTo>
                  <a:pt x="5840262" y="2164786"/>
                </a:moveTo>
                <a:cubicBezTo>
                  <a:pt x="5840262" y="2167349"/>
                  <a:pt x="5835132" y="2167349"/>
                  <a:pt x="5832568" y="2167349"/>
                </a:cubicBezTo>
                <a:cubicBezTo>
                  <a:pt x="5832568" y="2164786"/>
                  <a:pt x="5837697" y="2167349"/>
                  <a:pt x="5840262" y="2164786"/>
                </a:cubicBezTo>
                <a:close/>
                <a:moveTo>
                  <a:pt x="4998978" y="2162224"/>
                </a:moveTo>
                <a:cubicBezTo>
                  <a:pt x="5004107" y="2164786"/>
                  <a:pt x="5001542" y="2185291"/>
                  <a:pt x="4998978" y="2187856"/>
                </a:cubicBezTo>
                <a:cubicBezTo>
                  <a:pt x="4988718" y="2182731"/>
                  <a:pt x="5001542" y="2172478"/>
                  <a:pt x="4998978" y="2162224"/>
                </a:cubicBezTo>
                <a:close/>
                <a:moveTo>
                  <a:pt x="5101891" y="2162072"/>
                </a:moveTo>
                <a:lnTo>
                  <a:pt x="5101573" y="2162210"/>
                </a:lnTo>
                <a:lnTo>
                  <a:pt x="5101091" y="2162133"/>
                </a:lnTo>
                <a:close/>
                <a:moveTo>
                  <a:pt x="5201604" y="2159651"/>
                </a:moveTo>
                <a:cubicBezTo>
                  <a:pt x="5204169" y="2162215"/>
                  <a:pt x="5196474" y="2172472"/>
                  <a:pt x="5186215" y="2172472"/>
                </a:cubicBezTo>
                <a:cubicBezTo>
                  <a:pt x="5191344" y="2164781"/>
                  <a:pt x="5199039" y="2164781"/>
                  <a:pt x="5201604" y="2159651"/>
                </a:cubicBezTo>
                <a:close/>
                <a:moveTo>
                  <a:pt x="5132353" y="2157089"/>
                </a:moveTo>
                <a:cubicBezTo>
                  <a:pt x="5111833" y="2203244"/>
                  <a:pt x="5101574" y="2246854"/>
                  <a:pt x="5081055" y="2293030"/>
                </a:cubicBezTo>
                <a:cubicBezTo>
                  <a:pt x="5083620" y="2275074"/>
                  <a:pt x="5068229" y="2257119"/>
                  <a:pt x="5083620" y="2239161"/>
                </a:cubicBezTo>
                <a:cubicBezTo>
                  <a:pt x="5075924" y="2236595"/>
                  <a:pt x="5075924" y="2218637"/>
                  <a:pt x="5081055" y="2213505"/>
                </a:cubicBezTo>
                <a:cubicBezTo>
                  <a:pt x="5086184" y="2213505"/>
                  <a:pt x="5083620" y="2234027"/>
                  <a:pt x="5086184" y="2218637"/>
                </a:cubicBezTo>
                <a:cubicBezTo>
                  <a:pt x="5088749" y="2223768"/>
                  <a:pt x="5086184" y="2246854"/>
                  <a:pt x="5083620" y="2257119"/>
                </a:cubicBezTo>
                <a:cubicBezTo>
                  <a:pt x="5106704" y="2239161"/>
                  <a:pt x="5104139" y="2190416"/>
                  <a:pt x="5132353" y="2157089"/>
                </a:cubicBezTo>
                <a:close/>
                <a:moveTo>
                  <a:pt x="5071635" y="2156079"/>
                </a:moveTo>
                <a:cubicBezTo>
                  <a:pt x="5072798" y="2156518"/>
                  <a:pt x="5075443" y="2157560"/>
                  <a:pt x="5078809" y="2158683"/>
                </a:cubicBezTo>
                <a:lnTo>
                  <a:pt x="5101091" y="2162133"/>
                </a:lnTo>
                <a:lnTo>
                  <a:pt x="5091674" y="2162890"/>
                </a:lnTo>
                <a:cubicBezTo>
                  <a:pt x="5084900" y="2162210"/>
                  <a:pt x="5078488" y="2160287"/>
                  <a:pt x="5073358" y="2157081"/>
                </a:cubicBezTo>
                <a:cubicBezTo>
                  <a:pt x="5070793" y="2155796"/>
                  <a:pt x="5070473" y="2155638"/>
                  <a:pt x="5071635" y="2156079"/>
                </a:cubicBezTo>
                <a:close/>
                <a:moveTo>
                  <a:pt x="5619682" y="2152606"/>
                </a:moveTo>
                <a:cubicBezTo>
                  <a:pt x="5620965" y="2152606"/>
                  <a:pt x="5622247" y="2153251"/>
                  <a:pt x="5622247" y="2154529"/>
                </a:cubicBezTo>
                <a:cubicBezTo>
                  <a:pt x="5622247" y="2157099"/>
                  <a:pt x="5619682" y="2154529"/>
                  <a:pt x="5617117" y="2154529"/>
                </a:cubicBezTo>
                <a:cubicBezTo>
                  <a:pt x="5617117" y="2153251"/>
                  <a:pt x="5618400" y="2152606"/>
                  <a:pt x="5619682" y="2152606"/>
                </a:cubicBezTo>
                <a:close/>
                <a:moveTo>
                  <a:pt x="5019496" y="2149398"/>
                </a:moveTo>
                <a:cubicBezTo>
                  <a:pt x="5022061" y="2164783"/>
                  <a:pt x="5016931" y="2198112"/>
                  <a:pt x="5006672" y="2216074"/>
                </a:cubicBezTo>
                <a:cubicBezTo>
                  <a:pt x="4991281" y="2190416"/>
                  <a:pt x="5019496" y="2172478"/>
                  <a:pt x="5019496" y="2149398"/>
                </a:cubicBezTo>
                <a:close/>
                <a:moveTo>
                  <a:pt x="4952810" y="2144257"/>
                </a:moveTo>
                <a:cubicBezTo>
                  <a:pt x="4960504" y="2139126"/>
                  <a:pt x="4960504" y="2151951"/>
                  <a:pt x="4952810" y="2151951"/>
                </a:cubicBezTo>
                <a:cubicBezTo>
                  <a:pt x="4952810" y="2149389"/>
                  <a:pt x="4952810" y="2146825"/>
                  <a:pt x="4952810" y="2144257"/>
                </a:cubicBezTo>
                <a:close/>
                <a:moveTo>
                  <a:pt x="6496875" y="2139143"/>
                </a:moveTo>
                <a:cubicBezTo>
                  <a:pt x="6507135" y="2141711"/>
                  <a:pt x="6499440" y="2154530"/>
                  <a:pt x="6491746" y="2154530"/>
                </a:cubicBezTo>
                <a:cubicBezTo>
                  <a:pt x="6491746" y="2146842"/>
                  <a:pt x="6496875" y="2146842"/>
                  <a:pt x="6496875" y="2139143"/>
                </a:cubicBezTo>
                <a:close/>
                <a:moveTo>
                  <a:pt x="5137481" y="2136563"/>
                </a:moveTo>
                <a:cubicBezTo>
                  <a:pt x="5136199" y="2149387"/>
                  <a:pt x="5125298" y="2157723"/>
                  <a:pt x="5112153" y="2161246"/>
                </a:cubicBezTo>
                <a:lnTo>
                  <a:pt x="5101891" y="2162072"/>
                </a:lnTo>
                <a:lnTo>
                  <a:pt x="5124336" y="2152274"/>
                </a:lnTo>
                <a:cubicBezTo>
                  <a:pt x="5129787" y="2147465"/>
                  <a:pt x="5133634" y="2141692"/>
                  <a:pt x="5137481" y="2136563"/>
                </a:cubicBezTo>
                <a:close/>
                <a:moveTo>
                  <a:pt x="6619990" y="2134015"/>
                </a:moveTo>
                <a:cubicBezTo>
                  <a:pt x="6619990" y="2134015"/>
                  <a:pt x="6622555" y="2134015"/>
                  <a:pt x="6625120" y="2134015"/>
                </a:cubicBezTo>
                <a:cubicBezTo>
                  <a:pt x="6625120" y="2134015"/>
                  <a:pt x="6625120" y="2136576"/>
                  <a:pt x="6625120" y="2139143"/>
                </a:cubicBezTo>
                <a:cubicBezTo>
                  <a:pt x="6622555" y="2139143"/>
                  <a:pt x="6622555" y="2139143"/>
                  <a:pt x="6619990" y="2139143"/>
                </a:cubicBezTo>
                <a:cubicBezTo>
                  <a:pt x="6619990" y="2136576"/>
                  <a:pt x="6619990" y="2136576"/>
                  <a:pt x="6619990" y="2134015"/>
                </a:cubicBezTo>
                <a:close/>
                <a:moveTo>
                  <a:pt x="2836773" y="2105806"/>
                </a:moveTo>
                <a:cubicBezTo>
                  <a:pt x="2844467" y="2103240"/>
                  <a:pt x="2847032" y="2110938"/>
                  <a:pt x="2847032" y="2118632"/>
                </a:cubicBezTo>
                <a:cubicBezTo>
                  <a:pt x="2836773" y="2121198"/>
                  <a:pt x="2836773" y="2116067"/>
                  <a:pt x="2836773" y="2105806"/>
                </a:cubicBezTo>
                <a:close/>
                <a:moveTo>
                  <a:pt x="5147742" y="2095534"/>
                </a:moveTo>
                <a:cubicBezTo>
                  <a:pt x="5147742" y="2100666"/>
                  <a:pt x="5145177" y="2103231"/>
                  <a:pt x="5142612" y="2108361"/>
                </a:cubicBezTo>
                <a:cubicBezTo>
                  <a:pt x="5134917" y="2105796"/>
                  <a:pt x="5140047" y="2092970"/>
                  <a:pt x="5147742" y="2095534"/>
                </a:cubicBezTo>
                <a:close/>
                <a:moveTo>
                  <a:pt x="5255067" y="2092603"/>
                </a:moveTo>
                <a:cubicBezTo>
                  <a:pt x="5252903" y="2094888"/>
                  <a:pt x="5241360" y="2102583"/>
                  <a:pt x="5252902" y="2092963"/>
                </a:cubicBezTo>
                <a:cubicBezTo>
                  <a:pt x="5255467" y="2091680"/>
                  <a:pt x="5255788" y="2091841"/>
                  <a:pt x="5255067" y="2092603"/>
                </a:cubicBezTo>
                <a:close/>
                <a:moveTo>
                  <a:pt x="4129479" y="2090399"/>
                </a:moveTo>
                <a:cubicBezTo>
                  <a:pt x="4137174" y="2095530"/>
                  <a:pt x="4129479" y="2110921"/>
                  <a:pt x="4129479" y="2092966"/>
                </a:cubicBezTo>
                <a:cubicBezTo>
                  <a:pt x="4121785" y="2092966"/>
                  <a:pt x="4124349" y="2090399"/>
                  <a:pt x="4129479" y="2090399"/>
                </a:cubicBezTo>
                <a:close/>
                <a:moveTo>
                  <a:pt x="4119220" y="2080144"/>
                </a:moveTo>
                <a:cubicBezTo>
                  <a:pt x="4121785" y="2080144"/>
                  <a:pt x="4121785" y="2085272"/>
                  <a:pt x="4126914" y="2085272"/>
                </a:cubicBezTo>
                <a:cubicBezTo>
                  <a:pt x="4126914" y="2087840"/>
                  <a:pt x="4121785" y="2087840"/>
                  <a:pt x="4119220" y="2087840"/>
                </a:cubicBezTo>
                <a:cubicBezTo>
                  <a:pt x="4119220" y="2085272"/>
                  <a:pt x="4119220" y="2082712"/>
                  <a:pt x="4119220" y="2080144"/>
                </a:cubicBezTo>
                <a:close/>
                <a:moveTo>
                  <a:pt x="3926852" y="2080128"/>
                </a:moveTo>
                <a:cubicBezTo>
                  <a:pt x="3924287" y="2087822"/>
                  <a:pt x="3924287" y="2095516"/>
                  <a:pt x="3921722" y="2103211"/>
                </a:cubicBezTo>
                <a:cubicBezTo>
                  <a:pt x="3934547" y="2108341"/>
                  <a:pt x="3947371" y="2110906"/>
                  <a:pt x="3960196" y="2116035"/>
                </a:cubicBezTo>
                <a:cubicBezTo>
                  <a:pt x="3960196" y="2116035"/>
                  <a:pt x="3960196" y="2113470"/>
                  <a:pt x="3955066" y="2110906"/>
                </a:cubicBezTo>
                <a:cubicBezTo>
                  <a:pt x="3957631" y="2108341"/>
                  <a:pt x="3960196" y="2108341"/>
                  <a:pt x="3962760" y="2108341"/>
                </a:cubicBezTo>
                <a:cubicBezTo>
                  <a:pt x="3960196" y="2103211"/>
                  <a:pt x="3952501" y="2103211"/>
                  <a:pt x="3955066" y="2092951"/>
                </a:cubicBezTo>
                <a:cubicBezTo>
                  <a:pt x="3947371" y="2095516"/>
                  <a:pt x="3942242" y="2090386"/>
                  <a:pt x="3939677" y="2098082"/>
                </a:cubicBezTo>
                <a:cubicBezTo>
                  <a:pt x="3937111" y="2095516"/>
                  <a:pt x="3934547" y="2090386"/>
                  <a:pt x="3934547" y="2087822"/>
                </a:cubicBezTo>
                <a:cubicBezTo>
                  <a:pt x="3931982" y="2087822"/>
                  <a:pt x="3931982" y="2087822"/>
                  <a:pt x="3929417" y="2087822"/>
                </a:cubicBezTo>
                <a:cubicBezTo>
                  <a:pt x="3929417" y="2085258"/>
                  <a:pt x="3926852" y="2082693"/>
                  <a:pt x="3926852" y="2080128"/>
                </a:cubicBezTo>
                <a:close/>
                <a:moveTo>
                  <a:pt x="3919157" y="2077563"/>
                </a:moveTo>
                <a:cubicBezTo>
                  <a:pt x="3919157" y="2077563"/>
                  <a:pt x="3918516" y="2077563"/>
                  <a:pt x="3918195" y="2077883"/>
                </a:cubicBezTo>
                <a:lnTo>
                  <a:pt x="3918302" y="2078133"/>
                </a:lnTo>
                <a:lnTo>
                  <a:pt x="3917234" y="2078845"/>
                </a:lnTo>
                <a:cubicBezTo>
                  <a:pt x="3917234" y="2078845"/>
                  <a:pt x="3917875" y="2078845"/>
                  <a:pt x="3919157" y="2080128"/>
                </a:cubicBezTo>
                <a:cubicBezTo>
                  <a:pt x="3919157" y="2080128"/>
                  <a:pt x="3916593" y="2080128"/>
                  <a:pt x="3916593" y="2080128"/>
                </a:cubicBezTo>
                <a:cubicBezTo>
                  <a:pt x="3911463" y="2085258"/>
                  <a:pt x="3906333" y="2087822"/>
                  <a:pt x="3901203" y="2092951"/>
                </a:cubicBezTo>
                <a:cubicBezTo>
                  <a:pt x="3901203" y="2095516"/>
                  <a:pt x="3903768" y="2095516"/>
                  <a:pt x="3903768" y="2098082"/>
                </a:cubicBezTo>
                <a:cubicBezTo>
                  <a:pt x="3908898" y="2100646"/>
                  <a:pt x="3911463" y="2100646"/>
                  <a:pt x="3916593" y="2103211"/>
                </a:cubicBezTo>
                <a:cubicBezTo>
                  <a:pt x="3916593" y="2098082"/>
                  <a:pt x="3919157" y="2090386"/>
                  <a:pt x="3919157" y="2085258"/>
                </a:cubicBezTo>
                <a:cubicBezTo>
                  <a:pt x="3919157" y="2082693"/>
                  <a:pt x="3919157" y="2082693"/>
                  <a:pt x="3919157" y="2080128"/>
                </a:cubicBezTo>
                <a:lnTo>
                  <a:pt x="3918302" y="2078133"/>
                </a:lnTo>
                <a:close/>
                <a:moveTo>
                  <a:pt x="4121785" y="2075009"/>
                </a:moveTo>
                <a:cubicBezTo>
                  <a:pt x="4121785" y="2073729"/>
                  <a:pt x="4126273" y="2073729"/>
                  <a:pt x="4130441" y="2075009"/>
                </a:cubicBezTo>
                <a:cubicBezTo>
                  <a:pt x="4134609" y="2076293"/>
                  <a:pt x="4138456" y="2078855"/>
                  <a:pt x="4137174" y="2082704"/>
                </a:cubicBezTo>
                <a:cubicBezTo>
                  <a:pt x="4132044" y="2080138"/>
                  <a:pt x="4126914" y="2077575"/>
                  <a:pt x="4121785" y="2075009"/>
                </a:cubicBezTo>
                <a:close/>
                <a:moveTo>
                  <a:pt x="5140046" y="2072452"/>
                </a:moveTo>
                <a:cubicBezTo>
                  <a:pt x="5147741" y="2075015"/>
                  <a:pt x="5140046" y="2085272"/>
                  <a:pt x="5140046" y="2090405"/>
                </a:cubicBezTo>
                <a:cubicBezTo>
                  <a:pt x="5132352" y="2087840"/>
                  <a:pt x="5142611" y="2080143"/>
                  <a:pt x="5140046" y="2072452"/>
                </a:cubicBezTo>
                <a:close/>
                <a:moveTo>
                  <a:pt x="2364831" y="2064738"/>
                </a:moveTo>
                <a:cubicBezTo>
                  <a:pt x="2364831" y="2080128"/>
                  <a:pt x="2367396" y="2092951"/>
                  <a:pt x="2369962" y="2103211"/>
                </a:cubicBezTo>
                <a:cubicBezTo>
                  <a:pt x="2369962" y="2095516"/>
                  <a:pt x="2372526" y="2087822"/>
                  <a:pt x="2375091" y="2080128"/>
                </a:cubicBezTo>
                <a:cubicBezTo>
                  <a:pt x="2372526" y="2074997"/>
                  <a:pt x="2367396" y="2069868"/>
                  <a:pt x="2364831" y="2064738"/>
                </a:cubicBezTo>
                <a:close/>
                <a:moveTo>
                  <a:pt x="3942242" y="2059609"/>
                </a:moveTo>
                <a:cubicBezTo>
                  <a:pt x="3937111" y="2062174"/>
                  <a:pt x="3934547" y="2064738"/>
                  <a:pt x="3931982" y="2067302"/>
                </a:cubicBezTo>
                <a:cubicBezTo>
                  <a:pt x="3931982" y="2069868"/>
                  <a:pt x="3934547" y="2074997"/>
                  <a:pt x="3939677" y="2072433"/>
                </a:cubicBezTo>
                <a:cubicBezTo>
                  <a:pt x="3939677" y="2069868"/>
                  <a:pt x="3942242" y="2064738"/>
                  <a:pt x="3942242" y="2059609"/>
                </a:cubicBezTo>
                <a:close/>
                <a:moveTo>
                  <a:pt x="3898638" y="2057044"/>
                </a:moveTo>
                <a:cubicBezTo>
                  <a:pt x="3898638" y="2059609"/>
                  <a:pt x="3896073" y="2059609"/>
                  <a:pt x="3896073" y="2062174"/>
                </a:cubicBezTo>
                <a:cubicBezTo>
                  <a:pt x="3898638" y="2059609"/>
                  <a:pt x="3901203" y="2057044"/>
                  <a:pt x="3901203" y="2057044"/>
                </a:cubicBezTo>
                <a:cubicBezTo>
                  <a:pt x="3901203" y="2057044"/>
                  <a:pt x="3898638" y="2057044"/>
                  <a:pt x="3898638" y="2057044"/>
                </a:cubicBezTo>
                <a:close/>
                <a:moveTo>
                  <a:pt x="4437266" y="2054500"/>
                </a:moveTo>
                <a:cubicBezTo>
                  <a:pt x="4437266" y="2054500"/>
                  <a:pt x="4439831" y="2054500"/>
                  <a:pt x="4442396" y="2054500"/>
                </a:cubicBezTo>
                <a:cubicBezTo>
                  <a:pt x="4442396" y="2054500"/>
                  <a:pt x="4442396" y="2057066"/>
                  <a:pt x="4442396" y="2059635"/>
                </a:cubicBezTo>
                <a:cubicBezTo>
                  <a:pt x="4439831" y="2059635"/>
                  <a:pt x="4439831" y="2059635"/>
                  <a:pt x="4437266" y="2059635"/>
                </a:cubicBezTo>
                <a:cubicBezTo>
                  <a:pt x="4437266" y="2059635"/>
                  <a:pt x="4437266" y="2057066"/>
                  <a:pt x="4437266" y="2054500"/>
                </a:cubicBezTo>
                <a:close/>
                <a:moveTo>
                  <a:pt x="5145176" y="2051935"/>
                </a:moveTo>
                <a:cubicBezTo>
                  <a:pt x="5155437" y="2054500"/>
                  <a:pt x="5147741" y="2059629"/>
                  <a:pt x="5145176" y="2064764"/>
                </a:cubicBezTo>
                <a:cubicBezTo>
                  <a:pt x="5137482" y="2062199"/>
                  <a:pt x="5147741" y="2057066"/>
                  <a:pt x="5145176" y="2051935"/>
                </a:cubicBezTo>
                <a:close/>
                <a:moveTo>
                  <a:pt x="3916593" y="2036525"/>
                </a:moveTo>
                <a:cubicBezTo>
                  <a:pt x="3914028" y="2036525"/>
                  <a:pt x="3914028" y="2039090"/>
                  <a:pt x="3911463" y="2041654"/>
                </a:cubicBezTo>
                <a:cubicBezTo>
                  <a:pt x="3914028" y="2039090"/>
                  <a:pt x="3914028" y="2039090"/>
                  <a:pt x="3916593" y="2039090"/>
                </a:cubicBezTo>
                <a:close/>
                <a:moveTo>
                  <a:pt x="3919157" y="2031396"/>
                </a:moveTo>
                <a:cubicBezTo>
                  <a:pt x="3919157" y="2031396"/>
                  <a:pt x="3916593" y="2033960"/>
                  <a:pt x="3916593" y="2033960"/>
                </a:cubicBezTo>
                <a:cubicBezTo>
                  <a:pt x="3919157" y="2033960"/>
                  <a:pt x="3921722" y="2036525"/>
                  <a:pt x="3921722" y="2039090"/>
                </a:cubicBezTo>
                <a:cubicBezTo>
                  <a:pt x="3921722" y="2036525"/>
                  <a:pt x="3919157" y="2033960"/>
                  <a:pt x="3919157" y="2031396"/>
                </a:cubicBezTo>
                <a:close/>
                <a:moveTo>
                  <a:pt x="3885494" y="2023129"/>
                </a:moveTo>
                <a:cubicBezTo>
                  <a:pt x="3887898" y="2025174"/>
                  <a:pt x="3884532" y="2033346"/>
                  <a:pt x="3888379" y="2031423"/>
                </a:cubicBezTo>
                <a:cubicBezTo>
                  <a:pt x="3885814" y="2039113"/>
                  <a:pt x="3878119" y="2031423"/>
                  <a:pt x="3880684" y="2023727"/>
                </a:cubicBezTo>
                <a:cubicBezTo>
                  <a:pt x="3883249" y="2022446"/>
                  <a:pt x="3884692" y="2022447"/>
                  <a:pt x="3885494" y="2023129"/>
                </a:cubicBezTo>
                <a:close/>
                <a:moveTo>
                  <a:pt x="5178521" y="2013462"/>
                </a:moveTo>
                <a:cubicBezTo>
                  <a:pt x="5168261" y="2036542"/>
                  <a:pt x="5163131" y="2075009"/>
                  <a:pt x="5150307" y="2090399"/>
                </a:cubicBezTo>
                <a:cubicBezTo>
                  <a:pt x="5150307" y="2075009"/>
                  <a:pt x="5168261" y="2031414"/>
                  <a:pt x="5178521" y="2013462"/>
                </a:cubicBezTo>
                <a:close/>
                <a:moveTo>
                  <a:pt x="5065665" y="2008330"/>
                </a:moveTo>
                <a:cubicBezTo>
                  <a:pt x="5091314" y="2010899"/>
                  <a:pt x="5086184" y="2031414"/>
                  <a:pt x="5078489" y="2046798"/>
                </a:cubicBezTo>
                <a:cubicBezTo>
                  <a:pt x="5063100" y="2049363"/>
                  <a:pt x="5060535" y="2044233"/>
                  <a:pt x="5055405" y="2046798"/>
                </a:cubicBezTo>
                <a:cubicBezTo>
                  <a:pt x="5052840" y="2046798"/>
                  <a:pt x="5055405" y="2044233"/>
                  <a:pt x="5052840" y="2044233"/>
                </a:cubicBezTo>
                <a:cubicBezTo>
                  <a:pt x="5050276" y="2023718"/>
                  <a:pt x="5055405" y="2021155"/>
                  <a:pt x="5065665" y="2008330"/>
                </a:cubicBezTo>
                <a:close/>
                <a:moveTo>
                  <a:pt x="2334053" y="2005745"/>
                </a:moveTo>
                <a:lnTo>
                  <a:pt x="2357578" y="2042104"/>
                </a:lnTo>
                <a:lnTo>
                  <a:pt x="2357137" y="2044219"/>
                </a:lnTo>
                <a:cubicBezTo>
                  <a:pt x="2349442" y="2031396"/>
                  <a:pt x="2341747" y="2018570"/>
                  <a:pt x="2334053" y="2005745"/>
                </a:cubicBezTo>
                <a:close/>
                <a:moveTo>
                  <a:pt x="5104138" y="1995514"/>
                </a:moveTo>
                <a:cubicBezTo>
                  <a:pt x="5106703" y="1995514"/>
                  <a:pt x="5106703" y="1995514"/>
                  <a:pt x="5109268" y="1995514"/>
                </a:cubicBezTo>
                <a:cubicBezTo>
                  <a:pt x="5109268" y="1995514"/>
                  <a:pt x="5109268" y="1998079"/>
                  <a:pt x="5109268" y="2000642"/>
                </a:cubicBezTo>
                <a:cubicBezTo>
                  <a:pt x="5106703" y="2000642"/>
                  <a:pt x="5104138" y="2000642"/>
                  <a:pt x="5104138" y="2000642"/>
                </a:cubicBezTo>
                <a:cubicBezTo>
                  <a:pt x="5104138" y="2000642"/>
                  <a:pt x="5104138" y="1998079"/>
                  <a:pt x="5104138" y="1995514"/>
                </a:cubicBezTo>
                <a:close/>
                <a:moveTo>
                  <a:pt x="2375091" y="1995486"/>
                </a:moveTo>
                <a:cubicBezTo>
                  <a:pt x="2372526" y="2013442"/>
                  <a:pt x="2367396" y="2028830"/>
                  <a:pt x="2367396" y="2046783"/>
                </a:cubicBezTo>
                <a:cubicBezTo>
                  <a:pt x="2369962" y="2054480"/>
                  <a:pt x="2375091" y="2062174"/>
                  <a:pt x="2380221" y="2069868"/>
                </a:cubicBezTo>
                <a:cubicBezTo>
                  <a:pt x="2385351" y="2059609"/>
                  <a:pt x="2395611" y="2049349"/>
                  <a:pt x="2400741" y="2033960"/>
                </a:cubicBezTo>
                <a:cubicBezTo>
                  <a:pt x="2403306" y="2021137"/>
                  <a:pt x="2393046" y="2016006"/>
                  <a:pt x="2380221" y="2018570"/>
                </a:cubicBezTo>
                <a:cubicBezTo>
                  <a:pt x="2377657" y="2010878"/>
                  <a:pt x="2375091" y="2003181"/>
                  <a:pt x="2375091" y="1995486"/>
                </a:cubicBezTo>
                <a:close/>
                <a:moveTo>
                  <a:pt x="4732670" y="1964606"/>
                </a:moveTo>
                <a:cubicBezTo>
                  <a:pt x="4734954" y="1966168"/>
                  <a:pt x="4735434" y="1978191"/>
                  <a:pt x="4737358" y="1980115"/>
                </a:cubicBezTo>
                <a:cubicBezTo>
                  <a:pt x="4734793" y="1987810"/>
                  <a:pt x="4734793" y="1969855"/>
                  <a:pt x="4729664" y="1967290"/>
                </a:cubicBezTo>
                <a:cubicBezTo>
                  <a:pt x="4730946" y="1964725"/>
                  <a:pt x="4731908" y="1964085"/>
                  <a:pt x="4732670" y="1964606"/>
                </a:cubicBezTo>
                <a:close/>
                <a:moveTo>
                  <a:pt x="4729664" y="1957041"/>
                </a:moveTo>
                <a:cubicBezTo>
                  <a:pt x="4729664" y="1957041"/>
                  <a:pt x="4732228" y="1957041"/>
                  <a:pt x="4734793" y="1957041"/>
                </a:cubicBezTo>
                <a:cubicBezTo>
                  <a:pt x="4734793" y="1957041"/>
                  <a:pt x="4734793" y="1959605"/>
                  <a:pt x="4734793" y="1962170"/>
                </a:cubicBezTo>
                <a:cubicBezTo>
                  <a:pt x="4732228" y="1962170"/>
                  <a:pt x="4732228" y="1962170"/>
                  <a:pt x="4729664" y="1962170"/>
                </a:cubicBezTo>
                <a:cubicBezTo>
                  <a:pt x="4729664" y="1962170"/>
                  <a:pt x="4729664" y="1959605"/>
                  <a:pt x="4729664" y="1957041"/>
                </a:cubicBezTo>
                <a:close/>
                <a:moveTo>
                  <a:pt x="5070795" y="1954476"/>
                </a:moveTo>
                <a:cubicBezTo>
                  <a:pt x="5081055" y="1957041"/>
                  <a:pt x="5073359" y="1967302"/>
                  <a:pt x="5073359" y="1980125"/>
                </a:cubicBezTo>
                <a:cubicBezTo>
                  <a:pt x="5055405" y="1980125"/>
                  <a:pt x="5070795" y="1962170"/>
                  <a:pt x="5070795" y="1954476"/>
                </a:cubicBezTo>
                <a:close/>
                <a:moveTo>
                  <a:pt x="4047402" y="1951883"/>
                </a:moveTo>
                <a:cubicBezTo>
                  <a:pt x="4044837" y="1951883"/>
                  <a:pt x="4044837" y="1954448"/>
                  <a:pt x="4042272" y="1957013"/>
                </a:cubicBezTo>
                <a:cubicBezTo>
                  <a:pt x="4042272" y="1957013"/>
                  <a:pt x="4044837" y="1959578"/>
                  <a:pt x="4044837" y="1962143"/>
                </a:cubicBezTo>
                <a:cubicBezTo>
                  <a:pt x="4044837" y="1959578"/>
                  <a:pt x="4044837" y="1954448"/>
                  <a:pt x="4047402" y="1951883"/>
                </a:cubicBezTo>
                <a:close/>
                <a:moveTo>
                  <a:pt x="4757878" y="1946763"/>
                </a:moveTo>
                <a:cubicBezTo>
                  <a:pt x="4760443" y="1946763"/>
                  <a:pt x="4763008" y="1951895"/>
                  <a:pt x="4763008" y="1957025"/>
                </a:cubicBezTo>
                <a:cubicBezTo>
                  <a:pt x="4755313" y="1957025"/>
                  <a:pt x="4757878" y="1951895"/>
                  <a:pt x="4757878" y="1946763"/>
                </a:cubicBezTo>
                <a:close/>
                <a:moveTo>
                  <a:pt x="6584081" y="1941649"/>
                </a:moveTo>
                <a:cubicBezTo>
                  <a:pt x="6591776" y="1949344"/>
                  <a:pt x="6578951" y="1964737"/>
                  <a:pt x="6568691" y="1972431"/>
                </a:cubicBezTo>
                <a:cubicBezTo>
                  <a:pt x="6571256" y="1959607"/>
                  <a:pt x="6578951" y="1949344"/>
                  <a:pt x="6584081" y="1941649"/>
                </a:cubicBezTo>
                <a:close/>
                <a:moveTo>
                  <a:pt x="1367088" y="1939059"/>
                </a:moveTo>
                <a:cubicBezTo>
                  <a:pt x="1361958" y="1954448"/>
                  <a:pt x="1349133" y="1964708"/>
                  <a:pt x="1354263" y="1982662"/>
                </a:cubicBezTo>
                <a:cubicBezTo>
                  <a:pt x="1359393" y="1969837"/>
                  <a:pt x="1364523" y="1954448"/>
                  <a:pt x="1367088" y="1939059"/>
                </a:cubicBezTo>
                <a:close/>
                <a:moveTo>
                  <a:pt x="3890944" y="1936517"/>
                </a:moveTo>
                <a:cubicBezTo>
                  <a:pt x="3896073" y="1939084"/>
                  <a:pt x="3901204" y="1944214"/>
                  <a:pt x="3898638" y="1954476"/>
                </a:cubicBezTo>
                <a:cubicBezTo>
                  <a:pt x="3893508" y="1951911"/>
                  <a:pt x="3883249" y="1944214"/>
                  <a:pt x="3890944" y="1936517"/>
                </a:cubicBezTo>
                <a:close/>
                <a:moveTo>
                  <a:pt x="5564893" y="1920791"/>
                </a:moveTo>
                <a:lnTo>
                  <a:pt x="5570949" y="1928799"/>
                </a:lnTo>
                <a:cubicBezTo>
                  <a:pt x="5568384" y="1928799"/>
                  <a:pt x="5568384" y="1931364"/>
                  <a:pt x="5565819" y="1931364"/>
                </a:cubicBezTo>
                <a:lnTo>
                  <a:pt x="5564266" y="1929275"/>
                </a:lnTo>
                <a:close/>
                <a:moveTo>
                  <a:pt x="5780584" y="1914603"/>
                </a:moveTo>
                <a:lnTo>
                  <a:pt x="5783835" y="1921104"/>
                </a:lnTo>
                <a:lnTo>
                  <a:pt x="5780079" y="1920854"/>
                </a:lnTo>
                <a:lnTo>
                  <a:pt x="5781270" y="1915975"/>
                </a:lnTo>
                <a:lnTo>
                  <a:pt x="5775431" y="1920544"/>
                </a:lnTo>
                <a:lnTo>
                  <a:pt x="5774216" y="1920463"/>
                </a:lnTo>
                <a:cubicBezTo>
                  <a:pt x="5771651" y="1921105"/>
                  <a:pt x="5769727" y="1922387"/>
                  <a:pt x="5768445" y="1923669"/>
                </a:cubicBezTo>
                <a:lnTo>
                  <a:pt x="5773917" y="1916830"/>
                </a:lnTo>
                <a:lnTo>
                  <a:pt x="5773575" y="1918540"/>
                </a:lnTo>
                <a:close/>
                <a:moveTo>
                  <a:pt x="3839646" y="1910845"/>
                </a:moveTo>
                <a:cubicBezTo>
                  <a:pt x="3837081" y="1918540"/>
                  <a:pt x="3831951" y="1923669"/>
                  <a:pt x="3829386" y="1928799"/>
                </a:cubicBezTo>
                <a:cubicBezTo>
                  <a:pt x="3821691" y="1939059"/>
                  <a:pt x="3816562" y="1949318"/>
                  <a:pt x="3808867" y="1959578"/>
                </a:cubicBezTo>
                <a:cubicBezTo>
                  <a:pt x="3806302" y="1967273"/>
                  <a:pt x="3803737" y="1974967"/>
                  <a:pt x="3801172" y="1982662"/>
                </a:cubicBezTo>
                <a:cubicBezTo>
                  <a:pt x="3806302" y="1982662"/>
                  <a:pt x="3811432" y="1982662"/>
                  <a:pt x="3819127" y="1985227"/>
                </a:cubicBezTo>
                <a:cubicBezTo>
                  <a:pt x="3813997" y="1998051"/>
                  <a:pt x="3811432" y="2010878"/>
                  <a:pt x="3808867" y="2023701"/>
                </a:cubicBezTo>
                <a:cubicBezTo>
                  <a:pt x="3811432" y="2013442"/>
                  <a:pt x="3816562" y="2000616"/>
                  <a:pt x="3819127" y="1990357"/>
                </a:cubicBezTo>
                <a:cubicBezTo>
                  <a:pt x="3826821" y="1964708"/>
                  <a:pt x="3831951" y="1936494"/>
                  <a:pt x="3839646" y="1910845"/>
                </a:cubicBezTo>
                <a:close/>
                <a:moveTo>
                  <a:pt x="1364523" y="1908280"/>
                </a:moveTo>
                <a:cubicBezTo>
                  <a:pt x="1367088" y="1913410"/>
                  <a:pt x="1367088" y="1918540"/>
                  <a:pt x="1367088" y="1921104"/>
                </a:cubicBezTo>
                <a:cubicBezTo>
                  <a:pt x="1367088" y="1915975"/>
                  <a:pt x="1369653" y="1913410"/>
                  <a:pt x="1367088" y="1908280"/>
                </a:cubicBezTo>
                <a:cubicBezTo>
                  <a:pt x="1367088" y="1908280"/>
                  <a:pt x="1367088" y="1908280"/>
                  <a:pt x="1364523" y="1908280"/>
                </a:cubicBezTo>
                <a:close/>
                <a:moveTo>
                  <a:pt x="4103830" y="1900595"/>
                </a:moveTo>
                <a:cubicBezTo>
                  <a:pt x="4101265" y="1905724"/>
                  <a:pt x="4101265" y="1910855"/>
                  <a:pt x="4098700" y="1913420"/>
                </a:cubicBezTo>
                <a:cubicBezTo>
                  <a:pt x="4096136" y="1910855"/>
                  <a:pt x="4093571" y="1908289"/>
                  <a:pt x="4093571" y="1903161"/>
                </a:cubicBezTo>
                <a:cubicBezTo>
                  <a:pt x="4098700" y="1903161"/>
                  <a:pt x="4098700" y="1900595"/>
                  <a:pt x="4103830" y="1900595"/>
                </a:cubicBezTo>
                <a:close/>
                <a:moveTo>
                  <a:pt x="3903127" y="1899970"/>
                </a:moveTo>
                <a:cubicBezTo>
                  <a:pt x="3906334" y="1899971"/>
                  <a:pt x="3908898" y="1901894"/>
                  <a:pt x="3901203" y="1905742"/>
                </a:cubicBezTo>
                <a:cubicBezTo>
                  <a:pt x="3896073" y="1901894"/>
                  <a:pt x="3899921" y="1899971"/>
                  <a:pt x="3903127" y="1899970"/>
                </a:cubicBezTo>
                <a:close/>
                <a:moveTo>
                  <a:pt x="5122092" y="1890344"/>
                </a:moveTo>
                <a:cubicBezTo>
                  <a:pt x="5127222" y="1890344"/>
                  <a:pt x="5119527" y="1903167"/>
                  <a:pt x="5119527" y="1905732"/>
                </a:cubicBezTo>
                <a:cubicBezTo>
                  <a:pt x="5111833" y="1903167"/>
                  <a:pt x="5122092" y="1895472"/>
                  <a:pt x="5122092" y="1890344"/>
                </a:cubicBezTo>
                <a:close/>
                <a:moveTo>
                  <a:pt x="3880684" y="1887779"/>
                </a:moveTo>
                <a:cubicBezTo>
                  <a:pt x="3893508" y="1905732"/>
                  <a:pt x="3885813" y="1915992"/>
                  <a:pt x="3880684" y="1887779"/>
                </a:cubicBezTo>
                <a:close/>
                <a:moveTo>
                  <a:pt x="2600802" y="1877501"/>
                </a:moveTo>
                <a:cubicBezTo>
                  <a:pt x="2590543" y="1908280"/>
                  <a:pt x="2559764" y="1918540"/>
                  <a:pt x="2534115" y="1933929"/>
                </a:cubicBezTo>
                <a:cubicBezTo>
                  <a:pt x="2570025" y="2039090"/>
                  <a:pt x="2449474" y="2018570"/>
                  <a:pt x="2464863" y="2118599"/>
                </a:cubicBezTo>
                <a:cubicBezTo>
                  <a:pt x="2452039" y="2128861"/>
                  <a:pt x="2444345" y="2141684"/>
                  <a:pt x="2434084" y="2154509"/>
                </a:cubicBezTo>
                <a:cubicBezTo>
                  <a:pt x="2436649" y="2157073"/>
                  <a:pt x="2439214" y="2159638"/>
                  <a:pt x="2441779" y="2162202"/>
                </a:cubicBezTo>
                <a:cubicBezTo>
                  <a:pt x="2469993" y="2167332"/>
                  <a:pt x="2498207" y="2159638"/>
                  <a:pt x="2528985" y="2141684"/>
                </a:cubicBezTo>
                <a:cubicBezTo>
                  <a:pt x="2500772" y="2159638"/>
                  <a:pt x="2472558" y="2167332"/>
                  <a:pt x="2444345" y="2167332"/>
                </a:cubicBezTo>
                <a:cubicBezTo>
                  <a:pt x="2449474" y="2175028"/>
                  <a:pt x="2454604" y="2185285"/>
                  <a:pt x="2464863" y="2190416"/>
                </a:cubicBezTo>
                <a:cubicBezTo>
                  <a:pt x="2459733" y="2195544"/>
                  <a:pt x="2457168" y="2200675"/>
                  <a:pt x="2454604" y="2205806"/>
                </a:cubicBezTo>
                <a:cubicBezTo>
                  <a:pt x="2472558" y="2244283"/>
                  <a:pt x="2490512" y="2282755"/>
                  <a:pt x="2505901" y="2323792"/>
                </a:cubicBezTo>
                <a:cubicBezTo>
                  <a:pt x="2546940" y="2298143"/>
                  <a:pt x="2585413" y="2272495"/>
                  <a:pt x="2618757" y="2241718"/>
                </a:cubicBezTo>
                <a:cubicBezTo>
                  <a:pt x="2629016" y="2254542"/>
                  <a:pt x="2641841" y="2264801"/>
                  <a:pt x="2654665" y="2272495"/>
                </a:cubicBezTo>
                <a:cubicBezTo>
                  <a:pt x="2664926" y="2267366"/>
                  <a:pt x="2672619" y="2262236"/>
                  <a:pt x="2682879" y="2257108"/>
                </a:cubicBezTo>
                <a:cubicBezTo>
                  <a:pt x="2682879" y="2254542"/>
                  <a:pt x="2680314" y="2251977"/>
                  <a:pt x="2680314" y="2249412"/>
                </a:cubicBezTo>
                <a:cubicBezTo>
                  <a:pt x="2680314" y="2246846"/>
                  <a:pt x="2690574" y="2249412"/>
                  <a:pt x="2690574" y="2244283"/>
                </a:cubicBezTo>
                <a:cubicBezTo>
                  <a:pt x="2695703" y="2244283"/>
                  <a:pt x="2698269" y="2246846"/>
                  <a:pt x="2698269" y="2249412"/>
                </a:cubicBezTo>
                <a:cubicBezTo>
                  <a:pt x="2716223" y="2239152"/>
                  <a:pt x="2736742" y="2228893"/>
                  <a:pt x="2759827" y="2213500"/>
                </a:cubicBezTo>
                <a:cubicBezTo>
                  <a:pt x="2723917" y="2162202"/>
                  <a:pt x="2700833" y="2090386"/>
                  <a:pt x="2677749" y="2023701"/>
                </a:cubicBezTo>
                <a:cubicBezTo>
                  <a:pt x="2662360" y="1977532"/>
                  <a:pt x="2644406" y="1933929"/>
                  <a:pt x="2621321" y="1900585"/>
                </a:cubicBezTo>
                <a:cubicBezTo>
                  <a:pt x="2613627" y="1892891"/>
                  <a:pt x="2608497" y="1885196"/>
                  <a:pt x="2600802" y="1877501"/>
                </a:cubicBezTo>
                <a:close/>
                <a:moveTo>
                  <a:pt x="1390172" y="1877501"/>
                </a:moveTo>
                <a:cubicBezTo>
                  <a:pt x="1385042" y="1880066"/>
                  <a:pt x="1385042" y="1890326"/>
                  <a:pt x="1385042" y="1898020"/>
                </a:cubicBezTo>
                <a:cubicBezTo>
                  <a:pt x="1392737" y="1895455"/>
                  <a:pt x="1400431" y="1895455"/>
                  <a:pt x="1410691" y="1895455"/>
                </a:cubicBezTo>
                <a:cubicBezTo>
                  <a:pt x="1415821" y="1890326"/>
                  <a:pt x="1418386" y="1885196"/>
                  <a:pt x="1420950" y="1882631"/>
                </a:cubicBezTo>
                <a:cubicBezTo>
                  <a:pt x="1410691" y="1880066"/>
                  <a:pt x="1402996" y="1877501"/>
                  <a:pt x="1390172" y="1877501"/>
                </a:cubicBezTo>
                <a:close/>
                <a:moveTo>
                  <a:pt x="2841902" y="1867242"/>
                </a:moveTo>
                <a:cubicBezTo>
                  <a:pt x="2831643" y="1882631"/>
                  <a:pt x="2821383" y="1900585"/>
                  <a:pt x="2813688" y="1921104"/>
                </a:cubicBezTo>
                <a:cubicBezTo>
                  <a:pt x="2803429" y="1949318"/>
                  <a:pt x="2803429" y="1982662"/>
                  <a:pt x="2782911" y="2003181"/>
                </a:cubicBezTo>
                <a:cubicBezTo>
                  <a:pt x="2805994" y="2062174"/>
                  <a:pt x="2831643" y="2118599"/>
                  <a:pt x="2859857" y="2167332"/>
                </a:cubicBezTo>
                <a:cubicBezTo>
                  <a:pt x="2893200" y="2154509"/>
                  <a:pt x="2929109" y="2139120"/>
                  <a:pt x="2959887" y="2126297"/>
                </a:cubicBezTo>
                <a:cubicBezTo>
                  <a:pt x="2953475" y="2114753"/>
                  <a:pt x="2945780" y="2104493"/>
                  <a:pt x="2936803" y="2095517"/>
                </a:cubicBezTo>
                <a:lnTo>
                  <a:pt x="2918069" y="2081466"/>
                </a:lnTo>
                <a:lnTo>
                  <a:pt x="2906441" y="2067673"/>
                </a:lnTo>
                <a:lnTo>
                  <a:pt x="2908790" y="2040812"/>
                </a:lnTo>
                <a:cubicBezTo>
                  <a:pt x="2904102" y="2016647"/>
                  <a:pt x="2881018" y="2010876"/>
                  <a:pt x="2875246" y="1987792"/>
                </a:cubicBezTo>
                <a:cubicBezTo>
                  <a:pt x="2890635" y="1985227"/>
                  <a:pt x="2895765" y="1995486"/>
                  <a:pt x="2906025" y="1998051"/>
                </a:cubicBezTo>
                <a:cubicBezTo>
                  <a:pt x="2903460" y="1974967"/>
                  <a:pt x="2877812" y="1972402"/>
                  <a:pt x="2870116" y="1951883"/>
                </a:cubicBezTo>
                <a:cubicBezTo>
                  <a:pt x="2872681" y="1939059"/>
                  <a:pt x="2875246" y="1931364"/>
                  <a:pt x="2875246" y="1921104"/>
                </a:cubicBezTo>
                <a:cubicBezTo>
                  <a:pt x="2864986" y="1910845"/>
                  <a:pt x="2857292" y="1898020"/>
                  <a:pt x="2849597" y="1885196"/>
                </a:cubicBezTo>
                <a:cubicBezTo>
                  <a:pt x="2847032" y="1913410"/>
                  <a:pt x="2849597" y="1941624"/>
                  <a:pt x="2854728" y="1967273"/>
                </a:cubicBezTo>
                <a:cubicBezTo>
                  <a:pt x="2862421" y="1998052"/>
                  <a:pt x="2873963" y="2023701"/>
                  <a:pt x="2887750" y="2045502"/>
                </a:cubicBezTo>
                <a:lnTo>
                  <a:pt x="2906441" y="2067673"/>
                </a:lnTo>
                <a:lnTo>
                  <a:pt x="2906025" y="2072433"/>
                </a:lnTo>
                <a:lnTo>
                  <a:pt x="2918069" y="2081466"/>
                </a:lnTo>
                <a:lnTo>
                  <a:pt x="2934239" y="2100646"/>
                </a:lnTo>
                <a:lnTo>
                  <a:pt x="2926544" y="2118599"/>
                </a:lnTo>
                <a:cubicBezTo>
                  <a:pt x="2893200" y="2087822"/>
                  <a:pt x="2859857" y="2044219"/>
                  <a:pt x="2847032" y="1977532"/>
                </a:cubicBezTo>
                <a:cubicBezTo>
                  <a:pt x="2841902" y="1946753"/>
                  <a:pt x="2839337" y="1908280"/>
                  <a:pt x="2844467" y="1872371"/>
                </a:cubicBezTo>
                <a:cubicBezTo>
                  <a:pt x="2844467" y="1869807"/>
                  <a:pt x="2841902" y="1869807"/>
                  <a:pt x="2841902" y="1867242"/>
                </a:cubicBezTo>
                <a:close/>
                <a:moveTo>
                  <a:pt x="3931249" y="1861868"/>
                </a:moveTo>
                <a:lnTo>
                  <a:pt x="3931982" y="1862112"/>
                </a:lnTo>
                <a:lnTo>
                  <a:pt x="3931982" y="1943272"/>
                </a:lnTo>
                <a:lnTo>
                  <a:pt x="3929417" y="1944188"/>
                </a:lnTo>
                <a:cubicBezTo>
                  <a:pt x="3929417" y="1918540"/>
                  <a:pt x="3926852" y="1892891"/>
                  <a:pt x="3926852" y="1864677"/>
                </a:cubicBezTo>
                <a:close/>
                <a:moveTo>
                  <a:pt x="2477687" y="1856982"/>
                </a:moveTo>
                <a:cubicBezTo>
                  <a:pt x="2459733" y="1864677"/>
                  <a:pt x="2441779" y="1877501"/>
                  <a:pt x="2426390" y="1895455"/>
                </a:cubicBezTo>
                <a:cubicBezTo>
                  <a:pt x="2421261" y="1898020"/>
                  <a:pt x="2416130" y="1903150"/>
                  <a:pt x="2413565" y="1908280"/>
                </a:cubicBezTo>
                <a:cubicBezTo>
                  <a:pt x="2431520" y="1905715"/>
                  <a:pt x="2449474" y="1905715"/>
                  <a:pt x="2472558" y="1895455"/>
                </a:cubicBezTo>
                <a:cubicBezTo>
                  <a:pt x="2472558" y="1880066"/>
                  <a:pt x="2475124" y="1867242"/>
                  <a:pt x="2477687" y="1856982"/>
                </a:cubicBezTo>
                <a:close/>
                <a:moveTo>
                  <a:pt x="3978831" y="1856689"/>
                </a:moveTo>
                <a:cubicBezTo>
                  <a:pt x="3981356" y="1857652"/>
                  <a:pt x="3981356" y="1867271"/>
                  <a:pt x="3975585" y="1859576"/>
                </a:cubicBezTo>
                <a:cubicBezTo>
                  <a:pt x="3976868" y="1857010"/>
                  <a:pt x="3977990" y="1856369"/>
                  <a:pt x="3978831" y="1856689"/>
                </a:cubicBezTo>
                <a:close/>
                <a:moveTo>
                  <a:pt x="5722277" y="1849316"/>
                </a:moveTo>
                <a:cubicBezTo>
                  <a:pt x="5724842" y="1849316"/>
                  <a:pt x="5727407" y="1849316"/>
                  <a:pt x="5729972" y="1849316"/>
                </a:cubicBezTo>
                <a:cubicBezTo>
                  <a:pt x="5727407" y="1854445"/>
                  <a:pt x="5729972" y="1874965"/>
                  <a:pt x="5712018" y="1872400"/>
                </a:cubicBezTo>
                <a:cubicBezTo>
                  <a:pt x="5714582" y="1864705"/>
                  <a:pt x="5722277" y="1859576"/>
                  <a:pt x="5722277" y="1849316"/>
                </a:cubicBezTo>
                <a:close/>
                <a:moveTo>
                  <a:pt x="5027191" y="1839056"/>
                </a:moveTo>
                <a:cubicBezTo>
                  <a:pt x="5027191" y="1844185"/>
                  <a:pt x="5016931" y="1839056"/>
                  <a:pt x="5011802" y="1841622"/>
                </a:cubicBezTo>
                <a:cubicBezTo>
                  <a:pt x="5011802" y="1836491"/>
                  <a:pt x="5022061" y="1841622"/>
                  <a:pt x="5027191" y="1839056"/>
                </a:cubicBezTo>
                <a:close/>
                <a:moveTo>
                  <a:pt x="4713473" y="1836892"/>
                </a:moveTo>
                <a:cubicBezTo>
                  <a:pt x="4716358" y="1839057"/>
                  <a:pt x="4714916" y="1850600"/>
                  <a:pt x="4709145" y="1839056"/>
                </a:cubicBezTo>
                <a:cubicBezTo>
                  <a:pt x="4711069" y="1836492"/>
                  <a:pt x="4712511" y="1836171"/>
                  <a:pt x="4713473" y="1836892"/>
                </a:cubicBezTo>
                <a:close/>
                <a:moveTo>
                  <a:pt x="3911463" y="1828769"/>
                </a:moveTo>
                <a:cubicBezTo>
                  <a:pt x="3911463" y="1828769"/>
                  <a:pt x="3908898" y="1831334"/>
                  <a:pt x="3908898" y="1831334"/>
                </a:cubicBezTo>
                <a:cubicBezTo>
                  <a:pt x="3911463" y="1831334"/>
                  <a:pt x="3911463" y="1831334"/>
                  <a:pt x="3914028" y="1831334"/>
                </a:cubicBezTo>
                <a:cubicBezTo>
                  <a:pt x="3911463" y="1828769"/>
                  <a:pt x="3911463" y="1828769"/>
                  <a:pt x="3911463" y="1828769"/>
                </a:cubicBezTo>
                <a:close/>
                <a:moveTo>
                  <a:pt x="2190419" y="1828769"/>
                </a:moveTo>
                <a:cubicBezTo>
                  <a:pt x="2241716" y="1880066"/>
                  <a:pt x="2290449" y="1939059"/>
                  <a:pt x="2334053" y="2005745"/>
                </a:cubicBezTo>
                <a:cubicBezTo>
                  <a:pt x="2312251" y="1972403"/>
                  <a:pt x="2288526" y="1940983"/>
                  <a:pt x="2263839" y="1911807"/>
                </a:cubicBezTo>
                <a:lnTo>
                  <a:pt x="2188692" y="1832222"/>
                </a:lnTo>
                <a:close/>
                <a:moveTo>
                  <a:pt x="3505729" y="1818389"/>
                </a:moveTo>
                <a:cubicBezTo>
                  <a:pt x="3503324" y="1817067"/>
                  <a:pt x="3479278" y="1837746"/>
                  <a:pt x="3498515" y="1833898"/>
                </a:cubicBezTo>
                <a:cubicBezTo>
                  <a:pt x="3501080" y="1833898"/>
                  <a:pt x="3498515" y="1828769"/>
                  <a:pt x="3498515" y="1828769"/>
                </a:cubicBezTo>
                <a:cubicBezTo>
                  <a:pt x="3504927" y="1821715"/>
                  <a:pt x="3506530" y="1818830"/>
                  <a:pt x="3505729" y="1818389"/>
                </a:cubicBezTo>
                <a:close/>
                <a:moveTo>
                  <a:pt x="6048700" y="1811603"/>
                </a:moveTo>
                <a:cubicBezTo>
                  <a:pt x="6048339" y="1812925"/>
                  <a:pt x="6039683" y="1821102"/>
                  <a:pt x="6045454" y="1813407"/>
                </a:cubicBezTo>
                <a:cubicBezTo>
                  <a:pt x="6048019" y="1811483"/>
                  <a:pt x="6048820" y="1811163"/>
                  <a:pt x="6048700" y="1811603"/>
                </a:cubicBezTo>
                <a:close/>
                <a:moveTo>
                  <a:pt x="4034577" y="1810815"/>
                </a:moveTo>
                <a:cubicBezTo>
                  <a:pt x="4026883" y="1828769"/>
                  <a:pt x="4019188" y="1844158"/>
                  <a:pt x="4011494" y="1862112"/>
                </a:cubicBezTo>
                <a:cubicBezTo>
                  <a:pt x="4006364" y="1872371"/>
                  <a:pt x="4001234" y="1882631"/>
                  <a:pt x="3996104" y="1892891"/>
                </a:cubicBezTo>
                <a:cubicBezTo>
                  <a:pt x="3998669" y="1890326"/>
                  <a:pt x="4001234" y="1890326"/>
                  <a:pt x="4003799" y="1890326"/>
                </a:cubicBezTo>
                <a:cubicBezTo>
                  <a:pt x="4014058" y="1905715"/>
                  <a:pt x="4021753" y="1921104"/>
                  <a:pt x="4029448" y="1936494"/>
                </a:cubicBezTo>
                <a:cubicBezTo>
                  <a:pt x="4034577" y="1928799"/>
                  <a:pt x="4042272" y="1921104"/>
                  <a:pt x="4047402" y="1913410"/>
                </a:cubicBezTo>
                <a:cubicBezTo>
                  <a:pt x="4047402" y="1910845"/>
                  <a:pt x="4049967" y="1905715"/>
                  <a:pt x="4044837" y="1903150"/>
                </a:cubicBezTo>
                <a:cubicBezTo>
                  <a:pt x="4042272" y="1872371"/>
                  <a:pt x="4037143" y="1841593"/>
                  <a:pt x="4034577" y="1810815"/>
                </a:cubicBezTo>
                <a:close/>
                <a:moveTo>
                  <a:pt x="3147125" y="1810815"/>
                </a:moveTo>
                <a:cubicBezTo>
                  <a:pt x="3144560" y="1828769"/>
                  <a:pt x="3139430" y="1844158"/>
                  <a:pt x="3136865" y="1859547"/>
                </a:cubicBezTo>
                <a:cubicBezTo>
                  <a:pt x="3134300" y="1872371"/>
                  <a:pt x="3131736" y="1882631"/>
                  <a:pt x="3129170" y="1895455"/>
                </a:cubicBezTo>
                <a:cubicBezTo>
                  <a:pt x="3141995" y="1903150"/>
                  <a:pt x="3152254" y="1910845"/>
                  <a:pt x="3165079" y="1918540"/>
                </a:cubicBezTo>
                <a:cubicBezTo>
                  <a:pt x="3165079" y="1905715"/>
                  <a:pt x="3165079" y="1895455"/>
                  <a:pt x="3162515" y="1885196"/>
                </a:cubicBezTo>
                <a:cubicBezTo>
                  <a:pt x="3162515" y="1856982"/>
                  <a:pt x="3154819" y="1833898"/>
                  <a:pt x="3147125" y="1810815"/>
                </a:cubicBezTo>
                <a:close/>
                <a:moveTo>
                  <a:pt x="5678674" y="1800556"/>
                </a:moveTo>
                <a:cubicBezTo>
                  <a:pt x="5686369" y="1805684"/>
                  <a:pt x="5686369" y="1815944"/>
                  <a:pt x="5683804" y="1823639"/>
                </a:cubicBezTo>
                <a:cubicBezTo>
                  <a:pt x="5670979" y="1821075"/>
                  <a:pt x="5681239" y="1813380"/>
                  <a:pt x="5678674" y="1800556"/>
                </a:cubicBezTo>
                <a:close/>
                <a:moveTo>
                  <a:pt x="5057971" y="1795451"/>
                </a:moveTo>
                <a:cubicBezTo>
                  <a:pt x="5063100" y="1798017"/>
                  <a:pt x="5060535" y="1821102"/>
                  <a:pt x="5057971" y="1826233"/>
                </a:cubicBezTo>
                <a:cubicBezTo>
                  <a:pt x="5050276" y="1821102"/>
                  <a:pt x="5057971" y="1803146"/>
                  <a:pt x="5057971" y="1795451"/>
                </a:cubicBezTo>
                <a:close/>
                <a:moveTo>
                  <a:pt x="3888379" y="1790323"/>
                </a:moveTo>
                <a:cubicBezTo>
                  <a:pt x="3896073" y="1790323"/>
                  <a:pt x="3883249" y="1795450"/>
                  <a:pt x="3888379" y="1803147"/>
                </a:cubicBezTo>
                <a:cubicBezTo>
                  <a:pt x="3880684" y="1800581"/>
                  <a:pt x="3888379" y="1792887"/>
                  <a:pt x="3888379" y="1790323"/>
                </a:cubicBezTo>
                <a:close/>
                <a:moveTo>
                  <a:pt x="5019497" y="1782634"/>
                </a:moveTo>
                <a:cubicBezTo>
                  <a:pt x="5024627" y="1785199"/>
                  <a:pt x="5019497" y="1795455"/>
                  <a:pt x="5014367" y="1790326"/>
                </a:cubicBezTo>
                <a:cubicBezTo>
                  <a:pt x="5011802" y="1785199"/>
                  <a:pt x="5019497" y="1787763"/>
                  <a:pt x="5019497" y="1782634"/>
                </a:cubicBezTo>
                <a:close/>
                <a:moveTo>
                  <a:pt x="6268600" y="1782629"/>
                </a:moveTo>
                <a:cubicBezTo>
                  <a:pt x="6276295" y="1782629"/>
                  <a:pt x="6276295" y="1795451"/>
                  <a:pt x="6271165" y="1798016"/>
                </a:cubicBezTo>
                <a:cubicBezTo>
                  <a:pt x="6260905" y="1795451"/>
                  <a:pt x="6268600" y="1790322"/>
                  <a:pt x="6268600" y="1782629"/>
                </a:cubicBezTo>
                <a:close/>
                <a:moveTo>
                  <a:pt x="5060535" y="1772369"/>
                </a:moveTo>
                <a:cubicBezTo>
                  <a:pt x="5065664" y="1772369"/>
                  <a:pt x="5068229" y="1790323"/>
                  <a:pt x="5057970" y="1787759"/>
                </a:cubicBezTo>
                <a:cubicBezTo>
                  <a:pt x="5055405" y="1780064"/>
                  <a:pt x="5063100" y="1780064"/>
                  <a:pt x="5060535" y="1772369"/>
                </a:cubicBezTo>
                <a:close/>
                <a:moveTo>
                  <a:pt x="4034577" y="1764647"/>
                </a:moveTo>
                <a:cubicBezTo>
                  <a:pt x="4008929" y="1774907"/>
                  <a:pt x="3983280" y="1782601"/>
                  <a:pt x="3960196" y="1792861"/>
                </a:cubicBezTo>
                <a:cubicBezTo>
                  <a:pt x="3967890" y="1810815"/>
                  <a:pt x="3975585" y="1831334"/>
                  <a:pt x="3970455" y="1856982"/>
                </a:cubicBezTo>
                <a:cubicBezTo>
                  <a:pt x="3962760" y="1856982"/>
                  <a:pt x="3962760" y="1859547"/>
                  <a:pt x="3957631" y="1859547"/>
                </a:cubicBezTo>
                <a:cubicBezTo>
                  <a:pt x="3957631" y="1869807"/>
                  <a:pt x="3962760" y="1869807"/>
                  <a:pt x="3957631" y="1880066"/>
                </a:cubicBezTo>
                <a:cubicBezTo>
                  <a:pt x="3947371" y="1869807"/>
                  <a:pt x="3965325" y="1856982"/>
                  <a:pt x="3949936" y="1851852"/>
                </a:cubicBezTo>
                <a:cubicBezTo>
                  <a:pt x="3946089" y="1855700"/>
                  <a:pt x="3942241" y="1856341"/>
                  <a:pt x="3938394" y="1857303"/>
                </a:cubicBezTo>
                <a:lnTo>
                  <a:pt x="3931249" y="1861868"/>
                </a:lnTo>
                <a:lnTo>
                  <a:pt x="3924287" y="1859547"/>
                </a:lnTo>
                <a:cubicBezTo>
                  <a:pt x="3924287" y="1851852"/>
                  <a:pt x="3924287" y="1846722"/>
                  <a:pt x="3921722" y="1844158"/>
                </a:cubicBezTo>
                <a:cubicBezTo>
                  <a:pt x="3908898" y="1841593"/>
                  <a:pt x="3914028" y="1836463"/>
                  <a:pt x="3903768" y="1849289"/>
                </a:cubicBezTo>
                <a:cubicBezTo>
                  <a:pt x="3906333" y="1869807"/>
                  <a:pt x="3916593" y="1880066"/>
                  <a:pt x="3911463" y="1898020"/>
                </a:cubicBezTo>
                <a:cubicBezTo>
                  <a:pt x="3898638" y="1898020"/>
                  <a:pt x="3903768" y="1887761"/>
                  <a:pt x="3898638" y="1882631"/>
                </a:cubicBezTo>
                <a:cubicBezTo>
                  <a:pt x="3893508" y="1890326"/>
                  <a:pt x="3888379" y="1882631"/>
                  <a:pt x="3885814" y="1887761"/>
                </a:cubicBezTo>
                <a:cubicBezTo>
                  <a:pt x="3883249" y="1887761"/>
                  <a:pt x="3883249" y="1887761"/>
                  <a:pt x="3883249" y="1885196"/>
                </a:cubicBezTo>
                <a:cubicBezTo>
                  <a:pt x="3883249" y="1882631"/>
                  <a:pt x="3883249" y="1882631"/>
                  <a:pt x="3880684" y="1882631"/>
                </a:cubicBezTo>
                <a:cubicBezTo>
                  <a:pt x="3888379" y="1877501"/>
                  <a:pt x="3883249" y="1869807"/>
                  <a:pt x="3880684" y="1862112"/>
                </a:cubicBezTo>
                <a:cubicBezTo>
                  <a:pt x="3878119" y="1864677"/>
                  <a:pt x="3875554" y="1869807"/>
                  <a:pt x="3872989" y="1872371"/>
                </a:cubicBezTo>
                <a:cubicBezTo>
                  <a:pt x="3872989" y="1877501"/>
                  <a:pt x="3870424" y="1880066"/>
                  <a:pt x="3867859" y="1885196"/>
                </a:cubicBezTo>
                <a:cubicBezTo>
                  <a:pt x="3860165" y="1921104"/>
                  <a:pt x="3849905" y="1957013"/>
                  <a:pt x="3839646" y="1995486"/>
                </a:cubicBezTo>
                <a:cubicBezTo>
                  <a:pt x="3831951" y="2018570"/>
                  <a:pt x="3824256" y="2044219"/>
                  <a:pt x="3813997" y="2067302"/>
                </a:cubicBezTo>
                <a:cubicBezTo>
                  <a:pt x="3813997" y="2069868"/>
                  <a:pt x="3813997" y="2069868"/>
                  <a:pt x="3813997" y="2072433"/>
                </a:cubicBezTo>
                <a:cubicBezTo>
                  <a:pt x="3821691" y="2074997"/>
                  <a:pt x="3831951" y="2077563"/>
                  <a:pt x="3842210" y="2080128"/>
                </a:cubicBezTo>
                <a:cubicBezTo>
                  <a:pt x="3839646" y="2077563"/>
                  <a:pt x="3839646" y="2072433"/>
                  <a:pt x="3839646" y="2069868"/>
                </a:cubicBezTo>
                <a:cubicBezTo>
                  <a:pt x="3844776" y="2069868"/>
                  <a:pt x="3842210" y="2074997"/>
                  <a:pt x="3844776" y="2080128"/>
                </a:cubicBezTo>
                <a:cubicBezTo>
                  <a:pt x="3847340" y="2082693"/>
                  <a:pt x="3849905" y="2082693"/>
                  <a:pt x="3852470" y="2082693"/>
                </a:cubicBezTo>
                <a:cubicBezTo>
                  <a:pt x="3855035" y="2080128"/>
                  <a:pt x="3855035" y="2080128"/>
                  <a:pt x="3857600" y="2077563"/>
                </a:cubicBezTo>
                <a:cubicBezTo>
                  <a:pt x="3857600" y="2077563"/>
                  <a:pt x="3857600" y="2074997"/>
                  <a:pt x="3857600" y="2074997"/>
                </a:cubicBezTo>
                <a:cubicBezTo>
                  <a:pt x="3860165" y="2077563"/>
                  <a:pt x="3860165" y="2077563"/>
                  <a:pt x="3860165" y="2077563"/>
                </a:cubicBezTo>
                <a:cubicBezTo>
                  <a:pt x="3860165" y="2074997"/>
                  <a:pt x="3862730" y="2072433"/>
                  <a:pt x="3865295" y="2069868"/>
                </a:cubicBezTo>
                <a:cubicBezTo>
                  <a:pt x="3865295" y="2069868"/>
                  <a:pt x="3867859" y="2067302"/>
                  <a:pt x="3867859" y="2067302"/>
                </a:cubicBezTo>
                <a:cubicBezTo>
                  <a:pt x="3865295" y="2064738"/>
                  <a:pt x="3867859" y="2059609"/>
                  <a:pt x="3870424" y="2054480"/>
                </a:cubicBezTo>
                <a:cubicBezTo>
                  <a:pt x="3872989" y="2054480"/>
                  <a:pt x="3875554" y="2057044"/>
                  <a:pt x="3875554" y="2057044"/>
                </a:cubicBezTo>
                <a:cubicBezTo>
                  <a:pt x="3888379" y="2044219"/>
                  <a:pt x="3898638" y="2026267"/>
                  <a:pt x="3919157" y="2016006"/>
                </a:cubicBezTo>
                <a:cubicBezTo>
                  <a:pt x="3919157" y="2013442"/>
                  <a:pt x="3921722" y="2010878"/>
                  <a:pt x="3924287" y="2008311"/>
                </a:cubicBezTo>
                <a:cubicBezTo>
                  <a:pt x="3924287" y="2000616"/>
                  <a:pt x="3914028" y="2005745"/>
                  <a:pt x="3916593" y="1998051"/>
                </a:cubicBezTo>
                <a:cubicBezTo>
                  <a:pt x="3929417" y="1995486"/>
                  <a:pt x="3916593" y="1990357"/>
                  <a:pt x="3921722" y="1985227"/>
                </a:cubicBezTo>
                <a:cubicBezTo>
                  <a:pt x="3919157" y="1982662"/>
                  <a:pt x="3908898" y="1987792"/>
                  <a:pt x="3911463" y="1980097"/>
                </a:cubicBezTo>
                <a:cubicBezTo>
                  <a:pt x="3916593" y="1982662"/>
                  <a:pt x="3919157" y="1980097"/>
                  <a:pt x="3924287" y="1982662"/>
                </a:cubicBezTo>
                <a:cubicBezTo>
                  <a:pt x="3921722" y="1977532"/>
                  <a:pt x="3924287" y="1969837"/>
                  <a:pt x="3929417" y="1967273"/>
                </a:cubicBezTo>
                <a:cubicBezTo>
                  <a:pt x="3929417" y="1962143"/>
                  <a:pt x="3919157" y="1967273"/>
                  <a:pt x="3921722" y="1959578"/>
                </a:cubicBezTo>
                <a:cubicBezTo>
                  <a:pt x="3929417" y="1959578"/>
                  <a:pt x="3931982" y="1957013"/>
                  <a:pt x="3929417" y="1951883"/>
                </a:cubicBezTo>
                <a:cubicBezTo>
                  <a:pt x="3929417" y="1951883"/>
                  <a:pt x="3931982" y="1951883"/>
                  <a:pt x="3931982" y="1951883"/>
                </a:cubicBezTo>
                <a:lnTo>
                  <a:pt x="3931982" y="1943272"/>
                </a:lnTo>
                <a:lnTo>
                  <a:pt x="3938394" y="1940983"/>
                </a:lnTo>
                <a:cubicBezTo>
                  <a:pt x="3940959" y="1939701"/>
                  <a:pt x="3942241" y="1937777"/>
                  <a:pt x="3939677" y="1933929"/>
                </a:cubicBezTo>
                <a:cubicBezTo>
                  <a:pt x="3944806" y="1933929"/>
                  <a:pt x="3944806" y="1941624"/>
                  <a:pt x="3949936" y="1939059"/>
                </a:cubicBezTo>
                <a:cubicBezTo>
                  <a:pt x="3952501" y="1936494"/>
                  <a:pt x="3949936" y="1933929"/>
                  <a:pt x="3955066" y="1928799"/>
                </a:cubicBezTo>
                <a:cubicBezTo>
                  <a:pt x="3960196" y="1928799"/>
                  <a:pt x="3960196" y="1928799"/>
                  <a:pt x="3962760" y="1928799"/>
                </a:cubicBezTo>
                <a:cubicBezTo>
                  <a:pt x="3965325" y="1928799"/>
                  <a:pt x="3965325" y="1926234"/>
                  <a:pt x="3965325" y="1926234"/>
                </a:cubicBezTo>
                <a:cubicBezTo>
                  <a:pt x="3967890" y="1915975"/>
                  <a:pt x="3970455" y="1908280"/>
                  <a:pt x="3980715" y="1900585"/>
                </a:cubicBezTo>
                <a:cubicBezTo>
                  <a:pt x="3988409" y="1885196"/>
                  <a:pt x="3998669" y="1867242"/>
                  <a:pt x="4003799" y="1849289"/>
                </a:cubicBezTo>
                <a:cubicBezTo>
                  <a:pt x="4014058" y="1828769"/>
                  <a:pt x="4024318" y="1808250"/>
                  <a:pt x="4034577" y="1787730"/>
                </a:cubicBezTo>
                <a:cubicBezTo>
                  <a:pt x="4034577" y="1785166"/>
                  <a:pt x="4034577" y="1785166"/>
                  <a:pt x="4034577" y="1785166"/>
                </a:cubicBezTo>
                <a:cubicBezTo>
                  <a:pt x="4034577" y="1780036"/>
                  <a:pt x="4034577" y="1772342"/>
                  <a:pt x="4034577" y="1764647"/>
                </a:cubicBezTo>
                <a:close/>
                <a:moveTo>
                  <a:pt x="3858282" y="1764354"/>
                </a:moveTo>
                <a:cubicBezTo>
                  <a:pt x="3860807" y="1765316"/>
                  <a:pt x="3860807" y="1774934"/>
                  <a:pt x="3855036" y="1767239"/>
                </a:cubicBezTo>
                <a:cubicBezTo>
                  <a:pt x="3856318" y="1764674"/>
                  <a:pt x="3857440" y="1764033"/>
                  <a:pt x="3858282" y="1764354"/>
                </a:cubicBezTo>
                <a:close/>
                <a:moveTo>
                  <a:pt x="4049967" y="1762082"/>
                </a:moveTo>
                <a:cubicBezTo>
                  <a:pt x="4047402" y="1762082"/>
                  <a:pt x="4044837" y="1762082"/>
                  <a:pt x="4042272" y="1764647"/>
                </a:cubicBezTo>
                <a:cubicBezTo>
                  <a:pt x="4042272" y="1769777"/>
                  <a:pt x="4042272" y="1772342"/>
                  <a:pt x="4042272" y="1777471"/>
                </a:cubicBezTo>
                <a:cubicBezTo>
                  <a:pt x="4044837" y="1772342"/>
                  <a:pt x="4047402" y="1767212"/>
                  <a:pt x="4049967" y="1762082"/>
                </a:cubicBezTo>
                <a:close/>
                <a:moveTo>
                  <a:pt x="2657230" y="1762082"/>
                </a:moveTo>
                <a:cubicBezTo>
                  <a:pt x="2629016" y="1782601"/>
                  <a:pt x="2636711" y="1833898"/>
                  <a:pt x="2598237" y="1841593"/>
                </a:cubicBezTo>
                <a:cubicBezTo>
                  <a:pt x="2598237" y="1846722"/>
                  <a:pt x="2598237" y="1851852"/>
                  <a:pt x="2598237" y="1854417"/>
                </a:cubicBezTo>
                <a:cubicBezTo>
                  <a:pt x="2608497" y="1864677"/>
                  <a:pt x="2618757" y="1874936"/>
                  <a:pt x="2626451" y="1885196"/>
                </a:cubicBezTo>
                <a:cubicBezTo>
                  <a:pt x="2652100" y="1918540"/>
                  <a:pt x="2670054" y="1962143"/>
                  <a:pt x="2688009" y="2008311"/>
                </a:cubicBezTo>
                <a:cubicBezTo>
                  <a:pt x="2716223" y="2080128"/>
                  <a:pt x="2741872" y="2157073"/>
                  <a:pt x="2782911" y="2203241"/>
                </a:cubicBezTo>
                <a:cubicBezTo>
                  <a:pt x="2805994" y="2192979"/>
                  <a:pt x="2826513" y="2182720"/>
                  <a:pt x="2847032" y="2175028"/>
                </a:cubicBezTo>
                <a:cubicBezTo>
                  <a:pt x="2821383" y="2128861"/>
                  <a:pt x="2798299" y="2077563"/>
                  <a:pt x="2777780" y="2026267"/>
                </a:cubicBezTo>
                <a:cubicBezTo>
                  <a:pt x="2777780" y="2031396"/>
                  <a:pt x="2772650" y="2036525"/>
                  <a:pt x="2767520" y="2031396"/>
                </a:cubicBezTo>
                <a:cubicBezTo>
                  <a:pt x="2764955" y="2026267"/>
                  <a:pt x="2770086" y="2026267"/>
                  <a:pt x="2775215" y="2026267"/>
                </a:cubicBezTo>
                <a:cubicBezTo>
                  <a:pt x="2772650" y="2018570"/>
                  <a:pt x="2770086" y="2013442"/>
                  <a:pt x="2772650" y="2010878"/>
                </a:cubicBezTo>
                <a:cubicBezTo>
                  <a:pt x="2764955" y="2013442"/>
                  <a:pt x="2749566" y="1990357"/>
                  <a:pt x="2759827" y="1980097"/>
                </a:cubicBezTo>
                <a:cubicBezTo>
                  <a:pt x="2757261" y="1972402"/>
                  <a:pt x="2754696" y="1964708"/>
                  <a:pt x="2752131" y="1957013"/>
                </a:cubicBezTo>
                <a:cubicBezTo>
                  <a:pt x="2749566" y="1962143"/>
                  <a:pt x="2749566" y="1967273"/>
                  <a:pt x="2744436" y="1969837"/>
                </a:cubicBezTo>
                <a:cubicBezTo>
                  <a:pt x="2718787" y="1964708"/>
                  <a:pt x="2721352" y="1923669"/>
                  <a:pt x="2731612" y="1903150"/>
                </a:cubicBezTo>
                <a:cubicBezTo>
                  <a:pt x="2713658" y="1859547"/>
                  <a:pt x="2695703" y="1815944"/>
                  <a:pt x="2677749" y="1772342"/>
                </a:cubicBezTo>
                <a:cubicBezTo>
                  <a:pt x="2672619" y="1769777"/>
                  <a:pt x="2664926" y="1767212"/>
                  <a:pt x="2657230" y="1762082"/>
                </a:cubicBezTo>
                <a:close/>
                <a:moveTo>
                  <a:pt x="5804353" y="1759545"/>
                </a:moveTo>
                <a:cubicBezTo>
                  <a:pt x="5806919" y="1767241"/>
                  <a:pt x="5801789" y="1769804"/>
                  <a:pt x="5796659" y="1767241"/>
                </a:cubicBezTo>
                <a:cubicBezTo>
                  <a:pt x="5799224" y="1764676"/>
                  <a:pt x="5796659" y="1756981"/>
                  <a:pt x="5804353" y="1759545"/>
                </a:cubicBezTo>
                <a:close/>
                <a:moveTo>
                  <a:pt x="5034886" y="1746721"/>
                </a:moveTo>
                <a:cubicBezTo>
                  <a:pt x="5040015" y="1744155"/>
                  <a:pt x="5040015" y="1762111"/>
                  <a:pt x="5032321" y="1759547"/>
                </a:cubicBezTo>
                <a:cubicBezTo>
                  <a:pt x="5029756" y="1751851"/>
                  <a:pt x="5034886" y="1751851"/>
                  <a:pt x="5034886" y="1746721"/>
                </a:cubicBezTo>
                <a:close/>
                <a:moveTo>
                  <a:pt x="3893508" y="1746693"/>
                </a:moveTo>
                <a:cubicBezTo>
                  <a:pt x="3888379" y="1762082"/>
                  <a:pt x="3885814" y="1780036"/>
                  <a:pt x="3880684" y="1797991"/>
                </a:cubicBezTo>
                <a:cubicBezTo>
                  <a:pt x="3878119" y="1808250"/>
                  <a:pt x="3875554" y="1821075"/>
                  <a:pt x="3870424" y="1839029"/>
                </a:cubicBezTo>
                <a:cubicBezTo>
                  <a:pt x="3872989" y="1839029"/>
                  <a:pt x="3872989" y="1839029"/>
                  <a:pt x="3872989" y="1839029"/>
                </a:cubicBezTo>
                <a:cubicBezTo>
                  <a:pt x="3872989" y="1839029"/>
                  <a:pt x="3875554" y="1836463"/>
                  <a:pt x="3875554" y="1836463"/>
                </a:cubicBezTo>
                <a:cubicBezTo>
                  <a:pt x="3875554" y="1836463"/>
                  <a:pt x="3875554" y="1833898"/>
                  <a:pt x="3875554" y="1831334"/>
                </a:cubicBezTo>
                <a:cubicBezTo>
                  <a:pt x="3875554" y="1831334"/>
                  <a:pt x="3878119" y="1833898"/>
                  <a:pt x="3878119" y="1833898"/>
                </a:cubicBezTo>
                <a:cubicBezTo>
                  <a:pt x="3880684" y="1831334"/>
                  <a:pt x="3880684" y="1831334"/>
                  <a:pt x="3883249" y="1828769"/>
                </a:cubicBezTo>
                <a:cubicBezTo>
                  <a:pt x="3890944" y="1823639"/>
                  <a:pt x="3896073" y="1818510"/>
                  <a:pt x="3901203" y="1813380"/>
                </a:cubicBezTo>
                <a:cubicBezTo>
                  <a:pt x="3901203" y="1813380"/>
                  <a:pt x="3898638" y="1813380"/>
                  <a:pt x="3898638" y="1813380"/>
                </a:cubicBezTo>
                <a:cubicBezTo>
                  <a:pt x="3901203" y="1787730"/>
                  <a:pt x="3896073" y="1777471"/>
                  <a:pt x="3898638" y="1751823"/>
                </a:cubicBezTo>
                <a:cubicBezTo>
                  <a:pt x="3896073" y="1749258"/>
                  <a:pt x="3896073" y="1746693"/>
                  <a:pt x="3893508" y="1746693"/>
                </a:cubicBezTo>
                <a:close/>
                <a:moveTo>
                  <a:pt x="3870425" y="1733896"/>
                </a:moveTo>
                <a:cubicBezTo>
                  <a:pt x="3883249" y="1733896"/>
                  <a:pt x="3875554" y="1739026"/>
                  <a:pt x="3875554" y="1749286"/>
                </a:cubicBezTo>
                <a:cubicBezTo>
                  <a:pt x="3872989" y="1746721"/>
                  <a:pt x="3870425" y="1741591"/>
                  <a:pt x="3870425" y="1733896"/>
                </a:cubicBezTo>
                <a:close/>
                <a:moveTo>
                  <a:pt x="5083620" y="1723636"/>
                </a:moveTo>
                <a:cubicBezTo>
                  <a:pt x="5088749" y="1736461"/>
                  <a:pt x="5070795" y="1723636"/>
                  <a:pt x="5068230" y="1731331"/>
                </a:cubicBezTo>
                <a:cubicBezTo>
                  <a:pt x="5063100" y="1723636"/>
                  <a:pt x="5073360" y="1726201"/>
                  <a:pt x="5083620" y="1723636"/>
                </a:cubicBezTo>
                <a:close/>
                <a:moveTo>
                  <a:pt x="2726482" y="1721044"/>
                </a:moveTo>
                <a:cubicBezTo>
                  <a:pt x="2718787" y="1746693"/>
                  <a:pt x="2705963" y="1767212"/>
                  <a:pt x="2688009" y="1769777"/>
                </a:cubicBezTo>
                <a:cubicBezTo>
                  <a:pt x="2705963" y="1810815"/>
                  <a:pt x="2721352" y="1851852"/>
                  <a:pt x="2739307" y="1892891"/>
                </a:cubicBezTo>
                <a:cubicBezTo>
                  <a:pt x="2744436" y="1890326"/>
                  <a:pt x="2749566" y="1890326"/>
                  <a:pt x="2754696" y="1898020"/>
                </a:cubicBezTo>
                <a:cubicBezTo>
                  <a:pt x="2767520" y="1869807"/>
                  <a:pt x="2726482" y="1851852"/>
                  <a:pt x="2721352" y="1821075"/>
                </a:cubicBezTo>
                <a:cubicBezTo>
                  <a:pt x="2718787" y="1792861"/>
                  <a:pt x="2718787" y="1762082"/>
                  <a:pt x="2739307" y="1741563"/>
                </a:cubicBezTo>
                <a:cubicBezTo>
                  <a:pt x="2734177" y="1736433"/>
                  <a:pt x="2729048" y="1731303"/>
                  <a:pt x="2726482" y="1721044"/>
                </a:cubicBezTo>
                <a:close/>
                <a:moveTo>
                  <a:pt x="3075308" y="1715914"/>
                </a:moveTo>
                <a:cubicBezTo>
                  <a:pt x="3067614" y="1733868"/>
                  <a:pt x="3057353" y="1754387"/>
                  <a:pt x="3049659" y="1772342"/>
                </a:cubicBezTo>
                <a:cubicBezTo>
                  <a:pt x="3044529" y="1782601"/>
                  <a:pt x="3039399" y="1795426"/>
                  <a:pt x="3034269" y="1808250"/>
                </a:cubicBezTo>
                <a:cubicBezTo>
                  <a:pt x="3044529" y="1810815"/>
                  <a:pt x="3052224" y="1813380"/>
                  <a:pt x="3062483" y="1815944"/>
                </a:cubicBezTo>
                <a:cubicBezTo>
                  <a:pt x="3065048" y="1782601"/>
                  <a:pt x="3070178" y="1749258"/>
                  <a:pt x="3075308" y="1715914"/>
                </a:cubicBezTo>
                <a:close/>
                <a:moveTo>
                  <a:pt x="2929109" y="1710784"/>
                </a:moveTo>
                <a:cubicBezTo>
                  <a:pt x="2926544" y="1721044"/>
                  <a:pt x="2926544" y="1728738"/>
                  <a:pt x="2926544" y="1738998"/>
                </a:cubicBezTo>
                <a:cubicBezTo>
                  <a:pt x="2926544" y="1738998"/>
                  <a:pt x="2929109" y="1738998"/>
                  <a:pt x="2929109" y="1738998"/>
                </a:cubicBezTo>
                <a:cubicBezTo>
                  <a:pt x="2929109" y="1728738"/>
                  <a:pt x="2929109" y="1721044"/>
                  <a:pt x="2929109" y="1710784"/>
                </a:cubicBezTo>
                <a:close/>
                <a:moveTo>
                  <a:pt x="5078489" y="1700553"/>
                </a:moveTo>
                <a:cubicBezTo>
                  <a:pt x="5086183" y="1700553"/>
                  <a:pt x="5093878" y="1700553"/>
                  <a:pt x="5093878" y="1708247"/>
                </a:cubicBezTo>
                <a:cubicBezTo>
                  <a:pt x="5086183" y="1708247"/>
                  <a:pt x="5078489" y="1708247"/>
                  <a:pt x="5078489" y="1700553"/>
                </a:cubicBezTo>
                <a:close/>
                <a:moveTo>
                  <a:pt x="4052889" y="1700334"/>
                </a:moveTo>
                <a:lnTo>
                  <a:pt x="4050063" y="1711991"/>
                </a:lnTo>
                <a:lnTo>
                  <a:pt x="4051250" y="1704693"/>
                </a:lnTo>
                <a:close/>
                <a:moveTo>
                  <a:pt x="5119528" y="1697989"/>
                </a:moveTo>
                <a:cubicBezTo>
                  <a:pt x="5119528" y="1708247"/>
                  <a:pt x="5106703" y="1710813"/>
                  <a:pt x="5096444" y="1713378"/>
                </a:cubicBezTo>
                <a:cubicBezTo>
                  <a:pt x="5096444" y="1703117"/>
                  <a:pt x="5119528" y="1705682"/>
                  <a:pt x="5111833" y="1700553"/>
                </a:cubicBezTo>
                <a:cubicBezTo>
                  <a:pt x="5111833" y="1697989"/>
                  <a:pt x="5116963" y="1697989"/>
                  <a:pt x="5119528" y="1697989"/>
                </a:cubicBezTo>
                <a:close/>
                <a:moveTo>
                  <a:pt x="3352317" y="1696066"/>
                </a:moveTo>
                <a:cubicBezTo>
                  <a:pt x="3353600" y="1696066"/>
                  <a:pt x="3354881" y="1696707"/>
                  <a:pt x="3354881" y="1697989"/>
                </a:cubicBezTo>
                <a:cubicBezTo>
                  <a:pt x="3352317" y="1700553"/>
                  <a:pt x="3352317" y="1697989"/>
                  <a:pt x="3349752" y="1697989"/>
                </a:cubicBezTo>
                <a:cubicBezTo>
                  <a:pt x="3349752" y="1696707"/>
                  <a:pt x="3351035" y="1696066"/>
                  <a:pt x="3352317" y="1696066"/>
                </a:cubicBezTo>
                <a:close/>
                <a:moveTo>
                  <a:pt x="4728702" y="1695745"/>
                </a:moveTo>
                <a:cubicBezTo>
                  <a:pt x="4730946" y="1697348"/>
                  <a:pt x="4732228" y="1700554"/>
                  <a:pt x="4729663" y="1703119"/>
                </a:cubicBezTo>
                <a:cubicBezTo>
                  <a:pt x="4727098" y="1703119"/>
                  <a:pt x="4727098" y="1697989"/>
                  <a:pt x="4721969" y="1697989"/>
                </a:cubicBezTo>
                <a:cubicBezTo>
                  <a:pt x="4723252" y="1694142"/>
                  <a:pt x="4726458" y="1694142"/>
                  <a:pt x="4728702" y="1695745"/>
                </a:cubicBezTo>
                <a:close/>
                <a:moveTo>
                  <a:pt x="4149998" y="1692830"/>
                </a:moveTo>
                <a:cubicBezTo>
                  <a:pt x="4134609" y="1710784"/>
                  <a:pt x="4116654" y="1723609"/>
                  <a:pt x="4098700" y="1736433"/>
                </a:cubicBezTo>
                <a:cubicBezTo>
                  <a:pt x="4088440" y="1744128"/>
                  <a:pt x="4075616" y="1749258"/>
                  <a:pt x="4065356" y="1754387"/>
                </a:cubicBezTo>
                <a:cubicBezTo>
                  <a:pt x="4060226" y="1767212"/>
                  <a:pt x="4052532" y="1782601"/>
                  <a:pt x="4047402" y="1795426"/>
                </a:cubicBezTo>
                <a:cubicBezTo>
                  <a:pt x="4049967" y="1828769"/>
                  <a:pt x="4055097" y="1862112"/>
                  <a:pt x="4057662" y="1898020"/>
                </a:cubicBezTo>
                <a:cubicBezTo>
                  <a:pt x="4057662" y="1900585"/>
                  <a:pt x="4057662" y="1900585"/>
                  <a:pt x="4057662" y="1903150"/>
                </a:cubicBezTo>
                <a:cubicBezTo>
                  <a:pt x="4073051" y="1880066"/>
                  <a:pt x="4088440" y="1856982"/>
                  <a:pt x="4101265" y="1828769"/>
                </a:cubicBezTo>
                <a:cubicBezTo>
                  <a:pt x="4121784" y="1785166"/>
                  <a:pt x="4137173" y="1738998"/>
                  <a:pt x="4149998" y="1692830"/>
                </a:cubicBezTo>
                <a:close/>
                <a:moveTo>
                  <a:pt x="3859725" y="1683710"/>
                </a:moveTo>
                <a:cubicBezTo>
                  <a:pt x="3858883" y="1684192"/>
                  <a:pt x="3845417" y="1689001"/>
                  <a:pt x="3855035" y="1685153"/>
                </a:cubicBezTo>
                <a:cubicBezTo>
                  <a:pt x="3858883" y="1683872"/>
                  <a:pt x="3860005" y="1683551"/>
                  <a:pt x="3859725" y="1683710"/>
                </a:cubicBezTo>
                <a:close/>
                <a:moveTo>
                  <a:pt x="5163131" y="1677470"/>
                </a:moveTo>
                <a:cubicBezTo>
                  <a:pt x="5168260" y="1680035"/>
                  <a:pt x="5168260" y="1682600"/>
                  <a:pt x="5168260" y="1690295"/>
                </a:cubicBezTo>
                <a:cubicBezTo>
                  <a:pt x="5165696" y="1690295"/>
                  <a:pt x="5163131" y="1690295"/>
                  <a:pt x="5160566" y="1690295"/>
                </a:cubicBezTo>
                <a:cubicBezTo>
                  <a:pt x="5158001" y="1685163"/>
                  <a:pt x="5163131" y="1682600"/>
                  <a:pt x="5163131" y="1677470"/>
                </a:cubicBezTo>
                <a:close/>
                <a:moveTo>
                  <a:pt x="3365141" y="1674906"/>
                </a:moveTo>
                <a:cubicBezTo>
                  <a:pt x="3380531" y="1674906"/>
                  <a:pt x="3365141" y="1690296"/>
                  <a:pt x="3365141" y="1674906"/>
                </a:cubicBezTo>
                <a:close/>
                <a:moveTo>
                  <a:pt x="4755312" y="1659516"/>
                </a:moveTo>
                <a:cubicBezTo>
                  <a:pt x="4760442" y="1656950"/>
                  <a:pt x="4760442" y="1664646"/>
                  <a:pt x="4763007" y="1664646"/>
                </a:cubicBezTo>
                <a:cubicBezTo>
                  <a:pt x="4763007" y="1672340"/>
                  <a:pt x="4752747" y="1664646"/>
                  <a:pt x="4755312" y="1659516"/>
                </a:cubicBezTo>
                <a:close/>
                <a:moveTo>
                  <a:pt x="4769901" y="1654787"/>
                </a:moveTo>
                <a:cubicBezTo>
                  <a:pt x="4772786" y="1656952"/>
                  <a:pt x="4771344" y="1668494"/>
                  <a:pt x="4765573" y="1656951"/>
                </a:cubicBezTo>
                <a:cubicBezTo>
                  <a:pt x="4767497" y="1654386"/>
                  <a:pt x="4768939" y="1654065"/>
                  <a:pt x="4769901" y="1654787"/>
                </a:cubicBezTo>
                <a:close/>
                <a:moveTo>
                  <a:pt x="6296813" y="1654385"/>
                </a:moveTo>
                <a:cubicBezTo>
                  <a:pt x="6301943" y="1651820"/>
                  <a:pt x="6301943" y="1669776"/>
                  <a:pt x="6294249" y="1667211"/>
                </a:cubicBezTo>
                <a:cubicBezTo>
                  <a:pt x="6294249" y="1659515"/>
                  <a:pt x="6296813" y="1659515"/>
                  <a:pt x="6296813" y="1654385"/>
                </a:cubicBezTo>
                <a:close/>
                <a:moveTo>
                  <a:pt x="5260597" y="1644115"/>
                </a:moveTo>
                <a:cubicBezTo>
                  <a:pt x="5265727" y="1649244"/>
                  <a:pt x="5268292" y="1672329"/>
                  <a:pt x="5258032" y="1687718"/>
                </a:cubicBezTo>
                <a:cubicBezTo>
                  <a:pt x="5247772" y="1690283"/>
                  <a:pt x="5242643" y="1687718"/>
                  <a:pt x="5237513" y="1690283"/>
                </a:cubicBezTo>
                <a:cubicBezTo>
                  <a:pt x="5227253" y="1674893"/>
                  <a:pt x="5237513" y="1664634"/>
                  <a:pt x="5240078" y="1649244"/>
                </a:cubicBezTo>
                <a:cubicBezTo>
                  <a:pt x="5250338" y="1644115"/>
                  <a:pt x="5258032" y="1656939"/>
                  <a:pt x="5260597" y="1644115"/>
                </a:cubicBezTo>
                <a:close/>
                <a:moveTo>
                  <a:pt x="3121476" y="1631273"/>
                </a:moveTo>
                <a:cubicBezTo>
                  <a:pt x="3113781" y="1644097"/>
                  <a:pt x="3108652" y="1654357"/>
                  <a:pt x="3103521" y="1664616"/>
                </a:cubicBezTo>
                <a:cubicBezTo>
                  <a:pt x="3093262" y="1721044"/>
                  <a:pt x="3085567" y="1774907"/>
                  <a:pt x="3080437" y="1828769"/>
                </a:cubicBezTo>
                <a:cubicBezTo>
                  <a:pt x="3088132" y="1839029"/>
                  <a:pt x="3093262" y="1851852"/>
                  <a:pt x="3093262" y="1869807"/>
                </a:cubicBezTo>
                <a:cubicBezTo>
                  <a:pt x="3098393" y="1874936"/>
                  <a:pt x="3106086" y="1877501"/>
                  <a:pt x="3111216" y="1882631"/>
                </a:cubicBezTo>
                <a:cubicBezTo>
                  <a:pt x="3113781" y="1872371"/>
                  <a:pt x="3116346" y="1862112"/>
                  <a:pt x="3121476" y="1849289"/>
                </a:cubicBezTo>
                <a:cubicBezTo>
                  <a:pt x="3126605" y="1823639"/>
                  <a:pt x="3134300" y="1797991"/>
                  <a:pt x="3139430" y="1772342"/>
                </a:cubicBezTo>
                <a:cubicBezTo>
                  <a:pt x="3139430" y="1772342"/>
                  <a:pt x="3139430" y="1769777"/>
                  <a:pt x="3139430" y="1769777"/>
                </a:cubicBezTo>
                <a:cubicBezTo>
                  <a:pt x="3126605" y="1733868"/>
                  <a:pt x="3121476" y="1687700"/>
                  <a:pt x="3121476" y="1641532"/>
                </a:cubicBezTo>
                <a:cubicBezTo>
                  <a:pt x="3121476" y="1638967"/>
                  <a:pt x="3121476" y="1633837"/>
                  <a:pt x="3121476" y="1631273"/>
                </a:cubicBezTo>
                <a:close/>
                <a:moveTo>
                  <a:pt x="1292706" y="1623578"/>
                </a:moveTo>
                <a:cubicBezTo>
                  <a:pt x="1287576" y="1638967"/>
                  <a:pt x="1308095" y="1631273"/>
                  <a:pt x="1313225" y="1638967"/>
                </a:cubicBezTo>
                <a:cubicBezTo>
                  <a:pt x="1318355" y="1623578"/>
                  <a:pt x="1295271" y="1633837"/>
                  <a:pt x="1292706" y="1623578"/>
                </a:cubicBezTo>
                <a:close/>
                <a:moveTo>
                  <a:pt x="5237512" y="1618477"/>
                </a:moveTo>
                <a:cubicBezTo>
                  <a:pt x="5232382" y="1623607"/>
                  <a:pt x="5234947" y="1636433"/>
                  <a:pt x="5224688" y="1633868"/>
                </a:cubicBezTo>
                <a:cubicBezTo>
                  <a:pt x="5216993" y="1626172"/>
                  <a:pt x="5222123" y="1615913"/>
                  <a:pt x="5237512" y="1618477"/>
                </a:cubicBezTo>
                <a:close/>
                <a:moveTo>
                  <a:pt x="5177879" y="1610463"/>
                </a:moveTo>
                <a:cubicBezTo>
                  <a:pt x="5179162" y="1610142"/>
                  <a:pt x="5181085" y="1610783"/>
                  <a:pt x="5183650" y="1613348"/>
                </a:cubicBezTo>
                <a:cubicBezTo>
                  <a:pt x="5175956" y="1621043"/>
                  <a:pt x="5174032" y="1611425"/>
                  <a:pt x="5177879" y="1610463"/>
                </a:cubicBezTo>
                <a:close/>
                <a:moveTo>
                  <a:pt x="5899255" y="1608859"/>
                </a:moveTo>
                <a:cubicBezTo>
                  <a:pt x="5900538" y="1608859"/>
                  <a:pt x="5901820" y="1609501"/>
                  <a:pt x="5901820" y="1610783"/>
                </a:cubicBezTo>
                <a:cubicBezTo>
                  <a:pt x="5899255" y="1613348"/>
                  <a:pt x="5899255" y="1610783"/>
                  <a:pt x="5896691" y="1610783"/>
                </a:cubicBezTo>
                <a:cubicBezTo>
                  <a:pt x="5896691" y="1609501"/>
                  <a:pt x="5897973" y="1608859"/>
                  <a:pt x="5899255" y="1608859"/>
                </a:cubicBezTo>
                <a:close/>
                <a:moveTo>
                  <a:pt x="1275313" y="1597809"/>
                </a:moveTo>
                <a:cubicBezTo>
                  <a:pt x="1273470" y="1598249"/>
                  <a:pt x="1272187" y="1599853"/>
                  <a:pt x="1272187" y="1603059"/>
                </a:cubicBezTo>
                <a:cubicBezTo>
                  <a:pt x="1279881" y="1603059"/>
                  <a:pt x="1274752" y="1615883"/>
                  <a:pt x="1287576" y="1613318"/>
                </a:cubicBezTo>
                <a:cubicBezTo>
                  <a:pt x="1291424" y="1605624"/>
                  <a:pt x="1280844" y="1596486"/>
                  <a:pt x="1275313" y="1597809"/>
                </a:cubicBezTo>
                <a:close/>
                <a:moveTo>
                  <a:pt x="5332414" y="1592817"/>
                </a:moveTo>
                <a:cubicBezTo>
                  <a:pt x="5329849" y="1597947"/>
                  <a:pt x="5322154" y="1597947"/>
                  <a:pt x="5317024" y="1600513"/>
                </a:cubicBezTo>
                <a:cubicBezTo>
                  <a:pt x="5311894" y="1600513"/>
                  <a:pt x="5322154" y="1590252"/>
                  <a:pt x="5332414" y="1592817"/>
                </a:cubicBezTo>
                <a:close/>
                <a:moveTo>
                  <a:pt x="2998361" y="1592799"/>
                </a:moveTo>
                <a:cubicBezTo>
                  <a:pt x="2993231" y="1610753"/>
                  <a:pt x="2982972" y="1628708"/>
                  <a:pt x="2967582" y="1641532"/>
                </a:cubicBezTo>
                <a:cubicBezTo>
                  <a:pt x="2957322" y="1636402"/>
                  <a:pt x="2947063" y="1646662"/>
                  <a:pt x="2939368" y="1664616"/>
                </a:cubicBezTo>
                <a:cubicBezTo>
                  <a:pt x="2936803" y="1690265"/>
                  <a:pt x="2936803" y="1713349"/>
                  <a:pt x="2936803" y="1738998"/>
                </a:cubicBezTo>
                <a:cubicBezTo>
                  <a:pt x="2947063" y="1741563"/>
                  <a:pt x="2957322" y="1744128"/>
                  <a:pt x="2967582" y="1746693"/>
                </a:cubicBezTo>
                <a:cubicBezTo>
                  <a:pt x="2970147" y="1731303"/>
                  <a:pt x="2972713" y="1715914"/>
                  <a:pt x="2975277" y="1700525"/>
                </a:cubicBezTo>
                <a:cubicBezTo>
                  <a:pt x="2982972" y="1664616"/>
                  <a:pt x="2990666" y="1628708"/>
                  <a:pt x="2998361" y="1592799"/>
                </a:cubicBezTo>
                <a:close/>
                <a:moveTo>
                  <a:pt x="3867860" y="1587701"/>
                </a:moveTo>
                <a:cubicBezTo>
                  <a:pt x="3872989" y="1585135"/>
                  <a:pt x="3872989" y="1590266"/>
                  <a:pt x="3872989" y="1592831"/>
                </a:cubicBezTo>
                <a:cubicBezTo>
                  <a:pt x="3870425" y="1592831"/>
                  <a:pt x="3870425" y="1592831"/>
                  <a:pt x="3870425" y="1595395"/>
                </a:cubicBezTo>
                <a:cubicBezTo>
                  <a:pt x="3867860" y="1595395"/>
                  <a:pt x="3867860" y="1590266"/>
                  <a:pt x="3867860" y="1587701"/>
                </a:cubicBezTo>
                <a:close/>
                <a:moveTo>
                  <a:pt x="4842519" y="1587700"/>
                </a:moveTo>
                <a:cubicBezTo>
                  <a:pt x="4842519" y="1605654"/>
                  <a:pt x="4834824" y="1605654"/>
                  <a:pt x="4824565" y="1600524"/>
                </a:cubicBezTo>
                <a:cubicBezTo>
                  <a:pt x="4827130" y="1595394"/>
                  <a:pt x="4829694" y="1587700"/>
                  <a:pt x="4842519" y="1587700"/>
                </a:cubicBezTo>
                <a:close/>
                <a:moveTo>
                  <a:pt x="5659197" y="1580808"/>
                </a:moveTo>
                <a:cubicBezTo>
                  <a:pt x="5660880" y="1580808"/>
                  <a:pt x="5657514" y="1590907"/>
                  <a:pt x="5655590" y="1585136"/>
                </a:cubicBezTo>
                <a:cubicBezTo>
                  <a:pt x="5657514" y="1581930"/>
                  <a:pt x="5658636" y="1580808"/>
                  <a:pt x="5659197" y="1580808"/>
                </a:cubicBezTo>
                <a:close/>
                <a:moveTo>
                  <a:pt x="5132993" y="1578723"/>
                </a:moveTo>
                <a:cubicBezTo>
                  <a:pt x="5137482" y="1578082"/>
                  <a:pt x="5141330" y="1580006"/>
                  <a:pt x="5140047" y="1587700"/>
                </a:cubicBezTo>
                <a:cubicBezTo>
                  <a:pt x="5134917" y="1585136"/>
                  <a:pt x="5129787" y="1585136"/>
                  <a:pt x="5122093" y="1585136"/>
                </a:cubicBezTo>
                <a:cubicBezTo>
                  <a:pt x="5123375" y="1582571"/>
                  <a:pt x="5128505" y="1579365"/>
                  <a:pt x="5132993" y="1578723"/>
                </a:cubicBezTo>
                <a:close/>
                <a:moveTo>
                  <a:pt x="4845084" y="1577441"/>
                </a:moveTo>
                <a:cubicBezTo>
                  <a:pt x="4847648" y="1577441"/>
                  <a:pt x="4850213" y="1577441"/>
                  <a:pt x="4852779" y="1577441"/>
                </a:cubicBezTo>
                <a:cubicBezTo>
                  <a:pt x="4850213" y="1582571"/>
                  <a:pt x="4850213" y="1587700"/>
                  <a:pt x="4842519" y="1585135"/>
                </a:cubicBezTo>
                <a:cubicBezTo>
                  <a:pt x="4842519" y="1582571"/>
                  <a:pt x="4845084" y="1582571"/>
                  <a:pt x="4845084" y="1577441"/>
                </a:cubicBezTo>
                <a:close/>
                <a:moveTo>
                  <a:pt x="2908591" y="1572318"/>
                </a:moveTo>
                <a:cubicBezTo>
                  <a:pt x="2913719" y="1569753"/>
                  <a:pt x="2913719" y="1585144"/>
                  <a:pt x="2906025" y="1582579"/>
                </a:cubicBezTo>
                <a:cubicBezTo>
                  <a:pt x="2906025" y="1577449"/>
                  <a:pt x="2908591" y="1577449"/>
                  <a:pt x="2908591" y="1572318"/>
                </a:cubicBezTo>
                <a:close/>
                <a:moveTo>
                  <a:pt x="5229818" y="1564617"/>
                </a:moveTo>
                <a:cubicBezTo>
                  <a:pt x="5234947" y="1564617"/>
                  <a:pt x="5237512" y="1564617"/>
                  <a:pt x="5242642" y="1564617"/>
                </a:cubicBezTo>
                <a:cubicBezTo>
                  <a:pt x="5242642" y="1572311"/>
                  <a:pt x="5242642" y="1577441"/>
                  <a:pt x="5240077" y="1580006"/>
                </a:cubicBezTo>
                <a:cubicBezTo>
                  <a:pt x="5232382" y="1582571"/>
                  <a:pt x="5232382" y="1574876"/>
                  <a:pt x="5229818" y="1564617"/>
                </a:cubicBezTo>
                <a:close/>
                <a:moveTo>
                  <a:pt x="5266688" y="1558846"/>
                </a:moveTo>
                <a:cubicBezTo>
                  <a:pt x="5268932" y="1559487"/>
                  <a:pt x="5270856" y="1560770"/>
                  <a:pt x="5275986" y="1562052"/>
                </a:cubicBezTo>
                <a:cubicBezTo>
                  <a:pt x="5278551" y="1572312"/>
                  <a:pt x="5273421" y="1577442"/>
                  <a:pt x="5268291" y="1585136"/>
                </a:cubicBezTo>
                <a:cubicBezTo>
                  <a:pt x="5265726" y="1582571"/>
                  <a:pt x="5260597" y="1580006"/>
                  <a:pt x="5260597" y="1585136"/>
                </a:cubicBezTo>
                <a:cubicBezTo>
                  <a:pt x="5250337" y="1577442"/>
                  <a:pt x="5252902" y="1569747"/>
                  <a:pt x="5255467" y="1559487"/>
                </a:cubicBezTo>
                <a:cubicBezTo>
                  <a:pt x="5261879" y="1558205"/>
                  <a:pt x="5264444" y="1558205"/>
                  <a:pt x="5266688" y="1558846"/>
                </a:cubicBezTo>
                <a:close/>
                <a:moveTo>
                  <a:pt x="3124040" y="1554326"/>
                </a:moveTo>
                <a:cubicBezTo>
                  <a:pt x="3118911" y="1582540"/>
                  <a:pt x="3111216" y="1610753"/>
                  <a:pt x="3106086" y="1636402"/>
                </a:cubicBezTo>
                <a:cubicBezTo>
                  <a:pt x="3111216" y="1628708"/>
                  <a:pt x="3113781" y="1621013"/>
                  <a:pt x="3118911" y="1613318"/>
                </a:cubicBezTo>
                <a:cubicBezTo>
                  <a:pt x="3121476" y="1595364"/>
                  <a:pt x="3121476" y="1574845"/>
                  <a:pt x="3124040" y="1554326"/>
                </a:cubicBezTo>
                <a:close/>
                <a:moveTo>
                  <a:pt x="3878120" y="1551771"/>
                </a:moveTo>
                <a:cubicBezTo>
                  <a:pt x="3890945" y="1556901"/>
                  <a:pt x="3878120" y="1569725"/>
                  <a:pt x="3880684" y="1579984"/>
                </a:cubicBezTo>
                <a:cubicBezTo>
                  <a:pt x="3875555" y="1572290"/>
                  <a:pt x="3875555" y="1556901"/>
                  <a:pt x="3878120" y="1551771"/>
                </a:cubicBezTo>
                <a:close/>
                <a:moveTo>
                  <a:pt x="6532142" y="1546984"/>
                </a:moveTo>
                <a:cubicBezTo>
                  <a:pt x="6534707" y="1546022"/>
                  <a:pt x="6537913" y="1546663"/>
                  <a:pt x="6540478" y="1549228"/>
                </a:cubicBezTo>
                <a:cubicBezTo>
                  <a:pt x="6537914" y="1554358"/>
                  <a:pt x="6535348" y="1554358"/>
                  <a:pt x="6527653" y="1554358"/>
                </a:cubicBezTo>
                <a:cubicBezTo>
                  <a:pt x="6527653" y="1550511"/>
                  <a:pt x="6529577" y="1547946"/>
                  <a:pt x="6532142" y="1546984"/>
                </a:cubicBezTo>
                <a:close/>
                <a:moveTo>
                  <a:pt x="4932291" y="1541534"/>
                </a:moveTo>
                <a:cubicBezTo>
                  <a:pt x="4942550" y="1544099"/>
                  <a:pt x="4932291" y="1546664"/>
                  <a:pt x="4934856" y="1559488"/>
                </a:cubicBezTo>
                <a:cubicBezTo>
                  <a:pt x="4932291" y="1554358"/>
                  <a:pt x="4927161" y="1546664"/>
                  <a:pt x="4932291" y="1541534"/>
                </a:cubicBezTo>
                <a:close/>
                <a:moveTo>
                  <a:pt x="3924648" y="1536021"/>
                </a:moveTo>
                <a:cubicBezTo>
                  <a:pt x="3923806" y="1539749"/>
                  <a:pt x="3920439" y="1551772"/>
                  <a:pt x="3924287" y="1536381"/>
                </a:cubicBezTo>
                <a:cubicBezTo>
                  <a:pt x="3924929" y="1534458"/>
                  <a:pt x="3924928" y="1534779"/>
                  <a:pt x="3924648" y="1536021"/>
                </a:cubicBezTo>
                <a:close/>
                <a:moveTo>
                  <a:pt x="4065997" y="1535741"/>
                </a:moveTo>
                <a:cubicBezTo>
                  <a:pt x="4068562" y="1538305"/>
                  <a:pt x="4070486" y="1542794"/>
                  <a:pt x="4070486" y="1546641"/>
                </a:cubicBezTo>
                <a:cubicBezTo>
                  <a:pt x="4065356" y="1546641"/>
                  <a:pt x="4062791" y="1538947"/>
                  <a:pt x="4057662" y="1536382"/>
                </a:cubicBezTo>
                <a:cubicBezTo>
                  <a:pt x="4060226" y="1532534"/>
                  <a:pt x="4063432" y="1533175"/>
                  <a:pt x="4065997" y="1535741"/>
                </a:cubicBezTo>
                <a:close/>
                <a:moveTo>
                  <a:pt x="4960505" y="1533839"/>
                </a:moveTo>
                <a:cubicBezTo>
                  <a:pt x="4965634" y="1533839"/>
                  <a:pt x="4965634" y="1549229"/>
                  <a:pt x="4957940" y="1541534"/>
                </a:cubicBezTo>
                <a:cubicBezTo>
                  <a:pt x="4957940" y="1541534"/>
                  <a:pt x="4957940" y="1538969"/>
                  <a:pt x="4957940" y="1536404"/>
                </a:cubicBezTo>
                <a:cubicBezTo>
                  <a:pt x="4960505" y="1536404"/>
                  <a:pt x="4960505" y="1536404"/>
                  <a:pt x="4960505" y="1533839"/>
                </a:cubicBezTo>
                <a:close/>
                <a:moveTo>
                  <a:pt x="4791341" y="1528749"/>
                </a:moveTo>
                <a:cubicBezTo>
                  <a:pt x="4797473" y="1533678"/>
                  <a:pt x="4798916" y="1556282"/>
                  <a:pt x="4798916" y="1554358"/>
                </a:cubicBezTo>
                <a:cubicBezTo>
                  <a:pt x="4798916" y="1603091"/>
                  <a:pt x="4788657" y="1538969"/>
                  <a:pt x="4783527" y="1531274"/>
                </a:cubicBezTo>
                <a:cubicBezTo>
                  <a:pt x="4786733" y="1527427"/>
                  <a:pt x="4789298" y="1527106"/>
                  <a:pt x="4791341" y="1528749"/>
                </a:cubicBezTo>
                <a:close/>
                <a:moveTo>
                  <a:pt x="6625120" y="1528709"/>
                </a:moveTo>
                <a:cubicBezTo>
                  <a:pt x="6625120" y="1528709"/>
                  <a:pt x="6627684" y="1528709"/>
                  <a:pt x="6630249" y="1528709"/>
                </a:cubicBezTo>
                <a:cubicBezTo>
                  <a:pt x="6630249" y="1531275"/>
                  <a:pt x="6627684" y="1533840"/>
                  <a:pt x="6627684" y="1536404"/>
                </a:cubicBezTo>
                <a:cubicBezTo>
                  <a:pt x="6625120" y="1536404"/>
                  <a:pt x="6625120" y="1536404"/>
                  <a:pt x="6622555" y="1536404"/>
                </a:cubicBezTo>
                <a:cubicBezTo>
                  <a:pt x="6622555" y="1533840"/>
                  <a:pt x="6625120" y="1531275"/>
                  <a:pt x="6625120" y="1528709"/>
                </a:cubicBezTo>
                <a:close/>
                <a:moveTo>
                  <a:pt x="4191036" y="1526112"/>
                </a:moveTo>
                <a:cubicBezTo>
                  <a:pt x="4173082" y="1538935"/>
                  <a:pt x="4157692" y="1551761"/>
                  <a:pt x="4142303" y="1567150"/>
                </a:cubicBezTo>
                <a:cubicBezTo>
                  <a:pt x="4119219" y="1621013"/>
                  <a:pt x="4096135" y="1677441"/>
                  <a:pt x="4073051" y="1731303"/>
                </a:cubicBezTo>
                <a:cubicBezTo>
                  <a:pt x="4080746" y="1726174"/>
                  <a:pt x="4088440" y="1723609"/>
                  <a:pt x="4096135" y="1718479"/>
                </a:cubicBezTo>
                <a:cubicBezTo>
                  <a:pt x="4116654" y="1705654"/>
                  <a:pt x="4137173" y="1687700"/>
                  <a:pt x="4157692" y="1667181"/>
                </a:cubicBezTo>
                <a:cubicBezTo>
                  <a:pt x="4170517" y="1621013"/>
                  <a:pt x="4180776" y="1572280"/>
                  <a:pt x="4191036" y="1526112"/>
                </a:cubicBezTo>
                <a:close/>
                <a:moveTo>
                  <a:pt x="3170209" y="1526112"/>
                </a:moveTo>
                <a:cubicBezTo>
                  <a:pt x="3157384" y="1556891"/>
                  <a:pt x="3141995" y="1585104"/>
                  <a:pt x="3126605" y="1613318"/>
                </a:cubicBezTo>
                <a:cubicBezTo>
                  <a:pt x="3126605" y="1623578"/>
                  <a:pt x="3126605" y="1631273"/>
                  <a:pt x="3126605" y="1638967"/>
                </a:cubicBezTo>
                <a:cubicBezTo>
                  <a:pt x="3126605" y="1680005"/>
                  <a:pt x="3131736" y="1718479"/>
                  <a:pt x="3141995" y="1751823"/>
                </a:cubicBezTo>
                <a:cubicBezTo>
                  <a:pt x="3152254" y="1713349"/>
                  <a:pt x="3159949" y="1674876"/>
                  <a:pt x="3165079" y="1636402"/>
                </a:cubicBezTo>
                <a:cubicBezTo>
                  <a:pt x="3159949" y="1636402"/>
                  <a:pt x="3154819" y="1636402"/>
                  <a:pt x="3149689" y="1631273"/>
                </a:cubicBezTo>
                <a:cubicBezTo>
                  <a:pt x="3154819" y="1623578"/>
                  <a:pt x="3154819" y="1623578"/>
                  <a:pt x="3154819" y="1608189"/>
                </a:cubicBezTo>
                <a:cubicBezTo>
                  <a:pt x="3159949" y="1610753"/>
                  <a:pt x="3165079" y="1608189"/>
                  <a:pt x="3167644" y="1608189"/>
                </a:cubicBezTo>
                <a:cubicBezTo>
                  <a:pt x="3170209" y="1582540"/>
                  <a:pt x="3172774" y="1554326"/>
                  <a:pt x="3170209" y="1526112"/>
                </a:cubicBezTo>
                <a:close/>
                <a:moveTo>
                  <a:pt x="3957631" y="1520993"/>
                </a:moveTo>
                <a:cubicBezTo>
                  <a:pt x="3962760" y="1518427"/>
                  <a:pt x="3960196" y="1528688"/>
                  <a:pt x="3962760" y="1531252"/>
                </a:cubicBezTo>
                <a:cubicBezTo>
                  <a:pt x="3957631" y="1531252"/>
                  <a:pt x="3957631" y="1526123"/>
                  <a:pt x="3957631" y="1520993"/>
                </a:cubicBezTo>
                <a:close/>
                <a:moveTo>
                  <a:pt x="4937420" y="1505626"/>
                </a:moveTo>
                <a:cubicBezTo>
                  <a:pt x="4937420" y="1510755"/>
                  <a:pt x="4939985" y="1518450"/>
                  <a:pt x="4934855" y="1518450"/>
                </a:cubicBezTo>
                <a:cubicBezTo>
                  <a:pt x="4932290" y="1518450"/>
                  <a:pt x="4929726" y="1518450"/>
                  <a:pt x="4929726" y="1518450"/>
                </a:cubicBezTo>
                <a:cubicBezTo>
                  <a:pt x="4934855" y="1513320"/>
                  <a:pt x="4924596" y="1505626"/>
                  <a:pt x="4937420" y="1505626"/>
                </a:cubicBezTo>
                <a:close/>
                <a:moveTo>
                  <a:pt x="5501697" y="1503061"/>
                </a:moveTo>
                <a:cubicBezTo>
                  <a:pt x="5501697" y="1503061"/>
                  <a:pt x="5504262" y="1503061"/>
                  <a:pt x="5506827" y="1503061"/>
                </a:cubicBezTo>
                <a:cubicBezTo>
                  <a:pt x="5506827" y="1505626"/>
                  <a:pt x="5506827" y="1508191"/>
                  <a:pt x="5506827" y="1508191"/>
                </a:cubicBezTo>
                <a:cubicBezTo>
                  <a:pt x="5504262" y="1508191"/>
                  <a:pt x="5504262" y="1508191"/>
                  <a:pt x="5501697" y="1508191"/>
                </a:cubicBezTo>
                <a:cubicBezTo>
                  <a:pt x="5501697" y="1508191"/>
                  <a:pt x="5501697" y="1505626"/>
                  <a:pt x="5501697" y="1503061"/>
                </a:cubicBezTo>
                <a:close/>
                <a:moveTo>
                  <a:pt x="4370579" y="1497265"/>
                </a:moveTo>
                <a:cubicBezTo>
                  <a:pt x="4373785" y="1498547"/>
                  <a:pt x="4376991" y="1500471"/>
                  <a:pt x="4383404" y="1500471"/>
                </a:cubicBezTo>
                <a:cubicBezTo>
                  <a:pt x="4380839" y="1503036"/>
                  <a:pt x="4380839" y="1505601"/>
                  <a:pt x="4380839" y="1510730"/>
                </a:cubicBezTo>
                <a:cubicBezTo>
                  <a:pt x="4411617" y="1520991"/>
                  <a:pt x="4396228" y="1556900"/>
                  <a:pt x="4388533" y="1572289"/>
                </a:cubicBezTo>
                <a:cubicBezTo>
                  <a:pt x="4375709" y="1572289"/>
                  <a:pt x="4373144" y="1562029"/>
                  <a:pt x="4378274" y="1577419"/>
                </a:cubicBezTo>
                <a:cubicBezTo>
                  <a:pt x="4375709" y="1574854"/>
                  <a:pt x="4362884" y="1574854"/>
                  <a:pt x="4365449" y="1582549"/>
                </a:cubicBezTo>
                <a:cubicBezTo>
                  <a:pt x="4362884" y="1574854"/>
                  <a:pt x="4352625" y="1569724"/>
                  <a:pt x="4347495" y="1577419"/>
                </a:cubicBezTo>
                <a:cubicBezTo>
                  <a:pt x="4342365" y="1574854"/>
                  <a:pt x="4339801" y="1572289"/>
                  <a:pt x="4337235" y="1567159"/>
                </a:cubicBezTo>
                <a:cubicBezTo>
                  <a:pt x="4337235" y="1562029"/>
                  <a:pt x="4337235" y="1556900"/>
                  <a:pt x="4342365" y="1556900"/>
                </a:cubicBezTo>
                <a:cubicBezTo>
                  <a:pt x="4339801" y="1551770"/>
                  <a:pt x="4337235" y="1549205"/>
                  <a:pt x="4332105" y="1549205"/>
                </a:cubicBezTo>
                <a:cubicBezTo>
                  <a:pt x="4329540" y="1546640"/>
                  <a:pt x="4334669" y="1538944"/>
                  <a:pt x="4329540" y="1538944"/>
                </a:cubicBezTo>
                <a:cubicBezTo>
                  <a:pt x="4332105" y="1536380"/>
                  <a:pt x="4334669" y="1533816"/>
                  <a:pt x="4337235" y="1533816"/>
                </a:cubicBezTo>
                <a:cubicBezTo>
                  <a:pt x="4332105" y="1528685"/>
                  <a:pt x="4334669" y="1526121"/>
                  <a:pt x="4334669" y="1518425"/>
                </a:cubicBezTo>
                <a:cubicBezTo>
                  <a:pt x="4339801" y="1528685"/>
                  <a:pt x="4337235" y="1510730"/>
                  <a:pt x="4344930" y="1505601"/>
                </a:cubicBezTo>
                <a:cubicBezTo>
                  <a:pt x="4350060" y="1508166"/>
                  <a:pt x="4360319" y="1505601"/>
                  <a:pt x="4357755" y="1497906"/>
                </a:cubicBezTo>
                <a:cubicBezTo>
                  <a:pt x="4364167" y="1495341"/>
                  <a:pt x="4367373" y="1495983"/>
                  <a:pt x="4370579" y="1497265"/>
                </a:cubicBezTo>
                <a:close/>
                <a:moveTo>
                  <a:pt x="4078181" y="1479943"/>
                </a:moveTo>
                <a:cubicBezTo>
                  <a:pt x="4070486" y="1487638"/>
                  <a:pt x="4060226" y="1492767"/>
                  <a:pt x="4052532" y="1500462"/>
                </a:cubicBezTo>
                <a:cubicBezTo>
                  <a:pt x="4014058" y="1531242"/>
                  <a:pt x="3973020" y="1562020"/>
                  <a:pt x="3944806" y="1615883"/>
                </a:cubicBezTo>
                <a:cubicBezTo>
                  <a:pt x="3926852" y="1646662"/>
                  <a:pt x="3914028" y="1682570"/>
                  <a:pt x="3903768" y="1721044"/>
                </a:cubicBezTo>
                <a:cubicBezTo>
                  <a:pt x="3911463" y="1726174"/>
                  <a:pt x="3919157" y="1733868"/>
                  <a:pt x="3931982" y="1728738"/>
                </a:cubicBezTo>
                <a:cubicBezTo>
                  <a:pt x="3931982" y="1733868"/>
                  <a:pt x="3934547" y="1741563"/>
                  <a:pt x="3937111" y="1746693"/>
                </a:cubicBezTo>
                <a:cubicBezTo>
                  <a:pt x="3947371" y="1695395"/>
                  <a:pt x="3962760" y="1646662"/>
                  <a:pt x="3985845" y="1605624"/>
                </a:cubicBezTo>
                <a:cubicBezTo>
                  <a:pt x="4014058" y="1554326"/>
                  <a:pt x="4044837" y="1515852"/>
                  <a:pt x="4078181" y="1479943"/>
                </a:cubicBezTo>
                <a:close/>
                <a:moveTo>
                  <a:pt x="3967891" y="1477389"/>
                </a:moveTo>
                <a:cubicBezTo>
                  <a:pt x="3973021" y="1477389"/>
                  <a:pt x="3973021" y="1485084"/>
                  <a:pt x="3973021" y="1490214"/>
                </a:cubicBezTo>
                <a:cubicBezTo>
                  <a:pt x="3967891" y="1490214"/>
                  <a:pt x="3965326" y="1479954"/>
                  <a:pt x="3967891" y="1477389"/>
                </a:cubicBezTo>
                <a:close/>
                <a:moveTo>
                  <a:pt x="2982972" y="1472248"/>
                </a:moveTo>
                <a:cubicBezTo>
                  <a:pt x="2970147" y="1500462"/>
                  <a:pt x="2959887" y="1526112"/>
                  <a:pt x="2949629" y="1554326"/>
                </a:cubicBezTo>
                <a:cubicBezTo>
                  <a:pt x="2952193" y="1551761"/>
                  <a:pt x="2954758" y="1551761"/>
                  <a:pt x="2957322" y="1549196"/>
                </a:cubicBezTo>
                <a:cubicBezTo>
                  <a:pt x="2957322" y="1549196"/>
                  <a:pt x="2957322" y="1546631"/>
                  <a:pt x="2957322" y="1546631"/>
                </a:cubicBezTo>
                <a:cubicBezTo>
                  <a:pt x="2965017" y="1520981"/>
                  <a:pt x="2972713" y="1497898"/>
                  <a:pt x="2982972" y="1472248"/>
                </a:cubicBezTo>
                <a:close/>
                <a:moveTo>
                  <a:pt x="3916593" y="1469696"/>
                </a:moveTo>
                <a:cubicBezTo>
                  <a:pt x="3919157" y="1472261"/>
                  <a:pt x="3921722" y="1472261"/>
                  <a:pt x="3924287" y="1472261"/>
                </a:cubicBezTo>
                <a:cubicBezTo>
                  <a:pt x="3921722" y="1477390"/>
                  <a:pt x="3919157" y="1479955"/>
                  <a:pt x="3919157" y="1482520"/>
                </a:cubicBezTo>
                <a:cubicBezTo>
                  <a:pt x="3916593" y="1482520"/>
                  <a:pt x="3919157" y="1474826"/>
                  <a:pt x="3916593" y="1469696"/>
                </a:cubicBezTo>
                <a:close/>
                <a:moveTo>
                  <a:pt x="4934855" y="1454329"/>
                </a:moveTo>
                <a:cubicBezTo>
                  <a:pt x="4947681" y="1456894"/>
                  <a:pt x="4932290" y="1472284"/>
                  <a:pt x="4934855" y="1454329"/>
                </a:cubicBezTo>
                <a:close/>
                <a:moveTo>
                  <a:pt x="4752748" y="1444071"/>
                </a:moveTo>
                <a:cubicBezTo>
                  <a:pt x="4760442" y="1441505"/>
                  <a:pt x="4760442" y="1459460"/>
                  <a:pt x="4752748" y="1451764"/>
                </a:cubicBezTo>
                <a:cubicBezTo>
                  <a:pt x="4752748" y="1449200"/>
                  <a:pt x="4752748" y="1446635"/>
                  <a:pt x="4752748" y="1444071"/>
                </a:cubicBezTo>
                <a:close/>
                <a:moveTo>
                  <a:pt x="4950245" y="1442146"/>
                </a:moveTo>
                <a:cubicBezTo>
                  <a:pt x="4951527" y="1442146"/>
                  <a:pt x="4952809" y="1442787"/>
                  <a:pt x="4952809" y="1444070"/>
                </a:cubicBezTo>
                <a:cubicBezTo>
                  <a:pt x="4950244" y="1449200"/>
                  <a:pt x="4950244" y="1444070"/>
                  <a:pt x="4947680" y="1444070"/>
                </a:cubicBezTo>
                <a:cubicBezTo>
                  <a:pt x="4947680" y="1442787"/>
                  <a:pt x="4948963" y="1442146"/>
                  <a:pt x="4950245" y="1442146"/>
                </a:cubicBezTo>
                <a:close/>
                <a:moveTo>
                  <a:pt x="5476008" y="1438620"/>
                </a:moveTo>
                <a:cubicBezTo>
                  <a:pt x="5477330" y="1439581"/>
                  <a:pt x="5475406" y="1449200"/>
                  <a:pt x="5473483" y="1441505"/>
                </a:cubicBezTo>
                <a:cubicBezTo>
                  <a:pt x="5474766" y="1438940"/>
                  <a:pt x="5475567" y="1438299"/>
                  <a:pt x="5476008" y="1438620"/>
                </a:cubicBezTo>
                <a:close/>
                <a:moveTo>
                  <a:pt x="5891561" y="1436376"/>
                </a:moveTo>
                <a:cubicBezTo>
                  <a:pt x="5904385" y="1446634"/>
                  <a:pt x="5881300" y="1464588"/>
                  <a:pt x="5876170" y="1485108"/>
                </a:cubicBezTo>
                <a:cubicBezTo>
                  <a:pt x="5871040" y="1469718"/>
                  <a:pt x="5886431" y="1449199"/>
                  <a:pt x="5891561" y="1436376"/>
                </a:cubicBezTo>
                <a:close/>
                <a:moveTo>
                  <a:pt x="5178520" y="1433811"/>
                </a:moveTo>
                <a:cubicBezTo>
                  <a:pt x="5168260" y="1438940"/>
                  <a:pt x="5168260" y="1456895"/>
                  <a:pt x="5155436" y="1449200"/>
                </a:cubicBezTo>
                <a:cubicBezTo>
                  <a:pt x="5160566" y="1441505"/>
                  <a:pt x="5168260" y="1428680"/>
                  <a:pt x="5178520" y="1433811"/>
                </a:cubicBezTo>
                <a:close/>
                <a:moveTo>
                  <a:pt x="4503953" y="1431246"/>
                </a:moveTo>
                <a:cubicBezTo>
                  <a:pt x="4496258" y="1438940"/>
                  <a:pt x="4509083" y="1438940"/>
                  <a:pt x="4506518" y="1449200"/>
                </a:cubicBezTo>
                <a:cubicBezTo>
                  <a:pt x="4498823" y="1446635"/>
                  <a:pt x="4501388" y="1433811"/>
                  <a:pt x="4491129" y="1436376"/>
                </a:cubicBezTo>
                <a:cubicBezTo>
                  <a:pt x="4493694" y="1431246"/>
                  <a:pt x="4496258" y="1431246"/>
                  <a:pt x="4503953" y="1431246"/>
                </a:cubicBezTo>
                <a:close/>
                <a:moveTo>
                  <a:pt x="3031704" y="1426080"/>
                </a:moveTo>
                <a:cubicBezTo>
                  <a:pt x="3021445" y="1444034"/>
                  <a:pt x="3011185" y="1461989"/>
                  <a:pt x="3003492" y="1479943"/>
                </a:cubicBezTo>
                <a:cubicBezTo>
                  <a:pt x="2995796" y="1497898"/>
                  <a:pt x="2988101" y="1515852"/>
                  <a:pt x="2980406" y="1533807"/>
                </a:cubicBezTo>
                <a:cubicBezTo>
                  <a:pt x="2985536" y="1531242"/>
                  <a:pt x="2990666" y="1526112"/>
                  <a:pt x="2995796" y="1523547"/>
                </a:cubicBezTo>
                <a:cubicBezTo>
                  <a:pt x="3000926" y="1520981"/>
                  <a:pt x="3008620" y="1518416"/>
                  <a:pt x="3013751" y="1518416"/>
                </a:cubicBezTo>
                <a:cubicBezTo>
                  <a:pt x="3018880" y="1487638"/>
                  <a:pt x="3026575" y="1456859"/>
                  <a:pt x="3031704" y="1426080"/>
                </a:cubicBezTo>
                <a:close/>
                <a:moveTo>
                  <a:pt x="3914028" y="1415832"/>
                </a:moveTo>
                <a:cubicBezTo>
                  <a:pt x="3919157" y="1411984"/>
                  <a:pt x="3924287" y="1412626"/>
                  <a:pt x="3928135" y="1415832"/>
                </a:cubicBezTo>
                <a:cubicBezTo>
                  <a:pt x="3931982" y="1419038"/>
                  <a:pt x="3934547" y="1424809"/>
                  <a:pt x="3934547" y="1431222"/>
                </a:cubicBezTo>
                <a:cubicBezTo>
                  <a:pt x="3921722" y="1433786"/>
                  <a:pt x="3916593" y="1426092"/>
                  <a:pt x="3914028" y="1415832"/>
                </a:cubicBezTo>
                <a:close/>
                <a:moveTo>
                  <a:pt x="4693755" y="1405597"/>
                </a:moveTo>
                <a:cubicBezTo>
                  <a:pt x="4701449" y="1403033"/>
                  <a:pt x="4691190" y="1420987"/>
                  <a:pt x="4698885" y="1420987"/>
                </a:cubicBezTo>
                <a:cubicBezTo>
                  <a:pt x="4693755" y="1431246"/>
                  <a:pt x="4693755" y="1410727"/>
                  <a:pt x="4693755" y="1405597"/>
                </a:cubicBezTo>
                <a:close/>
                <a:moveTo>
                  <a:pt x="5619682" y="1397882"/>
                </a:moveTo>
                <a:cubicBezTo>
                  <a:pt x="5627376" y="1408141"/>
                  <a:pt x="5629941" y="1428660"/>
                  <a:pt x="5642765" y="1426095"/>
                </a:cubicBezTo>
                <a:cubicBezTo>
                  <a:pt x="5645330" y="1438920"/>
                  <a:pt x="5635071" y="1456874"/>
                  <a:pt x="5637636" y="1469699"/>
                </a:cubicBezTo>
                <a:cubicBezTo>
                  <a:pt x="5624811" y="1477393"/>
                  <a:pt x="5622247" y="1479958"/>
                  <a:pt x="5617117" y="1487653"/>
                </a:cubicBezTo>
                <a:cubicBezTo>
                  <a:pt x="5601727" y="1492783"/>
                  <a:pt x="5586338" y="1482523"/>
                  <a:pt x="5578643" y="1482523"/>
                </a:cubicBezTo>
                <a:cubicBezTo>
                  <a:pt x="5578643" y="1474828"/>
                  <a:pt x="5578643" y="1469699"/>
                  <a:pt x="5568383" y="1464569"/>
                </a:cubicBezTo>
                <a:cubicBezTo>
                  <a:pt x="5576078" y="1454309"/>
                  <a:pt x="5573512" y="1433790"/>
                  <a:pt x="5576078" y="1420966"/>
                </a:cubicBezTo>
                <a:cubicBezTo>
                  <a:pt x="5588903" y="1423531"/>
                  <a:pt x="5601727" y="1405576"/>
                  <a:pt x="5619682" y="1397882"/>
                </a:cubicBezTo>
                <a:close/>
                <a:moveTo>
                  <a:pt x="5188780" y="1392774"/>
                </a:moveTo>
                <a:cubicBezTo>
                  <a:pt x="5191345" y="1392774"/>
                  <a:pt x="5193909" y="1392774"/>
                  <a:pt x="5196474" y="1392774"/>
                </a:cubicBezTo>
                <a:cubicBezTo>
                  <a:pt x="5196474" y="1395339"/>
                  <a:pt x="5196474" y="1397904"/>
                  <a:pt x="5196474" y="1397904"/>
                </a:cubicBezTo>
                <a:cubicBezTo>
                  <a:pt x="5193909" y="1397904"/>
                  <a:pt x="5191345" y="1397904"/>
                  <a:pt x="5188780" y="1397904"/>
                </a:cubicBezTo>
                <a:cubicBezTo>
                  <a:pt x="5188780" y="1397904"/>
                  <a:pt x="5188780" y="1395339"/>
                  <a:pt x="5188780" y="1392774"/>
                </a:cubicBezTo>
                <a:close/>
                <a:moveTo>
                  <a:pt x="2898330" y="1387649"/>
                </a:moveTo>
                <a:cubicBezTo>
                  <a:pt x="2906025" y="1387649"/>
                  <a:pt x="2908591" y="1392779"/>
                  <a:pt x="2913719" y="1395342"/>
                </a:cubicBezTo>
                <a:cubicBezTo>
                  <a:pt x="2916284" y="1392779"/>
                  <a:pt x="2916284" y="1390214"/>
                  <a:pt x="2918850" y="1387649"/>
                </a:cubicBezTo>
                <a:cubicBezTo>
                  <a:pt x="2921414" y="1390214"/>
                  <a:pt x="2923979" y="1390214"/>
                  <a:pt x="2926544" y="1390214"/>
                </a:cubicBezTo>
                <a:cubicBezTo>
                  <a:pt x="2921414" y="1395342"/>
                  <a:pt x="2926544" y="1392779"/>
                  <a:pt x="2926544" y="1400473"/>
                </a:cubicBezTo>
                <a:cubicBezTo>
                  <a:pt x="2921414" y="1403038"/>
                  <a:pt x="2921414" y="1397908"/>
                  <a:pt x="2921414" y="1392779"/>
                </a:cubicBezTo>
                <a:cubicBezTo>
                  <a:pt x="2913719" y="1395342"/>
                  <a:pt x="2923979" y="1400473"/>
                  <a:pt x="2921414" y="1405603"/>
                </a:cubicBezTo>
                <a:cubicBezTo>
                  <a:pt x="2931673" y="1397908"/>
                  <a:pt x="2918850" y="1410732"/>
                  <a:pt x="2929109" y="1408167"/>
                </a:cubicBezTo>
                <a:cubicBezTo>
                  <a:pt x="2929109" y="1413298"/>
                  <a:pt x="2926544" y="1415862"/>
                  <a:pt x="2921414" y="1415862"/>
                </a:cubicBezTo>
                <a:cubicBezTo>
                  <a:pt x="2923979" y="1423556"/>
                  <a:pt x="2929109" y="1410732"/>
                  <a:pt x="2936803" y="1413298"/>
                </a:cubicBezTo>
                <a:cubicBezTo>
                  <a:pt x="2939368" y="1431251"/>
                  <a:pt x="2929109" y="1413298"/>
                  <a:pt x="2929109" y="1428687"/>
                </a:cubicBezTo>
                <a:cubicBezTo>
                  <a:pt x="2921414" y="1426122"/>
                  <a:pt x="2921414" y="1420991"/>
                  <a:pt x="2911154" y="1426122"/>
                </a:cubicBezTo>
                <a:cubicBezTo>
                  <a:pt x="2906025" y="1423556"/>
                  <a:pt x="2913719" y="1420991"/>
                  <a:pt x="2908591" y="1418427"/>
                </a:cubicBezTo>
                <a:cubicBezTo>
                  <a:pt x="2911154" y="1413298"/>
                  <a:pt x="2923979" y="1418427"/>
                  <a:pt x="2921414" y="1408167"/>
                </a:cubicBezTo>
                <a:cubicBezTo>
                  <a:pt x="2918850" y="1408167"/>
                  <a:pt x="2918850" y="1413298"/>
                  <a:pt x="2916284" y="1413298"/>
                </a:cubicBezTo>
                <a:cubicBezTo>
                  <a:pt x="2908591" y="1413298"/>
                  <a:pt x="2913719" y="1405603"/>
                  <a:pt x="2903460" y="1410732"/>
                </a:cubicBezTo>
                <a:cubicBezTo>
                  <a:pt x="2900895" y="1403038"/>
                  <a:pt x="2906025" y="1405603"/>
                  <a:pt x="2906025" y="1397908"/>
                </a:cubicBezTo>
                <a:cubicBezTo>
                  <a:pt x="2903460" y="1400473"/>
                  <a:pt x="2903460" y="1403038"/>
                  <a:pt x="2900895" y="1405603"/>
                </a:cubicBezTo>
                <a:cubicBezTo>
                  <a:pt x="2890634" y="1403038"/>
                  <a:pt x="2906025" y="1397908"/>
                  <a:pt x="2898330" y="1387649"/>
                </a:cubicBezTo>
                <a:close/>
                <a:moveTo>
                  <a:pt x="2908591" y="1379955"/>
                </a:moveTo>
                <a:cubicBezTo>
                  <a:pt x="2916284" y="1377390"/>
                  <a:pt x="2916284" y="1382520"/>
                  <a:pt x="2916284" y="1390215"/>
                </a:cubicBezTo>
                <a:cubicBezTo>
                  <a:pt x="2908591" y="1390215"/>
                  <a:pt x="2903460" y="1385085"/>
                  <a:pt x="2908591" y="1379955"/>
                </a:cubicBezTo>
                <a:close/>
                <a:moveTo>
                  <a:pt x="4224380" y="1377347"/>
                </a:moveTo>
                <a:cubicBezTo>
                  <a:pt x="4198731" y="1433775"/>
                  <a:pt x="4173082" y="1492767"/>
                  <a:pt x="4149998" y="1551761"/>
                </a:cubicBezTo>
                <a:cubicBezTo>
                  <a:pt x="4162822" y="1538935"/>
                  <a:pt x="4178212" y="1526112"/>
                  <a:pt x="4193601" y="1515852"/>
                </a:cubicBezTo>
                <a:cubicBezTo>
                  <a:pt x="4201296" y="1469683"/>
                  <a:pt x="4211555" y="1423515"/>
                  <a:pt x="4224380" y="1377347"/>
                </a:cubicBezTo>
                <a:close/>
                <a:moveTo>
                  <a:pt x="4637328" y="1374820"/>
                </a:moveTo>
                <a:cubicBezTo>
                  <a:pt x="4637328" y="1374820"/>
                  <a:pt x="4639893" y="1374820"/>
                  <a:pt x="4642457" y="1374820"/>
                </a:cubicBezTo>
                <a:cubicBezTo>
                  <a:pt x="4642457" y="1374820"/>
                  <a:pt x="4642457" y="1377385"/>
                  <a:pt x="4642457" y="1379951"/>
                </a:cubicBezTo>
                <a:cubicBezTo>
                  <a:pt x="4639893" y="1379951"/>
                  <a:pt x="4637328" y="1379951"/>
                  <a:pt x="4637328" y="1379951"/>
                </a:cubicBezTo>
                <a:cubicBezTo>
                  <a:pt x="4637328" y="1379951"/>
                  <a:pt x="4637328" y="1377385"/>
                  <a:pt x="4637328" y="1374820"/>
                </a:cubicBezTo>
                <a:close/>
                <a:moveTo>
                  <a:pt x="3867860" y="1372228"/>
                </a:moveTo>
                <a:cubicBezTo>
                  <a:pt x="3867860" y="1379922"/>
                  <a:pt x="3867860" y="1390182"/>
                  <a:pt x="3857600" y="1390182"/>
                </a:cubicBezTo>
                <a:cubicBezTo>
                  <a:pt x="3860165" y="1395312"/>
                  <a:pt x="3865295" y="1392747"/>
                  <a:pt x="3860165" y="1397877"/>
                </a:cubicBezTo>
                <a:cubicBezTo>
                  <a:pt x="3865295" y="1395312"/>
                  <a:pt x="3867860" y="1387617"/>
                  <a:pt x="3872989" y="1382487"/>
                </a:cubicBezTo>
                <a:cubicBezTo>
                  <a:pt x="3872989" y="1382487"/>
                  <a:pt x="3862730" y="1405571"/>
                  <a:pt x="3867860" y="1410701"/>
                </a:cubicBezTo>
                <a:cubicBezTo>
                  <a:pt x="3865295" y="1418396"/>
                  <a:pt x="3860165" y="1403006"/>
                  <a:pt x="3865295" y="1400441"/>
                </a:cubicBezTo>
                <a:cubicBezTo>
                  <a:pt x="3855035" y="1400441"/>
                  <a:pt x="3855035" y="1405571"/>
                  <a:pt x="3857600" y="1410701"/>
                </a:cubicBezTo>
                <a:cubicBezTo>
                  <a:pt x="3852470" y="1408136"/>
                  <a:pt x="3847340" y="1408136"/>
                  <a:pt x="3852470" y="1413266"/>
                </a:cubicBezTo>
                <a:cubicBezTo>
                  <a:pt x="3849905" y="1420961"/>
                  <a:pt x="3844776" y="1405571"/>
                  <a:pt x="3844776" y="1413266"/>
                </a:cubicBezTo>
                <a:cubicBezTo>
                  <a:pt x="3844776" y="1403006"/>
                  <a:pt x="3849905" y="1395312"/>
                  <a:pt x="3852470" y="1374793"/>
                </a:cubicBezTo>
                <a:cubicBezTo>
                  <a:pt x="3857600" y="1377358"/>
                  <a:pt x="3857600" y="1379922"/>
                  <a:pt x="3855035" y="1382487"/>
                </a:cubicBezTo>
                <a:cubicBezTo>
                  <a:pt x="3860165" y="1379922"/>
                  <a:pt x="3860165" y="1372228"/>
                  <a:pt x="3867860" y="1372228"/>
                </a:cubicBezTo>
                <a:close/>
                <a:moveTo>
                  <a:pt x="5965943" y="1370331"/>
                </a:moveTo>
                <a:cubicBezTo>
                  <a:pt x="5967226" y="1370331"/>
                  <a:pt x="5968508" y="1370972"/>
                  <a:pt x="5968508" y="1372255"/>
                </a:cubicBezTo>
                <a:cubicBezTo>
                  <a:pt x="5965943" y="1377385"/>
                  <a:pt x="5965943" y="1372255"/>
                  <a:pt x="5963378" y="1372255"/>
                </a:cubicBezTo>
                <a:cubicBezTo>
                  <a:pt x="5963378" y="1370972"/>
                  <a:pt x="5964661" y="1370331"/>
                  <a:pt x="5965943" y="1370331"/>
                </a:cubicBezTo>
                <a:close/>
                <a:moveTo>
                  <a:pt x="2908591" y="1369697"/>
                </a:moveTo>
                <a:cubicBezTo>
                  <a:pt x="2911155" y="1369697"/>
                  <a:pt x="2911155" y="1369697"/>
                  <a:pt x="2913719" y="1369697"/>
                </a:cubicBezTo>
                <a:cubicBezTo>
                  <a:pt x="2913719" y="1374827"/>
                  <a:pt x="2911155" y="1374827"/>
                  <a:pt x="2911155" y="1377391"/>
                </a:cubicBezTo>
                <a:cubicBezTo>
                  <a:pt x="2908591" y="1377391"/>
                  <a:pt x="2908591" y="1377391"/>
                  <a:pt x="2906025" y="1377391"/>
                </a:cubicBezTo>
                <a:cubicBezTo>
                  <a:pt x="2906025" y="1372262"/>
                  <a:pt x="2908591" y="1372262"/>
                  <a:pt x="2908591" y="1369697"/>
                </a:cubicBezTo>
                <a:close/>
                <a:moveTo>
                  <a:pt x="3118911" y="1367130"/>
                </a:moveTo>
                <a:cubicBezTo>
                  <a:pt x="3121476" y="1372260"/>
                  <a:pt x="3113781" y="1369695"/>
                  <a:pt x="3113781" y="1374825"/>
                </a:cubicBezTo>
                <a:cubicBezTo>
                  <a:pt x="3111216" y="1374825"/>
                  <a:pt x="3113781" y="1364564"/>
                  <a:pt x="3118911" y="1367130"/>
                </a:cubicBezTo>
                <a:close/>
                <a:moveTo>
                  <a:pt x="3911462" y="1367098"/>
                </a:moveTo>
                <a:cubicBezTo>
                  <a:pt x="3914027" y="1367098"/>
                  <a:pt x="3916593" y="1369663"/>
                  <a:pt x="3916593" y="1372228"/>
                </a:cubicBezTo>
                <a:cubicBezTo>
                  <a:pt x="3914027" y="1374792"/>
                  <a:pt x="3911462" y="1374792"/>
                  <a:pt x="3908898" y="1374792"/>
                </a:cubicBezTo>
                <a:cubicBezTo>
                  <a:pt x="3911462" y="1377357"/>
                  <a:pt x="3911462" y="1379922"/>
                  <a:pt x="3906333" y="1379922"/>
                </a:cubicBezTo>
                <a:cubicBezTo>
                  <a:pt x="3906333" y="1374792"/>
                  <a:pt x="3911462" y="1374792"/>
                  <a:pt x="3911462" y="1367098"/>
                </a:cubicBezTo>
                <a:close/>
                <a:moveTo>
                  <a:pt x="2895765" y="1364566"/>
                </a:moveTo>
                <a:cubicBezTo>
                  <a:pt x="2895765" y="1369695"/>
                  <a:pt x="2888071" y="1382520"/>
                  <a:pt x="2900895" y="1379955"/>
                </a:cubicBezTo>
                <a:cubicBezTo>
                  <a:pt x="2898330" y="1387650"/>
                  <a:pt x="2888071" y="1379955"/>
                  <a:pt x="2885506" y="1379955"/>
                </a:cubicBezTo>
                <a:cubicBezTo>
                  <a:pt x="2888071" y="1374826"/>
                  <a:pt x="2885506" y="1364566"/>
                  <a:pt x="2895765" y="1364566"/>
                </a:cubicBezTo>
                <a:close/>
                <a:moveTo>
                  <a:pt x="3911463" y="1359405"/>
                </a:moveTo>
                <a:cubicBezTo>
                  <a:pt x="3916593" y="1359405"/>
                  <a:pt x="3919157" y="1361970"/>
                  <a:pt x="3921723" y="1361970"/>
                </a:cubicBezTo>
                <a:cubicBezTo>
                  <a:pt x="3921723" y="1367099"/>
                  <a:pt x="3919157" y="1367099"/>
                  <a:pt x="3919157" y="1372229"/>
                </a:cubicBezTo>
                <a:cubicBezTo>
                  <a:pt x="3916593" y="1369664"/>
                  <a:pt x="3911463" y="1367099"/>
                  <a:pt x="3911463" y="1359405"/>
                </a:cubicBezTo>
                <a:close/>
                <a:moveTo>
                  <a:pt x="6212172" y="1356865"/>
                </a:moveTo>
                <a:cubicBezTo>
                  <a:pt x="6209607" y="1372255"/>
                  <a:pt x="6194218" y="1377385"/>
                  <a:pt x="6186523" y="1392774"/>
                </a:cubicBezTo>
                <a:cubicBezTo>
                  <a:pt x="6181392" y="1377385"/>
                  <a:pt x="6201913" y="1364560"/>
                  <a:pt x="6212172" y="1356865"/>
                </a:cubicBezTo>
                <a:close/>
                <a:moveTo>
                  <a:pt x="3106087" y="1354307"/>
                </a:moveTo>
                <a:cubicBezTo>
                  <a:pt x="3116346" y="1354307"/>
                  <a:pt x="3113781" y="1362000"/>
                  <a:pt x="3111216" y="1369696"/>
                </a:cubicBezTo>
                <a:cubicBezTo>
                  <a:pt x="3103522" y="1367131"/>
                  <a:pt x="3111216" y="1362000"/>
                  <a:pt x="3106087" y="1354307"/>
                </a:cubicBezTo>
                <a:close/>
                <a:moveTo>
                  <a:pt x="2570025" y="1341483"/>
                </a:moveTo>
                <a:cubicBezTo>
                  <a:pt x="2580286" y="1341483"/>
                  <a:pt x="2572589" y="1354307"/>
                  <a:pt x="2572589" y="1359437"/>
                </a:cubicBezTo>
                <a:cubicBezTo>
                  <a:pt x="2557200" y="1359437"/>
                  <a:pt x="2570025" y="1346613"/>
                  <a:pt x="2570025" y="1341483"/>
                </a:cubicBezTo>
                <a:close/>
                <a:moveTo>
                  <a:pt x="5037451" y="1341459"/>
                </a:moveTo>
                <a:cubicBezTo>
                  <a:pt x="5047710" y="1349153"/>
                  <a:pt x="5032321" y="1382497"/>
                  <a:pt x="5050275" y="1392757"/>
                </a:cubicBezTo>
                <a:cubicBezTo>
                  <a:pt x="5055405" y="1392757"/>
                  <a:pt x="5065664" y="1395321"/>
                  <a:pt x="5065664" y="1390192"/>
                </a:cubicBezTo>
                <a:cubicBezTo>
                  <a:pt x="5065664" y="1410711"/>
                  <a:pt x="5063100" y="1426100"/>
                  <a:pt x="5052840" y="1449184"/>
                </a:cubicBezTo>
                <a:cubicBezTo>
                  <a:pt x="5042580" y="1449184"/>
                  <a:pt x="5037451" y="1454314"/>
                  <a:pt x="5034886" y="1462009"/>
                </a:cubicBezTo>
                <a:cubicBezTo>
                  <a:pt x="5055405" y="1459443"/>
                  <a:pt x="5060535" y="1438925"/>
                  <a:pt x="5083619" y="1436359"/>
                </a:cubicBezTo>
                <a:cubicBezTo>
                  <a:pt x="5081054" y="1426100"/>
                  <a:pt x="5081054" y="1423535"/>
                  <a:pt x="5083619" y="1408146"/>
                </a:cubicBezTo>
                <a:cubicBezTo>
                  <a:pt x="5086184" y="1408146"/>
                  <a:pt x="5091313" y="1408146"/>
                  <a:pt x="5091313" y="1405581"/>
                </a:cubicBezTo>
                <a:cubicBezTo>
                  <a:pt x="5096443" y="1431230"/>
                  <a:pt x="5088749" y="1451749"/>
                  <a:pt x="5088749" y="1469702"/>
                </a:cubicBezTo>
                <a:cubicBezTo>
                  <a:pt x="5091313" y="1477397"/>
                  <a:pt x="5093878" y="1464574"/>
                  <a:pt x="5101573" y="1469702"/>
                </a:cubicBezTo>
                <a:cubicBezTo>
                  <a:pt x="5101573" y="1492786"/>
                  <a:pt x="5088749" y="1513306"/>
                  <a:pt x="5104138" y="1523565"/>
                </a:cubicBezTo>
                <a:cubicBezTo>
                  <a:pt x="5101573" y="1538954"/>
                  <a:pt x="5093878" y="1567168"/>
                  <a:pt x="5088749" y="1577428"/>
                </a:cubicBezTo>
                <a:cubicBezTo>
                  <a:pt x="5081054" y="1579993"/>
                  <a:pt x="5078489" y="1577428"/>
                  <a:pt x="5070794" y="1582558"/>
                </a:cubicBezTo>
                <a:cubicBezTo>
                  <a:pt x="5078489" y="1590251"/>
                  <a:pt x="5081054" y="1585123"/>
                  <a:pt x="5088749" y="1587686"/>
                </a:cubicBezTo>
                <a:cubicBezTo>
                  <a:pt x="5096443" y="1608206"/>
                  <a:pt x="5078489" y="1626160"/>
                  <a:pt x="5057970" y="1636419"/>
                </a:cubicBezTo>
                <a:cubicBezTo>
                  <a:pt x="5057970" y="1649245"/>
                  <a:pt x="5070794" y="1638984"/>
                  <a:pt x="5070794" y="1644114"/>
                </a:cubicBezTo>
                <a:cubicBezTo>
                  <a:pt x="5063100" y="1651810"/>
                  <a:pt x="5045146" y="1656939"/>
                  <a:pt x="5055405" y="1674893"/>
                </a:cubicBezTo>
                <a:cubicBezTo>
                  <a:pt x="5070794" y="1659503"/>
                  <a:pt x="5091313" y="1654375"/>
                  <a:pt x="5104138" y="1638984"/>
                </a:cubicBezTo>
                <a:cubicBezTo>
                  <a:pt x="5091313" y="1638984"/>
                  <a:pt x="5093878" y="1651810"/>
                  <a:pt x="5083619" y="1651810"/>
                </a:cubicBezTo>
                <a:cubicBezTo>
                  <a:pt x="5093878" y="1633855"/>
                  <a:pt x="5106703" y="1621030"/>
                  <a:pt x="5122092" y="1608206"/>
                </a:cubicBezTo>
                <a:cubicBezTo>
                  <a:pt x="5129787" y="1618465"/>
                  <a:pt x="5109268" y="1626160"/>
                  <a:pt x="5104138" y="1633855"/>
                </a:cubicBezTo>
                <a:cubicBezTo>
                  <a:pt x="5109268" y="1633855"/>
                  <a:pt x="5109268" y="1636419"/>
                  <a:pt x="5116962" y="1638984"/>
                </a:cubicBezTo>
                <a:cubicBezTo>
                  <a:pt x="5111833" y="1646679"/>
                  <a:pt x="5109268" y="1644114"/>
                  <a:pt x="5111833" y="1656939"/>
                </a:cubicBezTo>
                <a:cubicBezTo>
                  <a:pt x="5106703" y="1659503"/>
                  <a:pt x="5106703" y="1654375"/>
                  <a:pt x="5106703" y="1649245"/>
                </a:cubicBezTo>
                <a:cubicBezTo>
                  <a:pt x="5091313" y="1662068"/>
                  <a:pt x="5088749" y="1685152"/>
                  <a:pt x="5070794" y="1690283"/>
                </a:cubicBezTo>
                <a:cubicBezTo>
                  <a:pt x="5070794" y="1685152"/>
                  <a:pt x="5068229" y="1685152"/>
                  <a:pt x="5068229" y="1682589"/>
                </a:cubicBezTo>
                <a:cubicBezTo>
                  <a:pt x="5070794" y="1682589"/>
                  <a:pt x="5070794" y="1680023"/>
                  <a:pt x="5070794" y="1680023"/>
                </a:cubicBezTo>
                <a:cubicBezTo>
                  <a:pt x="5068229" y="1682589"/>
                  <a:pt x="5068229" y="1682589"/>
                  <a:pt x="5060535" y="1685152"/>
                </a:cubicBezTo>
                <a:cubicBezTo>
                  <a:pt x="5052840" y="1697977"/>
                  <a:pt x="5032321" y="1715931"/>
                  <a:pt x="5040015" y="1723626"/>
                </a:cubicBezTo>
                <a:cubicBezTo>
                  <a:pt x="5032321" y="1746710"/>
                  <a:pt x="5009237" y="1751840"/>
                  <a:pt x="4996412" y="1774924"/>
                </a:cubicBezTo>
                <a:cubicBezTo>
                  <a:pt x="4986153" y="1777488"/>
                  <a:pt x="4983588" y="1774924"/>
                  <a:pt x="4970763" y="1777488"/>
                </a:cubicBezTo>
                <a:cubicBezTo>
                  <a:pt x="4970763" y="1785183"/>
                  <a:pt x="4973328" y="1785183"/>
                  <a:pt x="4973328" y="1790313"/>
                </a:cubicBezTo>
                <a:cubicBezTo>
                  <a:pt x="4975893" y="1787749"/>
                  <a:pt x="4978458" y="1787749"/>
                  <a:pt x="4978458" y="1790313"/>
                </a:cubicBezTo>
                <a:cubicBezTo>
                  <a:pt x="4988718" y="1774924"/>
                  <a:pt x="4986153" y="1782619"/>
                  <a:pt x="5004107" y="1774924"/>
                </a:cubicBezTo>
                <a:cubicBezTo>
                  <a:pt x="5004107" y="1777488"/>
                  <a:pt x="5004107" y="1780054"/>
                  <a:pt x="5006672" y="1780054"/>
                </a:cubicBezTo>
                <a:cubicBezTo>
                  <a:pt x="4998977" y="1787749"/>
                  <a:pt x="4996412" y="1795442"/>
                  <a:pt x="4983588" y="1798007"/>
                </a:cubicBezTo>
                <a:cubicBezTo>
                  <a:pt x="4983588" y="1803136"/>
                  <a:pt x="4983588" y="1810832"/>
                  <a:pt x="4988718" y="1813397"/>
                </a:cubicBezTo>
                <a:cubicBezTo>
                  <a:pt x="4983588" y="1826221"/>
                  <a:pt x="4973328" y="1836481"/>
                  <a:pt x="4960504" y="1826221"/>
                </a:cubicBezTo>
                <a:cubicBezTo>
                  <a:pt x="4957939" y="1833916"/>
                  <a:pt x="4950244" y="1833916"/>
                  <a:pt x="4942550" y="1846741"/>
                </a:cubicBezTo>
                <a:cubicBezTo>
                  <a:pt x="4945114" y="1849306"/>
                  <a:pt x="4950244" y="1851870"/>
                  <a:pt x="4955374" y="1851870"/>
                </a:cubicBezTo>
                <a:cubicBezTo>
                  <a:pt x="4937420" y="1864695"/>
                  <a:pt x="4916901" y="1872389"/>
                  <a:pt x="4896382" y="1880084"/>
                </a:cubicBezTo>
                <a:cubicBezTo>
                  <a:pt x="4904076" y="1882649"/>
                  <a:pt x="4909206" y="1874955"/>
                  <a:pt x="4924595" y="1880084"/>
                </a:cubicBezTo>
                <a:cubicBezTo>
                  <a:pt x="4914336" y="1882649"/>
                  <a:pt x="4898946" y="1882649"/>
                  <a:pt x="4888687" y="1887779"/>
                </a:cubicBezTo>
                <a:cubicBezTo>
                  <a:pt x="4886122" y="1892909"/>
                  <a:pt x="4891252" y="1892909"/>
                  <a:pt x="4896382" y="1892909"/>
                </a:cubicBezTo>
                <a:cubicBezTo>
                  <a:pt x="4888687" y="1900602"/>
                  <a:pt x="4870733" y="1900602"/>
                  <a:pt x="4870733" y="1915992"/>
                </a:cubicBezTo>
                <a:cubicBezTo>
                  <a:pt x="4834824" y="1915992"/>
                  <a:pt x="4814304" y="1903167"/>
                  <a:pt x="4798915" y="1872389"/>
                </a:cubicBezTo>
                <a:cubicBezTo>
                  <a:pt x="4796350" y="1859565"/>
                  <a:pt x="4816869" y="1836481"/>
                  <a:pt x="4796350" y="1828786"/>
                </a:cubicBezTo>
                <a:cubicBezTo>
                  <a:pt x="4801480" y="1805702"/>
                  <a:pt x="4786090" y="1798007"/>
                  <a:pt x="4778395" y="1780054"/>
                </a:cubicBezTo>
                <a:cubicBezTo>
                  <a:pt x="4786090" y="1782619"/>
                  <a:pt x="4786090" y="1792876"/>
                  <a:pt x="4796350" y="1792876"/>
                </a:cubicBezTo>
                <a:cubicBezTo>
                  <a:pt x="4786090" y="1787749"/>
                  <a:pt x="4780960" y="1774924"/>
                  <a:pt x="4775831" y="1764664"/>
                </a:cubicBezTo>
                <a:cubicBezTo>
                  <a:pt x="4778395" y="1754404"/>
                  <a:pt x="4783525" y="1767228"/>
                  <a:pt x="4780960" y="1772359"/>
                </a:cubicBezTo>
                <a:cubicBezTo>
                  <a:pt x="4796350" y="1767228"/>
                  <a:pt x="4788655" y="1751840"/>
                  <a:pt x="4793785" y="1744145"/>
                </a:cubicBezTo>
                <a:cubicBezTo>
                  <a:pt x="4788655" y="1744145"/>
                  <a:pt x="4780960" y="1741580"/>
                  <a:pt x="4770701" y="1739015"/>
                </a:cubicBezTo>
                <a:cubicBezTo>
                  <a:pt x="4770701" y="1718496"/>
                  <a:pt x="4765571" y="1718496"/>
                  <a:pt x="4765571" y="1703107"/>
                </a:cubicBezTo>
                <a:cubicBezTo>
                  <a:pt x="4775831" y="1703107"/>
                  <a:pt x="4763006" y="1692848"/>
                  <a:pt x="4773266" y="1690283"/>
                </a:cubicBezTo>
                <a:cubicBezTo>
                  <a:pt x="4773266" y="1685152"/>
                  <a:pt x="4770701" y="1690283"/>
                  <a:pt x="4765571" y="1690283"/>
                </a:cubicBezTo>
                <a:cubicBezTo>
                  <a:pt x="4768136" y="1680023"/>
                  <a:pt x="4775831" y="1680023"/>
                  <a:pt x="4778395" y="1672329"/>
                </a:cubicBezTo>
                <a:cubicBezTo>
                  <a:pt x="4780960" y="1672329"/>
                  <a:pt x="4783525" y="1674893"/>
                  <a:pt x="4783525" y="1680023"/>
                </a:cubicBezTo>
                <a:cubicBezTo>
                  <a:pt x="4786090" y="1659503"/>
                  <a:pt x="4796350" y="1638984"/>
                  <a:pt x="4788655" y="1618465"/>
                </a:cubicBezTo>
                <a:cubicBezTo>
                  <a:pt x="4783525" y="1626160"/>
                  <a:pt x="4775831" y="1628725"/>
                  <a:pt x="4773266" y="1636419"/>
                </a:cubicBezTo>
                <a:cubicBezTo>
                  <a:pt x="4765571" y="1636419"/>
                  <a:pt x="4755312" y="1636419"/>
                  <a:pt x="4745052" y="1636419"/>
                </a:cubicBezTo>
                <a:cubicBezTo>
                  <a:pt x="4737357" y="1621030"/>
                  <a:pt x="4734792" y="1603076"/>
                  <a:pt x="4747617" y="1585123"/>
                </a:cubicBezTo>
                <a:cubicBezTo>
                  <a:pt x="4752746" y="1585123"/>
                  <a:pt x="4763006" y="1590251"/>
                  <a:pt x="4765571" y="1582558"/>
                </a:cubicBezTo>
                <a:cubicBezTo>
                  <a:pt x="4769419" y="1584481"/>
                  <a:pt x="4779037" y="1593618"/>
                  <a:pt x="4783606" y="1590493"/>
                </a:cubicBezTo>
                <a:lnTo>
                  <a:pt x="4785518" y="1584385"/>
                </a:lnTo>
                <a:lnTo>
                  <a:pt x="4781923" y="1579685"/>
                </a:lnTo>
                <a:cubicBezTo>
                  <a:pt x="4781603" y="1577441"/>
                  <a:pt x="4782244" y="1574876"/>
                  <a:pt x="4783526" y="1572311"/>
                </a:cubicBezTo>
                <a:lnTo>
                  <a:pt x="4785776" y="1583560"/>
                </a:lnTo>
                <a:lnTo>
                  <a:pt x="4786090" y="1582558"/>
                </a:lnTo>
                <a:cubicBezTo>
                  <a:pt x="4798915" y="1585123"/>
                  <a:pt x="4778395" y="1623595"/>
                  <a:pt x="4801480" y="1623595"/>
                </a:cubicBezTo>
                <a:cubicBezTo>
                  <a:pt x="4809174" y="1608206"/>
                  <a:pt x="4814304" y="1603076"/>
                  <a:pt x="4832259" y="1608206"/>
                </a:cubicBezTo>
                <a:cubicBezTo>
                  <a:pt x="4837389" y="1615901"/>
                  <a:pt x="4837389" y="1623595"/>
                  <a:pt x="4847648" y="1623595"/>
                </a:cubicBezTo>
                <a:cubicBezTo>
                  <a:pt x="4839954" y="1613335"/>
                  <a:pt x="4868168" y="1608206"/>
                  <a:pt x="4863038" y="1592817"/>
                </a:cubicBezTo>
                <a:cubicBezTo>
                  <a:pt x="4868168" y="1590251"/>
                  <a:pt x="4870733" y="1592817"/>
                  <a:pt x="4870733" y="1597946"/>
                </a:cubicBezTo>
                <a:cubicBezTo>
                  <a:pt x="4875862" y="1592817"/>
                  <a:pt x="4875862" y="1579993"/>
                  <a:pt x="4888687" y="1582558"/>
                </a:cubicBezTo>
                <a:cubicBezTo>
                  <a:pt x="4883557" y="1574863"/>
                  <a:pt x="4886122" y="1574863"/>
                  <a:pt x="4883557" y="1567168"/>
                </a:cubicBezTo>
                <a:cubicBezTo>
                  <a:pt x="4875862" y="1582558"/>
                  <a:pt x="4865603" y="1559474"/>
                  <a:pt x="4860473" y="1567168"/>
                </a:cubicBezTo>
                <a:cubicBezTo>
                  <a:pt x="4850214" y="1562038"/>
                  <a:pt x="4850214" y="1546649"/>
                  <a:pt x="4839954" y="1538954"/>
                </a:cubicBezTo>
                <a:cubicBezTo>
                  <a:pt x="4850214" y="1538954"/>
                  <a:pt x="4852779" y="1546649"/>
                  <a:pt x="4852779" y="1531260"/>
                </a:cubicBezTo>
                <a:cubicBezTo>
                  <a:pt x="4863038" y="1536390"/>
                  <a:pt x="4860473" y="1526130"/>
                  <a:pt x="4865603" y="1526130"/>
                </a:cubicBezTo>
                <a:cubicBezTo>
                  <a:pt x="4886122" y="1538954"/>
                  <a:pt x="4880992" y="1562038"/>
                  <a:pt x="4893817" y="1579993"/>
                </a:cubicBezTo>
                <a:cubicBezTo>
                  <a:pt x="4904076" y="1572298"/>
                  <a:pt x="4893817" y="1569733"/>
                  <a:pt x="4893817" y="1562038"/>
                </a:cubicBezTo>
                <a:cubicBezTo>
                  <a:pt x="4911771" y="1564603"/>
                  <a:pt x="4901511" y="1574863"/>
                  <a:pt x="4909206" y="1585123"/>
                </a:cubicBezTo>
                <a:cubicBezTo>
                  <a:pt x="4924595" y="1587686"/>
                  <a:pt x="4922031" y="1569733"/>
                  <a:pt x="4927160" y="1559474"/>
                </a:cubicBezTo>
                <a:cubicBezTo>
                  <a:pt x="4929725" y="1564603"/>
                  <a:pt x="4932290" y="1572298"/>
                  <a:pt x="4934855" y="1577428"/>
                </a:cubicBezTo>
                <a:cubicBezTo>
                  <a:pt x="4939985" y="1574863"/>
                  <a:pt x="4934855" y="1559474"/>
                  <a:pt x="4937420" y="1551779"/>
                </a:cubicBezTo>
                <a:cubicBezTo>
                  <a:pt x="4950244" y="1556909"/>
                  <a:pt x="4934855" y="1574863"/>
                  <a:pt x="4955374" y="1572298"/>
                </a:cubicBezTo>
                <a:cubicBezTo>
                  <a:pt x="4952809" y="1597946"/>
                  <a:pt x="4973328" y="1592817"/>
                  <a:pt x="4968199" y="1615901"/>
                </a:cubicBezTo>
                <a:cubicBezTo>
                  <a:pt x="4978458" y="1610770"/>
                  <a:pt x="4968199" y="1605641"/>
                  <a:pt x="4981023" y="1613335"/>
                </a:cubicBezTo>
                <a:cubicBezTo>
                  <a:pt x="4978458" y="1597946"/>
                  <a:pt x="4981023" y="1590251"/>
                  <a:pt x="4993848" y="1585123"/>
                </a:cubicBezTo>
                <a:cubicBezTo>
                  <a:pt x="4991283" y="1590251"/>
                  <a:pt x="4991283" y="1600512"/>
                  <a:pt x="4988718" y="1608206"/>
                </a:cubicBezTo>
                <a:cubicBezTo>
                  <a:pt x="4991283" y="1605641"/>
                  <a:pt x="5001542" y="1592817"/>
                  <a:pt x="5001542" y="1605641"/>
                </a:cubicBezTo>
                <a:cubicBezTo>
                  <a:pt x="5006672" y="1592817"/>
                  <a:pt x="5019497" y="1572298"/>
                  <a:pt x="5006672" y="1564603"/>
                </a:cubicBezTo>
                <a:cubicBezTo>
                  <a:pt x="5006672" y="1562038"/>
                  <a:pt x="5011802" y="1562038"/>
                  <a:pt x="5011802" y="1556909"/>
                </a:cubicBezTo>
                <a:cubicBezTo>
                  <a:pt x="5022061" y="1554344"/>
                  <a:pt x="5022061" y="1562038"/>
                  <a:pt x="5032321" y="1559474"/>
                </a:cubicBezTo>
                <a:cubicBezTo>
                  <a:pt x="5034886" y="1544084"/>
                  <a:pt x="5009237" y="1556909"/>
                  <a:pt x="5009237" y="1544084"/>
                </a:cubicBezTo>
                <a:cubicBezTo>
                  <a:pt x="5016932" y="1549214"/>
                  <a:pt x="5024626" y="1546649"/>
                  <a:pt x="5029756" y="1541519"/>
                </a:cubicBezTo>
                <a:cubicBezTo>
                  <a:pt x="5027191" y="1521000"/>
                  <a:pt x="5029756" y="1521000"/>
                  <a:pt x="5024626" y="1497916"/>
                </a:cubicBezTo>
                <a:cubicBezTo>
                  <a:pt x="5027191" y="1500481"/>
                  <a:pt x="5027191" y="1497916"/>
                  <a:pt x="5032321" y="1497916"/>
                </a:cubicBezTo>
                <a:cubicBezTo>
                  <a:pt x="5032321" y="1487657"/>
                  <a:pt x="5032321" y="1479962"/>
                  <a:pt x="5024626" y="1479962"/>
                </a:cubicBezTo>
                <a:cubicBezTo>
                  <a:pt x="5024626" y="1464574"/>
                  <a:pt x="5032321" y="1459443"/>
                  <a:pt x="5032321" y="1449184"/>
                </a:cubicBezTo>
                <a:cubicBezTo>
                  <a:pt x="5024626" y="1444054"/>
                  <a:pt x="5022061" y="1438925"/>
                  <a:pt x="5016932" y="1433795"/>
                </a:cubicBezTo>
                <a:cubicBezTo>
                  <a:pt x="5024626" y="1423535"/>
                  <a:pt x="5027191" y="1423535"/>
                  <a:pt x="5029756" y="1405581"/>
                </a:cubicBezTo>
                <a:cubicBezTo>
                  <a:pt x="5011802" y="1395321"/>
                  <a:pt x="5014367" y="1385062"/>
                  <a:pt x="5016932" y="1369672"/>
                </a:cubicBezTo>
                <a:cubicBezTo>
                  <a:pt x="5032321" y="1367108"/>
                  <a:pt x="5029756" y="1356848"/>
                  <a:pt x="5037451" y="1341459"/>
                </a:cubicBezTo>
                <a:close/>
                <a:moveTo>
                  <a:pt x="3090697" y="1333789"/>
                </a:moveTo>
                <a:cubicBezTo>
                  <a:pt x="3088132" y="1336354"/>
                  <a:pt x="3088132" y="1341483"/>
                  <a:pt x="3080438" y="1341483"/>
                </a:cubicBezTo>
                <a:cubicBezTo>
                  <a:pt x="3080438" y="1336354"/>
                  <a:pt x="3083003" y="1333789"/>
                  <a:pt x="3090697" y="1333789"/>
                </a:cubicBezTo>
                <a:close/>
                <a:moveTo>
                  <a:pt x="6097433" y="1327931"/>
                </a:moveTo>
                <a:cubicBezTo>
                  <a:pt x="6097072" y="1329614"/>
                  <a:pt x="6088416" y="1336347"/>
                  <a:pt x="6094187" y="1328653"/>
                </a:cubicBezTo>
                <a:cubicBezTo>
                  <a:pt x="6096752" y="1327370"/>
                  <a:pt x="6097553" y="1327370"/>
                  <a:pt x="6097433" y="1327931"/>
                </a:cubicBezTo>
                <a:close/>
                <a:moveTo>
                  <a:pt x="3129170" y="1323528"/>
                </a:moveTo>
                <a:cubicBezTo>
                  <a:pt x="3139430" y="1320965"/>
                  <a:pt x="3126606" y="1331223"/>
                  <a:pt x="3131736" y="1338918"/>
                </a:cubicBezTo>
                <a:cubicBezTo>
                  <a:pt x="3126606" y="1333789"/>
                  <a:pt x="3126606" y="1331223"/>
                  <a:pt x="3129170" y="1323528"/>
                </a:cubicBezTo>
                <a:close/>
                <a:moveTo>
                  <a:pt x="3921723" y="1315802"/>
                </a:moveTo>
                <a:cubicBezTo>
                  <a:pt x="3934547" y="1315802"/>
                  <a:pt x="3939677" y="1323496"/>
                  <a:pt x="3944807" y="1333757"/>
                </a:cubicBezTo>
                <a:cubicBezTo>
                  <a:pt x="3934547" y="1328627"/>
                  <a:pt x="3929418" y="1328627"/>
                  <a:pt x="3919158" y="1323496"/>
                </a:cubicBezTo>
                <a:cubicBezTo>
                  <a:pt x="3921723" y="1320932"/>
                  <a:pt x="3921723" y="1318367"/>
                  <a:pt x="3921723" y="1315802"/>
                </a:cubicBezTo>
                <a:close/>
                <a:moveTo>
                  <a:pt x="5216993" y="1313262"/>
                </a:moveTo>
                <a:cubicBezTo>
                  <a:pt x="5242643" y="1351735"/>
                  <a:pt x="5304200" y="1354301"/>
                  <a:pt x="5299070" y="1418421"/>
                </a:cubicBezTo>
                <a:cubicBezTo>
                  <a:pt x="5296505" y="1438940"/>
                  <a:pt x="5281116" y="1446635"/>
                  <a:pt x="5275986" y="1469719"/>
                </a:cubicBezTo>
                <a:cubicBezTo>
                  <a:pt x="5268292" y="1477413"/>
                  <a:pt x="5245207" y="1469719"/>
                  <a:pt x="5245207" y="1485108"/>
                </a:cubicBezTo>
                <a:cubicBezTo>
                  <a:pt x="5201603" y="1467154"/>
                  <a:pt x="5199038" y="1423552"/>
                  <a:pt x="5209298" y="1387644"/>
                </a:cubicBezTo>
                <a:cubicBezTo>
                  <a:pt x="5214428" y="1385079"/>
                  <a:pt x="5214428" y="1390208"/>
                  <a:pt x="5214428" y="1392773"/>
                </a:cubicBezTo>
                <a:cubicBezTo>
                  <a:pt x="5219558" y="1385079"/>
                  <a:pt x="5211863" y="1372254"/>
                  <a:pt x="5229818" y="1374819"/>
                </a:cubicBezTo>
                <a:cubicBezTo>
                  <a:pt x="5227253" y="1351735"/>
                  <a:pt x="5211863" y="1336347"/>
                  <a:pt x="5216993" y="1313262"/>
                </a:cubicBezTo>
                <a:close/>
                <a:moveTo>
                  <a:pt x="4237204" y="1310660"/>
                </a:moveTo>
                <a:cubicBezTo>
                  <a:pt x="4214120" y="1341439"/>
                  <a:pt x="4191036" y="1369652"/>
                  <a:pt x="4167952" y="1395301"/>
                </a:cubicBezTo>
                <a:cubicBezTo>
                  <a:pt x="4147433" y="1415821"/>
                  <a:pt x="4126914" y="1436340"/>
                  <a:pt x="4106395" y="1454294"/>
                </a:cubicBezTo>
                <a:cubicBezTo>
                  <a:pt x="4106395" y="1456859"/>
                  <a:pt x="4103830" y="1459424"/>
                  <a:pt x="4106395" y="1461989"/>
                </a:cubicBezTo>
                <a:cubicBezTo>
                  <a:pt x="4065356" y="1505593"/>
                  <a:pt x="4026883" y="1551761"/>
                  <a:pt x="3993539" y="1610753"/>
                </a:cubicBezTo>
                <a:cubicBezTo>
                  <a:pt x="3967890" y="1654357"/>
                  <a:pt x="3952501" y="1705654"/>
                  <a:pt x="3944806" y="1756952"/>
                </a:cubicBezTo>
                <a:cubicBezTo>
                  <a:pt x="3949936" y="1762082"/>
                  <a:pt x="3952501" y="1769777"/>
                  <a:pt x="3957631" y="1777471"/>
                </a:cubicBezTo>
                <a:cubicBezTo>
                  <a:pt x="3957631" y="1774907"/>
                  <a:pt x="3960196" y="1774907"/>
                  <a:pt x="3960196" y="1774907"/>
                </a:cubicBezTo>
                <a:cubicBezTo>
                  <a:pt x="3970455" y="1767212"/>
                  <a:pt x="3983280" y="1764647"/>
                  <a:pt x="3996104" y="1759517"/>
                </a:cubicBezTo>
                <a:cubicBezTo>
                  <a:pt x="3996104" y="1756952"/>
                  <a:pt x="3996104" y="1754387"/>
                  <a:pt x="3993539" y="1754387"/>
                </a:cubicBezTo>
                <a:cubicBezTo>
                  <a:pt x="3998669" y="1749258"/>
                  <a:pt x="4001234" y="1751823"/>
                  <a:pt x="4001234" y="1756952"/>
                </a:cubicBezTo>
                <a:cubicBezTo>
                  <a:pt x="4014058" y="1754387"/>
                  <a:pt x="4029448" y="1749258"/>
                  <a:pt x="4042272" y="1744128"/>
                </a:cubicBezTo>
                <a:lnTo>
                  <a:pt x="4050063" y="1711991"/>
                </a:lnTo>
                <a:lnTo>
                  <a:pt x="4044837" y="1744128"/>
                </a:lnTo>
                <a:cubicBezTo>
                  <a:pt x="4049967" y="1741563"/>
                  <a:pt x="4055097" y="1738998"/>
                  <a:pt x="4062791" y="1736433"/>
                </a:cubicBezTo>
                <a:cubicBezTo>
                  <a:pt x="4088440" y="1682570"/>
                  <a:pt x="4111524" y="1628708"/>
                  <a:pt x="4134609" y="1574845"/>
                </a:cubicBezTo>
                <a:cubicBezTo>
                  <a:pt x="4134609" y="1577410"/>
                  <a:pt x="4132043" y="1577410"/>
                  <a:pt x="4129478" y="1579975"/>
                </a:cubicBezTo>
                <a:cubicBezTo>
                  <a:pt x="4106395" y="1603059"/>
                  <a:pt x="4080746" y="1628708"/>
                  <a:pt x="4065356" y="1667181"/>
                </a:cubicBezTo>
                <a:lnTo>
                  <a:pt x="4052889" y="1700334"/>
                </a:lnTo>
                <a:lnTo>
                  <a:pt x="4062791" y="1659486"/>
                </a:lnTo>
                <a:cubicBezTo>
                  <a:pt x="4078181" y="1623578"/>
                  <a:pt x="4101265" y="1597929"/>
                  <a:pt x="4121784" y="1577410"/>
                </a:cubicBezTo>
                <a:cubicBezTo>
                  <a:pt x="4114089" y="1577410"/>
                  <a:pt x="4106395" y="1569715"/>
                  <a:pt x="4103830" y="1562020"/>
                </a:cubicBezTo>
                <a:cubicBezTo>
                  <a:pt x="4119219" y="1562020"/>
                  <a:pt x="4116654" y="1572280"/>
                  <a:pt x="4124349" y="1574845"/>
                </a:cubicBezTo>
                <a:cubicBezTo>
                  <a:pt x="4124349" y="1574845"/>
                  <a:pt x="4126914" y="1572280"/>
                  <a:pt x="4126914" y="1572280"/>
                </a:cubicBezTo>
                <a:cubicBezTo>
                  <a:pt x="4129478" y="1567150"/>
                  <a:pt x="4134609" y="1564585"/>
                  <a:pt x="4139738" y="1559456"/>
                </a:cubicBezTo>
                <a:cubicBezTo>
                  <a:pt x="4167952" y="1495333"/>
                  <a:pt x="4193601" y="1431210"/>
                  <a:pt x="4224380" y="1369652"/>
                </a:cubicBezTo>
                <a:cubicBezTo>
                  <a:pt x="4226945" y="1349133"/>
                  <a:pt x="4232074" y="1331179"/>
                  <a:pt x="4237204" y="1310660"/>
                </a:cubicBezTo>
                <a:close/>
                <a:moveTo>
                  <a:pt x="5319588" y="1308115"/>
                </a:moveTo>
                <a:cubicBezTo>
                  <a:pt x="5334977" y="1310681"/>
                  <a:pt x="5332412" y="1328635"/>
                  <a:pt x="5345237" y="1333765"/>
                </a:cubicBezTo>
                <a:cubicBezTo>
                  <a:pt x="5347802" y="1323505"/>
                  <a:pt x="5350367" y="1328635"/>
                  <a:pt x="5352932" y="1320940"/>
                </a:cubicBezTo>
                <a:cubicBezTo>
                  <a:pt x="5368321" y="1320940"/>
                  <a:pt x="5368321" y="1336328"/>
                  <a:pt x="5383710" y="1341458"/>
                </a:cubicBezTo>
                <a:cubicBezTo>
                  <a:pt x="5383710" y="1338894"/>
                  <a:pt x="5383710" y="1338894"/>
                  <a:pt x="5383710" y="1338894"/>
                </a:cubicBezTo>
                <a:cubicBezTo>
                  <a:pt x="5409359" y="1349153"/>
                  <a:pt x="5422184" y="1387626"/>
                  <a:pt x="5445268" y="1405581"/>
                </a:cubicBezTo>
                <a:cubicBezTo>
                  <a:pt x="5442703" y="1477398"/>
                  <a:pt x="5517085" y="1549215"/>
                  <a:pt x="5470917" y="1605641"/>
                </a:cubicBezTo>
                <a:cubicBezTo>
                  <a:pt x="5478611" y="1636420"/>
                  <a:pt x="5491436" y="1646680"/>
                  <a:pt x="5483741" y="1677458"/>
                </a:cubicBezTo>
                <a:cubicBezTo>
                  <a:pt x="5481176" y="1685153"/>
                  <a:pt x="5473482" y="1685153"/>
                  <a:pt x="5470917" y="1690284"/>
                </a:cubicBezTo>
                <a:cubicBezTo>
                  <a:pt x="5468352" y="1697977"/>
                  <a:pt x="5478611" y="1703107"/>
                  <a:pt x="5470917" y="1708237"/>
                </a:cubicBezTo>
                <a:cubicBezTo>
                  <a:pt x="5450397" y="1726190"/>
                  <a:pt x="5391405" y="1703107"/>
                  <a:pt x="5404230" y="1649245"/>
                </a:cubicBezTo>
                <a:cubicBezTo>
                  <a:pt x="5386275" y="1644115"/>
                  <a:pt x="5376016" y="1631290"/>
                  <a:pt x="5381145" y="1605641"/>
                </a:cubicBezTo>
                <a:cubicBezTo>
                  <a:pt x="5391405" y="1600511"/>
                  <a:pt x="5396535" y="1590252"/>
                  <a:pt x="5411924" y="1590252"/>
                </a:cubicBezTo>
                <a:cubicBezTo>
                  <a:pt x="5411924" y="1582557"/>
                  <a:pt x="5406794" y="1577427"/>
                  <a:pt x="5406794" y="1562038"/>
                </a:cubicBezTo>
                <a:cubicBezTo>
                  <a:pt x="5363191" y="1572298"/>
                  <a:pt x="5314458" y="1600511"/>
                  <a:pt x="5309328" y="1541520"/>
                </a:cubicBezTo>
                <a:cubicBezTo>
                  <a:pt x="5311893" y="1536389"/>
                  <a:pt x="5322153" y="1526130"/>
                  <a:pt x="5317023" y="1518436"/>
                </a:cubicBezTo>
                <a:cubicBezTo>
                  <a:pt x="5327283" y="1513306"/>
                  <a:pt x="5334977" y="1503047"/>
                  <a:pt x="5347802" y="1513306"/>
                </a:cubicBezTo>
                <a:cubicBezTo>
                  <a:pt x="5358061" y="1508176"/>
                  <a:pt x="5365756" y="1495352"/>
                  <a:pt x="5355496" y="1485092"/>
                </a:cubicBezTo>
                <a:cubicBezTo>
                  <a:pt x="5358061" y="1474833"/>
                  <a:pt x="5358061" y="1492787"/>
                  <a:pt x="5363191" y="1492787"/>
                </a:cubicBezTo>
                <a:cubicBezTo>
                  <a:pt x="5368321" y="1479963"/>
                  <a:pt x="5363191" y="1469703"/>
                  <a:pt x="5360626" y="1456878"/>
                </a:cubicBezTo>
                <a:cubicBezTo>
                  <a:pt x="5334977" y="1467138"/>
                  <a:pt x="5317023" y="1482527"/>
                  <a:pt x="5296504" y="1495352"/>
                </a:cubicBezTo>
                <a:cubicBezTo>
                  <a:pt x="5301634" y="1474833"/>
                  <a:pt x="5337542" y="1474833"/>
                  <a:pt x="5332412" y="1454314"/>
                </a:cubicBezTo>
                <a:cubicBezTo>
                  <a:pt x="5345237" y="1459443"/>
                  <a:pt x="5345237" y="1454314"/>
                  <a:pt x="5352932" y="1449184"/>
                </a:cubicBezTo>
                <a:cubicBezTo>
                  <a:pt x="5342672" y="1408145"/>
                  <a:pt x="5324718" y="1387626"/>
                  <a:pt x="5314458" y="1344024"/>
                </a:cubicBezTo>
                <a:cubicBezTo>
                  <a:pt x="5319588" y="1341458"/>
                  <a:pt x="5317023" y="1351718"/>
                  <a:pt x="5322153" y="1351718"/>
                </a:cubicBezTo>
                <a:cubicBezTo>
                  <a:pt x="5324718" y="1346588"/>
                  <a:pt x="5317023" y="1326070"/>
                  <a:pt x="5319588" y="1308115"/>
                </a:cubicBezTo>
                <a:close/>
                <a:moveTo>
                  <a:pt x="5175955" y="1303004"/>
                </a:moveTo>
                <a:cubicBezTo>
                  <a:pt x="5186216" y="1308135"/>
                  <a:pt x="5173390" y="1315829"/>
                  <a:pt x="5173390" y="1318394"/>
                </a:cubicBezTo>
                <a:cubicBezTo>
                  <a:pt x="5165695" y="1315829"/>
                  <a:pt x="5178520" y="1308135"/>
                  <a:pt x="5175955" y="1303004"/>
                </a:cubicBezTo>
                <a:close/>
                <a:moveTo>
                  <a:pt x="5158001" y="1300422"/>
                </a:moveTo>
                <a:cubicBezTo>
                  <a:pt x="5158001" y="1313246"/>
                  <a:pt x="5145177" y="1310681"/>
                  <a:pt x="5145177" y="1320941"/>
                </a:cubicBezTo>
                <a:cubicBezTo>
                  <a:pt x="5142612" y="1318376"/>
                  <a:pt x="5150307" y="1300422"/>
                  <a:pt x="5158001" y="1300422"/>
                </a:cubicBezTo>
                <a:close/>
                <a:moveTo>
                  <a:pt x="3770393" y="1295283"/>
                </a:moveTo>
                <a:cubicBezTo>
                  <a:pt x="3775523" y="1295283"/>
                  <a:pt x="3775523" y="1297849"/>
                  <a:pt x="3778088" y="1297849"/>
                </a:cubicBezTo>
                <a:cubicBezTo>
                  <a:pt x="3778088" y="1310673"/>
                  <a:pt x="3767829" y="1313238"/>
                  <a:pt x="3767829" y="1323497"/>
                </a:cubicBezTo>
                <a:cubicBezTo>
                  <a:pt x="3762699" y="1318368"/>
                  <a:pt x="3767829" y="1302977"/>
                  <a:pt x="3770393" y="1295283"/>
                </a:cubicBezTo>
                <a:close/>
                <a:moveTo>
                  <a:pt x="3106086" y="1290141"/>
                </a:moveTo>
                <a:cubicBezTo>
                  <a:pt x="3106086" y="1292706"/>
                  <a:pt x="3103521" y="1292706"/>
                  <a:pt x="3103521" y="1295271"/>
                </a:cubicBezTo>
                <a:cubicBezTo>
                  <a:pt x="3103521" y="1297835"/>
                  <a:pt x="3103521" y="1297835"/>
                  <a:pt x="3103521" y="1297835"/>
                </a:cubicBezTo>
                <a:cubicBezTo>
                  <a:pt x="3103521" y="1300400"/>
                  <a:pt x="3100957" y="1300400"/>
                  <a:pt x="3100957" y="1302965"/>
                </a:cubicBezTo>
                <a:cubicBezTo>
                  <a:pt x="3100957" y="1302965"/>
                  <a:pt x="3103521" y="1302965"/>
                  <a:pt x="3103521" y="1305530"/>
                </a:cubicBezTo>
                <a:cubicBezTo>
                  <a:pt x="3100957" y="1305530"/>
                  <a:pt x="3098393" y="1305530"/>
                  <a:pt x="3098393" y="1305530"/>
                </a:cubicBezTo>
                <a:cubicBezTo>
                  <a:pt x="3083002" y="1333744"/>
                  <a:pt x="3070178" y="1359393"/>
                  <a:pt x="3054788" y="1387607"/>
                </a:cubicBezTo>
                <a:cubicBezTo>
                  <a:pt x="3047094" y="1428645"/>
                  <a:pt x="3039399" y="1469683"/>
                  <a:pt x="3031704" y="1510722"/>
                </a:cubicBezTo>
                <a:cubicBezTo>
                  <a:pt x="3034269" y="1505593"/>
                  <a:pt x="3039399" y="1503028"/>
                  <a:pt x="3041964" y="1497898"/>
                </a:cubicBezTo>
                <a:cubicBezTo>
                  <a:pt x="3044529" y="1513288"/>
                  <a:pt x="3039399" y="1533807"/>
                  <a:pt x="3029139" y="1549196"/>
                </a:cubicBezTo>
                <a:cubicBezTo>
                  <a:pt x="3026575" y="1549196"/>
                  <a:pt x="3026575" y="1549196"/>
                  <a:pt x="3024010" y="1549196"/>
                </a:cubicBezTo>
                <a:cubicBezTo>
                  <a:pt x="3013751" y="1600494"/>
                  <a:pt x="3003492" y="1651792"/>
                  <a:pt x="2993231" y="1700525"/>
                </a:cubicBezTo>
                <a:cubicBezTo>
                  <a:pt x="2990666" y="1715914"/>
                  <a:pt x="2988101" y="1733868"/>
                  <a:pt x="2985536" y="1749258"/>
                </a:cubicBezTo>
                <a:cubicBezTo>
                  <a:pt x="2985536" y="1751823"/>
                  <a:pt x="2985536" y="1751823"/>
                  <a:pt x="2988101" y="1751823"/>
                </a:cubicBezTo>
                <a:cubicBezTo>
                  <a:pt x="2975277" y="1790296"/>
                  <a:pt x="2995796" y="1797991"/>
                  <a:pt x="3024010" y="1805684"/>
                </a:cubicBezTo>
                <a:cubicBezTo>
                  <a:pt x="3029139" y="1790296"/>
                  <a:pt x="3036835" y="1777471"/>
                  <a:pt x="3041964" y="1764647"/>
                </a:cubicBezTo>
                <a:cubicBezTo>
                  <a:pt x="3054788" y="1738998"/>
                  <a:pt x="3065048" y="1715914"/>
                  <a:pt x="3085567" y="1690265"/>
                </a:cubicBezTo>
                <a:cubicBezTo>
                  <a:pt x="3093262" y="1641532"/>
                  <a:pt x="3103521" y="1595364"/>
                  <a:pt x="3113781" y="1546631"/>
                </a:cubicBezTo>
                <a:cubicBezTo>
                  <a:pt x="3118911" y="1518416"/>
                  <a:pt x="3126605" y="1487638"/>
                  <a:pt x="3134300" y="1456859"/>
                </a:cubicBezTo>
                <a:cubicBezTo>
                  <a:pt x="3134300" y="1428645"/>
                  <a:pt x="3131736" y="1397866"/>
                  <a:pt x="3129170" y="1372217"/>
                </a:cubicBezTo>
                <a:cubicBezTo>
                  <a:pt x="3126605" y="1369652"/>
                  <a:pt x="3126605" y="1364523"/>
                  <a:pt x="3126605" y="1361958"/>
                </a:cubicBezTo>
                <a:cubicBezTo>
                  <a:pt x="3126605" y="1359393"/>
                  <a:pt x="3124040" y="1356828"/>
                  <a:pt x="3118911" y="1359393"/>
                </a:cubicBezTo>
                <a:cubicBezTo>
                  <a:pt x="3117628" y="1355546"/>
                  <a:pt x="3117628" y="1352339"/>
                  <a:pt x="3118590" y="1350095"/>
                </a:cubicBezTo>
                <a:lnTo>
                  <a:pt x="3121931" y="1347933"/>
                </a:lnTo>
                <a:lnTo>
                  <a:pt x="3124040" y="1346568"/>
                </a:lnTo>
                <a:cubicBezTo>
                  <a:pt x="3118911" y="1326049"/>
                  <a:pt x="3113781" y="1308095"/>
                  <a:pt x="3106086" y="1290141"/>
                </a:cubicBezTo>
                <a:close/>
                <a:moveTo>
                  <a:pt x="3124040" y="1285056"/>
                </a:moveTo>
                <a:cubicBezTo>
                  <a:pt x="3129170" y="1287621"/>
                  <a:pt x="3126605" y="1295316"/>
                  <a:pt x="3129170" y="1300446"/>
                </a:cubicBezTo>
                <a:cubicBezTo>
                  <a:pt x="3126605" y="1300446"/>
                  <a:pt x="3121476" y="1290186"/>
                  <a:pt x="3121476" y="1300446"/>
                </a:cubicBezTo>
                <a:cubicBezTo>
                  <a:pt x="3113781" y="1295316"/>
                  <a:pt x="3121476" y="1287621"/>
                  <a:pt x="3124040" y="1285056"/>
                </a:cubicBezTo>
                <a:close/>
                <a:moveTo>
                  <a:pt x="3739615" y="1277329"/>
                </a:moveTo>
                <a:cubicBezTo>
                  <a:pt x="3747310" y="1279894"/>
                  <a:pt x="3749875" y="1290154"/>
                  <a:pt x="3752439" y="1300414"/>
                </a:cubicBezTo>
                <a:cubicBezTo>
                  <a:pt x="3729355" y="1310673"/>
                  <a:pt x="3726790" y="1287589"/>
                  <a:pt x="3739615" y="1277329"/>
                </a:cubicBezTo>
                <a:close/>
                <a:moveTo>
                  <a:pt x="6422494" y="1256838"/>
                </a:moveTo>
                <a:cubicBezTo>
                  <a:pt x="6425058" y="1256838"/>
                  <a:pt x="6425058" y="1256838"/>
                  <a:pt x="6427623" y="1256838"/>
                </a:cubicBezTo>
                <a:cubicBezTo>
                  <a:pt x="6427623" y="1259402"/>
                  <a:pt x="6427623" y="1261968"/>
                  <a:pt x="6427623" y="1261968"/>
                </a:cubicBezTo>
                <a:cubicBezTo>
                  <a:pt x="6427623" y="1261968"/>
                  <a:pt x="6425058" y="1261968"/>
                  <a:pt x="6422494" y="1261968"/>
                </a:cubicBezTo>
                <a:cubicBezTo>
                  <a:pt x="6422494" y="1261968"/>
                  <a:pt x="6422494" y="1259402"/>
                  <a:pt x="6422494" y="1256838"/>
                </a:cubicBezTo>
                <a:close/>
                <a:moveTo>
                  <a:pt x="4721969" y="1246578"/>
                </a:moveTo>
                <a:cubicBezTo>
                  <a:pt x="4724534" y="1246578"/>
                  <a:pt x="4724534" y="1246578"/>
                  <a:pt x="4727098" y="1246578"/>
                </a:cubicBezTo>
                <a:cubicBezTo>
                  <a:pt x="4727098" y="1251708"/>
                  <a:pt x="4727098" y="1254272"/>
                  <a:pt x="4727098" y="1259402"/>
                </a:cubicBezTo>
                <a:cubicBezTo>
                  <a:pt x="4724534" y="1259402"/>
                  <a:pt x="4721969" y="1259402"/>
                  <a:pt x="4721969" y="1259402"/>
                </a:cubicBezTo>
                <a:cubicBezTo>
                  <a:pt x="4721969" y="1254272"/>
                  <a:pt x="4721969" y="1251708"/>
                  <a:pt x="4721969" y="1246578"/>
                </a:cubicBezTo>
                <a:close/>
                <a:moveTo>
                  <a:pt x="3883250" y="1246548"/>
                </a:moveTo>
                <a:cubicBezTo>
                  <a:pt x="3885814" y="1254242"/>
                  <a:pt x="3883250" y="1272198"/>
                  <a:pt x="3896074" y="1269633"/>
                </a:cubicBezTo>
                <a:cubicBezTo>
                  <a:pt x="3896074" y="1274763"/>
                  <a:pt x="3888379" y="1274763"/>
                  <a:pt x="3890944" y="1279892"/>
                </a:cubicBezTo>
                <a:cubicBezTo>
                  <a:pt x="3885814" y="1277327"/>
                  <a:pt x="3880685" y="1272198"/>
                  <a:pt x="3878120" y="1267068"/>
                </a:cubicBezTo>
                <a:cubicBezTo>
                  <a:pt x="3872990" y="1272198"/>
                  <a:pt x="3880685" y="1279892"/>
                  <a:pt x="3885814" y="1282457"/>
                </a:cubicBezTo>
                <a:cubicBezTo>
                  <a:pt x="3867859" y="1287587"/>
                  <a:pt x="3878120" y="1264503"/>
                  <a:pt x="3875555" y="1254242"/>
                </a:cubicBezTo>
                <a:cubicBezTo>
                  <a:pt x="3880685" y="1254242"/>
                  <a:pt x="3885814" y="1254242"/>
                  <a:pt x="3883250" y="1246548"/>
                </a:cubicBezTo>
                <a:close/>
                <a:moveTo>
                  <a:pt x="2857292" y="1243973"/>
                </a:moveTo>
                <a:cubicBezTo>
                  <a:pt x="2857292" y="1254232"/>
                  <a:pt x="2859857" y="1267057"/>
                  <a:pt x="2859857" y="1279881"/>
                </a:cubicBezTo>
                <a:cubicBezTo>
                  <a:pt x="2864986" y="1369652"/>
                  <a:pt x="2849597" y="1467118"/>
                  <a:pt x="2836773" y="1559456"/>
                </a:cubicBezTo>
                <a:cubicBezTo>
                  <a:pt x="2829078" y="1608189"/>
                  <a:pt x="2823949" y="1654357"/>
                  <a:pt x="2829078" y="1697960"/>
                </a:cubicBezTo>
                <a:cubicBezTo>
                  <a:pt x="2841902" y="1672311"/>
                  <a:pt x="2859857" y="1654357"/>
                  <a:pt x="2872681" y="1633837"/>
                </a:cubicBezTo>
                <a:cubicBezTo>
                  <a:pt x="2872681" y="1628708"/>
                  <a:pt x="2872681" y="1623578"/>
                  <a:pt x="2872681" y="1618448"/>
                </a:cubicBezTo>
                <a:cubicBezTo>
                  <a:pt x="2872681" y="1618448"/>
                  <a:pt x="2870116" y="1621013"/>
                  <a:pt x="2870116" y="1623578"/>
                </a:cubicBezTo>
                <a:cubicBezTo>
                  <a:pt x="2862421" y="1626143"/>
                  <a:pt x="2864986" y="1615883"/>
                  <a:pt x="2859857" y="1615883"/>
                </a:cubicBezTo>
                <a:cubicBezTo>
                  <a:pt x="2864986" y="1613318"/>
                  <a:pt x="2872681" y="1610753"/>
                  <a:pt x="2875246" y="1608189"/>
                </a:cubicBezTo>
                <a:cubicBezTo>
                  <a:pt x="2877812" y="1600494"/>
                  <a:pt x="2877812" y="1590234"/>
                  <a:pt x="2877812" y="1582540"/>
                </a:cubicBezTo>
                <a:cubicBezTo>
                  <a:pt x="2877812" y="1562020"/>
                  <a:pt x="2880376" y="1538935"/>
                  <a:pt x="2880376" y="1518416"/>
                </a:cubicBezTo>
                <a:cubicBezTo>
                  <a:pt x="2880376" y="1477379"/>
                  <a:pt x="2882941" y="1436340"/>
                  <a:pt x="2880376" y="1397866"/>
                </a:cubicBezTo>
                <a:cubicBezTo>
                  <a:pt x="2877812" y="1395301"/>
                  <a:pt x="2877812" y="1392737"/>
                  <a:pt x="2877812" y="1390172"/>
                </a:cubicBezTo>
                <a:cubicBezTo>
                  <a:pt x="2880376" y="1390172"/>
                  <a:pt x="2880376" y="1390172"/>
                  <a:pt x="2880376" y="1390172"/>
                </a:cubicBezTo>
                <a:cubicBezTo>
                  <a:pt x="2877812" y="1349133"/>
                  <a:pt x="2872681" y="1308095"/>
                  <a:pt x="2864986" y="1272187"/>
                </a:cubicBezTo>
                <a:cubicBezTo>
                  <a:pt x="2862421" y="1261927"/>
                  <a:pt x="2859857" y="1254232"/>
                  <a:pt x="2857292" y="1243973"/>
                </a:cubicBezTo>
                <a:close/>
                <a:moveTo>
                  <a:pt x="3752440" y="1238856"/>
                </a:moveTo>
                <a:cubicBezTo>
                  <a:pt x="3757570" y="1241421"/>
                  <a:pt x="3752440" y="1246550"/>
                  <a:pt x="3752440" y="1249116"/>
                </a:cubicBezTo>
                <a:cubicBezTo>
                  <a:pt x="3747310" y="1249116"/>
                  <a:pt x="3755005" y="1243987"/>
                  <a:pt x="3752440" y="1238856"/>
                </a:cubicBezTo>
                <a:close/>
                <a:moveTo>
                  <a:pt x="3072743" y="1238843"/>
                </a:moveTo>
                <a:cubicBezTo>
                  <a:pt x="3070178" y="1261927"/>
                  <a:pt x="3067614" y="1282446"/>
                  <a:pt x="3065048" y="1302965"/>
                </a:cubicBezTo>
                <a:cubicBezTo>
                  <a:pt x="3062483" y="1318355"/>
                  <a:pt x="3059918" y="1333744"/>
                  <a:pt x="3057353" y="1351698"/>
                </a:cubicBezTo>
                <a:cubicBezTo>
                  <a:pt x="3070178" y="1328614"/>
                  <a:pt x="3083002" y="1302965"/>
                  <a:pt x="3095827" y="1279881"/>
                </a:cubicBezTo>
                <a:cubicBezTo>
                  <a:pt x="3095827" y="1279881"/>
                  <a:pt x="3095827" y="1277316"/>
                  <a:pt x="3095827" y="1277316"/>
                </a:cubicBezTo>
                <a:cubicBezTo>
                  <a:pt x="3088132" y="1261927"/>
                  <a:pt x="3080437" y="1249103"/>
                  <a:pt x="3072743" y="1238843"/>
                </a:cubicBezTo>
                <a:close/>
                <a:moveTo>
                  <a:pt x="5730934" y="1237182"/>
                </a:moveTo>
                <a:cubicBezTo>
                  <a:pt x="5734461" y="1236621"/>
                  <a:pt x="5738308" y="1237582"/>
                  <a:pt x="5742797" y="1241430"/>
                </a:cubicBezTo>
                <a:cubicBezTo>
                  <a:pt x="5745361" y="1264514"/>
                  <a:pt x="5750491" y="1254255"/>
                  <a:pt x="5760751" y="1272209"/>
                </a:cubicBezTo>
                <a:cubicBezTo>
                  <a:pt x="5758186" y="1282469"/>
                  <a:pt x="5760751" y="1282469"/>
                  <a:pt x="5758186" y="1297858"/>
                </a:cubicBezTo>
                <a:cubicBezTo>
                  <a:pt x="5750491" y="1302988"/>
                  <a:pt x="5745361" y="1305553"/>
                  <a:pt x="5742797" y="1313246"/>
                </a:cubicBezTo>
                <a:cubicBezTo>
                  <a:pt x="5740232" y="1313246"/>
                  <a:pt x="5737667" y="1310681"/>
                  <a:pt x="5735102" y="1310681"/>
                </a:cubicBezTo>
                <a:cubicBezTo>
                  <a:pt x="5740232" y="1318377"/>
                  <a:pt x="5706888" y="1333766"/>
                  <a:pt x="5719712" y="1338896"/>
                </a:cubicBezTo>
                <a:cubicBezTo>
                  <a:pt x="5717148" y="1344026"/>
                  <a:pt x="5704323" y="1351721"/>
                  <a:pt x="5701758" y="1341461"/>
                </a:cubicBezTo>
                <a:cubicBezTo>
                  <a:pt x="5699193" y="1341461"/>
                  <a:pt x="5699193" y="1346591"/>
                  <a:pt x="5699193" y="1349156"/>
                </a:cubicBezTo>
                <a:cubicBezTo>
                  <a:pt x="5694063" y="1349156"/>
                  <a:pt x="5686369" y="1344026"/>
                  <a:pt x="5681239" y="1346591"/>
                </a:cubicBezTo>
                <a:cubicBezTo>
                  <a:pt x="5676108" y="1344026"/>
                  <a:pt x="5673544" y="1336331"/>
                  <a:pt x="5678674" y="1331201"/>
                </a:cubicBezTo>
                <a:cubicBezTo>
                  <a:pt x="5658154" y="1338896"/>
                  <a:pt x="5663284" y="1274774"/>
                  <a:pt x="5683804" y="1274774"/>
                </a:cubicBezTo>
                <a:cubicBezTo>
                  <a:pt x="5683804" y="1264514"/>
                  <a:pt x="5678674" y="1264514"/>
                  <a:pt x="5683804" y="1254255"/>
                </a:cubicBezTo>
                <a:cubicBezTo>
                  <a:pt x="5696628" y="1267078"/>
                  <a:pt x="5694063" y="1251689"/>
                  <a:pt x="5699193" y="1246559"/>
                </a:cubicBezTo>
                <a:cubicBezTo>
                  <a:pt x="5712659" y="1254255"/>
                  <a:pt x="5720353" y="1238866"/>
                  <a:pt x="5730934" y="1237182"/>
                </a:cubicBezTo>
                <a:close/>
                <a:moveTo>
                  <a:pt x="4260288" y="1233713"/>
                </a:moveTo>
                <a:cubicBezTo>
                  <a:pt x="4247464" y="1261927"/>
                  <a:pt x="4232074" y="1290141"/>
                  <a:pt x="4216685" y="1313225"/>
                </a:cubicBezTo>
                <a:cubicBezTo>
                  <a:pt x="4196166" y="1344004"/>
                  <a:pt x="4175647" y="1369652"/>
                  <a:pt x="4157692" y="1397866"/>
                </a:cubicBezTo>
                <a:cubicBezTo>
                  <a:pt x="4160257" y="1395301"/>
                  <a:pt x="4165387" y="1390172"/>
                  <a:pt x="4167952" y="1387607"/>
                </a:cubicBezTo>
                <a:cubicBezTo>
                  <a:pt x="4193601" y="1359393"/>
                  <a:pt x="4216685" y="1331179"/>
                  <a:pt x="4242334" y="1300400"/>
                </a:cubicBezTo>
                <a:cubicBezTo>
                  <a:pt x="4247464" y="1277316"/>
                  <a:pt x="4252594" y="1256797"/>
                  <a:pt x="4260288" y="1233713"/>
                </a:cubicBezTo>
                <a:close/>
                <a:moveTo>
                  <a:pt x="3062483" y="1231148"/>
                </a:moveTo>
                <a:cubicBezTo>
                  <a:pt x="3054788" y="1264492"/>
                  <a:pt x="3044529" y="1297835"/>
                  <a:pt x="3034269" y="1331179"/>
                </a:cubicBezTo>
                <a:cubicBezTo>
                  <a:pt x="3031704" y="1338874"/>
                  <a:pt x="3029139" y="1344004"/>
                  <a:pt x="3026575" y="1351698"/>
                </a:cubicBezTo>
                <a:cubicBezTo>
                  <a:pt x="3021445" y="1379912"/>
                  <a:pt x="3013751" y="1410691"/>
                  <a:pt x="3006055" y="1438905"/>
                </a:cubicBezTo>
                <a:cubicBezTo>
                  <a:pt x="3003492" y="1444034"/>
                  <a:pt x="3003492" y="1449164"/>
                  <a:pt x="3000926" y="1454294"/>
                </a:cubicBezTo>
                <a:cubicBezTo>
                  <a:pt x="3013751" y="1428645"/>
                  <a:pt x="3026575" y="1405561"/>
                  <a:pt x="3039399" y="1385042"/>
                </a:cubicBezTo>
                <a:cubicBezTo>
                  <a:pt x="3044529" y="1356828"/>
                  <a:pt x="3047094" y="1331179"/>
                  <a:pt x="3052224" y="1305530"/>
                </a:cubicBezTo>
                <a:cubicBezTo>
                  <a:pt x="3054788" y="1279881"/>
                  <a:pt x="3059918" y="1256797"/>
                  <a:pt x="3062483" y="1231148"/>
                </a:cubicBezTo>
                <a:close/>
                <a:moveTo>
                  <a:pt x="3739615" y="1228594"/>
                </a:moveTo>
                <a:cubicBezTo>
                  <a:pt x="3744745" y="1228594"/>
                  <a:pt x="3747310" y="1233725"/>
                  <a:pt x="3747310" y="1228594"/>
                </a:cubicBezTo>
                <a:cubicBezTo>
                  <a:pt x="3755006" y="1236289"/>
                  <a:pt x="3742180" y="1251679"/>
                  <a:pt x="3744745" y="1256808"/>
                </a:cubicBezTo>
                <a:cubicBezTo>
                  <a:pt x="3742180" y="1264503"/>
                  <a:pt x="3742180" y="1249114"/>
                  <a:pt x="3737051" y="1254244"/>
                </a:cubicBezTo>
                <a:cubicBezTo>
                  <a:pt x="3739615" y="1241419"/>
                  <a:pt x="3737051" y="1238853"/>
                  <a:pt x="3739615" y="1228594"/>
                </a:cubicBezTo>
                <a:close/>
                <a:moveTo>
                  <a:pt x="3323301" y="1215565"/>
                </a:moveTo>
                <a:cubicBezTo>
                  <a:pt x="3326186" y="1218211"/>
                  <a:pt x="3324744" y="1227348"/>
                  <a:pt x="3318973" y="1223501"/>
                </a:cubicBezTo>
                <a:cubicBezTo>
                  <a:pt x="3318973" y="1220937"/>
                  <a:pt x="3318973" y="1218371"/>
                  <a:pt x="3318973" y="1215806"/>
                </a:cubicBezTo>
                <a:cubicBezTo>
                  <a:pt x="3320897" y="1214523"/>
                  <a:pt x="3322339" y="1214683"/>
                  <a:pt x="3323301" y="1215565"/>
                </a:cubicBezTo>
                <a:close/>
                <a:moveTo>
                  <a:pt x="3318973" y="1208113"/>
                </a:moveTo>
                <a:cubicBezTo>
                  <a:pt x="3321538" y="1215806"/>
                  <a:pt x="3316407" y="1215806"/>
                  <a:pt x="3308713" y="1215806"/>
                </a:cubicBezTo>
                <a:cubicBezTo>
                  <a:pt x="3308713" y="1208113"/>
                  <a:pt x="3311279" y="1208113"/>
                  <a:pt x="3318973" y="1208113"/>
                </a:cubicBezTo>
                <a:close/>
                <a:moveTo>
                  <a:pt x="4919466" y="1208106"/>
                </a:moveTo>
                <a:cubicBezTo>
                  <a:pt x="4932290" y="1210671"/>
                  <a:pt x="4937420" y="1220930"/>
                  <a:pt x="4932290" y="1231190"/>
                </a:cubicBezTo>
                <a:cubicBezTo>
                  <a:pt x="4919466" y="1226060"/>
                  <a:pt x="4922031" y="1218365"/>
                  <a:pt x="4919466" y="1208106"/>
                </a:cubicBezTo>
                <a:close/>
                <a:moveTo>
                  <a:pt x="4857908" y="1208106"/>
                </a:moveTo>
                <a:cubicBezTo>
                  <a:pt x="4870733" y="1208106"/>
                  <a:pt x="4880992" y="1220930"/>
                  <a:pt x="4873298" y="1231190"/>
                </a:cubicBezTo>
                <a:cubicBezTo>
                  <a:pt x="4865603" y="1226060"/>
                  <a:pt x="4855343" y="1213236"/>
                  <a:pt x="4857908" y="1208106"/>
                </a:cubicBezTo>
                <a:close/>
                <a:moveTo>
                  <a:pt x="3036835" y="1200370"/>
                </a:moveTo>
                <a:cubicBezTo>
                  <a:pt x="3039399" y="1238843"/>
                  <a:pt x="3039399" y="1277316"/>
                  <a:pt x="3031704" y="1315790"/>
                </a:cubicBezTo>
                <a:cubicBezTo>
                  <a:pt x="3041964" y="1285011"/>
                  <a:pt x="3052224" y="1254232"/>
                  <a:pt x="3059918" y="1223454"/>
                </a:cubicBezTo>
                <a:cubicBezTo>
                  <a:pt x="3052224" y="1213194"/>
                  <a:pt x="3044529" y="1208064"/>
                  <a:pt x="3036835" y="1200370"/>
                </a:cubicBezTo>
                <a:close/>
                <a:moveTo>
                  <a:pt x="3912104" y="1197819"/>
                </a:moveTo>
                <a:cubicBezTo>
                  <a:pt x="3915952" y="1197819"/>
                  <a:pt x="3919158" y="1199101"/>
                  <a:pt x="3916593" y="1202948"/>
                </a:cubicBezTo>
                <a:cubicBezTo>
                  <a:pt x="3908898" y="1200384"/>
                  <a:pt x="3911463" y="1202948"/>
                  <a:pt x="3903769" y="1200384"/>
                </a:cubicBezTo>
                <a:cubicBezTo>
                  <a:pt x="3903769" y="1199101"/>
                  <a:pt x="3908257" y="1197819"/>
                  <a:pt x="3912104" y="1197819"/>
                </a:cubicBezTo>
                <a:close/>
                <a:moveTo>
                  <a:pt x="3924288" y="1196216"/>
                </a:moveTo>
                <a:cubicBezTo>
                  <a:pt x="3926212" y="1197818"/>
                  <a:pt x="3928135" y="1200384"/>
                  <a:pt x="3929418" y="1200384"/>
                </a:cubicBezTo>
                <a:cubicBezTo>
                  <a:pt x="3926852" y="1208078"/>
                  <a:pt x="3924287" y="1197818"/>
                  <a:pt x="3919158" y="1197818"/>
                </a:cubicBezTo>
                <a:cubicBezTo>
                  <a:pt x="3920441" y="1193971"/>
                  <a:pt x="3922364" y="1194612"/>
                  <a:pt x="3924288" y="1196216"/>
                </a:cubicBezTo>
                <a:close/>
                <a:moveTo>
                  <a:pt x="3831951" y="1195251"/>
                </a:moveTo>
                <a:cubicBezTo>
                  <a:pt x="3855035" y="1197816"/>
                  <a:pt x="3847341" y="1218335"/>
                  <a:pt x="3849906" y="1231159"/>
                </a:cubicBezTo>
                <a:cubicBezTo>
                  <a:pt x="3844776" y="1228594"/>
                  <a:pt x="3844776" y="1231159"/>
                  <a:pt x="3839646" y="1231159"/>
                </a:cubicBezTo>
                <a:cubicBezTo>
                  <a:pt x="3838363" y="1228594"/>
                  <a:pt x="3838363" y="1226030"/>
                  <a:pt x="3837722" y="1224106"/>
                </a:cubicBezTo>
                <a:lnTo>
                  <a:pt x="3831952" y="1220901"/>
                </a:lnTo>
                <a:lnTo>
                  <a:pt x="3831951" y="1220900"/>
                </a:lnTo>
                <a:cubicBezTo>
                  <a:pt x="3831951" y="1215771"/>
                  <a:pt x="3831951" y="1205510"/>
                  <a:pt x="3826822" y="1205510"/>
                </a:cubicBezTo>
                <a:cubicBezTo>
                  <a:pt x="3829386" y="1200381"/>
                  <a:pt x="3831951" y="1197816"/>
                  <a:pt x="3831951" y="1195251"/>
                </a:cubicBezTo>
                <a:close/>
                <a:moveTo>
                  <a:pt x="3865295" y="1187559"/>
                </a:moveTo>
                <a:cubicBezTo>
                  <a:pt x="3878119" y="1192689"/>
                  <a:pt x="3883249" y="1195253"/>
                  <a:pt x="3883249" y="1208078"/>
                </a:cubicBezTo>
                <a:cubicBezTo>
                  <a:pt x="3883249" y="1213208"/>
                  <a:pt x="3875554" y="1210643"/>
                  <a:pt x="3875554" y="1213208"/>
                </a:cubicBezTo>
                <a:cubicBezTo>
                  <a:pt x="3870424" y="1202948"/>
                  <a:pt x="3865295" y="1197818"/>
                  <a:pt x="3865295" y="1187559"/>
                </a:cubicBezTo>
                <a:close/>
                <a:moveTo>
                  <a:pt x="3878120" y="1185636"/>
                </a:moveTo>
                <a:cubicBezTo>
                  <a:pt x="3880044" y="1186277"/>
                  <a:pt x="3881967" y="1187560"/>
                  <a:pt x="3883250" y="1187560"/>
                </a:cubicBezTo>
                <a:cubicBezTo>
                  <a:pt x="3883250" y="1192690"/>
                  <a:pt x="3875555" y="1187560"/>
                  <a:pt x="3872990" y="1187560"/>
                </a:cubicBezTo>
                <a:cubicBezTo>
                  <a:pt x="3874273" y="1184996"/>
                  <a:pt x="3876196" y="1184996"/>
                  <a:pt x="3878120" y="1185636"/>
                </a:cubicBezTo>
                <a:close/>
                <a:moveTo>
                  <a:pt x="5068230" y="1185023"/>
                </a:moveTo>
                <a:cubicBezTo>
                  <a:pt x="5073360" y="1185023"/>
                  <a:pt x="5073360" y="1187588"/>
                  <a:pt x="5078490" y="1187588"/>
                </a:cubicBezTo>
                <a:cubicBezTo>
                  <a:pt x="5075925" y="1197847"/>
                  <a:pt x="5075925" y="1195282"/>
                  <a:pt x="5078490" y="1202977"/>
                </a:cubicBezTo>
                <a:cubicBezTo>
                  <a:pt x="5073360" y="1200411"/>
                  <a:pt x="5073360" y="1205541"/>
                  <a:pt x="5073360" y="1208107"/>
                </a:cubicBezTo>
                <a:cubicBezTo>
                  <a:pt x="5063100" y="1202977"/>
                  <a:pt x="5068230" y="1197847"/>
                  <a:pt x="5068230" y="1185023"/>
                </a:cubicBezTo>
                <a:close/>
                <a:moveTo>
                  <a:pt x="3719096" y="1184996"/>
                </a:moveTo>
                <a:cubicBezTo>
                  <a:pt x="3726790" y="1184996"/>
                  <a:pt x="3726790" y="1192689"/>
                  <a:pt x="3729356" y="1197819"/>
                </a:cubicBezTo>
                <a:cubicBezTo>
                  <a:pt x="3724226" y="1195254"/>
                  <a:pt x="3719096" y="1192689"/>
                  <a:pt x="3719096" y="1184996"/>
                </a:cubicBezTo>
                <a:close/>
                <a:moveTo>
                  <a:pt x="3812074" y="1183071"/>
                </a:moveTo>
                <a:cubicBezTo>
                  <a:pt x="3813997" y="1183712"/>
                  <a:pt x="3815280" y="1186277"/>
                  <a:pt x="3813997" y="1190125"/>
                </a:cubicBezTo>
                <a:cubicBezTo>
                  <a:pt x="3811432" y="1187560"/>
                  <a:pt x="3808867" y="1187560"/>
                  <a:pt x="3806303" y="1187560"/>
                </a:cubicBezTo>
                <a:cubicBezTo>
                  <a:pt x="3807585" y="1183712"/>
                  <a:pt x="3810150" y="1182430"/>
                  <a:pt x="3812074" y="1183071"/>
                </a:cubicBezTo>
                <a:close/>
                <a:moveTo>
                  <a:pt x="5681240" y="1180533"/>
                </a:moveTo>
                <a:cubicBezTo>
                  <a:pt x="5682522" y="1180533"/>
                  <a:pt x="5683804" y="1181175"/>
                  <a:pt x="5683804" y="1182458"/>
                </a:cubicBezTo>
                <a:cubicBezTo>
                  <a:pt x="5681239" y="1185022"/>
                  <a:pt x="5681239" y="1182458"/>
                  <a:pt x="5678675" y="1182458"/>
                </a:cubicBezTo>
                <a:cubicBezTo>
                  <a:pt x="5678675" y="1181175"/>
                  <a:pt x="5679957" y="1180533"/>
                  <a:pt x="5681240" y="1180533"/>
                </a:cubicBezTo>
                <a:close/>
                <a:moveTo>
                  <a:pt x="2411000" y="1172156"/>
                </a:moveTo>
                <a:cubicBezTo>
                  <a:pt x="2416130" y="1182416"/>
                  <a:pt x="2423825" y="1192675"/>
                  <a:pt x="2428954" y="1205499"/>
                </a:cubicBezTo>
                <a:lnTo>
                  <a:pt x="2477854" y="1306569"/>
                </a:lnTo>
                <a:lnTo>
                  <a:pt x="2426390" y="1202934"/>
                </a:lnTo>
                <a:lnTo>
                  <a:pt x="2409792" y="1174483"/>
                </a:lnTo>
                <a:close/>
                <a:moveTo>
                  <a:pt x="3639585" y="1169605"/>
                </a:moveTo>
                <a:cubicBezTo>
                  <a:pt x="3647279" y="1172170"/>
                  <a:pt x="3657539" y="1174736"/>
                  <a:pt x="3662669" y="1179866"/>
                </a:cubicBezTo>
                <a:cubicBezTo>
                  <a:pt x="3654974" y="1184996"/>
                  <a:pt x="3642149" y="1177300"/>
                  <a:pt x="3639585" y="1169605"/>
                </a:cubicBezTo>
                <a:close/>
                <a:moveTo>
                  <a:pt x="3157384" y="1169591"/>
                </a:moveTo>
                <a:cubicBezTo>
                  <a:pt x="3141995" y="1205499"/>
                  <a:pt x="3126605" y="1241408"/>
                  <a:pt x="3108652" y="1274752"/>
                </a:cubicBezTo>
                <a:cubicBezTo>
                  <a:pt x="3111216" y="1277316"/>
                  <a:pt x="3113781" y="1282446"/>
                  <a:pt x="3113781" y="1277316"/>
                </a:cubicBezTo>
                <a:cubicBezTo>
                  <a:pt x="3118911" y="1277316"/>
                  <a:pt x="3113781" y="1279881"/>
                  <a:pt x="3113781" y="1285011"/>
                </a:cubicBezTo>
                <a:cubicBezTo>
                  <a:pt x="3111216" y="1285011"/>
                  <a:pt x="3111216" y="1282446"/>
                  <a:pt x="3108652" y="1282446"/>
                </a:cubicBezTo>
                <a:cubicBezTo>
                  <a:pt x="3118911" y="1305530"/>
                  <a:pt x="3126605" y="1333744"/>
                  <a:pt x="3131736" y="1364523"/>
                </a:cubicBezTo>
                <a:cubicBezTo>
                  <a:pt x="3134300" y="1382477"/>
                  <a:pt x="3136865" y="1400431"/>
                  <a:pt x="3136865" y="1420950"/>
                </a:cubicBezTo>
                <a:cubicBezTo>
                  <a:pt x="3147125" y="1379912"/>
                  <a:pt x="3152254" y="1341439"/>
                  <a:pt x="3157384" y="1300400"/>
                </a:cubicBezTo>
                <a:cubicBezTo>
                  <a:pt x="3157384" y="1300400"/>
                  <a:pt x="3154819" y="1300400"/>
                  <a:pt x="3154819" y="1300400"/>
                </a:cubicBezTo>
                <a:cubicBezTo>
                  <a:pt x="3154819" y="1297835"/>
                  <a:pt x="3154819" y="1297835"/>
                  <a:pt x="3154819" y="1295271"/>
                </a:cubicBezTo>
                <a:cubicBezTo>
                  <a:pt x="3154819" y="1295271"/>
                  <a:pt x="3157384" y="1295271"/>
                  <a:pt x="3157384" y="1295271"/>
                </a:cubicBezTo>
                <a:cubicBezTo>
                  <a:pt x="3159949" y="1277316"/>
                  <a:pt x="3159949" y="1259362"/>
                  <a:pt x="3159949" y="1241408"/>
                </a:cubicBezTo>
                <a:cubicBezTo>
                  <a:pt x="3162515" y="1215759"/>
                  <a:pt x="3159949" y="1192675"/>
                  <a:pt x="3157384" y="1169591"/>
                </a:cubicBezTo>
                <a:close/>
                <a:moveTo>
                  <a:pt x="5009237" y="1161919"/>
                </a:moveTo>
                <a:cubicBezTo>
                  <a:pt x="5014367" y="1159354"/>
                  <a:pt x="5011802" y="1169614"/>
                  <a:pt x="5016932" y="1169614"/>
                </a:cubicBezTo>
                <a:cubicBezTo>
                  <a:pt x="5014367" y="1177311"/>
                  <a:pt x="5011802" y="1164485"/>
                  <a:pt x="5004108" y="1169614"/>
                </a:cubicBezTo>
                <a:cubicBezTo>
                  <a:pt x="5004108" y="1169614"/>
                  <a:pt x="5004108" y="1167049"/>
                  <a:pt x="5006673" y="1164485"/>
                </a:cubicBezTo>
                <a:cubicBezTo>
                  <a:pt x="5009237" y="1164485"/>
                  <a:pt x="5009237" y="1164485"/>
                  <a:pt x="5009237" y="1161919"/>
                </a:cubicBezTo>
                <a:close/>
                <a:moveTo>
                  <a:pt x="4442396" y="1156808"/>
                </a:moveTo>
                <a:cubicBezTo>
                  <a:pt x="4447525" y="1156808"/>
                  <a:pt x="4447525" y="1164503"/>
                  <a:pt x="4455220" y="1161938"/>
                </a:cubicBezTo>
                <a:cubicBezTo>
                  <a:pt x="4452655" y="1172199"/>
                  <a:pt x="4442396" y="1164503"/>
                  <a:pt x="4442396" y="1156808"/>
                </a:cubicBezTo>
                <a:close/>
                <a:moveTo>
                  <a:pt x="5161528" y="1151358"/>
                </a:moveTo>
                <a:cubicBezTo>
                  <a:pt x="5163131" y="1151037"/>
                  <a:pt x="5165696" y="1151678"/>
                  <a:pt x="5168260" y="1151678"/>
                </a:cubicBezTo>
                <a:lnTo>
                  <a:pt x="5165697" y="1156808"/>
                </a:lnTo>
                <a:lnTo>
                  <a:pt x="5174031" y="1159694"/>
                </a:lnTo>
                <a:cubicBezTo>
                  <a:pt x="5175314" y="1161938"/>
                  <a:pt x="5175955" y="1164503"/>
                  <a:pt x="5178520" y="1164503"/>
                </a:cubicBezTo>
                <a:cubicBezTo>
                  <a:pt x="5175955" y="1168351"/>
                  <a:pt x="5172749" y="1167709"/>
                  <a:pt x="5170184" y="1165466"/>
                </a:cubicBezTo>
                <a:lnTo>
                  <a:pt x="5165696" y="1156808"/>
                </a:lnTo>
                <a:cubicBezTo>
                  <a:pt x="5163131" y="1156808"/>
                  <a:pt x="5163131" y="1156808"/>
                  <a:pt x="5160566" y="1156808"/>
                </a:cubicBezTo>
                <a:cubicBezTo>
                  <a:pt x="5159284" y="1152961"/>
                  <a:pt x="5159925" y="1151678"/>
                  <a:pt x="5161528" y="1151358"/>
                </a:cubicBezTo>
                <a:close/>
                <a:moveTo>
                  <a:pt x="3825499" y="1143994"/>
                </a:moveTo>
                <a:cubicBezTo>
                  <a:pt x="3826742" y="1144034"/>
                  <a:pt x="3827944" y="1144755"/>
                  <a:pt x="3829066" y="1145557"/>
                </a:cubicBezTo>
                <a:cubicBezTo>
                  <a:pt x="3831310" y="1147160"/>
                  <a:pt x="3833234" y="1149084"/>
                  <a:pt x="3834516" y="1146519"/>
                </a:cubicBezTo>
                <a:cubicBezTo>
                  <a:pt x="3839646" y="1151648"/>
                  <a:pt x="3829386" y="1149084"/>
                  <a:pt x="3824257" y="1151648"/>
                </a:cubicBezTo>
                <a:cubicBezTo>
                  <a:pt x="3824257" y="1149084"/>
                  <a:pt x="3821692" y="1149084"/>
                  <a:pt x="3821692" y="1146519"/>
                </a:cubicBezTo>
                <a:cubicBezTo>
                  <a:pt x="3822974" y="1144595"/>
                  <a:pt x="3824257" y="1143954"/>
                  <a:pt x="3825499" y="1143994"/>
                </a:cubicBezTo>
                <a:close/>
                <a:moveTo>
                  <a:pt x="3783218" y="1141391"/>
                </a:moveTo>
                <a:cubicBezTo>
                  <a:pt x="3785783" y="1141391"/>
                  <a:pt x="3788348" y="1141391"/>
                  <a:pt x="3790913" y="1141391"/>
                </a:cubicBezTo>
                <a:cubicBezTo>
                  <a:pt x="3790913" y="1143956"/>
                  <a:pt x="3788348" y="1143956"/>
                  <a:pt x="3785783" y="1143956"/>
                </a:cubicBezTo>
                <a:cubicBezTo>
                  <a:pt x="3785783" y="1149085"/>
                  <a:pt x="3788348" y="1151651"/>
                  <a:pt x="3793478" y="1151651"/>
                </a:cubicBezTo>
                <a:cubicBezTo>
                  <a:pt x="3790913" y="1159345"/>
                  <a:pt x="3783218" y="1154215"/>
                  <a:pt x="3780653" y="1154215"/>
                </a:cubicBezTo>
                <a:cubicBezTo>
                  <a:pt x="3775524" y="1154215"/>
                  <a:pt x="3775524" y="1149085"/>
                  <a:pt x="3775524" y="1143956"/>
                </a:cubicBezTo>
                <a:cubicBezTo>
                  <a:pt x="3778088" y="1143956"/>
                  <a:pt x="3780653" y="1143956"/>
                  <a:pt x="3780653" y="1146521"/>
                </a:cubicBezTo>
                <a:cubicBezTo>
                  <a:pt x="3783218" y="1146521"/>
                  <a:pt x="3783218" y="1143956"/>
                  <a:pt x="3783218" y="1141391"/>
                </a:cubicBezTo>
                <a:close/>
                <a:moveTo>
                  <a:pt x="3650806" y="1137865"/>
                </a:moveTo>
                <a:cubicBezTo>
                  <a:pt x="3653050" y="1138185"/>
                  <a:pt x="3654973" y="1140109"/>
                  <a:pt x="3654973" y="1143957"/>
                </a:cubicBezTo>
                <a:cubicBezTo>
                  <a:pt x="3649843" y="1143957"/>
                  <a:pt x="3649843" y="1141392"/>
                  <a:pt x="3644714" y="1141392"/>
                </a:cubicBezTo>
                <a:cubicBezTo>
                  <a:pt x="3645997" y="1138827"/>
                  <a:pt x="3648562" y="1137544"/>
                  <a:pt x="3650806" y="1137865"/>
                </a:cubicBezTo>
                <a:close/>
                <a:moveTo>
                  <a:pt x="3657539" y="1123437"/>
                </a:moveTo>
                <a:cubicBezTo>
                  <a:pt x="3667798" y="1120872"/>
                  <a:pt x="3667798" y="1126003"/>
                  <a:pt x="3667798" y="1133698"/>
                </a:cubicBezTo>
                <a:cubicBezTo>
                  <a:pt x="3662668" y="1131133"/>
                  <a:pt x="3660104" y="1128568"/>
                  <a:pt x="3657539" y="1123437"/>
                </a:cubicBezTo>
                <a:close/>
                <a:moveTo>
                  <a:pt x="5981331" y="1118333"/>
                </a:moveTo>
                <a:cubicBezTo>
                  <a:pt x="5999286" y="1120898"/>
                  <a:pt x="5981331" y="1133723"/>
                  <a:pt x="5981331" y="1146548"/>
                </a:cubicBezTo>
                <a:cubicBezTo>
                  <a:pt x="5971071" y="1146548"/>
                  <a:pt x="5973636" y="1136288"/>
                  <a:pt x="5973636" y="1123463"/>
                </a:cubicBezTo>
                <a:cubicBezTo>
                  <a:pt x="5978765" y="1126027"/>
                  <a:pt x="5981331" y="1123463"/>
                  <a:pt x="5981331" y="1118333"/>
                </a:cubicBezTo>
                <a:close/>
                <a:moveTo>
                  <a:pt x="3782257" y="1117022"/>
                </a:moveTo>
                <a:cubicBezTo>
                  <a:pt x="3784501" y="1117663"/>
                  <a:pt x="3787066" y="1119587"/>
                  <a:pt x="3788349" y="1120869"/>
                </a:cubicBezTo>
                <a:cubicBezTo>
                  <a:pt x="3785783" y="1123434"/>
                  <a:pt x="3785783" y="1120869"/>
                  <a:pt x="3778089" y="1120869"/>
                </a:cubicBezTo>
                <a:cubicBezTo>
                  <a:pt x="3778089" y="1117022"/>
                  <a:pt x="3780013" y="1116380"/>
                  <a:pt x="3782257" y="1117022"/>
                </a:cubicBezTo>
                <a:close/>
                <a:moveTo>
                  <a:pt x="6366066" y="1115768"/>
                </a:moveTo>
                <a:cubicBezTo>
                  <a:pt x="6366066" y="1115768"/>
                  <a:pt x="6368630" y="1115768"/>
                  <a:pt x="6371195" y="1115768"/>
                </a:cubicBezTo>
                <a:cubicBezTo>
                  <a:pt x="6371195" y="1115768"/>
                  <a:pt x="6371195" y="1118333"/>
                  <a:pt x="6371195" y="1120899"/>
                </a:cubicBezTo>
                <a:cubicBezTo>
                  <a:pt x="6368630" y="1120899"/>
                  <a:pt x="6368630" y="1120899"/>
                  <a:pt x="6366066" y="1120899"/>
                </a:cubicBezTo>
                <a:cubicBezTo>
                  <a:pt x="6366066" y="1118333"/>
                  <a:pt x="6366066" y="1118333"/>
                  <a:pt x="6366066" y="1115768"/>
                </a:cubicBezTo>
                <a:close/>
                <a:moveTo>
                  <a:pt x="2923979" y="1115728"/>
                </a:moveTo>
                <a:lnTo>
                  <a:pt x="3016156" y="1184271"/>
                </a:lnTo>
                <a:lnTo>
                  <a:pt x="3016315" y="1184980"/>
                </a:lnTo>
                <a:cubicBezTo>
                  <a:pt x="2999643" y="1172156"/>
                  <a:pt x="2982972" y="1160613"/>
                  <a:pt x="2966299" y="1148751"/>
                </a:cubicBezTo>
                <a:lnTo>
                  <a:pt x="2924075" y="1116540"/>
                </a:lnTo>
                <a:close/>
                <a:moveTo>
                  <a:pt x="2915643" y="1107391"/>
                </a:moveTo>
                <a:lnTo>
                  <a:pt x="2916284" y="1108033"/>
                </a:lnTo>
                <a:lnTo>
                  <a:pt x="2916695" y="1110911"/>
                </a:lnTo>
                <a:lnTo>
                  <a:pt x="2916284" y="1110598"/>
                </a:lnTo>
                <a:close/>
                <a:moveTo>
                  <a:pt x="4451373" y="1106149"/>
                </a:moveTo>
                <a:cubicBezTo>
                  <a:pt x="4453296" y="1106149"/>
                  <a:pt x="4455220" y="1106790"/>
                  <a:pt x="4455220" y="1108073"/>
                </a:cubicBezTo>
                <a:cubicBezTo>
                  <a:pt x="4457785" y="1113203"/>
                  <a:pt x="4442395" y="1113203"/>
                  <a:pt x="4447525" y="1108073"/>
                </a:cubicBezTo>
                <a:cubicBezTo>
                  <a:pt x="4447525" y="1106790"/>
                  <a:pt x="4449449" y="1106149"/>
                  <a:pt x="4451373" y="1106149"/>
                </a:cubicBezTo>
                <a:close/>
                <a:moveTo>
                  <a:pt x="5001542" y="1100379"/>
                </a:moveTo>
                <a:cubicBezTo>
                  <a:pt x="5006672" y="1100379"/>
                  <a:pt x="5004107" y="1113204"/>
                  <a:pt x="4998978" y="1108073"/>
                </a:cubicBezTo>
                <a:cubicBezTo>
                  <a:pt x="4998978" y="1108073"/>
                  <a:pt x="4998978" y="1105509"/>
                  <a:pt x="4998978" y="1102944"/>
                </a:cubicBezTo>
                <a:cubicBezTo>
                  <a:pt x="5001542" y="1102944"/>
                  <a:pt x="5001542" y="1102944"/>
                  <a:pt x="5001542" y="1100379"/>
                </a:cubicBezTo>
                <a:close/>
                <a:moveTo>
                  <a:pt x="5096444" y="1097796"/>
                </a:moveTo>
                <a:cubicBezTo>
                  <a:pt x="5109268" y="1102926"/>
                  <a:pt x="5101573" y="1113186"/>
                  <a:pt x="5096444" y="1097796"/>
                </a:cubicBezTo>
                <a:close/>
                <a:moveTo>
                  <a:pt x="3624195" y="1097788"/>
                </a:moveTo>
                <a:cubicBezTo>
                  <a:pt x="3634455" y="1097788"/>
                  <a:pt x="3639585" y="1100353"/>
                  <a:pt x="3637020" y="1108047"/>
                </a:cubicBezTo>
                <a:cubicBezTo>
                  <a:pt x="3634455" y="1113177"/>
                  <a:pt x="3629325" y="1110612"/>
                  <a:pt x="3626760" y="1113177"/>
                </a:cubicBezTo>
                <a:cubicBezTo>
                  <a:pt x="3621631" y="1108047"/>
                  <a:pt x="3621631" y="1102918"/>
                  <a:pt x="3624195" y="1097788"/>
                </a:cubicBezTo>
                <a:close/>
                <a:moveTo>
                  <a:pt x="3637019" y="1090094"/>
                </a:moveTo>
                <a:cubicBezTo>
                  <a:pt x="3644714" y="1090094"/>
                  <a:pt x="3647279" y="1097788"/>
                  <a:pt x="3652409" y="1100353"/>
                </a:cubicBezTo>
                <a:cubicBezTo>
                  <a:pt x="3647279" y="1105484"/>
                  <a:pt x="3634454" y="1100353"/>
                  <a:pt x="3637019" y="1090094"/>
                </a:cubicBezTo>
                <a:close/>
                <a:moveTo>
                  <a:pt x="5369044" y="1089799"/>
                </a:moveTo>
                <a:cubicBezTo>
                  <a:pt x="5368803" y="1092203"/>
                  <a:pt x="5366398" y="1106151"/>
                  <a:pt x="5368322" y="1092685"/>
                </a:cubicBezTo>
                <a:cubicBezTo>
                  <a:pt x="5368963" y="1089478"/>
                  <a:pt x="5369124" y="1088997"/>
                  <a:pt x="5369044" y="1089799"/>
                </a:cubicBezTo>
                <a:close/>
                <a:moveTo>
                  <a:pt x="3803737" y="1087529"/>
                </a:moveTo>
                <a:cubicBezTo>
                  <a:pt x="3808867" y="1087529"/>
                  <a:pt x="3808867" y="1092659"/>
                  <a:pt x="3813997" y="1092659"/>
                </a:cubicBezTo>
                <a:cubicBezTo>
                  <a:pt x="3811432" y="1097788"/>
                  <a:pt x="3808867" y="1102918"/>
                  <a:pt x="3803737" y="1102918"/>
                </a:cubicBezTo>
                <a:cubicBezTo>
                  <a:pt x="3798607" y="1100353"/>
                  <a:pt x="3796042" y="1090094"/>
                  <a:pt x="3803737" y="1087529"/>
                </a:cubicBezTo>
                <a:close/>
                <a:moveTo>
                  <a:pt x="5478613" y="1082424"/>
                </a:moveTo>
                <a:cubicBezTo>
                  <a:pt x="5483742" y="1079859"/>
                  <a:pt x="5483742" y="1084989"/>
                  <a:pt x="5483742" y="1087554"/>
                </a:cubicBezTo>
                <a:cubicBezTo>
                  <a:pt x="5481178" y="1087554"/>
                  <a:pt x="5481178" y="1087554"/>
                  <a:pt x="5481178" y="1090119"/>
                </a:cubicBezTo>
                <a:cubicBezTo>
                  <a:pt x="5478613" y="1090119"/>
                  <a:pt x="5478613" y="1084989"/>
                  <a:pt x="5478613" y="1082424"/>
                </a:cubicBezTo>
                <a:close/>
                <a:moveTo>
                  <a:pt x="3647280" y="1077269"/>
                </a:moveTo>
                <a:cubicBezTo>
                  <a:pt x="3647280" y="1079834"/>
                  <a:pt x="3647280" y="1082399"/>
                  <a:pt x="3649844" y="1082399"/>
                </a:cubicBezTo>
                <a:cubicBezTo>
                  <a:pt x="3647280" y="1087529"/>
                  <a:pt x="3637020" y="1087529"/>
                  <a:pt x="3637020" y="1079834"/>
                </a:cubicBezTo>
                <a:cubicBezTo>
                  <a:pt x="3639585" y="1077269"/>
                  <a:pt x="3642149" y="1077269"/>
                  <a:pt x="3647280" y="1077269"/>
                </a:cubicBezTo>
                <a:close/>
                <a:moveTo>
                  <a:pt x="3257416" y="1077255"/>
                </a:moveTo>
                <a:cubicBezTo>
                  <a:pt x="3259980" y="1095209"/>
                  <a:pt x="3259980" y="1115728"/>
                  <a:pt x="3259980" y="1133682"/>
                </a:cubicBezTo>
                <a:lnTo>
                  <a:pt x="3255827" y="1081769"/>
                </a:lnTo>
                <a:close/>
                <a:moveTo>
                  <a:pt x="6384020" y="1049079"/>
                </a:moveTo>
                <a:cubicBezTo>
                  <a:pt x="6384020" y="1049079"/>
                  <a:pt x="6386584" y="1049079"/>
                  <a:pt x="6389149" y="1049079"/>
                </a:cubicBezTo>
                <a:cubicBezTo>
                  <a:pt x="6389149" y="1049079"/>
                  <a:pt x="6389149" y="1051645"/>
                  <a:pt x="6389149" y="1054210"/>
                </a:cubicBezTo>
                <a:cubicBezTo>
                  <a:pt x="6389149" y="1054210"/>
                  <a:pt x="6386584" y="1054210"/>
                  <a:pt x="6384020" y="1054210"/>
                </a:cubicBezTo>
                <a:cubicBezTo>
                  <a:pt x="6384020" y="1051645"/>
                  <a:pt x="6384020" y="1051645"/>
                  <a:pt x="6384020" y="1049079"/>
                </a:cubicBezTo>
                <a:close/>
                <a:moveTo>
                  <a:pt x="4683496" y="1046490"/>
                </a:moveTo>
                <a:cubicBezTo>
                  <a:pt x="4691191" y="1051619"/>
                  <a:pt x="4711710" y="1056749"/>
                  <a:pt x="4709145" y="1074703"/>
                </a:cubicBezTo>
                <a:cubicBezTo>
                  <a:pt x="4706580" y="1087528"/>
                  <a:pt x="4693755" y="1090093"/>
                  <a:pt x="4678366" y="1097789"/>
                </a:cubicBezTo>
                <a:cubicBezTo>
                  <a:pt x="4675801" y="1095223"/>
                  <a:pt x="4673236" y="1090093"/>
                  <a:pt x="4668106" y="1090093"/>
                </a:cubicBezTo>
                <a:cubicBezTo>
                  <a:pt x="4668106" y="1079833"/>
                  <a:pt x="4673236" y="1077267"/>
                  <a:pt x="4665541" y="1069573"/>
                </a:cubicBezTo>
                <a:cubicBezTo>
                  <a:pt x="4673236" y="1067009"/>
                  <a:pt x="4668106" y="1064444"/>
                  <a:pt x="4670671" y="1056749"/>
                </a:cubicBezTo>
                <a:cubicBezTo>
                  <a:pt x="4678366" y="1056749"/>
                  <a:pt x="4675801" y="1054183"/>
                  <a:pt x="4683496" y="1046490"/>
                </a:cubicBezTo>
                <a:close/>
                <a:moveTo>
                  <a:pt x="3726790" y="1038796"/>
                </a:moveTo>
                <a:cubicBezTo>
                  <a:pt x="3726790" y="1038796"/>
                  <a:pt x="3726790" y="1041361"/>
                  <a:pt x="3726790" y="1046490"/>
                </a:cubicBezTo>
                <a:cubicBezTo>
                  <a:pt x="3721660" y="1046490"/>
                  <a:pt x="3719095" y="1043926"/>
                  <a:pt x="3716531" y="1043926"/>
                </a:cubicBezTo>
                <a:cubicBezTo>
                  <a:pt x="3719095" y="1041361"/>
                  <a:pt x="3721660" y="1038796"/>
                  <a:pt x="3726790" y="1038796"/>
                </a:cubicBezTo>
                <a:close/>
                <a:moveTo>
                  <a:pt x="3831631" y="1021804"/>
                </a:moveTo>
                <a:cubicBezTo>
                  <a:pt x="3834516" y="1021483"/>
                  <a:pt x="3838363" y="1022125"/>
                  <a:pt x="3842211" y="1023406"/>
                </a:cubicBezTo>
                <a:cubicBezTo>
                  <a:pt x="3839646" y="1025972"/>
                  <a:pt x="3837081" y="1028536"/>
                  <a:pt x="3837081" y="1033667"/>
                </a:cubicBezTo>
                <a:cubicBezTo>
                  <a:pt x="3831951" y="1033667"/>
                  <a:pt x="3829386" y="1028536"/>
                  <a:pt x="3826822" y="1025972"/>
                </a:cubicBezTo>
                <a:cubicBezTo>
                  <a:pt x="3826822" y="1023407"/>
                  <a:pt x="3828745" y="1022125"/>
                  <a:pt x="3831631" y="1021804"/>
                </a:cubicBezTo>
                <a:close/>
                <a:moveTo>
                  <a:pt x="3755005" y="1018277"/>
                </a:moveTo>
                <a:cubicBezTo>
                  <a:pt x="3757569" y="1025972"/>
                  <a:pt x="3752439" y="1028537"/>
                  <a:pt x="3744745" y="1028537"/>
                </a:cubicBezTo>
                <a:cubicBezTo>
                  <a:pt x="3744745" y="1020843"/>
                  <a:pt x="3749875" y="1018277"/>
                  <a:pt x="3755005" y="1018277"/>
                </a:cubicBezTo>
                <a:close/>
                <a:moveTo>
                  <a:pt x="2693139" y="1013173"/>
                </a:moveTo>
                <a:cubicBezTo>
                  <a:pt x="2685444" y="1033692"/>
                  <a:pt x="2685444" y="1056777"/>
                  <a:pt x="2675185" y="1074731"/>
                </a:cubicBezTo>
                <a:cubicBezTo>
                  <a:pt x="2662360" y="1064472"/>
                  <a:pt x="2654665" y="1110641"/>
                  <a:pt x="2639276" y="1120901"/>
                </a:cubicBezTo>
                <a:cubicBezTo>
                  <a:pt x="2639276" y="1126032"/>
                  <a:pt x="2644406" y="1120901"/>
                  <a:pt x="2644406" y="1118336"/>
                </a:cubicBezTo>
                <a:cubicBezTo>
                  <a:pt x="2636711" y="1149116"/>
                  <a:pt x="2605932" y="1187590"/>
                  <a:pt x="2587978" y="1226064"/>
                </a:cubicBezTo>
                <a:cubicBezTo>
                  <a:pt x="2544374" y="1226064"/>
                  <a:pt x="2552069" y="1192720"/>
                  <a:pt x="2549505" y="1161941"/>
                </a:cubicBezTo>
                <a:cubicBezTo>
                  <a:pt x="2559764" y="1156811"/>
                  <a:pt x="2564893" y="1146552"/>
                  <a:pt x="2582848" y="1149116"/>
                </a:cubicBezTo>
                <a:cubicBezTo>
                  <a:pt x="2618757" y="1123466"/>
                  <a:pt x="2634147" y="1064472"/>
                  <a:pt x="2659795" y="1028562"/>
                </a:cubicBezTo>
                <a:cubicBezTo>
                  <a:pt x="2667490" y="1020867"/>
                  <a:pt x="2680314" y="1008043"/>
                  <a:pt x="2693139" y="1013173"/>
                </a:cubicBezTo>
                <a:close/>
                <a:moveTo>
                  <a:pt x="4411616" y="1008017"/>
                </a:moveTo>
                <a:cubicBezTo>
                  <a:pt x="4411616" y="1013148"/>
                  <a:pt x="4411616" y="1015712"/>
                  <a:pt x="4411616" y="1018277"/>
                </a:cubicBezTo>
                <a:cubicBezTo>
                  <a:pt x="4403922" y="1020842"/>
                  <a:pt x="4403922" y="1008017"/>
                  <a:pt x="4411616" y="1008017"/>
                </a:cubicBezTo>
                <a:close/>
                <a:moveTo>
                  <a:pt x="5646172" y="1000105"/>
                </a:moveTo>
                <a:cubicBezTo>
                  <a:pt x="5649178" y="1002750"/>
                  <a:pt x="5645330" y="1011887"/>
                  <a:pt x="5653025" y="1008040"/>
                </a:cubicBezTo>
                <a:cubicBezTo>
                  <a:pt x="5650460" y="1013170"/>
                  <a:pt x="5653025" y="1025995"/>
                  <a:pt x="5645330" y="1031125"/>
                </a:cubicBezTo>
                <a:cubicBezTo>
                  <a:pt x="5642765" y="1031125"/>
                  <a:pt x="5637635" y="1028560"/>
                  <a:pt x="5632506" y="1025995"/>
                </a:cubicBezTo>
                <a:cubicBezTo>
                  <a:pt x="5635071" y="1018301"/>
                  <a:pt x="5635071" y="1005476"/>
                  <a:pt x="5640200" y="1000345"/>
                </a:cubicBezTo>
                <a:cubicBezTo>
                  <a:pt x="5643406" y="999063"/>
                  <a:pt x="5645170" y="999223"/>
                  <a:pt x="5646172" y="1000105"/>
                </a:cubicBezTo>
                <a:close/>
                <a:moveTo>
                  <a:pt x="3698577" y="997757"/>
                </a:moveTo>
                <a:cubicBezTo>
                  <a:pt x="3703706" y="997757"/>
                  <a:pt x="3703706" y="1000323"/>
                  <a:pt x="3703706" y="1002888"/>
                </a:cubicBezTo>
                <a:cubicBezTo>
                  <a:pt x="3698577" y="1005452"/>
                  <a:pt x="3698577" y="1002888"/>
                  <a:pt x="3698577" y="997757"/>
                </a:cubicBezTo>
                <a:close/>
                <a:moveTo>
                  <a:pt x="3241403" y="989826"/>
                </a:moveTo>
                <a:lnTo>
                  <a:pt x="3242346" y="993255"/>
                </a:lnTo>
                <a:lnTo>
                  <a:pt x="3244828" y="1008466"/>
                </a:lnTo>
                <a:close/>
                <a:moveTo>
                  <a:pt x="5306765" y="984940"/>
                </a:moveTo>
                <a:cubicBezTo>
                  <a:pt x="5301635" y="1013154"/>
                  <a:pt x="5299070" y="1008024"/>
                  <a:pt x="5286245" y="1025978"/>
                </a:cubicBezTo>
                <a:cubicBezTo>
                  <a:pt x="5283680" y="1015718"/>
                  <a:pt x="5293940" y="990070"/>
                  <a:pt x="5306765" y="984940"/>
                </a:cubicBezTo>
                <a:close/>
                <a:moveTo>
                  <a:pt x="5637636" y="977245"/>
                </a:moveTo>
                <a:cubicBezTo>
                  <a:pt x="5637636" y="987504"/>
                  <a:pt x="5624812" y="984939"/>
                  <a:pt x="5622247" y="995199"/>
                </a:cubicBezTo>
                <a:cubicBezTo>
                  <a:pt x="5619682" y="992634"/>
                  <a:pt x="5627377" y="974680"/>
                  <a:pt x="5637636" y="977245"/>
                </a:cubicBezTo>
                <a:close/>
                <a:moveTo>
                  <a:pt x="5519651" y="964437"/>
                </a:moveTo>
                <a:cubicBezTo>
                  <a:pt x="5514521" y="969567"/>
                  <a:pt x="5514521" y="979827"/>
                  <a:pt x="5504262" y="974697"/>
                </a:cubicBezTo>
                <a:cubicBezTo>
                  <a:pt x="5504262" y="972131"/>
                  <a:pt x="5504262" y="969567"/>
                  <a:pt x="5504262" y="967002"/>
                </a:cubicBezTo>
                <a:cubicBezTo>
                  <a:pt x="5509391" y="964437"/>
                  <a:pt x="5511956" y="964437"/>
                  <a:pt x="5519651" y="964437"/>
                </a:cubicBezTo>
                <a:close/>
                <a:moveTo>
                  <a:pt x="3629324" y="954150"/>
                </a:moveTo>
                <a:cubicBezTo>
                  <a:pt x="3629324" y="956719"/>
                  <a:pt x="3629324" y="959283"/>
                  <a:pt x="3631890" y="959283"/>
                </a:cubicBezTo>
                <a:cubicBezTo>
                  <a:pt x="3626760" y="969544"/>
                  <a:pt x="3616500" y="954150"/>
                  <a:pt x="3629324" y="954150"/>
                </a:cubicBezTo>
                <a:close/>
                <a:moveTo>
                  <a:pt x="3095827" y="954139"/>
                </a:moveTo>
                <a:cubicBezTo>
                  <a:pt x="3098393" y="1010568"/>
                  <a:pt x="3093262" y="1072124"/>
                  <a:pt x="3083002" y="1131117"/>
                </a:cubicBezTo>
                <a:cubicBezTo>
                  <a:pt x="3080437" y="1161896"/>
                  <a:pt x="3075308" y="1195240"/>
                  <a:pt x="3072743" y="1226019"/>
                </a:cubicBezTo>
                <a:cubicBezTo>
                  <a:pt x="3083002" y="1238843"/>
                  <a:pt x="3093262" y="1251667"/>
                  <a:pt x="3100957" y="1267057"/>
                </a:cubicBezTo>
                <a:cubicBezTo>
                  <a:pt x="3121476" y="1228583"/>
                  <a:pt x="3139430" y="1190110"/>
                  <a:pt x="3154819" y="1151637"/>
                </a:cubicBezTo>
                <a:cubicBezTo>
                  <a:pt x="3147125" y="1090079"/>
                  <a:pt x="3129170" y="1036216"/>
                  <a:pt x="3108652" y="984920"/>
                </a:cubicBezTo>
                <a:cubicBezTo>
                  <a:pt x="3103521" y="974660"/>
                  <a:pt x="3100957" y="964399"/>
                  <a:pt x="3095827" y="954139"/>
                </a:cubicBezTo>
                <a:close/>
                <a:moveTo>
                  <a:pt x="5178520" y="951603"/>
                </a:moveTo>
                <a:cubicBezTo>
                  <a:pt x="5178520" y="959305"/>
                  <a:pt x="5173391" y="959305"/>
                  <a:pt x="5173391" y="967001"/>
                </a:cubicBezTo>
                <a:cubicBezTo>
                  <a:pt x="5168261" y="967001"/>
                  <a:pt x="5173391" y="951603"/>
                  <a:pt x="5178520" y="951603"/>
                </a:cubicBezTo>
                <a:close/>
                <a:moveTo>
                  <a:pt x="3678058" y="951585"/>
                </a:moveTo>
                <a:cubicBezTo>
                  <a:pt x="3680623" y="959284"/>
                  <a:pt x="3678058" y="964414"/>
                  <a:pt x="3667798" y="961849"/>
                </a:cubicBezTo>
                <a:cubicBezTo>
                  <a:pt x="3665233" y="959284"/>
                  <a:pt x="3667798" y="949020"/>
                  <a:pt x="3678058" y="951585"/>
                </a:cubicBezTo>
                <a:close/>
                <a:moveTo>
                  <a:pt x="3088132" y="938749"/>
                </a:moveTo>
                <a:cubicBezTo>
                  <a:pt x="3090697" y="982355"/>
                  <a:pt x="3090697" y="1025957"/>
                  <a:pt x="3085567" y="1069559"/>
                </a:cubicBezTo>
                <a:cubicBezTo>
                  <a:pt x="3090697" y="1025957"/>
                  <a:pt x="3093262" y="984920"/>
                  <a:pt x="3090697" y="943879"/>
                </a:cubicBezTo>
                <a:cubicBezTo>
                  <a:pt x="3090697" y="943879"/>
                  <a:pt x="3088132" y="941314"/>
                  <a:pt x="3088132" y="938749"/>
                </a:cubicBezTo>
                <a:close/>
                <a:moveTo>
                  <a:pt x="6381455" y="936854"/>
                </a:moveTo>
                <a:cubicBezTo>
                  <a:pt x="6382738" y="936854"/>
                  <a:pt x="6384020" y="937496"/>
                  <a:pt x="6384020" y="938778"/>
                </a:cubicBezTo>
                <a:cubicBezTo>
                  <a:pt x="6384020" y="943908"/>
                  <a:pt x="6381455" y="938778"/>
                  <a:pt x="6378891" y="938778"/>
                </a:cubicBezTo>
                <a:cubicBezTo>
                  <a:pt x="6378891" y="937496"/>
                  <a:pt x="6380173" y="936854"/>
                  <a:pt x="6381455" y="936854"/>
                </a:cubicBezTo>
                <a:close/>
                <a:moveTo>
                  <a:pt x="3226637" y="936185"/>
                </a:moveTo>
                <a:cubicBezTo>
                  <a:pt x="3231766" y="952857"/>
                  <a:pt x="3236896" y="970812"/>
                  <a:pt x="3241385" y="989729"/>
                </a:cubicBezTo>
                <a:lnTo>
                  <a:pt x="3241403" y="989826"/>
                </a:lnTo>
                <a:close/>
                <a:moveTo>
                  <a:pt x="2205810" y="908003"/>
                </a:moveTo>
                <a:cubicBezTo>
                  <a:pt x="2213504" y="905438"/>
                  <a:pt x="2210939" y="910568"/>
                  <a:pt x="2210939" y="915699"/>
                </a:cubicBezTo>
                <a:cubicBezTo>
                  <a:pt x="2208374" y="915699"/>
                  <a:pt x="2205810" y="915699"/>
                  <a:pt x="2203245" y="915699"/>
                </a:cubicBezTo>
                <a:cubicBezTo>
                  <a:pt x="2205810" y="913134"/>
                  <a:pt x="2205810" y="910568"/>
                  <a:pt x="2205810" y="908003"/>
                </a:cubicBezTo>
                <a:close/>
                <a:moveTo>
                  <a:pt x="5862946" y="896297"/>
                </a:moveTo>
                <a:cubicBezTo>
                  <a:pt x="5865110" y="898221"/>
                  <a:pt x="5866553" y="907359"/>
                  <a:pt x="5860782" y="897741"/>
                </a:cubicBezTo>
                <a:cubicBezTo>
                  <a:pt x="5861423" y="895817"/>
                  <a:pt x="5862225" y="895656"/>
                  <a:pt x="5862946" y="896297"/>
                </a:cubicBezTo>
                <a:close/>
                <a:moveTo>
                  <a:pt x="5193910" y="887482"/>
                </a:moveTo>
                <a:cubicBezTo>
                  <a:pt x="5201604" y="887482"/>
                  <a:pt x="5204170" y="890047"/>
                  <a:pt x="5201604" y="895176"/>
                </a:cubicBezTo>
                <a:cubicBezTo>
                  <a:pt x="5199040" y="895176"/>
                  <a:pt x="5196475" y="895176"/>
                  <a:pt x="5193910" y="895176"/>
                </a:cubicBezTo>
                <a:cubicBezTo>
                  <a:pt x="5193910" y="892612"/>
                  <a:pt x="5193910" y="890047"/>
                  <a:pt x="5193910" y="887482"/>
                </a:cubicBezTo>
                <a:close/>
                <a:moveTo>
                  <a:pt x="2228894" y="882353"/>
                </a:moveTo>
                <a:cubicBezTo>
                  <a:pt x="2226329" y="887483"/>
                  <a:pt x="2226329" y="895177"/>
                  <a:pt x="2228894" y="902872"/>
                </a:cubicBezTo>
                <a:cubicBezTo>
                  <a:pt x="2218634" y="905437"/>
                  <a:pt x="2223764" y="895177"/>
                  <a:pt x="2218634" y="892612"/>
                </a:cubicBezTo>
                <a:cubicBezTo>
                  <a:pt x="2213504" y="895177"/>
                  <a:pt x="2221200" y="897742"/>
                  <a:pt x="2216069" y="905437"/>
                </a:cubicBezTo>
                <a:cubicBezTo>
                  <a:pt x="2205810" y="908002"/>
                  <a:pt x="2210939" y="897742"/>
                  <a:pt x="2203245" y="900307"/>
                </a:cubicBezTo>
                <a:cubicBezTo>
                  <a:pt x="2203245" y="895177"/>
                  <a:pt x="2203245" y="890047"/>
                  <a:pt x="2205810" y="887483"/>
                </a:cubicBezTo>
                <a:cubicBezTo>
                  <a:pt x="2210939" y="887483"/>
                  <a:pt x="2205810" y="895177"/>
                  <a:pt x="2208374" y="900307"/>
                </a:cubicBezTo>
                <a:cubicBezTo>
                  <a:pt x="2210939" y="890047"/>
                  <a:pt x="2218634" y="884918"/>
                  <a:pt x="2228894" y="882353"/>
                </a:cubicBezTo>
                <a:close/>
                <a:moveTo>
                  <a:pt x="4893817" y="882031"/>
                </a:moveTo>
                <a:cubicBezTo>
                  <a:pt x="4895741" y="881070"/>
                  <a:pt x="4897665" y="883635"/>
                  <a:pt x="4893817" y="892612"/>
                </a:cubicBezTo>
                <a:cubicBezTo>
                  <a:pt x="4889970" y="887482"/>
                  <a:pt x="4891893" y="882993"/>
                  <a:pt x="4893817" y="882031"/>
                </a:cubicBezTo>
                <a:close/>
                <a:moveTo>
                  <a:pt x="2408436" y="879789"/>
                </a:moveTo>
                <a:cubicBezTo>
                  <a:pt x="2411002" y="882355"/>
                  <a:pt x="2411002" y="884920"/>
                  <a:pt x="2413565" y="884920"/>
                </a:cubicBezTo>
                <a:cubicBezTo>
                  <a:pt x="2413565" y="887484"/>
                  <a:pt x="2413565" y="887484"/>
                  <a:pt x="2411002" y="887484"/>
                </a:cubicBezTo>
                <a:cubicBezTo>
                  <a:pt x="2408436" y="887484"/>
                  <a:pt x="2408436" y="887484"/>
                  <a:pt x="2405871" y="887484"/>
                </a:cubicBezTo>
                <a:cubicBezTo>
                  <a:pt x="2405871" y="882355"/>
                  <a:pt x="2408436" y="882355"/>
                  <a:pt x="2408436" y="879789"/>
                </a:cubicBezTo>
                <a:close/>
                <a:moveTo>
                  <a:pt x="5287328" y="879106"/>
                </a:moveTo>
                <a:cubicBezTo>
                  <a:pt x="5287689" y="880910"/>
                  <a:pt x="5286246" y="893895"/>
                  <a:pt x="5286246" y="882352"/>
                </a:cubicBezTo>
                <a:cubicBezTo>
                  <a:pt x="5286887" y="879146"/>
                  <a:pt x="5287208" y="878505"/>
                  <a:pt x="5287328" y="879106"/>
                </a:cubicBezTo>
                <a:close/>
                <a:moveTo>
                  <a:pt x="4906642" y="874658"/>
                </a:moveTo>
                <a:cubicBezTo>
                  <a:pt x="4909207" y="890047"/>
                  <a:pt x="4891253" y="879788"/>
                  <a:pt x="4906642" y="874658"/>
                </a:cubicBezTo>
                <a:close/>
                <a:moveTo>
                  <a:pt x="2093595" y="856385"/>
                </a:moveTo>
                <a:cubicBezTo>
                  <a:pt x="2097442" y="856705"/>
                  <a:pt x="2100648" y="859270"/>
                  <a:pt x="2098083" y="864400"/>
                </a:cubicBezTo>
                <a:cubicBezTo>
                  <a:pt x="2092953" y="864400"/>
                  <a:pt x="2087824" y="864400"/>
                  <a:pt x="2085259" y="861836"/>
                </a:cubicBezTo>
                <a:cubicBezTo>
                  <a:pt x="2085259" y="857988"/>
                  <a:pt x="2089748" y="856065"/>
                  <a:pt x="2093595" y="856385"/>
                </a:cubicBezTo>
                <a:close/>
                <a:moveTo>
                  <a:pt x="2657230" y="849011"/>
                </a:moveTo>
                <a:cubicBezTo>
                  <a:pt x="2667490" y="846446"/>
                  <a:pt x="2672619" y="851576"/>
                  <a:pt x="2672619" y="859270"/>
                </a:cubicBezTo>
                <a:cubicBezTo>
                  <a:pt x="2659795" y="861835"/>
                  <a:pt x="2654665" y="856706"/>
                  <a:pt x="2657230" y="849011"/>
                </a:cubicBezTo>
                <a:close/>
                <a:moveTo>
                  <a:pt x="2646970" y="846446"/>
                </a:moveTo>
                <a:cubicBezTo>
                  <a:pt x="2649535" y="849012"/>
                  <a:pt x="2649535" y="854141"/>
                  <a:pt x="2652100" y="859271"/>
                </a:cubicBezTo>
                <a:cubicBezTo>
                  <a:pt x="2646970" y="859271"/>
                  <a:pt x="2646970" y="856706"/>
                  <a:pt x="2641841" y="856706"/>
                </a:cubicBezTo>
                <a:cubicBezTo>
                  <a:pt x="2641841" y="854141"/>
                  <a:pt x="2644406" y="851577"/>
                  <a:pt x="2646970" y="846446"/>
                </a:cubicBezTo>
                <a:close/>
                <a:moveTo>
                  <a:pt x="2659796" y="836187"/>
                </a:moveTo>
                <a:cubicBezTo>
                  <a:pt x="2667490" y="833622"/>
                  <a:pt x="2670055" y="838752"/>
                  <a:pt x="2667490" y="846446"/>
                </a:cubicBezTo>
                <a:cubicBezTo>
                  <a:pt x="2664926" y="846446"/>
                  <a:pt x="2659796" y="846446"/>
                  <a:pt x="2657231" y="846446"/>
                </a:cubicBezTo>
                <a:cubicBezTo>
                  <a:pt x="2657231" y="841317"/>
                  <a:pt x="2659796" y="838752"/>
                  <a:pt x="2659796" y="836187"/>
                </a:cubicBezTo>
                <a:close/>
                <a:moveTo>
                  <a:pt x="3075661" y="832780"/>
                </a:moveTo>
                <a:lnTo>
                  <a:pt x="3077873" y="841284"/>
                </a:lnTo>
                <a:lnTo>
                  <a:pt x="3079035" y="858709"/>
                </a:lnTo>
                <a:close/>
                <a:moveTo>
                  <a:pt x="4555251" y="825925"/>
                </a:moveTo>
                <a:cubicBezTo>
                  <a:pt x="4557816" y="828490"/>
                  <a:pt x="4560381" y="833619"/>
                  <a:pt x="4560381" y="838749"/>
                </a:cubicBezTo>
                <a:cubicBezTo>
                  <a:pt x="4552686" y="841314"/>
                  <a:pt x="4555251" y="831054"/>
                  <a:pt x="4555251" y="825925"/>
                </a:cubicBezTo>
                <a:close/>
                <a:moveTo>
                  <a:pt x="4414182" y="825925"/>
                </a:moveTo>
                <a:cubicBezTo>
                  <a:pt x="4419311" y="828490"/>
                  <a:pt x="4419311" y="831054"/>
                  <a:pt x="4419311" y="838749"/>
                </a:cubicBezTo>
                <a:cubicBezTo>
                  <a:pt x="4416747" y="836184"/>
                  <a:pt x="4414182" y="831054"/>
                  <a:pt x="4414182" y="825925"/>
                </a:cubicBezTo>
                <a:close/>
                <a:moveTo>
                  <a:pt x="2613627" y="823362"/>
                </a:moveTo>
                <a:cubicBezTo>
                  <a:pt x="2626452" y="820797"/>
                  <a:pt x="2623886" y="846446"/>
                  <a:pt x="2611062" y="843881"/>
                </a:cubicBezTo>
                <a:cubicBezTo>
                  <a:pt x="2611062" y="836187"/>
                  <a:pt x="2613627" y="831057"/>
                  <a:pt x="2613627" y="823362"/>
                </a:cubicBezTo>
                <a:close/>
                <a:moveTo>
                  <a:pt x="5570949" y="823360"/>
                </a:moveTo>
                <a:cubicBezTo>
                  <a:pt x="5568384" y="833619"/>
                  <a:pt x="5560689" y="833619"/>
                  <a:pt x="5558125" y="843879"/>
                </a:cubicBezTo>
                <a:cubicBezTo>
                  <a:pt x="5552995" y="838749"/>
                  <a:pt x="5560689" y="823360"/>
                  <a:pt x="5570949" y="823360"/>
                </a:cubicBezTo>
                <a:close/>
                <a:moveTo>
                  <a:pt x="6548173" y="820795"/>
                </a:moveTo>
                <a:cubicBezTo>
                  <a:pt x="6548173" y="820795"/>
                  <a:pt x="6550738" y="820795"/>
                  <a:pt x="6553302" y="820795"/>
                </a:cubicBezTo>
                <a:cubicBezTo>
                  <a:pt x="6553302" y="820795"/>
                  <a:pt x="6553302" y="823361"/>
                  <a:pt x="6553302" y="825926"/>
                </a:cubicBezTo>
                <a:cubicBezTo>
                  <a:pt x="6553302" y="825926"/>
                  <a:pt x="6550738" y="825926"/>
                  <a:pt x="6548173" y="825926"/>
                </a:cubicBezTo>
                <a:cubicBezTo>
                  <a:pt x="6548173" y="823361"/>
                  <a:pt x="6548173" y="823361"/>
                  <a:pt x="6548173" y="820795"/>
                </a:cubicBezTo>
                <a:close/>
                <a:moveTo>
                  <a:pt x="4473254" y="815691"/>
                </a:moveTo>
                <a:cubicBezTo>
                  <a:pt x="4473174" y="815651"/>
                  <a:pt x="4474457" y="816292"/>
                  <a:pt x="4478304" y="818216"/>
                </a:cubicBezTo>
                <a:cubicBezTo>
                  <a:pt x="4485999" y="822063"/>
                  <a:pt x="4473494" y="815812"/>
                  <a:pt x="4473254" y="815691"/>
                </a:cubicBezTo>
                <a:close/>
                <a:moveTo>
                  <a:pt x="4482633" y="805085"/>
                </a:moveTo>
                <a:cubicBezTo>
                  <a:pt x="4485518" y="806048"/>
                  <a:pt x="4484076" y="815666"/>
                  <a:pt x="4478305" y="807971"/>
                </a:cubicBezTo>
                <a:cubicBezTo>
                  <a:pt x="4480229" y="805406"/>
                  <a:pt x="4481671" y="804765"/>
                  <a:pt x="4482633" y="805085"/>
                </a:cubicBezTo>
                <a:close/>
                <a:moveTo>
                  <a:pt x="4398632" y="799915"/>
                </a:moveTo>
                <a:cubicBezTo>
                  <a:pt x="4404403" y="802680"/>
                  <a:pt x="4411617" y="813742"/>
                  <a:pt x="4411617" y="823360"/>
                </a:cubicBezTo>
                <a:cubicBezTo>
                  <a:pt x="4401357" y="820795"/>
                  <a:pt x="4401357" y="805405"/>
                  <a:pt x="4393663" y="800275"/>
                </a:cubicBezTo>
                <a:cubicBezTo>
                  <a:pt x="4394945" y="798993"/>
                  <a:pt x="4396708" y="798993"/>
                  <a:pt x="4398632" y="799915"/>
                </a:cubicBezTo>
                <a:close/>
                <a:moveTo>
                  <a:pt x="2621322" y="797713"/>
                </a:moveTo>
                <a:cubicBezTo>
                  <a:pt x="2631581" y="795148"/>
                  <a:pt x="2626452" y="807973"/>
                  <a:pt x="2621322" y="810537"/>
                </a:cubicBezTo>
                <a:cubicBezTo>
                  <a:pt x="2629016" y="813102"/>
                  <a:pt x="2636711" y="815667"/>
                  <a:pt x="2652100" y="823362"/>
                </a:cubicBezTo>
                <a:cubicBezTo>
                  <a:pt x="2644406" y="831057"/>
                  <a:pt x="2652100" y="843881"/>
                  <a:pt x="2634147" y="843881"/>
                </a:cubicBezTo>
                <a:cubicBezTo>
                  <a:pt x="2634147" y="838751"/>
                  <a:pt x="2634147" y="836186"/>
                  <a:pt x="2629016" y="836186"/>
                </a:cubicBezTo>
                <a:cubicBezTo>
                  <a:pt x="2626452" y="828492"/>
                  <a:pt x="2634147" y="831057"/>
                  <a:pt x="2634147" y="825927"/>
                </a:cubicBezTo>
                <a:cubicBezTo>
                  <a:pt x="2629016" y="825927"/>
                  <a:pt x="2626452" y="828492"/>
                  <a:pt x="2626452" y="831057"/>
                </a:cubicBezTo>
                <a:cubicBezTo>
                  <a:pt x="2621322" y="828492"/>
                  <a:pt x="2626452" y="815667"/>
                  <a:pt x="2616192" y="818232"/>
                </a:cubicBezTo>
                <a:cubicBezTo>
                  <a:pt x="2613627" y="807973"/>
                  <a:pt x="2623886" y="807973"/>
                  <a:pt x="2621322" y="797713"/>
                </a:cubicBezTo>
                <a:close/>
                <a:moveTo>
                  <a:pt x="5599163" y="792582"/>
                </a:moveTo>
                <a:cubicBezTo>
                  <a:pt x="5601728" y="795147"/>
                  <a:pt x="5601728" y="800276"/>
                  <a:pt x="5601728" y="805406"/>
                </a:cubicBezTo>
                <a:cubicBezTo>
                  <a:pt x="5591468" y="805406"/>
                  <a:pt x="5591468" y="818231"/>
                  <a:pt x="5583773" y="820796"/>
                </a:cubicBezTo>
                <a:cubicBezTo>
                  <a:pt x="5581208" y="815666"/>
                  <a:pt x="5591468" y="797711"/>
                  <a:pt x="5599163" y="792582"/>
                </a:cubicBezTo>
                <a:close/>
                <a:moveTo>
                  <a:pt x="2531550" y="790017"/>
                </a:moveTo>
                <a:cubicBezTo>
                  <a:pt x="2523855" y="805407"/>
                  <a:pt x="2531550" y="792582"/>
                  <a:pt x="2534115" y="802842"/>
                </a:cubicBezTo>
                <a:cubicBezTo>
                  <a:pt x="2526420" y="802842"/>
                  <a:pt x="2523855" y="802842"/>
                  <a:pt x="2523855" y="810537"/>
                </a:cubicBezTo>
                <a:cubicBezTo>
                  <a:pt x="2518726" y="805407"/>
                  <a:pt x="2526420" y="790017"/>
                  <a:pt x="2531550" y="790017"/>
                </a:cubicBezTo>
                <a:close/>
                <a:moveTo>
                  <a:pt x="2372528" y="764371"/>
                </a:moveTo>
                <a:cubicBezTo>
                  <a:pt x="2377657" y="764371"/>
                  <a:pt x="2375092" y="769501"/>
                  <a:pt x="2375092" y="772065"/>
                </a:cubicBezTo>
                <a:cubicBezTo>
                  <a:pt x="2369964" y="772065"/>
                  <a:pt x="2369964" y="769501"/>
                  <a:pt x="2369964" y="766936"/>
                </a:cubicBezTo>
                <a:cubicBezTo>
                  <a:pt x="2372528" y="766936"/>
                  <a:pt x="2372528" y="766936"/>
                  <a:pt x="2372528" y="764371"/>
                </a:cubicBezTo>
                <a:close/>
                <a:moveTo>
                  <a:pt x="4929726" y="756673"/>
                </a:moveTo>
                <a:cubicBezTo>
                  <a:pt x="4934855" y="756673"/>
                  <a:pt x="4934855" y="764367"/>
                  <a:pt x="4932290" y="769497"/>
                </a:cubicBezTo>
                <a:cubicBezTo>
                  <a:pt x="4929726" y="766932"/>
                  <a:pt x="4929726" y="761802"/>
                  <a:pt x="4929726" y="756673"/>
                </a:cubicBezTo>
                <a:close/>
                <a:moveTo>
                  <a:pt x="4360319" y="751528"/>
                </a:moveTo>
                <a:cubicBezTo>
                  <a:pt x="4373143" y="748964"/>
                  <a:pt x="4388533" y="784873"/>
                  <a:pt x="4388533" y="795133"/>
                </a:cubicBezTo>
                <a:cubicBezTo>
                  <a:pt x="4375708" y="784873"/>
                  <a:pt x="4375708" y="761789"/>
                  <a:pt x="4360319" y="751528"/>
                </a:cubicBezTo>
                <a:close/>
                <a:moveTo>
                  <a:pt x="2762391" y="741254"/>
                </a:moveTo>
                <a:cubicBezTo>
                  <a:pt x="2767520" y="797680"/>
                  <a:pt x="2780345" y="851543"/>
                  <a:pt x="2795734" y="900276"/>
                </a:cubicBezTo>
                <a:cubicBezTo>
                  <a:pt x="2790604" y="864368"/>
                  <a:pt x="2785475" y="828459"/>
                  <a:pt x="2777780" y="795117"/>
                </a:cubicBezTo>
                <a:cubicBezTo>
                  <a:pt x="2772650" y="777161"/>
                  <a:pt x="2767520" y="759208"/>
                  <a:pt x="2762391" y="741254"/>
                </a:cubicBezTo>
                <a:close/>
                <a:moveTo>
                  <a:pt x="5447834" y="731025"/>
                </a:moveTo>
                <a:cubicBezTo>
                  <a:pt x="5460659" y="733590"/>
                  <a:pt x="5450399" y="738719"/>
                  <a:pt x="5452964" y="751544"/>
                </a:cubicBezTo>
                <a:cubicBezTo>
                  <a:pt x="5445269" y="751544"/>
                  <a:pt x="5442704" y="756674"/>
                  <a:pt x="5435010" y="759238"/>
                </a:cubicBezTo>
                <a:cubicBezTo>
                  <a:pt x="5440139" y="748979"/>
                  <a:pt x="5442704" y="738719"/>
                  <a:pt x="5447834" y="731025"/>
                </a:cubicBezTo>
                <a:close/>
                <a:moveTo>
                  <a:pt x="4378274" y="731010"/>
                </a:moveTo>
                <a:cubicBezTo>
                  <a:pt x="4398793" y="746400"/>
                  <a:pt x="4401358" y="774614"/>
                  <a:pt x="4414182" y="795133"/>
                </a:cubicBezTo>
                <a:cubicBezTo>
                  <a:pt x="4398793" y="787438"/>
                  <a:pt x="4388533" y="751530"/>
                  <a:pt x="4378274" y="731010"/>
                </a:cubicBezTo>
                <a:close/>
                <a:moveTo>
                  <a:pt x="5150307" y="728460"/>
                </a:moveTo>
                <a:cubicBezTo>
                  <a:pt x="5155436" y="731025"/>
                  <a:pt x="5158001" y="736154"/>
                  <a:pt x="5155436" y="746414"/>
                </a:cubicBezTo>
                <a:cubicBezTo>
                  <a:pt x="5152872" y="741284"/>
                  <a:pt x="5150307" y="736154"/>
                  <a:pt x="5150307" y="728460"/>
                </a:cubicBezTo>
                <a:close/>
                <a:moveTo>
                  <a:pt x="5519650" y="723330"/>
                </a:moveTo>
                <a:cubicBezTo>
                  <a:pt x="5545300" y="736154"/>
                  <a:pt x="5568384" y="774628"/>
                  <a:pt x="5565818" y="820796"/>
                </a:cubicBezTo>
                <a:cubicBezTo>
                  <a:pt x="5527345" y="802841"/>
                  <a:pt x="5532475" y="756673"/>
                  <a:pt x="5519650" y="723330"/>
                </a:cubicBezTo>
                <a:close/>
                <a:moveTo>
                  <a:pt x="4406488" y="702792"/>
                </a:moveTo>
                <a:cubicBezTo>
                  <a:pt x="4424442" y="718181"/>
                  <a:pt x="4444961" y="728441"/>
                  <a:pt x="4455221" y="754090"/>
                </a:cubicBezTo>
                <a:cubicBezTo>
                  <a:pt x="4465480" y="743830"/>
                  <a:pt x="4444961" y="738700"/>
                  <a:pt x="4447526" y="725876"/>
                </a:cubicBezTo>
                <a:cubicBezTo>
                  <a:pt x="4468045" y="733570"/>
                  <a:pt x="4475740" y="754090"/>
                  <a:pt x="4491129" y="766914"/>
                </a:cubicBezTo>
                <a:cubicBezTo>
                  <a:pt x="4491129" y="774609"/>
                  <a:pt x="4491129" y="782303"/>
                  <a:pt x="4485999" y="784868"/>
                </a:cubicBezTo>
                <a:cubicBezTo>
                  <a:pt x="4485999" y="789998"/>
                  <a:pt x="4496259" y="779738"/>
                  <a:pt x="4493694" y="792563"/>
                </a:cubicBezTo>
                <a:cubicBezTo>
                  <a:pt x="4489847" y="791280"/>
                  <a:pt x="4487923" y="791280"/>
                  <a:pt x="4485679" y="791280"/>
                </a:cubicBezTo>
                <a:lnTo>
                  <a:pt x="4477656" y="790245"/>
                </a:lnTo>
                <a:lnTo>
                  <a:pt x="4475341" y="787467"/>
                </a:lnTo>
                <a:lnTo>
                  <a:pt x="4473816" y="777815"/>
                </a:lnTo>
                <a:cubicBezTo>
                  <a:pt x="4473175" y="773967"/>
                  <a:pt x="4471893" y="770761"/>
                  <a:pt x="4468045" y="769479"/>
                </a:cubicBezTo>
                <a:cubicBezTo>
                  <a:pt x="4465480" y="774608"/>
                  <a:pt x="4468687" y="779738"/>
                  <a:pt x="4473175" y="784868"/>
                </a:cubicBezTo>
                <a:lnTo>
                  <a:pt x="4475341" y="787467"/>
                </a:lnTo>
                <a:lnTo>
                  <a:pt x="4475740" y="789998"/>
                </a:lnTo>
                <a:lnTo>
                  <a:pt x="4477656" y="790245"/>
                </a:lnTo>
                <a:lnTo>
                  <a:pt x="4485999" y="800258"/>
                </a:lnTo>
                <a:cubicBezTo>
                  <a:pt x="4473175" y="810517"/>
                  <a:pt x="4473175" y="787433"/>
                  <a:pt x="4462915" y="787433"/>
                </a:cubicBezTo>
                <a:cubicBezTo>
                  <a:pt x="4457785" y="797693"/>
                  <a:pt x="4473175" y="813082"/>
                  <a:pt x="4465480" y="831036"/>
                </a:cubicBezTo>
                <a:cubicBezTo>
                  <a:pt x="4452656" y="823342"/>
                  <a:pt x="4455221" y="797693"/>
                  <a:pt x="4439831" y="792563"/>
                </a:cubicBezTo>
                <a:cubicBezTo>
                  <a:pt x="4444961" y="787433"/>
                  <a:pt x="4439831" y="769479"/>
                  <a:pt x="4432137" y="764349"/>
                </a:cubicBezTo>
                <a:cubicBezTo>
                  <a:pt x="4427007" y="774609"/>
                  <a:pt x="4442396" y="789998"/>
                  <a:pt x="4432137" y="805387"/>
                </a:cubicBezTo>
                <a:cubicBezTo>
                  <a:pt x="4411617" y="777174"/>
                  <a:pt x="4388532" y="748960"/>
                  <a:pt x="4380838" y="713051"/>
                </a:cubicBezTo>
                <a:cubicBezTo>
                  <a:pt x="4393662" y="713051"/>
                  <a:pt x="4393662" y="728441"/>
                  <a:pt x="4401358" y="731006"/>
                </a:cubicBezTo>
                <a:cubicBezTo>
                  <a:pt x="4409053" y="725876"/>
                  <a:pt x="4398793" y="718181"/>
                  <a:pt x="4393662" y="718181"/>
                </a:cubicBezTo>
                <a:cubicBezTo>
                  <a:pt x="4403923" y="713051"/>
                  <a:pt x="4414182" y="720746"/>
                  <a:pt x="4406488" y="702792"/>
                </a:cubicBezTo>
                <a:close/>
                <a:moveTo>
                  <a:pt x="3016315" y="656612"/>
                </a:moveTo>
                <a:cubicBezTo>
                  <a:pt x="3030422" y="684826"/>
                  <a:pt x="3042605" y="714322"/>
                  <a:pt x="3052865" y="745101"/>
                </a:cubicBezTo>
                <a:lnTo>
                  <a:pt x="3071411" y="816435"/>
                </a:lnTo>
                <a:lnTo>
                  <a:pt x="3072743" y="825894"/>
                </a:lnTo>
                <a:cubicBezTo>
                  <a:pt x="3065048" y="795116"/>
                  <a:pt x="3056072" y="765620"/>
                  <a:pt x="3046132" y="737406"/>
                </a:cubicBezTo>
                <a:lnTo>
                  <a:pt x="3019398" y="670701"/>
                </a:lnTo>
                <a:close/>
                <a:moveTo>
                  <a:pt x="2884224" y="644463"/>
                </a:moveTo>
                <a:cubicBezTo>
                  <a:pt x="2885506" y="645104"/>
                  <a:pt x="2886788" y="646387"/>
                  <a:pt x="2888071" y="646387"/>
                </a:cubicBezTo>
                <a:cubicBezTo>
                  <a:pt x="2888071" y="651516"/>
                  <a:pt x="2885506" y="656646"/>
                  <a:pt x="2877812" y="656646"/>
                </a:cubicBezTo>
                <a:cubicBezTo>
                  <a:pt x="2875246" y="651516"/>
                  <a:pt x="2888071" y="648951"/>
                  <a:pt x="2880376" y="646387"/>
                </a:cubicBezTo>
                <a:cubicBezTo>
                  <a:pt x="2881659" y="643822"/>
                  <a:pt x="2882941" y="643822"/>
                  <a:pt x="2884224" y="644463"/>
                </a:cubicBezTo>
                <a:close/>
                <a:moveTo>
                  <a:pt x="2754696" y="628398"/>
                </a:moveTo>
                <a:cubicBezTo>
                  <a:pt x="2782911" y="672002"/>
                  <a:pt x="2811124" y="720735"/>
                  <a:pt x="2831643" y="774597"/>
                </a:cubicBezTo>
                <a:cubicBezTo>
                  <a:pt x="2870116" y="869497"/>
                  <a:pt x="2898330" y="979790"/>
                  <a:pt x="2916284" y="1097773"/>
                </a:cubicBezTo>
                <a:lnTo>
                  <a:pt x="2913207" y="1095209"/>
                </a:lnTo>
                <a:lnTo>
                  <a:pt x="2881018" y="934261"/>
                </a:lnTo>
                <a:cubicBezTo>
                  <a:pt x="2866270" y="878475"/>
                  <a:pt x="2848314" y="825894"/>
                  <a:pt x="2826513" y="777161"/>
                </a:cubicBezTo>
                <a:cubicBezTo>
                  <a:pt x="2814971" y="750230"/>
                  <a:pt x="2802146" y="724581"/>
                  <a:pt x="2788681" y="700215"/>
                </a:cubicBezTo>
                <a:lnTo>
                  <a:pt x="2755847" y="645660"/>
                </a:lnTo>
                <a:close/>
                <a:moveTo>
                  <a:pt x="3003492" y="623269"/>
                </a:moveTo>
                <a:cubicBezTo>
                  <a:pt x="3006055" y="651483"/>
                  <a:pt x="3008620" y="679696"/>
                  <a:pt x="3006055" y="710475"/>
                </a:cubicBezTo>
                <a:cubicBezTo>
                  <a:pt x="3003492" y="754078"/>
                  <a:pt x="2993231" y="797680"/>
                  <a:pt x="2988101" y="841284"/>
                </a:cubicBezTo>
                <a:cubicBezTo>
                  <a:pt x="2980406" y="884887"/>
                  <a:pt x="2980406" y="925925"/>
                  <a:pt x="2985536" y="964399"/>
                </a:cubicBezTo>
                <a:cubicBezTo>
                  <a:pt x="2993231" y="1041346"/>
                  <a:pt x="3024010" y="1097773"/>
                  <a:pt x="3031704" y="1174721"/>
                </a:cubicBezTo>
                <a:cubicBezTo>
                  <a:pt x="3031704" y="1177287"/>
                  <a:pt x="3031704" y="1182416"/>
                  <a:pt x="3031704" y="1184980"/>
                </a:cubicBezTo>
                <a:cubicBezTo>
                  <a:pt x="3041964" y="1192675"/>
                  <a:pt x="3052224" y="1200370"/>
                  <a:pt x="3059918" y="1210629"/>
                </a:cubicBezTo>
                <a:cubicBezTo>
                  <a:pt x="3062483" y="1200370"/>
                  <a:pt x="3065048" y="1190110"/>
                  <a:pt x="3067614" y="1179850"/>
                </a:cubicBezTo>
                <a:cubicBezTo>
                  <a:pt x="3077873" y="1090079"/>
                  <a:pt x="3083002" y="1002874"/>
                  <a:pt x="3080437" y="918230"/>
                </a:cubicBezTo>
                <a:cubicBezTo>
                  <a:pt x="3059918" y="864368"/>
                  <a:pt x="3039399" y="807940"/>
                  <a:pt x="3026575" y="746384"/>
                </a:cubicBezTo>
                <a:cubicBezTo>
                  <a:pt x="3016315" y="710475"/>
                  <a:pt x="3011185" y="669437"/>
                  <a:pt x="3006055" y="628398"/>
                </a:cubicBezTo>
                <a:cubicBezTo>
                  <a:pt x="3006055" y="625834"/>
                  <a:pt x="3003492" y="625834"/>
                  <a:pt x="3003492" y="623269"/>
                </a:cubicBezTo>
                <a:close/>
                <a:moveTo>
                  <a:pt x="2900895" y="618172"/>
                </a:moveTo>
                <a:cubicBezTo>
                  <a:pt x="2911156" y="618172"/>
                  <a:pt x="2900895" y="636127"/>
                  <a:pt x="2895766" y="636127"/>
                </a:cubicBezTo>
                <a:cubicBezTo>
                  <a:pt x="2895766" y="628432"/>
                  <a:pt x="2903460" y="628432"/>
                  <a:pt x="2900895" y="618172"/>
                </a:cubicBezTo>
                <a:close/>
                <a:moveTo>
                  <a:pt x="2747105" y="616528"/>
                </a:moveTo>
                <a:lnTo>
                  <a:pt x="2752131" y="623269"/>
                </a:lnTo>
                <a:lnTo>
                  <a:pt x="2752724" y="640472"/>
                </a:lnTo>
                <a:lnTo>
                  <a:pt x="2747001" y="630963"/>
                </a:lnTo>
                <a:lnTo>
                  <a:pt x="2747001" y="628398"/>
                </a:lnTo>
                <a:close/>
                <a:moveTo>
                  <a:pt x="2913719" y="589959"/>
                </a:moveTo>
                <a:cubicBezTo>
                  <a:pt x="2926544" y="592524"/>
                  <a:pt x="2913719" y="613043"/>
                  <a:pt x="2906025" y="613043"/>
                </a:cubicBezTo>
                <a:cubicBezTo>
                  <a:pt x="2906025" y="605348"/>
                  <a:pt x="2913719" y="600218"/>
                  <a:pt x="2913719" y="589959"/>
                </a:cubicBezTo>
                <a:close/>
                <a:moveTo>
                  <a:pt x="3769754" y="576174"/>
                </a:moveTo>
                <a:cubicBezTo>
                  <a:pt x="3772960" y="576494"/>
                  <a:pt x="3775525" y="578418"/>
                  <a:pt x="3772959" y="582266"/>
                </a:cubicBezTo>
                <a:cubicBezTo>
                  <a:pt x="3767829" y="582266"/>
                  <a:pt x="3767829" y="579701"/>
                  <a:pt x="3762700" y="579701"/>
                </a:cubicBezTo>
                <a:cubicBezTo>
                  <a:pt x="3762700" y="577135"/>
                  <a:pt x="3766548" y="575853"/>
                  <a:pt x="3769754" y="576174"/>
                </a:cubicBezTo>
                <a:close/>
                <a:moveTo>
                  <a:pt x="3752439" y="569440"/>
                </a:moveTo>
                <a:cubicBezTo>
                  <a:pt x="3760134" y="572005"/>
                  <a:pt x="3757569" y="587394"/>
                  <a:pt x="3770394" y="584829"/>
                </a:cubicBezTo>
                <a:cubicBezTo>
                  <a:pt x="3765264" y="597655"/>
                  <a:pt x="3755004" y="574570"/>
                  <a:pt x="3752439" y="582264"/>
                </a:cubicBezTo>
                <a:cubicBezTo>
                  <a:pt x="3749875" y="582264"/>
                  <a:pt x="3749875" y="579699"/>
                  <a:pt x="3752439" y="579699"/>
                </a:cubicBezTo>
                <a:cubicBezTo>
                  <a:pt x="3752439" y="574570"/>
                  <a:pt x="3749875" y="574570"/>
                  <a:pt x="3747310" y="574570"/>
                </a:cubicBezTo>
                <a:cubicBezTo>
                  <a:pt x="3747310" y="572005"/>
                  <a:pt x="3752439" y="572005"/>
                  <a:pt x="3752439" y="569440"/>
                </a:cubicBezTo>
                <a:close/>
                <a:moveTo>
                  <a:pt x="3024010" y="569406"/>
                </a:moveTo>
                <a:cubicBezTo>
                  <a:pt x="3038117" y="614291"/>
                  <a:pt x="3050300" y="661742"/>
                  <a:pt x="3059918" y="711757"/>
                </a:cubicBezTo>
                <a:lnTo>
                  <a:pt x="3075661" y="832780"/>
                </a:lnTo>
                <a:lnTo>
                  <a:pt x="3071411" y="816435"/>
                </a:lnTo>
                <a:lnTo>
                  <a:pt x="3054147" y="693803"/>
                </a:lnTo>
                <a:cubicBezTo>
                  <a:pt x="3045811" y="650841"/>
                  <a:pt x="3035552" y="609162"/>
                  <a:pt x="3024010" y="569406"/>
                </a:cubicBezTo>
                <a:close/>
                <a:moveTo>
                  <a:pt x="2941933" y="541226"/>
                </a:moveTo>
                <a:cubicBezTo>
                  <a:pt x="2939368" y="559180"/>
                  <a:pt x="2936804" y="577135"/>
                  <a:pt x="2923979" y="592525"/>
                </a:cubicBezTo>
                <a:cubicBezTo>
                  <a:pt x="2916284" y="577135"/>
                  <a:pt x="2934239" y="561745"/>
                  <a:pt x="2929109" y="543791"/>
                </a:cubicBezTo>
                <a:cubicBezTo>
                  <a:pt x="2934239" y="543791"/>
                  <a:pt x="2934239" y="538661"/>
                  <a:pt x="2941933" y="541226"/>
                </a:cubicBezTo>
                <a:close/>
                <a:moveTo>
                  <a:pt x="3721661" y="538663"/>
                </a:moveTo>
                <a:cubicBezTo>
                  <a:pt x="3724226" y="538663"/>
                  <a:pt x="3724226" y="538663"/>
                  <a:pt x="3726790" y="538663"/>
                </a:cubicBezTo>
                <a:cubicBezTo>
                  <a:pt x="3729356" y="546357"/>
                  <a:pt x="3724226" y="543792"/>
                  <a:pt x="3719096" y="543792"/>
                </a:cubicBezTo>
                <a:cubicBezTo>
                  <a:pt x="3719096" y="541228"/>
                  <a:pt x="3721661" y="541228"/>
                  <a:pt x="3721661" y="538663"/>
                </a:cubicBezTo>
                <a:close/>
                <a:moveTo>
                  <a:pt x="2667490" y="520673"/>
                </a:moveTo>
                <a:cubicBezTo>
                  <a:pt x="2682879" y="536062"/>
                  <a:pt x="2697627" y="552093"/>
                  <a:pt x="2711734" y="569085"/>
                </a:cubicBezTo>
                <a:lnTo>
                  <a:pt x="2747001" y="616388"/>
                </a:lnTo>
                <a:lnTo>
                  <a:pt x="2747001" y="628398"/>
                </a:lnTo>
                <a:cubicBezTo>
                  <a:pt x="2734176" y="609161"/>
                  <a:pt x="2720711" y="591207"/>
                  <a:pt x="2706604" y="574535"/>
                </a:cubicBezTo>
                <a:lnTo>
                  <a:pt x="2685069" y="552064"/>
                </a:lnTo>
                <a:close/>
                <a:moveTo>
                  <a:pt x="3821692" y="513014"/>
                </a:moveTo>
                <a:cubicBezTo>
                  <a:pt x="3826822" y="515579"/>
                  <a:pt x="3829386" y="528403"/>
                  <a:pt x="3824257" y="533533"/>
                </a:cubicBezTo>
                <a:cubicBezTo>
                  <a:pt x="3813997" y="530968"/>
                  <a:pt x="3821692" y="518143"/>
                  <a:pt x="3821692" y="513014"/>
                </a:cubicBezTo>
                <a:close/>
                <a:moveTo>
                  <a:pt x="3821692" y="438632"/>
                </a:moveTo>
                <a:cubicBezTo>
                  <a:pt x="3829386" y="446326"/>
                  <a:pt x="3829386" y="489931"/>
                  <a:pt x="3821692" y="497625"/>
                </a:cubicBezTo>
                <a:cubicBezTo>
                  <a:pt x="3821692" y="477105"/>
                  <a:pt x="3821692" y="456586"/>
                  <a:pt x="3821692" y="438632"/>
                </a:cubicBezTo>
                <a:close/>
                <a:moveTo>
                  <a:pt x="2754696" y="407818"/>
                </a:moveTo>
                <a:cubicBezTo>
                  <a:pt x="2752131" y="445009"/>
                  <a:pt x="2749566" y="482199"/>
                  <a:pt x="2747964" y="519070"/>
                </a:cubicBezTo>
                <a:lnTo>
                  <a:pt x="2747105" y="616528"/>
                </a:lnTo>
                <a:lnTo>
                  <a:pt x="2747001" y="616388"/>
                </a:lnTo>
                <a:lnTo>
                  <a:pt x="2747001" y="520352"/>
                </a:lnTo>
                <a:cubicBezTo>
                  <a:pt x="2748283" y="482841"/>
                  <a:pt x="2750849" y="445009"/>
                  <a:pt x="2754696" y="407818"/>
                </a:cubicBezTo>
                <a:close/>
                <a:moveTo>
                  <a:pt x="3821691" y="395029"/>
                </a:moveTo>
                <a:cubicBezTo>
                  <a:pt x="3826821" y="392464"/>
                  <a:pt x="3826821" y="397594"/>
                  <a:pt x="3826821" y="402724"/>
                </a:cubicBezTo>
                <a:cubicBezTo>
                  <a:pt x="3824256" y="402724"/>
                  <a:pt x="3821691" y="402724"/>
                  <a:pt x="3819127" y="402724"/>
                </a:cubicBezTo>
                <a:cubicBezTo>
                  <a:pt x="3821691" y="400159"/>
                  <a:pt x="3821691" y="397594"/>
                  <a:pt x="3821691" y="395029"/>
                </a:cubicBezTo>
                <a:close/>
                <a:moveTo>
                  <a:pt x="2729048" y="389900"/>
                </a:moveTo>
                <a:cubicBezTo>
                  <a:pt x="2739307" y="392465"/>
                  <a:pt x="2739307" y="397594"/>
                  <a:pt x="2736742" y="407854"/>
                </a:cubicBezTo>
                <a:cubicBezTo>
                  <a:pt x="2731612" y="407854"/>
                  <a:pt x="2729048" y="402724"/>
                  <a:pt x="2729048" y="407854"/>
                </a:cubicBezTo>
                <a:cubicBezTo>
                  <a:pt x="2723917" y="405289"/>
                  <a:pt x="2726482" y="402724"/>
                  <a:pt x="2731612" y="402724"/>
                </a:cubicBezTo>
                <a:cubicBezTo>
                  <a:pt x="2734177" y="395030"/>
                  <a:pt x="2729048" y="397594"/>
                  <a:pt x="2729048" y="389900"/>
                </a:cubicBezTo>
                <a:close/>
                <a:moveTo>
                  <a:pt x="2729048" y="359122"/>
                </a:moveTo>
                <a:cubicBezTo>
                  <a:pt x="2731613" y="359122"/>
                  <a:pt x="2734177" y="364251"/>
                  <a:pt x="2736742" y="364251"/>
                </a:cubicBezTo>
                <a:cubicBezTo>
                  <a:pt x="2736742" y="366816"/>
                  <a:pt x="2734177" y="366816"/>
                  <a:pt x="2734177" y="366816"/>
                </a:cubicBezTo>
                <a:cubicBezTo>
                  <a:pt x="2731613" y="366816"/>
                  <a:pt x="2731613" y="366816"/>
                  <a:pt x="2729048" y="366816"/>
                </a:cubicBezTo>
                <a:cubicBezTo>
                  <a:pt x="2729048" y="364251"/>
                  <a:pt x="2729048" y="361687"/>
                  <a:pt x="2729048" y="359122"/>
                </a:cubicBezTo>
                <a:close/>
                <a:moveTo>
                  <a:pt x="2839337" y="0"/>
                </a:moveTo>
                <a:cubicBezTo>
                  <a:pt x="2877812" y="61557"/>
                  <a:pt x="2913719" y="128244"/>
                  <a:pt x="2941933" y="205191"/>
                </a:cubicBezTo>
                <a:cubicBezTo>
                  <a:pt x="2970147" y="284703"/>
                  <a:pt x="2985536" y="374474"/>
                  <a:pt x="2995796" y="469375"/>
                </a:cubicBezTo>
                <a:cubicBezTo>
                  <a:pt x="2998361" y="533497"/>
                  <a:pt x="3003492" y="597620"/>
                  <a:pt x="3013751" y="656612"/>
                </a:cubicBezTo>
                <a:lnTo>
                  <a:pt x="3019398" y="670701"/>
                </a:lnTo>
                <a:lnTo>
                  <a:pt x="3034269" y="738689"/>
                </a:lnTo>
                <a:cubicBezTo>
                  <a:pt x="3047094" y="789987"/>
                  <a:pt x="3062483" y="836154"/>
                  <a:pt x="3080437" y="879757"/>
                </a:cubicBezTo>
                <a:lnTo>
                  <a:pt x="3079035" y="858709"/>
                </a:lnTo>
                <a:lnTo>
                  <a:pt x="3080437" y="869497"/>
                </a:lnTo>
                <a:cubicBezTo>
                  <a:pt x="3080437" y="874627"/>
                  <a:pt x="3083002" y="882322"/>
                  <a:pt x="3083002" y="887452"/>
                </a:cubicBezTo>
                <a:cubicBezTo>
                  <a:pt x="3083002" y="897711"/>
                  <a:pt x="3085567" y="905406"/>
                  <a:pt x="3085567" y="913101"/>
                </a:cubicBezTo>
                <a:cubicBezTo>
                  <a:pt x="3093262" y="933620"/>
                  <a:pt x="3103521" y="956706"/>
                  <a:pt x="3111216" y="977225"/>
                </a:cubicBezTo>
                <a:cubicBezTo>
                  <a:pt x="3131736" y="1023392"/>
                  <a:pt x="3149689" y="1074689"/>
                  <a:pt x="3159949" y="1131117"/>
                </a:cubicBezTo>
                <a:cubicBezTo>
                  <a:pt x="3167644" y="1113163"/>
                  <a:pt x="3172774" y="1097773"/>
                  <a:pt x="3177903" y="1082384"/>
                </a:cubicBezTo>
                <a:cubicBezTo>
                  <a:pt x="3193294" y="1031087"/>
                  <a:pt x="3206117" y="977225"/>
                  <a:pt x="3216378" y="923360"/>
                </a:cubicBezTo>
                <a:cubicBezTo>
                  <a:pt x="3180468" y="813070"/>
                  <a:pt x="3124040" y="728428"/>
                  <a:pt x="3070178" y="641223"/>
                </a:cubicBezTo>
                <a:cubicBezTo>
                  <a:pt x="3124040" y="725864"/>
                  <a:pt x="3180468" y="810506"/>
                  <a:pt x="3218942" y="918230"/>
                </a:cubicBezTo>
                <a:cubicBezTo>
                  <a:pt x="3221506" y="900276"/>
                  <a:pt x="3224071" y="882322"/>
                  <a:pt x="3226637" y="864368"/>
                </a:cubicBezTo>
                <a:cubicBezTo>
                  <a:pt x="3242026" y="713040"/>
                  <a:pt x="3226637" y="574536"/>
                  <a:pt x="3206117" y="443726"/>
                </a:cubicBezTo>
                <a:cubicBezTo>
                  <a:pt x="3229201" y="571971"/>
                  <a:pt x="3247155" y="710475"/>
                  <a:pt x="3231766" y="861803"/>
                </a:cubicBezTo>
                <a:cubicBezTo>
                  <a:pt x="3231766" y="884887"/>
                  <a:pt x="3226637" y="905406"/>
                  <a:pt x="3224071" y="928490"/>
                </a:cubicBezTo>
                <a:cubicBezTo>
                  <a:pt x="3224071" y="931055"/>
                  <a:pt x="3226637" y="933620"/>
                  <a:pt x="3226637" y="936185"/>
                </a:cubicBezTo>
                <a:cubicBezTo>
                  <a:pt x="3224071" y="933620"/>
                  <a:pt x="3224071" y="933620"/>
                  <a:pt x="3224071" y="931055"/>
                </a:cubicBezTo>
                <a:cubicBezTo>
                  <a:pt x="3216378" y="982355"/>
                  <a:pt x="3203553" y="1033652"/>
                  <a:pt x="3188163" y="1082384"/>
                </a:cubicBezTo>
                <a:cubicBezTo>
                  <a:pt x="3183033" y="1102904"/>
                  <a:pt x="3175338" y="1123423"/>
                  <a:pt x="3167644" y="1143942"/>
                </a:cubicBezTo>
                <a:cubicBezTo>
                  <a:pt x="3172774" y="1172156"/>
                  <a:pt x="3175338" y="1202934"/>
                  <a:pt x="3172774" y="1233713"/>
                </a:cubicBezTo>
                <a:cubicBezTo>
                  <a:pt x="3175338" y="1323484"/>
                  <a:pt x="3154819" y="1413256"/>
                  <a:pt x="3134300" y="1500462"/>
                </a:cubicBezTo>
                <a:cubicBezTo>
                  <a:pt x="3131736" y="1533807"/>
                  <a:pt x="3129170" y="1567150"/>
                  <a:pt x="3126605" y="1597929"/>
                </a:cubicBezTo>
                <a:cubicBezTo>
                  <a:pt x="3141995" y="1569715"/>
                  <a:pt x="3157384" y="1541501"/>
                  <a:pt x="3170209" y="1513288"/>
                </a:cubicBezTo>
                <a:cubicBezTo>
                  <a:pt x="3170209" y="1508157"/>
                  <a:pt x="3170209" y="1505593"/>
                  <a:pt x="3170209" y="1500462"/>
                </a:cubicBezTo>
                <a:cubicBezTo>
                  <a:pt x="3170209" y="1464554"/>
                  <a:pt x="3165079" y="1426080"/>
                  <a:pt x="3167644" y="1385042"/>
                </a:cubicBezTo>
                <a:cubicBezTo>
                  <a:pt x="3167644" y="1344004"/>
                  <a:pt x="3172774" y="1300400"/>
                  <a:pt x="3183033" y="1259362"/>
                </a:cubicBezTo>
                <a:cubicBezTo>
                  <a:pt x="3193294" y="1218324"/>
                  <a:pt x="3206117" y="1179850"/>
                  <a:pt x="3221506" y="1141377"/>
                </a:cubicBezTo>
                <a:cubicBezTo>
                  <a:pt x="3231766" y="1113163"/>
                  <a:pt x="3242026" y="1082384"/>
                  <a:pt x="3252285" y="1054171"/>
                </a:cubicBezTo>
                <a:lnTo>
                  <a:pt x="3244828" y="1008466"/>
                </a:lnTo>
                <a:lnTo>
                  <a:pt x="3252285" y="1049041"/>
                </a:lnTo>
                <a:cubicBezTo>
                  <a:pt x="3267675" y="1002874"/>
                  <a:pt x="3280499" y="959270"/>
                  <a:pt x="3290758" y="913101"/>
                </a:cubicBezTo>
                <a:cubicBezTo>
                  <a:pt x="3308713" y="833589"/>
                  <a:pt x="3311279" y="751513"/>
                  <a:pt x="3303583" y="679696"/>
                </a:cubicBezTo>
                <a:cubicBezTo>
                  <a:pt x="3288195" y="533497"/>
                  <a:pt x="3236896" y="420642"/>
                  <a:pt x="3190728" y="305222"/>
                </a:cubicBezTo>
                <a:cubicBezTo>
                  <a:pt x="3236896" y="415512"/>
                  <a:pt x="3290758" y="528368"/>
                  <a:pt x="3308713" y="674567"/>
                </a:cubicBezTo>
                <a:cubicBezTo>
                  <a:pt x="3318972" y="748947"/>
                  <a:pt x="3316407" y="831025"/>
                  <a:pt x="3298453" y="913101"/>
                </a:cubicBezTo>
                <a:cubicBezTo>
                  <a:pt x="3288195" y="966964"/>
                  <a:pt x="3272804" y="1018262"/>
                  <a:pt x="3254850" y="1069559"/>
                </a:cubicBezTo>
                <a:lnTo>
                  <a:pt x="3255827" y="1081769"/>
                </a:lnTo>
                <a:lnTo>
                  <a:pt x="3245232" y="1111881"/>
                </a:lnTo>
                <a:cubicBezTo>
                  <a:pt x="3240743" y="1123423"/>
                  <a:pt x="3235613" y="1134965"/>
                  <a:pt x="3229201" y="1146507"/>
                </a:cubicBezTo>
                <a:cubicBezTo>
                  <a:pt x="3200987" y="1220889"/>
                  <a:pt x="3180468" y="1300400"/>
                  <a:pt x="3180468" y="1377347"/>
                </a:cubicBezTo>
                <a:cubicBezTo>
                  <a:pt x="3180468" y="1413256"/>
                  <a:pt x="3183033" y="1444034"/>
                  <a:pt x="3185598" y="1479943"/>
                </a:cubicBezTo>
                <a:cubicBezTo>
                  <a:pt x="3200987" y="1441470"/>
                  <a:pt x="3216378" y="1400431"/>
                  <a:pt x="3229201" y="1359393"/>
                </a:cubicBezTo>
                <a:cubicBezTo>
                  <a:pt x="3252285" y="1285011"/>
                  <a:pt x="3259980" y="1208064"/>
                  <a:pt x="3259980" y="1133682"/>
                </a:cubicBezTo>
                <a:cubicBezTo>
                  <a:pt x="3262545" y="1208064"/>
                  <a:pt x="3252285" y="1287576"/>
                  <a:pt x="3231766" y="1364523"/>
                </a:cubicBezTo>
                <a:cubicBezTo>
                  <a:pt x="3218942" y="1410691"/>
                  <a:pt x="3200987" y="1454294"/>
                  <a:pt x="3183033" y="1495333"/>
                </a:cubicBezTo>
                <a:cubicBezTo>
                  <a:pt x="3185598" y="1533807"/>
                  <a:pt x="3185598" y="1572280"/>
                  <a:pt x="3180468" y="1613318"/>
                </a:cubicBezTo>
                <a:cubicBezTo>
                  <a:pt x="3180468" y="1615883"/>
                  <a:pt x="3180468" y="1618448"/>
                  <a:pt x="3180468" y="1621013"/>
                </a:cubicBezTo>
                <a:cubicBezTo>
                  <a:pt x="3183033" y="1623578"/>
                  <a:pt x="3183033" y="1623578"/>
                  <a:pt x="3183033" y="1628708"/>
                </a:cubicBezTo>
                <a:cubicBezTo>
                  <a:pt x="3183033" y="1628708"/>
                  <a:pt x="3180468" y="1628708"/>
                  <a:pt x="3180468" y="1628708"/>
                </a:cubicBezTo>
                <a:cubicBezTo>
                  <a:pt x="3175338" y="1680005"/>
                  <a:pt x="3165079" y="1733868"/>
                  <a:pt x="3152254" y="1785166"/>
                </a:cubicBezTo>
                <a:cubicBezTo>
                  <a:pt x="3159949" y="1813380"/>
                  <a:pt x="3170209" y="1839029"/>
                  <a:pt x="3172774" y="1874936"/>
                </a:cubicBezTo>
                <a:cubicBezTo>
                  <a:pt x="3175338" y="1890326"/>
                  <a:pt x="3175338" y="1905715"/>
                  <a:pt x="3172774" y="1921104"/>
                </a:cubicBezTo>
                <a:cubicBezTo>
                  <a:pt x="3229201" y="1957013"/>
                  <a:pt x="3285629" y="1995486"/>
                  <a:pt x="3331797" y="2041654"/>
                </a:cubicBezTo>
                <a:cubicBezTo>
                  <a:pt x="3334362" y="2041654"/>
                  <a:pt x="3334362" y="2041654"/>
                  <a:pt x="3336927" y="2041654"/>
                </a:cubicBezTo>
                <a:cubicBezTo>
                  <a:pt x="3342056" y="2033960"/>
                  <a:pt x="3347186" y="2023701"/>
                  <a:pt x="3352317" y="2016006"/>
                </a:cubicBezTo>
                <a:cubicBezTo>
                  <a:pt x="3352317" y="2013442"/>
                  <a:pt x="3349751" y="2013442"/>
                  <a:pt x="3347186" y="2010878"/>
                </a:cubicBezTo>
                <a:cubicBezTo>
                  <a:pt x="3354881" y="2000616"/>
                  <a:pt x="3362576" y="1992921"/>
                  <a:pt x="3372835" y="1985227"/>
                </a:cubicBezTo>
                <a:cubicBezTo>
                  <a:pt x="3352317" y="1969837"/>
                  <a:pt x="3375400" y="1939059"/>
                  <a:pt x="3367705" y="1905715"/>
                </a:cubicBezTo>
                <a:cubicBezTo>
                  <a:pt x="3403614" y="1890326"/>
                  <a:pt x="3444652" y="1880066"/>
                  <a:pt x="3447218" y="1831334"/>
                </a:cubicBezTo>
                <a:cubicBezTo>
                  <a:pt x="3495950" y="1818510"/>
                  <a:pt x="3519034" y="1756952"/>
                  <a:pt x="3557508" y="1751823"/>
                </a:cubicBezTo>
                <a:cubicBezTo>
                  <a:pt x="3549813" y="1738998"/>
                  <a:pt x="3557508" y="1741563"/>
                  <a:pt x="3552378" y="1726174"/>
                </a:cubicBezTo>
                <a:cubicBezTo>
                  <a:pt x="3560072" y="1715914"/>
                  <a:pt x="3608805" y="1685135"/>
                  <a:pt x="3616500" y="1667181"/>
                </a:cubicBezTo>
                <a:cubicBezTo>
                  <a:pt x="3621630" y="1659486"/>
                  <a:pt x="3611370" y="1644097"/>
                  <a:pt x="3616500" y="1636402"/>
                </a:cubicBezTo>
                <a:cubicBezTo>
                  <a:pt x="3624195" y="1621013"/>
                  <a:pt x="3657538" y="1615883"/>
                  <a:pt x="3657538" y="1600494"/>
                </a:cubicBezTo>
                <a:cubicBezTo>
                  <a:pt x="3657538" y="1608189"/>
                  <a:pt x="3626760" y="1546631"/>
                  <a:pt x="3621630" y="1541501"/>
                </a:cubicBezTo>
                <a:cubicBezTo>
                  <a:pt x="3626760" y="1546631"/>
                  <a:pt x="3547248" y="1505593"/>
                  <a:pt x="3557508" y="1505593"/>
                </a:cubicBezTo>
                <a:cubicBezTo>
                  <a:pt x="3547248" y="1505593"/>
                  <a:pt x="3521599" y="1528676"/>
                  <a:pt x="3488255" y="1526112"/>
                </a:cubicBezTo>
                <a:cubicBezTo>
                  <a:pt x="3460042" y="1526112"/>
                  <a:pt x="3442087" y="1500462"/>
                  <a:pt x="3419003" y="1490202"/>
                </a:cubicBezTo>
                <a:cubicBezTo>
                  <a:pt x="3398484" y="1479943"/>
                  <a:pt x="3354881" y="1469683"/>
                  <a:pt x="3367705" y="1420950"/>
                </a:cubicBezTo>
                <a:cubicBezTo>
                  <a:pt x="3383095" y="1372217"/>
                  <a:pt x="3506210" y="1397866"/>
                  <a:pt x="3552378" y="1426080"/>
                </a:cubicBezTo>
                <a:cubicBezTo>
                  <a:pt x="3562637" y="1405561"/>
                  <a:pt x="3590851" y="1387607"/>
                  <a:pt x="3616500" y="1400431"/>
                </a:cubicBezTo>
                <a:cubicBezTo>
                  <a:pt x="3660103" y="1351698"/>
                  <a:pt x="3739615" y="1390172"/>
                  <a:pt x="3767829" y="1431210"/>
                </a:cubicBezTo>
                <a:cubicBezTo>
                  <a:pt x="3757569" y="1528676"/>
                  <a:pt x="3824256" y="1551761"/>
                  <a:pt x="3867859" y="1587669"/>
                </a:cubicBezTo>
                <a:cubicBezTo>
                  <a:pt x="3860165" y="1638967"/>
                  <a:pt x="3852470" y="1674876"/>
                  <a:pt x="3837081" y="1697960"/>
                </a:cubicBezTo>
                <a:cubicBezTo>
                  <a:pt x="3842210" y="1713349"/>
                  <a:pt x="3849905" y="1690265"/>
                  <a:pt x="3857600" y="1703090"/>
                </a:cubicBezTo>
                <a:cubicBezTo>
                  <a:pt x="3844776" y="1777471"/>
                  <a:pt x="3811432" y="1818510"/>
                  <a:pt x="3837081" y="1877501"/>
                </a:cubicBezTo>
                <a:cubicBezTo>
                  <a:pt x="3829386" y="1885196"/>
                  <a:pt x="3824256" y="1892891"/>
                  <a:pt x="3821691" y="1903150"/>
                </a:cubicBezTo>
                <a:cubicBezTo>
                  <a:pt x="3831951" y="1887761"/>
                  <a:pt x="3844776" y="1872371"/>
                  <a:pt x="3855035" y="1856982"/>
                </a:cubicBezTo>
                <a:cubicBezTo>
                  <a:pt x="3860165" y="1833898"/>
                  <a:pt x="3865295" y="1810815"/>
                  <a:pt x="3870424" y="1787730"/>
                </a:cubicBezTo>
                <a:cubicBezTo>
                  <a:pt x="3872989" y="1769777"/>
                  <a:pt x="3878119" y="1751823"/>
                  <a:pt x="3883249" y="1733868"/>
                </a:cubicBezTo>
                <a:cubicBezTo>
                  <a:pt x="3880684" y="1726174"/>
                  <a:pt x="3883249" y="1715914"/>
                  <a:pt x="3888379" y="1708219"/>
                </a:cubicBezTo>
                <a:cubicBezTo>
                  <a:pt x="3888379" y="1708219"/>
                  <a:pt x="3890944" y="1708219"/>
                  <a:pt x="3890944" y="1708219"/>
                </a:cubicBezTo>
                <a:cubicBezTo>
                  <a:pt x="3903768" y="1669746"/>
                  <a:pt x="3919157" y="1631273"/>
                  <a:pt x="3939677" y="1597929"/>
                </a:cubicBezTo>
                <a:cubicBezTo>
                  <a:pt x="3973020" y="1538935"/>
                  <a:pt x="4014058" y="1508157"/>
                  <a:pt x="4052532" y="1479943"/>
                </a:cubicBezTo>
                <a:cubicBezTo>
                  <a:pt x="4078181" y="1461989"/>
                  <a:pt x="4101265" y="1441470"/>
                  <a:pt x="4126914" y="1418385"/>
                </a:cubicBezTo>
                <a:cubicBezTo>
                  <a:pt x="4157692" y="1382477"/>
                  <a:pt x="4188471" y="1346568"/>
                  <a:pt x="4216685" y="1302965"/>
                </a:cubicBezTo>
                <a:cubicBezTo>
                  <a:pt x="4237204" y="1274752"/>
                  <a:pt x="4252594" y="1243973"/>
                  <a:pt x="4267983" y="1210629"/>
                </a:cubicBezTo>
                <a:cubicBezTo>
                  <a:pt x="4275678" y="1190110"/>
                  <a:pt x="4283372" y="1172156"/>
                  <a:pt x="4291067" y="1151637"/>
                </a:cubicBezTo>
                <a:cubicBezTo>
                  <a:pt x="4293632" y="1136247"/>
                  <a:pt x="4298762" y="1123423"/>
                  <a:pt x="4301327" y="1110598"/>
                </a:cubicBezTo>
                <a:cubicBezTo>
                  <a:pt x="4319281" y="1038781"/>
                  <a:pt x="4324411" y="966964"/>
                  <a:pt x="4321846" y="897711"/>
                </a:cubicBezTo>
                <a:cubicBezTo>
                  <a:pt x="4324411" y="964399"/>
                  <a:pt x="4321846" y="1038781"/>
                  <a:pt x="4303891" y="1110598"/>
                </a:cubicBezTo>
                <a:cubicBezTo>
                  <a:pt x="4303891" y="1118293"/>
                  <a:pt x="4301327" y="1125988"/>
                  <a:pt x="4298762" y="1133682"/>
                </a:cubicBezTo>
                <a:cubicBezTo>
                  <a:pt x="4298762" y="1133682"/>
                  <a:pt x="4301327" y="1131117"/>
                  <a:pt x="4301327" y="1128553"/>
                </a:cubicBezTo>
                <a:cubicBezTo>
                  <a:pt x="4396228" y="907971"/>
                  <a:pt x="4537297" y="759208"/>
                  <a:pt x="4665541" y="613009"/>
                </a:cubicBezTo>
                <a:cubicBezTo>
                  <a:pt x="4729664" y="538627"/>
                  <a:pt x="4793786" y="461680"/>
                  <a:pt x="4852779" y="369344"/>
                </a:cubicBezTo>
                <a:cubicBezTo>
                  <a:pt x="4909206" y="277008"/>
                  <a:pt x="4960504" y="169283"/>
                  <a:pt x="4996412" y="53862"/>
                </a:cubicBezTo>
                <a:cubicBezTo>
                  <a:pt x="4960504" y="169283"/>
                  <a:pt x="4911771" y="279573"/>
                  <a:pt x="4852779" y="371909"/>
                </a:cubicBezTo>
                <a:cubicBezTo>
                  <a:pt x="4796351" y="466810"/>
                  <a:pt x="4729664" y="546322"/>
                  <a:pt x="4665541" y="620704"/>
                </a:cubicBezTo>
                <a:cubicBezTo>
                  <a:pt x="4601419" y="697651"/>
                  <a:pt x="4534732" y="769468"/>
                  <a:pt x="4473174" y="854108"/>
                </a:cubicBezTo>
                <a:cubicBezTo>
                  <a:pt x="4411617" y="938749"/>
                  <a:pt x="4350060" y="1031087"/>
                  <a:pt x="4306456" y="1138812"/>
                </a:cubicBezTo>
                <a:cubicBezTo>
                  <a:pt x="4288502" y="1182416"/>
                  <a:pt x="4273113" y="1226019"/>
                  <a:pt x="4260288" y="1272187"/>
                </a:cubicBezTo>
                <a:cubicBezTo>
                  <a:pt x="4301327" y="1220889"/>
                  <a:pt x="4339800" y="1164461"/>
                  <a:pt x="4375708" y="1108033"/>
                </a:cubicBezTo>
                <a:cubicBezTo>
                  <a:pt x="4337235" y="1169591"/>
                  <a:pt x="4298762" y="1228583"/>
                  <a:pt x="4257723" y="1282446"/>
                </a:cubicBezTo>
                <a:cubicBezTo>
                  <a:pt x="4255159" y="1292706"/>
                  <a:pt x="4252594" y="1302965"/>
                  <a:pt x="4250029" y="1315790"/>
                </a:cubicBezTo>
                <a:cubicBezTo>
                  <a:pt x="4234639" y="1374782"/>
                  <a:pt x="4224380" y="1436340"/>
                  <a:pt x="4211555" y="1497898"/>
                </a:cubicBezTo>
                <a:cubicBezTo>
                  <a:pt x="4257723" y="1464554"/>
                  <a:pt x="4303891" y="1433775"/>
                  <a:pt x="4344930" y="1382477"/>
                </a:cubicBezTo>
                <a:cubicBezTo>
                  <a:pt x="4439831" y="1279881"/>
                  <a:pt x="4527037" y="1161896"/>
                  <a:pt x="4611679" y="1036216"/>
                </a:cubicBezTo>
                <a:cubicBezTo>
                  <a:pt x="4527037" y="1164461"/>
                  <a:pt x="4439831" y="1282446"/>
                  <a:pt x="4347494" y="1387607"/>
                </a:cubicBezTo>
                <a:cubicBezTo>
                  <a:pt x="4306456" y="1441470"/>
                  <a:pt x="4257723" y="1472248"/>
                  <a:pt x="4211555" y="1508157"/>
                </a:cubicBezTo>
                <a:cubicBezTo>
                  <a:pt x="4203861" y="1554326"/>
                  <a:pt x="4193601" y="1597929"/>
                  <a:pt x="4183341" y="1641532"/>
                </a:cubicBezTo>
                <a:cubicBezTo>
                  <a:pt x="4198731" y="1623578"/>
                  <a:pt x="4214120" y="1603059"/>
                  <a:pt x="4229510" y="1579975"/>
                </a:cubicBezTo>
                <a:cubicBezTo>
                  <a:pt x="4267983" y="1520981"/>
                  <a:pt x="4306456" y="1456859"/>
                  <a:pt x="4350060" y="1405561"/>
                </a:cubicBezTo>
                <a:cubicBezTo>
                  <a:pt x="4415464" y="1326690"/>
                  <a:pt x="4485197" y="1270904"/>
                  <a:pt x="4556012" y="1227381"/>
                </a:cubicBezTo>
                <a:lnTo>
                  <a:pt x="4617869" y="1192702"/>
                </a:lnTo>
                <a:lnTo>
                  <a:pt x="4616849" y="1191977"/>
                </a:lnTo>
                <a:lnTo>
                  <a:pt x="4618382" y="1192414"/>
                </a:lnTo>
                <a:lnTo>
                  <a:pt x="4627068" y="1187545"/>
                </a:lnTo>
                <a:lnTo>
                  <a:pt x="4618703" y="1192506"/>
                </a:lnTo>
                <a:lnTo>
                  <a:pt x="4619374" y="1192698"/>
                </a:lnTo>
                <a:cubicBezTo>
                  <a:pt x="4624183" y="1196545"/>
                  <a:pt x="4623943" y="1196786"/>
                  <a:pt x="4622305" y="1195854"/>
                </a:cubicBezTo>
                <a:lnTo>
                  <a:pt x="4618099" y="1192865"/>
                </a:lnTo>
                <a:lnTo>
                  <a:pt x="4596387" y="1205742"/>
                </a:lnTo>
                <a:lnTo>
                  <a:pt x="4604625" y="1224438"/>
                </a:lnTo>
                <a:cubicBezTo>
                  <a:pt x="4606549" y="1230530"/>
                  <a:pt x="4607831" y="1237583"/>
                  <a:pt x="4609114" y="1249125"/>
                </a:cubicBezTo>
                <a:cubicBezTo>
                  <a:pt x="4602702" y="1245278"/>
                  <a:pt x="4600778" y="1237583"/>
                  <a:pt x="4599816" y="1229247"/>
                </a:cubicBezTo>
                <a:lnTo>
                  <a:pt x="4596328" y="1205777"/>
                </a:lnTo>
                <a:lnTo>
                  <a:pt x="4556052" y="1229665"/>
                </a:lnTo>
                <a:cubicBezTo>
                  <a:pt x="4485357" y="1275713"/>
                  <a:pt x="4416105" y="1334385"/>
                  <a:pt x="4352625" y="1413256"/>
                </a:cubicBezTo>
                <a:cubicBezTo>
                  <a:pt x="4311586" y="1464554"/>
                  <a:pt x="4273113" y="1528676"/>
                  <a:pt x="4234639" y="1590234"/>
                </a:cubicBezTo>
                <a:cubicBezTo>
                  <a:pt x="4216685" y="1618448"/>
                  <a:pt x="4198731" y="1644097"/>
                  <a:pt x="4178212" y="1667181"/>
                </a:cubicBezTo>
                <a:cubicBezTo>
                  <a:pt x="4162822" y="1726174"/>
                  <a:pt x="4144868" y="1785166"/>
                  <a:pt x="4119219" y="1841593"/>
                </a:cubicBezTo>
                <a:cubicBezTo>
                  <a:pt x="4101265" y="1877501"/>
                  <a:pt x="4080746" y="1910845"/>
                  <a:pt x="4060226" y="1939059"/>
                </a:cubicBezTo>
                <a:cubicBezTo>
                  <a:pt x="4060226" y="1951883"/>
                  <a:pt x="4057662" y="1962143"/>
                  <a:pt x="4055097" y="1974967"/>
                </a:cubicBezTo>
                <a:cubicBezTo>
                  <a:pt x="4083311" y="2036525"/>
                  <a:pt x="4106395" y="2100646"/>
                  <a:pt x="4103830" y="2167332"/>
                </a:cubicBezTo>
                <a:cubicBezTo>
                  <a:pt x="4101265" y="2169897"/>
                  <a:pt x="4098700" y="2172463"/>
                  <a:pt x="4096135" y="2172463"/>
                </a:cubicBezTo>
                <a:cubicBezTo>
                  <a:pt x="4178212" y="2210934"/>
                  <a:pt x="4257723" y="2257108"/>
                  <a:pt x="4332105" y="2313533"/>
                </a:cubicBezTo>
                <a:cubicBezTo>
                  <a:pt x="4352625" y="2282755"/>
                  <a:pt x="4373143" y="2249412"/>
                  <a:pt x="4391098" y="2216066"/>
                </a:cubicBezTo>
                <a:cubicBezTo>
                  <a:pt x="4488564" y="2036525"/>
                  <a:pt x="4578335" y="1844158"/>
                  <a:pt x="4675801" y="1662051"/>
                </a:cubicBezTo>
                <a:cubicBezTo>
                  <a:pt x="4760442" y="1505593"/>
                  <a:pt x="4852779" y="1351698"/>
                  <a:pt x="4957939" y="1246538"/>
                </a:cubicBezTo>
                <a:cubicBezTo>
                  <a:pt x="4955374" y="1246538"/>
                  <a:pt x="4952809" y="1241408"/>
                  <a:pt x="4947680" y="1241408"/>
                </a:cubicBezTo>
                <a:cubicBezTo>
                  <a:pt x="4945115" y="1231148"/>
                  <a:pt x="4952809" y="1231148"/>
                  <a:pt x="4950244" y="1223454"/>
                </a:cubicBezTo>
                <a:cubicBezTo>
                  <a:pt x="4963069" y="1223454"/>
                  <a:pt x="4965634" y="1231148"/>
                  <a:pt x="4963069" y="1241408"/>
                </a:cubicBezTo>
                <a:cubicBezTo>
                  <a:pt x="4968199" y="1236278"/>
                  <a:pt x="4970764" y="1233713"/>
                  <a:pt x="4973329" y="1231148"/>
                </a:cubicBezTo>
                <a:cubicBezTo>
                  <a:pt x="4968199" y="1220889"/>
                  <a:pt x="4975893" y="1218324"/>
                  <a:pt x="4978458" y="1205499"/>
                </a:cubicBezTo>
                <a:cubicBezTo>
                  <a:pt x="4986153" y="1208064"/>
                  <a:pt x="4993848" y="1195240"/>
                  <a:pt x="4993848" y="1200370"/>
                </a:cubicBezTo>
                <a:cubicBezTo>
                  <a:pt x="4998978" y="1200370"/>
                  <a:pt x="4998978" y="1182416"/>
                  <a:pt x="4993848" y="1184980"/>
                </a:cubicBezTo>
                <a:cubicBezTo>
                  <a:pt x="5001542" y="1182416"/>
                  <a:pt x="5006672" y="1179850"/>
                  <a:pt x="5009237" y="1172156"/>
                </a:cubicBezTo>
                <a:cubicBezTo>
                  <a:pt x="5022061" y="1174721"/>
                  <a:pt x="5016932" y="1184980"/>
                  <a:pt x="5019497" y="1190110"/>
                </a:cubicBezTo>
                <a:cubicBezTo>
                  <a:pt x="5142611" y="1092643"/>
                  <a:pt x="5265726" y="1087513"/>
                  <a:pt x="5373452" y="1128553"/>
                </a:cubicBezTo>
                <a:cubicBezTo>
                  <a:pt x="5265726" y="1090079"/>
                  <a:pt x="5142611" y="1102904"/>
                  <a:pt x="5024626" y="1200370"/>
                </a:cubicBezTo>
                <a:cubicBezTo>
                  <a:pt x="5027191" y="1200370"/>
                  <a:pt x="5027191" y="1200370"/>
                  <a:pt x="5029756" y="1200370"/>
                </a:cubicBezTo>
                <a:cubicBezTo>
                  <a:pt x="5029756" y="1208064"/>
                  <a:pt x="5024626" y="1210629"/>
                  <a:pt x="5024626" y="1215759"/>
                </a:cubicBezTo>
                <a:cubicBezTo>
                  <a:pt x="5029756" y="1218324"/>
                  <a:pt x="5029756" y="1213194"/>
                  <a:pt x="5029756" y="1210629"/>
                </a:cubicBezTo>
                <a:cubicBezTo>
                  <a:pt x="5032321" y="1238843"/>
                  <a:pt x="5032321" y="1246538"/>
                  <a:pt x="5024626" y="1277316"/>
                </a:cubicBezTo>
                <a:cubicBezTo>
                  <a:pt x="5019497" y="1282446"/>
                  <a:pt x="5015650" y="1284370"/>
                  <a:pt x="5012443" y="1286614"/>
                </a:cubicBezTo>
                <a:lnTo>
                  <a:pt x="5004124" y="1297813"/>
                </a:lnTo>
                <a:lnTo>
                  <a:pt x="5012122" y="1313567"/>
                </a:lnTo>
                <a:cubicBezTo>
                  <a:pt x="5015008" y="1322224"/>
                  <a:pt x="5015649" y="1332483"/>
                  <a:pt x="5009237" y="1344026"/>
                </a:cubicBezTo>
                <a:cubicBezTo>
                  <a:pt x="5001542" y="1341461"/>
                  <a:pt x="4998978" y="1344026"/>
                  <a:pt x="4991283" y="1338896"/>
                </a:cubicBezTo>
                <a:cubicBezTo>
                  <a:pt x="4993848" y="1326070"/>
                  <a:pt x="4991283" y="1331201"/>
                  <a:pt x="4988718" y="1320941"/>
                </a:cubicBezTo>
                <a:cubicBezTo>
                  <a:pt x="5001542" y="1323505"/>
                  <a:pt x="4993848" y="1308117"/>
                  <a:pt x="5004107" y="1310681"/>
                </a:cubicBezTo>
                <a:cubicBezTo>
                  <a:pt x="5002824" y="1306834"/>
                  <a:pt x="5001542" y="1304269"/>
                  <a:pt x="5000901" y="1301704"/>
                </a:cubicBezTo>
                <a:lnTo>
                  <a:pt x="5001328" y="1295722"/>
                </a:lnTo>
                <a:lnTo>
                  <a:pt x="4995411" y="1291223"/>
                </a:lnTo>
                <a:cubicBezTo>
                  <a:pt x="4990482" y="1282446"/>
                  <a:pt x="4993848" y="1268981"/>
                  <a:pt x="4978458" y="1267057"/>
                </a:cubicBezTo>
                <a:cubicBezTo>
                  <a:pt x="4981023" y="1259362"/>
                  <a:pt x="4978458" y="1254232"/>
                  <a:pt x="4975893" y="1249103"/>
                </a:cubicBezTo>
                <a:cubicBezTo>
                  <a:pt x="4948962" y="1276034"/>
                  <a:pt x="4922993" y="1306172"/>
                  <a:pt x="4897865" y="1338794"/>
                </a:cubicBezTo>
                <a:lnTo>
                  <a:pt x="4829711" y="1436477"/>
                </a:lnTo>
                <a:lnTo>
                  <a:pt x="4834355" y="1449784"/>
                </a:lnTo>
                <a:cubicBezTo>
                  <a:pt x="4836322" y="1472228"/>
                  <a:pt x="4829695" y="1505787"/>
                  <a:pt x="4829695" y="1462023"/>
                </a:cubicBezTo>
                <a:cubicBezTo>
                  <a:pt x="4825206" y="1460741"/>
                  <a:pt x="4822481" y="1458978"/>
                  <a:pt x="4820917" y="1456934"/>
                </a:cubicBezTo>
                <a:lnTo>
                  <a:pt x="4819651" y="1452176"/>
                </a:lnTo>
                <a:lnTo>
                  <a:pt x="4756234" y="1558573"/>
                </a:lnTo>
                <a:cubicBezTo>
                  <a:pt x="4733992" y="1598249"/>
                  <a:pt x="4712350" y="1638967"/>
                  <a:pt x="4691190" y="1680005"/>
                </a:cubicBezTo>
                <a:cubicBezTo>
                  <a:pt x="4596289" y="1862112"/>
                  <a:pt x="4509083" y="2054480"/>
                  <a:pt x="4414182" y="2241718"/>
                </a:cubicBezTo>
                <a:cubicBezTo>
                  <a:pt x="4403922" y="2259670"/>
                  <a:pt x="4396228" y="2277626"/>
                  <a:pt x="4385968" y="2293014"/>
                </a:cubicBezTo>
                <a:cubicBezTo>
                  <a:pt x="4427006" y="2269932"/>
                  <a:pt x="4468045" y="2249412"/>
                  <a:pt x="4506518" y="2226327"/>
                </a:cubicBezTo>
                <a:cubicBezTo>
                  <a:pt x="4514213" y="2221197"/>
                  <a:pt x="4511648" y="2205806"/>
                  <a:pt x="4516778" y="2195544"/>
                </a:cubicBezTo>
                <a:cubicBezTo>
                  <a:pt x="4555251" y="2185285"/>
                  <a:pt x="4570640" y="2151944"/>
                  <a:pt x="4591159" y="2126297"/>
                </a:cubicBezTo>
                <a:cubicBezTo>
                  <a:pt x="4655282" y="2113470"/>
                  <a:pt x="4678366" y="2064738"/>
                  <a:pt x="4706579" y="2016006"/>
                </a:cubicBezTo>
                <a:cubicBezTo>
                  <a:pt x="4786091" y="2016006"/>
                  <a:pt x="4798916" y="2087822"/>
                  <a:pt x="4837389" y="2136555"/>
                </a:cubicBezTo>
                <a:cubicBezTo>
                  <a:pt x="4850214" y="2151944"/>
                  <a:pt x="4868168" y="2154509"/>
                  <a:pt x="4883557" y="2167332"/>
                </a:cubicBezTo>
                <a:cubicBezTo>
                  <a:pt x="4893817" y="2180157"/>
                  <a:pt x="4904077" y="2205806"/>
                  <a:pt x="4919466" y="2226327"/>
                </a:cubicBezTo>
                <a:cubicBezTo>
                  <a:pt x="4942550" y="2257108"/>
                  <a:pt x="4975893" y="2290449"/>
                  <a:pt x="4996412" y="2331486"/>
                </a:cubicBezTo>
                <a:cubicBezTo>
                  <a:pt x="5004107" y="2323792"/>
                  <a:pt x="5009237" y="2313533"/>
                  <a:pt x="5009237" y="2305838"/>
                </a:cubicBezTo>
                <a:cubicBezTo>
                  <a:pt x="5014367" y="2313533"/>
                  <a:pt x="5006672" y="2328922"/>
                  <a:pt x="5001542" y="2339180"/>
                </a:cubicBezTo>
                <a:cubicBezTo>
                  <a:pt x="5019497" y="2377654"/>
                  <a:pt x="5029756" y="2426387"/>
                  <a:pt x="5009237" y="2487945"/>
                </a:cubicBezTo>
                <a:cubicBezTo>
                  <a:pt x="4998978" y="2521288"/>
                  <a:pt x="4970764" y="2539244"/>
                  <a:pt x="4947680" y="2562327"/>
                </a:cubicBezTo>
                <a:cubicBezTo>
                  <a:pt x="4947680" y="2564892"/>
                  <a:pt x="4950244" y="2562327"/>
                  <a:pt x="4952809" y="2562327"/>
                </a:cubicBezTo>
                <a:cubicBezTo>
                  <a:pt x="4957939" y="2572586"/>
                  <a:pt x="4945115" y="2593105"/>
                  <a:pt x="4932290" y="2585411"/>
                </a:cubicBezTo>
                <a:cubicBezTo>
                  <a:pt x="4932290" y="2582846"/>
                  <a:pt x="4932290" y="2580281"/>
                  <a:pt x="4932290" y="2577716"/>
                </a:cubicBezTo>
                <a:cubicBezTo>
                  <a:pt x="4919466" y="2590540"/>
                  <a:pt x="4906641" y="2608495"/>
                  <a:pt x="4901512" y="2629015"/>
                </a:cubicBezTo>
                <a:cubicBezTo>
                  <a:pt x="4883557" y="2631580"/>
                  <a:pt x="4868168" y="2641839"/>
                  <a:pt x="4852779" y="2652099"/>
                </a:cubicBezTo>
                <a:cubicBezTo>
                  <a:pt x="4855343" y="2662358"/>
                  <a:pt x="4857908" y="2672618"/>
                  <a:pt x="4860473" y="2682878"/>
                </a:cubicBezTo>
                <a:cubicBezTo>
                  <a:pt x="4863038" y="2682878"/>
                  <a:pt x="4865603" y="2682878"/>
                  <a:pt x="4870733" y="2685443"/>
                </a:cubicBezTo>
                <a:cubicBezTo>
                  <a:pt x="4875863" y="2698267"/>
                  <a:pt x="4873298" y="2705962"/>
                  <a:pt x="4868168" y="2713656"/>
                </a:cubicBezTo>
                <a:cubicBezTo>
                  <a:pt x="4870733" y="2729046"/>
                  <a:pt x="4875863" y="2741870"/>
                  <a:pt x="4878428" y="2757259"/>
                </a:cubicBezTo>
                <a:cubicBezTo>
                  <a:pt x="4886122" y="2747000"/>
                  <a:pt x="4891252" y="2736740"/>
                  <a:pt x="4896382" y="2723916"/>
                </a:cubicBezTo>
                <a:cubicBezTo>
                  <a:pt x="4947680" y="2716221"/>
                  <a:pt x="4981023" y="2664922"/>
                  <a:pt x="5042581" y="2649534"/>
                </a:cubicBezTo>
                <a:cubicBezTo>
                  <a:pt x="5040016" y="2639273"/>
                  <a:pt x="5050275" y="2626449"/>
                  <a:pt x="5063100" y="2639273"/>
                </a:cubicBezTo>
                <a:cubicBezTo>
                  <a:pt x="5063100" y="2641839"/>
                  <a:pt x="5063100" y="2644403"/>
                  <a:pt x="5063100" y="2646968"/>
                </a:cubicBezTo>
                <a:cubicBezTo>
                  <a:pt x="5065665" y="2646968"/>
                  <a:pt x="5068230" y="2646968"/>
                  <a:pt x="5070795" y="2646968"/>
                </a:cubicBezTo>
                <a:cubicBezTo>
                  <a:pt x="5070795" y="2646968"/>
                  <a:pt x="5070795" y="2644403"/>
                  <a:pt x="5070795" y="2644403"/>
                </a:cubicBezTo>
                <a:cubicBezTo>
                  <a:pt x="5065665" y="2636709"/>
                  <a:pt x="5060535" y="2631580"/>
                  <a:pt x="5055405" y="2626449"/>
                </a:cubicBezTo>
                <a:cubicBezTo>
                  <a:pt x="5063100" y="2580281"/>
                  <a:pt x="5045146" y="2554632"/>
                  <a:pt x="5042581" y="2495638"/>
                </a:cubicBezTo>
                <a:cubicBezTo>
                  <a:pt x="5065665" y="2500768"/>
                  <a:pt x="5068230" y="2541808"/>
                  <a:pt x="5086184" y="2544372"/>
                </a:cubicBezTo>
                <a:cubicBezTo>
                  <a:pt x="5088749" y="2549502"/>
                  <a:pt x="5091313" y="2557197"/>
                  <a:pt x="5093878" y="2562327"/>
                </a:cubicBezTo>
                <a:cubicBezTo>
                  <a:pt x="5093878" y="2562327"/>
                  <a:pt x="5093878" y="2564892"/>
                  <a:pt x="5093878" y="2564892"/>
                </a:cubicBezTo>
                <a:cubicBezTo>
                  <a:pt x="5096444" y="2570021"/>
                  <a:pt x="5099008" y="2577716"/>
                  <a:pt x="5101573" y="2582846"/>
                </a:cubicBezTo>
                <a:cubicBezTo>
                  <a:pt x="5104138" y="2582846"/>
                  <a:pt x="5104138" y="2585411"/>
                  <a:pt x="5104138" y="2585411"/>
                </a:cubicBezTo>
                <a:cubicBezTo>
                  <a:pt x="5106703" y="2590540"/>
                  <a:pt x="5111833" y="2598235"/>
                  <a:pt x="5114398" y="2603365"/>
                </a:cubicBezTo>
                <a:cubicBezTo>
                  <a:pt x="5119527" y="2611060"/>
                  <a:pt x="5122092" y="2616189"/>
                  <a:pt x="5127222" y="2621320"/>
                </a:cubicBezTo>
                <a:cubicBezTo>
                  <a:pt x="5127222" y="2621320"/>
                  <a:pt x="5129787" y="2621320"/>
                  <a:pt x="5129787" y="2621320"/>
                </a:cubicBezTo>
                <a:cubicBezTo>
                  <a:pt x="5132352" y="2623885"/>
                  <a:pt x="5134917" y="2626449"/>
                  <a:pt x="5137482" y="2629015"/>
                </a:cubicBezTo>
                <a:cubicBezTo>
                  <a:pt x="5134917" y="2629015"/>
                  <a:pt x="5132352" y="2626449"/>
                  <a:pt x="5129787" y="2626449"/>
                </a:cubicBezTo>
                <a:cubicBezTo>
                  <a:pt x="5132352" y="2634144"/>
                  <a:pt x="5134917" y="2646968"/>
                  <a:pt x="5134917" y="2657229"/>
                </a:cubicBezTo>
                <a:cubicBezTo>
                  <a:pt x="5140047" y="2657229"/>
                  <a:pt x="5147741" y="2654664"/>
                  <a:pt x="5152871" y="2649534"/>
                </a:cubicBezTo>
                <a:cubicBezTo>
                  <a:pt x="5155436" y="2611060"/>
                  <a:pt x="5134917" y="2598235"/>
                  <a:pt x="5127222" y="2570021"/>
                </a:cubicBezTo>
                <a:cubicBezTo>
                  <a:pt x="5134917" y="2554632"/>
                  <a:pt x="5150306" y="2559763"/>
                  <a:pt x="5158001" y="2570021"/>
                </a:cubicBezTo>
                <a:cubicBezTo>
                  <a:pt x="5165696" y="2562327"/>
                  <a:pt x="5163131" y="2544372"/>
                  <a:pt x="5163131" y="2528982"/>
                </a:cubicBezTo>
                <a:cubicBezTo>
                  <a:pt x="5183650" y="2526418"/>
                  <a:pt x="5183650" y="2503334"/>
                  <a:pt x="5209299" y="2503334"/>
                </a:cubicBezTo>
                <a:cubicBezTo>
                  <a:pt x="5214428" y="2475120"/>
                  <a:pt x="5204169" y="2459731"/>
                  <a:pt x="5183650" y="2457166"/>
                </a:cubicBezTo>
                <a:cubicBezTo>
                  <a:pt x="5181085" y="2436647"/>
                  <a:pt x="5196474" y="2436647"/>
                  <a:pt x="5199039" y="2421258"/>
                </a:cubicBezTo>
                <a:cubicBezTo>
                  <a:pt x="5196474" y="2395610"/>
                  <a:pt x="5145176" y="2439212"/>
                  <a:pt x="5152871" y="2395610"/>
                </a:cubicBezTo>
                <a:cubicBezTo>
                  <a:pt x="5219558" y="2410997"/>
                  <a:pt x="5186215" y="2331486"/>
                  <a:pt x="5188779" y="2300709"/>
                </a:cubicBezTo>
                <a:cubicBezTo>
                  <a:pt x="5216993" y="2305838"/>
                  <a:pt x="5224688" y="2280189"/>
                  <a:pt x="5234948" y="2254542"/>
                </a:cubicBezTo>
                <a:cubicBezTo>
                  <a:pt x="5234948" y="2236587"/>
                  <a:pt x="5214428" y="2236587"/>
                  <a:pt x="5214428" y="2213500"/>
                </a:cubicBezTo>
                <a:cubicBezTo>
                  <a:pt x="5237513" y="2234021"/>
                  <a:pt x="5250337" y="2213500"/>
                  <a:pt x="5260597" y="2192979"/>
                </a:cubicBezTo>
                <a:cubicBezTo>
                  <a:pt x="5281116" y="2198110"/>
                  <a:pt x="5278551" y="2192979"/>
                  <a:pt x="5301635" y="2192979"/>
                </a:cubicBezTo>
                <a:cubicBezTo>
                  <a:pt x="5283680" y="2151944"/>
                  <a:pt x="5314459" y="2131425"/>
                  <a:pt x="5327284" y="2103211"/>
                </a:cubicBezTo>
                <a:cubicBezTo>
                  <a:pt x="5329849" y="2090386"/>
                  <a:pt x="5319589" y="2085258"/>
                  <a:pt x="5306765" y="2087822"/>
                </a:cubicBezTo>
                <a:cubicBezTo>
                  <a:pt x="5296505" y="2054480"/>
                  <a:pt x="5301635" y="2036525"/>
                  <a:pt x="5301635" y="1998051"/>
                </a:cubicBezTo>
                <a:cubicBezTo>
                  <a:pt x="5334978" y="1962143"/>
                  <a:pt x="5358063" y="1980097"/>
                  <a:pt x="5401666" y="1962143"/>
                </a:cubicBezTo>
                <a:cubicBezTo>
                  <a:pt x="5401666" y="1962143"/>
                  <a:pt x="5401666" y="1959578"/>
                  <a:pt x="5401666" y="1959578"/>
                </a:cubicBezTo>
                <a:cubicBezTo>
                  <a:pt x="5396536" y="1959578"/>
                  <a:pt x="5399101" y="1964708"/>
                  <a:pt x="5391406" y="1964708"/>
                </a:cubicBezTo>
                <a:cubicBezTo>
                  <a:pt x="5393971" y="1954448"/>
                  <a:pt x="5386276" y="1954448"/>
                  <a:pt x="5388841" y="1944188"/>
                </a:cubicBezTo>
                <a:cubicBezTo>
                  <a:pt x="5391406" y="1944188"/>
                  <a:pt x="5391406" y="1941624"/>
                  <a:pt x="5391406" y="1939059"/>
                </a:cubicBezTo>
                <a:cubicBezTo>
                  <a:pt x="5396536" y="1936494"/>
                  <a:pt x="5399101" y="1939059"/>
                  <a:pt x="5401666" y="1939059"/>
                </a:cubicBezTo>
                <a:cubicBezTo>
                  <a:pt x="5409360" y="1900585"/>
                  <a:pt x="5432444" y="1880066"/>
                  <a:pt x="5452964" y="1854417"/>
                </a:cubicBezTo>
                <a:cubicBezTo>
                  <a:pt x="5478612" y="1882631"/>
                  <a:pt x="5494002" y="1854417"/>
                  <a:pt x="5506826" y="1828769"/>
                </a:cubicBezTo>
                <a:cubicBezTo>
                  <a:pt x="5501696" y="1815944"/>
                  <a:pt x="5506826" y="1800556"/>
                  <a:pt x="5522216" y="1795426"/>
                </a:cubicBezTo>
                <a:cubicBezTo>
                  <a:pt x="5547864" y="1787730"/>
                  <a:pt x="5555559" y="1823639"/>
                  <a:pt x="5537605" y="1836463"/>
                </a:cubicBezTo>
                <a:cubicBezTo>
                  <a:pt x="5552994" y="1833898"/>
                  <a:pt x="5555559" y="1810815"/>
                  <a:pt x="5570949" y="1826203"/>
                </a:cubicBezTo>
                <a:cubicBezTo>
                  <a:pt x="5542735" y="1787730"/>
                  <a:pt x="5576078" y="1731303"/>
                  <a:pt x="5622247" y="1751823"/>
                </a:cubicBezTo>
                <a:cubicBezTo>
                  <a:pt x="5627376" y="1744128"/>
                  <a:pt x="5619682" y="1708219"/>
                  <a:pt x="5617117" y="1692830"/>
                </a:cubicBezTo>
                <a:cubicBezTo>
                  <a:pt x="5632506" y="1692830"/>
                  <a:pt x="5650460" y="1695395"/>
                  <a:pt x="5647896" y="1677441"/>
                </a:cubicBezTo>
                <a:cubicBezTo>
                  <a:pt x="5673544" y="1692830"/>
                  <a:pt x="5699193" y="1680005"/>
                  <a:pt x="5722277" y="1687700"/>
                </a:cubicBezTo>
                <a:cubicBezTo>
                  <a:pt x="5712018" y="1715914"/>
                  <a:pt x="5712018" y="1741563"/>
                  <a:pt x="5722277" y="1772342"/>
                </a:cubicBezTo>
                <a:cubicBezTo>
                  <a:pt x="5742797" y="1764647"/>
                  <a:pt x="5747926" y="1772342"/>
                  <a:pt x="5773575" y="1772342"/>
                </a:cubicBezTo>
                <a:cubicBezTo>
                  <a:pt x="5776140" y="1787730"/>
                  <a:pt x="5794094" y="1790296"/>
                  <a:pt x="5788965" y="1813380"/>
                </a:cubicBezTo>
                <a:cubicBezTo>
                  <a:pt x="5840263" y="1797991"/>
                  <a:pt x="5865911" y="1800556"/>
                  <a:pt x="5909515" y="1818510"/>
                </a:cubicBezTo>
                <a:cubicBezTo>
                  <a:pt x="5888995" y="1874936"/>
                  <a:pt x="5945423" y="1864677"/>
                  <a:pt x="5983896" y="1882631"/>
                </a:cubicBezTo>
                <a:cubicBezTo>
                  <a:pt x="5983896" y="1880066"/>
                  <a:pt x="5983896" y="1880066"/>
                  <a:pt x="5983896" y="1877501"/>
                </a:cubicBezTo>
                <a:cubicBezTo>
                  <a:pt x="5991591" y="1880066"/>
                  <a:pt x="5991591" y="1882631"/>
                  <a:pt x="5989026" y="1885196"/>
                </a:cubicBezTo>
                <a:cubicBezTo>
                  <a:pt x="6004416" y="1892891"/>
                  <a:pt x="6014675" y="1908280"/>
                  <a:pt x="6014675" y="1933929"/>
                </a:cubicBezTo>
                <a:cubicBezTo>
                  <a:pt x="6130095" y="2016006"/>
                  <a:pt x="6260905" y="2080128"/>
                  <a:pt x="6330157" y="2208371"/>
                </a:cubicBezTo>
                <a:cubicBezTo>
                  <a:pt x="6327592" y="2223762"/>
                  <a:pt x="6322462" y="2239152"/>
                  <a:pt x="6304508" y="2239152"/>
                </a:cubicBezTo>
                <a:cubicBezTo>
                  <a:pt x="6307073" y="2246846"/>
                  <a:pt x="6312203" y="2249412"/>
                  <a:pt x="6317332" y="2254542"/>
                </a:cubicBezTo>
                <a:cubicBezTo>
                  <a:pt x="6322462" y="2241718"/>
                  <a:pt x="6332722" y="2228893"/>
                  <a:pt x="6342981" y="2221197"/>
                </a:cubicBezTo>
                <a:cubicBezTo>
                  <a:pt x="6335287" y="2231456"/>
                  <a:pt x="6327592" y="2244283"/>
                  <a:pt x="6353241" y="2262236"/>
                </a:cubicBezTo>
                <a:cubicBezTo>
                  <a:pt x="6355806" y="2264801"/>
                  <a:pt x="6358371" y="2269932"/>
                  <a:pt x="6358371" y="2275060"/>
                </a:cubicBezTo>
                <a:cubicBezTo>
                  <a:pt x="6353241" y="2275060"/>
                  <a:pt x="6350676" y="2275060"/>
                  <a:pt x="6345546" y="2275060"/>
                </a:cubicBezTo>
                <a:cubicBezTo>
                  <a:pt x="6342981" y="2277626"/>
                  <a:pt x="6340417" y="2282755"/>
                  <a:pt x="6337852" y="2285320"/>
                </a:cubicBezTo>
                <a:cubicBezTo>
                  <a:pt x="6337852" y="2282755"/>
                  <a:pt x="6337852" y="2277626"/>
                  <a:pt x="6340417" y="2275060"/>
                </a:cubicBezTo>
                <a:cubicBezTo>
                  <a:pt x="6335287" y="2275060"/>
                  <a:pt x="6330157" y="2275060"/>
                  <a:pt x="6325027" y="2275060"/>
                </a:cubicBezTo>
                <a:cubicBezTo>
                  <a:pt x="6317332" y="2290449"/>
                  <a:pt x="6327592" y="2295579"/>
                  <a:pt x="6325027" y="2321228"/>
                </a:cubicBezTo>
                <a:cubicBezTo>
                  <a:pt x="6299378" y="2321228"/>
                  <a:pt x="6299378" y="2354569"/>
                  <a:pt x="6283989" y="2367394"/>
                </a:cubicBezTo>
                <a:cubicBezTo>
                  <a:pt x="6266035" y="2367394"/>
                  <a:pt x="6240386" y="2369962"/>
                  <a:pt x="6253210" y="2398174"/>
                </a:cubicBezTo>
                <a:cubicBezTo>
                  <a:pt x="6237821" y="2403303"/>
                  <a:pt x="6242951" y="2382784"/>
                  <a:pt x="6227561" y="2387914"/>
                </a:cubicBezTo>
                <a:cubicBezTo>
                  <a:pt x="6199348" y="2423822"/>
                  <a:pt x="6166004" y="2408433"/>
                  <a:pt x="6132660" y="2428952"/>
                </a:cubicBezTo>
                <a:cubicBezTo>
                  <a:pt x="6107011" y="2418693"/>
                  <a:pt x="6091622" y="2400739"/>
                  <a:pt x="6073668" y="2382784"/>
                </a:cubicBezTo>
                <a:cubicBezTo>
                  <a:pt x="6022370" y="2403303"/>
                  <a:pt x="5996721" y="2380220"/>
                  <a:pt x="5958247" y="2362264"/>
                </a:cubicBezTo>
                <a:cubicBezTo>
                  <a:pt x="5963377" y="2346875"/>
                  <a:pt x="5973637" y="2339180"/>
                  <a:pt x="5963377" y="2321228"/>
                </a:cubicBezTo>
                <a:cubicBezTo>
                  <a:pt x="5922339" y="2308403"/>
                  <a:pt x="5912079" y="2349442"/>
                  <a:pt x="5883866" y="2331486"/>
                </a:cubicBezTo>
                <a:cubicBezTo>
                  <a:pt x="5883866" y="2310968"/>
                  <a:pt x="5912079" y="2298143"/>
                  <a:pt x="5930034" y="2310968"/>
                </a:cubicBezTo>
                <a:cubicBezTo>
                  <a:pt x="5958247" y="2293014"/>
                  <a:pt x="5924904" y="2259670"/>
                  <a:pt x="5914644" y="2246846"/>
                </a:cubicBezTo>
                <a:cubicBezTo>
                  <a:pt x="5914644" y="2231456"/>
                  <a:pt x="5919774" y="2223762"/>
                  <a:pt x="5924904" y="2210934"/>
                </a:cubicBezTo>
                <a:cubicBezTo>
                  <a:pt x="5909515" y="2180157"/>
                  <a:pt x="5886430" y="2159638"/>
                  <a:pt x="5860781" y="2141684"/>
                </a:cubicBezTo>
                <a:cubicBezTo>
                  <a:pt x="5865911" y="2118599"/>
                  <a:pt x="5863346" y="2105776"/>
                  <a:pt x="5855652" y="2095516"/>
                </a:cubicBezTo>
                <a:cubicBezTo>
                  <a:pt x="5850522" y="2105776"/>
                  <a:pt x="5832568" y="2098082"/>
                  <a:pt x="5824873" y="2095516"/>
                </a:cubicBezTo>
                <a:cubicBezTo>
                  <a:pt x="5824873" y="2092951"/>
                  <a:pt x="5827438" y="2092951"/>
                  <a:pt x="5827438" y="2087822"/>
                </a:cubicBezTo>
                <a:cubicBezTo>
                  <a:pt x="5835132" y="2092951"/>
                  <a:pt x="5845392" y="2092951"/>
                  <a:pt x="5853087" y="2092951"/>
                </a:cubicBezTo>
                <a:cubicBezTo>
                  <a:pt x="5842827" y="2082693"/>
                  <a:pt x="5832568" y="2074997"/>
                  <a:pt x="5827438" y="2059609"/>
                </a:cubicBezTo>
                <a:cubicBezTo>
                  <a:pt x="5842827" y="2057044"/>
                  <a:pt x="5847957" y="2067302"/>
                  <a:pt x="5858217" y="2069868"/>
                </a:cubicBezTo>
                <a:cubicBezTo>
                  <a:pt x="5855652" y="2046783"/>
                  <a:pt x="5830003" y="2044219"/>
                  <a:pt x="5822308" y="2023701"/>
                </a:cubicBezTo>
                <a:cubicBezTo>
                  <a:pt x="5830003" y="2005745"/>
                  <a:pt x="5830003" y="1992921"/>
                  <a:pt x="5830003" y="1980097"/>
                </a:cubicBezTo>
                <a:cubicBezTo>
                  <a:pt x="5827438" y="1982662"/>
                  <a:pt x="5827438" y="1982662"/>
                  <a:pt x="5824873" y="1982662"/>
                </a:cubicBezTo>
                <a:cubicBezTo>
                  <a:pt x="5827438" y="1980097"/>
                  <a:pt x="5827438" y="1977532"/>
                  <a:pt x="5822308" y="1977532"/>
                </a:cubicBezTo>
                <a:cubicBezTo>
                  <a:pt x="5822308" y="1972402"/>
                  <a:pt x="5827438" y="1969837"/>
                  <a:pt x="5827438" y="1967273"/>
                </a:cubicBezTo>
                <a:lnTo>
                  <a:pt x="5825818" y="1962413"/>
                </a:lnTo>
                <a:lnTo>
                  <a:pt x="5827438" y="1957013"/>
                </a:lnTo>
                <a:lnTo>
                  <a:pt x="5824569" y="1958666"/>
                </a:lnTo>
                <a:lnTo>
                  <a:pt x="5817178" y="1936494"/>
                </a:lnTo>
                <a:cubicBezTo>
                  <a:pt x="5817178" y="1936494"/>
                  <a:pt x="5814614" y="1936494"/>
                  <a:pt x="5812049" y="1939059"/>
                </a:cubicBezTo>
                <a:cubicBezTo>
                  <a:pt x="5801789" y="1936494"/>
                  <a:pt x="5799224" y="1936494"/>
                  <a:pt x="5786400" y="1939059"/>
                </a:cubicBezTo>
                <a:cubicBezTo>
                  <a:pt x="5791529" y="1928799"/>
                  <a:pt x="5804354" y="1921104"/>
                  <a:pt x="5806919" y="1910845"/>
                </a:cubicBezTo>
                <a:cubicBezTo>
                  <a:pt x="5804354" y="1905715"/>
                  <a:pt x="5801789" y="1898020"/>
                  <a:pt x="5799224" y="1892891"/>
                </a:cubicBezTo>
                <a:cubicBezTo>
                  <a:pt x="5799224" y="1895455"/>
                  <a:pt x="5799224" y="1895455"/>
                  <a:pt x="5799224" y="1895455"/>
                </a:cubicBezTo>
                <a:cubicBezTo>
                  <a:pt x="5796659" y="1895455"/>
                  <a:pt x="5794094" y="1895455"/>
                  <a:pt x="5794094" y="1898020"/>
                </a:cubicBezTo>
                <a:cubicBezTo>
                  <a:pt x="5791529" y="1898020"/>
                  <a:pt x="5791529" y="1895455"/>
                  <a:pt x="5791529" y="1892891"/>
                </a:cubicBezTo>
                <a:cubicBezTo>
                  <a:pt x="5779987" y="1892891"/>
                  <a:pt x="5784316" y="1907319"/>
                  <a:pt x="5780709" y="1914533"/>
                </a:cubicBezTo>
                <a:lnTo>
                  <a:pt x="5780584" y="1914603"/>
                </a:lnTo>
                <a:lnTo>
                  <a:pt x="5778705" y="1910845"/>
                </a:lnTo>
                <a:lnTo>
                  <a:pt x="5773917" y="1916830"/>
                </a:lnTo>
                <a:lnTo>
                  <a:pt x="5776461" y="1904112"/>
                </a:lnTo>
                <a:cubicBezTo>
                  <a:pt x="5778705" y="1899303"/>
                  <a:pt x="5781270" y="1894173"/>
                  <a:pt x="5781270" y="1887761"/>
                </a:cubicBezTo>
                <a:cubicBezTo>
                  <a:pt x="5788965" y="1885196"/>
                  <a:pt x="5788965" y="1890326"/>
                  <a:pt x="5794094" y="1890326"/>
                </a:cubicBezTo>
                <a:cubicBezTo>
                  <a:pt x="5788965" y="1882631"/>
                  <a:pt x="5794094" y="1885196"/>
                  <a:pt x="5796659" y="1882631"/>
                </a:cubicBezTo>
                <a:cubicBezTo>
                  <a:pt x="5794094" y="1872371"/>
                  <a:pt x="5791529" y="1862112"/>
                  <a:pt x="5791529" y="1849289"/>
                </a:cubicBezTo>
                <a:cubicBezTo>
                  <a:pt x="5778705" y="1846722"/>
                  <a:pt x="5771010" y="1841593"/>
                  <a:pt x="5763316" y="1836463"/>
                </a:cubicBezTo>
                <a:cubicBezTo>
                  <a:pt x="5760751" y="1839029"/>
                  <a:pt x="5758186" y="1844158"/>
                  <a:pt x="5755621" y="1846722"/>
                </a:cubicBezTo>
                <a:cubicBezTo>
                  <a:pt x="5750491" y="1841593"/>
                  <a:pt x="5753056" y="1836463"/>
                  <a:pt x="5758186" y="1831334"/>
                </a:cubicBezTo>
                <a:cubicBezTo>
                  <a:pt x="5750491" y="1823639"/>
                  <a:pt x="5745361" y="1815944"/>
                  <a:pt x="5740231" y="1810815"/>
                </a:cubicBezTo>
                <a:cubicBezTo>
                  <a:pt x="5712018" y="1821075"/>
                  <a:pt x="5688934" y="1813380"/>
                  <a:pt x="5681239" y="1790296"/>
                </a:cubicBezTo>
                <a:cubicBezTo>
                  <a:pt x="5681239" y="1792861"/>
                  <a:pt x="5681239" y="1797991"/>
                  <a:pt x="5678674" y="1800556"/>
                </a:cubicBezTo>
                <a:cubicBezTo>
                  <a:pt x="5665850" y="1831334"/>
                  <a:pt x="5645330" y="1854417"/>
                  <a:pt x="5614552" y="1831334"/>
                </a:cubicBezTo>
                <a:cubicBezTo>
                  <a:pt x="5601727" y="1839029"/>
                  <a:pt x="5596598" y="1856982"/>
                  <a:pt x="5591468" y="1872371"/>
                </a:cubicBezTo>
                <a:cubicBezTo>
                  <a:pt x="5611987" y="1856982"/>
                  <a:pt x="5658155" y="1854417"/>
                  <a:pt x="5673544" y="1841593"/>
                </a:cubicBezTo>
                <a:cubicBezTo>
                  <a:pt x="5683804" y="1846722"/>
                  <a:pt x="5686369" y="1846722"/>
                  <a:pt x="5696628" y="1849289"/>
                </a:cubicBezTo>
                <a:cubicBezTo>
                  <a:pt x="5704323" y="1885196"/>
                  <a:pt x="5755621" y="1900585"/>
                  <a:pt x="5755621" y="1926234"/>
                </a:cubicBezTo>
                <a:cubicBezTo>
                  <a:pt x="5768445" y="1921104"/>
                  <a:pt x="5763316" y="1926234"/>
                  <a:pt x="5768445" y="1931364"/>
                </a:cubicBezTo>
                <a:cubicBezTo>
                  <a:pt x="5772293" y="1930082"/>
                  <a:pt x="5772934" y="1925593"/>
                  <a:pt x="5773896" y="1921746"/>
                </a:cubicBezTo>
                <a:lnTo>
                  <a:pt x="5775431" y="1920544"/>
                </a:lnTo>
                <a:lnTo>
                  <a:pt x="5780079" y="1920854"/>
                </a:lnTo>
                <a:lnTo>
                  <a:pt x="5774537" y="1943547"/>
                </a:lnTo>
                <a:cubicBezTo>
                  <a:pt x="5775499" y="1952525"/>
                  <a:pt x="5779988" y="1960861"/>
                  <a:pt x="5788965" y="1967273"/>
                </a:cubicBezTo>
                <a:cubicBezTo>
                  <a:pt x="5791529" y="1967273"/>
                  <a:pt x="5791529" y="1962143"/>
                  <a:pt x="5796659" y="1962143"/>
                </a:cubicBezTo>
                <a:cubicBezTo>
                  <a:pt x="5796659" y="1969837"/>
                  <a:pt x="5788965" y="1967273"/>
                  <a:pt x="5791529" y="1974967"/>
                </a:cubicBezTo>
                <a:cubicBezTo>
                  <a:pt x="5796659" y="1976250"/>
                  <a:pt x="5802430" y="1972402"/>
                  <a:pt x="5808522" y="1967914"/>
                </a:cubicBezTo>
                <a:lnTo>
                  <a:pt x="5824569" y="1958666"/>
                </a:lnTo>
                <a:lnTo>
                  <a:pt x="5825818" y="1962413"/>
                </a:lnTo>
                <a:lnTo>
                  <a:pt x="5825154" y="1964627"/>
                </a:lnTo>
                <a:cubicBezTo>
                  <a:pt x="5819263" y="1970639"/>
                  <a:pt x="5804354" y="1973043"/>
                  <a:pt x="5796659" y="1982662"/>
                </a:cubicBezTo>
                <a:cubicBezTo>
                  <a:pt x="5799224" y="1990357"/>
                  <a:pt x="5812049" y="1982662"/>
                  <a:pt x="5812049" y="1977532"/>
                </a:cubicBezTo>
                <a:cubicBezTo>
                  <a:pt x="5819743" y="1985227"/>
                  <a:pt x="5796659" y="1987792"/>
                  <a:pt x="5794094" y="1998051"/>
                </a:cubicBezTo>
                <a:cubicBezTo>
                  <a:pt x="5796659" y="2008311"/>
                  <a:pt x="5804354" y="1998051"/>
                  <a:pt x="5812049" y="1998051"/>
                </a:cubicBezTo>
                <a:cubicBezTo>
                  <a:pt x="5801789" y="2003181"/>
                  <a:pt x="5796659" y="2016006"/>
                  <a:pt x="5786400" y="2021137"/>
                </a:cubicBezTo>
                <a:cubicBezTo>
                  <a:pt x="5796659" y="2036525"/>
                  <a:pt x="5809483" y="2018570"/>
                  <a:pt x="5822308" y="2018570"/>
                </a:cubicBezTo>
                <a:cubicBezTo>
                  <a:pt x="5817178" y="2036525"/>
                  <a:pt x="5801789" y="2028830"/>
                  <a:pt x="5783835" y="2036525"/>
                </a:cubicBezTo>
                <a:cubicBezTo>
                  <a:pt x="5788965" y="2041654"/>
                  <a:pt x="5788965" y="2049349"/>
                  <a:pt x="5796659" y="2049349"/>
                </a:cubicBezTo>
                <a:cubicBezTo>
                  <a:pt x="5783835" y="2059609"/>
                  <a:pt x="5755621" y="2067302"/>
                  <a:pt x="5755621" y="2077563"/>
                </a:cubicBezTo>
                <a:cubicBezTo>
                  <a:pt x="5745361" y="2085258"/>
                  <a:pt x="5732537" y="2077563"/>
                  <a:pt x="5727407" y="2090386"/>
                </a:cubicBezTo>
                <a:cubicBezTo>
                  <a:pt x="5720995" y="2089105"/>
                  <a:pt x="5716507" y="2087181"/>
                  <a:pt x="5712018" y="2086540"/>
                </a:cubicBezTo>
                <a:lnTo>
                  <a:pt x="5705327" y="2088212"/>
                </a:lnTo>
                <a:lnTo>
                  <a:pt x="5708491" y="2097460"/>
                </a:lnTo>
                <a:cubicBezTo>
                  <a:pt x="5708812" y="2101950"/>
                  <a:pt x="5706888" y="2105797"/>
                  <a:pt x="5699193" y="2105797"/>
                </a:cubicBezTo>
                <a:cubicBezTo>
                  <a:pt x="5701758" y="2098101"/>
                  <a:pt x="5699193" y="2095534"/>
                  <a:pt x="5691499" y="2098101"/>
                </a:cubicBezTo>
                <a:lnTo>
                  <a:pt x="5695761" y="2089270"/>
                </a:lnTo>
                <a:lnTo>
                  <a:pt x="5687972" y="2079245"/>
                </a:lnTo>
                <a:cubicBezTo>
                  <a:pt x="5674025" y="2069868"/>
                  <a:pt x="5648537" y="2064097"/>
                  <a:pt x="5650460" y="2046783"/>
                </a:cubicBezTo>
                <a:cubicBezTo>
                  <a:pt x="5647896" y="2041654"/>
                  <a:pt x="5640201" y="2041654"/>
                  <a:pt x="5635071" y="2039090"/>
                </a:cubicBezTo>
                <a:cubicBezTo>
                  <a:pt x="5645330" y="2026267"/>
                  <a:pt x="5627376" y="2026267"/>
                  <a:pt x="5629941" y="2010878"/>
                </a:cubicBezTo>
                <a:cubicBezTo>
                  <a:pt x="5632506" y="2010878"/>
                  <a:pt x="5635071" y="2010878"/>
                  <a:pt x="5637636" y="2010878"/>
                </a:cubicBezTo>
                <a:cubicBezTo>
                  <a:pt x="5637636" y="1998051"/>
                  <a:pt x="5635071" y="1990357"/>
                  <a:pt x="5622247" y="1992921"/>
                </a:cubicBezTo>
                <a:cubicBezTo>
                  <a:pt x="5632506" y="1987792"/>
                  <a:pt x="5624811" y="1972402"/>
                  <a:pt x="5617117" y="1980097"/>
                </a:cubicBezTo>
                <a:cubicBezTo>
                  <a:pt x="5614552" y="1967273"/>
                  <a:pt x="5609422" y="1936494"/>
                  <a:pt x="5594033" y="1918540"/>
                </a:cubicBezTo>
                <a:cubicBezTo>
                  <a:pt x="5591468" y="1918540"/>
                  <a:pt x="5591468" y="1923669"/>
                  <a:pt x="5586338" y="1923669"/>
                </a:cubicBezTo>
                <a:cubicBezTo>
                  <a:pt x="5583773" y="1913410"/>
                  <a:pt x="5576078" y="1910845"/>
                  <a:pt x="5570949" y="1905715"/>
                </a:cubicBezTo>
                <a:cubicBezTo>
                  <a:pt x="5570949" y="1905715"/>
                  <a:pt x="5568384" y="1908280"/>
                  <a:pt x="5565819" y="1908280"/>
                </a:cubicBezTo>
                <a:lnTo>
                  <a:pt x="5564893" y="1920791"/>
                </a:lnTo>
                <a:lnTo>
                  <a:pt x="5561010" y="1915654"/>
                </a:lnTo>
                <a:cubicBezTo>
                  <a:pt x="5556842" y="1913410"/>
                  <a:pt x="5552994" y="1912128"/>
                  <a:pt x="5552994" y="1908280"/>
                </a:cubicBezTo>
                <a:cubicBezTo>
                  <a:pt x="5550430" y="1900585"/>
                  <a:pt x="5547864" y="1895455"/>
                  <a:pt x="5547864" y="1890326"/>
                </a:cubicBezTo>
                <a:cubicBezTo>
                  <a:pt x="5542735" y="1895455"/>
                  <a:pt x="5540170" y="1900585"/>
                  <a:pt x="5535040" y="1903150"/>
                </a:cubicBezTo>
                <a:cubicBezTo>
                  <a:pt x="5537605" y="1905715"/>
                  <a:pt x="5540170" y="1910845"/>
                  <a:pt x="5542735" y="1913410"/>
                </a:cubicBezTo>
                <a:cubicBezTo>
                  <a:pt x="5545300" y="1913410"/>
                  <a:pt x="5545300" y="1910845"/>
                  <a:pt x="5545300" y="1908280"/>
                </a:cubicBezTo>
                <a:cubicBezTo>
                  <a:pt x="5550430" y="1910845"/>
                  <a:pt x="5553636" y="1914693"/>
                  <a:pt x="5556521" y="1918860"/>
                </a:cubicBezTo>
                <a:lnTo>
                  <a:pt x="5564266" y="1929275"/>
                </a:lnTo>
                <a:lnTo>
                  <a:pt x="5562933" y="1947274"/>
                </a:lnTo>
                <a:cubicBezTo>
                  <a:pt x="5552353" y="1978173"/>
                  <a:pt x="5521574" y="1987792"/>
                  <a:pt x="5496567" y="2003181"/>
                </a:cubicBezTo>
                <a:cubicBezTo>
                  <a:pt x="5532475" y="2108341"/>
                  <a:pt x="5411925" y="2087822"/>
                  <a:pt x="5427315" y="2187851"/>
                </a:cubicBezTo>
                <a:cubicBezTo>
                  <a:pt x="5414490" y="2198110"/>
                  <a:pt x="5406795" y="2210934"/>
                  <a:pt x="5396536" y="2223762"/>
                </a:cubicBezTo>
                <a:cubicBezTo>
                  <a:pt x="5409360" y="2234021"/>
                  <a:pt x="5414490" y="2249412"/>
                  <a:pt x="5427315" y="2259670"/>
                </a:cubicBezTo>
                <a:cubicBezTo>
                  <a:pt x="5388841" y="2318662"/>
                  <a:pt x="5391406" y="2369962"/>
                  <a:pt x="5386276" y="2449470"/>
                </a:cubicBezTo>
                <a:cubicBezTo>
                  <a:pt x="5334978" y="2464861"/>
                  <a:pt x="5350368" y="2552067"/>
                  <a:pt x="5350368" y="2590540"/>
                </a:cubicBezTo>
                <a:cubicBezTo>
                  <a:pt x="5365757" y="2595670"/>
                  <a:pt x="5363192" y="2582846"/>
                  <a:pt x="5376017" y="2585411"/>
                </a:cubicBezTo>
                <a:cubicBezTo>
                  <a:pt x="5355498" y="2623885"/>
                  <a:pt x="5365757" y="2659794"/>
                  <a:pt x="5381146" y="2690572"/>
                </a:cubicBezTo>
                <a:cubicBezTo>
                  <a:pt x="5393971" y="2690572"/>
                  <a:pt x="5401666" y="2685443"/>
                  <a:pt x="5411925" y="2682878"/>
                </a:cubicBezTo>
                <a:cubicBezTo>
                  <a:pt x="5411925" y="2682878"/>
                  <a:pt x="5409360" y="2680313"/>
                  <a:pt x="5409360" y="2680313"/>
                </a:cubicBezTo>
                <a:cubicBezTo>
                  <a:pt x="5411925" y="2675183"/>
                  <a:pt x="5417055" y="2672618"/>
                  <a:pt x="5417055" y="2667488"/>
                </a:cubicBezTo>
                <a:cubicBezTo>
                  <a:pt x="5427315" y="2664922"/>
                  <a:pt x="5427315" y="2672618"/>
                  <a:pt x="5435009" y="2672618"/>
                </a:cubicBezTo>
                <a:cubicBezTo>
                  <a:pt x="5442704" y="2672618"/>
                  <a:pt x="5450398" y="2672618"/>
                  <a:pt x="5460658" y="2672618"/>
                </a:cubicBezTo>
                <a:cubicBezTo>
                  <a:pt x="5460658" y="2680313"/>
                  <a:pt x="5460658" y="2690572"/>
                  <a:pt x="5460658" y="2698267"/>
                </a:cubicBezTo>
                <a:cubicBezTo>
                  <a:pt x="5419620" y="2695702"/>
                  <a:pt x="5381146" y="2739306"/>
                  <a:pt x="5414490" y="2777779"/>
                </a:cubicBezTo>
                <a:cubicBezTo>
                  <a:pt x="5409360" y="2793168"/>
                  <a:pt x="5404231" y="2808557"/>
                  <a:pt x="5388841" y="2813687"/>
                </a:cubicBezTo>
                <a:cubicBezTo>
                  <a:pt x="5399101" y="2823947"/>
                  <a:pt x="5401666" y="2834206"/>
                  <a:pt x="5404231" y="2844466"/>
                </a:cubicBezTo>
                <a:cubicBezTo>
                  <a:pt x="5406795" y="2841900"/>
                  <a:pt x="5409360" y="2841900"/>
                  <a:pt x="5411925" y="2841900"/>
                </a:cubicBezTo>
                <a:cubicBezTo>
                  <a:pt x="5411925" y="2847031"/>
                  <a:pt x="5411925" y="2849596"/>
                  <a:pt x="5411925" y="2854725"/>
                </a:cubicBezTo>
                <a:cubicBezTo>
                  <a:pt x="5411925" y="2854725"/>
                  <a:pt x="5409360" y="2852160"/>
                  <a:pt x="5406795" y="2852160"/>
                </a:cubicBezTo>
                <a:cubicBezTo>
                  <a:pt x="5409360" y="2862419"/>
                  <a:pt x="5414490" y="2870114"/>
                  <a:pt x="5427315" y="2872679"/>
                </a:cubicBezTo>
                <a:cubicBezTo>
                  <a:pt x="5411925" y="2885504"/>
                  <a:pt x="5381146" y="2939367"/>
                  <a:pt x="5422185" y="2947062"/>
                </a:cubicBezTo>
                <a:cubicBezTo>
                  <a:pt x="5381146" y="2954756"/>
                  <a:pt x="5406795" y="2995795"/>
                  <a:pt x="5370887" y="3006054"/>
                </a:cubicBezTo>
                <a:cubicBezTo>
                  <a:pt x="5365757" y="3021444"/>
                  <a:pt x="5386276" y="3016314"/>
                  <a:pt x="5381146" y="3031703"/>
                </a:cubicBezTo>
                <a:cubicBezTo>
                  <a:pt x="5363192" y="3041963"/>
                  <a:pt x="5334978" y="3041963"/>
                  <a:pt x="5340108" y="3077872"/>
                </a:cubicBezTo>
                <a:cubicBezTo>
                  <a:pt x="5324719" y="3080436"/>
                  <a:pt x="5317024" y="3054786"/>
                  <a:pt x="5319589" y="3083001"/>
                </a:cubicBezTo>
                <a:cubicBezTo>
                  <a:pt x="5304200" y="3088131"/>
                  <a:pt x="5306765" y="3075306"/>
                  <a:pt x="5293940" y="3077872"/>
                </a:cubicBezTo>
                <a:cubicBezTo>
                  <a:pt x="5273421" y="3088131"/>
                  <a:pt x="5296505" y="3139429"/>
                  <a:pt x="5268291" y="3141993"/>
                </a:cubicBezTo>
                <a:cubicBezTo>
                  <a:pt x="5281116" y="3154818"/>
                  <a:pt x="5306765" y="3154818"/>
                  <a:pt x="5309329" y="3177902"/>
                </a:cubicBezTo>
                <a:cubicBezTo>
                  <a:pt x="5309329" y="3203551"/>
                  <a:pt x="5296505" y="3172771"/>
                  <a:pt x="5288811" y="3172771"/>
                </a:cubicBezTo>
                <a:cubicBezTo>
                  <a:pt x="5273421" y="3195855"/>
                  <a:pt x="5281116" y="3218940"/>
                  <a:pt x="5293940" y="3236895"/>
                </a:cubicBezTo>
                <a:cubicBezTo>
                  <a:pt x="5286245" y="3247154"/>
                  <a:pt x="5273421" y="3226634"/>
                  <a:pt x="5268291" y="3247154"/>
                </a:cubicBezTo>
                <a:cubicBezTo>
                  <a:pt x="5270856" y="3283061"/>
                  <a:pt x="5311894" y="3280497"/>
                  <a:pt x="5304200" y="3326664"/>
                </a:cubicBezTo>
                <a:cubicBezTo>
                  <a:pt x="5286245" y="3313837"/>
                  <a:pt x="5265726" y="3306143"/>
                  <a:pt x="5240077" y="3301016"/>
                </a:cubicBezTo>
                <a:cubicBezTo>
                  <a:pt x="5204169" y="3336926"/>
                  <a:pt x="5229818" y="3395914"/>
                  <a:pt x="5240077" y="3442082"/>
                </a:cubicBezTo>
                <a:cubicBezTo>
                  <a:pt x="5219558" y="3449777"/>
                  <a:pt x="5204169" y="3467731"/>
                  <a:pt x="5193909" y="3488250"/>
                </a:cubicBezTo>
                <a:cubicBezTo>
                  <a:pt x="5183650" y="3477991"/>
                  <a:pt x="5183650" y="3493380"/>
                  <a:pt x="5173390" y="3483120"/>
                </a:cubicBezTo>
                <a:cubicBezTo>
                  <a:pt x="5160566" y="3498510"/>
                  <a:pt x="5150306" y="3521594"/>
                  <a:pt x="5132352" y="3534418"/>
                </a:cubicBezTo>
                <a:cubicBezTo>
                  <a:pt x="5124657" y="3631884"/>
                  <a:pt x="5096444" y="3706266"/>
                  <a:pt x="5063100" y="3778083"/>
                </a:cubicBezTo>
                <a:cubicBezTo>
                  <a:pt x="5078489" y="3803732"/>
                  <a:pt x="5099008" y="3826816"/>
                  <a:pt x="5127222" y="3844770"/>
                </a:cubicBezTo>
                <a:cubicBezTo>
                  <a:pt x="5140047" y="3821686"/>
                  <a:pt x="5147741" y="3801167"/>
                  <a:pt x="5160566" y="3780648"/>
                </a:cubicBezTo>
                <a:cubicBezTo>
                  <a:pt x="5168260" y="3762693"/>
                  <a:pt x="5170825" y="3754999"/>
                  <a:pt x="5199039" y="3762693"/>
                </a:cubicBezTo>
                <a:cubicBezTo>
                  <a:pt x="5191345" y="3788342"/>
                  <a:pt x="5155436" y="3824251"/>
                  <a:pt x="5150306" y="3857595"/>
                </a:cubicBezTo>
                <a:cubicBezTo>
                  <a:pt x="5155436" y="3860159"/>
                  <a:pt x="5160566" y="3862724"/>
                  <a:pt x="5165696" y="3865289"/>
                </a:cubicBezTo>
                <a:cubicBezTo>
                  <a:pt x="5163131" y="3867854"/>
                  <a:pt x="5163131" y="3870419"/>
                  <a:pt x="5163131" y="3872984"/>
                </a:cubicBezTo>
                <a:cubicBezTo>
                  <a:pt x="5240077" y="3839640"/>
                  <a:pt x="5273421" y="3713961"/>
                  <a:pt x="5309329" y="3642143"/>
                </a:cubicBezTo>
                <a:cubicBezTo>
                  <a:pt x="5306765" y="3631884"/>
                  <a:pt x="5296505" y="3624189"/>
                  <a:pt x="5288811" y="3619060"/>
                </a:cubicBezTo>
                <a:cubicBezTo>
                  <a:pt x="5286245" y="3621624"/>
                  <a:pt x="5281116" y="3624189"/>
                  <a:pt x="5286245" y="3619060"/>
                </a:cubicBezTo>
                <a:cubicBezTo>
                  <a:pt x="5268291" y="3606235"/>
                  <a:pt x="5250337" y="3598540"/>
                  <a:pt x="5278551" y="3570326"/>
                </a:cubicBezTo>
                <a:cubicBezTo>
                  <a:pt x="5324719" y="3562632"/>
                  <a:pt x="5324719" y="3601105"/>
                  <a:pt x="5322154" y="3642143"/>
                </a:cubicBezTo>
                <a:cubicBezTo>
                  <a:pt x="5376017" y="3657533"/>
                  <a:pt x="5350368" y="3593411"/>
                  <a:pt x="5381146" y="3583151"/>
                </a:cubicBezTo>
                <a:cubicBezTo>
                  <a:pt x="5419620" y="3619060"/>
                  <a:pt x="5417055" y="3678052"/>
                  <a:pt x="5409360" y="3744739"/>
                </a:cubicBezTo>
                <a:cubicBezTo>
                  <a:pt x="5411925" y="3744739"/>
                  <a:pt x="5411925" y="3747304"/>
                  <a:pt x="5414490" y="3747304"/>
                </a:cubicBezTo>
                <a:cubicBezTo>
                  <a:pt x="5414490" y="3742175"/>
                  <a:pt x="5414490" y="3731915"/>
                  <a:pt x="5429880" y="3731915"/>
                </a:cubicBezTo>
                <a:cubicBezTo>
                  <a:pt x="5424750" y="3721655"/>
                  <a:pt x="5432444" y="3724220"/>
                  <a:pt x="5432444" y="3711396"/>
                </a:cubicBezTo>
                <a:cubicBezTo>
                  <a:pt x="5450398" y="3719090"/>
                  <a:pt x="5445269" y="3701136"/>
                  <a:pt x="5460658" y="3698571"/>
                </a:cubicBezTo>
                <a:lnTo>
                  <a:pt x="5459454" y="3693754"/>
                </a:lnTo>
                <a:lnTo>
                  <a:pt x="5461259" y="3690957"/>
                </a:lnTo>
                <a:cubicBezTo>
                  <a:pt x="5462422" y="3689915"/>
                  <a:pt x="5463865" y="3689594"/>
                  <a:pt x="5465788" y="3690877"/>
                </a:cubicBezTo>
                <a:cubicBezTo>
                  <a:pt x="5460658" y="3701136"/>
                  <a:pt x="5460658" y="3706266"/>
                  <a:pt x="5465788" y="3716526"/>
                </a:cubicBezTo>
                <a:cubicBezTo>
                  <a:pt x="5473483" y="3716526"/>
                  <a:pt x="5470918" y="3708831"/>
                  <a:pt x="5478612" y="3711396"/>
                </a:cubicBezTo>
                <a:cubicBezTo>
                  <a:pt x="5463223" y="3719090"/>
                  <a:pt x="5478612" y="3734480"/>
                  <a:pt x="5465788" y="3742175"/>
                </a:cubicBezTo>
                <a:cubicBezTo>
                  <a:pt x="5468353" y="3749869"/>
                  <a:pt x="5476047" y="3739609"/>
                  <a:pt x="5481177" y="3742175"/>
                </a:cubicBezTo>
                <a:cubicBezTo>
                  <a:pt x="5478612" y="3749869"/>
                  <a:pt x="5470918" y="3752434"/>
                  <a:pt x="5465788" y="3754999"/>
                </a:cubicBezTo>
                <a:cubicBezTo>
                  <a:pt x="5473483" y="3760129"/>
                  <a:pt x="5470918" y="3765258"/>
                  <a:pt x="5481177" y="3760129"/>
                </a:cubicBezTo>
                <a:cubicBezTo>
                  <a:pt x="5478612" y="3770388"/>
                  <a:pt x="5463223" y="3767823"/>
                  <a:pt x="5460658" y="3775518"/>
                </a:cubicBezTo>
                <a:cubicBezTo>
                  <a:pt x="5458093" y="3783213"/>
                  <a:pt x="5468353" y="3780648"/>
                  <a:pt x="5473483" y="3780648"/>
                </a:cubicBezTo>
                <a:cubicBezTo>
                  <a:pt x="5460658" y="3790907"/>
                  <a:pt x="5450398" y="3793472"/>
                  <a:pt x="5447834" y="3806297"/>
                </a:cubicBezTo>
                <a:cubicBezTo>
                  <a:pt x="5437574" y="3796037"/>
                  <a:pt x="5437574" y="3808862"/>
                  <a:pt x="5429880" y="3811427"/>
                </a:cubicBezTo>
                <a:cubicBezTo>
                  <a:pt x="5404231" y="3816556"/>
                  <a:pt x="5391406" y="3808862"/>
                  <a:pt x="5368322" y="3793472"/>
                </a:cubicBezTo>
                <a:cubicBezTo>
                  <a:pt x="5365757" y="3783213"/>
                  <a:pt x="5365757" y="3767823"/>
                  <a:pt x="5358063" y="3752434"/>
                </a:cubicBezTo>
                <a:cubicBezTo>
                  <a:pt x="5347803" y="3824251"/>
                  <a:pt x="5334978" y="3906328"/>
                  <a:pt x="5360627" y="3980709"/>
                </a:cubicBezTo>
                <a:cubicBezTo>
                  <a:pt x="5409360" y="3885808"/>
                  <a:pt x="5481177" y="3813991"/>
                  <a:pt x="5504261" y="3693441"/>
                </a:cubicBezTo>
                <a:cubicBezTo>
                  <a:pt x="5496567" y="3696006"/>
                  <a:pt x="5491437" y="3698571"/>
                  <a:pt x="5486307" y="3701136"/>
                </a:cubicBezTo>
                <a:lnTo>
                  <a:pt x="5469380" y="3688960"/>
                </a:lnTo>
                <a:lnTo>
                  <a:pt x="5473162" y="3681900"/>
                </a:lnTo>
                <a:cubicBezTo>
                  <a:pt x="5473483" y="3679335"/>
                  <a:pt x="5473483" y="3675487"/>
                  <a:pt x="5476047" y="3665228"/>
                </a:cubicBezTo>
                <a:cubicBezTo>
                  <a:pt x="5483742" y="3667792"/>
                  <a:pt x="5476047" y="3683182"/>
                  <a:pt x="5488872" y="3678052"/>
                </a:cubicBezTo>
                <a:cubicBezTo>
                  <a:pt x="5486307" y="3683182"/>
                  <a:pt x="5486307" y="3688312"/>
                  <a:pt x="5481177" y="3690877"/>
                </a:cubicBezTo>
                <a:cubicBezTo>
                  <a:pt x="5483742" y="3698571"/>
                  <a:pt x="5486307" y="3685747"/>
                  <a:pt x="5494002" y="3690877"/>
                </a:cubicBezTo>
                <a:cubicBezTo>
                  <a:pt x="5494002" y="3675487"/>
                  <a:pt x="5506826" y="3675487"/>
                  <a:pt x="5506826" y="3662663"/>
                </a:cubicBezTo>
                <a:cubicBezTo>
                  <a:pt x="5509391" y="3657533"/>
                  <a:pt x="5494002" y="3665228"/>
                  <a:pt x="5499132" y="3654968"/>
                </a:cubicBezTo>
                <a:cubicBezTo>
                  <a:pt x="5509391" y="3652403"/>
                  <a:pt x="5506826" y="3660098"/>
                  <a:pt x="5511956" y="3660098"/>
                </a:cubicBezTo>
                <a:cubicBezTo>
                  <a:pt x="5511956" y="3652403"/>
                  <a:pt x="5509391" y="3652403"/>
                  <a:pt x="5509391" y="3647273"/>
                </a:cubicBezTo>
                <a:cubicBezTo>
                  <a:pt x="5506826" y="3642143"/>
                  <a:pt x="5504261" y="3647273"/>
                  <a:pt x="5496567" y="3644709"/>
                </a:cubicBezTo>
                <a:cubicBezTo>
                  <a:pt x="5491437" y="3631884"/>
                  <a:pt x="5511956" y="3616495"/>
                  <a:pt x="5494002" y="3606235"/>
                </a:cubicBezTo>
                <a:cubicBezTo>
                  <a:pt x="5509391" y="3595975"/>
                  <a:pt x="5501696" y="3549808"/>
                  <a:pt x="5481177" y="3567762"/>
                </a:cubicBezTo>
                <a:cubicBezTo>
                  <a:pt x="5473483" y="3567762"/>
                  <a:pt x="5488872" y="3560067"/>
                  <a:pt x="5476047" y="3562632"/>
                </a:cubicBezTo>
                <a:cubicBezTo>
                  <a:pt x="5488872" y="3554937"/>
                  <a:pt x="5499132" y="3544677"/>
                  <a:pt x="5514521" y="3539548"/>
                </a:cubicBezTo>
                <a:cubicBezTo>
                  <a:pt x="5509391" y="3529288"/>
                  <a:pt x="5517086" y="3516464"/>
                  <a:pt x="5517086" y="3503639"/>
                </a:cubicBezTo>
                <a:cubicBezTo>
                  <a:pt x="5511956" y="3495945"/>
                  <a:pt x="5504261" y="3493380"/>
                  <a:pt x="5501696" y="3485685"/>
                </a:cubicBezTo>
                <a:cubicBezTo>
                  <a:pt x="5488872" y="3485685"/>
                  <a:pt x="5483742" y="3493380"/>
                  <a:pt x="5478612" y="3498510"/>
                </a:cubicBezTo>
                <a:cubicBezTo>
                  <a:pt x="5486307" y="3488250"/>
                  <a:pt x="5494002" y="3467731"/>
                  <a:pt x="5481177" y="3454906"/>
                </a:cubicBezTo>
                <a:cubicBezTo>
                  <a:pt x="5468353" y="3454906"/>
                  <a:pt x="5473483" y="3472861"/>
                  <a:pt x="5458093" y="3470296"/>
                </a:cubicBezTo>
                <a:cubicBezTo>
                  <a:pt x="5460658" y="3462601"/>
                  <a:pt x="5470918" y="3460036"/>
                  <a:pt x="5476047" y="3454906"/>
                </a:cubicBezTo>
                <a:cubicBezTo>
                  <a:pt x="5468353" y="3421563"/>
                  <a:pt x="5486307" y="3393349"/>
                  <a:pt x="5496567" y="3365141"/>
                </a:cubicBezTo>
                <a:cubicBezTo>
                  <a:pt x="5509391" y="3365141"/>
                  <a:pt x="5517086" y="3354882"/>
                  <a:pt x="5524781" y="3365141"/>
                </a:cubicBezTo>
                <a:cubicBezTo>
                  <a:pt x="5532475" y="3365141"/>
                  <a:pt x="5532475" y="3354882"/>
                  <a:pt x="5542735" y="3357444"/>
                </a:cubicBezTo>
                <a:cubicBezTo>
                  <a:pt x="5540170" y="3365141"/>
                  <a:pt x="5545300" y="3367704"/>
                  <a:pt x="5535040" y="3370266"/>
                </a:cubicBezTo>
                <a:cubicBezTo>
                  <a:pt x="5542735" y="3380524"/>
                  <a:pt x="5552994" y="3367704"/>
                  <a:pt x="5555559" y="3357444"/>
                </a:cubicBezTo>
                <a:cubicBezTo>
                  <a:pt x="5527345" y="3321534"/>
                  <a:pt x="5583773" y="3277931"/>
                  <a:pt x="5578643" y="3236895"/>
                </a:cubicBezTo>
                <a:cubicBezTo>
                  <a:pt x="5599162" y="3229200"/>
                  <a:pt x="5586338" y="3206115"/>
                  <a:pt x="5599162" y="3193291"/>
                </a:cubicBezTo>
                <a:cubicBezTo>
                  <a:pt x="5604292" y="3193291"/>
                  <a:pt x="5606857" y="3193291"/>
                  <a:pt x="5611987" y="3193291"/>
                </a:cubicBezTo>
                <a:cubicBezTo>
                  <a:pt x="5624811" y="3216373"/>
                  <a:pt x="5601727" y="3239459"/>
                  <a:pt x="5588903" y="3254848"/>
                </a:cubicBezTo>
                <a:cubicBezTo>
                  <a:pt x="5588903" y="3262541"/>
                  <a:pt x="5588903" y="3265107"/>
                  <a:pt x="5594033" y="3267672"/>
                </a:cubicBezTo>
                <a:cubicBezTo>
                  <a:pt x="5578643" y="3290756"/>
                  <a:pt x="5578643" y="3306143"/>
                  <a:pt x="5573513" y="3344616"/>
                </a:cubicBezTo>
                <a:cubicBezTo>
                  <a:pt x="5576078" y="3352311"/>
                  <a:pt x="5583773" y="3342051"/>
                  <a:pt x="5588903" y="3344616"/>
                </a:cubicBezTo>
                <a:cubicBezTo>
                  <a:pt x="5586338" y="3354882"/>
                  <a:pt x="5586338" y="3362570"/>
                  <a:pt x="5576078" y="3360007"/>
                </a:cubicBezTo>
                <a:cubicBezTo>
                  <a:pt x="5579926" y="3368989"/>
                  <a:pt x="5586338" y="3375397"/>
                  <a:pt x="5591468" y="3381806"/>
                </a:cubicBezTo>
                <a:lnTo>
                  <a:pt x="5592665" y="3383710"/>
                </a:lnTo>
                <a:lnTo>
                  <a:pt x="5594033" y="3383095"/>
                </a:lnTo>
                <a:cubicBezTo>
                  <a:pt x="5595957" y="3383736"/>
                  <a:pt x="5596598" y="3384698"/>
                  <a:pt x="5596357" y="3385740"/>
                </a:cubicBezTo>
                <a:lnTo>
                  <a:pt x="5594905" y="3387271"/>
                </a:lnTo>
                <a:lnTo>
                  <a:pt x="5597720" y="3391745"/>
                </a:lnTo>
                <a:cubicBezTo>
                  <a:pt x="5599162" y="3395272"/>
                  <a:pt x="5599804" y="3399119"/>
                  <a:pt x="5599162" y="3403608"/>
                </a:cubicBezTo>
                <a:cubicBezTo>
                  <a:pt x="5609422" y="3406173"/>
                  <a:pt x="5609422" y="3398479"/>
                  <a:pt x="5617117" y="3401044"/>
                </a:cubicBezTo>
                <a:cubicBezTo>
                  <a:pt x="5622247" y="3408738"/>
                  <a:pt x="5614552" y="3411303"/>
                  <a:pt x="5619682" y="3418998"/>
                </a:cubicBezTo>
                <a:cubicBezTo>
                  <a:pt x="5609422" y="3418998"/>
                  <a:pt x="5611987" y="3429257"/>
                  <a:pt x="5606857" y="3431822"/>
                </a:cubicBezTo>
                <a:cubicBezTo>
                  <a:pt x="5614552" y="3436952"/>
                  <a:pt x="5619682" y="3444647"/>
                  <a:pt x="5622247" y="3454906"/>
                </a:cubicBezTo>
                <a:cubicBezTo>
                  <a:pt x="5619682" y="3454906"/>
                  <a:pt x="5619682" y="3454906"/>
                  <a:pt x="5617117" y="3454906"/>
                </a:cubicBezTo>
                <a:cubicBezTo>
                  <a:pt x="5619682" y="3465166"/>
                  <a:pt x="5617117" y="3462601"/>
                  <a:pt x="5619682" y="3472861"/>
                </a:cubicBezTo>
                <a:cubicBezTo>
                  <a:pt x="5611987" y="3490815"/>
                  <a:pt x="5591468" y="3519029"/>
                  <a:pt x="5611987" y="3539548"/>
                </a:cubicBezTo>
                <a:cubicBezTo>
                  <a:pt x="5609422" y="3554937"/>
                  <a:pt x="5611987" y="3562632"/>
                  <a:pt x="5611987" y="3575457"/>
                </a:cubicBezTo>
                <a:cubicBezTo>
                  <a:pt x="5614552" y="3575457"/>
                  <a:pt x="5617117" y="3572891"/>
                  <a:pt x="5617117" y="3570326"/>
                </a:cubicBezTo>
                <a:cubicBezTo>
                  <a:pt x="5622247" y="3585716"/>
                  <a:pt x="5601727" y="3611365"/>
                  <a:pt x="5619682" y="3624189"/>
                </a:cubicBezTo>
                <a:cubicBezTo>
                  <a:pt x="5622247" y="3621624"/>
                  <a:pt x="5627376" y="3621624"/>
                  <a:pt x="5632506" y="3621624"/>
                </a:cubicBezTo>
                <a:cubicBezTo>
                  <a:pt x="5632506" y="3624189"/>
                  <a:pt x="5629941" y="3624189"/>
                  <a:pt x="5629941" y="3629319"/>
                </a:cubicBezTo>
                <a:cubicBezTo>
                  <a:pt x="5629941" y="3637014"/>
                  <a:pt x="5637636" y="3626754"/>
                  <a:pt x="5637636" y="3624189"/>
                </a:cubicBezTo>
                <a:cubicBezTo>
                  <a:pt x="5645330" y="3631884"/>
                  <a:pt x="5624811" y="3634449"/>
                  <a:pt x="5622247" y="3642143"/>
                </a:cubicBezTo>
                <a:cubicBezTo>
                  <a:pt x="5624812" y="3643426"/>
                  <a:pt x="5629300" y="3640861"/>
                  <a:pt x="5634430" y="3637655"/>
                </a:cubicBezTo>
                <a:lnTo>
                  <a:pt x="5639752" y="3634888"/>
                </a:lnTo>
                <a:lnTo>
                  <a:pt x="5645215" y="3630837"/>
                </a:lnTo>
                <a:lnTo>
                  <a:pt x="5647989" y="3630604"/>
                </a:lnTo>
                <a:lnTo>
                  <a:pt x="5650460" y="3629319"/>
                </a:lnTo>
                <a:lnTo>
                  <a:pt x="5648774" y="3630538"/>
                </a:lnTo>
                <a:lnTo>
                  <a:pt x="5663285" y="3629319"/>
                </a:lnTo>
                <a:cubicBezTo>
                  <a:pt x="5668415" y="3639579"/>
                  <a:pt x="5676110" y="3644708"/>
                  <a:pt x="5676110" y="3652403"/>
                </a:cubicBezTo>
                <a:cubicBezTo>
                  <a:pt x="5664568" y="3676770"/>
                  <a:pt x="5645972" y="3669717"/>
                  <a:pt x="5637957" y="3657213"/>
                </a:cubicBezTo>
                <a:lnTo>
                  <a:pt x="5636262" y="3639583"/>
                </a:lnTo>
                <a:lnTo>
                  <a:pt x="5623850" y="3648556"/>
                </a:lnTo>
                <a:cubicBezTo>
                  <a:pt x="5614552" y="3654327"/>
                  <a:pt x="5605575" y="3660097"/>
                  <a:pt x="5599162" y="3667792"/>
                </a:cubicBezTo>
                <a:cubicBezTo>
                  <a:pt x="5599162" y="3670357"/>
                  <a:pt x="5601727" y="3670357"/>
                  <a:pt x="5601727" y="3672922"/>
                </a:cubicBezTo>
                <a:cubicBezTo>
                  <a:pt x="5611987" y="3675487"/>
                  <a:pt x="5609422" y="3665228"/>
                  <a:pt x="5619682" y="3667792"/>
                </a:cubicBezTo>
                <a:cubicBezTo>
                  <a:pt x="5619682" y="3678052"/>
                  <a:pt x="5604292" y="3670357"/>
                  <a:pt x="5606857" y="3680617"/>
                </a:cubicBezTo>
                <a:cubicBezTo>
                  <a:pt x="5599162" y="3670357"/>
                  <a:pt x="5586338" y="3672922"/>
                  <a:pt x="5586338" y="3688312"/>
                </a:cubicBezTo>
                <a:cubicBezTo>
                  <a:pt x="5581208" y="3688312"/>
                  <a:pt x="5573513" y="3690877"/>
                  <a:pt x="5565819" y="3693441"/>
                </a:cubicBezTo>
                <a:cubicBezTo>
                  <a:pt x="5576078" y="3721655"/>
                  <a:pt x="5578643" y="3752434"/>
                  <a:pt x="5573513" y="3788342"/>
                </a:cubicBezTo>
                <a:cubicBezTo>
                  <a:pt x="5578643" y="3788342"/>
                  <a:pt x="5576078" y="3796037"/>
                  <a:pt x="5581208" y="3796037"/>
                </a:cubicBezTo>
                <a:cubicBezTo>
                  <a:pt x="5581208" y="3801167"/>
                  <a:pt x="5576078" y="3798602"/>
                  <a:pt x="5573513" y="3796037"/>
                </a:cubicBezTo>
                <a:cubicBezTo>
                  <a:pt x="5558124" y="3872984"/>
                  <a:pt x="5514521" y="3957625"/>
                  <a:pt x="5470918" y="4034572"/>
                </a:cubicBezTo>
                <a:cubicBezTo>
                  <a:pt x="5481177" y="4042267"/>
                  <a:pt x="5491437" y="4049962"/>
                  <a:pt x="5501696" y="4057656"/>
                </a:cubicBezTo>
                <a:cubicBezTo>
                  <a:pt x="5476047" y="4073046"/>
                  <a:pt x="5470918" y="4103824"/>
                  <a:pt x="5465788" y="4132038"/>
                </a:cubicBezTo>
                <a:cubicBezTo>
                  <a:pt x="5450398" y="4129473"/>
                  <a:pt x="5435009" y="4124343"/>
                  <a:pt x="5419620" y="4121778"/>
                </a:cubicBezTo>
                <a:cubicBezTo>
                  <a:pt x="5406795" y="4144863"/>
                  <a:pt x="5396536" y="4165382"/>
                  <a:pt x="5388841" y="4183336"/>
                </a:cubicBezTo>
                <a:cubicBezTo>
                  <a:pt x="5468353" y="4162817"/>
                  <a:pt x="5552994" y="4157687"/>
                  <a:pt x="5632506" y="4155122"/>
                </a:cubicBezTo>
                <a:cubicBezTo>
                  <a:pt x="5637636" y="4149992"/>
                  <a:pt x="5640201" y="4142298"/>
                  <a:pt x="5647896" y="4147427"/>
                </a:cubicBezTo>
                <a:cubicBezTo>
                  <a:pt x="5642765" y="4142298"/>
                  <a:pt x="5655590" y="4134603"/>
                  <a:pt x="5655590" y="4124343"/>
                </a:cubicBezTo>
                <a:cubicBezTo>
                  <a:pt x="5658155" y="4124343"/>
                  <a:pt x="5658155" y="4129473"/>
                  <a:pt x="5660720" y="4129473"/>
                </a:cubicBezTo>
                <a:cubicBezTo>
                  <a:pt x="5670979" y="4111519"/>
                  <a:pt x="5676109" y="4091000"/>
                  <a:pt x="5645330" y="4083305"/>
                </a:cubicBezTo>
                <a:cubicBezTo>
                  <a:pt x="5645330" y="4065351"/>
                  <a:pt x="5645330" y="4039702"/>
                  <a:pt x="5653025" y="4016618"/>
                </a:cubicBezTo>
                <a:cubicBezTo>
                  <a:pt x="5650460" y="4011488"/>
                  <a:pt x="5647896" y="4016618"/>
                  <a:pt x="5640201" y="4014053"/>
                </a:cubicBezTo>
                <a:cubicBezTo>
                  <a:pt x="5653025" y="3990969"/>
                  <a:pt x="5650460" y="3967885"/>
                  <a:pt x="5658155" y="3939671"/>
                </a:cubicBezTo>
                <a:cubicBezTo>
                  <a:pt x="5668414" y="3949931"/>
                  <a:pt x="5642765" y="3965320"/>
                  <a:pt x="5663285" y="3967885"/>
                </a:cubicBezTo>
                <a:cubicBezTo>
                  <a:pt x="5653025" y="3978145"/>
                  <a:pt x="5653025" y="4001228"/>
                  <a:pt x="5650460" y="4008923"/>
                </a:cubicBezTo>
                <a:lnTo>
                  <a:pt x="5652849" y="4006773"/>
                </a:lnTo>
                <a:lnTo>
                  <a:pt x="5653827" y="4000989"/>
                </a:lnTo>
                <a:cubicBezTo>
                  <a:pt x="5654788" y="4000107"/>
                  <a:pt x="5656231" y="3999947"/>
                  <a:pt x="5658155" y="4001230"/>
                </a:cubicBezTo>
                <a:lnTo>
                  <a:pt x="5658155" y="4001997"/>
                </a:lnTo>
                <a:lnTo>
                  <a:pt x="5660479" y="3999906"/>
                </a:lnTo>
                <a:cubicBezTo>
                  <a:pt x="5667453" y="3989686"/>
                  <a:pt x="5666491" y="3976220"/>
                  <a:pt x="5668414" y="3962755"/>
                </a:cubicBezTo>
                <a:cubicBezTo>
                  <a:pt x="5670979" y="3967885"/>
                  <a:pt x="5676109" y="4019183"/>
                  <a:pt x="5653025" y="4021748"/>
                </a:cubicBezTo>
                <a:cubicBezTo>
                  <a:pt x="5642765" y="4047397"/>
                  <a:pt x="5660720" y="4044832"/>
                  <a:pt x="5660720" y="4070480"/>
                </a:cubicBezTo>
                <a:cubicBezTo>
                  <a:pt x="5673544" y="4062786"/>
                  <a:pt x="5681239" y="4052526"/>
                  <a:pt x="5696628" y="4047397"/>
                </a:cubicBezTo>
                <a:cubicBezTo>
                  <a:pt x="5694063" y="4044832"/>
                  <a:pt x="5694063" y="4037137"/>
                  <a:pt x="5683804" y="4039702"/>
                </a:cubicBezTo>
                <a:cubicBezTo>
                  <a:pt x="5683804" y="4029442"/>
                  <a:pt x="5686369" y="4032007"/>
                  <a:pt x="5683804" y="4021748"/>
                </a:cubicBezTo>
                <a:cubicBezTo>
                  <a:pt x="5688934" y="4024313"/>
                  <a:pt x="5691499" y="4019183"/>
                  <a:pt x="5691499" y="4014053"/>
                </a:cubicBezTo>
                <a:cubicBezTo>
                  <a:pt x="5696628" y="4021748"/>
                  <a:pt x="5691499" y="4026877"/>
                  <a:pt x="5691499" y="4039702"/>
                </a:cubicBezTo>
                <a:cubicBezTo>
                  <a:pt x="5709453" y="4019183"/>
                  <a:pt x="5709453" y="3990969"/>
                  <a:pt x="5722277" y="3967885"/>
                </a:cubicBezTo>
                <a:cubicBezTo>
                  <a:pt x="5712018" y="3952496"/>
                  <a:pt x="5696628" y="3934541"/>
                  <a:pt x="5706888" y="3924282"/>
                </a:cubicBezTo>
                <a:cubicBezTo>
                  <a:pt x="5704323" y="3921717"/>
                  <a:pt x="5701758" y="3916587"/>
                  <a:pt x="5694063" y="3916587"/>
                </a:cubicBezTo>
                <a:cubicBezTo>
                  <a:pt x="5695346" y="3906327"/>
                  <a:pt x="5700476" y="3898633"/>
                  <a:pt x="5705285" y="3890617"/>
                </a:cubicBezTo>
                <a:lnTo>
                  <a:pt x="5708365" y="3881378"/>
                </a:lnTo>
                <a:lnTo>
                  <a:pt x="5707209" y="3873947"/>
                </a:lnTo>
                <a:cubicBezTo>
                  <a:pt x="5707529" y="3867855"/>
                  <a:pt x="5708171" y="3861442"/>
                  <a:pt x="5706888" y="3857595"/>
                </a:cubicBezTo>
                <a:lnTo>
                  <a:pt x="5712303" y="3869564"/>
                </a:lnTo>
                <a:lnTo>
                  <a:pt x="5714583" y="3862724"/>
                </a:lnTo>
                <a:cubicBezTo>
                  <a:pt x="5722277" y="3878114"/>
                  <a:pt x="5704323" y="3890938"/>
                  <a:pt x="5712018" y="3903762"/>
                </a:cubicBezTo>
                <a:cubicBezTo>
                  <a:pt x="5709453" y="3901198"/>
                  <a:pt x="5706888" y="3901198"/>
                  <a:pt x="5704323" y="3906328"/>
                </a:cubicBezTo>
                <a:cubicBezTo>
                  <a:pt x="5704323" y="3914022"/>
                  <a:pt x="5719712" y="3898633"/>
                  <a:pt x="5717148" y="3911457"/>
                </a:cubicBezTo>
                <a:cubicBezTo>
                  <a:pt x="5724842" y="3906328"/>
                  <a:pt x="5724842" y="3893503"/>
                  <a:pt x="5729972" y="3885808"/>
                </a:cubicBezTo>
                <a:cubicBezTo>
                  <a:pt x="5732537" y="3883244"/>
                  <a:pt x="5727407" y="3906328"/>
                  <a:pt x="5732537" y="3890938"/>
                </a:cubicBezTo>
                <a:cubicBezTo>
                  <a:pt x="5740231" y="3890938"/>
                  <a:pt x="5732537" y="3901198"/>
                  <a:pt x="5727407" y="3898633"/>
                </a:cubicBezTo>
                <a:cubicBezTo>
                  <a:pt x="5732537" y="3908893"/>
                  <a:pt x="5727407" y="3916587"/>
                  <a:pt x="5727407" y="3929411"/>
                </a:cubicBezTo>
                <a:cubicBezTo>
                  <a:pt x="5729972" y="3924282"/>
                  <a:pt x="5732537" y="3916587"/>
                  <a:pt x="5735102" y="3908893"/>
                </a:cubicBezTo>
                <a:cubicBezTo>
                  <a:pt x="5742797" y="3914022"/>
                  <a:pt x="5732537" y="3926847"/>
                  <a:pt x="5729972" y="3934541"/>
                </a:cubicBezTo>
                <a:cubicBezTo>
                  <a:pt x="5740231" y="3942236"/>
                  <a:pt x="5732537" y="3947366"/>
                  <a:pt x="5732537" y="3957625"/>
                </a:cubicBezTo>
                <a:cubicBezTo>
                  <a:pt x="5742797" y="3942236"/>
                  <a:pt x="5745361" y="3937106"/>
                  <a:pt x="5750491" y="3914022"/>
                </a:cubicBezTo>
                <a:cubicBezTo>
                  <a:pt x="5758186" y="3911457"/>
                  <a:pt x="5745361" y="3929411"/>
                  <a:pt x="5755621" y="3931976"/>
                </a:cubicBezTo>
                <a:cubicBezTo>
                  <a:pt x="5760751" y="3929411"/>
                  <a:pt x="5755621" y="3919152"/>
                  <a:pt x="5763316" y="3919152"/>
                </a:cubicBezTo>
                <a:cubicBezTo>
                  <a:pt x="5760751" y="3929411"/>
                  <a:pt x="5750491" y="3957625"/>
                  <a:pt x="5763316" y="3973015"/>
                </a:cubicBezTo>
                <a:cubicBezTo>
                  <a:pt x="5755621" y="4006358"/>
                  <a:pt x="5750491" y="4008923"/>
                  <a:pt x="5750491" y="4047397"/>
                </a:cubicBezTo>
                <a:cubicBezTo>
                  <a:pt x="5745361" y="4044832"/>
                  <a:pt x="5735102" y="4062786"/>
                  <a:pt x="5747926" y="4067916"/>
                </a:cubicBezTo>
                <a:cubicBezTo>
                  <a:pt x="5742797" y="4075611"/>
                  <a:pt x="5737667" y="4073046"/>
                  <a:pt x="5742797" y="4083305"/>
                </a:cubicBezTo>
                <a:cubicBezTo>
                  <a:pt x="5750491" y="4085870"/>
                  <a:pt x="5747926" y="4093565"/>
                  <a:pt x="5760751" y="4098694"/>
                </a:cubicBezTo>
                <a:cubicBezTo>
                  <a:pt x="5753056" y="4108954"/>
                  <a:pt x="5750491" y="4137168"/>
                  <a:pt x="5737667" y="4134603"/>
                </a:cubicBezTo>
                <a:cubicBezTo>
                  <a:pt x="5737667" y="4142298"/>
                  <a:pt x="5735102" y="4147427"/>
                  <a:pt x="5732537" y="4155122"/>
                </a:cubicBezTo>
                <a:cubicBezTo>
                  <a:pt x="5758186" y="4155122"/>
                  <a:pt x="5796659" y="4155122"/>
                  <a:pt x="5819743" y="4116649"/>
                </a:cubicBezTo>
                <a:cubicBezTo>
                  <a:pt x="5830003" y="4093565"/>
                  <a:pt x="5835132" y="4067916"/>
                  <a:pt x="5847957" y="4047397"/>
                </a:cubicBezTo>
                <a:cubicBezTo>
                  <a:pt x="5835132" y="4039702"/>
                  <a:pt x="5830003" y="4011488"/>
                  <a:pt x="5814614" y="4011488"/>
                </a:cubicBezTo>
                <a:cubicBezTo>
                  <a:pt x="5830003" y="4006358"/>
                  <a:pt x="5832568" y="4021748"/>
                  <a:pt x="5837697" y="3996099"/>
                </a:cubicBezTo>
                <a:cubicBezTo>
                  <a:pt x="5863346" y="3993534"/>
                  <a:pt x="5853087" y="4019183"/>
                  <a:pt x="5863346" y="4042267"/>
                </a:cubicBezTo>
                <a:cubicBezTo>
                  <a:pt x="5891560" y="4055091"/>
                  <a:pt x="5912079" y="4088435"/>
                  <a:pt x="5947988" y="4080740"/>
                </a:cubicBezTo>
                <a:cubicBezTo>
                  <a:pt x="5968507" y="4075611"/>
                  <a:pt x="5950553" y="4052526"/>
                  <a:pt x="5953118" y="4039702"/>
                </a:cubicBezTo>
                <a:cubicBezTo>
                  <a:pt x="5976202" y="4039702"/>
                  <a:pt x="5989026" y="4091000"/>
                  <a:pt x="5976202" y="4103824"/>
                </a:cubicBezTo>
                <a:cubicBezTo>
                  <a:pt x="5963377" y="4116649"/>
                  <a:pt x="5958247" y="4103824"/>
                  <a:pt x="5950553" y="4098694"/>
                </a:cubicBezTo>
                <a:cubicBezTo>
                  <a:pt x="5935163" y="4116649"/>
                  <a:pt x="5937728" y="4160252"/>
                  <a:pt x="5965942" y="4173076"/>
                </a:cubicBezTo>
                <a:cubicBezTo>
                  <a:pt x="5981332" y="4165382"/>
                  <a:pt x="5971072" y="4149992"/>
                  <a:pt x="5989026" y="4144863"/>
                </a:cubicBezTo>
                <a:cubicBezTo>
                  <a:pt x="5981332" y="4165382"/>
                  <a:pt x="6006981" y="4198725"/>
                  <a:pt x="5996721" y="4216680"/>
                </a:cubicBezTo>
                <a:cubicBezTo>
                  <a:pt x="6009545" y="4208985"/>
                  <a:pt x="6019805" y="4224374"/>
                  <a:pt x="6030064" y="4239764"/>
                </a:cubicBezTo>
                <a:cubicBezTo>
                  <a:pt x="6030064" y="4237199"/>
                  <a:pt x="6027499" y="4234634"/>
                  <a:pt x="6027499" y="4232069"/>
                </a:cubicBezTo>
                <a:cubicBezTo>
                  <a:pt x="6037759" y="4229504"/>
                  <a:pt x="6048019" y="4226939"/>
                  <a:pt x="6053148" y="4234634"/>
                </a:cubicBezTo>
                <a:cubicBezTo>
                  <a:pt x="6053148" y="4247458"/>
                  <a:pt x="6048019" y="4252588"/>
                  <a:pt x="6040324" y="4255153"/>
                </a:cubicBezTo>
                <a:cubicBezTo>
                  <a:pt x="6040324" y="4255153"/>
                  <a:pt x="6037759" y="4255153"/>
                  <a:pt x="6037759" y="4255153"/>
                </a:cubicBezTo>
                <a:cubicBezTo>
                  <a:pt x="6045454" y="4265413"/>
                  <a:pt x="6053148" y="4273107"/>
                  <a:pt x="6063408" y="4270542"/>
                </a:cubicBezTo>
                <a:cubicBezTo>
                  <a:pt x="6086492" y="4250023"/>
                  <a:pt x="6096752" y="4242329"/>
                  <a:pt x="6119836" y="4239764"/>
                </a:cubicBezTo>
                <a:lnTo>
                  <a:pt x="6112855" y="4251065"/>
                </a:lnTo>
                <a:lnTo>
                  <a:pt x="6126409" y="4248180"/>
                </a:lnTo>
                <a:cubicBezTo>
                  <a:pt x="6131058" y="4249542"/>
                  <a:pt x="6135867" y="4252588"/>
                  <a:pt x="6140356" y="4257718"/>
                </a:cubicBezTo>
                <a:cubicBezTo>
                  <a:pt x="6130096" y="4257718"/>
                  <a:pt x="6137790" y="4273108"/>
                  <a:pt x="6137790" y="4273108"/>
                </a:cubicBezTo>
                <a:cubicBezTo>
                  <a:pt x="6127531" y="4291063"/>
                  <a:pt x="6104446" y="4285933"/>
                  <a:pt x="6101881" y="4270543"/>
                </a:cubicBezTo>
                <a:lnTo>
                  <a:pt x="6104829" y="4261911"/>
                </a:lnTo>
                <a:lnTo>
                  <a:pt x="6080080" y="4273428"/>
                </a:lnTo>
                <a:cubicBezTo>
                  <a:pt x="6070462" y="4277115"/>
                  <a:pt x="6060843" y="4280882"/>
                  <a:pt x="6053469" y="4286293"/>
                </a:cubicBezTo>
                <a:lnTo>
                  <a:pt x="6052018" y="4288801"/>
                </a:lnTo>
                <a:lnTo>
                  <a:pt x="6053149" y="4291062"/>
                </a:lnTo>
                <a:cubicBezTo>
                  <a:pt x="6052508" y="4292986"/>
                  <a:pt x="6051867" y="4294909"/>
                  <a:pt x="6055714" y="4296191"/>
                </a:cubicBezTo>
                <a:cubicBezTo>
                  <a:pt x="6055714" y="4298756"/>
                  <a:pt x="6042889" y="4301321"/>
                  <a:pt x="6053149" y="4303887"/>
                </a:cubicBezTo>
                <a:cubicBezTo>
                  <a:pt x="6049943" y="4306451"/>
                  <a:pt x="6046576" y="4307093"/>
                  <a:pt x="6043490" y="4306451"/>
                </a:cubicBezTo>
                <a:lnTo>
                  <a:pt x="6042264" y="4305663"/>
                </a:lnTo>
                <a:lnTo>
                  <a:pt x="6040324" y="4309016"/>
                </a:lnTo>
                <a:cubicBezTo>
                  <a:pt x="6045454" y="4321840"/>
                  <a:pt x="6065973" y="4291062"/>
                  <a:pt x="6065973" y="4314145"/>
                </a:cubicBezTo>
                <a:cubicBezTo>
                  <a:pt x="6042889" y="4352619"/>
                  <a:pt x="6017240" y="4385963"/>
                  <a:pt x="6012110" y="4429566"/>
                </a:cubicBezTo>
                <a:cubicBezTo>
                  <a:pt x="5999286" y="4439825"/>
                  <a:pt x="5991591" y="4432131"/>
                  <a:pt x="5981332" y="4437260"/>
                </a:cubicBezTo>
                <a:cubicBezTo>
                  <a:pt x="5981332" y="4457780"/>
                  <a:pt x="5965942" y="4475734"/>
                  <a:pt x="5955683" y="4493688"/>
                </a:cubicBezTo>
                <a:cubicBezTo>
                  <a:pt x="5971072" y="4527032"/>
                  <a:pt x="5976202" y="4557810"/>
                  <a:pt x="5971072" y="4583459"/>
                </a:cubicBezTo>
                <a:cubicBezTo>
                  <a:pt x="5958247" y="4591154"/>
                  <a:pt x="5947988" y="4596284"/>
                  <a:pt x="5953118" y="4580895"/>
                </a:cubicBezTo>
                <a:cubicBezTo>
                  <a:pt x="5917209" y="4596284"/>
                  <a:pt x="5930034" y="4632192"/>
                  <a:pt x="5912079" y="4655276"/>
                </a:cubicBezTo>
                <a:cubicBezTo>
                  <a:pt x="5891560" y="4668101"/>
                  <a:pt x="5876171" y="4668101"/>
                  <a:pt x="5863346" y="4665536"/>
                </a:cubicBezTo>
                <a:cubicBezTo>
                  <a:pt x="5850522" y="4675795"/>
                  <a:pt x="5860781" y="4673230"/>
                  <a:pt x="5865911" y="4686055"/>
                </a:cubicBezTo>
                <a:cubicBezTo>
                  <a:pt x="5824873" y="4691185"/>
                  <a:pt x="5804354" y="4701444"/>
                  <a:pt x="5765880" y="4693750"/>
                </a:cubicBezTo>
                <a:cubicBezTo>
                  <a:pt x="5755621" y="4721964"/>
                  <a:pt x="5747926" y="4742483"/>
                  <a:pt x="5773575" y="4775826"/>
                </a:cubicBezTo>
                <a:cubicBezTo>
                  <a:pt x="5768445" y="4778391"/>
                  <a:pt x="5765880" y="4780956"/>
                  <a:pt x="5765880" y="4786086"/>
                </a:cubicBezTo>
                <a:cubicBezTo>
                  <a:pt x="5750491" y="4796345"/>
                  <a:pt x="5742797" y="4780956"/>
                  <a:pt x="5732537" y="4773261"/>
                </a:cubicBezTo>
                <a:cubicBezTo>
                  <a:pt x="5727407" y="4783521"/>
                  <a:pt x="5717148" y="4791216"/>
                  <a:pt x="5709453" y="4798910"/>
                </a:cubicBezTo>
                <a:cubicBezTo>
                  <a:pt x="5706888" y="4798910"/>
                  <a:pt x="5706888" y="4796345"/>
                  <a:pt x="5704323" y="4796345"/>
                </a:cubicBezTo>
                <a:cubicBezTo>
                  <a:pt x="5704323" y="4788651"/>
                  <a:pt x="5714583" y="4791216"/>
                  <a:pt x="5714583" y="4783521"/>
                </a:cubicBezTo>
                <a:cubicBezTo>
                  <a:pt x="5701758" y="4775826"/>
                  <a:pt x="5668414" y="4778391"/>
                  <a:pt x="5658155" y="4788651"/>
                </a:cubicBezTo>
                <a:cubicBezTo>
                  <a:pt x="5653025" y="4786086"/>
                  <a:pt x="5645330" y="4780956"/>
                  <a:pt x="5640201" y="4786086"/>
                </a:cubicBezTo>
                <a:cubicBezTo>
                  <a:pt x="5637636" y="4780956"/>
                  <a:pt x="5647896" y="4778391"/>
                  <a:pt x="5655590" y="4778391"/>
                </a:cubicBezTo>
                <a:cubicBezTo>
                  <a:pt x="5665850" y="4775826"/>
                  <a:pt x="5696628" y="4737353"/>
                  <a:pt x="5678674" y="4727093"/>
                </a:cubicBezTo>
                <a:cubicBezTo>
                  <a:pt x="5660720" y="4729658"/>
                  <a:pt x="5640201" y="4745048"/>
                  <a:pt x="5637636" y="4763002"/>
                </a:cubicBezTo>
                <a:cubicBezTo>
                  <a:pt x="5635071" y="4770696"/>
                  <a:pt x="5637636" y="4783521"/>
                  <a:pt x="5627376" y="4783521"/>
                </a:cubicBezTo>
                <a:cubicBezTo>
                  <a:pt x="5622247" y="4778391"/>
                  <a:pt x="5627376" y="4775826"/>
                  <a:pt x="5629941" y="4770696"/>
                </a:cubicBezTo>
                <a:cubicBezTo>
                  <a:pt x="5632506" y="4760437"/>
                  <a:pt x="5627376" y="4755307"/>
                  <a:pt x="5627376" y="4745048"/>
                </a:cubicBezTo>
                <a:cubicBezTo>
                  <a:pt x="5624811" y="4739918"/>
                  <a:pt x="5622247" y="4739918"/>
                  <a:pt x="5619682" y="4739918"/>
                </a:cubicBezTo>
                <a:cubicBezTo>
                  <a:pt x="5629941" y="4724528"/>
                  <a:pt x="5629941" y="4711704"/>
                  <a:pt x="5640201" y="4698879"/>
                </a:cubicBezTo>
                <a:cubicBezTo>
                  <a:pt x="5653025" y="4696315"/>
                  <a:pt x="5665850" y="4693750"/>
                  <a:pt x="5668414" y="4680925"/>
                </a:cubicBezTo>
                <a:cubicBezTo>
                  <a:pt x="5655590" y="4678361"/>
                  <a:pt x="5642765" y="4688620"/>
                  <a:pt x="5635071" y="4696315"/>
                </a:cubicBezTo>
                <a:cubicBezTo>
                  <a:pt x="5640201" y="4688620"/>
                  <a:pt x="5642765" y="4680925"/>
                  <a:pt x="5645330" y="4670666"/>
                </a:cubicBezTo>
                <a:cubicBezTo>
                  <a:pt x="5650460" y="4668101"/>
                  <a:pt x="5655590" y="4668101"/>
                  <a:pt x="5658155" y="4662971"/>
                </a:cubicBezTo>
                <a:cubicBezTo>
                  <a:pt x="5658155" y="4660406"/>
                  <a:pt x="5653025" y="4657841"/>
                  <a:pt x="5653025" y="4660406"/>
                </a:cubicBezTo>
                <a:cubicBezTo>
                  <a:pt x="5650460" y="4655276"/>
                  <a:pt x="5660720" y="4655276"/>
                  <a:pt x="5663285" y="4650147"/>
                </a:cubicBezTo>
                <a:cubicBezTo>
                  <a:pt x="5691499" y="4652712"/>
                  <a:pt x="5712018" y="4637322"/>
                  <a:pt x="5729972" y="4627063"/>
                </a:cubicBezTo>
                <a:cubicBezTo>
                  <a:pt x="5724842" y="4619368"/>
                  <a:pt x="5717148" y="4621933"/>
                  <a:pt x="5712018" y="4621933"/>
                </a:cubicBezTo>
                <a:cubicBezTo>
                  <a:pt x="5688934" y="4624498"/>
                  <a:pt x="5673544" y="4645017"/>
                  <a:pt x="5653025" y="4645017"/>
                </a:cubicBezTo>
                <a:cubicBezTo>
                  <a:pt x="5673544" y="4603978"/>
                  <a:pt x="5742797" y="4614238"/>
                  <a:pt x="5755621" y="4568070"/>
                </a:cubicBezTo>
                <a:cubicBezTo>
                  <a:pt x="5727407" y="4562940"/>
                  <a:pt x="5706888" y="4596284"/>
                  <a:pt x="5676109" y="4588589"/>
                </a:cubicBezTo>
                <a:cubicBezTo>
                  <a:pt x="5688934" y="4570635"/>
                  <a:pt x="5712018" y="4560375"/>
                  <a:pt x="5727407" y="4544986"/>
                </a:cubicBezTo>
                <a:cubicBezTo>
                  <a:pt x="5712018" y="4542421"/>
                  <a:pt x="5699193" y="4552681"/>
                  <a:pt x="5688934" y="4560375"/>
                </a:cubicBezTo>
                <a:cubicBezTo>
                  <a:pt x="5694063" y="4544986"/>
                  <a:pt x="5704323" y="4529597"/>
                  <a:pt x="5699193" y="4509077"/>
                </a:cubicBezTo>
                <a:cubicBezTo>
                  <a:pt x="5676109" y="4521902"/>
                  <a:pt x="5668414" y="4550116"/>
                  <a:pt x="5658155" y="4575765"/>
                </a:cubicBezTo>
                <a:cubicBezTo>
                  <a:pt x="5655590" y="4557810"/>
                  <a:pt x="5650460" y="4544986"/>
                  <a:pt x="5640201" y="4534726"/>
                </a:cubicBezTo>
                <a:cubicBezTo>
                  <a:pt x="5647896" y="4519337"/>
                  <a:pt x="5655590" y="4501383"/>
                  <a:pt x="5673544" y="4496253"/>
                </a:cubicBezTo>
                <a:cubicBezTo>
                  <a:pt x="5678674" y="4498818"/>
                  <a:pt x="5688934" y="4501383"/>
                  <a:pt x="5694063" y="4498818"/>
                </a:cubicBezTo>
                <a:cubicBezTo>
                  <a:pt x="5694063" y="4491123"/>
                  <a:pt x="5683804" y="4493688"/>
                  <a:pt x="5676109" y="4493688"/>
                </a:cubicBezTo>
                <a:cubicBezTo>
                  <a:pt x="5688934" y="4485994"/>
                  <a:pt x="5704323" y="4478299"/>
                  <a:pt x="5701758" y="4460345"/>
                </a:cubicBezTo>
                <a:cubicBezTo>
                  <a:pt x="5699193" y="4455215"/>
                  <a:pt x="5691499" y="4462909"/>
                  <a:pt x="5683804" y="4460345"/>
                </a:cubicBezTo>
                <a:cubicBezTo>
                  <a:pt x="5683804" y="4450085"/>
                  <a:pt x="5686369" y="4444955"/>
                  <a:pt x="5681239" y="4439825"/>
                </a:cubicBezTo>
                <a:cubicBezTo>
                  <a:pt x="5665850" y="4447520"/>
                  <a:pt x="5668414" y="4468039"/>
                  <a:pt x="5665850" y="4485994"/>
                </a:cubicBezTo>
                <a:cubicBezTo>
                  <a:pt x="5660720" y="4488558"/>
                  <a:pt x="5663285" y="4485994"/>
                  <a:pt x="5660720" y="4483429"/>
                </a:cubicBezTo>
                <a:cubicBezTo>
                  <a:pt x="5658155" y="4485994"/>
                  <a:pt x="5660720" y="4491123"/>
                  <a:pt x="5655590" y="4491123"/>
                </a:cubicBezTo>
                <a:cubicBezTo>
                  <a:pt x="5658155" y="4457780"/>
                  <a:pt x="5665850" y="4419306"/>
                  <a:pt x="5647896" y="4396222"/>
                </a:cubicBezTo>
                <a:cubicBezTo>
                  <a:pt x="5655590" y="4432131"/>
                  <a:pt x="5653025" y="4493688"/>
                  <a:pt x="5635071" y="4524467"/>
                </a:cubicBezTo>
                <a:cubicBezTo>
                  <a:pt x="5629941" y="4521902"/>
                  <a:pt x="5627376" y="4519337"/>
                  <a:pt x="5622247" y="4516772"/>
                </a:cubicBezTo>
                <a:cubicBezTo>
                  <a:pt x="5619682" y="4524467"/>
                  <a:pt x="5629941" y="4532161"/>
                  <a:pt x="5627376" y="4544986"/>
                </a:cubicBezTo>
                <a:cubicBezTo>
                  <a:pt x="5622247" y="4542421"/>
                  <a:pt x="5619682" y="4539856"/>
                  <a:pt x="5614552" y="4537291"/>
                </a:cubicBezTo>
                <a:cubicBezTo>
                  <a:pt x="5606857" y="4542421"/>
                  <a:pt x="5611987" y="4547551"/>
                  <a:pt x="5611987" y="4555246"/>
                </a:cubicBezTo>
                <a:cubicBezTo>
                  <a:pt x="5606857" y="4555246"/>
                  <a:pt x="5606857" y="4550116"/>
                  <a:pt x="5604292" y="4550116"/>
                </a:cubicBezTo>
                <a:cubicBezTo>
                  <a:pt x="5608140" y="4557810"/>
                  <a:pt x="5613270" y="4566146"/>
                  <a:pt x="5616796" y="4574482"/>
                </a:cubicBezTo>
                <a:lnTo>
                  <a:pt x="5619338" y="4595944"/>
                </a:lnTo>
                <a:lnTo>
                  <a:pt x="5624812" y="4591154"/>
                </a:lnTo>
                <a:cubicBezTo>
                  <a:pt x="5635072" y="4591154"/>
                  <a:pt x="5637636" y="4586024"/>
                  <a:pt x="5642766" y="4588589"/>
                </a:cubicBezTo>
                <a:cubicBezTo>
                  <a:pt x="5632507" y="4596284"/>
                  <a:pt x="5629942" y="4609109"/>
                  <a:pt x="5619682" y="4614239"/>
                </a:cubicBezTo>
                <a:cubicBezTo>
                  <a:pt x="5619682" y="4611674"/>
                  <a:pt x="5619682" y="4603979"/>
                  <a:pt x="5609423" y="4606544"/>
                </a:cubicBezTo>
                <a:cubicBezTo>
                  <a:pt x="5610705" y="4601414"/>
                  <a:pt x="5613911" y="4599490"/>
                  <a:pt x="5617117" y="4597887"/>
                </a:cubicBezTo>
                <a:lnTo>
                  <a:pt x="5617904" y="4597198"/>
                </a:lnTo>
                <a:lnTo>
                  <a:pt x="5606755" y="4586845"/>
                </a:lnTo>
                <a:lnTo>
                  <a:pt x="5606857" y="4588589"/>
                </a:lnTo>
                <a:lnTo>
                  <a:pt x="5605630" y="4585801"/>
                </a:lnTo>
                <a:lnTo>
                  <a:pt x="5583773" y="4565505"/>
                </a:lnTo>
                <a:cubicBezTo>
                  <a:pt x="5568384" y="4555246"/>
                  <a:pt x="5555559" y="4547551"/>
                  <a:pt x="5537605" y="4542421"/>
                </a:cubicBezTo>
                <a:cubicBezTo>
                  <a:pt x="5540170" y="4557810"/>
                  <a:pt x="5563254" y="4570635"/>
                  <a:pt x="5578643" y="4583459"/>
                </a:cubicBezTo>
                <a:cubicBezTo>
                  <a:pt x="5591468" y="4593719"/>
                  <a:pt x="5604292" y="4606543"/>
                  <a:pt x="5617117" y="4614238"/>
                </a:cubicBezTo>
                <a:cubicBezTo>
                  <a:pt x="5609422" y="4632192"/>
                  <a:pt x="5611987" y="4662971"/>
                  <a:pt x="5606857" y="4683490"/>
                </a:cubicBezTo>
                <a:cubicBezTo>
                  <a:pt x="5601727" y="4683490"/>
                  <a:pt x="5604292" y="4680925"/>
                  <a:pt x="5599162" y="4680925"/>
                </a:cubicBezTo>
                <a:cubicBezTo>
                  <a:pt x="5596598" y="4688620"/>
                  <a:pt x="5601727" y="4691185"/>
                  <a:pt x="5604292" y="4698879"/>
                </a:cubicBezTo>
                <a:cubicBezTo>
                  <a:pt x="5609422" y="4719399"/>
                  <a:pt x="5604292" y="4742483"/>
                  <a:pt x="5601727" y="4763002"/>
                </a:cubicBezTo>
                <a:cubicBezTo>
                  <a:pt x="5594033" y="4752742"/>
                  <a:pt x="5594033" y="4737353"/>
                  <a:pt x="5578643" y="4737353"/>
                </a:cubicBezTo>
                <a:cubicBezTo>
                  <a:pt x="5583773" y="4721964"/>
                  <a:pt x="5583773" y="4688620"/>
                  <a:pt x="5570949" y="4680925"/>
                </a:cubicBezTo>
                <a:cubicBezTo>
                  <a:pt x="5560689" y="4688620"/>
                  <a:pt x="5555559" y="4698879"/>
                  <a:pt x="5552994" y="4711704"/>
                </a:cubicBezTo>
                <a:cubicBezTo>
                  <a:pt x="5550430" y="4709139"/>
                  <a:pt x="5550430" y="4706574"/>
                  <a:pt x="5547864" y="4704009"/>
                </a:cubicBezTo>
                <a:cubicBezTo>
                  <a:pt x="5550430" y="4691185"/>
                  <a:pt x="5552994" y="4680925"/>
                  <a:pt x="5550430" y="4668101"/>
                </a:cubicBezTo>
                <a:cubicBezTo>
                  <a:pt x="5537605" y="4670666"/>
                  <a:pt x="5535040" y="4683490"/>
                  <a:pt x="5532475" y="4693750"/>
                </a:cubicBezTo>
                <a:cubicBezTo>
                  <a:pt x="5529910" y="4693750"/>
                  <a:pt x="5527345" y="4691185"/>
                  <a:pt x="5524781" y="4691185"/>
                </a:cubicBezTo>
                <a:cubicBezTo>
                  <a:pt x="5522216" y="4693750"/>
                  <a:pt x="5522216" y="4693750"/>
                  <a:pt x="5522216" y="4691185"/>
                </a:cubicBezTo>
                <a:cubicBezTo>
                  <a:pt x="5522216" y="4691185"/>
                  <a:pt x="5519651" y="4691185"/>
                  <a:pt x="5519651" y="4691185"/>
                </a:cubicBezTo>
                <a:cubicBezTo>
                  <a:pt x="5514521" y="4680925"/>
                  <a:pt x="5509391" y="4670666"/>
                  <a:pt x="5496567" y="4665536"/>
                </a:cubicBezTo>
                <a:cubicBezTo>
                  <a:pt x="5494002" y="4670666"/>
                  <a:pt x="5491437" y="4675795"/>
                  <a:pt x="5491437" y="4683490"/>
                </a:cubicBezTo>
                <a:cubicBezTo>
                  <a:pt x="5473483" y="4678361"/>
                  <a:pt x="5455529" y="4670666"/>
                  <a:pt x="5440139" y="4655276"/>
                </a:cubicBezTo>
                <a:cubicBezTo>
                  <a:pt x="5368322" y="4647581"/>
                  <a:pt x="5296505" y="4642452"/>
                  <a:pt x="5222123" y="4634757"/>
                </a:cubicBezTo>
                <a:cubicBezTo>
                  <a:pt x="5281116" y="4721964"/>
                  <a:pt x="5322154" y="4855338"/>
                  <a:pt x="5224688" y="4922025"/>
                </a:cubicBezTo>
                <a:cubicBezTo>
                  <a:pt x="5229818" y="4947674"/>
                  <a:pt x="5250337" y="4955369"/>
                  <a:pt x="5283680" y="4950239"/>
                </a:cubicBezTo>
                <a:cubicBezTo>
                  <a:pt x="5242642" y="4970758"/>
                  <a:pt x="5188779" y="4942544"/>
                  <a:pt x="5181085" y="5022056"/>
                </a:cubicBezTo>
                <a:cubicBezTo>
                  <a:pt x="5224688" y="5106698"/>
                  <a:pt x="5332414" y="5073354"/>
                  <a:pt x="5355498" y="5152866"/>
                </a:cubicBezTo>
                <a:cubicBezTo>
                  <a:pt x="5365757" y="5186209"/>
                  <a:pt x="5260597" y="5240072"/>
                  <a:pt x="5355498" y="5255461"/>
                </a:cubicBezTo>
                <a:cubicBezTo>
                  <a:pt x="5342673" y="5306759"/>
                  <a:pt x="5237513" y="5263156"/>
                  <a:pt x="5237513" y="5327278"/>
                </a:cubicBezTo>
                <a:cubicBezTo>
                  <a:pt x="5229818" y="5358057"/>
                  <a:pt x="5258031" y="5352927"/>
                  <a:pt x="5281116" y="5355492"/>
                </a:cubicBezTo>
                <a:cubicBezTo>
                  <a:pt x="5263162" y="5396531"/>
                  <a:pt x="5227253" y="5422179"/>
                  <a:pt x="5193909" y="5447828"/>
                </a:cubicBezTo>
                <a:cubicBezTo>
                  <a:pt x="5196474" y="5437569"/>
                  <a:pt x="5199039" y="5424744"/>
                  <a:pt x="5196474" y="5417049"/>
                </a:cubicBezTo>
                <a:cubicBezTo>
                  <a:pt x="5204169" y="5411920"/>
                  <a:pt x="5214428" y="5409355"/>
                  <a:pt x="5216993" y="5401660"/>
                </a:cubicBezTo>
                <a:cubicBezTo>
                  <a:pt x="5214428" y="5396531"/>
                  <a:pt x="5204169" y="5399095"/>
                  <a:pt x="5209299" y="5391400"/>
                </a:cubicBezTo>
                <a:cubicBezTo>
                  <a:pt x="5204169" y="5393965"/>
                  <a:pt x="5204169" y="5393965"/>
                  <a:pt x="5201604" y="5396531"/>
                </a:cubicBezTo>
                <a:cubicBezTo>
                  <a:pt x="5196474" y="5393965"/>
                  <a:pt x="5204169" y="5391400"/>
                  <a:pt x="5201604" y="5386271"/>
                </a:cubicBezTo>
                <a:cubicBezTo>
                  <a:pt x="5193909" y="5386271"/>
                  <a:pt x="5196474" y="5393965"/>
                  <a:pt x="5191345" y="5393965"/>
                </a:cubicBezTo>
                <a:cubicBezTo>
                  <a:pt x="5191345" y="5388836"/>
                  <a:pt x="5188779" y="5386271"/>
                  <a:pt x="5186215" y="5383706"/>
                </a:cubicBezTo>
                <a:cubicBezTo>
                  <a:pt x="5181085" y="5391400"/>
                  <a:pt x="5186215" y="5404225"/>
                  <a:pt x="5191345" y="5409355"/>
                </a:cubicBezTo>
                <a:cubicBezTo>
                  <a:pt x="5191345" y="5422179"/>
                  <a:pt x="5191345" y="5440134"/>
                  <a:pt x="5188779" y="5455523"/>
                </a:cubicBezTo>
                <a:cubicBezTo>
                  <a:pt x="5183650" y="5460653"/>
                  <a:pt x="5175955" y="5465783"/>
                  <a:pt x="5170825" y="5470912"/>
                </a:cubicBezTo>
                <a:cubicBezTo>
                  <a:pt x="5170825" y="5470912"/>
                  <a:pt x="5168260" y="5468347"/>
                  <a:pt x="5170825" y="5465783"/>
                </a:cubicBezTo>
                <a:cubicBezTo>
                  <a:pt x="5165696" y="5468347"/>
                  <a:pt x="5163131" y="5460653"/>
                  <a:pt x="5160566" y="5455523"/>
                </a:cubicBezTo>
                <a:cubicBezTo>
                  <a:pt x="5155436" y="5460653"/>
                  <a:pt x="5150306" y="5468347"/>
                  <a:pt x="5152871" y="5476042"/>
                </a:cubicBezTo>
                <a:cubicBezTo>
                  <a:pt x="5150306" y="5481172"/>
                  <a:pt x="5145176" y="5468347"/>
                  <a:pt x="5140047" y="5468347"/>
                </a:cubicBezTo>
                <a:cubicBezTo>
                  <a:pt x="5132352" y="5478607"/>
                  <a:pt x="5145176" y="5486302"/>
                  <a:pt x="5152871" y="5491431"/>
                </a:cubicBezTo>
                <a:cubicBezTo>
                  <a:pt x="5145176" y="5501691"/>
                  <a:pt x="5137482" y="5509386"/>
                  <a:pt x="5132352" y="5522210"/>
                </a:cubicBezTo>
                <a:cubicBezTo>
                  <a:pt x="5137482" y="5545294"/>
                  <a:pt x="5119527" y="5594027"/>
                  <a:pt x="5145176" y="5596592"/>
                </a:cubicBezTo>
                <a:cubicBezTo>
                  <a:pt x="5142611" y="5604287"/>
                  <a:pt x="5142611" y="5611981"/>
                  <a:pt x="5140047" y="5619676"/>
                </a:cubicBezTo>
                <a:cubicBezTo>
                  <a:pt x="5137482" y="5622241"/>
                  <a:pt x="5137482" y="5624806"/>
                  <a:pt x="5134917" y="5627371"/>
                </a:cubicBezTo>
                <a:cubicBezTo>
                  <a:pt x="5129787" y="5629936"/>
                  <a:pt x="5127222" y="5635065"/>
                  <a:pt x="5127222" y="5640195"/>
                </a:cubicBezTo>
                <a:cubicBezTo>
                  <a:pt x="5127222" y="5640195"/>
                  <a:pt x="5127222" y="5642760"/>
                  <a:pt x="5127222" y="5642760"/>
                </a:cubicBezTo>
                <a:cubicBezTo>
                  <a:pt x="5124657" y="5653020"/>
                  <a:pt x="5124657" y="5660714"/>
                  <a:pt x="5122092" y="5668409"/>
                </a:cubicBezTo>
                <a:cubicBezTo>
                  <a:pt x="5022061" y="5665844"/>
                  <a:pt x="4927160" y="5717142"/>
                  <a:pt x="4824565" y="5783829"/>
                </a:cubicBezTo>
                <a:cubicBezTo>
                  <a:pt x="4816870" y="5781264"/>
                  <a:pt x="4811740" y="5778699"/>
                  <a:pt x="4804046" y="5776134"/>
                </a:cubicBezTo>
                <a:cubicBezTo>
                  <a:pt x="4798916" y="5747921"/>
                  <a:pt x="4796351" y="5719707"/>
                  <a:pt x="4793786" y="5688928"/>
                </a:cubicBezTo>
                <a:cubicBezTo>
                  <a:pt x="4793786" y="5686363"/>
                  <a:pt x="4793786" y="5686363"/>
                  <a:pt x="4793786" y="5686363"/>
                </a:cubicBezTo>
                <a:cubicBezTo>
                  <a:pt x="4829694" y="5688928"/>
                  <a:pt x="4863038" y="5691493"/>
                  <a:pt x="4883557" y="5650455"/>
                </a:cubicBezTo>
                <a:cubicBezTo>
                  <a:pt x="4850214" y="5635065"/>
                  <a:pt x="4811740" y="5622241"/>
                  <a:pt x="4778397" y="5617111"/>
                </a:cubicBezTo>
                <a:cubicBezTo>
                  <a:pt x="4775832" y="5594027"/>
                  <a:pt x="4775832" y="5573508"/>
                  <a:pt x="4770702" y="5555554"/>
                </a:cubicBezTo>
                <a:cubicBezTo>
                  <a:pt x="4775832" y="5555554"/>
                  <a:pt x="4780962" y="5555554"/>
                  <a:pt x="4785451" y="5554913"/>
                </a:cubicBezTo>
                <a:lnTo>
                  <a:pt x="4791994" y="5552219"/>
                </a:lnTo>
                <a:lnTo>
                  <a:pt x="4791221" y="5560683"/>
                </a:lnTo>
                <a:cubicBezTo>
                  <a:pt x="4834824" y="5550424"/>
                  <a:pt x="4816870" y="5550424"/>
                  <a:pt x="4863038" y="5560683"/>
                </a:cubicBezTo>
                <a:cubicBezTo>
                  <a:pt x="4865603" y="5527340"/>
                  <a:pt x="4857908" y="5504256"/>
                  <a:pt x="4834824" y="5501691"/>
                </a:cubicBezTo>
                <a:cubicBezTo>
                  <a:pt x="4838672" y="5530546"/>
                  <a:pt x="4805008" y="5523332"/>
                  <a:pt x="4793346" y="5537399"/>
                </a:cubicBezTo>
                <a:lnTo>
                  <a:pt x="4792552" y="5546095"/>
                </a:lnTo>
                <a:lnTo>
                  <a:pt x="4782565" y="5534715"/>
                </a:lnTo>
                <a:cubicBezTo>
                  <a:pt x="4776473" y="5531188"/>
                  <a:pt x="4769419" y="5528623"/>
                  <a:pt x="4763007" y="5524775"/>
                </a:cubicBezTo>
                <a:cubicBezTo>
                  <a:pt x="4757877" y="5511951"/>
                  <a:pt x="4757877" y="5499126"/>
                  <a:pt x="4757877" y="5488866"/>
                </a:cubicBezTo>
                <a:cubicBezTo>
                  <a:pt x="4765572" y="5481172"/>
                  <a:pt x="4778397" y="5481172"/>
                  <a:pt x="4788656" y="5476042"/>
                </a:cubicBezTo>
                <a:cubicBezTo>
                  <a:pt x="4791221" y="5468347"/>
                  <a:pt x="4791221" y="5465783"/>
                  <a:pt x="4796351" y="5458088"/>
                </a:cubicBezTo>
                <a:cubicBezTo>
                  <a:pt x="4793786" y="5452958"/>
                  <a:pt x="4786091" y="5458088"/>
                  <a:pt x="4780962" y="5458088"/>
                </a:cubicBezTo>
                <a:cubicBezTo>
                  <a:pt x="4783526" y="5452958"/>
                  <a:pt x="4786091" y="5450393"/>
                  <a:pt x="4780962" y="5447828"/>
                </a:cubicBezTo>
                <a:cubicBezTo>
                  <a:pt x="4763007" y="5450393"/>
                  <a:pt x="4768137" y="5476042"/>
                  <a:pt x="4752748" y="5481172"/>
                </a:cubicBezTo>
                <a:cubicBezTo>
                  <a:pt x="4755313" y="5476042"/>
                  <a:pt x="4752748" y="5470912"/>
                  <a:pt x="4750183" y="5468347"/>
                </a:cubicBezTo>
                <a:cubicBezTo>
                  <a:pt x="4757877" y="5460653"/>
                  <a:pt x="4768137" y="5458088"/>
                  <a:pt x="4770702" y="5447828"/>
                </a:cubicBezTo>
                <a:cubicBezTo>
                  <a:pt x="4770702" y="5445263"/>
                  <a:pt x="4765572" y="5447828"/>
                  <a:pt x="4763007" y="5447828"/>
                </a:cubicBezTo>
                <a:cubicBezTo>
                  <a:pt x="4768137" y="5440134"/>
                  <a:pt x="4773267" y="5435004"/>
                  <a:pt x="4773267" y="5424744"/>
                </a:cubicBezTo>
                <a:cubicBezTo>
                  <a:pt x="4770702" y="5419614"/>
                  <a:pt x="4765572" y="5419614"/>
                  <a:pt x="4757877" y="5419614"/>
                </a:cubicBezTo>
                <a:cubicBezTo>
                  <a:pt x="4755313" y="5393965"/>
                  <a:pt x="4757877" y="5373446"/>
                  <a:pt x="4757877" y="5350362"/>
                </a:cubicBezTo>
                <a:cubicBezTo>
                  <a:pt x="4773267" y="5347797"/>
                  <a:pt x="4788656" y="5352927"/>
                  <a:pt x="4804046" y="5355492"/>
                </a:cubicBezTo>
                <a:cubicBezTo>
                  <a:pt x="4804046" y="5345233"/>
                  <a:pt x="4793786" y="5345233"/>
                  <a:pt x="4786091" y="5342668"/>
                </a:cubicBezTo>
                <a:cubicBezTo>
                  <a:pt x="4791221" y="5337538"/>
                  <a:pt x="4796351" y="5334973"/>
                  <a:pt x="4796351" y="5327278"/>
                </a:cubicBezTo>
                <a:cubicBezTo>
                  <a:pt x="4791221" y="5322148"/>
                  <a:pt x="4788656" y="5324713"/>
                  <a:pt x="4780962" y="5324713"/>
                </a:cubicBezTo>
                <a:cubicBezTo>
                  <a:pt x="4780962" y="5319584"/>
                  <a:pt x="4788656" y="5322148"/>
                  <a:pt x="4791221" y="5317019"/>
                </a:cubicBezTo>
                <a:cubicBezTo>
                  <a:pt x="4788656" y="5311889"/>
                  <a:pt x="4775832" y="5317019"/>
                  <a:pt x="4773267" y="5314454"/>
                </a:cubicBezTo>
                <a:cubicBezTo>
                  <a:pt x="4775832" y="5309324"/>
                  <a:pt x="4780962" y="5309324"/>
                  <a:pt x="4780962" y="5304194"/>
                </a:cubicBezTo>
                <a:cubicBezTo>
                  <a:pt x="4770702" y="5299064"/>
                  <a:pt x="4768137" y="5311889"/>
                  <a:pt x="4760442" y="5311889"/>
                </a:cubicBezTo>
                <a:cubicBezTo>
                  <a:pt x="4768137" y="5301629"/>
                  <a:pt x="4763007" y="5288805"/>
                  <a:pt x="4763007" y="5278545"/>
                </a:cubicBezTo>
                <a:cubicBezTo>
                  <a:pt x="4757877" y="5281110"/>
                  <a:pt x="4757877" y="5286240"/>
                  <a:pt x="4755313" y="5288805"/>
                </a:cubicBezTo>
                <a:cubicBezTo>
                  <a:pt x="4752748" y="5281110"/>
                  <a:pt x="4757877" y="5278545"/>
                  <a:pt x="4755313" y="5270851"/>
                </a:cubicBezTo>
                <a:cubicBezTo>
                  <a:pt x="4757877" y="5260591"/>
                  <a:pt x="4775832" y="5250331"/>
                  <a:pt x="4770702" y="5240072"/>
                </a:cubicBezTo>
                <a:cubicBezTo>
                  <a:pt x="4765572" y="5242637"/>
                  <a:pt x="4765572" y="5250331"/>
                  <a:pt x="4763007" y="5252896"/>
                </a:cubicBezTo>
                <a:cubicBezTo>
                  <a:pt x="4760442" y="5247767"/>
                  <a:pt x="4768137" y="5229812"/>
                  <a:pt x="4757877" y="5224682"/>
                </a:cubicBezTo>
                <a:cubicBezTo>
                  <a:pt x="4750183" y="5222118"/>
                  <a:pt x="4752748" y="5232377"/>
                  <a:pt x="4747618" y="5232377"/>
                </a:cubicBezTo>
                <a:cubicBezTo>
                  <a:pt x="4750183" y="5211858"/>
                  <a:pt x="4742488" y="5191339"/>
                  <a:pt x="4752748" y="5173385"/>
                </a:cubicBezTo>
                <a:cubicBezTo>
                  <a:pt x="4750183" y="5168255"/>
                  <a:pt x="4750183" y="5170820"/>
                  <a:pt x="4745053" y="5170820"/>
                </a:cubicBezTo>
                <a:cubicBezTo>
                  <a:pt x="4742488" y="5157995"/>
                  <a:pt x="4739923" y="5152866"/>
                  <a:pt x="4739923" y="5140041"/>
                </a:cubicBezTo>
                <a:cubicBezTo>
                  <a:pt x="4750183" y="5137476"/>
                  <a:pt x="4763007" y="5137476"/>
                  <a:pt x="4770702" y="5134911"/>
                </a:cubicBezTo>
                <a:cubicBezTo>
                  <a:pt x="4763007" y="5132346"/>
                  <a:pt x="4752748" y="5134911"/>
                  <a:pt x="4739923" y="5134911"/>
                </a:cubicBezTo>
                <a:cubicBezTo>
                  <a:pt x="4724534" y="5083613"/>
                  <a:pt x="4747618" y="5052835"/>
                  <a:pt x="4760442" y="5014361"/>
                </a:cubicBezTo>
                <a:cubicBezTo>
                  <a:pt x="4765572" y="5001537"/>
                  <a:pt x="4765572" y="4988712"/>
                  <a:pt x="4778397" y="4983583"/>
                </a:cubicBezTo>
                <a:cubicBezTo>
                  <a:pt x="4783526" y="4986148"/>
                  <a:pt x="4788656" y="4983583"/>
                  <a:pt x="4788656" y="4988712"/>
                </a:cubicBezTo>
                <a:cubicBezTo>
                  <a:pt x="4793786" y="4983583"/>
                  <a:pt x="4783526" y="4975888"/>
                  <a:pt x="4775832" y="4978453"/>
                </a:cubicBezTo>
                <a:cubicBezTo>
                  <a:pt x="4775832" y="4968193"/>
                  <a:pt x="4788656" y="4975888"/>
                  <a:pt x="4786091" y="4965628"/>
                </a:cubicBezTo>
                <a:cubicBezTo>
                  <a:pt x="4793786" y="4965628"/>
                  <a:pt x="4811740" y="4965628"/>
                  <a:pt x="4811740" y="4955369"/>
                </a:cubicBezTo>
                <a:cubicBezTo>
                  <a:pt x="4822000" y="4952804"/>
                  <a:pt x="4829694" y="4947674"/>
                  <a:pt x="4834824" y="4939980"/>
                </a:cubicBezTo>
                <a:cubicBezTo>
                  <a:pt x="4822000" y="4932285"/>
                  <a:pt x="4809175" y="4947674"/>
                  <a:pt x="4798916" y="4942544"/>
                </a:cubicBezTo>
                <a:cubicBezTo>
                  <a:pt x="4798916" y="4932285"/>
                  <a:pt x="4806611" y="4924590"/>
                  <a:pt x="4804046" y="4916895"/>
                </a:cubicBezTo>
                <a:cubicBezTo>
                  <a:pt x="4783526" y="4919460"/>
                  <a:pt x="4788656" y="4945109"/>
                  <a:pt x="4775832" y="4955369"/>
                </a:cubicBezTo>
                <a:cubicBezTo>
                  <a:pt x="4778397" y="4942544"/>
                  <a:pt x="4773267" y="4932285"/>
                  <a:pt x="4773267" y="4919460"/>
                </a:cubicBezTo>
                <a:cubicBezTo>
                  <a:pt x="4763007" y="4932285"/>
                  <a:pt x="4768137" y="4963063"/>
                  <a:pt x="4765572" y="4981018"/>
                </a:cubicBezTo>
                <a:cubicBezTo>
                  <a:pt x="4757877" y="4981018"/>
                  <a:pt x="4757877" y="4968193"/>
                  <a:pt x="4763007" y="4965628"/>
                </a:cubicBezTo>
                <a:cubicBezTo>
                  <a:pt x="4757877" y="4952804"/>
                  <a:pt x="4765572" y="4932285"/>
                  <a:pt x="4765572" y="4914331"/>
                </a:cubicBezTo>
                <a:cubicBezTo>
                  <a:pt x="4768137" y="4909201"/>
                  <a:pt x="4775832" y="4909201"/>
                  <a:pt x="4775832" y="4901506"/>
                </a:cubicBezTo>
                <a:cubicBezTo>
                  <a:pt x="4775832" y="4893811"/>
                  <a:pt x="4765572" y="4901506"/>
                  <a:pt x="4765572" y="4898941"/>
                </a:cubicBezTo>
                <a:cubicBezTo>
                  <a:pt x="4763007" y="4893811"/>
                  <a:pt x="4763007" y="4886117"/>
                  <a:pt x="4763007" y="4878422"/>
                </a:cubicBezTo>
                <a:cubicBezTo>
                  <a:pt x="4770702" y="4878422"/>
                  <a:pt x="4773267" y="4878422"/>
                  <a:pt x="4775832" y="4873292"/>
                </a:cubicBezTo>
                <a:cubicBezTo>
                  <a:pt x="4775832" y="4863033"/>
                  <a:pt x="4765572" y="4863033"/>
                  <a:pt x="4760442" y="4860468"/>
                </a:cubicBezTo>
                <a:cubicBezTo>
                  <a:pt x="4760442" y="4847643"/>
                  <a:pt x="4755313" y="4827124"/>
                  <a:pt x="4763007" y="4819430"/>
                </a:cubicBezTo>
                <a:cubicBezTo>
                  <a:pt x="4768137" y="4821994"/>
                  <a:pt x="4773267" y="4819430"/>
                  <a:pt x="4775832" y="4821994"/>
                </a:cubicBezTo>
                <a:cubicBezTo>
                  <a:pt x="4778397" y="4819430"/>
                  <a:pt x="4778397" y="4816865"/>
                  <a:pt x="4780962" y="4816865"/>
                </a:cubicBezTo>
                <a:cubicBezTo>
                  <a:pt x="4775832" y="4804040"/>
                  <a:pt x="4763007" y="4793781"/>
                  <a:pt x="4750183" y="4793781"/>
                </a:cubicBezTo>
                <a:cubicBezTo>
                  <a:pt x="4752748" y="4783521"/>
                  <a:pt x="4770702" y="4796345"/>
                  <a:pt x="4775832" y="4791216"/>
                </a:cubicBezTo>
                <a:cubicBezTo>
                  <a:pt x="4773267" y="4786086"/>
                  <a:pt x="4768137" y="4780956"/>
                  <a:pt x="4770702" y="4775826"/>
                </a:cubicBezTo>
                <a:cubicBezTo>
                  <a:pt x="4760442" y="4775826"/>
                  <a:pt x="4755313" y="4778391"/>
                  <a:pt x="4747618" y="4780956"/>
                </a:cubicBezTo>
                <a:cubicBezTo>
                  <a:pt x="4742488" y="4757872"/>
                  <a:pt x="4734793" y="4737353"/>
                  <a:pt x="4732228" y="4709139"/>
                </a:cubicBezTo>
                <a:cubicBezTo>
                  <a:pt x="4739923" y="4711704"/>
                  <a:pt x="4747618" y="4711704"/>
                  <a:pt x="4752748" y="4706574"/>
                </a:cubicBezTo>
                <a:cubicBezTo>
                  <a:pt x="4750183" y="4721964"/>
                  <a:pt x="4747618" y="4745048"/>
                  <a:pt x="4763007" y="4752742"/>
                </a:cubicBezTo>
                <a:cubicBezTo>
                  <a:pt x="4778397" y="4742483"/>
                  <a:pt x="4768137" y="4711704"/>
                  <a:pt x="4755313" y="4704009"/>
                </a:cubicBezTo>
                <a:cubicBezTo>
                  <a:pt x="4760442" y="4698879"/>
                  <a:pt x="4765572" y="4704009"/>
                  <a:pt x="4773267" y="4701444"/>
                </a:cubicBezTo>
                <a:cubicBezTo>
                  <a:pt x="4778397" y="4711704"/>
                  <a:pt x="4780962" y="4724528"/>
                  <a:pt x="4793786" y="4727093"/>
                </a:cubicBezTo>
                <a:cubicBezTo>
                  <a:pt x="4798916" y="4716834"/>
                  <a:pt x="4788656" y="4698879"/>
                  <a:pt x="4775832" y="4698879"/>
                </a:cubicBezTo>
                <a:cubicBezTo>
                  <a:pt x="4780962" y="4693750"/>
                  <a:pt x="4788656" y="4704009"/>
                  <a:pt x="4796351" y="4704009"/>
                </a:cubicBezTo>
                <a:cubicBezTo>
                  <a:pt x="4809175" y="4704009"/>
                  <a:pt x="4822000" y="4701444"/>
                  <a:pt x="4827130" y="4691185"/>
                </a:cubicBezTo>
                <a:cubicBezTo>
                  <a:pt x="4819435" y="4680925"/>
                  <a:pt x="4809175" y="4683490"/>
                  <a:pt x="4793786" y="4680925"/>
                </a:cubicBezTo>
                <a:cubicBezTo>
                  <a:pt x="4798916" y="4675795"/>
                  <a:pt x="4804046" y="4670666"/>
                  <a:pt x="4806611" y="4665536"/>
                </a:cubicBezTo>
                <a:cubicBezTo>
                  <a:pt x="4798916" y="4660406"/>
                  <a:pt x="4801481" y="4657841"/>
                  <a:pt x="4801481" y="4650147"/>
                </a:cubicBezTo>
                <a:cubicBezTo>
                  <a:pt x="4788656" y="4650147"/>
                  <a:pt x="4775832" y="4657841"/>
                  <a:pt x="4768137" y="4665536"/>
                </a:cubicBezTo>
                <a:cubicBezTo>
                  <a:pt x="4765572" y="4662971"/>
                  <a:pt x="4763007" y="4657841"/>
                  <a:pt x="4760442" y="4655276"/>
                </a:cubicBezTo>
                <a:cubicBezTo>
                  <a:pt x="4747618" y="4657841"/>
                  <a:pt x="4752748" y="4673230"/>
                  <a:pt x="4755313" y="4680925"/>
                </a:cubicBezTo>
                <a:cubicBezTo>
                  <a:pt x="4750183" y="4680925"/>
                  <a:pt x="4750183" y="4686055"/>
                  <a:pt x="4747618" y="4680925"/>
                </a:cubicBezTo>
                <a:cubicBezTo>
                  <a:pt x="4742488" y="4680925"/>
                  <a:pt x="4747618" y="4688620"/>
                  <a:pt x="4742488" y="4688620"/>
                </a:cubicBezTo>
                <a:cubicBezTo>
                  <a:pt x="4737359" y="4688620"/>
                  <a:pt x="4734793" y="4686055"/>
                  <a:pt x="4732228" y="4686055"/>
                </a:cubicBezTo>
                <a:cubicBezTo>
                  <a:pt x="4734793" y="4673230"/>
                  <a:pt x="4719404" y="4665536"/>
                  <a:pt x="4714274" y="4665536"/>
                </a:cubicBezTo>
                <a:cubicBezTo>
                  <a:pt x="4716839" y="4652712"/>
                  <a:pt x="4724534" y="4639887"/>
                  <a:pt x="4721969" y="4627063"/>
                </a:cubicBezTo>
                <a:cubicBezTo>
                  <a:pt x="4714274" y="4627063"/>
                  <a:pt x="4714274" y="4634757"/>
                  <a:pt x="4709145" y="4632192"/>
                </a:cubicBezTo>
                <a:cubicBezTo>
                  <a:pt x="4701450" y="4591154"/>
                  <a:pt x="4691190" y="4552681"/>
                  <a:pt x="4680931" y="4514207"/>
                </a:cubicBezTo>
                <a:cubicBezTo>
                  <a:pt x="4696320" y="4516772"/>
                  <a:pt x="4709145" y="4509077"/>
                  <a:pt x="4716839" y="4501383"/>
                </a:cubicBezTo>
                <a:cubicBezTo>
                  <a:pt x="4716839" y="4480863"/>
                  <a:pt x="4696320" y="4478299"/>
                  <a:pt x="4678366" y="4480863"/>
                </a:cubicBezTo>
                <a:cubicBezTo>
                  <a:pt x="4675801" y="4462909"/>
                  <a:pt x="4683496" y="4450085"/>
                  <a:pt x="4696320" y="4447520"/>
                </a:cubicBezTo>
                <a:cubicBezTo>
                  <a:pt x="4696320" y="4439825"/>
                  <a:pt x="4688625" y="4444955"/>
                  <a:pt x="4688625" y="4439825"/>
                </a:cubicBezTo>
                <a:cubicBezTo>
                  <a:pt x="4706579" y="4416741"/>
                  <a:pt x="4739923" y="4444955"/>
                  <a:pt x="4755313" y="4419306"/>
                </a:cubicBezTo>
                <a:cubicBezTo>
                  <a:pt x="4747618" y="4401352"/>
                  <a:pt x="4721969" y="4419306"/>
                  <a:pt x="4709145" y="4414176"/>
                </a:cubicBezTo>
                <a:cubicBezTo>
                  <a:pt x="4716839" y="4401352"/>
                  <a:pt x="4739923" y="4403917"/>
                  <a:pt x="4750183" y="4396222"/>
                </a:cubicBezTo>
                <a:cubicBezTo>
                  <a:pt x="4742488" y="4391092"/>
                  <a:pt x="4732228" y="4396222"/>
                  <a:pt x="4721969" y="4398787"/>
                </a:cubicBezTo>
                <a:cubicBezTo>
                  <a:pt x="4729664" y="4391092"/>
                  <a:pt x="4739923" y="4383398"/>
                  <a:pt x="4737359" y="4370573"/>
                </a:cubicBezTo>
                <a:cubicBezTo>
                  <a:pt x="4724534" y="4370573"/>
                  <a:pt x="4724534" y="4385963"/>
                  <a:pt x="4711710" y="4383398"/>
                </a:cubicBezTo>
                <a:cubicBezTo>
                  <a:pt x="4704015" y="4388528"/>
                  <a:pt x="4706579" y="4401352"/>
                  <a:pt x="4698885" y="4406482"/>
                </a:cubicBezTo>
                <a:cubicBezTo>
                  <a:pt x="4688625" y="4396222"/>
                  <a:pt x="4696320" y="4383398"/>
                  <a:pt x="4701450" y="4370573"/>
                </a:cubicBezTo>
                <a:cubicBezTo>
                  <a:pt x="4709145" y="4352619"/>
                  <a:pt x="4709145" y="4337230"/>
                  <a:pt x="4719404" y="4326970"/>
                </a:cubicBezTo>
                <a:cubicBezTo>
                  <a:pt x="4698885" y="4329535"/>
                  <a:pt x="4698885" y="4360314"/>
                  <a:pt x="4691190" y="4375703"/>
                </a:cubicBezTo>
                <a:cubicBezTo>
                  <a:pt x="4686061" y="4373138"/>
                  <a:pt x="4688625" y="4365443"/>
                  <a:pt x="4688625" y="4360314"/>
                </a:cubicBezTo>
                <a:cubicBezTo>
                  <a:pt x="4680931" y="4375703"/>
                  <a:pt x="4678366" y="4398787"/>
                  <a:pt x="4668106" y="4411611"/>
                </a:cubicBezTo>
                <a:cubicBezTo>
                  <a:pt x="4665541" y="4398787"/>
                  <a:pt x="4665541" y="4383398"/>
                  <a:pt x="4662976" y="4373138"/>
                </a:cubicBezTo>
                <a:cubicBezTo>
                  <a:pt x="4660412" y="4365443"/>
                  <a:pt x="4657847" y="4357749"/>
                  <a:pt x="4655282" y="4350054"/>
                </a:cubicBezTo>
                <a:cubicBezTo>
                  <a:pt x="4652717" y="4337230"/>
                  <a:pt x="4655282" y="4324405"/>
                  <a:pt x="4652717" y="4311581"/>
                </a:cubicBezTo>
                <a:cubicBezTo>
                  <a:pt x="4647587" y="4278237"/>
                  <a:pt x="4637327" y="4244893"/>
                  <a:pt x="4650152" y="4221810"/>
                </a:cubicBezTo>
                <a:cubicBezTo>
                  <a:pt x="4650152" y="4216680"/>
                  <a:pt x="4645022" y="4219244"/>
                  <a:pt x="4642457" y="4216680"/>
                </a:cubicBezTo>
                <a:cubicBezTo>
                  <a:pt x="4642457" y="4196161"/>
                  <a:pt x="4629633" y="4183336"/>
                  <a:pt x="4634763" y="4165382"/>
                </a:cubicBezTo>
                <a:cubicBezTo>
                  <a:pt x="4645022" y="4165382"/>
                  <a:pt x="4655282" y="4167947"/>
                  <a:pt x="4660412" y="4160252"/>
                </a:cubicBezTo>
                <a:cubicBezTo>
                  <a:pt x="4650152" y="4155122"/>
                  <a:pt x="4642457" y="4157687"/>
                  <a:pt x="4634763" y="4162817"/>
                </a:cubicBezTo>
                <a:cubicBezTo>
                  <a:pt x="4639893" y="4152557"/>
                  <a:pt x="4657847" y="4147427"/>
                  <a:pt x="4655282" y="4134603"/>
                </a:cubicBezTo>
                <a:cubicBezTo>
                  <a:pt x="4645022" y="4137168"/>
                  <a:pt x="4642457" y="4147427"/>
                  <a:pt x="4637327" y="4147427"/>
                </a:cubicBezTo>
                <a:cubicBezTo>
                  <a:pt x="4632198" y="4139733"/>
                  <a:pt x="4632198" y="4129473"/>
                  <a:pt x="4624503" y="4124343"/>
                </a:cubicBezTo>
                <a:cubicBezTo>
                  <a:pt x="4616808" y="4134603"/>
                  <a:pt x="4627068" y="4142298"/>
                  <a:pt x="4624503" y="4155122"/>
                </a:cubicBezTo>
                <a:cubicBezTo>
                  <a:pt x="4619373" y="4152557"/>
                  <a:pt x="4619373" y="4147427"/>
                  <a:pt x="4611679" y="4147427"/>
                </a:cubicBezTo>
                <a:cubicBezTo>
                  <a:pt x="4606549" y="4147427"/>
                  <a:pt x="4609114" y="4152557"/>
                  <a:pt x="4606549" y="4152557"/>
                </a:cubicBezTo>
                <a:cubicBezTo>
                  <a:pt x="4609114" y="4157687"/>
                  <a:pt x="4614244" y="4160252"/>
                  <a:pt x="4621938" y="4160252"/>
                </a:cubicBezTo>
                <a:cubicBezTo>
                  <a:pt x="4619373" y="4165382"/>
                  <a:pt x="4624503" y="4170512"/>
                  <a:pt x="4619373" y="4178206"/>
                </a:cubicBezTo>
                <a:cubicBezTo>
                  <a:pt x="4632198" y="4191031"/>
                  <a:pt x="4632198" y="4216680"/>
                  <a:pt x="4634763" y="4237199"/>
                </a:cubicBezTo>
                <a:cubicBezTo>
                  <a:pt x="4634763" y="4244893"/>
                  <a:pt x="4632198" y="4234634"/>
                  <a:pt x="4627068" y="4237199"/>
                </a:cubicBezTo>
                <a:cubicBezTo>
                  <a:pt x="4624503" y="4247458"/>
                  <a:pt x="4632198" y="4250023"/>
                  <a:pt x="4634763" y="4255153"/>
                </a:cubicBezTo>
                <a:cubicBezTo>
                  <a:pt x="4642457" y="4283367"/>
                  <a:pt x="4642457" y="4316710"/>
                  <a:pt x="4645022" y="4347489"/>
                </a:cubicBezTo>
                <a:cubicBezTo>
                  <a:pt x="4647587" y="4360314"/>
                  <a:pt x="4655282" y="4370573"/>
                  <a:pt x="4655282" y="4380833"/>
                </a:cubicBezTo>
                <a:cubicBezTo>
                  <a:pt x="4652717" y="4388528"/>
                  <a:pt x="4647587" y="4393657"/>
                  <a:pt x="4645022" y="4398787"/>
                </a:cubicBezTo>
                <a:cubicBezTo>
                  <a:pt x="4639893" y="4406482"/>
                  <a:pt x="4642457" y="4409047"/>
                  <a:pt x="4637327" y="4414176"/>
                </a:cubicBezTo>
                <a:cubicBezTo>
                  <a:pt x="4629633" y="4416741"/>
                  <a:pt x="4624503" y="4409047"/>
                  <a:pt x="4619373" y="4409047"/>
                </a:cubicBezTo>
                <a:cubicBezTo>
                  <a:pt x="4603984" y="4411611"/>
                  <a:pt x="4591159" y="4427001"/>
                  <a:pt x="4586030" y="4437260"/>
                </a:cubicBezTo>
                <a:cubicBezTo>
                  <a:pt x="4580900" y="4437260"/>
                  <a:pt x="4578335" y="4434696"/>
                  <a:pt x="4575770" y="4432131"/>
                </a:cubicBezTo>
                <a:cubicBezTo>
                  <a:pt x="4562946" y="4444955"/>
                  <a:pt x="4588595" y="4457780"/>
                  <a:pt x="4583465" y="4470604"/>
                </a:cubicBezTo>
                <a:cubicBezTo>
                  <a:pt x="4588595" y="4473169"/>
                  <a:pt x="4588595" y="4478299"/>
                  <a:pt x="4593724" y="4478299"/>
                </a:cubicBezTo>
                <a:cubicBezTo>
                  <a:pt x="4591159" y="4480863"/>
                  <a:pt x="4591159" y="4485994"/>
                  <a:pt x="4588595" y="4488558"/>
                </a:cubicBezTo>
                <a:cubicBezTo>
                  <a:pt x="4573205" y="4473169"/>
                  <a:pt x="4519343" y="4447520"/>
                  <a:pt x="4501388" y="4478299"/>
                </a:cubicBezTo>
                <a:cubicBezTo>
                  <a:pt x="4511648" y="4503948"/>
                  <a:pt x="4565510" y="4509077"/>
                  <a:pt x="4588595" y="4498818"/>
                </a:cubicBezTo>
                <a:cubicBezTo>
                  <a:pt x="4588595" y="4503948"/>
                  <a:pt x="4583465" y="4503948"/>
                  <a:pt x="4583465" y="4506512"/>
                </a:cubicBezTo>
                <a:cubicBezTo>
                  <a:pt x="4583465" y="4514207"/>
                  <a:pt x="4593724" y="4514207"/>
                  <a:pt x="4598854" y="4516772"/>
                </a:cubicBezTo>
                <a:cubicBezTo>
                  <a:pt x="4588595" y="4562940"/>
                  <a:pt x="4568075" y="4593719"/>
                  <a:pt x="4550121" y="4632192"/>
                </a:cubicBezTo>
                <a:cubicBezTo>
                  <a:pt x="4544992" y="4632192"/>
                  <a:pt x="4547556" y="4624498"/>
                  <a:pt x="4539861" y="4627063"/>
                </a:cubicBezTo>
                <a:cubicBezTo>
                  <a:pt x="4537297" y="4627063"/>
                  <a:pt x="4537297" y="4629627"/>
                  <a:pt x="4534732" y="4629627"/>
                </a:cubicBezTo>
                <a:cubicBezTo>
                  <a:pt x="4534732" y="4637322"/>
                  <a:pt x="4537297" y="4639887"/>
                  <a:pt x="4539861" y="4642452"/>
                </a:cubicBezTo>
                <a:cubicBezTo>
                  <a:pt x="4529602" y="4698879"/>
                  <a:pt x="4514213" y="4747613"/>
                  <a:pt x="4496258" y="4796345"/>
                </a:cubicBezTo>
                <a:cubicBezTo>
                  <a:pt x="4491129" y="4798910"/>
                  <a:pt x="4488564" y="4801475"/>
                  <a:pt x="4485999" y="4804040"/>
                </a:cubicBezTo>
                <a:cubicBezTo>
                  <a:pt x="4483434" y="4837384"/>
                  <a:pt x="4475739" y="4878422"/>
                  <a:pt x="4462915" y="4909201"/>
                </a:cubicBezTo>
                <a:cubicBezTo>
                  <a:pt x="4457785" y="4911766"/>
                  <a:pt x="4457785" y="4906636"/>
                  <a:pt x="4452655" y="4906636"/>
                </a:cubicBezTo>
                <a:cubicBezTo>
                  <a:pt x="4452655" y="4914331"/>
                  <a:pt x="4460350" y="4922025"/>
                  <a:pt x="4457785" y="4932285"/>
                </a:cubicBezTo>
                <a:cubicBezTo>
                  <a:pt x="4429571" y="4942544"/>
                  <a:pt x="4414182" y="4965628"/>
                  <a:pt x="4406487" y="4993842"/>
                </a:cubicBezTo>
                <a:cubicBezTo>
                  <a:pt x="4398792" y="4993842"/>
                  <a:pt x="4393663" y="4998972"/>
                  <a:pt x="4385968" y="5001537"/>
                </a:cubicBezTo>
                <a:cubicBezTo>
                  <a:pt x="4383403" y="5001537"/>
                  <a:pt x="4380838" y="4998972"/>
                  <a:pt x="4378273" y="4998972"/>
                </a:cubicBezTo>
                <a:cubicBezTo>
                  <a:pt x="4370579" y="5001537"/>
                  <a:pt x="4368014" y="5009232"/>
                  <a:pt x="4360319" y="4998972"/>
                </a:cubicBezTo>
                <a:cubicBezTo>
                  <a:pt x="4360319" y="4991277"/>
                  <a:pt x="4365449" y="4991277"/>
                  <a:pt x="4368014" y="4988712"/>
                </a:cubicBezTo>
                <a:cubicBezTo>
                  <a:pt x="4365449" y="4983583"/>
                  <a:pt x="4368014" y="4978453"/>
                  <a:pt x="4362884" y="4975888"/>
                </a:cubicBezTo>
                <a:cubicBezTo>
                  <a:pt x="4378273" y="4952804"/>
                  <a:pt x="4421877" y="4932285"/>
                  <a:pt x="4419312" y="4898941"/>
                </a:cubicBezTo>
                <a:cubicBezTo>
                  <a:pt x="4398792" y="4904071"/>
                  <a:pt x="4385968" y="4924590"/>
                  <a:pt x="4373143" y="4929720"/>
                </a:cubicBezTo>
                <a:cubicBezTo>
                  <a:pt x="4378273" y="4911766"/>
                  <a:pt x="4373143" y="4845079"/>
                  <a:pt x="4350060" y="4845079"/>
                </a:cubicBezTo>
                <a:cubicBezTo>
                  <a:pt x="4332105" y="4847643"/>
                  <a:pt x="4329540" y="4898941"/>
                  <a:pt x="4329540" y="4924590"/>
                </a:cubicBezTo>
                <a:cubicBezTo>
                  <a:pt x="4321846" y="4919460"/>
                  <a:pt x="4321846" y="4906636"/>
                  <a:pt x="4309021" y="4906636"/>
                </a:cubicBezTo>
                <a:cubicBezTo>
                  <a:pt x="4303891" y="4911766"/>
                  <a:pt x="4306456" y="4919460"/>
                  <a:pt x="4306456" y="4924590"/>
                </a:cubicBezTo>
                <a:cubicBezTo>
                  <a:pt x="4291067" y="4914331"/>
                  <a:pt x="4275678" y="4901506"/>
                  <a:pt x="4252594" y="4896376"/>
                </a:cubicBezTo>
                <a:cubicBezTo>
                  <a:pt x="4250029" y="4896376"/>
                  <a:pt x="4250029" y="4898941"/>
                  <a:pt x="4247464" y="4898941"/>
                </a:cubicBezTo>
                <a:cubicBezTo>
                  <a:pt x="4260288" y="4937414"/>
                  <a:pt x="4296197" y="4950239"/>
                  <a:pt x="4321846" y="4973323"/>
                </a:cubicBezTo>
                <a:cubicBezTo>
                  <a:pt x="4324411" y="4975888"/>
                  <a:pt x="4316716" y="4978453"/>
                  <a:pt x="4321846" y="4981018"/>
                </a:cubicBezTo>
                <a:cubicBezTo>
                  <a:pt x="4324411" y="4983583"/>
                  <a:pt x="4329540" y="4983583"/>
                  <a:pt x="4334670" y="4983583"/>
                </a:cubicBezTo>
                <a:cubicBezTo>
                  <a:pt x="4332105" y="4986148"/>
                  <a:pt x="4326976" y="4986148"/>
                  <a:pt x="4321846" y="4986148"/>
                </a:cubicBezTo>
                <a:cubicBezTo>
                  <a:pt x="4321846" y="4991277"/>
                  <a:pt x="4321846" y="4993842"/>
                  <a:pt x="4324411" y="4993842"/>
                </a:cubicBezTo>
                <a:cubicBezTo>
                  <a:pt x="4311586" y="4988712"/>
                  <a:pt x="4303891" y="4970758"/>
                  <a:pt x="4293632" y="4960499"/>
                </a:cubicBezTo>
                <a:cubicBezTo>
                  <a:pt x="4267983" y="4942544"/>
                  <a:pt x="4239769" y="4919460"/>
                  <a:pt x="4201296" y="4924590"/>
                </a:cubicBezTo>
                <a:cubicBezTo>
                  <a:pt x="4201296" y="4945109"/>
                  <a:pt x="4211555" y="4957934"/>
                  <a:pt x="4221815" y="4968193"/>
                </a:cubicBezTo>
                <a:cubicBezTo>
                  <a:pt x="4232074" y="4975888"/>
                  <a:pt x="4242334" y="4978453"/>
                  <a:pt x="4250029" y="4986148"/>
                </a:cubicBezTo>
                <a:cubicBezTo>
                  <a:pt x="4252594" y="4991277"/>
                  <a:pt x="4255159" y="4996407"/>
                  <a:pt x="4257723" y="4998972"/>
                </a:cubicBezTo>
                <a:cubicBezTo>
                  <a:pt x="4265418" y="5004102"/>
                  <a:pt x="4270548" y="5001537"/>
                  <a:pt x="4278242" y="5004102"/>
                </a:cubicBezTo>
                <a:cubicBezTo>
                  <a:pt x="4301327" y="5009232"/>
                  <a:pt x="4324411" y="5022056"/>
                  <a:pt x="4342365" y="5029751"/>
                </a:cubicBezTo>
                <a:cubicBezTo>
                  <a:pt x="4339800" y="5034880"/>
                  <a:pt x="4339800" y="5037446"/>
                  <a:pt x="4342365" y="5040010"/>
                </a:cubicBezTo>
                <a:cubicBezTo>
                  <a:pt x="4347494" y="5042575"/>
                  <a:pt x="4352625" y="5040010"/>
                  <a:pt x="4357754" y="5040010"/>
                </a:cubicBezTo>
                <a:cubicBezTo>
                  <a:pt x="4362884" y="5045140"/>
                  <a:pt x="4368014" y="5047705"/>
                  <a:pt x="4370579" y="5055400"/>
                </a:cubicBezTo>
                <a:cubicBezTo>
                  <a:pt x="4365449" y="5052835"/>
                  <a:pt x="4357754" y="5055400"/>
                  <a:pt x="4355189" y="5057964"/>
                </a:cubicBezTo>
                <a:cubicBezTo>
                  <a:pt x="4357754" y="5065659"/>
                  <a:pt x="4362884" y="5068224"/>
                  <a:pt x="4370579" y="5068224"/>
                </a:cubicBezTo>
                <a:cubicBezTo>
                  <a:pt x="4360319" y="5070789"/>
                  <a:pt x="4350060" y="5075919"/>
                  <a:pt x="4337235" y="5073354"/>
                </a:cubicBezTo>
                <a:cubicBezTo>
                  <a:pt x="4332105" y="5073354"/>
                  <a:pt x="4326976" y="5065659"/>
                  <a:pt x="4319281" y="5065659"/>
                </a:cubicBezTo>
                <a:cubicBezTo>
                  <a:pt x="4291067" y="5060529"/>
                  <a:pt x="4260288" y="5073354"/>
                  <a:pt x="4265418" y="5101568"/>
                </a:cubicBezTo>
                <a:cubicBezTo>
                  <a:pt x="4275678" y="5106698"/>
                  <a:pt x="4283372" y="5109262"/>
                  <a:pt x="4291067" y="5109262"/>
                </a:cubicBezTo>
                <a:cubicBezTo>
                  <a:pt x="4301327" y="5109262"/>
                  <a:pt x="4309021" y="5104132"/>
                  <a:pt x="4319281" y="5099003"/>
                </a:cubicBezTo>
                <a:cubicBezTo>
                  <a:pt x="4329540" y="5091308"/>
                  <a:pt x="4347494" y="5091308"/>
                  <a:pt x="4350060" y="5078484"/>
                </a:cubicBezTo>
                <a:cubicBezTo>
                  <a:pt x="4360319" y="5078484"/>
                  <a:pt x="4365449" y="5073354"/>
                  <a:pt x="4378273" y="5073354"/>
                </a:cubicBezTo>
                <a:cubicBezTo>
                  <a:pt x="4375708" y="5081049"/>
                  <a:pt x="4378273" y="5088743"/>
                  <a:pt x="4380838" y="5093873"/>
                </a:cubicBezTo>
                <a:cubicBezTo>
                  <a:pt x="4373143" y="5093873"/>
                  <a:pt x="4373143" y="5099003"/>
                  <a:pt x="4370579" y="5101568"/>
                </a:cubicBezTo>
                <a:cubicBezTo>
                  <a:pt x="4362884" y="5099003"/>
                  <a:pt x="4355189" y="5101568"/>
                  <a:pt x="4347494" y="5104132"/>
                </a:cubicBezTo>
                <a:cubicBezTo>
                  <a:pt x="4350060" y="5111827"/>
                  <a:pt x="4352625" y="5111827"/>
                  <a:pt x="4360319" y="5111827"/>
                </a:cubicBezTo>
                <a:cubicBezTo>
                  <a:pt x="4334670" y="5122087"/>
                  <a:pt x="4360319" y="5134911"/>
                  <a:pt x="4380838" y="5137476"/>
                </a:cubicBezTo>
                <a:cubicBezTo>
                  <a:pt x="4393663" y="5137476"/>
                  <a:pt x="4398792" y="5124652"/>
                  <a:pt x="4411617" y="5127217"/>
                </a:cubicBezTo>
                <a:cubicBezTo>
                  <a:pt x="4416747" y="5132346"/>
                  <a:pt x="4414182" y="5142606"/>
                  <a:pt x="4416747" y="5150301"/>
                </a:cubicBezTo>
                <a:cubicBezTo>
                  <a:pt x="4419312" y="5152866"/>
                  <a:pt x="4421877" y="5152866"/>
                  <a:pt x="4421877" y="5155430"/>
                </a:cubicBezTo>
                <a:cubicBezTo>
                  <a:pt x="4429571" y="5199033"/>
                  <a:pt x="4421877" y="5247767"/>
                  <a:pt x="4424441" y="5286240"/>
                </a:cubicBezTo>
                <a:cubicBezTo>
                  <a:pt x="4419312" y="5286240"/>
                  <a:pt x="4419312" y="5288805"/>
                  <a:pt x="4419312" y="5291370"/>
                </a:cubicBezTo>
                <a:cubicBezTo>
                  <a:pt x="4414182" y="5291370"/>
                  <a:pt x="4411617" y="5288805"/>
                  <a:pt x="4403922" y="5288805"/>
                </a:cubicBezTo>
                <a:cubicBezTo>
                  <a:pt x="4401357" y="5293935"/>
                  <a:pt x="4403922" y="5299064"/>
                  <a:pt x="4401357" y="5306759"/>
                </a:cubicBezTo>
                <a:cubicBezTo>
                  <a:pt x="4398792" y="5301629"/>
                  <a:pt x="4396228" y="5293935"/>
                  <a:pt x="4393663" y="5288805"/>
                </a:cubicBezTo>
                <a:cubicBezTo>
                  <a:pt x="4393663" y="5283675"/>
                  <a:pt x="4401357" y="5283675"/>
                  <a:pt x="4398792" y="5278545"/>
                </a:cubicBezTo>
                <a:cubicBezTo>
                  <a:pt x="4398792" y="5273416"/>
                  <a:pt x="4396228" y="5273416"/>
                  <a:pt x="4391098" y="5273416"/>
                </a:cubicBezTo>
                <a:cubicBezTo>
                  <a:pt x="4393663" y="5258026"/>
                  <a:pt x="4403922" y="5252896"/>
                  <a:pt x="4411617" y="5245202"/>
                </a:cubicBezTo>
                <a:cubicBezTo>
                  <a:pt x="4411617" y="5237507"/>
                  <a:pt x="4396228" y="5234942"/>
                  <a:pt x="4393663" y="5237507"/>
                </a:cubicBezTo>
                <a:cubicBezTo>
                  <a:pt x="4385968" y="5219553"/>
                  <a:pt x="4401357" y="5183644"/>
                  <a:pt x="4388533" y="5168255"/>
                </a:cubicBezTo>
                <a:cubicBezTo>
                  <a:pt x="4383403" y="5175950"/>
                  <a:pt x="4383403" y="5183644"/>
                  <a:pt x="4380838" y="5191339"/>
                </a:cubicBezTo>
                <a:cubicBezTo>
                  <a:pt x="4375708" y="5183644"/>
                  <a:pt x="4373143" y="5170820"/>
                  <a:pt x="4360319" y="5168255"/>
                </a:cubicBezTo>
                <a:cubicBezTo>
                  <a:pt x="4355189" y="5170820"/>
                  <a:pt x="4352625" y="5175950"/>
                  <a:pt x="4352625" y="5181079"/>
                </a:cubicBezTo>
                <a:cubicBezTo>
                  <a:pt x="4347494" y="5178515"/>
                  <a:pt x="4344930" y="5175950"/>
                  <a:pt x="4342365" y="5175950"/>
                </a:cubicBezTo>
                <a:cubicBezTo>
                  <a:pt x="4334670" y="5186209"/>
                  <a:pt x="4339800" y="5206728"/>
                  <a:pt x="4342365" y="5216988"/>
                </a:cubicBezTo>
                <a:cubicBezTo>
                  <a:pt x="4326976" y="5206728"/>
                  <a:pt x="4314151" y="5196469"/>
                  <a:pt x="4296197" y="5191339"/>
                </a:cubicBezTo>
                <a:cubicBezTo>
                  <a:pt x="4293632" y="5196469"/>
                  <a:pt x="4301327" y="5201598"/>
                  <a:pt x="4296197" y="5209293"/>
                </a:cubicBezTo>
                <a:cubicBezTo>
                  <a:pt x="4309021" y="5240072"/>
                  <a:pt x="4350060" y="5242637"/>
                  <a:pt x="4362884" y="5273416"/>
                </a:cubicBezTo>
                <a:cubicBezTo>
                  <a:pt x="4365449" y="5278545"/>
                  <a:pt x="4373143" y="5278545"/>
                  <a:pt x="4373143" y="5283675"/>
                </a:cubicBezTo>
                <a:cubicBezTo>
                  <a:pt x="4370579" y="5288805"/>
                  <a:pt x="4365449" y="5286240"/>
                  <a:pt x="4368014" y="5293935"/>
                </a:cubicBezTo>
                <a:cubicBezTo>
                  <a:pt x="4344930" y="5268286"/>
                  <a:pt x="4319281" y="5245202"/>
                  <a:pt x="4288502" y="5229812"/>
                </a:cubicBezTo>
                <a:cubicBezTo>
                  <a:pt x="4291067" y="5227247"/>
                  <a:pt x="4293632" y="5229812"/>
                  <a:pt x="4296197" y="5227247"/>
                </a:cubicBezTo>
                <a:cubicBezTo>
                  <a:pt x="4291067" y="5216988"/>
                  <a:pt x="4280807" y="5222118"/>
                  <a:pt x="4275678" y="5216988"/>
                </a:cubicBezTo>
                <a:cubicBezTo>
                  <a:pt x="4280807" y="5209293"/>
                  <a:pt x="4293632" y="5209293"/>
                  <a:pt x="4293632" y="5199033"/>
                </a:cubicBezTo>
                <a:cubicBezTo>
                  <a:pt x="4291067" y="5193904"/>
                  <a:pt x="4285937" y="5201598"/>
                  <a:pt x="4278242" y="5199033"/>
                </a:cubicBezTo>
                <a:cubicBezTo>
                  <a:pt x="4278242" y="5193904"/>
                  <a:pt x="4280807" y="5196469"/>
                  <a:pt x="4280807" y="5191339"/>
                </a:cubicBezTo>
                <a:cubicBezTo>
                  <a:pt x="4265418" y="5191339"/>
                  <a:pt x="4260288" y="5209293"/>
                  <a:pt x="4252594" y="5219553"/>
                </a:cubicBezTo>
                <a:cubicBezTo>
                  <a:pt x="4247464" y="5216988"/>
                  <a:pt x="4247464" y="5222118"/>
                  <a:pt x="4242334" y="5224682"/>
                </a:cubicBezTo>
                <a:cubicBezTo>
                  <a:pt x="4234639" y="5178515"/>
                  <a:pt x="4250029" y="5145171"/>
                  <a:pt x="4239769" y="5104132"/>
                </a:cubicBezTo>
                <a:lnTo>
                  <a:pt x="4250029" y="5104132"/>
                </a:lnTo>
                <a:cubicBezTo>
                  <a:pt x="4252594" y="5101568"/>
                  <a:pt x="4250029" y="5096438"/>
                  <a:pt x="4247464" y="5096438"/>
                </a:cubicBezTo>
                <a:cubicBezTo>
                  <a:pt x="4247464" y="5091308"/>
                  <a:pt x="4255159" y="5091308"/>
                  <a:pt x="4255159" y="5086178"/>
                </a:cubicBezTo>
                <a:cubicBezTo>
                  <a:pt x="4252594" y="5081049"/>
                  <a:pt x="4247464" y="5086178"/>
                  <a:pt x="4247464" y="5078484"/>
                </a:cubicBezTo>
                <a:cubicBezTo>
                  <a:pt x="4242334" y="5081049"/>
                  <a:pt x="4239769" y="5083613"/>
                  <a:pt x="4239769" y="5088743"/>
                </a:cubicBezTo>
                <a:cubicBezTo>
                  <a:pt x="4234639" y="5088743"/>
                  <a:pt x="4237204" y="5083613"/>
                  <a:pt x="4232074" y="5086178"/>
                </a:cubicBezTo>
                <a:cubicBezTo>
                  <a:pt x="4229510" y="5093873"/>
                  <a:pt x="4234639" y="5099003"/>
                  <a:pt x="4226945" y="5104132"/>
                </a:cubicBezTo>
                <a:cubicBezTo>
                  <a:pt x="4226945" y="5109262"/>
                  <a:pt x="4232074" y="5109262"/>
                  <a:pt x="4232074" y="5111827"/>
                </a:cubicBezTo>
                <a:cubicBezTo>
                  <a:pt x="4234639" y="5116957"/>
                  <a:pt x="4234639" y="5124652"/>
                  <a:pt x="4237204" y="5127217"/>
                </a:cubicBezTo>
                <a:cubicBezTo>
                  <a:pt x="4229510" y="5142606"/>
                  <a:pt x="4237204" y="5165690"/>
                  <a:pt x="4229510" y="5175950"/>
                </a:cubicBezTo>
                <a:cubicBezTo>
                  <a:pt x="4221815" y="5175950"/>
                  <a:pt x="4224380" y="5168255"/>
                  <a:pt x="4219250" y="5168255"/>
                </a:cubicBezTo>
                <a:cubicBezTo>
                  <a:pt x="4208990" y="5168255"/>
                  <a:pt x="4221815" y="5186209"/>
                  <a:pt x="4216685" y="5191339"/>
                </a:cubicBezTo>
                <a:cubicBezTo>
                  <a:pt x="4221815" y="5199033"/>
                  <a:pt x="4226945" y="5204164"/>
                  <a:pt x="4232074" y="5209293"/>
                </a:cubicBezTo>
                <a:cubicBezTo>
                  <a:pt x="4233356" y="5219553"/>
                  <a:pt x="4234639" y="5227248"/>
                  <a:pt x="4235280" y="5234301"/>
                </a:cubicBezTo>
                <a:lnTo>
                  <a:pt x="4234904" y="5246725"/>
                </a:lnTo>
                <a:lnTo>
                  <a:pt x="4250349" y="5241034"/>
                </a:lnTo>
                <a:cubicBezTo>
                  <a:pt x="4257082" y="5239431"/>
                  <a:pt x="4264135" y="5238790"/>
                  <a:pt x="4270547" y="5240072"/>
                </a:cubicBezTo>
                <a:cubicBezTo>
                  <a:pt x="4296196" y="5278545"/>
                  <a:pt x="4339800" y="5296500"/>
                  <a:pt x="4375708" y="5324714"/>
                </a:cubicBezTo>
                <a:cubicBezTo>
                  <a:pt x="4355189" y="5322148"/>
                  <a:pt x="4347494" y="5342669"/>
                  <a:pt x="4337235" y="5352928"/>
                </a:cubicBezTo>
                <a:cubicBezTo>
                  <a:pt x="4355189" y="5363188"/>
                  <a:pt x="4352624" y="5334974"/>
                  <a:pt x="4370578" y="5332409"/>
                </a:cubicBezTo>
                <a:cubicBezTo>
                  <a:pt x="4380838" y="5332409"/>
                  <a:pt x="4393662" y="5342669"/>
                  <a:pt x="4398792" y="5350363"/>
                </a:cubicBezTo>
                <a:cubicBezTo>
                  <a:pt x="4398792" y="5352928"/>
                  <a:pt x="4398792" y="5355493"/>
                  <a:pt x="4398792" y="5358058"/>
                </a:cubicBezTo>
                <a:cubicBezTo>
                  <a:pt x="4401357" y="5363188"/>
                  <a:pt x="4406487" y="5368318"/>
                  <a:pt x="4409052" y="5376012"/>
                </a:cubicBezTo>
                <a:cubicBezTo>
                  <a:pt x="4414181" y="5401661"/>
                  <a:pt x="4411616" y="5429875"/>
                  <a:pt x="4414181" y="5452959"/>
                </a:cubicBezTo>
                <a:cubicBezTo>
                  <a:pt x="4414181" y="5458089"/>
                  <a:pt x="4406487" y="5458089"/>
                  <a:pt x="4409052" y="5463219"/>
                </a:cubicBezTo>
                <a:cubicBezTo>
                  <a:pt x="4409052" y="5468348"/>
                  <a:pt x="4414181" y="5470913"/>
                  <a:pt x="4416746" y="5473478"/>
                </a:cubicBezTo>
                <a:cubicBezTo>
                  <a:pt x="4416746" y="5499127"/>
                  <a:pt x="4427006" y="5522211"/>
                  <a:pt x="4421876" y="5542730"/>
                </a:cubicBezTo>
                <a:cubicBezTo>
                  <a:pt x="4432136" y="5555555"/>
                  <a:pt x="4427006" y="5583768"/>
                  <a:pt x="4432136" y="5601723"/>
                </a:cubicBezTo>
                <a:cubicBezTo>
                  <a:pt x="4427006" y="5596593"/>
                  <a:pt x="4421876" y="5594028"/>
                  <a:pt x="4414181" y="5596593"/>
                </a:cubicBezTo>
                <a:cubicBezTo>
                  <a:pt x="4414181" y="5591463"/>
                  <a:pt x="4411616" y="5588899"/>
                  <a:pt x="4406487" y="5588899"/>
                </a:cubicBezTo>
                <a:cubicBezTo>
                  <a:pt x="4411616" y="5576074"/>
                  <a:pt x="4424441" y="5568379"/>
                  <a:pt x="4419311" y="5552990"/>
                </a:cubicBezTo>
                <a:cubicBezTo>
                  <a:pt x="4406487" y="5558120"/>
                  <a:pt x="4403922" y="5576074"/>
                  <a:pt x="4391097" y="5581204"/>
                </a:cubicBezTo>
                <a:cubicBezTo>
                  <a:pt x="4396227" y="5573509"/>
                  <a:pt x="4396227" y="5560685"/>
                  <a:pt x="4393662" y="5552990"/>
                </a:cubicBezTo>
                <a:cubicBezTo>
                  <a:pt x="4380838" y="5555555"/>
                  <a:pt x="4380838" y="5565814"/>
                  <a:pt x="4380838" y="5578639"/>
                </a:cubicBezTo>
                <a:cubicBezTo>
                  <a:pt x="4375708" y="5586334"/>
                  <a:pt x="4373143" y="5594028"/>
                  <a:pt x="4375708" y="5601723"/>
                </a:cubicBezTo>
                <a:cubicBezTo>
                  <a:pt x="4368013" y="5604288"/>
                  <a:pt x="4368013" y="5611982"/>
                  <a:pt x="4360318" y="5614547"/>
                </a:cubicBezTo>
                <a:cubicBezTo>
                  <a:pt x="4357754" y="5604288"/>
                  <a:pt x="4355189" y="5583768"/>
                  <a:pt x="4360318" y="5573509"/>
                </a:cubicBezTo>
                <a:cubicBezTo>
                  <a:pt x="4350059" y="5550425"/>
                  <a:pt x="4355189" y="5532471"/>
                  <a:pt x="4355189" y="5506822"/>
                </a:cubicBezTo>
                <a:cubicBezTo>
                  <a:pt x="4373143" y="5509387"/>
                  <a:pt x="4375708" y="5488868"/>
                  <a:pt x="4370578" y="5478608"/>
                </a:cubicBezTo>
                <a:cubicBezTo>
                  <a:pt x="4362883" y="5476043"/>
                  <a:pt x="4360318" y="5486303"/>
                  <a:pt x="4350059" y="5483738"/>
                </a:cubicBezTo>
                <a:cubicBezTo>
                  <a:pt x="4350059" y="5460654"/>
                  <a:pt x="4355189" y="5429875"/>
                  <a:pt x="4355189" y="5411921"/>
                </a:cubicBezTo>
                <a:cubicBezTo>
                  <a:pt x="4350059" y="5424745"/>
                  <a:pt x="4342364" y="5435005"/>
                  <a:pt x="4329540" y="5440135"/>
                </a:cubicBezTo>
                <a:cubicBezTo>
                  <a:pt x="4321845" y="5435005"/>
                  <a:pt x="4319280" y="5422181"/>
                  <a:pt x="4309021" y="5419615"/>
                </a:cubicBezTo>
                <a:cubicBezTo>
                  <a:pt x="4303891" y="5419615"/>
                  <a:pt x="4306456" y="5424745"/>
                  <a:pt x="4303891" y="5424745"/>
                </a:cubicBezTo>
                <a:cubicBezTo>
                  <a:pt x="4306456" y="5440135"/>
                  <a:pt x="4319280" y="5442699"/>
                  <a:pt x="4324410" y="5455524"/>
                </a:cubicBezTo>
                <a:cubicBezTo>
                  <a:pt x="4316715" y="5452959"/>
                  <a:pt x="4303891" y="5450394"/>
                  <a:pt x="4301326" y="5460654"/>
                </a:cubicBezTo>
                <a:cubicBezTo>
                  <a:pt x="4303891" y="5473478"/>
                  <a:pt x="4324410" y="5463219"/>
                  <a:pt x="4332105" y="5468348"/>
                </a:cubicBezTo>
                <a:cubicBezTo>
                  <a:pt x="4334670" y="5478608"/>
                  <a:pt x="4339800" y="5491433"/>
                  <a:pt x="4344929" y="5499127"/>
                </a:cubicBezTo>
                <a:cubicBezTo>
                  <a:pt x="4342364" y="5504257"/>
                  <a:pt x="4337235" y="5501692"/>
                  <a:pt x="4334670" y="5506822"/>
                </a:cubicBezTo>
                <a:cubicBezTo>
                  <a:pt x="4337235" y="5509387"/>
                  <a:pt x="4342364" y="5509387"/>
                  <a:pt x="4347494" y="5509387"/>
                </a:cubicBezTo>
                <a:cubicBezTo>
                  <a:pt x="4350059" y="5545295"/>
                  <a:pt x="4352624" y="5599158"/>
                  <a:pt x="4352624" y="5647891"/>
                </a:cubicBezTo>
                <a:cubicBezTo>
                  <a:pt x="4342364" y="5637631"/>
                  <a:pt x="4352624" y="5614547"/>
                  <a:pt x="4334670" y="5609417"/>
                </a:cubicBezTo>
                <a:cubicBezTo>
                  <a:pt x="4329540" y="5591463"/>
                  <a:pt x="4316715" y="5568379"/>
                  <a:pt x="4316715" y="5552990"/>
                </a:cubicBezTo>
                <a:cubicBezTo>
                  <a:pt x="4296196" y="5524776"/>
                  <a:pt x="4285937" y="5491433"/>
                  <a:pt x="4273112" y="5460654"/>
                </a:cubicBezTo>
                <a:cubicBezTo>
                  <a:pt x="4273112" y="5455524"/>
                  <a:pt x="4275677" y="5455524"/>
                  <a:pt x="4275677" y="5450394"/>
                </a:cubicBezTo>
                <a:cubicBezTo>
                  <a:pt x="4275677" y="5447829"/>
                  <a:pt x="4267983" y="5450394"/>
                  <a:pt x="4267983" y="5447829"/>
                </a:cubicBezTo>
                <a:cubicBezTo>
                  <a:pt x="4255158" y="5435005"/>
                  <a:pt x="4255158" y="5419615"/>
                  <a:pt x="4252593" y="5401661"/>
                </a:cubicBezTo>
                <a:lnTo>
                  <a:pt x="4248986" y="5386975"/>
                </a:lnTo>
                <a:lnTo>
                  <a:pt x="4247464" y="5388836"/>
                </a:lnTo>
                <a:cubicBezTo>
                  <a:pt x="4239769" y="5376011"/>
                  <a:pt x="4224380" y="5352927"/>
                  <a:pt x="4237204" y="5340103"/>
                </a:cubicBezTo>
                <a:cubicBezTo>
                  <a:pt x="4234639" y="5334973"/>
                  <a:pt x="4224380" y="5342668"/>
                  <a:pt x="4221815" y="5342668"/>
                </a:cubicBezTo>
                <a:cubicBezTo>
                  <a:pt x="4206425" y="5314454"/>
                  <a:pt x="4188471" y="5288805"/>
                  <a:pt x="4180776" y="5252896"/>
                </a:cubicBezTo>
                <a:cubicBezTo>
                  <a:pt x="4170517" y="5237507"/>
                  <a:pt x="4160257" y="5216988"/>
                  <a:pt x="4160257" y="5196469"/>
                </a:cubicBezTo>
                <a:cubicBezTo>
                  <a:pt x="4157692" y="5193904"/>
                  <a:pt x="4155127" y="5199033"/>
                  <a:pt x="4152563" y="5196469"/>
                </a:cubicBezTo>
                <a:cubicBezTo>
                  <a:pt x="4142303" y="5165690"/>
                  <a:pt x="4129478" y="5124652"/>
                  <a:pt x="4129478" y="5091308"/>
                </a:cubicBezTo>
                <a:cubicBezTo>
                  <a:pt x="4124349" y="5091308"/>
                  <a:pt x="4121784" y="5093873"/>
                  <a:pt x="4121784" y="5096438"/>
                </a:cubicBezTo>
                <a:cubicBezTo>
                  <a:pt x="4111524" y="5075919"/>
                  <a:pt x="4103830" y="5055400"/>
                  <a:pt x="4103830" y="5027186"/>
                </a:cubicBezTo>
                <a:cubicBezTo>
                  <a:pt x="4103830" y="5022056"/>
                  <a:pt x="4098700" y="5022056"/>
                  <a:pt x="4098700" y="5019491"/>
                </a:cubicBezTo>
                <a:cubicBezTo>
                  <a:pt x="4098700" y="4988712"/>
                  <a:pt x="4085875" y="4952804"/>
                  <a:pt x="4093570" y="4924590"/>
                </a:cubicBezTo>
                <a:cubicBezTo>
                  <a:pt x="4088440" y="4901506"/>
                  <a:pt x="4096135" y="4868162"/>
                  <a:pt x="4096135" y="4839948"/>
                </a:cubicBezTo>
                <a:cubicBezTo>
                  <a:pt x="4096135" y="4834819"/>
                  <a:pt x="4101265" y="4832254"/>
                  <a:pt x="4101265" y="4829689"/>
                </a:cubicBezTo>
                <a:cubicBezTo>
                  <a:pt x="4098700" y="4827124"/>
                  <a:pt x="4096135" y="4824559"/>
                  <a:pt x="4093570" y="4827124"/>
                </a:cubicBezTo>
                <a:cubicBezTo>
                  <a:pt x="4096135" y="4809170"/>
                  <a:pt x="4080746" y="4798910"/>
                  <a:pt x="4088440" y="4786086"/>
                </a:cubicBezTo>
                <a:cubicBezTo>
                  <a:pt x="4091005" y="4793781"/>
                  <a:pt x="4103830" y="4798910"/>
                  <a:pt x="4111524" y="4793781"/>
                </a:cubicBezTo>
                <a:cubicBezTo>
                  <a:pt x="4108960" y="4783521"/>
                  <a:pt x="4098700" y="4780956"/>
                  <a:pt x="4088440" y="4780956"/>
                </a:cubicBezTo>
                <a:cubicBezTo>
                  <a:pt x="4091005" y="4770696"/>
                  <a:pt x="4093570" y="4770696"/>
                  <a:pt x="4101265" y="4773261"/>
                </a:cubicBezTo>
                <a:cubicBezTo>
                  <a:pt x="4108960" y="4765567"/>
                  <a:pt x="4116654" y="4768132"/>
                  <a:pt x="4124349" y="4763002"/>
                </a:cubicBezTo>
                <a:cubicBezTo>
                  <a:pt x="4121784" y="4752742"/>
                  <a:pt x="4111524" y="4760437"/>
                  <a:pt x="4103830" y="4760437"/>
                </a:cubicBezTo>
                <a:cubicBezTo>
                  <a:pt x="4103830" y="4747613"/>
                  <a:pt x="4114089" y="4739918"/>
                  <a:pt x="4108960" y="4727093"/>
                </a:cubicBezTo>
                <a:cubicBezTo>
                  <a:pt x="4093570" y="4727093"/>
                  <a:pt x="4091005" y="4742483"/>
                  <a:pt x="4091005" y="4750177"/>
                </a:cubicBezTo>
                <a:cubicBezTo>
                  <a:pt x="4085875" y="4747613"/>
                  <a:pt x="4088440" y="4737353"/>
                  <a:pt x="4083311" y="4734788"/>
                </a:cubicBezTo>
                <a:cubicBezTo>
                  <a:pt x="4075616" y="4737353"/>
                  <a:pt x="4078181" y="4750177"/>
                  <a:pt x="4080746" y="4752742"/>
                </a:cubicBezTo>
                <a:cubicBezTo>
                  <a:pt x="4073051" y="4763002"/>
                  <a:pt x="4080746" y="4768132"/>
                  <a:pt x="4078181" y="4778391"/>
                </a:cubicBezTo>
                <a:cubicBezTo>
                  <a:pt x="4070486" y="4775826"/>
                  <a:pt x="4067921" y="4768132"/>
                  <a:pt x="4062791" y="4773261"/>
                </a:cubicBezTo>
                <a:cubicBezTo>
                  <a:pt x="4062791" y="4780956"/>
                  <a:pt x="4070486" y="4778391"/>
                  <a:pt x="4073051" y="4780956"/>
                </a:cubicBezTo>
                <a:cubicBezTo>
                  <a:pt x="4070486" y="4814300"/>
                  <a:pt x="4093570" y="4845079"/>
                  <a:pt x="4078181" y="4878422"/>
                </a:cubicBezTo>
                <a:cubicBezTo>
                  <a:pt x="4083311" y="4896376"/>
                  <a:pt x="4080746" y="4916895"/>
                  <a:pt x="4080746" y="4937414"/>
                </a:cubicBezTo>
                <a:cubicBezTo>
                  <a:pt x="4075616" y="4932285"/>
                  <a:pt x="4078181" y="4916895"/>
                  <a:pt x="4070486" y="4919460"/>
                </a:cubicBezTo>
                <a:cubicBezTo>
                  <a:pt x="4062791" y="4922025"/>
                  <a:pt x="4065356" y="4932285"/>
                  <a:pt x="4060226" y="4939980"/>
                </a:cubicBezTo>
                <a:cubicBezTo>
                  <a:pt x="4083311" y="4957934"/>
                  <a:pt x="4083311" y="4993842"/>
                  <a:pt x="4083311" y="5022056"/>
                </a:cubicBezTo>
                <a:cubicBezTo>
                  <a:pt x="4078181" y="5027186"/>
                  <a:pt x="4073051" y="5037446"/>
                  <a:pt x="4073051" y="5045140"/>
                </a:cubicBezTo>
                <a:cubicBezTo>
                  <a:pt x="4075616" y="5055400"/>
                  <a:pt x="4088440" y="5060529"/>
                  <a:pt x="4093570" y="5068224"/>
                </a:cubicBezTo>
                <a:cubicBezTo>
                  <a:pt x="4098700" y="5073354"/>
                  <a:pt x="4098700" y="5081049"/>
                  <a:pt x="4101265" y="5088743"/>
                </a:cubicBezTo>
                <a:cubicBezTo>
                  <a:pt x="4108960" y="5109262"/>
                  <a:pt x="4119219" y="5129781"/>
                  <a:pt x="4121784" y="5150301"/>
                </a:cubicBezTo>
                <a:cubicBezTo>
                  <a:pt x="4121784" y="5152866"/>
                  <a:pt x="4116654" y="5152866"/>
                  <a:pt x="4116654" y="5155430"/>
                </a:cubicBezTo>
                <a:cubicBezTo>
                  <a:pt x="4139738" y="5196469"/>
                  <a:pt x="4155127" y="5245202"/>
                  <a:pt x="4175647" y="5288805"/>
                </a:cubicBezTo>
                <a:cubicBezTo>
                  <a:pt x="4173082" y="5293935"/>
                  <a:pt x="4167952" y="5291370"/>
                  <a:pt x="4167952" y="5296499"/>
                </a:cubicBezTo>
                <a:cubicBezTo>
                  <a:pt x="4188471" y="5304194"/>
                  <a:pt x="4191036" y="5327278"/>
                  <a:pt x="4203861" y="5342668"/>
                </a:cubicBezTo>
                <a:cubicBezTo>
                  <a:pt x="4196166" y="5358057"/>
                  <a:pt x="4173082" y="5365751"/>
                  <a:pt x="4173082" y="5386271"/>
                </a:cubicBezTo>
                <a:cubicBezTo>
                  <a:pt x="4180776" y="5381141"/>
                  <a:pt x="4183341" y="5376011"/>
                  <a:pt x="4191036" y="5373446"/>
                </a:cubicBezTo>
                <a:cubicBezTo>
                  <a:pt x="4188471" y="5381141"/>
                  <a:pt x="4196166" y="5383706"/>
                  <a:pt x="4196166" y="5388836"/>
                </a:cubicBezTo>
                <a:cubicBezTo>
                  <a:pt x="4188471" y="5391400"/>
                  <a:pt x="4183341" y="5388836"/>
                  <a:pt x="4178212" y="5391400"/>
                </a:cubicBezTo>
                <a:cubicBezTo>
                  <a:pt x="4178212" y="5404225"/>
                  <a:pt x="4188471" y="5406790"/>
                  <a:pt x="4198731" y="5406790"/>
                </a:cubicBezTo>
                <a:cubicBezTo>
                  <a:pt x="4196166" y="5411920"/>
                  <a:pt x="4196166" y="5411920"/>
                  <a:pt x="4196166" y="5417049"/>
                </a:cubicBezTo>
                <a:cubicBezTo>
                  <a:pt x="4206425" y="5419614"/>
                  <a:pt x="4214120" y="5411920"/>
                  <a:pt x="4216685" y="5404225"/>
                </a:cubicBezTo>
                <a:cubicBezTo>
                  <a:pt x="4224380" y="5411920"/>
                  <a:pt x="4247464" y="5419614"/>
                  <a:pt x="4237204" y="5435004"/>
                </a:cubicBezTo>
                <a:cubicBezTo>
                  <a:pt x="4239769" y="5437569"/>
                  <a:pt x="4239769" y="5437569"/>
                  <a:pt x="4244899" y="5435004"/>
                </a:cubicBezTo>
                <a:cubicBezTo>
                  <a:pt x="4260288" y="5473477"/>
                  <a:pt x="4283372" y="5506821"/>
                  <a:pt x="4293632" y="5550424"/>
                </a:cubicBezTo>
                <a:cubicBezTo>
                  <a:pt x="4301327" y="5563249"/>
                  <a:pt x="4309021" y="5576073"/>
                  <a:pt x="4311586" y="5586332"/>
                </a:cubicBezTo>
                <a:cubicBezTo>
                  <a:pt x="4306456" y="5583767"/>
                  <a:pt x="4306456" y="5588897"/>
                  <a:pt x="4303891" y="5591462"/>
                </a:cubicBezTo>
                <a:cubicBezTo>
                  <a:pt x="4306456" y="5604287"/>
                  <a:pt x="4309021" y="5604287"/>
                  <a:pt x="4309021" y="5617111"/>
                </a:cubicBezTo>
                <a:cubicBezTo>
                  <a:pt x="4303891" y="5614546"/>
                  <a:pt x="4298762" y="5609416"/>
                  <a:pt x="4293632" y="5609416"/>
                </a:cubicBezTo>
                <a:cubicBezTo>
                  <a:pt x="4280807" y="5622241"/>
                  <a:pt x="4306456" y="5632501"/>
                  <a:pt x="4306456" y="5645325"/>
                </a:cubicBezTo>
                <a:cubicBezTo>
                  <a:pt x="4316716" y="5642760"/>
                  <a:pt x="4319281" y="5637630"/>
                  <a:pt x="4324411" y="5632501"/>
                </a:cubicBezTo>
                <a:cubicBezTo>
                  <a:pt x="4324411" y="5635065"/>
                  <a:pt x="4326976" y="5635065"/>
                  <a:pt x="4329540" y="5635065"/>
                </a:cubicBezTo>
                <a:cubicBezTo>
                  <a:pt x="4326976" y="5640195"/>
                  <a:pt x="4321846" y="5642760"/>
                  <a:pt x="4324411" y="5650455"/>
                </a:cubicBezTo>
                <a:cubicBezTo>
                  <a:pt x="4321846" y="5655584"/>
                  <a:pt x="4329540" y="5653020"/>
                  <a:pt x="4329540" y="5655584"/>
                </a:cubicBezTo>
                <a:cubicBezTo>
                  <a:pt x="4326976" y="5665844"/>
                  <a:pt x="4334670" y="5676104"/>
                  <a:pt x="4339800" y="5676104"/>
                </a:cubicBezTo>
                <a:cubicBezTo>
                  <a:pt x="4344930" y="5691493"/>
                  <a:pt x="4355189" y="5712012"/>
                  <a:pt x="4355189" y="5729967"/>
                </a:cubicBezTo>
                <a:cubicBezTo>
                  <a:pt x="4350060" y="5732531"/>
                  <a:pt x="4350060" y="5722272"/>
                  <a:pt x="4344930" y="5724836"/>
                </a:cubicBezTo>
                <a:cubicBezTo>
                  <a:pt x="4339800" y="5732531"/>
                  <a:pt x="4334670" y="5740226"/>
                  <a:pt x="4326976" y="5742791"/>
                </a:cubicBezTo>
                <a:cubicBezTo>
                  <a:pt x="4329540" y="5755615"/>
                  <a:pt x="4326976" y="5760745"/>
                  <a:pt x="4329540" y="5768440"/>
                </a:cubicBezTo>
                <a:lnTo>
                  <a:pt x="4319281" y="5768440"/>
                </a:lnTo>
                <a:cubicBezTo>
                  <a:pt x="4319281" y="5778699"/>
                  <a:pt x="4329540" y="5778699"/>
                  <a:pt x="4332105" y="5786394"/>
                </a:cubicBezTo>
                <a:cubicBezTo>
                  <a:pt x="4329540" y="5788959"/>
                  <a:pt x="4321846" y="5786394"/>
                  <a:pt x="4319281" y="5788959"/>
                </a:cubicBezTo>
                <a:cubicBezTo>
                  <a:pt x="4316716" y="5783829"/>
                  <a:pt x="4319281" y="5776134"/>
                  <a:pt x="4316716" y="5773570"/>
                </a:cubicBezTo>
                <a:cubicBezTo>
                  <a:pt x="4311586" y="5776134"/>
                  <a:pt x="4306456" y="5773570"/>
                  <a:pt x="4309021" y="5778699"/>
                </a:cubicBezTo>
                <a:cubicBezTo>
                  <a:pt x="4303891" y="5778699"/>
                  <a:pt x="4306456" y="5773570"/>
                  <a:pt x="4303891" y="5771005"/>
                </a:cubicBezTo>
                <a:cubicBezTo>
                  <a:pt x="4298762" y="5771005"/>
                  <a:pt x="4293632" y="5773570"/>
                  <a:pt x="4288502" y="5773570"/>
                </a:cubicBezTo>
                <a:cubicBezTo>
                  <a:pt x="4288502" y="5788959"/>
                  <a:pt x="4291067" y="5796654"/>
                  <a:pt x="4291067" y="5804348"/>
                </a:cubicBezTo>
                <a:cubicBezTo>
                  <a:pt x="4288502" y="5809478"/>
                  <a:pt x="4285937" y="5796654"/>
                  <a:pt x="4280807" y="5801783"/>
                </a:cubicBezTo>
                <a:cubicBezTo>
                  <a:pt x="4280807" y="5809478"/>
                  <a:pt x="4293632" y="5812043"/>
                  <a:pt x="4293632" y="5819738"/>
                </a:cubicBezTo>
                <a:cubicBezTo>
                  <a:pt x="4280807" y="5809478"/>
                  <a:pt x="4257723" y="5788959"/>
                  <a:pt x="4260288" y="5765875"/>
                </a:cubicBezTo>
                <a:cubicBezTo>
                  <a:pt x="4257723" y="5758180"/>
                  <a:pt x="4252594" y="5765875"/>
                  <a:pt x="4250029" y="5763310"/>
                </a:cubicBezTo>
                <a:cubicBezTo>
                  <a:pt x="4234639" y="5740226"/>
                  <a:pt x="4221815" y="5709447"/>
                  <a:pt x="4203861" y="5683798"/>
                </a:cubicBezTo>
                <a:cubicBezTo>
                  <a:pt x="4206425" y="5678669"/>
                  <a:pt x="4206425" y="5676104"/>
                  <a:pt x="4208990" y="5670974"/>
                </a:cubicBezTo>
                <a:cubicBezTo>
                  <a:pt x="4203861" y="5668409"/>
                  <a:pt x="4201296" y="5670974"/>
                  <a:pt x="4198731" y="5673539"/>
                </a:cubicBezTo>
                <a:cubicBezTo>
                  <a:pt x="4178212" y="5658149"/>
                  <a:pt x="4170517" y="5627371"/>
                  <a:pt x="4152563" y="5609416"/>
                </a:cubicBezTo>
                <a:cubicBezTo>
                  <a:pt x="4134609" y="5586332"/>
                  <a:pt x="4106395" y="5563249"/>
                  <a:pt x="4091005" y="5529905"/>
                </a:cubicBezTo>
                <a:cubicBezTo>
                  <a:pt x="4096135" y="5519645"/>
                  <a:pt x="4103830" y="5519645"/>
                  <a:pt x="4119219" y="5517080"/>
                </a:cubicBezTo>
                <a:cubicBezTo>
                  <a:pt x="4116654" y="5509386"/>
                  <a:pt x="4111524" y="5509386"/>
                  <a:pt x="4106395" y="5509386"/>
                </a:cubicBezTo>
                <a:cubicBezTo>
                  <a:pt x="4106395" y="5496561"/>
                  <a:pt x="4126914" y="5501691"/>
                  <a:pt x="4134609" y="5496561"/>
                </a:cubicBezTo>
                <a:cubicBezTo>
                  <a:pt x="4137173" y="5493996"/>
                  <a:pt x="4129478" y="5491431"/>
                  <a:pt x="4132043" y="5488866"/>
                </a:cubicBezTo>
                <a:cubicBezTo>
                  <a:pt x="4137173" y="5486302"/>
                  <a:pt x="4142303" y="5483737"/>
                  <a:pt x="4144868" y="5481172"/>
                </a:cubicBezTo>
                <a:cubicBezTo>
                  <a:pt x="4144868" y="5476042"/>
                  <a:pt x="4137173" y="5476042"/>
                  <a:pt x="4134609" y="5478607"/>
                </a:cubicBezTo>
                <a:cubicBezTo>
                  <a:pt x="4132043" y="5476042"/>
                  <a:pt x="4137173" y="5470912"/>
                  <a:pt x="4137173" y="5465783"/>
                </a:cubicBezTo>
                <a:cubicBezTo>
                  <a:pt x="4134609" y="5460653"/>
                  <a:pt x="4124349" y="5463217"/>
                  <a:pt x="4121784" y="5468347"/>
                </a:cubicBezTo>
                <a:cubicBezTo>
                  <a:pt x="4116654" y="5465783"/>
                  <a:pt x="4121784" y="5460653"/>
                  <a:pt x="4119219" y="5458088"/>
                </a:cubicBezTo>
                <a:cubicBezTo>
                  <a:pt x="4108960" y="5460653"/>
                  <a:pt x="4106395" y="5470912"/>
                  <a:pt x="4103830" y="5478607"/>
                </a:cubicBezTo>
                <a:cubicBezTo>
                  <a:pt x="4096135" y="5473477"/>
                  <a:pt x="4098700" y="5460653"/>
                  <a:pt x="4093570" y="5455523"/>
                </a:cubicBezTo>
                <a:cubicBezTo>
                  <a:pt x="4083311" y="5468347"/>
                  <a:pt x="4096135" y="5486302"/>
                  <a:pt x="4096135" y="5496561"/>
                </a:cubicBezTo>
                <a:cubicBezTo>
                  <a:pt x="4093570" y="5491431"/>
                  <a:pt x="4093570" y="5493996"/>
                  <a:pt x="4088440" y="5493996"/>
                </a:cubicBezTo>
                <a:cubicBezTo>
                  <a:pt x="4088440" y="5501691"/>
                  <a:pt x="4088440" y="5511951"/>
                  <a:pt x="4080746" y="5511951"/>
                </a:cubicBezTo>
                <a:cubicBezTo>
                  <a:pt x="4078181" y="5514515"/>
                  <a:pt x="4080746" y="5517080"/>
                  <a:pt x="4080746" y="5522210"/>
                </a:cubicBezTo>
                <a:cubicBezTo>
                  <a:pt x="4067921" y="5514515"/>
                  <a:pt x="4055097" y="5493996"/>
                  <a:pt x="4044837" y="5478607"/>
                </a:cubicBezTo>
                <a:cubicBezTo>
                  <a:pt x="4037143" y="5470912"/>
                  <a:pt x="4032013" y="5458088"/>
                  <a:pt x="4026883" y="5450393"/>
                </a:cubicBezTo>
                <a:lnTo>
                  <a:pt x="4026883" y="5437569"/>
                </a:lnTo>
                <a:cubicBezTo>
                  <a:pt x="4024318" y="5432439"/>
                  <a:pt x="4024318" y="5440134"/>
                  <a:pt x="4019188" y="5437569"/>
                </a:cubicBezTo>
                <a:cubicBezTo>
                  <a:pt x="4011494" y="5427309"/>
                  <a:pt x="4006364" y="5419614"/>
                  <a:pt x="4006364" y="5404225"/>
                </a:cubicBezTo>
                <a:cubicBezTo>
                  <a:pt x="4003799" y="5396531"/>
                  <a:pt x="3993539" y="5393965"/>
                  <a:pt x="3990974" y="5386271"/>
                </a:cubicBezTo>
                <a:cubicBezTo>
                  <a:pt x="3996104" y="5383706"/>
                  <a:pt x="4001234" y="5373446"/>
                  <a:pt x="3998669" y="5368317"/>
                </a:cubicBezTo>
                <a:cubicBezTo>
                  <a:pt x="4003799" y="5363187"/>
                  <a:pt x="4016623" y="5363187"/>
                  <a:pt x="4014058" y="5355492"/>
                </a:cubicBezTo>
                <a:cubicBezTo>
                  <a:pt x="4008929" y="5352927"/>
                  <a:pt x="4006364" y="5358057"/>
                  <a:pt x="3998669" y="5358057"/>
                </a:cubicBezTo>
                <a:cubicBezTo>
                  <a:pt x="3996104" y="5355492"/>
                  <a:pt x="3998669" y="5347797"/>
                  <a:pt x="3996104" y="5345233"/>
                </a:cubicBezTo>
                <a:cubicBezTo>
                  <a:pt x="3988409" y="5345233"/>
                  <a:pt x="3988409" y="5350362"/>
                  <a:pt x="3985845" y="5355492"/>
                </a:cubicBezTo>
                <a:cubicBezTo>
                  <a:pt x="3980715" y="5352927"/>
                  <a:pt x="3983280" y="5347797"/>
                  <a:pt x="3978150" y="5347797"/>
                </a:cubicBezTo>
                <a:cubicBezTo>
                  <a:pt x="3970455" y="5355492"/>
                  <a:pt x="3988409" y="5365751"/>
                  <a:pt x="3980715" y="5370882"/>
                </a:cubicBezTo>
                <a:cubicBezTo>
                  <a:pt x="3973020" y="5370882"/>
                  <a:pt x="3965325" y="5355492"/>
                  <a:pt x="3957631" y="5368317"/>
                </a:cubicBezTo>
                <a:cubicBezTo>
                  <a:pt x="3965325" y="5378576"/>
                  <a:pt x="3983280" y="5373446"/>
                  <a:pt x="3985845" y="5388836"/>
                </a:cubicBezTo>
                <a:cubicBezTo>
                  <a:pt x="3980715" y="5383706"/>
                  <a:pt x="3980715" y="5388836"/>
                  <a:pt x="3978150" y="5386271"/>
                </a:cubicBezTo>
                <a:cubicBezTo>
                  <a:pt x="3975585" y="5393965"/>
                  <a:pt x="3970455" y="5396531"/>
                  <a:pt x="3967890" y="5404225"/>
                </a:cubicBezTo>
                <a:cubicBezTo>
                  <a:pt x="3970455" y="5411920"/>
                  <a:pt x="3975585" y="5414485"/>
                  <a:pt x="3978150" y="5419614"/>
                </a:cubicBezTo>
                <a:lnTo>
                  <a:pt x="3988409" y="5419614"/>
                </a:lnTo>
                <a:cubicBezTo>
                  <a:pt x="3993539" y="5424744"/>
                  <a:pt x="3996104" y="5429874"/>
                  <a:pt x="4003799" y="5427309"/>
                </a:cubicBezTo>
                <a:cubicBezTo>
                  <a:pt x="4026883" y="5452958"/>
                  <a:pt x="4039707" y="5486302"/>
                  <a:pt x="4062791" y="5509386"/>
                </a:cubicBezTo>
                <a:cubicBezTo>
                  <a:pt x="4060226" y="5519645"/>
                  <a:pt x="4067921" y="5517080"/>
                  <a:pt x="4073051" y="5522210"/>
                </a:cubicBezTo>
                <a:cubicBezTo>
                  <a:pt x="4080746" y="5527340"/>
                  <a:pt x="4088440" y="5542729"/>
                  <a:pt x="4093570" y="5550424"/>
                </a:cubicBezTo>
                <a:cubicBezTo>
                  <a:pt x="4101265" y="5560683"/>
                  <a:pt x="4108960" y="5563249"/>
                  <a:pt x="4111524" y="5573508"/>
                </a:cubicBezTo>
                <a:cubicBezTo>
                  <a:pt x="4129478" y="5591462"/>
                  <a:pt x="4155127" y="5624806"/>
                  <a:pt x="4170517" y="5650455"/>
                </a:cubicBezTo>
                <a:cubicBezTo>
                  <a:pt x="4165387" y="5653020"/>
                  <a:pt x="4162822" y="5655584"/>
                  <a:pt x="4162822" y="5660714"/>
                </a:cubicBezTo>
                <a:cubicBezTo>
                  <a:pt x="4165387" y="5660714"/>
                  <a:pt x="4165387" y="5660714"/>
                  <a:pt x="4165387" y="5663279"/>
                </a:cubicBezTo>
                <a:cubicBezTo>
                  <a:pt x="4170517" y="5665844"/>
                  <a:pt x="4173082" y="5658149"/>
                  <a:pt x="4175647" y="5660714"/>
                </a:cubicBezTo>
                <a:cubicBezTo>
                  <a:pt x="4191036" y="5673539"/>
                  <a:pt x="4208990" y="5686363"/>
                  <a:pt x="4211555" y="5706882"/>
                </a:cubicBezTo>
                <a:cubicBezTo>
                  <a:pt x="4219250" y="5714577"/>
                  <a:pt x="4232074" y="5732531"/>
                  <a:pt x="4226945" y="5732531"/>
                </a:cubicBezTo>
                <a:cubicBezTo>
                  <a:pt x="4242334" y="5750485"/>
                  <a:pt x="4252594" y="5773570"/>
                  <a:pt x="4265418" y="5794089"/>
                </a:cubicBezTo>
                <a:cubicBezTo>
                  <a:pt x="4265418" y="5799219"/>
                  <a:pt x="4262853" y="5799219"/>
                  <a:pt x="4262853" y="5804348"/>
                </a:cubicBezTo>
                <a:cubicBezTo>
                  <a:pt x="4262853" y="5809478"/>
                  <a:pt x="4267983" y="5806913"/>
                  <a:pt x="4273113" y="5806913"/>
                </a:cubicBezTo>
                <a:cubicBezTo>
                  <a:pt x="4285937" y="5822302"/>
                  <a:pt x="4303891" y="5837692"/>
                  <a:pt x="4306456" y="5845387"/>
                </a:cubicBezTo>
                <a:cubicBezTo>
                  <a:pt x="4301327" y="5845387"/>
                  <a:pt x="4293632" y="5842822"/>
                  <a:pt x="4283372" y="5842822"/>
                </a:cubicBezTo>
                <a:cubicBezTo>
                  <a:pt x="4280807" y="5853081"/>
                  <a:pt x="4283372" y="5863341"/>
                  <a:pt x="4288502" y="5868471"/>
                </a:cubicBezTo>
                <a:cubicBezTo>
                  <a:pt x="4280807" y="5868471"/>
                  <a:pt x="4267983" y="5865906"/>
                  <a:pt x="4257723" y="5863341"/>
                </a:cubicBezTo>
                <a:cubicBezTo>
                  <a:pt x="4252594" y="5865906"/>
                  <a:pt x="4255159" y="5868471"/>
                  <a:pt x="4252594" y="5871036"/>
                </a:cubicBezTo>
                <a:cubicBezTo>
                  <a:pt x="4262853" y="5883860"/>
                  <a:pt x="4270548" y="5883860"/>
                  <a:pt x="4283372" y="5891554"/>
                </a:cubicBezTo>
                <a:cubicBezTo>
                  <a:pt x="4273113" y="5896685"/>
                  <a:pt x="4262853" y="5904379"/>
                  <a:pt x="4260288" y="5917203"/>
                </a:cubicBezTo>
                <a:cubicBezTo>
                  <a:pt x="4262853" y="5919768"/>
                  <a:pt x="4265418" y="5917203"/>
                  <a:pt x="4270548" y="5917203"/>
                </a:cubicBezTo>
                <a:cubicBezTo>
                  <a:pt x="4265418" y="5917203"/>
                  <a:pt x="4265418" y="5922334"/>
                  <a:pt x="4262853" y="5922334"/>
                </a:cubicBezTo>
                <a:cubicBezTo>
                  <a:pt x="4265418" y="5927463"/>
                  <a:pt x="4262853" y="5932593"/>
                  <a:pt x="4267983" y="5935158"/>
                </a:cubicBezTo>
                <a:cubicBezTo>
                  <a:pt x="4288502" y="5924898"/>
                  <a:pt x="4296197" y="5917203"/>
                  <a:pt x="4319281" y="5914639"/>
                </a:cubicBezTo>
                <a:cubicBezTo>
                  <a:pt x="4316716" y="5917203"/>
                  <a:pt x="4316716" y="5914639"/>
                  <a:pt x="4316716" y="5919768"/>
                </a:cubicBezTo>
                <a:cubicBezTo>
                  <a:pt x="4321846" y="5927463"/>
                  <a:pt x="4337235" y="5922334"/>
                  <a:pt x="4344930" y="5924898"/>
                </a:cubicBezTo>
                <a:cubicBezTo>
                  <a:pt x="4347494" y="5930028"/>
                  <a:pt x="4352625" y="5935158"/>
                  <a:pt x="4355189" y="5940288"/>
                </a:cubicBezTo>
                <a:cubicBezTo>
                  <a:pt x="4350060" y="5937723"/>
                  <a:pt x="4342365" y="5932593"/>
                  <a:pt x="4337235" y="5927463"/>
                </a:cubicBezTo>
                <a:cubicBezTo>
                  <a:pt x="4329540" y="5958242"/>
                  <a:pt x="4337235" y="5973631"/>
                  <a:pt x="4350060" y="5981326"/>
                </a:cubicBezTo>
                <a:cubicBezTo>
                  <a:pt x="4332105" y="5983891"/>
                  <a:pt x="4319281" y="5989020"/>
                  <a:pt x="4309021" y="5996715"/>
                </a:cubicBezTo>
                <a:cubicBezTo>
                  <a:pt x="4265418" y="5989020"/>
                  <a:pt x="4219250" y="5981326"/>
                  <a:pt x="4175647" y="5971066"/>
                </a:cubicBezTo>
                <a:cubicBezTo>
                  <a:pt x="4201296" y="6107006"/>
                  <a:pt x="4388533" y="6081357"/>
                  <a:pt x="4424441" y="6204472"/>
                </a:cubicBezTo>
                <a:cubicBezTo>
                  <a:pt x="4283372" y="6130090"/>
                  <a:pt x="4165387" y="6035189"/>
                  <a:pt x="4044837" y="5940288"/>
                </a:cubicBezTo>
                <a:cubicBezTo>
                  <a:pt x="4021753" y="5924898"/>
                  <a:pt x="4001234" y="5906944"/>
                  <a:pt x="3980715" y="5891554"/>
                </a:cubicBezTo>
                <a:cubicBezTo>
                  <a:pt x="3980715" y="5891554"/>
                  <a:pt x="3980715" y="5894120"/>
                  <a:pt x="3980715" y="5896685"/>
                </a:cubicBezTo>
                <a:cubicBezTo>
                  <a:pt x="3978150" y="5896685"/>
                  <a:pt x="3978150" y="5896685"/>
                  <a:pt x="3978150" y="5899249"/>
                </a:cubicBezTo>
                <a:cubicBezTo>
                  <a:pt x="3949936" y="5855646"/>
                  <a:pt x="3926852" y="5809478"/>
                  <a:pt x="3916593" y="5747921"/>
                </a:cubicBezTo>
                <a:cubicBezTo>
                  <a:pt x="3914028" y="5742791"/>
                  <a:pt x="3908898" y="5750485"/>
                  <a:pt x="3908898" y="5747921"/>
                </a:cubicBezTo>
                <a:cubicBezTo>
                  <a:pt x="3898638" y="5724836"/>
                  <a:pt x="3898638" y="5694058"/>
                  <a:pt x="3885814" y="5678669"/>
                </a:cubicBezTo>
                <a:cubicBezTo>
                  <a:pt x="3888379" y="5676104"/>
                  <a:pt x="3896073" y="5678669"/>
                  <a:pt x="3898638" y="5673539"/>
                </a:cubicBezTo>
                <a:cubicBezTo>
                  <a:pt x="3898638" y="5660714"/>
                  <a:pt x="3890944" y="5658149"/>
                  <a:pt x="3880684" y="5658149"/>
                </a:cubicBezTo>
                <a:cubicBezTo>
                  <a:pt x="3890944" y="5655584"/>
                  <a:pt x="3908898" y="5642760"/>
                  <a:pt x="3890944" y="5635065"/>
                </a:cubicBezTo>
                <a:cubicBezTo>
                  <a:pt x="3885814" y="5635065"/>
                  <a:pt x="3883249" y="5640195"/>
                  <a:pt x="3878119" y="5640195"/>
                </a:cubicBezTo>
                <a:cubicBezTo>
                  <a:pt x="3875554" y="5637630"/>
                  <a:pt x="3878119" y="5635065"/>
                  <a:pt x="3875554" y="5632501"/>
                </a:cubicBezTo>
                <a:cubicBezTo>
                  <a:pt x="3855035" y="5619676"/>
                  <a:pt x="3862730" y="5573508"/>
                  <a:pt x="3849905" y="5555554"/>
                </a:cubicBezTo>
                <a:cubicBezTo>
                  <a:pt x="3849905" y="5550424"/>
                  <a:pt x="3852470" y="5550424"/>
                  <a:pt x="3852470" y="5547859"/>
                </a:cubicBezTo>
                <a:cubicBezTo>
                  <a:pt x="3852470" y="5542729"/>
                  <a:pt x="3849905" y="5542729"/>
                  <a:pt x="3849905" y="5537600"/>
                </a:cubicBezTo>
                <a:cubicBezTo>
                  <a:pt x="3852470" y="5535035"/>
                  <a:pt x="3862730" y="5532470"/>
                  <a:pt x="3865295" y="5524775"/>
                </a:cubicBezTo>
                <a:cubicBezTo>
                  <a:pt x="3860165" y="5519645"/>
                  <a:pt x="3855035" y="5519645"/>
                  <a:pt x="3852470" y="5514515"/>
                </a:cubicBezTo>
                <a:cubicBezTo>
                  <a:pt x="3849905" y="5519645"/>
                  <a:pt x="3844776" y="5522210"/>
                  <a:pt x="3842210" y="5524775"/>
                </a:cubicBezTo>
                <a:cubicBezTo>
                  <a:pt x="3837081" y="5522210"/>
                  <a:pt x="3837081" y="5517080"/>
                  <a:pt x="3831951" y="5517080"/>
                </a:cubicBezTo>
                <a:cubicBezTo>
                  <a:pt x="3824256" y="5524775"/>
                  <a:pt x="3834516" y="5532470"/>
                  <a:pt x="3839646" y="5537600"/>
                </a:cubicBezTo>
                <a:cubicBezTo>
                  <a:pt x="3839646" y="5545294"/>
                  <a:pt x="3837081" y="5547859"/>
                  <a:pt x="3834516" y="5550424"/>
                </a:cubicBezTo>
                <a:cubicBezTo>
                  <a:pt x="3837081" y="5560683"/>
                  <a:pt x="3849905" y="5560683"/>
                  <a:pt x="3844776" y="5570943"/>
                </a:cubicBezTo>
                <a:cubicBezTo>
                  <a:pt x="3847340" y="5570943"/>
                  <a:pt x="3847340" y="5568378"/>
                  <a:pt x="3847340" y="5568378"/>
                </a:cubicBezTo>
                <a:cubicBezTo>
                  <a:pt x="3857600" y="5581203"/>
                  <a:pt x="3852470" y="5617111"/>
                  <a:pt x="3862730" y="5629936"/>
                </a:cubicBezTo>
                <a:cubicBezTo>
                  <a:pt x="3857600" y="5629936"/>
                  <a:pt x="3852470" y="5635065"/>
                  <a:pt x="3855035" y="5637630"/>
                </a:cubicBezTo>
                <a:cubicBezTo>
                  <a:pt x="3852470" y="5637630"/>
                  <a:pt x="3842210" y="5629936"/>
                  <a:pt x="3834516" y="5637630"/>
                </a:cubicBezTo>
                <a:cubicBezTo>
                  <a:pt x="3834516" y="5650455"/>
                  <a:pt x="3842210" y="5655584"/>
                  <a:pt x="3852470" y="5655584"/>
                </a:cubicBezTo>
                <a:cubicBezTo>
                  <a:pt x="3852470" y="5660714"/>
                  <a:pt x="3847340" y="5660714"/>
                  <a:pt x="3847340" y="5665844"/>
                </a:cubicBezTo>
                <a:cubicBezTo>
                  <a:pt x="3852470" y="5676104"/>
                  <a:pt x="3862730" y="5673539"/>
                  <a:pt x="3872989" y="5673539"/>
                </a:cubicBezTo>
                <a:cubicBezTo>
                  <a:pt x="3872989" y="5678669"/>
                  <a:pt x="3883249" y="5686363"/>
                  <a:pt x="3883249" y="5699188"/>
                </a:cubicBezTo>
                <a:cubicBezTo>
                  <a:pt x="3888379" y="5706882"/>
                  <a:pt x="3893508" y="5719707"/>
                  <a:pt x="3893508" y="5735096"/>
                </a:cubicBezTo>
                <a:cubicBezTo>
                  <a:pt x="3898638" y="5745356"/>
                  <a:pt x="3906333" y="5755615"/>
                  <a:pt x="3906333" y="5765875"/>
                </a:cubicBezTo>
                <a:cubicBezTo>
                  <a:pt x="3919157" y="5788959"/>
                  <a:pt x="3921722" y="5819738"/>
                  <a:pt x="3934547" y="5832562"/>
                </a:cubicBezTo>
                <a:cubicBezTo>
                  <a:pt x="3934547" y="5840257"/>
                  <a:pt x="3937111" y="5842822"/>
                  <a:pt x="3939677" y="5847951"/>
                </a:cubicBezTo>
                <a:cubicBezTo>
                  <a:pt x="3939677" y="5855646"/>
                  <a:pt x="3929417" y="5853081"/>
                  <a:pt x="3934547" y="5860776"/>
                </a:cubicBezTo>
                <a:cubicBezTo>
                  <a:pt x="3931982" y="5860776"/>
                  <a:pt x="3929417" y="5858211"/>
                  <a:pt x="3926852" y="5860776"/>
                </a:cubicBezTo>
                <a:cubicBezTo>
                  <a:pt x="3926852" y="5855646"/>
                  <a:pt x="3921722" y="5850516"/>
                  <a:pt x="3921722" y="5845387"/>
                </a:cubicBezTo>
                <a:cubicBezTo>
                  <a:pt x="3911463" y="5845387"/>
                  <a:pt x="3908898" y="5855646"/>
                  <a:pt x="3908898" y="5860776"/>
                </a:cubicBezTo>
                <a:cubicBezTo>
                  <a:pt x="3903768" y="5853081"/>
                  <a:pt x="3885814" y="5855646"/>
                  <a:pt x="3883249" y="5865906"/>
                </a:cubicBezTo>
                <a:cubicBezTo>
                  <a:pt x="3885814" y="5873600"/>
                  <a:pt x="3893508" y="5873600"/>
                  <a:pt x="3893508" y="5878730"/>
                </a:cubicBezTo>
                <a:cubicBezTo>
                  <a:pt x="3903768" y="5881295"/>
                  <a:pt x="3911463" y="5876165"/>
                  <a:pt x="3914028" y="5881295"/>
                </a:cubicBezTo>
                <a:cubicBezTo>
                  <a:pt x="3911463" y="5888990"/>
                  <a:pt x="3898638" y="5883860"/>
                  <a:pt x="3896073" y="5888990"/>
                </a:cubicBezTo>
                <a:cubicBezTo>
                  <a:pt x="3898638" y="5891554"/>
                  <a:pt x="3896073" y="5896685"/>
                  <a:pt x="3898638" y="5899249"/>
                </a:cubicBezTo>
                <a:cubicBezTo>
                  <a:pt x="3908898" y="5901814"/>
                  <a:pt x="3914028" y="5894120"/>
                  <a:pt x="3921722" y="5886425"/>
                </a:cubicBezTo>
                <a:cubicBezTo>
                  <a:pt x="3929417" y="5886425"/>
                  <a:pt x="3931982" y="5886425"/>
                  <a:pt x="3934547" y="5881295"/>
                </a:cubicBezTo>
                <a:cubicBezTo>
                  <a:pt x="3937111" y="5883860"/>
                  <a:pt x="3934547" y="5886425"/>
                  <a:pt x="3931982" y="5886425"/>
                </a:cubicBezTo>
                <a:cubicBezTo>
                  <a:pt x="3937111" y="5886425"/>
                  <a:pt x="3942242" y="5883860"/>
                  <a:pt x="3947371" y="5886425"/>
                </a:cubicBezTo>
                <a:cubicBezTo>
                  <a:pt x="3955066" y="5896685"/>
                  <a:pt x="3962760" y="5906944"/>
                  <a:pt x="3970455" y="5919768"/>
                </a:cubicBezTo>
                <a:cubicBezTo>
                  <a:pt x="3967890" y="5932593"/>
                  <a:pt x="3965325" y="5945417"/>
                  <a:pt x="3962760" y="5958242"/>
                </a:cubicBezTo>
                <a:cubicBezTo>
                  <a:pt x="3942242" y="6073662"/>
                  <a:pt x="3890944" y="6150609"/>
                  <a:pt x="3824256" y="6245510"/>
                </a:cubicBezTo>
                <a:cubicBezTo>
                  <a:pt x="3806302" y="6255770"/>
                  <a:pt x="3793478" y="6248075"/>
                  <a:pt x="3775524" y="6268594"/>
                </a:cubicBezTo>
                <a:cubicBezTo>
                  <a:pt x="3755004" y="6283983"/>
                  <a:pt x="3772958" y="6304502"/>
                  <a:pt x="3760134" y="6322457"/>
                </a:cubicBezTo>
                <a:cubicBezTo>
                  <a:pt x="3675492" y="6342976"/>
                  <a:pt x="3593416" y="6335281"/>
                  <a:pt x="3513904" y="6312197"/>
                </a:cubicBezTo>
                <a:cubicBezTo>
                  <a:pt x="3483125" y="6263464"/>
                  <a:pt x="3449782" y="6217296"/>
                  <a:pt x="3413873" y="6176258"/>
                </a:cubicBezTo>
                <a:cubicBezTo>
                  <a:pt x="3393354" y="6150609"/>
                  <a:pt x="3375400" y="6124960"/>
                  <a:pt x="3354881" y="6096746"/>
                </a:cubicBezTo>
                <a:cubicBezTo>
                  <a:pt x="3295888" y="6014669"/>
                  <a:pt x="3236896" y="5930028"/>
                  <a:pt x="3136865" y="5906944"/>
                </a:cubicBezTo>
                <a:cubicBezTo>
                  <a:pt x="3116346" y="5901814"/>
                  <a:pt x="3095827" y="5899249"/>
                  <a:pt x="3077873" y="5899249"/>
                </a:cubicBezTo>
                <a:cubicBezTo>
                  <a:pt x="3052224" y="5899249"/>
                  <a:pt x="3026575" y="5896685"/>
                  <a:pt x="3003492" y="5886425"/>
                </a:cubicBezTo>
                <a:cubicBezTo>
                  <a:pt x="2965017" y="5868471"/>
                  <a:pt x="2949629" y="5840257"/>
                  <a:pt x="2931673" y="5796654"/>
                </a:cubicBezTo>
                <a:cubicBezTo>
                  <a:pt x="2941933" y="5776134"/>
                  <a:pt x="2962452" y="5765875"/>
                  <a:pt x="2985536" y="5755615"/>
                </a:cubicBezTo>
                <a:cubicBezTo>
                  <a:pt x="3021445" y="5737661"/>
                  <a:pt x="3062483" y="5717142"/>
                  <a:pt x="3047094" y="5653020"/>
                </a:cubicBezTo>
                <a:cubicBezTo>
                  <a:pt x="3049659" y="5650455"/>
                  <a:pt x="3052224" y="5650455"/>
                  <a:pt x="3059918" y="5650455"/>
                </a:cubicBezTo>
                <a:cubicBezTo>
                  <a:pt x="3065048" y="5650455"/>
                  <a:pt x="3072743" y="5650455"/>
                  <a:pt x="3077873" y="5645325"/>
                </a:cubicBezTo>
                <a:cubicBezTo>
                  <a:pt x="3090697" y="5632501"/>
                  <a:pt x="3100957" y="5591462"/>
                  <a:pt x="3093262" y="5570943"/>
                </a:cubicBezTo>
                <a:cubicBezTo>
                  <a:pt x="3095827" y="5565813"/>
                  <a:pt x="3100957" y="5565813"/>
                  <a:pt x="3108652" y="5563249"/>
                </a:cubicBezTo>
                <a:cubicBezTo>
                  <a:pt x="3113781" y="5563249"/>
                  <a:pt x="3118911" y="5560683"/>
                  <a:pt x="3124040" y="5558118"/>
                </a:cubicBezTo>
                <a:lnTo>
                  <a:pt x="3126605" y="5555554"/>
                </a:lnTo>
                <a:lnTo>
                  <a:pt x="3126605" y="5552989"/>
                </a:lnTo>
                <a:cubicBezTo>
                  <a:pt x="3131736" y="5519645"/>
                  <a:pt x="3124040" y="5493996"/>
                  <a:pt x="3116346" y="5468347"/>
                </a:cubicBezTo>
                <a:cubicBezTo>
                  <a:pt x="3108652" y="5440134"/>
                  <a:pt x="3100957" y="5411920"/>
                  <a:pt x="3106086" y="5373446"/>
                </a:cubicBezTo>
                <a:cubicBezTo>
                  <a:pt x="3111216" y="5327278"/>
                  <a:pt x="3141995" y="5265721"/>
                  <a:pt x="3177903" y="5240072"/>
                </a:cubicBezTo>
                <a:cubicBezTo>
                  <a:pt x="3193294" y="5229812"/>
                  <a:pt x="3206117" y="5227247"/>
                  <a:pt x="3218942" y="5229812"/>
                </a:cubicBezTo>
                <a:cubicBezTo>
                  <a:pt x="3242026" y="5234942"/>
                  <a:pt x="3249720" y="5260591"/>
                  <a:pt x="3259980" y="5283675"/>
                </a:cubicBezTo>
                <a:cubicBezTo>
                  <a:pt x="3267675" y="5301629"/>
                  <a:pt x="3272804" y="5317019"/>
                  <a:pt x="3283064" y="5327278"/>
                </a:cubicBezTo>
                <a:cubicBezTo>
                  <a:pt x="3324102" y="5373446"/>
                  <a:pt x="3421568" y="5404225"/>
                  <a:pt x="3493385" y="5393965"/>
                </a:cubicBezTo>
                <a:cubicBezTo>
                  <a:pt x="3539553" y="5386271"/>
                  <a:pt x="3562637" y="5358057"/>
                  <a:pt x="3585721" y="5329843"/>
                </a:cubicBezTo>
                <a:cubicBezTo>
                  <a:pt x="3601111" y="5309324"/>
                  <a:pt x="3616500" y="5288805"/>
                  <a:pt x="3642149" y="5275980"/>
                </a:cubicBezTo>
                <a:cubicBezTo>
                  <a:pt x="3649844" y="5273416"/>
                  <a:pt x="3657538" y="5270851"/>
                  <a:pt x="3667798" y="5268286"/>
                </a:cubicBezTo>
                <a:cubicBezTo>
                  <a:pt x="3688317" y="5263156"/>
                  <a:pt x="3711401" y="5258026"/>
                  <a:pt x="3724226" y="5240072"/>
                </a:cubicBezTo>
                <a:cubicBezTo>
                  <a:pt x="3737050" y="5224682"/>
                  <a:pt x="3737050" y="5204164"/>
                  <a:pt x="3737050" y="5186209"/>
                </a:cubicBezTo>
                <a:cubicBezTo>
                  <a:pt x="3739615" y="5168255"/>
                  <a:pt x="3739615" y="5150301"/>
                  <a:pt x="3747310" y="5134911"/>
                </a:cubicBezTo>
                <a:cubicBezTo>
                  <a:pt x="3752439" y="5127217"/>
                  <a:pt x="3760134" y="5122087"/>
                  <a:pt x="3767829" y="5116957"/>
                </a:cubicBezTo>
                <a:cubicBezTo>
                  <a:pt x="3778088" y="5109262"/>
                  <a:pt x="3790913" y="5101568"/>
                  <a:pt x="3796042" y="5086178"/>
                </a:cubicBezTo>
                <a:cubicBezTo>
                  <a:pt x="3801172" y="5065659"/>
                  <a:pt x="3790913" y="5050270"/>
                  <a:pt x="3783218" y="5037446"/>
                </a:cubicBezTo>
                <a:cubicBezTo>
                  <a:pt x="3775524" y="5024621"/>
                  <a:pt x="3767829" y="5011797"/>
                  <a:pt x="3770393" y="4996407"/>
                </a:cubicBezTo>
                <a:cubicBezTo>
                  <a:pt x="3770393" y="4991277"/>
                  <a:pt x="3775524" y="4983583"/>
                  <a:pt x="3780653" y="4978453"/>
                </a:cubicBezTo>
                <a:cubicBezTo>
                  <a:pt x="3785783" y="4970758"/>
                  <a:pt x="3790913" y="4963063"/>
                  <a:pt x="3790913" y="4955369"/>
                </a:cubicBezTo>
                <a:cubicBezTo>
                  <a:pt x="3793478" y="4939980"/>
                  <a:pt x="3785783" y="4924590"/>
                  <a:pt x="3778088" y="4911766"/>
                </a:cubicBezTo>
                <a:cubicBezTo>
                  <a:pt x="3767829" y="4891246"/>
                  <a:pt x="3757569" y="4875857"/>
                  <a:pt x="3775524" y="4855338"/>
                </a:cubicBezTo>
                <a:lnTo>
                  <a:pt x="3778088" y="4850208"/>
                </a:lnTo>
                <a:lnTo>
                  <a:pt x="3775524" y="4845079"/>
                </a:lnTo>
                <a:cubicBezTo>
                  <a:pt x="3770393" y="4839948"/>
                  <a:pt x="3767829" y="4832254"/>
                  <a:pt x="3762699" y="4824559"/>
                </a:cubicBezTo>
                <a:cubicBezTo>
                  <a:pt x="3752439" y="4806605"/>
                  <a:pt x="3742180" y="4786086"/>
                  <a:pt x="3716531" y="4778391"/>
                </a:cubicBezTo>
                <a:cubicBezTo>
                  <a:pt x="3729355" y="4770696"/>
                  <a:pt x="3755004" y="4768132"/>
                  <a:pt x="3780653" y="4765567"/>
                </a:cubicBezTo>
                <a:cubicBezTo>
                  <a:pt x="3813997" y="4763002"/>
                  <a:pt x="3847340" y="4760437"/>
                  <a:pt x="3857600" y="4739918"/>
                </a:cubicBezTo>
                <a:cubicBezTo>
                  <a:pt x="3862730" y="4727093"/>
                  <a:pt x="3860165" y="4711704"/>
                  <a:pt x="3844776" y="4691185"/>
                </a:cubicBezTo>
                <a:cubicBezTo>
                  <a:pt x="3852470" y="4678361"/>
                  <a:pt x="3860165" y="4662971"/>
                  <a:pt x="3857600" y="4650147"/>
                </a:cubicBezTo>
                <a:cubicBezTo>
                  <a:pt x="3857600" y="4650147"/>
                  <a:pt x="3855035" y="4647581"/>
                  <a:pt x="3855035" y="4645017"/>
                </a:cubicBezTo>
                <a:cubicBezTo>
                  <a:pt x="3852470" y="4639887"/>
                  <a:pt x="3849905" y="4634757"/>
                  <a:pt x="3844776" y="4632192"/>
                </a:cubicBezTo>
                <a:lnTo>
                  <a:pt x="3842210" y="4632192"/>
                </a:lnTo>
                <a:cubicBezTo>
                  <a:pt x="3831951" y="4629627"/>
                  <a:pt x="3824256" y="4629627"/>
                  <a:pt x="3819127" y="4632192"/>
                </a:cubicBezTo>
                <a:lnTo>
                  <a:pt x="3832116" y="4598685"/>
                </a:lnTo>
                <a:lnTo>
                  <a:pt x="3834515" y="4596285"/>
                </a:lnTo>
                <a:lnTo>
                  <a:pt x="3833870" y="4594160"/>
                </a:lnTo>
                <a:lnTo>
                  <a:pt x="3841249" y="4575124"/>
                </a:lnTo>
                <a:cubicBezTo>
                  <a:pt x="3843493" y="4555887"/>
                  <a:pt x="3840928" y="4536009"/>
                  <a:pt x="3834516" y="4514207"/>
                </a:cubicBezTo>
                <a:cubicBezTo>
                  <a:pt x="3855035" y="4509077"/>
                  <a:pt x="3867859" y="4493688"/>
                  <a:pt x="3872989" y="4473169"/>
                </a:cubicBezTo>
                <a:cubicBezTo>
                  <a:pt x="3880684" y="4444955"/>
                  <a:pt x="3870424" y="4416741"/>
                  <a:pt x="3852470" y="4401352"/>
                </a:cubicBezTo>
                <a:cubicBezTo>
                  <a:pt x="3837081" y="4385963"/>
                  <a:pt x="3813997" y="4383398"/>
                  <a:pt x="3790913" y="4393657"/>
                </a:cubicBezTo>
                <a:cubicBezTo>
                  <a:pt x="3775524" y="4380833"/>
                  <a:pt x="3765264" y="4360314"/>
                  <a:pt x="3762699" y="4329535"/>
                </a:cubicBezTo>
                <a:lnTo>
                  <a:pt x="3762699" y="4326970"/>
                </a:lnTo>
                <a:lnTo>
                  <a:pt x="3760134" y="4324405"/>
                </a:lnTo>
                <a:cubicBezTo>
                  <a:pt x="3742180" y="4314145"/>
                  <a:pt x="3719096" y="4311581"/>
                  <a:pt x="3698577" y="4309016"/>
                </a:cubicBezTo>
                <a:cubicBezTo>
                  <a:pt x="3647279" y="4301321"/>
                  <a:pt x="3619065" y="4296191"/>
                  <a:pt x="3621630" y="4250023"/>
                </a:cubicBezTo>
                <a:lnTo>
                  <a:pt x="3621630" y="4247458"/>
                </a:lnTo>
                <a:lnTo>
                  <a:pt x="3619065" y="4244893"/>
                </a:lnTo>
                <a:cubicBezTo>
                  <a:pt x="3588286" y="4214115"/>
                  <a:pt x="3552378" y="4183336"/>
                  <a:pt x="3506210" y="4149992"/>
                </a:cubicBezTo>
                <a:lnTo>
                  <a:pt x="3505876" y="4142298"/>
                </a:lnTo>
                <a:lnTo>
                  <a:pt x="3503644" y="4142298"/>
                </a:lnTo>
                <a:cubicBezTo>
                  <a:pt x="3498514" y="4142298"/>
                  <a:pt x="3490819" y="4144863"/>
                  <a:pt x="3490819" y="4155122"/>
                </a:cubicBezTo>
                <a:cubicBezTo>
                  <a:pt x="3472865" y="4229505"/>
                  <a:pt x="3444651" y="4267978"/>
                  <a:pt x="3413872" y="4314146"/>
                </a:cubicBezTo>
                <a:cubicBezTo>
                  <a:pt x="3403613" y="4329535"/>
                  <a:pt x="3393353" y="4344925"/>
                  <a:pt x="3383094" y="4360314"/>
                </a:cubicBezTo>
                <a:lnTo>
                  <a:pt x="3393353" y="4368009"/>
                </a:lnTo>
                <a:cubicBezTo>
                  <a:pt x="3439521" y="4321840"/>
                  <a:pt x="3485689" y="4270543"/>
                  <a:pt x="3516468" y="4196161"/>
                </a:cubicBezTo>
                <a:cubicBezTo>
                  <a:pt x="3547247" y="4206420"/>
                  <a:pt x="3570331" y="4229505"/>
                  <a:pt x="3593415" y="4252588"/>
                </a:cubicBezTo>
                <a:cubicBezTo>
                  <a:pt x="3590850" y="4260283"/>
                  <a:pt x="3588285" y="4270543"/>
                  <a:pt x="3585720" y="4280802"/>
                </a:cubicBezTo>
                <a:cubicBezTo>
                  <a:pt x="3570331" y="4334665"/>
                  <a:pt x="3552376" y="4396223"/>
                  <a:pt x="3529293" y="4442390"/>
                </a:cubicBezTo>
                <a:lnTo>
                  <a:pt x="3539552" y="4450085"/>
                </a:lnTo>
                <a:cubicBezTo>
                  <a:pt x="3554941" y="4429566"/>
                  <a:pt x="3575461" y="4396223"/>
                  <a:pt x="3588285" y="4360314"/>
                </a:cubicBezTo>
                <a:cubicBezTo>
                  <a:pt x="3583155" y="4375703"/>
                  <a:pt x="3580590" y="4391092"/>
                  <a:pt x="3575461" y="4403917"/>
                </a:cubicBezTo>
                <a:lnTo>
                  <a:pt x="3585720" y="4411612"/>
                </a:lnTo>
                <a:lnTo>
                  <a:pt x="3598855" y="4395662"/>
                </a:lnTo>
                <a:lnTo>
                  <a:pt x="3585721" y="4425398"/>
                </a:lnTo>
                <a:cubicBezTo>
                  <a:pt x="3577385" y="4441749"/>
                  <a:pt x="3569049" y="4456497"/>
                  <a:pt x="3562636" y="4468039"/>
                </a:cubicBezTo>
                <a:lnTo>
                  <a:pt x="3557507" y="4475734"/>
                </a:lnTo>
                <a:lnTo>
                  <a:pt x="3565201" y="4475734"/>
                </a:lnTo>
                <a:cubicBezTo>
                  <a:pt x="3562636" y="4480864"/>
                  <a:pt x="3557507" y="4483429"/>
                  <a:pt x="3554941" y="4488558"/>
                </a:cubicBezTo>
                <a:cubicBezTo>
                  <a:pt x="3544682" y="4501383"/>
                  <a:pt x="3534422" y="4514207"/>
                  <a:pt x="3526728" y="4534727"/>
                </a:cubicBezTo>
                <a:lnTo>
                  <a:pt x="3536987" y="4542421"/>
                </a:lnTo>
                <a:cubicBezTo>
                  <a:pt x="3578025" y="4503948"/>
                  <a:pt x="3626759" y="4447520"/>
                  <a:pt x="3647278" y="4342360"/>
                </a:cubicBezTo>
                <a:cubicBezTo>
                  <a:pt x="3665232" y="4352619"/>
                  <a:pt x="3685751" y="4352619"/>
                  <a:pt x="3708835" y="4352619"/>
                </a:cubicBezTo>
                <a:cubicBezTo>
                  <a:pt x="3724225" y="4352619"/>
                  <a:pt x="3742179" y="4352619"/>
                  <a:pt x="3755003" y="4357749"/>
                </a:cubicBezTo>
                <a:cubicBezTo>
                  <a:pt x="3757568" y="4362879"/>
                  <a:pt x="3760133" y="4370574"/>
                  <a:pt x="3762698" y="4375703"/>
                </a:cubicBezTo>
                <a:cubicBezTo>
                  <a:pt x="3767828" y="4393658"/>
                  <a:pt x="3775522" y="4414177"/>
                  <a:pt x="3790912" y="4427001"/>
                </a:cubicBezTo>
                <a:cubicBezTo>
                  <a:pt x="3760133" y="4450085"/>
                  <a:pt x="3731919" y="4480864"/>
                  <a:pt x="3703705" y="4509078"/>
                </a:cubicBezTo>
                <a:cubicBezTo>
                  <a:pt x="3672927" y="4539856"/>
                  <a:pt x="3642148" y="4570635"/>
                  <a:pt x="3611369" y="4593720"/>
                </a:cubicBezTo>
                <a:cubicBezTo>
                  <a:pt x="3616499" y="4580895"/>
                  <a:pt x="3621629" y="4565505"/>
                  <a:pt x="3616499" y="4555246"/>
                </a:cubicBezTo>
                <a:cubicBezTo>
                  <a:pt x="3613934" y="4547551"/>
                  <a:pt x="3608804" y="4539856"/>
                  <a:pt x="3595980" y="4537292"/>
                </a:cubicBezTo>
                <a:lnTo>
                  <a:pt x="3590850" y="4534727"/>
                </a:lnTo>
                <a:lnTo>
                  <a:pt x="3588285" y="4539856"/>
                </a:lnTo>
                <a:cubicBezTo>
                  <a:pt x="3483124" y="4821996"/>
                  <a:pt x="3280498" y="4927156"/>
                  <a:pt x="3065047" y="5037447"/>
                </a:cubicBezTo>
                <a:cubicBezTo>
                  <a:pt x="3008619" y="5068225"/>
                  <a:pt x="2947062" y="5099004"/>
                  <a:pt x="2890634" y="5132348"/>
                </a:cubicBezTo>
                <a:lnTo>
                  <a:pt x="2895051" y="5143389"/>
                </a:lnTo>
                <a:lnTo>
                  <a:pt x="2785474" y="5188775"/>
                </a:lnTo>
                <a:lnTo>
                  <a:pt x="2782909" y="5188775"/>
                </a:lnTo>
                <a:cubicBezTo>
                  <a:pt x="2782909" y="5188775"/>
                  <a:pt x="2780344" y="5191340"/>
                  <a:pt x="2777779" y="5191340"/>
                </a:cubicBezTo>
                <a:lnTo>
                  <a:pt x="2772649" y="5193905"/>
                </a:lnTo>
                <a:lnTo>
                  <a:pt x="2772649" y="5199035"/>
                </a:lnTo>
                <a:cubicBezTo>
                  <a:pt x="2772649" y="5199035"/>
                  <a:pt x="2772649" y="5201600"/>
                  <a:pt x="2772649" y="5201600"/>
                </a:cubicBezTo>
                <a:cubicBezTo>
                  <a:pt x="2772649" y="5201600"/>
                  <a:pt x="2770084" y="5204165"/>
                  <a:pt x="2767519" y="5204165"/>
                </a:cubicBezTo>
                <a:cubicBezTo>
                  <a:pt x="2754695" y="5209295"/>
                  <a:pt x="2741870" y="5211859"/>
                  <a:pt x="2736741" y="5222119"/>
                </a:cubicBezTo>
                <a:lnTo>
                  <a:pt x="2729046" y="5237508"/>
                </a:lnTo>
                <a:lnTo>
                  <a:pt x="2744435" y="5232378"/>
                </a:lnTo>
                <a:cubicBezTo>
                  <a:pt x="2754695" y="5229814"/>
                  <a:pt x="2762389" y="5224684"/>
                  <a:pt x="2772649" y="5222119"/>
                </a:cubicBezTo>
                <a:cubicBezTo>
                  <a:pt x="2698267" y="5255463"/>
                  <a:pt x="2626450" y="5283676"/>
                  <a:pt x="2554633" y="5311890"/>
                </a:cubicBezTo>
                <a:lnTo>
                  <a:pt x="2552068" y="5311890"/>
                </a:lnTo>
                <a:cubicBezTo>
                  <a:pt x="2518725" y="5337539"/>
                  <a:pt x="2475122" y="5363188"/>
                  <a:pt x="2441778" y="5378577"/>
                </a:cubicBezTo>
                <a:lnTo>
                  <a:pt x="2439213" y="5373448"/>
                </a:lnTo>
                <a:cubicBezTo>
                  <a:pt x="2441778" y="5370883"/>
                  <a:pt x="2446908" y="5368318"/>
                  <a:pt x="2452037" y="5365753"/>
                </a:cubicBezTo>
                <a:cubicBezTo>
                  <a:pt x="2503335" y="5334974"/>
                  <a:pt x="2554633" y="5304196"/>
                  <a:pt x="2605931" y="5270852"/>
                </a:cubicBezTo>
                <a:lnTo>
                  <a:pt x="2600802" y="5260592"/>
                </a:lnTo>
                <a:cubicBezTo>
                  <a:pt x="2513595" y="5291371"/>
                  <a:pt x="2418694" y="5340104"/>
                  <a:pt x="2326358" y="5401662"/>
                </a:cubicBezTo>
                <a:cubicBezTo>
                  <a:pt x="2326358" y="5386272"/>
                  <a:pt x="2303274" y="5396532"/>
                  <a:pt x="2295579" y="5386272"/>
                </a:cubicBezTo>
                <a:cubicBezTo>
                  <a:pt x="2295579" y="5370883"/>
                  <a:pt x="2305840" y="5368318"/>
                  <a:pt x="2316099" y="5365753"/>
                </a:cubicBezTo>
                <a:cubicBezTo>
                  <a:pt x="2287884" y="5332409"/>
                  <a:pt x="2259670" y="5299066"/>
                  <a:pt x="2236586" y="5263157"/>
                </a:cubicBezTo>
                <a:cubicBezTo>
                  <a:pt x="2234022" y="5255463"/>
                  <a:pt x="2228892" y="5247768"/>
                  <a:pt x="2226327" y="5240073"/>
                </a:cubicBezTo>
                <a:cubicBezTo>
                  <a:pt x="2255182" y="5225325"/>
                  <a:pt x="2285640" y="5207851"/>
                  <a:pt x="2315497" y="5186611"/>
                </a:cubicBezTo>
                <a:lnTo>
                  <a:pt x="2395045" y="5115894"/>
                </a:lnTo>
                <a:lnTo>
                  <a:pt x="2370602" y="5148698"/>
                </a:lnTo>
                <a:cubicBezTo>
                  <a:pt x="2330846" y="5189416"/>
                  <a:pt x="2287884" y="5222119"/>
                  <a:pt x="2241716" y="5247768"/>
                </a:cubicBezTo>
                <a:lnTo>
                  <a:pt x="2246846" y="5258027"/>
                </a:lnTo>
                <a:cubicBezTo>
                  <a:pt x="2354571" y="5222119"/>
                  <a:pt x="2434084" y="5140043"/>
                  <a:pt x="2490511" y="5006668"/>
                </a:cubicBezTo>
                <a:lnTo>
                  <a:pt x="2480251" y="5001538"/>
                </a:lnTo>
                <a:lnTo>
                  <a:pt x="2447871" y="5044996"/>
                </a:lnTo>
                <a:lnTo>
                  <a:pt x="2469791" y="5005626"/>
                </a:lnTo>
                <a:cubicBezTo>
                  <a:pt x="2488427" y="4965149"/>
                  <a:pt x="2502053" y="4918820"/>
                  <a:pt x="2508465" y="4865599"/>
                </a:cubicBezTo>
                <a:lnTo>
                  <a:pt x="2495642" y="4863034"/>
                </a:lnTo>
                <a:lnTo>
                  <a:pt x="2484382" y="4901533"/>
                </a:lnTo>
                <a:lnTo>
                  <a:pt x="2490511" y="4875858"/>
                </a:lnTo>
                <a:lnTo>
                  <a:pt x="2493076" y="4863034"/>
                </a:lnTo>
                <a:lnTo>
                  <a:pt x="2480251" y="4870729"/>
                </a:lnTo>
                <a:cubicBezTo>
                  <a:pt x="2475122" y="4873293"/>
                  <a:pt x="2475122" y="4873293"/>
                  <a:pt x="2472557" y="4875858"/>
                </a:cubicBezTo>
                <a:cubicBezTo>
                  <a:pt x="2477686" y="4863034"/>
                  <a:pt x="2480251" y="4847644"/>
                  <a:pt x="2482816" y="4832255"/>
                </a:cubicBezTo>
                <a:cubicBezTo>
                  <a:pt x="2490511" y="4796347"/>
                  <a:pt x="2477686" y="4783522"/>
                  <a:pt x="2467427" y="4778392"/>
                </a:cubicBezTo>
                <a:lnTo>
                  <a:pt x="2459732" y="4775827"/>
                </a:lnTo>
                <a:lnTo>
                  <a:pt x="2459732" y="4783522"/>
                </a:lnTo>
                <a:cubicBezTo>
                  <a:pt x="2444343" y="4924591"/>
                  <a:pt x="2385350" y="5024622"/>
                  <a:pt x="2303274" y="5099004"/>
                </a:cubicBezTo>
                <a:cubicBezTo>
                  <a:pt x="2346877" y="5052836"/>
                  <a:pt x="2382785" y="4998973"/>
                  <a:pt x="2405869" y="4937416"/>
                </a:cubicBezTo>
                <a:lnTo>
                  <a:pt x="2395610" y="4932286"/>
                </a:lnTo>
                <a:lnTo>
                  <a:pt x="2329211" y="5021708"/>
                </a:lnTo>
                <a:lnTo>
                  <a:pt x="2362266" y="4968194"/>
                </a:lnTo>
                <a:lnTo>
                  <a:pt x="2352007" y="4960500"/>
                </a:lnTo>
                <a:cubicBezTo>
                  <a:pt x="2341747" y="4973324"/>
                  <a:pt x="2328922" y="4986149"/>
                  <a:pt x="2318663" y="5001538"/>
                </a:cubicBezTo>
                <a:cubicBezTo>
                  <a:pt x="2303274" y="5022057"/>
                  <a:pt x="2285320" y="5042576"/>
                  <a:pt x="2269930" y="5060531"/>
                </a:cubicBezTo>
                <a:lnTo>
                  <a:pt x="2269930" y="5047706"/>
                </a:lnTo>
                <a:lnTo>
                  <a:pt x="2257106" y="5063096"/>
                </a:lnTo>
                <a:cubicBezTo>
                  <a:pt x="2226327" y="5099004"/>
                  <a:pt x="2190419" y="5127218"/>
                  <a:pt x="2151945" y="5152867"/>
                </a:cubicBezTo>
                <a:cubicBezTo>
                  <a:pt x="2131426" y="5124653"/>
                  <a:pt x="2110907" y="5096439"/>
                  <a:pt x="2087823" y="5068225"/>
                </a:cubicBezTo>
                <a:cubicBezTo>
                  <a:pt x="2090388" y="5065660"/>
                  <a:pt x="2092952" y="5060531"/>
                  <a:pt x="2095518" y="5055401"/>
                </a:cubicBezTo>
                <a:cubicBezTo>
                  <a:pt x="2100647" y="5045141"/>
                  <a:pt x="2108342" y="5032317"/>
                  <a:pt x="2113472" y="5022057"/>
                </a:cubicBezTo>
                <a:cubicBezTo>
                  <a:pt x="2131426" y="4988714"/>
                  <a:pt x="2149380" y="4957935"/>
                  <a:pt x="2154510" y="4927156"/>
                </a:cubicBezTo>
                <a:cubicBezTo>
                  <a:pt x="2159640" y="4906637"/>
                  <a:pt x="2159640" y="4883553"/>
                  <a:pt x="2162204" y="4860469"/>
                </a:cubicBezTo>
                <a:cubicBezTo>
                  <a:pt x="2167335" y="4793782"/>
                  <a:pt x="2172464" y="4732224"/>
                  <a:pt x="2226327" y="4709140"/>
                </a:cubicBezTo>
                <a:cubicBezTo>
                  <a:pt x="2236586" y="4704011"/>
                  <a:pt x="2246846" y="4706575"/>
                  <a:pt x="2259670" y="4706575"/>
                </a:cubicBezTo>
                <a:cubicBezTo>
                  <a:pt x="2262235" y="4706575"/>
                  <a:pt x="2267365" y="4706575"/>
                  <a:pt x="2269930" y="4706575"/>
                </a:cubicBezTo>
                <a:lnTo>
                  <a:pt x="2272495" y="4706575"/>
                </a:lnTo>
                <a:lnTo>
                  <a:pt x="2277625" y="4701446"/>
                </a:lnTo>
                <a:cubicBezTo>
                  <a:pt x="2313533" y="4655278"/>
                  <a:pt x="2359701" y="4591154"/>
                  <a:pt x="2434084" y="4596285"/>
                </a:cubicBezTo>
                <a:cubicBezTo>
                  <a:pt x="2441778" y="4596285"/>
                  <a:pt x="2449473" y="4598850"/>
                  <a:pt x="2457167" y="4601415"/>
                </a:cubicBezTo>
                <a:cubicBezTo>
                  <a:pt x="2464863" y="4603980"/>
                  <a:pt x="2472557" y="4606545"/>
                  <a:pt x="2480251" y="4606545"/>
                </a:cubicBezTo>
                <a:cubicBezTo>
                  <a:pt x="2528985" y="4611674"/>
                  <a:pt x="2567458" y="4593720"/>
                  <a:pt x="2605931" y="4578330"/>
                </a:cubicBezTo>
                <a:cubicBezTo>
                  <a:pt x="2649534" y="4560376"/>
                  <a:pt x="2685444" y="4544986"/>
                  <a:pt x="2731611" y="4560376"/>
                </a:cubicBezTo>
                <a:cubicBezTo>
                  <a:pt x="2729046" y="4624499"/>
                  <a:pt x="2700832" y="4688621"/>
                  <a:pt x="2675183" y="4742484"/>
                </a:cubicBezTo>
                <a:cubicBezTo>
                  <a:pt x="2670053" y="4755309"/>
                  <a:pt x="2664924" y="4768133"/>
                  <a:pt x="2659794" y="4778392"/>
                </a:cubicBezTo>
                <a:lnTo>
                  <a:pt x="2652099" y="4796347"/>
                </a:lnTo>
                <a:lnTo>
                  <a:pt x="2667489" y="4788652"/>
                </a:lnTo>
                <a:cubicBezTo>
                  <a:pt x="2711092" y="4765568"/>
                  <a:pt x="2726481" y="4704011"/>
                  <a:pt x="2741870" y="4642453"/>
                </a:cubicBezTo>
                <a:cubicBezTo>
                  <a:pt x="2749566" y="4614239"/>
                  <a:pt x="2754695" y="4588590"/>
                  <a:pt x="2764954" y="4565505"/>
                </a:cubicBezTo>
                <a:cubicBezTo>
                  <a:pt x="2759825" y="4637323"/>
                  <a:pt x="2729046" y="4721965"/>
                  <a:pt x="2700832" y="4783522"/>
                </a:cubicBezTo>
                <a:lnTo>
                  <a:pt x="2711092" y="4791217"/>
                </a:lnTo>
                <a:cubicBezTo>
                  <a:pt x="2749566" y="4763003"/>
                  <a:pt x="2764954" y="4701446"/>
                  <a:pt x="2780344" y="4645018"/>
                </a:cubicBezTo>
                <a:lnTo>
                  <a:pt x="2780344" y="4642453"/>
                </a:lnTo>
                <a:cubicBezTo>
                  <a:pt x="2795733" y="4637323"/>
                  <a:pt x="2795733" y="4621934"/>
                  <a:pt x="2795733" y="4609109"/>
                </a:cubicBezTo>
                <a:cubicBezTo>
                  <a:pt x="2795733" y="4603980"/>
                  <a:pt x="2795733" y="4598850"/>
                  <a:pt x="2795733" y="4596285"/>
                </a:cubicBezTo>
                <a:cubicBezTo>
                  <a:pt x="2798298" y="4596285"/>
                  <a:pt x="2800863" y="4596285"/>
                  <a:pt x="2803429" y="4593720"/>
                </a:cubicBezTo>
                <a:cubicBezTo>
                  <a:pt x="2800863" y="4606545"/>
                  <a:pt x="2798298" y="4621934"/>
                  <a:pt x="2795733" y="4637323"/>
                </a:cubicBezTo>
                <a:cubicBezTo>
                  <a:pt x="2785474" y="4693751"/>
                  <a:pt x="2777779" y="4750178"/>
                  <a:pt x="2749566" y="4788652"/>
                </a:cubicBezTo>
                <a:cubicBezTo>
                  <a:pt x="2741870" y="4801476"/>
                  <a:pt x="2734176" y="4809171"/>
                  <a:pt x="2723916" y="4816866"/>
                </a:cubicBezTo>
                <a:cubicBezTo>
                  <a:pt x="2708528" y="4829690"/>
                  <a:pt x="2690573" y="4845080"/>
                  <a:pt x="2693137" y="4870729"/>
                </a:cubicBezTo>
                <a:lnTo>
                  <a:pt x="2693137" y="4880988"/>
                </a:lnTo>
                <a:lnTo>
                  <a:pt x="2703397" y="4873293"/>
                </a:lnTo>
                <a:cubicBezTo>
                  <a:pt x="2777779" y="4819431"/>
                  <a:pt x="2818817" y="4698881"/>
                  <a:pt x="2831642" y="4591154"/>
                </a:cubicBezTo>
                <a:cubicBezTo>
                  <a:pt x="2841901" y="4693751"/>
                  <a:pt x="2764954" y="4837385"/>
                  <a:pt x="2713656" y="4870729"/>
                </a:cubicBezTo>
                <a:lnTo>
                  <a:pt x="2721351" y="4880988"/>
                </a:lnTo>
                <a:cubicBezTo>
                  <a:pt x="2777779" y="4847644"/>
                  <a:pt x="2818817" y="4791217"/>
                  <a:pt x="2844467" y="4714270"/>
                </a:cubicBezTo>
                <a:cubicBezTo>
                  <a:pt x="2862420" y="4657843"/>
                  <a:pt x="2859855" y="4606545"/>
                  <a:pt x="2854726" y="4557811"/>
                </a:cubicBezTo>
                <a:cubicBezTo>
                  <a:pt x="2852161" y="4524467"/>
                  <a:pt x="2849596" y="4491124"/>
                  <a:pt x="2852161" y="4457780"/>
                </a:cubicBezTo>
                <a:cubicBezTo>
                  <a:pt x="2870115" y="4285932"/>
                  <a:pt x="2952193" y="4103825"/>
                  <a:pt x="3095826" y="4103825"/>
                </a:cubicBezTo>
                <a:cubicBezTo>
                  <a:pt x="3095826" y="4103825"/>
                  <a:pt x="3098391" y="4103825"/>
                  <a:pt x="3098391" y="4103825"/>
                </a:cubicBezTo>
                <a:cubicBezTo>
                  <a:pt x="3098391" y="4116649"/>
                  <a:pt x="3095826" y="4132039"/>
                  <a:pt x="3093261" y="4147428"/>
                </a:cubicBezTo>
                <a:cubicBezTo>
                  <a:pt x="3088132" y="4167947"/>
                  <a:pt x="3085566" y="4191031"/>
                  <a:pt x="3088132" y="4208985"/>
                </a:cubicBezTo>
                <a:lnTo>
                  <a:pt x="3090696" y="4224374"/>
                </a:lnTo>
                <a:lnTo>
                  <a:pt x="3100955" y="4211550"/>
                </a:lnTo>
                <a:cubicBezTo>
                  <a:pt x="3113780" y="4193596"/>
                  <a:pt x="3116345" y="4165382"/>
                  <a:pt x="3116345" y="4142298"/>
                </a:cubicBezTo>
                <a:cubicBezTo>
                  <a:pt x="3116345" y="4119214"/>
                  <a:pt x="3118911" y="4101260"/>
                  <a:pt x="3126604" y="4096130"/>
                </a:cubicBezTo>
                <a:cubicBezTo>
                  <a:pt x="3129169" y="4111519"/>
                  <a:pt x="3126604" y="4129473"/>
                  <a:pt x="3121475" y="4147428"/>
                </a:cubicBezTo>
                <a:cubicBezTo>
                  <a:pt x="3116345" y="4167947"/>
                  <a:pt x="3113780" y="4188466"/>
                  <a:pt x="3116345" y="4203856"/>
                </a:cubicBezTo>
                <a:lnTo>
                  <a:pt x="3121475" y="4224374"/>
                </a:lnTo>
                <a:lnTo>
                  <a:pt x="3129169" y="4203856"/>
                </a:lnTo>
                <a:cubicBezTo>
                  <a:pt x="3136864" y="4183336"/>
                  <a:pt x="3141995" y="4162817"/>
                  <a:pt x="3147123" y="4139733"/>
                </a:cubicBezTo>
                <a:cubicBezTo>
                  <a:pt x="3157383" y="4101260"/>
                  <a:pt x="3165078" y="4065351"/>
                  <a:pt x="3188162" y="4052527"/>
                </a:cubicBezTo>
                <a:cubicBezTo>
                  <a:pt x="3200986" y="4044832"/>
                  <a:pt x="3216376" y="4044832"/>
                  <a:pt x="3239460" y="4049962"/>
                </a:cubicBezTo>
                <a:cubicBezTo>
                  <a:pt x="3242025" y="4183336"/>
                  <a:pt x="3183033" y="4314146"/>
                  <a:pt x="3057353" y="4447520"/>
                </a:cubicBezTo>
                <a:lnTo>
                  <a:pt x="3067612" y="4457780"/>
                </a:lnTo>
                <a:cubicBezTo>
                  <a:pt x="3172772" y="4355184"/>
                  <a:pt x="3270238" y="4247459"/>
                  <a:pt x="3275368" y="4060221"/>
                </a:cubicBezTo>
                <a:cubicBezTo>
                  <a:pt x="3277934" y="4060221"/>
                  <a:pt x="3277934" y="4062786"/>
                  <a:pt x="3277934" y="4062786"/>
                </a:cubicBezTo>
                <a:cubicBezTo>
                  <a:pt x="3285628" y="4073046"/>
                  <a:pt x="3280498" y="4096130"/>
                  <a:pt x="3275368" y="4116649"/>
                </a:cubicBezTo>
                <a:cubicBezTo>
                  <a:pt x="3270238" y="4137168"/>
                  <a:pt x="3267675" y="4152558"/>
                  <a:pt x="3272803" y="4160252"/>
                </a:cubicBezTo>
                <a:cubicBezTo>
                  <a:pt x="3272803" y="4160252"/>
                  <a:pt x="3275368" y="4162817"/>
                  <a:pt x="3275368" y="4162817"/>
                </a:cubicBezTo>
                <a:cubicBezTo>
                  <a:pt x="3275368" y="4162817"/>
                  <a:pt x="3272803" y="4165382"/>
                  <a:pt x="3272803" y="4165382"/>
                </a:cubicBezTo>
                <a:cubicBezTo>
                  <a:pt x="3270238" y="4170512"/>
                  <a:pt x="3265109" y="4180771"/>
                  <a:pt x="3272803" y="4188466"/>
                </a:cubicBezTo>
                <a:lnTo>
                  <a:pt x="3277934" y="4191031"/>
                </a:lnTo>
                <a:lnTo>
                  <a:pt x="3283063" y="4188466"/>
                </a:lnTo>
                <a:cubicBezTo>
                  <a:pt x="3306147" y="4170512"/>
                  <a:pt x="3324101" y="4103825"/>
                  <a:pt x="3324101" y="4060221"/>
                </a:cubicBezTo>
                <a:cubicBezTo>
                  <a:pt x="3349750" y="4062786"/>
                  <a:pt x="3365140" y="4047397"/>
                  <a:pt x="3377964" y="4034573"/>
                </a:cubicBezTo>
                <a:cubicBezTo>
                  <a:pt x="3390788" y="4021748"/>
                  <a:pt x="3401048" y="4011489"/>
                  <a:pt x="3419002" y="4014053"/>
                </a:cubicBezTo>
                <a:cubicBezTo>
                  <a:pt x="3463247" y="4019824"/>
                  <a:pt x="3484407" y="4055893"/>
                  <a:pt x="3496551" y="4098454"/>
                </a:cubicBezTo>
                <a:lnTo>
                  <a:pt x="3505795" y="4140415"/>
                </a:lnTo>
                <a:lnTo>
                  <a:pt x="3503244" y="4081582"/>
                </a:lnTo>
                <a:cubicBezTo>
                  <a:pt x="3491461" y="4021587"/>
                  <a:pt x="3452988" y="3986480"/>
                  <a:pt x="3385660" y="3973015"/>
                </a:cubicBezTo>
                <a:lnTo>
                  <a:pt x="3380530" y="3973015"/>
                </a:lnTo>
                <a:lnTo>
                  <a:pt x="3377965" y="3975580"/>
                </a:lnTo>
                <a:cubicBezTo>
                  <a:pt x="3342056" y="4024313"/>
                  <a:pt x="3293324" y="4019183"/>
                  <a:pt x="3229201" y="4014053"/>
                </a:cubicBezTo>
                <a:cubicBezTo>
                  <a:pt x="3221506" y="4011488"/>
                  <a:pt x="3213812" y="4011488"/>
                  <a:pt x="3206117" y="4011488"/>
                </a:cubicBezTo>
                <a:cubicBezTo>
                  <a:pt x="3167644" y="4008923"/>
                  <a:pt x="3144560" y="4029442"/>
                  <a:pt x="3121476" y="4047397"/>
                </a:cubicBezTo>
                <a:cubicBezTo>
                  <a:pt x="3116346" y="4052526"/>
                  <a:pt x="3111216" y="4055091"/>
                  <a:pt x="3106086" y="4060221"/>
                </a:cubicBezTo>
                <a:cubicBezTo>
                  <a:pt x="3044529" y="4055091"/>
                  <a:pt x="2988101" y="4078175"/>
                  <a:pt x="2939368" y="4124343"/>
                </a:cubicBezTo>
                <a:cubicBezTo>
                  <a:pt x="2857292" y="4206420"/>
                  <a:pt x="2803429" y="4357749"/>
                  <a:pt x="2808559" y="4509077"/>
                </a:cubicBezTo>
                <a:cubicBezTo>
                  <a:pt x="2790604" y="4498818"/>
                  <a:pt x="2770086" y="4488558"/>
                  <a:pt x="2752131" y="4493688"/>
                </a:cubicBezTo>
                <a:cubicBezTo>
                  <a:pt x="2747001" y="4493688"/>
                  <a:pt x="2741872" y="4498818"/>
                  <a:pt x="2739307" y="4501383"/>
                </a:cubicBezTo>
                <a:cubicBezTo>
                  <a:pt x="2739307" y="4498818"/>
                  <a:pt x="2739307" y="4498818"/>
                  <a:pt x="2739307" y="4498818"/>
                </a:cubicBezTo>
                <a:cubicBezTo>
                  <a:pt x="2739307" y="4491123"/>
                  <a:pt x="2741872" y="4485994"/>
                  <a:pt x="2736742" y="4480863"/>
                </a:cubicBezTo>
                <a:lnTo>
                  <a:pt x="2734177" y="4478299"/>
                </a:lnTo>
                <a:lnTo>
                  <a:pt x="2731612" y="4478299"/>
                </a:lnTo>
                <a:cubicBezTo>
                  <a:pt x="2729048" y="4478299"/>
                  <a:pt x="2723917" y="4480863"/>
                  <a:pt x="2721352" y="4483429"/>
                </a:cubicBezTo>
                <a:cubicBezTo>
                  <a:pt x="2716223" y="4491123"/>
                  <a:pt x="2716223" y="4501383"/>
                  <a:pt x="2716223" y="4514207"/>
                </a:cubicBezTo>
                <a:cubicBezTo>
                  <a:pt x="2682879" y="4501383"/>
                  <a:pt x="2652100" y="4503948"/>
                  <a:pt x="2618757" y="4519337"/>
                </a:cubicBezTo>
                <a:cubicBezTo>
                  <a:pt x="2705963" y="4250023"/>
                  <a:pt x="2736742" y="3855030"/>
                  <a:pt x="2636711" y="3644709"/>
                </a:cubicBezTo>
                <a:cubicBezTo>
                  <a:pt x="2634147" y="3647273"/>
                  <a:pt x="2634147" y="3647273"/>
                  <a:pt x="2631581" y="3647273"/>
                </a:cubicBezTo>
                <a:cubicBezTo>
                  <a:pt x="2600802" y="3639579"/>
                  <a:pt x="2590543" y="3613930"/>
                  <a:pt x="2598237" y="3590846"/>
                </a:cubicBezTo>
                <a:cubicBezTo>
                  <a:pt x="2593108" y="3588281"/>
                  <a:pt x="2585413" y="3583151"/>
                  <a:pt x="2580284" y="3580586"/>
                </a:cubicBezTo>
                <a:cubicBezTo>
                  <a:pt x="2577718" y="3588281"/>
                  <a:pt x="2572588" y="3598540"/>
                  <a:pt x="2570025" y="3608800"/>
                </a:cubicBezTo>
                <a:cubicBezTo>
                  <a:pt x="2575153" y="3611365"/>
                  <a:pt x="2577718" y="3611365"/>
                  <a:pt x="2582848" y="3611365"/>
                </a:cubicBezTo>
                <a:cubicBezTo>
                  <a:pt x="2680314" y="3772953"/>
                  <a:pt x="2698269" y="4029442"/>
                  <a:pt x="2634147" y="4373138"/>
                </a:cubicBezTo>
                <a:lnTo>
                  <a:pt x="2631581" y="4373138"/>
                </a:lnTo>
                <a:lnTo>
                  <a:pt x="2629016" y="4380833"/>
                </a:lnTo>
                <a:cubicBezTo>
                  <a:pt x="2626451" y="4388528"/>
                  <a:pt x="2623886" y="4398787"/>
                  <a:pt x="2621321" y="4406482"/>
                </a:cubicBezTo>
                <a:cubicBezTo>
                  <a:pt x="2608497" y="4447520"/>
                  <a:pt x="2593108" y="4493688"/>
                  <a:pt x="2567459" y="4521902"/>
                </a:cubicBezTo>
                <a:cubicBezTo>
                  <a:pt x="2570025" y="4516772"/>
                  <a:pt x="2572588" y="4509077"/>
                  <a:pt x="2575153" y="4503948"/>
                </a:cubicBezTo>
                <a:cubicBezTo>
                  <a:pt x="2593108" y="4462909"/>
                  <a:pt x="2611062" y="4421871"/>
                  <a:pt x="2603367" y="4380833"/>
                </a:cubicBezTo>
                <a:lnTo>
                  <a:pt x="2598237" y="4360314"/>
                </a:lnTo>
                <a:lnTo>
                  <a:pt x="2590543" y="4380833"/>
                </a:lnTo>
                <a:cubicBezTo>
                  <a:pt x="2580284" y="4409047"/>
                  <a:pt x="2567459" y="4434696"/>
                  <a:pt x="2554634" y="4460345"/>
                </a:cubicBezTo>
                <a:cubicBezTo>
                  <a:pt x="2541810" y="4488558"/>
                  <a:pt x="2526420" y="4516772"/>
                  <a:pt x="2516162" y="4550116"/>
                </a:cubicBezTo>
                <a:cubicBezTo>
                  <a:pt x="2513596" y="4550116"/>
                  <a:pt x="2513596" y="4550116"/>
                  <a:pt x="2511031" y="4550116"/>
                </a:cubicBezTo>
                <a:cubicBezTo>
                  <a:pt x="2508466" y="4550116"/>
                  <a:pt x="2503336" y="4550116"/>
                  <a:pt x="2498207" y="4550116"/>
                </a:cubicBezTo>
                <a:cubicBezTo>
                  <a:pt x="2523856" y="4511642"/>
                  <a:pt x="2536680" y="4462909"/>
                  <a:pt x="2552069" y="4416741"/>
                </a:cubicBezTo>
                <a:cubicBezTo>
                  <a:pt x="2562329" y="4383398"/>
                  <a:pt x="2572588" y="4350054"/>
                  <a:pt x="2585413" y="4321840"/>
                </a:cubicBezTo>
                <a:cubicBezTo>
                  <a:pt x="2590543" y="4309016"/>
                  <a:pt x="2598237" y="4298756"/>
                  <a:pt x="2605932" y="4285932"/>
                </a:cubicBezTo>
                <a:cubicBezTo>
                  <a:pt x="2629016" y="4252588"/>
                  <a:pt x="2654665" y="4214115"/>
                  <a:pt x="2626451" y="4175641"/>
                </a:cubicBezTo>
                <a:lnTo>
                  <a:pt x="2618757" y="4165382"/>
                </a:lnTo>
                <a:lnTo>
                  <a:pt x="2616192" y="4178206"/>
                </a:lnTo>
                <a:cubicBezTo>
                  <a:pt x="2590543" y="4267978"/>
                  <a:pt x="2541810" y="4380833"/>
                  <a:pt x="2498207" y="4483429"/>
                </a:cubicBezTo>
                <a:cubicBezTo>
                  <a:pt x="2487947" y="4506512"/>
                  <a:pt x="2477687" y="4529597"/>
                  <a:pt x="2469993" y="4550116"/>
                </a:cubicBezTo>
                <a:cubicBezTo>
                  <a:pt x="2464863" y="4550116"/>
                  <a:pt x="2459733" y="4550116"/>
                  <a:pt x="2454604" y="4550116"/>
                </a:cubicBezTo>
                <a:cubicBezTo>
                  <a:pt x="2454604" y="4550116"/>
                  <a:pt x="2452039" y="4550116"/>
                  <a:pt x="2452039" y="4550116"/>
                </a:cubicBezTo>
                <a:cubicBezTo>
                  <a:pt x="2467428" y="4534726"/>
                  <a:pt x="2475124" y="4511642"/>
                  <a:pt x="2485383" y="4491123"/>
                </a:cubicBezTo>
                <a:cubicBezTo>
                  <a:pt x="2487947" y="4483429"/>
                  <a:pt x="2493077" y="4475734"/>
                  <a:pt x="2495642" y="4468039"/>
                </a:cubicBezTo>
                <a:lnTo>
                  <a:pt x="2495642" y="4465474"/>
                </a:lnTo>
                <a:cubicBezTo>
                  <a:pt x="2498207" y="4457780"/>
                  <a:pt x="2493077" y="4452650"/>
                  <a:pt x="2490512" y="4450085"/>
                </a:cubicBezTo>
                <a:cubicBezTo>
                  <a:pt x="2487947" y="4450085"/>
                  <a:pt x="2487947" y="4447520"/>
                  <a:pt x="2487947" y="4447520"/>
                </a:cubicBezTo>
                <a:cubicBezTo>
                  <a:pt x="2521291" y="4373138"/>
                  <a:pt x="2559764" y="4283367"/>
                  <a:pt x="2587978" y="4198725"/>
                </a:cubicBezTo>
                <a:cubicBezTo>
                  <a:pt x="2593108" y="4178206"/>
                  <a:pt x="2600802" y="4157687"/>
                  <a:pt x="2608497" y="4139733"/>
                </a:cubicBezTo>
                <a:cubicBezTo>
                  <a:pt x="2623886" y="4101260"/>
                  <a:pt x="2636711" y="4067916"/>
                  <a:pt x="2641841" y="4042267"/>
                </a:cubicBezTo>
                <a:lnTo>
                  <a:pt x="2641841" y="4039702"/>
                </a:lnTo>
                <a:cubicBezTo>
                  <a:pt x="2644406" y="4029442"/>
                  <a:pt x="2646970" y="4014053"/>
                  <a:pt x="2639276" y="4003794"/>
                </a:cubicBezTo>
                <a:cubicBezTo>
                  <a:pt x="2634147" y="3998664"/>
                  <a:pt x="2629016" y="3996099"/>
                  <a:pt x="2618757" y="3996099"/>
                </a:cubicBezTo>
                <a:lnTo>
                  <a:pt x="2613627" y="3996099"/>
                </a:lnTo>
                <a:lnTo>
                  <a:pt x="2613627" y="4001228"/>
                </a:lnTo>
                <a:cubicBezTo>
                  <a:pt x="2585413" y="4144863"/>
                  <a:pt x="2518726" y="4321840"/>
                  <a:pt x="2416130" y="4542421"/>
                </a:cubicBezTo>
                <a:cubicBezTo>
                  <a:pt x="2405870" y="4542421"/>
                  <a:pt x="2398176" y="4542421"/>
                  <a:pt x="2390482" y="4544986"/>
                </a:cubicBezTo>
                <a:cubicBezTo>
                  <a:pt x="2469993" y="4360314"/>
                  <a:pt x="2570025" y="4116649"/>
                  <a:pt x="2639276" y="3839640"/>
                </a:cubicBezTo>
                <a:lnTo>
                  <a:pt x="2639276" y="3837075"/>
                </a:lnTo>
                <a:lnTo>
                  <a:pt x="2636711" y="3834510"/>
                </a:lnTo>
                <a:cubicBezTo>
                  <a:pt x="2626451" y="3813991"/>
                  <a:pt x="2621321" y="3806297"/>
                  <a:pt x="2613627" y="3808862"/>
                </a:cubicBezTo>
                <a:cubicBezTo>
                  <a:pt x="2608497" y="3808862"/>
                  <a:pt x="2608497" y="3819121"/>
                  <a:pt x="2608497" y="3831946"/>
                </a:cubicBezTo>
                <a:cubicBezTo>
                  <a:pt x="2608497" y="3839640"/>
                  <a:pt x="2608497" y="3847335"/>
                  <a:pt x="2608497" y="3855030"/>
                </a:cubicBezTo>
                <a:cubicBezTo>
                  <a:pt x="2605932" y="3867854"/>
                  <a:pt x="2600802" y="3880679"/>
                  <a:pt x="2595673" y="3893503"/>
                </a:cubicBezTo>
                <a:cubicBezTo>
                  <a:pt x="2593108" y="3898633"/>
                  <a:pt x="2590543" y="3906328"/>
                  <a:pt x="2587978" y="3914022"/>
                </a:cubicBezTo>
                <a:cubicBezTo>
                  <a:pt x="2523856" y="4121778"/>
                  <a:pt x="2441779" y="4380833"/>
                  <a:pt x="2352007" y="4542421"/>
                </a:cubicBezTo>
                <a:cubicBezTo>
                  <a:pt x="2341747" y="4547551"/>
                  <a:pt x="2334053" y="4555246"/>
                  <a:pt x="2326358" y="4562940"/>
                </a:cubicBezTo>
                <a:cubicBezTo>
                  <a:pt x="2323793" y="4568070"/>
                  <a:pt x="2318663" y="4570635"/>
                  <a:pt x="2316099" y="4573200"/>
                </a:cubicBezTo>
                <a:cubicBezTo>
                  <a:pt x="2323793" y="4557810"/>
                  <a:pt x="2328923" y="4542421"/>
                  <a:pt x="2336617" y="4527032"/>
                </a:cubicBezTo>
                <a:cubicBezTo>
                  <a:pt x="2444345" y="4280802"/>
                  <a:pt x="2567459" y="3998664"/>
                  <a:pt x="2598237" y="3696006"/>
                </a:cubicBezTo>
                <a:lnTo>
                  <a:pt x="2585413" y="3693441"/>
                </a:lnTo>
                <a:cubicBezTo>
                  <a:pt x="2580284" y="3703701"/>
                  <a:pt x="2577718" y="3711396"/>
                  <a:pt x="2575153" y="3721655"/>
                </a:cubicBezTo>
                <a:cubicBezTo>
                  <a:pt x="2575153" y="3724220"/>
                  <a:pt x="2572588" y="3729350"/>
                  <a:pt x="2572588" y="3731915"/>
                </a:cubicBezTo>
                <a:cubicBezTo>
                  <a:pt x="2570025" y="3742175"/>
                  <a:pt x="2567459" y="3754999"/>
                  <a:pt x="2564894" y="3767823"/>
                </a:cubicBezTo>
                <a:cubicBezTo>
                  <a:pt x="2559764" y="3788342"/>
                  <a:pt x="2557199" y="3808862"/>
                  <a:pt x="2549505" y="3831946"/>
                </a:cubicBezTo>
                <a:cubicBezTo>
                  <a:pt x="2541810" y="3855030"/>
                  <a:pt x="2539246" y="3880679"/>
                  <a:pt x="2534115" y="3903762"/>
                </a:cubicBezTo>
                <a:cubicBezTo>
                  <a:pt x="2531550" y="3926847"/>
                  <a:pt x="2526420" y="3952496"/>
                  <a:pt x="2518726" y="3975580"/>
                </a:cubicBezTo>
                <a:cubicBezTo>
                  <a:pt x="2467428" y="4142298"/>
                  <a:pt x="2395611" y="4329535"/>
                  <a:pt x="2308404" y="4532161"/>
                </a:cubicBezTo>
                <a:cubicBezTo>
                  <a:pt x="2290449" y="4547551"/>
                  <a:pt x="2280190" y="4568070"/>
                  <a:pt x="2267365" y="4591154"/>
                </a:cubicBezTo>
                <a:cubicBezTo>
                  <a:pt x="2254541" y="4611673"/>
                  <a:pt x="2244281" y="4629627"/>
                  <a:pt x="2231457" y="4645017"/>
                </a:cubicBezTo>
                <a:cubicBezTo>
                  <a:pt x="2334053" y="4455215"/>
                  <a:pt x="2421261" y="4201290"/>
                  <a:pt x="2498207" y="3957625"/>
                </a:cubicBezTo>
                <a:cubicBezTo>
                  <a:pt x="2516162" y="3901198"/>
                  <a:pt x="2534115" y="3826816"/>
                  <a:pt x="2546940" y="3757564"/>
                </a:cubicBezTo>
                <a:cubicBezTo>
                  <a:pt x="2544375" y="3760129"/>
                  <a:pt x="2544375" y="3760129"/>
                  <a:pt x="2541810" y="3760129"/>
                </a:cubicBezTo>
                <a:cubicBezTo>
                  <a:pt x="2539246" y="3757564"/>
                  <a:pt x="2534115" y="3757564"/>
                  <a:pt x="2528985" y="3754999"/>
                </a:cubicBezTo>
                <a:cubicBezTo>
                  <a:pt x="2531550" y="3744739"/>
                  <a:pt x="2521291" y="3742175"/>
                  <a:pt x="2518726" y="3734480"/>
                </a:cubicBezTo>
                <a:cubicBezTo>
                  <a:pt x="2516162" y="3734480"/>
                  <a:pt x="2516162" y="3734480"/>
                  <a:pt x="2516162" y="3734480"/>
                </a:cubicBezTo>
                <a:cubicBezTo>
                  <a:pt x="2452039" y="4085870"/>
                  <a:pt x="2328923" y="4437260"/>
                  <a:pt x="2187853" y="4652712"/>
                </a:cubicBezTo>
                <a:cubicBezTo>
                  <a:pt x="2180160" y="4668101"/>
                  <a:pt x="2167335" y="4678361"/>
                  <a:pt x="2154510" y="4691185"/>
                </a:cubicBezTo>
                <a:cubicBezTo>
                  <a:pt x="2149380" y="4696315"/>
                  <a:pt x="2144250" y="4701444"/>
                  <a:pt x="2139121" y="4706574"/>
                </a:cubicBezTo>
                <a:cubicBezTo>
                  <a:pt x="2282755" y="4468039"/>
                  <a:pt x="2398176" y="4155122"/>
                  <a:pt x="2500772" y="3729350"/>
                </a:cubicBezTo>
                <a:cubicBezTo>
                  <a:pt x="2495642" y="3724220"/>
                  <a:pt x="2490512" y="3716526"/>
                  <a:pt x="2485383" y="3711396"/>
                </a:cubicBezTo>
                <a:lnTo>
                  <a:pt x="2486477" y="3689136"/>
                </a:lnTo>
                <a:lnTo>
                  <a:pt x="2489681" y="3676732"/>
                </a:lnTo>
                <a:lnTo>
                  <a:pt x="2496282" y="3661059"/>
                </a:lnTo>
                <a:cubicBezTo>
                  <a:pt x="2504618" y="3647273"/>
                  <a:pt x="2516160" y="3635731"/>
                  <a:pt x="2526420" y="3624189"/>
                </a:cubicBezTo>
                <a:cubicBezTo>
                  <a:pt x="2523856" y="3619060"/>
                  <a:pt x="2521291" y="3616495"/>
                  <a:pt x="2513596" y="3611365"/>
                </a:cubicBezTo>
                <a:cubicBezTo>
                  <a:pt x="2521291" y="3608800"/>
                  <a:pt x="2531550" y="3608800"/>
                  <a:pt x="2539246" y="3608800"/>
                </a:cubicBezTo>
                <a:cubicBezTo>
                  <a:pt x="2546940" y="3598540"/>
                  <a:pt x="2552069" y="3588281"/>
                  <a:pt x="2554634" y="3575457"/>
                </a:cubicBezTo>
                <a:cubicBezTo>
                  <a:pt x="2541810" y="3575457"/>
                  <a:pt x="2528985" y="3580586"/>
                  <a:pt x="2518726" y="3588281"/>
                </a:cubicBezTo>
                <a:cubicBezTo>
                  <a:pt x="2480252" y="3595975"/>
                  <a:pt x="2444345" y="3608800"/>
                  <a:pt x="2411000" y="3624189"/>
                </a:cubicBezTo>
                <a:cubicBezTo>
                  <a:pt x="2413565" y="3634449"/>
                  <a:pt x="2413565" y="3642143"/>
                  <a:pt x="2411000" y="3652403"/>
                </a:cubicBezTo>
                <a:cubicBezTo>
                  <a:pt x="2421261" y="3644709"/>
                  <a:pt x="2436649" y="3637014"/>
                  <a:pt x="2449474" y="3631884"/>
                </a:cubicBezTo>
                <a:cubicBezTo>
                  <a:pt x="2436649" y="3649838"/>
                  <a:pt x="2434084" y="3672922"/>
                  <a:pt x="2431520" y="3701136"/>
                </a:cubicBezTo>
                <a:cubicBezTo>
                  <a:pt x="2428954" y="3724220"/>
                  <a:pt x="2426390" y="3752434"/>
                  <a:pt x="2416130" y="3778083"/>
                </a:cubicBezTo>
                <a:lnTo>
                  <a:pt x="2426390" y="3783213"/>
                </a:lnTo>
                <a:cubicBezTo>
                  <a:pt x="2441779" y="3765258"/>
                  <a:pt x="2449474" y="3734480"/>
                  <a:pt x="2457168" y="3706266"/>
                </a:cubicBezTo>
                <a:cubicBezTo>
                  <a:pt x="2464863" y="3680617"/>
                  <a:pt x="2472558" y="3652403"/>
                  <a:pt x="2482817" y="3642143"/>
                </a:cubicBezTo>
                <a:lnTo>
                  <a:pt x="2485383" y="3639579"/>
                </a:lnTo>
                <a:cubicBezTo>
                  <a:pt x="2485383" y="3637014"/>
                  <a:pt x="2485383" y="3631884"/>
                  <a:pt x="2482817" y="3629319"/>
                </a:cubicBezTo>
                <a:cubicBezTo>
                  <a:pt x="2480252" y="3624189"/>
                  <a:pt x="2475124" y="3624189"/>
                  <a:pt x="2472558" y="3624189"/>
                </a:cubicBezTo>
                <a:cubicBezTo>
                  <a:pt x="2469993" y="3624189"/>
                  <a:pt x="2467428" y="3624189"/>
                  <a:pt x="2467428" y="3624189"/>
                </a:cubicBezTo>
                <a:cubicBezTo>
                  <a:pt x="2480252" y="3619060"/>
                  <a:pt x="2493077" y="3616495"/>
                  <a:pt x="2505901" y="3613930"/>
                </a:cubicBezTo>
                <a:lnTo>
                  <a:pt x="2489681" y="3676732"/>
                </a:lnTo>
                <a:lnTo>
                  <a:pt x="2486744" y="3683703"/>
                </a:lnTo>
                <a:lnTo>
                  <a:pt x="2486477" y="3689136"/>
                </a:lnTo>
                <a:lnTo>
                  <a:pt x="2480894" y="3710755"/>
                </a:lnTo>
                <a:cubicBezTo>
                  <a:pt x="2473199" y="3742175"/>
                  <a:pt x="2466145" y="3772953"/>
                  <a:pt x="2459733" y="3803732"/>
                </a:cubicBezTo>
                <a:cubicBezTo>
                  <a:pt x="2441779" y="3890938"/>
                  <a:pt x="2421261" y="3973015"/>
                  <a:pt x="2395611" y="4055091"/>
                </a:cubicBezTo>
                <a:cubicBezTo>
                  <a:pt x="2303274" y="4339794"/>
                  <a:pt x="2213502" y="4542421"/>
                  <a:pt x="2121166" y="4675795"/>
                </a:cubicBezTo>
                <a:cubicBezTo>
                  <a:pt x="2103212" y="4701444"/>
                  <a:pt x="2082693" y="4721964"/>
                  <a:pt x="2062175" y="4745048"/>
                </a:cubicBezTo>
                <a:cubicBezTo>
                  <a:pt x="2057045" y="4752742"/>
                  <a:pt x="2049350" y="4757872"/>
                  <a:pt x="2044220" y="4765567"/>
                </a:cubicBezTo>
                <a:cubicBezTo>
                  <a:pt x="2044220" y="4763002"/>
                  <a:pt x="2044220" y="4763002"/>
                  <a:pt x="2044220" y="4763002"/>
                </a:cubicBezTo>
                <a:lnTo>
                  <a:pt x="2039091" y="4760437"/>
                </a:lnTo>
                <a:cubicBezTo>
                  <a:pt x="2177594" y="4555246"/>
                  <a:pt x="2298144" y="4296191"/>
                  <a:pt x="2367396" y="4042267"/>
                </a:cubicBezTo>
                <a:lnTo>
                  <a:pt x="2354572" y="4037137"/>
                </a:lnTo>
                <a:cubicBezTo>
                  <a:pt x="2244281" y="4342359"/>
                  <a:pt x="2092953" y="4629627"/>
                  <a:pt x="1910845" y="4888682"/>
                </a:cubicBezTo>
                <a:cubicBezTo>
                  <a:pt x="1905715" y="4875857"/>
                  <a:pt x="1915975" y="4863033"/>
                  <a:pt x="1931364" y="4845079"/>
                </a:cubicBezTo>
                <a:cubicBezTo>
                  <a:pt x="1939059" y="4837384"/>
                  <a:pt x="1946754" y="4829689"/>
                  <a:pt x="1951883" y="4819430"/>
                </a:cubicBezTo>
                <a:cubicBezTo>
                  <a:pt x="1977533" y="4773261"/>
                  <a:pt x="2005747" y="4724528"/>
                  <a:pt x="2033961" y="4673230"/>
                </a:cubicBezTo>
                <a:cubicBezTo>
                  <a:pt x="2131426" y="4503948"/>
                  <a:pt x="2241716" y="4311581"/>
                  <a:pt x="2295579" y="4088435"/>
                </a:cubicBezTo>
                <a:lnTo>
                  <a:pt x="2282755" y="4085870"/>
                </a:lnTo>
                <a:cubicBezTo>
                  <a:pt x="2203243" y="4288497"/>
                  <a:pt x="2105777" y="4485994"/>
                  <a:pt x="1982663" y="4686055"/>
                </a:cubicBezTo>
                <a:cubicBezTo>
                  <a:pt x="1980098" y="4688620"/>
                  <a:pt x="1977533" y="4691185"/>
                  <a:pt x="1974967" y="4693750"/>
                </a:cubicBezTo>
                <a:cubicBezTo>
                  <a:pt x="1998053" y="4645017"/>
                  <a:pt x="2023701" y="4596284"/>
                  <a:pt x="2049350" y="4542421"/>
                </a:cubicBezTo>
                <a:cubicBezTo>
                  <a:pt x="2116038" y="4406482"/>
                  <a:pt x="2187853" y="4265413"/>
                  <a:pt x="2234022" y="4119214"/>
                </a:cubicBezTo>
                <a:lnTo>
                  <a:pt x="2223762" y="4114084"/>
                </a:lnTo>
                <a:cubicBezTo>
                  <a:pt x="2192983" y="4157687"/>
                  <a:pt x="2175029" y="4208985"/>
                  <a:pt x="2157076" y="4257718"/>
                </a:cubicBezTo>
                <a:cubicBezTo>
                  <a:pt x="2146815" y="4285932"/>
                  <a:pt x="2136556" y="4314145"/>
                  <a:pt x="2123731" y="4339794"/>
                </a:cubicBezTo>
                <a:cubicBezTo>
                  <a:pt x="2087823" y="4421871"/>
                  <a:pt x="2041657" y="4496253"/>
                  <a:pt x="1998053" y="4565505"/>
                </a:cubicBezTo>
                <a:cubicBezTo>
                  <a:pt x="1992923" y="4573200"/>
                  <a:pt x="1990358" y="4580895"/>
                  <a:pt x="1985228" y="4586024"/>
                </a:cubicBezTo>
                <a:lnTo>
                  <a:pt x="1982663" y="4586024"/>
                </a:lnTo>
                <a:cubicBezTo>
                  <a:pt x="1982663" y="4586024"/>
                  <a:pt x="1980098" y="4586024"/>
                  <a:pt x="1980098" y="4586024"/>
                </a:cubicBezTo>
                <a:cubicBezTo>
                  <a:pt x="2044220" y="4470604"/>
                  <a:pt x="2105777" y="4319276"/>
                  <a:pt x="2177594" y="4119214"/>
                </a:cubicBezTo>
                <a:lnTo>
                  <a:pt x="2164770" y="4114084"/>
                </a:lnTo>
                <a:cubicBezTo>
                  <a:pt x="2146815" y="4149992"/>
                  <a:pt x="2131426" y="4188466"/>
                  <a:pt x="2113472" y="4226939"/>
                </a:cubicBezTo>
                <a:cubicBezTo>
                  <a:pt x="2048067" y="4371214"/>
                  <a:pt x="1985548" y="4509719"/>
                  <a:pt x="1912930" y="4628385"/>
                </a:cubicBezTo>
                <a:lnTo>
                  <a:pt x="1885932" y="4667764"/>
                </a:lnTo>
                <a:lnTo>
                  <a:pt x="1926234" y="4593719"/>
                </a:lnTo>
                <a:cubicBezTo>
                  <a:pt x="1931364" y="4583459"/>
                  <a:pt x="1936495" y="4573200"/>
                  <a:pt x="1941624" y="4562940"/>
                </a:cubicBezTo>
                <a:lnTo>
                  <a:pt x="1946754" y="4555246"/>
                </a:lnTo>
                <a:lnTo>
                  <a:pt x="1939059" y="4555246"/>
                </a:lnTo>
                <a:cubicBezTo>
                  <a:pt x="2013442" y="4409047"/>
                  <a:pt x="2085258" y="4265413"/>
                  <a:pt x="2131426" y="4114084"/>
                </a:cubicBezTo>
                <a:lnTo>
                  <a:pt x="2118601" y="4108954"/>
                </a:lnTo>
                <a:cubicBezTo>
                  <a:pt x="2090388" y="4160252"/>
                  <a:pt x="2064740" y="4219244"/>
                  <a:pt x="2041657" y="4275672"/>
                </a:cubicBezTo>
                <a:cubicBezTo>
                  <a:pt x="2013442" y="4342359"/>
                  <a:pt x="1985228" y="4409047"/>
                  <a:pt x="1951883" y="4468039"/>
                </a:cubicBezTo>
                <a:cubicBezTo>
                  <a:pt x="1949318" y="4452650"/>
                  <a:pt x="1944189" y="4439825"/>
                  <a:pt x="1936495" y="4429566"/>
                </a:cubicBezTo>
                <a:cubicBezTo>
                  <a:pt x="1985228" y="4344924"/>
                  <a:pt x="2023701" y="4244893"/>
                  <a:pt x="2059610" y="4144863"/>
                </a:cubicBezTo>
                <a:cubicBezTo>
                  <a:pt x="2074999" y="4103824"/>
                  <a:pt x="2092953" y="4062786"/>
                  <a:pt x="2108342" y="4021748"/>
                </a:cubicBezTo>
                <a:cubicBezTo>
                  <a:pt x="2108342" y="4021748"/>
                  <a:pt x="2110907" y="4021748"/>
                  <a:pt x="2113472" y="4021748"/>
                </a:cubicBezTo>
                <a:lnTo>
                  <a:pt x="2118601" y="4021748"/>
                </a:lnTo>
                <a:lnTo>
                  <a:pt x="2118601" y="4016618"/>
                </a:lnTo>
                <a:cubicBezTo>
                  <a:pt x="2136556" y="3934541"/>
                  <a:pt x="2157076" y="3857595"/>
                  <a:pt x="2203243" y="3826816"/>
                </a:cubicBezTo>
                <a:cubicBezTo>
                  <a:pt x="2195548" y="3855030"/>
                  <a:pt x="2185289" y="3885808"/>
                  <a:pt x="2175029" y="3914022"/>
                </a:cubicBezTo>
                <a:cubicBezTo>
                  <a:pt x="2164770" y="3947366"/>
                  <a:pt x="2154510" y="3980709"/>
                  <a:pt x="2146815" y="4011488"/>
                </a:cubicBezTo>
                <a:lnTo>
                  <a:pt x="2141686" y="4034572"/>
                </a:lnTo>
                <a:lnTo>
                  <a:pt x="2157076" y="4016618"/>
                </a:lnTo>
                <a:cubicBezTo>
                  <a:pt x="2185289" y="3988404"/>
                  <a:pt x="2200678" y="3934541"/>
                  <a:pt x="2213502" y="3885808"/>
                </a:cubicBezTo>
                <a:cubicBezTo>
                  <a:pt x="2226327" y="3834510"/>
                  <a:pt x="2241716" y="3780648"/>
                  <a:pt x="2272495" y="3754999"/>
                </a:cubicBezTo>
                <a:cubicBezTo>
                  <a:pt x="2267365" y="3790907"/>
                  <a:pt x="2254541" y="3826816"/>
                  <a:pt x="2241716" y="3862724"/>
                </a:cubicBezTo>
                <a:cubicBezTo>
                  <a:pt x="2226327" y="3906328"/>
                  <a:pt x="2210939" y="3947366"/>
                  <a:pt x="2216067" y="3980709"/>
                </a:cubicBezTo>
                <a:lnTo>
                  <a:pt x="2218632" y="3998664"/>
                </a:lnTo>
                <a:lnTo>
                  <a:pt x="2228892" y="3980709"/>
                </a:lnTo>
                <a:cubicBezTo>
                  <a:pt x="2246846" y="3947366"/>
                  <a:pt x="2257106" y="3901198"/>
                  <a:pt x="2267365" y="3857595"/>
                </a:cubicBezTo>
                <a:cubicBezTo>
                  <a:pt x="2282755" y="3790907"/>
                  <a:pt x="2298144" y="3721655"/>
                  <a:pt x="2339182" y="3696006"/>
                </a:cubicBezTo>
                <a:cubicBezTo>
                  <a:pt x="2321228" y="3739609"/>
                  <a:pt x="2308404" y="3801167"/>
                  <a:pt x="2295579" y="3862724"/>
                </a:cubicBezTo>
                <a:cubicBezTo>
                  <a:pt x="2290449" y="3888373"/>
                  <a:pt x="2285320" y="3914022"/>
                  <a:pt x="2280190" y="3934541"/>
                </a:cubicBezTo>
                <a:lnTo>
                  <a:pt x="2293014" y="3939671"/>
                </a:lnTo>
                <a:cubicBezTo>
                  <a:pt x="2328923" y="3865289"/>
                  <a:pt x="2357137" y="3754999"/>
                  <a:pt x="2367396" y="3680617"/>
                </a:cubicBezTo>
                <a:cubicBezTo>
                  <a:pt x="2369962" y="3678052"/>
                  <a:pt x="2372526" y="3678052"/>
                  <a:pt x="2375091" y="3675487"/>
                </a:cubicBezTo>
                <a:cubicBezTo>
                  <a:pt x="2369962" y="3667792"/>
                  <a:pt x="2364831" y="3660098"/>
                  <a:pt x="2359701" y="3652403"/>
                </a:cubicBezTo>
                <a:cubicBezTo>
                  <a:pt x="2359701" y="3649838"/>
                  <a:pt x="2359701" y="3649838"/>
                  <a:pt x="2359701" y="3649838"/>
                </a:cubicBezTo>
                <a:cubicBezTo>
                  <a:pt x="2259671" y="3711396"/>
                  <a:pt x="2177594" y="3806297"/>
                  <a:pt x="2100647" y="3898633"/>
                </a:cubicBezTo>
                <a:cubicBezTo>
                  <a:pt x="2085258" y="3919152"/>
                  <a:pt x="2069869" y="3937106"/>
                  <a:pt x="2051916" y="3957625"/>
                </a:cubicBezTo>
                <a:cubicBezTo>
                  <a:pt x="2031396" y="3993534"/>
                  <a:pt x="2008312" y="4026877"/>
                  <a:pt x="1985228" y="4060221"/>
                </a:cubicBezTo>
                <a:cubicBezTo>
                  <a:pt x="1954448" y="4106389"/>
                  <a:pt x="1921105" y="4155122"/>
                  <a:pt x="1892891" y="4211550"/>
                </a:cubicBezTo>
                <a:cubicBezTo>
                  <a:pt x="1872373" y="4221810"/>
                  <a:pt x="1859547" y="4252588"/>
                  <a:pt x="1846723" y="4283367"/>
                </a:cubicBezTo>
                <a:cubicBezTo>
                  <a:pt x="1844158" y="4291062"/>
                  <a:pt x="1839028" y="4298756"/>
                  <a:pt x="1836463" y="4306451"/>
                </a:cubicBezTo>
                <a:cubicBezTo>
                  <a:pt x="1826204" y="4267978"/>
                  <a:pt x="1795425" y="4232069"/>
                  <a:pt x="1736432" y="4229504"/>
                </a:cubicBezTo>
                <a:lnTo>
                  <a:pt x="1733868" y="4229504"/>
                </a:lnTo>
                <a:lnTo>
                  <a:pt x="1731303" y="4232069"/>
                </a:lnTo>
                <a:cubicBezTo>
                  <a:pt x="1723609" y="4239764"/>
                  <a:pt x="1718478" y="4252588"/>
                  <a:pt x="1718478" y="4265413"/>
                </a:cubicBezTo>
                <a:cubicBezTo>
                  <a:pt x="1715913" y="4262848"/>
                  <a:pt x="1713348" y="4257718"/>
                  <a:pt x="1710783" y="4255153"/>
                </a:cubicBezTo>
                <a:cubicBezTo>
                  <a:pt x="1690264" y="4232069"/>
                  <a:pt x="1672310" y="4206420"/>
                  <a:pt x="1631272" y="4206420"/>
                </a:cubicBezTo>
                <a:cubicBezTo>
                  <a:pt x="1621012" y="4206420"/>
                  <a:pt x="1613317" y="4208985"/>
                  <a:pt x="1605623" y="4211550"/>
                </a:cubicBezTo>
                <a:cubicBezTo>
                  <a:pt x="1595363" y="4216680"/>
                  <a:pt x="1590233" y="4219244"/>
                  <a:pt x="1577409" y="4214115"/>
                </a:cubicBezTo>
                <a:cubicBezTo>
                  <a:pt x="1572279" y="4211550"/>
                  <a:pt x="1567149" y="4206420"/>
                  <a:pt x="1564585" y="4198725"/>
                </a:cubicBezTo>
                <a:cubicBezTo>
                  <a:pt x="1559455" y="4193596"/>
                  <a:pt x="1554325" y="4183336"/>
                  <a:pt x="1544065" y="4178206"/>
                </a:cubicBezTo>
                <a:lnTo>
                  <a:pt x="1541500" y="4178206"/>
                </a:lnTo>
                <a:lnTo>
                  <a:pt x="1538936" y="4178206"/>
                </a:lnTo>
                <a:cubicBezTo>
                  <a:pt x="1513287" y="4183336"/>
                  <a:pt x="1492767" y="4170512"/>
                  <a:pt x="1469683" y="4155122"/>
                </a:cubicBezTo>
                <a:cubicBezTo>
                  <a:pt x="1461989" y="4149992"/>
                  <a:pt x="1451729" y="4144863"/>
                  <a:pt x="1444035" y="4139733"/>
                </a:cubicBezTo>
                <a:lnTo>
                  <a:pt x="1438905" y="4137168"/>
                </a:lnTo>
                <a:lnTo>
                  <a:pt x="1436340" y="4142298"/>
                </a:lnTo>
                <a:cubicBezTo>
                  <a:pt x="1395302" y="4188466"/>
                  <a:pt x="1326049" y="4160252"/>
                  <a:pt x="1264492" y="4134603"/>
                </a:cubicBezTo>
                <a:lnTo>
                  <a:pt x="1261927" y="4132038"/>
                </a:lnTo>
                <a:lnTo>
                  <a:pt x="1259362" y="4134603"/>
                </a:lnTo>
                <a:cubicBezTo>
                  <a:pt x="1251668" y="4142298"/>
                  <a:pt x="1246538" y="4149992"/>
                  <a:pt x="1241408" y="4157687"/>
                </a:cubicBezTo>
                <a:cubicBezTo>
                  <a:pt x="1233713" y="4155122"/>
                  <a:pt x="1228583" y="4152557"/>
                  <a:pt x="1220889" y="4149992"/>
                </a:cubicBezTo>
                <a:cubicBezTo>
                  <a:pt x="1208064" y="4144863"/>
                  <a:pt x="1192675" y="4139733"/>
                  <a:pt x="1177286" y="4137168"/>
                </a:cubicBezTo>
                <a:cubicBezTo>
                  <a:pt x="1218324" y="4126908"/>
                  <a:pt x="1261927" y="4119214"/>
                  <a:pt x="1305530" y="4111519"/>
                </a:cubicBezTo>
                <a:cubicBezTo>
                  <a:pt x="1138812" y="4042267"/>
                  <a:pt x="961835" y="3990969"/>
                  <a:pt x="800246" y="3890938"/>
                </a:cubicBezTo>
                <a:cubicBezTo>
                  <a:pt x="797681" y="3878114"/>
                  <a:pt x="825895" y="3867854"/>
                  <a:pt x="818201" y="3855030"/>
                </a:cubicBezTo>
                <a:cubicBezTo>
                  <a:pt x="789987" y="3821686"/>
                  <a:pt x="759208" y="3801167"/>
                  <a:pt x="728429" y="3790907"/>
                </a:cubicBezTo>
                <a:cubicBezTo>
                  <a:pt x="651483" y="3883244"/>
                  <a:pt x="556582" y="3775518"/>
                  <a:pt x="479635" y="3734480"/>
                </a:cubicBezTo>
                <a:cubicBezTo>
                  <a:pt x="495024" y="3690877"/>
                  <a:pt x="497589" y="3647273"/>
                  <a:pt x="554017" y="3657533"/>
                </a:cubicBezTo>
                <a:cubicBezTo>
                  <a:pt x="497589" y="3585716"/>
                  <a:pt x="407818" y="3601105"/>
                  <a:pt x="371909" y="3529288"/>
                </a:cubicBezTo>
                <a:cubicBezTo>
                  <a:pt x="346260" y="3508769"/>
                  <a:pt x="346260" y="3547243"/>
                  <a:pt x="325741" y="3542113"/>
                </a:cubicBezTo>
                <a:cubicBezTo>
                  <a:pt x="200061" y="3460036"/>
                  <a:pt x="69252" y="3429257"/>
                  <a:pt x="0" y="3334356"/>
                </a:cubicBezTo>
                <a:cubicBezTo>
                  <a:pt x="5129" y="3298451"/>
                  <a:pt x="38473" y="3313837"/>
                  <a:pt x="58992" y="3311275"/>
                </a:cubicBezTo>
                <a:cubicBezTo>
                  <a:pt x="61557" y="3329230"/>
                  <a:pt x="38473" y="3342051"/>
                  <a:pt x="64122" y="3362570"/>
                </a:cubicBezTo>
                <a:cubicBezTo>
                  <a:pt x="64122" y="3377959"/>
                  <a:pt x="146199" y="3344616"/>
                  <a:pt x="117985" y="3344616"/>
                </a:cubicBezTo>
                <a:cubicBezTo>
                  <a:pt x="202626" y="3344616"/>
                  <a:pt x="300092" y="3452342"/>
                  <a:pt x="361650" y="3483120"/>
                </a:cubicBezTo>
                <a:cubicBezTo>
                  <a:pt x="536062" y="3418998"/>
                  <a:pt x="674567" y="3672922"/>
                  <a:pt x="854109" y="3680617"/>
                </a:cubicBezTo>
                <a:cubicBezTo>
                  <a:pt x="902842" y="3731915"/>
                  <a:pt x="959270" y="3760129"/>
                  <a:pt x="1015697" y="3767823"/>
                </a:cubicBezTo>
                <a:cubicBezTo>
                  <a:pt x="1120858" y="3855030"/>
                  <a:pt x="1315790" y="3914022"/>
                  <a:pt x="1436340" y="4016618"/>
                </a:cubicBezTo>
                <a:cubicBezTo>
                  <a:pt x="1464554" y="4039702"/>
                  <a:pt x="1485073" y="4065351"/>
                  <a:pt x="1508157" y="4085870"/>
                </a:cubicBezTo>
                <a:cubicBezTo>
                  <a:pt x="1572279" y="4080740"/>
                  <a:pt x="1636402" y="4075611"/>
                  <a:pt x="1697959" y="4073046"/>
                </a:cubicBezTo>
                <a:cubicBezTo>
                  <a:pt x="1751822" y="4070480"/>
                  <a:pt x="1800555" y="4062786"/>
                  <a:pt x="1841594" y="4047397"/>
                </a:cubicBezTo>
                <a:cubicBezTo>
                  <a:pt x="1810814" y="4032007"/>
                  <a:pt x="1780036" y="4021748"/>
                  <a:pt x="1749257" y="4014053"/>
                </a:cubicBezTo>
                <a:cubicBezTo>
                  <a:pt x="1769776" y="3952496"/>
                  <a:pt x="1762081" y="3870419"/>
                  <a:pt x="1764646" y="3793472"/>
                </a:cubicBezTo>
                <a:cubicBezTo>
                  <a:pt x="1718478" y="3760129"/>
                  <a:pt x="1685134" y="3731915"/>
                  <a:pt x="1623577" y="3724220"/>
                </a:cubicBezTo>
                <a:cubicBezTo>
                  <a:pt x="1621012" y="3747304"/>
                  <a:pt x="1641531" y="3739609"/>
                  <a:pt x="1669745" y="3744739"/>
                </a:cubicBezTo>
                <a:cubicBezTo>
                  <a:pt x="1664615" y="3754999"/>
                  <a:pt x="1646661" y="3757564"/>
                  <a:pt x="1654356" y="3780648"/>
                </a:cubicBezTo>
                <a:cubicBezTo>
                  <a:pt x="1664615" y="3788342"/>
                  <a:pt x="1680005" y="3790907"/>
                  <a:pt x="1700524" y="3790907"/>
                </a:cubicBezTo>
                <a:cubicBezTo>
                  <a:pt x="1703089" y="3819121"/>
                  <a:pt x="1654356" y="3796037"/>
                  <a:pt x="1649226" y="3816556"/>
                </a:cubicBezTo>
                <a:cubicBezTo>
                  <a:pt x="1633837" y="3819121"/>
                  <a:pt x="1631272" y="3803732"/>
                  <a:pt x="1638967" y="3796037"/>
                </a:cubicBezTo>
                <a:cubicBezTo>
                  <a:pt x="1610753" y="3803732"/>
                  <a:pt x="1582539" y="3808862"/>
                  <a:pt x="1559455" y="3806297"/>
                </a:cubicBezTo>
                <a:cubicBezTo>
                  <a:pt x="1554325" y="3783213"/>
                  <a:pt x="1513287" y="3775518"/>
                  <a:pt x="1485073" y="3760129"/>
                </a:cubicBezTo>
                <a:cubicBezTo>
                  <a:pt x="1487638" y="3754999"/>
                  <a:pt x="1490203" y="3749869"/>
                  <a:pt x="1500462" y="3749869"/>
                </a:cubicBezTo>
                <a:cubicBezTo>
                  <a:pt x="1490203" y="3734480"/>
                  <a:pt x="1469683" y="3726785"/>
                  <a:pt x="1449164" y="3719090"/>
                </a:cubicBezTo>
                <a:cubicBezTo>
                  <a:pt x="1433775" y="3683182"/>
                  <a:pt x="1444035" y="3654968"/>
                  <a:pt x="1413256" y="3634449"/>
                </a:cubicBezTo>
                <a:cubicBezTo>
                  <a:pt x="1449164" y="3611365"/>
                  <a:pt x="1433775" y="3570326"/>
                  <a:pt x="1410691" y="3557502"/>
                </a:cubicBezTo>
                <a:cubicBezTo>
                  <a:pt x="1413256" y="3557502"/>
                  <a:pt x="1415821" y="3554937"/>
                  <a:pt x="1418386" y="3554937"/>
                </a:cubicBezTo>
                <a:cubicBezTo>
                  <a:pt x="1423515" y="3477991"/>
                  <a:pt x="1377347" y="3429257"/>
                  <a:pt x="1397866" y="3365141"/>
                </a:cubicBezTo>
                <a:cubicBezTo>
                  <a:pt x="1382477" y="3347185"/>
                  <a:pt x="1326049" y="3342051"/>
                  <a:pt x="1313225" y="3339489"/>
                </a:cubicBezTo>
                <a:cubicBezTo>
                  <a:pt x="1277317" y="3231764"/>
                  <a:pt x="1110598" y="3198421"/>
                  <a:pt x="972094" y="3244587"/>
                </a:cubicBezTo>
                <a:cubicBezTo>
                  <a:pt x="990048" y="3185597"/>
                  <a:pt x="1095209" y="3200986"/>
                  <a:pt x="1123423" y="3165076"/>
                </a:cubicBezTo>
                <a:cubicBezTo>
                  <a:pt x="1087514" y="3116343"/>
                  <a:pt x="1033652" y="3157383"/>
                  <a:pt x="987484" y="3144557"/>
                </a:cubicBezTo>
                <a:cubicBezTo>
                  <a:pt x="1008003" y="3124038"/>
                  <a:pt x="1051606" y="3129169"/>
                  <a:pt x="1066995" y="3103520"/>
                </a:cubicBezTo>
                <a:cubicBezTo>
                  <a:pt x="992613" y="3083001"/>
                  <a:pt x="943880" y="3147123"/>
                  <a:pt x="866934" y="3113779"/>
                </a:cubicBezTo>
                <a:cubicBezTo>
                  <a:pt x="851544" y="3090696"/>
                  <a:pt x="820765" y="3085566"/>
                  <a:pt x="787422" y="3083001"/>
                </a:cubicBezTo>
                <a:cubicBezTo>
                  <a:pt x="866934" y="2949626"/>
                  <a:pt x="1020827" y="2872679"/>
                  <a:pt x="1202935" y="2826512"/>
                </a:cubicBezTo>
                <a:cubicBezTo>
                  <a:pt x="1184980" y="2800864"/>
                  <a:pt x="1220889" y="2747000"/>
                  <a:pt x="1249103" y="2726481"/>
                </a:cubicBezTo>
                <a:cubicBezTo>
                  <a:pt x="1249103" y="2711092"/>
                  <a:pt x="1223454" y="2718786"/>
                  <a:pt x="1208064" y="2716221"/>
                </a:cubicBezTo>
                <a:cubicBezTo>
                  <a:pt x="1190110" y="2667488"/>
                  <a:pt x="1197805" y="2577716"/>
                  <a:pt x="1138812" y="2605930"/>
                </a:cubicBezTo>
                <a:cubicBezTo>
                  <a:pt x="1123423" y="2600800"/>
                  <a:pt x="1108034" y="2590540"/>
                  <a:pt x="1108034" y="2575151"/>
                </a:cubicBezTo>
                <a:cubicBezTo>
                  <a:pt x="1105469" y="2572586"/>
                  <a:pt x="1102904" y="2567457"/>
                  <a:pt x="1100339" y="2564892"/>
                </a:cubicBezTo>
                <a:cubicBezTo>
                  <a:pt x="1074690" y="2575151"/>
                  <a:pt x="1082385" y="2598235"/>
                  <a:pt x="1036217" y="2595670"/>
                </a:cubicBezTo>
                <a:cubicBezTo>
                  <a:pt x="1018262" y="2541808"/>
                  <a:pt x="1079820" y="2505899"/>
                  <a:pt x="1082385" y="2449470"/>
                </a:cubicBezTo>
                <a:cubicBezTo>
                  <a:pt x="1087514" y="2431518"/>
                  <a:pt x="1059301" y="2444342"/>
                  <a:pt x="1061865" y="2428952"/>
                </a:cubicBezTo>
                <a:cubicBezTo>
                  <a:pt x="1123423" y="2310968"/>
                  <a:pt x="1190110" y="2203241"/>
                  <a:pt x="1272187" y="2108341"/>
                </a:cubicBezTo>
                <a:cubicBezTo>
                  <a:pt x="1274752" y="2095516"/>
                  <a:pt x="1261927" y="2098082"/>
                  <a:pt x="1267057" y="2082693"/>
                </a:cubicBezTo>
                <a:cubicBezTo>
                  <a:pt x="1290141" y="2057044"/>
                  <a:pt x="1315790" y="2031396"/>
                  <a:pt x="1333744" y="1998051"/>
                </a:cubicBezTo>
                <a:cubicBezTo>
                  <a:pt x="1326049" y="2000616"/>
                  <a:pt x="1315790" y="2000616"/>
                  <a:pt x="1300400" y="2003181"/>
                </a:cubicBezTo>
                <a:cubicBezTo>
                  <a:pt x="1300400" y="1992921"/>
                  <a:pt x="1315790" y="1998051"/>
                  <a:pt x="1310660" y="1982662"/>
                </a:cubicBezTo>
                <a:cubicBezTo>
                  <a:pt x="1290141" y="2018570"/>
                  <a:pt x="1246538" y="2039090"/>
                  <a:pt x="1251668" y="2082693"/>
                </a:cubicBezTo>
                <a:cubicBezTo>
                  <a:pt x="1233713" y="2080128"/>
                  <a:pt x="1231148" y="2059609"/>
                  <a:pt x="1226019" y="2041654"/>
                </a:cubicBezTo>
                <a:cubicBezTo>
                  <a:pt x="1182415" y="2033960"/>
                  <a:pt x="1143942" y="2064738"/>
                  <a:pt x="1115728" y="2087822"/>
                </a:cubicBezTo>
                <a:cubicBezTo>
                  <a:pt x="1100339" y="2074997"/>
                  <a:pt x="1105469" y="2064738"/>
                  <a:pt x="1100339" y="2046783"/>
                </a:cubicBezTo>
                <a:cubicBezTo>
                  <a:pt x="1074690" y="2046783"/>
                  <a:pt x="1069560" y="2067302"/>
                  <a:pt x="1059301" y="2082693"/>
                </a:cubicBezTo>
                <a:cubicBezTo>
                  <a:pt x="1056736" y="2044219"/>
                  <a:pt x="1023392" y="2018570"/>
                  <a:pt x="990048" y="1998051"/>
                </a:cubicBezTo>
                <a:cubicBezTo>
                  <a:pt x="984919" y="1995486"/>
                  <a:pt x="972094" y="2013442"/>
                  <a:pt x="984919" y="2013442"/>
                </a:cubicBezTo>
                <a:cubicBezTo>
                  <a:pt x="982354" y="2018570"/>
                  <a:pt x="959270" y="2008311"/>
                  <a:pt x="949010" y="2018570"/>
                </a:cubicBezTo>
                <a:cubicBezTo>
                  <a:pt x="941315" y="1990357"/>
                  <a:pt x="969529" y="1995486"/>
                  <a:pt x="969529" y="1972402"/>
                </a:cubicBezTo>
                <a:cubicBezTo>
                  <a:pt x="959270" y="1959578"/>
                  <a:pt x="933621" y="1959578"/>
                  <a:pt x="923361" y="1946753"/>
                </a:cubicBezTo>
                <a:cubicBezTo>
                  <a:pt x="923361" y="1921104"/>
                  <a:pt x="933621" y="1921104"/>
                  <a:pt x="933621" y="1905715"/>
                </a:cubicBezTo>
                <a:cubicBezTo>
                  <a:pt x="900277" y="1892891"/>
                  <a:pt x="902842" y="1846722"/>
                  <a:pt x="864369" y="1841593"/>
                </a:cubicBezTo>
                <a:cubicBezTo>
                  <a:pt x="866934" y="1815944"/>
                  <a:pt x="923361" y="1841593"/>
                  <a:pt x="915666" y="1800556"/>
                </a:cubicBezTo>
                <a:cubicBezTo>
                  <a:pt x="902842" y="1785166"/>
                  <a:pt x="874628" y="1790296"/>
                  <a:pt x="856674" y="1780036"/>
                </a:cubicBezTo>
                <a:cubicBezTo>
                  <a:pt x="864369" y="1754387"/>
                  <a:pt x="902842" y="1759517"/>
                  <a:pt x="920796" y="1744128"/>
                </a:cubicBezTo>
                <a:cubicBezTo>
                  <a:pt x="910537" y="1708219"/>
                  <a:pt x="882323" y="1710784"/>
                  <a:pt x="884888" y="1674876"/>
                </a:cubicBezTo>
                <a:cubicBezTo>
                  <a:pt x="890018" y="1638967"/>
                  <a:pt x="928491" y="1638967"/>
                  <a:pt x="954140" y="1615883"/>
                </a:cubicBezTo>
                <a:cubicBezTo>
                  <a:pt x="949010" y="1600494"/>
                  <a:pt x="961835" y="1603059"/>
                  <a:pt x="959270" y="1590234"/>
                </a:cubicBezTo>
                <a:cubicBezTo>
                  <a:pt x="959270" y="1569715"/>
                  <a:pt x="938751" y="1567150"/>
                  <a:pt x="943880" y="1538935"/>
                </a:cubicBezTo>
                <a:cubicBezTo>
                  <a:pt x="974659" y="1541501"/>
                  <a:pt x="982354" y="1518416"/>
                  <a:pt x="995178" y="1497898"/>
                </a:cubicBezTo>
                <a:cubicBezTo>
                  <a:pt x="987484" y="1474813"/>
                  <a:pt x="982354" y="1449164"/>
                  <a:pt x="964400" y="1433775"/>
                </a:cubicBezTo>
                <a:cubicBezTo>
                  <a:pt x="969529" y="1423515"/>
                  <a:pt x="982354" y="1436340"/>
                  <a:pt x="990048" y="1408126"/>
                </a:cubicBezTo>
                <a:cubicBezTo>
                  <a:pt x="972094" y="1390172"/>
                  <a:pt x="941315" y="1382477"/>
                  <a:pt x="920796" y="1367088"/>
                </a:cubicBezTo>
                <a:cubicBezTo>
                  <a:pt x="895147" y="1269622"/>
                  <a:pt x="907972" y="1146507"/>
                  <a:pt x="1010568" y="1167026"/>
                </a:cubicBezTo>
                <a:cubicBezTo>
                  <a:pt x="1051606" y="1174721"/>
                  <a:pt x="1161896" y="1261927"/>
                  <a:pt x="1131118" y="1341439"/>
                </a:cubicBezTo>
                <a:cubicBezTo>
                  <a:pt x="1169591" y="1385042"/>
                  <a:pt x="1220889" y="1438905"/>
                  <a:pt x="1210629" y="1510722"/>
                </a:cubicBezTo>
                <a:cubicBezTo>
                  <a:pt x="1226019" y="1554326"/>
                  <a:pt x="1287576" y="1574845"/>
                  <a:pt x="1290141" y="1610753"/>
                </a:cubicBezTo>
                <a:cubicBezTo>
                  <a:pt x="1369653" y="1577410"/>
                  <a:pt x="1308095" y="1718479"/>
                  <a:pt x="1359393" y="1705654"/>
                </a:cubicBezTo>
                <a:cubicBezTo>
                  <a:pt x="1377347" y="1713349"/>
                  <a:pt x="1379912" y="1738998"/>
                  <a:pt x="1395302" y="1751823"/>
                </a:cubicBezTo>
                <a:cubicBezTo>
                  <a:pt x="1349133" y="1803120"/>
                  <a:pt x="1395302" y="1831334"/>
                  <a:pt x="1423515" y="1862112"/>
                </a:cubicBezTo>
                <a:cubicBezTo>
                  <a:pt x="1469683" y="1795426"/>
                  <a:pt x="1500462" y="1715914"/>
                  <a:pt x="1556890" y="1662051"/>
                </a:cubicBezTo>
                <a:cubicBezTo>
                  <a:pt x="1651791" y="1680005"/>
                  <a:pt x="1656921" y="1787730"/>
                  <a:pt x="1731303" y="1823639"/>
                </a:cubicBezTo>
                <a:cubicBezTo>
                  <a:pt x="1762081" y="1880066"/>
                  <a:pt x="1803119" y="1933929"/>
                  <a:pt x="1795425" y="2013442"/>
                </a:cubicBezTo>
                <a:cubicBezTo>
                  <a:pt x="1744127" y="2085258"/>
                  <a:pt x="1690264" y="2154509"/>
                  <a:pt x="1626142" y="2213500"/>
                </a:cubicBezTo>
                <a:cubicBezTo>
                  <a:pt x="1628708" y="2218631"/>
                  <a:pt x="1633837" y="2226327"/>
                  <a:pt x="1636402" y="2231456"/>
                </a:cubicBezTo>
                <a:cubicBezTo>
                  <a:pt x="1659487" y="2213500"/>
                  <a:pt x="1680005" y="2195544"/>
                  <a:pt x="1705654" y="2180157"/>
                </a:cubicBezTo>
                <a:cubicBezTo>
                  <a:pt x="1703089" y="2162202"/>
                  <a:pt x="1708219" y="2151944"/>
                  <a:pt x="1710783" y="2139120"/>
                </a:cubicBezTo>
                <a:cubicBezTo>
                  <a:pt x="1762081" y="2133992"/>
                  <a:pt x="1792860" y="2159638"/>
                  <a:pt x="1826204" y="2177592"/>
                </a:cubicBezTo>
                <a:cubicBezTo>
                  <a:pt x="1810814" y="2136555"/>
                  <a:pt x="1803119" y="2090386"/>
                  <a:pt x="1800555" y="2046783"/>
                </a:cubicBezTo>
                <a:cubicBezTo>
                  <a:pt x="1800555" y="2039090"/>
                  <a:pt x="1808249" y="2036525"/>
                  <a:pt x="1810814" y="2031396"/>
                </a:cubicBezTo>
                <a:cubicBezTo>
                  <a:pt x="1810814" y="2026267"/>
                  <a:pt x="1805685" y="2026267"/>
                  <a:pt x="1808249" y="2018570"/>
                </a:cubicBezTo>
                <a:cubicBezTo>
                  <a:pt x="1839028" y="1985227"/>
                  <a:pt x="1854417" y="1936494"/>
                  <a:pt x="1882632" y="1898020"/>
                </a:cubicBezTo>
                <a:cubicBezTo>
                  <a:pt x="1862112" y="1905715"/>
                  <a:pt x="1839028" y="1900585"/>
                  <a:pt x="1813379" y="1900585"/>
                </a:cubicBezTo>
                <a:cubicBezTo>
                  <a:pt x="1803119" y="1887761"/>
                  <a:pt x="1803119" y="1885196"/>
                  <a:pt x="1800555" y="1869807"/>
                </a:cubicBezTo>
                <a:cubicBezTo>
                  <a:pt x="1797990" y="1872371"/>
                  <a:pt x="1795425" y="1872371"/>
                  <a:pt x="1790295" y="1872371"/>
                </a:cubicBezTo>
                <a:cubicBezTo>
                  <a:pt x="1797990" y="1864677"/>
                  <a:pt x="1787731" y="1864677"/>
                  <a:pt x="1780036" y="1867242"/>
                </a:cubicBezTo>
                <a:cubicBezTo>
                  <a:pt x="1774906" y="1813380"/>
                  <a:pt x="1741562" y="1785166"/>
                  <a:pt x="1738997" y="1723609"/>
                </a:cubicBezTo>
                <a:cubicBezTo>
                  <a:pt x="1741562" y="1721044"/>
                  <a:pt x="1746693" y="1718479"/>
                  <a:pt x="1749257" y="1715914"/>
                </a:cubicBezTo>
                <a:cubicBezTo>
                  <a:pt x="1746693" y="1708219"/>
                  <a:pt x="1736432" y="1705654"/>
                  <a:pt x="1736432" y="1692830"/>
                </a:cubicBezTo>
                <a:cubicBezTo>
                  <a:pt x="1731303" y="1692830"/>
                  <a:pt x="1731303" y="1687700"/>
                  <a:pt x="1723609" y="1690265"/>
                </a:cubicBezTo>
                <a:cubicBezTo>
                  <a:pt x="1723609" y="1685135"/>
                  <a:pt x="1721043" y="1682570"/>
                  <a:pt x="1721043" y="1680005"/>
                </a:cubicBezTo>
                <a:cubicBezTo>
                  <a:pt x="1672310" y="1667181"/>
                  <a:pt x="1723609" y="1633837"/>
                  <a:pt x="1733868" y="1605624"/>
                </a:cubicBezTo>
                <a:cubicBezTo>
                  <a:pt x="1741562" y="1582540"/>
                  <a:pt x="1726173" y="1562020"/>
                  <a:pt x="1741562" y="1541501"/>
                </a:cubicBezTo>
                <a:cubicBezTo>
                  <a:pt x="1736432" y="1520981"/>
                  <a:pt x="1741562" y="1495333"/>
                  <a:pt x="1733868" y="1482508"/>
                </a:cubicBezTo>
                <a:cubicBezTo>
                  <a:pt x="1792860" y="1359393"/>
                  <a:pt x="1854417" y="1236278"/>
                  <a:pt x="1923670" y="1120858"/>
                </a:cubicBezTo>
                <a:cubicBezTo>
                  <a:pt x="1923670" y="1115728"/>
                  <a:pt x="1923670" y="1110598"/>
                  <a:pt x="1923670" y="1105469"/>
                </a:cubicBezTo>
                <a:cubicBezTo>
                  <a:pt x="1946754" y="1087513"/>
                  <a:pt x="1946754" y="1049041"/>
                  <a:pt x="1987794" y="1043911"/>
                </a:cubicBezTo>
                <a:cubicBezTo>
                  <a:pt x="2005747" y="1020828"/>
                  <a:pt x="2028831" y="1010568"/>
                  <a:pt x="2026266" y="972095"/>
                </a:cubicBezTo>
                <a:cubicBezTo>
                  <a:pt x="2036526" y="1000308"/>
                  <a:pt x="2013442" y="1038781"/>
                  <a:pt x="2005747" y="1066995"/>
                </a:cubicBezTo>
                <a:cubicBezTo>
                  <a:pt x="2018572" y="1049041"/>
                  <a:pt x="2026266" y="1031087"/>
                  <a:pt x="2041657" y="1018262"/>
                </a:cubicBezTo>
                <a:cubicBezTo>
                  <a:pt x="2049350" y="1028522"/>
                  <a:pt x="2036526" y="1043911"/>
                  <a:pt x="2031396" y="1051606"/>
                </a:cubicBezTo>
                <a:cubicBezTo>
                  <a:pt x="2033961" y="1059300"/>
                  <a:pt x="2033961" y="1046476"/>
                  <a:pt x="2041657" y="1049041"/>
                </a:cubicBezTo>
                <a:cubicBezTo>
                  <a:pt x="2036526" y="1061865"/>
                  <a:pt x="2028831" y="1069559"/>
                  <a:pt x="2026266" y="1082384"/>
                </a:cubicBezTo>
                <a:cubicBezTo>
                  <a:pt x="2046785" y="1059300"/>
                  <a:pt x="2051916" y="1033652"/>
                  <a:pt x="2072434" y="1013132"/>
                </a:cubicBezTo>
                <a:cubicBezTo>
                  <a:pt x="2072434" y="1002874"/>
                  <a:pt x="2074999" y="992614"/>
                  <a:pt x="2087823" y="990049"/>
                </a:cubicBezTo>
                <a:cubicBezTo>
                  <a:pt x="2087823" y="1000308"/>
                  <a:pt x="2087823" y="1008003"/>
                  <a:pt x="2085258" y="1015697"/>
                </a:cubicBezTo>
                <a:cubicBezTo>
                  <a:pt x="2092953" y="1018262"/>
                  <a:pt x="2100647" y="995179"/>
                  <a:pt x="2103212" y="1015697"/>
                </a:cubicBezTo>
                <a:cubicBezTo>
                  <a:pt x="2133991" y="1002874"/>
                  <a:pt x="2149380" y="1000308"/>
                  <a:pt x="2159640" y="964399"/>
                </a:cubicBezTo>
                <a:cubicBezTo>
                  <a:pt x="2167335" y="966964"/>
                  <a:pt x="2159640" y="977225"/>
                  <a:pt x="2159640" y="982355"/>
                </a:cubicBezTo>
                <a:cubicBezTo>
                  <a:pt x="2177594" y="969530"/>
                  <a:pt x="2180160" y="931055"/>
                  <a:pt x="2210939" y="936185"/>
                </a:cubicBezTo>
                <a:cubicBezTo>
                  <a:pt x="2218632" y="959270"/>
                  <a:pt x="2208373" y="972095"/>
                  <a:pt x="2198113" y="992614"/>
                </a:cubicBezTo>
                <a:cubicBezTo>
                  <a:pt x="2210939" y="984920"/>
                  <a:pt x="2216067" y="966964"/>
                  <a:pt x="2221198" y="949009"/>
                </a:cubicBezTo>
                <a:cubicBezTo>
                  <a:pt x="2231457" y="959270"/>
                  <a:pt x="2218632" y="984920"/>
                  <a:pt x="2216067" y="1000308"/>
                </a:cubicBezTo>
                <a:cubicBezTo>
                  <a:pt x="2223762" y="987483"/>
                  <a:pt x="2234022" y="972095"/>
                  <a:pt x="2244281" y="954139"/>
                </a:cubicBezTo>
                <a:cubicBezTo>
                  <a:pt x="2251977" y="943879"/>
                  <a:pt x="2257106" y="931055"/>
                  <a:pt x="2262235" y="920795"/>
                </a:cubicBezTo>
                <a:cubicBezTo>
                  <a:pt x="2282755" y="907971"/>
                  <a:pt x="2295579" y="887452"/>
                  <a:pt x="2308404" y="866932"/>
                </a:cubicBezTo>
                <a:cubicBezTo>
                  <a:pt x="2318663" y="874627"/>
                  <a:pt x="2326358" y="859238"/>
                  <a:pt x="2326358" y="846413"/>
                </a:cubicBezTo>
                <a:cubicBezTo>
                  <a:pt x="2334053" y="846413"/>
                  <a:pt x="2331488" y="856673"/>
                  <a:pt x="2339182" y="856673"/>
                </a:cubicBezTo>
                <a:cubicBezTo>
                  <a:pt x="2339182" y="848978"/>
                  <a:pt x="2334053" y="848978"/>
                  <a:pt x="2334053" y="841284"/>
                </a:cubicBezTo>
                <a:cubicBezTo>
                  <a:pt x="2346877" y="843848"/>
                  <a:pt x="2346877" y="846413"/>
                  <a:pt x="2344312" y="856673"/>
                </a:cubicBezTo>
                <a:cubicBezTo>
                  <a:pt x="2359701" y="869497"/>
                  <a:pt x="2377657" y="874627"/>
                  <a:pt x="2390482" y="887452"/>
                </a:cubicBezTo>
                <a:cubicBezTo>
                  <a:pt x="2393046" y="882322"/>
                  <a:pt x="2385351" y="866932"/>
                  <a:pt x="2377657" y="872062"/>
                </a:cubicBezTo>
                <a:cubicBezTo>
                  <a:pt x="2377657" y="866932"/>
                  <a:pt x="2382787" y="866932"/>
                  <a:pt x="2380221" y="859238"/>
                </a:cubicBezTo>
                <a:cubicBezTo>
                  <a:pt x="2372526" y="859238"/>
                  <a:pt x="2375091" y="872062"/>
                  <a:pt x="2364831" y="869497"/>
                </a:cubicBezTo>
                <a:cubicBezTo>
                  <a:pt x="2364831" y="861803"/>
                  <a:pt x="2372526" y="861803"/>
                  <a:pt x="2372526" y="851543"/>
                </a:cubicBezTo>
                <a:cubicBezTo>
                  <a:pt x="2369962" y="851543"/>
                  <a:pt x="2367396" y="856673"/>
                  <a:pt x="2367396" y="861803"/>
                </a:cubicBezTo>
                <a:cubicBezTo>
                  <a:pt x="2357137" y="859238"/>
                  <a:pt x="2367396" y="848978"/>
                  <a:pt x="2375091" y="848978"/>
                </a:cubicBezTo>
                <a:cubicBezTo>
                  <a:pt x="2364831" y="841284"/>
                  <a:pt x="2372526" y="836154"/>
                  <a:pt x="2372526" y="823329"/>
                </a:cubicBezTo>
                <a:cubicBezTo>
                  <a:pt x="2357137" y="825894"/>
                  <a:pt x="2364831" y="843848"/>
                  <a:pt x="2362266" y="854108"/>
                </a:cubicBezTo>
                <a:cubicBezTo>
                  <a:pt x="2346877" y="848978"/>
                  <a:pt x="2359701" y="831025"/>
                  <a:pt x="2344312" y="823329"/>
                </a:cubicBezTo>
                <a:cubicBezTo>
                  <a:pt x="2346877" y="815635"/>
                  <a:pt x="2349442" y="825894"/>
                  <a:pt x="2354572" y="823329"/>
                </a:cubicBezTo>
                <a:cubicBezTo>
                  <a:pt x="2344312" y="807940"/>
                  <a:pt x="2362266" y="787421"/>
                  <a:pt x="2372526" y="777161"/>
                </a:cubicBezTo>
                <a:cubicBezTo>
                  <a:pt x="2377657" y="774597"/>
                  <a:pt x="2375091" y="782292"/>
                  <a:pt x="2380221" y="782292"/>
                </a:cubicBezTo>
                <a:cubicBezTo>
                  <a:pt x="2387916" y="782292"/>
                  <a:pt x="2377657" y="777161"/>
                  <a:pt x="2380221" y="772031"/>
                </a:cubicBezTo>
                <a:cubicBezTo>
                  <a:pt x="2393046" y="774597"/>
                  <a:pt x="2390482" y="754078"/>
                  <a:pt x="2395611" y="746384"/>
                </a:cubicBezTo>
                <a:cubicBezTo>
                  <a:pt x="2395611" y="746384"/>
                  <a:pt x="2400741" y="748947"/>
                  <a:pt x="2400741" y="748947"/>
                </a:cubicBezTo>
                <a:cubicBezTo>
                  <a:pt x="2395611" y="751513"/>
                  <a:pt x="2411000" y="730994"/>
                  <a:pt x="2408435" y="728428"/>
                </a:cubicBezTo>
                <a:cubicBezTo>
                  <a:pt x="2421261" y="730994"/>
                  <a:pt x="2418695" y="707909"/>
                  <a:pt x="2428954" y="713040"/>
                </a:cubicBezTo>
                <a:cubicBezTo>
                  <a:pt x="2421261" y="707909"/>
                  <a:pt x="2434084" y="697651"/>
                  <a:pt x="2428954" y="695086"/>
                </a:cubicBezTo>
                <a:cubicBezTo>
                  <a:pt x="2431520" y="692521"/>
                  <a:pt x="2441779" y="684826"/>
                  <a:pt x="2446909" y="689956"/>
                </a:cubicBezTo>
                <a:cubicBezTo>
                  <a:pt x="2444345" y="682261"/>
                  <a:pt x="2441779" y="677131"/>
                  <a:pt x="2454604" y="679696"/>
                </a:cubicBezTo>
                <a:cubicBezTo>
                  <a:pt x="2449474" y="674567"/>
                  <a:pt x="2441779" y="674567"/>
                  <a:pt x="2444345" y="661742"/>
                </a:cubicBezTo>
                <a:cubicBezTo>
                  <a:pt x="2449474" y="659177"/>
                  <a:pt x="2449474" y="664307"/>
                  <a:pt x="2449474" y="669437"/>
                </a:cubicBezTo>
                <a:cubicBezTo>
                  <a:pt x="2452039" y="648918"/>
                  <a:pt x="2467428" y="630963"/>
                  <a:pt x="2480252" y="615574"/>
                </a:cubicBezTo>
                <a:cubicBezTo>
                  <a:pt x="2508466" y="630963"/>
                  <a:pt x="2464863" y="648918"/>
                  <a:pt x="2477687" y="674567"/>
                </a:cubicBezTo>
                <a:cubicBezTo>
                  <a:pt x="2469993" y="674567"/>
                  <a:pt x="2475124" y="661742"/>
                  <a:pt x="2462298" y="666872"/>
                </a:cubicBezTo>
                <a:cubicBezTo>
                  <a:pt x="2459733" y="674567"/>
                  <a:pt x="2472558" y="669437"/>
                  <a:pt x="2467428" y="679696"/>
                </a:cubicBezTo>
                <a:cubicBezTo>
                  <a:pt x="2464863" y="682261"/>
                  <a:pt x="2457168" y="687391"/>
                  <a:pt x="2452039" y="682261"/>
                </a:cubicBezTo>
                <a:cubicBezTo>
                  <a:pt x="2459733" y="705345"/>
                  <a:pt x="2421261" y="715604"/>
                  <a:pt x="2428954" y="738689"/>
                </a:cubicBezTo>
                <a:cubicBezTo>
                  <a:pt x="2418695" y="741254"/>
                  <a:pt x="2418695" y="769468"/>
                  <a:pt x="2403306" y="761773"/>
                </a:cubicBezTo>
                <a:cubicBezTo>
                  <a:pt x="2400741" y="769468"/>
                  <a:pt x="2405870" y="787421"/>
                  <a:pt x="2390482" y="784856"/>
                </a:cubicBezTo>
                <a:cubicBezTo>
                  <a:pt x="2382787" y="800245"/>
                  <a:pt x="2405870" y="825894"/>
                  <a:pt x="2387916" y="836154"/>
                </a:cubicBezTo>
                <a:cubicBezTo>
                  <a:pt x="2387916" y="841284"/>
                  <a:pt x="2395611" y="831025"/>
                  <a:pt x="2398176" y="838720"/>
                </a:cubicBezTo>
                <a:cubicBezTo>
                  <a:pt x="2398176" y="851543"/>
                  <a:pt x="2395611" y="848978"/>
                  <a:pt x="2390482" y="859238"/>
                </a:cubicBezTo>
                <a:cubicBezTo>
                  <a:pt x="2398176" y="861803"/>
                  <a:pt x="2395611" y="856673"/>
                  <a:pt x="2405870" y="856673"/>
                </a:cubicBezTo>
                <a:cubicBezTo>
                  <a:pt x="2411000" y="861803"/>
                  <a:pt x="2400741" y="872062"/>
                  <a:pt x="2393046" y="874627"/>
                </a:cubicBezTo>
                <a:cubicBezTo>
                  <a:pt x="2403306" y="890017"/>
                  <a:pt x="2403306" y="913101"/>
                  <a:pt x="2413565" y="928490"/>
                </a:cubicBezTo>
                <a:cubicBezTo>
                  <a:pt x="2421261" y="920795"/>
                  <a:pt x="2428954" y="931055"/>
                  <a:pt x="2423825" y="918230"/>
                </a:cubicBezTo>
                <a:cubicBezTo>
                  <a:pt x="2431520" y="920795"/>
                  <a:pt x="2439214" y="920795"/>
                  <a:pt x="2449474" y="918230"/>
                </a:cubicBezTo>
                <a:cubicBezTo>
                  <a:pt x="2464863" y="941314"/>
                  <a:pt x="2485383" y="966964"/>
                  <a:pt x="2498207" y="982355"/>
                </a:cubicBezTo>
                <a:cubicBezTo>
                  <a:pt x="2495642" y="990049"/>
                  <a:pt x="2493077" y="1002874"/>
                  <a:pt x="2503336" y="1005439"/>
                </a:cubicBezTo>
                <a:cubicBezTo>
                  <a:pt x="2495642" y="1043911"/>
                  <a:pt x="2487947" y="1066995"/>
                  <a:pt x="2472558" y="1108033"/>
                </a:cubicBezTo>
                <a:cubicBezTo>
                  <a:pt x="2441779" y="1108033"/>
                  <a:pt x="2452039" y="1143942"/>
                  <a:pt x="2434084" y="1167026"/>
                </a:cubicBezTo>
                <a:cubicBezTo>
                  <a:pt x="2421261" y="1164461"/>
                  <a:pt x="2413565" y="1167026"/>
                  <a:pt x="2408435" y="1172156"/>
                </a:cubicBezTo>
                <a:lnTo>
                  <a:pt x="2409792" y="1174483"/>
                </a:lnTo>
                <a:lnTo>
                  <a:pt x="2397856" y="1197484"/>
                </a:lnTo>
                <a:cubicBezTo>
                  <a:pt x="2394971" y="1207423"/>
                  <a:pt x="2393046" y="1218324"/>
                  <a:pt x="2390482" y="1228583"/>
                </a:cubicBezTo>
                <a:cubicBezTo>
                  <a:pt x="2380221" y="1231148"/>
                  <a:pt x="2382787" y="1231148"/>
                  <a:pt x="2372526" y="1233713"/>
                </a:cubicBezTo>
                <a:cubicBezTo>
                  <a:pt x="2372526" y="1249103"/>
                  <a:pt x="2377657" y="1264492"/>
                  <a:pt x="2385351" y="1279881"/>
                </a:cubicBezTo>
                <a:cubicBezTo>
                  <a:pt x="2382787" y="1341439"/>
                  <a:pt x="2334053" y="1379912"/>
                  <a:pt x="2321228" y="1428645"/>
                </a:cubicBezTo>
                <a:cubicBezTo>
                  <a:pt x="2321228" y="1428645"/>
                  <a:pt x="2316099" y="1428645"/>
                  <a:pt x="2316099" y="1428645"/>
                </a:cubicBezTo>
                <a:cubicBezTo>
                  <a:pt x="2305840" y="1467118"/>
                  <a:pt x="2323793" y="1503028"/>
                  <a:pt x="2310968" y="1546631"/>
                </a:cubicBezTo>
                <a:cubicBezTo>
                  <a:pt x="2293014" y="1597929"/>
                  <a:pt x="2272495" y="1646662"/>
                  <a:pt x="2239151" y="1685135"/>
                </a:cubicBezTo>
                <a:cubicBezTo>
                  <a:pt x="2239151" y="1690265"/>
                  <a:pt x="2241716" y="1690265"/>
                  <a:pt x="2241716" y="1695395"/>
                </a:cubicBezTo>
                <a:cubicBezTo>
                  <a:pt x="2239151" y="1695395"/>
                  <a:pt x="2239151" y="1692830"/>
                  <a:pt x="2236586" y="1692830"/>
                </a:cubicBezTo>
                <a:cubicBezTo>
                  <a:pt x="2218632" y="1710784"/>
                  <a:pt x="2216067" y="1738998"/>
                  <a:pt x="2200678" y="1756952"/>
                </a:cubicBezTo>
                <a:cubicBezTo>
                  <a:pt x="2205808" y="1762082"/>
                  <a:pt x="2205808" y="1769777"/>
                  <a:pt x="2205808" y="1777471"/>
                </a:cubicBezTo>
                <a:cubicBezTo>
                  <a:pt x="2200678" y="1797991"/>
                  <a:pt x="2195548" y="1815944"/>
                  <a:pt x="2187853" y="1831334"/>
                </a:cubicBezTo>
                <a:lnTo>
                  <a:pt x="2188692" y="1832222"/>
                </a:lnTo>
                <a:lnTo>
                  <a:pt x="2160923" y="1887761"/>
                </a:lnTo>
                <a:cubicBezTo>
                  <a:pt x="2150663" y="1906998"/>
                  <a:pt x="2140403" y="1926234"/>
                  <a:pt x="2131426" y="1946753"/>
                </a:cubicBezTo>
                <a:cubicBezTo>
                  <a:pt x="2118601" y="1972402"/>
                  <a:pt x="2092953" y="2005745"/>
                  <a:pt x="2085258" y="2033960"/>
                </a:cubicBezTo>
                <a:cubicBezTo>
                  <a:pt x="2080128" y="2049349"/>
                  <a:pt x="2087823" y="2064738"/>
                  <a:pt x="2085258" y="2080128"/>
                </a:cubicBezTo>
                <a:cubicBezTo>
                  <a:pt x="2085258" y="2087822"/>
                  <a:pt x="2074999" y="2095516"/>
                  <a:pt x="2072434" y="2105776"/>
                </a:cubicBezTo>
                <a:cubicBezTo>
                  <a:pt x="2116038" y="2167332"/>
                  <a:pt x="2136556" y="2251977"/>
                  <a:pt x="2139121" y="2328922"/>
                </a:cubicBezTo>
                <a:cubicBezTo>
                  <a:pt x="2182724" y="2380220"/>
                  <a:pt x="2210939" y="2513594"/>
                  <a:pt x="2149380" y="2570021"/>
                </a:cubicBezTo>
                <a:cubicBezTo>
                  <a:pt x="2149380" y="2570021"/>
                  <a:pt x="2149380" y="2572586"/>
                  <a:pt x="2149380" y="2575151"/>
                </a:cubicBezTo>
                <a:cubicBezTo>
                  <a:pt x="2154510" y="2575151"/>
                  <a:pt x="2157076" y="2575151"/>
                  <a:pt x="2162205" y="2575151"/>
                </a:cubicBezTo>
                <a:cubicBezTo>
                  <a:pt x="2159640" y="2577716"/>
                  <a:pt x="2154510" y="2582846"/>
                  <a:pt x="2149380" y="2585411"/>
                </a:cubicBezTo>
                <a:cubicBezTo>
                  <a:pt x="2146815" y="2605930"/>
                  <a:pt x="2141686" y="2621320"/>
                  <a:pt x="2133991" y="2634144"/>
                </a:cubicBezTo>
                <a:cubicBezTo>
                  <a:pt x="2141686" y="2634144"/>
                  <a:pt x="2149380" y="2631580"/>
                  <a:pt x="2162205" y="2634144"/>
                </a:cubicBezTo>
                <a:cubicBezTo>
                  <a:pt x="2169899" y="2626449"/>
                  <a:pt x="2177594" y="2616189"/>
                  <a:pt x="2177594" y="2598235"/>
                </a:cubicBezTo>
                <a:cubicBezTo>
                  <a:pt x="2195548" y="2585411"/>
                  <a:pt x="2208373" y="2598235"/>
                  <a:pt x="2223762" y="2582846"/>
                </a:cubicBezTo>
                <a:cubicBezTo>
                  <a:pt x="2226327" y="2544372"/>
                  <a:pt x="2205808" y="2531548"/>
                  <a:pt x="2198113" y="2503334"/>
                </a:cubicBezTo>
                <a:cubicBezTo>
                  <a:pt x="2205808" y="2487945"/>
                  <a:pt x="2221198" y="2493074"/>
                  <a:pt x="2228892" y="2503334"/>
                </a:cubicBezTo>
                <a:cubicBezTo>
                  <a:pt x="2236586" y="2495638"/>
                  <a:pt x="2234022" y="2477685"/>
                  <a:pt x="2234022" y="2462296"/>
                </a:cubicBezTo>
                <a:cubicBezTo>
                  <a:pt x="2254541" y="2459731"/>
                  <a:pt x="2254541" y="2436647"/>
                  <a:pt x="2280190" y="2436647"/>
                </a:cubicBezTo>
                <a:cubicBezTo>
                  <a:pt x="2285320" y="2408433"/>
                  <a:pt x="2275061" y="2393045"/>
                  <a:pt x="2254541" y="2390479"/>
                </a:cubicBezTo>
                <a:cubicBezTo>
                  <a:pt x="2251977" y="2369962"/>
                  <a:pt x="2267365" y="2369962"/>
                  <a:pt x="2269930" y="2354569"/>
                </a:cubicBezTo>
                <a:cubicBezTo>
                  <a:pt x="2267365" y="2328922"/>
                  <a:pt x="2216067" y="2372525"/>
                  <a:pt x="2223762" y="2328922"/>
                </a:cubicBezTo>
                <a:cubicBezTo>
                  <a:pt x="2290449" y="2344310"/>
                  <a:pt x="2257106" y="2264801"/>
                  <a:pt x="2259671" y="2234021"/>
                </a:cubicBezTo>
                <a:cubicBezTo>
                  <a:pt x="2287884" y="2239152"/>
                  <a:pt x="2295579" y="2213500"/>
                  <a:pt x="2305840" y="2187851"/>
                </a:cubicBezTo>
                <a:cubicBezTo>
                  <a:pt x="2305840" y="2169897"/>
                  <a:pt x="2285320" y="2169897"/>
                  <a:pt x="2285320" y="2146814"/>
                </a:cubicBezTo>
                <a:cubicBezTo>
                  <a:pt x="2308404" y="2167332"/>
                  <a:pt x="2321228" y="2146814"/>
                  <a:pt x="2331488" y="2126297"/>
                </a:cubicBezTo>
                <a:cubicBezTo>
                  <a:pt x="2352007" y="2131425"/>
                  <a:pt x="2349442" y="2126297"/>
                  <a:pt x="2375091" y="2121164"/>
                </a:cubicBezTo>
                <a:cubicBezTo>
                  <a:pt x="2364831" y="2103211"/>
                  <a:pt x="2359701" y="2077563"/>
                  <a:pt x="2362266" y="2049349"/>
                </a:cubicBezTo>
                <a:lnTo>
                  <a:pt x="2357578" y="2042104"/>
                </a:lnTo>
                <a:lnTo>
                  <a:pt x="2369962" y="1982662"/>
                </a:lnTo>
                <a:cubicBezTo>
                  <a:pt x="2372526" y="1969837"/>
                  <a:pt x="2372526" y="1954448"/>
                  <a:pt x="2372526" y="1936494"/>
                </a:cubicBezTo>
                <a:cubicBezTo>
                  <a:pt x="2382787" y="1926234"/>
                  <a:pt x="2393046" y="1918540"/>
                  <a:pt x="2400741" y="1915975"/>
                </a:cubicBezTo>
                <a:cubicBezTo>
                  <a:pt x="2405870" y="1905715"/>
                  <a:pt x="2413565" y="1895455"/>
                  <a:pt x="2421261" y="1887761"/>
                </a:cubicBezTo>
                <a:cubicBezTo>
                  <a:pt x="2441779" y="1864677"/>
                  <a:pt x="2464863" y="1849289"/>
                  <a:pt x="2485383" y="1841593"/>
                </a:cubicBezTo>
                <a:cubicBezTo>
                  <a:pt x="2495642" y="1821075"/>
                  <a:pt x="2511031" y="1805684"/>
                  <a:pt x="2523856" y="1787730"/>
                </a:cubicBezTo>
                <a:cubicBezTo>
                  <a:pt x="2554634" y="1818510"/>
                  <a:pt x="2567459" y="1782601"/>
                  <a:pt x="2582848" y="1756952"/>
                </a:cubicBezTo>
                <a:cubicBezTo>
                  <a:pt x="2598237" y="1754387"/>
                  <a:pt x="2595673" y="1769777"/>
                  <a:pt x="2608497" y="1772342"/>
                </a:cubicBezTo>
                <a:cubicBezTo>
                  <a:pt x="2626451" y="1774907"/>
                  <a:pt x="2626451" y="1746693"/>
                  <a:pt x="2644406" y="1762082"/>
                </a:cubicBezTo>
                <a:cubicBezTo>
                  <a:pt x="2631581" y="1741563"/>
                  <a:pt x="2631581" y="1715914"/>
                  <a:pt x="2644406" y="1700525"/>
                </a:cubicBezTo>
                <a:cubicBezTo>
                  <a:pt x="2631581" y="1664616"/>
                  <a:pt x="2616192" y="1631273"/>
                  <a:pt x="2603367" y="1595364"/>
                </a:cubicBezTo>
                <a:cubicBezTo>
                  <a:pt x="2576436" y="1527394"/>
                  <a:pt x="2548863" y="1459424"/>
                  <a:pt x="2520008" y="1393698"/>
                </a:cubicBezTo>
                <a:lnTo>
                  <a:pt x="2477854" y="1306569"/>
                </a:lnTo>
                <a:lnTo>
                  <a:pt x="2519688" y="1390813"/>
                </a:lnTo>
                <a:cubicBezTo>
                  <a:pt x="2548863" y="1456218"/>
                  <a:pt x="2576436" y="1523547"/>
                  <a:pt x="2603367" y="1590234"/>
                </a:cubicBezTo>
                <a:cubicBezTo>
                  <a:pt x="2618757" y="1626143"/>
                  <a:pt x="2631581" y="1662051"/>
                  <a:pt x="2646970" y="1695395"/>
                </a:cubicBezTo>
                <a:cubicBezTo>
                  <a:pt x="2657230" y="1685135"/>
                  <a:pt x="2675185" y="1682570"/>
                  <a:pt x="2693139" y="1690265"/>
                </a:cubicBezTo>
                <a:cubicBezTo>
                  <a:pt x="2698269" y="1682570"/>
                  <a:pt x="2690574" y="1646662"/>
                  <a:pt x="2688009" y="1631273"/>
                </a:cubicBezTo>
                <a:cubicBezTo>
                  <a:pt x="2703398" y="1631273"/>
                  <a:pt x="2721352" y="1633837"/>
                  <a:pt x="2718787" y="1615883"/>
                </a:cubicBezTo>
                <a:cubicBezTo>
                  <a:pt x="2744436" y="1631273"/>
                  <a:pt x="2770086" y="1618448"/>
                  <a:pt x="2793170" y="1626143"/>
                </a:cubicBezTo>
                <a:cubicBezTo>
                  <a:pt x="2782911" y="1654357"/>
                  <a:pt x="2782911" y="1680005"/>
                  <a:pt x="2793170" y="1710784"/>
                </a:cubicBezTo>
                <a:cubicBezTo>
                  <a:pt x="2795734" y="1708219"/>
                  <a:pt x="2798299" y="1708219"/>
                  <a:pt x="2800864" y="1708219"/>
                </a:cubicBezTo>
                <a:cubicBezTo>
                  <a:pt x="2800864" y="1705654"/>
                  <a:pt x="2800864" y="1705654"/>
                  <a:pt x="2800864" y="1705654"/>
                </a:cubicBezTo>
                <a:cubicBezTo>
                  <a:pt x="2800864" y="1659486"/>
                  <a:pt x="2805994" y="1610753"/>
                  <a:pt x="2813688" y="1564585"/>
                </a:cubicBezTo>
                <a:cubicBezTo>
                  <a:pt x="2829078" y="1472248"/>
                  <a:pt x="2844467" y="1379912"/>
                  <a:pt x="2839337" y="1292706"/>
                </a:cubicBezTo>
                <a:cubicBezTo>
                  <a:pt x="2839337" y="1251667"/>
                  <a:pt x="2836773" y="1213194"/>
                  <a:pt x="2831643" y="1174721"/>
                </a:cubicBezTo>
                <a:cubicBezTo>
                  <a:pt x="2818818" y="1138812"/>
                  <a:pt x="2805994" y="1102904"/>
                  <a:pt x="2793170" y="1069559"/>
                </a:cubicBezTo>
                <a:cubicBezTo>
                  <a:pt x="2767520" y="1005439"/>
                  <a:pt x="2747001" y="936185"/>
                  <a:pt x="2723917" y="869497"/>
                </a:cubicBezTo>
                <a:cubicBezTo>
                  <a:pt x="2680314" y="733559"/>
                  <a:pt x="2634147" y="600185"/>
                  <a:pt x="2567459" y="497589"/>
                </a:cubicBezTo>
                <a:cubicBezTo>
                  <a:pt x="2636711" y="597620"/>
                  <a:pt x="2685444" y="733559"/>
                  <a:pt x="2729048" y="866932"/>
                </a:cubicBezTo>
                <a:cubicBezTo>
                  <a:pt x="2752131" y="936185"/>
                  <a:pt x="2772650" y="1002874"/>
                  <a:pt x="2798299" y="1066995"/>
                </a:cubicBezTo>
                <a:cubicBezTo>
                  <a:pt x="2808559" y="1095209"/>
                  <a:pt x="2818818" y="1120858"/>
                  <a:pt x="2829078" y="1149072"/>
                </a:cubicBezTo>
                <a:cubicBezTo>
                  <a:pt x="2823949" y="1113163"/>
                  <a:pt x="2818818" y="1077255"/>
                  <a:pt x="2813688" y="1041346"/>
                </a:cubicBezTo>
                <a:cubicBezTo>
                  <a:pt x="2808559" y="1005439"/>
                  <a:pt x="2800864" y="966964"/>
                  <a:pt x="2795734" y="928490"/>
                </a:cubicBezTo>
                <a:cubicBezTo>
                  <a:pt x="2793170" y="925925"/>
                  <a:pt x="2793170" y="925925"/>
                  <a:pt x="2793170" y="923360"/>
                </a:cubicBezTo>
                <a:cubicBezTo>
                  <a:pt x="2772650" y="866932"/>
                  <a:pt x="2762391" y="805375"/>
                  <a:pt x="2754696" y="738689"/>
                </a:cubicBezTo>
                <a:cubicBezTo>
                  <a:pt x="2752131" y="728428"/>
                  <a:pt x="2747001" y="720735"/>
                  <a:pt x="2744436" y="710475"/>
                </a:cubicBezTo>
                <a:cubicBezTo>
                  <a:pt x="2747001" y="741254"/>
                  <a:pt x="2741872" y="777161"/>
                  <a:pt x="2713658" y="782292"/>
                </a:cubicBezTo>
                <a:cubicBezTo>
                  <a:pt x="2718787" y="751513"/>
                  <a:pt x="2721352" y="718170"/>
                  <a:pt x="2721352" y="684826"/>
                </a:cubicBezTo>
                <a:cubicBezTo>
                  <a:pt x="2731612" y="689956"/>
                  <a:pt x="2731612" y="679696"/>
                  <a:pt x="2726482" y="669437"/>
                </a:cubicBezTo>
                <a:cubicBezTo>
                  <a:pt x="2729048" y="669437"/>
                  <a:pt x="2729048" y="669437"/>
                  <a:pt x="2729048" y="669437"/>
                </a:cubicBezTo>
                <a:cubicBezTo>
                  <a:pt x="2718787" y="646353"/>
                  <a:pt x="2705963" y="623269"/>
                  <a:pt x="2695703" y="600185"/>
                </a:cubicBezTo>
                <a:cubicBezTo>
                  <a:pt x="2680314" y="571971"/>
                  <a:pt x="2662360" y="541192"/>
                  <a:pt x="2646970" y="512978"/>
                </a:cubicBezTo>
                <a:cubicBezTo>
                  <a:pt x="2595673" y="428337"/>
                  <a:pt x="2544375" y="346260"/>
                  <a:pt x="2505901" y="243665"/>
                </a:cubicBezTo>
                <a:cubicBezTo>
                  <a:pt x="2549505" y="351390"/>
                  <a:pt x="2608497" y="436032"/>
                  <a:pt x="2662360" y="528368"/>
                </a:cubicBezTo>
                <a:lnTo>
                  <a:pt x="2685069" y="552064"/>
                </a:lnTo>
                <a:lnTo>
                  <a:pt x="2703398" y="584795"/>
                </a:lnTo>
                <a:cubicBezTo>
                  <a:pt x="2716223" y="607879"/>
                  <a:pt x="2729048" y="630963"/>
                  <a:pt x="2739307" y="656612"/>
                </a:cubicBezTo>
                <a:cubicBezTo>
                  <a:pt x="2741872" y="656612"/>
                  <a:pt x="2741872" y="656612"/>
                  <a:pt x="2741872" y="654047"/>
                </a:cubicBezTo>
                <a:cubicBezTo>
                  <a:pt x="2741872" y="656612"/>
                  <a:pt x="2744436" y="661742"/>
                  <a:pt x="2744436" y="669437"/>
                </a:cubicBezTo>
                <a:cubicBezTo>
                  <a:pt x="2749566" y="679696"/>
                  <a:pt x="2752131" y="687391"/>
                  <a:pt x="2754696" y="697651"/>
                </a:cubicBezTo>
                <a:lnTo>
                  <a:pt x="2752724" y="640472"/>
                </a:lnTo>
                <a:lnTo>
                  <a:pt x="2755847" y="645660"/>
                </a:lnTo>
                <a:lnTo>
                  <a:pt x="2759827" y="705345"/>
                </a:lnTo>
                <a:cubicBezTo>
                  <a:pt x="2767520" y="730994"/>
                  <a:pt x="2777780" y="759208"/>
                  <a:pt x="2785475" y="787421"/>
                </a:cubicBezTo>
                <a:cubicBezTo>
                  <a:pt x="2795734" y="825894"/>
                  <a:pt x="2800864" y="866932"/>
                  <a:pt x="2808559" y="907971"/>
                </a:cubicBezTo>
                <a:cubicBezTo>
                  <a:pt x="2811124" y="923360"/>
                  <a:pt x="2813688" y="941314"/>
                  <a:pt x="2816253" y="956706"/>
                </a:cubicBezTo>
                <a:cubicBezTo>
                  <a:pt x="2839337" y="1008003"/>
                  <a:pt x="2867551" y="1049041"/>
                  <a:pt x="2900895" y="1084949"/>
                </a:cubicBezTo>
                <a:lnTo>
                  <a:pt x="2913207" y="1095209"/>
                </a:lnTo>
                <a:lnTo>
                  <a:pt x="2915643" y="1107391"/>
                </a:lnTo>
                <a:lnTo>
                  <a:pt x="2898330" y="1090079"/>
                </a:lnTo>
                <a:cubicBezTo>
                  <a:pt x="2867551" y="1059300"/>
                  <a:pt x="2841902" y="1018262"/>
                  <a:pt x="2818818" y="972095"/>
                </a:cubicBezTo>
                <a:cubicBezTo>
                  <a:pt x="2823949" y="990049"/>
                  <a:pt x="2826513" y="1008003"/>
                  <a:pt x="2829078" y="1025957"/>
                </a:cubicBezTo>
                <a:cubicBezTo>
                  <a:pt x="2839337" y="1084949"/>
                  <a:pt x="2847032" y="1143942"/>
                  <a:pt x="2852162" y="1202934"/>
                </a:cubicBezTo>
                <a:cubicBezTo>
                  <a:pt x="2857292" y="1223454"/>
                  <a:pt x="2862421" y="1241408"/>
                  <a:pt x="2867551" y="1261927"/>
                </a:cubicBezTo>
                <a:cubicBezTo>
                  <a:pt x="2875246" y="1300400"/>
                  <a:pt x="2880376" y="1341439"/>
                  <a:pt x="2882941" y="1385042"/>
                </a:cubicBezTo>
                <a:cubicBezTo>
                  <a:pt x="2885506" y="1385042"/>
                  <a:pt x="2885506" y="1385042"/>
                  <a:pt x="2888071" y="1385042"/>
                </a:cubicBezTo>
                <a:cubicBezTo>
                  <a:pt x="2888071" y="1387607"/>
                  <a:pt x="2888071" y="1390172"/>
                  <a:pt x="2890635" y="1390172"/>
                </a:cubicBezTo>
                <a:cubicBezTo>
                  <a:pt x="2890635" y="1395301"/>
                  <a:pt x="2885506" y="1395301"/>
                  <a:pt x="2882941" y="1395301"/>
                </a:cubicBezTo>
                <a:cubicBezTo>
                  <a:pt x="2885506" y="1433775"/>
                  <a:pt x="2885506" y="1472248"/>
                  <a:pt x="2882941" y="1510722"/>
                </a:cubicBezTo>
                <a:cubicBezTo>
                  <a:pt x="2882941" y="1528676"/>
                  <a:pt x="2880376" y="1549196"/>
                  <a:pt x="2880376" y="1567150"/>
                </a:cubicBezTo>
                <a:cubicBezTo>
                  <a:pt x="2882941" y="1567150"/>
                  <a:pt x="2885506" y="1564585"/>
                  <a:pt x="2888071" y="1559456"/>
                </a:cubicBezTo>
                <a:cubicBezTo>
                  <a:pt x="2893200" y="1564585"/>
                  <a:pt x="2888071" y="1569715"/>
                  <a:pt x="2880376" y="1574845"/>
                </a:cubicBezTo>
                <a:lnTo>
                  <a:pt x="2880376" y="1597178"/>
                </a:lnTo>
                <a:lnTo>
                  <a:pt x="2888071" y="1595402"/>
                </a:lnTo>
                <a:cubicBezTo>
                  <a:pt x="2888071" y="1597967"/>
                  <a:pt x="2882941" y="1597967"/>
                  <a:pt x="2882941" y="1603097"/>
                </a:cubicBezTo>
                <a:lnTo>
                  <a:pt x="2880376" y="1598480"/>
                </a:lnTo>
                <a:lnTo>
                  <a:pt x="2880376" y="1600494"/>
                </a:lnTo>
                <a:cubicBezTo>
                  <a:pt x="2880376" y="1603059"/>
                  <a:pt x="2880376" y="1603059"/>
                  <a:pt x="2880376" y="1605624"/>
                </a:cubicBezTo>
                <a:cubicBezTo>
                  <a:pt x="2880376" y="1608189"/>
                  <a:pt x="2880376" y="1613318"/>
                  <a:pt x="2880376" y="1615883"/>
                </a:cubicBezTo>
                <a:cubicBezTo>
                  <a:pt x="2882941" y="1610753"/>
                  <a:pt x="2882941" y="1605624"/>
                  <a:pt x="2885506" y="1600494"/>
                </a:cubicBezTo>
                <a:cubicBezTo>
                  <a:pt x="2890635" y="1595364"/>
                  <a:pt x="2895765" y="1592799"/>
                  <a:pt x="2900895" y="1587669"/>
                </a:cubicBezTo>
                <a:cubicBezTo>
                  <a:pt x="2913719" y="1577410"/>
                  <a:pt x="2926544" y="1569715"/>
                  <a:pt x="2939368" y="1559456"/>
                </a:cubicBezTo>
                <a:cubicBezTo>
                  <a:pt x="2939368" y="1528676"/>
                  <a:pt x="2941933" y="1500462"/>
                  <a:pt x="2941933" y="1469683"/>
                </a:cubicBezTo>
                <a:cubicBezTo>
                  <a:pt x="2939368" y="1472248"/>
                  <a:pt x="2934239" y="1474813"/>
                  <a:pt x="2934239" y="1482508"/>
                </a:cubicBezTo>
                <a:cubicBezTo>
                  <a:pt x="2931673" y="1479943"/>
                  <a:pt x="2931673" y="1474813"/>
                  <a:pt x="2929109" y="1469683"/>
                </a:cubicBezTo>
                <a:cubicBezTo>
                  <a:pt x="2926544" y="1469683"/>
                  <a:pt x="2926544" y="1474813"/>
                  <a:pt x="2926544" y="1479943"/>
                </a:cubicBezTo>
                <a:cubicBezTo>
                  <a:pt x="2921414" y="1479943"/>
                  <a:pt x="2926544" y="1469683"/>
                  <a:pt x="2923979" y="1464554"/>
                </a:cubicBezTo>
                <a:cubicBezTo>
                  <a:pt x="2939368" y="1472248"/>
                  <a:pt x="2936803" y="1459424"/>
                  <a:pt x="2934239" y="1446599"/>
                </a:cubicBezTo>
                <a:cubicBezTo>
                  <a:pt x="2936803" y="1446599"/>
                  <a:pt x="2939368" y="1446599"/>
                  <a:pt x="2941933" y="1446599"/>
                </a:cubicBezTo>
                <a:cubicBezTo>
                  <a:pt x="2941933" y="1349133"/>
                  <a:pt x="2934239" y="1254232"/>
                  <a:pt x="2923979" y="1161896"/>
                </a:cubicBezTo>
                <a:lnTo>
                  <a:pt x="2916695" y="1110911"/>
                </a:lnTo>
                <a:lnTo>
                  <a:pt x="2924075" y="1116540"/>
                </a:lnTo>
                <a:lnTo>
                  <a:pt x="2929109" y="1159331"/>
                </a:lnTo>
                <a:cubicBezTo>
                  <a:pt x="2944498" y="1279881"/>
                  <a:pt x="2954758" y="1405561"/>
                  <a:pt x="2947063" y="1538935"/>
                </a:cubicBezTo>
                <a:cubicBezTo>
                  <a:pt x="2967582" y="1492767"/>
                  <a:pt x="2985536" y="1446599"/>
                  <a:pt x="3003492" y="1400431"/>
                </a:cubicBezTo>
                <a:cubicBezTo>
                  <a:pt x="3021445" y="1328614"/>
                  <a:pt x="3031704" y="1254232"/>
                  <a:pt x="3024010" y="1190110"/>
                </a:cubicBezTo>
                <a:lnTo>
                  <a:pt x="3016156" y="1184271"/>
                </a:lnTo>
                <a:lnTo>
                  <a:pt x="2993551" y="1083025"/>
                </a:lnTo>
                <a:cubicBezTo>
                  <a:pt x="2984895" y="1049682"/>
                  <a:pt x="2976559" y="1015698"/>
                  <a:pt x="2972713" y="977225"/>
                </a:cubicBezTo>
                <a:cubicBezTo>
                  <a:pt x="2967582" y="936185"/>
                  <a:pt x="2967582" y="892581"/>
                  <a:pt x="2975277" y="848978"/>
                </a:cubicBezTo>
                <a:cubicBezTo>
                  <a:pt x="2982972" y="805375"/>
                  <a:pt x="2993231" y="761773"/>
                  <a:pt x="2995796" y="720735"/>
                </a:cubicBezTo>
                <a:cubicBezTo>
                  <a:pt x="2998361" y="684826"/>
                  <a:pt x="2995796" y="651483"/>
                  <a:pt x="2993231" y="618139"/>
                </a:cubicBezTo>
                <a:cubicBezTo>
                  <a:pt x="2982972" y="595055"/>
                  <a:pt x="2972713" y="574536"/>
                  <a:pt x="2962452" y="554017"/>
                </a:cubicBezTo>
                <a:cubicBezTo>
                  <a:pt x="2972713" y="574536"/>
                  <a:pt x="2982972" y="595055"/>
                  <a:pt x="2993231" y="615574"/>
                </a:cubicBezTo>
                <a:cubicBezTo>
                  <a:pt x="2988101" y="571971"/>
                  <a:pt x="2977842" y="530933"/>
                  <a:pt x="2967582" y="492459"/>
                </a:cubicBezTo>
                <a:cubicBezTo>
                  <a:pt x="2947063" y="423207"/>
                  <a:pt x="2921414" y="364214"/>
                  <a:pt x="2895765" y="302657"/>
                </a:cubicBezTo>
                <a:cubicBezTo>
                  <a:pt x="2921414" y="361650"/>
                  <a:pt x="2949629" y="420642"/>
                  <a:pt x="2970147" y="487329"/>
                </a:cubicBezTo>
                <a:cubicBezTo>
                  <a:pt x="2982972" y="530933"/>
                  <a:pt x="2993231" y="577101"/>
                  <a:pt x="2998361" y="628398"/>
                </a:cubicBezTo>
                <a:cubicBezTo>
                  <a:pt x="2998361" y="630963"/>
                  <a:pt x="3000926" y="630963"/>
                  <a:pt x="3000926" y="633528"/>
                </a:cubicBezTo>
                <a:cubicBezTo>
                  <a:pt x="2995796" y="582230"/>
                  <a:pt x="2990666" y="528368"/>
                  <a:pt x="2988101" y="474505"/>
                </a:cubicBezTo>
                <a:cubicBezTo>
                  <a:pt x="2980406" y="379604"/>
                  <a:pt x="2962452" y="289833"/>
                  <a:pt x="2936803" y="210321"/>
                </a:cubicBezTo>
                <a:cubicBezTo>
                  <a:pt x="2911154" y="130809"/>
                  <a:pt x="2877812" y="64122"/>
                  <a:pt x="2839337" y="0"/>
                </a:cubicBezTo>
                <a:close/>
              </a:path>
            </a:pathLst>
          </a:custGeom>
          <a:solidFill>
            <a:schemeClr val="bg1">
              <a:lumMod val="95000"/>
            </a:schemeClr>
          </a:solidFill>
        </p:spPr>
        <p:txBody>
          <a:bodyPr wrap="square" rtlCol="0" anchor="ctr">
            <a:noAutofit/>
          </a:bodyPr>
          <a:lstStyle>
            <a:lvl1pPr marL="0" indent="0" algn="ctr">
              <a:buNone/>
              <a:defRPr sz="1200" i="1">
                <a:latin typeface="Times New Roman" panose="02020603050405020304" pitchFamily="18" charset="0"/>
                <a:cs typeface="Times New Roman" panose="02020603050405020304" pitchFamily="18" charset="0"/>
              </a:defRPr>
            </a:lvl1pPr>
          </a:lstStyle>
          <a:p>
            <a:pPr rtl="0"/>
            <a:r>
              <a:rPr lang="es-ES" noProof="0"/>
              <a:t>Inserte o arrastre y coloque su foto</a:t>
            </a:r>
          </a:p>
        </p:txBody>
      </p:sp>
    </p:spTree>
    <p:extLst>
      <p:ext uri="{BB962C8B-B14F-4D97-AF65-F5344CB8AC3E}">
        <p14:creationId xmlns:p14="http://schemas.microsoft.com/office/powerpoint/2010/main" val="3344724864"/>
      </p:ext>
    </p:extLst>
  </p:cSld>
  <p:clrMapOvr>
    <a:masterClrMapping/>
  </p:clrMapOvr>
  <p:transition spd="slow">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3" name="Marcador de comparación izquierdo 1">
            <a:extLst>
              <a:ext uri="{FF2B5EF4-FFF2-40B4-BE49-F238E27FC236}">
                <a16:creationId xmlns:a16="http://schemas.microsoft.com/office/drawing/2014/main" id="{9322B50D-6A7D-41C6-BA57-613BC231DF36}"/>
              </a:ext>
            </a:extLst>
          </p:cNvPr>
          <p:cNvSpPr>
            <a:spLocks noGrp="1"/>
          </p:cNvSpPr>
          <p:nvPr>
            <p:ph type="body" idx="1" hasCustomPrompt="1"/>
          </p:nvPr>
        </p:nvSpPr>
        <p:spPr>
          <a:xfrm>
            <a:off x="432000" y="1344711"/>
            <a:ext cx="5472000" cy="360000"/>
          </a:xfrm>
        </p:spPr>
        <p:txBody>
          <a:bodyPr rtlCol="0" anchor="t"/>
          <a:lstStyle>
            <a:lvl1pPr marL="0" indent="0">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4" name="Marcador de contenido 2">
            <a:extLst>
              <a:ext uri="{FF2B5EF4-FFF2-40B4-BE49-F238E27FC236}">
                <a16:creationId xmlns:a16="http://schemas.microsoft.com/office/drawing/2014/main" id="{9FD584DA-F775-47B8-A1D7-6556AD5FCBD2}"/>
              </a:ext>
            </a:extLst>
          </p:cNvPr>
          <p:cNvSpPr>
            <a:spLocks noGrp="1"/>
          </p:cNvSpPr>
          <p:nvPr>
            <p:ph sz="half" idx="2" hasCustomPrompt="1"/>
          </p:nvPr>
        </p:nvSpPr>
        <p:spPr>
          <a:xfrm>
            <a:off x="432000" y="1921682"/>
            <a:ext cx="5472000" cy="4198318"/>
          </a:xfrm>
        </p:spPr>
        <p:txBody>
          <a:bodyPr rtlCol="0"/>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1" name="Marcador de número de diapositiva 10">
            <a:extLst>
              <a:ext uri="{FF2B5EF4-FFF2-40B4-BE49-F238E27FC236}">
                <a16:creationId xmlns:a16="http://schemas.microsoft.com/office/drawing/2014/main" id="{F17B7460-0559-435A-9C2F-1B12BC6CE184}"/>
              </a:ext>
            </a:extLst>
          </p:cNvPr>
          <p:cNvSpPr>
            <a:spLocks noGrp="1"/>
          </p:cNvSpPr>
          <p:nvPr>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es-ES" noProof="0" smtClean="0"/>
              <a:pPr rtl="0"/>
              <a:t>‹Nº›</a:t>
            </a:fld>
            <a:endParaRPr lang="es-ES" noProof="0"/>
          </a:p>
        </p:txBody>
      </p:sp>
      <p:sp>
        <p:nvSpPr>
          <p:cNvPr id="5" name="Marcador de posición de pie de página 4">
            <a:extLst>
              <a:ext uri="{FF2B5EF4-FFF2-40B4-BE49-F238E27FC236}">
                <a16:creationId xmlns:a16="http://schemas.microsoft.com/office/drawing/2014/main" id="{646B8F99-FAB0-4B33-87ED-9FF46D11A907}"/>
              </a:ext>
            </a:extLst>
          </p:cNvPr>
          <p:cNvSpPr>
            <a:spLocks noGrp="1"/>
          </p:cNvSpPr>
          <p:nvPr>
            <p:ph type="ftr" sz="quarter" idx="14"/>
          </p:nvPr>
        </p:nvSpPr>
        <p:spPr/>
        <p:txBody>
          <a:bodyPr rtlCol="0"/>
          <a:lstStyle/>
          <a:p>
            <a:pPr rtl="0"/>
            <a:r>
              <a:rPr lang="es-ES" noProof="0"/>
              <a:t>Agregar un pie de página</a:t>
            </a:r>
          </a:p>
        </p:txBody>
      </p:sp>
      <p:sp>
        <p:nvSpPr>
          <p:cNvPr id="6" name="Título 5">
            <a:extLst>
              <a:ext uri="{FF2B5EF4-FFF2-40B4-BE49-F238E27FC236}">
                <a16:creationId xmlns:a16="http://schemas.microsoft.com/office/drawing/2014/main" id="{03EC6BDA-4EF2-4001-BA40-F8286207C945}"/>
              </a:ext>
            </a:extLst>
          </p:cNvPr>
          <p:cNvSpPr>
            <a:spLocks noGrp="1"/>
          </p:cNvSpPr>
          <p:nvPr>
            <p:ph type="title"/>
          </p:nvPr>
        </p:nvSpPr>
        <p:spPr/>
        <p:txBody>
          <a:bodyPr rtlCol="0"/>
          <a:lstStyle/>
          <a:p>
            <a:pPr rtl="0"/>
            <a:r>
              <a:rPr lang="es-ES" noProof="0" smtClean="0"/>
              <a:t>Haga clic para modificar el estilo de título del patrón</a:t>
            </a:r>
            <a:endParaRPr lang="es-ES" noProof="0"/>
          </a:p>
        </p:txBody>
      </p:sp>
      <p:sp>
        <p:nvSpPr>
          <p:cNvPr id="13" name="Rectángulo 12">
            <a:extLst>
              <a:ext uri="{FF2B5EF4-FFF2-40B4-BE49-F238E27FC236}">
                <a16:creationId xmlns:a16="http://schemas.microsoft.com/office/drawing/2014/main" id="{DF99E603-2E51-4A76-B2DA-73C43D7475AA}"/>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4" name="Marcador de posición de texto 4">
            <a:extLst>
              <a:ext uri="{FF2B5EF4-FFF2-40B4-BE49-F238E27FC236}">
                <a16:creationId xmlns:a16="http://schemas.microsoft.com/office/drawing/2014/main" id="{4AC0AC83-4BF5-452E-9148-988027C7496D}"/>
              </a:ext>
            </a:extLst>
          </p:cNvPr>
          <p:cNvSpPr>
            <a:spLocks noGrp="1"/>
          </p:cNvSpPr>
          <p:nvPr>
            <p:ph type="body" sz="quarter" idx="3" hasCustomPrompt="1"/>
          </p:nvPr>
        </p:nvSpPr>
        <p:spPr>
          <a:xfrm>
            <a:off x="6288002" y="1344711"/>
            <a:ext cx="5483996" cy="360000"/>
          </a:xfrm>
        </p:spPr>
        <p:txBody>
          <a:bodyPr vert="horz" lIns="0" tIns="0" rIns="0" bIns="0" rtlCol="0" anchor="t">
            <a:noAutofit/>
          </a:bodyPr>
          <a:lstStyle>
            <a:lvl1pPr marL="0" indent="0">
              <a:buNone/>
              <a:defRPr lang="en-US" sz="2400" b="1"/>
            </a:lvl1pPr>
          </a:lstStyle>
          <a:p>
            <a:pPr marL="266700" lvl="0" indent="-266700" rtl="0"/>
            <a:r>
              <a:rPr lang="es-ES" noProof="0"/>
              <a:t>Editar estilos de texto del patrón</a:t>
            </a:r>
          </a:p>
        </p:txBody>
      </p:sp>
      <p:sp>
        <p:nvSpPr>
          <p:cNvPr id="16" name="Marcador de posición de contenido 5">
            <a:extLst>
              <a:ext uri="{FF2B5EF4-FFF2-40B4-BE49-F238E27FC236}">
                <a16:creationId xmlns:a16="http://schemas.microsoft.com/office/drawing/2014/main" id="{B0B75294-97C0-4F49-A2A0-761663E8AAD2}"/>
              </a:ext>
            </a:extLst>
          </p:cNvPr>
          <p:cNvSpPr>
            <a:spLocks noGrp="1"/>
          </p:cNvSpPr>
          <p:nvPr>
            <p:ph sz="quarter" idx="4" hasCustomPrompt="1"/>
          </p:nvPr>
        </p:nvSpPr>
        <p:spPr>
          <a:xfrm>
            <a:off x="6288002" y="1921683"/>
            <a:ext cx="5483996" cy="419831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Tree>
    <p:extLst>
      <p:ext uri="{BB962C8B-B14F-4D97-AF65-F5344CB8AC3E}">
        <p14:creationId xmlns:p14="http://schemas.microsoft.com/office/powerpoint/2010/main" val="2509955754"/>
      </p:ext>
    </p:extLst>
  </p:cSld>
  <p:clrMapOvr>
    <a:masterClrMapping/>
  </p:clrMapOvr>
  <p:transition spd="slow">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ítulo de fotografía grande">
    <p:spTree>
      <p:nvGrpSpPr>
        <p:cNvPr id="1" name=""/>
        <p:cNvGrpSpPr/>
        <p:nvPr/>
      </p:nvGrpSpPr>
      <p:grpSpPr>
        <a:xfrm>
          <a:off x="0" y="0"/>
          <a:ext cx="0" cy="0"/>
          <a:chOff x="0" y="0"/>
          <a:chExt cx="0" cy="0"/>
        </a:xfrm>
      </p:grpSpPr>
      <p:sp>
        <p:nvSpPr>
          <p:cNvPr id="9" name="Marcador de número de diapositiva 8">
            <a:extLst>
              <a:ext uri="{FF2B5EF4-FFF2-40B4-BE49-F238E27FC236}">
                <a16:creationId xmlns:a16="http://schemas.microsoft.com/office/drawing/2014/main" id="{0A29F8B3-4723-4928-83E5-76C29D05F2FE}"/>
              </a:ext>
            </a:extLst>
          </p:cNvPr>
          <p:cNvSpPr>
            <a:spLocks noGrp="1"/>
          </p:cNvSpPr>
          <p:nvPr>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es-ES" noProof="0" smtClean="0"/>
              <a:pPr rtl="0"/>
              <a:t>‹Nº›</a:t>
            </a:fld>
            <a:endParaRPr lang="es-ES" noProof="0"/>
          </a:p>
        </p:txBody>
      </p:sp>
      <p:sp>
        <p:nvSpPr>
          <p:cNvPr id="4" name="Marcador de posición de pie de página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0"/>
          <a:lstStyle/>
          <a:p>
            <a:pPr rtl="0"/>
            <a:r>
              <a:rPr lang="es-ES" noProof="0"/>
              <a:t>Agregar un pie de página</a:t>
            </a:r>
          </a:p>
        </p:txBody>
      </p:sp>
      <p:sp>
        <p:nvSpPr>
          <p:cNvPr id="8" name="Marcador de contenido 2">
            <a:extLst>
              <a:ext uri="{FF2B5EF4-FFF2-40B4-BE49-F238E27FC236}">
                <a16:creationId xmlns:a16="http://schemas.microsoft.com/office/drawing/2014/main" id="{8E22F26A-0E93-4DBF-8414-507C786D90FA}"/>
              </a:ext>
            </a:extLst>
          </p:cNvPr>
          <p:cNvSpPr>
            <a:spLocks noGrp="1"/>
          </p:cNvSpPr>
          <p:nvPr>
            <p:ph sz="half" idx="1" hasCustomPrompt="1"/>
          </p:nvPr>
        </p:nvSpPr>
        <p:spPr>
          <a:xfrm>
            <a:off x="432000" y="5231739"/>
            <a:ext cx="5472000" cy="539345"/>
          </a:xfrm>
          <a:solidFill>
            <a:schemeClr val="bg1"/>
          </a:solidFill>
        </p:spPr>
        <p:txBody>
          <a:bodyPr lIns="180000" rtlCol="0" anchor="ctr"/>
          <a:lstStyle>
            <a:lvl1pPr marL="0" indent="0">
              <a:buNone/>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es-ES" noProof="0"/>
              <a:t>Escriba la leyenda</a:t>
            </a:r>
          </a:p>
        </p:txBody>
      </p:sp>
    </p:spTree>
    <p:extLst>
      <p:ext uri="{BB962C8B-B14F-4D97-AF65-F5344CB8AC3E}">
        <p14:creationId xmlns:p14="http://schemas.microsoft.com/office/powerpoint/2010/main" val="1987784647"/>
      </p:ext>
    </p:extLst>
  </p:cSld>
  <p:clrMapOvr>
    <a:masterClrMapping/>
  </p:clrMapOvr>
  <p:transition spd="slow">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FF4C50-933F-41F9-AD11-BD02410AA7D5}"/>
              </a:ext>
            </a:extLst>
          </p:cNvPr>
          <p:cNvSpPr>
            <a:spLocks noGrp="1"/>
          </p:cNvSpPr>
          <p:nvPr>
            <p:ph type="title" hasCustomPrompt="1"/>
          </p:nvPr>
        </p:nvSpPr>
        <p:spPr/>
        <p:txBody>
          <a:bodyPr rtlCol="0"/>
          <a:lstStyle>
            <a:lvl1pPr>
              <a:defRPr>
                <a:solidFill>
                  <a:schemeClr val="tx1">
                    <a:lumMod val="75000"/>
                    <a:lumOff val="25000"/>
                  </a:schemeClr>
                </a:solidFill>
              </a:defRPr>
            </a:lvl1pPr>
          </a:lstStyle>
          <a:p>
            <a:pPr rtl="0"/>
            <a:r>
              <a:rPr lang="es-ES" noProof="0"/>
              <a:t>Haga clic para editar el título de la página</a:t>
            </a:r>
          </a:p>
        </p:txBody>
      </p:sp>
      <p:sp>
        <p:nvSpPr>
          <p:cNvPr id="3" name="Marcador de posición de contenido 2">
            <a:extLst>
              <a:ext uri="{FF2B5EF4-FFF2-40B4-BE49-F238E27FC236}">
                <a16:creationId xmlns:a16="http://schemas.microsoft.com/office/drawing/2014/main" id="{B1948E38-8FB0-4E51-A01C-C88794372E50}"/>
              </a:ext>
            </a:extLst>
          </p:cNvPr>
          <p:cNvSpPr>
            <a:spLocks noGrp="1"/>
          </p:cNvSpPr>
          <p:nvPr>
            <p:ph idx="1" hasCustomPrompt="1"/>
          </p:nvPr>
        </p:nvSpPr>
        <p:spPr>
          <a:xfrm>
            <a:off x="432000" y="1361872"/>
            <a:ext cx="11340000" cy="4758128"/>
          </a:xfrm>
        </p:spPr>
        <p:txBody>
          <a:bodyPr rtlCol="0"/>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ie de página 3">
            <a:extLst>
              <a:ext uri="{FF2B5EF4-FFF2-40B4-BE49-F238E27FC236}">
                <a16:creationId xmlns:a16="http://schemas.microsoft.com/office/drawing/2014/main" id="{E8FE0EB3-0FF4-4285-B9D3-90A5751B7BBF}"/>
              </a:ext>
            </a:extLst>
          </p:cNvPr>
          <p:cNvSpPr>
            <a:spLocks noGrp="1"/>
          </p:cNvSpPr>
          <p:nvPr>
            <p:ph type="ftr" sz="quarter" idx="12"/>
          </p:nvPr>
        </p:nvSpPr>
        <p:spPr/>
        <p:txBody>
          <a:bodyPr rtlCol="0"/>
          <a:lstStyle/>
          <a:p>
            <a:pPr rtl="0"/>
            <a:r>
              <a:rPr lang="es-ES" noProof="0"/>
              <a:t>Agregar un pie de página</a:t>
            </a:r>
          </a:p>
        </p:txBody>
      </p:sp>
      <p:sp>
        <p:nvSpPr>
          <p:cNvPr id="8" name="Marcador de número de diapositiva 7">
            <a:extLst>
              <a:ext uri="{FF2B5EF4-FFF2-40B4-BE49-F238E27FC236}">
                <a16:creationId xmlns:a16="http://schemas.microsoft.com/office/drawing/2014/main" id="{86E99B1E-D08C-46BA-9D27-9ED02F4C9B6C}"/>
              </a:ext>
            </a:extLst>
          </p:cNvPr>
          <p:cNvSpPr>
            <a:spLocks noGrp="1"/>
          </p:cNvSpPr>
          <p:nvPr>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es-ES" noProof="0" smtClean="0"/>
              <a:pPr rtl="0"/>
              <a:t>‹Nº›</a:t>
            </a:fld>
            <a:endParaRPr lang="es-ES" noProof="0"/>
          </a:p>
        </p:txBody>
      </p:sp>
      <p:sp>
        <p:nvSpPr>
          <p:cNvPr id="9" name="Rectángulo 8">
            <a:extLst>
              <a:ext uri="{FF2B5EF4-FFF2-40B4-BE49-F238E27FC236}">
                <a16:creationId xmlns:a16="http://schemas.microsoft.com/office/drawing/2014/main" id="{10A6F137-5592-4719-B358-2A9321B1C38B}"/>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1734501631"/>
      </p:ext>
    </p:extLst>
  </p:cSld>
  <p:clrMapOvr>
    <a:masterClrMapping/>
  </p:clrMapOvr>
  <p:transition spd="slow">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os objetos">
    <p:spTree>
      <p:nvGrpSpPr>
        <p:cNvPr id="1" name=""/>
        <p:cNvGrpSpPr/>
        <p:nvPr/>
      </p:nvGrpSpPr>
      <p:grpSpPr>
        <a:xfrm>
          <a:off x="0" y="0"/>
          <a:ext cx="0" cy="0"/>
          <a:chOff x="0" y="0"/>
          <a:chExt cx="0" cy="0"/>
        </a:xfrm>
      </p:grpSpPr>
      <p:sp>
        <p:nvSpPr>
          <p:cNvPr id="3" name="Marcador de posición de contenido 2">
            <a:extLst>
              <a:ext uri="{FF2B5EF4-FFF2-40B4-BE49-F238E27FC236}">
                <a16:creationId xmlns:a16="http://schemas.microsoft.com/office/drawing/2014/main" id="{A22238F2-C6EC-476F-8371-119AECBA5622}"/>
              </a:ext>
            </a:extLst>
          </p:cNvPr>
          <p:cNvSpPr>
            <a:spLocks noGrp="1"/>
          </p:cNvSpPr>
          <p:nvPr>
            <p:ph sz="half" idx="1" hasCustomPrompt="1"/>
          </p:nvPr>
        </p:nvSpPr>
        <p:spPr>
          <a:xfrm>
            <a:off x="432000" y="1361872"/>
            <a:ext cx="5472000" cy="4758128"/>
          </a:xfrm>
        </p:spPr>
        <p:txBody>
          <a:bodyPr rtlCol="0"/>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9" name="Marcador de número de diapositiva 8">
            <a:extLst>
              <a:ext uri="{FF2B5EF4-FFF2-40B4-BE49-F238E27FC236}">
                <a16:creationId xmlns:a16="http://schemas.microsoft.com/office/drawing/2014/main" id="{0A29F8B3-4723-4928-83E5-76C29D05F2FE}"/>
              </a:ext>
            </a:extLst>
          </p:cNvPr>
          <p:cNvSpPr>
            <a:spLocks noGrp="1"/>
          </p:cNvSpPr>
          <p:nvPr>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es-ES" noProof="0" smtClean="0"/>
              <a:pPr rtl="0"/>
              <a:t>‹Nº›</a:t>
            </a:fld>
            <a:endParaRPr lang="es-ES" noProof="0"/>
          </a:p>
        </p:txBody>
      </p:sp>
      <p:sp>
        <p:nvSpPr>
          <p:cNvPr id="4" name="Marcador de posición de pie de página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0"/>
          <a:lstStyle/>
          <a:p>
            <a:pPr rtl="0"/>
            <a:r>
              <a:rPr lang="es-ES" noProof="0"/>
              <a:t>Agregar un pie de página</a:t>
            </a:r>
          </a:p>
        </p:txBody>
      </p:sp>
      <p:sp>
        <p:nvSpPr>
          <p:cNvPr id="5" name="Título 4">
            <a:extLst>
              <a:ext uri="{FF2B5EF4-FFF2-40B4-BE49-F238E27FC236}">
                <a16:creationId xmlns:a16="http://schemas.microsoft.com/office/drawing/2014/main" id="{A3150A03-DB2C-4750-B1AC-5ADFB3062CC1}"/>
              </a:ext>
            </a:extLst>
          </p:cNvPr>
          <p:cNvSpPr>
            <a:spLocks noGrp="1"/>
          </p:cNvSpPr>
          <p:nvPr>
            <p:ph type="title"/>
          </p:nvPr>
        </p:nvSpPr>
        <p:spPr/>
        <p:txBody>
          <a:bodyPr rtlCol="0"/>
          <a:lstStyle/>
          <a:p>
            <a:pPr rtl="0"/>
            <a:r>
              <a:rPr lang="es-ES" noProof="0" smtClean="0"/>
              <a:t>Haga clic para modificar el estilo de título del patrón</a:t>
            </a:r>
            <a:endParaRPr lang="es-ES" noProof="0"/>
          </a:p>
        </p:txBody>
      </p:sp>
      <p:sp>
        <p:nvSpPr>
          <p:cNvPr id="10" name="Rectángulo 9">
            <a:extLst>
              <a:ext uri="{FF2B5EF4-FFF2-40B4-BE49-F238E27FC236}">
                <a16:creationId xmlns:a16="http://schemas.microsoft.com/office/drawing/2014/main" id="{34048933-130F-4EB2-BCAB-6B5E32460FCF}"/>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2" name="Marcador de posición de contenido 3">
            <a:extLst>
              <a:ext uri="{FF2B5EF4-FFF2-40B4-BE49-F238E27FC236}">
                <a16:creationId xmlns:a16="http://schemas.microsoft.com/office/drawing/2014/main" id="{AB0E06C5-6595-4713-9B55-27F31257EB01}"/>
              </a:ext>
            </a:extLst>
          </p:cNvPr>
          <p:cNvSpPr>
            <a:spLocks noGrp="1"/>
          </p:cNvSpPr>
          <p:nvPr>
            <p:ph sz="half" idx="2" hasCustomPrompt="1"/>
          </p:nvPr>
        </p:nvSpPr>
        <p:spPr>
          <a:xfrm>
            <a:off x="6172199" y="1361873"/>
            <a:ext cx="5599799" cy="4758128"/>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Tree>
    <p:extLst>
      <p:ext uri="{BB962C8B-B14F-4D97-AF65-F5344CB8AC3E}">
        <p14:creationId xmlns:p14="http://schemas.microsoft.com/office/powerpoint/2010/main" val="891552186"/>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smtClean="0"/>
              <a:t>8/26/2019</a:t>
            </a:fld>
            <a:endParaRPr lang="en-US" dirty="0"/>
          </a:p>
        </p:txBody>
      </p:sp>
      <p:sp>
        <p:nvSpPr>
          <p:cNvPr id="5" name="Footer Placeholder 4"/>
          <p:cNvSpPr>
            <a:spLocks noGrp="1"/>
          </p:cNvSpPr>
          <p:nvPr>
            <p:ph type="ftr" sz="quarter" idx="11"/>
          </p:nvPr>
        </p:nvSpPr>
        <p:spPr/>
        <p:txBody>
          <a:bodyPr/>
          <a:lstStyle/>
          <a:p>
            <a:pPr rtl="0"/>
            <a:r>
              <a:rPr lang="es-ES" noProof="0" smtClean="0"/>
              <a:t>Agregar un pie de página</a:t>
            </a:r>
            <a:endParaRPr lang="es-ES" noProof="0"/>
          </a:p>
        </p:txBody>
      </p:sp>
      <p:sp>
        <p:nvSpPr>
          <p:cNvPr id="6" name="Slide Number Placeholder 5"/>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spTree>
    <p:extLst>
      <p:ext uri="{BB962C8B-B14F-4D97-AF65-F5344CB8AC3E}">
        <p14:creationId xmlns:p14="http://schemas.microsoft.com/office/powerpoint/2010/main" val="3847447792"/>
      </p:ext>
    </p:extLst>
  </p:cSld>
  <p:clrMapOvr>
    <a:masterClrMapping/>
  </p:clrMapOvr>
  <p:transition spd="slow">
    <p:randomBar dir="vert"/>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lumna 3">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1948E38-8FB0-4E51-A01C-C88794372E50}"/>
              </a:ext>
            </a:extLst>
          </p:cNvPr>
          <p:cNvSpPr>
            <a:spLocks noGrp="1"/>
          </p:cNvSpPr>
          <p:nvPr>
            <p:ph idx="1" hasCustomPrompt="1"/>
          </p:nvPr>
        </p:nvSpPr>
        <p:spPr>
          <a:xfrm>
            <a:off x="432000" y="1656000"/>
            <a:ext cx="3600000" cy="4464000"/>
          </a:xfrm>
        </p:spPr>
        <p:txBody>
          <a:bodyPr rtlCol="0"/>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texto 4">
            <a:extLst>
              <a:ext uri="{FF2B5EF4-FFF2-40B4-BE49-F238E27FC236}">
                <a16:creationId xmlns:a16="http://schemas.microsoft.com/office/drawing/2014/main" id="{16A38E24-EB1C-472F-B631-5DF32F9C4CF5}"/>
              </a:ext>
            </a:extLst>
          </p:cNvPr>
          <p:cNvSpPr>
            <a:spLocks noGrp="1"/>
          </p:cNvSpPr>
          <p:nvPr>
            <p:ph type="body" sz="quarter" idx="12" hasCustomPrompt="1"/>
          </p:nvPr>
        </p:nvSpPr>
        <p:spPr>
          <a:xfrm>
            <a:off x="4301550" y="1656000"/>
            <a:ext cx="3600450" cy="4464000"/>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1" name="Marcador de texto 5">
            <a:extLst>
              <a:ext uri="{FF2B5EF4-FFF2-40B4-BE49-F238E27FC236}">
                <a16:creationId xmlns:a16="http://schemas.microsoft.com/office/drawing/2014/main" id="{5B4A252E-78C9-4F76-98A4-A4B580AD072A}"/>
              </a:ext>
            </a:extLst>
          </p:cNvPr>
          <p:cNvSpPr>
            <a:spLocks noGrp="1"/>
          </p:cNvSpPr>
          <p:nvPr>
            <p:ph type="body" sz="quarter" idx="13" hasCustomPrompt="1"/>
          </p:nvPr>
        </p:nvSpPr>
        <p:spPr>
          <a:xfrm>
            <a:off x="8171550" y="1656000"/>
            <a:ext cx="3600450" cy="4464000"/>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ie de página 3">
            <a:extLst>
              <a:ext uri="{FF2B5EF4-FFF2-40B4-BE49-F238E27FC236}">
                <a16:creationId xmlns:a16="http://schemas.microsoft.com/office/drawing/2014/main" id="{6D4BCA97-F31B-451D-82F8-6E000DF2118A}"/>
              </a:ext>
            </a:extLst>
          </p:cNvPr>
          <p:cNvSpPr>
            <a:spLocks noGrp="1"/>
          </p:cNvSpPr>
          <p:nvPr>
            <p:ph type="ftr" sz="quarter" idx="14"/>
          </p:nvPr>
        </p:nvSpPr>
        <p:spPr/>
        <p:txBody>
          <a:bodyPr rtlCol="0"/>
          <a:lstStyle/>
          <a:p>
            <a:pPr rtl="0"/>
            <a:r>
              <a:rPr lang="es-ES" noProof="0"/>
              <a:t>Agregue un pie de página</a:t>
            </a:r>
          </a:p>
        </p:txBody>
      </p:sp>
      <p:sp>
        <p:nvSpPr>
          <p:cNvPr id="6" name="Marcador de posición de número de diapositiva 5">
            <a:extLst>
              <a:ext uri="{FF2B5EF4-FFF2-40B4-BE49-F238E27FC236}">
                <a16:creationId xmlns:a16="http://schemas.microsoft.com/office/drawing/2014/main" id="{0817AAC4-A657-4D75-A527-0307AFF2B17B}"/>
              </a:ext>
            </a:extLst>
          </p:cNvPr>
          <p:cNvSpPr>
            <a:spLocks noGrp="1"/>
          </p:cNvSpPr>
          <p:nvPr>
            <p:ph type="sldNum" sz="quarter" idx="15"/>
          </p:nvPr>
        </p:nvSpPr>
        <p:spPr/>
        <p:txBody>
          <a:bodyPr rtlCol="0"/>
          <a:lstStyle/>
          <a:p>
            <a:pPr rtl="0"/>
            <a:fld id="{19B51A1E-902D-48AF-9020-955120F399B6}" type="slidenum">
              <a:rPr lang="es-ES" noProof="0" smtClean="0"/>
              <a:pPr rtl="0"/>
              <a:t>‹Nº›</a:t>
            </a:fld>
            <a:endParaRPr lang="es-ES" noProof="0"/>
          </a:p>
        </p:txBody>
      </p:sp>
      <p:sp>
        <p:nvSpPr>
          <p:cNvPr id="7" name="Título 6">
            <a:extLst>
              <a:ext uri="{FF2B5EF4-FFF2-40B4-BE49-F238E27FC236}">
                <a16:creationId xmlns:a16="http://schemas.microsoft.com/office/drawing/2014/main" id="{2F2CFF35-351B-467F-BD62-64A826D398B4}"/>
              </a:ext>
            </a:extLst>
          </p:cNvPr>
          <p:cNvSpPr>
            <a:spLocks noGrp="1"/>
          </p:cNvSpPr>
          <p:nvPr>
            <p:ph type="title"/>
          </p:nvPr>
        </p:nvSpPr>
        <p:spPr/>
        <p:txBody>
          <a:bodyPr rtlCol="0"/>
          <a:lstStyle/>
          <a:p>
            <a:pPr rtl="0"/>
            <a:r>
              <a:rPr lang="es-ES" noProof="0" smtClean="0"/>
              <a:t>Haga clic para modificar el estilo de título del patrón</a:t>
            </a:r>
            <a:endParaRPr lang="es-ES" noProof="0"/>
          </a:p>
        </p:txBody>
      </p:sp>
      <p:sp>
        <p:nvSpPr>
          <p:cNvPr id="10" name="Rectángulo 9">
            <a:extLst>
              <a:ext uri="{FF2B5EF4-FFF2-40B4-BE49-F238E27FC236}">
                <a16:creationId xmlns:a16="http://schemas.microsoft.com/office/drawing/2014/main" id="{1D649594-5188-4CA5-B404-7257EDBE7950}"/>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2" name="Subtítulo 2">
            <a:extLst>
              <a:ext uri="{FF2B5EF4-FFF2-40B4-BE49-F238E27FC236}">
                <a16:creationId xmlns:a16="http://schemas.microsoft.com/office/drawing/2014/main" id="{E72D4787-1516-4E1F-98A6-5C9701F633C0}"/>
              </a:ext>
            </a:extLst>
          </p:cNvPr>
          <p:cNvSpPr>
            <a:spLocks noGrp="1"/>
          </p:cNvSpPr>
          <p:nvPr>
            <p:ph type="body" sz="quarter" idx="32" hasCustomPrompt="1"/>
          </p:nvPr>
        </p:nvSpPr>
        <p:spPr>
          <a:xfrm>
            <a:off x="431800" y="1260000"/>
            <a:ext cx="11339513" cy="252000"/>
          </a:xfrm>
        </p:spPr>
        <p:txBody>
          <a:bodyPr rtlCol="0"/>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rtl="0"/>
            <a:r>
              <a:rPr lang="es-ES" noProof="0"/>
              <a:t>Subtítulo</a:t>
            </a:r>
          </a:p>
        </p:txBody>
      </p:sp>
    </p:spTree>
    <p:extLst>
      <p:ext uri="{BB962C8B-B14F-4D97-AF65-F5344CB8AC3E}">
        <p14:creationId xmlns:p14="http://schemas.microsoft.com/office/powerpoint/2010/main" val="2654388017"/>
      </p:ext>
    </p:extLst>
  </p:cSld>
  <p:clrMapOvr>
    <a:masterClrMapping/>
  </p:clrMapOvr>
  <p:transition spd="slow">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lumna 5">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1948E38-8FB0-4E51-A01C-C88794372E50}"/>
              </a:ext>
            </a:extLst>
          </p:cNvPr>
          <p:cNvSpPr>
            <a:spLocks noGrp="1"/>
          </p:cNvSpPr>
          <p:nvPr>
            <p:ph idx="1" hasCustomPrompt="1"/>
          </p:nvPr>
        </p:nvSpPr>
        <p:spPr>
          <a:xfrm>
            <a:off x="432000" y="1656000"/>
            <a:ext cx="2160000" cy="4464000"/>
          </a:xfrm>
        </p:spPr>
        <p:txBody>
          <a:bodyPr rtlCol="0"/>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texto 4">
            <a:extLst>
              <a:ext uri="{FF2B5EF4-FFF2-40B4-BE49-F238E27FC236}">
                <a16:creationId xmlns:a16="http://schemas.microsoft.com/office/drawing/2014/main" id="{1F5B3657-F2AE-455A-BF81-1A0C2ACECD20}"/>
              </a:ext>
            </a:extLst>
          </p:cNvPr>
          <p:cNvSpPr>
            <a:spLocks noGrp="1"/>
          </p:cNvSpPr>
          <p:nvPr>
            <p:ph type="body" sz="quarter" idx="12" hasCustomPrompt="1"/>
          </p:nvPr>
        </p:nvSpPr>
        <p:spPr>
          <a:xfrm>
            <a:off x="2726412" y="1656000"/>
            <a:ext cx="2160588" cy="4464000"/>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3" name="Marcador de texto 5">
            <a:extLst>
              <a:ext uri="{FF2B5EF4-FFF2-40B4-BE49-F238E27FC236}">
                <a16:creationId xmlns:a16="http://schemas.microsoft.com/office/drawing/2014/main" id="{6A983D98-E0AB-429A-9EC2-B50D4216D691}"/>
              </a:ext>
            </a:extLst>
          </p:cNvPr>
          <p:cNvSpPr>
            <a:spLocks noGrp="1"/>
          </p:cNvSpPr>
          <p:nvPr>
            <p:ph type="body" sz="quarter" idx="13" hasCustomPrompt="1"/>
          </p:nvPr>
        </p:nvSpPr>
        <p:spPr>
          <a:xfrm>
            <a:off x="5021412" y="1656000"/>
            <a:ext cx="2160588" cy="4464000"/>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5" name="Marcador de texto 6">
            <a:extLst>
              <a:ext uri="{FF2B5EF4-FFF2-40B4-BE49-F238E27FC236}">
                <a16:creationId xmlns:a16="http://schemas.microsoft.com/office/drawing/2014/main" id="{755213BF-EF6D-45DC-A01B-DE6C2F23A6D2}"/>
              </a:ext>
            </a:extLst>
          </p:cNvPr>
          <p:cNvSpPr>
            <a:spLocks noGrp="1"/>
          </p:cNvSpPr>
          <p:nvPr>
            <p:ph type="body" sz="quarter" idx="14" hasCustomPrompt="1"/>
          </p:nvPr>
        </p:nvSpPr>
        <p:spPr>
          <a:xfrm>
            <a:off x="7316412" y="1656000"/>
            <a:ext cx="2160588" cy="4464000"/>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7" name="Marcador de texto 7">
            <a:extLst>
              <a:ext uri="{FF2B5EF4-FFF2-40B4-BE49-F238E27FC236}">
                <a16:creationId xmlns:a16="http://schemas.microsoft.com/office/drawing/2014/main" id="{77D6BBBA-F4A3-45D4-91BC-A405FFDC7C3D}"/>
              </a:ext>
            </a:extLst>
          </p:cNvPr>
          <p:cNvSpPr>
            <a:spLocks noGrp="1"/>
          </p:cNvSpPr>
          <p:nvPr>
            <p:ph type="body" sz="quarter" idx="15" hasCustomPrompt="1"/>
          </p:nvPr>
        </p:nvSpPr>
        <p:spPr>
          <a:xfrm>
            <a:off x="9611412" y="1656000"/>
            <a:ext cx="2160588" cy="4464000"/>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ie de página 3">
            <a:extLst>
              <a:ext uri="{FF2B5EF4-FFF2-40B4-BE49-F238E27FC236}">
                <a16:creationId xmlns:a16="http://schemas.microsoft.com/office/drawing/2014/main" id="{2D09234E-176D-4BBF-9391-7B6F018C51AB}"/>
              </a:ext>
            </a:extLst>
          </p:cNvPr>
          <p:cNvSpPr>
            <a:spLocks noGrp="1"/>
          </p:cNvSpPr>
          <p:nvPr>
            <p:ph type="ftr" sz="quarter" idx="16"/>
          </p:nvPr>
        </p:nvSpPr>
        <p:spPr/>
        <p:txBody>
          <a:bodyPr rtlCol="0"/>
          <a:lstStyle/>
          <a:p>
            <a:pPr rtl="0"/>
            <a:r>
              <a:rPr lang="es-ES" noProof="0"/>
              <a:t>Agregar un pie de página</a:t>
            </a:r>
          </a:p>
        </p:txBody>
      </p:sp>
      <p:sp>
        <p:nvSpPr>
          <p:cNvPr id="8" name="Marcador de número de diapositiva 7">
            <a:extLst>
              <a:ext uri="{FF2B5EF4-FFF2-40B4-BE49-F238E27FC236}">
                <a16:creationId xmlns:a16="http://schemas.microsoft.com/office/drawing/2014/main" id="{86E99B1E-D08C-46BA-9D27-9ED02F4C9B6C}"/>
              </a:ext>
            </a:extLst>
          </p:cNvPr>
          <p:cNvSpPr>
            <a:spLocks noGrp="1"/>
          </p:cNvSpPr>
          <p:nvPr>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es-ES" noProof="0" smtClean="0"/>
              <a:pPr rtl="0"/>
              <a:t>‹Nº›</a:t>
            </a:fld>
            <a:endParaRPr lang="es-ES" noProof="0"/>
          </a:p>
        </p:txBody>
      </p:sp>
      <p:sp>
        <p:nvSpPr>
          <p:cNvPr id="6" name="Título 5">
            <a:extLst>
              <a:ext uri="{FF2B5EF4-FFF2-40B4-BE49-F238E27FC236}">
                <a16:creationId xmlns:a16="http://schemas.microsoft.com/office/drawing/2014/main" id="{DCDDD99B-E72A-42C6-9197-207284228DCC}"/>
              </a:ext>
            </a:extLst>
          </p:cNvPr>
          <p:cNvSpPr>
            <a:spLocks noGrp="1"/>
          </p:cNvSpPr>
          <p:nvPr>
            <p:ph type="title"/>
          </p:nvPr>
        </p:nvSpPr>
        <p:spPr/>
        <p:txBody>
          <a:bodyPr rtlCol="0"/>
          <a:lstStyle/>
          <a:p>
            <a:pPr rtl="0"/>
            <a:r>
              <a:rPr lang="es-ES" noProof="0" smtClean="0"/>
              <a:t>Haga clic para modificar el estilo de título del patrón</a:t>
            </a:r>
            <a:endParaRPr lang="es-ES" noProof="0"/>
          </a:p>
        </p:txBody>
      </p:sp>
      <p:sp>
        <p:nvSpPr>
          <p:cNvPr id="12" name="Rectángulo 11">
            <a:extLst>
              <a:ext uri="{FF2B5EF4-FFF2-40B4-BE49-F238E27FC236}">
                <a16:creationId xmlns:a16="http://schemas.microsoft.com/office/drawing/2014/main" id="{EE676DAB-A125-472A-B76E-CBBFF35F21C6}"/>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6" name="Subtítulo 2">
            <a:extLst>
              <a:ext uri="{FF2B5EF4-FFF2-40B4-BE49-F238E27FC236}">
                <a16:creationId xmlns:a16="http://schemas.microsoft.com/office/drawing/2014/main" id="{B057B9D1-A6AC-402A-8902-8B3ED5C49F37}"/>
              </a:ext>
            </a:extLst>
          </p:cNvPr>
          <p:cNvSpPr>
            <a:spLocks noGrp="1"/>
          </p:cNvSpPr>
          <p:nvPr>
            <p:ph type="body" sz="quarter" idx="32" hasCustomPrompt="1"/>
          </p:nvPr>
        </p:nvSpPr>
        <p:spPr>
          <a:xfrm>
            <a:off x="431800" y="1260000"/>
            <a:ext cx="11339513" cy="252000"/>
          </a:xfrm>
        </p:spPr>
        <p:txBody>
          <a:bodyPr rtlCol="0"/>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rtl="0"/>
            <a:r>
              <a:rPr lang="es-ES" noProof="0"/>
              <a:t>Subtítulo</a:t>
            </a:r>
          </a:p>
        </p:txBody>
      </p:sp>
    </p:spTree>
    <p:extLst>
      <p:ext uri="{BB962C8B-B14F-4D97-AF65-F5344CB8AC3E}">
        <p14:creationId xmlns:p14="http://schemas.microsoft.com/office/powerpoint/2010/main" val="974837237"/>
      </p:ext>
    </p:extLst>
  </p:cSld>
  <p:clrMapOvr>
    <a:masterClrMapping/>
  </p:clrMapOvr>
  <p:transition spd="slow">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p:spTree>
      <p:nvGrpSpPr>
        <p:cNvPr id="1" name=""/>
        <p:cNvGrpSpPr/>
        <p:nvPr/>
      </p:nvGrpSpPr>
      <p:grpSpPr>
        <a:xfrm>
          <a:off x="0" y="0"/>
          <a:ext cx="0" cy="0"/>
          <a:chOff x="0" y="0"/>
          <a:chExt cx="0" cy="0"/>
        </a:xfrm>
      </p:grpSpPr>
      <p:sp>
        <p:nvSpPr>
          <p:cNvPr id="1037" name="Título 1036">
            <a:extLst>
              <a:ext uri="{FF2B5EF4-FFF2-40B4-BE49-F238E27FC236}">
                <a16:creationId xmlns:a16="http://schemas.microsoft.com/office/drawing/2014/main" id="{7CFB29AA-1F81-4E9B-95E2-10E4A2410937}"/>
              </a:ext>
            </a:extLst>
          </p:cNvPr>
          <p:cNvSpPr>
            <a:spLocks noGrp="1"/>
          </p:cNvSpPr>
          <p:nvPr>
            <p:ph type="ctrTitle" hasCustomPrompt="1"/>
          </p:nvPr>
        </p:nvSpPr>
        <p:spPr>
          <a:xfrm>
            <a:off x="0" y="-5208"/>
            <a:ext cx="8090452" cy="6863208"/>
          </a:xfrm>
          <a:custGeom>
            <a:avLst/>
            <a:gdLst>
              <a:gd name="connsiteX0" fmla="*/ 128735 w 8090452"/>
              <a:gd name="connsiteY0" fmla="*/ 2168229 h 6863208"/>
              <a:gd name="connsiteX1" fmla="*/ 136888 w 8090452"/>
              <a:gd name="connsiteY1" fmla="*/ 2173664 h 6863208"/>
              <a:gd name="connsiteX2" fmla="*/ 128735 w 8090452"/>
              <a:gd name="connsiteY2" fmla="*/ 2168229 h 6863208"/>
              <a:gd name="connsiteX3" fmla="*/ 293829 w 8090452"/>
              <a:gd name="connsiteY3" fmla="*/ 1933496 h 6863208"/>
              <a:gd name="connsiteX4" fmla="*/ 289074 w 8090452"/>
              <a:gd name="connsiteY4" fmla="*/ 1934516 h 6863208"/>
              <a:gd name="connsiteX5" fmla="*/ 298585 w 8090452"/>
              <a:gd name="connsiteY5" fmla="*/ 1938592 h 6863208"/>
              <a:gd name="connsiteX6" fmla="*/ 293829 w 8090452"/>
              <a:gd name="connsiteY6" fmla="*/ 1933496 h 6863208"/>
              <a:gd name="connsiteX7" fmla="*/ 361285 w 8090452"/>
              <a:gd name="connsiteY7" fmla="*/ 1916622 h 6863208"/>
              <a:gd name="connsiteX8" fmla="*/ 363808 w 8090452"/>
              <a:gd name="connsiteY8" fmla="*/ 1916851 h 6863208"/>
              <a:gd name="connsiteX9" fmla="*/ 374678 w 8090452"/>
              <a:gd name="connsiteY9" fmla="*/ 1922286 h 6863208"/>
              <a:gd name="connsiteX10" fmla="*/ 367205 w 8090452"/>
              <a:gd name="connsiteY10" fmla="*/ 1920926 h 6863208"/>
              <a:gd name="connsiteX11" fmla="*/ 359731 w 8090452"/>
              <a:gd name="connsiteY11" fmla="*/ 1915491 h 6863208"/>
              <a:gd name="connsiteX12" fmla="*/ 361285 w 8090452"/>
              <a:gd name="connsiteY12" fmla="*/ 1916622 h 6863208"/>
              <a:gd name="connsiteX13" fmla="*/ 358584 w 8090452"/>
              <a:gd name="connsiteY13" fmla="*/ 1916376 h 6863208"/>
              <a:gd name="connsiteX14" fmla="*/ 348861 w 8090452"/>
              <a:gd name="connsiteY14" fmla="*/ 1907340 h 6863208"/>
              <a:gd name="connsiteX15" fmla="*/ 348861 w 8090452"/>
              <a:gd name="connsiteY15" fmla="*/ 1907340 h 6863208"/>
              <a:gd name="connsiteX16" fmla="*/ 347439 w 8090452"/>
              <a:gd name="connsiteY16" fmla="*/ 1900568 h 6863208"/>
              <a:gd name="connsiteX17" fmla="*/ 343426 w 8090452"/>
              <a:gd name="connsiteY17" fmla="*/ 1901905 h 6863208"/>
              <a:gd name="connsiteX18" fmla="*/ 347439 w 8090452"/>
              <a:gd name="connsiteY18" fmla="*/ 1900568 h 6863208"/>
              <a:gd name="connsiteX19" fmla="*/ 374678 w 8090452"/>
              <a:gd name="connsiteY19" fmla="*/ 1884240 h 6863208"/>
              <a:gd name="connsiteX20" fmla="*/ 396419 w 8090452"/>
              <a:gd name="connsiteY20" fmla="*/ 1905981 h 6863208"/>
              <a:gd name="connsiteX21" fmla="*/ 377395 w 8090452"/>
              <a:gd name="connsiteY21" fmla="*/ 1895110 h 6863208"/>
              <a:gd name="connsiteX22" fmla="*/ 343425 w 8090452"/>
              <a:gd name="connsiteY22" fmla="*/ 1888315 h 6863208"/>
              <a:gd name="connsiteX23" fmla="*/ 367884 w 8090452"/>
              <a:gd name="connsiteY23" fmla="*/ 1910056 h 6863208"/>
              <a:gd name="connsiteX24" fmla="*/ 348861 w 8090452"/>
              <a:gd name="connsiteY24" fmla="*/ 1915492 h 6863208"/>
              <a:gd name="connsiteX25" fmla="*/ 358584 w 8090452"/>
              <a:gd name="connsiteY25" fmla="*/ 1916376 h 6863208"/>
              <a:gd name="connsiteX26" fmla="*/ 353787 w 8090452"/>
              <a:gd name="connsiteY26" fmla="*/ 1920078 h 6863208"/>
              <a:gd name="connsiteX27" fmla="*/ 348861 w 8090452"/>
              <a:gd name="connsiteY27" fmla="*/ 1923644 h 6863208"/>
              <a:gd name="connsiteX28" fmla="*/ 357014 w 8090452"/>
              <a:gd name="connsiteY28" fmla="*/ 1923644 h 6863208"/>
              <a:gd name="connsiteX29" fmla="*/ 363808 w 8090452"/>
              <a:gd name="connsiteY29" fmla="*/ 1935874 h 6863208"/>
              <a:gd name="connsiteX30" fmla="*/ 408648 w 8090452"/>
              <a:gd name="connsiteY30" fmla="*/ 1934516 h 6863208"/>
              <a:gd name="connsiteX31" fmla="*/ 389625 w 8090452"/>
              <a:gd name="connsiteY31" fmla="*/ 1923645 h 6863208"/>
              <a:gd name="connsiteX32" fmla="*/ 442619 w 8090452"/>
              <a:gd name="connsiteY32" fmla="*/ 1925004 h 6863208"/>
              <a:gd name="connsiteX33" fmla="*/ 441260 w 8090452"/>
              <a:gd name="connsiteY33" fmla="*/ 1910057 h 6863208"/>
              <a:gd name="connsiteX34" fmla="*/ 430390 w 8090452"/>
              <a:gd name="connsiteY34" fmla="*/ 1907339 h 6863208"/>
              <a:gd name="connsiteX35" fmla="*/ 450771 w 8090452"/>
              <a:gd name="connsiteY35" fmla="*/ 1905980 h 6863208"/>
              <a:gd name="connsiteX36" fmla="*/ 374678 w 8090452"/>
              <a:gd name="connsiteY36" fmla="*/ 1884240 h 6863208"/>
              <a:gd name="connsiteX37" fmla="*/ 389623 w 8090452"/>
              <a:gd name="connsiteY37" fmla="*/ 1880165 h 6863208"/>
              <a:gd name="connsiteX38" fmla="*/ 442617 w 8090452"/>
              <a:gd name="connsiteY38" fmla="*/ 1895111 h 6863208"/>
              <a:gd name="connsiteX39" fmla="*/ 389623 w 8090452"/>
              <a:gd name="connsiteY39" fmla="*/ 1880165 h 6863208"/>
              <a:gd name="connsiteX40" fmla="*/ 403212 w 8090452"/>
              <a:gd name="connsiteY40" fmla="*/ 1866577 h 6863208"/>
              <a:gd name="connsiteX41" fmla="*/ 441259 w 8090452"/>
              <a:gd name="connsiteY41" fmla="*/ 1874729 h 6863208"/>
              <a:gd name="connsiteX42" fmla="*/ 403212 w 8090452"/>
              <a:gd name="connsiteY42" fmla="*/ 1866577 h 6863208"/>
              <a:gd name="connsiteX43" fmla="*/ 376036 w 8090452"/>
              <a:gd name="connsiteY43" fmla="*/ 1863859 h 6863208"/>
              <a:gd name="connsiteX44" fmla="*/ 397778 w 8090452"/>
              <a:gd name="connsiteY44" fmla="*/ 1866576 h 6863208"/>
              <a:gd name="connsiteX45" fmla="*/ 376036 w 8090452"/>
              <a:gd name="connsiteY45" fmla="*/ 1863859 h 6863208"/>
              <a:gd name="connsiteX46" fmla="*/ 98841 w 8090452"/>
              <a:gd name="connsiteY46" fmla="*/ 1858423 h 6863208"/>
              <a:gd name="connsiteX47" fmla="*/ 89330 w 8090452"/>
              <a:gd name="connsiteY47" fmla="*/ 1859781 h 6863208"/>
              <a:gd name="connsiteX48" fmla="*/ 85253 w 8090452"/>
              <a:gd name="connsiteY48" fmla="*/ 1888317 h 6863208"/>
              <a:gd name="connsiteX49" fmla="*/ 113789 w 8090452"/>
              <a:gd name="connsiteY49" fmla="*/ 1889677 h 6863208"/>
              <a:gd name="connsiteX50" fmla="*/ 115148 w 8090452"/>
              <a:gd name="connsiteY50" fmla="*/ 1877446 h 6863208"/>
              <a:gd name="connsiteX51" fmla="*/ 111071 w 8090452"/>
              <a:gd name="connsiteY51" fmla="*/ 1867934 h 6863208"/>
              <a:gd name="connsiteX52" fmla="*/ 98841 w 8090452"/>
              <a:gd name="connsiteY52" fmla="*/ 1858423 h 6863208"/>
              <a:gd name="connsiteX53" fmla="*/ 912761 w 8090452"/>
              <a:gd name="connsiteY53" fmla="*/ 1772820 h 6863208"/>
              <a:gd name="connsiteX54" fmla="*/ 908685 w 8090452"/>
              <a:gd name="connsiteY54" fmla="*/ 1776897 h 6863208"/>
              <a:gd name="connsiteX55" fmla="*/ 915479 w 8090452"/>
              <a:gd name="connsiteY55" fmla="*/ 1778256 h 6863208"/>
              <a:gd name="connsiteX56" fmla="*/ 912761 w 8090452"/>
              <a:gd name="connsiteY56" fmla="*/ 1772820 h 6863208"/>
              <a:gd name="connsiteX57" fmla="*/ 278034 w 8090452"/>
              <a:gd name="connsiteY57" fmla="*/ 1759742 h 6863208"/>
              <a:gd name="connsiteX58" fmla="*/ 272768 w 8090452"/>
              <a:gd name="connsiteY58" fmla="*/ 1760591 h 6863208"/>
              <a:gd name="connsiteX59" fmla="*/ 278204 w 8090452"/>
              <a:gd name="connsiteY59" fmla="*/ 1766026 h 6863208"/>
              <a:gd name="connsiteX60" fmla="*/ 278034 w 8090452"/>
              <a:gd name="connsiteY60" fmla="*/ 1759742 h 6863208"/>
              <a:gd name="connsiteX61" fmla="*/ 202620 w 8090452"/>
              <a:gd name="connsiteY61" fmla="*/ 1731546 h 6863208"/>
              <a:gd name="connsiteX62" fmla="*/ 202111 w 8090452"/>
              <a:gd name="connsiteY62" fmla="*/ 1736132 h 6863208"/>
              <a:gd name="connsiteX63" fmla="*/ 206188 w 8090452"/>
              <a:gd name="connsiteY63" fmla="*/ 1732055 h 6863208"/>
              <a:gd name="connsiteX64" fmla="*/ 202620 w 8090452"/>
              <a:gd name="connsiteY64" fmla="*/ 1731546 h 6863208"/>
              <a:gd name="connsiteX65" fmla="*/ 861127 w 8090452"/>
              <a:gd name="connsiteY65" fmla="*/ 1723901 h 6863208"/>
              <a:gd name="connsiteX66" fmla="*/ 892380 w 8090452"/>
              <a:gd name="connsiteY66" fmla="*/ 1755154 h 6863208"/>
              <a:gd name="connsiteX67" fmla="*/ 861127 w 8090452"/>
              <a:gd name="connsiteY67" fmla="*/ 1723901 h 6863208"/>
              <a:gd name="connsiteX68" fmla="*/ 840745 w 8090452"/>
              <a:gd name="connsiteY68" fmla="*/ 1706238 h 6863208"/>
              <a:gd name="connsiteX69" fmla="*/ 852974 w 8090452"/>
              <a:gd name="connsiteY69" fmla="*/ 1715749 h 6863208"/>
              <a:gd name="connsiteX70" fmla="*/ 840745 w 8090452"/>
              <a:gd name="connsiteY70" fmla="*/ 1706238 h 6863208"/>
              <a:gd name="connsiteX71" fmla="*/ 175275 w 8090452"/>
              <a:gd name="connsiteY71" fmla="*/ 1701483 h 6863208"/>
              <a:gd name="connsiteX72" fmla="*/ 173576 w 8090452"/>
              <a:gd name="connsiteY72" fmla="*/ 1707598 h 6863208"/>
              <a:gd name="connsiteX73" fmla="*/ 183087 w 8090452"/>
              <a:gd name="connsiteY73" fmla="*/ 1703521 h 6863208"/>
              <a:gd name="connsiteX74" fmla="*/ 175275 w 8090452"/>
              <a:gd name="connsiteY74" fmla="*/ 1701483 h 6863208"/>
              <a:gd name="connsiteX75" fmla="*/ 848898 w 8090452"/>
              <a:gd name="connsiteY75" fmla="*/ 1649169 h 6863208"/>
              <a:gd name="connsiteX76" fmla="*/ 842104 w 8090452"/>
              <a:gd name="connsiteY76" fmla="*/ 1653246 h 6863208"/>
              <a:gd name="connsiteX77" fmla="*/ 848898 w 8090452"/>
              <a:gd name="connsiteY77" fmla="*/ 1649169 h 6863208"/>
              <a:gd name="connsiteX78" fmla="*/ 891021 w 8090452"/>
              <a:gd name="connsiteY78" fmla="*/ 1645093 h 6863208"/>
              <a:gd name="connsiteX79" fmla="*/ 889662 w 8090452"/>
              <a:gd name="connsiteY79" fmla="*/ 1651886 h 6863208"/>
              <a:gd name="connsiteX80" fmla="*/ 892379 w 8090452"/>
              <a:gd name="connsiteY80" fmla="*/ 1649169 h 6863208"/>
              <a:gd name="connsiteX81" fmla="*/ 891021 w 8090452"/>
              <a:gd name="connsiteY81" fmla="*/ 1645093 h 6863208"/>
              <a:gd name="connsiteX82" fmla="*/ 852974 w 8090452"/>
              <a:gd name="connsiteY82" fmla="*/ 1642374 h 6863208"/>
              <a:gd name="connsiteX83" fmla="*/ 842102 w 8090452"/>
              <a:gd name="connsiteY83" fmla="*/ 1650528 h 6863208"/>
              <a:gd name="connsiteX84" fmla="*/ 859767 w 8090452"/>
              <a:gd name="connsiteY84" fmla="*/ 1649169 h 6863208"/>
              <a:gd name="connsiteX85" fmla="*/ 859768 w 8090452"/>
              <a:gd name="connsiteY85" fmla="*/ 1643733 h 6863208"/>
              <a:gd name="connsiteX86" fmla="*/ 854332 w 8090452"/>
              <a:gd name="connsiteY86" fmla="*/ 1643733 h 6863208"/>
              <a:gd name="connsiteX87" fmla="*/ 852974 w 8090452"/>
              <a:gd name="connsiteY87" fmla="*/ 1642374 h 6863208"/>
              <a:gd name="connsiteX88" fmla="*/ 578497 w 8090452"/>
              <a:gd name="connsiteY88" fmla="*/ 1446709 h 6863208"/>
              <a:gd name="connsiteX89" fmla="*/ 568985 w 8090452"/>
              <a:gd name="connsiteY89" fmla="*/ 1448068 h 6863208"/>
              <a:gd name="connsiteX90" fmla="*/ 571703 w 8090452"/>
              <a:gd name="connsiteY90" fmla="*/ 1456221 h 6863208"/>
              <a:gd name="connsiteX91" fmla="*/ 578497 w 8090452"/>
              <a:gd name="connsiteY91" fmla="*/ 1446709 h 6863208"/>
              <a:gd name="connsiteX92" fmla="*/ 206186 w 8090452"/>
              <a:gd name="connsiteY92" fmla="*/ 1424969 h 6863208"/>
              <a:gd name="connsiteX93" fmla="*/ 219775 w 8090452"/>
              <a:gd name="connsiteY93" fmla="*/ 1501061 h 6863208"/>
              <a:gd name="connsiteX94" fmla="*/ 238797 w 8090452"/>
              <a:gd name="connsiteY94" fmla="*/ 1566283 h 6863208"/>
              <a:gd name="connsiteX95" fmla="*/ 212980 w 8090452"/>
              <a:gd name="connsiteY95" fmla="*/ 1521444 h 6863208"/>
              <a:gd name="connsiteX96" fmla="*/ 206187 w 8090452"/>
              <a:gd name="connsiteY96" fmla="*/ 1435839 h 6863208"/>
              <a:gd name="connsiteX97" fmla="*/ 206186 w 8090452"/>
              <a:gd name="connsiteY97" fmla="*/ 1424969 h 6863208"/>
              <a:gd name="connsiteX98" fmla="*/ 438542 w 8090452"/>
              <a:gd name="connsiteY98" fmla="*/ 1404586 h 6863208"/>
              <a:gd name="connsiteX99" fmla="*/ 431747 w 8090452"/>
              <a:gd name="connsiteY99" fmla="*/ 1408662 h 6863208"/>
              <a:gd name="connsiteX100" fmla="*/ 438542 w 8090452"/>
              <a:gd name="connsiteY100" fmla="*/ 1404586 h 6863208"/>
              <a:gd name="connsiteX101" fmla="*/ 620620 w 8090452"/>
              <a:gd name="connsiteY101" fmla="*/ 1401868 h 6863208"/>
              <a:gd name="connsiteX102" fmla="*/ 620620 w 8090452"/>
              <a:gd name="connsiteY102" fmla="*/ 1412739 h 6863208"/>
              <a:gd name="connsiteX103" fmla="*/ 620620 w 8090452"/>
              <a:gd name="connsiteY103" fmla="*/ 1401868 h 6863208"/>
              <a:gd name="connsiteX104" fmla="*/ 696712 w 8090452"/>
              <a:gd name="connsiteY104" fmla="*/ 1396433 h 6863208"/>
              <a:gd name="connsiteX105" fmla="*/ 696712 w 8090452"/>
              <a:gd name="connsiteY105" fmla="*/ 1407304 h 6863208"/>
              <a:gd name="connsiteX106" fmla="*/ 696712 w 8090452"/>
              <a:gd name="connsiteY106" fmla="*/ 1396433 h 6863208"/>
              <a:gd name="connsiteX107" fmla="*/ 445334 w 8090452"/>
              <a:gd name="connsiteY107" fmla="*/ 1395075 h 6863208"/>
              <a:gd name="connsiteX108" fmla="*/ 437182 w 8090452"/>
              <a:gd name="connsiteY108" fmla="*/ 1400511 h 6863208"/>
              <a:gd name="connsiteX109" fmla="*/ 445334 w 8090452"/>
              <a:gd name="connsiteY109" fmla="*/ 1395075 h 6863208"/>
              <a:gd name="connsiteX110" fmla="*/ 549961 w 8090452"/>
              <a:gd name="connsiteY110" fmla="*/ 1393715 h 6863208"/>
              <a:gd name="connsiteX111" fmla="*/ 549962 w 8090452"/>
              <a:gd name="connsiteY111" fmla="*/ 1404586 h 6863208"/>
              <a:gd name="connsiteX112" fmla="*/ 558114 w 8090452"/>
              <a:gd name="connsiteY112" fmla="*/ 1401868 h 6863208"/>
              <a:gd name="connsiteX113" fmla="*/ 549961 w 8090452"/>
              <a:gd name="connsiteY113" fmla="*/ 1393715 h 6863208"/>
              <a:gd name="connsiteX114" fmla="*/ 468435 w 8090452"/>
              <a:gd name="connsiteY114" fmla="*/ 1385563 h 6863208"/>
              <a:gd name="connsiteX115" fmla="*/ 463000 w 8090452"/>
              <a:gd name="connsiteY115" fmla="*/ 1390999 h 6863208"/>
              <a:gd name="connsiteX116" fmla="*/ 468435 w 8090452"/>
              <a:gd name="connsiteY116" fmla="*/ 1385563 h 6863208"/>
              <a:gd name="connsiteX117" fmla="*/ 627414 w 8090452"/>
              <a:gd name="connsiteY117" fmla="*/ 1378769 h 6863208"/>
              <a:gd name="connsiteX118" fmla="*/ 620620 w 8090452"/>
              <a:gd name="connsiteY118" fmla="*/ 1382846 h 6863208"/>
              <a:gd name="connsiteX119" fmla="*/ 624696 w 8090452"/>
              <a:gd name="connsiteY119" fmla="*/ 1386922 h 6863208"/>
              <a:gd name="connsiteX120" fmla="*/ 627414 w 8090452"/>
              <a:gd name="connsiteY120" fmla="*/ 1378769 h 6863208"/>
              <a:gd name="connsiteX121" fmla="*/ 513276 w 8090452"/>
              <a:gd name="connsiteY121" fmla="*/ 1378769 h 6863208"/>
              <a:gd name="connsiteX122" fmla="*/ 510558 w 8090452"/>
              <a:gd name="connsiteY122" fmla="*/ 1386921 h 6863208"/>
              <a:gd name="connsiteX123" fmla="*/ 517352 w 8090452"/>
              <a:gd name="connsiteY123" fmla="*/ 1380128 h 6863208"/>
              <a:gd name="connsiteX124" fmla="*/ 513276 w 8090452"/>
              <a:gd name="connsiteY124" fmla="*/ 1378769 h 6863208"/>
              <a:gd name="connsiteX125" fmla="*/ 720662 w 8090452"/>
              <a:gd name="connsiteY125" fmla="*/ 1373844 h 6863208"/>
              <a:gd name="connsiteX126" fmla="*/ 717094 w 8090452"/>
              <a:gd name="connsiteY126" fmla="*/ 1378770 h 6863208"/>
              <a:gd name="connsiteX127" fmla="*/ 721171 w 8090452"/>
              <a:gd name="connsiteY127" fmla="*/ 1380128 h 6863208"/>
              <a:gd name="connsiteX128" fmla="*/ 720662 w 8090452"/>
              <a:gd name="connsiteY128" fmla="*/ 1373844 h 6863208"/>
              <a:gd name="connsiteX129" fmla="*/ 453488 w 8090452"/>
              <a:gd name="connsiteY129" fmla="*/ 1373334 h 6863208"/>
              <a:gd name="connsiteX130" fmla="*/ 452128 w 8090452"/>
              <a:gd name="connsiteY130" fmla="*/ 1380128 h 6863208"/>
              <a:gd name="connsiteX131" fmla="*/ 472511 w 8090452"/>
              <a:gd name="connsiteY131" fmla="*/ 1381486 h 6863208"/>
              <a:gd name="connsiteX132" fmla="*/ 453488 w 8090452"/>
              <a:gd name="connsiteY132" fmla="*/ 1373334 h 6863208"/>
              <a:gd name="connsiteX133" fmla="*/ 554038 w 8090452"/>
              <a:gd name="connsiteY133" fmla="*/ 1370616 h 6863208"/>
              <a:gd name="connsiteX134" fmla="*/ 548603 w 8090452"/>
              <a:gd name="connsiteY134" fmla="*/ 1376051 h 6863208"/>
              <a:gd name="connsiteX135" fmla="*/ 554038 w 8090452"/>
              <a:gd name="connsiteY135" fmla="*/ 1370616 h 6863208"/>
              <a:gd name="connsiteX136" fmla="*/ 539092 w 8090452"/>
              <a:gd name="connsiteY136" fmla="*/ 1353630 h 6863208"/>
              <a:gd name="connsiteX137" fmla="*/ 535016 w 8090452"/>
              <a:gd name="connsiteY137" fmla="*/ 1354310 h 6863208"/>
              <a:gd name="connsiteX138" fmla="*/ 529580 w 8090452"/>
              <a:gd name="connsiteY138" fmla="*/ 1362463 h 6863208"/>
              <a:gd name="connsiteX139" fmla="*/ 537733 w 8090452"/>
              <a:gd name="connsiteY139" fmla="*/ 1362463 h 6863208"/>
              <a:gd name="connsiteX140" fmla="*/ 536374 w 8090452"/>
              <a:gd name="connsiteY140" fmla="*/ 1366539 h 6863208"/>
              <a:gd name="connsiteX141" fmla="*/ 540451 w 8090452"/>
              <a:gd name="connsiteY141" fmla="*/ 1362463 h 6863208"/>
              <a:gd name="connsiteX142" fmla="*/ 539092 w 8090452"/>
              <a:gd name="connsiteY142" fmla="*/ 1358386 h 6863208"/>
              <a:gd name="connsiteX143" fmla="*/ 543168 w 8090452"/>
              <a:gd name="connsiteY143" fmla="*/ 1357027 h 6863208"/>
              <a:gd name="connsiteX144" fmla="*/ 539092 w 8090452"/>
              <a:gd name="connsiteY144" fmla="*/ 1353630 h 6863208"/>
              <a:gd name="connsiteX145" fmla="*/ 503764 w 8090452"/>
              <a:gd name="connsiteY145" fmla="*/ 1350233 h 6863208"/>
              <a:gd name="connsiteX146" fmla="*/ 498328 w 8090452"/>
              <a:gd name="connsiteY146" fmla="*/ 1352951 h 6863208"/>
              <a:gd name="connsiteX147" fmla="*/ 503764 w 8090452"/>
              <a:gd name="connsiteY147" fmla="*/ 1350233 h 6863208"/>
              <a:gd name="connsiteX148" fmla="*/ 462998 w 8090452"/>
              <a:gd name="connsiteY148" fmla="*/ 1344799 h 6863208"/>
              <a:gd name="connsiteX149" fmla="*/ 457563 w 8090452"/>
              <a:gd name="connsiteY149" fmla="*/ 1350235 h 6863208"/>
              <a:gd name="connsiteX150" fmla="*/ 486099 w 8090452"/>
              <a:gd name="connsiteY150" fmla="*/ 1359745 h 6863208"/>
              <a:gd name="connsiteX151" fmla="*/ 483381 w 8090452"/>
              <a:gd name="connsiteY151" fmla="*/ 1351592 h 6863208"/>
              <a:gd name="connsiteX152" fmla="*/ 472511 w 8090452"/>
              <a:gd name="connsiteY152" fmla="*/ 1346157 h 6863208"/>
              <a:gd name="connsiteX153" fmla="*/ 462998 w 8090452"/>
              <a:gd name="connsiteY153" fmla="*/ 1344799 h 6863208"/>
              <a:gd name="connsiteX154" fmla="*/ 128735 w 8090452"/>
              <a:gd name="connsiteY154" fmla="*/ 1339364 h 6863208"/>
              <a:gd name="connsiteX155" fmla="*/ 181728 w 8090452"/>
              <a:gd name="connsiteY155" fmla="*/ 1471168 h 6863208"/>
              <a:gd name="connsiteX156" fmla="*/ 124658 w 8090452"/>
              <a:gd name="connsiteY156" fmla="*/ 1381487 h 6863208"/>
              <a:gd name="connsiteX157" fmla="*/ 128735 w 8090452"/>
              <a:gd name="connsiteY157" fmla="*/ 1339364 h 6863208"/>
              <a:gd name="connsiteX158" fmla="*/ 371960 w 8090452"/>
              <a:gd name="connsiteY158" fmla="*/ 1338004 h 6863208"/>
              <a:gd name="connsiteX159" fmla="*/ 352936 w 8090452"/>
              <a:gd name="connsiteY159" fmla="*/ 1346157 h 6863208"/>
              <a:gd name="connsiteX160" fmla="*/ 374677 w 8090452"/>
              <a:gd name="connsiteY160" fmla="*/ 1343439 h 6863208"/>
              <a:gd name="connsiteX161" fmla="*/ 371960 w 8090452"/>
              <a:gd name="connsiteY161" fmla="*/ 1338004 h 6863208"/>
              <a:gd name="connsiteX162" fmla="*/ 416460 w 8090452"/>
              <a:gd name="connsiteY162" fmla="*/ 1337835 h 6863208"/>
              <a:gd name="connsiteX163" fmla="*/ 411365 w 8090452"/>
              <a:gd name="connsiteY163" fmla="*/ 1342080 h 6863208"/>
              <a:gd name="connsiteX164" fmla="*/ 423594 w 8090452"/>
              <a:gd name="connsiteY164" fmla="*/ 1346157 h 6863208"/>
              <a:gd name="connsiteX165" fmla="*/ 410006 w 8090452"/>
              <a:gd name="connsiteY165" fmla="*/ 1346157 h 6863208"/>
              <a:gd name="connsiteX166" fmla="*/ 412722 w 8090452"/>
              <a:gd name="connsiteY166" fmla="*/ 1354310 h 6863208"/>
              <a:gd name="connsiteX167" fmla="*/ 431747 w 8090452"/>
              <a:gd name="connsiteY167" fmla="*/ 1359746 h 6863208"/>
              <a:gd name="connsiteX168" fmla="*/ 431747 w 8090452"/>
              <a:gd name="connsiteY168" fmla="*/ 1351593 h 6863208"/>
              <a:gd name="connsiteX169" fmla="*/ 416460 w 8090452"/>
              <a:gd name="connsiteY169" fmla="*/ 1337835 h 6863208"/>
              <a:gd name="connsiteX170" fmla="*/ 644399 w 8090452"/>
              <a:gd name="connsiteY170" fmla="*/ 1317283 h 6863208"/>
              <a:gd name="connsiteX171" fmla="*/ 642361 w 8090452"/>
              <a:gd name="connsiteY171" fmla="*/ 1323059 h 6863208"/>
              <a:gd name="connsiteX172" fmla="*/ 646437 w 8090452"/>
              <a:gd name="connsiteY172" fmla="*/ 1324418 h 6863208"/>
              <a:gd name="connsiteX173" fmla="*/ 650514 w 8090452"/>
              <a:gd name="connsiteY173" fmla="*/ 1317623 h 6863208"/>
              <a:gd name="connsiteX174" fmla="*/ 644399 w 8090452"/>
              <a:gd name="connsiteY174" fmla="*/ 1317283 h 6863208"/>
              <a:gd name="connsiteX175" fmla="*/ 351069 w 8090452"/>
              <a:gd name="connsiteY175" fmla="*/ 1312018 h 6863208"/>
              <a:gd name="connsiteX176" fmla="*/ 346143 w 8090452"/>
              <a:gd name="connsiteY176" fmla="*/ 1312187 h 6863208"/>
              <a:gd name="connsiteX177" fmla="*/ 350220 w 8090452"/>
              <a:gd name="connsiteY177" fmla="*/ 1318982 h 6863208"/>
              <a:gd name="connsiteX178" fmla="*/ 357014 w 8090452"/>
              <a:gd name="connsiteY178" fmla="*/ 1314905 h 6863208"/>
              <a:gd name="connsiteX179" fmla="*/ 351069 w 8090452"/>
              <a:gd name="connsiteY179" fmla="*/ 1312018 h 6863208"/>
              <a:gd name="connsiteX180" fmla="*/ 636754 w 8090452"/>
              <a:gd name="connsiteY180" fmla="*/ 1308960 h 6863208"/>
              <a:gd name="connsiteX181" fmla="*/ 631489 w 8090452"/>
              <a:gd name="connsiteY181" fmla="*/ 1314905 h 6863208"/>
              <a:gd name="connsiteX182" fmla="*/ 645078 w 8090452"/>
              <a:gd name="connsiteY182" fmla="*/ 1312187 h 6863208"/>
              <a:gd name="connsiteX183" fmla="*/ 636754 w 8090452"/>
              <a:gd name="connsiteY183" fmla="*/ 1308960 h 6863208"/>
              <a:gd name="connsiteX184" fmla="*/ 605673 w 8090452"/>
              <a:gd name="connsiteY184" fmla="*/ 1305393 h 6863208"/>
              <a:gd name="connsiteX185" fmla="*/ 616544 w 8090452"/>
              <a:gd name="connsiteY185" fmla="*/ 1305393 h 6863208"/>
              <a:gd name="connsiteX186" fmla="*/ 605673 w 8090452"/>
              <a:gd name="connsiteY186" fmla="*/ 1305393 h 6863208"/>
              <a:gd name="connsiteX187" fmla="*/ 545207 w 8090452"/>
              <a:gd name="connsiteY187" fmla="*/ 1302675 h 6863208"/>
              <a:gd name="connsiteX188" fmla="*/ 539092 w 8090452"/>
              <a:gd name="connsiteY188" fmla="*/ 1304035 h 6863208"/>
              <a:gd name="connsiteX189" fmla="*/ 551322 w 8090452"/>
              <a:gd name="connsiteY189" fmla="*/ 1305393 h 6863208"/>
              <a:gd name="connsiteX190" fmla="*/ 545207 w 8090452"/>
              <a:gd name="connsiteY190" fmla="*/ 1302675 h 6863208"/>
              <a:gd name="connsiteX191" fmla="*/ 348861 w 8090452"/>
              <a:gd name="connsiteY191" fmla="*/ 1301317 h 6863208"/>
              <a:gd name="connsiteX192" fmla="*/ 350219 w 8090452"/>
              <a:gd name="connsiteY192" fmla="*/ 1305393 h 6863208"/>
              <a:gd name="connsiteX193" fmla="*/ 347502 w 8090452"/>
              <a:gd name="connsiteY193" fmla="*/ 1310829 h 6863208"/>
              <a:gd name="connsiteX194" fmla="*/ 352938 w 8090452"/>
              <a:gd name="connsiteY194" fmla="*/ 1310829 h 6863208"/>
              <a:gd name="connsiteX195" fmla="*/ 348861 w 8090452"/>
              <a:gd name="connsiteY195" fmla="*/ 1301317 h 6863208"/>
              <a:gd name="connsiteX196" fmla="*/ 185805 w 8090452"/>
              <a:gd name="connsiteY196" fmla="*/ 1298600 h 6863208"/>
              <a:gd name="connsiteX197" fmla="*/ 173577 w 8090452"/>
              <a:gd name="connsiteY197" fmla="*/ 1299959 h 6863208"/>
              <a:gd name="connsiteX198" fmla="*/ 185805 w 8090452"/>
              <a:gd name="connsiteY198" fmla="*/ 1298600 h 6863208"/>
              <a:gd name="connsiteX199" fmla="*/ 638284 w 8090452"/>
              <a:gd name="connsiteY199" fmla="*/ 1294523 h 6863208"/>
              <a:gd name="connsiteX200" fmla="*/ 635566 w 8090452"/>
              <a:gd name="connsiteY200" fmla="*/ 1302676 h 6863208"/>
              <a:gd name="connsiteX201" fmla="*/ 647797 w 8090452"/>
              <a:gd name="connsiteY201" fmla="*/ 1301318 h 6863208"/>
              <a:gd name="connsiteX202" fmla="*/ 638284 w 8090452"/>
              <a:gd name="connsiteY202" fmla="*/ 1294523 h 6863208"/>
              <a:gd name="connsiteX203" fmla="*/ 613826 w 8090452"/>
              <a:gd name="connsiteY203" fmla="*/ 1289088 h 6863208"/>
              <a:gd name="connsiteX204" fmla="*/ 607032 w 8090452"/>
              <a:gd name="connsiteY204" fmla="*/ 1293165 h 6863208"/>
              <a:gd name="connsiteX205" fmla="*/ 613826 w 8090452"/>
              <a:gd name="connsiteY205" fmla="*/ 1289088 h 6863208"/>
              <a:gd name="connsiteX206" fmla="*/ 499688 w 8090452"/>
              <a:gd name="connsiteY206" fmla="*/ 1289087 h 6863208"/>
              <a:gd name="connsiteX207" fmla="*/ 505124 w 8090452"/>
              <a:gd name="connsiteY207" fmla="*/ 1294522 h 6863208"/>
              <a:gd name="connsiteX208" fmla="*/ 499688 w 8090452"/>
              <a:gd name="connsiteY208" fmla="*/ 1289087 h 6863208"/>
              <a:gd name="connsiteX209" fmla="*/ 315740 w 8090452"/>
              <a:gd name="connsiteY209" fmla="*/ 1283144 h 6863208"/>
              <a:gd name="connsiteX210" fmla="*/ 306737 w 8090452"/>
              <a:gd name="connsiteY210" fmla="*/ 1289088 h 6863208"/>
              <a:gd name="connsiteX211" fmla="*/ 325761 w 8090452"/>
              <a:gd name="connsiteY211" fmla="*/ 1286372 h 6863208"/>
              <a:gd name="connsiteX212" fmla="*/ 315740 w 8090452"/>
              <a:gd name="connsiteY212" fmla="*/ 1283144 h 6863208"/>
              <a:gd name="connsiteX213" fmla="*/ 505122 w 8090452"/>
              <a:gd name="connsiteY213" fmla="*/ 1278219 h 6863208"/>
              <a:gd name="connsiteX214" fmla="*/ 499686 w 8090452"/>
              <a:gd name="connsiteY214" fmla="*/ 1280936 h 6863208"/>
              <a:gd name="connsiteX215" fmla="*/ 513274 w 8090452"/>
              <a:gd name="connsiteY215" fmla="*/ 1297242 h 6863208"/>
              <a:gd name="connsiteX216" fmla="*/ 517351 w 8090452"/>
              <a:gd name="connsiteY216" fmla="*/ 1293165 h 6863208"/>
              <a:gd name="connsiteX217" fmla="*/ 505122 w 8090452"/>
              <a:gd name="connsiteY217" fmla="*/ 1278219 h 6863208"/>
              <a:gd name="connsiteX218" fmla="*/ 260878 w 8090452"/>
              <a:gd name="connsiteY218" fmla="*/ 1278218 h 6863208"/>
              <a:gd name="connsiteX219" fmla="*/ 255103 w 8090452"/>
              <a:gd name="connsiteY219" fmla="*/ 1278218 h 6863208"/>
              <a:gd name="connsiteX220" fmla="*/ 264615 w 8090452"/>
              <a:gd name="connsiteY220" fmla="*/ 1282294 h 6863208"/>
              <a:gd name="connsiteX221" fmla="*/ 260878 w 8090452"/>
              <a:gd name="connsiteY221" fmla="*/ 1278218 h 6863208"/>
              <a:gd name="connsiteX222" fmla="*/ 591235 w 8090452"/>
              <a:gd name="connsiteY222" fmla="*/ 1271254 h 6863208"/>
              <a:gd name="connsiteX223" fmla="*/ 583931 w 8090452"/>
              <a:gd name="connsiteY223" fmla="*/ 1278218 h 6863208"/>
              <a:gd name="connsiteX224" fmla="*/ 601596 w 8090452"/>
              <a:gd name="connsiteY224" fmla="*/ 1271423 h 6863208"/>
              <a:gd name="connsiteX225" fmla="*/ 591235 w 8090452"/>
              <a:gd name="connsiteY225" fmla="*/ 1271254 h 6863208"/>
              <a:gd name="connsiteX226" fmla="*/ 452128 w 8090452"/>
              <a:gd name="connsiteY226" fmla="*/ 1257836 h 6863208"/>
              <a:gd name="connsiteX227" fmla="*/ 460282 w 8090452"/>
              <a:gd name="connsiteY227" fmla="*/ 1276859 h 6863208"/>
              <a:gd name="connsiteX228" fmla="*/ 465717 w 8090452"/>
              <a:gd name="connsiteY228" fmla="*/ 1274141 h 6863208"/>
              <a:gd name="connsiteX229" fmla="*/ 452128 w 8090452"/>
              <a:gd name="connsiteY229" fmla="*/ 1257836 h 6863208"/>
              <a:gd name="connsiteX230" fmla="*/ 287715 w 8090452"/>
              <a:gd name="connsiteY230" fmla="*/ 1253761 h 6863208"/>
              <a:gd name="connsiteX231" fmla="*/ 290433 w 8090452"/>
              <a:gd name="connsiteY231" fmla="*/ 1261913 h 6863208"/>
              <a:gd name="connsiteX232" fmla="*/ 295868 w 8090452"/>
              <a:gd name="connsiteY232" fmla="*/ 1259195 h 6863208"/>
              <a:gd name="connsiteX233" fmla="*/ 287715 w 8090452"/>
              <a:gd name="connsiteY233" fmla="*/ 1253761 h 6863208"/>
              <a:gd name="connsiteX234" fmla="*/ 485080 w 8090452"/>
              <a:gd name="connsiteY234" fmla="*/ 1253420 h 6863208"/>
              <a:gd name="connsiteX235" fmla="*/ 472511 w 8090452"/>
              <a:gd name="connsiteY235" fmla="*/ 1261913 h 6863208"/>
              <a:gd name="connsiteX236" fmla="*/ 491534 w 8090452"/>
              <a:gd name="connsiteY236" fmla="*/ 1267348 h 6863208"/>
              <a:gd name="connsiteX237" fmla="*/ 485080 w 8090452"/>
              <a:gd name="connsiteY237" fmla="*/ 1253420 h 6863208"/>
              <a:gd name="connsiteX238" fmla="*/ 363807 w 8090452"/>
              <a:gd name="connsiteY238" fmla="*/ 1251041 h 6863208"/>
              <a:gd name="connsiteX239" fmla="*/ 359730 w 8090452"/>
              <a:gd name="connsiteY239" fmla="*/ 1255117 h 6863208"/>
              <a:gd name="connsiteX240" fmla="*/ 358371 w 8090452"/>
              <a:gd name="connsiteY240" fmla="*/ 1259193 h 6863208"/>
              <a:gd name="connsiteX241" fmla="*/ 359731 w 8090452"/>
              <a:gd name="connsiteY241" fmla="*/ 1268706 h 6863208"/>
              <a:gd name="connsiteX242" fmla="*/ 352937 w 8090452"/>
              <a:gd name="connsiteY242" fmla="*/ 1264629 h 6863208"/>
              <a:gd name="connsiteX243" fmla="*/ 365166 w 8090452"/>
              <a:gd name="connsiteY243" fmla="*/ 1282294 h 6863208"/>
              <a:gd name="connsiteX244" fmla="*/ 363808 w 8090452"/>
              <a:gd name="connsiteY244" fmla="*/ 1267348 h 6863208"/>
              <a:gd name="connsiteX245" fmla="*/ 369242 w 8090452"/>
              <a:gd name="connsiteY245" fmla="*/ 1270064 h 6863208"/>
              <a:gd name="connsiteX246" fmla="*/ 373319 w 8090452"/>
              <a:gd name="connsiteY246" fmla="*/ 1285012 h 6863208"/>
              <a:gd name="connsiteX247" fmla="*/ 374677 w 8090452"/>
              <a:gd name="connsiteY247" fmla="*/ 1272782 h 6863208"/>
              <a:gd name="connsiteX248" fmla="*/ 380113 w 8090452"/>
              <a:gd name="connsiteY248" fmla="*/ 1275500 h 6863208"/>
              <a:gd name="connsiteX249" fmla="*/ 363807 w 8090452"/>
              <a:gd name="connsiteY249" fmla="*/ 1251041 h 6863208"/>
              <a:gd name="connsiteX250" fmla="*/ 242875 w 8090452"/>
              <a:gd name="connsiteY250" fmla="*/ 1250363 h 6863208"/>
              <a:gd name="connsiteX251" fmla="*/ 238799 w 8090452"/>
              <a:gd name="connsiteY251" fmla="*/ 1251041 h 6863208"/>
              <a:gd name="connsiteX252" fmla="*/ 246952 w 8090452"/>
              <a:gd name="connsiteY252" fmla="*/ 1253759 h 6863208"/>
              <a:gd name="connsiteX253" fmla="*/ 242875 w 8090452"/>
              <a:gd name="connsiteY253" fmla="*/ 1250363 h 6863208"/>
              <a:gd name="connsiteX254" fmla="*/ 253406 w 8090452"/>
              <a:gd name="connsiteY254" fmla="*/ 1222974 h 6863208"/>
              <a:gd name="connsiteX255" fmla="*/ 256463 w 8090452"/>
              <a:gd name="connsiteY255" fmla="*/ 1227942 h 6863208"/>
              <a:gd name="connsiteX256" fmla="*/ 253406 w 8090452"/>
              <a:gd name="connsiteY256" fmla="*/ 1222974 h 6863208"/>
              <a:gd name="connsiteX257" fmla="*/ 1509273 w 8090452"/>
              <a:gd name="connsiteY257" fmla="*/ 1214354 h 6863208"/>
              <a:gd name="connsiteX258" fmla="*/ 1506555 w 8090452"/>
              <a:gd name="connsiteY258" fmla="*/ 1217072 h 6863208"/>
              <a:gd name="connsiteX259" fmla="*/ 1506555 w 8090452"/>
              <a:gd name="connsiteY259" fmla="*/ 1219790 h 6863208"/>
              <a:gd name="connsiteX260" fmla="*/ 1513349 w 8090452"/>
              <a:gd name="connsiteY260" fmla="*/ 1218431 h 6863208"/>
              <a:gd name="connsiteX261" fmla="*/ 1509273 w 8090452"/>
              <a:gd name="connsiteY261" fmla="*/ 1214354 h 6863208"/>
              <a:gd name="connsiteX262" fmla="*/ 74384 w 8090452"/>
              <a:gd name="connsiteY262" fmla="*/ 1203485 h 6863208"/>
              <a:gd name="connsiteX263" fmla="*/ 124659 w 8090452"/>
              <a:gd name="connsiteY263" fmla="*/ 1327136 h 6863208"/>
              <a:gd name="connsiteX264" fmla="*/ 120583 w 8090452"/>
              <a:gd name="connsiteY264" fmla="*/ 1374693 h 6863208"/>
              <a:gd name="connsiteX265" fmla="*/ 63513 w 8090452"/>
              <a:gd name="connsiteY265" fmla="*/ 1282295 h 6863208"/>
              <a:gd name="connsiteX266" fmla="*/ 68948 w 8090452"/>
              <a:gd name="connsiteY266" fmla="*/ 1222509 h 6863208"/>
              <a:gd name="connsiteX267" fmla="*/ 74384 w 8090452"/>
              <a:gd name="connsiteY267" fmla="*/ 1203485 h 6863208"/>
              <a:gd name="connsiteX268" fmla="*/ 1286429 w 8090452"/>
              <a:gd name="connsiteY268" fmla="*/ 1198048 h 6863208"/>
              <a:gd name="connsiteX269" fmla="*/ 1304094 w 8090452"/>
              <a:gd name="connsiteY269" fmla="*/ 1234737 h 6863208"/>
              <a:gd name="connsiteX270" fmla="*/ 1309529 w 8090452"/>
              <a:gd name="connsiteY270" fmla="*/ 1226584 h 6863208"/>
              <a:gd name="connsiteX271" fmla="*/ 1286429 w 8090452"/>
              <a:gd name="connsiteY271" fmla="*/ 1198048 h 6863208"/>
              <a:gd name="connsiteX272" fmla="*/ 1487531 w 8090452"/>
              <a:gd name="connsiteY272" fmla="*/ 1192613 h 6863208"/>
              <a:gd name="connsiteX273" fmla="*/ 1483454 w 8090452"/>
              <a:gd name="connsiteY273" fmla="*/ 1196690 h 6863208"/>
              <a:gd name="connsiteX274" fmla="*/ 1497042 w 8090452"/>
              <a:gd name="connsiteY274" fmla="*/ 1202125 h 6863208"/>
              <a:gd name="connsiteX275" fmla="*/ 1488890 w 8090452"/>
              <a:gd name="connsiteY275" fmla="*/ 1196691 h 6863208"/>
              <a:gd name="connsiteX276" fmla="*/ 1487531 w 8090452"/>
              <a:gd name="connsiteY276" fmla="*/ 1192613 h 6863208"/>
              <a:gd name="connsiteX277" fmla="*/ 82536 w 8090452"/>
              <a:gd name="connsiteY277" fmla="*/ 1181744 h 6863208"/>
              <a:gd name="connsiteX278" fmla="*/ 96788 w 8090452"/>
              <a:gd name="connsiteY278" fmla="*/ 1201529 h 6863208"/>
              <a:gd name="connsiteX279" fmla="*/ 101475 w 8090452"/>
              <a:gd name="connsiteY279" fmla="*/ 1209216 h 6863208"/>
              <a:gd name="connsiteX280" fmla="*/ 112430 w 8090452"/>
              <a:gd name="connsiteY280" fmla="*/ 1233378 h 6863208"/>
              <a:gd name="connsiteX281" fmla="*/ 124659 w 8090452"/>
              <a:gd name="connsiteY281" fmla="*/ 1313548 h 6863208"/>
              <a:gd name="connsiteX282" fmla="*/ 124659 w 8090452"/>
              <a:gd name="connsiteY282" fmla="*/ 1318983 h 6863208"/>
              <a:gd name="connsiteX283" fmla="*/ 77100 w 8090452"/>
              <a:gd name="connsiteY283" fmla="*/ 1195332 h 6863208"/>
              <a:gd name="connsiteX284" fmla="*/ 82536 w 8090452"/>
              <a:gd name="connsiteY284" fmla="*/ 1181744 h 6863208"/>
              <a:gd name="connsiteX285" fmla="*/ 256462 w 8090452"/>
              <a:gd name="connsiteY285" fmla="*/ 1181742 h 6863208"/>
              <a:gd name="connsiteX286" fmla="*/ 272768 w 8090452"/>
              <a:gd name="connsiteY286" fmla="*/ 1195332 h 6863208"/>
              <a:gd name="connsiteX287" fmla="*/ 256462 w 8090452"/>
              <a:gd name="connsiteY287" fmla="*/ 1181742 h 6863208"/>
              <a:gd name="connsiteX288" fmla="*/ 1285070 w 8090452"/>
              <a:gd name="connsiteY288" fmla="*/ 1177667 h 6863208"/>
              <a:gd name="connsiteX289" fmla="*/ 1293223 w 8090452"/>
              <a:gd name="connsiteY289" fmla="*/ 1193973 h 6863208"/>
              <a:gd name="connsiteX290" fmla="*/ 1285070 w 8090452"/>
              <a:gd name="connsiteY290" fmla="*/ 1177667 h 6863208"/>
              <a:gd name="connsiteX291" fmla="*/ 66230 w 8090452"/>
              <a:gd name="connsiteY291" fmla="*/ 1162721 h 6863208"/>
              <a:gd name="connsiteX292" fmla="*/ 73024 w 8090452"/>
              <a:gd name="connsiteY292" fmla="*/ 1169515 h 6863208"/>
              <a:gd name="connsiteX293" fmla="*/ 70307 w 8090452"/>
              <a:gd name="connsiteY293" fmla="*/ 1174951 h 6863208"/>
              <a:gd name="connsiteX294" fmla="*/ 66230 w 8090452"/>
              <a:gd name="connsiteY294" fmla="*/ 1162721 h 6863208"/>
              <a:gd name="connsiteX295" fmla="*/ 1278277 w 8090452"/>
              <a:gd name="connsiteY295" fmla="*/ 1160002 h 6863208"/>
              <a:gd name="connsiteX296" fmla="*/ 1285072 w 8090452"/>
              <a:gd name="connsiteY296" fmla="*/ 1172232 h 6863208"/>
              <a:gd name="connsiteX297" fmla="*/ 1278277 w 8090452"/>
              <a:gd name="connsiteY297" fmla="*/ 1160002 h 6863208"/>
              <a:gd name="connsiteX298" fmla="*/ 1276918 w 8090452"/>
              <a:gd name="connsiteY298" fmla="*/ 1139621 h 6863208"/>
              <a:gd name="connsiteX299" fmla="*/ 1276919 w 8090452"/>
              <a:gd name="connsiteY299" fmla="*/ 1150491 h 6863208"/>
              <a:gd name="connsiteX300" fmla="*/ 1280995 w 8090452"/>
              <a:gd name="connsiteY300" fmla="*/ 1146415 h 6863208"/>
              <a:gd name="connsiteX301" fmla="*/ 1276918 w 8090452"/>
              <a:gd name="connsiteY301" fmla="*/ 1139621 h 6863208"/>
              <a:gd name="connsiteX302" fmla="*/ 1051358 w 8090452"/>
              <a:gd name="connsiteY302" fmla="*/ 1128751 h 6863208"/>
              <a:gd name="connsiteX303" fmla="*/ 1150550 w 8090452"/>
              <a:gd name="connsiteY303" fmla="*/ 1179026 h 6863208"/>
              <a:gd name="connsiteX304" fmla="*/ 1194445 w 8090452"/>
              <a:gd name="connsiteY304" fmla="*/ 1207165 h 6863208"/>
              <a:gd name="connsiteX305" fmla="*/ 1144945 w 8090452"/>
              <a:gd name="connsiteY305" fmla="*/ 1185990 h 6863208"/>
              <a:gd name="connsiteX306" fmla="*/ 1083969 w 8090452"/>
              <a:gd name="connsiteY306" fmla="*/ 1153209 h 6863208"/>
              <a:gd name="connsiteX307" fmla="*/ 1089688 w 8090452"/>
              <a:gd name="connsiteY307" fmla="*/ 1157517 h 6863208"/>
              <a:gd name="connsiteX308" fmla="*/ 1078775 w 8090452"/>
              <a:gd name="connsiteY308" fmla="*/ 1151108 h 6863208"/>
              <a:gd name="connsiteX309" fmla="*/ 1063252 w 8090452"/>
              <a:gd name="connsiteY309" fmla="*/ 1139159 h 6863208"/>
              <a:gd name="connsiteX310" fmla="*/ 169500 w 8090452"/>
              <a:gd name="connsiteY310" fmla="*/ 1119239 h 6863208"/>
              <a:gd name="connsiteX311" fmla="*/ 203470 w 8090452"/>
              <a:gd name="connsiteY311" fmla="*/ 1196691 h 6863208"/>
              <a:gd name="connsiteX312" fmla="*/ 207545 w 8090452"/>
              <a:gd name="connsiteY312" fmla="*/ 1314906 h 6863208"/>
              <a:gd name="connsiteX313" fmla="*/ 204828 w 8090452"/>
              <a:gd name="connsiteY313" fmla="*/ 1339364 h 6863208"/>
              <a:gd name="connsiteX314" fmla="*/ 187163 w 8090452"/>
              <a:gd name="connsiteY314" fmla="*/ 1223867 h 6863208"/>
              <a:gd name="connsiteX315" fmla="*/ 138248 w 8090452"/>
              <a:gd name="connsiteY315" fmla="*/ 1123316 h 6863208"/>
              <a:gd name="connsiteX316" fmla="*/ 150476 w 8090452"/>
              <a:gd name="connsiteY316" fmla="*/ 1130109 h 6863208"/>
              <a:gd name="connsiteX317" fmla="*/ 169500 w 8090452"/>
              <a:gd name="connsiteY317" fmla="*/ 1119239 h 6863208"/>
              <a:gd name="connsiteX318" fmla="*/ 111071 w 8090452"/>
              <a:gd name="connsiteY318" fmla="*/ 1117880 h 6863208"/>
              <a:gd name="connsiteX319" fmla="*/ 128736 w 8090452"/>
              <a:gd name="connsiteY319" fmla="*/ 1121957 h 6863208"/>
              <a:gd name="connsiteX320" fmla="*/ 180369 w 8090452"/>
              <a:gd name="connsiteY320" fmla="*/ 1225226 h 6863208"/>
              <a:gd name="connsiteX321" fmla="*/ 199393 w 8090452"/>
              <a:gd name="connsiteY321" fmla="*/ 1363822 h 6863208"/>
              <a:gd name="connsiteX322" fmla="*/ 203469 w 8090452"/>
              <a:gd name="connsiteY322" fmla="*/ 1367899 h 6863208"/>
              <a:gd name="connsiteX323" fmla="*/ 202111 w 8090452"/>
              <a:gd name="connsiteY323" fmla="*/ 1431763 h 6863208"/>
              <a:gd name="connsiteX324" fmla="*/ 210263 w 8090452"/>
              <a:gd name="connsiteY324" fmla="*/ 1513290 h 6863208"/>
              <a:gd name="connsiteX325" fmla="*/ 185805 w 8090452"/>
              <a:gd name="connsiteY325" fmla="*/ 1475244 h 6863208"/>
              <a:gd name="connsiteX326" fmla="*/ 130094 w 8090452"/>
              <a:gd name="connsiteY326" fmla="*/ 1329854 h 6863208"/>
              <a:gd name="connsiteX327" fmla="*/ 130094 w 8090452"/>
              <a:gd name="connsiteY327" fmla="*/ 1316265 h 6863208"/>
              <a:gd name="connsiteX328" fmla="*/ 130094 w 8090452"/>
              <a:gd name="connsiteY328" fmla="*/ 1313548 h 6863208"/>
              <a:gd name="connsiteX329" fmla="*/ 147758 w 8090452"/>
              <a:gd name="connsiteY329" fmla="*/ 1309471 h 6863208"/>
              <a:gd name="connsiteX330" fmla="*/ 130094 w 8090452"/>
              <a:gd name="connsiteY330" fmla="*/ 1310830 h 6863208"/>
              <a:gd name="connsiteX331" fmla="*/ 117865 w 8090452"/>
              <a:gd name="connsiteY331" fmla="*/ 1236096 h 6863208"/>
              <a:gd name="connsiteX332" fmla="*/ 101475 w 8090452"/>
              <a:gd name="connsiteY332" fmla="*/ 1209216 h 6863208"/>
              <a:gd name="connsiteX333" fmla="*/ 100031 w 8090452"/>
              <a:gd name="connsiteY333" fmla="*/ 1206033 h 6863208"/>
              <a:gd name="connsiteX334" fmla="*/ 96788 w 8090452"/>
              <a:gd name="connsiteY334" fmla="*/ 1201529 h 6863208"/>
              <a:gd name="connsiteX335" fmla="*/ 83894 w 8090452"/>
              <a:gd name="connsiteY335" fmla="*/ 1180385 h 6863208"/>
              <a:gd name="connsiteX336" fmla="*/ 98841 w 8090452"/>
              <a:gd name="connsiteY336" fmla="*/ 1151851 h 6863208"/>
              <a:gd name="connsiteX337" fmla="*/ 104277 w 8090452"/>
              <a:gd name="connsiteY337" fmla="*/ 1149133 h 6863208"/>
              <a:gd name="connsiteX338" fmla="*/ 100201 w 8090452"/>
              <a:gd name="connsiteY338" fmla="*/ 1147774 h 6863208"/>
              <a:gd name="connsiteX339" fmla="*/ 111071 w 8090452"/>
              <a:gd name="connsiteY339" fmla="*/ 1120598 h 6863208"/>
              <a:gd name="connsiteX340" fmla="*/ 111071 w 8090452"/>
              <a:gd name="connsiteY340" fmla="*/ 1117880 h 6863208"/>
              <a:gd name="connsiteX341" fmla="*/ 0 w 8090452"/>
              <a:gd name="connsiteY341" fmla="*/ 1111745 h 6863208"/>
              <a:gd name="connsiteX342" fmla="*/ 54001 w 8090452"/>
              <a:gd name="connsiteY342" fmla="*/ 1155927 h 6863208"/>
              <a:gd name="connsiteX343" fmla="*/ 66231 w 8090452"/>
              <a:gd name="connsiteY343" fmla="*/ 1187179 h 6863208"/>
              <a:gd name="connsiteX344" fmla="*/ 58078 w 8090452"/>
              <a:gd name="connsiteY344" fmla="*/ 1214355 h 6863208"/>
              <a:gd name="connsiteX345" fmla="*/ 54001 w 8090452"/>
              <a:gd name="connsiteY345" fmla="*/ 1264631 h 6863208"/>
              <a:gd name="connsiteX346" fmla="*/ 7803 w 8090452"/>
              <a:gd name="connsiteY346" fmla="*/ 1166798 h 6863208"/>
              <a:gd name="connsiteX347" fmla="*/ 0 w 8090452"/>
              <a:gd name="connsiteY347" fmla="*/ 1136890 h 6863208"/>
              <a:gd name="connsiteX348" fmla="*/ 215295 w 8090452"/>
              <a:gd name="connsiteY348" fmla="*/ 1109960 h 6863208"/>
              <a:gd name="connsiteX349" fmla="*/ 214340 w 8090452"/>
              <a:gd name="connsiteY349" fmla="*/ 1112444 h 6863208"/>
              <a:gd name="connsiteX350" fmla="*/ 215295 w 8090452"/>
              <a:gd name="connsiteY350" fmla="*/ 1109960 h 6863208"/>
              <a:gd name="connsiteX351" fmla="*/ 169499 w 8090452"/>
              <a:gd name="connsiteY351" fmla="*/ 1089345 h 6863208"/>
              <a:gd name="connsiteX352" fmla="*/ 180369 w 8090452"/>
              <a:gd name="connsiteY352" fmla="*/ 1094780 h 6863208"/>
              <a:gd name="connsiteX353" fmla="*/ 169499 w 8090452"/>
              <a:gd name="connsiteY353" fmla="*/ 1089345 h 6863208"/>
              <a:gd name="connsiteX354" fmla="*/ 1361166 w 8090452"/>
              <a:gd name="connsiteY354" fmla="*/ 1085272 h 6863208"/>
              <a:gd name="connsiteX355" fmla="*/ 1367175 w 8090452"/>
              <a:gd name="connsiteY355" fmla="*/ 1091281 h 6863208"/>
              <a:gd name="connsiteX356" fmla="*/ 1367059 w 8090452"/>
              <a:gd name="connsiteY356" fmla="*/ 1091270 h 6863208"/>
              <a:gd name="connsiteX357" fmla="*/ 0 w 8090452"/>
              <a:gd name="connsiteY357" fmla="*/ 1074888 h 6863208"/>
              <a:gd name="connsiteX358" fmla="*/ 26826 w 8090452"/>
              <a:gd name="connsiteY358" fmla="*/ 1082552 h 6863208"/>
              <a:gd name="connsiteX359" fmla="*/ 29543 w 8090452"/>
              <a:gd name="connsiteY359" fmla="*/ 1077117 h 6863208"/>
              <a:gd name="connsiteX360" fmla="*/ 37696 w 8090452"/>
              <a:gd name="connsiteY360" fmla="*/ 1101575 h 6863208"/>
              <a:gd name="connsiteX361" fmla="*/ 52642 w 8090452"/>
              <a:gd name="connsiteY361" fmla="*/ 1140981 h 6863208"/>
              <a:gd name="connsiteX362" fmla="*/ 0 w 8090452"/>
              <a:gd name="connsiteY362" fmla="*/ 1098866 h 6863208"/>
              <a:gd name="connsiteX363" fmla="*/ 742912 w 8090452"/>
              <a:gd name="connsiteY363" fmla="*/ 1073040 h 6863208"/>
              <a:gd name="connsiteX364" fmla="*/ 746989 w 8090452"/>
              <a:gd name="connsiteY364" fmla="*/ 1077116 h 6863208"/>
              <a:gd name="connsiteX365" fmla="*/ 742912 w 8090452"/>
              <a:gd name="connsiteY365" fmla="*/ 1073040 h 6863208"/>
              <a:gd name="connsiteX366" fmla="*/ 752424 w 8090452"/>
              <a:gd name="connsiteY366" fmla="*/ 1071681 h 6863208"/>
              <a:gd name="connsiteX367" fmla="*/ 751065 w 8090452"/>
              <a:gd name="connsiteY367" fmla="*/ 1081193 h 6863208"/>
              <a:gd name="connsiteX368" fmla="*/ 752424 w 8090452"/>
              <a:gd name="connsiteY368" fmla="*/ 1071681 h 6863208"/>
              <a:gd name="connsiteX369" fmla="*/ 134170 w 8090452"/>
              <a:gd name="connsiteY369" fmla="*/ 1067604 h 6863208"/>
              <a:gd name="connsiteX370" fmla="*/ 140964 w 8090452"/>
              <a:gd name="connsiteY370" fmla="*/ 1074398 h 6863208"/>
              <a:gd name="connsiteX371" fmla="*/ 134170 w 8090452"/>
              <a:gd name="connsiteY371" fmla="*/ 1067604 h 6863208"/>
              <a:gd name="connsiteX372" fmla="*/ 108354 w 8090452"/>
              <a:gd name="connsiteY372" fmla="*/ 1063528 h 6863208"/>
              <a:gd name="connsiteX373" fmla="*/ 108354 w 8090452"/>
              <a:gd name="connsiteY373" fmla="*/ 1066246 h 6863208"/>
              <a:gd name="connsiteX374" fmla="*/ 105636 w 8090452"/>
              <a:gd name="connsiteY374" fmla="*/ 1066246 h 6863208"/>
              <a:gd name="connsiteX375" fmla="*/ 108354 w 8090452"/>
              <a:gd name="connsiteY375" fmla="*/ 1063528 h 6863208"/>
              <a:gd name="connsiteX376" fmla="*/ 1320399 w 8090452"/>
              <a:gd name="connsiteY376" fmla="*/ 1052658 h 6863208"/>
              <a:gd name="connsiteX377" fmla="*/ 1340782 w 8090452"/>
              <a:gd name="connsiteY377" fmla="*/ 1062169 h 6863208"/>
              <a:gd name="connsiteX378" fmla="*/ 1350293 w 8090452"/>
              <a:gd name="connsiteY378" fmla="*/ 1068964 h 6863208"/>
              <a:gd name="connsiteX379" fmla="*/ 1350293 w 8090452"/>
              <a:gd name="connsiteY379" fmla="*/ 1066246 h 6863208"/>
              <a:gd name="connsiteX380" fmla="*/ 1407363 w 8090452"/>
              <a:gd name="connsiteY380" fmla="*/ 1085269 h 6863208"/>
              <a:gd name="connsiteX381" fmla="*/ 1426735 w 8090452"/>
              <a:gd name="connsiteY381" fmla="*/ 1090734 h 6863208"/>
              <a:gd name="connsiteX382" fmla="*/ 1361163 w 8090452"/>
              <a:gd name="connsiteY382" fmla="*/ 1085269 h 6863208"/>
              <a:gd name="connsiteX383" fmla="*/ 1361166 w 8090452"/>
              <a:gd name="connsiteY383" fmla="*/ 1085272 h 6863208"/>
              <a:gd name="connsiteX384" fmla="*/ 1359805 w 8090452"/>
              <a:gd name="connsiteY384" fmla="*/ 1083911 h 6863208"/>
              <a:gd name="connsiteX385" fmla="*/ 1351736 w 8090452"/>
              <a:gd name="connsiteY385" fmla="*/ 1081906 h 6863208"/>
              <a:gd name="connsiteX386" fmla="*/ 124659 w 8090452"/>
              <a:gd name="connsiteY386" fmla="*/ 1039070 h 6863208"/>
              <a:gd name="connsiteX387" fmla="*/ 140965 w 8090452"/>
              <a:gd name="connsiteY387" fmla="*/ 1066246 h 6863208"/>
              <a:gd name="connsiteX388" fmla="*/ 161347 w 8090452"/>
              <a:gd name="connsiteY388" fmla="*/ 1100216 h 6863208"/>
              <a:gd name="connsiteX389" fmla="*/ 155912 w 8090452"/>
              <a:gd name="connsiteY389" fmla="*/ 1100215 h 6863208"/>
              <a:gd name="connsiteX390" fmla="*/ 123301 w 8090452"/>
              <a:gd name="connsiteY390" fmla="*/ 1067604 h 6863208"/>
              <a:gd name="connsiteX391" fmla="*/ 121942 w 8090452"/>
              <a:gd name="connsiteY391" fmla="*/ 1068963 h 6863208"/>
              <a:gd name="connsiteX392" fmla="*/ 123301 w 8090452"/>
              <a:gd name="connsiteY392" fmla="*/ 1051300 h 6863208"/>
              <a:gd name="connsiteX393" fmla="*/ 123300 w 8090452"/>
              <a:gd name="connsiteY393" fmla="*/ 1045864 h 6863208"/>
              <a:gd name="connsiteX394" fmla="*/ 126018 w 8090452"/>
              <a:gd name="connsiteY394" fmla="*/ 1045864 h 6863208"/>
              <a:gd name="connsiteX395" fmla="*/ 123301 w 8090452"/>
              <a:gd name="connsiteY395" fmla="*/ 1043147 h 6863208"/>
              <a:gd name="connsiteX396" fmla="*/ 123301 w 8090452"/>
              <a:gd name="connsiteY396" fmla="*/ 1040429 h 6863208"/>
              <a:gd name="connsiteX397" fmla="*/ 124659 w 8090452"/>
              <a:gd name="connsiteY397" fmla="*/ 1039070 h 6863208"/>
              <a:gd name="connsiteX398" fmla="*/ 948089 w 8090452"/>
              <a:gd name="connsiteY398" fmla="*/ 1030917 h 6863208"/>
              <a:gd name="connsiteX399" fmla="*/ 1016030 w 8090452"/>
              <a:gd name="connsiteY399" fmla="*/ 1101574 h 6863208"/>
              <a:gd name="connsiteX400" fmla="*/ 1011953 w 8090452"/>
              <a:gd name="connsiteY400" fmla="*/ 1100216 h 6863208"/>
              <a:gd name="connsiteX401" fmla="*/ 948089 w 8090452"/>
              <a:gd name="connsiteY401" fmla="*/ 1030917 h 6863208"/>
              <a:gd name="connsiteX402" fmla="*/ 73026 w 8090452"/>
              <a:gd name="connsiteY402" fmla="*/ 1020047 h 6863208"/>
              <a:gd name="connsiteX403" fmla="*/ 73026 w 8090452"/>
              <a:gd name="connsiteY403" fmla="*/ 1020047 h 6863208"/>
              <a:gd name="connsiteX404" fmla="*/ 36823 w 8090452"/>
              <a:gd name="connsiteY404" fmla="*/ 1016456 h 6863208"/>
              <a:gd name="connsiteX405" fmla="*/ 79819 w 8090452"/>
              <a:gd name="connsiteY405" fmla="*/ 1059452 h 6863208"/>
              <a:gd name="connsiteX406" fmla="*/ 80338 w 8090452"/>
              <a:gd name="connsiteY406" fmla="*/ 1059193 h 6863208"/>
              <a:gd name="connsiteX407" fmla="*/ 78970 w 8090452"/>
              <a:gd name="connsiteY407" fmla="*/ 1065397 h 6863208"/>
              <a:gd name="connsiteX408" fmla="*/ 75743 w 8090452"/>
              <a:gd name="connsiteY408" fmla="*/ 1074399 h 6863208"/>
              <a:gd name="connsiteX409" fmla="*/ 56720 w 8090452"/>
              <a:gd name="connsiteY409" fmla="*/ 1063528 h 6863208"/>
              <a:gd name="connsiteX410" fmla="*/ 67590 w 8090452"/>
              <a:gd name="connsiteY410" fmla="*/ 1074399 h 6863208"/>
              <a:gd name="connsiteX411" fmla="*/ 62155 w 8090452"/>
              <a:gd name="connsiteY411" fmla="*/ 1082552 h 6863208"/>
              <a:gd name="connsiteX412" fmla="*/ 101559 w 8090452"/>
              <a:gd name="connsiteY412" fmla="*/ 1111086 h 6863208"/>
              <a:gd name="connsiteX413" fmla="*/ 77100 w 8090452"/>
              <a:gd name="connsiteY413" fmla="*/ 1165439 h 6863208"/>
              <a:gd name="connsiteX414" fmla="*/ 66230 w 8090452"/>
              <a:gd name="connsiteY414" fmla="*/ 1154568 h 6863208"/>
              <a:gd name="connsiteX415" fmla="*/ 64872 w 8090452"/>
              <a:gd name="connsiteY415" fmla="*/ 1153210 h 6863208"/>
              <a:gd name="connsiteX416" fmla="*/ 48567 w 8090452"/>
              <a:gd name="connsiteY416" fmla="*/ 1104293 h 6863208"/>
              <a:gd name="connsiteX417" fmla="*/ 33619 w 8090452"/>
              <a:gd name="connsiteY417" fmla="*/ 1064888 h 6863208"/>
              <a:gd name="connsiteX418" fmla="*/ 28185 w 8090452"/>
              <a:gd name="connsiteY418" fmla="*/ 1043147 h 6863208"/>
              <a:gd name="connsiteX419" fmla="*/ 28185 w 8090452"/>
              <a:gd name="connsiteY419" fmla="*/ 1040429 h 6863208"/>
              <a:gd name="connsiteX420" fmla="*/ 32262 w 8090452"/>
              <a:gd name="connsiteY420" fmla="*/ 1036352 h 6863208"/>
              <a:gd name="connsiteX421" fmla="*/ 29544 w 8090452"/>
              <a:gd name="connsiteY421" fmla="*/ 1028200 h 6863208"/>
              <a:gd name="connsiteX422" fmla="*/ 37696 w 8090452"/>
              <a:gd name="connsiteY422" fmla="*/ 1025482 h 6863208"/>
              <a:gd name="connsiteX423" fmla="*/ 34639 w 8090452"/>
              <a:gd name="connsiteY423" fmla="*/ 1021067 h 6863208"/>
              <a:gd name="connsiteX424" fmla="*/ 56889 w 8090452"/>
              <a:gd name="connsiteY424" fmla="*/ 992021 h 6863208"/>
              <a:gd name="connsiteX425" fmla="*/ 48566 w 8090452"/>
              <a:gd name="connsiteY425" fmla="*/ 992871 h 6863208"/>
              <a:gd name="connsiteX426" fmla="*/ 62154 w 8090452"/>
              <a:gd name="connsiteY426" fmla="*/ 998306 h 6863208"/>
              <a:gd name="connsiteX427" fmla="*/ 56889 w 8090452"/>
              <a:gd name="connsiteY427" fmla="*/ 992021 h 6863208"/>
              <a:gd name="connsiteX428" fmla="*/ 1191314 w 8090452"/>
              <a:gd name="connsiteY428" fmla="*/ 967054 h 6863208"/>
              <a:gd name="connsiteX429" fmla="*/ 1293224 w 8090452"/>
              <a:gd name="connsiteY429" fmla="*/ 1033635 h 6863208"/>
              <a:gd name="connsiteX430" fmla="*/ 1256536 w 8090452"/>
              <a:gd name="connsiteY430" fmla="*/ 1013252 h 6863208"/>
              <a:gd name="connsiteX431" fmla="*/ 1191314 w 8090452"/>
              <a:gd name="connsiteY431" fmla="*/ 967054 h 6863208"/>
              <a:gd name="connsiteX432" fmla="*/ 15276 w 8090452"/>
              <a:gd name="connsiteY432" fmla="*/ 942595 h 6863208"/>
              <a:gd name="connsiteX433" fmla="*/ 13238 w 8090452"/>
              <a:gd name="connsiteY433" fmla="*/ 946672 h 6863208"/>
              <a:gd name="connsiteX434" fmla="*/ 21391 w 8090452"/>
              <a:gd name="connsiteY434" fmla="*/ 946672 h 6863208"/>
              <a:gd name="connsiteX435" fmla="*/ 15276 w 8090452"/>
              <a:gd name="connsiteY435" fmla="*/ 942595 h 6863208"/>
              <a:gd name="connsiteX436" fmla="*/ 915478 w 8090452"/>
              <a:gd name="connsiteY436" fmla="*/ 941237 h 6863208"/>
              <a:gd name="connsiteX437" fmla="*/ 920914 w 8090452"/>
              <a:gd name="connsiteY437" fmla="*/ 946673 h 6863208"/>
              <a:gd name="connsiteX438" fmla="*/ 1056793 w 8090452"/>
              <a:gd name="connsiteY438" fmla="*/ 1033635 h 6863208"/>
              <a:gd name="connsiteX439" fmla="*/ 1120657 w 8090452"/>
              <a:gd name="connsiteY439" fmla="*/ 1100216 h 6863208"/>
              <a:gd name="connsiteX440" fmla="*/ 1180444 w 8090452"/>
              <a:gd name="connsiteY440" fmla="*/ 1179026 h 6863208"/>
              <a:gd name="connsiteX441" fmla="*/ 1228001 w 8090452"/>
              <a:gd name="connsiteY441" fmla="*/ 1223866 h 6863208"/>
              <a:gd name="connsiteX442" fmla="*/ 1223925 w 8090452"/>
              <a:gd name="connsiteY442" fmla="*/ 1222507 h 6863208"/>
              <a:gd name="connsiteX443" fmla="*/ 1150550 w 8090452"/>
              <a:gd name="connsiteY443" fmla="*/ 1170873 h 6863208"/>
              <a:gd name="connsiteX444" fmla="*/ 1030976 w 8090452"/>
              <a:gd name="connsiteY444" fmla="*/ 1108369 h 6863208"/>
              <a:gd name="connsiteX445" fmla="*/ 899173 w 8090452"/>
              <a:gd name="connsiteY445" fmla="*/ 962977 h 6863208"/>
              <a:gd name="connsiteX446" fmla="*/ 886944 w 8090452"/>
              <a:gd name="connsiteY446" fmla="*/ 942595 h 6863208"/>
              <a:gd name="connsiteX447" fmla="*/ 915478 w 8090452"/>
              <a:gd name="connsiteY447" fmla="*/ 941237 h 6863208"/>
              <a:gd name="connsiteX448" fmla="*/ 835309 w 8090452"/>
              <a:gd name="connsiteY448" fmla="*/ 934443 h 6863208"/>
              <a:gd name="connsiteX449" fmla="*/ 871997 w 8090452"/>
              <a:gd name="connsiteY449" fmla="*/ 941237 h 6863208"/>
              <a:gd name="connsiteX450" fmla="*/ 916837 w 8090452"/>
              <a:gd name="connsiteY450" fmla="*/ 996947 h 6863208"/>
              <a:gd name="connsiteX451" fmla="*/ 1003800 w 8090452"/>
              <a:gd name="connsiteY451" fmla="*/ 1097498 h 6863208"/>
              <a:gd name="connsiteX452" fmla="*/ 980701 w 8090452"/>
              <a:gd name="connsiteY452" fmla="*/ 1087986 h 6863208"/>
              <a:gd name="connsiteX453" fmla="*/ 867920 w 8090452"/>
              <a:gd name="connsiteY453" fmla="*/ 1024123 h 6863208"/>
              <a:gd name="connsiteX454" fmla="*/ 835309 w 8090452"/>
              <a:gd name="connsiteY454" fmla="*/ 934443 h 6863208"/>
              <a:gd name="connsiteX455" fmla="*/ 806775 w 8090452"/>
              <a:gd name="connsiteY455" fmla="*/ 927648 h 6863208"/>
              <a:gd name="connsiteX456" fmla="*/ 802698 w 8090452"/>
              <a:gd name="connsiteY456" fmla="*/ 931724 h 6863208"/>
              <a:gd name="connsiteX457" fmla="*/ 813569 w 8090452"/>
              <a:gd name="connsiteY457" fmla="*/ 937160 h 6863208"/>
              <a:gd name="connsiteX458" fmla="*/ 806775 w 8090452"/>
              <a:gd name="connsiteY458" fmla="*/ 927648 h 6863208"/>
              <a:gd name="connsiteX459" fmla="*/ 1037770 w 8090452"/>
              <a:gd name="connsiteY459" fmla="*/ 924932 h 6863208"/>
              <a:gd name="connsiteX460" fmla="*/ 1150550 w 8090452"/>
              <a:gd name="connsiteY460" fmla="*/ 948031 h 6863208"/>
              <a:gd name="connsiteX461" fmla="*/ 1180444 w 8090452"/>
              <a:gd name="connsiteY461" fmla="*/ 969771 h 6863208"/>
              <a:gd name="connsiteX462" fmla="*/ 1256536 w 8090452"/>
              <a:gd name="connsiteY462" fmla="*/ 1021405 h 6863208"/>
              <a:gd name="connsiteX463" fmla="*/ 1313605 w 8090452"/>
              <a:gd name="connsiteY463" fmla="*/ 1051299 h 6863208"/>
              <a:gd name="connsiteX464" fmla="*/ 1347333 w 8090452"/>
              <a:gd name="connsiteY464" fmla="*/ 1080811 h 6863208"/>
              <a:gd name="connsiteX465" fmla="*/ 1301037 w 8090452"/>
              <a:gd name="connsiteY465" fmla="*/ 1069304 h 6863208"/>
              <a:gd name="connsiteX466" fmla="*/ 1240231 w 8090452"/>
              <a:gd name="connsiteY466" fmla="*/ 1048581 h 6863208"/>
              <a:gd name="connsiteX467" fmla="*/ 1128130 w 8090452"/>
              <a:gd name="connsiteY467" fmla="*/ 994230 h 6863208"/>
              <a:gd name="connsiteX468" fmla="*/ 1025813 w 8090452"/>
              <a:gd name="connsiteY468" fmla="*/ 926018 h 6863208"/>
              <a:gd name="connsiteX469" fmla="*/ 1293223 w 8090452"/>
              <a:gd name="connsiteY469" fmla="*/ 922213 h 6863208"/>
              <a:gd name="connsiteX470" fmla="*/ 1287788 w 8090452"/>
              <a:gd name="connsiteY470" fmla="*/ 927649 h 6863208"/>
              <a:gd name="connsiteX471" fmla="*/ 1297300 w 8090452"/>
              <a:gd name="connsiteY471" fmla="*/ 929008 h 6863208"/>
              <a:gd name="connsiteX472" fmla="*/ 1293223 w 8090452"/>
              <a:gd name="connsiteY472" fmla="*/ 922213 h 6863208"/>
              <a:gd name="connsiteX473" fmla="*/ 1286090 w 8090452"/>
              <a:gd name="connsiteY473" fmla="*/ 917118 h 6863208"/>
              <a:gd name="connsiteX474" fmla="*/ 1278277 w 8090452"/>
              <a:gd name="connsiteY474" fmla="*/ 923571 h 6863208"/>
              <a:gd name="connsiteX475" fmla="*/ 1291865 w 8090452"/>
              <a:gd name="connsiteY475" fmla="*/ 920855 h 6863208"/>
              <a:gd name="connsiteX476" fmla="*/ 1286090 w 8090452"/>
              <a:gd name="connsiteY476" fmla="*/ 917118 h 6863208"/>
              <a:gd name="connsiteX477" fmla="*/ 780957 w 8090452"/>
              <a:gd name="connsiteY477" fmla="*/ 912700 h 6863208"/>
              <a:gd name="connsiteX478" fmla="*/ 790470 w 8090452"/>
              <a:gd name="connsiteY478" fmla="*/ 919495 h 6863208"/>
              <a:gd name="connsiteX479" fmla="*/ 780957 w 8090452"/>
              <a:gd name="connsiteY479" fmla="*/ 912700 h 6863208"/>
              <a:gd name="connsiteX480" fmla="*/ 1306810 w 8090452"/>
              <a:gd name="connsiteY480" fmla="*/ 911344 h 6863208"/>
              <a:gd name="connsiteX481" fmla="*/ 1308170 w 8090452"/>
              <a:gd name="connsiteY481" fmla="*/ 931726 h 6863208"/>
              <a:gd name="connsiteX482" fmla="*/ 1331270 w 8090452"/>
              <a:gd name="connsiteY482" fmla="*/ 922214 h 6863208"/>
              <a:gd name="connsiteX483" fmla="*/ 1338064 w 8090452"/>
              <a:gd name="connsiteY483" fmla="*/ 929008 h 6863208"/>
              <a:gd name="connsiteX484" fmla="*/ 1329911 w 8090452"/>
              <a:gd name="connsiteY484" fmla="*/ 915420 h 6863208"/>
              <a:gd name="connsiteX485" fmla="*/ 1317682 w 8090452"/>
              <a:gd name="connsiteY485" fmla="*/ 914061 h 6863208"/>
              <a:gd name="connsiteX486" fmla="*/ 1316322 w 8090452"/>
              <a:gd name="connsiteY486" fmla="*/ 920856 h 6863208"/>
              <a:gd name="connsiteX487" fmla="*/ 1313605 w 8090452"/>
              <a:gd name="connsiteY487" fmla="*/ 912703 h 6863208"/>
              <a:gd name="connsiteX488" fmla="*/ 1306810 w 8090452"/>
              <a:gd name="connsiteY488" fmla="*/ 911344 h 6863208"/>
              <a:gd name="connsiteX489" fmla="*/ 59437 w 8090452"/>
              <a:gd name="connsiteY489" fmla="*/ 908626 h 6863208"/>
              <a:gd name="connsiteX490" fmla="*/ 74384 w 8090452"/>
              <a:gd name="connsiteY490" fmla="*/ 934442 h 6863208"/>
              <a:gd name="connsiteX491" fmla="*/ 85254 w 8090452"/>
              <a:gd name="connsiteY491" fmla="*/ 926290 h 6863208"/>
              <a:gd name="connsiteX492" fmla="*/ 93407 w 8090452"/>
              <a:gd name="connsiteY492" fmla="*/ 942596 h 6863208"/>
              <a:gd name="connsiteX493" fmla="*/ 98842 w 8090452"/>
              <a:gd name="connsiteY493" fmla="*/ 969771 h 6863208"/>
              <a:gd name="connsiteX494" fmla="*/ 102919 w 8090452"/>
              <a:gd name="connsiteY494" fmla="*/ 984718 h 6863208"/>
              <a:gd name="connsiteX495" fmla="*/ 71666 w 8090452"/>
              <a:gd name="connsiteY495" fmla="*/ 931725 h 6863208"/>
              <a:gd name="connsiteX496" fmla="*/ 59437 w 8090452"/>
              <a:gd name="connsiteY496" fmla="*/ 908626 h 6863208"/>
              <a:gd name="connsiteX497" fmla="*/ 1295941 w 8090452"/>
              <a:gd name="connsiteY497" fmla="*/ 908625 h 6863208"/>
              <a:gd name="connsiteX498" fmla="*/ 1289147 w 8090452"/>
              <a:gd name="connsiteY498" fmla="*/ 912702 h 6863208"/>
              <a:gd name="connsiteX499" fmla="*/ 1298659 w 8090452"/>
              <a:gd name="connsiteY499" fmla="*/ 916778 h 6863208"/>
              <a:gd name="connsiteX500" fmla="*/ 1295941 w 8090452"/>
              <a:gd name="connsiteY500" fmla="*/ 908625 h 6863208"/>
              <a:gd name="connsiteX501" fmla="*/ 1319041 w 8090452"/>
              <a:gd name="connsiteY501" fmla="*/ 899115 h 6863208"/>
              <a:gd name="connsiteX502" fmla="*/ 1328552 w 8090452"/>
              <a:gd name="connsiteY502" fmla="*/ 911344 h 6863208"/>
              <a:gd name="connsiteX503" fmla="*/ 1319041 w 8090452"/>
              <a:gd name="connsiteY503" fmla="*/ 899115 h 6863208"/>
              <a:gd name="connsiteX504" fmla="*/ 30902 w 8090452"/>
              <a:gd name="connsiteY504" fmla="*/ 885526 h 6863208"/>
              <a:gd name="connsiteX505" fmla="*/ 33620 w 8090452"/>
              <a:gd name="connsiteY505" fmla="*/ 888244 h 6863208"/>
              <a:gd name="connsiteX506" fmla="*/ 58079 w 8090452"/>
              <a:gd name="connsiteY506" fmla="*/ 939878 h 6863208"/>
              <a:gd name="connsiteX507" fmla="*/ 101560 w 8090452"/>
              <a:gd name="connsiteY507" fmla="*/ 1013253 h 6863208"/>
              <a:gd name="connsiteX508" fmla="*/ 105636 w 8090452"/>
              <a:gd name="connsiteY508" fmla="*/ 1022764 h 6863208"/>
              <a:gd name="connsiteX509" fmla="*/ 106995 w 8090452"/>
              <a:gd name="connsiteY509" fmla="*/ 1032276 h 6863208"/>
              <a:gd name="connsiteX510" fmla="*/ 96125 w 8090452"/>
              <a:gd name="connsiteY510" fmla="*/ 1021406 h 6863208"/>
              <a:gd name="connsiteX511" fmla="*/ 93407 w 8090452"/>
              <a:gd name="connsiteY511" fmla="*/ 1021406 h 6863208"/>
              <a:gd name="connsiteX512" fmla="*/ 90690 w 8090452"/>
              <a:gd name="connsiteY512" fmla="*/ 1021405 h 6863208"/>
              <a:gd name="connsiteX513" fmla="*/ 86614 w 8090452"/>
              <a:gd name="connsiteY513" fmla="*/ 1030917 h 6863208"/>
              <a:gd name="connsiteX514" fmla="*/ 71666 w 8090452"/>
              <a:gd name="connsiteY514" fmla="*/ 1029559 h 6863208"/>
              <a:gd name="connsiteX515" fmla="*/ 101560 w 8090452"/>
              <a:gd name="connsiteY515" fmla="*/ 1051300 h 6863208"/>
              <a:gd name="connsiteX516" fmla="*/ 94766 w 8090452"/>
              <a:gd name="connsiteY516" fmla="*/ 1063528 h 6863208"/>
              <a:gd name="connsiteX517" fmla="*/ 85254 w 8090452"/>
              <a:gd name="connsiteY517" fmla="*/ 1056734 h 6863208"/>
              <a:gd name="connsiteX518" fmla="*/ 80338 w 8090452"/>
              <a:gd name="connsiteY518" fmla="*/ 1059193 h 6863208"/>
              <a:gd name="connsiteX519" fmla="*/ 81179 w 8090452"/>
              <a:gd name="connsiteY519" fmla="*/ 1055375 h 6863208"/>
              <a:gd name="connsiteX520" fmla="*/ 37696 w 8090452"/>
              <a:gd name="connsiteY520" fmla="*/ 1014611 h 6863208"/>
              <a:gd name="connsiteX521" fmla="*/ 36823 w 8090452"/>
              <a:gd name="connsiteY521" fmla="*/ 1016456 h 6863208"/>
              <a:gd name="connsiteX522" fmla="*/ 32262 w 8090452"/>
              <a:gd name="connsiteY522" fmla="*/ 1011895 h 6863208"/>
              <a:gd name="connsiteX523" fmla="*/ 33621 w 8090452"/>
              <a:gd name="connsiteY523" fmla="*/ 1010536 h 6863208"/>
              <a:gd name="connsiteX524" fmla="*/ 33621 w 8090452"/>
              <a:gd name="connsiteY524" fmla="*/ 1002383 h 6863208"/>
              <a:gd name="connsiteX525" fmla="*/ 25468 w 8090452"/>
              <a:gd name="connsiteY525" fmla="*/ 1002383 h 6863208"/>
              <a:gd name="connsiteX526" fmla="*/ 20032 w 8090452"/>
              <a:gd name="connsiteY526" fmla="*/ 991512 h 6863208"/>
              <a:gd name="connsiteX527" fmla="*/ 28185 w 8090452"/>
              <a:gd name="connsiteY527" fmla="*/ 986078 h 6863208"/>
              <a:gd name="connsiteX528" fmla="*/ 20032 w 8090452"/>
              <a:gd name="connsiteY528" fmla="*/ 988794 h 6863208"/>
              <a:gd name="connsiteX529" fmla="*/ 15956 w 8090452"/>
              <a:gd name="connsiteY529" fmla="*/ 979283 h 6863208"/>
              <a:gd name="connsiteX530" fmla="*/ 6444 w 8090452"/>
              <a:gd name="connsiteY530" fmla="*/ 977925 h 6863208"/>
              <a:gd name="connsiteX531" fmla="*/ 5085 w 8090452"/>
              <a:gd name="connsiteY531" fmla="*/ 971131 h 6863208"/>
              <a:gd name="connsiteX532" fmla="*/ 6444 w 8090452"/>
              <a:gd name="connsiteY532" fmla="*/ 926290 h 6863208"/>
              <a:gd name="connsiteX533" fmla="*/ 10520 w 8090452"/>
              <a:gd name="connsiteY533" fmla="*/ 924931 h 6863208"/>
              <a:gd name="connsiteX534" fmla="*/ 5085 w 8090452"/>
              <a:gd name="connsiteY534" fmla="*/ 916778 h 6863208"/>
              <a:gd name="connsiteX535" fmla="*/ 5085 w 8090452"/>
              <a:gd name="connsiteY535" fmla="*/ 914061 h 6863208"/>
              <a:gd name="connsiteX536" fmla="*/ 3727 w 8090452"/>
              <a:gd name="connsiteY536" fmla="*/ 907267 h 6863208"/>
              <a:gd name="connsiteX537" fmla="*/ 6444 w 8090452"/>
              <a:gd name="connsiteY537" fmla="*/ 907268 h 6863208"/>
              <a:gd name="connsiteX538" fmla="*/ 5085 w 8090452"/>
              <a:gd name="connsiteY538" fmla="*/ 905909 h 6863208"/>
              <a:gd name="connsiteX539" fmla="*/ 5086 w 8090452"/>
              <a:gd name="connsiteY539" fmla="*/ 900473 h 6863208"/>
              <a:gd name="connsiteX540" fmla="*/ 10521 w 8090452"/>
              <a:gd name="connsiteY540" fmla="*/ 897755 h 6863208"/>
              <a:gd name="connsiteX541" fmla="*/ 18674 w 8090452"/>
              <a:gd name="connsiteY541" fmla="*/ 900473 h 6863208"/>
              <a:gd name="connsiteX542" fmla="*/ 11879 w 8090452"/>
              <a:gd name="connsiteY542" fmla="*/ 896397 h 6863208"/>
              <a:gd name="connsiteX543" fmla="*/ 30902 w 8090452"/>
              <a:gd name="connsiteY543" fmla="*/ 885526 h 6863208"/>
              <a:gd name="connsiteX544" fmla="*/ 775522 w 8090452"/>
              <a:gd name="connsiteY544" fmla="*/ 885526 h 6863208"/>
              <a:gd name="connsiteX545" fmla="*/ 786393 w 8090452"/>
              <a:gd name="connsiteY545" fmla="*/ 890962 h 6863208"/>
              <a:gd name="connsiteX546" fmla="*/ 775522 w 8090452"/>
              <a:gd name="connsiteY546" fmla="*/ 885526 h 6863208"/>
              <a:gd name="connsiteX547" fmla="*/ 771446 w 8090452"/>
              <a:gd name="connsiteY547" fmla="*/ 884168 h 6863208"/>
              <a:gd name="connsiteX548" fmla="*/ 772805 w 8090452"/>
              <a:gd name="connsiteY548" fmla="*/ 890961 h 6863208"/>
              <a:gd name="connsiteX549" fmla="*/ 771446 w 8090452"/>
              <a:gd name="connsiteY549" fmla="*/ 884168 h 6863208"/>
              <a:gd name="connsiteX550" fmla="*/ 806775 w 8090452"/>
              <a:gd name="connsiteY550" fmla="*/ 884167 h 6863208"/>
              <a:gd name="connsiteX551" fmla="*/ 805416 w 8090452"/>
              <a:gd name="connsiteY551" fmla="*/ 893679 h 6863208"/>
              <a:gd name="connsiteX552" fmla="*/ 806775 w 8090452"/>
              <a:gd name="connsiteY552" fmla="*/ 884167 h 6863208"/>
              <a:gd name="connsiteX553" fmla="*/ 846180 w 8090452"/>
              <a:gd name="connsiteY553" fmla="*/ 871938 h 6863208"/>
              <a:gd name="connsiteX554" fmla="*/ 904608 w 8090452"/>
              <a:gd name="connsiteY554" fmla="*/ 935801 h 6863208"/>
              <a:gd name="connsiteX555" fmla="*/ 880151 w 8090452"/>
              <a:gd name="connsiteY555" fmla="*/ 935801 h 6863208"/>
              <a:gd name="connsiteX556" fmla="*/ 846180 w 8090452"/>
              <a:gd name="connsiteY556" fmla="*/ 871938 h 6863208"/>
              <a:gd name="connsiteX557" fmla="*/ 734759 w 8090452"/>
              <a:gd name="connsiteY557" fmla="*/ 871938 h 6863208"/>
              <a:gd name="connsiteX558" fmla="*/ 767370 w 8090452"/>
              <a:gd name="connsiteY558" fmla="*/ 899114 h 6863208"/>
              <a:gd name="connsiteX559" fmla="*/ 823081 w 8090452"/>
              <a:gd name="connsiteY559" fmla="*/ 930366 h 6863208"/>
              <a:gd name="connsiteX560" fmla="*/ 819004 w 8090452"/>
              <a:gd name="connsiteY560" fmla="*/ 931726 h 6863208"/>
              <a:gd name="connsiteX561" fmla="*/ 823081 w 8090452"/>
              <a:gd name="connsiteY561" fmla="*/ 935802 h 6863208"/>
              <a:gd name="connsiteX562" fmla="*/ 827157 w 8090452"/>
              <a:gd name="connsiteY562" fmla="*/ 934442 h 6863208"/>
              <a:gd name="connsiteX563" fmla="*/ 857051 w 8090452"/>
              <a:gd name="connsiteY563" fmla="*/ 1015970 h 6863208"/>
              <a:gd name="connsiteX564" fmla="*/ 817645 w 8090452"/>
              <a:gd name="connsiteY564" fmla="*/ 979283 h 6863208"/>
              <a:gd name="connsiteX565" fmla="*/ 790470 w 8090452"/>
              <a:gd name="connsiteY565" fmla="*/ 949389 h 6863208"/>
              <a:gd name="connsiteX566" fmla="*/ 791828 w 8090452"/>
              <a:gd name="connsiteY566" fmla="*/ 948031 h 6863208"/>
              <a:gd name="connsiteX567" fmla="*/ 789110 w 8090452"/>
              <a:gd name="connsiteY567" fmla="*/ 945313 h 6863208"/>
              <a:gd name="connsiteX568" fmla="*/ 787752 w 8090452"/>
              <a:gd name="connsiteY568" fmla="*/ 946672 h 6863208"/>
              <a:gd name="connsiteX569" fmla="*/ 734759 w 8090452"/>
              <a:gd name="connsiteY569" fmla="*/ 871938 h 6863208"/>
              <a:gd name="connsiteX570" fmla="*/ 1382903 w 8090452"/>
              <a:gd name="connsiteY570" fmla="*/ 870579 h 6863208"/>
              <a:gd name="connsiteX571" fmla="*/ 1381545 w 8090452"/>
              <a:gd name="connsiteY571" fmla="*/ 880091 h 6863208"/>
              <a:gd name="connsiteX572" fmla="*/ 1389699 w 8090452"/>
              <a:gd name="connsiteY572" fmla="*/ 885526 h 6863208"/>
              <a:gd name="connsiteX573" fmla="*/ 1382903 w 8090452"/>
              <a:gd name="connsiteY573" fmla="*/ 870579 h 6863208"/>
              <a:gd name="connsiteX574" fmla="*/ 813569 w 8090452"/>
              <a:gd name="connsiteY574" fmla="*/ 866503 h 6863208"/>
              <a:gd name="connsiteX575" fmla="*/ 835309 w 8090452"/>
              <a:gd name="connsiteY575" fmla="*/ 896397 h 6863208"/>
              <a:gd name="connsiteX576" fmla="*/ 865203 w 8090452"/>
              <a:gd name="connsiteY576" fmla="*/ 934443 h 6863208"/>
              <a:gd name="connsiteX577" fmla="*/ 832593 w 8090452"/>
              <a:gd name="connsiteY577" fmla="*/ 926290 h 6863208"/>
              <a:gd name="connsiteX578" fmla="*/ 831234 w 8090452"/>
              <a:gd name="connsiteY578" fmla="*/ 924931 h 6863208"/>
              <a:gd name="connsiteX579" fmla="*/ 813569 w 8090452"/>
              <a:gd name="connsiteY579" fmla="*/ 866503 h 6863208"/>
              <a:gd name="connsiteX580" fmla="*/ 677690 w 8090452"/>
              <a:gd name="connsiteY580" fmla="*/ 866503 h 6863208"/>
              <a:gd name="connsiteX581" fmla="*/ 734759 w 8090452"/>
              <a:gd name="connsiteY581" fmla="*/ 918137 h 6863208"/>
              <a:gd name="connsiteX582" fmla="*/ 831233 w 8090452"/>
              <a:gd name="connsiteY582" fmla="*/ 1066246 h 6863208"/>
              <a:gd name="connsiteX583" fmla="*/ 851718 w 8090452"/>
              <a:gd name="connsiteY583" fmla="*/ 1114897 h 6863208"/>
              <a:gd name="connsiteX584" fmla="*/ 821722 w 8090452"/>
              <a:gd name="connsiteY584" fmla="*/ 1089345 h 6863208"/>
              <a:gd name="connsiteX585" fmla="*/ 718453 w 8090452"/>
              <a:gd name="connsiteY585" fmla="*/ 953466 h 6863208"/>
              <a:gd name="connsiteX586" fmla="*/ 677690 w 8090452"/>
              <a:gd name="connsiteY586" fmla="*/ 866503 h 6863208"/>
              <a:gd name="connsiteX587" fmla="*/ 329603 w 8090452"/>
              <a:gd name="connsiteY587" fmla="*/ 842321 h 6863208"/>
              <a:gd name="connsiteX588" fmla="*/ 327120 w 8090452"/>
              <a:gd name="connsiteY588" fmla="*/ 847480 h 6863208"/>
              <a:gd name="connsiteX589" fmla="*/ 324402 w 8090452"/>
              <a:gd name="connsiteY589" fmla="*/ 844762 h 6863208"/>
              <a:gd name="connsiteX590" fmla="*/ 329603 w 8090452"/>
              <a:gd name="connsiteY590" fmla="*/ 842321 h 6863208"/>
              <a:gd name="connsiteX591" fmla="*/ 1482096 w 8090452"/>
              <a:gd name="connsiteY591" fmla="*/ 812151 h 6863208"/>
              <a:gd name="connsiteX592" fmla="*/ 1487531 w 8090452"/>
              <a:gd name="connsiteY592" fmla="*/ 814869 h 6863208"/>
              <a:gd name="connsiteX593" fmla="*/ 1487531 w 8090452"/>
              <a:gd name="connsiteY593" fmla="*/ 812151 h 6863208"/>
              <a:gd name="connsiteX594" fmla="*/ 1482096 w 8090452"/>
              <a:gd name="connsiteY594" fmla="*/ 812151 h 6863208"/>
              <a:gd name="connsiteX595" fmla="*/ 789110 w 8090452"/>
              <a:gd name="connsiteY595" fmla="*/ 782258 h 6863208"/>
              <a:gd name="connsiteX596" fmla="*/ 794546 w 8090452"/>
              <a:gd name="connsiteY596" fmla="*/ 793128 h 6863208"/>
              <a:gd name="connsiteX597" fmla="*/ 829874 w 8090452"/>
              <a:gd name="connsiteY597" fmla="*/ 850197 h 6863208"/>
              <a:gd name="connsiteX598" fmla="*/ 836668 w 8090452"/>
              <a:gd name="connsiteY598" fmla="*/ 865144 h 6863208"/>
              <a:gd name="connsiteX599" fmla="*/ 874715 w 8090452"/>
              <a:gd name="connsiteY599" fmla="*/ 933084 h 6863208"/>
              <a:gd name="connsiteX600" fmla="*/ 840745 w 8090452"/>
              <a:gd name="connsiteY600" fmla="*/ 888244 h 6863208"/>
              <a:gd name="connsiteX601" fmla="*/ 805416 w 8090452"/>
              <a:gd name="connsiteY601" fmla="*/ 839327 h 6863208"/>
              <a:gd name="connsiteX602" fmla="*/ 789110 w 8090452"/>
              <a:gd name="connsiteY602" fmla="*/ 782258 h 6863208"/>
              <a:gd name="connsiteX603" fmla="*/ 880150 w 8090452"/>
              <a:gd name="connsiteY603" fmla="*/ 772746 h 6863208"/>
              <a:gd name="connsiteX604" fmla="*/ 877432 w 8090452"/>
              <a:gd name="connsiteY604" fmla="*/ 775464 h 6863208"/>
              <a:gd name="connsiteX605" fmla="*/ 880150 w 8090452"/>
              <a:gd name="connsiteY605" fmla="*/ 780899 h 6863208"/>
              <a:gd name="connsiteX606" fmla="*/ 882867 w 8090452"/>
              <a:gd name="connsiteY606" fmla="*/ 778182 h 6863208"/>
              <a:gd name="connsiteX607" fmla="*/ 880150 w 8090452"/>
              <a:gd name="connsiteY607" fmla="*/ 772746 h 6863208"/>
              <a:gd name="connsiteX608" fmla="*/ 646437 w 8090452"/>
              <a:gd name="connsiteY608" fmla="*/ 772746 h 6863208"/>
              <a:gd name="connsiteX609" fmla="*/ 693995 w 8090452"/>
              <a:gd name="connsiteY609" fmla="*/ 828457 h 6863208"/>
              <a:gd name="connsiteX610" fmla="*/ 814928 w 8090452"/>
              <a:gd name="connsiteY610" fmla="*/ 990153 h 6863208"/>
              <a:gd name="connsiteX611" fmla="*/ 865203 w 8090452"/>
              <a:gd name="connsiteY611" fmla="*/ 1034994 h 6863208"/>
              <a:gd name="connsiteX612" fmla="*/ 886944 w 8090452"/>
              <a:gd name="connsiteY612" fmla="*/ 1078475 h 6863208"/>
              <a:gd name="connsiteX613" fmla="*/ 948089 w 8090452"/>
              <a:gd name="connsiteY613" fmla="*/ 1177667 h 6863208"/>
              <a:gd name="connsiteX614" fmla="*/ 944014 w 8090452"/>
              <a:gd name="connsiteY614" fmla="*/ 1176308 h 6863208"/>
              <a:gd name="connsiteX615" fmla="*/ 879124 w 8090452"/>
              <a:gd name="connsiteY615" fmla="*/ 1135452 h 6863208"/>
              <a:gd name="connsiteX616" fmla="*/ 867921 w 8090452"/>
              <a:gd name="connsiteY616" fmla="*/ 1127391 h 6863208"/>
              <a:gd name="connsiteX617" fmla="*/ 838027 w 8090452"/>
              <a:gd name="connsiteY617" fmla="*/ 1064887 h 6863208"/>
              <a:gd name="connsiteX618" fmla="*/ 795904 w 8090452"/>
              <a:gd name="connsiteY618" fmla="*/ 982001 h 6863208"/>
              <a:gd name="connsiteX619" fmla="*/ 737476 w 8090452"/>
              <a:gd name="connsiteY619" fmla="*/ 907267 h 6863208"/>
              <a:gd name="connsiteX620" fmla="*/ 674972 w 8090452"/>
              <a:gd name="connsiteY620" fmla="*/ 847480 h 6863208"/>
              <a:gd name="connsiteX621" fmla="*/ 668178 w 8090452"/>
              <a:gd name="connsiteY621" fmla="*/ 840686 h 6863208"/>
              <a:gd name="connsiteX622" fmla="*/ 646437 w 8090452"/>
              <a:gd name="connsiteY622" fmla="*/ 772746 h 6863208"/>
              <a:gd name="connsiteX623" fmla="*/ 874205 w 8090452"/>
              <a:gd name="connsiteY623" fmla="*/ 768499 h 6863208"/>
              <a:gd name="connsiteX624" fmla="*/ 867920 w 8090452"/>
              <a:gd name="connsiteY624" fmla="*/ 771386 h 6863208"/>
              <a:gd name="connsiteX625" fmla="*/ 877432 w 8090452"/>
              <a:gd name="connsiteY625" fmla="*/ 772746 h 6863208"/>
              <a:gd name="connsiteX626" fmla="*/ 874205 w 8090452"/>
              <a:gd name="connsiteY626" fmla="*/ 768499 h 6863208"/>
              <a:gd name="connsiteX627" fmla="*/ 1404646 w 8090452"/>
              <a:gd name="connsiteY627" fmla="*/ 767311 h 6863208"/>
              <a:gd name="connsiteX628" fmla="*/ 1401927 w 8090452"/>
              <a:gd name="connsiteY628" fmla="*/ 770029 h 6863208"/>
              <a:gd name="connsiteX629" fmla="*/ 1401928 w 8090452"/>
              <a:gd name="connsiteY629" fmla="*/ 772746 h 6863208"/>
              <a:gd name="connsiteX630" fmla="*/ 1407363 w 8090452"/>
              <a:gd name="connsiteY630" fmla="*/ 772746 h 6863208"/>
              <a:gd name="connsiteX631" fmla="*/ 1404646 w 8090452"/>
              <a:gd name="connsiteY631" fmla="*/ 767311 h 6863208"/>
              <a:gd name="connsiteX632" fmla="*/ 889660 w 8090452"/>
              <a:gd name="connsiteY632" fmla="*/ 760516 h 6863208"/>
              <a:gd name="connsiteX633" fmla="*/ 881507 w 8090452"/>
              <a:gd name="connsiteY633" fmla="*/ 768669 h 6863208"/>
              <a:gd name="connsiteX634" fmla="*/ 892378 w 8090452"/>
              <a:gd name="connsiteY634" fmla="*/ 774105 h 6863208"/>
              <a:gd name="connsiteX635" fmla="*/ 889660 w 8090452"/>
              <a:gd name="connsiteY635" fmla="*/ 760516 h 6863208"/>
              <a:gd name="connsiteX636" fmla="*/ 851614 w 8090452"/>
              <a:gd name="connsiteY636" fmla="*/ 749646 h 6863208"/>
              <a:gd name="connsiteX637" fmla="*/ 840744 w 8090452"/>
              <a:gd name="connsiteY637" fmla="*/ 757799 h 6863208"/>
              <a:gd name="connsiteX638" fmla="*/ 844821 w 8090452"/>
              <a:gd name="connsiteY638" fmla="*/ 770029 h 6863208"/>
              <a:gd name="connsiteX639" fmla="*/ 851614 w 8090452"/>
              <a:gd name="connsiteY639" fmla="*/ 760517 h 6863208"/>
              <a:gd name="connsiteX640" fmla="*/ 851614 w 8090452"/>
              <a:gd name="connsiteY640" fmla="*/ 768670 h 6863208"/>
              <a:gd name="connsiteX641" fmla="*/ 857049 w 8090452"/>
              <a:gd name="connsiteY641" fmla="*/ 765952 h 6863208"/>
              <a:gd name="connsiteX642" fmla="*/ 863845 w 8090452"/>
              <a:gd name="connsiteY642" fmla="*/ 772747 h 6863208"/>
              <a:gd name="connsiteX643" fmla="*/ 857049 w 8090452"/>
              <a:gd name="connsiteY643" fmla="*/ 771388 h 6863208"/>
              <a:gd name="connsiteX644" fmla="*/ 862485 w 8090452"/>
              <a:gd name="connsiteY644" fmla="*/ 776823 h 6863208"/>
              <a:gd name="connsiteX645" fmla="*/ 867920 w 8090452"/>
              <a:gd name="connsiteY645" fmla="*/ 774106 h 6863208"/>
              <a:gd name="connsiteX646" fmla="*/ 866561 w 8090452"/>
              <a:gd name="connsiteY646" fmla="*/ 767311 h 6863208"/>
              <a:gd name="connsiteX647" fmla="*/ 878791 w 8090452"/>
              <a:gd name="connsiteY647" fmla="*/ 763235 h 6863208"/>
              <a:gd name="connsiteX648" fmla="*/ 867920 w 8090452"/>
              <a:gd name="connsiteY648" fmla="*/ 755080 h 6863208"/>
              <a:gd name="connsiteX649" fmla="*/ 869279 w 8090452"/>
              <a:gd name="connsiteY649" fmla="*/ 761875 h 6863208"/>
              <a:gd name="connsiteX650" fmla="*/ 863844 w 8090452"/>
              <a:gd name="connsiteY650" fmla="*/ 753722 h 6863208"/>
              <a:gd name="connsiteX651" fmla="*/ 855691 w 8090452"/>
              <a:gd name="connsiteY651" fmla="*/ 759158 h 6863208"/>
              <a:gd name="connsiteX652" fmla="*/ 855691 w 8090452"/>
              <a:gd name="connsiteY652" fmla="*/ 764593 h 6863208"/>
              <a:gd name="connsiteX653" fmla="*/ 857049 w 8090452"/>
              <a:gd name="connsiteY653" fmla="*/ 752364 h 6863208"/>
              <a:gd name="connsiteX654" fmla="*/ 851614 w 8090452"/>
              <a:gd name="connsiteY654" fmla="*/ 749646 h 6863208"/>
              <a:gd name="connsiteX655" fmla="*/ 636925 w 8090452"/>
              <a:gd name="connsiteY655" fmla="*/ 741494 h 6863208"/>
              <a:gd name="connsiteX656" fmla="*/ 670896 w 8090452"/>
              <a:gd name="connsiteY656" fmla="*/ 794487 h 6863208"/>
              <a:gd name="connsiteX657" fmla="*/ 642360 w 8090452"/>
              <a:gd name="connsiteY657" fmla="*/ 760517 h 6863208"/>
              <a:gd name="connsiteX658" fmla="*/ 636925 w 8090452"/>
              <a:gd name="connsiteY658" fmla="*/ 741494 h 6863208"/>
              <a:gd name="connsiteX659" fmla="*/ 757858 w 8090452"/>
              <a:gd name="connsiteY659" fmla="*/ 729265 h 6863208"/>
              <a:gd name="connsiteX660" fmla="*/ 774164 w 8090452"/>
              <a:gd name="connsiteY660" fmla="*/ 770029 h 6863208"/>
              <a:gd name="connsiteX661" fmla="*/ 787751 w 8090452"/>
              <a:gd name="connsiteY661" fmla="*/ 813510 h 6863208"/>
              <a:gd name="connsiteX662" fmla="*/ 748347 w 8090452"/>
              <a:gd name="connsiteY662" fmla="*/ 755082 h 6863208"/>
              <a:gd name="connsiteX663" fmla="*/ 755140 w 8090452"/>
              <a:gd name="connsiteY663" fmla="*/ 742853 h 6863208"/>
              <a:gd name="connsiteX664" fmla="*/ 757858 w 8090452"/>
              <a:gd name="connsiteY664" fmla="*/ 729265 h 6863208"/>
              <a:gd name="connsiteX665" fmla="*/ 772805 w 8090452"/>
              <a:gd name="connsiteY665" fmla="*/ 708883 h 6863208"/>
              <a:gd name="connsiteX666" fmla="*/ 983418 w 8090452"/>
              <a:gd name="connsiteY666" fmla="*/ 900472 h 6863208"/>
              <a:gd name="connsiteX667" fmla="*/ 1008851 w 8090452"/>
              <a:gd name="connsiteY667" fmla="*/ 920552 h 6863208"/>
              <a:gd name="connsiteX668" fmla="*/ 923631 w 8090452"/>
              <a:gd name="connsiteY668" fmla="*/ 933084 h 6863208"/>
              <a:gd name="connsiteX669" fmla="*/ 924091 w 8090452"/>
              <a:gd name="connsiteY669" fmla="*/ 933377 h 6863208"/>
              <a:gd name="connsiteX670" fmla="*/ 916837 w 8090452"/>
              <a:gd name="connsiteY670" fmla="*/ 934443 h 6863208"/>
              <a:gd name="connsiteX671" fmla="*/ 816286 w 8090452"/>
              <a:gd name="connsiteY671" fmla="*/ 812151 h 6863208"/>
              <a:gd name="connsiteX672" fmla="*/ 772805 w 8090452"/>
              <a:gd name="connsiteY672" fmla="*/ 708883 h 6863208"/>
              <a:gd name="connsiteX673" fmla="*/ 763293 w 8090452"/>
              <a:gd name="connsiteY673" fmla="*/ 702089 h 6863208"/>
              <a:gd name="connsiteX674" fmla="*/ 789110 w 8090452"/>
              <a:gd name="connsiteY674" fmla="*/ 763235 h 6863208"/>
              <a:gd name="connsiteX675" fmla="*/ 763294 w 8090452"/>
              <a:gd name="connsiteY675" fmla="*/ 710241 h 6863208"/>
              <a:gd name="connsiteX676" fmla="*/ 761935 w 8090452"/>
              <a:gd name="connsiteY676" fmla="*/ 708882 h 6863208"/>
              <a:gd name="connsiteX677" fmla="*/ 763293 w 8090452"/>
              <a:gd name="connsiteY677" fmla="*/ 702089 h 6863208"/>
              <a:gd name="connsiteX678" fmla="*/ 556756 w 8090452"/>
              <a:gd name="connsiteY678" fmla="*/ 699371 h 6863208"/>
              <a:gd name="connsiteX679" fmla="*/ 624696 w 8090452"/>
              <a:gd name="connsiteY679" fmla="*/ 751006 h 6863208"/>
              <a:gd name="connsiteX680" fmla="*/ 638284 w 8090452"/>
              <a:gd name="connsiteY680" fmla="*/ 764593 h 6863208"/>
              <a:gd name="connsiteX681" fmla="*/ 661384 w 8090452"/>
              <a:gd name="connsiteY681" fmla="*/ 833892 h 6863208"/>
              <a:gd name="connsiteX682" fmla="*/ 619261 w 8090452"/>
              <a:gd name="connsiteY682" fmla="*/ 789052 h 6863208"/>
              <a:gd name="connsiteX683" fmla="*/ 626055 w 8090452"/>
              <a:gd name="connsiteY683" fmla="*/ 782258 h 6863208"/>
              <a:gd name="connsiteX684" fmla="*/ 616544 w 8090452"/>
              <a:gd name="connsiteY684" fmla="*/ 767311 h 6863208"/>
              <a:gd name="connsiteX685" fmla="*/ 605674 w 8090452"/>
              <a:gd name="connsiteY685" fmla="*/ 772746 h 6863208"/>
              <a:gd name="connsiteX686" fmla="*/ 556756 w 8090452"/>
              <a:gd name="connsiteY686" fmla="*/ 699371 h 6863208"/>
              <a:gd name="connsiteX687" fmla="*/ 1144562 w 8090452"/>
              <a:gd name="connsiteY687" fmla="*/ 674700 h 6863208"/>
              <a:gd name="connsiteX688" fmla="*/ 1128809 w 8090452"/>
              <a:gd name="connsiteY688" fmla="*/ 684425 h 6863208"/>
              <a:gd name="connsiteX689" fmla="*/ 1155986 w 8090452"/>
              <a:gd name="connsiteY689" fmla="*/ 771388 h 6863208"/>
              <a:gd name="connsiteX690" fmla="*/ 1157344 w 8090452"/>
              <a:gd name="connsiteY690" fmla="*/ 767311 h 6863208"/>
              <a:gd name="connsiteX691" fmla="*/ 1162779 w 8090452"/>
              <a:gd name="connsiteY691" fmla="*/ 810793 h 6863208"/>
              <a:gd name="connsiteX692" fmla="*/ 1185879 w 8090452"/>
              <a:gd name="connsiteY692" fmla="*/ 852915 h 6863208"/>
              <a:gd name="connsiteX693" fmla="*/ 1195390 w 8090452"/>
              <a:gd name="connsiteY693" fmla="*/ 827098 h 6863208"/>
              <a:gd name="connsiteX694" fmla="*/ 1172291 w 8090452"/>
              <a:gd name="connsiteY694" fmla="*/ 722471 h 6863208"/>
              <a:gd name="connsiteX695" fmla="*/ 1183161 w 8090452"/>
              <a:gd name="connsiteY695" fmla="*/ 698013 h 6863208"/>
              <a:gd name="connsiteX696" fmla="*/ 1144562 w 8090452"/>
              <a:gd name="connsiteY696" fmla="*/ 674700 h 6863208"/>
              <a:gd name="connsiteX697" fmla="*/ 771446 w 8090452"/>
              <a:gd name="connsiteY697" fmla="*/ 664043 h 6863208"/>
              <a:gd name="connsiteX698" fmla="*/ 775523 w 8090452"/>
              <a:gd name="connsiteY698" fmla="*/ 670837 h 6863208"/>
              <a:gd name="connsiteX699" fmla="*/ 771446 w 8090452"/>
              <a:gd name="connsiteY699" fmla="*/ 664043 h 6863208"/>
              <a:gd name="connsiteX700" fmla="*/ 1505194 w 8090452"/>
              <a:gd name="connsiteY700" fmla="*/ 653172 h 6863208"/>
              <a:gd name="connsiteX701" fmla="*/ 1495683 w 8090452"/>
              <a:gd name="connsiteY701" fmla="*/ 657248 h 6863208"/>
              <a:gd name="connsiteX702" fmla="*/ 1501118 w 8090452"/>
              <a:gd name="connsiteY702" fmla="*/ 665401 h 6863208"/>
              <a:gd name="connsiteX703" fmla="*/ 1490248 w 8090452"/>
              <a:gd name="connsiteY703" fmla="*/ 665401 h 6863208"/>
              <a:gd name="connsiteX704" fmla="*/ 1501118 w 8090452"/>
              <a:gd name="connsiteY704" fmla="*/ 676271 h 6863208"/>
              <a:gd name="connsiteX705" fmla="*/ 1502477 w 8090452"/>
              <a:gd name="connsiteY705" fmla="*/ 655889 h 6863208"/>
              <a:gd name="connsiteX706" fmla="*/ 1510629 w 8090452"/>
              <a:gd name="connsiteY706" fmla="*/ 661325 h 6863208"/>
              <a:gd name="connsiteX707" fmla="*/ 1505194 w 8090452"/>
              <a:gd name="connsiteY707" fmla="*/ 653172 h 6863208"/>
              <a:gd name="connsiteX708" fmla="*/ 1497043 w 8090452"/>
              <a:gd name="connsiteY708" fmla="*/ 645019 h 6863208"/>
              <a:gd name="connsiteX709" fmla="*/ 1492967 w 8090452"/>
              <a:gd name="connsiteY709" fmla="*/ 649096 h 6863208"/>
              <a:gd name="connsiteX710" fmla="*/ 1499761 w 8090452"/>
              <a:gd name="connsiteY710" fmla="*/ 650455 h 6863208"/>
              <a:gd name="connsiteX711" fmla="*/ 1497043 w 8090452"/>
              <a:gd name="connsiteY711" fmla="*/ 645019 h 6863208"/>
              <a:gd name="connsiteX712" fmla="*/ 767370 w 8090452"/>
              <a:gd name="connsiteY712" fmla="*/ 632791 h 6863208"/>
              <a:gd name="connsiteX713" fmla="*/ 772805 w 8090452"/>
              <a:gd name="connsiteY713" fmla="*/ 638226 h 6863208"/>
              <a:gd name="connsiteX714" fmla="*/ 775523 w 8090452"/>
              <a:gd name="connsiteY714" fmla="*/ 640944 h 6863208"/>
              <a:gd name="connsiteX715" fmla="*/ 776607 w 8090452"/>
              <a:gd name="connsiteY715" fmla="*/ 642028 h 6863208"/>
              <a:gd name="connsiteX716" fmla="*/ 772805 w 8090452"/>
              <a:gd name="connsiteY716" fmla="*/ 640942 h 6863208"/>
              <a:gd name="connsiteX717" fmla="*/ 774164 w 8090452"/>
              <a:gd name="connsiteY717" fmla="*/ 647736 h 6863208"/>
              <a:gd name="connsiteX718" fmla="*/ 777299 w 8090452"/>
              <a:gd name="connsiteY718" fmla="*/ 642720 h 6863208"/>
              <a:gd name="connsiteX719" fmla="*/ 789110 w 8090452"/>
              <a:gd name="connsiteY719" fmla="*/ 654531 h 6863208"/>
              <a:gd name="connsiteX720" fmla="*/ 793188 w 8090452"/>
              <a:gd name="connsiteY720" fmla="*/ 666760 h 6863208"/>
              <a:gd name="connsiteX721" fmla="*/ 793187 w 8090452"/>
              <a:gd name="connsiteY721" fmla="*/ 658608 h 6863208"/>
              <a:gd name="connsiteX722" fmla="*/ 821721 w 8090452"/>
              <a:gd name="connsiteY722" fmla="*/ 689859 h 6863208"/>
              <a:gd name="connsiteX723" fmla="*/ 882868 w 8090452"/>
              <a:gd name="connsiteY723" fmla="*/ 751006 h 6863208"/>
              <a:gd name="connsiteX724" fmla="*/ 881509 w 8090452"/>
              <a:gd name="connsiteY724" fmla="*/ 757799 h 6863208"/>
              <a:gd name="connsiteX725" fmla="*/ 885585 w 8090452"/>
              <a:gd name="connsiteY725" fmla="*/ 759158 h 6863208"/>
              <a:gd name="connsiteX726" fmla="*/ 888303 w 8090452"/>
              <a:gd name="connsiteY726" fmla="*/ 756440 h 6863208"/>
              <a:gd name="connsiteX727" fmla="*/ 961678 w 8090452"/>
              <a:gd name="connsiteY727" fmla="*/ 813509 h 6863208"/>
              <a:gd name="connsiteX728" fmla="*/ 1001083 w 8090452"/>
              <a:gd name="connsiteY728" fmla="*/ 836610 h 6863208"/>
              <a:gd name="connsiteX729" fmla="*/ 1107069 w 8090452"/>
              <a:gd name="connsiteY729" fmla="*/ 918137 h 6863208"/>
              <a:gd name="connsiteX730" fmla="*/ 1141038 w 8090452"/>
              <a:gd name="connsiteY730" fmla="*/ 941237 h 6863208"/>
              <a:gd name="connsiteX731" fmla="*/ 1036411 w 8090452"/>
              <a:gd name="connsiteY731" fmla="*/ 920855 h 6863208"/>
              <a:gd name="connsiteX732" fmla="*/ 1018068 w 8090452"/>
              <a:gd name="connsiteY732" fmla="*/ 920855 h 6863208"/>
              <a:gd name="connsiteX733" fmla="*/ 1016030 w 8090452"/>
              <a:gd name="connsiteY733" fmla="*/ 919496 h 6863208"/>
              <a:gd name="connsiteX734" fmla="*/ 1015651 w 8090452"/>
              <a:gd name="connsiteY734" fmla="*/ 919552 h 6863208"/>
              <a:gd name="connsiteX735" fmla="*/ 984778 w 8090452"/>
              <a:gd name="connsiteY735" fmla="*/ 896397 h 6863208"/>
              <a:gd name="connsiteX736" fmla="*/ 824439 w 8090452"/>
              <a:gd name="connsiteY736" fmla="*/ 755082 h 6863208"/>
              <a:gd name="connsiteX737" fmla="*/ 828515 w 8090452"/>
              <a:gd name="connsiteY737" fmla="*/ 751006 h 6863208"/>
              <a:gd name="connsiteX738" fmla="*/ 824440 w 8090452"/>
              <a:gd name="connsiteY738" fmla="*/ 736059 h 6863208"/>
              <a:gd name="connsiteX739" fmla="*/ 814928 w 8090452"/>
              <a:gd name="connsiteY739" fmla="*/ 729265 h 6863208"/>
              <a:gd name="connsiteX740" fmla="*/ 819004 w 8090452"/>
              <a:gd name="connsiteY740" fmla="*/ 736058 h 6863208"/>
              <a:gd name="connsiteX741" fmla="*/ 809492 w 8090452"/>
              <a:gd name="connsiteY741" fmla="*/ 731982 h 6863208"/>
              <a:gd name="connsiteX742" fmla="*/ 812210 w 8090452"/>
              <a:gd name="connsiteY742" fmla="*/ 742853 h 6863208"/>
              <a:gd name="connsiteX743" fmla="*/ 766011 w 8090452"/>
              <a:gd name="connsiteY743" fmla="*/ 693936 h 6863208"/>
              <a:gd name="connsiteX744" fmla="*/ 771446 w 8090452"/>
              <a:gd name="connsiteY744" fmla="*/ 658608 h 6863208"/>
              <a:gd name="connsiteX745" fmla="*/ 772805 w 8090452"/>
              <a:gd name="connsiteY745" fmla="*/ 643661 h 6863208"/>
              <a:gd name="connsiteX746" fmla="*/ 767370 w 8090452"/>
              <a:gd name="connsiteY746" fmla="*/ 632791 h 6863208"/>
              <a:gd name="connsiteX747" fmla="*/ 487458 w 8090452"/>
              <a:gd name="connsiteY747" fmla="*/ 616484 h 6863208"/>
              <a:gd name="connsiteX748" fmla="*/ 502405 w 8090452"/>
              <a:gd name="connsiteY748" fmla="*/ 639584 h 6863208"/>
              <a:gd name="connsiteX749" fmla="*/ 522787 w 8090452"/>
              <a:gd name="connsiteY749" fmla="*/ 670837 h 6863208"/>
              <a:gd name="connsiteX750" fmla="*/ 475229 w 8090452"/>
              <a:gd name="connsiteY750" fmla="*/ 639585 h 6863208"/>
              <a:gd name="connsiteX751" fmla="*/ 456206 w 8090452"/>
              <a:gd name="connsiteY751" fmla="*/ 623279 h 6863208"/>
              <a:gd name="connsiteX752" fmla="*/ 487458 w 8090452"/>
              <a:gd name="connsiteY752" fmla="*/ 616484 h 6863208"/>
              <a:gd name="connsiteX753" fmla="*/ 583933 w 8090452"/>
              <a:gd name="connsiteY753" fmla="*/ 612408 h 6863208"/>
              <a:gd name="connsiteX754" fmla="*/ 594803 w 8090452"/>
              <a:gd name="connsiteY754" fmla="*/ 639584 h 6863208"/>
              <a:gd name="connsiteX755" fmla="*/ 611108 w 8090452"/>
              <a:gd name="connsiteY755" fmla="*/ 683065 h 6863208"/>
              <a:gd name="connsiteX756" fmla="*/ 564910 w 8090452"/>
              <a:gd name="connsiteY756" fmla="*/ 623279 h 6863208"/>
              <a:gd name="connsiteX757" fmla="*/ 583933 w 8090452"/>
              <a:gd name="connsiteY757" fmla="*/ 612408 h 6863208"/>
              <a:gd name="connsiteX758" fmla="*/ 1588083 w 8090452"/>
              <a:gd name="connsiteY758" fmla="*/ 611050 h 6863208"/>
              <a:gd name="connsiteX759" fmla="*/ 1579929 w 8090452"/>
              <a:gd name="connsiteY759" fmla="*/ 616486 h 6863208"/>
              <a:gd name="connsiteX760" fmla="*/ 1588083 w 8090452"/>
              <a:gd name="connsiteY760" fmla="*/ 611050 h 6863208"/>
              <a:gd name="connsiteX761" fmla="*/ 520069 w 8090452"/>
              <a:gd name="connsiteY761" fmla="*/ 611050 h 6863208"/>
              <a:gd name="connsiteX762" fmla="*/ 548604 w 8090452"/>
              <a:gd name="connsiteY762" fmla="*/ 625997 h 6863208"/>
              <a:gd name="connsiteX763" fmla="*/ 623338 w 8090452"/>
              <a:gd name="connsiteY763" fmla="*/ 725188 h 6863208"/>
              <a:gd name="connsiteX764" fmla="*/ 631490 w 8090452"/>
              <a:gd name="connsiteY764" fmla="*/ 752365 h 6863208"/>
              <a:gd name="connsiteX765" fmla="*/ 626055 w 8090452"/>
              <a:gd name="connsiteY765" fmla="*/ 746930 h 6863208"/>
              <a:gd name="connsiteX766" fmla="*/ 548604 w 8090452"/>
              <a:gd name="connsiteY766" fmla="*/ 688501 h 6863208"/>
              <a:gd name="connsiteX767" fmla="*/ 547245 w 8090452"/>
              <a:gd name="connsiteY767" fmla="*/ 687142 h 6863208"/>
              <a:gd name="connsiteX768" fmla="*/ 515993 w 8090452"/>
              <a:gd name="connsiteY768" fmla="*/ 636867 h 6863208"/>
              <a:gd name="connsiteX769" fmla="*/ 503764 w 8090452"/>
              <a:gd name="connsiteY769" fmla="*/ 613767 h 6863208"/>
              <a:gd name="connsiteX770" fmla="*/ 520069 w 8090452"/>
              <a:gd name="connsiteY770" fmla="*/ 611050 h 6863208"/>
              <a:gd name="connsiteX771" fmla="*/ 1071059 w 8090452"/>
              <a:gd name="connsiteY771" fmla="*/ 603065 h 6863208"/>
              <a:gd name="connsiteX772" fmla="*/ 1066304 w 8090452"/>
              <a:gd name="connsiteY772" fmla="*/ 605613 h 6863208"/>
              <a:gd name="connsiteX773" fmla="*/ 1077175 w 8090452"/>
              <a:gd name="connsiteY773" fmla="*/ 613766 h 6863208"/>
              <a:gd name="connsiteX774" fmla="*/ 1071059 w 8090452"/>
              <a:gd name="connsiteY774" fmla="*/ 603065 h 6863208"/>
              <a:gd name="connsiteX775" fmla="*/ 616543 w 8090452"/>
              <a:gd name="connsiteY775" fmla="*/ 598821 h 6863208"/>
              <a:gd name="connsiteX776" fmla="*/ 638284 w 8090452"/>
              <a:gd name="connsiteY776" fmla="*/ 617843 h 6863208"/>
              <a:gd name="connsiteX777" fmla="*/ 641002 w 8090452"/>
              <a:gd name="connsiteY777" fmla="*/ 617843 h 6863208"/>
              <a:gd name="connsiteX778" fmla="*/ 662743 w 8090452"/>
              <a:gd name="connsiteY778" fmla="*/ 647737 h 6863208"/>
              <a:gd name="connsiteX779" fmla="*/ 726606 w 8090452"/>
              <a:gd name="connsiteY779" fmla="*/ 744212 h 6863208"/>
              <a:gd name="connsiteX780" fmla="*/ 723888 w 8090452"/>
              <a:gd name="connsiteY780" fmla="*/ 746929 h 6863208"/>
              <a:gd name="connsiteX781" fmla="*/ 744271 w 8090452"/>
              <a:gd name="connsiteY781" fmla="*/ 780899 h 6863208"/>
              <a:gd name="connsiteX782" fmla="*/ 742911 w 8090452"/>
              <a:gd name="connsiteY782" fmla="*/ 768670 h 6863208"/>
              <a:gd name="connsiteX783" fmla="*/ 795905 w 8090452"/>
              <a:gd name="connsiteY783" fmla="*/ 846121 h 6863208"/>
              <a:gd name="connsiteX784" fmla="*/ 816287 w 8090452"/>
              <a:gd name="connsiteY784" fmla="*/ 912702 h 6863208"/>
              <a:gd name="connsiteX785" fmla="*/ 813569 w 8090452"/>
              <a:gd name="connsiteY785" fmla="*/ 915420 h 6863208"/>
              <a:gd name="connsiteX786" fmla="*/ 816286 w 8090452"/>
              <a:gd name="connsiteY786" fmla="*/ 915420 h 6863208"/>
              <a:gd name="connsiteX787" fmla="*/ 817646 w 8090452"/>
              <a:gd name="connsiteY787" fmla="*/ 919496 h 6863208"/>
              <a:gd name="connsiteX788" fmla="*/ 819004 w 8090452"/>
              <a:gd name="connsiteY788" fmla="*/ 920855 h 6863208"/>
              <a:gd name="connsiteX789" fmla="*/ 820363 w 8090452"/>
              <a:gd name="connsiteY789" fmla="*/ 924931 h 6863208"/>
              <a:gd name="connsiteX790" fmla="*/ 780958 w 8090452"/>
              <a:gd name="connsiteY790" fmla="*/ 904549 h 6863208"/>
              <a:gd name="connsiteX791" fmla="*/ 779847 w 8090452"/>
              <a:gd name="connsiteY791" fmla="*/ 901956 h 6863208"/>
              <a:gd name="connsiteX792" fmla="*/ 776881 w 8090452"/>
              <a:gd name="connsiteY792" fmla="*/ 895038 h 6863208"/>
              <a:gd name="connsiteX793" fmla="*/ 771446 w 8090452"/>
              <a:gd name="connsiteY793" fmla="*/ 897756 h 6863208"/>
              <a:gd name="connsiteX794" fmla="*/ 764652 w 8090452"/>
              <a:gd name="connsiteY794" fmla="*/ 893678 h 6863208"/>
              <a:gd name="connsiteX795" fmla="*/ 717094 w 8090452"/>
              <a:gd name="connsiteY795" fmla="*/ 851557 h 6863208"/>
              <a:gd name="connsiteX796" fmla="*/ 680407 w 8090452"/>
              <a:gd name="connsiteY796" fmla="*/ 793128 h 6863208"/>
              <a:gd name="connsiteX797" fmla="*/ 619261 w 8090452"/>
              <a:gd name="connsiteY797" fmla="*/ 702089 h 6863208"/>
              <a:gd name="connsiteX798" fmla="*/ 602955 w 8090452"/>
              <a:gd name="connsiteY798" fmla="*/ 639584 h 6863208"/>
              <a:gd name="connsiteX799" fmla="*/ 590726 w 8090452"/>
              <a:gd name="connsiteY799" fmla="*/ 608332 h 6863208"/>
              <a:gd name="connsiteX800" fmla="*/ 616543 w 8090452"/>
              <a:gd name="connsiteY800" fmla="*/ 598821 h 6863208"/>
              <a:gd name="connsiteX801" fmla="*/ 672255 w 8090452"/>
              <a:gd name="connsiteY801" fmla="*/ 597461 h 6863208"/>
              <a:gd name="connsiteX802" fmla="*/ 710301 w 8090452"/>
              <a:gd name="connsiteY802" fmla="*/ 638226 h 6863208"/>
              <a:gd name="connsiteX803" fmla="*/ 707583 w 8090452"/>
              <a:gd name="connsiteY803" fmla="*/ 665402 h 6863208"/>
              <a:gd name="connsiteX804" fmla="*/ 717094 w 8090452"/>
              <a:gd name="connsiteY804" fmla="*/ 707524 h 6863208"/>
              <a:gd name="connsiteX805" fmla="*/ 672254 w 8090452"/>
              <a:gd name="connsiteY805" fmla="*/ 638226 h 6863208"/>
              <a:gd name="connsiteX806" fmla="*/ 651872 w 8090452"/>
              <a:gd name="connsiteY806" fmla="*/ 609691 h 6863208"/>
              <a:gd name="connsiteX807" fmla="*/ 672255 w 8090452"/>
              <a:gd name="connsiteY807" fmla="*/ 597461 h 6863208"/>
              <a:gd name="connsiteX808" fmla="*/ 677690 w 8090452"/>
              <a:gd name="connsiteY808" fmla="*/ 592027 h 6863208"/>
              <a:gd name="connsiteX809" fmla="*/ 691277 w 8090452"/>
              <a:gd name="connsiteY809" fmla="*/ 608331 h 6863208"/>
              <a:gd name="connsiteX810" fmla="*/ 676331 w 8090452"/>
              <a:gd name="connsiteY810" fmla="*/ 593385 h 6863208"/>
              <a:gd name="connsiteX811" fmla="*/ 677690 w 8090452"/>
              <a:gd name="connsiteY811" fmla="*/ 592027 h 6863208"/>
              <a:gd name="connsiteX812" fmla="*/ 751065 w 8090452"/>
              <a:gd name="connsiteY812" fmla="*/ 562133 h 6863208"/>
              <a:gd name="connsiteX813" fmla="*/ 820363 w 8090452"/>
              <a:gd name="connsiteY813" fmla="*/ 639585 h 6863208"/>
              <a:gd name="connsiteX814" fmla="*/ 956242 w 8090452"/>
              <a:gd name="connsiteY814" fmla="*/ 799922 h 6863208"/>
              <a:gd name="connsiteX815" fmla="*/ 976625 w 8090452"/>
              <a:gd name="connsiteY815" fmla="*/ 817587 h 6863208"/>
              <a:gd name="connsiteX816" fmla="*/ 957601 w 8090452"/>
              <a:gd name="connsiteY816" fmla="*/ 806716 h 6863208"/>
              <a:gd name="connsiteX817" fmla="*/ 886944 w 8090452"/>
              <a:gd name="connsiteY817" fmla="*/ 752365 h 6863208"/>
              <a:gd name="connsiteX818" fmla="*/ 888303 w 8090452"/>
              <a:gd name="connsiteY818" fmla="*/ 751006 h 6863208"/>
              <a:gd name="connsiteX819" fmla="*/ 882867 w 8090452"/>
              <a:gd name="connsiteY819" fmla="*/ 748288 h 6863208"/>
              <a:gd name="connsiteX820" fmla="*/ 819004 w 8090452"/>
              <a:gd name="connsiteY820" fmla="*/ 684425 h 6863208"/>
              <a:gd name="connsiteX821" fmla="*/ 786393 w 8090452"/>
              <a:gd name="connsiteY821" fmla="*/ 649096 h 6863208"/>
              <a:gd name="connsiteX822" fmla="*/ 774164 w 8090452"/>
              <a:gd name="connsiteY822" fmla="*/ 634149 h 6863208"/>
              <a:gd name="connsiteX823" fmla="*/ 778240 w 8090452"/>
              <a:gd name="connsiteY823" fmla="*/ 621920 h 6863208"/>
              <a:gd name="connsiteX824" fmla="*/ 768729 w 8090452"/>
              <a:gd name="connsiteY824" fmla="*/ 623279 h 6863208"/>
              <a:gd name="connsiteX825" fmla="*/ 770087 w 8090452"/>
              <a:gd name="connsiteY825" fmla="*/ 627355 h 6863208"/>
              <a:gd name="connsiteX826" fmla="*/ 761934 w 8090452"/>
              <a:gd name="connsiteY826" fmla="*/ 619202 h 6863208"/>
              <a:gd name="connsiteX827" fmla="*/ 751065 w 8090452"/>
              <a:gd name="connsiteY827" fmla="*/ 562133 h 6863208"/>
              <a:gd name="connsiteX828" fmla="*/ 695354 w 8090452"/>
              <a:gd name="connsiteY828" fmla="*/ 411309 h 6863208"/>
              <a:gd name="connsiteX829" fmla="*/ 787752 w 8090452"/>
              <a:gd name="connsiteY829" fmla="*/ 449355 h 6863208"/>
              <a:gd name="connsiteX830" fmla="*/ 793187 w 8090452"/>
              <a:gd name="connsiteY830" fmla="*/ 495555 h 6863208"/>
              <a:gd name="connsiteX831" fmla="*/ 775523 w 8090452"/>
              <a:gd name="connsiteY831" fmla="*/ 491478 h 6863208"/>
              <a:gd name="connsiteX832" fmla="*/ 742912 w 8090452"/>
              <a:gd name="connsiteY832" fmla="*/ 439844 h 6863208"/>
              <a:gd name="connsiteX833" fmla="*/ 684483 w 8090452"/>
              <a:gd name="connsiteY833" fmla="*/ 416745 h 6863208"/>
              <a:gd name="connsiteX834" fmla="*/ 695354 w 8090452"/>
              <a:gd name="connsiteY834" fmla="*/ 411309 h 6863208"/>
              <a:gd name="connsiteX835" fmla="*/ 514217 w 8090452"/>
              <a:gd name="connsiteY835" fmla="*/ 407257 h 6863208"/>
              <a:gd name="connsiteX836" fmla="*/ 535865 w 8090452"/>
              <a:gd name="connsiteY836" fmla="*/ 409102 h 6863208"/>
              <a:gd name="connsiteX837" fmla="*/ 594803 w 8090452"/>
              <a:gd name="connsiteY837" fmla="*/ 433050 h 6863208"/>
              <a:gd name="connsiteX838" fmla="*/ 641001 w 8090452"/>
              <a:gd name="connsiteY838" fmla="*/ 473815 h 6863208"/>
              <a:gd name="connsiteX839" fmla="*/ 608391 w 8090452"/>
              <a:gd name="connsiteY839" fmla="*/ 468378 h 6863208"/>
              <a:gd name="connsiteX840" fmla="*/ 594803 w 8090452"/>
              <a:gd name="connsiteY840" fmla="*/ 449356 h 6863208"/>
              <a:gd name="connsiteX841" fmla="*/ 551321 w 8090452"/>
              <a:gd name="connsiteY841" fmla="*/ 443920 h 6863208"/>
              <a:gd name="connsiteX842" fmla="*/ 573062 w 8090452"/>
              <a:gd name="connsiteY842" fmla="*/ 433050 h 6863208"/>
              <a:gd name="connsiteX843" fmla="*/ 527202 w 8090452"/>
              <a:gd name="connsiteY843" fmla="*/ 422732 h 6863208"/>
              <a:gd name="connsiteX844" fmla="*/ 511916 w 8090452"/>
              <a:gd name="connsiteY844" fmla="*/ 404515 h 6863208"/>
              <a:gd name="connsiteX845" fmla="*/ 514217 w 8090452"/>
              <a:gd name="connsiteY845" fmla="*/ 407257 h 6863208"/>
              <a:gd name="connsiteX846" fmla="*/ 500750 w 8090452"/>
              <a:gd name="connsiteY846" fmla="*/ 406111 h 6863208"/>
              <a:gd name="connsiteX847" fmla="*/ 524314 w 8090452"/>
              <a:gd name="connsiteY847" fmla="*/ 344925 h 6863208"/>
              <a:gd name="connsiteX848" fmla="*/ 518709 w 8090452"/>
              <a:gd name="connsiteY848" fmla="*/ 348831 h 6863208"/>
              <a:gd name="connsiteX849" fmla="*/ 530939 w 8090452"/>
              <a:gd name="connsiteY849" fmla="*/ 350191 h 6863208"/>
              <a:gd name="connsiteX850" fmla="*/ 524314 w 8090452"/>
              <a:gd name="connsiteY850" fmla="*/ 344925 h 6863208"/>
              <a:gd name="connsiteX851" fmla="*/ 486099 w 8090452"/>
              <a:gd name="connsiteY851" fmla="*/ 329782 h 6863208"/>
              <a:gd name="connsiteX852" fmla="*/ 613825 w 8090452"/>
              <a:gd name="connsiteY852" fmla="*/ 375982 h 6863208"/>
              <a:gd name="connsiteX853" fmla="*/ 641002 w 8090452"/>
              <a:gd name="connsiteY853" fmla="*/ 435767 h 6863208"/>
              <a:gd name="connsiteX854" fmla="*/ 654590 w 8090452"/>
              <a:gd name="connsiteY854" fmla="*/ 479249 h 6863208"/>
              <a:gd name="connsiteX855" fmla="*/ 650513 w 8090452"/>
              <a:gd name="connsiteY855" fmla="*/ 477890 h 6863208"/>
              <a:gd name="connsiteX856" fmla="*/ 593444 w 8090452"/>
              <a:gd name="connsiteY856" fmla="*/ 423538 h 6863208"/>
              <a:gd name="connsiteX857" fmla="*/ 476587 w 8090452"/>
              <a:gd name="connsiteY857" fmla="*/ 390928 h 6863208"/>
              <a:gd name="connsiteX858" fmla="*/ 482022 w 8090452"/>
              <a:gd name="connsiteY858" fmla="*/ 404515 h 6863208"/>
              <a:gd name="connsiteX859" fmla="*/ 500750 w 8090452"/>
              <a:gd name="connsiteY859" fmla="*/ 406111 h 6863208"/>
              <a:gd name="connsiteX860" fmla="*/ 483381 w 8090452"/>
              <a:gd name="connsiteY860" fmla="*/ 408593 h 6863208"/>
              <a:gd name="connsiteX861" fmla="*/ 454847 w 8090452"/>
              <a:gd name="connsiteY861" fmla="*/ 404515 h 6863208"/>
              <a:gd name="connsiteX862" fmla="*/ 486099 w 8090452"/>
              <a:gd name="connsiteY862" fmla="*/ 329782 h 6863208"/>
              <a:gd name="connsiteX863" fmla="*/ 507840 w 8090452"/>
              <a:gd name="connsiteY863" fmla="*/ 269995 h 6863208"/>
              <a:gd name="connsiteX864" fmla="*/ 661384 w 8090452"/>
              <a:gd name="connsiteY864" fmla="*/ 322987 h 6863208"/>
              <a:gd name="connsiteX865" fmla="*/ 759217 w 8090452"/>
              <a:gd name="connsiteY865" fmla="*/ 355599 h 6863208"/>
              <a:gd name="connsiteX866" fmla="*/ 790470 w 8090452"/>
              <a:gd name="connsiteY866" fmla="*/ 356957 h 6863208"/>
              <a:gd name="connsiteX867" fmla="*/ 797264 w 8090452"/>
              <a:gd name="connsiteY867" fmla="*/ 363751 h 6863208"/>
              <a:gd name="connsiteX868" fmla="*/ 808134 w 8090452"/>
              <a:gd name="connsiteY868" fmla="*/ 437126 h 6863208"/>
              <a:gd name="connsiteX869" fmla="*/ 791828 w 8090452"/>
              <a:gd name="connsiteY869" fmla="*/ 442561 h 6863208"/>
              <a:gd name="connsiteX870" fmla="*/ 693995 w 8090452"/>
              <a:gd name="connsiteY870" fmla="*/ 401797 h 6863208"/>
              <a:gd name="connsiteX871" fmla="*/ 651872 w 8090452"/>
              <a:gd name="connsiteY871" fmla="*/ 373263 h 6863208"/>
              <a:gd name="connsiteX872" fmla="*/ 654590 w 8090452"/>
              <a:gd name="connsiteY872" fmla="*/ 384133 h 6863208"/>
              <a:gd name="connsiteX873" fmla="*/ 638285 w 8090452"/>
              <a:gd name="connsiteY873" fmla="*/ 375981 h 6863208"/>
              <a:gd name="connsiteX874" fmla="*/ 615185 w 8090452"/>
              <a:gd name="connsiteY874" fmla="*/ 366469 h 6863208"/>
              <a:gd name="connsiteX875" fmla="*/ 605673 w 8090452"/>
              <a:gd name="connsiteY875" fmla="*/ 359675 h 6863208"/>
              <a:gd name="connsiteX876" fmla="*/ 607032 w 8090452"/>
              <a:gd name="connsiteY876" fmla="*/ 352881 h 6863208"/>
              <a:gd name="connsiteX877" fmla="*/ 604314 w 8090452"/>
              <a:gd name="connsiteY877" fmla="*/ 361033 h 6863208"/>
              <a:gd name="connsiteX878" fmla="*/ 488817 w 8090452"/>
              <a:gd name="connsiteY878" fmla="*/ 318911 h 6863208"/>
              <a:gd name="connsiteX879" fmla="*/ 507840 w 8090452"/>
              <a:gd name="connsiteY879" fmla="*/ 269995 h 6863208"/>
              <a:gd name="connsiteX880" fmla="*/ 859768 w 8090452"/>
              <a:gd name="connsiteY880" fmla="*/ 230589 h 6863208"/>
              <a:gd name="connsiteX881" fmla="*/ 859767 w 8090452"/>
              <a:gd name="connsiteY881" fmla="*/ 244177 h 6863208"/>
              <a:gd name="connsiteX882" fmla="*/ 852974 w 8090452"/>
              <a:gd name="connsiteY882" fmla="*/ 291735 h 6863208"/>
              <a:gd name="connsiteX883" fmla="*/ 835309 w 8090452"/>
              <a:gd name="connsiteY883" fmla="*/ 268636 h 6863208"/>
              <a:gd name="connsiteX884" fmla="*/ 859768 w 8090452"/>
              <a:gd name="connsiteY884" fmla="*/ 230589 h 6863208"/>
              <a:gd name="connsiteX885" fmla="*/ 818532 w 8090452"/>
              <a:gd name="connsiteY885" fmla="*/ 130036 h 6863208"/>
              <a:gd name="connsiteX886" fmla="*/ 850256 w 8090452"/>
              <a:gd name="connsiteY886" fmla="*/ 136832 h 6863208"/>
              <a:gd name="connsiteX887" fmla="*/ 1020106 w 8090452"/>
              <a:gd name="connsiteY887" fmla="*/ 154497 h 6863208"/>
              <a:gd name="connsiteX888" fmla="*/ 1019191 w 8090452"/>
              <a:gd name="connsiteY888" fmla="*/ 151754 h 6863208"/>
              <a:gd name="connsiteX889" fmla="*/ 1020106 w 8090452"/>
              <a:gd name="connsiteY889" fmla="*/ 151779 h 6863208"/>
              <a:gd name="connsiteX890" fmla="*/ 1039129 w 8090452"/>
              <a:gd name="connsiteY890" fmla="*/ 189826 h 6863208"/>
              <a:gd name="connsiteX891" fmla="*/ 1052717 w 8090452"/>
              <a:gd name="connsiteY891" fmla="*/ 197978 h 6863208"/>
              <a:gd name="connsiteX892" fmla="*/ 1067664 w 8090452"/>
              <a:gd name="connsiteY892" fmla="*/ 250971 h 6863208"/>
              <a:gd name="connsiteX893" fmla="*/ 1063587 w 8090452"/>
              <a:gd name="connsiteY893" fmla="*/ 252330 h 6863208"/>
              <a:gd name="connsiteX894" fmla="*/ 1070381 w 8090452"/>
              <a:gd name="connsiteY894" fmla="*/ 256407 h 6863208"/>
              <a:gd name="connsiteX895" fmla="*/ 1105710 w 8090452"/>
              <a:gd name="connsiteY895" fmla="*/ 367828 h 6863208"/>
              <a:gd name="connsiteX896" fmla="*/ 1165496 w 8090452"/>
              <a:gd name="connsiteY896" fmla="*/ 433050 h 6863208"/>
              <a:gd name="connsiteX897" fmla="*/ 1162779 w 8090452"/>
              <a:gd name="connsiteY897" fmla="*/ 435767 h 6863208"/>
              <a:gd name="connsiteX898" fmla="*/ 1207619 w 8090452"/>
              <a:gd name="connsiteY898" fmla="*/ 548545 h 6863208"/>
              <a:gd name="connsiteX899" fmla="*/ 1238872 w 8090452"/>
              <a:gd name="connsiteY899" fmla="*/ 566209 h 6863208"/>
              <a:gd name="connsiteX900" fmla="*/ 1232078 w 8090452"/>
              <a:gd name="connsiteY900" fmla="*/ 578438 h 6863208"/>
              <a:gd name="connsiteX901" fmla="*/ 1244646 w 8090452"/>
              <a:gd name="connsiteY901" fmla="*/ 598821 h 6863208"/>
              <a:gd name="connsiteX902" fmla="*/ 1250508 w 8090452"/>
              <a:gd name="connsiteY902" fmla="*/ 617330 h 6863208"/>
              <a:gd name="connsiteX903" fmla="*/ 1226643 w 8090452"/>
              <a:gd name="connsiteY903" fmla="*/ 611050 h 6863208"/>
              <a:gd name="connsiteX904" fmla="*/ 1144488 w 8090452"/>
              <a:gd name="connsiteY904" fmla="*/ 583415 h 6863208"/>
              <a:gd name="connsiteX905" fmla="*/ 1075986 w 8090452"/>
              <a:gd name="connsiteY905" fmla="*/ 559585 h 6863208"/>
              <a:gd name="connsiteX906" fmla="*/ 924990 w 8090452"/>
              <a:gd name="connsiteY906" fmla="*/ 496914 h 6863208"/>
              <a:gd name="connsiteX907" fmla="*/ 847539 w 8090452"/>
              <a:gd name="connsiteY907" fmla="*/ 462944 h 6863208"/>
              <a:gd name="connsiteX908" fmla="*/ 814928 w 8090452"/>
              <a:gd name="connsiteY908" fmla="*/ 430333 h 6863208"/>
              <a:gd name="connsiteX909" fmla="*/ 828515 w 8090452"/>
              <a:gd name="connsiteY909" fmla="*/ 405874 h 6863208"/>
              <a:gd name="connsiteX910" fmla="*/ 850256 w 8090452"/>
              <a:gd name="connsiteY910" fmla="*/ 400439 h 6863208"/>
              <a:gd name="connsiteX911" fmla="*/ 865204 w 8090452"/>
              <a:gd name="connsiteY911" fmla="*/ 352881 h 6863208"/>
              <a:gd name="connsiteX912" fmla="*/ 857051 w 8090452"/>
              <a:gd name="connsiteY912" fmla="*/ 303965 h 6863208"/>
              <a:gd name="connsiteX913" fmla="*/ 866562 w 8090452"/>
              <a:gd name="connsiteY913" fmla="*/ 245536 h 6863208"/>
              <a:gd name="connsiteX914" fmla="*/ 862486 w 8090452"/>
              <a:gd name="connsiteY914" fmla="*/ 219719 h 6863208"/>
              <a:gd name="connsiteX915" fmla="*/ 866562 w 8090452"/>
              <a:gd name="connsiteY915" fmla="*/ 193901 h 6863208"/>
              <a:gd name="connsiteX916" fmla="*/ 843462 w 8090452"/>
              <a:gd name="connsiteY916" fmla="*/ 168085 h 6863208"/>
              <a:gd name="connsiteX917" fmla="*/ 791829 w 8090452"/>
              <a:gd name="connsiteY917" fmla="*/ 127321 h 6863208"/>
              <a:gd name="connsiteX918" fmla="*/ 810851 w 8090452"/>
              <a:gd name="connsiteY918" fmla="*/ 132756 h 6863208"/>
              <a:gd name="connsiteX919" fmla="*/ 833951 w 8090452"/>
              <a:gd name="connsiteY919" fmla="*/ 164009 h 6863208"/>
              <a:gd name="connsiteX920" fmla="*/ 819004 w 8090452"/>
              <a:gd name="connsiteY920" fmla="*/ 154496 h 6863208"/>
              <a:gd name="connsiteX921" fmla="*/ 799982 w 8090452"/>
              <a:gd name="connsiteY921" fmla="*/ 157215 h 6863208"/>
              <a:gd name="connsiteX922" fmla="*/ 791829 w 8090452"/>
              <a:gd name="connsiteY922" fmla="*/ 127321 h 6863208"/>
              <a:gd name="connsiteX923" fmla="*/ 779599 w 8090452"/>
              <a:gd name="connsiteY923" fmla="*/ 104222 h 6863208"/>
              <a:gd name="connsiteX924" fmla="*/ 802699 w 8090452"/>
              <a:gd name="connsiteY924" fmla="*/ 121885 h 6863208"/>
              <a:gd name="connsiteX925" fmla="*/ 789110 w 8090452"/>
              <a:gd name="connsiteY925" fmla="*/ 119168 h 6863208"/>
              <a:gd name="connsiteX926" fmla="*/ 779599 w 8090452"/>
              <a:gd name="connsiteY926" fmla="*/ 104222 h 6863208"/>
              <a:gd name="connsiteX927" fmla="*/ 590727 w 8090452"/>
              <a:gd name="connsiteY927" fmla="*/ 59382 h 6863208"/>
              <a:gd name="connsiteX928" fmla="*/ 680408 w 8090452"/>
              <a:gd name="connsiteY928" fmla="*/ 94710 h 6863208"/>
              <a:gd name="connsiteX929" fmla="*/ 683124 w 8090452"/>
              <a:gd name="connsiteY929" fmla="*/ 108298 h 6863208"/>
              <a:gd name="connsiteX930" fmla="*/ 706224 w 8090452"/>
              <a:gd name="connsiteY930" fmla="*/ 109657 h 6863208"/>
              <a:gd name="connsiteX931" fmla="*/ 674971 w 8090452"/>
              <a:gd name="connsiteY931" fmla="*/ 168085 h 6863208"/>
              <a:gd name="connsiteX932" fmla="*/ 710301 w 8090452"/>
              <a:gd name="connsiteY932" fmla="*/ 111015 h 6863208"/>
              <a:gd name="connsiteX933" fmla="*/ 718454 w 8090452"/>
              <a:gd name="connsiteY933" fmla="*/ 111015 h 6863208"/>
              <a:gd name="connsiteX934" fmla="*/ 721171 w 8090452"/>
              <a:gd name="connsiteY934" fmla="*/ 146344 h 6863208"/>
              <a:gd name="connsiteX935" fmla="*/ 782317 w 8090452"/>
              <a:gd name="connsiteY935" fmla="*/ 280865 h 6863208"/>
              <a:gd name="connsiteX936" fmla="*/ 776882 w 8090452"/>
              <a:gd name="connsiteY936" fmla="*/ 346087 h 6863208"/>
              <a:gd name="connsiteX937" fmla="*/ 753782 w 8090452"/>
              <a:gd name="connsiteY937" fmla="*/ 344728 h 6863208"/>
              <a:gd name="connsiteX938" fmla="*/ 658666 w 8090452"/>
              <a:gd name="connsiteY938" fmla="*/ 309400 h 6863208"/>
              <a:gd name="connsiteX939" fmla="*/ 514634 w 8090452"/>
              <a:gd name="connsiteY939" fmla="*/ 252330 h 6863208"/>
              <a:gd name="connsiteX940" fmla="*/ 528222 w 8090452"/>
              <a:gd name="connsiteY940" fmla="*/ 200696 h 6863208"/>
              <a:gd name="connsiteX941" fmla="*/ 535016 w 8090452"/>
              <a:gd name="connsiteY941" fmla="*/ 199337 h 6863208"/>
              <a:gd name="connsiteX942" fmla="*/ 537733 w 8090452"/>
              <a:gd name="connsiteY942" fmla="*/ 191185 h 6863208"/>
              <a:gd name="connsiteX943" fmla="*/ 532298 w 8090452"/>
              <a:gd name="connsiteY943" fmla="*/ 188467 h 6863208"/>
              <a:gd name="connsiteX944" fmla="*/ 539092 w 8090452"/>
              <a:gd name="connsiteY944" fmla="*/ 165367 h 6863208"/>
              <a:gd name="connsiteX945" fmla="*/ 574421 w 8090452"/>
              <a:gd name="connsiteY945" fmla="*/ 162650 h 6863208"/>
              <a:gd name="connsiteX946" fmla="*/ 590727 w 8090452"/>
              <a:gd name="connsiteY946" fmla="*/ 59382 h 6863208"/>
              <a:gd name="connsiteX947" fmla="*/ 1373675 w 8090452"/>
              <a:gd name="connsiteY947" fmla="*/ 0 h 6863208"/>
              <a:gd name="connsiteX948" fmla="*/ 8090452 w 8090452"/>
              <a:gd name="connsiteY948" fmla="*/ 0 h 6863208"/>
              <a:gd name="connsiteX949" fmla="*/ 8090452 w 8090452"/>
              <a:gd name="connsiteY949" fmla="*/ 6863208 h 6863208"/>
              <a:gd name="connsiteX950" fmla="*/ 0 w 8090452"/>
              <a:gd name="connsiteY950" fmla="*/ 6863208 h 6863208"/>
              <a:gd name="connsiteX951" fmla="*/ 0 w 8090452"/>
              <a:gd name="connsiteY951" fmla="*/ 1585551 h 6863208"/>
              <a:gd name="connsiteX952" fmla="*/ 1178 w 8090452"/>
              <a:gd name="connsiteY952" fmla="*/ 1586154 h 6863208"/>
              <a:gd name="connsiteX953" fmla="*/ 5085 w 8090452"/>
              <a:gd name="connsiteY953" fmla="*/ 1590740 h 6863208"/>
              <a:gd name="connsiteX954" fmla="*/ 9162 w 8090452"/>
              <a:gd name="connsiteY954" fmla="*/ 1581229 h 6863208"/>
              <a:gd name="connsiteX955" fmla="*/ 2197 w 8090452"/>
              <a:gd name="connsiteY955" fmla="*/ 1583437 h 6863208"/>
              <a:gd name="connsiteX956" fmla="*/ 0 w 8090452"/>
              <a:gd name="connsiteY956" fmla="*/ 1583203 h 6863208"/>
              <a:gd name="connsiteX957" fmla="*/ 0 w 8090452"/>
              <a:gd name="connsiteY957" fmla="*/ 1471498 h 6863208"/>
              <a:gd name="connsiteX958" fmla="*/ 3217 w 8090452"/>
              <a:gd name="connsiteY958" fmla="*/ 1477791 h 6863208"/>
              <a:gd name="connsiteX959" fmla="*/ 28185 w 8090452"/>
              <a:gd name="connsiteY959" fmla="*/ 1483397 h 6863208"/>
              <a:gd name="connsiteX960" fmla="*/ 32262 w 8090452"/>
              <a:gd name="connsiteY960" fmla="*/ 1490190 h 6863208"/>
              <a:gd name="connsiteX961" fmla="*/ 47208 w 8090452"/>
              <a:gd name="connsiteY961" fmla="*/ 1477961 h 6863208"/>
              <a:gd name="connsiteX962" fmla="*/ 49926 w 8090452"/>
              <a:gd name="connsiteY962" fmla="*/ 1467091 h 6863208"/>
              <a:gd name="connsiteX963" fmla="*/ 48567 w 8090452"/>
              <a:gd name="connsiteY963" fmla="*/ 1454862 h 6863208"/>
              <a:gd name="connsiteX964" fmla="*/ 39055 w 8090452"/>
              <a:gd name="connsiteY964" fmla="*/ 1448068 h 6863208"/>
              <a:gd name="connsiteX965" fmla="*/ 40414 w 8090452"/>
              <a:gd name="connsiteY965" fmla="*/ 1441274 h 6863208"/>
              <a:gd name="connsiteX966" fmla="*/ 33620 w 8090452"/>
              <a:gd name="connsiteY966" fmla="*/ 1437197 h 6863208"/>
              <a:gd name="connsiteX967" fmla="*/ 24109 w 8090452"/>
              <a:gd name="connsiteY967" fmla="*/ 1438556 h 6863208"/>
              <a:gd name="connsiteX968" fmla="*/ 21391 w 8090452"/>
              <a:gd name="connsiteY968" fmla="*/ 1430404 h 6863208"/>
              <a:gd name="connsiteX969" fmla="*/ 10520 w 8090452"/>
              <a:gd name="connsiteY969" fmla="*/ 1430404 h 6863208"/>
              <a:gd name="connsiteX970" fmla="*/ 6954 w 8090452"/>
              <a:gd name="connsiteY970" fmla="*/ 1437367 h 6863208"/>
              <a:gd name="connsiteX971" fmla="*/ 0 w 8090452"/>
              <a:gd name="connsiteY971" fmla="*/ 1437231 h 6863208"/>
              <a:gd name="connsiteX972" fmla="*/ 0 w 8090452"/>
              <a:gd name="connsiteY972" fmla="*/ 1186711 h 6863208"/>
              <a:gd name="connsiteX973" fmla="*/ 52642 w 8090452"/>
              <a:gd name="connsiteY973" fmla="*/ 1293165 h 6863208"/>
              <a:gd name="connsiteX974" fmla="*/ 63513 w 8090452"/>
              <a:gd name="connsiteY974" fmla="*/ 1363823 h 6863208"/>
              <a:gd name="connsiteX975" fmla="*/ 94765 w 8090452"/>
              <a:gd name="connsiteY975" fmla="*/ 1520085 h 6863208"/>
              <a:gd name="connsiteX976" fmla="*/ 94596 w 8090452"/>
              <a:gd name="connsiteY976" fmla="*/ 1661229 h 6863208"/>
              <a:gd name="connsiteX977" fmla="*/ 74488 w 8090452"/>
              <a:gd name="connsiteY977" fmla="*/ 1758302 h 6863208"/>
              <a:gd name="connsiteX978" fmla="*/ 61305 w 8090452"/>
              <a:gd name="connsiteY978" fmla="*/ 1748530 h 6863208"/>
              <a:gd name="connsiteX979" fmla="*/ 45849 w 8090452"/>
              <a:gd name="connsiteY979" fmla="*/ 1742925 h 6863208"/>
              <a:gd name="connsiteX980" fmla="*/ 61304 w 8090452"/>
              <a:gd name="connsiteY980" fmla="*/ 1753626 h 6863208"/>
              <a:gd name="connsiteX981" fmla="*/ 74404 w 8090452"/>
              <a:gd name="connsiteY981" fmla="*/ 1758711 h 6863208"/>
              <a:gd name="connsiteX982" fmla="*/ 70500 w 8090452"/>
              <a:gd name="connsiteY982" fmla="*/ 1777558 h 6863208"/>
              <a:gd name="connsiteX983" fmla="*/ 67083 w 8090452"/>
              <a:gd name="connsiteY983" fmla="*/ 1778136 h 6863208"/>
              <a:gd name="connsiteX984" fmla="*/ 70307 w 8090452"/>
              <a:gd name="connsiteY984" fmla="*/ 1778255 h 6863208"/>
              <a:gd name="connsiteX985" fmla="*/ 70362 w 8090452"/>
              <a:gd name="connsiteY985" fmla="*/ 1778224 h 6863208"/>
              <a:gd name="connsiteX986" fmla="*/ 68948 w 8090452"/>
              <a:gd name="connsiteY986" fmla="*/ 1785049 h 6863208"/>
              <a:gd name="connsiteX987" fmla="*/ 70569 w 8090452"/>
              <a:gd name="connsiteY987" fmla="*/ 1778109 h 6863208"/>
              <a:gd name="connsiteX988" fmla="*/ 72027 w 8090452"/>
              <a:gd name="connsiteY988" fmla="*/ 1777300 h 6863208"/>
              <a:gd name="connsiteX989" fmla="*/ 70705 w 8090452"/>
              <a:gd name="connsiteY989" fmla="*/ 1777523 h 6863208"/>
              <a:gd name="connsiteX990" fmla="*/ 75042 w 8090452"/>
              <a:gd name="connsiteY990" fmla="*/ 1758959 h 6863208"/>
              <a:gd name="connsiteX991" fmla="*/ 75742 w 8090452"/>
              <a:gd name="connsiteY991" fmla="*/ 1759231 h 6863208"/>
              <a:gd name="connsiteX992" fmla="*/ 75092 w 8090452"/>
              <a:gd name="connsiteY992" fmla="*/ 1758749 h 6863208"/>
              <a:gd name="connsiteX993" fmla="*/ 97313 w 8090452"/>
              <a:gd name="connsiteY993" fmla="*/ 1663607 h 6863208"/>
              <a:gd name="connsiteX994" fmla="*/ 100200 w 8090452"/>
              <a:gd name="connsiteY994" fmla="*/ 1522802 h 6863208"/>
              <a:gd name="connsiteX995" fmla="*/ 71666 w 8090452"/>
              <a:gd name="connsiteY995" fmla="*/ 1366541 h 6863208"/>
              <a:gd name="connsiteX996" fmla="*/ 63514 w 8090452"/>
              <a:gd name="connsiteY996" fmla="*/ 1309471 h 6863208"/>
              <a:gd name="connsiteX997" fmla="*/ 119224 w 8090452"/>
              <a:gd name="connsiteY997" fmla="*/ 1395075 h 6863208"/>
              <a:gd name="connsiteX998" fmla="*/ 111071 w 8090452"/>
              <a:gd name="connsiteY998" fmla="*/ 1530955 h 6863208"/>
              <a:gd name="connsiteX999" fmla="*/ 157270 w 8090452"/>
              <a:gd name="connsiteY999" fmla="*/ 1857065 h 6863208"/>
              <a:gd name="connsiteX1000" fmla="*/ 115147 w 8090452"/>
              <a:gd name="connsiteY1000" fmla="*/ 1532314 h 6863208"/>
              <a:gd name="connsiteX1001" fmla="*/ 124659 w 8090452"/>
              <a:gd name="connsiteY1001" fmla="*/ 1400511 h 6863208"/>
              <a:gd name="connsiteX1002" fmla="*/ 200751 w 8090452"/>
              <a:gd name="connsiteY1002" fmla="*/ 1517367 h 6863208"/>
              <a:gd name="connsiteX1003" fmla="*/ 214339 w 8090452"/>
              <a:gd name="connsiteY1003" fmla="*/ 1539107 h 6863208"/>
              <a:gd name="connsiteX1004" fmla="*/ 244233 w 8090452"/>
              <a:gd name="connsiteY1004" fmla="*/ 1694010 h 6863208"/>
              <a:gd name="connsiteX1005" fmla="*/ 218416 w 8090452"/>
              <a:gd name="connsiteY1005" fmla="*/ 1545902 h 6863208"/>
              <a:gd name="connsiteX1006" fmla="*/ 264615 w 8090452"/>
              <a:gd name="connsiteY1006" fmla="*/ 1641017 h 6863208"/>
              <a:gd name="connsiteX1007" fmla="*/ 327119 w 8090452"/>
              <a:gd name="connsiteY1007" fmla="*/ 1880165 h 6863208"/>
              <a:gd name="connsiteX1008" fmla="*/ 348860 w 8090452"/>
              <a:gd name="connsiteY1008" fmla="*/ 2105725 h 6863208"/>
              <a:gd name="connsiteX1009" fmla="*/ 381472 w 8090452"/>
              <a:gd name="connsiteY1009" fmla="*/ 2336722 h 6863208"/>
              <a:gd name="connsiteX1010" fmla="*/ 473870 w 8090452"/>
              <a:gd name="connsiteY1010" fmla="*/ 2581305 h 6863208"/>
              <a:gd name="connsiteX1011" fmla="*/ 382829 w 8090452"/>
              <a:gd name="connsiteY1011" fmla="*/ 2338079 h 6863208"/>
              <a:gd name="connsiteX1012" fmla="*/ 352937 w 8090452"/>
              <a:gd name="connsiteY1012" fmla="*/ 2109802 h 6863208"/>
              <a:gd name="connsiteX1013" fmla="*/ 272768 w 8090452"/>
              <a:gd name="connsiteY1013" fmla="*/ 1643735 h 6863208"/>
              <a:gd name="connsiteX1014" fmla="*/ 271409 w 8090452"/>
              <a:gd name="connsiteY1014" fmla="*/ 1639658 h 6863208"/>
              <a:gd name="connsiteX1015" fmla="*/ 280920 w 8090452"/>
              <a:gd name="connsiteY1015" fmla="*/ 1654605 h 6863208"/>
              <a:gd name="connsiteX1016" fmla="*/ 384189 w 8090452"/>
              <a:gd name="connsiteY1016" fmla="*/ 1776897 h 6863208"/>
              <a:gd name="connsiteX1017" fmla="*/ 282279 w 8090452"/>
              <a:gd name="connsiteY1017" fmla="*/ 1653246 h 6863208"/>
              <a:gd name="connsiteX1018" fmla="*/ 265974 w 8090452"/>
              <a:gd name="connsiteY1018" fmla="*/ 1626070 h 6863208"/>
              <a:gd name="connsiteX1019" fmla="*/ 246950 w 8090452"/>
              <a:gd name="connsiteY1019" fmla="*/ 1582589 h 6863208"/>
              <a:gd name="connsiteX1020" fmla="*/ 225210 w 8090452"/>
              <a:gd name="connsiteY1020" fmla="*/ 1506496 h 6863208"/>
              <a:gd name="connsiteX1021" fmla="*/ 211622 w 8090452"/>
              <a:gd name="connsiteY1021" fmla="*/ 1397793 h 6863208"/>
              <a:gd name="connsiteX1022" fmla="*/ 218416 w 8090452"/>
              <a:gd name="connsiteY1022" fmla="*/ 1325777 h 6863208"/>
              <a:gd name="connsiteX1023" fmla="*/ 215698 w 8090452"/>
              <a:gd name="connsiteY1023" fmla="*/ 1203485 h 6863208"/>
              <a:gd name="connsiteX1024" fmla="*/ 183087 w 8090452"/>
              <a:gd name="connsiteY1024" fmla="*/ 1119239 h 6863208"/>
              <a:gd name="connsiteX1025" fmla="*/ 184446 w 8090452"/>
              <a:gd name="connsiteY1025" fmla="*/ 1117880 h 6863208"/>
              <a:gd name="connsiteX1026" fmla="*/ 173576 w 8090452"/>
              <a:gd name="connsiteY1026" fmla="*/ 1101575 h 6863208"/>
              <a:gd name="connsiteX1027" fmla="*/ 151835 w 8090452"/>
              <a:gd name="connsiteY1027" fmla="*/ 1066246 h 6863208"/>
              <a:gd name="connsiteX1028" fmla="*/ 123301 w 8090452"/>
              <a:gd name="connsiteY1028" fmla="*/ 1021406 h 6863208"/>
              <a:gd name="connsiteX1029" fmla="*/ 116506 w 8090452"/>
              <a:gd name="connsiteY1029" fmla="*/ 979283 h 6863208"/>
              <a:gd name="connsiteX1030" fmla="*/ 121942 w 8090452"/>
              <a:gd name="connsiteY1030" fmla="*/ 1001024 h 6863208"/>
              <a:gd name="connsiteX1031" fmla="*/ 203469 w 8090452"/>
              <a:gd name="connsiteY1031" fmla="*/ 1104292 h 6863208"/>
              <a:gd name="connsiteX1032" fmla="*/ 217058 w 8090452"/>
              <a:gd name="connsiteY1032" fmla="*/ 1096140 h 6863208"/>
              <a:gd name="connsiteX1033" fmla="*/ 230985 w 8090452"/>
              <a:gd name="connsiteY1033" fmla="*/ 1129430 h 6863208"/>
              <a:gd name="connsiteX1034" fmla="*/ 259180 w 8090452"/>
              <a:gd name="connsiteY1034" fmla="*/ 1170873 h 6863208"/>
              <a:gd name="connsiteX1035" fmla="*/ 253745 w 8090452"/>
              <a:gd name="connsiteY1035" fmla="*/ 1168156 h 6863208"/>
              <a:gd name="connsiteX1036" fmla="*/ 253746 w 8090452"/>
              <a:gd name="connsiteY1036" fmla="*/ 1170873 h 6863208"/>
              <a:gd name="connsiteX1037" fmla="*/ 256462 w 8090452"/>
              <a:gd name="connsiteY1037" fmla="*/ 1172911 h 6863208"/>
              <a:gd name="connsiteX1038" fmla="*/ 259181 w 8090452"/>
              <a:gd name="connsiteY1038" fmla="*/ 1170873 h 6863208"/>
              <a:gd name="connsiteX1039" fmla="*/ 395060 w 8090452"/>
              <a:gd name="connsiteY1039" fmla="*/ 1200767 h 6863208"/>
              <a:gd name="connsiteX1040" fmla="*/ 491534 w 8090452"/>
              <a:gd name="connsiteY1040" fmla="*/ 1136903 h 6863208"/>
              <a:gd name="connsiteX1041" fmla="*/ 511916 w 8090452"/>
              <a:gd name="connsiteY1041" fmla="*/ 1089345 h 6863208"/>
              <a:gd name="connsiteX1042" fmla="*/ 612467 w 8090452"/>
              <a:gd name="connsiteY1042" fmla="*/ 994230 h 6863208"/>
              <a:gd name="connsiteX1043" fmla="*/ 548604 w 8090452"/>
              <a:gd name="connsiteY1043" fmla="*/ 984718 h 6863208"/>
              <a:gd name="connsiteX1044" fmla="*/ 492894 w 8090452"/>
              <a:gd name="connsiteY1044" fmla="*/ 1002383 h 6863208"/>
              <a:gd name="connsiteX1045" fmla="*/ 467076 w 8090452"/>
              <a:gd name="connsiteY1045" fmla="*/ 1049940 h 6863208"/>
              <a:gd name="connsiteX1046" fmla="*/ 414083 w 8090452"/>
              <a:gd name="connsiteY1046" fmla="*/ 1064887 h 6863208"/>
              <a:gd name="connsiteX1047" fmla="*/ 363808 w 8090452"/>
              <a:gd name="connsiteY1047" fmla="*/ 1052659 h 6863208"/>
              <a:gd name="connsiteX1048" fmla="*/ 366526 w 8090452"/>
              <a:gd name="connsiteY1048" fmla="*/ 1011894 h 6863208"/>
              <a:gd name="connsiteX1049" fmla="*/ 350220 w 8090452"/>
              <a:gd name="connsiteY1049" fmla="*/ 995588 h 6863208"/>
              <a:gd name="connsiteX1050" fmla="*/ 352937 w 8090452"/>
              <a:gd name="connsiteY1050" fmla="*/ 930367 h 6863208"/>
              <a:gd name="connsiteX1051" fmla="*/ 336631 w 8090452"/>
              <a:gd name="connsiteY1051" fmla="*/ 919496 h 6863208"/>
              <a:gd name="connsiteX1052" fmla="*/ 352937 w 8090452"/>
              <a:gd name="connsiteY1052" fmla="*/ 818945 h 6863208"/>
              <a:gd name="connsiteX1053" fmla="*/ 355655 w 8090452"/>
              <a:gd name="connsiteY1053" fmla="*/ 737418 h 6863208"/>
              <a:gd name="connsiteX1054" fmla="*/ 310814 w 8090452"/>
              <a:gd name="connsiteY1054" fmla="*/ 698012 h 6863208"/>
              <a:gd name="connsiteX1055" fmla="*/ 310814 w 8090452"/>
              <a:gd name="connsiteY1055" fmla="*/ 670837 h 6863208"/>
              <a:gd name="connsiteX1056" fmla="*/ 305379 w 8090452"/>
              <a:gd name="connsiteY1056" fmla="*/ 670837 h 6863208"/>
              <a:gd name="connsiteX1057" fmla="*/ 299945 w 8090452"/>
              <a:gd name="connsiteY1057" fmla="*/ 649096 h 6863208"/>
              <a:gd name="connsiteX1058" fmla="*/ 302662 w 8090452"/>
              <a:gd name="connsiteY1058" fmla="*/ 646378 h 6863208"/>
              <a:gd name="connsiteX1059" fmla="*/ 450770 w 8090452"/>
              <a:gd name="connsiteY1059" fmla="*/ 625996 h 6863208"/>
              <a:gd name="connsiteX1060" fmla="*/ 475229 w 8090452"/>
              <a:gd name="connsiteY1060" fmla="*/ 650454 h 6863208"/>
              <a:gd name="connsiteX1061" fmla="*/ 533657 w 8090452"/>
              <a:gd name="connsiteY1061" fmla="*/ 687142 h 6863208"/>
              <a:gd name="connsiteX1062" fmla="*/ 601597 w 8090452"/>
              <a:gd name="connsiteY1062" fmla="*/ 784976 h 6863208"/>
              <a:gd name="connsiteX1063" fmla="*/ 600238 w 8090452"/>
              <a:gd name="connsiteY1063" fmla="*/ 786335 h 6863208"/>
              <a:gd name="connsiteX1064" fmla="*/ 605673 w 8090452"/>
              <a:gd name="connsiteY1064" fmla="*/ 789051 h 6863208"/>
              <a:gd name="connsiteX1065" fmla="*/ 609749 w 8090452"/>
              <a:gd name="connsiteY1065" fmla="*/ 793128 h 6863208"/>
              <a:gd name="connsiteX1066" fmla="*/ 670895 w 8090452"/>
              <a:gd name="connsiteY1066" fmla="*/ 856992 h 6863208"/>
              <a:gd name="connsiteX1067" fmla="*/ 714376 w 8090452"/>
              <a:gd name="connsiteY1067" fmla="*/ 952107 h 6863208"/>
              <a:gd name="connsiteX1068" fmla="*/ 821722 w 8090452"/>
              <a:gd name="connsiteY1068" fmla="*/ 1089345 h 6863208"/>
              <a:gd name="connsiteX1069" fmla="*/ 852973 w 8090452"/>
              <a:gd name="connsiteY1069" fmla="*/ 1117880 h 6863208"/>
              <a:gd name="connsiteX1070" fmla="*/ 851718 w 8090452"/>
              <a:gd name="connsiteY1070" fmla="*/ 1114897 h 6863208"/>
              <a:gd name="connsiteX1071" fmla="*/ 858409 w 8090452"/>
              <a:gd name="connsiteY1071" fmla="*/ 1120597 h 6863208"/>
              <a:gd name="connsiteX1072" fmla="*/ 918196 w 8090452"/>
              <a:gd name="connsiteY1072" fmla="*/ 1226584 h 6863208"/>
              <a:gd name="connsiteX1073" fmla="*/ 1039129 w 8090452"/>
              <a:gd name="connsiteY1073" fmla="*/ 1358387 h 6863208"/>
              <a:gd name="connsiteX1074" fmla="*/ 1297300 w 8090452"/>
              <a:gd name="connsiteY1074" fmla="*/ 1491549 h 6863208"/>
              <a:gd name="connsiteX1075" fmla="*/ 1039129 w 8090452"/>
              <a:gd name="connsiteY1075" fmla="*/ 1352952 h 6863208"/>
              <a:gd name="connsiteX1076" fmla="*/ 922273 w 8090452"/>
              <a:gd name="connsiteY1076" fmla="*/ 1222508 h 6863208"/>
              <a:gd name="connsiteX1077" fmla="*/ 870638 w 8090452"/>
              <a:gd name="connsiteY1077" fmla="*/ 1130109 h 6863208"/>
              <a:gd name="connsiteX1078" fmla="*/ 879124 w 8090452"/>
              <a:gd name="connsiteY1078" fmla="*/ 1135452 h 6863208"/>
              <a:gd name="connsiteX1079" fmla="*/ 905458 w 8090452"/>
              <a:gd name="connsiteY1079" fmla="*/ 1154398 h 6863208"/>
              <a:gd name="connsiteX1080" fmla="*/ 944014 w 8090452"/>
              <a:gd name="connsiteY1080" fmla="*/ 1176308 h 6863208"/>
              <a:gd name="connsiteX1081" fmla="*/ 949448 w 8090452"/>
              <a:gd name="connsiteY1081" fmla="*/ 1179026 h 6863208"/>
              <a:gd name="connsiteX1082" fmla="*/ 980700 w 8090452"/>
              <a:gd name="connsiteY1082" fmla="*/ 1218431 h 6863208"/>
              <a:gd name="connsiteX1083" fmla="*/ 1215772 w 8090452"/>
              <a:gd name="connsiteY1083" fmla="*/ 1426326 h 6863208"/>
              <a:gd name="connsiteX1084" fmla="*/ 982059 w 8090452"/>
              <a:gd name="connsiteY1084" fmla="*/ 1214354 h 6863208"/>
              <a:gd name="connsiteX1085" fmla="*/ 957601 w 8090452"/>
              <a:gd name="connsiteY1085" fmla="*/ 1181743 h 6863208"/>
              <a:gd name="connsiteX1086" fmla="*/ 1183161 w 8090452"/>
              <a:gd name="connsiteY1086" fmla="*/ 1249683 h 6863208"/>
              <a:gd name="connsiteX1087" fmla="*/ 956242 w 8090452"/>
              <a:gd name="connsiteY1087" fmla="*/ 1177667 h 6863208"/>
              <a:gd name="connsiteX1088" fmla="*/ 892379 w 8090452"/>
              <a:gd name="connsiteY1088" fmla="*/ 1073040 h 6863208"/>
              <a:gd name="connsiteX1089" fmla="*/ 876073 w 8090452"/>
              <a:gd name="connsiteY1089" fmla="*/ 1037711 h 6863208"/>
              <a:gd name="connsiteX1090" fmla="*/ 983418 w 8090452"/>
              <a:gd name="connsiteY1090" fmla="*/ 1093422 h 6863208"/>
              <a:gd name="connsiteX1091" fmla="*/ 1030976 w 8090452"/>
              <a:gd name="connsiteY1091" fmla="*/ 1113804 h 6863208"/>
              <a:gd name="connsiteX1092" fmla="*/ 1045923 w 8090452"/>
              <a:gd name="connsiteY1092" fmla="*/ 1126033 h 6863208"/>
              <a:gd name="connsiteX1093" fmla="*/ 1056793 w 8090452"/>
              <a:gd name="connsiteY1093" fmla="*/ 1134186 h 6863208"/>
              <a:gd name="connsiteX1094" fmla="*/ 1063252 w 8090452"/>
              <a:gd name="connsiteY1094" fmla="*/ 1139159 h 6863208"/>
              <a:gd name="connsiteX1095" fmla="*/ 1073099 w 8090452"/>
              <a:gd name="connsiteY1095" fmla="*/ 1147774 h 6863208"/>
              <a:gd name="connsiteX1096" fmla="*/ 1078775 w 8090452"/>
              <a:gd name="connsiteY1096" fmla="*/ 1151108 h 6863208"/>
              <a:gd name="connsiteX1097" fmla="*/ 1151230 w 8090452"/>
              <a:gd name="connsiteY1097" fmla="*/ 1206882 h 6863208"/>
              <a:gd name="connsiteX1098" fmla="*/ 1245666 w 8090452"/>
              <a:gd name="connsiteY1098" fmla="*/ 1263272 h 6863208"/>
              <a:gd name="connsiteX1099" fmla="*/ 1163799 w 8090452"/>
              <a:gd name="connsiteY1099" fmla="*/ 1213336 h 6863208"/>
              <a:gd name="connsiteX1100" fmla="*/ 1089688 w 8090452"/>
              <a:gd name="connsiteY1100" fmla="*/ 1157517 h 6863208"/>
              <a:gd name="connsiteX1101" fmla="*/ 1137301 w 8090452"/>
              <a:gd name="connsiteY1101" fmla="*/ 1185481 h 6863208"/>
              <a:gd name="connsiteX1102" fmla="*/ 1203543 w 8090452"/>
              <a:gd name="connsiteY1102" fmla="*/ 1212996 h 6863208"/>
              <a:gd name="connsiteX1103" fmla="*/ 1194445 w 8090452"/>
              <a:gd name="connsiteY1103" fmla="*/ 1207165 h 6863208"/>
              <a:gd name="connsiteX1104" fmla="*/ 1204902 w 8090452"/>
              <a:gd name="connsiteY1104" fmla="*/ 1211637 h 6863208"/>
              <a:gd name="connsiteX1105" fmla="*/ 1313605 w 8090452"/>
              <a:gd name="connsiteY1105" fmla="*/ 1301318 h 6863208"/>
              <a:gd name="connsiteX1106" fmla="*/ 1482096 w 8090452"/>
              <a:gd name="connsiteY1106" fmla="*/ 1412739 h 6863208"/>
              <a:gd name="connsiteX1107" fmla="*/ 1645152 w 8090452"/>
              <a:gd name="connsiteY1107" fmla="*/ 1467092 h 6863208"/>
              <a:gd name="connsiteX1108" fmla="*/ 1482096 w 8090452"/>
              <a:gd name="connsiteY1108" fmla="*/ 1407303 h 6863208"/>
              <a:gd name="connsiteX1109" fmla="*/ 1314965 w 8090452"/>
              <a:gd name="connsiteY1109" fmla="*/ 1294524 h 6863208"/>
              <a:gd name="connsiteX1110" fmla="*/ 1223925 w 8090452"/>
              <a:gd name="connsiteY1110" fmla="*/ 1217072 h 6863208"/>
              <a:gd name="connsiteX1111" fmla="*/ 1228001 w 8090452"/>
              <a:gd name="connsiteY1111" fmla="*/ 1218431 h 6863208"/>
              <a:gd name="connsiteX1112" fmla="*/ 1317683 w 8090452"/>
              <a:gd name="connsiteY1112" fmla="*/ 1278218 h 6863208"/>
              <a:gd name="connsiteX1113" fmla="*/ 1454921 w 8090452"/>
              <a:gd name="connsiteY1113" fmla="*/ 1336646 h 6863208"/>
              <a:gd name="connsiteX1114" fmla="*/ 1316323 w 8090452"/>
              <a:gd name="connsiteY1114" fmla="*/ 1274141 h 6863208"/>
              <a:gd name="connsiteX1115" fmla="*/ 1237513 w 8090452"/>
              <a:gd name="connsiteY1115" fmla="*/ 1222507 h 6863208"/>
              <a:gd name="connsiteX1116" fmla="*/ 1286429 w 8090452"/>
              <a:gd name="connsiteY1116" fmla="*/ 1238813 h 6863208"/>
              <a:gd name="connsiteX1117" fmla="*/ 1236155 w 8090452"/>
              <a:gd name="connsiteY1117" fmla="*/ 1221149 h 6863208"/>
              <a:gd name="connsiteX1118" fmla="*/ 1180444 w 8090452"/>
              <a:gd name="connsiteY1118" fmla="*/ 1168156 h 6863208"/>
              <a:gd name="connsiteX1119" fmla="*/ 1123374 w 8090452"/>
              <a:gd name="connsiteY1119" fmla="*/ 1089345 h 6863208"/>
              <a:gd name="connsiteX1120" fmla="*/ 1056793 w 8090452"/>
              <a:gd name="connsiteY1120" fmla="*/ 1020047 h 6863208"/>
              <a:gd name="connsiteX1121" fmla="*/ 989702 w 8090452"/>
              <a:gd name="connsiteY1121" fmla="*/ 975037 h 6863208"/>
              <a:gd name="connsiteX1122" fmla="*/ 924091 w 8090452"/>
              <a:gd name="connsiteY1122" fmla="*/ 933377 h 6863208"/>
              <a:gd name="connsiteX1123" fmla="*/ 1009236 w 8090452"/>
              <a:gd name="connsiteY1123" fmla="*/ 920855 h 6863208"/>
              <a:gd name="connsiteX1124" fmla="*/ 1008851 w 8090452"/>
              <a:gd name="connsiteY1124" fmla="*/ 920552 h 6863208"/>
              <a:gd name="connsiteX1125" fmla="*/ 1015651 w 8090452"/>
              <a:gd name="connsiteY1125" fmla="*/ 919552 h 6863208"/>
              <a:gd name="connsiteX1126" fmla="*/ 1017389 w 8090452"/>
              <a:gd name="connsiteY1126" fmla="*/ 920855 h 6863208"/>
              <a:gd name="connsiteX1127" fmla="*/ 1018068 w 8090452"/>
              <a:gd name="connsiteY1127" fmla="*/ 920855 h 6863208"/>
              <a:gd name="connsiteX1128" fmla="*/ 1025813 w 8090452"/>
              <a:gd name="connsiteY1128" fmla="*/ 926018 h 6863208"/>
              <a:gd name="connsiteX1129" fmla="*/ 1022823 w 8090452"/>
              <a:gd name="connsiteY1129" fmla="*/ 926289 h 6863208"/>
              <a:gd name="connsiteX1130" fmla="*/ 1238871 w 8090452"/>
              <a:gd name="connsiteY1130" fmla="*/ 1052658 h 6863208"/>
              <a:gd name="connsiteX1131" fmla="*/ 1357087 w 8090452"/>
              <a:gd name="connsiteY1131" fmla="*/ 1089345 h 6863208"/>
              <a:gd name="connsiteX1132" fmla="*/ 1347333 w 8090452"/>
              <a:gd name="connsiteY1132" fmla="*/ 1080811 h 6863208"/>
              <a:gd name="connsiteX1133" fmla="*/ 1351736 w 8090452"/>
              <a:gd name="connsiteY1133" fmla="*/ 1081906 h 6863208"/>
              <a:gd name="connsiteX1134" fmla="*/ 1361163 w 8090452"/>
              <a:gd name="connsiteY1134" fmla="*/ 1090704 h 6863208"/>
              <a:gd name="connsiteX1135" fmla="*/ 1367059 w 8090452"/>
              <a:gd name="connsiteY1135" fmla="*/ 1091270 h 6863208"/>
              <a:gd name="connsiteX1136" fmla="*/ 1418573 w 8090452"/>
              <a:gd name="connsiteY1136" fmla="*/ 1143698 h 6863208"/>
              <a:gd name="connsiteX1137" fmla="*/ 1473943 w 8090452"/>
              <a:gd name="connsiteY1137" fmla="*/ 1206202 h 6863208"/>
              <a:gd name="connsiteX1138" fmla="*/ 1418403 w 8090452"/>
              <a:gd name="connsiteY1138" fmla="*/ 1142509 h 6863208"/>
              <a:gd name="connsiteX1139" fmla="*/ 1367175 w 8090452"/>
              <a:gd name="connsiteY1139" fmla="*/ 1091281 h 6863208"/>
              <a:gd name="connsiteX1140" fmla="*/ 1460356 w 8090452"/>
              <a:gd name="connsiteY1140" fmla="*/ 1100217 h 6863208"/>
              <a:gd name="connsiteX1141" fmla="*/ 1426735 w 8090452"/>
              <a:gd name="connsiteY1141" fmla="*/ 1090734 h 6863208"/>
              <a:gd name="connsiteX1142" fmla="*/ 1458997 w 8090452"/>
              <a:gd name="connsiteY1142" fmla="*/ 1093422 h 6863208"/>
              <a:gd name="connsiteX1143" fmla="*/ 1574834 w 8090452"/>
              <a:gd name="connsiteY1143" fmla="*/ 1122297 h 6863208"/>
              <a:gd name="connsiteX1144" fmla="*/ 1628404 w 8090452"/>
              <a:gd name="connsiteY1144" fmla="*/ 1137869 h 6863208"/>
              <a:gd name="connsiteX1145" fmla="*/ 1692709 w 8090452"/>
              <a:gd name="connsiteY1145" fmla="*/ 1161361 h 6863208"/>
              <a:gd name="connsiteX1146" fmla="*/ 1633262 w 8090452"/>
              <a:gd name="connsiteY1146" fmla="*/ 1139282 h 6863208"/>
              <a:gd name="connsiteX1147" fmla="*/ 1628404 w 8090452"/>
              <a:gd name="connsiteY1147" fmla="*/ 1137869 h 6863208"/>
              <a:gd name="connsiteX1148" fmla="*/ 1582987 w 8090452"/>
              <a:gd name="connsiteY1148" fmla="*/ 1121278 h 6863208"/>
              <a:gd name="connsiteX1149" fmla="*/ 1475303 w 8090452"/>
              <a:gd name="connsiteY1149" fmla="*/ 1093421 h 6863208"/>
              <a:gd name="connsiteX1150" fmla="*/ 1403286 w 8090452"/>
              <a:gd name="connsiteY1150" fmla="*/ 1073040 h 6863208"/>
              <a:gd name="connsiteX1151" fmla="*/ 1348934 w 8090452"/>
              <a:gd name="connsiteY1151" fmla="*/ 1054017 h 6863208"/>
              <a:gd name="connsiteX1152" fmla="*/ 1350293 w 8090452"/>
              <a:gd name="connsiteY1152" fmla="*/ 1052658 h 6863208"/>
              <a:gd name="connsiteX1153" fmla="*/ 1344858 w 8090452"/>
              <a:gd name="connsiteY1153" fmla="*/ 1041788 h 6863208"/>
              <a:gd name="connsiteX1154" fmla="*/ 1297300 w 8090452"/>
              <a:gd name="connsiteY1154" fmla="*/ 986078 h 6863208"/>
              <a:gd name="connsiteX1155" fmla="*/ 1319041 w 8090452"/>
              <a:gd name="connsiteY1155" fmla="*/ 1040429 h 6863208"/>
              <a:gd name="connsiteX1156" fmla="*/ 1298659 w 8090452"/>
              <a:gd name="connsiteY1156" fmla="*/ 1030917 h 6863208"/>
              <a:gd name="connsiteX1157" fmla="*/ 1180444 w 8090452"/>
              <a:gd name="connsiteY1157" fmla="*/ 953466 h 6863208"/>
              <a:gd name="connsiteX1158" fmla="*/ 1176367 w 8090452"/>
              <a:gd name="connsiteY1158" fmla="*/ 952107 h 6863208"/>
              <a:gd name="connsiteX1159" fmla="*/ 1107069 w 8090452"/>
              <a:gd name="connsiteY1159" fmla="*/ 901831 h 6863208"/>
              <a:gd name="connsiteX1160" fmla="*/ 1041847 w 8090452"/>
              <a:gd name="connsiteY1160" fmla="*/ 852915 h 6863208"/>
              <a:gd name="connsiteX1161" fmla="*/ 1101633 w 8090452"/>
              <a:gd name="connsiteY1161" fmla="*/ 880091 h 6863208"/>
              <a:gd name="connsiteX1162" fmla="*/ 1244307 w 8090452"/>
              <a:gd name="connsiteY1162" fmla="*/ 949390 h 6863208"/>
              <a:gd name="connsiteX1163" fmla="*/ 1525578 w 8090452"/>
              <a:gd name="connsiteY1163" fmla="*/ 1059452 h 6863208"/>
              <a:gd name="connsiteX1164" fmla="*/ 1245666 w 8090452"/>
              <a:gd name="connsiteY1164" fmla="*/ 945313 h 6863208"/>
              <a:gd name="connsiteX1165" fmla="*/ 1102992 w 8090452"/>
              <a:gd name="connsiteY1165" fmla="*/ 876014 h 6863208"/>
              <a:gd name="connsiteX1166" fmla="*/ 1026900 w 8090452"/>
              <a:gd name="connsiteY1166" fmla="*/ 840686 h 6863208"/>
              <a:gd name="connsiteX1167" fmla="*/ 960319 w 8090452"/>
              <a:gd name="connsiteY1167" fmla="*/ 782258 h 6863208"/>
              <a:gd name="connsiteX1168" fmla="*/ 829874 w 8090452"/>
              <a:gd name="connsiteY1168" fmla="*/ 624637 h 6863208"/>
              <a:gd name="connsiteX1169" fmla="*/ 761935 w 8090452"/>
              <a:gd name="connsiteY1169" fmla="*/ 543110 h 6863208"/>
              <a:gd name="connsiteX1170" fmla="*/ 760576 w 8090452"/>
              <a:gd name="connsiteY1170" fmla="*/ 541751 h 6863208"/>
              <a:gd name="connsiteX1171" fmla="*/ 763293 w 8090452"/>
              <a:gd name="connsiteY1171" fmla="*/ 536315 h 6863208"/>
              <a:gd name="connsiteX1172" fmla="*/ 808134 w 8090452"/>
              <a:gd name="connsiteY1172" fmla="*/ 581156 h 6863208"/>
              <a:gd name="connsiteX1173" fmla="*/ 852974 w 8090452"/>
              <a:gd name="connsiteY1173" fmla="*/ 547186 h 6863208"/>
              <a:gd name="connsiteX1174" fmla="*/ 861127 w 8090452"/>
              <a:gd name="connsiteY1174" fmla="*/ 522727 h 6863208"/>
              <a:gd name="connsiteX1175" fmla="*/ 827157 w 8090452"/>
              <a:gd name="connsiteY1175" fmla="*/ 494196 h 6863208"/>
              <a:gd name="connsiteX1176" fmla="*/ 848898 w 8090452"/>
              <a:gd name="connsiteY1176" fmla="*/ 467019 h 6863208"/>
              <a:gd name="connsiteX1177" fmla="*/ 927708 w 8090452"/>
              <a:gd name="connsiteY1177" fmla="*/ 499631 h 6863208"/>
              <a:gd name="connsiteX1178" fmla="*/ 1077685 w 8090452"/>
              <a:gd name="connsiteY1178" fmla="*/ 560944 h 6863208"/>
              <a:gd name="connsiteX1179" fmla="*/ 1144488 w 8090452"/>
              <a:gd name="connsiteY1179" fmla="*/ 583415 h 6863208"/>
              <a:gd name="connsiteX1180" fmla="*/ 1223925 w 8090452"/>
              <a:gd name="connsiteY1180" fmla="*/ 611049 h 6863208"/>
              <a:gd name="connsiteX1181" fmla="*/ 1251101 w 8090452"/>
              <a:gd name="connsiteY1181" fmla="*/ 619202 h 6863208"/>
              <a:gd name="connsiteX1182" fmla="*/ 1250508 w 8090452"/>
              <a:gd name="connsiteY1182" fmla="*/ 617330 h 6863208"/>
              <a:gd name="connsiteX1183" fmla="*/ 1252460 w 8090452"/>
              <a:gd name="connsiteY1183" fmla="*/ 617843 h 6863208"/>
              <a:gd name="connsiteX1184" fmla="*/ 1241589 w 8090452"/>
              <a:gd name="connsiteY1184" fmla="*/ 634148 h 6863208"/>
              <a:gd name="connsiteX1185" fmla="*/ 1252460 w 8090452"/>
              <a:gd name="connsiteY1185" fmla="*/ 685783 h 6863208"/>
              <a:gd name="connsiteX1186" fmla="*/ 1290507 w 8090452"/>
              <a:gd name="connsiteY1186" fmla="*/ 756440 h 6863208"/>
              <a:gd name="connsiteX1187" fmla="*/ 1305453 w 8090452"/>
              <a:gd name="connsiteY1187" fmla="*/ 765952 h 6863208"/>
              <a:gd name="connsiteX1188" fmla="*/ 1365240 w 8090452"/>
              <a:gd name="connsiteY1188" fmla="*/ 774105 h 6863208"/>
              <a:gd name="connsiteX1189" fmla="*/ 1378828 w 8090452"/>
              <a:gd name="connsiteY1189" fmla="*/ 760517 h 6863208"/>
              <a:gd name="connsiteX1190" fmla="*/ 1378828 w 8090452"/>
              <a:gd name="connsiteY1190" fmla="*/ 749646 h 6863208"/>
              <a:gd name="connsiteX1191" fmla="*/ 1418233 w 8090452"/>
              <a:gd name="connsiteY1191" fmla="*/ 767311 h 6863208"/>
              <a:gd name="connsiteX1192" fmla="*/ 1420951 w 8090452"/>
              <a:gd name="connsiteY1192" fmla="*/ 783616 h 6863208"/>
              <a:gd name="connsiteX1193" fmla="*/ 1427745 w 8090452"/>
              <a:gd name="connsiteY1193" fmla="*/ 774105 h 6863208"/>
              <a:gd name="connsiteX1194" fmla="*/ 1434539 w 8090452"/>
              <a:gd name="connsiteY1194" fmla="*/ 789052 h 6863208"/>
              <a:gd name="connsiteX1195" fmla="*/ 1441332 w 8090452"/>
              <a:gd name="connsiteY1195" fmla="*/ 784975 h 6863208"/>
              <a:gd name="connsiteX1196" fmla="*/ 1467149 w 8090452"/>
              <a:gd name="connsiteY1196" fmla="*/ 813510 h 6863208"/>
              <a:gd name="connsiteX1197" fmla="*/ 1472585 w 8090452"/>
              <a:gd name="connsiteY1197" fmla="*/ 832533 h 6863208"/>
              <a:gd name="connsiteX1198" fmla="*/ 1471226 w 8090452"/>
              <a:gd name="connsiteY1198" fmla="*/ 858350 h 6863208"/>
              <a:gd name="connsiteX1199" fmla="*/ 1488890 w 8090452"/>
              <a:gd name="connsiteY1199" fmla="*/ 900473 h 6863208"/>
              <a:gd name="connsiteX1200" fmla="*/ 1482096 w 8090452"/>
              <a:gd name="connsiteY1200" fmla="*/ 909985 h 6863208"/>
              <a:gd name="connsiteX1201" fmla="*/ 1491608 w 8090452"/>
              <a:gd name="connsiteY1201" fmla="*/ 914061 h 6863208"/>
              <a:gd name="connsiteX1202" fmla="*/ 1479379 w 8090452"/>
              <a:gd name="connsiteY1202" fmla="*/ 918137 h 6863208"/>
              <a:gd name="connsiteX1203" fmla="*/ 1509272 w 8090452"/>
              <a:gd name="connsiteY1203" fmla="*/ 950748 h 6863208"/>
              <a:gd name="connsiteX1204" fmla="*/ 1497043 w 8090452"/>
              <a:gd name="connsiteY1204" fmla="*/ 905908 h 6863208"/>
              <a:gd name="connsiteX1205" fmla="*/ 1503837 w 8090452"/>
              <a:gd name="connsiteY1205" fmla="*/ 907267 h 6863208"/>
              <a:gd name="connsiteX1206" fmla="*/ 1488891 w 8090452"/>
              <a:gd name="connsiteY1206" fmla="*/ 903190 h 6863208"/>
              <a:gd name="connsiteX1207" fmla="*/ 1487531 w 8090452"/>
              <a:gd name="connsiteY1207" fmla="*/ 893679 h 6863208"/>
              <a:gd name="connsiteX1208" fmla="*/ 1494326 w 8090452"/>
              <a:gd name="connsiteY1208" fmla="*/ 881450 h 6863208"/>
              <a:gd name="connsiteX1209" fmla="*/ 1484814 w 8090452"/>
              <a:gd name="connsiteY1209" fmla="*/ 871938 h 6863208"/>
              <a:gd name="connsiteX1210" fmla="*/ 1487532 w 8090452"/>
              <a:gd name="connsiteY1210" fmla="*/ 852915 h 6863208"/>
              <a:gd name="connsiteX1211" fmla="*/ 1480738 w 8090452"/>
              <a:gd name="connsiteY1211" fmla="*/ 837968 h 6863208"/>
              <a:gd name="connsiteX1212" fmla="*/ 1484814 w 8090452"/>
              <a:gd name="connsiteY1212" fmla="*/ 836609 h 6863208"/>
              <a:gd name="connsiteX1213" fmla="*/ 1479379 w 8090452"/>
              <a:gd name="connsiteY1213" fmla="*/ 814869 h 6863208"/>
              <a:gd name="connsiteX1214" fmla="*/ 1473944 w 8090452"/>
              <a:gd name="connsiteY1214" fmla="*/ 809434 h 6863208"/>
              <a:gd name="connsiteX1215" fmla="*/ 1480738 w 8090452"/>
              <a:gd name="connsiteY1215" fmla="*/ 808075 h 6863208"/>
              <a:gd name="connsiteX1216" fmla="*/ 1465791 w 8090452"/>
              <a:gd name="connsiteY1216" fmla="*/ 774105 h 6863208"/>
              <a:gd name="connsiteX1217" fmla="*/ 1471226 w 8090452"/>
              <a:gd name="connsiteY1217" fmla="*/ 768670 h 6863208"/>
              <a:gd name="connsiteX1218" fmla="*/ 1445409 w 8090452"/>
              <a:gd name="connsiteY1218" fmla="*/ 761876 h 6863208"/>
              <a:gd name="connsiteX1219" fmla="*/ 1456280 w 8090452"/>
              <a:gd name="connsiteY1219" fmla="*/ 783617 h 6863208"/>
              <a:gd name="connsiteX1220" fmla="*/ 1441332 w 8090452"/>
              <a:gd name="connsiteY1220" fmla="*/ 771387 h 6863208"/>
              <a:gd name="connsiteX1221" fmla="*/ 1438615 w 8090452"/>
              <a:gd name="connsiteY1221" fmla="*/ 760517 h 6863208"/>
              <a:gd name="connsiteX1222" fmla="*/ 1441333 w 8090452"/>
              <a:gd name="connsiteY1222" fmla="*/ 768670 h 6863208"/>
              <a:gd name="connsiteX1223" fmla="*/ 1435897 w 8090452"/>
              <a:gd name="connsiteY1223" fmla="*/ 755081 h 6863208"/>
              <a:gd name="connsiteX1224" fmla="*/ 1433180 w 8090452"/>
              <a:gd name="connsiteY1224" fmla="*/ 768670 h 6863208"/>
              <a:gd name="connsiteX1225" fmla="*/ 1427745 w 8090452"/>
              <a:gd name="connsiteY1225" fmla="*/ 760517 h 6863208"/>
              <a:gd name="connsiteX1226" fmla="*/ 1412798 w 8090452"/>
              <a:gd name="connsiteY1226" fmla="*/ 759158 h 6863208"/>
              <a:gd name="connsiteX1227" fmla="*/ 1453561 w 8090452"/>
              <a:gd name="connsiteY1227" fmla="*/ 751006 h 6863208"/>
              <a:gd name="connsiteX1228" fmla="*/ 1467149 w 8090452"/>
              <a:gd name="connsiteY1228" fmla="*/ 753723 h 6863208"/>
              <a:gd name="connsiteX1229" fmla="*/ 1456279 w 8090452"/>
              <a:gd name="connsiteY1229" fmla="*/ 748287 h 6863208"/>
              <a:gd name="connsiteX1230" fmla="*/ 1468509 w 8090452"/>
              <a:gd name="connsiteY1230" fmla="*/ 746929 h 6863208"/>
              <a:gd name="connsiteX1231" fmla="*/ 1467149 w 8090452"/>
              <a:gd name="connsiteY1231" fmla="*/ 726547 h 6863208"/>
              <a:gd name="connsiteX1232" fmla="*/ 1463074 w 8090452"/>
              <a:gd name="connsiteY1232" fmla="*/ 673554 h 6863208"/>
              <a:gd name="connsiteX1233" fmla="*/ 1454920 w 8090452"/>
              <a:gd name="connsiteY1233" fmla="*/ 646378 h 6863208"/>
              <a:gd name="connsiteX1234" fmla="*/ 1445409 w 8090452"/>
              <a:gd name="connsiteY1234" fmla="*/ 606973 h 6863208"/>
              <a:gd name="connsiteX1235" fmla="*/ 1469868 w 8090452"/>
              <a:gd name="connsiteY1235" fmla="*/ 636866 h 6863208"/>
              <a:gd name="connsiteX1236" fmla="*/ 1458997 w 8090452"/>
              <a:gd name="connsiteY1236" fmla="*/ 601538 h 6863208"/>
              <a:gd name="connsiteX1237" fmla="*/ 1482096 w 8090452"/>
              <a:gd name="connsiteY1237" fmla="*/ 638226 h 6863208"/>
              <a:gd name="connsiteX1238" fmla="*/ 1484814 w 8090452"/>
              <a:gd name="connsiteY1238" fmla="*/ 586591 h 6863208"/>
              <a:gd name="connsiteX1239" fmla="*/ 1494326 w 8090452"/>
              <a:gd name="connsiteY1239" fmla="*/ 596102 h 6863208"/>
              <a:gd name="connsiteX1240" fmla="*/ 1497042 w 8090452"/>
              <a:gd name="connsiteY1240" fmla="*/ 539033 h 6863208"/>
              <a:gd name="connsiteX1241" fmla="*/ 1506555 w 8090452"/>
              <a:gd name="connsiteY1241" fmla="*/ 529521 h 6863208"/>
              <a:gd name="connsiteX1242" fmla="*/ 1518784 w 8090452"/>
              <a:gd name="connsiteY1242" fmla="*/ 544469 h 6863208"/>
              <a:gd name="connsiteX1243" fmla="*/ 1514707 w 8090452"/>
              <a:gd name="connsiteY1243" fmla="*/ 524086 h 6863208"/>
              <a:gd name="connsiteX1244" fmla="*/ 1502478 w 8090452"/>
              <a:gd name="connsiteY1244" fmla="*/ 462944 h 6863208"/>
              <a:gd name="connsiteX1245" fmla="*/ 1511990 w 8090452"/>
              <a:gd name="connsiteY1245" fmla="*/ 488760 h 6863208"/>
              <a:gd name="connsiteX1246" fmla="*/ 1516066 w 8090452"/>
              <a:gd name="connsiteY1246" fmla="*/ 481967 h 6863208"/>
              <a:gd name="connsiteX1247" fmla="*/ 1528296 w 8090452"/>
              <a:gd name="connsiteY1247" fmla="*/ 505066 h 6863208"/>
              <a:gd name="connsiteX1248" fmla="*/ 1521501 w 8090452"/>
              <a:gd name="connsiteY1248" fmla="*/ 460226 h 6863208"/>
              <a:gd name="connsiteX1249" fmla="*/ 1560906 w 8090452"/>
              <a:gd name="connsiteY1249" fmla="*/ 521369 h 6863208"/>
              <a:gd name="connsiteX1250" fmla="*/ 1543243 w 8090452"/>
              <a:gd name="connsiteY1250" fmla="*/ 462944 h 6863208"/>
              <a:gd name="connsiteX1251" fmla="*/ 1544601 w 8090452"/>
              <a:gd name="connsiteY1251" fmla="*/ 396363 h 6863208"/>
              <a:gd name="connsiteX1252" fmla="*/ 1536448 w 8090452"/>
              <a:gd name="connsiteY1252" fmla="*/ 388210 h 6863208"/>
              <a:gd name="connsiteX1253" fmla="*/ 1445409 w 8090452"/>
              <a:gd name="connsiteY1253" fmla="*/ 96068 h 6863208"/>
              <a:gd name="connsiteX1254" fmla="*/ 1410080 w 8090452"/>
              <a:gd name="connsiteY1254" fmla="*/ 68893 h 6863208"/>
              <a:gd name="connsiteX1255" fmla="*/ 1380187 w 8090452"/>
              <a:gd name="connsiteY1255" fmla="*/ 30846 h 6863208"/>
              <a:gd name="connsiteX1256" fmla="*/ 1375664 w 8090452"/>
              <a:gd name="connsiteY1256" fmla="*/ 12354 h 6863208"/>
              <a:gd name="connsiteX1257" fmla="*/ 759619 w 8090452"/>
              <a:gd name="connsiteY1257" fmla="*/ 0 h 6863208"/>
              <a:gd name="connsiteX1258" fmla="*/ 970645 w 8090452"/>
              <a:gd name="connsiteY1258" fmla="*/ 0 h 6863208"/>
              <a:gd name="connsiteX1259" fmla="*/ 979512 w 8090452"/>
              <a:gd name="connsiteY1259" fmla="*/ 24902 h 6863208"/>
              <a:gd name="connsiteX1260" fmla="*/ 988854 w 8090452"/>
              <a:gd name="connsiteY1260" fmla="*/ 60740 h 6863208"/>
              <a:gd name="connsiteX1261" fmla="*/ 1004480 w 8090452"/>
              <a:gd name="connsiteY1261" fmla="*/ 107619 h 6863208"/>
              <a:gd name="connsiteX1262" fmla="*/ 1019191 w 8090452"/>
              <a:gd name="connsiteY1262" fmla="*/ 151754 h 6863208"/>
              <a:gd name="connsiteX1263" fmla="*/ 937219 w 8090452"/>
              <a:gd name="connsiteY1263" fmla="*/ 149402 h 6863208"/>
              <a:gd name="connsiteX1264" fmla="*/ 850256 w 8090452"/>
              <a:gd name="connsiteY1264" fmla="*/ 136832 h 6863208"/>
              <a:gd name="connsiteX1265" fmla="*/ 817645 w 8090452"/>
              <a:gd name="connsiteY1265" fmla="*/ 128680 h 6863208"/>
              <a:gd name="connsiteX1266" fmla="*/ 818532 w 8090452"/>
              <a:gd name="connsiteY1266" fmla="*/ 130036 h 6863208"/>
              <a:gd name="connsiteX1267" fmla="*/ 812210 w 8090452"/>
              <a:gd name="connsiteY1267" fmla="*/ 128680 h 6863208"/>
              <a:gd name="connsiteX1268" fmla="*/ 767370 w 8090452"/>
              <a:gd name="connsiteY1268" fmla="*/ 97427 h 6863208"/>
              <a:gd name="connsiteX1269" fmla="*/ 787752 w 8090452"/>
              <a:gd name="connsiteY1269" fmla="*/ 71610 h 6863208"/>
              <a:gd name="connsiteX1270" fmla="*/ 801340 w 8090452"/>
              <a:gd name="connsiteY1270" fmla="*/ 36282 h 6863208"/>
              <a:gd name="connsiteX1271" fmla="*/ 768729 w 8090452"/>
              <a:gd name="connsiteY1271" fmla="*/ 25411 h 6863208"/>
              <a:gd name="connsiteX1272" fmla="*/ 598517 w 8090452"/>
              <a:gd name="connsiteY1272" fmla="*/ 0 h 6863208"/>
              <a:gd name="connsiteX1273" fmla="*/ 620724 w 8090452"/>
              <a:gd name="connsiteY1273" fmla="*/ 0 h 6863208"/>
              <a:gd name="connsiteX1274" fmla="*/ 646777 w 8090452"/>
              <a:gd name="connsiteY1274" fmla="*/ 30847 h 6863208"/>
              <a:gd name="connsiteX1275" fmla="*/ 674971 w 8090452"/>
              <a:gd name="connsiteY1275" fmla="*/ 81122 h 6863208"/>
              <a:gd name="connsiteX1276" fmla="*/ 589368 w 8090452"/>
              <a:gd name="connsiteY1276" fmla="*/ 47151 h 686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Lst>
            <a:rect l="l" t="t" r="r" b="b"/>
            <a:pathLst>
              <a:path w="8090452" h="6863208">
                <a:moveTo>
                  <a:pt x="128735" y="2168229"/>
                </a:moveTo>
                <a:cubicBezTo>
                  <a:pt x="130094" y="2172305"/>
                  <a:pt x="134170" y="2176381"/>
                  <a:pt x="136888" y="2173664"/>
                </a:cubicBezTo>
                <a:cubicBezTo>
                  <a:pt x="134170" y="2170947"/>
                  <a:pt x="131452" y="2168228"/>
                  <a:pt x="128735" y="2168229"/>
                </a:cubicBezTo>
                <a:close/>
                <a:moveTo>
                  <a:pt x="293829" y="1933496"/>
                </a:moveTo>
                <a:cubicBezTo>
                  <a:pt x="292130" y="1932138"/>
                  <a:pt x="290433" y="1931797"/>
                  <a:pt x="289074" y="1934516"/>
                </a:cubicBezTo>
                <a:cubicBezTo>
                  <a:pt x="291791" y="1937233"/>
                  <a:pt x="295867" y="1938591"/>
                  <a:pt x="298585" y="1938592"/>
                </a:cubicBezTo>
                <a:cubicBezTo>
                  <a:pt x="297226" y="1937234"/>
                  <a:pt x="295528" y="1934855"/>
                  <a:pt x="293829" y="1933496"/>
                </a:cubicBezTo>
                <a:close/>
                <a:moveTo>
                  <a:pt x="361285" y="1916622"/>
                </a:moveTo>
                <a:lnTo>
                  <a:pt x="363808" y="1916851"/>
                </a:lnTo>
                <a:cubicBezTo>
                  <a:pt x="368903" y="1917190"/>
                  <a:pt x="373319" y="1918209"/>
                  <a:pt x="374678" y="1922286"/>
                </a:cubicBezTo>
                <a:cubicBezTo>
                  <a:pt x="371961" y="1923644"/>
                  <a:pt x="369583" y="1922626"/>
                  <a:pt x="367205" y="1920926"/>
                </a:cubicBezTo>
                <a:close/>
                <a:moveTo>
                  <a:pt x="359731" y="1915491"/>
                </a:moveTo>
                <a:lnTo>
                  <a:pt x="361285" y="1916622"/>
                </a:lnTo>
                <a:lnTo>
                  <a:pt x="358584" y="1916376"/>
                </a:lnTo>
                <a:close/>
                <a:moveTo>
                  <a:pt x="348861" y="1907340"/>
                </a:moveTo>
                <a:cubicBezTo>
                  <a:pt x="339349" y="1905981"/>
                  <a:pt x="350219" y="1916851"/>
                  <a:pt x="348861" y="1907340"/>
                </a:cubicBezTo>
                <a:close/>
                <a:moveTo>
                  <a:pt x="347439" y="1900568"/>
                </a:moveTo>
                <a:cubicBezTo>
                  <a:pt x="347502" y="1900547"/>
                  <a:pt x="346484" y="1900886"/>
                  <a:pt x="343426" y="1901905"/>
                </a:cubicBezTo>
                <a:cubicBezTo>
                  <a:pt x="337312" y="1903943"/>
                  <a:pt x="347248" y="1900632"/>
                  <a:pt x="347439" y="1900568"/>
                </a:cubicBezTo>
                <a:close/>
                <a:moveTo>
                  <a:pt x="374678" y="1884240"/>
                </a:moveTo>
                <a:cubicBezTo>
                  <a:pt x="377395" y="1897827"/>
                  <a:pt x="393701" y="1897827"/>
                  <a:pt x="396419" y="1905981"/>
                </a:cubicBezTo>
                <a:cubicBezTo>
                  <a:pt x="389624" y="1907339"/>
                  <a:pt x="377395" y="1900545"/>
                  <a:pt x="377395" y="1895110"/>
                </a:cubicBezTo>
                <a:cubicBezTo>
                  <a:pt x="366525" y="1900545"/>
                  <a:pt x="354296" y="1885598"/>
                  <a:pt x="343425" y="1888315"/>
                </a:cubicBezTo>
                <a:cubicBezTo>
                  <a:pt x="348861" y="1901904"/>
                  <a:pt x="365167" y="1901904"/>
                  <a:pt x="367884" y="1910056"/>
                </a:cubicBezTo>
                <a:cubicBezTo>
                  <a:pt x="362448" y="1915492"/>
                  <a:pt x="350219" y="1903262"/>
                  <a:pt x="348861" y="1915492"/>
                </a:cubicBezTo>
                <a:lnTo>
                  <a:pt x="358584" y="1916376"/>
                </a:lnTo>
                <a:lnTo>
                  <a:pt x="353787" y="1920078"/>
                </a:lnTo>
                <a:cubicBezTo>
                  <a:pt x="352597" y="1921267"/>
                  <a:pt x="351578" y="1922286"/>
                  <a:pt x="348861" y="1923644"/>
                </a:cubicBezTo>
                <a:cubicBezTo>
                  <a:pt x="354296" y="1931797"/>
                  <a:pt x="354296" y="1920926"/>
                  <a:pt x="357014" y="1923644"/>
                </a:cubicBezTo>
                <a:cubicBezTo>
                  <a:pt x="355655" y="1927720"/>
                  <a:pt x="359731" y="1931797"/>
                  <a:pt x="363808" y="1935874"/>
                </a:cubicBezTo>
                <a:cubicBezTo>
                  <a:pt x="378755" y="1934515"/>
                  <a:pt x="393701" y="1941309"/>
                  <a:pt x="408648" y="1934516"/>
                </a:cubicBezTo>
                <a:cubicBezTo>
                  <a:pt x="403213" y="1926363"/>
                  <a:pt x="389626" y="1934516"/>
                  <a:pt x="389625" y="1923645"/>
                </a:cubicBezTo>
                <a:cubicBezTo>
                  <a:pt x="408649" y="1931798"/>
                  <a:pt x="424954" y="1926363"/>
                  <a:pt x="442619" y="1925004"/>
                </a:cubicBezTo>
                <a:cubicBezTo>
                  <a:pt x="429030" y="1919568"/>
                  <a:pt x="438542" y="1918210"/>
                  <a:pt x="441260" y="1910057"/>
                </a:cubicBezTo>
                <a:cubicBezTo>
                  <a:pt x="438542" y="1912775"/>
                  <a:pt x="429030" y="1914133"/>
                  <a:pt x="430390" y="1907339"/>
                </a:cubicBezTo>
                <a:cubicBezTo>
                  <a:pt x="435825" y="1904622"/>
                  <a:pt x="443977" y="1912774"/>
                  <a:pt x="450771" y="1905980"/>
                </a:cubicBezTo>
                <a:cubicBezTo>
                  <a:pt x="427672" y="1891034"/>
                  <a:pt x="400495" y="1888316"/>
                  <a:pt x="374678" y="1884240"/>
                </a:cubicBezTo>
                <a:close/>
                <a:moveTo>
                  <a:pt x="389623" y="1880165"/>
                </a:moveTo>
                <a:cubicBezTo>
                  <a:pt x="407288" y="1884242"/>
                  <a:pt x="423594" y="1897829"/>
                  <a:pt x="442617" y="1895111"/>
                </a:cubicBezTo>
                <a:cubicBezTo>
                  <a:pt x="426312" y="1889677"/>
                  <a:pt x="401854" y="1876088"/>
                  <a:pt x="389623" y="1880165"/>
                </a:cubicBezTo>
                <a:close/>
                <a:moveTo>
                  <a:pt x="403212" y="1866577"/>
                </a:moveTo>
                <a:cubicBezTo>
                  <a:pt x="408647" y="1872012"/>
                  <a:pt x="435824" y="1882881"/>
                  <a:pt x="441259" y="1874729"/>
                </a:cubicBezTo>
                <a:cubicBezTo>
                  <a:pt x="427671" y="1877446"/>
                  <a:pt x="415441" y="1865217"/>
                  <a:pt x="403212" y="1866577"/>
                </a:cubicBezTo>
                <a:close/>
                <a:moveTo>
                  <a:pt x="376036" y="1863859"/>
                </a:moveTo>
                <a:cubicBezTo>
                  <a:pt x="382831" y="1870653"/>
                  <a:pt x="397778" y="1872011"/>
                  <a:pt x="397778" y="1866576"/>
                </a:cubicBezTo>
                <a:cubicBezTo>
                  <a:pt x="390984" y="1867935"/>
                  <a:pt x="382830" y="1859781"/>
                  <a:pt x="376036" y="1863859"/>
                </a:cubicBezTo>
                <a:close/>
                <a:moveTo>
                  <a:pt x="98841" y="1858423"/>
                </a:moveTo>
                <a:cubicBezTo>
                  <a:pt x="96124" y="1861141"/>
                  <a:pt x="92047" y="1859782"/>
                  <a:pt x="89330" y="1859781"/>
                </a:cubicBezTo>
                <a:cubicBezTo>
                  <a:pt x="85253" y="1872012"/>
                  <a:pt x="79818" y="1880165"/>
                  <a:pt x="85253" y="1888317"/>
                </a:cubicBezTo>
                <a:cubicBezTo>
                  <a:pt x="93405" y="1899188"/>
                  <a:pt x="106994" y="1891035"/>
                  <a:pt x="113789" y="1889677"/>
                </a:cubicBezTo>
                <a:cubicBezTo>
                  <a:pt x="113788" y="1881523"/>
                  <a:pt x="111071" y="1881522"/>
                  <a:pt x="115148" y="1877446"/>
                </a:cubicBezTo>
                <a:cubicBezTo>
                  <a:pt x="112429" y="1872011"/>
                  <a:pt x="108353" y="1873370"/>
                  <a:pt x="111071" y="1867934"/>
                </a:cubicBezTo>
                <a:cubicBezTo>
                  <a:pt x="102918" y="1867934"/>
                  <a:pt x="104277" y="1863859"/>
                  <a:pt x="98841" y="1858423"/>
                </a:cubicBezTo>
                <a:close/>
                <a:moveTo>
                  <a:pt x="912761" y="1772820"/>
                </a:moveTo>
                <a:cubicBezTo>
                  <a:pt x="911402" y="1774179"/>
                  <a:pt x="910044" y="1775537"/>
                  <a:pt x="908685" y="1776897"/>
                </a:cubicBezTo>
                <a:cubicBezTo>
                  <a:pt x="911402" y="1779614"/>
                  <a:pt x="914120" y="1782331"/>
                  <a:pt x="915479" y="1778256"/>
                </a:cubicBezTo>
                <a:cubicBezTo>
                  <a:pt x="914120" y="1776897"/>
                  <a:pt x="912761" y="1775537"/>
                  <a:pt x="912761" y="1772820"/>
                </a:cubicBezTo>
                <a:close/>
                <a:moveTo>
                  <a:pt x="278034" y="1759742"/>
                </a:moveTo>
                <a:cubicBezTo>
                  <a:pt x="276505" y="1758213"/>
                  <a:pt x="274127" y="1757873"/>
                  <a:pt x="272768" y="1760591"/>
                </a:cubicBezTo>
                <a:cubicBezTo>
                  <a:pt x="274127" y="1761950"/>
                  <a:pt x="275486" y="1763309"/>
                  <a:pt x="278204" y="1766026"/>
                </a:cubicBezTo>
                <a:cubicBezTo>
                  <a:pt x="280242" y="1763988"/>
                  <a:pt x="279562" y="1761271"/>
                  <a:pt x="278034" y="1759742"/>
                </a:cubicBezTo>
                <a:close/>
                <a:moveTo>
                  <a:pt x="202620" y="1731546"/>
                </a:moveTo>
                <a:cubicBezTo>
                  <a:pt x="201091" y="1733075"/>
                  <a:pt x="200073" y="1735452"/>
                  <a:pt x="202111" y="1736132"/>
                </a:cubicBezTo>
                <a:cubicBezTo>
                  <a:pt x="203469" y="1737491"/>
                  <a:pt x="207546" y="1733414"/>
                  <a:pt x="206188" y="1732055"/>
                </a:cubicBezTo>
                <a:cubicBezTo>
                  <a:pt x="206187" y="1729338"/>
                  <a:pt x="204149" y="1730017"/>
                  <a:pt x="202620" y="1731546"/>
                </a:cubicBezTo>
                <a:close/>
                <a:moveTo>
                  <a:pt x="861127" y="1723901"/>
                </a:moveTo>
                <a:cubicBezTo>
                  <a:pt x="861127" y="1732054"/>
                  <a:pt x="884227" y="1755154"/>
                  <a:pt x="892380" y="1755154"/>
                </a:cubicBezTo>
                <a:cubicBezTo>
                  <a:pt x="882868" y="1745642"/>
                  <a:pt x="871998" y="1734771"/>
                  <a:pt x="861127" y="1723901"/>
                </a:cubicBezTo>
                <a:close/>
                <a:moveTo>
                  <a:pt x="840745" y="1706238"/>
                </a:moveTo>
                <a:cubicBezTo>
                  <a:pt x="840745" y="1711673"/>
                  <a:pt x="848897" y="1717109"/>
                  <a:pt x="852974" y="1715749"/>
                </a:cubicBezTo>
                <a:cubicBezTo>
                  <a:pt x="850257" y="1713032"/>
                  <a:pt x="847538" y="1702162"/>
                  <a:pt x="840745" y="1706238"/>
                </a:cubicBezTo>
                <a:close/>
                <a:moveTo>
                  <a:pt x="175275" y="1701483"/>
                </a:moveTo>
                <a:cubicBezTo>
                  <a:pt x="172897" y="1702162"/>
                  <a:pt x="171537" y="1704200"/>
                  <a:pt x="173576" y="1707598"/>
                </a:cubicBezTo>
                <a:cubicBezTo>
                  <a:pt x="176294" y="1702162"/>
                  <a:pt x="180370" y="1706239"/>
                  <a:pt x="183087" y="1703521"/>
                </a:cubicBezTo>
                <a:cubicBezTo>
                  <a:pt x="181049" y="1701483"/>
                  <a:pt x="177652" y="1700803"/>
                  <a:pt x="175275" y="1701483"/>
                </a:cubicBezTo>
                <a:close/>
                <a:moveTo>
                  <a:pt x="848898" y="1649169"/>
                </a:moveTo>
                <a:cubicBezTo>
                  <a:pt x="846180" y="1651886"/>
                  <a:pt x="844822" y="1650528"/>
                  <a:pt x="842104" y="1653246"/>
                </a:cubicBezTo>
                <a:cubicBezTo>
                  <a:pt x="843463" y="1660040"/>
                  <a:pt x="851616" y="1651887"/>
                  <a:pt x="848898" y="1649169"/>
                </a:cubicBezTo>
                <a:close/>
                <a:moveTo>
                  <a:pt x="891021" y="1645093"/>
                </a:moveTo>
                <a:cubicBezTo>
                  <a:pt x="888303" y="1647811"/>
                  <a:pt x="884226" y="1649169"/>
                  <a:pt x="889662" y="1651886"/>
                </a:cubicBezTo>
                <a:cubicBezTo>
                  <a:pt x="891020" y="1650528"/>
                  <a:pt x="891020" y="1650528"/>
                  <a:pt x="892379" y="1649169"/>
                </a:cubicBezTo>
                <a:cubicBezTo>
                  <a:pt x="891020" y="1647810"/>
                  <a:pt x="892379" y="1646451"/>
                  <a:pt x="891021" y="1645093"/>
                </a:cubicBezTo>
                <a:close/>
                <a:moveTo>
                  <a:pt x="852974" y="1642374"/>
                </a:moveTo>
                <a:cubicBezTo>
                  <a:pt x="855691" y="1647811"/>
                  <a:pt x="838026" y="1641017"/>
                  <a:pt x="842102" y="1650528"/>
                </a:cubicBezTo>
                <a:cubicBezTo>
                  <a:pt x="847537" y="1642375"/>
                  <a:pt x="854332" y="1651886"/>
                  <a:pt x="859767" y="1649169"/>
                </a:cubicBezTo>
                <a:cubicBezTo>
                  <a:pt x="858408" y="1647810"/>
                  <a:pt x="861126" y="1645092"/>
                  <a:pt x="859768" y="1643733"/>
                </a:cubicBezTo>
                <a:cubicBezTo>
                  <a:pt x="858408" y="1645093"/>
                  <a:pt x="857051" y="1646451"/>
                  <a:pt x="854332" y="1643733"/>
                </a:cubicBezTo>
                <a:cubicBezTo>
                  <a:pt x="855691" y="1642374"/>
                  <a:pt x="854333" y="1641016"/>
                  <a:pt x="852974" y="1642374"/>
                </a:cubicBezTo>
                <a:close/>
                <a:moveTo>
                  <a:pt x="578497" y="1446709"/>
                </a:moveTo>
                <a:cubicBezTo>
                  <a:pt x="575779" y="1446709"/>
                  <a:pt x="571703" y="1445350"/>
                  <a:pt x="568985" y="1448068"/>
                </a:cubicBezTo>
                <a:cubicBezTo>
                  <a:pt x="571703" y="1450785"/>
                  <a:pt x="571703" y="1453503"/>
                  <a:pt x="571703" y="1456221"/>
                </a:cubicBezTo>
                <a:cubicBezTo>
                  <a:pt x="577138" y="1453503"/>
                  <a:pt x="581215" y="1449426"/>
                  <a:pt x="578497" y="1446709"/>
                </a:cubicBezTo>
                <a:close/>
                <a:moveTo>
                  <a:pt x="206186" y="1424969"/>
                </a:moveTo>
                <a:cubicBezTo>
                  <a:pt x="211622" y="1449427"/>
                  <a:pt x="214339" y="1473885"/>
                  <a:pt x="219775" y="1501061"/>
                </a:cubicBezTo>
                <a:cubicBezTo>
                  <a:pt x="223851" y="1521443"/>
                  <a:pt x="230645" y="1544543"/>
                  <a:pt x="238797" y="1566283"/>
                </a:cubicBezTo>
                <a:cubicBezTo>
                  <a:pt x="230645" y="1549978"/>
                  <a:pt x="222492" y="1536390"/>
                  <a:pt x="212980" y="1521444"/>
                </a:cubicBezTo>
                <a:cubicBezTo>
                  <a:pt x="210263" y="1491549"/>
                  <a:pt x="207545" y="1464374"/>
                  <a:pt x="206187" y="1435839"/>
                </a:cubicBezTo>
                <a:cubicBezTo>
                  <a:pt x="206186" y="1433122"/>
                  <a:pt x="206186" y="1427687"/>
                  <a:pt x="206186" y="1424969"/>
                </a:cubicBezTo>
                <a:close/>
                <a:moveTo>
                  <a:pt x="438542" y="1404586"/>
                </a:moveTo>
                <a:cubicBezTo>
                  <a:pt x="435824" y="1407303"/>
                  <a:pt x="429030" y="1403227"/>
                  <a:pt x="431747" y="1408662"/>
                </a:cubicBezTo>
                <a:cubicBezTo>
                  <a:pt x="433106" y="1407303"/>
                  <a:pt x="441259" y="1410021"/>
                  <a:pt x="438542" y="1404586"/>
                </a:cubicBezTo>
                <a:close/>
                <a:moveTo>
                  <a:pt x="620620" y="1401868"/>
                </a:moveTo>
                <a:cubicBezTo>
                  <a:pt x="616543" y="1405945"/>
                  <a:pt x="615185" y="1410021"/>
                  <a:pt x="620620" y="1412739"/>
                </a:cubicBezTo>
                <a:cubicBezTo>
                  <a:pt x="623337" y="1410022"/>
                  <a:pt x="624696" y="1405945"/>
                  <a:pt x="620620" y="1401868"/>
                </a:cubicBezTo>
                <a:close/>
                <a:moveTo>
                  <a:pt x="696712" y="1396433"/>
                </a:moveTo>
                <a:cubicBezTo>
                  <a:pt x="689918" y="1400510"/>
                  <a:pt x="691277" y="1404586"/>
                  <a:pt x="696712" y="1407304"/>
                </a:cubicBezTo>
                <a:cubicBezTo>
                  <a:pt x="703507" y="1403227"/>
                  <a:pt x="699430" y="1396433"/>
                  <a:pt x="696712" y="1396433"/>
                </a:cubicBezTo>
                <a:close/>
                <a:moveTo>
                  <a:pt x="445334" y="1395075"/>
                </a:moveTo>
                <a:cubicBezTo>
                  <a:pt x="439899" y="1397793"/>
                  <a:pt x="442617" y="1397793"/>
                  <a:pt x="437182" y="1400511"/>
                </a:cubicBezTo>
                <a:cubicBezTo>
                  <a:pt x="438540" y="1407305"/>
                  <a:pt x="446693" y="1396434"/>
                  <a:pt x="445334" y="1395075"/>
                </a:cubicBezTo>
                <a:close/>
                <a:moveTo>
                  <a:pt x="549961" y="1393715"/>
                </a:moveTo>
                <a:cubicBezTo>
                  <a:pt x="547244" y="1396433"/>
                  <a:pt x="548602" y="1400509"/>
                  <a:pt x="549962" y="1404586"/>
                </a:cubicBezTo>
                <a:cubicBezTo>
                  <a:pt x="552679" y="1401868"/>
                  <a:pt x="555397" y="1404586"/>
                  <a:pt x="558114" y="1401868"/>
                </a:cubicBezTo>
                <a:cubicBezTo>
                  <a:pt x="560832" y="1396433"/>
                  <a:pt x="554038" y="1392356"/>
                  <a:pt x="549961" y="1393715"/>
                </a:cubicBezTo>
                <a:close/>
                <a:moveTo>
                  <a:pt x="468435" y="1385563"/>
                </a:moveTo>
                <a:cubicBezTo>
                  <a:pt x="467076" y="1386922"/>
                  <a:pt x="460282" y="1388281"/>
                  <a:pt x="463000" y="1390999"/>
                </a:cubicBezTo>
                <a:cubicBezTo>
                  <a:pt x="464359" y="1389640"/>
                  <a:pt x="469794" y="1389640"/>
                  <a:pt x="468435" y="1385563"/>
                </a:cubicBezTo>
                <a:close/>
                <a:moveTo>
                  <a:pt x="627414" y="1378769"/>
                </a:moveTo>
                <a:cubicBezTo>
                  <a:pt x="626055" y="1380128"/>
                  <a:pt x="623338" y="1380128"/>
                  <a:pt x="620620" y="1382846"/>
                </a:cubicBezTo>
                <a:cubicBezTo>
                  <a:pt x="623337" y="1385563"/>
                  <a:pt x="624696" y="1386922"/>
                  <a:pt x="624696" y="1386922"/>
                </a:cubicBezTo>
                <a:cubicBezTo>
                  <a:pt x="627414" y="1384204"/>
                  <a:pt x="627413" y="1381487"/>
                  <a:pt x="627414" y="1378769"/>
                </a:cubicBezTo>
                <a:close/>
                <a:moveTo>
                  <a:pt x="513276" y="1378769"/>
                </a:moveTo>
                <a:cubicBezTo>
                  <a:pt x="511917" y="1382845"/>
                  <a:pt x="505122" y="1386923"/>
                  <a:pt x="510558" y="1386921"/>
                </a:cubicBezTo>
                <a:cubicBezTo>
                  <a:pt x="509199" y="1382846"/>
                  <a:pt x="518710" y="1386921"/>
                  <a:pt x="517352" y="1380128"/>
                </a:cubicBezTo>
                <a:cubicBezTo>
                  <a:pt x="515993" y="1378769"/>
                  <a:pt x="514634" y="1380128"/>
                  <a:pt x="513276" y="1378769"/>
                </a:cubicBezTo>
                <a:close/>
                <a:moveTo>
                  <a:pt x="720662" y="1373844"/>
                </a:moveTo>
                <a:cubicBezTo>
                  <a:pt x="718454" y="1373334"/>
                  <a:pt x="715735" y="1374693"/>
                  <a:pt x="717094" y="1378770"/>
                </a:cubicBezTo>
                <a:cubicBezTo>
                  <a:pt x="718454" y="1377411"/>
                  <a:pt x="719812" y="1378769"/>
                  <a:pt x="721171" y="1380128"/>
                </a:cubicBezTo>
                <a:cubicBezTo>
                  <a:pt x="724568" y="1376731"/>
                  <a:pt x="722869" y="1374353"/>
                  <a:pt x="720662" y="1373844"/>
                </a:cubicBezTo>
                <a:close/>
                <a:moveTo>
                  <a:pt x="453488" y="1373334"/>
                </a:moveTo>
                <a:cubicBezTo>
                  <a:pt x="454846" y="1374692"/>
                  <a:pt x="449411" y="1377410"/>
                  <a:pt x="452128" y="1380128"/>
                </a:cubicBezTo>
                <a:cubicBezTo>
                  <a:pt x="458923" y="1386921"/>
                  <a:pt x="463000" y="1385562"/>
                  <a:pt x="472511" y="1381486"/>
                </a:cubicBezTo>
                <a:cubicBezTo>
                  <a:pt x="467076" y="1376051"/>
                  <a:pt x="461641" y="1376051"/>
                  <a:pt x="453488" y="1373334"/>
                </a:cubicBezTo>
                <a:close/>
                <a:moveTo>
                  <a:pt x="554038" y="1370616"/>
                </a:moveTo>
                <a:cubicBezTo>
                  <a:pt x="549962" y="1374692"/>
                  <a:pt x="548603" y="1373333"/>
                  <a:pt x="548603" y="1376051"/>
                </a:cubicBezTo>
                <a:cubicBezTo>
                  <a:pt x="551321" y="1376051"/>
                  <a:pt x="558115" y="1374692"/>
                  <a:pt x="554038" y="1370616"/>
                </a:cubicBezTo>
                <a:close/>
                <a:moveTo>
                  <a:pt x="539092" y="1353630"/>
                </a:moveTo>
                <a:cubicBezTo>
                  <a:pt x="537733" y="1352951"/>
                  <a:pt x="536374" y="1352951"/>
                  <a:pt x="535016" y="1354310"/>
                </a:cubicBezTo>
                <a:cubicBezTo>
                  <a:pt x="533657" y="1355669"/>
                  <a:pt x="526862" y="1357027"/>
                  <a:pt x="529580" y="1362463"/>
                </a:cubicBezTo>
                <a:cubicBezTo>
                  <a:pt x="532298" y="1359745"/>
                  <a:pt x="535015" y="1359745"/>
                  <a:pt x="537733" y="1362463"/>
                </a:cubicBezTo>
                <a:cubicBezTo>
                  <a:pt x="536374" y="1363821"/>
                  <a:pt x="535015" y="1365180"/>
                  <a:pt x="536374" y="1366539"/>
                </a:cubicBezTo>
                <a:cubicBezTo>
                  <a:pt x="537733" y="1365180"/>
                  <a:pt x="539092" y="1363822"/>
                  <a:pt x="540451" y="1362463"/>
                </a:cubicBezTo>
                <a:cubicBezTo>
                  <a:pt x="539092" y="1361104"/>
                  <a:pt x="537733" y="1359745"/>
                  <a:pt x="539092" y="1358386"/>
                </a:cubicBezTo>
                <a:cubicBezTo>
                  <a:pt x="540451" y="1359745"/>
                  <a:pt x="541809" y="1358386"/>
                  <a:pt x="543168" y="1357027"/>
                </a:cubicBezTo>
                <a:cubicBezTo>
                  <a:pt x="541810" y="1355669"/>
                  <a:pt x="540451" y="1354310"/>
                  <a:pt x="539092" y="1353630"/>
                </a:cubicBezTo>
                <a:close/>
                <a:moveTo>
                  <a:pt x="503764" y="1350233"/>
                </a:moveTo>
                <a:cubicBezTo>
                  <a:pt x="502405" y="1351592"/>
                  <a:pt x="501046" y="1352951"/>
                  <a:pt x="498328" y="1352951"/>
                </a:cubicBezTo>
                <a:cubicBezTo>
                  <a:pt x="501046" y="1358386"/>
                  <a:pt x="506481" y="1355669"/>
                  <a:pt x="503764" y="1350233"/>
                </a:cubicBezTo>
                <a:close/>
                <a:moveTo>
                  <a:pt x="462998" y="1344799"/>
                </a:moveTo>
                <a:cubicBezTo>
                  <a:pt x="460280" y="1347517"/>
                  <a:pt x="461639" y="1348876"/>
                  <a:pt x="457563" y="1350235"/>
                </a:cubicBezTo>
                <a:cubicBezTo>
                  <a:pt x="465716" y="1355669"/>
                  <a:pt x="472510" y="1370616"/>
                  <a:pt x="486099" y="1359745"/>
                </a:cubicBezTo>
                <a:cubicBezTo>
                  <a:pt x="484740" y="1358386"/>
                  <a:pt x="484740" y="1355669"/>
                  <a:pt x="483381" y="1351592"/>
                </a:cubicBezTo>
                <a:cubicBezTo>
                  <a:pt x="480663" y="1354310"/>
                  <a:pt x="475229" y="1348875"/>
                  <a:pt x="472511" y="1346157"/>
                </a:cubicBezTo>
                <a:cubicBezTo>
                  <a:pt x="468434" y="1350235"/>
                  <a:pt x="467075" y="1346157"/>
                  <a:pt x="462998" y="1344799"/>
                </a:cubicBezTo>
                <a:close/>
                <a:moveTo>
                  <a:pt x="128735" y="1339364"/>
                </a:moveTo>
                <a:cubicBezTo>
                  <a:pt x="147758" y="1382846"/>
                  <a:pt x="165423" y="1427686"/>
                  <a:pt x="181728" y="1471168"/>
                </a:cubicBezTo>
                <a:cubicBezTo>
                  <a:pt x="164064" y="1439916"/>
                  <a:pt x="145040" y="1410022"/>
                  <a:pt x="124658" y="1381487"/>
                </a:cubicBezTo>
                <a:cubicBezTo>
                  <a:pt x="127377" y="1367900"/>
                  <a:pt x="128736" y="1352953"/>
                  <a:pt x="128735" y="1339364"/>
                </a:cubicBezTo>
                <a:close/>
                <a:moveTo>
                  <a:pt x="371960" y="1338004"/>
                </a:moveTo>
                <a:cubicBezTo>
                  <a:pt x="363807" y="1340722"/>
                  <a:pt x="361090" y="1343439"/>
                  <a:pt x="352936" y="1346157"/>
                </a:cubicBezTo>
                <a:cubicBezTo>
                  <a:pt x="361090" y="1348874"/>
                  <a:pt x="367883" y="1350233"/>
                  <a:pt x="374677" y="1343439"/>
                </a:cubicBezTo>
                <a:cubicBezTo>
                  <a:pt x="373318" y="1342080"/>
                  <a:pt x="371960" y="1340722"/>
                  <a:pt x="371960" y="1338004"/>
                </a:cubicBezTo>
                <a:close/>
                <a:moveTo>
                  <a:pt x="416460" y="1337835"/>
                </a:moveTo>
                <a:cubicBezTo>
                  <a:pt x="414762" y="1337835"/>
                  <a:pt x="413063" y="1339024"/>
                  <a:pt x="411365" y="1342080"/>
                </a:cubicBezTo>
                <a:cubicBezTo>
                  <a:pt x="415441" y="1340722"/>
                  <a:pt x="423594" y="1340722"/>
                  <a:pt x="423594" y="1346157"/>
                </a:cubicBezTo>
                <a:cubicBezTo>
                  <a:pt x="419518" y="1344798"/>
                  <a:pt x="414082" y="1344798"/>
                  <a:pt x="410006" y="1346157"/>
                </a:cubicBezTo>
                <a:cubicBezTo>
                  <a:pt x="414082" y="1347517"/>
                  <a:pt x="410005" y="1351593"/>
                  <a:pt x="412722" y="1354310"/>
                </a:cubicBezTo>
                <a:cubicBezTo>
                  <a:pt x="418159" y="1346157"/>
                  <a:pt x="426312" y="1357028"/>
                  <a:pt x="431747" y="1359746"/>
                </a:cubicBezTo>
                <a:cubicBezTo>
                  <a:pt x="426312" y="1357028"/>
                  <a:pt x="429030" y="1354310"/>
                  <a:pt x="431747" y="1351593"/>
                </a:cubicBezTo>
                <a:cubicBezTo>
                  <a:pt x="426651" y="1348535"/>
                  <a:pt x="421556" y="1337835"/>
                  <a:pt x="416460" y="1337835"/>
                </a:cubicBezTo>
                <a:close/>
                <a:moveTo>
                  <a:pt x="644399" y="1317283"/>
                </a:moveTo>
                <a:cubicBezTo>
                  <a:pt x="642700" y="1318643"/>
                  <a:pt x="641682" y="1321021"/>
                  <a:pt x="642361" y="1323059"/>
                </a:cubicBezTo>
                <a:cubicBezTo>
                  <a:pt x="643719" y="1321701"/>
                  <a:pt x="645078" y="1323059"/>
                  <a:pt x="646437" y="1324418"/>
                </a:cubicBezTo>
                <a:cubicBezTo>
                  <a:pt x="649156" y="1321699"/>
                  <a:pt x="650514" y="1320341"/>
                  <a:pt x="650514" y="1317623"/>
                </a:cubicBezTo>
                <a:cubicBezTo>
                  <a:pt x="648475" y="1315584"/>
                  <a:pt x="646097" y="1315924"/>
                  <a:pt x="644399" y="1317283"/>
                </a:cubicBezTo>
                <a:close/>
                <a:moveTo>
                  <a:pt x="351069" y="1312018"/>
                </a:moveTo>
                <a:cubicBezTo>
                  <a:pt x="349201" y="1311848"/>
                  <a:pt x="347502" y="1312188"/>
                  <a:pt x="346143" y="1312187"/>
                </a:cubicBezTo>
                <a:cubicBezTo>
                  <a:pt x="348861" y="1314905"/>
                  <a:pt x="347502" y="1316264"/>
                  <a:pt x="350220" y="1318982"/>
                </a:cubicBezTo>
                <a:cubicBezTo>
                  <a:pt x="351579" y="1317623"/>
                  <a:pt x="354296" y="1317624"/>
                  <a:pt x="357014" y="1314905"/>
                </a:cubicBezTo>
                <a:cubicBezTo>
                  <a:pt x="354976" y="1312867"/>
                  <a:pt x="352937" y="1312187"/>
                  <a:pt x="351069" y="1312018"/>
                </a:cubicBezTo>
                <a:close/>
                <a:moveTo>
                  <a:pt x="636754" y="1308960"/>
                </a:moveTo>
                <a:cubicBezTo>
                  <a:pt x="633867" y="1309809"/>
                  <a:pt x="631489" y="1312187"/>
                  <a:pt x="631489" y="1314905"/>
                </a:cubicBezTo>
                <a:cubicBezTo>
                  <a:pt x="635566" y="1313547"/>
                  <a:pt x="641001" y="1316265"/>
                  <a:pt x="645078" y="1312187"/>
                </a:cubicBezTo>
                <a:cubicBezTo>
                  <a:pt x="643039" y="1308790"/>
                  <a:pt x="639642" y="1308112"/>
                  <a:pt x="636754" y="1308960"/>
                </a:cubicBezTo>
                <a:close/>
                <a:moveTo>
                  <a:pt x="605673" y="1305393"/>
                </a:moveTo>
                <a:cubicBezTo>
                  <a:pt x="609749" y="1309470"/>
                  <a:pt x="612467" y="1312188"/>
                  <a:pt x="616544" y="1305393"/>
                </a:cubicBezTo>
                <a:cubicBezTo>
                  <a:pt x="612467" y="1304035"/>
                  <a:pt x="609750" y="1304034"/>
                  <a:pt x="605673" y="1305393"/>
                </a:cubicBezTo>
                <a:close/>
                <a:moveTo>
                  <a:pt x="545207" y="1302675"/>
                </a:moveTo>
                <a:cubicBezTo>
                  <a:pt x="543168" y="1302676"/>
                  <a:pt x="541130" y="1303355"/>
                  <a:pt x="539092" y="1304035"/>
                </a:cubicBezTo>
                <a:cubicBezTo>
                  <a:pt x="543169" y="1305393"/>
                  <a:pt x="547245" y="1309470"/>
                  <a:pt x="551322" y="1305393"/>
                </a:cubicBezTo>
                <a:cubicBezTo>
                  <a:pt x="549283" y="1303355"/>
                  <a:pt x="547245" y="1302676"/>
                  <a:pt x="545207" y="1302675"/>
                </a:cubicBezTo>
                <a:close/>
                <a:moveTo>
                  <a:pt x="348861" y="1301317"/>
                </a:moveTo>
                <a:cubicBezTo>
                  <a:pt x="346143" y="1304034"/>
                  <a:pt x="347502" y="1305393"/>
                  <a:pt x="350219" y="1305393"/>
                </a:cubicBezTo>
                <a:cubicBezTo>
                  <a:pt x="348861" y="1306752"/>
                  <a:pt x="347502" y="1308111"/>
                  <a:pt x="347502" y="1310829"/>
                </a:cubicBezTo>
                <a:cubicBezTo>
                  <a:pt x="348860" y="1312187"/>
                  <a:pt x="351579" y="1312188"/>
                  <a:pt x="352938" y="1310829"/>
                </a:cubicBezTo>
                <a:cubicBezTo>
                  <a:pt x="348861" y="1306752"/>
                  <a:pt x="351578" y="1304034"/>
                  <a:pt x="348861" y="1301317"/>
                </a:cubicBezTo>
                <a:close/>
                <a:moveTo>
                  <a:pt x="185805" y="1298600"/>
                </a:moveTo>
                <a:cubicBezTo>
                  <a:pt x="181729" y="1299958"/>
                  <a:pt x="176294" y="1297241"/>
                  <a:pt x="173577" y="1299959"/>
                </a:cubicBezTo>
                <a:cubicBezTo>
                  <a:pt x="177652" y="1304034"/>
                  <a:pt x="187165" y="1305393"/>
                  <a:pt x="185805" y="1298600"/>
                </a:cubicBezTo>
                <a:close/>
                <a:moveTo>
                  <a:pt x="638284" y="1294523"/>
                </a:moveTo>
                <a:cubicBezTo>
                  <a:pt x="638284" y="1297241"/>
                  <a:pt x="634207" y="1298600"/>
                  <a:pt x="635566" y="1302676"/>
                </a:cubicBezTo>
                <a:cubicBezTo>
                  <a:pt x="638284" y="1308112"/>
                  <a:pt x="642360" y="1306754"/>
                  <a:pt x="647797" y="1301318"/>
                </a:cubicBezTo>
                <a:cubicBezTo>
                  <a:pt x="646437" y="1297241"/>
                  <a:pt x="643719" y="1294523"/>
                  <a:pt x="638284" y="1294523"/>
                </a:cubicBezTo>
                <a:close/>
                <a:moveTo>
                  <a:pt x="613826" y="1289088"/>
                </a:moveTo>
                <a:cubicBezTo>
                  <a:pt x="611108" y="1291805"/>
                  <a:pt x="609750" y="1290447"/>
                  <a:pt x="607032" y="1293165"/>
                </a:cubicBezTo>
                <a:cubicBezTo>
                  <a:pt x="611108" y="1297241"/>
                  <a:pt x="615185" y="1293165"/>
                  <a:pt x="613826" y="1289088"/>
                </a:cubicBezTo>
                <a:close/>
                <a:moveTo>
                  <a:pt x="499688" y="1289087"/>
                </a:moveTo>
                <a:cubicBezTo>
                  <a:pt x="501047" y="1290446"/>
                  <a:pt x="501046" y="1295882"/>
                  <a:pt x="505124" y="1294522"/>
                </a:cubicBezTo>
                <a:cubicBezTo>
                  <a:pt x="501047" y="1293164"/>
                  <a:pt x="502406" y="1286369"/>
                  <a:pt x="499688" y="1289087"/>
                </a:cubicBezTo>
                <a:close/>
                <a:moveTo>
                  <a:pt x="315740" y="1283144"/>
                </a:moveTo>
                <a:cubicBezTo>
                  <a:pt x="312513" y="1283314"/>
                  <a:pt x="309455" y="1285013"/>
                  <a:pt x="306737" y="1289088"/>
                </a:cubicBezTo>
                <a:cubicBezTo>
                  <a:pt x="313532" y="1295883"/>
                  <a:pt x="324402" y="1295884"/>
                  <a:pt x="325761" y="1286372"/>
                </a:cubicBezTo>
                <a:cubicBezTo>
                  <a:pt x="322363" y="1284333"/>
                  <a:pt x="318967" y="1282975"/>
                  <a:pt x="315740" y="1283144"/>
                </a:cubicBezTo>
                <a:close/>
                <a:moveTo>
                  <a:pt x="505122" y="1278219"/>
                </a:moveTo>
                <a:cubicBezTo>
                  <a:pt x="505122" y="1283653"/>
                  <a:pt x="496969" y="1275501"/>
                  <a:pt x="499686" y="1280936"/>
                </a:cubicBezTo>
                <a:cubicBezTo>
                  <a:pt x="503763" y="1282294"/>
                  <a:pt x="505122" y="1297241"/>
                  <a:pt x="513274" y="1297242"/>
                </a:cubicBezTo>
                <a:cubicBezTo>
                  <a:pt x="510557" y="1294524"/>
                  <a:pt x="514633" y="1295883"/>
                  <a:pt x="517351" y="1293165"/>
                </a:cubicBezTo>
                <a:cubicBezTo>
                  <a:pt x="513274" y="1286370"/>
                  <a:pt x="510557" y="1286371"/>
                  <a:pt x="505122" y="1278219"/>
                </a:cubicBezTo>
                <a:close/>
                <a:moveTo>
                  <a:pt x="260878" y="1278218"/>
                </a:moveTo>
                <a:cubicBezTo>
                  <a:pt x="258840" y="1277199"/>
                  <a:pt x="256462" y="1276859"/>
                  <a:pt x="255103" y="1278218"/>
                </a:cubicBezTo>
                <a:cubicBezTo>
                  <a:pt x="257821" y="1280935"/>
                  <a:pt x="261897" y="1285012"/>
                  <a:pt x="264615" y="1282294"/>
                </a:cubicBezTo>
                <a:cubicBezTo>
                  <a:pt x="264615" y="1280935"/>
                  <a:pt x="262916" y="1279237"/>
                  <a:pt x="260878" y="1278218"/>
                </a:cubicBezTo>
                <a:close/>
                <a:moveTo>
                  <a:pt x="591235" y="1271254"/>
                </a:moveTo>
                <a:cubicBezTo>
                  <a:pt x="587668" y="1272443"/>
                  <a:pt x="584611" y="1274821"/>
                  <a:pt x="583931" y="1278218"/>
                </a:cubicBezTo>
                <a:cubicBezTo>
                  <a:pt x="589366" y="1278219"/>
                  <a:pt x="596161" y="1274141"/>
                  <a:pt x="601596" y="1271423"/>
                </a:cubicBezTo>
                <a:cubicBezTo>
                  <a:pt x="598879" y="1270065"/>
                  <a:pt x="594802" y="1270065"/>
                  <a:pt x="591235" y="1271254"/>
                </a:cubicBezTo>
                <a:close/>
                <a:moveTo>
                  <a:pt x="452128" y="1257836"/>
                </a:moveTo>
                <a:cubicBezTo>
                  <a:pt x="457563" y="1263271"/>
                  <a:pt x="453487" y="1270064"/>
                  <a:pt x="460282" y="1276859"/>
                </a:cubicBezTo>
                <a:cubicBezTo>
                  <a:pt x="461641" y="1275500"/>
                  <a:pt x="463000" y="1276859"/>
                  <a:pt x="465717" y="1274141"/>
                </a:cubicBezTo>
                <a:cubicBezTo>
                  <a:pt x="462999" y="1268707"/>
                  <a:pt x="457564" y="1257834"/>
                  <a:pt x="452128" y="1257836"/>
                </a:cubicBezTo>
                <a:close/>
                <a:moveTo>
                  <a:pt x="287715" y="1253761"/>
                </a:moveTo>
                <a:cubicBezTo>
                  <a:pt x="289074" y="1255119"/>
                  <a:pt x="289074" y="1257836"/>
                  <a:pt x="290433" y="1261913"/>
                </a:cubicBezTo>
                <a:cubicBezTo>
                  <a:pt x="291792" y="1260554"/>
                  <a:pt x="293150" y="1259195"/>
                  <a:pt x="295868" y="1259195"/>
                </a:cubicBezTo>
                <a:cubicBezTo>
                  <a:pt x="291792" y="1257837"/>
                  <a:pt x="289074" y="1252401"/>
                  <a:pt x="287715" y="1253761"/>
                </a:cubicBezTo>
                <a:close/>
                <a:moveTo>
                  <a:pt x="485080" y="1253420"/>
                </a:moveTo>
                <a:cubicBezTo>
                  <a:pt x="481004" y="1251383"/>
                  <a:pt x="475907" y="1253080"/>
                  <a:pt x="472511" y="1261913"/>
                </a:cubicBezTo>
                <a:cubicBezTo>
                  <a:pt x="479306" y="1265989"/>
                  <a:pt x="486099" y="1270066"/>
                  <a:pt x="491534" y="1267348"/>
                </a:cubicBezTo>
                <a:cubicBezTo>
                  <a:pt x="492213" y="1261233"/>
                  <a:pt x="489156" y="1255458"/>
                  <a:pt x="485080" y="1253420"/>
                </a:cubicBezTo>
                <a:close/>
                <a:moveTo>
                  <a:pt x="363807" y="1251041"/>
                </a:moveTo>
                <a:cubicBezTo>
                  <a:pt x="367884" y="1255118"/>
                  <a:pt x="357013" y="1249682"/>
                  <a:pt x="359730" y="1255117"/>
                </a:cubicBezTo>
                <a:cubicBezTo>
                  <a:pt x="365166" y="1255118"/>
                  <a:pt x="362448" y="1257836"/>
                  <a:pt x="358371" y="1259193"/>
                </a:cubicBezTo>
                <a:cubicBezTo>
                  <a:pt x="362448" y="1260554"/>
                  <a:pt x="365166" y="1263271"/>
                  <a:pt x="359731" y="1268706"/>
                </a:cubicBezTo>
                <a:cubicBezTo>
                  <a:pt x="361090" y="1264629"/>
                  <a:pt x="350219" y="1259194"/>
                  <a:pt x="352937" y="1264629"/>
                </a:cubicBezTo>
                <a:cubicBezTo>
                  <a:pt x="358371" y="1264629"/>
                  <a:pt x="365166" y="1282294"/>
                  <a:pt x="365166" y="1282294"/>
                </a:cubicBezTo>
                <a:cubicBezTo>
                  <a:pt x="365166" y="1276859"/>
                  <a:pt x="362448" y="1271423"/>
                  <a:pt x="363808" y="1267348"/>
                </a:cubicBezTo>
                <a:cubicBezTo>
                  <a:pt x="363808" y="1272782"/>
                  <a:pt x="365166" y="1268706"/>
                  <a:pt x="369242" y="1270064"/>
                </a:cubicBezTo>
                <a:cubicBezTo>
                  <a:pt x="363807" y="1275500"/>
                  <a:pt x="369242" y="1280935"/>
                  <a:pt x="373319" y="1285012"/>
                </a:cubicBezTo>
                <a:cubicBezTo>
                  <a:pt x="377395" y="1280935"/>
                  <a:pt x="373319" y="1276859"/>
                  <a:pt x="374677" y="1272782"/>
                </a:cubicBezTo>
                <a:cubicBezTo>
                  <a:pt x="374678" y="1275500"/>
                  <a:pt x="376037" y="1276859"/>
                  <a:pt x="380113" y="1275500"/>
                </a:cubicBezTo>
                <a:cubicBezTo>
                  <a:pt x="370601" y="1263271"/>
                  <a:pt x="369242" y="1256477"/>
                  <a:pt x="363807" y="1251041"/>
                </a:cubicBezTo>
                <a:close/>
                <a:moveTo>
                  <a:pt x="242875" y="1250363"/>
                </a:moveTo>
                <a:cubicBezTo>
                  <a:pt x="241516" y="1249683"/>
                  <a:pt x="240157" y="1249683"/>
                  <a:pt x="238799" y="1251041"/>
                </a:cubicBezTo>
                <a:cubicBezTo>
                  <a:pt x="241516" y="1251042"/>
                  <a:pt x="245594" y="1257836"/>
                  <a:pt x="246952" y="1253759"/>
                </a:cubicBezTo>
                <a:cubicBezTo>
                  <a:pt x="245593" y="1252401"/>
                  <a:pt x="244234" y="1251042"/>
                  <a:pt x="242875" y="1250363"/>
                </a:cubicBezTo>
                <a:close/>
                <a:moveTo>
                  <a:pt x="253406" y="1222974"/>
                </a:moveTo>
                <a:cubicBezTo>
                  <a:pt x="252897" y="1222337"/>
                  <a:pt x="258502" y="1232018"/>
                  <a:pt x="256463" y="1227942"/>
                </a:cubicBezTo>
                <a:cubicBezTo>
                  <a:pt x="254425" y="1224545"/>
                  <a:pt x="253576" y="1223187"/>
                  <a:pt x="253406" y="1222974"/>
                </a:cubicBezTo>
                <a:close/>
                <a:moveTo>
                  <a:pt x="1509273" y="1214354"/>
                </a:moveTo>
                <a:cubicBezTo>
                  <a:pt x="1507913" y="1215713"/>
                  <a:pt x="1507913" y="1215713"/>
                  <a:pt x="1506555" y="1217072"/>
                </a:cubicBezTo>
                <a:cubicBezTo>
                  <a:pt x="1506555" y="1217072"/>
                  <a:pt x="1505196" y="1218431"/>
                  <a:pt x="1506555" y="1219790"/>
                </a:cubicBezTo>
                <a:cubicBezTo>
                  <a:pt x="1507914" y="1218431"/>
                  <a:pt x="1511990" y="1219790"/>
                  <a:pt x="1513349" y="1218431"/>
                </a:cubicBezTo>
                <a:cubicBezTo>
                  <a:pt x="1511990" y="1217072"/>
                  <a:pt x="1510632" y="1215713"/>
                  <a:pt x="1509273" y="1214354"/>
                </a:cubicBezTo>
                <a:close/>
                <a:moveTo>
                  <a:pt x="74384" y="1203485"/>
                </a:moveTo>
                <a:cubicBezTo>
                  <a:pt x="90689" y="1244249"/>
                  <a:pt x="108353" y="1286372"/>
                  <a:pt x="124659" y="1327136"/>
                </a:cubicBezTo>
                <a:cubicBezTo>
                  <a:pt x="124658" y="1343441"/>
                  <a:pt x="123300" y="1358388"/>
                  <a:pt x="120583" y="1374693"/>
                </a:cubicBezTo>
                <a:cubicBezTo>
                  <a:pt x="101559" y="1344799"/>
                  <a:pt x="81177" y="1313547"/>
                  <a:pt x="63513" y="1282295"/>
                </a:cubicBezTo>
                <a:cubicBezTo>
                  <a:pt x="63513" y="1260554"/>
                  <a:pt x="64872" y="1240173"/>
                  <a:pt x="68948" y="1222509"/>
                </a:cubicBezTo>
                <a:cubicBezTo>
                  <a:pt x="70307" y="1215714"/>
                  <a:pt x="73025" y="1210279"/>
                  <a:pt x="74384" y="1203485"/>
                </a:cubicBezTo>
                <a:close/>
                <a:moveTo>
                  <a:pt x="1286429" y="1198048"/>
                </a:moveTo>
                <a:cubicBezTo>
                  <a:pt x="1287788" y="1212996"/>
                  <a:pt x="1295941" y="1223865"/>
                  <a:pt x="1304094" y="1234737"/>
                </a:cubicBezTo>
                <a:cubicBezTo>
                  <a:pt x="1309529" y="1232019"/>
                  <a:pt x="1306812" y="1229302"/>
                  <a:pt x="1309529" y="1226584"/>
                </a:cubicBezTo>
                <a:cubicBezTo>
                  <a:pt x="1297300" y="1219790"/>
                  <a:pt x="1298659" y="1202125"/>
                  <a:pt x="1286429" y="1198048"/>
                </a:cubicBezTo>
                <a:close/>
                <a:moveTo>
                  <a:pt x="1487531" y="1192613"/>
                </a:moveTo>
                <a:cubicBezTo>
                  <a:pt x="1490249" y="1195332"/>
                  <a:pt x="1486171" y="1193973"/>
                  <a:pt x="1483454" y="1196690"/>
                </a:cubicBezTo>
                <a:cubicBezTo>
                  <a:pt x="1487531" y="1203485"/>
                  <a:pt x="1490248" y="1206202"/>
                  <a:pt x="1497042" y="1202125"/>
                </a:cubicBezTo>
                <a:cubicBezTo>
                  <a:pt x="1492966" y="1198049"/>
                  <a:pt x="1491608" y="1202125"/>
                  <a:pt x="1488890" y="1196691"/>
                </a:cubicBezTo>
                <a:cubicBezTo>
                  <a:pt x="1491608" y="1193973"/>
                  <a:pt x="1491607" y="1191255"/>
                  <a:pt x="1487531" y="1192613"/>
                </a:cubicBezTo>
                <a:close/>
                <a:moveTo>
                  <a:pt x="82536" y="1181744"/>
                </a:moveTo>
                <a:lnTo>
                  <a:pt x="96788" y="1201529"/>
                </a:lnTo>
                <a:lnTo>
                  <a:pt x="101475" y="1209216"/>
                </a:lnTo>
                <a:lnTo>
                  <a:pt x="112430" y="1233378"/>
                </a:lnTo>
                <a:cubicBezTo>
                  <a:pt x="124659" y="1261913"/>
                  <a:pt x="124659" y="1289089"/>
                  <a:pt x="124659" y="1313548"/>
                </a:cubicBezTo>
                <a:cubicBezTo>
                  <a:pt x="124658" y="1316265"/>
                  <a:pt x="123300" y="1317624"/>
                  <a:pt x="124659" y="1318983"/>
                </a:cubicBezTo>
                <a:cubicBezTo>
                  <a:pt x="108353" y="1278219"/>
                  <a:pt x="92047" y="1237455"/>
                  <a:pt x="77100" y="1195332"/>
                </a:cubicBezTo>
                <a:cubicBezTo>
                  <a:pt x="79819" y="1189897"/>
                  <a:pt x="81177" y="1185821"/>
                  <a:pt x="82536" y="1181744"/>
                </a:cubicBezTo>
                <a:close/>
                <a:moveTo>
                  <a:pt x="256462" y="1181742"/>
                </a:moveTo>
                <a:cubicBezTo>
                  <a:pt x="263256" y="1185820"/>
                  <a:pt x="263256" y="1199408"/>
                  <a:pt x="272768" y="1195332"/>
                </a:cubicBezTo>
                <a:cubicBezTo>
                  <a:pt x="271409" y="1191255"/>
                  <a:pt x="263256" y="1183102"/>
                  <a:pt x="256462" y="1181742"/>
                </a:cubicBezTo>
                <a:close/>
                <a:moveTo>
                  <a:pt x="1285070" y="1177667"/>
                </a:moveTo>
                <a:cubicBezTo>
                  <a:pt x="1280993" y="1181744"/>
                  <a:pt x="1285069" y="1199408"/>
                  <a:pt x="1293223" y="1193973"/>
                </a:cubicBezTo>
                <a:cubicBezTo>
                  <a:pt x="1287787" y="1188538"/>
                  <a:pt x="1289147" y="1181743"/>
                  <a:pt x="1285070" y="1177667"/>
                </a:cubicBezTo>
                <a:close/>
                <a:moveTo>
                  <a:pt x="66230" y="1162721"/>
                </a:moveTo>
                <a:cubicBezTo>
                  <a:pt x="68948" y="1165439"/>
                  <a:pt x="70307" y="1166798"/>
                  <a:pt x="73024" y="1169515"/>
                </a:cubicBezTo>
                <a:cubicBezTo>
                  <a:pt x="73025" y="1172233"/>
                  <a:pt x="71666" y="1173592"/>
                  <a:pt x="70307" y="1174951"/>
                </a:cubicBezTo>
                <a:cubicBezTo>
                  <a:pt x="68948" y="1170874"/>
                  <a:pt x="67589" y="1166797"/>
                  <a:pt x="66230" y="1162721"/>
                </a:cubicBezTo>
                <a:close/>
                <a:moveTo>
                  <a:pt x="1278277" y="1160002"/>
                </a:moveTo>
                <a:cubicBezTo>
                  <a:pt x="1275560" y="1162720"/>
                  <a:pt x="1279636" y="1177667"/>
                  <a:pt x="1285072" y="1172232"/>
                </a:cubicBezTo>
                <a:cubicBezTo>
                  <a:pt x="1278277" y="1168155"/>
                  <a:pt x="1282353" y="1164079"/>
                  <a:pt x="1278277" y="1160002"/>
                </a:cubicBezTo>
                <a:close/>
                <a:moveTo>
                  <a:pt x="1276918" y="1139621"/>
                </a:moveTo>
                <a:cubicBezTo>
                  <a:pt x="1272842" y="1143697"/>
                  <a:pt x="1274201" y="1147773"/>
                  <a:pt x="1276919" y="1150491"/>
                </a:cubicBezTo>
                <a:cubicBezTo>
                  <a:pt x="1278277" y="1149133"/>
                  <a:pt x="1282353" y="1150491"/>
                  <a:pt x="1280995" y="1146415"/>
                </a:cubicBezTo>
                <a:cubicBezTo>
                  <a:pt x="1275560" y="1149132"/>
                  <a:pt x="1280994" y="1140979"/>
                  <a:pt x="1276918" y="1139621"/>
                </a:cubicBezTo>
                <a:close/>
                <a:moveTo>
                  <a:pt x="1051358" y="1128751"/>
                </a:moveTo>
                <a:cubicBezTo>
                  <a:pt x="1083969" y="1142338"/>
                  <a:pt x="1116581" y="1158644"/>
                  <a:pt x="1150550" y="1179026"/>
                </a:cubicBezTo>
                <a:lnTo>
                  <a:pt x="1194445" y="1207165"/>
                </a:lnTo>
                <a:lnTo>
                  <a:pt x="1144945" y="1185990"/>
                </a:lnTo>
                <a:cubicBezTo>
                  <a:pt x="1124733" y="1176310"/>
                  <a:pt x="1104351" y="1165439"/>
                  <a:pt x="1083969" y="1153209"/>
                </a:cubicBezTo>
                <a:lnTo>
                  <a:pt x="1089688" y="1157517"/>
                </a:lnTo>
                <a:lnTo>
                  <a:pt x="1078775" y="1151108"/>
                </a:lnTo>
                <a:lnTo>
                  <a:pt x="1063252" y="1139159"/>
                </a:lnTo>
                <a:close/>
                <a:moveTo>
                  <a:pt x="169500" y="1119239"/>
                </a:moveTo>
                <a:cubicBezTo>
                  <a:pt x="184446" y="1145056"/>
                  <a:pt x="196676" y="1170873"/>
                  <a:pt x="203470" y="1196691"/>
                </a:cubicBezTo>
                <a:cubicBezTo>
                  <a:pt x="217057" y="1240173"/>
                  <a:pt x="211621" y="1278219"/>
                  <a:pt x="207545" y="1314906"/>
                </a:cubicBezTo>
                <a:cubicBezTo>
                  <a:pt x="207545" y="1323059"/>
                  <a:pt x="204827" y="1331212"/>
                  <a:pt x="204828" y="1339364"/>
                </a:cubicBezTo>
                <a:cubicBezTo>
                  <a:pt x="203469" y="1302677"/>
                  <a:pt x="199393" y="1265990"/>
                  <a:pt x="187163" y="1223867"/>
                </a:cubicBezTo>
                <a:cubicBezTo>
                  <a:pt x="177652" y="1189896"/>
                  <a:pt x="159988" y="1155927"/>
                  <a:pt x="138248" y="1123316"/>
                </a:cubicBezTo>
                <a:cubicBezTo>
                  <a:pt x="142324" y="1124674"/>
                  <a:pt x="147759" y="1127392"/>
                  <a:pt x="150476" y="1130109"/>
                </a:cubicBezTo>
                <a:cubicBezTo>
                  <a:pt x="154553" y="1120598"/>
                  <a:pt x="162706" y="1120598"/>
                  <a:pt x="169500" y="1119239"/>
                </a:cubicBezTo>
                <a:close/>
                <a:moveTo>
                  <a:pt x="111071" y="1117880"/>
                </a:moveTo>
                <a:cubicBezTo>
                  <a:pt x="117865" y="1119239"/>
                  <a:pt x="123301" y="1121957"/>
                  <a:pt x="128736" y="1121957"/>
                </a:cubicBezTo>
                <a:cubicBezTo>
                  <a:pt x="151835" y="1153209"/>
                  <a:pt x="170858" y="1188538"/>
                  <a:pt x="180369" y="1225226"/>
                </a:cubicBezTo>
                <a:cubicBezTo>
                  <a:pt x="193957" y="1274142"/>
                  <a:pt x="198034" y="1318983"/>
                  <a:pt x="199393" y="1363822"/>
                </a:cubicBezTo>
                <a:cubicBezTo>
                  <a:pt x="202110" y="1363823"/>
                  <a:pt x="202111" y="1366541"/>
                  <a:pt x="203469" y="1367899"/>
                </a:cubicBezTo>
                <a:cubicBezTo>
                  <a:pt x="202111" y="1388281"/>
                  <a:pt x="202110" y="1410023"/>
                  <a:pt x="202111" y="1431763"/>
                </a:cubicBezTo>
                <a:cubicBezTo>
                  <a:pt x="203469" y="1457580"/>
                  <a:pt x="206186" y="1484756"/>
                  <a:pt x="210263" y="1513290"/>
                </a:cubicBezTo>
                <a:cubicBezTo>
                  <a:pt x="202110" y="1499702"/>
                  <a:pt x="195316" y="1487473"/>
                  <a:pt x="185805" y="1475244"/>
                </a:cubicBezTo>
                <a:cubicBezTo>
                  <a:pt x="169499" y="1426328"/>
                  <a:pt x="149117" y="1378769"/>
                  <a:pt x="130094" y="1329854"/>
                </a:cubicBezTo>
                <a:cubicBezTo>
                  <a:pt x="130094" y="1324417"/>
                  <a:pt x="131453" y="1320342"/>
                  <a:pt x="130094" y="1316265"/>
                </a:cubicBezTo>
                <a:cubicBezTo>
                  <a:pt x="130094" y="1316265"/>
                  <a:pt x="130094" y="1313548"/>
                  <a:pt x="130094" y="1313548"/>
                </a:cubicBezTo>
                <a:cubicBezTo>
                  <a:pt x="135529" y="1310830"/>
                  <a:pt x="139605" y="1317624"/>
                  <a:pt x="147758" y="1309471"/>
                </a:cubicBezTo>
                <a:cubicBezTo>
                  <a:pt x="142323" y="1306753"/>
                  <a:pt x="134170" y="1306753"/>
                  <a:pt x="130094" y="1310830"/>
                </a:cubicBezTo>
                <a:cubicBezTo>
                  <a:pt x="130094" y="1289089"/>
                  <a:pt x="128736" y="1263272"/>
                  <a:pt x="117865" y="1236096"/>
                </a:cubicBezTo>
                <a:lnTo>
                  <a:pt x="101475" y="1209216"/>
                </a:lnTo>
                <a:lnTo>
                  <a:pt x="100031" y="1206033"/>
                </a:lnTo>
                <a:lnTo>
                  <a:pt x="96788" y="1201529"/>
                </a:lnTo>
                <a:lnTo>
                  <a:pt x="83894" y="1180385"/>
                </a:lnTo>
                <a:cubicBezTo>
                  <a:pt x="87971" y="1170874"/>
                  <a:pt x="93407" y="1160004"/>
                  <a:pt x="98841" y="1151851"/>
                </a:cubicBezTo>
                <a:cubicBezTo>
                  <a:pt x="101559" y="1154568"/>
                  <a:pt x="104277" y="1154568"/>
                  <a:pt x="104277" y="1149133"/>
                </a:cubicBezTo>
                <a:cubicBezTo>
                  <a:pt x="102918" y="1150492"/>
                  <a:pt x="101559" y="1149133"/>
                  <a:pt x="100201" y="1147774"/>
                </a:cubicBezTo>
                <a:cubicBezTo>
                  <a:pt x="104277" y="1138262"/>
                  <a:pt x="109713" y="1130109"/>
                  <a:pt x="111071" y="1120598"/>
                </a:cubicBezTo>
                <a:cubicBezTo>
                  <a:pt x="111071" y="1120598"/>
                  <a:pt x="112430" y="1119239"/>
                  <a:pt x="111071" y="1117880"/>
                </a:cubicBezTo>
                <a:close/>
                <a:moveTo>
                  <a:pt x="0" y="1111745"/>
                </a:moveTo>
                <a:lnTo>
                  <a:pt x="54001" y="1155927"/>
                </a:lnTo>
                <a:cubicBezTo>
                  <a:pt x="58078" y="1165439"/>
                  <a:pt x="62154" y="1177668"/>
                  <a:pt x="66231" y="1187179"/>
                </a:cubicBezTo>
                <a:cubicBezTo>
                  <a:pt x="63513" y="1195332"/>
                  <a:pt x="59436" y="1204844"/>
                  <a:pt x="58078" y="1214355"/>
                </a:cubicBezTo>
                <a:cubicBezTo>
                  <a:pt x="55360" y="1230661"/>
                  <a:pt x="52642" y="1246966"/>
                  <a:pt x="54001" y="1264631"/>
                </a:cubicBezTo>
                <a:cubicBezTo>
                  <a:pt x="36337" y="1233379"/>
                  <a:pt x="20031" y="1200767"/>
                  <a:pt x="7803" y="1166798"/>
                </a:cubicBezTo>
                <a:lnTo>
                  <a:pt x="0" y="1136890"/>
                </a:lnTo>
                <a:close/>
                <a:moveTo>
                  <a:pt x="215295" y="1109960"/>
                </a:moveTo>
                <a:cubicBezTo>
                  <a:pt x="214595" y="1111171"/>
                  <a:pt x="210264" y="1120597"/>
                  <a:pt x="214340" y="1112444"/>
                </a:cubicBezTo>
                <a:cubicBezTo>
                  <a:pt x="215359" y="1110066"/>
                  <a:pt x="215529" y="1109557"/>
                  <a:pt x="215295" y="1109960"/>
                </a:cubicBezTo>
                <a:close/>
                <a:moveTo>
                  <a:pt x="169499" y="1089345"/>
                </a:moveTo>
                <a:cubicBezTo>
                  <a:pt x="174934" y="1094780"/>
                  <a:pt x="173575" y="1101574"/>
                  <a:pt x="180369" y="1094780"/>
                </a:cubicBezTo>
                <a:cubicBezTo>
                  <a:pt x="176293" y="1090704"/>
                  <a:pt x="172216" y="1089345"/>
                  <a:pt x="169499" y="1089345"/>
                </a:cubicBezTo>
                <a:close/>
                <a:moveTo>
                  <a:pt x="1361166" y="1085272"/>
                </a:moveTo>
                <a:lnTo>
                  <a:pt x="1367175" y="1091281"/>
                </a:lnTo>
                <a:lnTo>
                  <a:pt x="1367059" y="1091270"/>
                </a:lnTo>
                <a:close/>
                <a:moveTo>
                  <a:pt x="0" y="1074888"/>
                </a:moveTo>
                <a:lnTo>
                  <a:pt x="26826" y="1082552"/>
                </a:lnTo>
                <a:cubicBezTo>
                  <a:pt x="28184" y="1081194"/>
                  <a:pt x="29543" y="1079835"/>
                  <a:pt x="29543" y="1077117"/>
                </a:cubicBezTo>
                <a:cubicBezTo>
                  <a:pt x="32261" y="1085270"/>
                  <a:pt x="34978" y="1093423"/>
                  <a:pt x="37696" y="1101575"/>
                </a:cubicBezTo>
                <a:cubicBezTo>
                  <a:pt x="43131" y="1115163"/>
                  <a:pt x="47208" y="1127393"/>
                  <a:pt x="52642" y="1140981"/>
                </a:cubicBezTo>
                <a:lnTo>
                  <a:pt x="0" y="1098866"/>
                </a:lnTo>
                <a:close/>
                <a:moveTo>
                  <a:pt x="742912" y="1073040"/>
                </a:moveTo>
                <a:cubicBezTo>
                  <a:pt x="736118" y="1074398"/>
                  <a:pt x="745630" y="1083910"/>
                  <a:pt x="746989" y="1077116"/>
                </a:cubicBezTo>
                <a:cubicBezTo>
                  <a:pt x="745630" y="1075757"/>
                  <a:pt x="744271" y="1074398"/>
                  <a:pt x="742912" y="1073040"/>
                </a:cubicBezTo>
                <a:close/>
                <a:moveTo>
                  <a:pt x="752424" y="1071681"/>
                </a:moveTo>
                <a:cubicBezTo>
                  <a:pt x="748347" y="1075758"/>
                  <a:pt x="745630" y="1078475"/>
                  <a:pt x="751065" y="1081193"/>
                </a:cubicBezTo>
                <a:cubicBezTo>
                  <a:pt x="755141" y="1077117"/>
                  <a:pt x="756500" y="1075758"/>
                  <a:pt x="752424" y="1071681"/>
                </a:cubicBezTo>
                <a:close/>
                <a:moveTo>
                  <a:pt x="134170" y="1067604"/>
                </a:moveTo>
                <a:cubicBezTo>
                  <a:pt x="140964" y="1068963"/>
                  <a:pt x="136888" y="1078474"/>
                  <a:pt x="140964" y="1074398"/>
                </a:cubicBezTo>
                <a:cubicBezTo>
                  <a:pt x="139605" y="1073039"/>
                  <a:pt x="139605" y="1064886"/>
                  <a:pt x="134170" y="1067604"/>
                </a:cubicBezTo>
                <a:close/>
                <a:moveTo>
                  <a:pt x="108354" y="1063528"/>
                </a:moveTo>
                <a:cubicBezTo>
                  <a:pt x="108354" y="1063528"/>
                  <a:pt x="108354" y="1066246"/>
                  <a:pt x="108354" y="1066246"/>
                </a:cubicBezTo>
                <a:cubicBezTo>
                  <a:pt x="108354" y="1066246"/>
                  <a:pt x="108354" y="1066246"/>
                  <a:pt x="105636" y="1066246"/>
                </a:cubicBezTo>
                <a:cubicBezTo>
                  <a:pt x="106995" y="1064887"/>
                  <a:pt x="106995" y="1064887"/>
                  <a:pt x="108354" y="1063528"/>
                </a:cubicBezTo>
                <a:close/>
                <a:moveTo>
                  <a:pt x="1320399" y="1052658"/>
                </a:moveTo>
                <a:cubicBezTo>
                  <a:pt x="1327194" y="1056734"/>
                  <a:pt x="1332629" y="1059453"/>
                  <a:pt x="1340782" y="1062169"/>
                </a:cubicBezTo>
                <a:cubicBezTo>
                  <a:pt x="1344858" y="1066246"/>
                  <a:pt x="1348934" y="1067605"/>
                  <a:pt x="1350293" y="1068964"/>
                </a:cubicBezTo>
                <a:cubicBezTo>
                  <a:pt x="1348934" y="1067605"/>
                  <a:pt x="1348934" y="1067605"/>
                  <a:pt x="1350293" y="1066246"/>
                </a:cubicBezTo>
                <a:cubicBezTo>
                  <a:pt x="1369316" y="1074399"/>
                  <a:pt x="1388340" y="1079833"/>
                  <a:pt x="1407363" y="1085269"/>
                </a:cubicBezTo>
                <a:lnTo>
                  <a:pt x="1426735" y="1090734"/>
                </a:lnTo>
                <a:lnTo>
                  <a:pt x="1361163" y="1085269"/>
                </a:lnTo>
                <a:lnTo>
                  <a:pt x="1361166" y="1085272"/>
                </a:lnTo>
                <a:lnTo>
                  <a:pt x="1359805" y="1083911"/>
                </a:lnTo>
                <a:lnTo>
                  <a:pt x="1351736" y="1081906"/>
                </a:lnTo>
                <a:close/>
                <a:moveTo>
                  <a:pt x="124659" y="1039070"/>
                </a:moveTo>
                <a:cubicBezTo>
                  <a:pt x="131454" y="1051300"/>
                  <a:pt x="136889" y="1059453"/>
                  <a:pt x="140965" y="1066246"/>
                </a:cubicBezTo>
                <a:cubicBezTo>
                  <a:pt x="147760" y="1078475"/>
                  <a:pt x="155912" y="1089345"/>
                  <a:pt x="161347" y="1100216"/>
                </a:cubicBezTo>
                <a:cubicBezTo>
                  <a:pt x="159988" y="1101575"/>
                  <a:pt x="158629" y="1100216"/>
                  <a:pt x="155912" y="1100215"/>
                </a:cubicBezTo>
                <a:cubicBezTo>
                  <a:pt x="143682" y="1085269"/>
                  <a:pt x="135530" y="1082552"/>
                  <a:pt x="123301" y="1067604"/>
                </a:cubicBezTo>
                <a:cubicBezTo>
                  <a:pt x="123301" y="1067604"/>
                  <a:pt x="121942" y="1068963"/>
                  <a:pt x="121942" y="1068963"/>
                </a:cubicBezTo>
                <a:cubicBezTo>
                  <a:pt x="121942" y="1063528"/>
                  <a:pt x="121942" y="1058093"/>
                  <a:pt x="123301" y="1051300"/>
                </a:cubicBezTo>
                <a:cubicBezTo>
                  <a:pt x="123301" y="1048581"/>
                  <a:pt x="123301" y="1048581"/>
                  <a:pt x="123300" y="1045864"/>
                </a:cubicBezTo>
                <a:cubicBezTo>
                  <a:pt x="123300" y="1045864"/>
                  <a:pt x="126018" y="1045864"/>
                  <a:pt x="126018" y="1045864"/>
                </a:cubicBezTo>
                <a:cubicBezTo>
                  <a:pt x="124659" y="1044505"/>
                  <a:pt x="123301" y="1043147"/>
                  <a:pt x="123301" y="1043147"/>
                </a:cubicBezTo>
                <a:cubicBezTo>
                  <a:pt x="123301" y="1043147"/>
                  <a:pt x="123301" y="1040429"/>
                  <a:pt x="123301" y="1040429"/>
                </a:cubicBezTo>
                <a:cubicBezTo>
                  <a:pt x="123301" y="1040429"/>
                  <a:pt x="123301" y="1040429"/>
                  <a:pt x="124659" y="1039070"/>
                </a:cubicBezTo>
                <a:close/>
                <a:moveTo>
                  <a:pt x="948089" y="1030917"/>
                </a:moveTo>
                <a:cubicBezTo>
                  <a:pt x="968472" y="1056734"/>
                  <a:pt x="991571" y="1079834"/>
                  <a:pt x="1016030" y="1101574"/>
                </a:cubicBezTo>
                <a:cubicBezTo>
                  <a:pt x="1014671" y="1100216"/>
                  <a:pt x="1011953" y="1100216"/>
                  <a:pt x="1011953" y="1100216"/>
                </a:cubicBezTo>
                <a:cubicBezTo>
                  <a:pt x="988853" y="1079834"/>
                  <a:pt x="968472" y="1056734"/>
                  <a:pt x="948089" y="1030917"/>
                </a:cubicBezTo>
                <a:close/>
                <a:moveTo>
                  <a:pt x="73026" y="1020047"/>
                </a:moveTo>
                <a:cubicBezTo>
                  <a:pt x="68949" y="1032276"/>
                  <a:pt x="82537" y="1018688"/>
                  <a:pt x="73026" y="1020047"/>
                </a:cubicBezTo>
                <a:close/>
                <a:moveTo>
                  <a:pt x="36823" y="1016456"/>
                </a:moveTo>
                <a:lnTo>
                  <a:pt x="79819" y="1059452"/>
                </a:lnTo>
                <a:lnTo>
                  <a:pt x="80338" y="1059193"/>
                </a:lnTo>
                <a:lnTo>
                  <a:pt x="78970" y="1065397"/>
                </a:lnTo>
                <a:cubicBezTo>
                  <a:pt x="77441" y="1067944"/>
                  <a:pt x="75743" y="1070323"/>
                  <a:pt x="75743" y="1074399"/>
                </a:cubicBezTo>
                <a:cubicBezTo>
                  <a:pt x="64873" y="1079834"/>
                  <a:pt x="67590" y="1063529"/>
                  <a:pt x="56720" y="1063528"/>
                </a:cubicBezTo>
                <a:cubicBezTo>
                  <a:pt x="59438" y="1071681"/>
                  <a:pt x="62155" y="1068964"/>
                  <a:pt x="67590" y="1074399"/>
                </a:cubicBezTo>
                <a:cubicBezTo>
                  <a:pt x="64873" y="1077116"/>
                  <a:pt x="66232" y="1078475"/>
                  <a:pt x="62155" y="1082552"/>
                </a:cubicBezTo>
                <a:cubicBezTo>
                  <a:pt x="73025" y="1098857"/>
                  <a:pt x="87972" y="1105651"/>
                  <a:pt x="101559" y="1111086"/>
                </a:cubicBezTo>
                <a:cubicBezTo>
                  <a:pt x="94765" y="1128751"/>
                  <a:pt x="85254" y="1146415"/>
                  <a:pt x="77100" y="1165439"/>
                </a:cubicBezTo>
                <a:cubicBezTo>
                  <a:pt x="73024" y="1161362"/>
                  <a:pt x="68948" y="1157286"/>
                  <a:pt x="66230" y="1154568"/>
                </a:cubicBezTo>
                <a:cubicBezTo>
                  <a:pt x="66230" y="1154568"/>
                  <a:pt x="66230" y="1154568"/>
                  <a:pt x="64872" y="1153210"/>
                </a:cubicBezTo>
                <a:cubicBezTo>
                  <a:pt x="59437" y="1136904"/>
                  <a:pt x="54001" y="1120599"/>
                  <a:pt x="48567" y="1104293"/>
                </a:cubicBezTo>
                <a:cubicBezTo>
                  <a:pt x="41772" y="1092064"/>
                  <a:pt x="37696" y="1077117"/>
                  <a:pt x="33619" y="1064888"/>
                </a:cubicBezTo>
                <a:cubicBezTo>
                  <a:pt x="34979" y="1055375"/>
                  <a:pt x="32261" y="1049940"/>
                  <a:pt x="28185" y="1043147"/>
                </a:cubicBezTo>
                <a:cubicBezTo>
                  <a:pt x="28185" y="1043147"/>
                  <a:pt x="26826" y="1041788"/>
                  <a:pt x="28185" y="1040429"/>
                </a:cubicBezTo>
                <a:cubicBezTo>
                  <a:pt x="29543" y="1039070"/>
                  <a:pt x="29543" y="1039070"/>
                  <a:pt x="32262" y="1036352"/>
                </a:cubicBezTo>
                <a:cubicBezTo>
                  <a:pt x="32262" y="1030917"/>
                  <a:pt x="29543" y="1030917"/>
                  <a:pt x="29544" y="1028200"/>
                </a:cubicBezTo>
                <a:cubicBezTo>
                  <a:pt x="30902" y="1024123"/>
                  <a:pt x="34979" y="1028200"/>
                  <a:pt x="37696" y="1025482"/>
                </a:cubicBezTo>
                <a:cubicBezTo>
                  <a:pt x="34299" y="1024804"/>
                  <a:pt x="33960" y="1023105"/>
                  <a:pt x="34639" y="1021067"/>
                </a:cubicBezTo>
                <a:close/>
                <a:moveTo>
                  <a:pt x="56889" y="992021"/>
                </a:moveTo>
                <a:cubicBezTo>
                  <a:pt x="54001" y="991512"/>
                  <a:pt x="50605" y="992191"/>
                  <a:pt x="48566" y="992871"/>
                </a:cubicBezTo>
                <a:cubicBezTo>
                  <a:pt x="52642" y="999665"/>
                  <a:pt x="58078" y="999665"/>
                  <a:pt x="62154" y="998306"/>
                </a:cubicBezTo>
                <a:cubicBezTo>
                  <a:pt x="62155" y="994230"/>
                  <a:pt x="59777" y="992531"/>
                  <a:pt x="56889" y="992021"/>
                </a:cubicBezTo>
                <a:close/>
                <a:moveTo>
                  <a:pt x="1191314" y="967054"/>
                </a:moveTo>
                <a:cubicBezTo>
                  <a:pt x="1225284" y="984718"/>
                  <a:pt x="1260613" y="1006459"/>
                  <a:pt x="1293224" y="1033635"/>
                </a:cubicBezTo>
                <a:cubicBezTo>
                  <a:pt x="1280994" y="1026841"/>
                  <a:pt x="1268766" y="1020047"/>
                  <a:pt x="1256536" y="1013252"/>
                </a:cubicBezTo>
                <a:cubicBezTo>
                  <a:pt x="1234796" y="999665"/>
                  <a:pt x="1213054" y="983359"/>
                  <a:pt x="1191314" y="967054"/>
                </a:cubicBezTo>
                <a:close/>
                <a:moveTo>
                  <a:pt x="15276" y="942595"/>
                </a:moveTo>
                <a:cubicBezTo>
                  <a:pt x="13237" y="942595"/>
                  <a:pt x="11879" y="943954"/>
                  <a:pt x="13238" y="946672"/>
                </a:cubicBezTo>
                <a:cubicBezTo>
                  <a:pt x="14597" y="942595"/>
                  <a:pt x="18673" y="954825"/>
                  <a:pt x="21391" y="946672"/>
                </a:cubicBezTo>
                <a:cubicBezTo>
                  <a:pt x="20032" y="943954"/>
                  <a:pt x="17315" y="942595"/>
                  <a:pt x="15276" y="942595"/>
                </a:cubicBezTo>
                <a:close/>
                <a:moveTo>
                  <a:pt x="915478" y="941237"/>
                </a:moveTo>
                <a:cubicBezTo>
                  <a:pt x="916837" y="942596"/>
                  <a:pt x="919555" y="945313"/>
                  <a:pt x="920914" y="946673"/>
                </a:cubicBezTo>
                <a:cubicBezTo>
                  <a:pt x="965753" y="983359"/>
                  <a:pt x="1011953" y="996947"/>
                  <a:pt x="1056793" y="1033635"/>
                </a:cubicBezTo>
                <a:cubicBezTo>
                  <a:pt x="1079893" y="1051299"/>
                  <a:pt x="1101633" y="1073040"/>
                  <a:pt x="1120657" y="1100216"/>
                </a:cubicBezTo>
                <a:cubicBezTo>
                  <a:pt x="1141039" y="1126033"/>
                  <a:pt x="1158702" y="1154568"/>
                  <a:pt x="1180444" y="1179026"/>
                </a:cubicBezTo>
                <a:cubicBezTo>
                  <a:pt x="1195391" y="1196691"/>
                  <a:pt x="1211697" y="1210278"/>
                  <a:pt x="1228001" y="1223866"/>
                </a:cubicBezTo>
                <a:cubicBezTo>
                  <a:pt x="1226643" y="1222508"/>
                  <a:pt x="1225284" y="1223866"/>
                  <a:pt x="1223925" y="1222507"/>
                </a:cubicBezTo>
                <a:cubicBezTo>
                  <a:pt x="1199466" y="1203485"/>
                  <a:pt x="1175008" y="1184461"/>
                  <a:pt x="1150550" y="1170873"/>
                </a:cubicBezTo>
                <a:cubicBezTo>
                  <a:pt x="1111145" y="1145056"/>
                  <a:pt x="1070381" y="1126032"/>
                  <a:pt x="1030976" y="1108369"/>
                </a:cubicBezTo>
                <a:cubicBezTo>
                  <a:pt x="984778" y="1064887"/>
                  <a:pt x="941295" y="1015970"/>
                  <a:pt x="899173" y="962977"/>
                </a:cubicBezTo>
                <a:cubicBezTo>
                  <a:pt x="895097" y="956184"/>
                  <a:pt x="891020" y="949389"/>
                  <a:pt x="886944" y="942595"/>
                </a:cubicBezTo>
                <a:cubicBezTo>
                  <a:pt x="896455" y="943954"/>
                  <a:pt x="905967" y="942595"/>
                  <a:pt x="915478" y="941237"/>
                </a:cubicBezTo>
                <a:close/>
                <a:moveTo>
                  <a:pt x="835309" y="934443"/>
                </a:moveTo>
                <a:cubicBezTo>
                  <a:pt x="847539" y="938520"/>
                  <a:pt x="859768" y="939878"/>
                  <a:pt x="871997" y="941237"/>
                </a:cubicBezTo>
                <a:cubicBezTo>
                  <a:pt x="886944" y="958901"/>
                  <a:pt x="901890" y="979284"/>
                  <a:pt x="916837" y="996947"/>
                </a:cubicBezTo>
                <a:cubicBezTo>
                  <a:pt x="942654" y="1033635"/>
                  <a:pt x="972548" y="1068964"/>
                  <a:pt x="1003800" y="1097498"/>
                </a:cubicBezTo>
                <a:cubicBezTo>
                  <a:pt x="995647" y="1094781"/>
                  <a:pt x="988853" y="1090704"/>
                  <a:pt x="980701" y="1087986"/>
                </a:cubicBezTo>
                <a:cubicBezTo>
                  <a:pt x="942654" y="1071681"/>
                  <a:pt x="904608" y="1052658"/>
                  <a:pt x="867920" y="1024123"/>
                </a:cubicBezTo>
                <a:cubicBezTo>
                  <a:pt x="855692" y="995589"/>
                  <a:pt x="844821" y="965695"/>
                  <a:pt x="835309" y="934443"/>
                </a:cubicBezTo>
                <a:close/>
                <a:moveTo>
                  <a:pt x="806775" y="927648"/>
                </a:moveTo>
                <a:cubicBezTo>
                  <a:pt x="812211" y="933084"/>
                  <a:pt x="804057" y="930366"/>
                  <a:pt x="802698" y="931724"/>
                </a:cubicBezTo>
                <a:cubicBezTo>
                  <a:pt x="806774" y="933083"/>
                  <a:pt x="809493" y="938519"/>
                  <a:pt x="813569" y="937160"/>
                </a:cubicBezTo>
                <a:cubicBezTo>
                  <a:pt x="813569" y="934442"/>
                  <a:pt x="813568" y="926289"/>
                  <a:pt x="806775" y="927648"/>
                </a:cubicBezTo>
                <a:close/>
                <a:moveTo>
                  <a:pt x="1037770" y="924932"/>
                </a:moveTo>
                <a:cubicBezTo>
                  <a:pt x="1074458" y="926289"/>
                  <a:pt x="1111145" y="933084"/>
                  <a:pt x="1150550" y="948031"/>
                </a:cubicBezTo>
                <a:cubicBezTo>
                  <a:pt x="1160062" y="954825"/>
                  <a:pt x="1170932" y="962978"/>
                  <a:pt x="1180444" y="969771"/>
                </a:cubicBezTo>
                <a:cubicBezTo>
                  <a:pt x="1206261" y="987436"/>
                  <a:pt x="1230719" y="1006459"/>
                  <a:pt x="1256536" y="1021405"/>
                </a:cubicBezTo>
                <a:cubicBezTo>
                  <a:pt x="1275560" y="1032276"/>
                  <a:pt x="1295941" y="1041788"/>
                  <a:pt x="1313605" y="1051299"/>
                </a:cubicBezTo>
                <a:lnTo>
                  <a:pt x="1347333" y="1080811"/>
                </a:lnTo>
                <a:lnTo>
                  <a:pt x="1301037" y="1069304"/>
                </a:lnTo>
                <a:cubicBezTo>
                  <a:pt x="1280995" y="1063529"/>
                  <a:pt x="1260613" y="1056734"/>
                  <a:pt x="1240231" y="1048581"/>
                </a:cubicBezTo>
                <a:cubicBezTo>
                  <a:pt x="1202864" y="1034314"/>
                  <a:pt x="1165497" y="1015971"/>
                  <a:pt x="1128130" y="994230"/>
                </a:cubicBezTo>
                <a:lnTo>
                  <a:pt x="1025813" y="926018"/>
                </a:lnTo>
                <a:close/>
                <a:moveTo>
                  <a:pt x="1293223" y="922213"/>
                </a:moveTo>
                <a:cubicBezTo>
                  <a:pt x="1291864" y="923572"/>
                  <a:pt x="1289147" y="926289"/>
                  <a:pt x="1287788" y="927649"/>
                </a:cubicBezTo>
                <a:cubicBezTo>
                  <a:pt x="1290506" y="933083"/>
                  <a:pt x="1294582" y="934443"/>
                  <a:pt x="1297300" y="929008"/>
                </a:cubicBezTo>
                <a:cubicBezTo>
                  <a:pt x="1295941" y="927649"/>
                  <a:pt x="1295941" y="924931"/>
                  <a:pt x="1293223" y="922213"/>
                </a:cubicBezTo>
                <a:close/>
                <a:moveTo>
                  <a:pt x="1286090" y="917118"/>
                </a:moveTo>
                <a:cubicBezTo>
                  <a:pt x="1283713" y="917457"/>
                  <a:pt x="1280994" y="919495"/>
                  <a:pt x="1278277" y="923571"/>
                </a:cubicBezTo>
                <a:cubicBezTo>
                  <a:pt x="1282353" y="927648"/>
                  <a:pt x="1287789" y="927649"/>
                  <a:pt x="1291865" y="920855"/>
                </a:cubicBezTo>
                <a:cubicBezTo>
                  <a:pt x="1290506" y="918137"/>
                  <a:pt x="1288468" y="916778"/>
                  <a:pt x="1286090" y="917118"/>
                </a:cubicBezTo>
                <a:close/>
                <a:moveTo>
                  <a:pt x="780957" y="912700"/>
                </a:moveTo>
                <a:cubicBezTo>
                  <a:pt x="787752" y="914060"/>
                  <a:pt x="786393" y="926289"/>
                  <a:pt x="790470" y="919495"/>
                </a:cubicBezTo>
                <a:cubicBezTo>
                  <a:pt x="787752" y="914060"/>
                  <a:pt x="786393" y="912701"/>
                  <a:pt x="780957" y="912700"/>
                </a:cubicBezTo>
                <a:close/>
                <a:moveTo>
                  <a:pt x="1306810" y="911344"/>
                </a:moveTo>
                <a:cubicBezTo>
                  <a:pt x="1297299" y="920855"/>
                  <a:pt x="1308170" y="923573"/>
                  <a:pt x="1308170" y="931726"/>
                </a:cubicBezTo>
                <a:cubicBezTo>
                  <a:pt x="1320399" y="927650"/>
                  <a:pt x="1325835" y="924931"/>
                  <a:pt x="1331270" y="922214"/>
                </a:cubicBezTo>
                <a:cubicBezTo>
                  <a:pt x="1329911" y="926291"/>
                  <a:pt x="1333987" y="935803"/>
                  <a:pt x="1338064" y="929008"/>
                </a:cubicBezTo>
                <a:cubicBezTo>
                  <a:pt x="1331270" y="924932"/>
                  <a:pt x="1336705" y="919497"/>
                  <a:pt x="1329911" y="915420"/>
                </a:cubicBezTo>
                <a:cubicBezTo>
                  <a:pt x="1325835" y="922214"/>
                  <a:pt x="1321759" y="912702"/>
                  <a:pt x="1317682" y="914061"/>
                </a:cubicBezTo>
                <a:cubicBezTo>
                  <a:pt x="1319041" y="915421"/>
                  <a:pt x="1319041" y="918137"/>
                  <a:pt x="1316322" y="920856"/>
                </a:cubicBezTo>
                <a:cubicBezTo>
                  <a:pt x="1313605" y="918139"/>
                  <a:pt x="1319041" y="915421"/>
                  <a:pt x="1313605" y="912703"/>
                </a:cubicBezTo>
                <a:cubicBezTo>
                  <a:pt x="1310887" y="915421"/>
                  <a:pt x="1309528" y="914061"/>
                  <a:pt x="1306810" y="911344"/>
                </a:cubicBezTo>
                <a:close/>
                <a:moveTo>
                  <a:pt x="59437" y="908626"/>
                </a:moveTo>
                <a:cubicBezTo>
                  <a:pt x="64873" y="916778"/>
                  <a:pt x="70307" y="924931"/>
                  <a:pt x="74384" y="934442"/>
                </a:cubicBezTo>
                <a:cubicBezTo>
                  <a:pt x="79819" y="931725"/>
                  <a:pt x="82537" y="929008"/>
                  <a:pt x="85254" y="926290"/>
                </a:cubicBezTo>
                <a:cubicBezTo>
                  <a:pt x="87972" y="931725"/>
                  <a:pt x="90690" y="937160"/>
                  <a:pt x="93407" y="942596"/>
                </a:cubicBezTo>
                <a:cubicBezTo>
                  <a:pt x="94766" y="952107"/>
                  <a:pt x="97484" y="960260"/>
                  <a:pt x="98842" y="969771"/>
                </a:cubicBezTo>
                <a:cubicBezTo>
                  <a:pt x="100202" y="973848"/>
                  <a:pt x="100201" y="979284"/>
                  <a:pt x="102919" y="984718"/>
                </a:cubicBezTo>
                <a:cubicBezTo>
                  <a:pt x="93407" y="967053"/>
                  <a:pt x="81178" y="949389"/>
                  <a:pt x="71666" y="931725"/>
                </a:cubicBezTo>
                <a:cubicBezTo>
                  <a:pt x="67591" y="924931"/>
                  <a:pt x="63514" y="915420"/>
                  <a:pt x="59437" y="908626"/>
                </a:cubicBezTo>
                <a:close/>
                <a:moveTo>
                  <a:pt x="1295941" y="908625"/>
                </a:moveTo>
                <a:cubicBezTo>
                  <a:pt x="1293224" y="911343"/>
                  <a:pt x="1291866" y="909984"/>
                  <a:pt x="1289147" y="912702"/>
                </a:cubicBezTo>
                <a:cubicBezTo>
                  <a:pt x="1293224" y="914061"/>
                  <a:pt x="1295941" y="916778"/>
                  <a:pt x="1298659" y="916778"/>
                </a:cubicBezTo>
                <a:cubicBezTo>
                  <a:pt x="1297300" y="912702"/>
                  <a:pt x="1297300" y="909984"/>
                  <a:pt x="1295941" y="908625"/>
                </a:cubicBezTo>
                <a:close/>
                <a:moveTo>
                  <a:pt x="1319041" y="899115"/>
                </a:moveTo>
                <a:cubicBezTo>
                  <a:pt x="1310888" y="904549"/>
                  <a:pt x="1323117" y="919496"/>
                  <a:pt x="1328552" y="911344"/>
                </a:cubicBezTo>
                <a:cubicBezTo>
                  <a:pt x="1324476" y="907268"/>
                  <a:pt x="1323117" y="903190"/>
                  <a:pt x="1319041" y="899115"/>
                </a:cubicBezTo>
                <a:close/>
                <a:moveTo>
                  <a:pt x="30902" y="885526"/>
                </a:moveTo>
                <a:cubicBezTo>
                  <a:pt x="32262" y="886885"/>
                  <a:pt x="32262" y="886885"/>
                  <a:pt x="33620" y="888244"/>
                </a:cubicBezTo>
                <a:cubicBezTo>
                  <a:pt x="40414" y="905908"/>
                  <a:pt x="49926" y="923572"/>
                  <a:pt x="58079" y="939878"/>
                </a:cubicBezTo>
                <a:cubicBezTo>
                  <a:pt x="73025" y="965695"/>
                  <a:pt x="86613" y="990153"/>
                  <a:pt x="101560" y="1013253"/>
                </a:cubicBezTo>
                <a:cubicBezTo>
                  <a:pt x="102918" y="1017329"/>
                  <a:pt x="102919" y="1020047"/>
                  <a:pt x="105636" y="1022764"/>
                </a:cubicBezTo>
                <a:cubicBezTo>
                  <a:pt x="105636" y="1025482"/>
                  <a:pt x="106995" y="1029559"/>
                  <a:pt x="106995" y="1032276"/>
                </a:cubicBezTo>
                <a:cubicBezTo>
                  <a:pt x="101560" y="1029559"/>
                  <a:pt x="94766" y="1028200"/>
                  <a:pt x="96125" y="1021406"/>
                </a:cubicBezTo>
                <a:cubicBezTo>
                  <a:pt x="94766" y="1022765"/>
                  <a:pt x="94766" y="1022765"/>
                  <a:pt x="93407" y="1021406"/>
                </a:cubicBezTo>
                <a:cubicBezTo>
                  <a:pt x="92048" y="1020047"/>
                  <a:pt x="92048" y="1020047"/>
                  <a:pt x="90690" y="1021405"/>
                </a:cubicBezTo>
                <a:cubicBezTo>
                  <a:pt x="92049" y="1025482"/>
                  <a:pt x="85255" y="1024123"/>
                  <a:pt x="86614" y="1030917"/>
                </a:cubicBezTo>
                <a:cubicBezTo>
                  <a:pt x="81178" y="1030917"/>
                  <a:pt x="78461" y="1022764"/>
                  <a:pt x="71666" y="1029559"/>
                </a:cubicBezTo>
                <a:cubicBezTo>
                  <a:pt x="78460" y="1041788"/>
                  <a:pt x="89331" y="1041788"/>
                  <a:pt x="101560" y="1051300"/>
                </a:cubicBezTo>
                <a:cubicBezTo>
                  <a:pt x="102919" y="1063528"/>
                  <a:pt x="102919" y="1058093"/>
                  <a:pt x="94766" y="1063528"/>
                </a:cubicBezTo>
                <a:cubicBezTo>
                  <a:pt x="92048" y="1063528"/>
                  <a:pt x="89331" y="1060811"/>
                  <a:pt x="85254" y="1056734"/>
                </a:cubicBezTo>
                <a:lnTo>
                  <a:pt x="80338" y="1059193"/>
                </a:lnTo>
                <a:lnTo>
                  <a:pt x="81179" y="1055375"/>
                </a:lnTo>
                <a:cubicBezTo>
                  <a:pt x="66232" y="1040429"/>
                  <a:pt x="51285" y="1028200"/>
                  <a:pt x="37696" y="1014611"/>
                </a:cubicBezTo>
                <a:lnTo>
                  <a:pt x="36823" y="1016456"/>
                </a:lnTo>
                <a:lnTo>
                  <a:pt x="32262" y="1011895"/>
                </a:lnTo>
                <a:cubicBezTo>
                  <a:pt x="32262" y="1011895"/>
                  <a:pt x="33621" y="1010536"/>
                  <a:pt x="33621" y="1010536"/>
                </a:cubicBezTo>
                <a:cubicBezTo>
                  <a:pt x="29543" y="1009177"/>
                  <a:pt x="29544" y="1006459"/>
                  <a:pt x="33621" y="1002383"/>
                </a:cubicBezTo>
                <a:cubicBezTo>
                  <a:pt x="30902" y="996948"/>
                  <a:pt x="28185" y="1005100"/>
                  <a:pt x="25468" y="1002383"/>
                </a:cubicBezTo>
                <a:cubicBezTo>
                  <a:pt x="26826" y="998306"/>
                  <a:pt x="24109" y="992871"/>
                  <a:pt x="20032" y="991512"/>
                </a:cubicBezTo>
                <a:cubicBezTo>
                  <a:pt x="24109" y="990154"/>
                  <a:pt x="24109" y="987436"/>
                  <a:pt x="28185" y="986078"/>
                </a:cubicBezTo>
                <a:cubicBezTo>
                  <a:pt x="25468" y="980642"/>
                  <a:pt x="22749" y="988795"/>
                  <a:pt x="20032" y="988794"/>
                </a:cubicBezTo>
                <a:cubicBezTo>
                  <a:pt x="20032" y="983359"/>
                  <a:pt x="10521" y="987436"/>
                  <a:pt x="15956" y="979283"/>
                </a:cubicBezTo>
                <a:cubicBezTo>
                  <a:pt x="13238" y="973847"/>
                  <a:pt x="10521" y="982001"/>
                  <a:pt x="6444" y="977925"/>
                </a:cubicBezTo>
                <a:cubicBezTo>
                  <a:pt x="6444" y="975206"/>
                  <a:pt x="6444" y="972490"/>
                  <a:pt x="5085" y="971131"/>
                </a:cubicBezTo>
                <a:cubicBezTo>
                  <a:pt x="10521" y="954824"/>
                  <a:pt x="6444" y="939878"/>
                  <a:pt x="6444" y="926290"/>
                </a:cubicBezTo>
                <a:cubicBezTo>
                  <a:pt x="6444" y="926290"/>
                  <a:pt x="9162" y="926289"/>
                  <a:pt x="10520" y="924931"/>
                </a:cubicBezTo>
                <a:cubicBezTo>
                  <a:pt x="9162" y="920855"/>
                  <a:pt x="7803" y="916779"/>
                  <a:pt x="5085" y="916778"/>
                </a:cubicBezTo>
                <a:cubicBezTo>
                  <a:pt x="5085" y="916778"/>
                  <a:pt x="5085" y="914061"/>
                  <a:pt x="5085" y="914061"/>
                </a:cubicBezTo>
                <a:cubicBezTo>
                  <a:pt x="5085" y="911343"/>
                  <a:pt x="5086" y="908626"/>
                  <a:pt x="3727" y="907267"/>
                </a:cubicBezTo>
                <a:cubicBezTo>
                  <a:pt x="3727" y="907267"/>
                  <a:pt x="3727" y="907267"/>
                  <a:pt x="6444" y="907268"/>
                </a:cubicBezTo>
                <a:cubicBezTo>
                  <a:pt x="6444" y="907268"/>
                  <a:pt x="5085" y="905909"/>
                  <a:pt x="5085" y="905909"/>
                </a:cubicBezTo>
                <a:cubicBezTo>
                  <a:pt x="5085" y="903190"/>
                  <a:pt x="5085" y="903190"/>
                  <a:pt x="5086" y="900473"/>
                </a:cubicBezTo>
                <a:cubicBezTo>
                  <a:pt x="6444" y="899115"/>
                  <a:pt x="7803" y="897756"/>
                  <a:pt x="10521" y="897755"/>
                </a:cubicBezTo>
                <a:cubicBezTo>
                  <a:pt x="14597" y="899115"/>
                  <a:pt x="15956" y="903190"/>
                  <a:pt x="18674" y="900473"/>
                </a:cubicBezTo>
                <a:cubicBezTo>
                  <a:pt x="17315" y="899114"/>
                  <a:pt x="14597" y="896397"/>
                  <a:pt x="11879" y="896397"/>
                </a:cubicBezTo>
                <a:cubicBezTo>
                  <a:pt x="18674" y="892320"/>
                  <a:pt x="25468" y="888244"/>
                  <a:pt x="30902" y="885526"/>
                </a:cubicBezTo>
                <a:close/>
                <a:moveTo>
                  <a:pt x="775522" y="885526"/>
                </a:moveTo>
                <a:cubicBezTo>
                  <a:pt x="778240" y="890962"/>
                  <a:pt x="780957" y="896397"/>
                  <a:pt x="786393" y="890962"/>
                </a:cubicBezTo>
                <a:cubicBezTo>
                  <a:pt x="779599" y="889603"/>
                  <a:pt x="780957" y="882809"/>
                  <a:pt x="775522" y="885526"/>
                </a:cubicBezTo>
                <a:close/>
                <a:moveTo>
                  <a:pt x="771446" y="884168"/>
                </a:moveTo>
                <a:cubicBezTo>
                  <a:pt x="774164" y="886885"/>
                  <a:pt x="768728" y="889603"/>
                  <a:pt x="772805" y="890961"/>
                </a:cubicBezTo>
                <a:cubicBezTo>
                  <a:pt x="776881" y="889603"/>
                  <a:pt x="772805" y="882809"/>
                  <a:pt x="771446" y="884168"/>
                </a:cubicBezTo>
                <a:close/>
                <a:moveTo>
                  <a:pt x="806775" y="884167"/>
                </a:moveTo>
                <a:cubicBezTo>
                  <a:pt x="802699" y="888244"/>
                  <a:pt x="805416" y="890961"/>
                  <a:pt x="805416" y="893679"/>
                </a:cubicBezTo>
                <a:cubicBezTo>
                  <a:pt x="809493" y="889603"/>
                  <a:pt x="809493" y="886885"/>
                  <a:pt x="806775" y="884167"/>
                </a:cubicBezTo>
                <a:close/>
                <a:moveTo>
                  <a:pt x="846180" y="871938"/>
                </a:moveTo>
                <a:cubicBezTo>
                  <a:pt x="862486" y="896397"/>
                  <a:pt x="882867" y="916779"/>
                  <a:pt x="904608" y="935801"/>
                </a:cubicBezTo>
                <a:cubicBezTo>
                  <a:pt x="896455" y="935801"/>
                  <a:pt x="889661" y="937160"/>
                  <a:pt x="880151" y="935801"/>
                </a:cubicBezTo>
                <a:cubicBezTo>
                  <a:pt x="867920" y="915420"/>
                  <a:pt x="857051" y="893679"/>
                  <a:pt x="846180" y="871938"/>
                </a:cubicBezTo>
                <a:close/>
                <a:moveTo>
                  <a:pt x="734759" y="871938"/>
                </a:moveTo>
                <a:cubicBezTo>
                  <a:pt x="745629" y="882808"/>
                  <a:pt x="756499" y="890962"/>
                  <a:pt x="767370" y="899114"/>
                </a:cubicBezTo>
                <a:cubicBezTo>
                  <a:pt x="786393" y="912702"/>
                  <a:pt x="805416" y="923573"/>
                  <a:pt x="823081" y="930366"/>
                </a:cubicBezTo>
                <a:cubicBezTo>
                  <a:pt x="821721" y="931725"/>
                  <a:pt x="820363" y="930367"/>
                  <a:pt x="819004" y="931726"/>
                </a:cubicBezTo>
                <a:cubicBezTo>
                  <a:pt x="821721" y="934443"/>
                  <a:pt x="820363" y="938520"/>
                  <a:pt x="823081" y="935802"/>
                </a:cubicBezTo>
                <a:cubicBezTo>
                  <a:pt x="820363" y="933084"/>
                  <a:pt x="824440" y="934443"/>
                  <a:pt x="827157" y="934442"/>
                </a:cubicBezTo>
                <a:cubicBezTo>
                  <a:pt x="835309" y="961619"/>
                  <a:pt x="846180" y="988795"/>
                  <a:pt x="857051" y="1015970"/>
                </a:cubicBezTo>
                <a:cubicBezTo>
                  <a:pt x="843462" y="1005100"/>
                  <a:pt x="829874" y="994230"/>
                  <a:pt x="817645" y="979283"/>
                </a:cubicBezTo>
                <a:cubicBezTo>
                  <a:pt x="808134" y="969771"/>
                  <a:pt x="798622" y="960260"/>
                  <a:pt x="790470" y="949389"/>
                </a:cubicBezTo>
                <a:cubicBezTo>
                  <a:pt x="790470" y="949389"/>
                  <a:pt x="791828" y="948031"/>
                  <a:pt x="791828" y="948031"/>
                </a:cubicBezTo>
                <a:cubicBezTo>
                  <a:pt x="790470" y="946673"/>
                  <a:pt x="790470" y="946673"/>
                  <a:pt x="789110" y="945313"/>
                </a:cubicBezTo>
                <a:cubicBezTo>
                  <a:pt x="789110" y="945313"/>
                  <a:pt x="787752" y="946672"/>
                  <a:pt x="787752" y="946672"/>
                </a:cubicBezTo>
                <a:cubicBezTo>
                  <a:pt x="768729" y="922214"/>
                  <a:pt x="751064" y="899114"/>
                  <a:pt x="734759" y="871938"/>
                </a:cubicBezTo>
                <a:close/>
                <a:moveTo>
                  <a:pt x="1382903" y="870579"/>
                </a:moveTo>
                <a:cubicBezTo>
                  <a:pt x="1386980" y="874656"/>
                  <a:pt x="1385621" y="876014"/>
                  <a:pt x="1381545" y="880091"/>
                </a:cubicBezTo>
                <a:cubicBezTo>
                  <a:pt x="1388340" y="884167"/>
                  <a:pt x="1385621" y="873297"/>
                  <a:pt x="1389699" y="885526"/>
                </a:cubicBezTo>
                <a:cubicBezTo>
                  <a:pt x="1392416" y="882809"/>
                  <a:pt x="1388339" y="870579"/>
                  <a:pt x="1382903" y="870579"/>
                </a:cubicBezTo>
                <a:close/>
                <a:moveTo>
                  <a:pt x="813569" y="866503"/>
                </a:moveTo>
                <a:cubicBezTo>
                  <a:pt x="821722" y="877373"/>
                  <a:pt x="828516" y="886885"/>
                  <a:pt x="835309" y="896397"/>
                </a:cubicBezTo>
                <a:cubicBezTo>
                  <a:pt x="844821" y="908625"/>
                  <a:pt x="854333" y="920855"/>
                  <a:pt x="865203" y="934443"/>
                </a:cubicBezTo>
                <a:cubicBezTo>
                  <a:pt x="855691" y="933084"/>
                  <a:pt x="844821" y="930366"/>
                  <a:pt x="832593" y="926290"/>
                </a:cubicBezTo>
                <a:cubicBezTo>
                  <a:pt x="832593" y="926290"/>
                  <a:pt x="831234" y="924931"/>
                  <a:pt x="831234" y="924931"/>
                </a:cubicBezTo>
                <a:cubicBezTo>
                  <a:pt x="825798" y="905908"/>
                  <a:pt x="819004" y="885526"/>
                  <a:pt x="813569" y="866503"/>
                </a:cubicBezTo>
                <a:close/>
                <a:moveTo>
                  <a:pt x="677690" y="866503"/>
                </a:moveTo>
                <a:cubicBezTo>
                  <a:pt x="698071" y="884168"/>
                  <a:pt x="715735" y="899114"/>
                  <a:pt x="734759" y="918137"/>
                </a:cubicBezTo>
                <a:cubicBezTo>
                  <a:pt x="775523" y="958901"/>
                  <a:pt x="806775" y="1011894"/>
                  <a:pt x="831233" y="1066246"/>
                </a:cubicBezTo>
                <a:lnTo>
                  <a:pt x="851718" y="1114897"/>
                </a:lnTo>
                <a:lnTo>
                  <a:pt x="821722" y="1089345"/>
                </a:lnTo>
                <a:cubicBezTo>
                  <a:pt x="782317" y="1049940"/>
                  <a:pt x="745630" y="1005100"/>
                  <a:pt x="718453" y="953466"/>
                </a:cubicBezTo>
                <a:cubicBezTo>
                  <a:pt x="703506" y="924931"/>
                  <a:pt x="689918" y="895038"/>
                  <a:pt x="677690" y="866503"/>
                </a:cubicBezTo>
                <a:close/>
                <a:moveTo>
                  <a:pt x="329603" y="842321"/>
                </a:moveTo>
                <a:cubicBezTo>
                  <a:pt x="332216" y="847480"/>
                  <a:pt x="328140" y="868882"/>
                  <a:pt x="327120" y="847480"/>
                </a:cubicBezTo>
                <a:cubicBezTo>
                  <a:pt x="327120" y="847480"/>
                  <a:pt x="323044" y="846120"/>
                  <a:pt x="324402" y="844762"/>
                </a:cubicBezTo>
                <a:cubicBezTo>
                  <a:pt x="327119" y="840686"/>
                  <a:pt x="328733" y="840601"/>
                  <a:pt x="329603" y="842321"/>
                </a:cubicBezTo>
                <a:close/>
                <a:moveTo>
                  <a:pt x="1482096" y="812151"/>
                </a:moveTo>
                <a:cubicBezTo>
                  <a:pt x="1483455" y="813510"/>
                  <a:pt x="1484814" y="817587"/>
                  <a:pt x="1487531" y="814869"/>
                </a:cubicBezTo>
                <a:cubicBezTo>
                  <a:pt x="1486172" y="813510"/>
                  <a:pt x="1486172" y="813510"/>
                  <a:pt x="1487531" y="812151"/>
                </a:cubicBezTo>
                <a:cubicBezTo>
                  <a:pt x="1486173" y="810793"/>
                  <a:pt x="1484814" y="809434"/>
                  <a:pt x="1482096" y="812151"/>
                </a:cubicBezTo>
                <a:close/>
                <a:moveTo>
                  <a:pt x="789110" y="782258"/>
                </a:moveTo>
                <a:cubicBezTo>
                  <a:pt x="790469" y="786334"/>
                  <a:pt x="793187" y="789052"/>
                  <a:pt x="794546" y="793128"/>
                </a:cubicBezTo>
                <a:cubicBezTo>
                  <a:pt x="805416" y="812151"/>
                  <a:pt x="817645" y="832533"/>
                  <a:pt x="829874" y="850197"/>
                </a:cubicBezTo>
                <a:cubicBezTo>
                  <a:pt x="832592" y="855633"/>
                  <a:pt x="833950" y="859709"/>
                  <a:pt x="836668" y="865144"/>
                </a:cubicBezTo>
                <a:cubicBezTo>
                  <a:pt x="848898" y="888244"/>
                  <a:pt x="861127" y="911343"/>
                  <a:pt x="874715" y="933084"/>
                </a:cubicBezTo>
                <a:cubicBezTo>
                  <a:pt x="862486" y="918137"/>
                  <a:pt x="852974" y="903190"/>
                  <a:pt x="840745" y="888244"/>
                </a:cubicBezTo>
                <a:cubicBezTo>
                  <a:pt x="829874" y="871938"/>
                  <a:pt x="817645" y="856992"/>
                  <a:pt x="805416" y="839327"/>
                </a:cubicBezTo>
                <a:cubicBezTo>
                  <a:pt x="801340" y="821662"/>
                  <a:pt x="795904" y="802639"/>
                  <a:pt x="789110" y="782258"/>
                </a:cubicBezTo>
                <a:close/>
                <a:moveTo>
                  <a:pt x="880150" y="772746"/>
                </a:moveTo>
                <a:cubicBezTo>
                  <a:pt x="878791" y="774105"/>
                  <a:pt x="878791" y="774105"/>
                  <a:pt x="877432" y="775464"/>
                </a:cubicBezTo>
                <a:cubicBezTo>
                  <a:pt x="878791" y="776823"/>
                  <a:pt x="877432" y="778182"/>
                  <a:pt x="880150" y="780899"/>
                </a:cubicBezTo>
                <a:cubicBezTo>
                  <a:pt x="881508" y="779541"/>
                  <a:pt x="881508" y="779541"/>
                  <a:pt x="882867" y="778182"/>
                </a:cubicBezTo>
                <a:cubicBezTo>
                  <a:pt x="881508" y="776823"/>
                  <a:pt x="882867" y="775464"/>
                  <a:pt x="880150" y="772746"/>
                </a:cubicBezTo>
                <a:close/>
                <a:moveTo>
                  <a:pt x="646437" y="772746"/>
                </a:moveTo>
                <a:cubicBezTo>
                  <a:pt x="661384" y="790410"/>
                  <a:pt x="677690" y="809434"/>
                  <a:pt x="693995" y="828457"/>
                </a:cubicBezTo>
                <a:cubicBezTo>
                  <a:pt x="729323" y="885526"/>
                  <a:pt x="766011" y="943954"/>
                  <a:pt x="814928" y="990153"/>
                </a:cubicBezTo>
                <a:cubicBezTo>
                  <a:pt x="829874" y="1007818"/>
                  <a:pt x="847539" y="1022764"/>
                  <a:pt x="865203" y="1034994"/>
                </a:cubicBezTo>
                <a:cubicBezTo>
                  <a:pt x="871997" y="1049940"/>
                  <a:pt x="878791" y="1064887"/>
                  <a:pt x="886944" y="1078475"/>
                </a:cubicBezTo>
                <a:cubicBezTo>
                  <a:pt x="904608" y="1112445"/>
                  <a:pt x="924990" y="1146415"/>
                  <a:pt x="948089" y="1177667"/>
                </a:cubicBezTo>
                <a:cubicBezTo>
                  <a:pt x="946731" y="1176309"/>
                  <a:pt x="946731" y="1176309"/>
                  <a:pt x="944014" y="1176308"/>
                </a:cubicBezTo>
                <a:lnTo>
                  <a:pt x="879124" y="1135452"/>
                </a:lnTo>
                <a:lnTo>
                  <a:pt x="867921" y="1127391"/>
                </a:lnTo>
                <a:cubicBezTo>
                  <a:pt x="858409" y="1107010"/>
                  <a:pt x="847539" y="1085270"/>
                  <a:pt x="838027" y="1064887"/>
                </a:cubicBezTo>
                <a:cubicBezTo>
                  <a:pt x="825798" y="1036352"/>
                  <a:pt x="812210" y="1009177"/>
                  <a:pt x="795904" y="982001"/>
                </a:cubicBezTo>
                <a:cubicBezTo>
                  <a:pt x="779599" y="954825"/>
                  <a:pt x="759217" y="929008"/>
                  <a:pt x="737476" y="907267"/>
                </a:cubicBezTo>
                <a:cubicBezTo>
                  <a:pt x="717094" y="884167"/>
                  <a:pt x="693995" y="866503"/>
                  <a:pt x="674972" y="847480"/>
                </a:cubicBezTo>
                <a:cubicBezTo>
                  <a:pt x="672255" y="844762"/>
                  <a:pt x="670896" y="843403"/>
                  <a:pt x="668178" y="840686"/>
                </a:cubicBezTo>
                <a:cubicBezTo>
                  <a:pt x="660025" y="818945"/>
                  <a:pt x="653231" y="795846"/>
                  <a:pt x="646437" y="772746"/>
                </a:cubicBezTo>
                <a:close/>
                <a:moveTo>
                  <a:pt x="874205" y="768499"/>
                </a:moveTo>
                <a:cubicBezTo>
                  <a:pt x="872337" y="768329"/>
                  <a:pt x="869959" y="769348"/>
                  <a:pt x="867920" y="771386"/>
                </a:cubicBezTo>
                <a:cubicBezTo>
                  <a:pt x="871997" y="775463"/>
                  <a:pt x="874715" y="778181"/>
                  <a:pt x="877432" y="772746"/>
                </a:cubicBezTo>
                <a:cubicBezTo>
                  <a:pt x="877432" y="770027"/>
                  <a:pt x="876074" y="768669"/>
                  <a:pt x="874205" y="768499"/>
                </a:cubicBezTo>
                <a:close/>
                <a:moveTo>
                  <a:pt x="1404646" y="767311"/>
                </a:moveTo>
                <a:cubicBezTo>
                  <a:pt x="1403286" y="768670"/>
                  <a:pt x="1403286" y="768670"/>
                  <a:pt x="1401927" y="770029"/>
                </a:cubicBezTo>
                <a:cubicBezTo>
                  <a:pt x="1400569" y="771387"/>
                  <a:pt x="1400569" y="771387"/>
                  <a:pt x="1401928" y="772746"/>
                </a:cubicBezTo>
                <a:cubicBezTo>
                  <a:pt x="1403286" y="771388"/>
                  <a:pt x="1404645" y="772746"/>
                  <a:pt x="1407363" y="772746"/>
                </a:cubicBezTo>
                <a:cubicBezTo>
                  <a:pt x="1406004" y="771387"/>
                  <a:pt x="1407363" y="770028"/>
                  <a:pt x="1404646" y="767311"/>
                </a:cubicBezTo>
                <a:close/>
                <a:moveTo>
                  <a:pt x="889660" y="760516"/>
                </a:moveTo>
                <a:cubicBezTo>
                  <a:pt x="888301" y="761875"/>
                  <a:pt x="878790" y="763233"/>
                  <a:pt x="881507" y="768669"/>
                </a:cubicBezTo>
                <a:cubicBezTo>
                  <a:pt x="886942" y="760516"/>
                  <a:pt x="889660" y="771387"/>
                  <a:pt x="892378" y="774105"/>
                </a:cubicBezTo>
                <a:cubicBezTo>
                  <a:pt x="897813" y="768669"/>
                  <a:pt x="891019" y="764593"/>
                  <a:pt x="889660" y="760516"/>
                </a:cubicBezTo>
                <a:close/>
                <a:moveTo>
                  <a:pt x="851614" y="749646"/>
                </a:moveTo>
                <a:cubicBezTo>
                  <a:pt x="848897" y="757799"/>
                  <a:pt x="846179" y="755081"/>
                  <a:pt x="840744" y="757799"/>
                </a:cubicBezTo>
                <a:cubicBezTo>
                  <a:pt x="848897" y="765952"/>
                  <a:pt x="833949" y="761876"/>
                  <a:pt x="844821" y="770029"/>
                </a:cubicBezTo>
                <a:cubicBezTo>
                  <a:pt x="850255" y="767311"/>
                  <a:pt x="846179" y="757799"/>
                  <a:pt x="851614" y="760517"/>
                </a:cubicBezTo>
                <a:cubicBezTo>
                  <a:pt x="848896" y="763235"/>
                  <a:pt x="848897" y="765952"/>
                  <a:pt x="851614" y="768670"/>
                </a:cubicBezTo>
                <a:cubicBezTo>
                  <a:pt x="855690" y="761876"/>
                  <a:pt x="855691" y="775464"/>
                  <a:pt x="857049" y="765952"/>
                </a:cubicBezTo>
                <a:cubicBezTo>
                  <a:pt x="858408" y="770029"/>
                  <a:pt x="866561" y="767311"/>
                  <a:pt x="863845" y="772747"/>
                </a:cubicBezTo>
                <a:cubicBezTo>
                  <a:pt x="861126" y="770028"/>
                  <a:pt x="858408" y="767311"/>
                  <a:pt x="857049" y="771388"/>
                </a:cubicBezTo>
                <a:cubicBezTo>
                  <a:pt x="861126" y="775465"/>
                  <a:pt x="862486" y="771388"/>
                  <a:pt x="862485" y="776823"/>
                </a:cubicBezTo>
                <a:cubicBezTo>
                  <a:pt x="863844" y="775464"/>
                  <a:pt x="865203" y="774105"/>
                  <a:pt x="867920" y="774106"/>
                </a:cubicBezTo>
                <a:cubicBezTo>
                  <a:pt x="867920" y="771388"/>
                  <a:pt x="866561" y="770029"/>
                  <a:pt x="866561" y="767311"/>
                </a:cubicBezTo>
                <a:cubicBezTo>
                  <a:pt x="870638" y="765953"/>
                  <a:pt x="874715" y="767311"/>
                  <a:pt x="878791" y="763235"/>
                </a:cubicBezTo>
                <a:cubicBezTo>
                  <a:pt x="869279" y="761875"/>
                  <a:pt x="874714" y="751005"/>
                  <a:pt x="867920" y="755080"/>
                </a:cubicBezTo>
                <a:cubicBezTo>
                  <a:pt x="867920" y="757799"/>
                  <a:pt x="869279" y="759158"/>
                  <a:pt x="869279" y="761875"/>
                </a:cubicBezTo>
                <a:cubicBezTo>
                  <a:pt x="865201" y="757799"/>
                  <a:pt x="869279" y="756440"/>
                  <a:pt x="863844" y="753722"/>
                </a:cubicBezTo>
                <a:cubicBezTo>
                  <a:pt x="861125" y="761876"/>
                  <a:pt x="859767" y="755082"/>
                  <a:pt x="855691" y="759158"/>
                </a:cubicBezTo>
                <a:cubicBezTo>
                  <a:pt x="854332" y="760517"/>
                  <a:pt x="857049" y="763235"/>
                  <a:pt x="855691" y="764593"/>
                </a:cubicBezTo>
                <a:cubicBezTo>
                  <a:pt x="848896" y="760517"/>
                  <a:pt x="858408" y="756441"/>
                  <a:pt x="857049" y="752364"/>
                </a:cubicBezTo>
                <a:cubicBezTo>
                  <a:pt x="852973" y="753724"/>
                  <a:pt x="855691" y="748287"/>
                  <a:pt x="851614" y="749646"/>
                </a:cubicBezTo>
                <a:close/>
                <a:moveTo>
                  <a:pt x="636925" y="741494"/>
                </a:moveTo>
                <a:cubicBezTo>
                  <a:pt x="647796" y="757799"/>
                  <a:pt x="658666" y="776823"/>
                  <a:pt x="670896" y="794487"/>
                </a:cubicBezTo>
                <a:cubicBezTo>
                  <a:pt x="661384" y="782258"/>
                  <a:pt x="650513" y="771388"/>
                  <a:pt x="642360" y="760517"/>
                </a:cubicBezTo>
                <a:cubicBezTo>
                  <a:pt x="641001" y="753723"/>
                  <a:pt x="638285" y="748288"/>
                  <a:pt x="636925" y="741494"/>
                </a:cubicBezTo>
                <a:close/>
                <a:moveTo>
                  <a:pt x="757858" y="729265"/>
                </a:moveTo>
                <a:cubicBezTo>
                  <a:pt x="763293" y="742853"/>
                  <a:pt x="768729" y="756441"/>
                  <a:pt x="774164" y="770029"/>
                </a:cubicBezTo>
                <a:cubicBezTo>
                  <a:pt x="779599" y="783617"/>
                  <a:pt x="783676" y="798563"/>
                  <a:pt x="787751" y="813510"/>
                </a:cubicBezTo>
                <a:cubicBezTo>
                  <a:pt x="774164" y="794487"/>
                  <a:pt x="761935" y="774105"/>
                  <a:pt x="748347" y="755082"/>
                </a:cubicBezTo>
                <a:cubicBezTo>
                  <a:pt x="751065" y="752365"/>
                  <a:pt x="753782" y="746929"/>
                  <a:pt x="755140" y="742853"/>
                </a:cubicBezTo>
                <a:cubicBezTo>
                  <a:pt x="756499" y="738777"/>
                  <a:pt x="756499" y="733340"/>
                  <a:pt x="757858" y="729265"/>
                </a:cubicBezTo>
                <a:close/>
                <a:moveTo>
                  <a:pt x="772805" y="708883"/>
                </a:moveTo>
                <a:cubicBezTo>
                  <a:pt x="839386" y="783617"/>
                  <a:pt x="911402" y="844762"/>
                  <a:pt x="983418" y="900472"/>
                </a:cubicBezTo>
                <a:lnTo>
                  <a:pt x="1008851" y="920552"/>
                </a:lnTo>
                <a:lnTo>
                  <a:pt x="923631" y="933084"/>
                </a:lnTo>
                <a:lnTo>
                  <a:pt x="924091" y="933377"/>
                </a:lnTo>
                <a:lnTo>
                  <a:pt x="916837" y="934443"/>
                </a:lnTo>
                <a:cubicBezTo>
                  <a:pt x="878791" y="904549"/>
                  <a:pt x="844821" y="859709"/>
                  <a:pt x="816286" y="812151"/>
                </a:cubicBezTo>
                <a:cubicBezTo>
                  <a:pt x="801340" y="778181"/>
                  <a:pt x="786393" y="744212"/>
                  <a:pt x="772805" y="708883"/>
                </a:cubicBezTo>
                <a:close/>
                <a:moveTo>
                  <a:pt x="763293" y="702089"/>
                </a:moveTo>
                <a:cubicBezTo>
                  <a:pt x="772805" y="722471"/>
                  <a:pt x="780958" y="741493"/>
                  <a:pt x="789110" y="763235"/>
                </a:cubicBezTo>
                <a:cubicBezTo>
                  <a:pt x="780958" y="744212"/>
                  <a:pt x="772805" y="727906"/>
                  <a:pt x="763294" y="710241"/>
                </a:cubicBezTo>
                <a:cubicBezTo>
                  <a:pt x="763294" y="710241"/>
                  <a:pt x="761935" y="708882"/>
                  <a:pt x="761935" y="708882"/>
                </a:cubicBezTo>
                <a:cubicBezTo>
                  <a:pt x="761934" y="706165"/>
                  <a:pt x="763293" y="704806"/>
                  <a:pt x="763293" y="702089"/>
                </a:cubicBezTo>
                <a:close/>
                <a:moveTo>
                  <a:pt x="556756" y="699371"/>
                </a:moveTo>
                <a:cubicBezTo>
                  <a:pt x="579856" y="711600"/>
                  <a:pt x="602955" y="729265"/>
                  <a:pt x="624696" y="751006"/>
                </a:cubicBezTo>
                <a:cubicBezTo>
                  <a:pt x="628773" y="755082"/>
                  <a:pt x="632849" y="759158"/>
                  <a:pt x="638284" y="764593"/>
                </a:cubicBezTo>
                <a:cubicBezTo>
                  <a:pt x="645078" y="787693"/>
                  <a:pt x="651872" y="810792"/>
                  <a:pt x="661384" y="833892"/>
                </a:cubicBezTo>
                <a:cubicBezTo>
                  <a:pt x="645078" y="820304"/>
                  <a:pt x="631491" y="803998"/>
                  <a:pt x="619261" y="789052"/>
                </a:cubicBezTo>
                <a:cubicBezTo>
                  <a:pt x="620620" y="787693"/>
                  <a:pt x="621979" y="783617"/>
                  <a:pt x="626055" y="782258"/>
                </a:cubicBezTo>
                <a:cubicBezTo>
                  <a:pt x="617902" y="774105"/>
                  <a:pt x="617902" y="774105"/>
                  <a:pt x="616544" y="767311"/>
                </a:cubicBezTo>
                <a:cubicBezTo>
                  <a:pt x="611108" y="767311"/>
                  <a:pt x="608391" y="770029"/>
                  <a:pt x="605674" y="772746"/>
                </a:cubicBezTo>
                <a:cubicBezTo>
                  <a:pt x="588009" y="749646"/>
                  <a:pt x="571703" y="725188"/>
                  <a:pt x="556756" y="699371"/>
                </a:cubicBezTo>
                <a:close/>
                <a:moveTo>
                  <a:pt x="1144562" y="674700"/>
                </a:moveTo>
                <a:cubicBezTo>
                  <a:pt x="1139764" y="675677"/>
                  <a:pt x="1134584" y="678650"/>
                  <a:pt x="1128809" y="684425"/>
                </a:cubicBezTo>
                <a:cubicBezTo>
                  <a:pt x="1139680" y="714319"/>
                  <a:pt x="1143756" y="751006"/>
                  <a:pt x="1155986" y="771388"/>
                </a:cubicBezTo>
                <a:cubicBezTo>
                  <a:pt x="1154627" y="770029"/>
                  <a:pt x="1154627" y="764594"/>
                  <a:pt x="1157344" y="767311"/>
                </a:cubicBezTo>
                <a:cubicBezTo>
                  <a:pt x="1154626" y="780899"/>
                  <a:pt x="1175008" y="809434"/>
                  <a:pt x="1162779" y="810793"/>
                </a:cubicBezTo>
                <a:cubicBezTo>
                  <a:pt x="1166856" y="825740"/>
                  <a:pt x="1179085" y="837968"/>
                  <a:pt x="1185879" y="852915"/>
                </a:cubicBezTo>
                <a:cubicBezTo>
                  <a:pt x="1195391" y="848839"/>
                  <a:pt x="1195390" y="835251"/>
                  <a:pt x="1195390" y="827098"/>
                </a:cubicBezTo>
                <a:cubicBezTo>
                  <a:pt x="1189955" y="794488"/>
                  <a:pt x="1166855" y="755082"/>
                  <a:pt x="1172291" y="722471"/>
                </a:cubicBezTo>
                <a:cubicBezTo>
                  <a:pt x="1183161" y="714319"/>
                  <a:pt x="1180443" y="706166"/>
                  <a:pt x="1183161" y="698013"/>
                </a:cubicBezTo>
                <a:cubicBezTo>
                  <a:pt x="1169913" y="686802"/>
                  <a:pt x="1158957" y="671771"/>
                  <a:pt x="1144562" y="674700"/>
                </a:cubicBezTo>
                <a:close/>
                <a:moveTo>
                  <a:pt x="771446" y="664043"/>
                </a:moveTo>
                <a:cubicBezTo>
                  <a:pt x="766011" y="666761"/>
                  <a:pt x="774164" y="674913"/>
                  <a:pt x="775523" y="670837"/>
                </a:cubicBezTo>
                <a:cubicBezTo>
                  <a:pt x="772805" y="668120"/>
                  <a:pt x="774164" y="666761"/>
                  <a:pt x="771446" y="664043"/>
                </a:cubicBezTo>
                <a:close/>
                <a:moveTo>
                  <a:pt x="1505194" y="653172"/>
                </a:moveTo>
                <a:cubicBezTo>
                  <a:pt x="1502477" y="658607"/>
                  <a:pt x="1499759" y="650455"/>
                  <a:pt x="1495683" y="657248"/>
                </a:cubicBezTo>
                <a:cubicBezTo>
                  <a:pt x="1497041" y="664043"/>
                  <a:pt x="1502477" y="661325"/>
                  <a:pt x="1501118" y="665401"/>
                </a:cubicBezTo>
                <a:cubicBezTo>
                  <a:pt x="1497042" y="666760"/>
                  <a:pt x="1494324" y="658607"/>
                  <a:pt x="1490248" y="665401"/>
                </a:cubicBezTo>
                <a:cubicBezTo>
                  <a:pt x="1495683" y="668119"/>
                  <a:pt x="1499759" y="672196"/>
                  <a:pt x="1501118" y="676271"/>
                </a:cubicBezTo>
                <a:cubicBezTo>
                  <a:pt x="1505194" y="669478"/>
                  <a:pt x="1506553" y="662684"/>
                  <a:pt x="1502477" y="655889"/>
                </a:cubicBezTo>
                <a:cubicBezTo>
                  <a:pt x="1506553" y="657249"/>
                  <a:pt x="1507912" y="664043"/>
                  <a:pt x="1510629" y="661325"/>
                </a:cubicBezTo>
                <a:cubicBezTo>
                  <a:pt x="1510630" y="658606"/>
                  <a:pt x="1507913" y="655889"/>
                  <a:pt x="1505194" y="653172"/>
                </a:cubicBezTo>
                <a:close/>
                <a:moveTo>
                  <a:pt x="1497043" y="645019"/>
                </a:moveTo>
                <a:cubicBezTo>
                  <a:pt x="1495684" y="646378"/>
                  <a:pt x="1494326" y="647737"/>
                  <a:pt x="1492967" y="649096"/>
                </a:cubicBezTo>
                <a:cubicBezTo>
                  <a:pt x="1495684" y="651813"/>
                  <a:pt x="1497042" y="655890"/>
                  <a:pt x="1499761" y="650455"/>
                </a:cubicBezTo>
                <a:cubicBezTo>
                  <a:pt x="1498401" y="649096"/>
                  <a:pt x="1497042" y="647737"/>
                  <a:pt x="1497043" y="645019"/>
                </a:cubicBezTo>
                <a:close/>
                <a:moveTo>
                  <a:pt x="767370" y="632791"/>
                </a:moveTo>
                <a:cubicBezTo>
                  <a:pt x="768728" y="634149"/>
                  <a:pt x="771446" y="636867"/>
                  <a:pt x="772805" y="638226"/>
                </a:cubicBezTo>
                <a:cubicBezTo>
                  <a:pt x="774164" y="639585"/>
                  <a:pt x="774164" y="639585"/>
                  <a:pt x="775523" y="640944"/>
                </a:cubicBezTo>
                <a:lnTo>
                  <a:pt x="776607" y="642028"/>
                </a:lnTo>
                <a:lnTo>
                  <a:pt x="772805" y="640942"/>
                </a:lnTo>
                <a:cubicBezTo>
                  <a:pt x="775523" y="643660"/>
                  <a:pt x="772805" y="646378"/>
                  <a:pt x="774164" y="647736"/>
                </a:cubicBezTo>
                <a:lnTo>
                  <a:pt x="777299" y="642720"/>
                </a:lnTo>
                <a:lnTo>
                  <a:pt x="789110" y="654531"/>
                </a:lnTo>
                <a:cubicBezTo>
                  <a:pt x="787752" y="661325"/>
                  <a:pt x="787751" y="666760"/>
                  <a:pt x="793188" y="666760"/>
                </a:cubicBezTo>
                <a:cubicBezTo>
                  <a:pt x="791828" y="662684"/>
                  <a:pt x="791829" y="659966"/>
                  <a:pt x="793187" y="658608"/>
                </a:cubicBezTo>
                <a:cubicBezTo>
                  <a:pt x="802698" y="668119"/>
                  <a:pt x="812210" y="680348"/>
                  <a:pt x="821721" y="689859"/>
                </a:cubicBezTo>
                <a:cubicBezTo>
                  <a:pt x="840745" y="711600"/>
                  <a:pt x="861126" y="731982"/>
                  <a:pt x="882868" y="751006"/>
                </a:cubicBezTo>
                <a:cubicBezTo>
                  <a:pt x="881509" y="752365"/>
                  <a:pt x="878791" y="755082"/>
                  <a:pt x="881509" y="757799"/>
                </a:cubicBezTo>
                <a:cubicBezTo>
                  <a:pt x="882868" y="756440"/>
                  <a:pt x="884227" y="757799"/>
                  <a:pt x="885585" y="759158"/>
                </a:cubicBezTo>
                <a:cubicBezTo>
                  <a:pt x="886944" y="757799"/>
                  <a:pt x="886944" y="757799"/>
                  <a:pt x="888303" y="756440"/>
                </a:cubicBezTo>
                <a:cubicBezTo>
                  <a:pt x="912761" y="778182"/>
                  <a:pt x="937220" y="797204"/>
                  <a:pt x="961678" y="813509"/>
                </a:cubicBezTo>
                <a:cubicBezTo>
                  <a:pt x="975266" y="821662"/>
                  <a:pt x="987495" y="828457"/>
                  <a:pt x="1001083" y="836610"/>
                </a:cubicBezTo>
                <a:cubicBezTo>
                  <a:pt x="1035053" y="865144"/>
                  <a:pt x="1070381" y="892321"/>
                  <a:pt x="1107069" y="918137"/>
                </a:cubicBezTo>
                <a:cubicBezTo>
                  <a:pt x="1117939" y="926289"/>
                  <a:pt x="1128809" y="934443"/>
                  <a:pt x="1141038" y="941237"/>
                </a:cubicBezTo>
                <a:cubicBezTo>
                  <a:pt x="1104351" y="929008"/>
                  <a:pt x="1069023" y="920855"/>
                  <a:pt x="1036411" y="920855"/>
                </a:cubicBezTo>
                <a:lnTo>
                  <a:pt x="1018068" y="920855"/>
                </a:lnTo>
                <a:lnTo>
                  <a:pt x="1016030" y="919496"/>
                </a:lnTo>
                <a:lnTo>
                  <a:pt x="1015651" y="919552"/>
                </a:lnTo>
                <a:lnTo>
                  <a:pt x="984778" y="896397"/>
                </a:lnTo>
                <a:cubicBezTo>
                  <a:pt x="930425" y="852915"/>
                  <a:pt x="876073" y="806716"/>
                  <a:pt x="824439" y="755082"/>
                </a:cubicBezTo>
                <a:cubicBezTo>
                  <a:pt x="825798" y="753723"/>
                  <a:pt x="827157" y="752364"/>
                  <a:pt x="828515" y="751006"/>
                </a:cubicBezTo>
                <a:cubicBezTo>
                  <a:pt x="820363" y="745570"/>
                  <a:pt x="812210" y="740135"/>
                  <a:pt x="824440" y="736059"/>
                </a:cubicBezTo>
                <a:cubicBezTo>
                  <a:pt x="820363" y="734700"/>
                  <a:pt x="817645" y="726547"/>
                  <a:pt x="814928" y="729265"/>
                </a:cubicBezTo>
                <a:cubicBezTo>
                  <a:pt x="817645" y="731982"/>
                  <a:pt x="820363" y="734700"/>
                  <a:pt x="819004" y="736058"/>
                </a:cubicBezTo>
                <a:cubicBezTo>
                  <a:pt x="814928" y="734700"/>
                  <a:pt x="812210" y="731982"/>
                  <a:pt x="809492" y="731982"/>
                </a:cubicBezTo>
                <a:cubicBezTo>
                  <a:pt x="813569" y="736059"/>
                  <a:pt x="812210" y="740135"/>
                  <a:pt x="812210" y="742853"/>
                </a:cubicBezTo>
                <a:cubicBezTo>
                  <a:pt x="795904" y="726547"/>
                  <a:pt x="782317" y="710241"/>
                  <a:pt x="766011" y="693936"/>
                </a:cubicBezTo>
                <a:cubicBezTo>
                  <a:pt x="767370" y="681707"/>
                  <a:pt x="770087" y="670837"/>
                  <a:pt x="771446" y="658608"/>
                </a:cubicBezTo>
                <a:cubicBezTo>
                  <a:pt x="771446" y="653172"/>
                  <a:pt x="772805" y="649096"/>
                  <a:pt x="772805" y="643661"/>
                </a:cubicBezTo>
                <a:cubicBezTo>
                  <a:pt x="771446" y="639584"/>
                  <a:pt x="768729" y="636866"/>
                  <a:pt x="767370" y="632791"/>
                </a:cubicBezTo>
                <a:close/>
                <a:moveTo>
                  <a:pt x="487458" y="616484"/>
                </a:moveTo>
                <a:cubicBezTo>
                  <a:pt x="492894" y="624638"/>
                  <a:pt x="496969" y="631432"/>
                  <a:pt x="502405" y="639584"/>
                </a:cubicBezTo>
                <a:cubicBezTo>
                  <a:pt x="509199" y="649096"/>
                  <a:pt x="514634" y="659966"/>
                  <a:pt x="522787" y="670837"/>
                </a:cubicBezTo>
                <a:cubicBezTo>
                  <a:pt x="506481" y="662684"/>
                  <a:pt x="490175" y="654531"/>
                  <a:pt x="475229" y="639585"/>
                </a:cubicBezTo>
                <a:cubicBezTo>
                  <a:pt x="468435" y="635507"/>
                  <a:pt x="463000" y="630073"/>
                  <a:pt x="456206" y="623279"/>
                </a:cubicBezTo>
                <a:cubicBezTo>
                  <a:pt x="467076" y="620561"/>
                  <a:pt x="476587" y="619202"/>
                  <a:pt x="487458" y="616484"/>
                </a:cubicBezTo>
                <a:close/>
                <a:moveTo>
                  <a:pt x="583933" y="612408"/>
                </a:moveTo>
                <a:cubicBezTo>
                  <a:pt x="588009" y="621920"/>
                  <a:pt x="592085" y="631432"/>
                  <a:pt x="594803" y="639584"/>
                </a:cubicBezTo>
                <a:cubicBezTo>
                  <a:pt x="600238" y="653172"/>
                  <a:pt x="605674" y="669478"/>
                  <a:pt x="611108" y="683065"/>
                </a:cubicBezTo>
                <a:cubicBezTo>
                  <a:pt x="596161" y="662684"/>
                  <a:pt x="581215" y="642302"/>
                  <a:pt x="564910" y="623279"/>
                </a:cubicBezTo>
                <a:cubicBezTo>
                  <a:pt x="571703" y="619202"/>
                  <a:pt x="577138" y="616485"/>
                  <a:pt x="583933" y="612408"/>
                </a:cubicBezTo>
                <a:close/>
                <a:moveTo>
                  <a:pt x="1588083" y="611050"/>
                </a:moveTo>
                <a:cubicBezTo>
                  <a:pt x="1585364" y="611051"/>
                  <a:pt x="1582647" y="613768"/>
                  <a:pt x="1579929" y="616486"/>
                </a:cubicBezTo>
                <a:cubicBezTo>
                  <a:pt x="1582646" y="624638"/>
                  <a:pt x="1592159" y="615126"/>
                  <a:pt x="1588083" y="611050"/>
                </a:cubicBezTo>
                <a:close/>
                <a:moveTo>
                  <a:pt x="520069" y="611050"/>
                </a:moveTo>
                <a:cubicBezTo>
                  <a:pt x="529580" y="620561"/>
                  <a:pt x="539092" y="624637"/>
                  <a:pt x="548604" y="625997"/>
                </a:cubicBezTo>
                <a:cubicBezTo>
                  <a:pt x="574421" y="657249"/>
                  <a:pt x="598879" y="689860"/>
                  <a:pt x="623338" y="725188"/>
                </a:cubicBezTo>
                <a:cubicBezTo>
                  <a:pt x="626055" y="733340"/>
                  <a:pt x="628773" y="741494"/>
                  <a:pt x="631490" y="752365"/>
                </a:cubicBezTo>
                <a:cubicBezTo>
                  <a:pt x="630131" y="751006"/>
                  <a:pt x="627413" y="748288"/>
                  <a:pt x="626055" y="746930"/>
                </a:cubicBezTo>
                <a:cubicBezTo>
                  <a:pt x="601596" y="722471"/>
                  <a:pt x="574421" y="700730"/>
                  <a:pt x="548604" y="688501"/>
                </a:cubicBezTo>
                <a:cubicBezTo>
                  <a:pt x="548604" y="688501"/>
                  <a:pt x="547245" y="687142"/>
                  <a:pt x="547245" y="687142"/>
                </a:cubicBezTo>
                <a:cubicBezTo>
                  <a:pt x="536374" y="670837"/>
                  <a:pt x="526863" y="653172"/>
                  <a:pt x="515993" y="636867"/>
                </a:cubicBezTo>
                <a:cubicBezTo>
                  <a:pt x="511916" y="627354"/>
                  <a:pt x="507840" y="620561"/>
                  <a:pt x="503764" y="613767"/>
                </a:cubicBezTo>
                <a:cubicBezTo>
                  <a:pt x="509199" y="613767"/>
                  <a:pt x="514634" y="611049"/>
                  <a:pt x="520069" y="611050"/>
                </a:cubicBezTo>
                <a:close/>
                <a:moveTo>
                  <a:pt x="1071059" y="603065"/>
                </a:moveTo>
                <a:cubicBezTo>
                  <a:pt x="1069871" y="602895"/>
                  <a:pt x="1068342" y="603575"/>
                  <a:pt x="1066304" y="605613"/>
                </a:cubicBezTo>
                <a:cubicBezTo>
                  <a:pt x="1069022" y="608331"/>
                  <a:pt x="1071740" y="619201"/>
                  <a:pt x="1077175" y="613766"/>
                </a:cubicBezTo>
                <a:cubicBezTo>
                  <a:pt x="1075137" y="611728"/>
                  <a:pt x="1074627" y="603575"/>
                  <a:pt x="1071059" y="603065"/>
                </a:cubicBezTo>
                <a:close/>
                <a:moveTo>
                  <a:pt x="616543" y="598821"/>
                </a:moveTo>
                <a:cubicBezTo>
                  <a:pt x="624356" y="599161"/>
                  <a:pt x="631490" y="604255"/>
                  <a:pt x="638284" y="617843"/>
                </a:cubicBezTo>
                <a:cubicBezTo>
                  <a:pt x="639643" y="616484"/>
                  <a:pt x="639643" y="616484"/>
                  <a:pt x="641002" y="617843"/>
                </a:cubicBezTo>
                <a:cubicBezTo>
                  <a:pt x="647796" y="627355"/>
                  <a:pt x="655948" y="638226"/>
                  <a:pt x="662743" y="647737"/>
                </a:cubicBezTo>
                <a:cubicBezTo>
                  <a:pt x="683124" y="678989"/>
                  <a:pt x="704866" y="711600"/>
                  <a:pt x="726606" y="744212"/>
                </a:cubicBezTo>
                <a:cubicBezTo>
                  <a:pt x="725247" y="745570"/>
                  <a:pt x="725247" y="745570"/>
                  <a:pt x="723888" y="746929"/>
                </a:cubicBezTo>
                <a:cubicBezTo>
                  <a:pt x="726606" y="760517"/>
                  <a:pt x="734759" y="774105"/>
                  <a:pt x="744271" y="780899"/>
                </a:cubicBezTo>
                <a:cubicBezTo>
                  <a:pt x="742911" y="776823"/>
                  <a:pt x="744271" y="772746"/>
                  <a:pt x="742911" y="768670"/>
                </a:cubicBezTo>
                <a:cubicBezTo>
                  <a:pt x="760575" y="794487"/>
                  <a:pt x="778240" y="820303"/>
                  <a:pt x="795905" y="846121"/>
                </a:cubicBezTo>
                <a:cubicBezTo>
                  <a:pt x="802698" y="869220"/>
                  <a:pt x="809493" y="889603"/>
                  <a:pt x="816287" y="912702"/>
                </a:cubicBezTo>
                <a:cubicBezTo>
                  <a:pt x="816287" y="912702"/>
                  <a:pt x="814928" y="914061"/>
                  <a:pt x="813569" y="915420"/>
                </a:cubicBezTo>
                <a:cubicBezTo>
                  <a:pt x="814928" y="916778"/>
                  <a:pt x="816286" y="915420"/>
                  <a:pt x="816286" y="915420"/>
                </a:cubicBezTo>
                <a:cubicBezTo>
                  <a:pt x="817645" y="916779"/>
                  <a:pt x="816287" y="918137"/>
                  <a:pt x="817646" y="919496"/>
                </a:cubicBezTo>
                <a:cubicBezTo>
                  <a:pt x="817646" y="919496"/>
                  <a:pt x="817646" y="919496"/>
                  <a:pt x="819004" y="920855"/>
                </a:cubicBezTo>
                <a:cubicBezTo>
                  <a:pt x="820363" y="922214"/>
                  <a:pt x="819004" y="923573"/>
                  <a:pt x="820363" y="924931"/>
                </a:cubicBezTo>
                <a:cubicBezTo>
                  <a:pt x="806775" y="919496"/>
                  <a:pt x="794546" y="912702"/>
                  <a:pt x="780958" y="904549"/>
                </a:cubicBezTo>
                <a:lnTo>
                  <a:pt x="779847" y="901956"/>
                </a:lnTo>
                <a:lnTo>
                  <a:pt x="776881" y="895038"/>
                </a:lnTo>
                <a:cubicBezTo>
                  <a:pt x="775523" y="899114"/>
                  <a:pt x="772805" y="899114"/>
                  <a:pt x="771446" y="897756"/>
                </a:cubicBezTo>
                <a:cubicBezTo>
                  <a:pt x="770087" y="896397"/>
                  <a:pt x="767370" y="893679"/>
                  <a:pt x="764652" y="893678"/>
                </a:cubicBezTo>
                <a:cubicBezTo>
                  <a:pt x="749705" y="881450"/>
                  <a:pt x="732041" y="866503"/>
                  <a:pt x="717094" y="851557"/>
                </a:cubicBezTo>
                <a:cubicBezTo>
                  <a:pt x="704865" y="831174"/>
                  <a:pt x="692636" y="810793"/>
                  <a:pt x="680407" y="793128"/>
                </a:cubicBezTo>
                <a:cubicBezTo>
                  <a:pt x="660025" y="761876"/>
                  <a:pt x="641002" y="731983"/>
                  <a:pt x="619261" y="702089"/>
                </a:cubicBezTo>
                <a:cubicBezTo>
                  <a:pt x="616543" y="677630"/>
                  <a:pt x="609750" y="659966"/>
                  <a:pt x="602955" y="639584"/>
                </a:cubicBezTo>
                <a:cubicBezTo>
                  <a:pt x="598879" y="630073"/>
                  <a:pt x="596161" y="619202"/>
                  <a:pt x="590726" y="608332"/>
                </a:cubicBezTo>
                <a:cubicBezTo>
                  <a:pt x="600238" y="602897"/>
                  <a:pt x="608730" y="598481"/>
                  <a:pt x="616543" y="598821"/>
                </a:cubicBezTo>
                <a:close/>
                <a:moveTo>
                  <a:pt x="672255" y="597461"/>
                </a:moveTo>
                <a:cubicBezTo>
                  <a:pt x="685842" y="611049"/>
                  <a:pt x="698072" y="623279"/>
                  <a:pt x="710301" y="638226"/>
                </a:cubicBezTo>
                <a:cubicBezTo>
                  <a:pt x="715735" y="651813"/>
                  <a:pt x="715736" y="662684"/>
                  <a:pt x="707583" y="665402"/>
                </a:cubicBezTo>
                <a:cubicBezTo>
                  <a:pt x="706224" y="680348"/>
                  <a:pt x="710301" y="695295"/>
                  <a:pt x="717094" y="707524"/>
                </a:cubicBezTo>
                <a:cubicBezTo>
                  <a:pt x="702148" y="684425"/>
                  <a:pt x="687201" y="661325"/>
                  <a:pt x="672254" y="638226"/>
                </a:cubicBezTo>
                <a:cubicBezTo>
                  <a:pt x="665460" y="628713"/>
                  <a:pt x="658667" y="619202"/>
                  <a:pt x="651872" y="609691"/>
                </a:cubicBezTo>
                <a:cubicBezTo>
                  <a:pt x="658666" y="605614"/>
                  <a:pt x="665460" y="601538"/>
                  <a:pt x="672255" y="597461"/>
                </a:cubicBezTo>
                <a:close/>
                <a:moveTo>
                  <a:pt x="677690" y="592027"/>
                </a:moveTo>
                <a:cubicBezTo>
                  <a:pt x="683124" y="597461"/>
                  <a:pt x="687201" y="601538"/>
                  <a:pt x="691277" y="608331"/>
                </a:cubicBezTo>
                <a:cubicBezTo>
                  <a:pt x="685842" y="602896"/>
                  <a:pt x="681766" y="598820"/>
                  <a:pt x="676331" y="593385"/>
                </a:cubicBezTo>
                <a:cubicBezTo>
                  <a:pt x="676331" y="593385"/>
                  <a:pt x="677690" y="592027"/>
                  <a:pt x="677690" y="592027"/>
                </a:cubicBezTo>
                <a:close/>
                <a:moveTo>
                  <a:pt x="751065" y="562133"/>
                </a:moveTo>
                <a:cubicBezTo>
                  <a:pt x="776881" y="582515"/>
                  <a:pt x="798622" y="609691"/>
                  <a:pt x="820363" y="639585"/>
                </a:cubicBezTo>
                <a:cubicBezTo>
                  <a:pt x="862486" y="695295"/>
                  <a:pt x="905967" y="755082"/>
                  <a:pt x="956242" y="799922"/>
                </a:cubicBezTo>
                <a:cubicBezTo>
                  <a:pt x="963036" y="806716"/>
                  <a:pt x="971189" y="812151"/>
                  <a:pt x="976625" y="817587"/>
                </a:cubicBezTo>
                <a:cubicBezTo>
                  <a:pt x="969830" y="813510"/>
                  <a:pt x="964395" y="810792"/>
                  <a:pt x="957601" y="806716"/>
                </a:cubicBezTo>
                <a:cubicBezTo>
                  <a:pt x="934501" y="791769"/>
                  <a:pt x="910043" y="772746"/>
                  <a:pt x="886944" y="752365"/>
                </a:cubicBezTo>
                <a:cubicBezTo>
                  <a:pt x="886944" y="752365"/>
                  <a:pt x="886944" y="752365"/>
                  <a:pt x="888303" y="751006"/>
                </a:cubicBezTo>
                <a:cubicBezTo>
                  <a:pt x="886944" y="749646"/>
                  <a:pt x="885585" y="748288"/>
                  <a:pt x="882867" y="748288"/>
                </a:cubicBezTo>
                <a:cubicBezTo>
                  <a:pt x="861127" y="729265"/>
                  <a:pt x="840745" y="706166"/>
                  <a:pt x="819004" y="684425"/>
                </a:cubicBezTo>
                <a:cubicBezTo>
                  <a:pt x="808134" y="673555"/>
                  <a:pt x="797263" y="659966"/>
                  <a:pt x="786393" y="649096"/>
                </a:cubicBezTo>
                <a:cubicBezTo>
                  <a:pt x="782317" y="645019"/>
                  <a:pt x="776882" y="639585"/>
                  <a:pt x="774164" y="634149"/>
                </a:cubicBezTo>
                <a:cubicBezTo>
                  <a:pt x="774164" y="631432"/>
                  <a:pt x="776881" y="625996"/>
                  <a:pt x="778240" y="621920"/>
                </a:cubicBezTo>
                <a:cubicBezTo>
                  <a:pt x="775523" y="624638"/>
                  <a:pt x="771446" y="617843"/>
                  <a:pt x="768729" y="623279"/>
                </a:cubicBezTo>
                <a:cubicBezTo>
                  <a:pt x="770087" y="624637"/>
                  <a:pt x="770087" y="627355"/>
                  <a:pt x="770087" y="627355"/>
                </a:cubicBezTo>
                <a:cubicBezTo>
                  <a:pt x="767370" y="624638"/>
                  <a:pt x="764652" y="621920"/>
                  <a:pt x="761934" y="619202"/>
                </a:cubicBezTo>
                <a:cubicBezTo>
                  <a:pt x="757858" y="601538"/>
                  <a:pt x="757858" y="582515"/>
                  <a:pt x="751065" y="562133"/>
                </a:cubicBezTo>
                <a:close/>
                <a:moveTo>
                  <a:pt x="695354" y="411309"/>
                </a:moveTo>
                <a:cubicBezTo>
                  <a:pt x="726606" y="423539"/>
                  <a:pt x="756499" y="437126"/>
                  <a:pt x="787752" y="449355"/>
                </a:cubicBezTo>
                <a:cubicBezTo>
                  <a:pt x="779599" y="460226"/>
                  <a:pt x="783676" y="477890"/>
                  <a:pt x="793187" y="495555"/>
                </a:cubicBezTo>
                <a:cubicBezTo>
                  <a:pt x="786393" y="491479"/>
                  <a:pt x="780957" y="491478"/>
                  <a:pt x="775523" y="491478"/>
                </a:cubicBezTo>
                <a:cubicBezTo>
                  <a:pt x="775523" y="469737"/>
                  <a:pt x="759217" y="453432"/>
                  <a:pt x="742912" y="439844"/>
                </a:cubicBezTo>
                <a:cubicBezTo>
                  <a:pt x="723888" y="426256"/>
                  <a:pt x="692636" y="438485"/>
                  <a:pt x="684483" y="416745"/>
                </a:cubicBezTo>
                <a:cubicBezTo>
                  <a:pt x="691277" y="418104"/>
                  <a:pt x="693995" y="415386"/>
                  <a:pt x="695354" y="411309"/>
                </a:cubicBezTo>
                <a:close/>
                <a:moveTo>
                  <a:pt x="514217" y="407257"/>
                </a:moveTo>
                <a:lnTo>
                  <a:pt x="535865" y="409102"/>
                </a:lnTo>
                <a:cubicBezTo>
                  <a:pt x="554718" y="413348"/>
                  <a:pt x="574422" y="420821"/>
                  <a:pt x="594803" y="433050"/>
                </a:cubicBezTo>
                <a:cubicBezTo>
                  <a:pt x="611108" y="443920"/>
                  <a:pt x="627414" y="457508"/>
                  <a:pt x="641001" y="473815"/>
                </a:cubicBezTo>
                <a:cubicBezTo>
                  <a:pt x="630132" y="471096"/>
                  <a:pt x="619260" y="468380"/>
                  <a:pt x="608391" y="468378"/>
                </a:cubicBezTo>
                <a:cubicBezTo>
                  <a:pt x="602956" y="462944"/>
                  <a:pt x="600238" y="457509"/>
                  <a:pt x="594803" y="449356"/>
                </a:cubicBezTo>
                <a:cubicBezTo>
                  <a:pt x="579856" y="442562"/>
                  <a:pt x="564910" y="454791"/>
                  <a:pt x="551321" y="443920"/>
                </a:cubicBezTo>
                <a:cubicBezTo>
                  <a:pt x="558116" y="439844"/>
                  <a:pt x="566267" y="442562"/>
                  <a:pt x="573062" y="433050"/>
                </a:cubicBezTo>
                <a:cubicBezTo>
                  <a:pt x="557776" y="423878"/>
                  <a:pt x="542489" y="433050"/>
                  <a:pt x="527202" y="422732"/>
                </a:cubicBezTo>
                <a:close/>
                <a:moveTo>
                  <a:pt x="511916" y="404515"/>
                </a:moveTo>
                <a:lnTo>
                  <a:pt x="514217" y="407257"/>
                </a:lnTo>
                <a:lnTo>
                  <a:pt x="500750" y="406111"/>
                </a:lnTo>
                <a:close/>
                <a:moveTo>
                  <a:pt x="524314" y="344925"/>
                </a:moveTo>
                <a:cubicBezTo>
                  <a:pt x="522447" y="344415"/>
                  <a:pt x="520748" y="345434"/>
                  <a:pt x="518709" y="348831"/>
                </a:cubicBezTo>
                <a:cubicBezTo>
                  <a:pt x="522786" y="352908"/>
                  <a:pt x="528222" y="355626"/>
                  <a:pt x="530939" y="350191"/>
                </a:cubicBezTo>
                <a:cubicBezTo>
                  <a:pt x="528221" y="347472"/>
                  <a:pt x="526183" y="345434"/>
                  <a:pt x="524314" y="344925"/>
                </a:cubicBezTo>
                <a:close/>
                <a:moveTo>
                  <a:pt x="486099" y="329782"/>
                </a:moveTo>
                <a:cubicBezTo>
                  <a:pt x="526863" y="340652"/>
                  <a:pt x="570345" y="356957"/>
                  <a:pt x="613825" y="375982"/>
                </a:cubicBezTo>
                <a:cubicBezTo>
                  <a:pt x="613826" y="397721"/>
                  <a:pt x="631490" y="415386"/>
                  <a:pt x="641002" y="435767"/>
                </a:cubicBezTo>
                <a:cubicBezTo>
                  <a:pt x="647796" y="450714"/>
                  <a:pt x="651872" y="465662"/>
                  <a:pt x="654590" y="479249"/>
                </a:cubicBezTo>
                <a:cubicBezTo>
                  <a:pt x="653231" y="477890"/>
                  <a:pt x="651872" y="479249"/>
                  <a:pt x="650513" y="477890"/>
                </a:cubicBezTo>
                <a:cubicBezTo>
                  <a:pt x="634207" y="456150"/>
                  <a:pt x="612467" y="437126"/>
                  <a:pt x="593444" y="423538"/>
                </a:cubicBezTo>
                <a:cubicBezTo>
                  <a:pt x="551321" y="395004"/>
                  <a:pt x="510557" y="389569"/>
                  <a:pt x="476587" y="390928"/>
                </a:cubicBezTo>
                <a:lnTo>
                  <a:pt x="482022" y="404515"/>
                </a:lnTo>
                <a:lnTo>
                  <a:pt x="500750" y="406111"/>
                </a:lnTo>
                <a:lnTo>
                  <a:pt x="483381" y="408593"/>
                </a:lnTo>
                <a:cubicBezTo>
                  <a:pt x="473870" y="408592"/>
                  <a:pt x="464359" y="407234"/>
                  <a:pt x="454847" y="404515"/>
                </a:cubicBezTo>
                <a:cubicBezTo>
                  <a:pt x="464358" y="381416"/>
                  <a:pt x="475229" y="354240"/>
                  <a:pt x="486099" y="329782"/>
                </a:cubicBezTo>
                <a:close/>
                <a:moveTo>
                  <a:pt x="507840" y="269995"/>
                </a:moveTo>
                <a:cubicBezTo>
                  <a:pt x="554038" y="272712"/>
                  <a:pt x="608391" y="299888"/>
                  <a:pt x="661384" y="322987"/>
                </a:cubicBezTo>
                <a:cubicBezTo>
                  <a:pt x="695354" y="337934"/>
                  <a:pt x="727965" y="351523"/>
                  <a:pt x="759217" y="355599"/>
                </a:cubicBezTo>
                <a:cubicBezTo>
                  <a:pt x="768728" y="356957"/>
                  <a:pt x="779599" y="356957"/>
                  <a:pt x="790470" y="356957"/>
                </a:cubicBezTo>
                <a:cubicBezTo>
                  <a:pt x="791829" y="358316"/>
                  <a:pt x="794546" y="361033"/>
                  <a:pt x="797264" y="363751"/>
                </a:cubicBezTo>
                <a:cubicBezTo>
                  <a:pt x="780957" y="388209"/>
                  <a:pt x="812210" y="411309"/>
                  <a:pt x="808134" y="437126"/>
                </a:cubicBezTo>
                <a:cubicBezTo>
                  <a:pt x="801340" y="438485"/>
                  <a:pt x="795904" y="441203"/>
                  <a:pt x="791828" y="442561"/>
                </a:cubicBezTo>
                <a:cubicBezTo>
                  <a:pt x="759218" y="428974"/>
                  <a:pt x="726606" y="415386"/>
                  <a:pt x="693995" y="401797"/>
                </a:cubicBezTo>
                <a:cubicBezTo>
                  <a:pt x="688560" y="385493"/>
                  <a:pt x="668177" y="362392"/>
                  <a:pt x="651872" y="373263"/>
                </a:cubicBezTo>
                <a:cubicBezTo>
                  <a:pt x="650513" y="377340"/>
                  <a:pt x="653231" y="380057"/>
                  <a:pt x="654590" y="384133"/>
                </a:cubicBezTo>
                <a:cubicBezTo>
                  <a:pt x="649154" y="381416"/>
                  <a:pt x="643720" y="378698"/>
                  <a:pt x="638285" y="375981"/>
                </a:cubicBezTo>
                <a:cubicBezTo>
                  <a:pt x="638284" y="365110"/>
                  <a:pt x="617903" y="361034"/>
                  <a:pt x="615185" y="366469"/>
                </a:cubicBezTo>
                <a:cubicBezTo>
                  <a:pt x="615185" y="363752"/>
                  <a:pt x="611108" y="362392"/>
                  <a:pt x="605673" y="359675"/>
                </a:cubicBezTo>
                <a:cubicBezTo>
                  <a:pt x="608390" y="356957"/>
                  <a:pt x="611108" y="354239"/>
                  <a:pt x="607032" y="352881"/>
                </a:cubicBezTo>
                <a:cubicBezTo>
                  <a:pt x="601597" y="352881"/>
                  <a:pt x="601597" y="358316"/>
                  <a:pt x="604314" y="361033"/>
                </a:cubicBezTo>
                <a:cubicBezTo>
                  <a:pt x="566268" y="344729"/>
                  <a:pt x="526863" y="329781"/>
                  <a:pt x="488817" y="318911"/>
                </a:cubicBezTo>
                <a:cubicBezTo>
                  <a:pt x="495611" y="303964"/>
                  <a:pt x="501046" y="287660"/>
                  <a:pt x="507840" y="269995"/>
                </a:cubicBezTo>
                <a:close/>
                <a:moveTo>
                  <a:pt x="859768" y="230589"/>
                </a:moveTo>
                <a:cubicBezTo>
                  <a:pt x="861126" y="234665"/>
                  <a:pt x="861127" y="240101"/>
                  <a:pt x="859767" y="244177"/>
                </a:cubicBezTo>
                <a:cubicBezTo>
                  <a:pt x="861127" y="261842"/>
                  <a:pt x="858409" y="278148"/>
                  <a:pt x="852974" y="291735"/>
                </a:cubicBezTo>
                <a:cubicBezTo>
                  <a:pt x="848898" y="284941"/>
                  <a:pt x="843462" y="276789"/>
                  <a:pt x="835309" y="268636"/>
                </a:cubicBezTo>
                <a:cubicBezTo>
                  <a:pt x="842104" y="250971"/>
                  <a:pt x="851615" y="241460"/>
                  <a:pt x="859768" y="230589"/>
                </a:cubicBezTo>
                <a:close/>
                <a:moveTo>
                  <a:pt x="818532" y="130036"/>
                </a:moveTo>
                <a:lnTo>
                  <a:pt x="850256" y="136832"/>
                </a:lnTo>
                <a:cubicBezTo>
                  <a:pt x="908685" y="149062"/>
                  <a:pt x="965754" y="154496"/>
                  <a:pt x="1020106" y="154497"/>
                </a:cubicBezTo>
                <a:lnTo>
                  <a:pt x="1019191" y="151754"/>
                </a:lnTo>
                <a:lnTo>
                  <a:pt x="1020106" y="151779"/>
                </a:lnTo>
                <a:cubicBezTo>
                  <a:pt x="1024182" y="164009"/>
                  <a:pt x="1030976" y="176237"/>
                  <a:pt x="1039129" y="189826"/>
                </a:cubicBezTo>
                <a:cubicBezTo>
                  <a:pt x="1043205" y="193902"/>
                  <a:pt x="1047282" y="197979"/>
                  <a:pt x="1052717" y="197978"/>
                </a:cubicBezTo>
                <a:cubicBezTo>
                  <a:pt x="1054076" y="215643"/>
                  <a:pt x="1067663" y="231948"/>
                  <a:pt x="1067664" y="250971"/>
                </a:cubicBezTo>
                <a:cubicBezTo>
                  <a:pt x="1066305" y="252330"/>
                  <a:pt x="1064946" y="250971"/>
                  <a:pt x="1063587" y="252330"/>
                </a:cubicBezTo>
                <a:cubicBezTo>
                  <a:pt x="1066305" y="255048"/>
                  <a:pt x="1067664" y="253689"/>
                  <a:pt x="1070381" y="256407"/>
                </a:cubicBezTo>
                <a:cubicBezTo>
                  <a:pt x="1073099" y="294453"/>
                  <a:pt x="1088045" y="331140"/>
                  <a:pt x="1105710" y="367828"/>
                </a:cubicBezTo>
                <a:cubicBezTo>
                  <a:pt x="1122016" y="397721"/>
                  <a:pt x="1150550" y="407233"/>
                  <a:pt x="1165496" y="433050"/>
                </a:cubicBezTo>
                <a:cubicBezTo>
                  <a:pt x="1165496" y="433050"/>
                  <a:pt x="1162779" y="435767"/>
                  <a:pt x="1162779" y="435767"/>
                </a:cubicBezTo>
                <a:cubicBezTo>
                  <a:pt x="1181802" y="468378"/>
                  <a:pt x="1176367" y="514575"/>
                  <a:pt x="1207619" y="548545"/>
                </a:cubicBezTo>
                <a:cubicBezTo>
                  <a:pt x="1219849" y="552622"/>
                  <a:pt x="1230719" y="558056"/>
                  <a:pt x="1238872" y="566209"/>
                </a:cubicBezTo>
                <a:cubicBezTo>
                  <a:pt x="1234796" y="573003"/>
                  <a:pt x="1236155" y="571644"/>
                  <a:pt x="1232078" y="578438"/>
                </a:cubicBezTo>
                <a:cubicBezTo>
                  <a:pt x="1236154" y="585233"/>
                  <a:pt x="1240910" y="592027"/>
                  <a:pt x="1244646" y="598821"/>
                </a:cubicBezTo>
                <a:lnTo>
                  <a:pt x="1250508" y="617330"/>
                </a:lnTo>
                <a:lnTo>
                  <a:pt x="1226643" y="611050"/>
                </a:lnTo>
                <a:lnTo>
                  <a:pt x="1144488" y="583415"/>
                </a:lnTo>
                <a:lnTo>
                  <a:pt x="1075986" y="559585"/>
                </a:lnTo>
                <a:cubicBezTo>
                  <a:pt x="1025880" y="540053"/>
                  <a:pt x="975266" y="518652"/>
                  <a:pt x="924990" y="496914"/>
                </a:cubicBezTo>
                <a:cubicBezTo>
                  <a:pt x="899173" y="484684"/>
                  <a:pt x="873356" y="475173"/>
                  <a:pt x="847539" y="462944"/>
                </a:cubicBezTo>
                <a:cubicBezTo>
                  <a:pt x="846180" y="447997"/>
                  <a:pt x="832592" y="434409"/>
                  <a:pt x="814928" y="430333"/>
                </a:cubicBezTo>
                <a:cubicBezTo>
                  <a:pt x="832592" y="428974"/>
                  <a:pt x="817645" y="414027"/>
                  <a:pt x="828515" y="405874"/>
                </a:cubicBezTo>
                <a:cubicBezTo>
                  <a:pt x="836668" y="400439"/>
                  <a:pt x="843463" y="409950"/>
                  <a:pt x="850256" y="400439"/>
                </a:cubicBezTo>
                <a:cubicBezTo>
                  <a:pt x="844821" y="378698"/>
                  <a:pt x="832592" y="352881"/>
                  <a:pt x="865204" y="352881"/>
                </a:cubicBezTo>
                <a:cubicBezTo>
                  <a:pt x="862486" y="336575"/>
                  <a:pt x="862486" y="320270"/>
                  <a:pt x="857051" y="303965"/>
                </a:cubicBezTo>
                <a:cubicBezTo>
                  <a:pt x="863845" y="289018"/>
                  <a:pt x="867921" y="268636"/>
                  <a:pt x="866562" y="245536"/>
                </a:cubicBezTo>
                <a:cubicBezTo>
                  <a:pt x="866562" y="237383"/>
                  <a:pt x="865204" y="227872"/>
                  <a:pt x="862486" y="219719"/>
                </a:cubicBezTo>
                <a:cubicBezTo>
                  <a:pt x="865204" y="214284"/>
                  <a:pt x="866562" y="204773"/>
                  <a:pt x="866562" y="193901"/>
                </a:cubicBezTo>
                <a:cubicBezTo>
                  <a:pt x="857051" y="184390"/>
                  <a:pt x="848898" y="176237"/>
                  <a:pt x="843462" y="168085"/>
                </a:cubicBezTo>
                <a:close/>
                <a:moveTo>
                  <a:pt x="791829" y="127321"/>
                </a:moveTo>
                <a:cubicBezTo>
                  <a:pt x="798622" y="128680"/>
                  <a:pt x="805416" y="130038"/>
                  <a:pt x="810851" y="132756"/>
                </a:cubicBezTo>
                <a:cubicBezTo>
                  <a:pt x="820363" y="142268"/>
                  <a:pt x="825799" y="153138"/>
                  <a:pt x="833951" y="164009"/>
                </a:cubicBezTo>
                <a:cubicBezTo>
                  <a:pt x="829874" y="159932"/>
                  <a:pt x="824439" y="157215"/>
                  <a:pt x="819004" y="154496"/>
                </a:cubicBezTo>
                <a:cubicBezTo>
                  <a:pt x="813569" y="162649"/>
                  <a:pt x="805416" y="165368"/>
                  <a:pt x="799982" y="157215"/>
                </a:cubicBezTo>
                <a:cubicBezTo>
                  <a:pt x="794546" y="146344"/>
                  <a:pt x="794545" y="135474"/>
                  <a:pt x="791829" y="127321"/>
                </a:cubicBezTo>
                <a:close/>
                <a:moveTo>
                  <a:pt x="779599" y="104222"/>
                </a:moveTo>
                <a:cubicBezTo>
                  <a:pt x="786393" y="108298"/>
                  <a:pt x="794546" y="113733"/>
                  <a:pt x="802699" y="121885"/>
                </a:cubicBezTo>
                <a:cubicBezTo>
                  <a:pt x="798622" y="120527"/>
                  <a:pt x="793188" y="120527"/>
                  <a:pt x="789110" y="119168"/>
                </a:cubicBezTo>
                <a:cubicBezTo>
                  <a:pt x="786393" y="113733"/>
                  <a:pt x="783675" y="108298"/>
                  <a:pt x="779599" y="104222"/>
                </a:cubicBezTo>
                <a:close/>
                <a:moveTo>
                  <a:pt x="590727" y="59382"/>
                </a:moveTo>
                <a:cubicBezTo>
                  <a:pt x="620620" y="72969"/>
                  <a:pt x="650513" y="83840"/>
                  <a:pt x="680408" y="94710"/>
                </a:cubicBezTo>
                <a:cubicBezTo>
                  <a:pt x="681766" y="98786"/>
                  <a:pt x="683124" y="102863"/>
                  <a:pt x="683124" y="108298"/>
                </a:cubicBezTo>
                <a:cubicBezTo>
                  <a:pt x="691278" y="105580"/>
                  <a:pt x="699430" y="108298"/>
                  <a:pt x="706224" y="109657"/>
                </a:cubicBezTo>
                <a:cubicBezTo>
                  <a:pt x="691277" y="124604"/>
                  <a:pt x="680407" y="143627"/>
                  <a:pt x="674971" y="168085"/>
                </a:cubicBezTo>
                <a:cubicBezTo>
                  <a:pt x="681766" y="142268"/>
                  <a:pt x="692636" y="123244"/>
                  <a:pt x="710301" y="111015"/>
                </a:cubicBezTo>
                <a:cubicBezTo>
                  <a:pt x="713018" y="111016"/>
                  <a:pt x="715735" y="111015"/>
                  <a:pt x="718454" y="111015"/>
                </a:cubicBezTo>
                <a:cubicBezTo>
                  <a:pt x="719812" y="123244"/>
                  <a:pt x="722529" y="134115"/>
                  <a:pt x="721171" y="146344"/>
                </a:cubicBezTo>
                <a:cubicBezTo>
                  <a:pt x="782317" y="191184"/>
                  <a:pt x="707583" y="244177"/>
                  <a:pt x="782317" y="280865"/>
                </a:cubicBezTo>
                <a:cubicBezTo>
                  <a:pt x="776882" y="302606"/>
                  <a:pt x="766011" y="324346"/>
                  <a:pt x="776882" y="346087"/>
                </a:cubicBezTo>
                <a:cubicBezTo>
                  <a:pt x="768729" y="346087"/>
                  <a:pt x="761935" y="344728"/>
                  <a:pt x="753782" y="344728"/>
                </a:cubicBezTo>
                <a:cubicBezTo>
                  <a:pt x="723888" y="339293"/>
                  <a:pt x="691277" y="325705"/>
                  <a:pt x="658666" y="309400"/>
                </a:cubicBezTo>
                <a:cubicBezTo>
                  <a:pt x="611108" y="286301"/>
                  <a:pt x="560833" y="260483"/>
                  <a:pt x="514634" y="252330"/>
                </a:cubicBezTo>
                <a:cubicBezTo>
                  <a:pt x="518711" y="231948"/>
                  <a:pt x="524145" y="215642"/>
                  <a:pt x="528222" y="200696"/>
                </a:cubicBezTo>
                <a:cubicBezTo>
                  <a:pt x="529580" y="202054"/>
                  <a:pt x="532298" y="202054"/>
                  <a:pt x="535016" y="199337"/>
                </a:cubicBezTo>
                <a:cubicBezTo>
                  <a:pt x="532298" y="196620"/>
                  <a:pt x="539092" y="192543"/>
                  <a:pt x="537733" y="191185"/>
                </a:cubicBezTo>
                <a:cubicBezTo>
                  <a:pt x="536374" y="189826"/>
                  <a:pt x="533658" y="189826"/>
                  <a:pt x="532298" y="188467"/>
                </a:cubicBezTo>
                <a:cubicBezTo>
                  <a:pt x="535016" y="180314"/>
                  <a:pt x="536374" y="173520"/>
                  <a:pt x="539092" y="165367"/>
                </a:cubicBezTo>
                <a:cubicBezTo>
                  <a:pt x="549963" y="162649"/>
                  <a:pt x="562192" y="161291"/>
                  <a:pt x="574421" y="162650"/>
                </a:cubicBezTo>
                <a:cubicBezTo>
                  <a:pt x="575780" y="128679"/>
                  <a:pt x="582574" y="94710"/>
                  <a:pt x="590727" y="59382"/>
                </a:cubicBezTo>
                <a:close/>
                <a:moveTo>
                  <a:pt x="1373675" y="0"/>
                </a:moveTo>
                <a:lnTo>
                  <a:pt x="8090452" y="0"/>
                </a:lnTo>
                <a:lnTo>
                  <a:pt x="8090452" y="6863208"/>
                </a:lnTo>
                <a:lnTo>
                  <a:pt x="0" y="6863208"/>
                </a:lnTo>
                <a:lnTo>
                  <a:pt x="0" y="1585551"/>
                </a:lnTo>
                <a:lnTo>
                  <a:pt x="1178" y="1586154"/>
                </a:lnTo>
                <a:cubicBezTo>
                  <a:pt x="3387" y="1586324"/>
                  <a:pt x="5085" y="1586664"/>
                  <a:pt x="5085" y="1590740"/>
                </a:cubicBezTo>
                <a:cubicBezTo>
                  <a:pt x="9162" y="1586664"/>
                  <a:pt x="10520" y="1585305"/>
                  <a:pt x="9162" y="1581229"/>
                </a:cubicBezTo>
                <a:cubicBezTo>
                  <a:pt x="7123" y="1584626"/>
                  <a:pt x="4745" y="1584286"/>
                  <a:pt x="2197" y="1583437"/>
                </a:cubicBezTo>
                <a:lnTo>
                  <a:pt x="0" y="1583203"/>
                </a:lnTo>
                <a:lnTo>
                  <a:pt x="0" y="1471498"/>
                </a:lnTo>
                <a:lnTo>
                  <a:pt x="3217" y="1477791"/>
                </a:lnTo>
                <a:cubicBezTo>
                  <a:pt x="9162" y="1484755"/>
                  <a:pt x="17315" y="1488832"/>
                  <a:pt x="28185" y="1483397"/>
                </a:cubicBezTo>
                <a:cubicBezTo>
                  <a:pt x="30902" y="1486114"/>
                  <a:pt x="32261" y="1487473"/>
                  <a:pt x="32262" y="1490190"/>
                </a:cubicBezTo>
                <a:cubicBezTo>
                  <a:pt x="39055" y="1483396"/>
                  <a:pt x="43132" y="1487473"/>
                  <a:pt x="47208" y="1477961"/>
                </a:cubicBezTo>
                <a:cubicBezTo>
                  <a:pt x="41773" y="1475244"/>
                  <a:pt x="45849" y="1468449"/>
                  <a:pt x="49926" y="1467091"/>
                </a:cubicBezTo>
                <a:cubicBezTo>
                  <a:pt x="51285" y="1460297"/>
                  <a:pt x="40414" y="1452144"/>
                  <a:pt x="48567" y="1454862"/>
                </a:cubicBezTo>
                <a:cubicBezTo>
                  <a:pt x="44491" y="1450785"/>
                  <a:pt x="44490" y="1448068"/>
                  <a:pt x="39055" y="1448068"/>
                </a:cubicBezTo>
                <a:cubicBezTo>
                  <a:pt x="40414" y="1446709"/>
                  <a:pt x="40414" y="1443991"/>
                  <a:pt x="40414" y="1441274"/>
                </a:cubicBezTo>
                <a:cubicBezTo>
                  <a:pt x="37697" y="1443991"/>
                  <a:pt x="36338" y="1437197"/>
                  <a:pt x="33620" y="1437197"/>
                </a:cubicBezTo>
                <a:cubicBezTo>
                  <a:pt x="30902" y="1439915"/>
                  <a:pt x="28184" y="1439915"/>
                  <a:pt x="24109" y="1438556"/>
                </a:cubicBezTo>
                <a:cubicBezTo>
                  <a:pt x="26826" y="1435838"/>
                  <a:pt x="24109" y="1433121"/>
                  <a:pt x="21391" y="1430404"/>
                </a:cubicBezTo>
                <a:cubicBezTo>
                  <a:pt x="17314" y="1429045"/>
                  <a:pt x="14597" y="1429045"/>
                  <a:pt x="10520" y="1430404"/>
                </a:cubicBezTo>
                <a:cubicBezTo>
                  <a:pt x="11200" y="1433801"/>
                  <a:pt x="9501" y="1436178"/>
                  <a:pt x="6954" y="1437367"/>
                </a:cubicBezTo>
                <a:lnTo>
                  <a:pt x="0" y="1437231"/>
                </a:lnTo>
                <a:lnTo>
                  <a:pt x="0" y="1186711"/>
                </a:lnTo>
                <a:lnTo>
                  <a:pt x="52642" y="1293165"/>
                </a:lnTo>
                <a:cubicBezTo>
                  <a:pt x="54001" y="1316265"/>
                  <a:pt x="58078" y="1339364"/>
                  <a:pt x="63513" y="1363823"/>
                </a:cubicBezTo>
                <a:cubicBezTo>
                  <a:pt x="75742" y="1416816"/>
                  <a:pt x="89330" y="1471168"/>
                  <a:pt x="94765" y="1520085"/>
                </a:cubicBezTo>
                <a:cubicBezTo>
                  <a:pt x="100201" y="1570360"/>
                  <a:pt x="99522" y="1617239"/>
                  <a:pt x="94596" y="1661229"/>
                </a:cubicBezTo>
                <a:lnTo>
                  <a:pt x="74488" y="1758302"/>
                </a:lnTo>
                <a:lnTo>
                  <a:pt x="61305" y="1748530"/>
                </a:lnTo>
                <a:cubicBezTo>
                  <a:pt x="56380" y="1744624"/>
                  <a:pt x="51283" y="1741566"/>
                  <a:pt x="45849" y="1742925"/>
                </a:cubicBezTo>
                <a:cubicBezTo>
                  <a:pt x="52642" y="1748361"/>
                  <a:pt x="57058" y="1751418"/>
                  <a:pt x="61304" y="1753626"/>
                </a:cubicBezTo>
                <a:lnTo>
                  <a:pt x="74404" y="1758711"/>
                </a:lnTo>
                <a:lnTo>
                  <a:pt x="70500" y="1777558"/>
                </a:lnTo>
                <a:lnTo>
                  <a:pt x="67083" y="1778136"/>
                </a:lnTo>
                <a:cubicBezTo>
                  <a:pt x="65721" y="1778509"/>
                  <a:pt x="65721" y="1778764"/>
                  <a:pt x="70307" y="1778255"/>
                </a:cubicBezTo>
                <a:lnTo>
                  <a:pt x="70362" y="1778224"/>
                </a:lnTo>
                <a:lnTo>
                  <a:pt x="68948" y="1785049"/>
                </a:lnTo>
                <a:lnTo>
                  <a:pt x="70569" y="1778109"/>
                </a:lnTo>
                <a:lnTo>
                  <a:pt x="72027" y="1777300"/>
                </a:lnTo>
                <a:lnTo>
                  <a:pt x="70705" y="1777523"/>
                </a:lnTo>
                <a:lnTo>
                  <a:pt x="75042" y="1758959"/>
                </a:lnTo>
                <a:lnTo>
                  <a:pt x="75742" y="1759231"/>
                </a:lnTo>
                <a:lnTo>
                  <a:pt x="75092" y="1758749"/>
                </a:lnTo>
                <a:lnTo>
                  <a:pt x="97313" y="1663607"/>
                </a:lnTo>
                <a:cubicBezTo>
                  <a:pt x="103259" y="1620296"/>
                  <a:pt x="104957" y="1573757"/>
                  <a:pt x="100200" y="1522802"/>
                </a:cubicBezTo>
                <a:cubicBezTo>
                  <a:pt x="96125" y="1472527"/>
                  <a:pt x="82536" y="1418175"/>
                  <a:pt x="71666" y="1366541"/>
                </a:cubicBezTo>
                <a:cubicBezTo>
                  <a:pt x="67589" y="1346159"/>
                  <a:pt x="64872" y="1327136"/>
                  <a:pt x="63514" y="1309471"/>
                </a:cubicBezTo>
                <a:cubicBezTo>
                  <a:pt x="81177" y="1338006"/>
                  <a:pt x="98842" y="1366541"/>
                  <a:pt x="119224" y="1395075"/>
                </a:cubicBezTo>
                <a:cubicBezTo>
                  <a:pt x="113789" y="1438557"/>
                  <a:pt x="104277" y="1480679"/>
                  <a:pt x="111071" y="1530955"/>
                </a:cubicBezTo>
                <a:cubicBezTo>
                  <a:pt x="117865" y="1635582"/>
                  <a:pt x="134170" y="1744285"/>
                  <a:pt x="157270" y="1857065"/>
                </a:cubicBezTo>
                <a:cubicBezTo>
                  <a:pt x="135530" y="1745645"/>
                  <a:pt x="119224" y="1636941"/>
                  <a:pt x="115147" y="1532314"/>
                </a:cubicBezTo>
                <a:cubicBezTo>
                  <a:pt x="109712" y="1483397"/>
                  <a:pt x="117865" y="1442633"/>
                  <a:pt x="124659" y="1400511"/>
                </a:cubicBezTo>
                <a:cubicBezTo>
                  <a:pt x="150476" y="1439916"/>
                  <a:pt x="177652" y="1477962"/>
                  <a:pt x="200751" y="1517367"/>
                </a:cubicBezTo>
                <a:cubicBezTo>
                  <a:pt x="206186" y="1525519"/>
                  <a:pt x="210263" y="1532314"/>
                  <a:pt x="214339" y="1539107"/>
                </a:cubicBezTo>
                <a:cubicBezTo>
                  <a:pt x="221133" y="1589382"/>
                  <a:pt x="232004" y="1641017"/>
                  <a:pt x="244233" y="1694010"/>
                </a:cubicBezTo>
                <a:cubicBezTo>
                  <a:pt x="233362" y="1645094"/>
                  <a:pt x="223851" y="1594818"/>
                  <a:pt x="218416" y="1545902"/>
                </a:cubicBezTo>
                <a:cubicBezTo>
                  <a:pt x="236080" y="1577154"/>
                  <a:pt x="251027" y="1608406"/>
                  <a:pt x="264615" y="1641017"/>
                </a:cubicBezTo>
                <a:cubicBezTo>
                  <a:pt x="298585" y="1721186"/>
                  <a:pt x="314890" y="1802714"/>
                  <a:pt x="327119" y="1880165"/>
                </a:cubicBezTo>
                <a:cubicBezTo>
                  <a:pt x="339349" y="1957617"/>
                  <a:pt x="342066" y="2030991"/>
                  <a:pt x="348860" y="2105725"/>
                </a:cubicBezTo>
                <a:cubicBezTo>
                  <a:pt x="354295" y="2179100"/>
                  <a:pt x="361090" y="2256552"/>
                  <a:pt x="381472" y="2336722"/>
                </a:cubicBezTo>
                <a:cubicBezTo>
                  <a:pt x="399136" y="2416890"/>
                  <a:pt x="431746" y="2501134"/>
                  <a:pt x="473870" y="2581305"/>
                </a:cubicBezTo>
                <a:cubicBezTo>
                  <a:pt x="431746" y="2501134"/>
                  <a:pt x="401853" y="2416890"/>
                  <a:pt x="382829" y="2338079"/>
                </a:cubicBezTo>
                <a:cubicBezTo>
                  <a:pt x="365166" y="2257910"/>
                  <a:pt x="358372" y="2183177"/>
                  <a:pt x="352937" y="2109802"/>
                </a:cubicBezTo>
                <a:cubicBezTo>
                  <a:pt x="343425" y="1964411"/>
                  <a:pt x="339349" y="1810867"/>
                  <a:pt x="272768" y="1643735"/>
                </a:cubicBezTo>
                <a:cubicBezTo>
                  <a:pt x="271409" y="1642376"/>
                  <a:pt x="271409" y="1639658"/>
                  <a:pt x="271409" y="1639658"/>
                </a:cubicBezTo>
                <a:cubicBezTo>
                  <a:pt x="274127" y="1645094"/>
                  <a:pt x="276843" y="1650529"/>
                  <a:pt x="280920" y="1654605"/>
                </a:cubicBezTo>
                <a:cubicBezTo>
                  <a:pt x="309455" y="1702163"/>
                  <a:pt x="347501" y="1742927"/>
                  <a:pt x="384189" y="1776897"/>
                </a:cubicBezTo>
                <a:cubicBezTo>
                  <a:pt x="346142" y="1741568"/>
                  <a:pt x="310814" y="1700804"/>
                  <a:pt x="282279" y="1653246"/>
                </a:cubicBezTo>
                <a:cubicBezTo>
                  <a:pt x="276844" y="1645093"/>
                  <a:pt x="272768" y="1635582"/>
                  <a:pt x="265974" y="1626070"/>
                </a:cubicBezTo>
                <a:cubicBezTo>
                  <a:pt x="259179" y="1611124"/>
                  <a:pt x="253744" y="1597536"/>
                  <a:pt x="246950" y="1582589"/>
                </a:cubicBezTo>
                <a:cubicBezTo>
                  <a:pt x="237439" y="1556772"/>
                  <a:pt x="229286" y="1532313"/>
                  <a:pt x="225210" y="1506496"/>
                </a:cubicBezTo>
                <a:cubicBezTo>
                  <a:pt x="217058" y="1468450"/>
                  <a:pt x="214339" y="1433122"/>
                  <a:pt x="211622" y="1397793"/>
                </a:cubicBezTo>
                <a:cubicBezTo>
                  <a:pt x="212980" y="1371975"/>
                  <a:pt x="214339" y="1348876"/>
                  <a:pt x="218416" y="1325777"/>
                </a:cubicBezTo>
                <a:cubicBezTo>
                  <a:pt x="223851" y="1290448"/>
                  <a:pt x="229286" y="1252402"/>
                  <a:pt x="215698" y="1203485"/>
                </a:cubicBezTo>
                <a:cubicBezTo>
                  <a:pt x="208905" y="1174950"/>
                  <a:pt x="196676" y="1146415"/>
                  <a:pt x="183087" y="1119239"/>
                </a:cubicBezTo>
                <a:cubicBezTo>
                  <a:pt x="183087" y="1119239"/>
                  <a:pt x="184446" y="1117880"/>
                  <a:pt x="184446" y="1117880"/>
                </a:cubicBezTo>
                <a:cubicBezTo>
                  <a:pt x="183087" y="1111086"/>
                  <a:pt x="179012" y="1104292"/>
                  <a:pt x="173576" y="1101575"/>
                </a:cubicBezTo>
                <a:cubicBezTo>
                  <a:pt x="166781" y="1089345"/>
                  <a:pt x="159988" y="1077116"/>
                  <a:pt x="151835" y="1066246"/>
                </a:cubicBezTo>
                <a:cubicBezTo>
                  <a:pt x="142323" y="1051300"/>
                  <a:pt x="132812" y="1036352"/>
                  <a:pt x="123301" y="1021406"/>
                </a:cubicBezTo>
                <a:cubicBezTo>
                  <a:pt x="120583" y="1007818"/>
                  <a:pt x="119224" y="992871"/>
                  <a:pt x="116506" y="979283"/>
                </a:cubicBezTo>
                <a:cubicBezTo>
                  <a:pt x="120583" y="986077"/>
                  <a:pt x="121942" y="992871"/>
                  <a:pt x="121942" y="1001024"/>
                </a:cubicBezTo>
                <a:cubicBezTo>
                  <a:pt x="166782" y="1018688"/>
                  <a:pt x="170859" y="1058093"/>
                  <a:pt x="203469" y="1104292"/>
                </a:cubicBezTo>
                <a:cubicBezTo>
                  <a:pt x="214340" y="1107010"/>
                  <a:pt x="206187" y="1090705"/>
                  <a:pt x="217058" y="1096140"/>
                </a:cubicBezTo>
                <a:cubicBezTo>
                  <a:pt x="219095" y="1106331"/>
                  <a:pt x="223851" y="1117201"/>
                  <a:pt x="230985" y="1129430"/>
                </a:cubicBezTo>
                <a:lnTo>
                  <a:pt x="259180" y="1170873"/>
                </a:lnTo>
                <a:lnTo>
                  <a:pt x="253745" y="1168156"/>
                </a:lnTo>
                <a:cubicBezTo>
                  <a:pt x="255104" y="1169515"/>
                  <a:pt x="255104" y="1169515"/>
                  <a:pt x="253746" y="1170873"/>
                </a:cubicBezTo>
                <a:cubicBezTo>
                  <a:pt x="254425" y="1171552"/>
                  <a:pt x="255444" y="1172572"/>
                  <a:pt x="256462" y="1172911"/>
                </a:cubicBezTo>
                <a:lnTo>
                  <a:pt x="259181" y="1170873"/>
                </a:lnTo>
                <a:cubicBezTo>
                  <a:pt x="301303" y="1166796"/>
                  <a:pt x="348861" y="1143697"/>
                  <a:pt x="395060" y="1200767"/>
                </a:cubicBezTo>
                <a:cubicBezTo>
                  <a:pt x="431747" y="1207561"/>
                  <a:pt x="494252" y="1185820"/>
                  <a:pt x="491534" y="1136903"/>
                </a:cubicBezTo>
                <a:cubicBezTo>
                  <a:pt x="511917" y="1130109"/>
                  <a:pt x="517352" y="1105651"/>
                  <a:pt x="511916" y="1089345"/>
                </a:cubicBezTo>
                <a:cubicBezTo>
                  <a:pt x="551321" y="1079834"/>
                  <a:pt x="630131" y="1028200"/>
                  <a:pt x="612467" y="994230"/>
                </a:cubicBezTo>
                <a:cubicBezTo>
                  <a:pt x="593443" y="961619"/>
                  <a:pt x="564910" y="979283"/>
                  <a:pt x="548604" y="984718"/>
                </a:cubicBezTo>
                <a:cubicBezTo>
                  <a:pt x="530939" y="991512"/>
                  <a:pt x="507840" y="987436"/>
                  <a:pt x="492894" y="1002383"/>
                </a:cubicBezTo>
                <a:cubicBezTo>
                  <a:pt x="473870" y="1018688"/>
                  <a:pt x="472511" y="1044506"/>
                  <a:pt x="467076" y="1049940"/>
                </a:cubicBezTo>
                <a:cubicBezTo>
                  <a:pt x="472511" y="1044506"/>
                  <a:pt x="408648" y="1064887"/>
                  <a:pt x="414083" y="1064887"/>
                </a:cubicBezTo>
                <a:cubicBezTo>
                  <a:pt x="408648" y="1064887"/>
                  <a:pt x="359731" y="1048582"/>
                  <a:pt x="363808" y="1052659"/>
                </a:cubicBezTo>
                <a:cubicBezTo>
                  <a:pt x="355655" y="1044506"/>
                  <a:pt x="370601" y="1024123"/>
                  <a:pt x="366526" y="1011894"/>
                </a:cubicBezTo>
                <a:cubicBezTo>
                  <a:pt x="365167" y="1005100"/>
                  <a:pt x="351578" y="1002383"/>
                  <a:pt x="350220" y="995588"/>
                </a:cubicBezTo>
                <a:cubicBezTo>
                  <a:pt x="344784" y="982001"/>
                  <a:pt x="354296" y="939878"/>
                  <a:pt x="352937" y="930367"/>
                </a:cubicBezTo>
                <a:cubicBezTo>
                  <a:pt x="342067" y="924931"/>
                  <a:pt x="347502" y="922214"/>
                  <a:pt x="336631" y="919496"/>
                </a:cubicBezTo>
                <a:cubicBezTo>
                  <a:pt x="354296" y="896397"/>
                  <a:pt x="333914" y="851556"/>
                  <a:pt x="352937" y="818945"/>
                </a:cubicBezTo>
                <a:cubicBezTo>
                  <a:pt x="328478" y="791769"/>
                  <a:pt x="344784" y="764594"/>
                  <a:pt x="355655" y="737418"/>
                </a:cubicBezTo>
                <a:cubicBezTo>
                  <a:pt x="333914" y="723830"/>
                  <a:pt x="329838" y="695295"/>
                  <a:pt x="310814" y="698012"/>
                </a:cubicBezTo>
                <a:cubicBezTo>
                  <a:pt x="312174" y="688501"/>
                  <a:pt x="312173" y="680348"/>
                  <a:pt x="310814" y="670837"/>
                </a:cubicBezTo>
                <a:cubicBezTo>
                  <a:pt x="308098" y="670837"/>
                  <a:pt x="306739" y="672196"/>
                  <a:pt x="305379" y="670837"/>
                </a:cubicBezTo>
                <a:cubicBezTo>
                  <a:pt x="304020" y="664043"/>
                  <a:pt x="301304" y="655890"/>
                  <a:pt x="299945" y="649096"/>
                </a:cubicBezTo>
                <a:cubicBezTo>
                  <a:pt x="301304" y="647737"/>
                  <a:pt x="301304" y="647737"/>
                  <a:pt x="302662" y="646378"/>
                </a:cubicBezTo>
                <a:cubicBezTo>
                  <a:pt x="351578" y="646378"/>
                  <a:pt x="401854" y="636866"/>
                  <a:pt x="450770" y="625996"/>
                </a:cubicBezTo>
                <a:cubicBezTo>
                  <a:pt x="457564" y="635508"/>
                  <a:pt x="465717" y="643661"/>
                  <a:pt x="475229" y="650454"/>
                </a:cubicBezTo>
                <a:cubicBezTo>
                  <a:pt x="495611" y="668118"/>
                  <a:pt x="514634" y="676271"/>
                  <a:pt x="533657" y="687142"/>
                </a:cubicBezTo>
                <a:cubicBezTo>
                  <a:pt x="554039" y="721112"/>
                  <a:pt x="577138" y="755082"/>
                  <a:pt x="601597" y="784976"/>
                </a:cubicBezTo>
                <a:cubicBezTo>
                  <a:pt x="601597" y="784976"/>
                  <a:pt x="600238" y="786335"/>
                  <a:pt x="600238" y="786335"/>
                </a:cubicBezTo>
                <a:cubicBezTo>
                  <a:pt x="602955" y="789052"/>
                  <a:pt x="602955" y="789052"/>
                  <a:pt x="605673" y="789051"/>
                </a:cubicBezTo>
                <a:cubicBezTo>
                  <a:pt x="607032" y="790410"/>
                  <a:pt x="608391" y="791769"/>
                  <a:pt x="609749" y="793128"/>
                </a:cubicBezTo>
                <a:cubicBezTo>
                  <a:pt x="628773" y="817586"/>
                  <a:pt x="649155" y="837968"/>
                  <a:pt x="670895" y="856992"/>
                </a:cubicBezTo>
                <a:cubicBezTo>
                  <a:pt x="683124" y="888244"/>
                  <a:pt x="696713" y="920855"/>
                  <a:pt x="714376" y="952107"/>
                </a:cubicBezTo>
                <a:cubicBezTo>
                  <a:pt x="744271" y="1003741"/>
                  <a:pt x="780957" y="1051299"/>
                  <a:pt x="821722" y="1089345"/>
                </a:cubicBezTo>
                <a:cubicBezTo>
                  <a:pt x="831234" y="1098857"/>
                  <a:pt x="842104" y="1109727"/>
                  <a:pt x="852973" y="1117880"/>
                </a:cubicBezTo>
                <a:lnTo>
                  <a:pt x="851718" y="1114897"/>
                </a:lnTo>
                <a:lnTo>
                  <a:pt x="858409" y="1120597"/>
                </a:lnTo>
                <a:cubicBezTo>
                  <a:pt x="876073" y="1157286"/>
                  <a:pt x="895097" y="1192613"/>
                  <a:pt x="918196" y="1226584"/>
                </a:cubicBezTo>
                <a:cubicBezTo>
                  <a:pt x="952166" y="1279577"/>
                  <a:pt x="994289" y="1324417"/>
                  <a:pt x="1039129" y="1358387"/>
                </a:cubicBezTo>
                <a:cubicBezTo>
                  <a:pt x="1126092" y="1426327"/>
                  <a:pt x="1214413" y="1457579"/>
                  <a:pt x="1297300" y="1491549"/>
                </a:cubicBezTo>
                <a:cubicBezTo>
                  <a:pt x="1211696" y="1454862"/>
                  <a:pt x="1124733" y="1422250"/>
                  <a:pt x="1039129" y="1352952"/>
                </a:cubicBezTo>
                <a:cubicBezTo>
                  <a:pt x="997006" y="1318982"/>
                  <a:pt x="954884" y="1274141"/>
                  <a:pt x="922273" y="1222508"/>
                </a:cubicBezTo>
                <a:cubicBezTo>
                  <a:pt x="903250" y="1192613"/>
                  <a:pt x="886944" y="1162721"/>
                  <a:pt x="870638" y="1130109"/>
                </a:cubicBezTo>
                <a:lnTo>
                  <a:pt x="879124" y="1135452"/>
                </a:lnTo>
                <a:lnTo>
                  <a:pt x="905458" y="1154398"/>
                </a:lnTo>
                <a:cubicBezTo>
                  <a:pt x="918196" y="1162721"/>
                  <a:pt x="931105" y="1170194"/>
                  <a:pt x="944014" y="1176308"/>
                </a:cubicBezTo>
                <a:cubicBezTo>
                  <a:pt x="945373" y="1177667"/>
                  <a:pt x="948089" y="1177667"/>
                  <a:pt x="949448" y="1179026"/>
                </a:cubicBezTo>
                <a:cubicBezTo>
                  <a:pt x="960319" y="1192613"/>
                  <a:pt x="968471" y="1206202"/>
                  <a:pt x="980700" y="1218431"/>
                </a:cubicBezTo>
                <a:cubicBezTo>
                  <a:pt x="1052717" y="1306753"/>
                  <a:pt x="1135603" y="1370616"/>
                  <a:pt x="1215772" y="1426326"/>
                </a:cubicBezTo>
                <a:cubicBezTo>
                  <a:pt x="1135603" y="1367898"/>
                  <a:pt x="1054075" y="1302676"/>
                  <a:pt x="982059" y="1214354"/>
                </a:cubicBezTo>
                <a:cubicBezTo>
                  <a:pt x="973906" y="1203485"/>
                  <a:pt x="965754" y="1192614"/>
                  <a:pt x="957601" y="1181743"/>
                </a:cubicBezTo>
                <a:cubicBezTo>
                  <a:pt x="1035053" y="1218431"/>
                  <a:pt x="1109786" y="1233377"/>
                  <a:pt x="1183161" y="1249683"/>
                </a:cubicBezTo>
                <a:cubicBezTo>
                  <a:pt x="1108428" y="1232019"/>
                  <a:pt x="1033694" y="1217072"/>
                  <a:pt x="956242" y="1177667"/>
                </a:cubicBezTo>
                <a:cubicBezTo>
                  <a:pt x="933143" y="1143697"/>
                  <a:pt x="911402" y="1108369"/>
                  <a:pt x="892379" y="1073040"/>
                </a:cubicBezTo>
                <a:cubicBezTo>
                  <a:pt x="886944" y="1062169"/>
                  <a:pt x="881509" y="1051300"/>
                  <a:pt x="876073" y="1037711"/>
                </a:cubicBezTo>
                <a:cubicBezTo>
                  <a:pt x="911402" y="1062169"/>
                  <a:pt x="948090" y="1079834"/>
                  <a:pt x="983418" y="1093422"/>
                </a:cubicBezTo>
                <a:cubicBezTo>
                  <a:pt x="998365" y="1100216"/>
                  <a:pt x="1016030" y="1107010"/>
                  <a:pt x="1030976" y="1113804"/>
                </a:cubicBezTo>
                <a:cubicBezTo>
                  <a:pt x="1035052" y="1117880"/>
                  <a:pt x="1040488" y="1120597"/>
                  <a:pt x="1045923" y="1126033"/>
                </a:cubicBezTo>
                <a:cubicBezTo>
                  <a:pt x="1048641" y="1128750"/>
                  <a:pt x="1054075" y="1131469"/>
                  <a:pt x="1056793" y="1134186"/>
                </a:cubicBezTo>
                <a:lnTo>
                  <a:pt x="1063252" y="1139159"/>
                </a:lnTo>
                <a:lnTo>
                  <a:pt x="1073099" y="1147774"/>
                </a:lnTo>
                <a:lnTo>
                  <a:pt x="1078775" y="1151108"/>
                </a:lnTo>
                <a:lnTo>
                  <a:pt x="1151230" y="1206882"/>
                </a:lnTo>
                <a:cubicBezTo>
                  <a:pt x="1182822" y="1228283"/>
                  <a:pt x="1214414" y="1246967"/>
                  <a:pt x="1245666" y="1263272"/>
                </a:cubicBezTo>
                <a:cubicBezTo>
                  <a:pt x="1218490" y="1248325"/>
                  <a:pt x="1190974" y="1231680"/>
                  <a:pt x="1163799" y="1213336"/>
                </a:cubicBezTo>
                <a:lnTo>
                  <a:pt x="1089688" y="1157517"/>
                </a:lnTo>
                <a:lnTo>
                  <a:pt x="1137301" y="1185481"/>
                </a:lnTo>
                <a:cubicBezTo>
                  <a:pt x="1159043" y="1196351"/>
                  <a:pt x="1181123" y="1205522"/>
                  <a:pt x="1203543" y="1212996"/>
                </a:cubicBezTo>
                <a:lnTo>
                  <a:pt x="1194445" y="1207165"/>
                </a:lnTo>
                <a:lnTo>
                  <a:pt x="1204902" y="1211637"/>
                </a:lnTo>
                <a:cubicBezTo>
                  <a:pt x="1241589" y="1237455"/>
                  <a:pt x="1278276" y="1268707"/>
                  <a:pt x="1313605" y="1301318"/>
                </a:cubicBezTo>
                <a:cubicBezTo>
                  <a:pt x="1369316" y="1346157"/>
                  <a:pt x="1425027" y="1385562"/>
                  <a:pt x="1482096" y="1412739"/>
                </a:cubicBezTo>
                <a:cubicBezTo>
                  <a:pt x="1537806" y="1438556"/>
                  <a:pt x="1592160" y="1454862"/>
                  <a:pt x="1645152" y="1467092"/>
                </a:cubicBezTo>
                <a:cubicBezTo>
                  <a:pt x="1590800" y="1453503"/>
                  <a:pt x="1537807" y="1435838"/>
                  <a:pt x="1482096" y="1407303"/>
                </a:cubicBezTo>
                <a:cubicBezTo>
                  <a:pt x="1426385" y="1378769"/>
                  <a:pt x="1369316" y="1340723"/>
                  <a:pt x="1314965" y="1294524"/>
                </a:cubicBezTo>
                <a:cubicBezTo>
                  <a:pt x="1285071" y="1267348"/>
                  <a:pt x="1253818" y="1241530"/>
                  <a:pt x="1223925" y="1217072"/>
                </a:cubicBezTo>
                <a:cubicBezTo>
                  <a:pt x="1225284" y="1218431"/>
                  <a:pt x="1226643" y="1217073"/>
                  <a:pt x="1228001" y="1218431"/>
                </a:cubicBezTo>
                <a:cubicBezTo>
                  <a:pt x="1257895" y="1242889"/>
                  <a:pt x="1287788" y="1261913"/>
                  <a:pt x="1317683" y="1278218"/>
                </a:cubicBezTo>
                <a:cubicBezTo>
                  <a:pt x="1363881" y="1302677"/>
                  <a:pt x="1410080" y="1318982"/>
                  <a:pt x="1454921" y="1336646"/>
                </a:cubicBezTo>
                <a:cubicBezTo>
                  <a:pt x="1408721" y="1317624"/>
                  <a:pt x="1363881" y="1299959"/>
                  <a:pt x="1316323" y="1274141"/>
                </a:cubicBezTo>
                <a:cubicBezTo>
                  <a:pt x="1290507" y="1259195"/>
                  <a:pt x="1263330" y="1242889"/>
                  <a:pt x="1237513" y="1222507"/>
                </a:cubicBezTo>
                <a:cubicBezTo>
                  <a:pt x="1253818" y="1227943"/>
                  <a:pt x="1270124" y="1233377"/>
                  <a:pt x="1286429" y="1238813"/>
                </a:cubicBezTo>
                <a:cubicBezTo>
                  <a:pt x="1270124" y="1233377"/>
                  <a:pt x="1253818" y="1227943"/>
                  <a:pt x="1236155" y="1221149"/>
                </a:cubicBezTo>
                <a:cubicBezTo>
                  <a:pt x="1217131" y="1204844"/>
                  <a:pt x="1198107" y="1188538"/>
                  <a:pt x="1180444" y="1168156"/>
                </a:cubicBezTo>
                <a:cubicBezTo>
                  <a:pt x="1160062" y="1145056"/>
                  <a:pt x="1142397" y="1116522"/>
                  <a:pt x="1123374" y="1089345"/>
                </a:cubicBezTo>
                <a:cubicBezTo>
                  <a:pt x="1104351" y="1062170"/>
                  <a:pt x="1081252" y="1039070"/>
                  <a:pt x="1056793" y="1020047"/>
                </a:cubicBezTo>
                <a:cubicBezTo>
                  <a:pt x="1034373" y="1001704"/>
                  <a:pt x="1011953" y="988115"/>
                  <a:pt x="989702" y="975037"/>
                </a:cubicBezTo>
                <a:lnTo>
                  <a:pt x="924091" y="933377"/>
                </a:lnTo>
                <a:lnTo>
                  <a:pt x="1009236" y="920855"/>
                </a:lnTo>
                <a:lnTo>
                  <a:pt x="1008851" y="920552"/>
                </a:lnTo>
                <a:lnTo>
                  <a:pt x="1015651" y="919552"/>
                </a:lnTo>
                <a:lnTo>
                  <a:pt x="1017389" y="920855"/>
                </a:lnTo>
                <a:lnTo>
                  <a:pt x="1018068" y="920855"/>
                </a:lnTo>
                <a:lnTo>
                  <a:pt x="1025813" y="926018"/>
                </a:lnTo>
                <a:lnTo>
                  <a:pt x="1022823" y="926289"/>
                </a:lnTo>
                <a:cubicBezTo>
                  <a:pt x="1094839" y="979283"/>
                  <a:pt x="1168214" y="1022764"/>
                  <a:pt x="1238871" y="1052658"/>
                </a:cubicBezTo>
                <a:cubicBezTo>
                  <a:pt x="1278277" y="1070323"/>
                  <a:pt x="1319041" y="1081193"/>
                  <a:pt x="1357087" y="1089345"/>
                </a:cubicBezTo>
                <a:lnTo>
                  <a:pt x="1347333" y="1080811"/>
                </a:lnTo>
                <a:lnTo>
                  <a:pt x="1351736" y="1081906"/>
                </a:lnTo>
                <a:lnTo>
                  <a:pt x="1361163" y="1090704"/>
                </a:lnTo>
                <a:lnTo>
                  <a:pt x="1367059" y="1091270"/>
                </a:lnTo>
                <a:lnTo>
                  <a:pt x="1418573" y="1143698"/>
                </a:lnTo>
                <a:cubicBezTo>
                  <a:pt x="1437256" y="1164080"/>
                  <a:pt x="1455600" y="1185141"/>
                  <a:pt x="1473943" y="1206202"/>
                </a:cubicBezTo>
                <a:cubicBezTo>
                  <a:pt x="1456279" y="1184462"/>
                  <a:pt x="1437596" y="1163061"/>
                  <a:pt x="1418403" y="1142509"/>
                </a:cubicBezTo>
                <a:lnTo>
                  <a:pt x="1367175" y="1091281"/>
                </a:lnTo>
                <a:lnTo>
                  <a:pt x="1460356" y="1100217"/>
                </a:lnTo>
                <a:lnTo>
                  <a:pt x="1426735" y="1090734"/>
                </a:lnTo>
                <a:lnTo>
                  <a:pt x="1458997" y="1093422"/>
                </a:lnTo>
                <a:cubicBezTo>
                  <a:pt x="1497723" y="1103613"/>
                  <a:pt x="1536109" y="1112105"/>
                  <a:pt x="1574834" y="1122297"/>
                </a:cubicBezTo>
                <a:lnTo>
                  <a:pt x="1628404" y="1137869"/>
                </a:lnTo>
                <a:lnTo>
                  <a:pt x="1692709" y="1161361"/>
                </a:lnTo>
                <a:cubicBezTo>
                  <a:pt x="1672667" y="1152869"/>
                  <a:pt x="1652880" y="1145651"/>
                  <a:pt x="1633262" y="1139282"/>
                </a:cubicBezTo>
                <a:lnTo>
                  <a:pt x="1628404" y="1137869"/>
                </a:lnTo>
                <a:lnTo>
                  <a:pt x="1582987" y="1121278"/>
                </a:lnTo>
                <a:cubicBezTo>
                  <a:pt x="1546979" y="1110747"/>
                  <a:pt x="1511311" y="1102254"/>
                  <a:pt x="1475303" y="1093421"/>
                </a:cubicBezTo>
                <a:cubicBezTo>
                  <a:pt x="1452203" y="1086628"/>
                  <a:pt x="1426385" y="1079834"/>
                  <a:pt x="1403286" y="1073040"/>
                </a:cubicBezTo>
                <a:cubicBezTo>
                  <a:pt x="1385621" y="1066246"/>
                  <a:pt x="1366599" y="1060811"/>
                  <a:pt x="1348934" y="1054017"/>
                </a:cubicBezTo>
                <a:cubicBezTo>
                  <a:pt x="1348934" y="1054017"/>
                  <a:pt x="1348934" y="1054017"/>
                  <a:pt x="1350293" y="1052658"/>
                </a:cubicBezTo>
                <a:cubicBezTo>
                  <a:pt x="1342141" y="1049940"/>
                  <a:pt x="1336705" y="1044505"/>
                  <a:pt x="1344858" y="1041788"/>
                </a:cubicBezTo>
                <a:cubicBezTo>
                  <a:pt x="1327193" y="1024123"/>
                  <a:pt x="1310888" y="1005100"/>
                  <a:pt x="1297300" y="986078"/>
                </a:cubicBezTo>
                <a:cubicBezTo>
                  <a:pt x="1285071" y="1003742"/>
                  <a:pt x="1301377" y="1025482"/>
                  <a:pt x="1319041" y="1040429"/>
                </a:cubicBezTo>
                <a:cubicBezTo>
                  <a:pt x="1312247" y="1036353"/>
                  <a:pt x="1305453" y="1034994"/>
                  <a:pt x="1298659" y="1030917"/>
                </a:cubicBezTo>
                <a:cubicBezTo>
                  <a:pt x="1259254" y="999665"/>
                  <a:pt x="1221208" y="972489"/>
                  <a:pt x="1180444" y="953466"/>
                </a:cubicBezTo>
                <a:cubicBezTo>
                  <a:pt x="1179085" y="952107"/>
                  <a:pt x="1179085" y="952107"/>
                  <a:pt x="1176367" y="952107"/>
                </a:cubicBezTo>
                <a:cubicBezTo>
                  <a:pt x="1153268" y="934442"/>
                  <a:pt x="1128809" y="918137"/>
                  <a:pt x="1107069" y="901831"/>
                </a:cubicBezTo>
                <a:cubicBezTo>
                  <a:pt x="1085327" y="885526"/>
                  <a:pt x="1063587" y="869221"/>
                  <a:pt x="1041847" y="852915"/>
                </a:cubicBezTo>
                <a:cubicBezTo>
                  <a:pt x="1062228" y="862427"/>
                  <a:pt x="1081252" y="870579"/>
                  <a:pt x="1101633" y="880091"/>
                </a:cubicBezTo>
                <a:cubicBezTo>
                  <a:pt x="1149192" y="900473"/>
                  <a:pt x="1195391" y="924931"/>
                  <a:pt x="1244307" y="949390"/>
                </a:cubicBezTo>
                <a:cubicBezTo>
                  <a:pt x="1338064" y="996947"/>
                  <a:pt x="1435897" y="1043147"/>
                  <a:pt x="1525578" y="1059452"/>
                </a:cubicBezTo>
                <a:cubicBezTo>
                  <a:pt x="1435897" y="1040429"/>
                  <a:pt x="1340781" y="994230"/>
                  <a:pt x="1245666" y="945313"/>
                </a:cubicBezTo>
                <a:cubicBezTo>
                  <a:pt x="1198108" y="922214"/>
                  <a:pt x="1150550" y="896397"/>
                  <a:pt x="1102992" y="876014"/>
                </a:cubicBezTo>
                <a:cubicBezTo>
                  <a:pt x="1078534" y="865144"/>
                  <a:pt x="1052716" y="852915"/>
                  <a:pt x="1026900" y="840686"/>
                </a:cubicBezTo>
                <a:cubicBezTo>
                  <a:pt x="1003800" y="823021"/>
                  <a:pt x="982059" y="803999"/>
                  <a:pt x="960319" y="782258"/>
                </a:cubicBezTo>
                <a:cubicBezTo>
                  <a:pt x="911402" y="738776"/>
                  <a:pt x="870638" y="681707"/>
                  <a:pt x="829874" y="624637"/>
                </a:cubicBezTo>
                <a:cubicBezTo>
                  <a:pt x="809493" y="596102"/>
                  <a:pt x="786393" y="567568"/>
                  <a:pt x="761935" y="543110"/>
                </a:cubicBezTo>
                <a:cubicBezTo>
                  <a:pt x="761935" y="543110"/>
                  <a:pt x="761935" y="543110"/>
                  <a:pt x="760576" y="541751"/>
                </a:cubicBezTo>
                <a:cubicBezTo>
                  <a:pt x="761934" y="540392"/>
                  <a:pt x="763293" y="539033"/>
                  <a:pt x="763293" y="536315"/>
                </a:cubicBezTo>
                <a:cubicBezTo>
                  <a:pt x="785034" y="547186"/>
                  <a:pt x="798622" y="560774"/>
                  <a:pt x="808134" y="581156"/>
                </a:cubicBezTo>
                <a:cubicBezTo>
                  <a:pt x="824439" y="573003"/>
                  <a:pt x="831234" y="552621"/>
                  <a:pt x="852974" y="547186"/>
                </a:cubicBezTo>
                <a:cubicBezTo>
                  <a:pt x="842103" y="539033"/>
                  <a:pt x="852974" y="530880"/>
                  <a:pt x="861127" y="522727"/>
                </a:cubicBezTo>
                <a:cubicBezTo>
                  <a:pt x="851615" y="515933"/>
                  <a:pt x="828515" y="500989"/>
                  <a:pt x="827157" y="494196"/>
                </a:cubicBezTo>
                <a:cubicBezTo>
                  <a:pt x="840745" y="488760"/>
                  <a:pt x="848898" y="477890"/>
                  <a:pt x="848898" y="467019"/>
                </a:cubicBezTo>
                <a:cubicBezTo>
                  <a:pt x="874714" y="476531"/>
                  <a:pt x="900531" y="488761"/>
                  <a:pt x="927708" y="499631"/>
                </a:cubicBezTo>
                <a:cubicBezTo>
                  <a:pt x="977304" y="520690"/>
                  <a:pt x="1027579" y="541752"/>
                  <a:pt x="1077685" y="560944"/>
                </a:cubicBezTo>
                <a:lnTo>
                  <a:pt x="1144488" y="583415"/>
                </a:lnTo>
                <a:lnTo>
                  <a:pt x="1223925" y="611049"/>
                </a:lnTo>
                <a:cubicBezTo>
                  <a:pt x="1233437" y="615126"/>
                  <a:pt x="1242949" y="616485"/>
                  <a:pt x="1251101" y="619202"/>
                </a:cubicBezTo>
                <a:lnTo>
                  <a:pt x="1250508" y="617330"/>
                </a:lnTo>
                <a:lnTo>
                  <a:pt x="1252460" y="617843"/>
                </a:lnTo>
                <a:cubicBezTo>
                  <a:pt x="1252460" y="623278"/>
                  <a:pt x="1249743" y="628713"/>
                  <a:pt x="1241589" y="634148"/>
                </a:cubicBezTo>
                <a:cubicBezTo>
                  <a:pt x="1244307" y="655890"/>
                  <a:pt x="1268766" y="669478"/>
                  <a:pt x="1252460" y="685783"/>
                </a:cubicBezTo>
                <a:cubicBezTo>
                  <a:pt x="1266048" y="715677"/>
                  <a:pt x="1274201" y="731982"/>
                  <a:pt x="1290507" y="756440"/>
                </a:cubicBezTo>
                <a:cubicBezTo>
                  <a:pt x="1297300" y="752365"/>
                  <a:pt x="1302736" y="760517"/>
                  <a:pt x="1305453" y="765952"/>
                </a:cubicBezTo>
                <a:cubicBezTo>
                  <a:pt x="1320399" y="767311"/>
                  <a:pt x="1344858" y="770029"/>
                  <a:pt x="1365240" y="774105"/>
                </a:cubicBezTo>
                <a:cubicBezTo>
                  <a:pt x="1369316" y="767311"/>
                  <a:pt x="1373393" y="763235"/>
                  <a:pt x="1378828" y="760517"/>
                </a:cubicBezTo>
                <a:cubicBezTo>
                  <a:pt x="1369316" y="756440"/>
                  <a:pt x="1378828" y="757799"/>
                  <a:pt x="1378828" y="749646"/>
                </a:cubicBezTo>
                <a:cubicBezTo>
                  <a:pt x="1392416" y="752365"/>
                  <a:pt x="1404645" y="764593"/>
                  <a:pt x="1418233" y="767311"/>
                </a:cubicBezTo>
                <a:cubicBezTo>
                  <a:pt x="1415516" y="772746"/>
                  <a:pt x="1415515" y="783617"/>
                  <a:pt x="1420951" y="783616"/>
                </a:cubicBezTo>
                <a:cubicBezTo>
                  <a:pt x="1426385" y="778181"/>
                  <a:pt x="1422309" y="776823"/>
                  <a:pt x="1427745" y="774105"/>
                </a:cubicBezTo>
                <a:cubicBezTo>
                  <a:pt x="1430462" y="782258"/>
                  <a:pt x="1427745" y="782258"/>
                  <a:pt x="1434539" y="789052"/>
                </a:cubicBezTo>
                <a:cubicBezTo>
                  <a:pt x="1439974" y="791769"/>
                  <a:pt x="1438615" y="782258"/>
                  <a:pt x="1441332" y="784975"/>
                </a:cubicBezTo>
                <a:cubicBezTo>
                  <a:pt x="1437257" y="799922"/>
                  <a:pt x="1463073" y="801281"/>
                  <a:pt x="1467149" y="813510"/>
                </a:cubicBezTo>
                <a:cubicBezTo>
                  <a:pt x="1457638" y="820303"/>
                  <a:pt x="1469868" y="827098"/>
                  <a:pt x="1472585" y="832533"/>
                </a:cubicBezTo>
                <a:cubicBezTo>
                  <a:pt x="1460356" y="836610"/>
                  <a:pt x="1475303" y="851557"/>
                  <a:pt x="1471226" y="858350"/>
                </a:cubicBezTo>
                <a:cubicBezTo>
                  <a:pt x="1487532" y="866503"/>
                  <a:pt x="1472584" y="892320"/>
                  <a:pt x="1488890" y="900473"/>
                </a:cubicBezTo>
                <a:cubicBezTo>
                  <a:pt x="1483455" y="900473"/>
                  <a:pt x="1482096" y="907267"/>
                  <a:pt x="1482096" y="909985"/>
                </a:cubicBezTo>
                <a:cubicBezTo>
                  <a:pt x="1484814" y="918137"/>
                  <a:pt x="1488890" y="908626"/>
                  <a:pt x="1491608" y="914061"/>
                </a:cubicBezTo>
                <a:cubicBezTo>
                  <a:pt x="1487532" y="923572"/>
                  <a:pt x="1483455" y="914061"/>
                  <a:pt x="1479379" y="918137"/>
                </a:cubicBezTo>
                <a:cubicBezTo>
                  <a:pt x="1499761" y="924931"/>
                  <a:pt x="1486173" y="957543"/>
                  <a:pt x="1509272" y="950748"/>
                </a:cubicBezTo>
                <a:cubicBezTo>
                  <a:pt x="1507913" y="935802"/>
                  <a:pt x="1506555" y="918137"/>
                  <a:pt x="1497043" y="905908"/>
                </a:cubicBezTo>
                <a:cubicBezTo>
                  <a:pt x="1499761" y="908625"/>
                  <a:pt x="1502479" y="911343"/>
                  <a:pt x="1503837" y="907267"/>
                </a:cubicBezTo>
                <a:cubicBezTo>
                  <a:pt x="1498402" y="899114"/>
                  <a:pt x="1494326" y="903190"/>
                  <a:pt x="1488891" y="903190"/>
                </a:cubicBezTo>
                <a:cubicBezTo>
                  <a:pt x="1497043" y="897755"/>
                  <a:pt x="1492967" y="896397"/>
                  <a:pt x="1487531" y="893679"/>
                </a:cubicBezTo>
                <a:cubicBezTo>
                  <a:pt x="1492967" y="893678"/>
                  <a:pt x="1494325" y="884167"/>
                  <a:pt x="1494326" y="881450"/>
                </a:cubicBezTo>
                <a:cubicBezTo>
                  <a:pt x="1490249" y="882808"/>
                  <a:pt x="1491608" y="870579"/>
                  <a:pt x="1484814" y="871938"/>
                </a:cubicBezTo>
                <a:cubicBezTo>
                  <a:pt x="1492967" y="869221"/>
                  <a:pt x="1479379" y="858350"/>
                  <a:pt x="1487532" y="852915"/>
                </a:cubicBezTo>
                <a:cubicBezTo>
                  <a:pt x="1484814" y="852915"/>
                  <a:pt x="1482096" y="833892"/>
                  <a:pt x="1480738" y="837968"/>
                </a:cubicBezTo>
                <a:cubicBezTo>
                  <a:pt x="1480738" y="837968"/>
                  <a:pt x="1484814" y="836609"/>
                  <a:pt x="1484814" y="836609"/>
                </a:cubicBezTo>
                <a:cubicBezTo>
                  <a:pt x="1483455" y="829815"/>
                  <a:pt x="1471226" y="820303"/>
                  <a:pt x="1479379" y="814869"/>
                </a:cubicBezTo>
                <a:cubicBezTo>
                  <a:pt x="1478020" y="810793"/>
                  <a:pt x="1469868" y="813510"/>
                  <a:pt x="1473944" y="809434"/>
                </a:cubicBezTo>
                <a:cubicBezTo>
                  <a:pt x="1476662" y="806716"/>
                  <a:pt x="1479378" y="812151"/>
                  <a:pt x="1480738" y="808075"/>
                </a:cubicBezTo>
                <a:cubicBezTo>
                  <a:pt x="1480737" y="797204"/>
                  <a:pt x="1479378" y="776823"/>
                  <a:pt x="1465791" y="774105"/>
                </a:cubicBezTo>
                <a:cubicBezTo>
                  <a:pt x="1467149" y="770029"/>
                  <a:pt x="1473943" y="774105"/>
                  <a:pt x="1471226" y="768670"/>
                </a:cubicBezTo>
                <a:cubicBezTo>
                  <a:pt x="1458997" y="772746"/>
                  <a:pt x="1456279" y="756440"/>
                  <a:pt x="1445409" y="761876"/>
                </a:cubicBezTo>
                <a:cubicBezTo>
                  <a:pt x="1449486" y="768670"/>
                  <a:pt x="1463073" y="774105"/>
                  <a:pt x="1456280" y="783617"/>
                </a:cubicBezTo>
                <a:cubicBezTo>
                  <a:pt x="1449485" y="776822"/>
                  <a:pt x="1450844" y="770028"/>
                  <a:pt x="1441332" y="771387"/>
                </a:cubicBezTo>
                <a:cubicBezTo>
                  <a:pt x="1445409" y="767311"/>
                  <a:pt x="1445409" y="756441"/>
                  <a:pt x="1438615" y="760517"/>
                </a:cubicBezTo>
                <a:cubicBezTo>
                  <a:pt x="1441332" y="763234"/>
                  <a:pt x="1442691" y="767311"/>
                  <a:pt x="1441333" y="768670"/>
                </a:cubicBezTo>
                <a:cubicBezTo>
                  <a:pt x="1435897" y="763234"/>
                  <a:pt x="1439974" y="759158"/>
                  <a:pt x="1435897" y="755081"/>
                </a:cubicBezTo>
                <a:cubicBezTo>
                  <a:pt x="1429104" y="759158"/>
                  <a:pt x="1437257" y="764593"/>
                  <a:pt x="1433180" y="768670"/>
                </a:cubicBezTo>
                <a:cubicBezTo>
                  <a:pt x="1427745" y="765952"/>
                  <a:pt x="1430462" y="763235"/>
                  <a:pt x="1427745" y="760517"/>
                </a:cubicBezTo>
                <a:cubicBezTo>
                  <a:pt x="1426385" y="767311"/>
                  <a:pt x="1414157" y="763234"/>
                  <a:pt x="1412798" y="759158"/>
                </a:cubicBezTo>
                <a:cubicBezTo>
                  <a:pt x="1426385" y="759158"/>
                  <a:pt x="1438615" y="752364"/>
                  <a:pt x="1453561" y="751006"/>
                </a:cubicBezTo>
                <a:cubicBezTo>
                  <a:pt x="1457638" y="757799"/>
                  <a:pt x="1458997" y="759158"/>
                  <a:pt x="1467149" y="753723"/>
                </a:cubicBezTo>
                <a:cubicBezTo>
                  <a:pt x="1463073" y="749646"/>
                  <a:pt x="1460356" y="752364"/>
                  <a:pt x="1456279" y="748287"/>
                </a:cubicBezTo>
                <a:cubicBezTo>
                  <a:pt x="1460356" y="744211"/>
                  <a:pt x="1464432" y="751006"/>
                  <a:pt x="1468509" y="746929"/>
                </a:cubicBezTo>
                <a:cubicBezTo>
                  <a:pt x="1461715" y="740135"/>
                  <a:pt x="1457638" y="727906"/>
                  <a:pt x="1467149" y="726547"/>
                </a:cubicBezTo>
                <a:cubicBezTo>
                  <a:pt x="1463073" y="708883"/>
                  <a:pt x="1458997" y="691218"/>
                  <a:pt x="1463074" y="673554"/>
                </a:cubicBezTo>
                <a:cubicBezTo>
                  <a:pt x="1460356" y="665401"/>
                  <a:pt x="1456279" y="655890"/>
                  <a:pt x="1454920" y="646378"/>
                </a:cubicBezTo>
                <a:cubicBezTo>
                  <a:pt x="1450844" y="631431"/>
                  <a:pt x="1448126" y="617843"/>
                  <a:pt x="1445409" y="606973"/>
                </a:cubicBezTo>
                <a:cubicBezTo>
                  <a:pt x="1452203" y="616485"/>
                  <a:pt x="1458997" y="636866"/>
                  <a:pt x="1469868" y="636866"/>
                </a:cubicBezTo>
                <a:cubicBezTo>
                  <a:pt x="1463073" y="624637"/>
                  <a:pt x="1456279" y="612408"/>
                  <a:pt x="1458997" y="601538"/>
                </a:cubicBezTo>
                <a:cubicBezTo>
                  <a:pt x="1464432" y="617843"/>
                  <a:pt x="1465790" y="630073"/>
                  <a:pt x="1482096" y="638226"/>
                </a:cubicBezTo>
                <a:cubicBezTo>
                  <a:pt x="1501120" y="624637"/>
                  <a:pt x="1482096" y="602897"/>
                  <a:pt x="1484814" y="586591"/>
                </a:cubicBezTo>
                <a:cubicBezTo>
                  <a:pt x="1487532" y="589309"/>
                  <a:pt x="1488890" y="598820"/>
                  <a:pt x="1494326" y="596102"/>
                </a:cubicBezTo>
                <a:cubicBezTo>
                  <a:pt x="1480737" y="571644"/>
                  <a:pt x="1487532" y="562133"/>
                  <a:pt x="1497042" y="539033"/>
                </a:cubicBezTo>
                <a:cubicBezTo>
                  <a:pt x="1509272" y="548545"/>
                  <a:pt x="1501120" y="532239"/>
                  <a:pt x="1506555" y="529521"/>
                </a:cubicBezTo>
                <a:cubicBezTo>
                  <a:pt x="1509272" y="534957"/>
                  <a:pt x="1513348" y="539033"/>
                  <a:pt x="1518784" y="544469"/>
                </a:cubicBezTo>
                <a:cubicBezTo>
                  <a:pt x="1524219" y="536316"/>
                  <a:pt x="1520143" y="529522"/>
                  <a:pt x="1514707" y="524086"/>
                </a:cubicBezTo>
                <a:cubicBezTo>
                  <a:pt x="1514707" y="502349"/>
                  <a:pt x="1503837" y="486043"/>
                  <a:pt x="1502478" y="462944"/>
                </a:cubicBezTo>
                <a:cubicBezTo>
                  <a:pt x="1507913" y="471096"/>
                  <a:pt x="1507913" y="479249"/>
                  <a:pt x="1511990" y="488760"/>
                </a:cubicBezTo>
                <a:cubicBezTo>
                  <a:pt x="1517425" y="486043"/>
                  <a:pt x="1510631" y="479249"/>
                  <a:pt x="1516066" y="481967"/>
                </a:cubicBezTo>
                <a:cubicBezTo>
                  <a:pt x="1517426" y="488761"/>
                  <a:pt x="1518784" y="503707"/>
                  <a:pt x="1528296" y="505066"/>
                </a:cubicBezTo>
                <a:cubicBezTo>
                  <a:pt x="1529654" y="490120"/>
                  <a:pt x="1524219" y="476531"/>
                  <a:pt x="1521501" y="460226"/>
                </a:cubicBezTo>
                <a:cubicBezTo>
                  <a:pt x="1532372" y="479249"/>
                  <a:pt x="1540525" y="511860"/>
                  <a:pt x="1560906" y="521369"/>
                </a:cubicBezTo>
                <a:cubicBezTo>
                  <a:pt x="1539166" y="502349"/>
                  <a:pt x="1545959" y="484684"/>
                  <a:pt x="1543243" y="462944"/>
                </a:cubicBezTo>
                <a:cubicBezTo>
                  <a:pt x="1562265" y="438485"/>
                  <a:pt x="1541884" y="418103"/>
                  <a:pt x="1544601" y="396363"/>
                </a:cubicBezTo>
                <a:cubicBezTo>
                  <a:pt x="1541883" y="393645"/>
                  <a:pt x="1539165" y="390928"/>
                  <a:pt x="1536448" y="388210"/>
                </a:cubicBezTo>
                <a:cubicBezTo>
                  <a:pt x="1511990" y="290377"/>
                  <a:pt x="1479378" y="192543"/>
                  <a:pt x="1445409" y="96068"/>
                </a:cubicBezTo>
                <a:cubicBezTo>
                  <a:pt x="1434539" y="93351"/>
                  <a:pt x="1423668" y="77046"/>
                  <a:pt x="1410080" y="68893"/>
                </a:cubicBezTo>
                <a:cubicBezTo>
                  <a:pt x="1407363" y="49869"/>
                  <a:pt x="1388340" y="47152"/>
                  <a:pt x="1380187" y="30846"/>
                </a:cubicBezTo>
                <a:cubicBezTo>
                  <a:pt x="1377809" y="25751"/>
                  <a:pt x="1376620" y="19127"/>
                  <a:pt x="1375664" y="12354"/>
                </a:cubicBezTo>
                <a:close/>
                <a:moveTo>
                  <a:pt x="759619" y="0"/>
                </a:moveTo>
                <a:lnTo>
                  <a:pt x="970645" y="0"/>
                </a:lnTo>
                <a:lnTo>
                  <a:pt x="979512" y="24902"/>
                </a:lnTo>
                <a:cubicBezTo>
                  <a:pt x="982739" y="37640"/>
                  <a:pt x="985457" y="50549"/>
                  <a:pt x="988854" y="60740"/>
                </a:cubicBezTo>
                <a:cubicBezTo>
                  <a:pt x="994968" y="76366"/>
                  <a:pt x="999724" y="91993"/>
                  <a:pt x="1004480" y="107619"/>
                </a:cubicBezTo>
                <a:lnTo>
                  <a:pt x="1019191" y="151754"/>
                </a:lnTo>
                <a:lnTo>
                  <a:pt x="937219" y="149402"/>
                </a:lnTo>
                <a:cubicBezTo>
                  <a:pt x="908685" y="147024"/>
                  <a:pt x="879471" y="142947"/>
                  <a:pt x="850256" y="136832"/>
                </a:cubicBezTo>
                <a:cubicBezTo>
                  <a:pt x="839386" y="134115"/>
                  <a:pt x="828515" y="131397"/>
                  <a:pt x="817645" y="128680"/>
                </a:cubicBezTo>
                <a:lnTo>
                  <a:pt x="818532" y="130036"/>
                </a:lnTo>
                <a:lnTo>
                  <a:pt x="812210" y="128680"/>
                </a:lnTo>
                <a:cubicBezTo>
                  <a:pt x="798622" y="112374"/>
                  <a:pt x="782317" y="101504"/>
                  <a:pt x="767370" y="97427"/>
                </a:cubicBezTo>
                <a:cubicBezTo>
                  <a:pt x="778240" y="81122"/>
                  <a:pt x="774164" y="79763"/>
                  <a:pt x="787752" y="71610"/>
                </a:cubicBezTo>
                <a:cubicBezTo>
                  <a:pt x="782317" y="55305"/>
                  <a:pt x="778240" y="37641"/>
                  <a:pt x="801340" y="36282"/>
                </a:cubicBezTo>
                <a:cubicBezTo>
                  <a:pt x="789110" y="24052"/>
                  <a:pt x="778240" y="34923"/>
                  <a:pt x="768729" y="25411"/>
                </a:cubicBezTo>
                <a:close/>
                <a:moveTo>
                  <a:pt x="598517" y="0"/>
                </a:moveTo>
                <a:lnTo>
                  <a:pt x="620724" y="0"/>
                </a:lnTo>
                <a:lnTo>
                  <a:pt x="646777" y="30847"/>
                </a:lnTo>
                <a:cubicBezTo>
                  <a:pt x="658666" y="46473"/>
                  <a:pt x="668178" y="62099"/>
                  <a:pt x="674971" y="81122"/>
                </a:cubicBezTo>
                <a:cubicBezTo>
                  <a:pt x="646437" y="71610"/>
                  <a:pt x="617902" y="59382"/>
                  <a:pt x="589368" y="47151"/>
                </a:cubicBezTo>
                <a:close/>
              </a:path>
            </a:pathLst>
          </a:custGeom>
          <a:solidFill>
            <a:schemeClr val="bg1">
              <a:lumMod val="95000"/>
              <a:alpha val="50000"/>
            </a:schemeClr>
          </a:solidFill>
        </p:spPr>
        <p:txBody>
          <a:bodyPr wrap="square" lIns="720000" rIns="2088000" bIns="2160000" rtlCol="0" anchor="b">
            <a:noAutofit/>
          </a:bodyPr>
          <a:lstStyle>
            <a:lvl1pPr algn="l">
              <a:defRPr sz="6000">
                <a:solidFill>
                  <a:schemeClr val="tx1">
                    <a:lumMod val="75000"/>
                    <a:lumOff val="25000"/>
                  </a:schemeClr>
                </a:solidFill>
              </a:defRPr>
            </a:lvl1pPr>
          </a:lstStyle>
          <a:p>
            <a:pPr rtl="0"/>
            <a:r>
              <a:rPr lang="es-ES" noProof="0"/>
              <a:t>Haga clic para editar el título de la presentación</a:t>
            </a:r>
          </a:p>
        </p:txBody>
      </p:sp>
      <p:sp>
        <p:nvSpPr>
          <p:cNvPr id="3" name="Subtítulo 2">
            <a:extLst>
              <a:ext uri="{FF2B5EF4-FFF2-40B4-BE49-F238E27FC236}">
                <a16:creationId xmlns:a16="http://schemas.microsoft.com/office/drawing/2014/main" id="{C9980B88-3F4A-4688-9ED0-17EF37E62D93}"/>
              </a:ext>
            </a:extLst>
          </p:cNvPr>
          <p:cNvSpPr>
            <a:spLocks noGrp="1"/>
          </p:cNvSpPr>
          <p:nvPr>
            <p:ph type="subTitle" idx="1"/>
          </p:nvPr>
        </p:nvSpPr>
        <p:spPr>
          <a:xfrm>
            <a:off x="739644" y="4834783"/>
            <a:ext cx="5124443" cy="999487"/>
          </a:xfrm>
        </p:spPr>
        <p:txBody>
          <a:bodyPr rtlCol="0"/>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editar el estilo de subtítulo del patrón</a:t>
            </a:r>
            <a:endParaRPr lang="es-ES" noProof="0"/>
          </a:p>
        </p:txBody>
      </p:sp>
    </p:spTree>
    <p:extLst>
      <p:ext uri="{BB962C8B-B14F-4D97-AF65-F5344CB8AC3E}">
        <p14:creationId xmlns:p14="http://schemas.microsoft.com/office/powerpoint/2010/main" val="1956151255"/>
      </p:ext>
    </p:extLst>
  </p:cSld>
  <p:clrMapOvr>
    <a:masterClrMapping/>
  </p:clrMapOvr>
  <p:transition spd="slow">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706E6D59-AED3-4F27-80B9-CFDCD8D016C2}"/>
              </a:ext>
            </a:extLst>
          </p:cNvPr>
          <p:cNvSpPr>
            <a:spLocks noGrp="1"/>
          </p:cNvSpPr>
          <p:nvPr>
            <p:ph type="title"/>
          </p:nvPr>
        </p:nvSpPr>
        <p:spPr>
          <a:xfrm>
            <a:off x="7086600" y="0"/>
            <a:ext cx="5105400" cy="6858000"/>
          </a:xfrm>
          <a:solidFill>
            <a:schemeClr val="bg1">
              <a:lumMod val="95000"/>
              <a:alpha val="50000"/>
            </a:schemeClr>
          </a:solidFill>
        </p:spPr>
        <p:txBody>
          <a:bodyPr vert="horz" lIns="720000" tIns="0" rIns="108000" bIns="2160000" rtlCol="0" anchor="b">
            <a:noAutofit/>
          </a:bodyPr>
          <a:lstStyle>
            <a:lvl1pPr>
              <a:defRPr lang="en-ZA" sz="5000" b="0">
                <a:ea typeface="+mn-ea"/>
                <a:cs typeface="+mn-cs"/>
              </a:defRPr>
            </a:lvl1pPr>
          </a:lstStyle>
          <a:p>
            <a:pPr marL="0" lvl="0" indent="0" rtl="0">
              <a:spcBef>
                <a:spcPts val="1000"/>
              </a:spcBef>
              <a:buClr>
                <a:schemeClr val="accent1"/>
              </a:buClr>
              <a:buFont typeface="Corbel" panose="020B0503020204020204" pitchFamily="34" charset="0"/>
            </a:pPr>
            <a:r>
              <a:rPr lang="es-ES" noProof="0" smtClean="0"/>
              <a:t>Haga clic para modificar el estilo de título del patrón</a:t>
            </a:r>
            <a:endParaRPr lang="es-ES" noProof="0"/>
          </a:p>
        </p:txBody>
      </p:sp>
      <p:sp>
        <p:nvSpPr>
          <p:cNvPr id="2" name="Marcador de pie de página 1">
            <a:extLst>
              <a:ext uri="{FF2B5EF4-FFF2-40B4-BE49-F238E27FC236}">
                <a16:creationId xmlns:a16="http://schemas.microsoft.com/office/drawing/2014/main" id="{5CE5A980-FABB-4492-BC75-FA1774A3670D}"/>
              </a:ext>
            </a:extLst>
          </p:cNvPr>
          <p:cNvSpPr>
            <a:spLocks noGrp="1"/>
          </p:cNvSpPr>
          <p:nvPr>
            <p:ph type="ftr" sz="quarter" idx="10"/>
          </p:nvPr>
        </p:nvSpPr>
        <p:spPr/>
        <p:txBody>
          <a:bodyPr rtlCol="0"/>
          <a:lstStyle/>
          <a:p>
            <a:pPr rtl="0"/>
            <a:r>
              <a:rPr lang="es-ES" noProof="0"/>
              <a:t>Agregar un pie de página</a:t>
            </a:r>
          </a:p>
        </p:txBody>
      </p:sp>
      <p:sp>
        <p:nvSpPr>
          <p:cNvPr id="4" name="Marcador de posición de número de diapositiva 3">
            <a:extLst>
              <a:ext uri="{FF2B5EF4-FFF2-40B4-BE49-F238E27FC236}">
                <a16:creationId xmlns:a16="http://schemas.microsoft.com/office/drawing/2014/main" id="{B1D58676-E85F-4F30-B1F4-2521D409739E}"/>
              </a:ext>
            </a:extLst>
          </p:cNvPr>
          <p:cNvSpPr>
            <a:spLocks noGrp="1"/>
          </p:cNvSpPr>
          <p:nvPr>
            <p:ph type="sldNum" sz="quarter" idx="11"/>
          </p:nvPr>
        </p:nvSpPr>
        <p:spPr/>
        <p:txBody>
          <a:bodyPr rtlCol="0"/>
          <a:lstStyle/>
          <a:p>
            <a:pPr rtl="0"/>
            <a:fld id="{19B51A1E-902D-48AF-9020-955120F399B6}" type="slidenum">
              <a:rPr lang="es-ES" noProof="0" smtClean="0"/>
              <a:pPr rtl="0"/>
              <a:t>‹Nº›</a:t>
            </a:fld>
            <a:endParaRPr lang="es-ES" noProof="0"/>
          </a:p>
        </p:txBody>
      </p:sp>
      <p:sp>
        <p:nvSpPr>
          <p:cNvPr id="3" name="Subtítulo 2">
            <a:extLst>
              <a:ext uri="{FF2B5EF4-FFF2-40B4-BE49-F238E27FC236}">
                <a16:creationId xmlns:a16="http://schemas.microsoft.com/office/drawing/2014/main" id="{C9980B88-3F4A-4688-9ED0-17EF37E62D93}"/>
              </a:ext>
            </a:extLst>
          </p:cNvPr>
          <p:cNvSpPr>
            <a:spLocks noGrp="1"/>
          </p:cNvSpPr>
          <p:nvPr>
            <p:ph type="subTitle" idx="1"/>
          </p:nvPr>
        </p:nvSpPr>
        <p:spPr>
          <a:xfrm>
            <a:off x="7836402" y="4834783"/>
            <a:ext cx="3638852" cy="999487"/>
          </a:xfrm>
        </p:spPr>
        <p:txBody>
          <a:bodyPr rtlCol="0"/>
          <a:lstStyle>
            <a:lvl1pPr marL="0" indent="0" algn="l">
              <a:buNone/>
              <a:defRPr sz="24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editar el estilo de subtítulo del patrón</a:t>
            </a:r>
            <a:endParaRPr lang="es-ES" noProof="0"/>
          </a:p>
        </p:txBody>
      </p:sp>
      <p:sp>
        <p:nvSpPr>
          <p:cNvPr id="8" name="Forma libre: Forma 7">
            <a:extLst>
              <a:ext uri="{FF2B5EF4-FFF2-40B4-BE49-F238E27FC236}">
                <a16:creationId xmlns:a16="http://schemas.microsoft.com/office/drawing/2014/main" id="{1B0A9F0E-ADC2-4EA2-94E8-21A6D1823818}"/>
              </a:ext>
            </a:extLst>
          </p:cNvPr>
          <p:cNvSpPr/>
          <p:nvPr userDrawn="1"/>
        </p:nvSpPr>
        <p:spPr>
          <a:xfrm>
            <a:off x="1101164" y="688675"/>
            <a:ext cx="5610835" cy="5278114"/>
          </a:xfrm>
          <a:custGeom>
            <a:avLst/>
            <a:gdLst>
              <a:gd name="connsiteX0" fmla="*/ 1634002 w 5610835"/>
              <a:gd name="connsiteY0" fmla="*/ 5217421 h 5278114"/>
              <a:gd name="connsiteX1" fmla="*/ 1634002 w 5610835"/>
              <a:gd name="connsiteY1" fmla="*/ 5219012 h 5278114"/>
              <a:gd name="connsiteX2" fmla="*/ 1635593 w 5610835"/>
              <a:gd name="connsiteY2" fmla="*/ 5230146 h 5278114"/>
              <a:gd name="connsiteX3" fmla="*/ 1634002 w 5610835"/>
              <a:gd name="connsiteY3" fmla="*/ 5230146 h 5278114"/>
              <a:gd name="connsiteX4" fmla="*/ 1626047 w 5610835"/>
              <a:gd name="connsiteY4" fmla="*/ 5236509 h 5278114"/>
              <a:gd name="connsiteX5" fmla="*/ 1619685 w 5610835"/>
              <a:gd name="connsiteY5" fmla="*/ 5236509 h 5278114"/>
              <a:gd name="connsiteX6" fmla="*/ 1634002 w 5610835"/>
              <a:gd name="connsiteY6" fmla="*/ 5217421 h 5278114"/>
              <a:gd name="connsiteX7" fmla="*/ 1658004 w 5610835"/>
              <a:gd name="connsiteY7" fmla="*/ 5202541 h 5278114"/>
              <a:gd name="connsiteX8" fmla="*/ 1657862 w 5610835"/>
              <a:gd name="connsiteY8" fmla="*/ 5203104 h 5278114"/>
              <a:gd name="connsiteX9" fmla="*/ 1651499 w 5610835"/>
              <a:gd name="connsiteY9" fmla="*/ 5217421 h 5278114"/>
              <a:gd name="connsiteX10" fmla="*/ 1645137 w 5610835"/>
              <a:gd name="connsiteY10" fmla="*/ 5220602 h 5278114"/>
              <a:gd name="connsiteX11" fmla="*/ 1646728 w 5610835"/>
              <a:gd name="connsiteY11" fmla="*/ 5214240 h 5278114"/>
              <a:gd name="connsiteX12" fmla="*/ 1646728 w 5610835"/>
              <a:gd name="connsiteY12" fmla="*/ 5212649 h 5278114"/>
              <a:gd name="connsiteX13" fmla="*/ 1646728 w 5610835"/>
              <a:gd name="connsiteY13" fmla="*/ 5209467 h 5278114"/>
              <a:gd name="connsiteX14" fmla="*/ 1648319 w 5610835"/>
              <a:gd name="connsiteY14" fmla="*/ 5207876 h 5278114"/>
              <a:gd name="connsiteX15" fmla="*/ 1649909 w 5610835"/>
              <a:gd name="connsiteY15" fmla="*/ 5209467 h 5278114"/>
              <a:gd name="connsiteX16" fmla="*/ 1654681 w 5610835"/>
              <a:gd name="connsiteY16" fmla="*/ 5204893 h 5278114"/>
              <a:gd name="connsiteX17" fmla="*/ 1659454 w 5610835"/>
              <a:gd name="connsiteY17" fmla="*/ 5201513 h 5278114"/>
              <a:gd name="connsiteX18" fmla="*/ 1658004 w 5610835"/>
              <a:gd name="connsiteY18" fmla="*/ 5202541 h 5278114"/>
              <a:gd name="connsiteX19" fmla="*/ 1658245 w 5610835"/>
              <a:gd name="connsiteY19" fmla="*/ 5201575 h 5278114"/>
              <a:gd name="connsiteX20" fmla="*/ 1557647 w 5610835"/>
              <a:gd name="connsiteY20" fmla="*/ 5198332 h 5278114"/>
              <a:gd name="connsiteX21" fmla="*/ 1571965 w 5610835"/>
              <a:gd name="connsiteY21" fmla="*/ 5201514 h 5278114"/>
              <a:gd name="connsiteX22" fmla="*/ 1571965 w 5610835"/>
              <a:gd name="connsiteY22" fmla="*/ 5203105 h 5278114"/>
              <a:gd name="connsiteX23" fmla="*/ 1567191 w 5610835"/>
              <a:gd name="connsiteY23" fmla="*/ 5211059 h 5278114"/>
              <a:gd name="connsiteX24" fmla="*/ 1565600 w 5610835"/>
              <a:gd name="connsiteY24" fmla="*/ 5211059 h 5278114"/>
              <a:gd name="connsiteX25" fmla="*/ 1557647 w 5610835"/>
              <a:gd name="connsiteY25" fmla="*/ 5198332 h 5278114"/>
              <a:gd name="connsiteX26" fmla="*/ 1619685 w 5610835"/>
              <a:gd name="connsiteY26" fmla="*/ 5193560 h 5278114"/>
              <a:gd name="connsiteX27" fmla="*/ 1626049 w 5610835"/>
              <a:gd name="connsiteY27" fmla="*/ 5199923 h 5278114"/>
              <a:gd name="connsiteX28" fmla="*/ 1608550 w 5610835"/>
              <a:gd name="connsiteY28" fmla="*/ 5234920 h 5278114"/>
              <a:gd name="connsiteX29" fmla="*/ 1602187 w 5610835"/>
              <a:gd name="connsiteY29" fmla="*/ 5230147 h 5278114"/>
              <a:gd name="connsiteX30" fmla="*/ 1605368 w 5610835"/>
              <a:gd name="connsiteY30" fmla="*/ 5226966 h 5278114"/>
              <a:gd name="connsiteX31" fmla="*/ 1616504 w 5610835"/>
              <a:gd name="connsiteY31" fmla="*/ 5199923 h 5278114"/>
              <a:gd name="connsiteX32" fmla="*/ 1621275 w 5610835"/>
              <a:gd name="connsiteY32" fmla="*/ 5198332 h 5278114"/>
              <a:gd name="connsiteX33" fmla="*/ 1619685 w 5610835"/>
              <a:gd name="connsiteY33" fmla="*/ 5193560 h 5278114"/>
              <a:gd name="connsiteX34" fmla="*/ 1603777 w 5610835"/>
              <a:gd name="connsiteY34" fmla="*/ 5185606 h 5278114"/>
              <a:gd name="connsiteX35" fmla="*/ 1608549 w 5610835"/>
              <a:gd name="connsiteY35" fmla="*/ 5188788 h 5278114"/>
              <a:gd name="connsiteX36" fmla="*/ 1608549 w 5610835"/>
              <a:gd name="connsiteY36" fmla="*/ 5193560 h 5278114"/>
              <a:gd name="connsiteX37" fmla="*/ 1613323 w 5610835"/>
              <a:gd name="connsiteY37" fmla="*/ 5191969 h 5278114"/>
              <a:gd name="connsiteX38" fmla="*/ 1614913 w 5610835"/>
              <a:gd name="connsiteY38" fmla="*/ 5193560 h 5278114"/>
              <a:gd name="connsiteX39" fmla="*/ 1605368 w 5610835"/>
              <a:gd name="connsiteY39" fmla="*/ 5207877 h 5278114"/>
              <a:gd name="connsiteX40" fmla="*/ 1603777 w 5610835"/>
              <a:gd name="connsiteY40" fmla="*/ 5206286 h 5278114"/>
              <a:gd name="connsiteX41" fmla="*/ 1602187 w 5610835"/>
              <a:gd name="connsiteY41" fmla="*/ 5207877 h 5278114"/>
              <a:gd name="connsiteX42" fmla="*/ 1603777 w 5610835"/>
              <a:gd name="connsiteY42" fmla="*/ 5211059 h 5278114"/>
              <a:gd name="connsiteX43" fmla="*/ 1595823 w 5610835"/>
              <a:gd name="connsiteY43" fmla="*/ 5222193 h 5278114"/>
              <a:gd name="connsiteX44" fmla="*/ 1595823 w 5610835"/>
              <a:gd name="connsiteY44" fmla="*/ 5223784 h 5278114"/>
              <a:gd name="connsiteX45" fmla="*/ 1589461 w 5610835"/>
              <a:gd name="connsiteY45" fmla="*/ 5219012 h 5278114"/>
              <a:gd name="connsiteX46" fmla="*/ 1603777 w 5610835"/>
              <a:gd name="connsiteY46" fmla="*/ 5187198 h 5278114"/>
              <a:gd name="connsiteX47" fmla="*/ 1603777 w 5610835"/>
              <a:gd name="connsiteY47" fmla="*/ 5185606 h 5278114"/>
              <a:gd name="connsiteX48" fmla="*/ 1552874 w 5610835"/>
              <a:gd name="connsiteY48" fmla="*/ 5182425 h 5278114"/>
              <a:gd name="connsiteX49" fmla="*/ 1568782 w 5610835"/>
              <a:gd name="connsiteY49" fmla="*/ 5182425 h 5278114"/>
              <a:gd name="connsiteX50" fmla="*/ 1570373 w 5610835"/>
              <a:gd name="connsiteY50" fmla="*/ 5185607 h 5278114"/>
              <a:gd name="connsiteX51" fmla="*/ 1568782 w 5610835"/>
              <a:gd name="connsiteY51" fmla="*/ 5188788 h 5278114"/>
              <a:gd name="connsiteX52" fmla="*/ 1570373 w 5610835"/>
              <a:gd name="connsiteY52" fmla="*/ 5193560 h 5278114"/>
              <a:gd name="connsiteX53" fmla="*/ 1552874 w 5610835"/>
              <a:gd name="connsiteY53" fmla="*/ 5182425 h 5278114"/>
              <a:gd name="connsiteX54" fmla="*/ 1629230 w 5610835"/>
              <a:gd name="connsiteY54" fmla="*/ 5176062 h 5278114"/>
              <a:gd name="connsiteX55" fmla="*/ 1630821 w 5610835"/>
              <a:gd name="connsiteY55" fmla="*/ 5193560 h 5278114"/>
              <a:gd name="connsiteX56" fmla="*/ 1624458 w 5610835"/>
              <a:gd name="connsiteY56" fmla="*/ 5185607 h 5278114"/>
              <a:gd name="connsiteX57" fmla="*/ 1626049 w 5610835"/>
              <a:gd name="connsiteY57" fmla="*/ 5180834 h 5278114"/>
              <a:gd name="connsiteX58" fmla="*/ 1629230 w 5610835"/>
              <a:gd name="connsiteY58" fmla="*/ 5176062 h 5278114"/>
              <a:gd name="connsiteX59" fmla="*/ 1622867 w 5610835"/>
              <a:gd name="connsiteY59" fmla="*/ 5172880 h 5278114"/>
              <a:gd name="connsiteX60" fmla="*/ 1618095 w 5610835"/>
              <a:gd name="connsiteY60" fmla="*/ 5184016 h 5278114"/>
              <a:gd name="connsiteX61" fmla="*/ 1616504 w 5610835"/>
              <a:gd name="connsiteY61" fmla="*/ 5182425 h 5278114"/>
              <a:gd name="connsiteX62" fmla="*/ 1610141 w 5610835"/>
              <a:gd name="connsiteY62" fmla="*/ 5177653 h 5278114"/>
              <a:gd name="connsiteX63" fmla="*/ 1610141 w 5610835"/>
              <a:gd name="connsiteY63" fmla="*/ 5174471 h 5278114"/>
              <a:gd name="connsiteX64" fmla="*/ 1622867 w 5610835"/>
              <a:gd name="connsiteY64" fmla="*/ 5172880 h 5278114"/>
              <a:gd name="connsiteX65" fmla="*/ 1637183 w 5610835"/>
              <a:gd name="connsiteY65" fmla="*/ 5172879 h 5278114"/>
              <a:gd name="connsiteX66" fmla="*/ 1664226 w 5610835"/>
              <a:gd name="connsiteY66" fmla="*/ 5177653 h 5278114"/>
              <a:gd name="connsiteX67" fmla="*/ 1658245 w 5610835"/>
              <a:gd name="connsiteY67" fmla="*/ 5201575 h 5278114"/>
              <a:gd name="connsiteX68" fmla="*/ 1651699 w 5610835"/>
              <a:gd name="connsiteY68" fmla="*/ 5201911 h 5278114"/>
              <a:gd name="connsiteX69" fmla="*/ 1645137 w 5610835"/>
              <a:gd name="connsiteY69" fmla="*/ 5204695 h 5278114"/>
              <a:gd name="connsiteX70" fmla="*/ 1653090 w 5610835"/>
              <a:gd name="connsiteY70" fmla="*/ 5190379 h 5278114"/>
              <a:gd name="connsiteX71" fmla="*/ 1641955 w 5610835"/>
              <a:gd name="connsiteY71" fmla="*/ 5191969 h 5278114"/>
              <a:gd name="connsiteX72" fmla="*/ 1637183 w 5610835"/>
              <a:gd name="connsiteY72" fmla="*/ 5172879 h 5278114"/>
              <a:gd name="connsiteX73" fmla="*/ 1109060 w 5610835"/>
              <a:gd name="connsiteY73" fmla="*/ 5169698 h 5278114"/>
              <a:gd name="connsiteX74" fmla="*/ 1121786 w 5610835"/>
              <a:gd name="connsiteY74" fmla="*/ 5179244 h 5278114"/>
              <a:gd name="connsiteX75" fmla="*/ 1121786 w 5610835"/>
              <a:gd name="connsiteY75" fmla="*/ 5199923 h 5278114"/>
              <a:gd name="connsiteX76" fmla="*/ 1112242 w 5610835"/>
              <a:gd name="connsiteY76" fmla="*/ 5188788 h 5278114"/>
              <a:gd name="connsiteX77" fmla="*/ 1109060 w 5610835"/>
              <a:gd name="connsiteY77" fmla="*/ 5169698 h 5278114"/>
              <a:gd name="connsiteX78" fmla="*/ 1613322 w 5610835"/>
              <a:gd name="connsiteY78" fmla="*/ 5158564 h 5278114"/>
              <a:gd name="connsiteX79" fmla="*/ 1618095 w 5610835"/>
              <a:gd name="connsiteY79" fmla="*/ 5160155 h 5278114"/>
              <a:gd name="connsiteX80" fmla="*/ 1622867 w 5610835"/>
              <a:gd name="connsiteY80" fmla="*/ 5163336 h 5278114"/>
              <a:gd name="connsiteX81" fmla="*/ 1624458 w 5610835"/>
              <a:gd name="connsiteY81" fmla="*/ 5168108 h 5278114"/>
              <a:gd name="connsiteX82" fmla="*/ 1610141 w 5610835"/>
              <a:gd name="connsiteY82" fmla="*/ 5168108 h 5278114"/>
              <a:gd name="connsiteX83" fmla="*/ 1613322 w 5610835"/>
              <a:gd name="connsiteY83" fmla="*/ 5158564 h 5278114"/>
              <a:gd name="connsiteX84" fmla="*/ 1570372 w 5610835"/>
              <a:gd name="connsiteY84" fmla="*/ 5158563 h 5278114"/>
              <a:gd name="connsiteX85" fmla="*/ 1591052 w 5610835"/>
              <a:gd name="connsiteY85" fmla="*/ 5172880 h 5278114"/>
              <a:gd name="connsiteX86" fmla="*/ 1587871 w 5610835"/>
              <a:gd name="connsiteY86" fmla="*/ 5176062 h 5278114"/>
              <a:gd name="connsiteX87" fmla="*/ 1586280 w 5610835"/>
              <a:gd name="connsiteY87" fmla="*/ 5174471 h 5278114"/>
              <a:gd name="connsiteX88" fmla="*/ 1584690 w 5610835"/>
              <a:gd name="connsiteY88" fmla="*/ 5180834 h 5278114"/>
              <a:gd name="connsiteX89" fmla="*/ 1576735 w 5610835"/>
              <a:gd name="connsiteY89" fmla="*/ 5195150 h 5278114"/>
              <a:gd name="connsiteX90" fmla="*/ 1575144 w 5610835"/>
              <a:gd name="connsiteY90" fmla="*/ 5180834 h 5278114"/>
              <a:gd name="connsiteX91" fmla="*/ 1579917 w 5610835"/>
              <a:gd name="connsiteY91" fmla="*/ 5179244 h 5278114"/>
              <a:gd name="connsiteX92" fmla="*/ 1573553 w 5610835"/>
              <a:gd name="connsiteY92" fmla="*/ 5177653 h 5278114"/>
              <a:gd name="connsiteX93" fmla="*/ 1570372 w 5610835"/>
              <a:gd name="connsiteY93" fmla="*/ 5158563 h 5278114"/>
              <a:gd name="connsiteX94" fmla="*/ 1540148 w 5610835"/>
              <a:gd name="connsiteY94" fmla="*/ 5152201 h 5278114"/>
              <a:gd name="connsiteX95" fmla="*/ 1564010 w 5610835"/>
              <a:gd name="connsiteY95" fmla="*/ 5155383 h 5278114"/>
              <a:gd name="connsiteX96" fmla="*/ 1562418 w 5610835"/>
              <a:gd name="connsiteY96" fmla="*/ 5164926 h 5278114"/>
              <a:gd name="connsiteX97" fmla="*/ 1567191 w 5610835"/>
              <a:gd name="connsiteY97" fmla="*/ 5174471 h 5278114"/>
              <a:gd name="connsiteX98" fmla="*/ 1541739 w 5610835"/>
              <a:gd name="connsiteY98" fmla="*/ 5156973 h 5278114"/>
              <a:gd name="connsiteX99" fmla="*/ 1540148 w 5610835"/>
              <a:gd name="connsiteY99" fmla="*/ 5152201 h 5278114"/>
              <a:gd name="connsiteX100" fmla="*/ 1575144 w 5610835"/>
              <a:gd name="connsiteY100" fmla="*/ 5147429 h 5278114"/>
              <a:gd name="connsiteX101" fmla="*/ 1599006 w 5610835"/>
              <a:gd name="connsiteY101" fmla="*/ 5150610 h 5278114"/>
              <a:gd name="connsiteX102" fmla="*/ 1600597 w 5610835"/>
              <a:gd name="connsiteY102" fmla="*/ 5152201 h 5278114"/>
              <a:gd name="connsiteX103" fmla="*/ 1597415 w 5610835"/>
              <a:gd name="connsiteY103" fmla="*/ 5158564 h 5278114"/>
              <a:gd name="connsiteX104" fmla="*/ 1592643 w 5610835"/>
              <a:gd name="connsiteY104" fmla="*/ 5161745 h 5278114"/>
              <a:gd name="connsiteX105" fmla="*/ 1586280 w 5610835"/>
              <a:gd name="connsiteY105" fmla="*/ 5161745 h 5278114"/>
              <a:gd name="connsiteX106" fmla="*/ 1575144 w 5610835"/>
              <a:gd name="connsiteY106" fmla="*/ 5147429 h 5278114"/>
              <a:gd name="connsiteX107" fmla="*/ 1624458 w 5610835"/>
              <a:gd name="connsiteY107" fmla="*/ 5145838 h 5278114"/>
              <a:gd name="connsiteX108" fmla="*/ 1624458 w 5610835"/>
              <a:gd name="connsiteY108" fmla="*/ 5156973 h 5278114"/>
              <a:gd name="connsiteX109" fmla="*/ 1622867 w 5610835"/>
              <a:gd name="connsiteY109" fmla="*/ 5147429 h 5278114"/>
              <a:gd name="connsiteX110" fmla="*/ 1624458 w 5610835"/>
              <a:gd name="connsiteY110" fmla="*/ 5145838 h 5278114"/>
              <a:gd name="connsiteX111" fmla="*/ 1595825 w 5610835"/>
              <a:gd name="connsiteY111" fmla="*/ 5139475 h 5278114"/>
              <a:gd name="connsiteX112" fmla="*/ 1599006 w 5610835"/>
              <a:gd name="connsiteY112" fmla="*/ 5139475 h 5278114"/>
              <a:gd name="connsiteX113" fmla="*/ 1602189 w 5610835"/>
              <a:gd name="connsiteY113" fmla="*/ 5141065 h 5278114"/>
              <a:gd name="connsiteX114" fmla="*/ 1597417 w 5610835"/>
              <a:gd name="connsiteY114" fmla="*/ 5141065 h 5278114"/>
              <a:gd name="connsiteX115" fmla="*/ 1595825 w 5610835"/>
              <a:gd name="connsiteY115" fmla="*/ 5139475 h 5278114"/>
              <a:gd name="connsiteX116" fmla="*/ 1641956 w 5610835"/>
              <a:gd name="connsiteY116" fmla="*/ 5134702 h 5278114"/>
              <a:gd name="connsiteX117" fmla="*/ 1637184 w 5610835"/>
              <a:gd name="connsiteY117" fmla="*/ 5149019 h 5278114"/>
              <a:gd name="connsiteX118" fmla="*/ 1635593 w 5610835"/>
              <a:gd name="connsiteY118" fmla="*/ 5137884 h 5278114"/>
              <a:gd name="connsiteX119" fmla="*/ 1641956 w 5610835"/>
              <a:gd name="connsiteY119" fmla="*/ 5134702 h 5278114"/>
              <a:gd name="connsiteX120" fmla="*/ 1672180 w 5610835"/>
              <a:gd name="connsiteY120" fmla="*/ 5126748 h 5278114"/>
              <a:gd name="connsiteX121" fmla="*/ 1672180 w 5610835"/>
              <a:gd name="connsiteY121" fmla="*/ 5131521 h 5278114"/>
              <a:gd name="connsiteX122" fmla="*/ 1667408 w 5610835"/>
              <a:gd name="connsiteY122" fmla="*/ 5161745 h 5278114"/>
              <a:gd name="connsiteX123" fmla="*/ 1637183 w 5610835"/>
              <a:gd name="connsiteY123" fmla="*/ 5164926 h 5278114"/>
              <a:gd name="connsiteX124" fmla="*/ 1640365 w 5610835"/>
              <a:gd name="connsiteY124" fmla="*/ 5155382 h 5278114"/>
              <a:gd name="connsiteX125" fmla="*/ 1643546 w 5610835"/>
              <a:gd name="connsiteY125" fmla="*/ 5149019 h 5278114"/>
              <a:gd name="connsiteX126" fmla="*/ 1648319 w 5610835"/>
              <a:gd name="connsiteY126" fmla="*/ 5142656 h 5278114"/>
              <a:gd name="connsiteX127" fmla="*/ 1648319 w 5610835"/>
              <a:gd name="connsiteY127" fmla="*/ 5134702 h 5278114"/>
              <a:gd name="connsiteX128" fmla="*/ 1648319 w 5610835"/>
              <a:gd name="connsiteY128" fmla="*/ 5131521 h 5278114"/>
              <a:gd name="connsiteX129" fmla="*/ 1653090 w 5610835"/>
              <a:gd name="connsiteY129" fmla="*/ 5128340 h 5278114"/>
              <a:gd name="connsiteX130" fmla="*/ 1672180 w 5610835"/>
              <a:gd name="connsiteY130" fmla="*/ 5126748 h 5278114"/>
              <a:gd name="connsiteX131" fmla="*/ 1611732 w 5610835"/>
              <a:gd name="connsiteY131" fmla="*/ 5125158 h 5278114"/>
              <a:gd name="connsiteX132" fmla="*/ 1611732 w 5610835"/>
              <a:gd name="connsiteY132" fmla="*/ 5126749 h 5278114"/>
              <a:gd name="connsiteX133" fmla="*/ 1611732 w 5610835"/>
              <a:gd name="connsiteY133" fmla="*/ 5125158 h 5278114"/>
              <a:gd name="connsiteX134" fmla="*/ 1575145 w 5610835"/>
              <a:gd name="connsiteY134" fmla="*/ 5125158 h 5278114"/>
              <a:gd name="connsiteX135" fmla="*/ 1586280 w 5610835"/>
              <a:gd name="connsiteY135" fmla="*/ 5137884 h 5278114"/>
              <a:gd name="connsiteX136" fmla="*/ 1573554 w 5610835"/>
              <a:gd name="connsiteY136" fmla="*/ 5131521 h 5278114"/>
              <a:gd name="connsiteX137" fmla="*/ 1573554 w 5610835"/>
              <a:gd name="connsiteY137" fmla="*/ 5129931 h 5278114"/>
              <a:gd name="connsiteX138" fmla="*/ 1575145 w 5610835"/>
              <a:gd name="connsiteY138" fmla="*/ 5125158 h 5278114"/>
              <a:gd name="connsiteX139" fmla="*/ 1565601 w 5610835"/>
              <a:gd name="connsiteY139" fmla="*/ 5115614 h 5278114"/>
              <a:gd name="connsiteX140" fmla="*/ 1571965 w 5610835"/>
              <a:gd name="connsiteY140" fmla="*/ 5121977 h 5278114"/>
              <a:gd name="connsiteX141" fmla="*/ 1567192 w 5610835"/>
              <a:gd name="connsiteY141" fmla="*/ 5126749 h 5278114"/>
              <a:gd name="connsiteX142" fmla="*/ 1565601 w 5610835"/>
              <a:gd name="connsiteY142" fmla="*/ 5115614 h 5278114"/>
              <a:gd name="connsiteX143" fmla="*/ 1223592 w 5610835"/>
              <a:gd name="connsiteY143" fmla="*/ 5114022 h 5278114"/>
              <a:gd name="connsiteX144" fmla="*/ 1233137 w 5610835"/>
              <a:gd name="connsiteY144" fmla="*/ 5115613 h 5278114"/>
              <a:gd name="connsiteX145" fmla="*/ 1247454 w 5610835"/>
              <a:gd name="connsiteY145" fmla="*/ 5155383 h 5278114"/>
              <a:gd name="connsiteX146" fmla="*/ 1222001 w 5610835"/>
              <a:gd name="connsiteY146" fmla="*/ 5133112 h 5278114"/>
              <a:gd name="connsiteX147" fmla="*/ 1223592 w 5610835"/>
              <a:gd name="connsiteY147" fmla="*/ 5114022 h 5278114"/>
              <a:gd name="connsiteX148" fmla="*/ 1203908 w 5610835"/>
              <a:gd name="connsiteY148" fmla="*/ 5108058 h 5278114"/>
              <a:gd name="connsiteX149" fmla="*/ 1207685 w 5610835"/>
              <a:gd name="connsiteY149" fmla="*/ 5109251 h 5278114"/>
              <a:gd name="connsiteX150" fmla="*/ 1201323 w 5610835"/>
              <a:gd name="connsiteY150" fmla="*/ 5109251 h 5278114"/>
              <a:gd name="connsiteX151" fmla="*/ 1203908 w 5610835"/>
              <a:gd name="connsiteY151" fmla="*/ 5108058 h 5278114"/>
              <a:gd name="connsiteX152" fmla="*/ 1599006 w 5610835"/>
              <a:gd name="connsiteY152" fmla="*/ 5106069 h 5278114"/>
              <a:gd name="connsiteX153" fmla="*/ 1597415 w 5610835"/>
              <a:gd name="connsiteY153" fmla="*/ 5107660 h 5278114"/>
              <a:gd name="connsiteX154" fmla="*/ 1600597 w 5610835"/>
              <a:gd name="connsiteY154" fmla="*/ 5112432 h 5278114"/>
              <a:gd name="connsiteX155" fmla="*/ 1597415 w 5610835"/>
              <a:gd name="connsiteY155" fmla="*/ 5109250 h 5278114"/>
              <a:gd name="connsiteX156" fmla="*/ 1595825 w 5610835"/>
              <a:gd name="connsiteY156" fmla="*/ 5112432 h 5278114"/>
              <a:gd name="connsiteX157" fmla="*/ 1600597 w 5610835"/>
              <a:gd name="connsiteY157" fmla="*/ 5118795 h 5278114"/>
              <a:gd name="connsiteX158" fmla="*/ 1595825 w 5610835"/>
              <a:gd name="connsiteY158" fmla="*/ 5117204 h 5278114"/>
              <a:gd name="connsiteX159" fmla="*/ 1599006 w 5610835"/>
              <a:gd name="connsiteY159" fmla="*/ 5128340 h 5278114"/>
              <a:gd name="connsiteX160" fmla="*/ 1578326 w 5610835"/>
              <a:gd name="connsiteY160" fmla="*/ 5121977 h 5278114"/>
              <a:gd name="connsiteX161" fmla="*/ 1599006 w 5610835"/>
              <a:gd name="connsiteY161" fmla="*/ 5106069 h 5278114"/>
              <a:gd name="connsiteX162" fmla="*/ 1233137 w 5610835"/>
              <a:gd name="connsiteY162" fmla="*/ 5104479 h 5278114"/>
              <a:gd name="connsiteX163" fmla="*/ 1233137 w 5610835"/>
              <a:gd name="connsiteY163" fmla="*/ 5107660 h 5278114"/>
              <a:gd name="connsiteX164" fmla="*/ 1229956 w 5610835"/>
              <a:gd name="connsiteY164" fmla="*/ 5107660 h 5278114"/>
              <a:gd name="connsiteX165" fmla="*/ 1233137 w 5610835"/>
              <a:gd name="connsiteY165" fmla="*/ 5104479 h 5278114"/>
              <a:gd name="connsiteX166" fmla="*/ 1641161 w 5610835"/>
              <a:gd name="connsiteY166" fmla="*/ 5103285 h 5278114"/>
              <a:gd name="connsiteX167" fmla="*/ 1646728 w 5610835"/>
              <a:gd name="connsiteY167" fmla="*/ 5109250 h 5278114"/>
              <a:gd name="connsiteX168" fmla="*/ 1637183 w 5610835"/>
              <a:gd name="connsiteY168" fmla="*/ 5128340 h 5278114"/>
              <a:gd name="connsiteX169" fmla="*/ 1632411 w 5610835"/>
              <a:gd name="connsiteY169" fmla="*/ 5126749 h 5278114"/>
              <a:gd name="connsiteX170" fmla="*/ 1630820 w 5610835"/>
              <a:gd name="connsiteY170" fmla="*/ 5115614 h 5278114"/>
              <a:gd name="connsiteX171" fmla="*/ 1635592 w 5610835"/>
              <a:gd name="connsiteY171" fmla="*/ 5104479 h 5278114"/>
              <a:gd name="connsiteX172" fmla="*/ 1641161 w 5610835"/>
              <a:gd name="connsiteY172" fmla="*/ 5103285 h 5278114"/>
              <a:gd name="connsiteX173" fmla="*/ 1673771 w 5610835"/>
              <a:gd name="connsiteY173" fmla="*/ 5096525 h 5278114"/>
              <a:gd name="connsiteX174" fmla="*/ 1673771 w 5610835"/>
              <a:gd name="connsiteY174" fmla="*/ 5114024 h 5278114"/>
              <a:gd name="connsiteX175" fmla="*/ 1653090 w 5610835"/>
              <a:gd name="connsiteY175" fmla="*/ 5121978 h 5278114"/>
              <a:gd name="connsiteX176" fmla="*/ 1661043 w 5610835"/>
              <a:gd name="connsiteY176" fmla="*/ 5101298 h 5278114"/>
              <a:gd name="connsiteX177" fmla="*/ 1664226 w 5610835"/>
              <a:gd name="connsiteY177" fmla="*/ 5098117 h 5278114"/>
              <a:gd name="connsiteX178" fmla="*/ 1673771 w 5610835"/>
              <a:gd name="connsiteY178" fmla="*/ 5096525 h 5278114"/>
              <a:gd name="connsiteX179" fmla="*/ 1529013 w 5610835"/>
              <a:gd name="connsiteY179" fmla="*/ 5096525 h 5278114"/>
              <a:gd name="connsiteX180" fmla="*/ 1544921 w 5610835"/>
              <a:gd name="connsiteY180" fmla="*/ 5096525 h 5278114"/>
              <a:gd name="connsiteX181" fmla="*/ 1560830 w 5610835"/>
              <a:gd name="connsiteY181" fmla="*/ 5110842 h 5278114"/>
              <a:gd name="connsiteX182" fmla="*/ 1557647 w 5610835"/>
              <a:gd name="connsiteY182" fmla="*/ 5112433 h 5278114"/>
              <a:gd name="connsiteX183" fmla="*/ 1562419 w 5610835"/>
              <a:gd name="connsiteY183" fmla="*/ 5131521 h 5278114"/>
              <a:gd name="connsiteX184" fmla="*/ 1548102 w 5610835"/>
              <a:gd name="connsiteY184" fmla="*/ 5141066 h 5278114"/>
              <a:gd name="connsiteX185" fmla="*/ 1541739 w 5610835"/>
              <a:gd name="connsiteY185" fmla="*/ 5141066 h 5278114"/>
              <a:gd name="connsiteX186" fmla="*/ 1533785 w 5610835"/>
              <a:gd name="connsiteY186" fmla="*/ 5110842 h 5278114"/>
              <a:gd name="connsiteX187" fmla="*/ 1529013 w 5610835"/>
              <a:gd name="connsiteY187" fmla="*/ 5096525 h 5278114"/>
              <a:gd name="connsiteX188" fmla="*/ 1559237 w 5610835"/>
              <a:gd name="connsiteY188" fmla="*/ 5093344 h 5278114"/>
              <a:gd name="connsiteX189" fmla="*/ 1559237 w 5610835"/>
              <a:gd name="connsiteY189" fmla="*/ 5101298 h 5278114"/>
              <a:gd name="connsiteX190" fmla="*/ 1551283 w 5610835"/>
              <a:gd name="connsiteY190" fmla="*/ 5094935 h 5278114"/>
              <a:gd name="connsiteX191" fmla="*/ 1559237 w 5610835"/>
              <a:gd name="connsiteY191" fmla="*/ 5093344 h 5278114"/>
              <a:gd name="connsiteX192" fmla="*/ 1540150 w 5610835"/>
              <a:gd name="connsiteY192" fmla="*/ 5085390 h 5278114"/>
              <a:gd name="connsiteX193" fmla="*/ 1541739 w 5610835"/>
              <a:gd name="connsiteY193" fmla="*/ 5086981 h 5278114"/>
              <a:gd name="connsiteX194" fmla="*/ 1538558 w 5610835"/>
              <a:gd name="connsiteY194" fmla="*/ 5086981 h 5278114"/>
              <a:gd name="connsiteX195" fmla="*/ 1540150 w 5610835"/>
              <a:gd name="connsiteY195" fmla="*/ 5085390 h 5278114"/>
              <a:gd name="connsiteX196" fmla="*/ 1559237 w 5610835"/>
              <a:gd name="connsiteY196" fmla="*/ 5075846 h 5278114"/>
              <a:gd name="connsiteX197" fmla="*/ 1560828 w 5610835"/>
              <a:gd name="connsiteY197" fmla="*/ 5085390 h 5278114"/>
              <a:gd name="connsiteX198" fmla="*/ 1548101 w 5610835"/>
              <a:gd name="connsiteY198" fmla="*/ 5088572 h 5278114"/>
              <a:gd name="connsiteX199" fmla="*/ 1544920 w 5610835"/>
              <a:gd name="connsiteY199" fmla="*/ 5082209 h 5278114"/>
              <a:gd name="connsiteX200" fmla="*/ 1559237 w 5610835"/>
              <a:gd name="connsiteY200" fmla="*/ 5075846 h 5278114"/>
              <a:gd name="connsiteX201" fmla="*/ 1271314 w 5610835"/>
              <a:gd name="connsiteY201" fmla="*/ 5072664 h 5278114"/>
              <a:gd name="connsiteX202" fmla="*/ 1288813 w 5610835"/>
              <a:gd name="connsiteY202" fmla="*/ 5125159 h 5278114"/>
              <a:gd name="connsiteX203" fmla="*/ 1282451 w 5610835"/>
              <a:gd name="connsiteY203" fmla="*/ 5231738 h 5278114"/>
              <a:gd name="connsiteX204" fmla="*/ 1268132 w 5610835"/>
              <a:gd name="connsiteY204" fmla="*/ 5188788 h 5278114"/>
              <a:gd name="connsiteX205" fmla="*/ 1253816 w 5610835"/>
              <a:gd name="connsiteY205" fmla="*/ 5147429 h 5278114"/>
              <a:gd name="connsiteX206" fmla="*/ 1253816 w 5610835"/>
              <a:gd name="connsiteY206" fmla="*/ 5141066 h 5278114"/>
              <a:gd name="connsiteX207" fmla="*/ 1249044 w 5610835"/>
              <a:gd name="connsiteY207" fmla="*/ 5136293 h 5278114"/>
              <a:gd name="connsiteX208" fmla="*/ 1239499 w 5610835"/>
              <a:gd name="connsiteY208" fmla="*/ 5098116 h 5278114"/>
              <a:gd name="connsiteX209" fmla="*/ 1271314 w 5610835"/>
              <a:gd name="connsiteY209" fmla="*/ 5072664 h 5278114"/>
              <a:gd name="connsiteX210" fmla="*/ 1562418 w 5610835"/>
              <a:gd name="connsiteY210" fmla="*/ 5064710 h 5278114"/>
              <a:gd name="connsiteX211" fmla="*/ 1599006 w 5610835"/>
              <a:gd name="connsiteY211" fmla="*/ 5079026 h 5278114"/>
              <a:gd name="connsiteX212" fmla="*/ 1610142 w 5610835"/>
              <a:gd name="connsiteY212" fmla="*/ 5090162 h 5278114"/>
              <a:gd name="connsiteX213" fmla="*/ 1616504 w 5610835"/>
              <a:gd name="connsiteY213" fmla="*/ 5114022 h 5278114"/>
              <a:gd name="connsiteX214" fmla="*/ 1608551 w 5610835"/>
              <a:gd name="connsiteY214" fmla="*/ 5110841 h 5278114"/>
              <a:gd name="connsiteX215" fmla="*/ 1605369 w 5610835"/>
              <a:gd name="connsiteY215" fmla="*/ 5101297 h 5278114"/>
              <a:gd name="connsiteX216" fmla="*/ 1573553 w 5610835"/>
              <a:gd name="connsiteY216" fmla="*/ 5120385 h 5278114"/>
              <a:gd name="connsiteX217" fmla="*/ 1565600 w 5610835"/>
              <a:gd name="connsiteY217" fmla="*/ 5112432 h 5278114"/>
              <a:gd name="connsiteX218" fmla="*/ 1567190 w 5610835"/>
              <a:gd name="connsiteY218" fmla="*/ 5093343 h 5278114"/>
              <a:gd name="connsiteX219" fmla="*/ 1565600 w 5610835"/>
              <a:gd name="connsiteY219" fmla="*/ 5090162 h 5278114"/>
              <a:gd name="connsiteX220" fmla="*/ 1567190 w 5610835"/>
              <a:gd name="connsiteY220" fmla="*/ 5088571 h 5278114"/>
              <a:gd name="connsiteX221" fmla="*/ 1564009 w 5610835"/>
              <a:gd name="connsiteY221" fmla="*/ 5086980 h 5278114"/>
              <a:gd name="connsiteX222" fmla="*/ 1562418 w 5610835"/>
              <a:gd name="connsiteY222" fmla="*/ 5077436 h 5278114"/>
              <a:gd name="connsiteX223" fmla="*/ 1575144 w 5610835"/>
              <a:gd name="connsiteY223" fmla="*/ 5077436 h 5278114"/>
              <a:gd name="connsiteX224" fmla="*/ 1562418 w 5610835"/>
              <a:gd name="connsiteY224" fmla="*/ 5072664 h 5278114"/>
              <a:gd name="connsiteX225" fmla="*/ 1562418 w 5610835"/>
              <a:gd name="connsiteY225" fmla="*/ 5064710 h 5278114"/>
              <a:gd name="connsiteX226" fmla="*/ 1255408 w 5610835"/>
              <a:gd name="connsiteY226" fmla="*/ 5063119 h 5278114"/>
              <a:gd name="connsiteX227" fmla="*/ 1237909 w 5610835"/>
              <a:gd name="connsiteY227" fmla="*/ 5088572 h 5278114"/>
              <a:gd name="connsiteX228" fmla="*/ 1241090 w 5610835"/>
              <a:gd name="connsiteY228" fmla="*/ 5074255 h 5278114"/>
              <a:gd name="connsiteX229" fmla="*/ 1255408 w 5610835"/>
              <a:gd name="connsiteY229" fmla="*/ 5063119 h 5278114"/>
              <a:gd name="connsiteX230" fmla="*/ 1672179 w 5610835"/>
              <a:gd name="connsiteY230" fmla="*/ 5059938 h 5278114"/>
              <a:gd name="connsiteX231" fmla="*/ 1673770 w 5610835"/>
              <a:gd name="connsiteY231" fmla="*/ 5090163 h 5278114"/>
              <a:gd name="connsiteX232" fmla="*/ 1668998 w 5610835"/>
              <a:gd name="connsiteY232" fmla="*/ 5088572 h 5278114"/>
              <a:gd name="connsiteX233" fmla="*/ 1668998 w 5610835"/>
              <a:gd name="connsiteY233" fmla="*/ 5086981 h 5278114"/>
              <a:gd name="connsiteX234" fmla="*/ 1667406 w 5610835"/>
              <a:gd name="connsiteY234" fmla="*/ 5088572 h 5278114"/>
              <a:gd name="connsiteX235" fmla="*/ 1664226 w 5610835"/>
              <a:gd name="connsiteY235" fmla="*/ 5086981 h 5278114"/>
              <a:gd name="connsiteX236" fmla="*/ 1668998 w 5610835"/>
              <a:gd name="connsiteY236" fmla="*/ 5069483 h 5278114"/>
              <a:gd name="connsiteX237" fmla="*/ 1672179 w 5610835"/>
              <a:gd name="connsiteY237" fmla="*/ 5059938 h 5278114"/>
              <a:gd name="connsiteX238" fmla="*/ 1524242 w 5610835"/>
              <a:gd name="connsiteY238" fmla="*/ 5058348 h 5278114"/>
              <a:gd name="connsiteX239" fmla="*/ 1527423 w 5610835"/>
              <a:gd name="connsiteY239" fmla="*/ 5064711 h 5278114"/>
              <a:gd name="connsiteX240" fmla="*/ 1524242 w 5610835"/>
              <a:gd name="connsiteY240" fmla="*/ 5067893 h 5278114"/>
              <a:gd name="connsiteX241" fmla="*/ 1524242 w 5610835"/>
              <a:gd name="connsiteY241" fmla="*/ 5058348 h 5278114"/>
              <a:gd name="connsiteX242" fmla="*/ 1649909 w 5610835"/>
              <a:gd name="connsiteY242" fmla="*/ 5051985 h 5278114"/>
              <a:gd name="connsiteX243" fmla="*/ 1654681 w 5610835"/>
              <a:gd name="connsiteY243" fmla="*/ 5053575 h 5278114"/>
              <a:gd name="connsiteX244" fmla="*/ 1648319 w 5610835"/>
              <a:gd name="connsiteY244" fmla="*/ 5063120 h 5278114"/>
              <a:gd name="connsiteX245" fmla="*/ 1646728 w 5610835"/>
              <a:gd name="connsiteY245" fmla="*/ 5059939 h 5278114"/>
              <a:gd name="connsiteX246" fmla="*/ 1649909 w 5610835"/>
              <a:gd name="connsiteY246" fmla="*/ 5051985 h 5278114"/>
              <a:gd name="connsiteX247" fmla="*/ 1668998 w 5610835"/>
              <a:gd name="connsiteY247" fmla="*/ 5048802 h 5278114"/>
              <a:gd name="connsiteX248" fmla="*/ 1656271 w 5610835"/>
              <a:gd name="connsiteY248" fmla="*/ 5082209 h 5278114"/>
              <a:gd name="connsiteX249" fmla="*/ 1651499 w 5610835"/>
              <a:gd name="connsiteY249" fmla="*/ 5079027 h 5278114"/>
              <a:gd name="connsiteX250" fmla="*/ 1649909 w 5610835"/>
              <a:gd name="connsiteY250" fmla="*/ 5074255 h 5278114"/>
              <a:gd name="connsiteX251" fmla="*/ 1651499 w 5610835"/>
              <a:gd name="connsiteY251" fmla="*/ 5072664 h 5278114"/>
              <a:gd name="connsiteX252" fmla="*/ 1651499 w 5610835"/>
              <a:gd name="connsiteY252" fmla="*/ 5071074 h 5278114"/>
              <a:gd name="connsiteX253" fmla="*/ 1654680 w 5610835"/>
              <a:gd name="connsiteY253" fmla="*/ 5071074 h 5278114"/>
              <a:gd name="connsiteX254" fmla="*/ 1653090 w 5610835"/>
              <a:gd name="connsiteY254" fmla="*/ 5067893 h 5278114"/>
              <a:gd name="connsiteX255" fmla="*/ 1662635 w 5610835"/>
              <a:gd name="connsiteY255" fmla="*/ 5056757 h 5278114"/>
              <a:gd name="connsiteX256" fmla="*/ 1662635 w 5610835"/>
              <a:gd name="connsiteY256" fmla="*/ 5055166 h 5278114"/>
              <a:gd name="connsiteX257" fmla="*/ 1665817 w 5610835"/>
              <a:gd name="connsiteY257" fmla="*/ 5055166 h 5278114"/>
              <a:gd name="connsiteX258" fmla="*/ 1664226 w 5610835"/>
              <a:gd name="connsiteY258" fmla="*/ 5053575 h 5278114"/>
              <a:gd name="connsiteX259" fmla="*/ 1668998 w 5610835"/>
              <a:gd name="connsiteY259" fmla="*/ 5048802 h 5278114"/>
              <a:gd name="connsiteX260" fmla="*/ 1635593 w 5610835"/>
              <a:gd name="connsiteY260" fmla="*/ 5048802 h 5278114"/>
              <a:gd name="connsiteX261" fmla="*/ 1635593 w 5610835"/>
              <a:gd name="connsiteY261" fmla="*/ 5056757 h 5278114"/>
              <a:gd name="connsiteX262" fmla="*/ 1635593 w 5610835"/>
              <a:gd name="connsiteY262" fmla="*/ 5058348 h 5278114"/>
              <a:gd name="connsiteX263" fmla="*/ 1632412 w 5610835"/>
              <a:gd name="connsiteY263" fmla="*/ 5072664 h 5278114"/>
              <a:gd name="connsiteX264" fmla="*/ 1629230 w 5610835"/>
              <a:gd name="connsiteY264" fmla="*/ 5077436 h 5278114"/>
              <a:gd name="connsiteX265" fmla="*/ 1635593 w 5610835"/>
              <a:gd name="connsiteY265" fmla="*/ 5048802 h 5278114"/>
              <a:gd name="connsiteX266" fmla="*/ 1554466 w 5610835"/>
              <a:gd name="connsiteY266" fmla="*/ 5047212 h 5278114"/>
              <a:gd name="connsiteX267" fmla="*/ 1556056 w 5610835"/>
              <a:gd name="connsiteY267" fmla="*/ 5048803 h 5278114"/>
              <a:gd name="connsiteX268" fmla="*/ 1552875 w 5610835"/>
              <a:gd name="connsiteY268" fmla="*/ 5048803 h 5278114"/>
              <a:gd name="connsiteX269" fmla="*/ 1554466 w 5610835"/>
              <a:gd name="connsiteY269" fmla="*/ 5047212 h 5278114"/>
              <a:gd name="connsiteX270" fmla="*/ 1629230 w 5610835"/>
              <a:gd name="connsiteY270" fmla="*/ 5042440 h 5278114"/>
              <a:gd name="connsiteX271" fmla="*/ 1622867 w 5610835"/>
              <a:gd name="connsiteY271" fmla="*/ 5093344 h 5278114"/>
              <a:gd name="connsiteX272" fmla="*/ 1614913 w 5610835"/>
              <a:gd name="connsiteY272" fmla="*/ 5050394 h 5278114"/>
              <a:gd name="connsiteX273" fmla="*/ 1619685 w 5610835"/>
              <a:gd name="connsiteY273" fmla="*/ 5048803 h 5278114"/>
              <a:gd name="connsiteX274" fmla="*/ 1624457 w 5610835"/>
              <a:gd name="connsiteY274" fmla="*/ 5051985 h 5278114"/>
              <a:gd name="connsiteX275" fmla="*/ 1629230 w 5610835"/>
              <a:gd name="connsiteY275" fmla="*/ 5042440 h 5278114"/>
              <a:gd name="connsiteX276" fmla="*/ 1522650 w 5610835"/>
              <a:gd name="connsiteY276" fmla="*/ 5042440 h 5278114"/>
              <a:gd name="connsiteX277" fmla="*/ 1544920 w 5610835"/>
              <a:gd name="connsiteY277" fmla="*/ 5055166 h 5278114"/>
              <a:gd name="connsiteX278" fmla="*/ 1546512 w 5610835"/>
              <a:gd name="connsiteY278" fmla="*/ 5058348 h 5278114"/>
              <a:gd name="connsiteX279" fmla="*/ 1556056 w 5610835"/>
              <a:gd name="connsiteY279" fmla="*/ 5061529 h 5278114"/>
              <a:gd name="connsiteX280" fmla="*/ 1557647 w 5610835"/>
              <a:gd name="connsiteY280" fmla="*/ 5071074 h 5278114"/>
              <a:gd name="connsiteX281" fmla="*/ 1538557 w 5610835"/>
              <a:gd name="connsiteY281" fmla="*/ 5072664 h 5278114"/>
              <a:gd name="connsiteX282" fmla="*/ 1522650 w 5610835"/>
              <a:gd name="connsiteY282" fmla="*/ 5048803 h 5278114"/>
              <a:gd name="connsiteX283" fmla="*/ 1522650 w 5610835"/>
              <a:gd name="connsiteY283" fmla="*/ 5042440 h 5278114"/>
              <a:gd name="connsiteX284" fmla="*/ 1228365 w 5610835"/>
              <a:gd name="connsiteY284" fmla="*/ 5037667 h 5278114"/>
              <a:gd name="connsiteX285" fmla="*/ 1252227 w 5610835"/>
              <a:gd name="connsiteY285" fmla="*/ 5056757 h 5278114"/>
              <a:gd name="connsiteX286" fmla="*/ 1236318 w 5610835"/>
              <a:gd name="connsiteY286" fmla="*/ 5067892 h 5278114"/>
              <a:gd name="connsiteX287" fmla="*/ 1225183 w 5610835"/>
              <a:gd name="connsiteY287" fmla="*/ 5040850 h 5278114"/>
              <a:gd name="connsiteX288" fmla="*/ 1228365 w 5610835"/>
              <a:gd name="connsiteY288" fmla="*/ 5037667 h 5278114"/>
              <a:gd name="connsiteX289" fmla="*/ 1222002 w 5610835"/>
              <a:gd name="connsiteY289" fmla="*/ 5032896 h 5278114"/>
              <a:gd name="connsiteX290" fmla="*/ 1223593 w 5610835"/>
              <a:gd name="connsiteY290" fmla="*/ 5034487 h 5278114"/>
              <a:gd name="connsiteX291" fmla="*/ 1222002 w 5610835"/>
              <a:gd name="connsiteY291" fmla="*/ 5034487 h 5278114"/>
              <a:gd name="connsiteX292" fmla="*/ 1222002 w 5610835"/>
              <a:gd name="connsiteY292" fmla="*/ 5032896 h 5278114"/>
              <a:gd name="connsiteX293" fmla="*/ 1209276 w 5610835"/>
              <a:gd name="connsiteY293" fmla="*/ 5032896 h 5278114"/>
              <a:gd name="connsiteX294" fmla="*/ 1214048 w 5610835"/>
              <a:gd name="connsiteY294" fmla="*/ 5034487 h 5278114"/>
              <a:gd name="connsiteX295" fmla="*/ 1209276 w 5610835"/>
              <a:gd name="connsiteY295" fmla="*/ 5034487 h 5278114"/>
              <a:gd name="connsiteX296" fmla="*/ 1209276 w 5610835"/>
              <a:gd name="connsiteY296" fmla="*/ 5032896 h 5278114"/>
              <a:gd name="connsiteX297" fmla="*/ 1167917 w 5610835"/>
              <a:gd name="connsiteY297" fmla="*/ 5032895 h 5278114"/>
              <a:gd name="connsiteX298" fmla="*/ 1175870 w 5610835"/>
              <a:gd name="connsiteY298" fmla="*/ 5048802 h 5278114"/>
              <a:gd name="connsiteX299" fmla="*/ 1190188 w 5610835"/>
              <a:gd name="connsiteY299" fmla="*/ 5034486 h 5278114"/>
              <a:gd name="connsiteX300" fmla="*/ 1201322 w 5610835"/>
              <a:gd name="connsiteY300" fmla="*/ 5039258 h 5278114"/>
              <a:gd name="connsiteX301" fmla="*/ 1194959 w 5610835"/>
              <a:gd name="connsiteY301" fmla="*/ 5039258 h 5278114"/>
              <a:gd name="connsiteX302" fmla="*/ 1198142 w 5610835"/>
              <a:gd name="connsiteY302" fmla="*/ 5042440 h 5278114"/>
              <a:gd name="connsiteX303" fmla="*/ 1188597 w 5610835"/>
              <a:gd name="connsiteY303" fmla="*/ 5066301 h 5278114"/>
              <a:gd name="connsiteX304" fmla="*/ 1194959 w 5610835"/>
              <a:gd name="connsiteY304" fmla="*/ 5069482 h 5278114"/>
              <a:gd name="connsiteX305" fmla="*/ 1217230 w 5610835"/>
              <a:gd name="connsiteY305" fmla="*/ 5051984 h 5278114"/>
              <a:gd name="connsiteX306" fmla="*/ 1231547 w 5610835"/>
              <a:gd name="connsiteY306" fmla="*/ 5098115 h 5278114"/>
              <a:gd name="connsiteX307" fmla="*/ 1218820 w 5610835"/>
              <a:gd name="connsiteY307" fmla="*/ 5109250 h 5278114"/>
              <a:gd name="connsiteX308" fmla="*/ 1214048 w 5610835"/>
              <a:gd name="connsiteY308" fmla="*/ 5107660 h 5278114"/>
              <a:gd name="connsiteX309" fmla="*/ 1212457 w 5610835"/>
              <a:gd name="connsiteY309" fmla="*/ 5096524 h 5278114"/>
              <a:gd name="connsiteX310" fmla="*/ 1209275 w 5610835"/>
              <a:gd name="connsiteY310" fmla="*/ 5104478 h 5278114"/>
              <a:gd name="connsiteX311" fmla="*/ 1204504 w 5610835"/>
              <a:gd name="connsiteY311" fmla="*/ 5104478 h 5278114"/>
              <a:gd name="connsiteX312" fmla="*/ 1198142 w 5610835"/>
              <a:gd name="connsiteY312" fmla="*/ 5098115 h 5278114"/>
              <a:gd name="connsiteX313" fmla="*/ 1198142 w 5610835"/>
              <a:gd name="connsiteY313" fmla="*/ 5101297 h 5278114"/>
              <a:gd name="connsiteX314" fmla="*/ 1180642 w 5610835"/>
              <a:gd name="connsiteY314" fmla="*/ 5066301 h 5278114"/>
              <a:gd name="connsiteX315" fmla="*/ 1182234 w 5610835"/>
              <a:gd name="connsiteY315" fmla="*/ 5080617 h 5278114"/>
              <a:gd name="connsiteX316" fmla="*/ 1155192 w 5610835"/>
              <a:gd name="connsiteY316" fmla="*/ 5071073 h 5278114"/>
              <a:gd name="connsiteX317" fmla="*/ 1163145 w 5610835"/>
              <a:gd name="connsiteY317" fmla="*/ 5086980 h 5278114"/>
              <a:gd name="connsiteX318" fmla="*/ 1164735 w 5610835"/>
              <a:gd name="connsiteY318" fmla="*/ 5090161 h 5278114"/>
              <a:gd name="connsiteX319" fmla="*/ 1142465 w 5610835"/>
              <a:gd name="connsiteY319" fmla="*/ 5096524 h 5278114"/>
              <a:gd name="connsiteX320" fmla="*/ 1183825 w 5610835"/>
              <a:gd name="connsiteY320" fmla="*/ 5104478 h 5278114"/>
              <a:gd name="connsiteX321" fmla="*/ 1190188 w 5610835"/>
              <a:gd name="connsiteY321" fmla="*/ 5102887 h 5278114"/>
              <a:gd name="connsiteX322" fmla="*/ 1188597 w 5610835"/>
              <a:gd name="connsiteY322" fmla="*/ 5106069 h 5278114"/>
              <a:gd name="connsiteX323" fmla="*/ 1164735 w 5610835"/>
              <a:gd name="connsiteY323" fmla="*/ 5107660 h 5278114"/>
              <a:gd name="connsiteX324" fmla="*/ 1185415 w 5610835"/>
              <a:gd name="connsiteY324" fmla="*/ 5109250 h 5278114"/>
              <a:gd name="connsiteX325" fmla="*/ 1194959 w 5610835"/>
              <a:gd name="connsiteY325" fmla="*/ 5110841 h 5278114"/>
              <a:gd name="connsiteX326" fmla="*/ 1180642 w 5610835"/>
              <a:gd name="connsiteY326" fmla="*/ 5118794 h 5278114"/>
              <a:gd name="connsiteX327" fmla="*/ 1191778 w 5610835"/>
              <a:gd name="connsiteY327" fmla="*/ 5120385 h 5278114"/>
              <a:gd name="connsiteX328" fmla="*/ 1169508 w 5610835"/>
              <a:gd name="connsiteY328" fmla="*/ 5125157 h 5278114"/>
              <a:gd name="connsiteX329" fmla="*/ 1167917 w 5610835"/>
              <a:gd name="connsiteY329" fmla="*/ 5142655 h 5278114"/>
              <a:gd name="connsiteX330" fmla="*/ 1206094 w 5610835"/>
              <a:gd name="connsiteY330" fmla="*/ 5121976 h 5278114"/>
              <a:gd name="connsiteX331" fmla="*/ 1206094 w 5610835"/>
              <a:gd name="connsiteY331" fmla="*/ 5141064 h 5278114"/>
              <a:gd name="connsiteX332" fmla="*/ 1179052 w 5610835"/>
              <a:gd name="connsiteY332" fmla="*/ 5219011 h 5278114"/>
              <a:gd name="connsiteX333" fmla="*/ 1212457 w 5610835"/>
              <a:gd name="connsiteY333" fmla="*/ 5144246 h 5278114"/>
              <a:gd name="connsiteX334" fmla="*/ 1217230 w 5610835"/>
              <a:gd name="connsiteY334" fmla="*/ 5225374 h 5278114"/>
              <a:gd name="connsiteX335" fmla="*/ 1228366 w 5610835"/>
              <a:gd name="connsiteY335" fmla="*/ 5177652 h 5278114"/>
              <a:gd name="connsiteX336" fmla="*/ 1241090 w 5610835"/>
              <a:gd name="connsiteY336" fmla="*/ 5206285 h 5278114"/>
              <a:gd name="connsiteX337" fmla="*/ 1233137 w 5610835"/>
              <a:gd name="connsiteY337" fmla="*/ 5158563 h 5278114"/>
              <a:gd name="connsiteX338" fmla="*/ 1252227 w 5610835"/>
              <a:gd name="connsiteY338" fmla="*/ 5171289 h 5278114"/>
              <a:gd name="connsiteX339" fmla="*/ 1264952 w 5610835"/>
              <a:gd name="connsiteY339" fmla="*/ 5209466 h 5278114"/>
              <a:gd name="connsiteX340" fmla="*/ 1263361 w 5610835"/>
              <a:gd name="connsiteY340" fmla="*/ 5212648 h 5278114"/>
              <a:gd name="connsiteX341" fmla="*/ 1276088 w 5610835"/>
              <a:gd name="connsiteY341" fmla="*/ 5238099 h 5278114"/>
              <a:gd name="connsiteX342" fmla="*/ 1280860 w 5610835"/>
              <a:gd name="connsiteY342" fmla="*/ 5247644 h 5278114"/>
              <a:gd name="connsiteX343" fmla="*/ 1279269 w 5610835"/>
              <a:gd name="connsiteY343" fmla="*/ 5268323 h 5278114"/>
              <a:gd name="connsiteX344" fmla="*/ 1266544 w 5610835"/>
              <a:gd name="connsiteY344" fmla="*/ 5277868 h 5278114"/>
              <a:gd name="connsiteX345" fmla="*/ 1217230 w 5610835"/>
              <a:gd name="connsiteY345" fmla="*/ 5276277 h 5278114"/>
              <a:gd name="connsiteX346" fmla="*/ 1198142 w 5610835"/>
              <a:gd name="connsiteY346" fmla="*/ 5276277 h 5278114"/>
              <a:gd name="connsiteX347" fmla="*/ 1152009 w 5610835"/>
              <a:gd name="connsiteY347" fmla="*/ 5204694 h 5278114"/>
              <a:gd name="connsiteX348" fmla="*/ 1161554 w 5610835"/>
              <a:gd name="connsiteY348" fmla="*/ 5199922 h 5278114"/>
              <a:gd name="connsiteX349" fmla="*/ 1166326 w 5610835"/>
              <a:gd name="connsiteY349" fmla="*/ 5199922 h 5278114"/>
              <a:gd name="connsiteX350" fmla="*/ 1163145 w 5610835"/>
              <a:gd name="connsiteY350" fmla="*/ 5198331 h 5278114"/>
              <a:gd name="connsiteX351" fmla="*/ 1150418 w 5610835"/>
              <a:gd name="connsiteY351" fmla="*/ 5204694 h 5278114"/>
              <a:gd name="connsiteX352" fmla="*/ 1132921 w 5610835"/>
              <a:gd name="connsiteY352" fmla="*/ 5156972 h 5278114"/>
              <a:gd name="connsiteX353" fmla="*/ 1128148 w 5610835"/>
              <a:gd name="connsiteY353" fmla="*/ 5120385 h 5278114"/>
              <a:gd name="connsiteX354" fmla="*/ 1150418 w 5610835"/>
              <a:gd name="connsiteY354" fmla="*/ 5079026 h 5278114"/>
              <a:gd name="connsiteX355" fmla="*/ 1166326 w 5610835"/>
              <a:gd name="connsiteY355" fmla="*/ 5034486 h 5278114"/>
              <a:gd name="connsiteX356" fmla="*/ 1167917 w 5610835"/>
              <a:gd name="connsiteY356" fmla="*/ 5032895 h 5278114"/>
              <a:gd name="connsiteX357" fmla="*/ 1608551 w 5610835"/>
              <a:gd name="connsiteY357" fmla="*/ 5028124 h 5278114"/>
              <a:gd name="connsiteX358" fmla="*/ 1614913 w 5610835"/>
              <a:gd name="connsiteY358" fmla="*/ 5029714 h 5278114"/>
              <a:gd name="connsiteX359" fmla="*/ 1614913 w 5610835"/>
              <a:gd name="connsiteY359" fmla="*/ 5031305 h 5278114"/>
              <a:gd name="connsiteX360" fmla="*/ 1608551 w 5610835"/>
              <a:gd name="connsiteY360" fmla="*/ 5031305 h 5278114"/>
              <a:gd name="connsiteX361" fmla="*/ 1608551 w 5610835"/>
              <a:gd name="connsiteY361" fmla="*/ 5028124 h 5278114"/>
              <a:gd name="connsiteX362" fmla="*/ 1646728 w 5610835"/>
              <a:gd name="connsiteY362" fmla="*/ 5024942 h 5278114"/>
              <a:gd name="connsiteX363" fmla="*/ 1641957 w 5610835"/>
              <a:gd name="connsiteY363" fmla="*/ 5036078 h 5278114"/>
              <a:gd name="connsiteX364" fmla="*/ 1640366 w 5610835"/>
              <a:gd name="connsiteY364" fmla="*/ 5032896 h 5278114"/>
              <a:gd name="connsiteX365" fmla="*/ 1641957 w 5610835"/>
              <a:gd name="connsiteY365" fmla="*/ 5026533 h 5278114"/>
              <a:gd name="connsiteX366" fmla="*/ 1646728 w 5610835"/>
              <a:gd name="connsiteY366" fmla="*/ 5024942 h 5278114"/>
              <a:gd name="connsiteX367" fmla="*/ 1557647 w 5610835"/>
              <a:gd name="connsiteY367" fmla="*/ 5024941 h 5278114"/>
              <a:gd name="connsiteX368" fmla="*/ 1599006 w 5610835"/>
              <a:gd name="connsiteY368" fmla="*/ 5028123 h 5278114"/>
              <a:gd name="connsiteX369" fmla="*/ 1600597 w 5610835"/>
              <a:gd name="connsiteY369" fmla="*/ 5031305 h 5278114"/>
              <a:gd name="connsiteX370" fmla="*/ 1583098 w 5610835"/>
              <a:gd name="connsiteY370" fmla="*/ 5039259 h 5278114"/>
              <a:gd name="connsiteX371" fmla="*/ 1589461 w 5610835"/>
              <a:gd name="connsiteY371" fmla="*/ 5045621 h 5278114"/>
              <a:gd name="connsiteX372" fmla="*/ 1599006 w 5610835"/>
              <a:gd name="connsiteY372" fmla="*/ 5042440 h 5278114"/>
              <a:gd name="connsiteX373" fmla="*/ 1603779 w 5610835"/>
              <a:gd name="connsiteY373" fmla="*/ 5048803 h 5278114"/>
              <a:gd name="connsiteX374" fmla="*/ 1605370 w 5610835"/>
              <a:gd name="connsiteY374" fmla="*/ 5072664 h 5278114"/>
              <a:gd name="connsiteX375" fmla="*/ 1579917 w 5610835"/>
              <a:gd name="connsiteY375" fmla="*/ 5066302 h 5278114"/>
              <a:gd name="connsiteX376" fmla="*/ 1560828 w 5610835"/>
              <a:gd name="connsiteY376" fmla="*/ 5058348 h 5278114"/>
              <a:gd name="connsiteX377" fmla="*/ 1557647 w 5610835"/>
              <a:gd name="connsiteY377" fmla="*/ 5024941 h 5278114"/>
              <a:gd name="connsiteX378" fmla="*/ 1175870 w 5610835"/>
              <a:gd name="connsiteY378" fmla="*/ 5020170 h 5278114"/>
              <a:gd name="connsiteX379" fmla="*/ 1179052 w 5610835"/>
              <a:gd name="connsiteY379" fmla="*/ 5021760 h 5278114"/>
              <a:gd name="connsiteX380" fmla="*/ 1171098 w 5610835"/>
              <a:gd name="connsiteY380" fmla="*/ 5028124 h 5278114"/>
              <a:gd name="connsiteX381" fmla="*/ 1175870 w 5610835"/>
              <a:gd name="connsiteY381" fmla="*/ 5020170 h 5278114"/>
              <a:gd name="connsiteX382" fmla="*/ 1659454 w 5610835"/>
              <a:gd name="connsiteY382" fmla="*/ 5020169 h 5278114"/>
              <a:gd name="connsiteX383" fmla="*/ 1661044 w 5610835"/>
              <a:gd name="connsiteY383" fmla="*/ 5020169 h 5278114"/>
              <a:gd name="connsiteX384" fmla="*/ 1664226 w 5610835"/>
              <a:gd name="connsiteY384" fmla="*/ 5023351 h 5278114"/>
              <a:gd name="connsiteX385" fmla="*/ 1665817 w 5610835"/>
              <a:gd name="connsiteY385" fmla="*/ 5034487 h 5278114"/>
              <a:gd name="connsiteX386" fmla="*/ 1657862 w 5610835"/>
              <a:gd name="connsiteY386" fmla="*/ 5047212 h 5278114"/>
              <a:gd name="connsiteX387" fmla="*/ 1651499 w 5610835"/>
              <a:gd name="connsiteY387" fmla="*/ 5044031 h 5278114"/>
              <a:gd name="connsiteX388" fmla="*/ 1659454 w 5610835"/>
              <a:gd name="connsiteY388" fmla="*/ 5020169 h 5278114"/>
              <a:gd name="connsiteX389" fmla="*/ 1524241 w 5610835"/>
              <a:gd name="connsiteY389" fmla="*/ 5018579 h 5278114"/>
              <a:gd name="connsiteX390" fmla="*/ 1548103 w 5610835"/>
              <a:gd name="connsiteY390" fmla="*/ 5020170 h 5278114"/>
              <a:gd name="connsiteX391" fmla="*/ 1552875 w 5610835"/>
              <a:gd name="connsiteY391" fmla="*/ 5021760 h 5278114"/>
              <a:gd name="connsiteX392" fmla="*/ 1552875 w 5610835"/>
              <a:gd name="connsiteY392" fmla="*/ 5026533 h 5278114"/>
              <a:gd name="connsiteX393" fmla="*/ 1548103 w 5610835"/>
              <a:gd name="connsiteY393" fmla="*/ 5031305 h 5278114"/>
              <a:gd name="connsiteX394" fmla="*/ 1541739 w 5610835"/>
              <a:gd name="connsiteY394" fmla="*/ 5024942 h 5278114"/>
              <a:gd name="connsiteX395" fmla="*/ 1540148 w 5610835"/>
              <a:gd name="connsiteY395" fmla="*/ 5029714 h 5278114"/>
              <a:gd name="connsiteX396" fmla="*/ 1532194 w 5610835"/>
              <a:gd name="connsiteY396" fmla="*/ 5037668 h 5278114"/>
              <a:gd name="connsiteX397" fmla="*/ 1546511 w 5610835"/>
              <a:gd name="connsiteY397" fmla="*/ 5045621 h 5278114"/>
              <a:gd name="connsiteX398" fmla="*/ 1540148 w 5610835"/>
              <a:gd name="connsiteY398" fmla="*/ 5045621 h 5278114"/>
              <a:gd name="connsiteX399" fmla="*/ 1524241 w 5610835"/>
              <a:gd name="connsiteY399" fmla="*/ 5036078 h 5278114"/>
              <a:gd name="connsiteX400" fmla="*/ 1524241 w 5610835"/>
              <a:gd name="connsiteY400" fmla="*/ 5018579 h 5278114"/>
              <a:gd name="connsiteX401" fmla="*/ 1258590 w 5610835"/>
              <a:gd name="connsiteY401" fmla="*/ 5012217 h 5278114"/>
              <a:gd name="connsiteX402" fmla="*/ 1263361 w 5610835"/>
              <a:gd name="connsiteY402" fmla="*/ 5024942 h 5278114"/>
              <a:gd name="connsiteX403" fmla="*/ 1256999 w 5610835"/>
              <a:gd name="connsiteY403" fmla="*/ 5020170 h 5278114"/>
              <a:gd name="connsiteX404" fmla="*/ 1258590 w 5610835"/>
              <a:gd name="connsiteY404" fmla="*/ 5012217 h 5278114"/>
              <a:gd name="connsiteX405" fmla="*/ 1180643 w 5610835"/>
              <a:gd name="connsiteY405" fmla="*/ 5012217 h 5278114"/>
              <a:gd name="connsiteX406" fmla="*/ 1183824 w 5610835"/>
              <a:gd name="connsiteY406" fmla="*/ 5016988 h 5278114"/>
              <a:gd name="connsiteX407" fmla="*/ 1177461 w 5610835"/>
              <a:gd name="connsiteY407" fmla="*/ 5015398 h 5278114"/>
              <a:gd name="connsiteX408" fmla="*/ 1180643 w 5610835"/>
              <a:gd name="connsiteY408" fmla="*/ 5012217 h 5278114"/>
              <a:gd name="connsiteX409" fmla="*/ 1129739 w 5610835"/>
              <a:gd name="connsiteY409" fmla="*/ 5012216 h 5278114"/>
              <a:gd name="connsiteX410" fmla="*/ 1153601 w 5610835"/>
              <a:gd name="connsiteY410" fmla="*/ 5015397 h 5278114"/>
              <a:gd name="connsiteX411" fmla="*/ 1148829 w 5610835"/>
              <a:gd name="connsiteY411" fmla="*/ 5023350 h 5278114"/>
              <a:gd name="connsiteX412" fmla="*/ 1142466 w 5610835"/>
              <a:gd name="connsiteY412" fmla="*/ 5020169 h 5278114"/>
              <a:gd name="connsiteX413" fmla="*/ 1140875 w 5610835"/>
              <a:gd name="connsiteY413" fmla="*/ 5045621 h 5278114"/>
              <a:gd name="connsiteX414" fmla="*/ 1140875 w 5610835"/>
              <a:gd name="connsiteY414" fmla="*/ 5051984 h 5278114"/>
              <a:gd name="connsiteX415" fmla="*/ 1121785 w 5610835"/>
              <a:gd name="connsiteY415" fmla="*/ 5098115 h 5278114"/>
              <a:gd name="connsiteX416" fmla="*/ 1117013 w 5610835"/>
              <a:gd name="connsiteY416" fmla="*/ 5074255 h 5278114"/>
              <a:gd name="connsiteX417" fmla="*/ 1123377 w 5610835"/>
              <a:gd name="connsiteY417" fmla="*/ 5036077 h 5278114"/>
              <a:gd name="connsiteX418" fmla="*/ 1129739 w 5610835"/>
              <a:gd name="connsiteY418" fmla="*/ 5012216 h 5278114"/>
              <a:gd name="connsiteX419" fmla="*/ 1634002 w 5610835"/>
              <a:gd name="connsiteY419" fmla="*/ 5004263 h 5278114"/>
              <a:gd name="connsiteX420" fmla="*/ 1634002 w 5610835"/>
              <a:gd name="connsiteY420" fmla="*/ 5012217 h 5278114"/>
              <a:gd name="connsiteX421" fmla="*/ 1606959 w 5610835"/>
              <a:gd name="connsiteY421" fmla="*/ 5012217 h 5278114"/>
              <a:gd name="connsiteX422" fmla="*/ 1634002 w 5610835"/>
              <a:gd name="connsiteY422" fmla="*/ 5004263 h 5278114"/>
              <a:gd name="connsiteX423" fmla="*/ 1551285 w 5610835"/>
              <a:gd name="connsiteY423" fmla="*/ 4999490 h 5278114"/>
              <a:gd name="connsiteX424" fmla="*/ 1551285 w 5610835"/>
              <a:gd name="connsiteY424" fmla="*/ 5004263 h 5278114"/>
              <a:gd name="connsiteX425" fmla="*/ 1543330 w 5610835"/>
              <a:gd name="connsiteY425" fmla="*/ 5001081 h 5278114"/>
              <a:gd name="connsiteX426" fmla="*/ 1551285 w 5610835"/>
              <a:gd name="connsiteY426" fmla="*/ 4999490 h 5278114"/>
              <a:gd name="connsiteX427" fmla="*/ 1229955 w 5610835"/>
              <a:gd name="connsiteY427" fmla="*/ 4988355 h 5278114"/>
              <a:gd name="connsiteX428" fmla="*/ 1258590 w 5610835"/>
              <a:gd name="connsiteY428" fmla="*/ 5002672 h 5278114"/>
              <a:gd name="connsiteX429" fmla="*/ 1255408 w 5610835"/>
              <a:gd name="connsiteY429" fmla="*/ 5018579 h 5278114"/>
              <a:gd name="connsiteX430" fmla="*/ 1241090 w 5610835"/>
              <a:gd name="connsiteY430" fmla="*/ 5012217 h 5278114"/>
              <a:gd name="connsiteX431" fmla="*/ 1237909 w 5610835"/>
              <a:gd name="connsiteY431" fmla="*/ 5004263 h 5278114"/>
              <a:gd name="connsiteX432" fmla="*/ 1231547 w 5610835"/>
              <a:gd name="connsiteY432" fmla="*/ 5005853 h 5278114"/>
              <a:gd name="connsiteX433" fmla="*/ 1234728 w 5610835"/>
              <a:gd name="connsiteY433" fmla="*/ 5001081 h 5278114"/>
              <a:gd name="connsiteX434" fmla="*/ 1225183 w 5610835"/>
              <a:gd name="connsiteY434" fmla="*/ 4996309 h 5278114"/>
              <a:gd name="connsiteX435" fmla="*/ 1229955 w 5610835"/>
              <a:gd name="connsiteY435" fmla="*/ 4988355 h 5278114"/>
              <a:gd name="connsiteX436" fmla="*/ 1210867 w 5610835"/>
              <a:gd name="connsiteY436" fmla="*/ 4983583 h 5278114"/>
              <a:gd name="connsiteX437" fmla="*/ 1220411 w 5610835"/>
              <a:gd name="connsiteY437" fmla="*/ 4997899 h 5278114"/>
              <a:gd name="connsiteX438" fmla="*/ 1217230 w 5610835"/>
              <a:gd name="connsiteY438" fmla="*/ 5001081 h 5278114"/>
              <a:gd name="connsiteX439" fmla="*/ 1212456 w 5610835"/>
              <a:gd name="connsiteY439" fmla="*/ 4999490 h 5278114"/>
              <a:gd name="connsiteX440" fmla="*/ 1207685 w 5610835"/>
              <a:gd name="connsiteY440" fmla="*/ 4994718 h 5278114"/>
              <a:gd name="connsiteX441" fmla="*/ 1210867 w 5610835"/>
              <a:gd name="connsiteY441" fmla="*/ 4983583 h 5278114"/>
              <a:gd name="connsiteX442" fmla="*/ 1239499 w 5610835"/>
              <a:gd name="connsiteY442" fmla="*/ 4981993 h 5278114"/>
              <a:gd name="connsiteX443" fmla="*/ 1242681 w 5610835"/>
              <a:gd name="connsiteY443" fmla="*/ 4993128 h 5278114"/>
              <a:gd name="connsiteX444" fmla="*/ 1231547 w 5610835"/>
              <a:gd name="connsiteY444" fmla="*/ 4988356 h 5278114"/>
              <a:gd name="connsiteX445" fmla="*/ 1239499 w 5610835"/>
              <a:gd name="connsiteY445" fmla="*/ 4981993 h 5278114"/>
              <a:gd name="connsiteX446" fmla="*/ 1144055 w 5610835"/>
              <a:gd name="connsiteY446" fmla="*/ 4980402 h 5278114"/>
              <a:gd name="connsiteX447" fmla="*/ 1147237 w 5610835"/>
              <a:gd name="connsiteY447" fmla="*/ 4985174 h 5278114"/>
              <a:gd name="connsiteX448" fmla="*/ 1148828 w 5610835"/>
              <a:gd name="connsiteY448" fmla="*/ 4988355 h 5278114"/>
              <a:gd name="connsiteX449" fmla="*/ 1140875 w 5610835"/>
              <a:gd name="connsiteY449" fmla="*/ 4985174 h 5278114"/>
              <a:gd name="connsiteX450" fmla="*/ 1140875 w 5610835"/>
              <a:gd name="connsiteY450" fmla="*/ 4983583 h 5278114"/>
              <a:gd name="connsiteX451" fmla="*/ 1144055 w 5610835"/>
              <a:gd name="connsiteY451" fmla="*/ 4980402 h 5278114"/>
              <a:gd name="connsiteX452" fmla="*/ 1606959 w 5610835"/>
              <a:gd name="connsiteY452" fmla="*/ 4978811 h 5278114"/>
              <a:gd name="connsiteX453" fmla="*/ 1632411 w 5610835"/>
              <a:gd name="connsiteY453" fmla="*/ 4983583 h 5278114"/>
              <a:gd name="connsiteX454" fmla="*/ 1632411 w 5610835"/>
              <a:gd name="connsiteY454" fmla="*/ 4986764 h 5278114"/>
              <a:gd name="connsiteX455" fmla="*/ 1605368 w 5610835"/>
              <a:gd name="connsiteY455" fmla="*/ 5001081 h 5278114"/>
              <a:gd name="connsiteX456" fmla="*/ 1605368 w 5610835"/>
              <a:gd name="connsiteY456" fmla="*/ 4988355 h 5278114"/>
              <a:gd name="connsiteX457" fmla="*/ 1608550 w 5610835"/>
              <a:gd name="connsiteY457" fmla="*/ 4985174 h 5278114"/>
              <a:gd name="connsiteX458" fmla="*/ 1606959 w 5610835"/>
              <a:gd name="connsiteY458" fmla="*/ 4978811 h 5278114"/>
              <a:gd name="connsiteX459" fmla="*/ 1207685 w 5610835"/>
              <a:gd name="connsiteY459" fmla="*/ 4977220 h 5278114"/>
              <a:gd name="connsiteX460" fmla="*/ 1207685 w 5610835"/>
              <a:gd name="connsiteY460" fmla="*/ 4978811 h 5278114"/>
              <a:gd name="connsiteX461" fmla="*/ 1204504 w 5610835"/>
              <a:gd name="connsiteY461" fmla="*/ 4978811 h 5278114"/>
              <a:gd name="connsiteX462" fmla="*/ 1271315 w 5610835"/>
              <a:gd name="connsiteY462" fmla="*/ 4975630 h 5278114"/>
              <a:gd name="connsiteX463" fmla="*/ 1274496 w 5610835"/>
              <a:gd name="connsiteY463" fmla="*/ 4985174 h 5278114"/>
              <a:gd name="connsiteX464" fmla="*/ 1269724 w 5610835"/>
              <a:gd name="connsiteY464" fmla="*/ 4985174 h 5278114"/>
              <a:gd name="connsiteX465" fmla="*/ 1271315 w 5610835"/>
              <a:gd name="connsiteY465" fmla="*/ 4975630 h 5278114"/>
              <a:gd name="connsiteX466" fmla="*/ 1167917 w 5610835"/>
              <a:gd name="connsiteY466" fmla="*/ 4972448 h 5278114"/>
              <a:gd name="connsiteX467" fmla="*/ 1167917 w 5610835"/>
              <a:gd name="connsiteY467" fmla="*/ 4977220 h 5278114"/>
              <a:gd name="connsiteX468" fmla="*/ 1164736 w 5610835"/>
              <a:gd name="connsiteY468" fmla="*/ 4974038 h 5278114"/>
              <a:gd name="connsiteX469" fmla="*/ 1167917 w 5610835"/>
              <a:gd name="connsiteY469" fmla="*/ 4972448 h 5278114"/>
              <a:gd name="connsiteX470" fmla="*/ 1540150 w 5610835"/>
              <a:gd name="connsiteY470" fmla="*/ 4962902 h 5278114"/>
              <a:gd name="connsiteX471" fmla="*/ 1548103 w 5610835"/>
              <a:gd name="connsiteY471" fmla="*/ 4970857 h 5278114"/>
              <a:gd name="connsiteX472" fmla="*/ 1549694 w 5610835"/>
              <a:gd name="connsiteY472" fmla="*/ 4986764 h 5278114"/>
              <a:gd name="connsiteX473" fmla="*/ 1532194 w 5610835"/>
              <a:gd name="connsiteY473" fmla="*/ 4989945 h 5278114"/>
              <a:gd name="connsiteX474" fmla="*/ 1527423 w 5610835"/>
              <a:gd name="connsiteY474" fmla="*/ 4993127 h 5278114"/>
              <a:gd name="connsiteX475" fmla="*/ 1530604 w 5610835"/>
              <a:gd name="connsiteY475" fmla="*/ 4969266 h 5278114"/>
              <a:gd name="connsiteX476" fmla="*/ 1540150 w 5610835"/>
              <a:gd name="connsiteY476" fmla="*/ 4962902 h 5278114"/>
              <a:gd name="connsiteX477" fmla="*/ 1654681 w 5610835"/>
              <a:gd name="connsiteY477" fmla="*/ 4956540 h 5278114"/>
              <a:gd name="connsiteX478" fmla="*/ 1656272 w 5610835"/>
              <a:gd name="connsiteY478" fmla="*/ 4958131 h 5278114"/>
              <a:gd name="connsiteX479" fmla="*/ 1654681 w 5610835"/>
              <a:gd name="connsiteY479" fmla="*/ 4972448 h 5278114"/>
              <a:gd name="connsiteX480" fmla="*/ 1648319 w 5610835"/>
              <a:gd name="connsiteY480" fmla="*/ 4970857 h 5278114"/>
              <a:gd name="connsiteX481" fmla="*/ 1653090 w 5610835"/>
              <a:gd name="connsiteY481" fmla="*/ 4959721 h 5278114"/>
              <a:gd name="connsiteX482" fmla="*/ 1651499 w 5610835"/>
              <a:gd name="connsiteY482" fmla="*/ 4958131 h 5278114"/>
              <a:gd name="connsiteX483" fmla="*/ 1654681 w 5610835"/>
              <a:gd name="connsiteY483" fmla="*/ 4956540 h 5278114"/>
              <a:gd name="connsiteX484" fmla="*/ 1549693 w 5610835"/>
              <a:gd name="connsiteY484" fmla="*/ 4954950 h 5278114"/>
              <a:gd name="connsiteX485" fmla="*/ 1548102 w 5610835"/>
              <a:gd name="connsiteY485" fmla="*/ 4964495 h 5278114"/>
              <a:gd name="connsiteX486" fmla="*/ 1541739 w 5610835"/>
              <a:gd name="connsiteY486" fmla="*/ 4962904 h 5278114"/>
              <a:gd name="connsiteX487" fmla="*/ 1549693 w 5610835"/>
              <a:gd name="connsiteY487" fmla="*/ 4954950 h 5278114"/>
              <a:gd name="connsiteX488" fmla="*/ 1199731 w 5610835"/>
              <a:gd name="connsiteY488" fmla="*/ 4954950 h 5278114"/>
              <a:gd name="connsiteX489" fmla="*/ 1202913 w 5610835"/>
              <a:gd name="connsiteY489" fmla="*/ 4967676 h 5278114"/>
              <a:gd name="connsiteX490" fmla="*/ 1196551 w 5610835"/>
              <a:gd name="connsiteY490" fmla="*/ 4969267 h 5278114"/>
              <a:gd name="connsiteX491" fmla="*/ 1194959 w 5610835"/>
              <a:gd name="connsiteY491" fmla="*/ 4964495 h 5278114"/>
              <a:gd name="connsiteX492" fmla="*/ 1199731 w 5610835"/>
              <a:gd name="connsiteY492" fmla="*/ 4954950 h 5278114"/>
              <a:gd name="connsiteX493" fmla="*/ 1241090 w 5610835"/>
              <a:gd name="connsiteY493" fmla="*/ 4953359 h 5278114"/>
              <a:gd name="connsiteX494" fmla="*/ 1249045 w 5610835"/>
              <a:gd name="connsiteY494" fmla="*/ 4972449 h 5278114"/>
              <a:gd name="connsiteX495" fmla="*/ 1245864 w 5610835"/>
              <a:gd name="connsiteY495" fmla="*/ 4972449 h 5278114"/>
              <a:gd name="connsiteX496" fmla="*/ 1239499 w 5610835"/>
              <a:gd name="connsiteY496" fmla="*/ 4966085 h 5278114"/>
              <a:gd name="connsiteX497" fmla="*/ 1237909 w 5610835"/>
              <a:gd name="connsiteY497" fmla="*/ 4969267 h 5278114"/>
              <a:gd name="connsiteX498" fmla="*/ 1225183 w 5610835"/>
              <a:gd name="connsiteY498" fmla="*/ 4970858 h 5278114"/>
              <a:gd name="connsiteX499" fmla="*/ 1225183 w 5610835"/>
              <a:gd name="connsiteY499" fmla="*/ 4967676 h 5278114"/>
              <a:gd name="connsiteX500" fmla="*/ 1226774 w 5610835"/>
              <a:gd name="connsiteY500" fmla="*/ 4962904 h 5278114"/>
              <a:gd name="connsiteX501" fmla="*/ 1226774 w 5610835"/>
              <a:gd name="connsiteY501" fmla="*/ 4961313 h 5278114"/>
              <a:gd name="connsiteX502" fmla="*/ 1241090 w 5610835"/>
              <a:gd name="connsiteY502" fmla="*/ 4953359 h 5278114"/>
              <a:gd name="connsiteX503" fmla="*/ 1217230 w 5610835"/>
              <a:gd name="connsiteY503" fmla="*/ 4950178 h 5278114"/>
              <a:gd name="connsiteX504" fmla="*/ 1220412 w 5610835"/>
              <a:gd name="connsiteY504" fmla="*/ 4950178 h 5278114"/>
              <a:gd name="connsiteX505" fmla="*/ 1218821 w 5610835"/>
              <a:gd name="connsiteY505" fmla="*/ 4953359 h 5278114"/>
              <a:gd name="connsiteX506" fmla="*/ 1217230 w 5610835"/>
              <a:gd name="connsiteY506" fmla="*/ 4950178 h 5278114"/>
              <a:gd name="connsiteX507" fmla="*/ 1163144 w 5610835"/>
              <a:gd name="connsiteY507" fmla="*/ 4948587 h 5278114"/>
              <a:gd name="connsiteX508" fmla="*/ 1171099 w 5610835"/>
              <a:gd name="connsiteY508" fmla="*/ 4950177 h 5278114"/>
              <a:gd name="connsiteX509" fmla="*/ 1167918 w 5610835"/>
              <a:gd name="connsiteY509" fmla="*/ 4967675 h 5278114"/>
              <a:gd name="connsiteX510" fmla="*/ 1163144 w 5610835"/>
              <a:gd name="connsiteY510" fmla="*/ 4948587 h 5278114"/>
              <a:gd name="connsiteX511" fmla="*/ 1610141 w 5610835"/>
              <a:gd name="connsiteY511" fmla="*/ 4943814 h 5278114"/>
              <a:gd name="connsiteX512" fmla="*/ 1638775 w 5610835"/>
              <a:gd name="connsiteY512" fmla="*/ 4954950 h 5278114"/>
              <a:gd name="connsiteX513" fmla="*/ 1635594 w 5610835"/>
              <a:gd name="connsiteY513" fmla="*/ 4969267 h 5278114"/>
              <a:gd name="connsiteX514" fmla="*/ 1608550 w 5610835"/>
              <a:gd name="connsiteY514" fmla="*/ 4970858 h 5278114"/>
              <a:gd name="connsiteX515" fmla="*/ 1610141 w 5610835"/>
              <a:gd name="connsiteY515" fmla="*/ 4953359 h 5278114"/>
              <a:gd name="connsiteX516" fmla="*/ 1618095 w 5610835"/>
              <a:gd name="connsiteY516" fmla="*/ 4948588 h 5278114"/>
              <a:gd name="connsiteX517" fmla="*/ 1610141 w 5610835"/>
              <a:gd name="connsiteY517" fmla="*/ 4948588 h 5278114"/>
              <a:gd name="connsiteX518" fmla="*/ 1610141 w 5610835"/>
              <a:gd name="connsiteY518" fmla="*/ 4943814 h 5278114"/>
              <a:gd name="connsiteX519" fmla="*/ 1152009 w 5610835"/>
              <a:gd name="connsiteY519" fmla="*/ 4940634 h 5278114"/>
              <a:gd name="connsiteX520" fmla="*/ 1153600 w 5610835"/>
              <a:gd name="connsiteY520" fmla="*/ 4942224 h 5278114"/>
              <a:gd name="connsiteX521" fmla="*/ 1159964 w 5610835"/>
              <a:gd name="connsiteY521" fmla="*/ 4958131 h 5278114"/>
              <a:gd name="connsiteX522" fmla="*/ 1156781 w 5610835"/>
              <a:gd name="connsiteY522" fmla="*/ 4958131 h 5278114"/>
              <a:gd name="connsiteX523" fmla="*/ 1155192 w 5610835"/>
              <a:gd name="connsiteY523" fmla="*/ 4961313 h 5278114"/>
              <a:gd name="connsiteX524" fmla="*/ 1152009 w 5610835"/>
              <a:gd name="connsiteY524" fmla="*/ 4950178 h 5278114"/>
              <a:gd name="connsiteX525" fmla="*/ 1152009 w 5610835"/>
              <a:gd name="connsiteY525" fmla="*/ 4940634 h 5278114"/>
              <a:gd name="connsiteX526" fmla="*/ 1549694 w 5610835"/>
              <a:gd name="connsiteY526" fmla="*/ 4935861 h 5278114"/>
              <a:gd name="connsiteX527" fmla="*/ 1549694 w 5610835"/>
              <a:gd name="connsiteY527" fmla="*/ 4940634 h 5278114"/>
              <a:gd name="connsiteX528" fmla="*/ 1532194 w 5610835"/>
              <a:gd name="connsiteY528" fmla="*/ 4956541 h 5278114"/>
              <a:gd name="connsiteX529" fmla="*/ 1529013 w 5610835"/>
              <a:gd name="connsiteY529" fmla="*/ 4939043 h 5278114"/>
              <a:gd name="connsiteX530" fmla="*/ 1549694 w 5610835"/>
              <a:gd name="connsiteY530" fmla="*/ 4935861 h 5278114"/>
              <a:gd name="connsiteX531" fmla="*/ 1592643 w 5610835"/>
              <a:gd name="connsiteY531" fmla="*/ 4932679 h 5278114"/>
              <a:gd name="connsiteX532" fmla="*/ 1600597 w 5610835"/>
              <a:gd name="connsiteY532" fmla="*/ 4939042 h 5278114"/>
              <a:gd name="connsiteX533" fmla="*/ 1599006 w 5610835"/>
              <a:gd name="connsiteY533" fmla="*/ 4974038 h 5278114"/>
              <a:gd name="connsiteX534" fmla="*/ 1594233 w 5610835"/>
              <a:gd name="connsiteY534" fmla="*/ 4977219 h 5278114"/>
              <a:gd name="connsiteX535" fmla="*/ 1597415 w 5610835"/>
              <a:gd name="connsiteY535" fmla="*/ 4981991 h 5278114"/>
              <a:gd name="connsiteX536" fmla="*/ 1597415 w 5610835"/>
              <a:gd name="connsiteY536" fmla="*/ 5004262 h 5278114"/>
              <a:gd name="connsiteX537" fmla="*/ 1584689 w 5610835"/>
              <a:gd name="connsiteY537" fmla="*/ 5013806 h 5278114"/>
              <a:gd name="connsiteX538" fmla="*/ 1559237 w 5610835"/>
              <a:gd name="connsiteY538" fmla="*/ 5004262 h 5278114"/>
              <a:gd name="connsiteX539" fmla="*/ 1559237 w 5610835"/>
              <a:gd name="connsiteY539" fmla="*/ 4999489 h 5278114"/>
              <a:gd name="connsiteX540" fmla="*/ 1556055 w 5610835"/>
              <a:gd name="connsiteY540" fmla="*/ 4996308 h 5278114"/>
              <a:gd name="connsiteX541" fmla="*/ 1589461 w 5610835"/>
              <a:gd name="connsiteY541" fmla="*/ 4961312 h 5278114"/>
              <a:gd name="connsiteX542" fmla="*/ 1554465 w 5610835"/>
              <a:gd name="connsiteY542" fmla="*/ 4985173 h 5278114"/>
              <a:gd name="connsiteX543" fmla="*/ 1552874 w 5610835"/>
              <a:gd name="connsiteY543" fmla="*/ 4970856 h 5278114"/>
              <a:gd name="connsiteX544" fmla="*/ 1554465 w 5610835"/>
              <a:gd name="connsiteY544" fmla="*/ 4950177 h 5278114"/>
              <a:gd name="connsiteX545" fmla="*/ 1592643 w 5610835"/>
              <a:gd name="connsiteY545" fmla="*/ 4932679 h 5278114"/>
              <a:gd name="connsiteX546" fmla="*/ 1638774 w 5610835"/>
              <a:gd name="connsiteY546" fmla="*/ 4929498 h 5278114"/>
              <a:gd name="connsiteX547" fmla="*/ 1643547 w 5610835"/>
              <a:gd name="connsiteY547" fmla="*/ 4945406 h 5278114"/>
              <a:gd name="connsiteX548" fmla="*/ 1613322 w 5610835"/>
              <a:gd name="connsiteY548" fmla="*/ 4934270 h 5278114"/>
              <a:gd name="connsiteX549" fmla="*/ 1622867 w 5610835"/>
              <a:gd name="connsiteY549" fmla="*/ 4931089 h 5278114"/>
              <a:gd name="connsiteX550" fmla="*/ 1638774 w 5610835"/>
              <a:gd name="connsiteY550" fmla="*/ 4929498 h 5278114"/>
              <a:gd name="connsiteX551" fmla="*/ 1255407 w 5610835"/>
              <a:gd name="connsiteY551" fmla="*/ 4927907 h 5278114"/>
              <a:gd name="connsiteX552" fmla="*/ 1263361 w 5610835"/>
              <a:gd name="connsiteY552" fmla="*/ 4951769 h 5278114"/>
              <a:gd name="connsiteX553" fmla="*/ 1256999 w 5610835"/>
              <a:gd name="connsiteY553" fmla="*/ 4966085 h 5278114"/>
              <a:gd name="connsiteX554" fmla="*/ 1255407 w 5610835"/>
              <a:gd name="connsiteY554" fmla="*/ 4964494 h 5278114"/>
              <a:gd name="connsiteX555" fmla="*/ 1252227 w 5610835"/>
              <a:gd name="connsiteY555" fmla="*/ 4932680 h 5278114"/>
              <a:gd name="connsiteX556" fmla="*/ 1249044 w 5610835"/>
              <a:gd name="connsiteY556" fmla="*/ 4931089 h 5278114"/>
              <a:gd name="connsiteX557" fmla="*/ 1255407 w 5610835"/>
              <a:gd name="connsiteY557" fmla="*/ 4927907 h 5278114"/>
              <a:gd name="connsiteX558" fmla="*/ 1228366 w 5610835"/>
              <a:gd name="connsiteY558" fmla="*/ 4923135 h 5278114"/>
              <a:gd name="connsiteX559" fmla="*/ 1234728 w 5610835"/>
              <a:gd name="connsiteY559" fmla="*/ 4934270 h 5278114"/>
              <a:gd name="connsiteX560" fmla="*/ 1231547 w 5610835"/>
              <a:gd name="connsiteY560" fmla="*/ 4935861 h 5278114"/>
              <a:gd name="connsiteX561" fmla="*/ 1231547 w 5610835"/>
              <a:gd name="connsiteY561" fmla="*/ 4934270 h 5278114"/>
              <a:gd name="connsiteX562" fmla="*/ 1220411 w 5610835"/>
              <a:gd name="connsiteY562" fmla="*/ 4945406 h 5278114"/>
              <a:gd name="connsiteX563" fmla="*/ 1215639 w 5610835"/>
              <a:gd name="connsiteY563" fmla="*/ 4946997 h 5278114"/>
              <a:gd name="connsiteX564" fmla="*/ 1212457 w 5610835"/>
              <a:gd name="connsiteY564" fmla="*/ 4937452 h 5278114"/>
              <a:gd name="connsiteX565" fmla="*/ 1215639 w 5610835"/>
              <a:gd name="connsiteY565" fmla="*/ 4926317 h 5278114"/>
              <a:gd name="connsiteX566" fmla="*/ 1228366 w 5610835"/>
              <a:gd name="connsiteY566" fmla="*/ 4923135 h 5278114"/>
              <a:gd name="connsiteX567" fmla="*/ 1239500 w 5610835"/>
              <a:gd name="connsiteY567" fmla="*/ 4919954 h 5278114"/>
              <a:gd name="connsiteX568" fmla="*/ 1244272 w 5610835"/>
              <a:gd name="connsiteY568" fmla="*/ 4921545 h 5278114"/>
              <a:gd name="connsiteX569" fmla="*/ 1241092 w 5610835"/>
              <a:gd name="connsiteY569" fmla="*/ 4929498 h 5278114"/>
              <a:gd name="connsiteX570" fmla="*/ 1239500 w 5610835"/>
              <a:gd name="connsiteY570" fmla="*/ 4919954 h 5278114"/>
              <a:gd name="connsiteX571" fmla="*/ 1252227 w 5610835"/>
              <a:gd name="connsiteY571" fmla="*/ 4915182 h 5278114"/>
              <a:gd name="connsiteX572" fmla="*/ 1253817 w 5610835"/>
              <a:gd name="connsiteY572" fmla="*/ 4918363 h 5278114"/>
              <a:gd name="connsiteX573" fmla="*/ 1250636 w 5610835"/>
              <a:gd name="connsiteY573" fmla="*/ 4923136 h 5278114"/>
              <a:gd name="connsiteX574" fmla="*/ 1252227 w 5610835"/>
              <a:gd name="connsiteY574" fmla="*/ 4915182 h 5278114"/>
              <a:gd name="connsiteX575" fmla="*/ 1166326 w 5610835"/>
              <a:gd name="connsiteY575" fmla="*/ 4911999 h 5278114"/>
              <a:gd name="connsiteX576" fmla="*/ 1175871 w 5610835"/>
              <a:gd name="connsiteY576" fmla="*/ 4932680 h 5278114"/>
              <a:gd name="connsiteX577" fmla="*/ 1172690 w 5610835"/>
              <a:gd name="connsiteY577" fmla="*/ 4939043 h 5278114"/>
              <a:gd name="connsiteX578" fmla="*/ 1164736 w 5610835"/>
              <a:gd name="connsiteY578" fmla="*/ 4916773 h 5278114"/>
              <a:gd name="connsiteX579" fmla="*/ 1161555 w 5610835"/>
              <a:gd name="connsiteY579" fmla="*/ 4916773 h 5278114"/>
              <a:gd name="connsiteX580" fmla="*/ 1166326 w 5610835"/>
              <a:gd name="connsiteY580" fmla="*/ 4911999 h 5278114"/>
              <a:gd name="connsiteX581" fmla="*/ 1101106 w 5610835"/>
              <a:gd name="connsiteY581" fmla="*/ 4911999 h 5278114"/>
              <a:gd name="connsiteX582" fmla="*/ 1121786 w 5610835"/>
              <a:gd name="connsiteY582" fmla="*/ 4929498 h 5278114"/>
              <a:gd name="connsiteX583" fmla="*/ 1128149 w 5610835"/>
              <a:gd name="connsiteY583" fmla="*/ 4940633 h 5278114"/>
              <a:gd name="connsiteX584" fmla="*/ 1101106 w 5610835"/>
              <a:gd name="connsiteY584" fmla="*/ 4911999 h 5278114"/>
              <a:gd name="connsiteX585" fmla="*/ 1649910 w 5610835"/>
              <a:gd name="connsiteY585" fmla="*/ 4908819 h 5278114"/>
              <a:gd name="connsiteX586" fmla="*/ 1649910 w 5610835"/>
              <a:gd name="connsiteY586" fmla="*/ 4912000 h 5278114"/>
              <a:gd name="connsiteX587" fmla="*/ 1646728 w 5610835"/>
              <a:gd name="connsiteY587" fmla="*/ 4910409 h 5278114"/>
              <a:gd name="connsiteX588" fmla="*/ 1649910 w 5610835"/>
              <a:gd name="connsiteY588" fmla="*/ 4908819 h 5278114"/>
              <a:gd name="connsiteX589" fmla="*/ 1661044 w 5610835"/>
              <a:gd name="connsiteY589" fmla="*/ 4904046 h 5278114"/>
              <a:gd name="connsiteX590" fmla="*/ 1659454 w 5610835"/>
              <a:gd name="connsiteY590" fmla="*/ 4916773 h 5278114"/>
              <a:gd name="connsiteX591" fmla="*/ 1659454 w 5610835"/>
              <a:gd name="connsiteY591" fmla="*/ 4919954 h 5278114"/>
              <a:gd name="connsiteX592" fmla="*/ 1656272 w 5610835"/>
              <a:gd name="connsiteY592" fmla="*/ 4919954 h 5278114"/>
              <a:gd name="connsiteX593" fmla="*/ 1653090 w 5610835"/>
              <a:gd name="connsiteY593" fmla="*/ 4915182 h 5278114"/>
              <a:gd name="connsiteX594" fmla="*/ 1654681 w 5610835"/>
              <a:gd name="connsiteY594" fmla="*/ 4905637 h 5278114"/>
              <a:gd name="connsiteX595" fmla="*/ 1661044 w 5610835"/>
              <a:gd name="connsiteY595" fmla="*/ 4904046 h 5278114"/>
              <a:gd name="connsiteX596" fmla="*/ 1600596 w 5610835"/>
              <a:gd name="connsiteY596" fmla="*/ 4900865 h 5278114"/>
              <a:gd name="connsiteX597" fmla="*/ 1600596 w 5610835"/>
              <a:gd name="connsiteY597" fmla="*/ 4910409 h 5278114"/>
              <a:gd name="connsiteX598" fmla="*/ 1591052 w 5610835"/>
              <a:gd name="connsiteY598" fmla="*/ 4915182 h 5278114"/>
              <a:gd name="connsiteX599" fmla="*/ 1600596 w 5610835"/>
              <a:gd name="connsiteY599" fmla="*/ 4900865 h 5278114"/>
              <a:gd name="connsiteX600" fmla="*/ 1223593 w 5610835"/>
              <a:gd name="connsiteY600" fmla="*/ 4894502 h 5278114"/>
              <a:gd name="connsiteX601" fmla="*/ 1229956 w 5610835"/>
              <a:gd name="connsiteY601" fmla="*/ 4915182 h 5278114"/>
              <a:gd name="connsiteX602" fmla="*/ 1223593 w 5610835"/>
              <a:gd name="connsiteY602" fmla="*/ 4894502 h 5278114"/>
              <a:gd name="connsiteX603" fmla="*/ 1654682 w 5610835"/>
              <a:gd name="connsiteY603" fmla="*/ 4881775 h 5278114"/>
              <a:gd name="connsiteX604" fmla="*/ 1651500 w 5610835"/>
              <a:gd name="connsiteY604" fmla="*/ 4900865 h 5278114"/>
              <a:gd name="connsiteX605" fmla="*/ 1643546 w 5610835"/>
              <a:gd name="connsiteY605" fmla="*/ 4902455 h 5278114"/>
              <a:gd name="connsiteX606" fmla="*/ 1627639 w 5610835"/>
              <a:gd name="connsiteY606" fmla="*/ 4907228 h 5278114"/>
              <a:gd name="connsiteX607" fmla="*/ 1618095 w 5610835"/>
              <a:gd name="connsiteY607" fmla="*/ 4894502 h 5278114"/>
              <a:gd name="connsiteX608" fmla="*/ 1616504 w 5610835"/>
              <a:gd name="connsiteY608" fmla="*/ 4907228 h 5278114"/>
              <a:gd name="connsiteX609" fmla="*/ 1608550 w 5610835"/>
              <a:gd name="connsiteY609" fmla="*/ 4904046 h 5278114"/>
              <a:gd name="connsiteX610" fmla="*/ 1610141 w 5610835"/>
              <a:gd name="connsiteY610" fmla="*/ 4894502 h 5278114"/>
              <a:gd name="connsiteX611" fmla="*/ 1654682 w 5610835"/>
              <a:gd name="connsiteY611" fmla="*/ 4881775 h 5278114"/>
              <a:gd name="connsiteX612" fmla="*/ 1226774 w 5610835"/>
              <a:gd name="connsiteY612" fmla="*/ 4880184 h 5278114"/>
              <a:gd name="connsiteX613" fmla="*/ 1239500 w 5610835"/>
              <a:gd name="connsiteY613" fmla="*/ 4884958 h 5278114"/>
              <a:gd name="connsiteX614" fmla="*/ 1245864 w 5610835"/>
              <a:gd name="connsiteY614" fmla="*/ 4904046 h 5278114"/>
              <a:gd name="connsiteX615" fmla="*/ 1244273 w 5610835"/>
              <a:gd name="connsiteY615" fmla="*/ 4905637 h 5278114"/>
              <a:gd name="connsiteX616" fmla="*/ 1247454 w 5610835"/>
              <a:gd name="connsiteY616" fmla="*/ 4908818 h 5278114"/>
              <a:gd name="connsiteX617" fmla="*/ 1244273 w 5610835"/>
              <a:gd name="connsiteY617" fmla="*/ 4918363 h 5278114"/>
              <a:gd name="connsiteX618" fmla="*/ 1237909 w 5610835"/>
              <a:gd name="connsiteY618" fmla="*/ 4913591 h 5278114"/>
              <a:gd name="connsiteX619" fmla="*/ 1242682 w 5610835"/>
              <a:gd name="connsiteY619" fmla="*/ 4919954 h 5278114"/>
              <a:gd name="connsiteX620" fmla="*/ 1237909 w 5610835"/>
              <a:gd name="connsiteY620" fmla="*/ 4918363 h 5278114"/>
              <a:gd name="connsiteX621" fmla="*/ 1236318 w 5610835"/>
              <a:gd name="connsiteY621" fmla="*/ 4908818 h 5278114"/>
              <a:gd name="connsiteX622" fmla="*/ 1231547 w 5610835"/>
              <a:gd name="connsiteY622" fmla="*/ 4896093 h 5278114"/>
              <a:gd name="connsiteX623" fmla="*/ 1226774 w 5610835"/>
              <a:gd name="connsiteY623" fmla="*/ 4880184 h 5278114"/>
              <a:gd name="connsiteX624" fmla="*/ 1191777 w 5610835"/>
              <a:gd name="connsiteY624" fmla="*/ 4878593 h 5278114"/>
              <a:gd name="connsiteX625" fmla="*/ 1196550 w 5610835"/>
              <a:gd name="connsiteY625" fmla="*/ 4881775 h 5278114"/>
              <a:gd name="connsiteX626" fmla="*/ 1206094 w 5610835"/>
              <a:gd name="connsiteY626" fmla="*/ 4896092 h 5278114"/>
              <a:gd name="connsiteX627" fmla="*/ 1187005 w 5610835"/>
              <a:gd name="connsiteY627" fmla="*/ 4894501 h 5278114"/>
              <a:gd name="connsiteX628" fmla="*/ 1212457 w 5610835"/>
              <a:gd name="connsiteY628" fmla="*/ 4902455 h 5278114"/>
              <a:gd name="connsiteX629" fmla="*/ 1218820 w 5610835"/>
              <a:gd name="connsiteY629" fmla="*/ 4913589 h 5278114"/>
              <a:gd name="connsiteX630" fmla="*/ 1202913 w 5610835"/>
              <a:gd name="connsiteY630" fmla="*/ 4915180 h 5278114"/>
              <a:gd name="connsiteX631" fmla="*/ 1194959 w 5610835"/>
              <a:gd name="connsiteY631" fmla="*/ 4908817 h 5278114"/>
              <a:gd name="connsiteX632" fmla="*/ 1188596 w 5610835"/>
              <a:gd name="connsiteY632" fmla="*/ 4945404 h 5278114"/>
              <a:gd name="connsiteX633" fmla="*/ 1182233 w 5610835"/>
              <a:gd name="connsiteY633" fmla="*/ 4931088 h 5278114"/>
              <a:gd name="connsiteX634" fmla="*/ 1182233 w 5610835"/>
              <a:gd name="connsiteY634" fmla="*/ 4924725 h 5278114"/>
              <a:gd name="connsiteX635" fmla="*/ 1183823 w 5610835"/>
              <a:gd name="connsiteY635" fmla="*/ 4919953 h 5278114"/>
              <a:gd name="connsiteX636" fmla="*/ 1180642 w 5610835"/>
              <a:gd name="connsiteY636" fmla="*/ 4918362 h 5278114"/>
              <a:gd name="connsiteX637" fmla="*/ 1177461 w 5610835"/>
              <a:gd name="connsiteY637" fmla="*/ 4921543 h 5278114"/>
              <a:gd name="connsiteX638" fmla="*/ 1169507 w 5610835"/>
              <a:gd name="connsiteY638" fmla="*/ 4905636 h 5278114"/>
              <a:gd name="connsiteX639" fmla="*/ 1191777 w 5610835"/>
              <a:gd name="connsiteY639" fmla="*/ 4878593 h 5278114"/>
              <a:gd name="connsiteX640" fmla="*/ 2080999 w 5610835"/>
              <a:gd name="connsiteY640" fmla="*/ 4875413 h 5278114"/>
              <a:gd name="connsiteX641" fmla="*/ 2084180 w 5610835"/>
              <a:gd name="connsiteY641" fmla="*/ 4881776 h 5278114"/>
              <a:gd name="connsiteX642" fmla="*/ 2069862 w 5610835"/>
              <a:gd name="connsiteY642" fmla="*/ 4896093 h 5278114"/>
              <a:gd name="connsiteX643" fmla="*/ 2057137 w 5610835"/>
              <a:gd name="connsiteY643" fmla="*/ 4889730 h 5278114"/>
              <a:gd name="connsiteX644" fmla="*/ 2058728 w 5610835"/>
              <a:gd name="connsiteY644" fmla="*/ 4881776 h 5278114"/>
              <a:gd name="connsiteX645" fmla="*/ 2065090 w 5610835"/>
              <a:gd name="connsiteY645" fmla="*/ 4880185 h 5278114"/>
              <a:gd name="connsiteX646" fmla="*/ 2071453 w 5610835"/>
              <a:gd name="connsiteY646" fmla="*/ 4881776 h 5278114"/>
              <a:gd name="connsiteX647" fmla="*/ 2071453 w 5610835"/>
              <a:gd name="connsiteY647" fmla="*/ 4878594 h 5278114"/>
              <a:gd name="connsiteX648" fmla="*/ 2080999 w 5610835"/>
              <a:gd name="connsiteY648" fmla="*/ 4875413 h 5278114"/>
              <a:gd name="connsiteX649" fmla="*/ 1668999 w 5610835"/>
              <a:gd name="connsiteY649" fmla="*/ 4875413 h 5278114"/>
              <a:gd name="connsiteX650" fmla="*/ 1670590 w 5610835"/>
              <a:gd name="connsiteY650" fmla="*/ 4878594 h 5278114"/>
              <a:gd name="connsiteX651" fmla="*/ 1673771 w 5610835"/>
              <a:gd name="connsiteY651" fmla="*/ 4881776 h 5278114"/>
              <a:gd name="connsiteX652" fmla="*/ 1664226 w 5610835"/>
              <a:gd name="connsiteY652" fmla="*/ 4896093 h 5278114"/>
              <a:gd name="connsiteX653" fmla="*/ 1656272 w 5610835"/>
              <a:gd name="connsiteY653" fmla="*/ 4897683 h 5278114"/>
              <a:gd name="connsiteX654" fmla="*/ 1668999 w 5610835"/>
              <a:gd name="connsiteY654" fmla="*/ 4875413 h 5278114"/>
              <a:gd name="connsiteX655" fmla="*/ 1600597 w 5610835"/>
              <a:gd name="connsiteY655" fmla="*/ 4875412 h 5278114"/>
              <a:gd name="connsiteX656" fmla="*/ 1600597 w 5610835"/>
              <a:gd name="connsiteY656" fmla="*/ 4892912 h 5278114"/>
              <a:gd name="connsiteX657" fmla="*/ 1559237 w 5610835"/>
              <a:gd name="connsiteY657" fmla="*/ 4910409 h 5278114"/>
              <a:gd name="connsiteX658" fmla="*/ 1600597 w 5610835"/>
              <a:gd name="connsiteY658" fmla="*/ 4875412 h 5278114"/>
              <a:gd name="connsiteX659" fmla="*/ 1102697 w 5610835"/>
              <a:gd name="connsiteY659" fmla="*/ 4875412 h 5278114"/>
              <a:gd name="connsiteX660" fmla="*/ 1123376 w 5610835"/>
              <a:gd name="connsiteY660" fmla="*/ 4915182 h 5278114"/>
              <a:gd name="connsiteX661" fmla="*/ 1118604 w 5610835"/>
              <a:gd name="connsiteY661" fmla="*/ 4910409 h 5278114"/>
              <a:gd name="connsiteX662" fmla="*/ 1118604 w 5610835"/>
              <a:gd name="connsiteY662" fmla="*/ 4915182 h 5278114"/>
              <a:gd name="connsiteX663" fmla="*/ 1099516 w 5610835"/>
              <a:gd name="connsiteY663" fmla="*/ 4905637 h 5278114"/>
              <a:gd name="connsiteX664" fmla="*/ 1096333 w 5610835"/>
              <a:gd name="connsiteY664" fmla="*/ 4896093 h 5278114"/>
              <a:gd name="connsiteX665" fmla="*/ 1099516 w 5610835"/>
              <a:gd name="connsiteY665" fmla="*/ 4891321 h 5278114"/>
              <a:gd name="connsiteX666" fmla="*/ 1104287 w 5610835"/>
              <a:gd name="connsiteY666" fmla="*/ 4884958 h 5278114"/>
              <a:gd name="connsiteX667" fmla="*/ 1101105 w 5610835"/>
              <a:gd name="connsiteY667" fmla="*/ 4883367 h 5278114"/>
              <a:gd name="connsiteX668" fmla="*/ 1102697 w 5610835"/>
              <a:gd name="connsiteY668" fmla="*/ 4875412 h 5278114"/>
              <a:gd name="connsiteX669" fmla="*/ 1309492 w 5610835"/>
              <a:gd name="connsiteY669" fmla="*/ 4872231 h 5278114"/>
              <a:gd name="connsiteX670" fmla="*/ 1309492 w 5610835"/>
              <a:gd name="connsiteY670" fmla="*/ 4875412 h 5278114"/>
              <a:gd name="connsiteX671" fmla="*/ 1288812 w 5610835"/>
              <a:gd name="connsiteY671" fmla="*/ 4921544 h 5278114"/>
              <a:gd name="connsiteX672" fmla="*/ 1284040 w 5610835"/>
              <a:gd name="connsiteY672" fmla="*/ 4883367 h 5278114"/>
              <a:gd name="connsiteX673" fmla="*/ 1309492 w 5610835"/>
              <a:gd name="connsiteY673" fmla="*/ 4872231 h 5278114"/>
              <a:gd name="connsiteX674" fmla="*/ 1696041 w 5610835"/>
              <a:gd name="connsiteY674" fmla="*/ 4870640 h 5278114"/>
              <a:gd name="connsiteX675" fmla="*/ 1697631 w 5610835"/>
              <a:gd name="connsiteY675" fmla="*/ 4870640 h 5278114"/>
              <a:gd name="connsiteX676" fmla="*/ 1699222 w 5610835"/>
              <a:gd name="connsiteY676" fmla="*/ 4875413 h 5278114"/>
              <a:gd name="connsiteX677" fmla="*/ 1703994 w 5610835"/>
              <a:gd name="connsiteY677" fmla="*/ 4877004 h 5278114"/>
              <a:gd name="connsiteX678" fmla="*/ 1699222 w 5610835"/>
              <a:gd name="connsiteY678" fmla="*/ 4878594 h 5278114"/>
              <a:gd name="connsiteX679" fmla="*/ 1702404 w 5610835"/>
              <a:gd name="connsiteY679" fmla="*/ 4881776 h 5278114"/>
              <a:gd name="connsiteX680" fmla="*/ 1692859 w 5610835"/>
              <a:gd name="connsiteY680" fmla="*/ 4883367 h 5278114"/>
              <a:gd name="connsiteX681" fmla="*/ 1692859 w 5610835"/>
              <a:gd name="connsiteY681" fmla="*/ 4881776 h 5278114"/>
              <a:gd name="connsiteX682" fmla="*/ 1696041 w 5610835"/>
              <a:gd name="connsiteY682" fmla="*/ 4870640 h 5278114"/>
              <a:gd name="connsiteX683" fmla="*/ 1201322 w 5610835"/>
              <a:gd name="connsiteY683" fmla="*/ 4867459 h 5278114"/>
              <a:gd name="connsiteX684" fmla="*/ 1212458 w 5610835"/>
              <a:gd name="connsiteY684" fmla="*/ 4878594 h 5278114"/>
              <a:gd name="connsiteX685" fmla="*/ 1214048 w 5610835"/>
              <a:gd name="connsiteY685" fmla="*/ 4883367 h 5278114"/>
              <a:gd name="connsiteX686" fmla="*/ 1209275 w 5610835"/>
              <a:gd name="connsiteY686" fmla="*/ 4881776 h 5278114"/>
              <a:gd name="connsiteX687" fmla="*/ 1209275 w 5610835"/>
              <a:gd name="connsiteY687" fmla="*/ 4884958 h 5278114"/>
              <a:gd name="connsiteX688" fmla="*/ 1201322 w 5610835"/>
              <a:gd name="connsiteY688" fmla="*/ 4867459 h 5278114"/>
              <a:gd name="connsiteX689" fmla="*/ 1657863 w 5610835"/>
              <a:gd name="connsiteY689" fmla="*/ 4865869 h 5278114"/>
              <a:gd name="connsiteX690" fmla="*/ 1662635 w 5610835"/>
              <a:gd name="connsiteY690" fmla="*/ 4865869 h 5278114"/>
              <a:gd name="connsiteX691" fmla="*/ 1664226 w 5610835"/>
              <a:gd name="connsiteY691" fmla="*/ 4873822 h 5278114"/>
              <a:gd name="connsiteX692" fmla="*/ 1659454 w 5610835"/>
              <a:gd name="connsiteY692" fmla="*/ 4875413 h 5278114"/>
              <a:gd name="connsiteX693" fmla="*/ 1657863 w 5610835"/>
              <a:gd name="connsiteY693" fmla="*/ 4865869 h 5278114"/>
              <a:gd name="connsiteX694" fmla="*/ 1089970 w 5610835"/>
              <a:gd name="connsiteY694" fmla="*/ 4865869 h 5278114"/>
              <a:gd name="connsiteX695" fmla="*/ 1099516 w 5610835"/>
              <a:gd name="connsiteY695" fmla="*/ 4869050 h 5278114"/>
              <a:gd name="connsiteX696" fmla="*/ 1099516 w 5610835"/>
              <a:gd name="connsiteY696" fmla="*/ 4873822 h 5278114"/>
              <a:gd name="connsiteX697" fmla="*/ 1096333 w 5610835"/>
              <a:gd name="connsiteY697" fmla="*/ 4884958 h 5278114"/>
              <a:gd name="connsiteX698" fmla="*/ 1093152 w 5610835"/>
              <a:gd name="connsiteY698" fmla="*/ 4873822 h 5278114"/>
              <a:gd name="connsiteX699" fmla="*/ 1089970 w 5610835"/>
              <a:gd name="connsiteY699" fmla="*/ 4865869 h 5278114"/>
              <a:gd name="connsiteX700" fmla="*/ 1150418 w 5610835"/>
              <a:gd name="connsiteY700" fmla="*/ 4865868 h 5278114"/>
              <a:gd name="connsiteX701" fmla="*/ 1158372 w 5610835"/>
              <a:gd name="connsiteY701" fmla="*/ 4886548 h 5278114"/>
              <a:gd name="connsiteX702" fmla="*/ 1156781 w 5610835"/>
              <a:gd name="connsiteY702" fmla="*/ 4891321 h 5278114"/>
              <a:gd name="connsiteX703" fmla="*/ 1166327 w 5610835"/>
              <a:gd name="connsiteY703" fmla="*/ 4907228 h 5278114"/>
              <a:gd name="connsiteX704" fmla="*/ 1159964 w 5610835"/>
              <a:gd name="connsiteY704" fmla="*/ 4913591 h 5278114"/>
              <a:gd name="connsiteX705" fmla="*/ 1142465 w 5610835"/>
              <a:gd name="connsiteY705" fmla="*/ 4899274 h 5278114"/>
              <a:gd name="connsiteX706" fmla="*/ 1150418 w 5610835"/>
              <a:gd name="connsiteY706" fmla="*/ 4865868 h 5278114"/>
              <a:gd name="connsiteX707" fmla="*/ 1653091 w 5610835"/>
              <a:gd name="connsiteY707" fmla="*/ 4864278 h 5278114"/>
              <a:gd name="connsiteX708" fmla="*/ 1654682 w 5610835"/>
              <a:gd name="connsiteY708" fmla="*/ 4875413 h 5278114"/>
              <a:gd name="connsiteX709" fmla="*/ 1608550 w 5610835"/>
              <a:gd name="connsiteY709" fmla="*/ 4886548 h 5278114"/>
              <a:gd name="connsiteX710" fmla="*/ 1606959 w 5610835"/>
              <a:gd name="connsiteY710" fmla="*/ 4872231 h 5278114"/>
              <a:gd name="connsiteX711" fmla="*/ 1653091 w 5610835"/>
              <a:gd name="connsiteY711" fmla="*/ 4864278 h 5278114"/>
              <a:gd name="connsiteX712" fmla="*/ 1222002 w 5610835"/>
              <a:gd name="connsiteY712" fmla="*/ 4864278 h 5278114"/>
              <a:gd name="connsiteX713" fmla="*/ 1226775 w 5610835"/>
              <a:gd name="connsiteY713" fmla="*/ 4869050 h 5278114"/>
              <a:gd name="connsiteX714" fmla="*/ 1223593 w 5610835"/>
              <a:gd name="connsiteY714" fmla="*/ 4870640 h 5278114"/>
              <a:gd name="connsiteX715" fmla="*/ 1222002 w 5610835"/>
              <a:gd name="connsiteY715" fmla="*/ 4864278 h 5278114"/>
              <a:gd name="connsiteX716" fmla="*/ 1705585 w 5610835"/>
              <a:gd name="connsiteY716" fmla="*/ 4859507 h 5278114"/>
              <a:gd name="connsiteX717" fmla="*/ 1705585 w 5610835"/>
              <a:gd name="connsiteY717" fmla="*/ 4862688 h 5278114"/>
              <a:gd name="connsiteX718" fmla="*/ 1703994 w 5610835"/>
              <a:gd name="connsiteY718" fmla="*/ 4862688 h 5278114"/>
              <a:gd name="connsiteX719" fmla="*/ 1705585 w 5610835"/>
              <a:gd name="connsiteY719" fmla="*/ 4859507 h 5278114"/>
              <a:gd name="connsiteX720" fmla="*/ 1653090 w 5610835"/>
              <a:gd name="connsiteY720" fmla="*/ 4838826 h 5278114"/>
              <a:gd name="connsiteX721" fmla="*/ 1653090 w 5610835"/>
              <a:gd name="connsiteY721" fmla="*/ 4848371 h 5278114"/>
              <a:gd name="connsiteX722" fmla="*/ 1641955 w 5610835"/>
              <a:gd name="connsiteY722" fmla="*/ 4845190 h 5278114"/>
              <a:gd name="connsiteX723" fmla="*/ 1653090 w 5610835"/>
              <a:gd name="connsiteY723" fmla="*/ 4838826 h 5278114"/>
              <a:gd name="connsiteX724" fmla="*/ 1161555 w 5610835"/>
              <a:gd name="connsiteY724" fmla="*/ 4835644 h 5278114"/>
              <a:gd name="connsiteX725" fmla="*/ 1171099 w 5610835"/>
              <a:gd name="connsiteY725" fmla="*/ 4849960 h 5278114"/>
              <a:gd name="connsiteX726" fmla="*/ 1169509 w 5610835"/>
              <a:gd name="connsiteY726" fmla="*/ 4849960 h 5278114"/>
              <a:gd name="connsiteX727" fmla="*/ 1164735 w 5610835"/>
              <a:gd name="connsiteY727" fmla="*/ 4854732 h 5278114"/>
              <a:gd name="connsiteX728" fmla="*/ 1174280 w 5610835"/>
              <a:gd name="connsiteY728" fmla="*/ 4864277 h 5278114"/>
              <a:gd name="connsiteX729" fmla="*/ 1169509 w 5610835"/>
              <a:gd name="connsiteY729" fmla="*/ 4864277 h 5278114"/>
              <a:gd name="connsiteX730" fmla="*/ 1171099 w 5610835"/>
              <a:gd name="connsiteY730" fmla="*/ 4867459 h 5278114"/>
              <a:gd name="connsiteX731" fmla="*/ 1164735 w 5610835"/>
              <a:gd name="connsiteY731" fmla="*/ 4869050 h 5278114"/>
              <a:gd name="connsiteX732" fmla="*/ 1175871 w 5610835"/>
              <a:gd name="connsiteY732" fmla="*/ 4872231 h 5278114"/>
              <a:gd name="connsiteX733" fmla="*/ 1169509 w 5610835"/>
              <a:gd name="connsiteY733" fmla="*/ 4899273 h 5278114"/>
              <a:gd name="connsiteX734" fmla="*/ 1156781 w 5610835"/>
              <a:gd name="connsiteY734" fmla="*/ 4869050 h 5278114"/>
              <a:gd name="connsiteX735" fmla="*/ 1152009 w 5610835"/>
              <a:gd name="connsiteY735" fmla="*/ 4857914 h 5278114"/>
              <a:gd name="connsiteX736" fmla="*/ 1161555 w 5610835"/>
              <a:gd name="connsiteY736" fmla="*/ 4835644 h 5278114"/>
              <a:gd name="connsiteX737" fmla="*/ 1147238 w 5610835"/>
              <a:gd name="connsiteY737" fmla="*/ 4834055 h 5278114"/>
              <a:gd name="connsiteX738" fmla="*/ 1145647 w 5610835"/>
              <a:gd name="connsiteY738" fmla="*/ 4837236 h 5278114"/>
              <a:gd name="connsiteX739" fmla="*/ 1145647 w 5610835"/>
              <a:gd name="connsiteY739" fmla="*/ 4835645 h 5278114"/>
              <a:gd name="connsiteX740" fmla="*/ 1147238 w 5610835"/>
              <a:gd name="connsiteY740" fmla="*/ 4834055 h 5278114"/>
              <a:gd name="connsiteX741" fmla="*/ 1595824 w 5610835"/>
              <a:gd name="connsiteY741" fmla="*/ 4830872 h 5278114"/>
              <a:gd name="connsiteX742" fmla="*/ 1597415 w 5610835"/>
              <a:gd name="connsiteY742" fmla="*/ 4849962 h 5278114"/>
              <a:gd name="connsiteX743" fmla="*/ 1587871 w 5610835"/>
              <a:gd name="connsiteY743" fmla="*/ 4856325 h 5278114"/>
              <a:gd name="connsiteX744" fmla="*/ 1595824 w 5610835"/>
              <a:gd name="connsiteY744" fmla="*/ 4830872 h 5278114"/>
              <a:gd name="connsiteX745" fmla="*/ 1193369 w 5610835"/>
              <a:gd name="connsiteY745" fmla="*/ 4829282 h 5278114"/>
              <a:gd name="connsiteX746" fmla="*/ 1199732 w 5610835"/>
              <a:gd name="connsiteY746" fmla="*/ 4837236 h 5278114"/>
              <a:gd name="connsiteX747" fmla="*/ 1196551 w 5610835"/>
              <a:gd name="connsiteY747" fmla="*/ 4835645 h 5278114"/>
              <a:gd name="connsiteX748" fmla="*/ 1194960 w 5610835"/>
              <a:gd name="connsiteY748" fmla="*/ 4842007 h 5278114"/>
              <a:gd name="connsiteX749" fmla="*/ 1191778 w 5610835"/>
              <a:gd name="connsiteY749" fmla="*/ 4840417 h 5278114"/>
              <a:gd name="connsiteX750" fmla="*/ 1193369 w 5610835"/>
              <a:gd name="connsiteY750" fmla="*/ 4829282 h 5278114"/>
              <a:gd name="connsiteX751" fmla="*/ 1562418 w 5610835"/>
              <a:gd name="connsiteY751" fmla="*/ 4826100 h 5278114"/>
              <a:gd name="connsiteX752" fmla="*/ 1557647 w 5610835"/>
              <a:gd name="connsiteY752" fmla="*/ 4837236 h 5278114"/>
              <a:gd name="connsiteX753" fmla="*/ 1551283 w 5610835"/>
              <a:gd name="connsiteY753" fmla="*/ 4886548 h 5278114"/>
              <a:gd name="connsiteX754" fmla="*/ 1516287 w 5610835"/>
              <a:gd name="connsiteY754" fmla="*/ 4918362 h 5278114"/>
              <a:gd name="connsiteX755" fmla="*/ 1530604 w 5610835"/>
              <a:gd name="connsiteY755" fmla="*/ 4880185 h 5278114"/>
              <a:gd name="connsiteX756" fmla="*/ 1505152 w 5610835"/>
              <a:gd name="connsiteY756" fmla="*/ 4910408 h 5278114"/>
              <a:gd name="connsiteX757" fmla="*/ 1495608 w 5610835"/>
              <a:gd name="connsiteY757" fmla="*/ 4902455 h 5278114"/>
              <a:gd name="connsiteX758" fmla="*/ 1530604 w 5610835"/>
              <a:gd name="connsiteY758" fmla="*/ 4864278 h 5278114"/>
              <a:gd name="connsiteX759" fmla="*/ 1562418 w 5610835"/>
              <a:gd name="connsiteY759" fmla="*/ 4826100 h 5278114"/>
              <a:gd name="connsiteX760" fmla="*/ 1175871 w 5610835"/>
              <a:gd name="connsiteY760" fmla="*/ 4826100 h 5278114"/>
              <a:gd name="connsiteX761" fmla="*/ 1183825 w 5610835"/>
              <a:gd name="connsiteY761" fmla="*/ 4827691 h 5278114"/>
              <a:gd name="connsiteX762" fmla="*/ 1183825 w 5610835"/>
              <a:gd name="connsiteY762" fmla="*/ 4838826 h 5278114"/>
              <a:gd name="connsiteX763" fmla="*/ 1175871 w 5610835"/>
              <a:gd name="connsiteY763" fmla="*/ 4826100 h 5278114"/>
              <a:gd name="connsiteX764" fmla="*/ 1166326 w 5610835"/>
              <a:gd name="connsiteY764" fmla="*/ 4824509 h 5278114"/>
              <a:gd name="connsiteX765" fmla="*/ 1177461 w 5610835"/>
              <a:gd name="connsiteY765" fmla="*/ 4838826 h 5278114"/>
              <a:gd name="connsiteX766" fmla="*/ 1183825 w 5610835"/>
              <a:gd name="connsiteY766" fmla="*/ 4848371 h 5278114"/>
              <a:gd name="connsiteX767" fmla="*/ 1183825 w 5610835"/>
              <a:gd name="connsiteY767" fmla="*/ 4853143 h 5278114"/>
              <a:gd name="connsiteX768" fmla="*/ 1179052 w 5610835"/>
              <a:gd name="connsiteY768" fmla="*/ 4851553 h 5278114"/>
              <a:gd name="connsiteX769" fmla="*/ 1182234 w 5610835"/>
              <a:gd name="connsiteY769" fmla="*/ 4856325 h 5278114"/>
              <a:gd name="connsiteX770" fmla="*/ 1179052 w 5610835"/>
              <a:gd name="connsiteY770" fmla="*/ 4854734 h 5278114"/>
              <a:gd name="connsiteX771" fmla="*/ 1163145 w 5610835"/>
              <a:gd name="connsiteY771" fmla="*/ 4829283 h 5278114"/>
              <a:gd name="connsiteX772" fmla="*/ 1159963 w 5610835"/>
              <a:gd name="connsiteY772" fmla="*/ 4834055 h 5278114"/>
              <a:gd name="connsiteX773" fmla="*/ 1159963 w 5610835"/>
              <a:gd name="connsiteY773" fmla="*/ 4827692 h 5278114"/>
              <a:gd name="connsiteX774" fmla="*/ 1166326 w 5610835"/>
              <a:gd name="connsiteY774" fmla="*/ 4824509 h 5278114"/>
              <a:gd name="connsiteX775" fmla="*/ 1212458 w 5610835"/>
              <a:gd name="connsiteY775" fmla="*/ 4821328 h 5278114"/>
              <a:gd name="connsiteX776" fmla="*/ 1217230 w 5610835"/>
              <a:gd name="connsiteY776" fmla="*/ 4829282 h 5278114"/>
              <a:gd name="connsiteX777" fmla="*/ 1212458 w 5610835"/>
              <a:gd name="connsiteY777" fmla="*/ 4829282 h 5278114"/>
              <a:gd name="connsiteX778" fmla="*/ 1212458 w 5610835"/>
              <a:gd name="connsiteY778" fmla="*/ 4821328 h 5278114"/>
              <a:gd name="connsiteX779" fmla="*/ 1163146 w 5610835"/>
              <a:gd name="connsiteY779" fmla="*/ 4811784 h 5278114"/>
              <a:gd name="connsiteX780" fmla="*/ 1164737 w 5610835"/>
              <a:gd name="connsiteY780" fmla="*/ 4816556 h 5278114"/>
              <a:gd name="connsiteX781" fmla="*/ 1161555 w 5610835"/>
              <a:gd name="connsiteY781" fmla="*/ 4814965 h 5278114"/>
              <a:gd name="connsiteX782" fmla="*/ 1163146 w 5610835"/>
              <a:gd name="connsiteY782" fmla="*/ 4811784 h 5278114"/>
              <a:gd name="connsiteX783" fmla="*/ 1167918 w 5610835"/>
              <a:gd name="connsiteY783" fmla="*/ 4810193 h 5278114"/>
              <a:gd name="connsiteX784" fmla="*/ 1172689 w 5610835"/>
              <a:gd name="connsiteY784" fmla="*/ 4810193 h 5278114"/>
              <a:gd name="connsiteX785" fmla="*/ 1185415 w 5610835"/>
              <a:gd name="connsiteY785" fmla="*/ 4819737 h 5278114"/>
              <a:gd name="connsiteX786" fmla="*/ 1180643 w 5610835"/>
              <a:gd name="connsiteY786" fmla="*/ 4819737 h 5278114"/>
              <a:gd name="connsiteX787" fmla="*/ 1179052 w 5610835"/>
              <a:gd name="connsiteY787" fmla="*/ 4822918 h 5278114"/>
              <a:gd name="connsiteX788" fmla="*/ 1177462 w 5610835"/>
              <a:gd name="connsiteY788" fmla="*/ 4821328 h 5278114"/>
              <a:gd name="connsiteX789" fmla="*/ 1179052 w 5610835"/>
              <a:gd name="connsiteY789" fmla="*/ 4816555 h 5278114"/>
              <a:gd name="connsiteX790" fmla="*/ 1177462 w 5610835"/>
              <a:gd name="connsiteY790" fmla="*/ 4816555 h 5278114"/>
              <a:gd name="connsiteX791" fmla="*/ 1169509 w 5610835"/>
              <a:gd name="connsiteY791" fmla="*/ 4818146 h 5278114"/>
              <a:gd name="connsiteX792" fmla="*/ 1167918 w 5610835"/>
              <a:gd name="connsiteY792" fmla="*/ 4810193 h 5278114"/>
              <a:gd name="connsiteX793" fmla="*/ 1113832 w 5610835"/>
              <a:gd name="connsiteY793" fmla="*/ 4808602 h 5278114"/>
              <a:gd name="connsiteX794" fmla="*/ 1118604 w 5610835"/>
              <a:gd name="connsiteY794" fmla="*/ 4810193 h 5278114"/>
              <a:gd name="connsiteX795" fmla="*/ 1121786 w 5610835"/>
              <a:gd name="connsiteY795" fmla="*/ 4814964 h 5278114"/>
              <a:gd name="connsiteX796" fmla="*/ 1120195 w 5610835"/>
              <a:gd name="connsiteY796" fmla="*/ 4824509 h 5278114"/>
              <a:gd name="connsiteX797" fmla="*/ 1126558 w 5610835"/>
              <a:gd name="connsiteY797" fmla="*/ 4826100 h 5278114"/>
              <a:gd name="connsiteX798" fmla="*/ 1126558 w 5610835"/>
              <a:gd name="connsiteY798" fmla="*/ 4837235 h 5278114"/>
              <a:gd name="connsiteX799" fmla="*/ 1139285 w 5610835"/>
              <a:gd name="connsiteY799" fmla="*/ 4848370 h 5278114"/>
              <a:gd name="connsiteX800" fmla="*/ 1139285 w 5610835"/>
              <a:gd name="connsiteY800" fmla="*/ 4849961 h 5278114"/>
              <a:gd name="connsiteX801" fmla="*/ 1144056 w 5610835"/>
              <a:gd name="connsiteY801" fmla="*/ 4853142 h 5278114"/>
              <a:gd name="connsiteX802" fmla="*/ 1128149 w 5610835"/>
              <a:gd name="connsiteY802" fmla="*/ 4881775 h 5278114"/>
              <a:gd name="connsiteX803" fmla="*/ 1107469 w 5610835"/>
              <a:gd name="connsiteY803" fmla="*/ 4843597 h 5278114"/>
              <a:gd name="connsiteX804" fmla="*/ 1112241 w 5610835"/>
              <a:gd name="connsiteY804" fmla="*/ 4826100 h 5278114"/>
              <a:gd name="connsiteX805" fmla="*/ 1113832 w 5610835"/>
              <a:gd name="connsiteY805" fmla="*/ 4808602 h 5278114"/>
              <a:gd name="connsiteX806" fmla="*/ 1581509 w 5610835"/>
              <a:gd name="connsiteY806" fmla="*/ 4807011 h 5278114"/>
              <a:gd name="connsiteX807" fmla="*/ 1587871 w 5610835"/>
              <a:gd name="connsiteY807" fmla="*/ 4807011 h 5278114"/>
              <a:gd name="connsiteX808" fmla="*/ 1589461 w 5610835"/>
              <a:gd name="connsiteY808" fmla="*/ 4822918 h 5278114"/>
              <a:gd name="connsiteX809" fmla="*/ 1568781 w 5610835"/>
              <a:gd name="connsiteY809" fmla="*/ 4872231 h 5278114"/>
              <a:gd name="connsiteX810" fmla="*/ 1554465 w 5610835"/>
              <a:gd name="connsiteY810" fmla="*/ 4880184 h 5278114"/>
              <a:gd name="connsiteX811" fmla="*/ 1559237 w 5610835"/>
              <a:gd name="connsiteY811" fmla="*/ 4861096 h 5278114"/>
              <a:gd name="connsiteX812" fmla="*/ 1557646 w 5610835"/>
              <a:gd name="connsiteY812" fmla="*/ 4857914 h 5278114"/>
              <a:gd name="connsiteX813" fmla="*/ 1562418 w 5610835"/>
              <a:gd name="connsiteY813" fmla="*/ 4835644 h 5278114"/>
              <a:gd name="connsiteX814" fmla="*/ 1568781 w 5610835"/>
              <a:gd name="connsiteY814" fmla="*/ 4814964 h 5278114"/>
              <a:gd name="connsiteX815" fmla="*/ 1576735 w 5610835"/>
              <a:gd name="connsiteY815" fmla="*/ 4811783 h 5278114"/>
              <a:gd name="connsiteX816" fmla="*/ 1581509 w 5610835"/>
              <a:gd name="connsiteY816" fmla="*/ 4807011 h 5278114"/>
              <a:gd name="connsiteX817" fmla="*/ 1201322 w 5610835"/>
              <a:gd name="connsiteY817" fmla="*/ 4805421 h 5278114"/>
              <a:gd name="connsiteX818" fmla="*/ 1202913 w 5610835"/>
              <a:gd name="connsiteY818" fmla="*/ 4807012 h 5278114"/>
              <a:gd name="connsiteX819" fmla="*/ 1206094 w 5610835"/>
              <a:gd name="connsiteY819" fmla="*/ 4829283 h 5278114"/>
              <a:gd name="connsiteX820" fmla="*/ 1194959 w 5610835"/>
              <a:gd name="connsiteY820" fmla="*/ 4811784 h 5278114"/>
              <a:gd name="connsiteX821" fmla="*/ 1202913 w 5610835"/>
              <a:gd name="connsiteY821" fmla="*/ 4808602 h 5278114"/>
              <a:gd name="connsiteX822" fmla="*/ 1201322 w 5610835"/>
              <a:gd name="connsiteY822" fmla="*/ 4805421 h 5278114"/>
              <a:gd name="connsiteX823" fmla="*/ 1196551 w 5610835"/>
              <a:gd name="connsiteY823" fmla="*/ 4803831 h 5278114"/>
              <a:gd name="connsiteX824" fmla="*/ 1198141 w 5610835"/>
              <a:gd name="connsiteY824" fmla="*/ 4805421 h 5278114"/>
              <a:gd name="connsiteX825" fmla="*/ 1196414 w 5610835"/>
              <a:gd name="connsiteY825" fmla="*/ 4803941 h 5278114"/>
              <a:gd name="connsiteX826" fmla="*/ 1093152 w 5610835"/>
              <a:gd name="connsiteY826" fmla="*/ 4803830 h 5278114"/>
              <a:gd name="connsiteX827" fmla="*/ 1109061 w 5610835"/>
              <a:gd name="connsiteY827" fmla="*/ 4808602 h 5278114"/>
              <a:gd name="connsiteX828" fmla="*/ 1105879 w 5610835"/>
              <a:gd name="connsiteY828" fmla="*/ 4830873 h 5278114"/>
              <a:gd name="connsiteX829" fmla="*/ 1093152 w 5610835"/>
              <a:gd name="connsiteY829" fmla="*/ 4803830 h 5278114"/>
              <a:gd name="connsiteX830" fmla="*/ 1166326 w 5610835"/>
              <a:gd name="connsiteY830" fmla="*/ 4802240 h 5278114"/>
              <a:gd name="connsiteX831" fmla="*/ 1175870 w 5610835"/>
              <a:gd name="connsiteY831" fmla="*/ 4807012 h 5278114"/>
              <a:gd name="connsiteX832" fmla="*/ 1167917 w 5610835"/>
              <a:gd name="connsiteY832" fmla="*/ 4808602 h 5278114"/>
              <a:gd name="connsiteX833" fmla="*/ 1164735 w 5610835"/>
              <a:gd name="connsiteY833" fmla="*/ 4803831 h 5278114"/>
              <a:gd name="connsiteX834" fmla="*/ 1166326 w 5610835"/>
              <a:gd name="connsiteY834" fmla="*/ 4802240 h 5278114"/>
              <a:gd name="connsiteX835" fmla="*/ 1638775 w 5610835"/>
              <a:gd name="connsiteY835" fmla="*/ 4802239 h 5278114"/>
              <a:gd name="connsiteX836" fmla="*/ 1640366 w 5610835"/>
              <a:gd name="connsiteY836" fmla="*/ 4802239 h 5278114"/>
              <a:gd name="connsiteX837" fmla="*/ 1640366 w 5610835"/>
              <a:gd name="connsiteY837" fmla="*/ 4803830 h 5278114"/>
              <a:gd name="connsiteX838" fmla="*/ 1641956 w 5610835"/>
              <a:gd name="connsiteY838" fmla="*/ 4803830 h 5278114"/>
              <a:gd name="connsiteX839" fmla="*/ 1632412 w 5610835"/>
              <a:gd name="connsiteY839" fmla="*/ 4829283 h 5278114"/>
              <a:gd name="connsiteX840" fmla="*/ 1606959 w 5610835"/>
              <a:gd name="connsiteY840" fmla="*/ 4845189 h 5278114"/>
              <a:gd name="connsiteX841" fmla="*/ 1606959 w 5610835"/>
              <a:gd name="connsiteY841" fmla="*/ 4827692 h 5278114"/>
              <a:gd name="connsiteX842" fmla="*/ 1638775 w 5610835"/>
              <a:gd name="connsiteY842" fmla="*/ 4802239 h 5278114"/>
              <a:gd name="connsiteX843" fmla="*/ 1599006 w 5610835"/>
              <a:gd name="connsiteY843" fmla="*/ 4800649 h 5278114"/>
              <a:gd name="connsiteX844" fmla="*/ 1603778 w 5610835"/>
              <a:gd name="connsiteY844" fmla="*/ 4800649 h 5278114"/>
              <a:gd name="connsiteX845" fmla="*/ 1602189 w 5610835"/>
              <a:gd name="connsiteY845" fmla="*/ 4802240 h 5278114"/>
              <a:gd name="connsiteX846" fmla="*/ 1599006 w 5610835"/>
              <a:gd name="connsiteY846" fmla="*/ 4800649 h 5278114"/>
              <a:gd name="connsiteX847" fmla="*/ 1649909 w 5610835"/>
              <a:gd name="connsiteY847" fmla="*/ 4792695 h 5278114"/>
              <a:gd name="connsiteX848" fmla="*/ 1645137 w 5610835"/>
              <a:gd name="connsiteY848" fmla="*/ 4799058 h 5278114"/>
              <a:gd name="connsiteX849" fmla="*/ 1645137 w 5610835"/>
              <a:gd name="connsiteY849" fmla="*/ 4795877 h 5278114"/>
              <a:gd name="connsiteX850" fmla="*/ 1649909 w 5610835"/>
              <a:gd name="connsiteY850" fmla="*/ 4792695 h 5278114"/>
              <a:gd name="connsiteX851" fmla="*/ 1640366 w 5610835"/>
              <a:gd name="connsiteY851" fmla="*/ 4789514 h 5278114"/>
              <a:gd name="connsiteX852" fmla="*/ 1641957 w 5610835"/>
              <a:gd name="connsiteY852" fmla="*/ 4792695 h 5278114"/>
              <a:gd name="connsiteX853" fmla="*/ 1638775 w 5610835"/>
              <a:gd name="connsiteY853" fmla="*/ 4794286 h 5278114"/>
              <a:gd name="connsiteX854" fmla="*/ 1638775 w 5610835"/>
              <a:gd name="connsiteY854" fmla="*/ 4792695 h 5278114"/>
              <a:gd name="connsiteX855" fmla="*/ 1640366 w 5610835"/>
              <a:gd name="connsiteY855" fmla="*/ 4789514 h 5278114"/>
              <a:gd name="connsiteX856" fmla="*/ 1301538 w 5610835"/>
              <a:gd name="connsiteY856" fmla="*/ 4789513 h 5278114"/>
              <a:gd name="connsiteX857" fmla="*/ 1311083 w 5610835"/>
              <a:gd name="connsiteY857" fmla="*/ 4797468 h 5278114"/>
              <a:gd name="connsiteX858" fmla="*/ 1317447 w 5610835"/>
              <a:gd name="connsiteY858" fmla="*/ 4837236 h 5278114"/>
              <a:gd name="connsiteX859" fmla="*/ 1304719 w 5610835"/>
              <a:gd name="connsiteY859" fmla="*/ 4794286 h 5278114"/>
              <a:gd name="connsiteX860" fmla="*/ 1303129 w 5610835"/>
              <a:gd name="connsiteY860" fmla="*/ 4794286 h 5278114"/>
              <a:gd name="connsiteX861" fmla="*/ 1301538 w 5610835"/>
              <a:gd name="connsiteY861" fmla="*/ 4789513 h 5278114"/>
              <a:gd name="connsiteX862" fmla="*/ 1147238 w 5610835"/>
              <a:gd name="connsiteY862" fmla="*/ 4786332 h 5278114"/>
              <a:gd name="connsiteX863" fmla="*/ 1150419 w 5610835"/>
              <a:gd name="connsiteY863" fmla="*/ 4797468 h 5278114"/>
              <a:gd name="connsiteX864" fmla="*/ 1148829 w 5610835"/>
              <a:gd name="connsiteY864" fmla="*/ 4797468 h 5278114"/>
              <a:gd name="connsiteX865" fmla="*/ 1144056 w 5610835"/>
              <a:gd name="connsiteY865" fmla="*/ 4794286 h 5278114"/>
              <a:gd name="connsiteX866" fmla="*/ 1142465 w 5610835"/>
              <a:gd name="connsiteY866" fmla="*/ 4799058 h 5278114"/>
              <a:gd name="connsiteX867" fmla="*/ 1139284 w 5610835"/>
              <a:gd name="connsiteY867" fmla="*/ 4799058 h 5278114"/>
              <a:gd name="connsiteX868" fmla="*/ 1147238 w 5610835"/>
              <a:gd name="connsiteY868" fmla="*/ 4786332 h 5278114"/>
              <a:gd name="connsiteX869" fmla="*/ 1175870 w 5610835"/>
              <a:gd name="connsiteY869" fmla="*/ 4786331 h 5278114"/>
              <a:gd name="connsiteX870" fmla="*/ 1196414 w 5610835"/>
              <a:gd name="connsiteY870" fmla="*/ 4803941 h 5278114"/>
              <a:gd name="connsiteX871" fmla="*/ 1194363 w 5610835"/>
              <a:gd name="connsiteY871" fmla="*/ 4805620 h 5278114"/>
              <a:gd name="connsiteX872" fmla="*/ 1193369 w 5610835"/>
              <a:gd name="connsiteY872" fmla="*/ 4808602 h 5278114"/>
              <a:gd name="connsiteX873" fmla="*/ 1190784 w 5610835"/>
              <a:gd name="connsiteY873" fmla="*/ 4807211 h 5278114"/>
              <a:gd name="connsiteX874" fmla="*/ 1188597 w 5610835"/>
              <a:gd name="connsiteY874" fmla="*/ 4807095 h 5278114"/>
              <a:gd name="connsiteX875" fmla="*/ 1188597 w 5610835"/>
              <a:gd name="connsiteY875" fmla="*/ 4807012 h 5278114"/>
              <a:gd name="connsiteX876" fmla="*/ 1187005 w 5610835"/>
              <a:gd name="connsiteY876" fmla="*/ 4807012 h 5278114"/>
              <a:gd name="connsiteX877" fmla="*/ 1188597 w 5610835"/>
              <a:gd name="connsiteY877" fmla="*/ 4807095 h 5278114"/>
              <a:gd name="connsiteX878" fmla="*/ 1188597 w 5610835"/>
              <a:gd name="connsiteY878" fmla="*/ 4813375 h 5278114"/>
              <a:gd name="connsiteX879" fmla="*/ 1180642 w 5610835"/>
              <a:gd name="connsiteY879" fmla="*/ 4797468 h 5278114"/>
              <a:gd name="connsiteX880" fmla="*/ 1175870 w 5610835"/>
              <a:gd name="connsiteY880" fmla="*/ 4797468 h 5278114"/>
              <a:gd name="connsiteX881" fmla="*/ 1172689 w 5610835"/>
              <a:gd name="connsiteY881" fmla="*/ 4792695 h 5278114"/>
              <a:gd name="connsiteX882" fmla="*/ 1174280 w 5610835"/>
              <a:gd name="connsiteY882" fmla="*/ 4787923 h 5278114"/>
              <a:gd name="connsiteX883" fmla="*/ 1175870 w 5610835"/>
              <a:gd name="connsiteY883" fmla="*/ 4786331 h 5278114"/>
              <a:gd name="connsiteX884" fmla="*/ 1142466 w 5610835"/>
              <a:gd name="connsiteY884" fmla="*/ 4784741 h 5278114"/>
              <a:gd name="connsiteX885" fmla="*/ 1144056 w 5610835"/>
              <a:gd name="connsiteY885" fmla="*/ 4784741 h 5278114"/>
              <a:gd name="connsiteX886" fmla="*/ 1142466 w 5610835"/>
              <a:gd name="connsiteY886" fmla="*/ 4787923 h 5278114"/>
              <a:gd name="connsiteX887" fmla="*/ 1142466 w 5610835"/>
              <a:gd name="connsiteY887" fmla="*/ 4784741 h 5278114"/>
              <a:gd name="connsiteX888" fmla="*/ 1637184 w 5610835"/>
              <a:gd name="connsiteY888" fmla="*/ 4783150 h 5278114"/>
              <a:gd name="connsiteX889" fmla="*/ 1638775 w 5610835"/>
              <a:gd name="connsiteY889" fmla="*/ 4783150 h 5278114"/>
              <a:gd name="connsiteX890" fmla="*/ 1638775 w 5610835"/>
              <a:gd name="connsiteY890" fmla="*/ 4784741 h 5278114"/>
              <a:gd name="connsiteX891" fmla="*/ 1637184 w 5610835"/>
              <a:gd name="connsiteY891" fmla="*/ 4786332 h 5278114"/>
              <a:gd name="connsiteX892" fmla="*/ 1637184 w 5610835"/>
              <a:gd name="connsiteY892" fmla="*/ 4783150 h 5278114"/>
              <a:gd name="connsiteX893" fmla="*/ 1576737 w 5610835"/>
              <a:gd name="connsiteY893" fmla="*/ 4779969 h 5278114"/>
              <a:gd name="connsiteX894" fmla="*/ 1571965 w 5610835"/>
              <a:gd name="connsiteY894" fmla="*/ 4784741 h 5278114"/>
              <a:gd name="connsiteX895" fmla="*/ 1571965 w 5610835"/>
              <a:gd name="connsiteY895" fmla="*/ 4781560 h 5278114"/>
              <a:gd name="connsiteX896" fmla="*/ 1576737 w 5610835"/>
              <a:gd name="connsiteY896" fmla="*/ 4779969 h 5278114"/>
              <a:gd name="connsiteX897" fmla="*/ 1608551 w 5610835"/>
              <a:gd name="connsiteY897" fmla="*/ 4778378 h 5278114"/>
              <a:gd name="connsiteX898" fmla="*/ 1610142 w 5610835"/>
              <a:gd name="connsiteY898" fmla="*/ 4794286 h 5278114"/>
              <a:gd name="connsiteX899" fmla="*/ 1608551 w 5610835"/>
              <a:gd name="connsiteY899" fmla="*/ 4778378 h 5278114"/>
              <a:gd name="connsiteX900" fmla="*/ 1196551 w 5610835"/>
              <a:gd name="connsiteY900" fmla="*/ 4776788 h 5278114"/>
              <a:gd name="connsiteX901" fmla="*/ 1198142 w 5610835"/>
              <a:gd name="connsiteY901" fmla="*/ 4783150 h 5278114"/>
              <a:gd name="connsiteX902" fmla="*/ 1191779 w 5610835"/>
              <a:gd name="connsiteY902" fmla="*/ 4778378 h 5278114"/>
              <a:gd name="connsiteX903" fmla="*/ 1196551 w 5610835"/>
              <a:gd name="connsiteY903" fmla="*/ 4776788 h 5278114"/>
              <a:gd name="connsiteX904" fmla="*/ 1117014 w 5610835"/>
              <a:gd name="connsiteY904" fmla="*/ 4772016 h 5278114"/>
              <a:gd name="connsiteX905" fmla="*/ 1115423 w 5610835"/>
              <a:gd name="connsiteY905" fmla="*/ 4776788 h 5278114"/>
              <a:gd name="connsiteX906" fmla="*/ 1117014 w 5610835"/>
              <a:gd name="connsiteY906" fmla="*/ 4772016 h 5278114"/>
              <a:gd name="connsiteX907" fmla="*/ 1147238 w 5610835"/>
              <a:gd name="connsiteY907" fmla="*/ 4770425 h 5278114"/>
              <a:gd name="connsiteX908" fmla="*/ 1150419 w 5610835"/>
              <a:gd name="connsiteY908" fmla="*/ 4779969 h 5278114"/>
              <a:gd name="connsiteX909" fmla="*/ 1145647 w 5610835"/>
              <a:gd name="connsiteY909" fmla="*/ 4778378 h 5278114"/>
              <a:gd name="connsiteX910" fmla="*/ 1147238 w 5610835"/>
              <a:gd name="connsiteY910" fmla="*/ 4770425 h 5278114"/>
              <a:gd name="connsiteX911" fmla="*/ 1620481 w 5610835"/>
              <a:gd name="connsiteY911" fmla="*/ 4767640 h 5278114"/>
              <a:gd name="connsiteX912" fmla="*/ 1624457 w 5610835"/>
              <a:gd name="connsiteY912" fmla="*/ 4768834 h 5278114"/>
              <a:gd name="connsiteX913" fmla="*/ 1619685 w 5610835"/>
              <a:gd name="connsiteY913" fmla="*/ 4768834 h 5278114"/>
              <a:gd name="connsiteX914" fmla="*/ 1618095 w 5610835"/>
              <a:gd name="connsiteY914" fmla="*/ 4770425 h 5278114"/>
              <a:gd name="connsiteX915" fmla="*/ 1616504 w 5610835"/>
              <a:gd name="connsiteY915" fmla="*/ 4768834 h 5278114"/>
              <a:gd name="connsiteX916" fmla="*/ 1620481 w 5610835"/>
              <a:gd name="connsiteY916" fmla="*/ 4767640 h 5278114"/>
              <a:gd name="connsiteX917" fmla="*/ 1189790 w 5610835"/>
              <a:gd name="connsiteY917" fmla="*/ 4767640 h 5278114"/>
              <a:gd name="connsiteX918" fmla="*/ 1194960 w 5610835"/>
              <a:gd name="connsiteY918" fmla="*/ 4768834 h 5278114"/>
              <a:gd name="connsiteX919" fmla="*/ 1193369 w 5610835"/>
              <a:gd name="connsiteY919" fmla="*/ 4770425 h 5278114"/>
              <a:gd name="connsiteX920" fmla="*/ 1190188 w 5610835"/>
              <a:gd name="connsiteY920" fmla="*/ 4770425 h 5278114"/>
              <a:gd name="connsiteX921" fmla="*/ 1190188 w 5610835"/>
              <a:gd name="connsiteY921" fmla="*/ 4772015 h 5278114"/>
              <a:gd name="connsiteX922" fmla="*/ 1194960 w 5610835"/>
              <a:gd name="connsiteY922" fmla="*/ 4776788 h 5278114"/>
              <a:gd name="connsiteX923" fmla="*/ 1188597 w 5610835"/>
              <a:gd name="connsiteY923" fmla="*/ 4776788 h 5278114"/>
              <a:gd name="connsiteX924" fmla="*/ 1185414 w 5610835"/>
              <a:gd name="connsiteY924" fmla="*/ 4776788 h 5278114"/>
              <a:gd name="connsiteX925" fmla="*/ 1182234 w 5610835"/>
              <a:gd name="connsiteY925" fmla="*/ 4768834 h 5278114"/>
              <a:gd name="connsiteX926" fmla="*/ 1189790 w 5610835"/>
              <a:gd name="connsiteY926" fmla="*/ 4767640 h 5278114"/>
              <a:gd name="connsiteX927" fmla="*/ 1610141 w 5610835"/>
              <a:gd name="connsiteY927" fmla="*/ 4767243 h 5278114"/>
              <a:gd name="connsiteX928" fmla="*/ 1613322 w 5610835"/>
              <a:gd name="connsiteY928" fmla="*/ 4767243 h 5278114"/>
              <a:gd name="connsiteX929" fmla="*/ 1616504 w 5610835"/>
              <a:gd name="connsiteY929" fmla="*/ 4775197 h 5278114"/>
              <a:gd name="connsiteX930" fmla="*/ 1616504 w 5610835"/>
              <a:gd name="connsiteY930" fmla="*/ 4777782 h 5278114"/>
              <a:gd name="connsiteX931" fmla="*/ 1616504 w 5610835"/>
              <a:gd name="connsiteY931" fmla="*/ 4783150 h 5278114"/>
              <a:gd name="connsiteX932" fmla="*/ 1613322 w 5610835"/>
              <a:gd name="connsiteY932" fmla="*/ 4783150 h 5278114"/>
              <a:gd name="connsiteX933" fmla="*/ 1608550 w 5610835"/>
              <a:gd name="connsiteY933" fmla="*/ 4770425 h 5278114"/>
              <a:gd name="connsiteX934" fmla="*/ 1610141 w 5610835"/>
              <a:gd name="connsiteY934" fmla="*/ 4767243 h 5278114"/>
              <a:gd name="connsiteX935" fmla="*/ 1290403 w 5610835"/>
              <a:gd name="connsiteY935" fmla="*/ 4764062 h 5278114"/>
              <a:gd name="connsiteX936" fmla="*/ 1301537 w 5610835"/>
              <a:gd name="connsiteY936" fmla="*/ 4779969 h 5278114"/>
              <a:gd name="connsiteX937" fmla="*/ 1296766 w 5610835"/>
              <a:gd name="connsiteY937" fmla="*/ 4778378 h 5278114"/>
              <a:gd name="connsiteX938" fmla="*/ 1290403 w 5610835"/>
              <a:gd name="connsiteY938" fmla="*/ 4764062 h 5278114"/>
              <a:gd name="connsiteX939" fmla="*/ 1128149 w 5610835"/>
              <a:gd name="connsiteY939" fmla="*/ 4762471 h 5278114"/>
              <a:gd name="connsiteX940" fmla="*/ 1131331 w 5610835"/>
              <a:gd name="connsiteY940" fmla="*/ 4767243 h 5278114"/>
              <a:gd name="connsiteX941" fmla="*/ 1129740 w 5610835"/>
              <a:gd name="connsiteY941" fmla="*/ 4768834 h 5278114"/>
              <a:gd name="connsiteX942" fmla="*/ 1128149 w 5610835"/>
              <a:gd name="connsiteY942" fmla="*/ 4762471 h 5278114"/>
              <a:gd name="connsiteX943" fmla="*/ 1578327 w 5610835"/>
              <a:gd name="connsiteY943" fmla="*/ 4756108 h 5278114"/>
              <a:gd name="connsiteX944" fmla="*/ 1579917 w 5610835"/>
              <a:gd name="connsiteY944" fmla="*/ 4765653 h 5278114"/>
              <a:gd name="connsiteX945" fmla="*/ 1575145 w 5610835"/>
              <a:gd name="connsiteY945" fmla="*/ 4767243 h 5278114"/>
              <a:gd name="connsiteX946" fmla="*/ 1578327 w 5610835"/>
              <a:gd name="connsiteY946" fmla="*/ 4756108 h 5278114"/>
              <a:gd name="connsiteX947" fmla="*/ 1584689 w 5610835"/>
              <a:gd name="connsiteY947" fmla="*/ 4751336 h 5278114"/>
              <a:gd name="connsiteX948" fmla="*/ 1591052 w 5610835"/>
              <a:gd name="connsiteY948" fmla="*/ 4756108 h 5278114"/>
              <a:gd name="connsiteX949" fmla="*/ 1591052 w 5610835"/>
              <a:gd name="connsiteY949" fmla="*/ 4759289 h 5278114"/>
              <a:gd name="connsiteX950" fmla="*/ 1586279 w 5610835"/>
              <a:gd name="connsiteY950" fmla="*/ 4762471 h 5278114"/>
              <a:gd name="connsiteX951" fmla="*/ 1589461 w 5610835"/>
              <a:gd name="connsiteY951" fmla="*/ 4764062 h 5278114"/>
              <a:gd name="connsiteX952" fmla="*/ 1589461 w 5610835"/>
              <a:gd name="connsiteY952" fmla="*/ 4765652 h 5278114"/>
              <a:gd name="connsiteX953" fmla="*/ 1584689 w 5610835"/>
              <a:gd name="connsiteY953" fmla="*/ 4765652 h 5278114"/>
              <a:gd name="connsiteX954" fmla="*/ 1584689 w 5610835"/>
              <a:gd name="connsiteY954" fmla="*/ 4751336 h 5278114"/>
              <a:gd name="connsiteX955" fmla="*/ 1193369 w 5610835"/>
              <a:gd name="connsiteY955" fmla="*/ 4749745 h 5278114"/>
              <a:gd name="connsiteX956" fmla="*/ 1193369 w 5610835"/>
              <a:gd name="connsiteY956" fmla="*/ 4751336 h 5278114"/>
              <a:gd name="connsiteX957" fmla="*/ 1190188 w 5610835"/>
              <a:gd name="connsiteY957" fmla="*/ 4751336 h 5278114"/>
              <a:gd name="connsiteX958" fmla="*/ 1193369 w 5610835"/>
              <a:gd name="connsiteY958" fmla="*/ 4749745 h 5278114"/>
              <a:gd name="connsiteX959" fmla="*/ 1494862 w 5610835"/>
              <a:gd name="connsiteY959" fmla="*/ 4744674 h 5278114"/>
              <a:gd name="connsiteX960" fmla="*/ 1519470 w 5610835"/>
              <a:gd name="connsiteY960" fmla="*/ 4797468 h 5278114"/>
              <a:gd name="connsiteX961" fmla="*/ 1501971 w 5610835"/>
              <a:gd name="connsiteY961" fmla="*/ 4797468 h 5278114"/>
              <a:gd name="connsiteX962" fmla="*/ 1500380 w 5610835"/>
              <a:gd name="connsiteY962" fmla="*/ 4767242 h 5278114"/>
              <a:gd name="connsiteX963" fmla="*/ 1486063 w 5610835"/>
              <a:gd name="connsiteY963" fmla="*/ 4783150 h 5278114"/>
              <a:gd name="connsiteX964" fmla="*/ 1476519 w 5610835"/>
              <a:gd name="connsiteY964" fmla="*/ 4768833 h 5278114"/>
              <a:gd name="connsiteX965" fmla="*/ 1484473 w 5610835"/>
              <a:gd name="connsiteY965" fmla="*/ 4799058 h 5278114"/>
              <a:gd name="connsiteX966" fmla="*/ 1455839 w 5610835"/>
              <a:gd name="connsiteY966" fmla="*/ 4794286 h 5278114"/>
              <a:gd name="connsiteX967" fmla="*/ 1509924 w 5610835"/>
              <a:gd name="connsiteY967" fmla="*/ 4805421 h 5278114"/>
              <a:gd name="connsiteX968" fmla="*/ 1513106 w 5610835"/>
              <a:gd name="connsiteY968" fmla="*/ 4808602 h 5278114"/>
              <a:gd name="connsiteX969" fmla="*/ 1489246 w 5610835"/>
              <a:gd name="connsiteY969" fmla="*/ 4856324 h 5278114"/>
              <a:gd name="connsiteX970" fmla="*/ 1478109 w 5610835"/>
              <a:gd name="connsiteY970" fmla="*/ 4818147 h 5278114"/>
              <a:gd name="connsiteX971" fmla="*/ 1471747 w 5610835"/>
              <a:gd name="connsiteY971" fmla="*/ 4837236 h 5278114"/>
              <a:gd name="connsiteX972" fmla="*/ 1452659 w 5610835"/>
              <a:gd name="connsiteY972" fmla="*/ 4819737 h 5278114"/>
              <a:gd name="connsiteX973" fmla="*/ 1481291 w 5610835"/>
              <a:gd name="connsiteY973" fmla="*/ 4861097 h 5278114"/>
              <a:gd name="connsiteX974" fmla="*/ 1474928 w 5610835"/>
              <a:gd name="connsiteY974" fmla="*/ 4883367 h 5278114"/>
              <a:gd name="connsiteX975" fmla="*/ 1474928 w 5610835"/>
              <a:gd name="connsiteY975" fmla="*/ 4856324 h 5278114"/>
              <a:gd name="connsiteX976" fmla="*/ 1438342 w 5610835"/>
              <a:gd name="connsiteY976" fmla="*/ 4821328 h 5278114"/>
              <a:gd name="connsiteX977" fmla="*/ 1436751 w 5610835"/>
              <a:gd name="connsiteY977" fmla="*/ 4807012 h 5278114"/>
              <a:gd name="connsiteX978" fmla="*/ 1439932 w 5610835"/>
              <a:gd name="connsiteY978" fmla="*/ 4800649 h 5278114"/>
              <a:gd name="connsiteX979" fmla="*/ 1474928 w 5610835"/>
              <a:gd name="connsiteY979" fmla="*/ 4744972 h 5278114"/>
              <a:gd name="connsiteX980" fmla="*/ 1494862 w 5610835"/>
              <a:gd name="connsiteY980" fmla="*/ 4744674 h 5278114"/>
              <a:gd name="connsiteX981" fmla="*/ 1560828 w 5610835"/>
              <a:gd name="connsiteY981" fmla="*/ 4740201 h 5278114"/>
              <a:gd name="connsiteX982" fmla="*/ 1562419 w 5610835"/>
              <a:gd name="connsiteY982" fmla="*/ 4741792 h 5278114"/>
              <a:gd name="connsiteX983" fmla="*/ 1559237 w 5610835"/>
              <a:gd name="connsiteY983" fmla="*/ 4741792 h 5278114"/>
              <a:gd name="connsiteX984" fmla="*/ 1560828 w 5610835"/>
              <a:gd name="connsiteY984" fmla="*/ 4740201 h 5278114"/>
              <a:gd name="connsiteX985" fmla="*/ 1013615 w 5610835"/>
              <a:gd name="connsiteY985" fmla="*/ 4737019 h 5278114"/>
              <a:gd name="connsiteX986" fmla="*/ 1019980 w 5610835"/>
              <a:gd name="connsiteY986" fmla="*/ 4754517 h 5278114"/>
              <a:gd name="connsiteX987" fmla="*/ 1010435 w 5610835"/>
              <a:gd name="connsiteY987" fmla="*/ 4743382 h 5278114"/>
              <a:gd name="connsiteX988" fmla="*/ 1013615 w 5610835"/>
              <a:gd name="connsiteY988" fmla="*/ 4737019 h 5278114"/>
              <a:gd name="connsiteX989" fmla="*/ 1570372 w 5610835"/>
              <a:gd name="connsiteY989" fmla="*/ 4735428 h 5278114"/>
              <a:gd name="connsiteX990" fmla="*/ 1571963 w 5610835"/>
              <a:gd name="connsiteY990" fmla="*/ 4738610 h 5278114"/>
              <a:gd name="connsiteX991" fmla="*/ 1568782 w 5610835"/>
              <a:gd name="connsiteY991" fmla="*/ 4738610 h 5278114"/>
              <a:gd name="connsiteX992" fmla="*/ 1578327 w 5610835"/>
              <a:gd name="connsiteY992" fmla="*/ 4748155 h 5278114"/>
              <a:gd name="connsiteX993" fmla="*/ 1576737 w 5610835"/>
              <a:gd name="connsiteY993" fmla="*/ 4752926 h 5278114"/>
              <a:gd name="connsiteX994" fmla="*/ 1565600 w 5610835"/>
              <a:gd name="connsiteY994" fmla="*/ 4738610 h 5278114"/>
              <a:gd name="connsiteX995" fmla="*/ 1570372 w 5610835"/>
              <a:gd name="connsiteY995" fmla="*/ 4735428 h 5278114"/>
              <a:gd name="connsiteX996" fmla="*/ 1075655 w 5610835"/>
              <a:gd name="connsiteY996" fmla="*/ 4732246 h 5278114"/>
              <a:gd name="connsiteX997" fmla="*/ 1074064 w 5610835"/>
              <a:gd name="connsiteY997" fmla="*/ 4741791 h 5278114"/>
              <a:gd name="connsiteX998" fmla="*/ 1077246 w 5610835"/>
              <a:gd name="connsiteY998" fmla="*/ 4741791 h 5278114"/>
              <a:gd name="connsiteX999" fmla="*/ 1107470 w 5610835"/>
              <a:gd name="connsiteY999" fmla="*/ 4767243 h 5278114"/>
              <a:gd name="connsiteX1000" fmla="*/ 1089970 w 5610835"/>
              <a:gd name="connsiteY1000" fmla="*/ 4765653 h 5278114"/>
              <a:gd name="connsiteX1001" fmla="*/ 1104289 w 5610835"/>
              <a:gd name="connsiteY1001" fmla="*/ 4779969 h 5278114"/>
              <a:gd name="connsiteX1002" fmla="*/ 1085199 w 5610835"/>
              <a:gd name="connsiteY1002" fmla="*/ 4773607 h 5278114"/>
              <a:gd name="connsiteX1003" fmla="*/ 1083609 w 5610835"/>
              <a:gd name="connsiteY1003" fmla="*/ 4775197 h 5278114"/>
              <a:gd name="connsiteX1004" fmla="*/ 1088380 w 5610835"/>
              <a:gd name="connsiteY1004" fmla="*/ 4787922 h 5278114"/>
              <a:gd name="connsiteX1005" fmla="*/ 1077246 w 5610835"/>
              <a:gd name="connsiteY1005" fmla="*/ 4791104 h 5278114"/>
              <a:gd name="connsiteX1006" fmla="*/ 1088380 w 5610835"/>
              <a:gd name="connsiteY1006" fmla="*/ 4800649 h 5278114"/>
              <a:gd name="connsiteX1007" fmla="*/ 1099516 w 5610835"/>
              <a:gd name="connsiteY1007" fmla="*/ 4856324 h 5278114"/>
              <a:gd name="connsiteX1008" fmla="*/ 1097925 w 5610835"/>
              <a:gd name="connsiteY1008" fmla="*/ 4854733 h 5278114"/>
              <a:gd name="connsiteX1009" fmla="*/ 1078837 w 5610835"/>
              <a:gd name="connsiteY1009" fmla="*/ 4837236 h 5278114"/>
              <a:gd name="connsiteX1010" fmla="*/ 1070882 w 5610835"/>
              <a:gd name="connsiteY1010" fmla="*/ 4822918 h 5278114"/>
              <a:gd name="connsiteX1011" fmla="*/ 1064519 w 5610835"/>
              <a:gd name="connsiteY1011" fmla="*/ 4733837 h 5278114"/>
              <a:gd name="connsiteX1012" fmla="*/ 1075655 w 5610835"/>
              <a:gd name="connsiteY1012" fmla="*/ 4732246 h 5278114"/>
              <a:gd name="connsiteX1013" fmla="*/ 1099516 w 5610835"/>
              <a:gd name="connsiteY1013" fmla="*/ 4730656 h 5278114"/>
              <a:gd name="connsiteX1014" fmla="*/ 1102697 w 5610835"/>
              <a:gd name="connsiteY1014" fmla="*/ 4730656 h 5278114"/>
              <a:gd name="connsiteX1015" fmla="*/ 1105879 w 5610835"/>
              <a:gd name="connsiteY1015" fmla="*/ 4735428 h 5278114"/>
              <a:gd name="connsiteX1016" fmla="*/ 1102697 w 5610835"/>
              <a:gd name="connsiteY1016" fmla="*/ 4735428 h 5278114"/>
              <a:gd name="connsiteX1017" fmla="*/ 1099516 w 5610835"/>
              <a:gd name="connsiteY1017" fmla="*/ 4730656 h 5278114"/>
              <a:gd name="connsiteX1018" fmla="*/ 1087784 w 5610835"/>
              <a:gd name="connsiteY1018" fmla="*/ 4730458 h 5278114"/>
              <a:gd name="connsiteX1019" fmla="*/ 1097925 w 5610835"/>
              <a:gd name="connsiteY1019" fmla="*/ 4730656 h 5278114"/>
              <a:gd name="connsiteX1020" fmla="*/ 1096334 w 5610835"/>
              <a:gd name="connsiteY1020" fmla="*/ 4735428 h 5278114"/>
              <a:gd name="connsiteX1021" fmla="*/ 1083609 w 5610835"/>
              <a:gd name="connsiteY1021" fmla="*/ 4733838 h 5278114"/>
              <a:gd name="connsiteX1022" fmla="*/ 1087784 w 5610835"/>
              <a:gd name="connsiteY1022" fmla="*/ 4730458 h 5278114"/>
              <a:gd name="connsiteX1023" fmla="*/ 1185414 w 5610835"/>
              <a:gd name="connsiteY1023" fmla="*/ 4721112 h 5278114"/>
              <a:gd name="connsiteX1024" fmla="*/ 1187005 w 5610835"/>
              <a:gd name="connsiteY1024" fmla="*/ 4725885 h 5278114"/>
              <a:gd name="connsiteX1025" fmla="*/ 1188597 w 5610835"/>
              <a:gd name="connsiteY1025" fmla="*/ 4735429 h 5278114"/>
              <a:gd name="connsiteX1026" fmla="*/ 1179052 w 5610835"/>
              <a:gd name="connsiteY1026" fmla="*/ 4733839 h 5278114"/>
              <a:gd name="connsiteX1027" fmla="*/ 1185414 w 5610835"/>
              <a:gd name="connsiteY1027" fmla="*/ 4721112 h 5278114"/>
              <a:gd name="connsiteX1028" fmla="*/ 1085199 w 5610835"/>
              <a:gd name="connsiteY1028" fmla="*/ 4719521 h 5278114"/>
              <a:gd name="connsiteX1029" fmla="*/ 1085836 w 5610835"/>
              <a:gd name="connsiteY1029" fmla="*/ 4719521 h 5278114"/>
              <a:gd name="connsiteX1030" fmla="*/ 1085199 w 5610835"/>
              <a:gd name="connsiteY1030" fmla="*/ 4722702 h 5278114"/>
              <a:gd name="connsiteX1031" fmla="*/ 1085199 w 5610835"/>
              <a:gd name="connsiteY1031" fmla="*/ 4719521 h 5278114"/>
              <a:gd name="connsiteX1032" fmla="*/ 1599006 w 5610835"/>
              <a:gd name="connsiteY1032" fmla="*/ 4717931 h 5278114"/>
              <a:gd name="connsiteX1033" fmla="*/ 1599006 w 5610835"/>
              <a:gd name="connsiteY1033" fmla="*/ 4730656 h 5278114"/>
              <a:gd name="connsiteX1034" fmla="*/ 1597415 w 5610835"/>
              <a:gd name="connsiteY1034" fmla="*/ 4733838 h 5278114"/>
              <a:gd name="connsiteX1035" fmla="*/ 1584689 w 5610835"/>
              <a:gd name="connsiteY1035" fmla="*/ 4729065 h 5278114"/>
              <a:gd name="connsiteX1036" fmla="*/ 1586280 w 5610835"/>
              <a:gd name="connsiteY1036" fmla="*/ 4725884 h 5278114"/>
              <a:gd name="connsiteX1037" fmla="*/ 1599006 w 5610835"/>
              <a:gd name="connsiteY1037" fmla="*/ 4717931 h 5278114"/>
              <a:gd name="connsiteX1038" fmla="*/ 1061338 w 5610835"/>
              <a:gd name="connsiteY1038" fmla="*/ 4716339 h 5278114"/>
              <a:gd name="connsiteX1039" fmla="*/ 1072474 w 5610835"/>
              <a:gd name="connsiteY1039" fmla="*/ 4721111 h 5278114"/>
              <a:gd name="connsiteX1040" fmla="*/ 1066110 w 5610835"/>
              <a:gd name="connsiteY1040" fmla="*/ 4724293 h 5278114"/>
              <a:gd name="connsiteX1041" fmla="*/ 1058157 w 5610835"/>
              <a:gd name="connsiteY1041" fmla="*/ 4737018 h 5278114"/>
              <a:gd name="connsiteX1042" fmla="*/ 1062929 w 5610835"/>
              <a:gd name="connsiteY1042" fmla="*/ 4737018 h 5278114"/>
              <a:gd name="connsiteX1043" fmla="*/ 1056566 w 5610835"/>
              <a:gd name="connsiteY1043" fmla="*/ 4787921 h 5278114"/>
              <a:gd name="connsiteX1044" fmla="*/ 1040658 w 5610835"/>
              <a:gd name="connsiteY1044" fmla="*/ 4760879 h 5278114"/>
              <a:gd name="connsiteX1045" fmla="*/ 1050204 w 5610835"/>
              <a:gd name="connsiteY1045" fmla="*/ 4724293 h 5278114"/>
              <a:gd name="connsiteX1046" fmla="*/ 1061338 w 5610835"/>
              <a:gd name="connsiteY1046" fmla="*/ 4716339 h 5278114"/>
              <a:gd name="connsiteX1047" fmla="*/ 1047022 w 5610835"/>
              <a:gd name="connsiteY1047" fmla="*/ 4716339 h 5278114"/>
              <a:gd name="connsiteX1048" fmla="*/ 1039067 w 5610835"/>
              <a:gd name="connsiteY1048" fmla="*/ 4740201 h 5278114"/>
              <a:gd name="connsiteX1049" fmla="*/ 1032704 w 5610835"/>
              <a:gd name="connsiteY1049" fmla="*/ 4735428 h 5278114"/>
              <a:gd name="connsiteX1050" fmla="*/ 1032704 w 5610835"/>
              <a:gd name="connsiteY1050" fmla="*/ 4729065 h 5278114"/>
              <a:gd name="connsiteX1051" fmla="*/ 1047022 w 5610835"/>
              <a:gd name="connsiteY1051" fmla="*/ 4716339 h 5278114"/>
              <a:gd name="connsiteX1052" fmla="*/ 1086790 w 5610835"/>
              <a:gd name="connsiteY1052" fmla="*/ 4714749 h 5278114"/>
              <a:gd name="connsiteX1053" fmla="*/ 1089971 w 5610835"/>
              <a:gd name="connsiteY1053" fmla="*/ 4719521 h 5278114"/>
              <a:gd name="connsiteX1054" fmla="*/ 1085836 w 5610835"/>
              <a:gd name="connsiteY1054" fmla="*/ 4719521 h 5278114"/>
              <a:gd name="connsiteX1055" fmla="*/ 986573 w 5610835"/>
              <a:gd name="connsiteY1055" fmla="*/ 4714749 h 5278114"/>
              <a:gd name="connsiteX1056" fmla="*/ 1000890 w 5610835"/>
              <a:gd name="connsiteY1056" fmla="*/ 4722702 h 5278114"/>
              <a:gd name="connsiteX1057" fmla="*/ 1008844 w 5610835"/>
              <a:gd name="connsiteY1057" fmla="*/ 4722702 h 5278114"/>
              <a:gd name="connsiteX1058" fmla="*/ 1012025 w 5610835"/>
              <a:gd name="connsiteY1058" fmla="*/ 4727474 h 5278114"/>
              <a:gd name="connsiteX1059" fmla="*/ 999299 w 5610835"/>
              <a:gd name="connsiteY1059" fmla="*/ 4733838 h 5278114"/>
              <a:gd name="connsiteX1060" fmla="*/ 994527 w 5610835"/>
              <a:gd name="connsiteY1060" fmla="*/ 4730656 h 5278114"/>
              <a:gd name="connsiteX1061" fmla="*/ 989754 w 5610835"/>
              <a:gd name="connsiteY1061" fmla="*/ 4727474 h 5278114"/>
              <a:gd name="connsiteX1062" fmla="*/ 986573 w 5610835"/>
              <a:gd name="connsiteY1062" fmla="*/ 4714749 h 5278114"/>
              <a:gd name="connsiteX1063" fmla="*/ 1252225 w 5610835"/>
              <a:gd name="connsiteY1063" fmla="*/ 4713158 h 5278114"/>
              <a:gd name="connsiteX1064" fmla="*/ 1269723 w 5610835"/>
              <a:gd name="connsiteY1064" fmla="*/ 4721112 h 5278114"/>
              <a:gd name="connsiteX1065" fmla="*/ 1272904 w 5610835"/>
              <a:gd name="connsiteY1065" fmla="*/ 4732247 h 5278114"/>
              <a:gd name="connsiteX1066" fmla="*/ 1271313 w 5610835"/>
              <a:gd name="connsiteY1066" fmla="*/ 4729065 h 5278114"/>
              <a:gd name="connsiteX1067" fmla="*/ 1269723 w 5610835"/>
              <a:gd name="connsiteY1067" fmla="*/ 4733838 h 5278114"/>
              <a:gd name="connsiteX1068" fmla="*/ 1264951 w 5610835"/>
              <a:gd name="connsiteY1068" fmla="*/ 4735428 h 5278114"/>
              <a:gd name="connsiteX1069" fmla="*/ 1266542 w 5610835"/>
              <a:gd name="connsiteY1069" fmla="*/ 4738610 h 5278114"/>
              <a:gd name="connsiteX1070" fmla="*/ 1260179 w 5610835"/>
              <a:gd name="connsiteY1070" fmla="*/ 4740201 h 5278114"/>
              <a:gd name="connsiteX1071" fmla="*/ 1269723 w 5610835"/>
              <a:gd name="connsiteY1071" fmla="*/ 4744973 h 5278114"/>
              <a:gd name="connsiteX1072" fmla="*/ 1261771 w 5610835"/>
              <a:gd name="connsiteY1072" fmla="*/ 4746564 h 5278114"/>
              <a:gd name="connsiteX1073" fmla="*/ 1274495 w 5610835"/>
              <a:gd name="connsiteY1073" fmla="*/ 4749745 h 5278114"/>
              <a:gd name="connsiteX1074" fmla="*/ 1264951 w 5610835"/>
              <a:gd name="connsiteY1074" fmla="*/ 4752927 h 5278114"/>
              <a:gd name="connsiteX1075" fmla="*/ 1285630 w 5610835"/>
              <a:gd name="connsiteY1075" fmla="*/ 4757699 h 5278114"/>
              <a:gd name="connsiteX1076" fmla="*/ 1293584 w 5610835"/>
              <a:gd name="connsiteY1076" fmla="*/ 4776788 h 5278114"/>
              <a:gd name="connsiteX1077" fmla="*/ 1269723 w 5610835"/>
              <a:gd name="connsiteY1077" fmla="*/ 4754518 h 5278114"/>
              <a:gd name="connsiteX1078" fmla="*/ 1296766 w 5610835"/>
              <a:gd name="connsiteY1078" fmla="*/ 4786332 h 5278114"/>
              <a:gd name="connsiteX1079" fmla="*/ 1309491 w 5610835"/>
              <a:gd name="connsiteY1079" fmla="*/ 4829283 h 5278114"/>
              <a:gd name="connsiteX1080" fmla="*/ 1306310 w 5610835"/>
              <a:gd name="connsiteY1080" fmla="*/ 4832464 h 5278114"/>
              <a:gd name="connsiteX1081" fmla="*/ 1315854 w 5610835"/>
              <a:gd name="connsiteY1081" fmla="*/ 4843599 h 5278114"/>
              <a:gd name="connsiteX1082" fmla="*/ 1315854 w 5610835"/>
              <a:gd name="connsiteY1082" fmla="*/ 4848371 h 5278114"/>
              <a:gd name="connsiteX1083" fmla="*/ 1315854 w 5610835"/>
              <a:gd name="connsiteY1083" fmla="*/ 4849962 h 5278114"/>
              <a:gd name="connsiteX1084" fmla="*/ 1314264 w 5610835"/>
              <a:gd name="connsiteY1084" fmla="*/ 4851553 h 5278114"/>
              <a:gd name="connsiteX1085" fmla="*/ 1311082 w 5610835"/>
              <a:gd name="connsiteY1085" fmla="*/ 4861097 h 5278114"/>
              <a:gd name="connsiteX1086" fmla="*/ 1306310 w 5610835"/>
              <a:gd name="connsiteY1086" fmla="*/ 4861097 h 5278114"/>
              <a:gd name="connsiteX1087" fmla="*/ 1282449 w 5610835"/>
              <a:gd name="connsiteY1087" fmla="*/ 4869050 h 5278114"/>
              <a:gd name="connsiteX1088" fmla="*/ 1282449 w 5610835"/>
              <a:gd name="connsiteY1088" fmla="*/ 4865869 h 5278114"/>
              <a:gd name="connsiteX1089" fmla="*/ 1299947 w 5610835"/>
              <a:gd name="connsiteY1089" fmla="*/ 4854734 h 5278114"/>
              <a:gd name="connsiteX1090" fmla="*/ 1280858 w 5610835"/>
              <a:gd name="connsiteY1090" fmla="*/ 4856325 h 5278114"/>
              <a:gd name="connsiteX1091" fmla="*/ 1279267 w 5610835"/>
              <a:gd name="connsiteY1091" fmla="*/ 4822919 h 5278114"/>
              <a:gd name="connsiteX1092" fmla="*/ 1274495 w 5610835"/>
              <a:gd name="connsiteY1092" fmla="*/ 4827692 h 5278114"/>
              <a:gd name="connsiteX1093" fmla="*/ 1252225 w 5610835"/>
              <a:gd name="connsiteY1093" fmla="*/ 4713158 h 5278114"/>
              <a:gd name="connsiteX1094" fmla="*/ 1587871 w 5610835"/>
              <a:gd name="connsiteY1094" fmla="*/ 4706796 h 5278114"/>
              <a:gd name="connsiteX1095" fmla="*/ 1591052 w 5610835"/>
              <a:gd name="connsiteY1095" fmla="*/ 4706796 h 5278114"/>
              <a:gd name="connsiteX1096" fmla="*/ 1591052 w 5610835"/>
              <a:gd name="connsiteY1096" fmla="*/ 4708387 h 5278114"/>
              <a:gd name="connsiteX1097" fmla="*/ 1589461 w 5610835"/>
              <a:gd name="connsiteY1097" fmla="*/ 4708387 h 5278114"/>
              <a:gd name="connsiteX1098" fmla="*/ 1586280 w 5610835"/>
              <a:gd name="connsiteY1098" fmla="*/ 4711567 h 5278114"/>
              <a:gd name="connsiteX1099" fmla="*/ 1586280 w 5610835"/>
              <a:gd name="connsiteY1099" fmla="*/ 4708386 h 5278114"/>
              <a:gd name="connsiteX1100" fmla="*/ 1587871 w 5610835"/>
              <a:gd name="connsiteY1100" fmla="*/ 4708386 h 5278114"/>
              <a:gd name="connsiteX1101" fmla="*/ 1058156 w 5610835"/>
              <a:gd name="connsiteY1101" fmla="*/ 4705205 h 5278114"/>
              <a:gd name="connsiteX1102" fmla="*/ 1078836 w 5610835"/>
              <a:gd name="connsiteY1102" fmla="*/ 4711568 h 5278114"/>
              <a:gd name="connsiteX1103" fmla="*/ 1082018 w 5610835"/>
              <a:gd name="connsiteY1103" fmla="*/ 4719521 h 5278114"/>
              <a:gd name="connsiteX1104" fmla="*/ 1070882 w 5610835"/>
              <a:gd name="connsiteY1104" fmla="*/ 4709977 h 5278114"/>
              <a:gd name="connsiteX1105" fmla="*/ 1058156 w 5610835"/>
              <a:gd name="connsiteY1105" fmla="*/ 4705205 h 5278114"/>
              <a:gd name="connsiteX1106" fmla="*/ 1581509 w 5610835"/>
              <a:gd name="connsiteY1106" fmla="*/ 4703614 h 5278114"/>
              <a:gd name="connsiteX1107" fmla="*/ 1584690 w 5610835"/>
              <a:gd name="connsiteY1107" fmla="*/ 4703614 h 5278114"/>
              <a:gd name="connsiteX1108" fmla="*/ 1581509 w 5610835"/>
              <a:gd name="connsiteY1108" fmla="*/ 4705205 h 5278114"/>
              <a:gd name="connsiteX1109" fmla="*/ 1581509 w 5610835"/>
              <a:gd name="connsiteY1109" fmla="*/ 4703614 h 5278114"/>
              <a:gd name="connsiteX1110" fmla="*/ 1207685 w 5610835"/>
              <a:gd name="connsiteY1110" fmla="*/ 4697251 h 5278114"/>
              <a:gd name="connsiteX1111" fmla="*/ 1209276 w 5610835"/>
              <a:gd name="connsiteY1111" fmla="*/ 4700433 h 5278114"/>
              <a:gd name="connsiteX1112" fmla="*/ 1207685 w 5610835"/>
              <a:gd name="connsiteY1112" fmla="*/ 4700433 h 5278114"/>
              <a:gd name="connsiteX1113" fmla="*/ 1207685 w 5610835"/>
              <a:gd name="connsiteY1113" fmla="*/ 4697251 h 5278114"/>
              <a:gd name="connsiteX1114" fmla="*/ 1223593 w 5610835"/>
              <a:gd name="connsiteY1114" fmla="*/ 4697250 h 5278114"/>
              <a:gd name="connsiteX1115" fmla="*/ 1226775 w 5610835"/>
              <a:gd name="connsiteY1115" fmla="*/ 4711567 h 5278114"/>
              <a:gd name="connsiteX1116" fmla="*/ 1237910 w 5610835"/>
              <a:gd name="connsiteY1116" fmla="*/ 4814964 h 5278114"/>
              <a:gd name="connsiteX1117" fmla="*/ 1207685 w 5610835"/>
              <a:gd name="connsiteY1117" fmla="*/ 4732246 h 5278114"/>
              <a:gd name="connsiteX1118" fmla="*/ 1214048 w 5610835"/>
              <a:gd name="connsiteY1118" fmla="*/ 4721112 h 5278114"/>
              <a:gd name="connsiteX1119" fmla="*/ 1207685 w 5610835"/>
              <a:gd name="connsiteY1119" fmla="*/ 4727474 h 5278114"/>
              <a:gd name="connsiteX1120" fmla="*/ 1206094 w 5610835"/>
              <a:gd name="connsiteY1120" fmla="*/ 4714749 h 5278114"/>
              <a:gd name="connsiteX1121" fmla="*/ 1207685 w 5610835"/>
              <a:gd name="connsiteY1121" fmla="*/ 4708386 h 5278114"/>
              <a:gd name="connsiteX1122" fmla="*/ 1223593 w 5610835"/>
              <a:gd name="connsiteY1122" fmla="*/ 4697250 h 5278114"/>
              <a:gd name="connsiteX1123" fmla="*/ 1634002 w 5610835"/>
              <a:gd name="connsiteY1123" fmla="*/ 4695660 h 5278114"/>
              <a:gd name="connsiteX1124" fmla="*/ 1632411 w 5610835"/>
              <a:gd name="connsiteY1124" fmla="*/ 4697252 h 5278114"/>
              <a:gd name="connsiteX1125" fmla="*/ 1631033 w 5610835"/>
              <a:gd name="connsiteY1125" fmla="*/ 4704994 h 5278114"/>
              <a:gd name="connsiteX1126" fmla="*/ 1269724 w 5610835"/>
              <a:gd name="connsiteY1126" fmla="*/ 4695659 h 5278114"/>
              <a:gd name="connsiteX1127" fmla="*/ 1269724 w 5610835"/>
              <a:gd name="connsiteY1127" fmla="*/ 4697251 h 5278114"/>
              <a:gd name="connsiteX1128" fmla="*/ 1268134 w 5610835"/>
              <a:gd name="connsiteY1128" fmla="*/ 4708387 h 5278114"/>
              <a:gd name="connsiteX1129" fmla="*/ 1268134 w 5610835"/>
              <a:gd name="connsiteY1129" fmla="*/ 4709977 h 5278114"/>
              <a:gd name="connsiteX1130" fmla="*/ 1268134 w 5610835"/>
              <a:gd name="connsiteY1130" fmla="*/ 4719521 h 5278114"/>
              <a:gd name="connsiteX1131" fmla="*/ 1250635 w 5610835"/>
              <a:gd name="connsiteY1131" fmla="*/ 4705205 h 5278114"/>
              <a:gd name="connsiteX1132" fmla="*/ 1252227 w 5610835"/>
              <a:gd name="connsiteY1132" fmla="*/ 4697251 h 5278114"/>
              <a:gd name="connsiteX1133" fmla="*/ 1269724 w 5610835"/>
              <a:gd name="connsiteY1133" fmla="*/ 4695659 h 5278114"/>
              <a:gd name="connsiteX1134" fmla="*/ 1156782 w 5610835"/>
              <a:gd name="connsiteY1134" fmla="*/ 4692479 h 5278114"/>
              <a:gd name="connsiteX1135" fmla="*/ 1159964 w 5610835"/>
              <a:gd name="connsiteY1135" fmla="*/ 4694070 h 5278114"/>
              <a:gd name="connsiteX1136" fmla="*/ 1158373 w 5610835"/>
              <a:gd name="connsiteY1136" fmla="*/ 4698842 h 5278114"/>
              <a:gd name="connsiteX1137" fmla="*/ 1159964 w 5610835"/>
              <a:gd name="connsiteY1137" fmla="*/ 4700433 h 5278114"/>
              <a:gd name="connsiteX1138" fmla="*/ 1158373 w 5610835"/>
              <a:gd name="connsiteY1138" fmla="*/ 4705205 h 5278114"/>
              <a:gd name="connsiteX1139" fmla="*/ 1156782 w 5610835"/>
              <a:gd name="connsiteY1139" fmla="*/ 4692479 h 5278114"/>
              <a:gd name="connsiteX1140" fmla="*/ 1587871 w 5610835"/>
              <a:gd name="connsiteY1140" fmla="*/ 4689297 h 5278114"/>
              <a:gd name="connsiteX1141" fmla="*/ 1586280 w 5610835"/>
              <a:gd name="connsiteY1141" fmla="*/ 4695660 h 5278114"/>
              <a:gd name="connsiteX1142" fmla="*/ 1586280 w 5610835"/>
              <a:gd name="connsiteY1142" fmla="*/ 4692479 h 5278114"/>
              <a:gd name="connsiteX1143" fmla="*/ 1587871 w 5610835"/>
              <a:gd name="connsiteY1143" fmla="*/ 4689297 h 5278114"/>
              <a:gd name="connsiteX1144" fmla="*/ 1222001 w 5610835"/>
              <a:gd name="connsiteY1144" fmla="*/ 4679753 h 5278114"/>
              <a:gd name="connsiteX1145" fmla="*/ 1225184 w 5610835"/>
              <a:gd name="connsiteY1145" fmla="*/ 4687707 h 5278114"/>
              <a:gd name="connsiteX1146" fmla="*/ 1222001 w 5610835"/>
              <a:gd name="connsiteY1146" fmla="*/ 4686116 h 5278114"/>
              <a:gd name="connsiteX1147" fmla="*/ 1218820 w 5610835"/>
              <a:gd name="connsiteY1147" fmla="*/ 4689297 h 5278114"/>
              <a:gd name="connsiteX1148" fmla="*/ 1217230 w 5610835"/>
              <a:gd name="connsiteY1148" fmla="*/ 4686116 h 5278114"/>
              <a:gd name="connsiteX1149" fmla="*/ 1218820 w 5610835"/>
              <a:gd name="connsiteY1149" fmla="*/ 4681344 h 5278114"/>
              <a:gd name="connsiteX1150" fmla="*/ 1222001 w 5610835"/>
              <a:gd name="connsiteY1150" fmla="*/ 4679753 h 5278114"/>
              <a:gd name="connsiteX1151" fmla="*/ 1249044 w 5610835"/>
              <a:gd name="connsiteY1151" fmla="*/ 4678163 h 5278114"/>
              <a:gd name="connsiteX1152" fmla="*/ 1256999 w 5610835"/>
              <a:gd name="connsiteY1152" fmla="*/ 4678163 h 5278114"/>
              <a:gd name="connsiteX1153" fmla="*/ 1252227 w 5610835"/>
              <a:gd name="connsiteY1153" fmla="*/ 4679753 h 5278114"/>
              <a:gd name="connsiteX1154" fmla="*/ 1250635 w 5610835"/>
              <a:gd name="connsiteY1154" fmla="*/ 4682935 h 5278114"/>
              <a:gd name="connsiteX1155" fmla="*/ 1249044 w 5610835"/>
              <a:gd name="connsiteY1155" fmla="*/ 4682935 h 5278114"/>
              <a:gd name="connsiteX1156" fmla="*/ 1249044 w 5610835"/>
              <a:gd name="connsiteY1156" fmla="*/ 4679753 h 5278114"/>
              <a:gd name="connsiteX1157" fmla="*/ 1249044 w 5610835"/>
              <a:gd name="connsiteY1157" fmla="*/ 4678163 h 5278114"/>
              <a:gd name="connsiteX1158" fmla="*/ 1721493 w 5610835"/>
              <a:gd name="connsiteY1158" fmla="*/ 4670209 h 5278114"/>
              <a:gd name="connsiteX1159" fmla="*/ 1723083 w 5610835"/>
              <a:gd name="connsiteY1159" fmla="*/ 4670209 h 5278114"/>
              <a:gd name="connsiteX1160" fmla="*/ 1724674 w 5610835"/>
              <a:gd name="connsiteY1160" fmla="*/ 4673390 h 5278114"/>
              <a:gd name="connsiteX1161" fmla="*/ 1721493 w 5610835"/>
              <a:gd name="connsiteY1161" fmla="*/ 4681344 h 5278114"/>
              <a:gd name="connsiteX1162" fmla="*/ 1721493 w 5610835"/>
              <a:gd name="connsiteY1162" fmla="*/ 4673390 h 5278114"/>
              <a:gd name="connsiteX1163" fmla="*/ 1718311 w 5610835"/>
              <a:gd name="connsiteY1163" fmla="*/ 4673390 h 5278114"/>
              <a:gd name="connsiteX1164" fmla="*/ 1721493 w 5610835"/>
              <a:gd name="connsiteY1164" fmla="*/ 4670209 h 5278114"/>
              <a:gd name="connsiteX1165" fmla="*/ 1101109 w 5610835"/>
              <a:gd name="connsiteY1165" fmla="*/ 4667031 h 5278114"/>
              <a:gd name="connsiteX1166" fmla="*/ 1104288 w 5610835"/>
              <a:gd name="connsiteY1166" fmla="*/ 4676571 h 5278114"/>
              <a:gd name="connsiteX1167" fmla="*/ 1105879 w 5610835"/>
              <a:gd name="connsiteY1167" fmla="*/ 4687706 h 5278114"/>
              <a:gd name="connsiteX1168" fmla="*/ 1249045 w 5610835"/>
              <a:gd name="connsiteY1168" fmla="*/ 4667027 h 5278114"/>
              <a:gd name="connsiteX1169" fmla="*/ 1252227 w 5610835"/>
              <a:gd name="connsiteY1169" fmla="*/ 4670209 h 5278114"/>
              <a:gd name="connsiteX1170" fmla="*/ 1249045 w 5610835"/>
              <a:gd name="connsiteY1170" fmla="*/ 4670209 h 5278114"/>
              <a:gd name="connsiteX1171" fmla="*/ 1249045 w 5610835"/>
              <a:gd name="connsiteY1171" fmla="*/ 4667027 h 5278114"/>
              <a:gd name="connsiteX1172" fmla="*/ 1101107 w 5610835"/>
              <a:gd name="connsiteY1172" fmla="*/ 4667026 h 5278114"/>
              <a:gd name="connsiteX1173" fmla="*/ 1101109 w 5610835"/>
              <a:gd name="connsiteY1173" fmla="*/ 4667031 h 5278114"/>
              <a:gd name="connsiteX1174" fmla="*/ 1101107 w 5610835"/>
              <a:gd name="connsiteY1174" fmla="*/ 4667027 h 5278114"/>
              <a:gd name="connsiteX1175" fmla="*/ 1350851 w 5610835"/>
              <a:gd name="connsiteY1175" fmla="*/ 4665435 h 5278114"/>
              <a:gd name="connsiteX1176" fmla="*/ 1346080 w 5610835"/>
              <a:gd name="connsiteY1176" fmla="*/ 4694069 h 5278114"/>
              <a:gd name="connsiteX1177" fmla="*/ 1346080 w 5610835"/>
              <a:gd name="connsiteY1177" fmla="*/ 4684526 h 5278114"/>
              <a:gd name="connsiteX1178" fmla="*/ 1350851 w 5610835"/>
              <a:gd name="connsiteY1178" fmla="*/ 4665435 h 5278114"/>
              <a:gd name="connsiteX1179" fmla="*/ 986574 w 5610835"/>
              <a:gd name="connsiteY1179" fmla="*/ 4663845 h 5278114"/>
              <a:gd name="connsiteX1180" fmla="*/ 1004072 w 5610835"/>
              <a:gd name="connsiteY1180" fmla="*/ 4711568 h 5278114"/>
              <a:gd name="connsiteX1181" fmla="*/ 983391 w 5610835"/>
              <a:gd name="connsiteY1181" fmla="*/ 4708386 h 5278114"/>
              <a:gd name="connsiteX1182" fmla="*/ 980210 w 5610835"/>
              <a:gd name="connsiteY1182" fmla="*/ 4694069 h 5278114"/>
              <a:gd name="connsiteX1183" fmla="*/ 980210 w 5610835"/>
              <a:gd name="connsiteY1183" fmla="*/ 4678162 h 5278114"/>
              <a:gd name="connsiteX1184" fmla="*/ 983391 w 5610835"/>
              <a:gd name="connsiteY1184" fmla="*/ 4671799 h 5278114"/>
              <a:gd name="connsiteX1185" fmla="*/ 986574 w 5610835"/>
              <a:gd name="connsiteY1185" fmla="*/ 4663845 h 5278114"/>
              <a:gd name="connsiteX1186" fmla="*/ 1252227 w 5610835"/>
              <a:gd name="connsiteY1186" fmla="*/ 4654302 h 5278114"/>
              <a:gd name="connsiteX1187" fmla="*/ 1256999 w 5610835"/>
              <a:gd name="connsiteY1187" fmla="*/ 4667027 h 5278114"/>
              <a:gd name="connsiteX1188" fmla="*/ 1250636 w 5610835"/>
              <a:gd name="connsiteY1188" fmla="*/ 4663845 h 5278114"/>
              <a:gd name="connsiteX1189" fmla="*/ 1252227 w 5610835"/>
              <a:gd name="connsiteY1189" fmla="*/ 4654302 h 5278114"/>
              <a:gd name="connsiteX1190" fmla="*/ 983393 w 5610835"/>
              <a:gd name="connsiteY1190" fmla="*/ 4654302 h 5278114"/>
              <a:gd name="connsiteX1191" fmla="*/ 984983 w 5610835"/>
              <a:gd name="connsiteY1191" fmla="*/ 4659074 h 5278114"/>
              <a:gd name="connsiteX1192" fmla="*/ 981802 w 5610835"/>
              <a:gd name="connsiteY1192" fmla="*/ 4665436 h 5278114"/>
              <a:gd name="connsiteX1193" fmla="*/ 983393 w 5610835"/>
              <a:gd name="connsiteY1193" fmla="*/ 4654302 h 5278114"/>
              <a:gd name="connsiteX1194" fmla="*/ 1226775 w 5610835"/>
              <a:gd name="connsiteY1194" fmla="*/ 4643166 h 5278114"/>
              <a:gd name="connsiteX1195" fmla="*/ 1226775 w 5610835"/>
              <a:gd name="connsiteY1195" fmla="*/ 4654302 h 5278114"/>
              <a:gd name="connsiteX1196" fmla="*/ 1225184 w 5610835"/>
              <a:gd name="connsiteY1196" fmla="*/ 4654302 h 5278114"/>
              <a:gd name="connsiteX1197" fmla="*/ 1215639 w 5610835"/>
              <a:gd name="connsiteY1197" fmla="*/ 4660664 h 5278114"/>
              <a:gd name="connsiteX1198" fmla="*/ 1214048 w 5610835"/>
              <a:gd name="connsiteY1198" fmla="*/ 4659074 h 5278114"/>
              <a:gd name="connsiteX1199" fmla="*/ 1217230 w 5610835"/>
              <a:gd name="connsiteY1199" fmla="*/ 4654302 h 5278114"/>
              <a:gd name="connsiteX1200" fmla="*/ 1212457 w 5610835"/>
              <a:gd name="connsiteY1200" fmla="*/ 4654302 h 5278114"/>
              <a:gd name="connsiteX1201" fmla="*/ 1215639 w 5610835"/>
              <a:gd name="connsiteY1201" fmla="*/ 4652711 h 5278114"/>
              <a:gd name="connsiteX1202" fmla="*/ 1222003 w 5610835"/>
              <a:gd name="connsiteY1202" fmla="*/ 4655892 h 5278114"/>
              <a:gd name="connsiteX1203" fmla="*/ 1223593 w 5610835"/>
              <a:gd name="connsiteY1203" fmla="*/ 4654302 h 5278114"/>
              <a:gd name="connsiteX1204" fmla="*/ 1220411 w 5610835"/>
              <a:gd name="connsiteY1204" fmla="*/ 4646348 h 5278114"/>
              <a:gd name="connsiteX1205" fmla="*/ 1226775 w 5610835"/>
              <a:gd name="connsiteY1205" fmla="*/ 4643166 h 5278114"/>
              <a:gd name="connsiteX1206" fmla="*/ 1062929 w 5610835"/>
              <a:gd name="connsiteY1206" fmla="*/ 4639984 h 5278114"/>
              <a:gd name="connsiteX1207" fmla="*/ 1064520 w 5610835"/>
              <a:gd name="connsiteY1207" fmla="*/ 4639984 h 5278114"/>
              <a:gd name="connsiteX1208" fmla="*/ 1062929 w 5610835"/>
              <a:gd name="connsiteY1208" fmla="*/ 4641575 h 5278114"/>
              <a:gd name="connsiteX1209" fmla="*/ 1062929 w 5610835"/>
              <a:gd name="connsiteY1209" fmla="*/ 4639984 h 5278114"/>
              <a:gd name="connsiteX1210" fmla="*/ 1070883 w 5610835"/>
              <a:gd name="connsiteY1210" fmla="*/ 4638393 h 5278114"/>
              <a:gd name="connsiteX1211" fmla="*/ 1088380 w 5610835"/>
              <a:gd name="connsiteY1211" fmla="*/ 4641574 h 5278114"/>
              <a:gd name="connsiteX1212" fmla="*/ 1080426 w 5610835"/>
              <a:gd name="connsiteY1212" fmla="*/ 4657482 h 5278114"/>
              <a:gd name="connsiteX1213" fmla="*/ 1099516 w 5610835"/>
              <a:gd name="connsiteY1213" fmla="*/ 4643165 h 5278114"/>
              <a:gd name="connsiteX1214" fmla="*/ 1101107 w 5610835"/>
              <a:gd name="connsiteY1214" fmla="*/ 4654301 h 5278114"/>
              <a:gd name="connsiteX1215" fmla="*/ 1097925 w 5610835"/>
              <a:gd name="connsiteY1215" fmla="*/ 4657482 h 5278114"/>
              <a:gd name="connsiteX1216" fmla="*/ 1101107 w 5610835"/>
              <a:gd name="connsiteY1216" fmla="*/ 4667027 h 5278114"/>
              <a:gd name="connsiteX1217" fmla="*/ 1099516 w 5610835"/>
              <a:gd name="connsiteY1217" fmla="*/ 4681343 h 5278114"/>
              <a:gd name="connsiteX1218" fmla="*/ 1070883 w 5610835"/>
              <a:gd name="connsiteY1218" fmla="*/ 4679752 h 5278114"/>
              <a:gd name="connsiteX1219" fmla="*/ 1096334 w 5610835"/>
              <a:gd name="connsiteY1219" fmla="*/ 4690888 h 5278114"/>
              <a:gd name="connsiteX1220" fmla="*/ 1094744 w 5610835"/>
              <a:gd name="connsiteY1220" fmla="*/ 4703613 h 5278114"/>
              <a:gd name="connsiteX1221" fmla="*/ 1089971 w 5610835"/>
              <a:gd name="connsiteY1221" fmla="*/ 4702022 h 5278114"/>
              <a:gd name="connsiteX1222" fmla="*/ 1085199 w 5610835"/>
              <a:gd name="connsiteY1222" fmla="*/ 4686116 h 5278114"/>
              <a:gd name="connsiteX1223" fmla="*/ 1082017 w 5610835"/>
              <a:gd name="connsiteY1223" fmla="*/ 4700432 h 5278114"/>
              <a:gd name="connsiteX1224" fmla="*/ 1054975 w 5610835"/>
              <a:gd name="connsiteY1224" fmla="*/ 4697250 h 5278114"/>
              <a:gd name="connsiteX1225" fmla="*/ 1058156 w 5610835"/>
              <a:gd name="connsiteY1225" fmla="*/ 4686116 h 5278114"/>
              <a:gd name="connsiteX1226" fmla="*/ 1056566 w 5610835"/>
              <a:gd name="connsiteY1226" fmla="*/ 4682934 h 5278114"/>
              <a:gd name="connsiteX1227" fmla="*/ 1066109 w 5610835"/>
              <a:gd name="connsiteY1227" fmla="*/ 4643165 h 5278114"/>
              <a:gd name="connsiteX1228" fmla="*/ 1070883 w 5610835"/>
              <a:gd name="connsiteY1228" fmla="*/ 4638393 h 5278114"/>
              <a:gd name="connsiteX1229" fmla="*/ 1129738 w 5610835"/>
              <a:gd name="connsiteY1229" fmla="*/ 4627258 h 5278114"/>
              <a:gd name="connsiteX1230" fmla="*/ 1174280 w 5610835"/>
              <a:gd name="connsiteY1230" fmla="*/ 4676570 h 5278114"/>
              <a:gd name="connsiteX1231" fmla="*/ 1166326 w 5610835"/>
              <a:gd name="connsiteY1231" fmla="*/ 4687706 h 5278114"/>
              <a:gd name="connsiteX1232" fmla="*/ 1155190 w 5610835"/>
              <a:gd name="connsiteY1232" fmla="*/ 4689297 h 5278114"/>
              <a:gd name="connsiteX1233" fmla="*/ 1153599 w 5610835"/>
              <a:gd name="connsiteY1233" fmla="*/ 4684524 h 5278114"/>
              <a:gd name="connsiteX1234" fmla="*/ 1128148 w 5610835"/>
              <a:gd name="connsiteY1234" fmla="*/ 4638393 h 5278114"/>
              <a:gd name="connsiteX1235" fmla="*/ 1128148 w 5610835"/>
              <a:gd name="connsiteY1235" fmla="*/ 4654301 h 5278114"/>
              <a:gd name="connsiteX1236" fmla="*/ 1121785 w 5610835"/>
              <a:gd name="connsiteY1236" fmla="*/ 4668617 h 5278114"/>
              <a:gd name="connsiteX1237" fmla="*/ 1121785 w 5610835"/>
              <a:gd name="connsiteY1237" fmla="*/ 4670207 h 5278114"/>
              <a:gd name="connsiteX1238" fmla="*/ 1112241 w 5610835"/>
              <a:gd name="connsiteY1238" fmla="*/ 4663845 h 5278114"/>
              <a:gd name="connsiteX1239" fmla="*/ 1123375 w 5610835"/>
              <a:gd name="connsiteY1239" fmla="*/ 4684524 h 5278114"/>
              <a:gd name="connsiteX1240" fmla="*/ 1134511 w 5610835"/>
              <a:gd name="connsiteY1240" fmla="*/ 4706794 h 5278114"/>
              <a:gd name="connsiteX1241" fmla="*/ 1113832 w 5610835"/>
              <a:gd name="connsiteY1241" fmla="*/ 4692478 h 5278114"/>
              <a:gd name="connsiteX1242" fmla="*/ 1109059 w 5610835"/>
              <a:gd name="connsiteY1242" fmla="*/ 4655891 h 5278114"/>
              <a:gd name="connsiteX1243" fmla="*/ 1107469 w 5610835"/>
              <a:gd name="connsiteY1243" fmla="*/ 4638393 h 5278114"/>
              <a:gd name="connsiteX1244" fmla="*/ 1104287 w 5610835"/>
              <a:gd name="connsiteY1244" fmla="*/ 4639983 h 5278114"/>
              <a:gd name="connsiteX1245" fmla="*/ 1104287 w 5610835"/>
              <a:gd name="connsiteY1245" fmla="*/ 4636802 h 5278114"/>
              <a:gd name="connsiteX1246" fmla="*/ 1109059 w 5610835"/>
              <a:gd name="connsiteY1246" fmla="*/ 4628849 h 5278114"/>
              <a:gd name="connsiteX1247" fmla="*/ 1129738 w 5610835"/>
              <a:gd name="connsiteY1247" fmla="*/ 4627258 h 5278114"/>
              <a:gd name="connsiteX1248" fmla="*/ 1228366 w 5610835"/>
              <a:gd name="connsiteY1248" fmla="*/ 4625668 h 5278114"/>
              <a:gd name="connsiteX1249" fmla="*/ 1228366 w 5610835"/>
              <a:gd name="connsiteY1249" fmla="*/ 4632031 h 5278114"/>
              <a:gd name="connsiteX1250" fmla="*/ 1225184 w 5610835"/>
              <a:gd name="connsiteY1250" fmla="*/ 4633621 h 5278114"/>
              <a:gd name="connsiteX1251" fmla="*/ 1228366 w 5610835"/>
              <a:gd name="connsiteY1251" fmla="*/ 4625668 h 5278114"/>
              <a:gd name="connsiteX1252" fmla="*/ 994527 w 5610835"/>
              <a:gd name="connsiteY1252" fmla="*/ 4617714 h 5278114"/>
              <a:gd name="connsiteX1253" fmla="*/ 992937 w 5610835"/>
              <a:gd name="connsiteY1253" fmla="*/ 4620896 h 5278114"/>
              <a:gd name="connsiteX1254" fmla="*/ 992937 w 5610835"/>
              <a:gd name="connsiteY1254" fmla="*/ 4625668 h 5278114"/>
              <a:gd name="connsiteX1255" fmla="*/ 988165 w 5610835"/>
              <a:gd name="connsiteY1255" fmla="*/ 4619305 h 5278114"/>
              <a:gd name="connsiteX1256" fmla="*/ 994527 w 5610835"/>
              <a:gd name="connsiteY1256" fmla="*/ 4617714 h 5278114"/>
              <a:gd name="connsiteX1257" fmla="*/ 1008844 w 5610835"/>
              <a:gd name="connsiteY1257" fmla="*/ 4616122 h 5278114"/>
              <a:gd name="connsiteX1258" fmla="*/ 999299 w 5610835"/>
              <a:gd name="connsiteY1258" fmla="*/ 4647938 h 5278114"/>
              <a:gd name="connsiteX1259" fmla="*/ 994527 w 5610835"/>
              <a:gd name="connsiteY1259" fmla="*/ 4633621 h 5278114"/>
              <a:gd name="connsiteX1260" fmla="*/ 999299 w 5610835"/>
              <a:gd name="connsiteY1260" fmla="*/ 4617714 h 5278114"/>
              <a:gd name="connsiteX1261" fmla="*/ 1008844 w 5610835"/>
              <a:gd name="connsiteY1261" fmla="*/ 4616122 h 5278114"/>
              <a:gd name="connsiteX1262" fmla="*/ 1061337 w 5610835"/>
              <a:gd name="connsiteY1262" fmla="*/ 4611350 h 5278114"/>
              <a:gd name="connsiteX1263" fmla="*/ 1093153 w 5610835"/>
              <a:gd name="connsiteY1263" fmla="*/ 4611350 h 5278114"/>
              <a:gd name="connsiteX1264" fmla="*/ 1096334 w 5610835"/>
              <a:gd name="connsiteY1264" fmla="*/ 4625668 h 5278114"/>
              <a:gd name="connsiteX1265" fmla="*/ 1066109 w 5610835"/>
              <a:gd name="connsiteY1265" fmla="*/ 4635212 h 5278114"/>
              <a:gd name="connsiteX1266" fmla="*/ 1062928 w 5610835"/>
              <a:gd name="connsiteY1266" fmla="*/ 4633621 h 5278114"/>
              <a:gd name="connsiteX1267" fmla="*/ 1064518 w 5610835"/>
              <a:gd name="connsiteY1267" fmla="*/ 4616123 h 5278114"/>
              <a:gd name="connsiteX1268" fmla="*/ 1061337 w 5610835"/>
              <a:gd name="connsiteY1268" fmla="*/ 4611350 h 5278114"/>
              <a:gd name="connsiteX1269" fmla="*/ 1101106 w 5610835"/>
              <a:gd name="connsiteY1269" fmla="*/ 4606579 h 5278114"/>
              <a:gd name="connsiteX1270" fmla="*/ 1113832 w 5610835"/>
              <a:gd name="connsiteY1270" fmla="*/ 4614533 h 5278114"/>
              <a:gd name="connsiteX1271" fmla="*/ 1105879 w 5610835"/>
              <a:gd name="connsiteY1271" fmla="*/ 4620896 h 5278114"/>
              <a:gd name="connsiteX1272" fmla="*/ 1105879 w 5610835"/>
              <a:gd name="connsiteY1272" fmla="*/ 4619305 h 5278114"/>
              <a:gd name="connsiteX1273" fmla="*/ 1101106 w 5610835"/>
              <a:gd name="connsiteY1273" fmla="*/ 4606579 h 5278114"/>
              <a:gd name="connsiteX1274" fmla="*/ 1206094 w 5610835"/>
              <a:gd name="connsiteY1274" fmla="*/ 4604988 h 5278114"/>
              <a:gd name="connsiteX1275" fmla="*/ 1206094 w 5610835"/>
              <a:gd name="connsiteY1275" fmla="*/ 4636803 h 5278114"/>
              <a:gd name="connsiteX1276" fmla="*/ 1202913 w 5610835"/>
              <a:gd name="connsiteY1276" fmla="*/ 4630440 h 5278114"/>
              <a:gd name="connsiteX1277" fmla="*/ 1206094 w 5610835"/>
              <a:gd name="connsiteY1277" fmla="*/ 4604988 h 5278114"/>
              <a:gd name="connsiteX1278" fmla="*/ 1045431 w 5610835"/>
              <a:gd name="connsiteY1278" fmla="*/ 4604988 h 5278114"/>
              <a:gd name="connsiteX1279" fmla="*/ 1056566 w 5610835"/>
              <a:gd name="connsiteY1279" fmla="*/ 4608169 h 5278114"/>
              <a:gd name="connsiteX1280" fmla="*/ 1056566 w 5610835"/>
              <a:gd name="connsiteY1280" fmla="*/ 4628849 h 5278114"/>
              <a:gd name="connsiteX1281" fmla="*/ 1040658 w 5610835"/>
              <a:gd name="connsiteY1281" fmla="*/ 4632031 h 5278114"/>
              <a:gd name="connsiteX1282" fmla="*/ 1058156 w 5610835"/>
              <a:gd name="connsiteY1282" fmla="*/ 4636803 h 5278114"/>
              <a:gd name="connsiteX1283" fmla="*/ 1054975 w 5610835"/>
              <a:gd name="connsiteY1283" fmla="*/ 4668617 h 5278114"/>
              <a:gd name="connsiteX1284" fmla="*/ 1051794 w 5610835"/>
              <a:gd name="connsiteY1284" fmla="*/ 4670208 h 5278114"/>
              <a:gd name="connsiteX1285" fmla="*/ 1048613 w 5610835"/>
              <a:gd name="connsiteY1285" fmla="*/ 4689297 h 5278114"/>
              <a:gd name="connsiteX1286" fmla="*/ 1047022 w 5610835"/>
              <a:gd name="connsiteY1286" fmla="*/ 4713158 h 5278114"/>
              <a:gd name="connsiteX1287" fmla="*/ 1029523 w 5610835"/>
              <a:gd name="connsiteY1287" fmla="*/ 4725884 h 5278114"/>
              <a:gd name="connsiteX1288" fmla="*/ 1027932 w 5610835"/>
              <a:gd name="connsiteY1288" fmla="*/ 4724293 h 5278114"/>
              <a:gd name="connsiteX1289" fmla="*/ 1026342 w 5610835"/>
              <a:gd name="connsiteY1289" fmla="*/ 4721112 h 5278114"/>
              <a:gd name="connsiteX1290" fmla="*/ 1027932 w 5610835"/>
              <a:gd name="connsiteY1290" fmla="*/ 4714749 h 5278114"/>
              <a:gd name="connsiteX1291" fmla="*/ 1024751 w 5610835"/>
              <a:gd name="connsiteY1291" fmla="*/ 4716340 h 5278114"/>
              <a:gd name="connsiteX1292" fmla="*/ 1024751 w 5610835"/>
              <a:gd name="connsiteY1292" fmla="*/ 4714749 h 5278114"/>
              <a:gd name="connsiteX1293" fmla="*/ 1032704 w 5610835"/>
              <a:gd name="connsiteY1293" fmla="*/ 4697250 h 5278114"/>
              <a:gd name="connsiteX1294" fmla="*/ 1021570 w 5610835"/>
              <a:gd name="connsiteY1294" fmla="*/ 4703613 h 5278114"/>
              <a:gd name="connsiteX1295" fmla="*/ 1021570 w 5610835"/>
              <a:gd name="connsiteY1295" fmla="*/ 4611350 h 5278114"/>
              <a:gd name="connsiteX1296" fmla="*/ 1045431 w 5610835"/>
              <a:gd name="connsiteY1296" fmla="*/ 4604988 h 5278114"/>
              <a:gd name="connsiteX1297" fmla="*/ 1536967 w 5610835"/>
              <a:gd name="connsiteY1297" fmla="*/ 4601807 h 5278114"/>
              <a:gd name="connsiteX1298" fmla="*/ 1538558 w 5610835"/>
              <a:gd name="connsiteY1298" fmla="*/ 4611352 h 5278114"/>
              <a:gd name="connsiteX1299" fmla="*/ 1521060 w 5610835"/>
              <a:gd name="connsiteY1299" fmla="*/ 4649530 h 5278114"/>
              <a:gd name="connsiteX1300" fmla="*/ 1498790 w 5610835"/>
              <a:gd name="connsiteY1300" fmla="*/ 4697251 h 5278114"/>
              <a:gd name="connsiteX1301" fmla="*/ 1509924 w 5610835"/>
              <a:gd name="connsiteY1301" fmla="*/ 4711568 h 5278114"/>
              <a:gd name="connsiteX1302" fmla="*/ 1513106 w 5610835"/>
              <a:gd name="connsiteY1302" fmla="*/ 4708387 h 5278114"/>
              <a:gd name="connsiteX1303" fmla="*/ 1513106 w 5610835"/>
              <a:gd name="connsiteY1303" fmla="*/ 4714750 h 5278114"/>
              <a:gd name="connsiteX1304" fmla="*/ 1533785 w 5610835"/>
              <a:gd name="connsiteY1304" fmla="*/ 4741793 h 5278114"/>
              <a:gd name="connsiteX1305" fmla="*/ 1541739 w 5610835"/>
              <a:gd name="connsiteY1305" fmla="*/ 4717931 h 5278114"/>
              <a:gd name="connsiteX1306" fmla="*/ 1549238 w 5610835"/>
              <a:gd name="connsiteY1306" fmla="*/ 4717931 h 5278114"/>
              <a:gd name="connsiteX1307" fmla="*/ 1549494 w 5610835"/>
              <a:gd name="connsiteY1307" fmla="*/ 4716141 h 5278114"/>
              <a:gd name="connsiteX1308" fmla="*/ 1556056 w 5610835"/>
              <a:gd name="connsiteY1308" fmla="*/ 4698841 h 5278114"/>
              <a:gd name="connsiteX1309" fmla="*/ 1564250 w 5610835"/>
              <a:gd name="connsiteY1309" fmla="*/ 4698097 h 5278114"/>
              <a:gd name="connsiteX1310" fmla="*/ 1564805 w 5610835"/>
              <a:gd name="connsiteY1310" fmla="*/ 4685321 h 5278114"/>
              <a:gd name="connsiteX1311" fmla="*/ 1575145 w 5610835"/>
              <a:gd name="connsiteY1311" fmla="*/ 4671799 h 5278114"/>
              <a:gd name="connsiteX1312" fmla="*/ 1575145 w 5610835"/>
              <a:gd name="connsiteY1312" fmla="*/ 4657483 h 5278114"/>
              <a:gd name="connsiteX1313" fmla="*/ 1562418 w 5610835"/>
              <a:gd name="connsiteY1313" fmla="*/ 4673390 h 5278114"/>
              <a:gd name="connsiteX1314" fmla="*/ 1562418 w 5610835"/>
              <a:gd name="connsiteY1314" fmla="*/ 4652711 h 5278114"/>
              <a:gd name="connsiteX1315" fmla="*/ 1546511 w 5610835"/>
              <a:gd name="connsiteY1315" fmla="*/ 4706796 h 5278114"/>
              <a:gd name="connsiteX1316" fmla="*/ 1540148 w 5610835"/>
              <a:gd name="connsiteY1316" fmla="*/ 4698842 h 5278114"/>
              <a:gd name="connsiteX1317" fmla="*/ 1524241 w 5610835"/>
              <a:gd name="connsiteY1317" fmla="*/ 4721112 h 5278114"/>
              <a:gd name="connsiteX1318" fmla="*/ 1524241 w 5610835"/>
              <a:gd name="connsiteY1318" fmla="*/ 4698842 h 5278114"/>
              <a:gd name="connsiteX1319" fmla="*/ 1516287 w 5610835"/>
              <a:gd name="connsiteY1319" fmla="*/ 4697251 h 5278114"/>
              <a:gd name="connsiteX1320" fmla="*/ 1567191 w 5610835"/>
              <a:gd name="connsiteY1320" fmla="*/ 4627259 h 5278114"/>
              <a:gd name="connsiteX1321" fmla="*/ 1552875 w 5610835"/>
              <a:gd name="connsiteY1321" fmla="*/ 4611352 h 5278114"/>
              <a:gd name="connsiteX1322" fmla="*/ 1551285 w 5610835"/>
              <a:gd name="connsiteY1322" fmla="*/ 4612943 h 5278114"/>
              <a:gd name="connsiteX1323" fmla="*/ 1548102 w 5610835"/>
              <a:gd name="connsiteY1323" fmla="*/ 4606580 h 5278114"/>
              <a:gd name="connsiteX1324" fmla="*/ 1536967 w 5610835"/>
              <a:gd name="connsiteY1324" fmla="*/ 4601807 h 5278114"/>
              <a:gd name="connsiteX1325" fmla="*/ 1481291 w 5610835"/>
              <a:gd name="connsiteY1325" fmla="*/ 4597035 h 5278114"/>
              <a:gd name="connsiteX1326" fmla="*/ 1478111 w 5610835"/>
              <a:gd name="connsiteY1326" fmla="*/ 4598626 h 5278114"/>
              <a:gd name="connsiteX1327" fmla="*/ 1476519 w 5610835"/>
              <a:gd name="connsiteY1327" fmla="*/ 4601807 h 5278114"/>
              <a:gd name="connsiteX1328" fmla="*/ 1465384 w 5610835"/>
              <a:gd name="connsiteY1328" fmla="*/ 4641576 h 5278114"/>
              <a:gd name="connsiteX1329" fmla="*/ 1466975 w 5610835"/>
              <a:gd name="connsiteY1329" fmla="*/ 4649530 h 5278114"/>
              <a:gd name="connsiteX1330" fmla="*/ 1495608 w 5610835"/>
              <a:gd name="connsiteY1330" fmla="*/ 4603398 h 5278114"/>
              <a:gd name="connsiteX1331" fmla="*/ 1478111 w 5610835"/>
              <a:gd name="connsiteY1331" fmla="*/ 4609761 h 5278114"/>
              <a:gd name="connsiteX1332" fmla="*/ 1481291 w 5610835"/>
              <a:gd name="connsiteY1332" fmla="*/ 4597035 h 5278114"/>
              <a:gd name="connsiteX1333" fmla="*/ 1078837 w 5610835"/>
              <a:gd name="connsiteY1333" fmla="*/ 4597035 h 5278114"/>
              <a:gd name="connsiteX1334" fmla="*/ 1082018 w 5610835"/>
              <a:gd name="connsiteY1334" fmla="*/ 4601807 h 5278114"/>
              <a:gd name="connsiteX1335" fmla="*/ 1056566 w 5610835"/>
              <a:gd name="connsiteY1335" fmla="*/ 4601807 h 5278114"/>
              <a:gd name="connsiteX1336" fmla="*/ 1078837 w 5610835"/>
              <a:gd name="connsiteY1336" fmla="*/ 4597035 h 5278114"/>
              <a:gd name="connsiteX1337" fmla="*/ 1112242 w 5610835"/>
              <a:gd name="connsiteY1337" fmla="*/ 4589081 h 5278114"/>
              <a:gd name="connsiteX1338" fmla="*/ 1113832 w 5610835"/>
              <a:gd name="connsiteY1338" fmla="*/ 4592262 h 5278114"/>
              <a:gd name="connsiteX1339" fmla="*/ 1109061 w 5610835"/>
              <a:gd name="connsiteY1339" fmla="*/ 4590672 h 5278114"/>
              <a:gd name="connsiteX1340" fmla="*/ 1112242 w 5610835"/>
              <a:gd name="connsiteY1340" fmla="*/ 4589081 h 5278114"/>
              <a:gd name="connsiteX1341" fmla="*/ 1005662 w 5610835"/>
              <a:gd name="connsiteY1341" fmla="*/ 4581127 h 5278114"/>
              <a:gd name="connsiteX1342" fmla="*/ 1007253 w 5610835"/>
              <a:gd name="connsiteY1342" fmla="*/ 4587490 h 5278114"/>
              <a:gd name="connsiteX1343" fmla="*/ 1005662 w 5610835"/>
              <a:gd name="connsiteY1343" fmla="*/ 4587490 h 5278114"/>
              <a:gd name="connsiteX1344" fmla="*/ 1005662 w 5610835"/>
              <a:gd name="connsiteY1344" fmla="*/ 4581127 h 5278114"/>
              <a:gd name="connsiteX1345" fmla="*/ 1155192 w 5610835"/>
              <a:gd name="connsiteY1345" fmla="*/ 4577945 h 5278114"/>
              <a:gd name="connsiteX1346" fmla="*/ 1163145 w 5610835"/>
              <a:gd name="connsiteY1346" fmla="*/ 4616124 h 5278114"/>
              <a:gd name="connsiteX1347" fmla="*/ 1159964 w 5610835"/>
              <a:gd name="connsiteY1347" fmla="*/ 4614533 h 5278114"/>
              <a:gd name="connsiteX1348" fmla="*/ 1158373 w 5610835"/>
              <a:gd name="connsiteY1348" fmla="*/ 4617715 h 5278114"/>
              <a:gd name="connsiteX1349" fmla="*/ 1113832 w 5610835"/>
              <a:gd name="connsiteY1349" fmla="*/ 4595445 h 5278114"/>
              <a:gd name="connsiteX1350" fmla="*/ 1113832 w 5610835"/>
              <a:gd name="connsiteY1350" fmla="*/ 4593854 h 5278114"/>
              <a:gd name="connsiteX1351" fmla="*/ 1120194 w 5610835"/>
              <a:gd name="connsiteY1351" fmla="*/ 4595445 h 5278114"/>
              <a:gd name="connsiteX1352" fmla="*/ 1120194 w 5610835"/>
              <a:gd name="connsiteY1352" fmla="*/ 4587491 h 5278114"/>
              <a:gd name="connsiteX1353" fmla="*/ 1155192 w 5610835"/>
              <a:gd name="connsiteY1353" fmla="*/ 4577945 h 5278114"/>
              <a:gd name="connsiteX1354" fmla="*/ 1529013 w 5610835"/>
              <a:gd name="connsiteY1354" fmla="*/ 4573174 h 5278114"/>
              <a:gd name="connsiteX1355" fmla="*/ 1519470 w 5610835"/>
              <a:gd name="connsiteY1355" fmla="*/ 4574765 h 5278114"/>
              <a:gd name="connsiteX1356" fmla="*/ 1529013 w 5610835"/>
              <a:gd name="connsiteY1356" fmla="*/ 4574765 h 5278114"/>
              <a:gd name="connsiteX1357" fmla="*/ 1529013 w 5610835"/>
              <a:gd name="connsiteY1357" fmla="*/ 4573174 h 5278114"/>
              <a:gd name="connsiteX1358" fmla="*/ 997708 w 5610835"/>
              <a:gd name="connsiteY1358" fmla="*/ 4573174 h 5278114"/>
              <a:gd name="connsiteX1359" fmla="*/ 999299 w 5610835"/>
              <a:gd name="connsiteY1359" fmla="*/ 4574764 h 5278114"/>
              <a:gd name="connsiteX1360" fmla="*/ 999299 w 5610835"/>
              <a:gd name="connsiteY1360" fmla="*/ 4589081 h 5278114"/>
              <a:gd name="connsiteX1361" fmla="*/ 994527 w 5610835"/>
              <a:gd name="connsiteY1361" fmla="*/ 4589081 h 5278114"/>
              <a:gd name="connsiteX1362" fmla="*/ 997708 w 5610835"/>
              <a:gd name="connsiteY1362" fmla="*/ 4573174 h 5278114"/>
              <a:gd name="connsiteX1363" fmla="*/ 1381076 w 5610835"/>
              <a:gd name="connsiteY1363" fmla="*/ 4571583 h 5278114"/>
              <a:gd name="connsiteX1364" fmla="*/ 1366758 w 5610835"/>
              <a:gd name="connsiteY1364" fmla="*/ 4581128 h 5278114"/>
              <a:gd name="connsiteX1365" fmla="*/ 1382666 w 5610835"/>
              <a:gd name="connsiteY1365" fmla="*/ 4576355 h 5278114"/>
              <a:gd name="connsiteX1366" fmla="*/ 1381076 w 5610835"/>
              <a:gd name="connsiteY1366" fmla="*/ 4571583 h 5278114"/>
              <a:gd name="connsiteX1367" fmla="*/ 1180643 w 5610835"/>
              <a:gd name="connsiteY1367" fmla="*/ 4569992 h 5278114"/>
              <a:gd name="connsiteX1368" fmla="*/ 1183824 w 5610835"/>
              <a:gd name="connsiteY1368" fmla="*/ 4603398 h 5278114"/>
              <a:gd name="connsiteX1369" fmla="*/ 1171098 w 5610835"/>
              <a:gd name="connsiteY1369" fmla="*/ 4573174 h 5278114"/>
              <a:gd name="connsiteX1370" fmla="*/ 1180643 w 5610835"/>
              <a:gd name="connsiteY1370" fmla="*/ 4569992 h 5278114"/>
              <a:gd name="connsiteX1371" fmla="*/ 1613322 w 5610835"/>
              <a:gd name="connsiteY1371" fmla="*/ 4568402 h 5278114"/>
              <a:gd name="connsiteX1372" fmla="*/ 1610141 w 5610835"/>
              <a:gd name="connsiteY1372" fmla="*/ 4569993 h 5278114"/>
              <a:gd name="connsiteX1373" fmla="*/ 1610141 w 5610835"/>
              <a:gd name="connsiteY1373" fmla="*/ 4571583 h 5278114"/>
              <a:gd name="connsiteX1374" fmla="*/ 1613322 w 5610835"/>
              <a:gd name="connsiteY1374" fmla="*/ 4569993 h 5278114"/>
              <a:gd name="connsiteX1375" fmla="*/ 1613322 w 5610835"/>
              <a:gd name="connsiteY1375" fmla="*/ 4568402 h 5278114"/>
              <a:gd name="connsiteX1376" fmla="*/ 1393801 w 5610835"/>
              <a:gd name="connsiteY1376" fmla="*/ 4565221 h 5278114"/>
              <a:gd name="connsiteX1377" fmla="*/ 1389028 w 5610835"/>
              <a:gd name="connsiteY1377" fmla="*/ 4574765 h 5278114"/>
              <a:gd name="connsiteX1378" fmla="*/ 1406527 w 5610835"/>
              <a:gd name="connsiteY1378" fmla="*/ 4565221 h 5278114"/>
              <a:gd name="connsiteX1379" fmla="*/ 1393801 w 5610835"/>
              <a:gd name="connsiteY1379" fmla="*/ 4565221 h 5278114"/>
              <a:gd name="connsiteX1380" fmla="*/ 1198142 w 5610835"/>
              <a:gd name="connsiteY1380" fmla="*/ 4565221 h 5278114"/>
              <a:gd name="connsiteX1381" fmla="*/ 1188597 w 5610835"/>
              <a:gd name="connsiteY1381" fmla="*/ 4576355 h 5278114"/>
              <a:gd name="connsiteX1382" fmla="*/ 1188597 w 5610835"/>
              <a:gd name="connsiteY1382" fmla="*/ 4568402 h 5278114"/>
              <a:gd name="connsiteX1383" fmla="*/ 1198142 w 5610835"/>
              <a:gd name="connsiteY1383" fmla="*/ 4565221 h 5278114"/>
              <a:gd name="connsiteX1384" fmla="*/ 1584689 w 5610835"/>
              <a:gd name="connsiteY1384" fmla="*/ 4560448 h 5278114"/>
              <a:gd name="connsiteX1385" fmla="*/ 1568782 w 5610835"/>
              <a:gd name="connsiteY1385" fmla="*/ 4563630 h 5278114"/>
              <a:gd name="connsiteX1386" fmla="*/ 1567191 w 5610835"/>
              <a:gd name="connsiteY1386" fmla="*/ 4566812 h 5278114"/>
              <a:gd name="connsiteX1387" fmla="*/ 1581509 w 5610835"/>
              <a:gd name="connsiteY1387" fmla="*/ 4565221 h 5278114"/>
              <a:gd name="connsiteX1388" fmla="*/ 1584689 w 5610835"/>
              <a:gd name="connsiteY1388" fmla="*/ 4560448 h 5278114"/>
              <a:gd name="connsiteX1389" fmla="*/ 1587871 w 5610835"/>
              <a:gd name="connsiteY1389" fmla="*/ 4558858 h 5278114"/>
              <a:gd name="connsiteX1390" fmla="*/ 1587871 w 5610835"/>
              <a:gd name="connsiteY1390" fmla="*/ 4563630 h 5278114"/>
              <a:gd name="connsiteX1391" fmla="*/ 1591052 w 5610835"/>
              <a:gd name="connsiteY1391" fmla="*/ 4563630 h 5278114"/>
              <a:gd name="connsiteX1392" fmla="*/ 1592643 w 5610835"/>
              <a:gd name="connsiteY1392" fmla="*/ 4558858 h 5278114"/>
              <a:gd name="connsiteX1393" fmla="*/ 1587871 w 5610835"/>
              <a:gd name="connsiteY1393" fmla="*/ 4558858 h 5278114"/>
              <a:gd name="connsiteX1394" fmla="*/ 1657863 w 5610835"/>
              <a:gd name="connsiteY1394" fmla="*/ 4557267 h 5278114"/>
              <a:gd name="connsiteX1395" fmla="*/ 1632411 w 5610835"/>
              <a:gd name="connsiteY1395" fmla="*/ 4563630 h 5278114"/>
              <a:gd name="connsiteX1396" fmla="*/ 1632411 w 5610835"/>
              <a:gd name="connsiteY1396" fmla="*/ 4566812 h 5278114"/>
              <a:gd name="connsiteX1397" fmla="*/ 1649909 w 5610835"/>
              <a:gd name="connsiteY1397" fmla="*/ 4563630 h 5278114"/>
              <a:gd name="connsiteX1398" fmla="*/ 1657863 w 5610835"/>
              <a:gd name="connsiteY1398" fmla="*/ 4557267 h 5278114"/>
              <a:gd name="connsiteX1399" fmla="*/ 1021570 w 5610835"/>
              <a:gd name="connsiteY1399" fmla="*/ 4555676 h 5278114"/>
              <a:gd name="connsiteX1400" fmla="*/ 1018387 w 5610835"/>
              <a:gd name="connsiteY1400" fmla="*/ 4569993 h 5278114"/>
              <a:gd name="connsiteX1401" fmla="*/ 1013615 w 5610835"/>
              <a:gd name="connsiteY1401" fmla="*/ 4557267 h 5278114"/>
              <a:gd name="connsiteX1402" fmla="*/ 1021570 w 5610835"/>
              <a:gd name="connsiteY1402" fmla="*/ 4555676 h 5278114"/>
              <a:gd name="connsiteX1403" fmla="*/ 1237909 w 5610835"/>
              <a:gd name="connsiteY1403" fmla="*/ 4555675 h 5278114"/>
              <a:gd name="connsiteX1404" fmla="*/ 1236318 w 5610835"/>
              <a:gd name="connsiteY1404" fmla="*/ 4565220 h 5278114"/>
              <a:gd name="connsiteX1405" fmla="*/ 1234728 w 5610835"/>
              <a:gd name="connsiteY1405" fmla="*/ 4565220 h 5278114"/>
              <a:gd name="connsiteX1406" fmla="*/ 1236318 w 5610835"/>
              <a:gd name="connsiteY1406" fmla="*/ 4566811 h 5278114"/>
              <a:gd name="connsiteX1407" fmla="*/ 1233137 w 5610835"/>
              <a:gd name="connsiteY1407" fmla="*/ 4589081 h 5278114"/>
              <a:gd name="connsiteX1408" fmla="*/ 1229956 w 5610835"/>
              <a:gd name="connsiteY1408" fmla="*/ 4589081 h 5278114"/>
              <a:gd name="connsiteX1409" fmla="*/ 1231547 w 5610835"/>
              <a:gd name="connsiteY1409" fmla="*/ 4595444 h 5278114"/>
              <a:gd name="connsiteX1410" fmla="*/ 1229956 w 5610835"/>
              <a:gd name="connsiteY1410" fmla="*/ 4606578 h 5278114"/>
              <a:gd name="connsiteX1411" fmla="*/ 1226774 w 5610835"/>
              <a:gd name="connsiteY1411" fmla="*/ 4598625 h 5278114"/>
              <a:gd name="connsiteX1412" fmla="*/ 1214047 w 5610835"/>
              <a:gd name="connsiteY1412" fmla="*/ 4614532 h 5278114"/>
              <a:gd name="connsiteX1413" fmla="*/ 1210867 w 5610835"/>
              <a:gd name="connsiteY1413" fmla="*/ 4584308 h 5278114"/>
              <a:gd name="connsiteX1414" fmla="*/ 1218820 w 5610835"/>
              <a:gd name="connsiteY1414" fmla="*/ 4562038 h 5278114"/>
              <a:gd name="connsiteX1415" fmla="*/ 1237909 w 5610835"/>
              <a:gd name="connsiteY1415" fmla="*/ 4555675 h 5278114"/>
              <a:gd name="connsiteX1416" fmla="*/ 1611732 w 5610835"/>
              <a:gd name="connsiteY1416" fmla="*/ 4554085 h 5278114"/>
              <a:gd name="connsiteX1417" fmla="*/ 1611732 w 5610835"/>
              <a:gd name="connsiteY1417" fmla="*/ 4560448 h 5278114"/>
              <a:gd name="connsiteX1418" fmla="*/ 1614913 w 5610835"/>
              <a:gd name="connsiteY1418" fmla="*/ 4560448 h 5278114"/>
              <a:gd name="connsiteX1419" fmla="*/ 1614913 w 5610835"/>
              <a:gd name="connsiteY1419" fmla="*/ 4554085 h 5278114"/>
              <a:gd name="connsiteX1420" fmla="*/ 1611732 w 5610835"/>
              <a:gd name="connsiteY1420" fmla="*/ 4554085 h 5278114"/>
              <a:gd name="connsiteX1421" fmla="*/ 1082018 w 5610835"/>
              <a:gd name="connsiteY1421" fmla="*/ 4554085 h 5278114"/>
              <a:gd name="connsiteX1422" fmla="*/ 1083609 w 5610835"/>
              <a:gd name="connsiteY1422" fmla="*/ 4562039 h 5278114"/>
              <a:gd name="connsiteX1423" fmla="*/ 1082018 w 5610835"/>
              <a:gd name="connsiteY1423" fmla="*/ 4565221 h 5278114"/>
              <a:gd name="connsiteX1424" fmla="*/ 1078837 w 5610835"/>
              <a:gd name="connsiteY1424" fmla="*/ 4563630 h 5278114"/>
              <a:gd name="connsiteX1425" fmla="*/ 1080428 w 5610835"/>
              <a:gd name="connsiteY1425" fmla="*/ 4558858 h 5278114"/>
              <a:gd name="connsiteX1426" fmla="*/ 1078837 w 5610835"/>
              <a:gd name="connsiteY1426" fmla="*/ 4558858 h 5278114"/>
              <a:gd name="connsiteX1427" fmla="*/ 1082018 w 5610835"/>
              <a:gd name="connsiteY1427" fmla="*/ 4554085 h 5278114"/>
              <a:gd name="connsiteX1428" fmla="*/ 1045431 w 5610835"/>
              <a:gd name="connsiteY1428" fmla="*/ 4549312 h 5278114"/>
              <a:gd name="connsiteX1429" fmla="*/ 1051794 w 5610835"/>
              <a:gd name="connsiteY1429" fmla="*/ 4560448 h 5278114"/>
              <a:gd name="connsiteX1430" fmla="*/ 1047022 w 5610835"/>
              <a:gd name="connsiteY1430" fmla="*/ 4562039 h 5278114"/>
              <a:gd name="connsiteX1431" fmla="*/ 1058157 w 5610835"/>
              <a:gd name="connsiteY1431" fmla="*/ 4568402 h 5278114"/>
              <a:gd name="connsiteX1432" fmla="*/ 1064520 w 5610835"/>
              <a:gd name="connsiteY1432" fmla="*/ 4576355 h 5278114"/>
              <a:gd name="connsiteX1433" fmla="*/ 1034295 w 5610835"/>
              <a:gd name="connsiteY1433" fmla="*/ 4582719 h 5278114"/>
              <a:gd name="connsiteX1434" fmla="*/ 1026342 w 5610835"/>
              <a:gd name="connsiteY1434" fmla="*/ 4554085 h 5278114"/>
              <a:gd name="connsiteX1435" fmla="*/ 1045431 w 5610835"/>
              <a:gd name="connsiteY1435" fmla="*/ 4549312 h 5278114"/>
              <a:gd name="connsiteX1436" fmla="*/ 1976009 w 5610835"/>
              <a:gd name="connsiteY1436" fmla="*/ 4546131 h 5278114"/>
              <a:gd name="connsiteX1437" fmla="*/ 1936241 w 5610835"/>
              <a:gd name="connsiteY1437" fmla="*/ 4597035 h 5278114"/>
              <a:gd name="connsiteX1438" fmla="*/ 1823299 w 5610835"/>
              <a:gd name="connsiteY1438" fmla="*/ 4842008 h 5278114"/>
              <a:gd name="connsiteX1439" fmla="*/ 1820118 w 5610835"/>
              <a:gd name="connsiteY1439" fmla="*/ 4730657 h 5278114"/>
              <a:gd name="connsiteX1440" fmla="*/ 1928685 w 5610835"/>
              <a:gd name="connsiteY1440" fmla="*/ 4582719 h 5278114"/>
              <a:gd name="connsiteX1441" fmla="*/ 1963739 w 5610835"/>
              <a:gd name="connsiteY1441" fmla="*/ 4549821 h 5278114"/>
              <a:gd name="connsiteX1442" fmla="*/ 1964402 w 5610835"/>
              <a:gd name="connsiteY1442" fmla="*/ 4549462 h 5278114"/>
              <a:gd name="connsiteX1443" fmla="*/ 1976009 w 5610835"/>
              <a:gd name="connsiteY1443" fmla="*/ 4546131 h 5278114"/>
              <a:gd name="connsiteX1444" fmla="*/ 1640365 w 5610835"/>
              <a:gd name="connsiteY1444" fmla="*/ 4546131 h 5278114"/>
              <a:gd name="connsiteX1445" fmla="*/ 1630820 w 5610835"/>
              <a:gd name="connsiteY1445" fmla="*/ 4549313 h 5278114"/>
              <a:gd name="connsiteX1446" fmla="*/ 1630820 w 5610835"/>
              <a:gd name="connsiteY1446" fmla="*/ 4555676 h 5278114"/>
              <a:gd name="connsiteX1447" fmla="*/ 1640365 w 5610835"/>
              <a:gd name="connsiteY1447" fmla="*/ 4552494 h 5278114"/>
              <a:gd name="connsiteX1448" fmla="*/ 1640365 w 5610835"/>
              <a:gd name="connsiteY1448" fmla="*/ 4546131 h 5278114"/>
              <a:gd name="connsiteX1449" fmla="*/ 1091562 w 5610835"/>
              <a:gd name="connsiteY1449" fmla="*/ 4546131 h 5278114"/>
              <a:gd name="connsiteX1450" fmla="*/ 1091562 w 5610835"/>
              <a:gd name="connsiteY1450" fmla="*/ 4549313 h 5278114"/>
              <a:gd name="connsiteX1451" fmla="*/ 1089971 w 5610835"/>
              <a:gd name="connsiteY1451" fmla="*/ 4552494 h 5278114"/>
              <a:gd name="connsiteX1452" fmla="*/ 1091562 w 5610835"/>
              <a:gd name="connsiteY1452" fmla="*/ 4546131 h 5278114"/>
              <a:gd name="connsiteX1453" fmla="*/ 1147238 w 5610835"/>
              <a:gd name="connsiteY1453" fmla="*/ 4544540 h 5278114"/>
              <a:gd name="connsiteX1454" fmla="*/ 1148828 w 5610835"/>
              <a:gd name="connsiteY1454" fmla="*/ 4555676 h 5278114"/>
              <a:gd name="connsiteX1455" fmla="*/ 1129739 w 5610835"/>
              <a:gd name="connsiteY1455" fmla="*/ 4560448 h 5278114"/>
              <a:gd name="connsiteX1456" fmla="*/ 1147238 w 5610835"/>
              <a:gd name="connsiteY1456" fmla="*/ 4544540 h 5278114"/>
              <a:gd name="connsiteX1457" fmla="*/ 1970043 w 5610835"/>
              <a:gd name="connsiteY1457" fmla="*/ 4543904 h 5278114"/>
              <a:gd name="connsiteX1458" fmla="*/ 1963739 w 5610835"/>
              <a:gd name="connsiteY1458" fmla="*/ 4549821 h 5278114"/>
              <a:gd name="connsiteX1459" fmla="*/ 1949961 w 5610835"/>
              <a:gd name="connsiteY1459" fmla="*/ 4557267 h 5278114"/>
              <a:gd name="connsiteX1460" fmla="*/ 1920334 w 5610835"/>
              <a:gd name="connsiteY1460" fmla="*/ 4573174 h 5278114"/>
              <a:gd name="connsiteX1461" fmla="*/ 1968792 w 5610835"/>
              <a:gd name="connsiteY1461" fmla="*/ 4544883 h 5278114"/>
              <a:gd name="connsiteX1462" fmla="*/ 1508334 w 5610835"/>
              <a:gd name="connsiteY1462" fmla="*/ 4542950 h 5278114"/>
              <a:gd name="connsiteX1463" fmla="*/ 1503561 w 5610835"/>
              <a:gd name="connsiteY1463" fmla="*/ 4547722 h 5278114"/>
              <a:gd name="connsiteX1464" fmla="*/ 1508334 w 5610835"/>
              <a:gd name="connsiteY1464" fmla="*/ 4552494 h 5278114"/>
              <a:gd name="connsiteX1465" fmla="*/ 1511515 w 5610835"/>
              <a:gd name="connsiteY1465" fmla="*/ 4550904 h 5278114"/>
              <a:gd name="connsiteX1466" fmla="*/ 1508334 w 5610835"/>
              <a:gd name="connsiteY1466" fmla="*/ 4542950 h 5278114"/>
              <a:gd name="connsiteX1467" fmla="*/ 1082018 w 5610835"/>
              <a:gd name="connsiteY1467" fmla="*/ 4542950 h 5278114"/>
              <a:gd name="connsiteX1468" fmla="*/ 1083609 w 5610835"/>
              <a:gd name="connsiteY1468" fmla="*/ 4552494 h 5278114"/>
              <a:gd name="connsiteX1469" fmla="*/ 1080427 w 5610835"/>
              <a:gd name="connsiteY1469" fmla="*/ 4550904 h 5278114"/>
              <a:gd name="connsiteX1470" fmla="*/ 1082018 w 5610835"/>
              <a:gd name="connsiteY1470" fmla="*/ 4542950 h 5278114"/>
              <a:gd name="connsiteX1471" fmla="*/ 1718310 w 5610835"/>
              <a:gd name="connsiteY1471" fmla="*/ 4541359 h 5278114"/>
              <a:gd name="connsiteX1472" fmla="*/ 1670589 w 5610835"/>
              <a:gd name="connsiteY1472" fmla="*/ 4554085 h 5278114"/>
              <a:gd name="connsiteX1473" fmla="*/ 1668998 w 5610835"/>
              <a:gd name="connsiteY1473" fmla="*/ 4555676 h 5278114"/>
              <a:gd name="connsiteX1474" fmla="*/ 1670589 w 5610835"/>
              <a:gd name="connsiteY1474" fmla="*/ 4557267 h 5278114"/>
              <a:gd name="connsiteX1475" fmla="*/ 1676952 w 5610835"/>
              <a:gd name="connsiteY1475" fmla="*/ 4554085 h 5278114"/>
              <a:gd name="connsiteX1476" fmla="*/ 1678542 w 5610835"/>
              <a:gd name="connsiteY1476" fmla="*/ 4557267 h 5278114"/>
              <a:gd name="connsiteX1477" fmla="*/ 1721493 w 5610835"/>
              <a:gd name="connsiteY1477" fmla="*/ 4546131 h 5278114"/>
              <a:gd name="connsiteX1478" fmla="*/ 1718310 w 5610835"/>
              <a:gd name="connsiteY1478" fmla="*/ 4541359 h 5278114"/>
              <a:gd name="connsiteX1479" fmla="*/ 1096334 w 5610835"/>
              <a:gd name="connsiteY1479" fmla="*/ 4538178 h 5278114"/>
              <a:gd name="connsiteX1480" fmla="*/ 1097924 w 5610835"/>
              <a:gd name="connsiteY1480" fmla="*/ 4538178 h 5278114"/>
              <a:gd name="connsiteX1481" fmla="*/ 1097924 w 5610835"/>
              <a:gd name="connsiteY1481" fmla="*/ 4542950 h 5278114"/>
              <a:gd name="connsiteX1482" fmla="*/ 1096334 w 5610835"/>
              <a:gd name="connsiteY1482" fmla="*/ 4542950 h 5278114"/>
              <a:gd name="connsiteX1483" fmla="*/ 1094743 w 5610835"/>
              <a:gd name="connsiteY1483" fmla="*/ 4539769 h 5278114"/>
              <a:gd name="connsiteX1484" fmla="*/ 1096334 w 5610835"/>
              <a:gd name="connsiteY1484" fmla="*/ 4538178 h 5278114"/>
              <a:gd name="connsiteX1485" fmla="*/ 1678542 w 5610835"/>
              <a:gd name="connsiteY1485" fmla="*/ 4534997 h 5278114"/>
              <a:gd name="connsiteX1486" fmla="*/ 1661044 w 5610835"/>
              <a:gd name="connsiteY1486" fmla="*/ 4541359 h 5278114"/>
              <a:gd name="connsiteX1487" fmla="*/ 1667407 w 5610835"/>
              <a:gd name="connsiteY1487" fmla="*/ 4546131 h 5278114"/>
              <a:gd name="connsiteX1488" fmla="*/ 1684906 w 5610835"/>
              <a:gd name="connsiteY1488" fmla="*/ 4541359 h 5278114"/>
              <a:gd name="connsiteX1489" fmla="*/ 1681723 w 5610835"/>
              <a:gd name="connsiteY1489" fmla="*/ 4536587 h 5278114"/>
              <a:gd name="connsiteX1490" fmla="*/ 1681723 w 5610835"/>
              <a:gd name="connsiteY1490" fmla="*/ 4538178 h 5278114"/>
              <a:gd name="connsiteX1491" fmla="*/ 1678542 w 5610835"/>
              <a:gd name="connsiteY1491" fmla="*/ 4534997 h 5278114"/>
              <a:gd name="connsiteX1492" fmla="*/ 1484473 w 5610835"/>
              <a:gd name="connsiteY1492" fmla="*/ 4533406 h 5278114"/>
              <a:gd name="connsiteX1493" fmla="*/ 1478111 w 5610835"/>
              <a:gd name="connsiteY1493" fmla="*/ 4534997 h 5278114"/>
              <a:gd name="connsiteX1494" fmla="*/ 1392210 w 5610835"/>
              <a:gd name="connsiteY1494" fmla="*/ 4611352 h 5278114"/>
              <a:gd name="connsiteX1495" fmla="*/ 1441523 w 5610835"/>
              <a:gd name="connsiteY1495" fmla="*/ 4576355 h 5278114"/>
              <a:gd name="connsiteX1496" fmla="*/ 1443113 w 5610835"/>
              <a:gd name="connsiteY1496" fmla="*/ 4573174 h 5278114"/>
              <a:gd name="connsiteX1497" fmla="*/ 1446295 w 5610835"/>
              <a:gd name="connsiteY1497" fmla="*/ 4573174 h 5278114"/>
              <a:gd name="connsiteX1498" fmla="*/ 1454249 w 5610835"/>
              <a:gd name="connsiteY1498" fmla="*/ 4566812 h 5278114"/>
              <a:gd name="connsiteX1499" fmla="*/ 1447887 w 5610835"/>
              <a:gd name="connsiteY1499" fmla="*/ 4566812 h 5278114"/>
              <a:gd name="connsiteX1500" fmla="*/ 1455839 w 5610835"/>
              <a:gd name="connsiteY1500" fmla="*/ 4555676 h 5278114"/>
              <a:gd name="connsiteX1501" fmla="*/ 1484473 w 5610835"/>
              <a:gd name="connsiteY1501" fmla="*/ 4533406 h 5278114"/>
              <a:gd name="connsiteX1502" fmla="*/ 1145647 w 5610835"/>
              <a:gd name="connsiteY1502" fmla="*/ 4527042 h 5278114"/>
              <a:gd name="connsiteX1503" fmla="*/ 1129739 w 5610835"/>
              <a:gd name="connsiteY1503" fmla="*/ 4554085 h 5278114"/>
              <a:gd name="connsiteX1504" fmla="*/ 1110650 w 5610835"/>
              <a:gd name="connsiteY1504" fmla="*/ 4565221 h 5278114"/>
              <a:gd name="connsiteX1505" fmla="*/ 1118604 w 5610835"/>
              <a:gd name="connsiteY1505" fmla="*/ 4533406 h 5278114"/>
              <a:gd name="connsiteX1506" fmla="*/ 1145647 w 5610835"/>
              <a:gd name="connsiteY1506" fmla="*/ 4527042 h 5278114"/>
              <a:gd name="connsiteX1507" fmla="*/ 2146218 w 5610835"/>
              <a:gd name="connsiteY1507" fmla="*/ 4517498 h 5278114"/>
              <a:gd name="connsiteX1508" fmla="*/ 2033275 w 5610835"/>
              <a:gd name="connsiteY1508" fmla="*/ 4719521 h 5278114"/>
              <a:gd name="connsiteX1509" fmla="*/ 2146218 w 5610835"/>
              <a:gd name="connsiteY1509" fmla="*/ 4517498 h 5278114"/>
              <a:gd name="connsiteX1510" fmla="*/ 1789894 w 5610835"/>
              <a:gd name="connsiteY1510" fmla="*/ 4517498 h 5278114"/>
              <a:gd name="connsiteX1511" fmla="*/ 1731037 w 5610835"/>
              <a:gd name="connsiteY1511" fmla="*/ 4536587 h 5278114"/>
              <a:gd name="connsiteX1512" fmla="*/ 1724674 w 5610835"/>
              <a:gd name="connsiteY1512" fmla="*/ 4544540 h 5278114"/>
              <a:gd name="connsiteX1513" fmla="*/ 1737399 w 5610835"/>
              <a:gd name="connsiteY1513" fmla="*/ 4541359 h 5278114"/>
              <a:gd name="connsiteX1514" fmla="*/ 1780349 w 5610835"/>
              <a:gd name="connsiteY1514" fmla="*/ 4527043 h 5278114"/>
              <a:gd name="connsiteX1515" fmla="*/ 1785122 w 5610835"/>
              <a:gd name="connsiteY1515" fmla="*/ 4523861 h 5278114"/>
              <a:gd name="connsiteX1516" fmla="*/ 1791485 w 5610835"/>
              <a:gd name="connsiteY1516" fmla="*/ 4523861 h 5278114"/>
              <a:gd name="connsiteX1517" fmla="*/ 1801028 w 5610835"/>
              <a:gd name="connsiteY1517" fmla="*/ 4520680 h 5278114"/>
              <a:gd name="connsiteX1518" fmla="*/ 1788304 w 5610835"/>
              <a:gd name="connsiteY1518" fmla="*/ 4520680 h 5278114"/>
              <a:gd name="connsiteX1519" fmla="*/ 1789894 w 5610835"/>
              <a:gd name="connsiteY1519" fmla="*/ 4517498 h 5278114"/>
              <a:gd name="connsiteX1520" fmla="*/ 1191778 w 5610835"/>
              <a:gd name="connsiteY1520" fmla="*/ 4514316 h 5278114"/>
              <a:gd name="connsiteX1521" fmla="*/ 1201323 w 5610835"/>
              <a:gd name="connsiteY1521" fmla="*/ 4539769 h 5278114"/>
              <a:gd name="connsiteX1522" fmla="*/ 1167917 w 5610835"/>
              <a:gd name="connsiteY1522" fmla="*/ 4550903 h 5278114"/>
              <a:gd name="connsiteX1523" fmla="*/ 1166326 w 5610835"/>
              <a:gd name="connsiteY1523" fmla="*/ 4520679 h 5278114"/>
              <a:gd name="connsiteX1524" fmla="*/ 1191778 w 5610835"/>
              <a:gd name="connsiteY1524" fmla="*/ 4514316 h 5278114"/>
              <a:gd name="connsiteX1525" fmla="*/ 1506743 w 5610835"/>
              <a:gd name="connsiteY1525" fmla="*/ 4511135 h 5278114"/>
              <a:gd name="connsiteX1526" fmla="*/ 1487654 w 5610835"/>
              <a:gd name="connsiteY1526" fmla="*/ 4527043 h 5278114"/>
              <a:gd name="connsiteX1527" fmla="*/ 1494018 w 5610835"/>
              <a:gd name="connsiteY1527" fmla="*/ 4534997 h 5278114"/>
              <a:gd name="connsiteX1528" fmla="*/ 1505152 w 5610835"/>
              <a:gd name="connsiteY1528" fmla="*/ 4523861 h 5278114"/>
              <a:gd name="connsiteX1529" fmla="*/ 1506743 w 5610835"/>
              <a:gd name="connsiteY1529" fmla="*/ 4511135 h 5278114"/>
              <a:gd name="connsiteX1530" fmla="*/ 1074063 w 5610835"/>
              <a:gd name="connsiteY1530" fmla="*/ 4511135 h 5278114"/>
              <a:gd name="connsiteX1531" fmla="*/ 1077246 w 5610835"/>
              <a:gd name="connsiteY1531" fmla="*/ 4515907 h 5278114"/>
              <a:gd name="connsiteX1532" fmla="*/ 1070882 w 5610835"/>
              <a:gd name="connsiteY1532" fmla="*/ 4517498 h 5278114"/>
              <a:gd name="connsiteX1533" fmla="*/ 1070882 w 5610835"/>
              <a:gd name="connsiteY1533" fmla="*/ 4520679 h 5278114"/>
              <a:gd name="connsiteX1534" fmla="*/ 1069291 w 5610835"/>
              <a:gd name="connsiteY1534" fmla="*/ 4520679 h 5278114"/>
              <a:gd name="connsiteX1535" fmla="*/ 1067700 w 5610835"/>
              <a:gd name="connsiteY1535" fmla="*/ 4512726 h 5278114"/>
              <a:gd name="connsiteX1536" fmla="*/ 1069291 w 5610835"/>
              <a:gd name="connsiteY1536" fmla="*/ 4514316 h 5278114"/>
              <a:gd name="connsiteX1537" fmla="*/ 1074063 w 5610835"/>
              <a:gd name="connsiteY1537" fmla="*/ 4511135 h 5278114"/>
              <a:gd name="connsiteX1538" fmla="*/ 2804781 w 5610835"/>
              <a:gd name="connsiteY1538" fmla="*/ 4503181 h 5278114"/>
              <a:gd name="connsiteX1539" fmla="*/ 2928859 w 5610835"/>
              <a:gd name="connsiteY1539" fmla="*/ 4601807 h 5278114"/>
              <a:gd name="connsiteX1540" fmla="*/ 2804781 w 5610835"/>
              <a:gd name="connsiteY1540" fmla="*/ 4503181 h 5278114"/>
              <a:gd name="connsiteX1541" fmla="*/ 1234728 w 5610835"/>
              <a:gd name="connsiteY1541" fmla="*/ 4503181 h 5278114"/>
              <a:gd name="connsiteX1542" fmla="*/ 1231547 w 5610835"/>
              <a:gd name="connsiteY1542" fmla="*/ 4506363 h 5278114"/>
              <a:gd name="connsiteX1543" fmla="*/ 1231547 w 5610835"/>
              <a:gd name="connsiteY1543" fmla="*/ 4525452 h 5278114"/>
              <a:gd name="connsiteX1544" fmla="*/ 1233137 w 5610835"/>
              <a:gd name="connsiteY1544" fmla="*/ 4528633 h 5278114"/>
              <a:gd name="connsiteX1545" fmla="*/ 1220411 w 5610835"/>
              <a:gd name="connsiteY1545" fmla="*/ 4533406 h 5278114"/>
              <a:gd name="connsiteX1546" fmla="*/ 1223593 w 5610835"/>
              <a:gd name="connsiteY1546" fmla="*/ 4506363 h 5278114"/>
              <a:gd name="connsiteX1547" fmla="*/ 1234728 w 5610835"/>
              <a:gd name="connsiteY1547" fmla="*/ 4503181 h 5278114"/>
              <a:gd name="connsiteX1548" fmla="*/ 1481291 w 5610835"/>
              <a:gd name="connsiteY1548" fmla="*/ 4501591 h 5278114"/>
              <a:gd name="connsiteX1549" fmla="*/ 1473337 w 5610835"/>
              <a:gd name="connsiteY1549" fmla="*/ 4506364 h 5278114"/>
              <a:gd name="connsiteX1550" fmla="*/ 1471747 w 5610835"/>
              <a:gd name="connsiteY1550" fmla="*/ 4509545 h 5278114"/>
              <a:gd name="connsiteX1551" fmla="*/ 1441523 w 5610835"/>
              <a:gd name="connsiteY1551" fmla="*/ 4528634 h 5278114"/>
              <a:gd name="connsiteX1552" fmla="*/ 1435160 w 5610835"/>
              <a:gd name="connsiteY1552" fmla="*/ 4542950 h 5278114"/>
              <a:gd name="connsiteX1553" fmla="*/ 1482882 w 5610835"/>
              <a:gd name="connsiteY1553" fmla="*/ 4504773 h 5278114"/>
              <a:gd name="connsiteX1554" fmla="*/ 1481291 w 5610835"/>
              <a:gd name="connsiteY1554" fmla="*/ 4504773 h 5278114"/>
              <a:gd name="connsiteX1555" fmla="*/ 1481291 w 5610835"/>
              <a:gd name="connsiteY1555" fmla="*/ 4501591 h 5278114"/>
              <a:gd name="connsiteX1556" fmla="*/ 2766604 w 5610835"/>
              <a:gd name="connsiteY1556" fmla="*/ 4501590 h 5278114"/>
              <a:gd name="connsiteX1557" fmla="*/ 2912952 w 5610835"/>
              <a:gd name="connsiteY1557" fmla="*/ 4641574 h 5278114"/>
              <a:gd name="connsiteX1558" fmla="*/ 2766604 w 5610835"/>
              <a:gd name="connsiteY1558" fmla="*/ 4501590 h 5278114"/>
              <a:gd name="connsiteX1559" fmla="*/ 1245862 w 5610835"/>
              <a:gd name="connsiteY1559" fmla="*/ 4499999 h 5278114"/>
              <a:gd name="connsiteX1560" fmla="*/ 1239499 w 5610835"/>
              <a:gd name="connsiteY1560" fmla="*/ 4527043 h 5278114"/>
              <a:gd name="connsiteX1561" fmla="*/ 1236318 w 5610835"/>
              <a:gd name="connsiteY1561" fmla="*/ 4528633 h 5278114"/>
              <a:gd name="connsiteX1562" fmla="*/ 1237909 w 5610835"/>
              <a:gd name="connsiteY1562" fmla="*/ 4515907 h 5278114"/>
              <a:gd name="connsiteX1563" fmla="*/ 1239499 w 5610835"/>
              <a:gd name="connsiteY1563" fmla="*/ 4501591 h 5278114"/>
              <a:gd name="connsiteX1564" fmla="*/ 1245862 w 5610835"/>
              <a:gd name="connsiteY1564" fmla="*/ 4499999 h 5278114"/>
              <a:gd name="connsiteX1565" fmla="*/ 1495608 w 5610835"/>
              <a:gd name="connsiteY1565" fmla="*/ 4495228 h 5278114"/>
              <a:gd name="connsiteX1566" fmla="*/ 1486063 w 5610835"/>
              <a:gd name="connsiteY1566" fmla="*/ 4500001 h 5278114"/>
              <a:gd name="connsiteX1567" fmla="*/ 1484473 w 5610835"/>
              <a:gd name="connsiteY1567" fmla="*/ 4504773 h 5278114"/>
              <a:gd name="connsiteX1568" fmla="*/ 1495608 w 5610835"/>
              <a:gd name="connsiteY1568" fmla="*/ 4495228 h 5278114"/>
              <a:gd name="connsiteX1569" fmla="*/ 1538558 w 5610835"/>
              <a:gd name="connsiteY1569" fmla="*/ 4487275 h 5278114"/>
              <a:gd name="connsiteX1570" fmla="*/ 1516287 w 5610835"/>
              <a:gd name="connsiteY1570" fmla="*/ 4503182 h 5278114"/>
              <a:gd name="connsiteX1571" fmla="*/ 1524241 w 5610835"/>
              <a:gd name="connsiteY1571" fmla="*/ 4506364 h 5278114"/>
              <a:gd name="connsiteX1572" fmla="*/ 1540148 w 5610835"/>
              <a:gd name="connsiteY1572" fmla="*/ 4493638 h 5278114"/>
              <a:gd name="connsiteX1573" fmla="*/ 1538558 w 5610835"/>
              <a:gd name="connsiteY1573" fmla="*/ 4493638 h 5278114"/>
              <a:gd name="connsiteX1574" fmla="*/ 1538558 w 5610835"/>
              <a:gd name="connsiteY1574" fmla="*/ 4487275 h 5278114"/>
              <a:gd name="connsiteX1575" fmla="*/ 1791485 w 5610835"/>
              <a:gd name="connsiteY1575" fmla="*/ 4485684 h 5278114"/>
              <a:gd name="connsiteX1576" fmla="*/ 1785122 w 5610835"/>
              <a:gd name="connsiteY1576" fmla="*/ 4488865 h 5278114"/>
              <a:gd name="connsiteX1577" fmla="*/ 1756489 w 5610835"/>
              <a:gd name="connsiteY1577" fmla="*/ 4503182 h 5278114"/>
              <a:gd name="connsiteX1578" fmla="*/ 1732628 w 5610835"/>
              <a:gd name="connsiteY1578" fmla="*/ 4514317 h 5278114"/>
              <a:gd name="connsiteX1579" fmla="*/ 1735809 w 5610835"/>
              <a:gd name="connsiteY1579" fmla="*/ 4515907 h 5278114"/>
              <a:gd name="connsiteX1580" fmla="*/ 1735809 w 5610835"/>
              <a:gd name="connsiteY1580" fmla="*/ 4517498 h 5278114"/>
              <a:gd name="connsiteX1581" fmla="*/ 1731037 w 5610835"/>
              <a:gd name="connsiteY1581" fmla="*/ 4515907 h 5278114"/>
              <a:gd name="connsiteX1582" fmla="*/ 1689678 w 5610835"/>
              <a:gd name="connsiteY1582" fmla="*/ 4531815 h 5278114"/>
              <a:gd name="connsiteX1583" fmla="*/ 1689678 w 5610835"/>
              <a:gd name="connsiteY1583" fmla="*/ 4539769 h 5278114"/>
              <a:gd name="connsiteX1584" fmla="*/ 1710356 w 5610835"/>
              <a:gd name="connsiteY1584" fmla="*/ 4533406 h 5278114"/>
              <a:gd name="connsiteX1585" fmla="*/ 1702404 w 5610835"/>
              <a:gd name="connsiteY1585" fmla="*/ 4528634 h 5278114"/>
              <a:gd name="connsiteX1586" fmla="*/ 1719901 w 5610835"/>
              <a:gd name="connsiteY1586" fmla="*/ 4530224 h 5278114"/>
              <a:gd name="connsiteX1587" fmla="*/ 1754898 w 5610835"/>
              <a:gd name="connsiteY1587" fmla="*/ 4517498 h 5278114"/>
              <a:gd name="connsiteX1588" fmla="*/ 1754898 w 5610835"/>
              <a:gd name="connsiteY1588" fmla="*/ 4515907 h 5278114"/>
              <a:gd name="connsiteX1589" fmla="*/ 1761261 w 5610835"/>
              <a:gd name="connsiteY1589" fmla="*/ 4515907 h 5278114"/>
              <a:gd name="connsiteX1590" fmla="*/ 1802619 w 5610835"/>
              <a:gd name="connsiteY1590" fmla="*/ 4496819 h 5278114"/>
              <a:gd name="connsiteX1591" fmla="*/ 1789894 w 5610835"/>
              <a:gd name="connsiteY1591" fmla="*/ 4495228 h 5278114"/>
              <a:gd name="connsiteX1592" fmla="*/ 1791485 w 5610835"/>
              <a:gd name="connsiteY1592" fmla="*/ 4485684 h 5278114"/>
              <a:gd name="connsiteX1593" fmla="*/ 1169509 w 5610835"/>
              <a:gd name="connsiteY1593" fmla="*/ 4485683 h 5278114"/>
              <a:gd name="connsiteX1594" fmla="*/ 1179053 w 5610835"/>
              <a:gd name="connsiteY1594" fmla="*/ 4496818 h 5278114"/>
              <a:gd name="connsiteX1595" fmla="*/ 1167918 w 5610835"/>
              <a:gd name="connsiteY1595" fmla="*/ 4500000 h 5278114"/>
              <a:gd name="connsiteX1596" fmla="*/ 1169509 w 5610835"/>
              <a:gd name="connsiteY1596" fmla="*/ 4485683 h 5278114"/>
              <a:gd name="connsiteX1597" fmla="*/ 1640365 w 5610835"/>
              <a:gd name="connsiteY1597" fmla="*/ 4484093 h 5278114"/>
              <a:gd name="connsiteX1598" fmla="*/ 1629229 w 5610835"/>
              <a:gd name="connsiteY1598" fmla="*/ 4485684 h 5278114"/>
              <a:gd name="connsiteX1599" fmla="*/ 1613322 w 5610835"/>
              <a:gd name="connsiteY1599" fmla="*/ 4493638 h 5278114"/>
              <a:gd name="connsiteX1600" fmla="*/ 1640365 w 5610835"/>
              <a:gd name="connsiteY1600" fmla="*/ 4484093 h 5278114"/>
              <a:gd name="connsiteX1601" fmla="*/ 1326990 w 5610835"/>
              <a:gd name="connsiteY1601" fmla="*/ 4484092 h 5278114"/>
              <a:gd name="connsiteX1602" fmla="*/ 1336534 w 5610835"/>
              <a:gd name="connsiteY1602" fmla="*/ 4488864 h 5278114"/>
              <a:gd name="connsiteX1603" fmla="*/ 1330171 w 5610835"/>
              <a:gd name="connsiteY1603" fmla="*/ 4492046 h 5278114"/>
              <a:gd name="connsiteX1604" fmla="*/ 1326990 w 5610835"/>
              <a:gd name="connsiteY1604" fmla="*/ 4484092 h 5278114"/>
              <a:gd name="connsiteX1605" fmla="*/ 1207686 w 5610835"/>
              <a:gd name="connsiteY1605" fmla="*/ 4476139 h 5278114"/>
              <a:gd name="connsiteX1606" fmla="*/ 1207686 w 5610835"/>
              <a:gd name="connsiteY1606" fmla="*/ 4485683 h 5278114"/>
              <a:gd name="connsiteX1607" fmla="*/ 1206095 w 5610835"/>
              <a:gd name="connsiteY1607" fmla="*/ 4485683 h 5278114"/>
              <a:gd name="connsiteX1608" fmla="*/ 1207686 w 5610835"/>
              <a:gd name="connsiteY1608" fmla="*/ 4476139 h 5278114"/>
              <a:gd name="connsiteX1609" fmla="*/ 1188597 w 5610835"/>
              <a:gd name="connsiteY1609" fmla="*/ 4471367 h 5278114"/>
              <a:gd name="connsiteX1610" fmla="*/ 1196551 w 5610835"/>
              <a:gd name="connsiteY1610" fmla="*/ 4477730 h 5278114"/>
              <a:gd name="connsiteX1611" fmla="*/ 1196551 w 5610835"/>
              <a:gd name="connsiteY1611" fmla="*/ 4471367 h 5278114"/>
              <a:gd name="connsiteX1612" fmla="*/ 1199732 w 5610835"/>
              <a:gd name="connsiteY1612" fmla="*/ 4488864 h 5278114"/>
              <a:gd name="connsiteX1613" fmla="*/ 1191779 w 5610835"/>
              <a:gd name="connsiteY1613" fmla="*/ 4492046 h 5278114"/>
              <a:gd name="connsiteX1614" fmla="*/ 1182234 w 5610835"/>
              <a:gd name="connsiteY1614" fmla="*/ 4480911 h 5278114"/>
              <a:gd name="connsiteX1615" fmla="*/ 1188597 w 5610835"/>
              <a:gd name="connsiteY1615" fmla="*/ 4471367 h 5278114"/>
              <a:gd name="connsiteX1616" fmla="*/ 1565600 w 5610835"/>
              <a:gd name="connsiteY1616" fmla="*/ 4468186 h 5278114"/>
              <a:gd name="connsiteX1617" fmla="*/ 1556056 w 5610835"/>
              <a:gd name="connsiteY1617" fmla="*/ 4474549 h 5278114"/>
              <a:gd name="connsiteX1618" fmla="*/ 1559237 w 5610835"/>
              <a:gd name="connsiteY1618" fmla="*/ 4474549 h 5278114"/>
              <a:gd name="connsiteX1619" fmla="*/ 1565600 w 5610835"/>
              <a:gd name="connsiteY1619" fmla="*/ 4468186 h 5278114"/>
              <a:gd name="connsiteX1620" fmla="*/ 1185415 w 5610835"/>
              <a:gd name="connsiteY1620" fmla="*/ 4461822 h 5278114"/>
              <a:gd name="connsiteX1621" fmla="*/ 1185415 w 5610835"/>
              <a:gd name="connsiteY1621" fmla="*/ 4465003 h 5278114"/>
              <a:gd name="connsiteX1622" fmla="*/ 1182234 w 5610835"/>
              <a:gd name="connsiteY1622" fmla="*/ 4466594 h 5278114"/>
              <a:gd name="connsiteX1623" fmla="*/ 1185415 w 5610835"/>
              <a:gd name="connsiteY1623" fmla="*/ 4461822 h 5278114"/>
              <a:gd name="connsiteX1624" fmla="*/ 1070882 w 5610835"/>
              <a:gd name="connsiteY1624" fmla="*/ 4458640 h 5278114"/>
              <a:gd name="connsiteX1625" fmla="*/ 1099515 w 5610835"/>
              <a:gd name="connsiteY1625" fmla="*/ 4469776 h 5278114"/>
              <a:gd name="connsiteX1626" fmla="*/ 1097924 w 5610835"/>
              <a:gd name="connsiteY1626" fmla="*/ 4474548 h 5278114"/>
              <a:gd name="connsiteX1627" fmla="*/ 1126557 w 5610835"/>
              <a:gd name="connsiteY1627" fmla="*/ 4468185 h 5278114"/>
              <a:gd name="connsiteX1628" fmla="*/ 1129739 w 5610835"/>
              <a:gd name="connsiteY1628" fmla="*/ 4469776 h 5278114"/>
              <a:gd name="connsiteX1629" fmla="*/ 1129739 w 5610835"/>
              <a:gd name="connsiteY1629" fmla="*/ 4468185 h 5278114"/>
              <a:gd name="connsiteX1630" fmla="*/ 1145647 w 5610835"/>
              <a:gd name="connsiteY1630" fmla="*/ 4468185 h 5278114"/>
              <a:gd name="connsiteX1631" fmla="*/ 1145647 w 5610835"/>
              <a:gd name="connsiteY1631" fmla="*/ 4471367 h 5278114"/>
              <a:gd name="connsiteX1632" fmla="*/ 1152009 w 5610835"/>
              <a:gd name="connsiteY1632" fmla="*/ 4474548 h 5278114"/>
              <a:gd name="connsiteX1633" fmla="*/ 1150418 w 5610835"/>
              <a:gd name="connsiteY1633" fmla="*/ 4507953 h 5278114"/>
              <a:gd name="connsiteX1634" fmla="*/ 1144056 w 5610835"/>
              <a:gd name="connsiteY1634" fmla="*/ 4509544 h 5278114"/>
              <a:gd name="connsiteX1635" fmla="*/ 1136102 w 5610835"/>
              <a:gd name="connsiteY1635" fmla="*/ 4511135 h 5278114"/>
              <a:gd name="connsiteX1636" fmla="*/ 1134511 w 5610835"/>
              <a:gd name="connsiteY1636" fmla="*/ 4496818 h 5278114"/>
              <a:gd name="connsiteX1637" fmla="*/ 1126557 w 5610835"/>
              <a:gd name="connsiteY1637" fmla="*/ 4512726 h 5278114"/>
              <a:gd name="connsiteX1638" fmla="*/ 1110651 w 5610835"/>
              <a:gd name="connsiteY1638" fmla="*/ 4515907 h 5278114"/>
              <a:gd name="connsiteX1639" fmla="*/ 1115423 w 5610835"/>
              <a:gd name="connsiteY1639" fmla="*/ 4493636 h 5278114"/>
              <a:gd name="connsiteX1640" fmla="*/ 1104287 w 5610835"/>
              <a:gd name="connsiteY1640" fmla="*/ 4517497 h 5278114"/>
              <a:gd name="connsiteX1641" fmla="*/ 1102697 w 5610835"/>
              <a:gd name="connsiteY1641" fmla="*/ 4517497 h 5278114"/>
              <a:gd name="connsiteX1642" fmla="*/ 1094743 w 5610835"/>
              <a:gd name="connsiteY1642" fmla="*/ 4507953 h 5278114"/>
              <a:gd name="connsiteX1643" fmla="*/ 1091561 w 5610835"/>
              <a:gd name="connsiteY1643" fmla="*/ 4519088 h 5278114"/>
              <a:gd name="connsiteX1644" fmla="*/ 1088380 w 5610835"/>
              <a:gd name="connsiteY1644" fmla="*/ 4519088 h 5278114"/>
              <a:gd name="connsiteX1645" fmla="*/ 1083608 w 5610835"/>
              <a:gd name="connsiteY1645" fmla="*/ 4515907 h 5278114"/>
              <a:gd name="connsiteX1646" fmla="*/ 1089970 w 5610835"/>
              <a:gd name="connsiteY1646" fmla="*/ 4490455 h 5278114"/>
              <a:gd name="connsiteX1647" fmla="*/ 1086789 w 5610835"/>
              <a:gd name="connsiteY1647" fmla="*/ 4487273 h 5278114"/>
              <a:gd name="connsiteX1648" fmla="*/ 1094743 w 5610835"/>
              <a:gd name="connsiteY1648" fmla="*/ 4472957 h 5278114"/>
              <a:gd name="connsiteX1649" fmla="*/ 1088380 w 5610835"/>
              <a:gd name="connsiteY1649" fmla="*/ 4477730 h 5278114"/>
              <a:gd name="connsiteX1650" fmla="*/ 1080427 w 5610835"/>
              <a:gd name="connsiteY1650" fmla="*/ 4469776 h 5278114"/>
              <a:gd name="connsiteX1651" fmla="*/ 1075654 w 5610835"/>
              <a:gd name="connsiteY1651" fmla="*/ 4472957 h 5278114"/>
              <a:gd name="connsiteX1652" fmla="*/ 1080427 w 5610835"/>
              <a:gd name="connsiteY1652" fmla="*/ 4488864 h 5278114"/>
              <a:gd name="connsiteX1653" fmla="*/ 1077245 w 5610835"/>
              <a:gd name="connsiteY1653" fmla="*/ 4482502 h 5278114"/>
              <a:gd name="connsiteX1654" fmla="*/ 1070882 w 5610835"/>
              <a:gd name="connsiteY1654" fmla="*/ 4458640 h 5278114"/>
              <a:gd name="connsiteX1655" fmla="*/ 1341308 w 5610835"/>
              <a:gd name="connsiteY1655" fmla="*/ 4457050 h 5278114"/>
              <a:gd name="connsiteX1656" fmla="*/ 1341308 w 5610835"/>
              <a:gd name="connsiteY1656" fmla="*/ 4458641 h 5278114"/>
              <a:gd name="connsiteX1657" fmla="*/ 1339718 w 5610835"/>
              <a:gd name="connsiteY1657" fmla="*/ 4458641 h 5278114"/>
              <a:gd name="connsiteX1658" fmla="*/ 1341308 w 5610835"/>
              <a:gd name="connsiteY1658" fmla="*/ 4457050 h 5278114"/>
              <a:gd name="connsiteX1659" fmla="*/ 1228366 w 5610835"/>
              <a:gd name="connsiteY1659" fmla="*/ 4455459 h 5278114"/>
              <a:gd name="connsiteX1660" fmla="*/ 1233137 w 5610835"/>
              <a:gd name="connsiteY1660" fmla="*/ 4461822 h 5278114"/>
              <a:gd name="connsiteX1661" fmla="*/ 1228366 w 5610835"/>
              <a:gd name="connsiteY1661" fmla="*/ 4461822 h 5278114"/>
              <a:gd name="connsiteX1662" fmla="*/ 1228366 w 5610835"/>
              <a:gd name="connsiteY1662" fmla="*/ 4455459 h 5278114"/>
              <a:gd name="connsiteX1663" fmla="*/ 1256999 w 5610835"/>
              <a:gd name="connsiteY1663" fmla="*/ 4453869 h 5278114"/>
              <a:gd name="connsiteX1664" fmla="*/ 1253817 w 5610835"/>
              <a:gd name="connsiteY1664" fmla="*/ 4472957 h 5278114"/>
              <a:gd name="connsiteX1665" fmla="*/ 1250636 w 5610835"/>
              <a:gd name="connsiteY1665" fmla="*/ 4474548 h 5278114"/>
              <a:gd name="connsiteX1666" fmla="*/ 1256999 w 5610835"/>
              <a:gd name="connsiteY1666" fmla="*/ 4453869 h 5278114"/>
              <a:gd name="connsiteX1667" fmla="*/ 1206094 w 5610835"/>
              <a:gd name="connsiteY1667" fmla="*/ 4452278 h 5278114"/>
              <a:gd name="connsiteX1668" fmla="*/ 1206094 w 5610835"/>
              <a:gd name="connsiteY1668" fmla="*/ 4453869 h 5278114"/>
              <a:gd name="connsiteX1669" fmla="*/ 1202913 w 5610835"/>
              <a:gd name="connsiteY1669" fmla="*/ 4453869 h 5278114"/>
              <a:gd name="connsiteX1670" fmla="*/ 1206094 w 5610835"/>
              <a:gd name="connsiteY1670" fmla="*/ 4452278 h 5278114"/>
              <a:gd name="connsiteX1671" fmla="*/ 1123375 w 5610835"/>
              <a:gd name="connsiteY1671" fmla="*/ 4449097 h 5278114"/>
              <a:gd name="connsiteX1672" fmla="*/ 1131330 w 5610835"/>
              <a:gd name="connsiteY1672" fmla="*/ 4455460 h 5278114"/>
              <a:gd name="connsiteX1673" fmla="*/ 1124966 w 5610835"/>
              <a:gd name="connsiteY1673" fmla="*/ 4457050 h 5278114"/>
              <a:gd name="connsiteX1674" fmla="*/ 1123375 w 5610835"/>
              <a:gd name="connsiteY1674" fmla="*/ 4449097 h 5278114"/>
              <a:gd name="connsiteX1675" fmla="*/ 2197121 w 5610835"/>
              <a:gd name="connsiteY1675" fmla="*/ 4445916 h 5278114"/>
              <a:gd name="connsiteX1676" fmla="*/ 2197121 w 5610835"/>
              <a:gd name="connsiteY1676" fmla="*/ 4624078 h 5278114"/>
              <a:gd name="connsiteX1677" fmla="*/ 2197121 w 5610835"/>
              <a:gd name="connsiteY1677" fmla="*/ 4445916 h 5278114"/>
              <a:gd name="connsiteX1678" fmla="*/ 1612621 w 5610835"/>
              <a:gd name="connsiteY1678" fmla="*/ 4443892 h 5278114"/>
              <a:gd name="connsiteX1679" fmla="*/ 1612924 w 5610835"/>
              <a:gd name="connsiteY1679" fmla="*/ 4445916 h 5278114"/>
              <a:gd name="connsiteX1680" fmla="*/ 1611983 w 5610835"/>
              <a:gd name="connsiteY1680" fmla="*/ 4452196 h 5278114"/>
              <a:gd name="connsiteX1681" fmla="*/ 1171098 w 5610835"/>
              <a:gd name="connsiteY1681" fmla="*/ 4441143 h 5278114"/>
              <a:gd name="connsiteX1682" fmla="*/ 1179052 w 5610835"/>
              <a:gd name="connsiteY1682" fmla="*/ 4447507 h 5278114"/>
              <a:gd name="connsiteX1683" fmla="*/ 1185415 w 5610835"/>
              <a:gd name="connsiteY1683" fmla="*/ 4450688 h 5278114"/>
              <a:gd name="connsiteX1684" fmla="*/ 1177461 w 5610835"/>
              <a:gd name="connsiteY1684" fmla="*/ 4452278 h 5278114"/>
              <a:gd name="connsiteX1685" fmla="*/ 1169507 w 5610835"/>
              <a:gd name="connsiteY1685" fmla="*/ 4449097 h 5278114"/>
              <a:gd name="connsiteX1686" fmla="*/ 1171098 w 5610835"/>
              <a:gd name="connsiteY1686" fmla="*/ 4441143 h 5278114"/>
              <a:gd name="connsiteX1687" fmla="*/ 1082017 w 5610835"/>
              <a:gd name="connsiteY1687" fmla="*/ 4441143 h 5278114"/>
              <a:gd name="connsiteX1688" fmla="*/ 1085199 w 5610835"/>
              <a:gd name="connsiteY1688" fmla="*/ 4444325 h 5278114"/>
              <a:gd name="connsiteX1689" fmla="*/ 1113832 w 5610835"/>
              <a:gd name="connsiteY1689" fmla="*/ 4460232 h 5278114"/>
              <a:gd name="connsiteX1690" fmla="*/ 1091562 w 5610835"/>
              <a:gd name="connsiteY1690" fmla="*/ 4458641 h 5278114"/>
              <a:gd name="connsiteX1691" fmla="*/ 1082017 w 5610835"/>
              <a:gd name="connsiteY1691" fmla="*/ 4441143 h 5278114"/>
              <a:gd name="connsiteX1692" fmla="*/ 1269723 w 5610835"/>
              <a:gd name="connsiteY1692" fmla="*/ 4436371 h 5278114"/>
              <a:gd name="connsiteX1693" fmla="*/ 1268133 w 5610835"/>
              <a:gd name="connsiteY1693" fmla="*/ 4437962 h 5278114"/>
              <a:gd name="connsiteX1694" fmla="*/ 1268830 w 5610835"/>
              <a:gd name="connsiteY1694" fmla="*/ 4436594 h 5278114"/>
              <a:gd name="connsiteX1695" fmla="*/ 1180642 w 5610835"/>
              <a:gd name="connsiteY1695" fmla="*/ 4434780 h 5278114"/>
              <a:gd name="connsiteX1696" fmla="*/ 1188597 w 5610835"/>
              <a:gd name="connsiteY1696" fmla="*/ 4439553 h 5278114"/>
              <a:gd name="connsiteX1697" fmla="*/ 1188597 w 5610835"/>
              <a:gd name="connsiteY1697" fmla="*/ 4445916 h 5278114"/>
              <a:gd name="connsiteX1698" fmla="*/ 1190188 w 5610835"/>
              <a:gd name="connsiteY1698" fmla="*/ 4450688 h 5278114"/>
              <a:gd name="connsiteX1699" fmla="*/ 1185414 w 5610835"/>
              <a:gd name="connsiteY1699" fmla="*/ 4442734 h 5278114"/>
              <a:gd name="connsiteX1700" fmla="*/ 1180642 w 5610835"/>
              <a:gd name="connsiteY1700" fmla="*/ 4434780 h 5278114"/>
              <a:gd name="connsiteX1701" fmla="*/ 1758079 w 5610835"/>
              <a:gd name="connsiteY1701" fmla="*/ 4428417 h 5278114"/>
              <a:gd name="connsiteX1702" fmla="*/ 1753307 w 5610835"/>
              <a:gd name="connsiteY1702" fmla="*/ 4431599 h 5278114"/>
              <a:gd name="connsiteX1703" fmla="*/ 1748534 w 5610835"/>
              <a:gd name="connsiteY1703" fmla="*/ 4442734 h 5278114"/>
              <a:gd name="connsiteX1704" fmla="*/ 1723083 w 5610835"/>
              <a:gd name="connsiteY1704" fmla="*/ 4449097 h 5278114"/>
              <a:gd name="connsiteX1705" fmla="*/ 1723083 w 5610835"/>
              <a:gd name="connsiteY1705" fmla="*/ 4444325 h 5278114"/>
              <a:gd name="connsiteX1706" fmla="*/ 1718310 w 5610835"/>
              <a:gd name="connsiteY1706" fmla="*/ 4445916 h 5278114"/>
              <a:gd name="connsiteX1707" fmla="*/ 1719901 w 5610835"/>
              <a:gd name="connsiteY1707" fmla="*/ 4449097 h 5278114"/>
              <a:gd name="connsiteX1708" fmla="*/ 1710356 w 5610835"/>
              <a:gd name="connsiteY1708" fmla="*/ 4450688 h 5278114"/>
              <a:gd name="connsiteX1709" fmla="*/ 1676952 w 5610835"/>
              <a:gd name="connsiteY1709" fmla="*/ 4466595 h 5278114"/>
              <a:gd name="connsiteX1710" fmla="*/ 1680134 w 5610835"/>
              <a:gd name="connsiteY1710" fmla="*/ 4474549 h 5278114"/>
              <a:gd name="connsiteX1711" fmla="*/ 1703994 w 5610835"/>
              <a:gd name="connsiteY1711" fmla="*/ 4465004 h 5278114"/>
              <a:gd name="connsiteX1712" fmla="*/ 1703994 w 5610835"/>
              <a:gd name="connsiteY1712" fmla="*/ 4461823 h 5278114"/>
              <a:gd name="connsiteX1713" fmla="*/ 1715129 w 5610835"/>
              <a:gd name="connsiteY1713" fmla="*/ 4460232 h 5278114"/>
              <a:gd name="connsiteX1714" fmla="*/ 1762852 w 5610835"/>
              <a:gd name="connsiteY1714" fmla="*/ 4439553 h 5278114"/>
              <a:gd name="connsiteX1715" fmla="*/ 1764442 w 5610835"/>
              <a:gd name="connsiteY1715" fmla="*/ 4434780 h 5278114"/>
              <a:gd name="connsiteX1716" fmla="*/ 1753307 w 5610835"/>
              <a:gd name="connsiteY1716" fmla="*/ 4441143 h 5278114"/>
              <a:gd name="connsiteX1717" fmla="*/ 1758079 w 5610835"/>
              <a:gd name="connsiteY1717" fmla="*/ 4428417 h 5278114"/>
              <a:gd name="connsiteX1718" fmla="*/ 1624457 w 5610835"/>
              <a:gd name="connsiteY1718" fmla="*/ 4428417 h 5278114"/>
              <a:gd name="connsiteX1719" fmla="*/ 1619685 w 5610835"/>
              <a:gd name="connsiteY1719" fmla="*/ 4437962 h 5278114"/>
              <a:gd name="connsiteX1720" fmla="*/ 1619685 w 5610835"/>
              <a:gd name="connsiteY1720" fmla="*/ 4436371 h 5278114"/>
              <a:gd name="connsiteX1721" fmla="*/ 1624457 w 5610835"/>
              <a:gd name="connsiteY1721" fmla="*/ 4428417 h 5278114"/>
              <a:gd name="connsiteX1722" fmla="*/ 1242681 w 5610835"/>
              <a:gd name="connsiteY1722" fmla="*/ 4428417 h 5278114"/>
              <a:gd name="connsiteX1723" fmla="*/ 1249045 w 5610835"/>
              <a:gd name="connsiteY1723" fmla="*/ 4433189 h 5278114"/>
              <a:gd name="connsiteX1724" fmla="*/ 1237909 w 5610835"/>
              <a:gd name="connsiteY1724" fmla="*/ 4439553 h 5278114"/>
              <a:gd name="connsiteX1725" fmla="*/ 1236318 w 5610835"/>
              <a:gd name="connsiteY1725" fmla="*/ 4436371 h 5278114"/>
              <a:gd name="connsiteX1726" fmla="*/ 1242681 w 5610835"/>
              <a:gd name="connsiteY1726" fmla="*/ 4428417 h 5278114"/>
              <a:gd name="connsiteX1727" fmla="*/ 1632411 w 5610835"/>
              <a:gd name="connsiteY1727" fmla="*/ 4415692 h 5278114"/>
              <a:gd name="connsiteX1728" fmla="*/ 1630820 w 5610835"/>
              <a:gd name="connsiteY1728" fmla="*/ 4417282 h 5278114"/>
              <a:gd name="connsiteX1729" fmla="*/ 1630820 w 5610835"/>
              <a:gd name="connsiteY1729" fmla="*/ 4417283 h 5278114"/>
              <a:gd name="connsiteX1730" fmla="*/ 1613322 w 5610835"/>
              <a:gd name="connsiteY1730" fmla="*/ 4434780 h 5278114"/>
              <a:gd name="connsiteX1731" fmla="*/ 1612621 w 5610835"/>
              <a:gd name="connsiteY1731" fmla="*/ 4443892 h 5278114"/>
              <a:gd name="connsiteX1732" fmla="*/ 1611732 w 5610835"/>
              <a:gd name="connsiteY1732" fmla="*/ 4437962 h 5278114"/>
              <a:gd name="connsiteX1733" fmla="*/ 1605369 w 5610835"/>
              <a:gd name="connsiteY1733" fmla="*/ 4444325 h 5278114"/>
              <a:gd name="connsiteX1734" fmla="*/ 1611732 w 5610835"/>
              <a:gd name="connsiteY1734" fmla="*/ 4453869 h 5278114"/>
              <a:gd name="connsiteX1735" fmla="*/ 1611983 w 5610835"/>
              <a:gd name="connsiteY1735" fmla="*/ 4452196 h 5278114"/>
              <a:gd name="connsiteX1736" fmla="*/ 1611732 w 5610835"/>
              <a:gd name="connsiteY1736" fmla="*/ 4455460 h 5278114"/>
              <a:gd name="connsiteX1737" fmla="*/ 1592643 w 5610835"/>
              <a:gd name="connsiteY1737" fmla="*/ 4455460 h 5278114"/>
              <a:gd name="connsiteX1738" fmla="*/ 1564009 w 5610835"/>
              <a:gd name="connsiteY1738" fmla="*/ 4485684 h 5278114"/>
              <a:gd name="connsiteX1739" fmla="*/ 1567191 w 5610835"/>
              <a:gd name="connsiteY1739" fmla="*/ 4498410 h 5278114"/>
              <a:gd name="connsiteX1740" fmla="*/ 1565600 w 5610835"/>
              <a:gd name="connsiteY1740" fmla="*/ 4500001 h 5278114"/>
              <a:gd name="connsiteX1741" fmla="*/ 1552875 w 5610835"/>
              <a:gd name="connsiteY1741" fmla="*/ 4496819 h 5278114"/>
              <a:gd name="connsiteX1742" fmla="*/ 1521060 w 5610835"/>
              <a:gd name="connsiteY1742" fmla="*/ 4530224 h 5278114"/>
              <a:gd name="connsiteX1743" fmla="*/ 1517878 w 5610835"/>
              <a:gd name="connsiteY1743" fmla="*/ 4546131 h 5278114"/>
              <a:gd name="connsiteX1744" fmla="*/ 1535376 w 5610835"/>
              <a:gd name="connsiteY1744" fmla="*/ 4531815 h 5278114"/>
              <a:gd name="connsiteX1745" fmla="*/ 1543330 w 5610835"/>
              <a:gd name="connsiteY1745" fmla="*/ 4507954 h 5278114"/>
              <a:gd name="connsiteX1746" fmla="*/ 1556056 w 5610835"/>
              <a:gd name="connsiteY1746" fmla="*/ 4509545 h 5278114"/>
              <a:gd name="connsiteX1747" fmla="*/ 1559237 w 5610835"/>
              <a:gd name="connsiteY1747" fmla="*/ 4511135 h 5278114"/>
              <a:gd name="connsiteX1748" fmla="*/ 1584689 w 5610835"/>
              <a:gd name="connsiteY1748" fmla="*/ 4487275 h 5278114"/>
              <a:gd name="connsiteX1749" fmla="*/ 1579917 w 5610835"/>
              <a:gd name="connsiteY1749" fmla="*/ 4490456 h 5278114"/>
              <a:gd name="connsiteX1750" fmla="*/ 1578326 w 5610835"/>
              <a:gd name="connsiteY1750" fmla="*/ 4490456 h 5278114"/>
              <a:gd name="connsiteX1751" fmla="*/ 1579917 w 5610835"/>
              <a:gd name="connsiteY1751" fmla="*/ 4484093 h 5278114"/>
              <a:gd name="connsiteX1752" fmla="*/ 1581509 w 5610835"/>
              <a:gd name="connsiteY1752" fmla="*/ 4485684 h 5278114"/>
              <a:gd name="connsiteX1753" fmla="*/ 1589461 w 5610835"/>
              <a:gd name="connsiteY1753" fmla="*/ 4479321 h 5278114"/>
              <a:gd name="connsiteX1754" fmla="*/ 1589461 w 5610835"/>
              <a:gd name="connsiteY1754" fmla="*/ 4474549 h 5278114"/>
              <a:gd name="connsiteX1755" fmla="*/ 1597415 w 5610835"/>
              <a:gd name="connsiteY1755" fmla="*/ 4474549 h 5278114"/>
              <a:gd name="connsiteX1756" fmla="*/ 1614913 w 5610835"/>
              <a:gd name="connsiteY1756" fmla="*/ 4457050 h 5278114"/>
              <a:gd name="connsiteX1757" fmla="*/ 1618095 w 5610835"/>
              <a:gd name="connsiteY1757" fmla="*/ 4453869 h 5278114"/>
              <a:gd name="connsiteX1758" fmla="*/ 1627639 w 5610835"/>
              <a:gd name="connsiteY1758" fmla="*/ 4431599 h 5278114"/>
              <a:gd name="connsiteX1759" fmla="*/ 1640365 w 5610835"/>
              <a:gd name="connsiteY1759" fmla="*/ 4425235 h 5278114"/>
              <a:gd name="connsiteX1760" fmla="*/ 1627639 w 5610835"/>
              <a:gd name="connsiteY1760" fmla="*/ 4423645 h 5278114"/>
              <a:gd name="connsiteX1761" fmla="*/ 1632411 w 5610835"/>
              <a:gd name="connsiteY1761" fmla="*/ 4418873 h 5278114"/>
              <a:gd name="connsiteX1762" fmla="*/ 1630820 w 5610835"/>
              <a:gd name="connsiteY1762" fmla="*/ 4417283 h 5278114"/>
              <a:gd name="connsiteX1763" fmla="*/ 1179052 w 5610835"/>
              <a:gd name="connsiteY1763" fmla="*/ 4414101 h 5278114"/>
              <a:gd name="connsiteX1764" fmla="*/ 1185414 w 5610835"/>
              <a:gd name="connsiteY1764" fmla="*/ 4415692 h 5278114"/>
              <a:gd name="connsiteX1765" fmla="*/ 1188597 w 5610835"/>
              <a:gd name="connsiteY1765" fmla="*/ 4420464 h 5278114"/>
              <a:gd name="connsiteX1766" fmla="*/ 1177461 w 5610835"/>
              <a:gd name="connsiteY1766" fmla="*/ 4417282 h 5278114"/>
              <a:gd name="connsiteX1767" fmla="*/ 1179052 w 5610835"/>
              <a:gd name="connsiteY1767" fmla="*/ 4414101 h 5278114"/>
              <a:gd name="connsiteX1768" fmla="*/ 1721493 w 5610835"/>
              <a:gd name="connsiteY1768" fmla="*/ 4410919 h 5278114"/>
              <a:gd name="connsiteX1769" fmla="*/ 1718310 w 5610835"/>
              <a:gd name="connsiteY1769" fmla="*/ 4415692 h 5278114"/>
              <a:gd name="connsiteX1770" fmla="*/ 1721493 w 5610835"/>
              <a:gd name="connsiteY1770" fmla="*/ 4414101 h 5278114"/>
              <a:gd name="connsiteX1771" fmla="*/ 1721493 w 5610835"/>
              <a:gd name="connsiteY1771" fmla="*/ 4410919 h 5278114"/>
              <a:gd name="connsiteX1772" fmla="*/ 1140875 w 5610835"/>
              <a:gd name="connsiteY1772" fmla="*/ 4410918 h 5278114"/>
              <a:gd name="connsiteX1773" fmla="*/ 1153601 w 5610835"/>
              <a:gd name="connsiteY1773" fmla="*/ 4418873 h 5278114"/>
              <a:gd name="connsiteX1774" fmla="*/ 1155192 w 5610835"/>
              <a:gd name="connsiteY1774" fmla="*/ 4449097 h 5278114"/>
              <a:gd name="connsiteX1775" fmla="*/ 1152010 w 5610835"/>
              <a:gd name="connsiteY1775" fmla="*/ 4450688 h 5278114"/>
              <a:gd name="connsiteX1776" fmla="*/ 1155192 w 5610835"/>
              <a:gd name="connsiteY1776" fmla="*/ 4453869 h 5278114"/>
              <a:gd name="connsiteX1777" fmla="*/ 1155192 w 5610835"/>
              <a:gd name="connsiteY1777" fmla="*/ 4455459 h 5278114"/>
              <a:gd name="connsiteX1778" fmla="*/ 1136102 w 5610835"/>
              <a:gd name="connsiteY1778" fmla="*/ 4449097 h 5278114"/>
              <a:gd name="connsiteX1779" fmla="*/ 1147238 w 5610835"/>
              <a:gd name="connsiteY1779" fmla="*/ 4447506 h 5278114"/>
              <a:gd name="connsiteX1780" fmla="*/ 1132921 w 5610835"/>
              <a:gd name="connsiteY1780" fmla="*/ 4439552 h 5278114"/>
              <a:gd name="connsiteX1781" fmla="*/ 1140875 w 5610835"/>
              <a:gd name="connsiteY1781" fmla="*/ 4410918 h 5278114"/>
              <a:gd name="connsiteX1782" fmla="*/ 1183824 w 5610835"/>
              <a:gd name="connsiteY1782" fmla="*/ 4407738 h 5278114"/>
              <a:gd name="connsiteX1783" fmla="*/ 1187006 w 5610835"/>
              <a:gd name="connsiteY1783" fmla="*/ 4415692 h 5278114"/>
              <a:gd name="connsiteX1784" fmla="*/ 1180643 w 5610835"/>
              <a:gd name="connsiteY1784" fmla="*/ 4410919 h 5278114"/>
              <a:gd name="connsiteX1785" fmla="*/ 1183824 w 5610835"/>
              <a:gd name="connsiteY1785" fmla="*/ 4407738 h 5278114"/>
              <a:gd name="connsiteX1786" fmla="*/ 1188597 w 5610835"/>
              <a:gd name="connsiteY1786" fmla="*/ 4404556 h 5278114"/>
              <a:gd name="connsiteX1787" fmla="*/ 1193369 w 5610835"/>
              <a:gd name="connsiteY1787" fmla="*/ 4410919 h 5278114"/>
              <a:gd name="connsiteX1788" fmla="*/ 1193369 w 5610835"/>
              <a:gd name="connsiteY1788" fmla="*/ 4412510 h 5278114"/>
              <a:gd name="connsiteX1789" fmla="*/ 1188597 w 5610835"/>
              <a:gd name="connsiteY1789" fmla="*/ 4404556 h 5278114"/>
              <a:gd name="connsiteX1790" fmla="*/ 1487654 w 5610835"/>
              <a:gd name="connsiteY1790" fmla="*/ 4402965 h 5278114"/>
              <a:gd name="connsiteX1791" fmla="*/ 1470156 w 5610835"/>
              <a:gd name="connsiteY1791" fmla="*/ 4417282 h 5278114"/>
              <a:gd name="connsiteX1792" fmla="*/ 1471747 w 5610835"/>
              <a:gd name="connsiteY1792" fmla="*/ 4423645 h 5278114"/>
              <a:gd name="connsiteX1793" fmla="*/ 1476519 w 5610835"/>
              <a:gd name="connsiteY1793" fmla="*/ 4431599 h 5278114"/>
              <a:gd name="connsiteX1794" fmla="*/ 1489246 w 5610835"/>
              <a:gd name="connsiteY1794" fmla="*/ 4420464 h 5278114"/>
              <a:gd name="connsiteX1795" fmla="*/ 1487654 w 5610835"/>
              <a:gd name="connsiteY1795" fmla="*/ 4420464 h 5278114"/>
              <a:gd name="connsiteX1796" fmla="*/ 1487654 w 5610835"/>
              <a:gd name="connsiteY1796" fmla="*/ 4407738 h 5278114"/>
              <a:gd name="connsiteX1797" fmla="*/ 1492427 w 5610835"/>
              <a:gd name="connsiteY1797" fmla="*/ 4407738 h 5278114"/>
              <a:gd name="connsiteX1798" fmla="*/ 1490836 w 5610835"/>
              <a:gd name="connsiteY1798" fmla="*/ 4406147 h 5278114"/>
              <a:gd name="connsiteX1799" fmla="*/ 1487654 w 5610835"/>
              <a:gd name="connsiteY1799" fmla="*/ 4402965 h 5278114"/>
              <a:gd name="connsiteX1800" fmla="*/ 1035886 w 5610835"/>
              <a:gd name="connsiteY1800" fmla="*/ 4396602 h 5278114"/>
              <a:gd name="connsiteX1801" fmla="*/ 1078836 w 5610835"/>
              <a:gd name="connsiteY1801" fmla="*/ 4437962 h 5278114"/>
              <a:gd name="connsiteX1802" fmla="*/ 1072473 w 5610835"/>
              <a:gd name="connsiteY1802" fmla="*/ 4433189 h 5278114"/>
              <a:gd name="connsiteX1803" fmla="*/ 1080427 w 5610835"/>
              <a:gd name="connsiteY1803" fmla="*/ 4453869 h 5278114"/>
              <a:gd name="connsiteX1804" fmla="*/ 1074064 w 5610835"/>
              <a:gd name="connsiteY1804" fmla="*/ 4453869 h 5278114"/>
              <a:gd name="connsiteX1805" fmla="*/ 1072473 w 5610835"/>
              <a:gd name="connsiteY1805" fmla="*/ 4444325 h 5278114"/>
              <a:gd name="connsiteX1806" fmla="*/ 1066110 w 5610835"/>
              <a:gd name="connsiteY1806" fmla="*/ 4420464 h 5278114"/>
              <a:gd name="connsiteX1807" fmla="*/ 1061337 w 5610835"/>
              <a:gd name="connsiteY1807" fmla="*/ 4414100 h 5278114"/>
              <a:gd name="connsiteX1808" fmla="*/ 1062928 w 5610835"/>
              <a:gd name="connsiteY1808" fmla="*/ 4422054 h 5278114"/>
              <a:gd name="connsiteX1809" fmla="*/ 1062928 w 5610835"/>
              <a:gd name="connsiteY1809" fmla="*/ 4430008 h 5278114"/>
              <a:gd name="connsiteX1810" fmla="*/ 1069291 w 5610835"/>
              <a:gd name="connsiteY1810" fmla="*/ 4455459 h 5278114"/>
              <a:gd name="connsiteX1811" fmla="*/ 1067701 w 5610835"/>
              <a:gd name="connsiteY1811" fmla="*/ 4460231 h 5278114"/>
              <a:gd name="connsiteX1812" fmla="*/ 1074064 w 5610835"/>
              <a:gd name="connsiteY1812" fmla="*/ 4487274 h 5278114"/>
              <a:gd name="connsiteX1813" fmla="*/ 1070882 w 5610835"/>
              <a:gd name="connsiteY1813" fmla="*/ 4490455 h 5278114"/>
              <a:gd name="connsiteX1814" fmla="*/ 1074064 w 5610835"/>
              <a:gd name="connsiteY1814" fmla="*/ 4488864 h 5278114"/>
              <a:gd name="connsiteX1815" fmla="*/ 1075654 w 5610835"/>
              <a:gd name="connsiteY1815" fmla="*/ 4503182 h 5278114"/>
              <a:gd name="connsiteX1816" fmla="*/ 1066110 w 5610835"/>
              <a:gd name="connsiteY1816" fmla="*/ 4503182 h 5278114"/>
              <a:gd name="connsiteX1817" fmla="*/ 1069291 w 5610835"/>
              <a:gd name="connsiteY1817" fmla="*/ 4506363 h 5278114"/>
              <a:gd name="connsiteX1818" fmla="*/ 1067701 w 5610835"/>
              <a:gd name="connsiteY1818" fmla="*/ 4509545 h 5278114"/>
              <a:gd name="connsiteX1819" fmla="*/ 1062928 w 5610835"/>
              <a:gd name="connsiteY1819" fmla="*/ 4503182 h 5278114"/>
              <a:gd name="connsiteX1820" fmla="*/ 1061337 w 5610835"/>
              <a:gd name="connsiteY1820" fmla="*/ 4520679 h 5278114"/>
              <a:gd name="connsiteX1821" fmla="*/ 1048612 w 5610835"/>
              <a:gd name="connsiteY1821" fmla="*/ 4500000 h 5278114"/>
              <a:gd name="connsiteX1822" fmla="*/ 1053384 w 5610835"/>
              <a:gd name="connsiteY1822" fmla="*/ 4522270 h 5278114"/>
              <a:gd name="connsiteX1823" fmla="*/ 1047021 w 5610835"/>
              <a:gd name="connsiteY1823" fmla="*/ 4523861 h 5278114"/>
              <a:gd name="connsiteX1824" fmla="*/ 1031113 w 5610835"/>
              <a:gd name="connsiteY1824" fmla="*/ 4484092 h 5278114"/>
              <a:gd name="connsiteX1825" fmla="*/ 1035886 w 5610835"/>
              <a:gd name="connsiteY1825" fmla="*/ 4527043 h 5278114"/>
              <a:gd name="connsiteX1826" fmla="*/ 1012025 w 5610835"/>
              <a:gd name="connsiteY1826" fmla="*/ 4530224 h 5278114"/>
              <a:gd name="connsiteX1827" fmla="*/ 1012025 w 5610835"/>
              <a:gd name="connsiteY1827" fmla="*/ 4519089 h 5278114"/>
              <a:gd name="connsiteX1828" fmla="*/ 1021570 w 5610835"/>
              <a:gd name="connsiteY1828" fmla="*/ 4487274 h 5278114"/>
              <a:gd name="connsiteX1829" fmla="*/ 1035886 w 5610835"/>
              <a:gd name="connsiteY1829" fmla="*/ 4458641 h 5278114"/>
              <a:gd name="connsiteX1830" fmla="*/ 1024751 w 5610835"/>
              <a:gd name="connsiteY1830" fmla="*/ 4471367 h 5278114"/>
              <a:gd name="connsiteX1831" fmla="*/ 1034295 w 5610835"/>
              <a:gd name="connsiteY1831" fmla="*/ 4404555 h 5278114"/>
              <a:gd name="connsiteX1832" fmla="*/ 1035886 w 5610835"/>
              <a:gd name="connsiteY1832" fmla="*/ 4396602 h 5278114"/>
              <a:gd name="connsiteX1833" fmla="*/ 1750125 w 5610835"/>
              <a:gd name="connsiteY1833" fmla="*/ 4390240 h 5278114"/>
              <a:gd name="connsiteX1834" fmla="*/ 1746945 w 5610835"/>
              <a:gd name="connsiteY1834" fmla="*/ 4391831 h 5278114"/>
              <a:gd name="connsiteX1835" fmla="*/ 1748534 w 5610835"/>
              <a:gd name="connsiteY1835" fmla="*/ 4391831 h 5278114"/>
              <a:gd name="connsiteX1836" fmla="*/ 1750125 w 5610835"/>
              <a:gd name="connsiteY1836" fmla="*/ 4390240 h 5278114"/>
              <a:gd name="connsiteX1837" fmla="*/ 1194959 w 5610835"/>
              <a:gd name="connsiteY1837" fmla="*/ 4390240 h 5278114"/>
              <a:gd name="connsiteX1838" fmla="*/ 1204504 w 5610835"/>
              <a:gd name="connsiteY1838" fmla="*/ 4395011 h 5278114"/>
              <a:gd name="connsiteX1839" fmla="*/ 1201322 w 5610835"/>
              <a:gd name="connsiteY1839" fmla="*/ 4398193 h 5278114"/>
              <a:gd name="connsiteX1840" fmla="*/ 1194959 w 5610835"/>
              <a:gd name="connsiteY1840" fmla="*/ 4390240 h 5278114"/>
              <a:gd name="connsiteX1841" fmla="*/ 1107469 w 5610835"/>
              <a:gd name="connsiteY1841" fmla="*/ 4387057 h 5278114"/>
              <a:gd name="connsiteX1842" fmla="*/ 1109059 w 5610835"/>
              <a:gd name="connsiteY1842" fmla="*/ 4398193 h 5278114"/>
              <a:gd name="connsiteX1843" fmla="*/ 1123375 w 5610835"/>
              <a:gd name="connsiteY1843" fmla="*/ 4434780 h 5278114"/>
              <a:gd name="connsiteX1844" fmla="*/ 1102696 w 5610835"/>
              <a:gd name="connsiteY1844" fmla="*/ 4404556 h 5278114"/>
              <a:gd name="connsiteX1845" fmla="*/ 1110650 w 5610835"/>
              <a:gd name="connsiteY1845" fmla="*/ 4434780 h 5278114"/>
              <a:gd name="connsiteX1846" fmla="*/ 1067700 w 5610835"/>
              <a:gd name="connsiteY1846" fmla="*/ 4404556 h 5278114"/>
              <a:gd name="connsiteX1847" fmla="*/ 1107469 w 5610835"/>
              <a:gd name="connsiteY1847" fmla="*/ 4387057 h 5278114"/>
              <a:gd name="connsiteX1848" fmla="*/ 1514698 w 5610835"/>
              <a:gd name="connsiteY1848" fmla="*/ 4385468 h 5278114"/>
              <a:gd name="connsiteX1849" fmla="*/ 1517878 w 5610835"/>
              <a:gd name="connsiteY1849" fmla="*/ 4387058 h 5278114"/>
              <a:gd name="connsiteX1850" fmla="*/ 1519470 w 5610835"/>
              <a:gd name="connsiteY1850" fmla="*/ 4385468 h 5278114"/>
              <a:gd name="connsiteX1851" fmla="*/ 1514698 w 5610835"/>
              <a:gd name="connsiteY1851" fmla="*/ 4385468 h 5278114"/>
              <a:gd name="connsiteX1852" fmla="*/ 1145856 w 5610835"/>
              <a:gd name="connsiteY1852" fmla="*/ 4383993 h 5278114"/>
              <a:gd name="connsiteX1853" fmla="*/ 1157379 w 5610835"/>
              <a:gd name="connsiteY1853" fmla="*/ 4390438 h 5278114"/>
              <a:gd name="connsiteX1854" fmla="*/ 1172690 w 5610835"/>
              <a:gd name="connsiteY1854" fmla="*/ 4393421 h 5278114"/>
              <a:gd name="connsiteX1855" fmla="*/ 1166327 w 5610835"/>
              <a:gd name="connsiteY1855" fmla="*/ 4409328 h 5278114"/>
              <a:gd name="connsiteX1856" fmla="*/ 1149027 w 5610835"/>
              <a:gd name="connsiteY1856" fmla="*/ 4390836 h 5278114"/>
              <a:gd name="connsiteX1857" fmla="*/ 1145647 w 5610835"/>
              <a:gd name="connsiteY1857" fmla="*/ 4383877 h 5278114"/>
              <a:gd name="connsiteX1858" fmla="*/ 1145802 w 5610835"/>
              <a:gd name="connsiteY1858" fmla="*/ 4383877 h 5278114"/>
              <a:gd name="connsiteX1859" fmla="*/ 1145856 w 5610835"/>
              <a:gd name="connsiteY1859" fmla="*/ 4383993 h 5278114"/>
              <a:gd name="connsiteX1860" fmla="*/ 1161555 w 5610835"/>
              <a:gd name="connsiteY1860" fmla="*/ 4372741 h 5278114"/>
              <a:gd name="connsiteX1861" fmla="*/ 1167918 w 5610835"/>
              <a:gd name="connsiteY1861" fmla="*/ 4374332 h 5278114"/>
              <a:gd name="connsiteX1862" fmla="*/ 1171099 w 5610835"/>
              <a:gd name="connsiteY1862" fmla="*/ 4382286 h 5278114"/>
              <a:gd name="connsiteX1863" fmla="*/ 1171099 w 5610835"/>
              <a:gd name="connsiteY1863" fmla="*/ 4383877 h 5278114"/>
              <a:gd name="connsiteX1864" fmla="*/ 1161555 w 5610835"/>
              <a:gd name="connsiteY1864" fmla="*/ 4372741 h 5278114"/>
              <a:gd name="connsiteX1865" fmla="*/ 1137693 w 5610835"/>
              <a:gd name="connsiteY1865" fmla="*/ 4366378 h 5278114"/>
              <a:gd name="connsiteX1866" fmla="*/ 1172690 w 5610835"/>
              <a:gd name="connsiteY1866" fmla="*/ 4385467 h 5278114"/>
              <a:gd name="connsiteX1867" fmla="*/ 1172690 w 5610835"/>
              <a:gd name="connsiteY1867" fmla="*/ 4391831 h 5278114"/>
              <a:gd name="connsiteX1868" fmla="*/ 1153600 w 5610835"/>
              <a:gd name="connsiteY1868" fmla="*/ 4383877 h 5278114"/>
              <a:gd name="connsiteX1869" fmla="*/ 1145802 w 5610835"/>
              <a:gd name="connsiteY1869" fmla="*/ 4383877 h 5278114"/>
              <a:gd name="connsiteX1870" fmla="*/ 2201894 w 5610835"/>
              <a:gd name="connsiteY1870" fmla="*/ 4361607 h 5278114"/>
              <a:gd name="connsiteX1871" fmla="*/ 1980781 w 5610835"/>
              <a:gd name="connsiteY1871" fmla="*/ 4603398 h 5278114"/>
              <a:gd name="connsiteX1872" fmla="*/ 1918742 w 5610835"/>
              <a:gd name="connsiteY1872" fmla="*/ 4789514 h 5278114"/>
              <a:gd name="connsiteX1873" fmla="*/ 2201894 w 5610835"/>
              <a:gd name="connsiteY1873" fmla="*/ 4361607 h 5278114"/>
              <a:gd name="connsiteX1874" fmla="*/ 1129739 w 5610835"/>
              <a:gd name="connsiteY1874" fmla="*/ 4360016 h 5278114"/>
              <a:gd name="connsiteX1875" fmla="*/ 1129739 w 5610835"/>
              <a:gd name="connsiteY1875" fmla="*/ 4374332 h 5278114"/>
              <a:gd name="connsiteX1876" fmla="*/ 1118604 w 5610835"/>
              <a:gd name="connsiteY1876" fmla="*/ 4367969 h 5278114"/>
              <a:gd name="connsiteX1877" fmla="*/ 1129739 w 5610835"/>
              <a:gd name="connsiteY1877" fmla="*/ 4360016 h 5278114"/>
              <a:gd name="connsiteX1878" fmla="*/ 1136102 w 5610835"/>
              <a:gd name="connsiteY1878" fmla="*/ 4358425 h 5278114"/>
              <a:gd name="connsiteX1879" fmla="*/ 1164736 w 5610835"/>
              <a:gd name="connsiteY1879" fmla="*/ 4371150 h 5278114"/>
              <a:gd name="connsiteX1880" fmla="*/ 1134512 w 5610835"/>
              <a:gd name="connsiteY1880" fmla="*/ 4361606 h 5278114"/>
              <a:gd name="connsiteX1881" fmla="*/ 1136102 w 5610835"/>
              <a:gd name="connsiteY1881" fmla="*/ 4358425 h 5278114"/>
              <a:gd name="connsiteX1882" fmla="*/ 1713339 w 5610835"/>
              <a:gd name="connsiteY1882" fmla="*/ 4353454 h 5278114"/>
              <a:gd name="connsiteX1883" fmla="*/ 1705585 w 5610835"/>
              <a:gd name="connsiteY1883" fmla="*/ 4358426 h 5278114"/>
              <a:gd name="connsiteX1884" fmla="*/ 1688087 w 5610835"/>
              <a:gd name="connsiteY1884" fmla="*/ 4364788 h 5278114"/>
              <a:gd name="connsiteX1885" fmla="*/ 1649909 w 5610835"/>
              <a:gd name="connsiteY1885" fmla="*/ 4399784 h 5278114"/>
              <a:gd name="connsiteX1886" fmla="*/ 1657863 w 5610835"/>
              <a:gd name="connsiteY1886" fmla="*/ 4414101 h 5278114"/>
              <a:gd name="connsiteX1887" fmla="*/ 1667407 w 5610835"/>
              <a:gd name="connsiteY1887" fmla="*/ 4404556 h 5278114"/>
              <a:gd name="connsiteX1888" fmla="*/ 1667407 w 5610835"/>
              <a:gd name="connsiteY1888" fmla="*/ 4402965 h 5278114"/>
              <a:gd name="connsiteX1889" fmla="*/ 1665817 w 5610835"/>
              <a:gd name="connsiteY1889" fmla="*/ 4401374 h 5278114"/>
              <a:gd name="connsiteX1890" fmla="*/ 1661044 w 5610835"/>
              <a:gd name="connsiteY1890" fmla="*/ 4402965 h 5278114"/>
              <a:gd name="connsiteX1891" fmla="*/ 1657863 w 5610835"/>
              <a:gd name="connsiteY1891" fmla="*/ 4396602 h 5278114"/>
              <a:gd name="connsiteX1892" fmla="*/ 1675361 w 5610835"/>
              <a:gd name="connsiteY1892" fmla="*/ 4396602 h 5278114"/>
              <a:gd name="connsiteX1893" fmla="*/ 1683314 w 5610835"/>
              <a:gd name="connsiteY1893" fmla="*/ 4388649 h 5278114"/>
              <a:gd name="connsiteX1894" fmla="*/ 1676952 w 5610835"/>
              <a:gd name="connsiteY1894" fmla="*/ 4387058 h 5278114"/>
              <a:gd name="connsiteX1895" fmla="*/ 1688087 w 5610835"/>
              <a:gd name="connsiteY1895" fmla="*/ 4383877 h 5278114"/>
              <a:gd name="connsiteX1896" fmla="*/ 1703994 w 5610835"/>
              <a:gd name="connsiteY1896" fmla="*/ 4369560 h 5278114"/>
              <a:gd name="connsiteX1897" fmla="*/ 1697631 w 5610835"/>
              <a:gd name="connsiteY1897" fmla="*/ 4367969 h 5278114"/>
              <a:gd name="connsiteX1898" fmla="*/ 1710356 w 5610835"/>
              <a:gd name="connsiteY1898" fmla="*/ 4356835 h 5278114"/>
              <a:gd name="connsiteX1899" fmla="*/ 1713339 w 5610835"/>
              <a:gd name="connsiteY1899" fmla="*/ 4353454 h 5278114"/>
              <a:gd name="connsiteX1900" fmla="*/ 1180642 w 5610835"/>
              <a:gd name="connsiteY1900" fmla="*/ 4340926 h 5278114"/>
              <a:gd name="connsiteX1901" fmla="*/ 1183825 w 5610835"/>
              <a:gd name="connsiteY1901" fmla="*/ 4348880 h 5278114"/>
              <a:gd name="connsiteX1902" fmla="*/ 1175871 w 5610835"/>
              <a:gd name="connsiteY1902" fmla="*/ 4364788 h 5278114"/>
              <a:gd name="connsiteX1903" fmla="*/ 1175871 w 5610835"/>
              <a:gd name="connsiteY1903" fmla="*/ 4361606 h 5278114"/>
              <a:gd name="connsiteX1904" fmla="*/ 1180642 w 5610835"/>
              <a:gd name="connsiteY1904" fmla="*/ 4340926 h 5278114"/>
              <a:gd name="connsiteX1905" fmla="*/ 1137693 w 5610835"/>
              <a:gd name="connsiteY1905" fmla="*/ 4339335 h 5278114"/>
              <a:gd name="connsiteX1906" fmla="*/ 1148829 w 5610835"/>
              <a:gd name="connsiteY1906" fmla="*/ 4352062 h 5278114"/>
              <a:gd name="connsiteX1907" fmla="*/ 1145647 w 5610835"/>
              <a:gd name="connsiteY1907" fmla="*/ 4352062 h 5278114"/>
              <a:gd name="connsiteX1908" fmla="*/ 1131330 w 5610835"/>
              <a:gd name="connsiteY1908" fmla="*/ 4342517 h 5278114"/>
              <a:gd name="connsiteX1909" fmla="*/ 1137693 w 5610835"/>
              <a:gd name="connsiteY1909" fmla="*/ 4339335 h 5278114"/>
              <a:gd name="connsiteX1910" fmla="*/ 1047021 w 5610835"/>
              <a:gd name="connsiteY1910" fmla="*/ 4337745 h 5278114"/>
              <a:gd name="connsiteX1911" fmla="*/ 1097924 w 5610835"/>
              <a:gd name="connsiteY1911" fmla="*/ 4366378 h 5278114"/>
              <a:gd name="connsiteX1912" fmla="*/ 1101106 w 5610835"/>
              <a:gd name="connsiteY1912" fmla="*/ 4371151 h 5278114"/>
              <a:gd name="connsiteX1913" fmla="*/ 1096334 w 5610835"/>
              <a:gd name="connsiteY1913" fmla="*/ 4374332 h 5278114"/>
              <a:gd name="connsiteX1914" fmla="*/ 1034295 w 5610835"/>
              <a:gd name="connsiteY1914" fmla="*/ 4380695 h 5278114"/>
              <a:gd name="connsiteX1915" fmla="*/ 1034295 w 5610835"/>
              <a:gd name="connsiteY1915" fmla="*/ 4374332 h 5278114"/>
              <a:gd name="connsiteX1916" fmla="*/ 1047021 w 5610835"/>
              <a:gd name="connsiteY1916" fmla="*/ 4337745 h 5278114"/>
              <a:gd name="connsiteX1917" fmla="*/ 1745353 w 5610835"/>
              <a:gd name="connsiteY1917" fmla="*/ 4325020 h 5278114"/>
              <a:gd name="connsiteX1918" fmla="*/ 1737399 w 5610835"/>
              <a:gd name="connsiteY1918" fmla="*/ 4329792 h 5278114"/>
              <a:gd name="connsiteX1919" fmla="*/ 1742171 w 5610835"/>
              <a:gd name="connsiteY1919" fmla="*/ 4332973 h 5278114"/>
              <a:gd name="connsiteX1920" fmla="*/ 1748534 w 5610835"/>
              <a:gd name="connsiteY1920" fmla="*/ 4326611 h 5278114"/>
              <a:gd name="connsiteX1921" fmla="*/ 1745353 w 5610835"/>
              <a:gd name="connsiteY1921" fmla="*/ 4325020 h 5278114"/>
              <a:gd name="connsiteX1922" fmla="*/ 1271314 w 5610835"/>
              <a:gd name="connsiteY1922" fmla="*/ 4321838 h 5278114"/>
              <a:gd name="connsiteX1923" fmla="*/ 1269723 w 5610835"/>
              <a:gd name="connsiteY1923" fmla="*/ 4323429 h 5278114"/>
              <a:gd name="connsiteX1924" fmla="*/ 1268133 w 5610835"/>
              <a:gd name="connsiteY1924" fmla="*/ 4326611 h 5278114"/>
              <a:gd name="connsiteX1925" fmla="*/ 1266542 w 5610835"/>
              <a:gd name="connsiteY1925" fmla="*/ 4326611 h 5278114"/>
              <a:gd name="connsiteX1926" fmla="*/ 1263361 w 5610835"/>
              <a:gd name="connsiteY1926" fmla="*/ 4329792 h 5278114"/>
              <a:gd name="connsiteX1927" fmla="*/ 1274496 w 5610835"/>
              <a:gd name="connsiteY1927" fmla="*/ 4323429 h 5278114"/>
              <a:gd name="connsiteX1928" fmla="*/ 1271314 w 5610835"/>
              <a:gd name="connsiteY1928" fmla="*/ 4321838 h 5278114"/>
              <a:gd name="connsiteX1929" fmla="*/ 1241090 w 5610835"/>
              <a:gd name="connsiteY1929" fmla="*/ 4309112 h 5278114"/>
              <a:gd name="connsiteX1930" fmla="*/ 1237909 w 5610835"/>
              <a:gd name="connsiteY1930" fmla="*/ 4317066 h 5278114"/>
              <a:gd name="connsiteX1931" fmla="*/ 1245864 w 5610835"/>
              <a:gd name="connsiteY1931" fmla="*/ 4310703 h 5278114"/>
              <a:gd name="connsiteX1932" fmla="*/ 1241090 w 5610835"/>
              <a:gd name="connsiteY1932" fmla="*/ 4309112 h 5278114"/>
              <a:gd name="connsiteX1933" fmla="*/ 1129739 w 5610835"/>
              <a:gd name="connsiteY1933" fmla="*/ 4301158 h 5278114"/>
              <a:gd name="connsiteX1934" fmla="*/ 1132921 w 5610835"/>
              <a:gd name="connsiteY1934" fmla="*/ 4328201 h 5278114"/>
              <a:gd name="connsiteX1935" fmla="*/ 1118604 w 5610835"/>
              <a:gd name="connsiteY1935" fmla="*/ 4339335 h 5278114"/>
              <a:gd name="connsiteX1936" fmla="*/ 1105878 w 5610835"/>
              <a:gd name="connsiteY1936" fmla="*/ 4363197 h 5278114"/>
              <a:gd name="connsiteX1937" fmla="*/ 1101105 w 5610835"/>
              <a:gd name="connsiteY1937" fmla="*/ 4356833 h 5278114"/>
              <a:gd name="connsiteX1938" fmla="*/ 1112242 w 5610835"/>
              <a:gd name="connsiteY1938" fmla="*/ 4334564 h 5278114"/>
              <a:gd name="connsiteX1939" fmla="*/ 1129739 w 5610835"/>
              <a:gd name="connsiteY1939" fmla="*/ 4301158 h 5278114"/>
              <a:gd name="connsiteX1940" fmla="*/ 3006804 w 5610835"/>
              <a:gd name="connsiteY1940" fmla="*/ 4299567 h 5278114"/>
              <a:gd name="connsiteX1941" fmla="*/ 3143608 w 5610835"/>
              <a:gd name="connsiteY1941" fmla="*/ 4453869 h 5278114"/>
              <a:gd name="connsiteX1942" fmla="*/ 3006804 w 5610835"/>
              <a:gd name="connsiteY1942" fmla="*/ 4299567 h 5278114"/>
              <a:gd name="connsiteX1943" fmla="*/ 1490836 w 5610835"/>
              <a:gd name="connsiteY1943" fmla="*/ 4297977 h 5278114"/>
              <a:gd name="connsiteX1944" fmla="*/ 1481291 w 5610835"/>
              <a:gd name="connsiteY1944" fmla="*/ 4304340 h 5278114"/>
              <a:gd name="connsiteX1945" fmla="*/ 1484473 w 5610835"/>
              <a:gd name="connsiteY1945" fmla="*/ 4307521 h 5278114"/>
              <a:gd name="connsiteX1946" fmla="*/ 1490836 w 5610835"/>
              <a:gd name="connsiteY1946" fmla="*/ 4297977 h 5278114"/>
              <a:gd name="connsiteX1947" fmla="*/ 1481291 w 5610835"/>
              <a:gd name="connsiteY1947" fmla="*/ 4296387 h 5278114"/>
              <a:gd name="connsiteX1948" fmla="*/ 1478111 w 5610835"/>
              <a:gd name="connsiteY1948" fmla="*/ 4299568 h 5278114"/>
              <a:gd name="connsiteX1949" fmla="*/ 1479700 w 5610835"/>
              <a:gd name="connsiteY1949" fmla="*/ 4301159 h 5278114"/>
              <a:gd name="connsiteX1950" fmla="*/ 1481291 w 5610835"/>
              <a:gd name="connsiteY1950" fmla="*/ 4296387 h 5278114"/>
              <a:gd name="connsiteX1951" fmla="*/ 1559237 w 5610835"/>
              <a:gd name="connsiteY1951" fmla="*/ 4277297 h 5278114"/>
              <a:gd name="connsiteX1952" fmla="*/ 1552875 w 5610835"/>
              <a:gd name="connsiteY1952" fmla="*/ 4282069 h 5278114"/>
              <a:gd name="connsiteX1953" fmla="*/ 1560828 w 5610835"/>
              <a:gd name="connsiteY1953" fmla="*/ 4290023 h 5278114"/>
              <a:gd name="connsiteX1954" fmla="*/ 1567191 w 5610835"/>
              <a:gd name="connsiteY1954" fmla="*/ 4286842 h 5278114"/>
              <a:gd name="connsiteX1955" fmla="*/ 1559237 w 5610835"/>
              <a:gd name="connsiteY1955" fmla="*/ 4277297 h 5278114"/>
              <a:gd name="connsiteX1956" fmla="*/ 1576735 w 5610835"/>
              <a:gd name="connsiteY1956" fmla="*/ 4267753 h 5278114"/>
              <a:gd name="connsiteX1957" fmla="*/ 1567191 w 5610835"/>
              <a:gd name="connsiteY1957" fmla="*/ 4274116 h 5278114"/>
              <a:gd name="connsiteX1958" fmla="*/ 1583098 w 5610835"/>
              <a:gd name="connsiteY1958" fmla="*/ 4280479 h 5278114"/>
              <a:gd name="connsiteX1959" fmla="*/ 1589461 w 5610835"/>
              <a:gd name="connsiteY1959" fmla="*/ 4275707 h 5278114"/>
              <a:gd name="connsiteX1960" fmla="*/ 1576735 w 5610835"/>
              <a:gd name="connsiteY1960" fmla="*/ 4267753 h 5278114"/>
              <a:gd name="connsiteX1961" fmla="*/ 1599005 w 5610835"/>
              <a:gd name="connsiteY1961" fmla="*/ 4253436 h 5278114"/>
              <a:gd name="connsiteX1962" fmla="*/ 1591052 w 5610835"/>
              <a:gd name="connsiteY1962" fmla="*/ 4258209 h 5278114"/>
              <a:gd name="connsiteX1963" fmla="*/ 1614913 w 5610835"/>
              <a:gd name="connsiteY1963" fmla="*/ 4256618 h 5278114"/>
              <a:gd name="connsiteX1964" fmla="*/ 1599005 w 5610835"/>
              <a:gd name="connsiteY1964" fmla="*/ 4253436 h 5278114"/>
              <a:gd name="connsiteX1965" fmla="*/ 1552875 w 5610835"/>
              <a:gd name="connsiteY1965" fmla="*/ 4253436 h 5278114"/>
              <a:gd name="connsiteX1966" fmla="*/ 1538558 w 5610835"/>
              <a:gd name="connsiteY1966" fmla="*/ 4261390 h 5278114"/>
              <a:gd name="connsiteX1967" fmla="*/ 1541739 w 5610835"/>
              <a:gd name="connsiteY1967" fmla="*/ 4264572 h 5278114"/>
              <a:gd name="connsiteX1968" fmla="*/ 1546511 w 5610835"/>
              <a:gd name="connsiteY1968" fmla="*/ 4272526 h 5278114"/>
              <a:gd name="connsiteX1969" fmla="*/ 1564009 w 5610835"/>
              <a:gd name="connsiteY1969" fmla="*/ 4259799 h 5278114"/>
              <a:gd name="connsiteX1970" fmla="*/ 1552875 w 5610835"/>
              <a:gd name="connsiteY1970" fmla="*/ 4253436 h 5278114"/>
              <a:gd name="connsiteX1971" fmla="*/ 1113832 w 5610835"/>
              <a:gd name="connsiteY1971" fmla="*/ 4251845 h 5278114"/>
              <a:gd name="connsiteX1972" fmla="*/ 1121785 w 5610835"/>
              <a:gd name="connsiteY1972" fmla="*/ 4286840 h 5278114"/>
              <a:gd name="connsiteX1973" fmla="*/ 1083608 w 5610835"/>
              <a:gd name="connsiteY1973" fmla="*/ 4270934 h 5278114"/>
              <a:gd name="connsiteX1974" fmla="*/ 1113832 w 5610835"/>
              <a:gd name="connsiteY1974" fmla="*/ 4297976 h 5278114"/>
              <a:gd name="connsiteX1975" fmla="*/ 1102696 w 5610835"/>
              <a:gd name="connsiteY1975" fmla="*/ 4323427 h 5278114"/>
              <a:gd name="connsiteX1976" fmla="*/ 1091561 w 5610835"/>
              <a:gd name="connsiteY1976" fmla="*/ 4299566 h 5278114"/>
              <a:gd name="connsiteX1977" fmla="*/ 1089970 w 5610835"/>
              <a:gd name="connsiteY1977" fmla="*/ 4321836 h 5278114"/>
              <a:gd name="connsiteX1978" fmla="*/ 1075654 w 5610835"/>
              <a:gd name="connsiteY1978" fmla="*/ 4304339 h 5278114"/>
              <a:gd name="connsiteX1979" fmla="*/ 1089970 w 5610835"/>
              <a:gd name="connsiteY1979" fmla="*/ 4355242 h 5278114"/>
              <a:gd name="connsiteX1980" fmla="*/ 1054975 w 5610835"/>
              <a:gd name="connsiteY1980" fmla="*/ 4318655 h 5278114"/>
              <a:gd name="connsiteX1981" fmla="*/ 1058156 w 5610835"/>
              <a:gd name="connsiteY1981" fmla="*/ 4337744 h 5278114"/>
              <a:gd name="connsiteX1982" fmla="*/ 1047021 w 5610835"/>
              <a:gd name="connsiteY1982" fmla="*/ 4332972 h 5278114"/>
              <a:gd name="connsiteX1983" fmla="*/ 1077245 w 5610835"/>
              <a:gd name="connsiteY1983" fmla="*/ 4261389 h 5278114"/>
              <a:gd name="connsiteX1984" fmla="*/ 1113832 w 5610835"/>
              <a:gd name="connsiteY1984" fmla="*/ 4251845 h 5278114"/>
              <a:gd name="connsiteX1985" fmla="*/ 1571963 w 5610835"/>
              <a:gd name="connsiteY1985" fmla="*/ 4240711 h 5278114"/>
              <a:gd name="connsiteX1986" fmla="*/ 1562418 w 5610835"/>
              <a:gd name="connsiteY1986" fmla="*/ 4245483 h 5278114"/>
              <a:gd name="connsiteX1987" fmla="*/ 1573554 w 5610835"/>
              <a:gd name="connsiteY1987" fmla="*/ 4251846 h 5278114"/>
              <a:gd name="connsiteX1988" fmla="*/ 1581509 w 5610835"/>
              <a:gd name="connsiteY1988" fmla="*/ 4245483 h 5278114"/>
              <a:gd name="connsiteX1989" fmla="*/ 1571963 w 5610835"/>
              <a:gd name="connsiteY1989" fmla="*/ 4240711 h 5278114"/>
              <a:gd name="connsiteX1990" fmla="*/ 1622867 w 5610835"/>
              <a:gd name="connsiteY1990" fmla="*/ 4239120 h 5278114"/>
              <a:gd name="connsiteX1991" fmla="*/ 1619685 w 5610835"/>
              <a:gd name="connsiteY1991" fmla="*/ 4240711 h 5278114"/>
              <a:gd name="connsiteX1992" fmla="*/ 1618095 w 5610835"/>
              <a:gd name="connsiteY1992" fmla="*/ 4256618 h 5278114"/>
              <a:gd name="connsiteX1993" fmla="*/ 1621275 w 5610835"/>
              <a:gd name="connsiteY1993" fmla="*/ 4256618 h 5278114"/>
              <a:gd name="connsiteX1994" fmla="*/ 1622867 w 5610835"/>
              <a:gd name="connsiteY1994" fmla="*/ 4247073 h 5278114"/>
              <a:gd name="connsiteX1995" fmla="*/ 1626048 w 5610835"/>
              <a:gd name="connsiteY1995" fmla="*/ 4240711 h 5278114"/>
              <a:gd name="connsiteX1996" fmla="*/ 1622867 w 5610835"/>
              <a:gd name="connsiteY1996" fmla="*/ 4240711 h 5278114"/>
              <a:gd name="connsiteX1997" fmla="*/ 1622867 w 5610835"/>
              <a:gd name="connsiteY1997" fmla="*/ 4239120 h 5278114"/>
              <a:gd name="connsiteX1998" fmla="*/ 2283022 w 5610835"/>
              <a:gd name="connsiteY1998" fmla="*/ 4223211 h 5278114"/>
              <a:gd name="connsiteX1999" fmla="*/ 2290975 w 5610835"/>
              <a:gd name="connsiteY1999" fmla="*/ 4282069 h 5278114"/>
              <a:gd name="connsiteX2000" fmla="*/ 2283022 w 5610835"/>
              <a:gd name="connsiteY2000" fmla="*/ 4223211 h 5278114"/>
              <a:gd name="connsiteX2001" fmla="*/ 1460612 w 5610835"/>
              <a:gd name="connsiteY2001" fmla="*/ 4221622 h 5278114"/>
              <a:gd name="connsiteX2002" fmla="*/ 1454249 w 5610835"/>
              <a:gd name="connsiteY2002" fmla="*/ 4223213 h 5278114"/>
              <a:gd name="connsiteX2003" fmla="*/ 1454249 w 5610835"/>
              <a:gd name="connsiteY2003" fmla="*/ 4226394 h 5278114"/>
              <a:gd name="connsiteX2004" fmla="*/ 1460612 w 5610835"/>
              <a:gd name="connsiteY2004" fmla="*/ 4221622 h 5278114"/>
              <a:gd name="connsiteX2005" fmla="*/ 1668998 w 5610835"/>
              <a:gd name="connsiteY2005" fmla="*/ 4220031 h 5278114"/>
              <a:gd name="connsiteX2006" fmla="*/ 1645137 w 5610835"/>
              <a:gd name="connsiteY2006" fmla="*/ 4223213 h 5278114"/>
              <a:gd name="connsiteX2007" fmla="*/ 1630820 w 5610835"/>
              <a:gd name="connsiteY2007" fmla="*/ 4232757 h 5278114"/>
              <a:gd name="connsiteX2008" fmla="*/ 1640365 w 5610835"/>
              <a:gd name="connsiteY2008" fmla="*/ 4242302 h 5278114"/>
              <a:gd name="connsiteX2009" fmla="*/ 1653090 w 5610835"/>
              <a:gd name="connsiteY2009" fmla="*/ 4232757 h 5278114"/>
              <a:gd name="connsiteX2010" fmla="*/ 1659454 w 5610835"/>
              <a:gd name="connsiteY2010" fmla="*/ 4227985 h 5278114"/>
              <a:gd name="connsiteX2011" fmla="*/ 1668998 w 5610835"/>
              <a:gd name="connsiteY2011" fmla="*/ 4220031 h 5278114"/>
              <a:gd name="connsiteX2012" fmla="*/ 2734790 w 5610835"/>
              <a:gd name="connsiteY2012" fmla="*/ 4213668 h 5278114"/>
              <a:gd name="connsiteX2013" fmla="*/ 2978171 w 5610835"/>
              <a:gd name="connsiteY2013" fmla="*/ 4417281 h 5278114"/>
              <a:gd name="connsiteX2014" fmla="*/ 2734790 w 5610835"/>
              <a:gd name="connsiteY2014" fmla="*/ 4213668 h 5278114"/>
              <a:gd name="connsiteX2015" fmla="*/ 1621276 w 5610835"/>
              <a:gd name="connsiteY2015" fmla="*/ 4208896 h 5278114"/>
              <a:gd name="connsiteX2016" fmla="*/ 1624458 w 5610835"/>
              <a:gd name="connsiteY2016" fmla="*/ 4208896 h 5278114"/>
              <a:gd name="connsiteX2017" fmla="*/ 1624458 w 5610835"/>
              <a:gd name="connsiteY2017" fmla="*/ 4212077 h 5278114"/>
              <a:gd name="connsiteX2018" fmla="*/ 1621276 w 5610835"/>
              <a:gd name="connsiteY2018" fmla="*/ 4208896 h 5278114"/>
              <a:gd name="connsiteX2019" fmla="*/ 1627639 w 5610835"/>
              <a:gd name="connsiteY2019" fmla="*/ 4202533 h 5278114"/>
              <a:gd name="connsiteX2020" fmla="*/ 1621275 w 5610835"/>
              <a:gd name="connsiteY2020" fmla="*/ 4207306 h 5278114"/>
              <a:gd name="connsiteX2021" fmla="*/ 1606959 w 5610835"/>
              <a:gd name="connsiteY2021" fmla="*/ 4216850 h 5278114"/>
              <a:gd name="connsiteX2022" fmla="*/ 1614913 w 5610835"/>
              <a:gd name="connsiteY2022" fmla="*/ 4221622 h 5278114"/>
              <a:gd name="connsiteX2023" fmla="*/ 1629229 w 5610835"/>
              <a:gd name="connsiteY2023" fmla="*/ 4210487 h 5278114"/>
              <a:gd name="connsiteX2024" fmla="*/ 1629229 w 5610835"/>
              <a:gd name="connsiteY2024" fmla="*/ 4207306 h 5278114"/>
              <a:gd name="connsiteX2025" fmla="*/ 1635593 w 5610835"/>
              <a:gd name="connsiteY2025" fmla="*/ 4204124 h 5278114"/>
              <a:gd name="connsiteX2026" fmla="*/ 1634002 w 5610835"/>
              <a:gd name="connsiteY2026" fmla="*/ 4202533 h 5278114"/>
              <a:gd name="connsiteX2027" fmla="*/ 1627639 w 5610835"/>
              <a:gd name="connsiteY2027" fmla="*/ 4205715 h 5278114"/>
              <a:gd name="connsiteX2028" fmla="*/ 1627639 w 5610835"/>
              <a:gd name="connsiteY2028" fmla="*/ 4202533 h 5278114"/>
              <a:gd name="connsiteX2029" fmla="*/ 1651499 w 5610835"/>
              <a:gd name="connsiteY2029" fmla="*/ 4181853 h 5278114"/>
              <a:gd name="connsiteX2030" fmla="*/ 1645137 w 5610835"/>
              <a:gd name="connsiteY2030" fmla="*/ 4186625 h 5278114"/>
              <a:gd name="connsiteX2031" fmla="*/ 1657863 w 5610835"/>
              <a:gd name="connsiteY2031" fmla="*/ 4186625 h 5278114"/>
              <a:gd name="connsiteX2032" fmla="*/ 1659454 w 5610835"/>
              <a:gd name="connsiteY2032" fmla="*/ 4185035 h 5278114"/>
              <a:gd name="connsiteX2033" fmla="*/ 1651499 w 5610835"/>
              <a:gd name="connsiteY2033" fmla="*/ 4181853 h 5278114"/>
              <a:gd name="connsiteX2034" fmla="*/ 2742744 w 5610835"/>
              <a:gd name="connsiteY2034" fmla="*/ 4175490 h 5278114"/>
              <a:gd name="connsiteX2035" fmla="*/ 3107021 w 5610835"/>
              <a:gd name="connsiteY2035" fmla="*/ 4506362 h 5278114"/>
              <a:gd name="connsiteX2036" fmla="*/ 2742744 w 5610835"/>
              <a:gd name="connsiteY2036" fmla="*/ 4175490 h 5278114"/>
              <a:gd name="connsiteX2037" fmla="*/ 1678542 w 5610835"/>
              <a:gd name="connsiteY2037" fmla="*/ 4157992 h 5278114"/>
              <a:gd name="connsiteX2038" fmla="*/ 1665817 w 5610835"/>
              <a:gd name="connsiteY2038" fmla="*/ 4170718 h 5278114"/>
              <a:gd name="connsiteX2039" fmla="*/ 1662635 w 5610835"/>
              <a:gd name="connsiteY2039" fmla="*/ 4173900 h 5278114"/>
              <a:gd name="connsiteX2040" fmla="*/ 1681723 w 5610835"/>
              <a:gd name="connsiteY2040" fmla="*/ 4165946 h 5278114"/>
              <a:gd name="connsiteX2041" fmla="*/ 1686496 w 5610835"/>
              <a:gd name="connsiteY2041" fmla="*/ 4161174 h 5278114"/>
              <a:gd name="connsiteX2042" fmla="*/ 1678542 w 5610835"/>
              <a:gd name="connsiteY2042" fmla="*/ 4157992 h 5278114"/>
              <a:gd name="connsiteX2043" fmla="*/ 1750125 w 5610835"/>
              <a:gd name="connsiteY2043" fmla="*/ 4132540 h 5278114"/>
              <a:gd name="connsiteX2044" fmla="*/ 1745353 w 5610835"/>
              <a:gd name="connsiteY2044" fmla="*/ 4134131 h 5278114"/>
              <a:gd name="connsiteX2045" fmla="*/ 1746945 w 5610835"/>
              <a:gd name="connsiteY2045" fmla="*/ 4135722 h 5278114"/>
              <a:gd name="connsiteX2046" fmla="*/ 1750125 w 5610835"/>
              <a:gd name="connsiteY2046" fmla="*/ 4132540 h 5278114"/>
              <a:gd name="connsiteX2047" fmla="*/ 3309044 w 5610835"/>
              <a:gd name="connsiteY2047" fmla="*/ 4129358 h 5278114"/>
              <a:gd name="connsiteX2048" fmla="*/ 3304271 w 5610835"/>
              <a:gd name="connsiteY2048" fmla="*/ 4150038 h 5278114"/>
              <a:gd name="connsiteX2049" fmla="*/ 3315407 w 5610835"/>
              <a:gd name="connsiteY2049" fmla="*/ 4135721 h 5278114"/>
              <a:gd name="connsiteX2050" fmla="*/ 3309044 w 5610835"/>
              <a:gd name="connsiteY2050" fmla="*/ 4129358 h 5278114"/>
              <a:gd name="connsiteX2051" fmla="*/ 1718310 w 5610835"/>
              <a:gd name="connsiteY2051" fmla="*/ 4115043 h 5278114"/>
              <a:gd name="connsiteX2052" fmla="*/ 1716720 w 5610835"/>
              <a:gd name="connsiteY2052" fmla="*/ 4116634 h 5278114"/>
              <a:gd name="connsiteX2053" fmla="*/ 1726265 w 5610835"/>
              <a:gd name="connsiteY2053" fmla="*/ 4122996 h 5278114"/>
              <a:gd name="connsiteX2054" fmla="*/ 1729446 w 5610835"/>
              <a:gd name="connsiteY2054" fmla="*/ 4119815 h 5278114"/>
              <a:gd name="connsiteX2055" fmla="*/ 1718310 w 5610835"/>
              <a:gd name="connsiteY2055" fmla="*/ 4115043 h 5278114"/>
              <a:gd name="connsiteX2056" fmla="*/ 1737399 w 5610835"/>
              <a:gd name="connsiteY2056" fmla="*/ 4094363 h 5278114"/>
              <a:gd name="connsiteX2057" fmla="*/ 1735809 w 5610835"/>
              <a:gd name="connsiteY2057" fmla="*/ 4095954 h 5278114"/>
              <a:gd name="connsiteX2058" fmla="*/ 1743762 w 5610835"/>
              <a:gd name="connsiteY2058" fmla="*/ 4099135 h 5278114"/>
              <a:gd name="connsiteX2059" fmla="*/ 1742171 w 5610835"/>
              <a:gd name="connsiteY2059" fmla="*/ 4097544 h 5278114"/>
              <a:gd name="connsiteX2060" fmla="*/ 1737399 w 5610835"/>
              <a:gd name="connsiteY2060" fmla="*/ 4094363 h 5278114"/>
              <a:gd name="connsiteX2061" fmla="*/ 1519470 w 5610835"/>
              <a:gd name="connsiteY2061" fmla="*/ 4083228 h 5278114"/>
              <a:gd name="connsiteX2062" fmla="*/ 1444704 w 5610835"/>
              <a:gd name="connsiteY2062" fmla="*/ 4129359 h 5278114"/>
              <a:gd name="connsiteX2063" fmla="*/ 1451067 w 5610835"/>
              <a:gd name="connsiteY2063" fmla="*/ 4146857 h 5278114"/>
              <a:gd name="connsiteX2064" fmla="*/ 1514698 w 5610835"/>
              <a:gd name="connsiteY2064" fmla="*/ 4108680 h 5278114"/>
              <a:gd name="connsiteX2065" fmla="*/ 1517878 w 5610835"/>
              <a:gd name="connsiteY2065" fmla="*/ 4099135 h 5278114"/>
              <a:gd name="connsiteX2066" fmla="*/ 1522651 w 5610835"/>
              <a:gd name="connsiteY2066" fmla="*/ 4102317 h 5278114"/>
              <a:gd name="connsiteX2067" fmla="*/ 1532194 w 5610835"/>
              <a:gd name="connsiteY2067" fmla="*/ 4094363 h 5278114"/>
              <a:gd name="connsiteX2068" fmla="*/ 1519470 w 5610835"/>
              <a:gd name="connsiteY2068" fmla="*/ 4086410 h 5278114"/>
              <a:gd name="connsiteX2069" fmla="*/ 1519470 w 5610835"/>
              <a:gd name="connsiteY2069" fmla="*/ 4083228 h 5278114"/>
              <a:gd name="connsiteX2070" fmla="*/ 1751717 w 5610835"/>
              <a:gd name="connsiteY2070" fmla="*/ 4076865 h 5278114"/>
              <a:gd name="connsiteX2071" fmla="*/ 1748534 w 5610835"/>
              <a:gd name="connsiteY2071" fmla="*/ 4080047 h 5278114"/>
              <a:gd name="connsiteX2072" fmla="*/ 1754898 w 5610835"/>
              <a:gd name="connsiteY2072" fmla="*/ 4081638 h 5278114"/>
              <a:gd name="connsiteX2073" fmla="*/ 1751717 w 5610835"/>
              <a:gd name="connsiteY2073" fmla="*/ 4076865 h 5278114"/>
              <a:gd name="connsiteX2074" fmla="*/ 3316998 w 5610835"/>
              <a:gd name="connsiteY2074" fmla="*/ 4075273 h 5278114"/>
              <a:gd name="connsiteX2075" fmla="*/ 3297909 w 5610835"/>
              <a:gd name="connsiteY2075" fmla="*/ 4108678 h 5278114"/>
              <a:gd name="connsiteX2076" fmla="*/ 3307453 w 5610835"/>
              <a:gd name="connsiteY2076" fmla="*/ 4121405 h 5278114"/>
              <a:gd name="connsiteX2077" fmla="*/ 3310635 w 5610835"/>
              <a:gd name="connsiteY2077" fmla="*/ 4116632 h 5278114"/>
              <a:gd name="connsiteX2078" fmla="*/ 3315407 w 5610835"/>
              <a:gd name="connsiteY2078" fmla="*/ 4084818 h 5278114"/>
              <a:gd name="connsiteX2079" fmla="*/ 3316998 w 5610835"/>
              <a:gd name="connsiteY2079" fmla="*/ 4075273 h 5278114"/>
              <a:gd name="connsiteX2080" fmla="*/ 1455839 w 5610835"/>
              <a:gd name="connsiteY2080" fmla="*/ 4070502 h 5278114"/>
              <a:gd name="connsiteX2081" fmla="*/ 1430388 w 5610835"/>
              <a:gd name="connsiteY2081" fmla="*/ 4075274 h 5278114"/>
              <a:gd name="connsiteX2082" fmla="*/ 1431979 w 5610835"/>
              <a:gd name="connsiteY2082" fmla="*/ 4083228 h 5278114"/>
              <a:gd name="connsiteX2083" fmla="*/ 1455839 w 5610835"/>
              <a:gd name="connsiteY2083" fmla="*/ 4070502 h 5278114"/>
              <a:gd name="connsiteX2084" fmla="*/ 1562418 w 5610835"/>
              <a:gd name="connsiteY2084" fmla="*/ 4048232 h 5278114"/>
              <a:gd name="connsiteX2085" fmla="*/ 1551285 w 5610835"/>
              <a:gd name="connsiteY2085" fmla="*/ 4057777 h 5278114"/>
              <a:gd name="connsiteX2086" fmla="*/ 1560828 w 5610835"/>
              <a:gd name="connsiteY2086" fmla="*/ 4067320 h 5278114"/>
              <a:gd name="connsiteX2087" fmla="*/ 1575145 w 5610835"/>
              <a:gd name="connsiteY2087" fmla="*/ 4051413 h 5278114"/>
              <a:gd name="connsiteX2088" fmla="*/ 1562418 w 5610835"/>
              <a:gd name="connsiteY2088" fmla="*/ 4048232 h 5278114"/>
              <a:gd name="connsiteX2089" fmla="*/ 1524241 w 5610835"/>
              <a:gd name="connsiteY2089" fmla="*/ 4048232 h 5278114"/>
              <a:gd name="connsiteX2090" fmla="*/ 1436751 w 5610835"/>
              <a:gd name="connsiteY2090" fmla="*/ 4102317 h 5278114"/>
              <a:gd name="connsiteX2091" fmla="*/ 1439932 w 5610835"/>
              <a:gd name="connsiteY2091" fmla="*/ 4116634 h 5278114"/>
              <a:gd name="connsiteX2092" fmla="*/ 1521060 w 5610835"/>
              <a:gd name="connsiteY2092" fmla="*/ 4070502 h 5278114"/>
              <a:gd name="connsiteX2093" fmla="*/ 1524241 w 5610835"/>
              <a:gd name="connsiteY2093" fmla="*/ 4048232 h 5278114"/>
              <a:gd name="connsiteX2094" fmla="*/ 1544921 w 5610835"/>
              <a:gd name="connsiteY2094" fmla="*/ 4032325 h 5278114"/>
              <a:gd name="connsiteX2095" fmla="*/ 1533785 w 5610835"/>
              <a:gd name="connsiteY2095" fmla="*/ 4040278 h 5278114"/>
              <a:gd name="connsiteX2096" fmla="*/ 1544921 w 5610835"/>
              <a:gd name="connsiteY2096" fmla="*/ 4053004 h 5278114"/>
              <a:gd name="connsiteX2097" fmla="*/ 1554465 w 5610835"/>
              <a:gd name="connsiteY2097" fmla="*/ 4045050 h 5278114"/>
              <a:gd name="connsiteX2098" fmla="*/ 1548102 w 5610835"/>
              <a:gd name="connsiteY2098" fmla="*/ 4041869 h 5278114"/>
              <a:gd name="connsiteX2099" fmla="*/ 1544921 w 5610835"/>
              <a:gd name="connsiteY2099" fmla="*/ 4032325 h 5278114"/>
              <a:gd name="connsiteX2100" fmla="*/ 1589461 w 5610835"/>
              <a:gd name="connsiteY2100" fmla="*/ 4024371 h 5278114"/>
              <a:gd name="connsiteX2101" fmla="*/ 1578326 w 5610835"/>
              <a:gd name="connsiteY2101" fmla="*/ 4033915 h 5278114"/>
              <a:gd name="connsiteX2102" fmla="*/ 1587871 w 5610835"/>
              <a:gd name="connsiteY2102" fmla="*/ 4037096 h 5278114"/>
              <a:gd name="connsiteX2103" fmla="*/ 1599005 w 5610835"/>
              <a:gd name="connsiteY2103" fmla="*/ 4024371 h 5278114"/>
              <a:gd name="connsiteX2104" fmla="*/ 1589461 w 5610835"/>
              <a:gd name="connsiteY2104" fmla="*/ 4024371 h 5278114"/>
              <a:gd name="connsiteX2105" fmla="*/ 1567191 w 5610835"/>
              <a:gd name="connsiteY2105" fmla="*/ 4013235 h 5278114"/>
              <a:gd name="connsiteX2106" fmla="*/ 1556056 w 5610835"/>
              <a:gd name="connsiteY2106" fmla="*/ 4022780 h 5278114"/>
              <a:gd name="connsiteX2107" fmla="*/ 1571963 w 5610835"/>
              <a:gd name="connsiteY2107" fmla="*/ 4029143 h 5278114"/>
              <a:gd name="connsiteX2108" fmla="*/ 1581509 w 5610835"/>
              <a:gd name="connsiteY2108" fmla="*/ 4021189 h 5278114"/>
              <a:gd name="connsiteX2109" fmla="*/ 1567191 w 5610835"/>
              <a:gd name="connsiteY2109" fmla="*/ 4013235 h 5278114"/>
              <a:gd name="connsiteX2110" fmla="*/ 1816936 w 5610835"/>
              <a:gd name="connsiteY2110" fmla="*/ 3997329 h 5278114"/>
              <a:gd name="connsiteX2111" fmla="*/ 1812164 w 5610835"/>
              <a:gd name="connsiteY2111" fmla="*/ 4003691 h 5278114"/>
              <a:gd name="connsiteX2112" fmla="*/ 1828071 w 5610835"/>
              <a:gd name="connsiteY2112" fmla="*/ 4011645 h 5278114"/>
              <a:gd name="connsiteX2113" fmla="*/ 1831252 w 5610835"/>
              <a:gd name="connsiteY2113" fmla="*/ 4008463 h 5278114"/>
              <a:gd name="connsiteX2114" fmla="*/ 1816936 w 5610835"/>
              <a:gd name="connsiteY2114" fmla="*/ 3997329 h 5278114"/>
              <a:gd name="connsiteX2115" fmla="*/ 2270294 w 5610835"/>
              <a:gd name="connsiteY2115" fmla="*/ 3981420 h 5278114"/>
              <a:gd name="connsiteX2116" fmla="*/ 2259160 w 5610835"/>
              <a:gd name="connsiteY2116" fmla="*/ 3983010 h 5278114"/>
              <a:gd name="connsiteX2117" fmla="*/ 2343469 w 5610835"/>
              <a:gd name="connsiteY2117" fmla="*/ 4304340 h 5278114"/>
              <a:gd name="connsiteX2118" fmla="*/ 2270294 w 5610835"/>
              <a:gd name="connsiteY2118" fmla="*/ 3981420 h 5278114"/>
              <a:gd name="connsiteX2119" fmla="*/ 1834434 w 5610835"/>
              <a:gd name="connsiteY2119" fmla="*/ 3976649 h 5278114"/>
              <a:gd name="connsiteX2120" fmla="*/ 1831252 w 5610835"/>
              <a:gd name="connsiteY2120" fmla="*/ 3979830 h 5278114"/>
              <a:gd name="connsiteX2121" fmla="*/ 1845569 w 5610835"/>
              <a:gd name="connsiteY2121" fmla="*/ 3989375 h 5278114"/>
              <a:gd name="connsiteX2122" fmla="*/ 1848751 w 5610835"/>
              <a:gd name="connsiteY2122" fmla="*/ 3984602 h 5278114"/>
              <a:gd name="connsiteX2123" fmla="*/ 1834434 w 5610835"/>
              <a:gd name="connsiteY2123" fmla="*/ 3976649 h 5278114"/>
              <a:gd name="connsiteX2124" fmla="*/ 2639345 w 5610835"/>
              <a:gd name="connsiteY2124" fmla="*/ 3971876 h 5278114"/>
              <a:gd name="connsiteX2125" fmla="*/ 2658435 w 5610835"/>
              <a:gd name="connsiteY2125" fmla="*/ 4000510 h 5278114"/>
              <a:gd name="connsiteX2126" fmla="*/ 2639345 w 5610835"/>
              <a:gd name="connsiteY2126" fmla="*/ 3971876 h 5278114"/>
              <a:gd name="connsiteX2127" fmla="*/ 1845569 w 5610835"/>
              <a:gd name="connsiteY2127" fmla="*/ 3963923 h 5278114"/>
              <a:gd name="connsiteX2128" fmla="*/ 1842388 w 5610835"/>
              <a:gd name="connsiteY2128" fmla="*/ 3967105 h 5278114"/>
              <a:gd name="connsiteX2129" fmla="*/ 1855114 w 5610835"/>
              <a:gd name="connsiteY2129" fmla="*/ 3963923 h 5278114"/>
              <a:gd name="connsiteX2130" fmla="*/ 1845569 w 5610835"/>
              <a:gd name="connsiteY2130" fmla="*/ 3963923 h 5278114"/>
              <a:gd name="connsiteX2131" fmla="*/ 1641956 w 5610835"/>
              <a:gd name="connsiteY2131" fmla="*/ 3946425 h 5278114"/>
              <a:gd name="connsiteX2132" fmla="*/ 1638774 w 5610835"/>
              <a:gd name="connsiteY2132" fmla="*/ 3951197 h 5278114"/>
              <a:gd name="connsiteX2133" fmla="*/ 1630820 w 5610835"/>
              <a:gd name="connsiteY2133" fmla="*/ 3957560 h 5278114"/>
              <a:gd name="connsiteX2134" fmla="*/ 1643546 w 5610835"/>
              <a:gd name="connsiteY2134" fmla="*/ 3959151 h 5278114"/>
              <a:gd name="connsiteX2135" fmla="*/ 1653090 w 5610835"/>
              <a:gd name="connsiteY2135" fmla="*/ 3949606 h 5278114"/>
              <a:gd name="connsiteX2136" fmla="*/ 1641956 w 5610835"/>
              <a:gd name="connsiteY2136" fmla="*/ 3946425 h 5278114"/>
              <a:gd name="connsiteX2137" fmla="*/ 1369940 w 5610835"/>
              <a:gd name="connsiteY2137" fmla="*/ 3909838 h 5278114"/>
              <a:gd name="connsiteX2138" fmla="*/ 1339716 w 5610835"/>
              <a:gd name="connsiteY2138" fmla="*/ 3916201 h 5278114"/>
              <a:gd name="connsiteX2139" fmla="*/ 1344488 w 5610835"/>
              <a:gd name="connsiteY2139" fmla="*/ 3932108 h 5278114"/>
              <a:gd name="connsiteX2140" fmla="*/ 1349261 w 5610835"/>
              <a:gd name="connsiteY2140" fmla="*/ 3930517 h 5278114"/>
              <a:gd name="connsiteX2141" fmla="*/ 1369940 w 5610835"/>
              <a:gd name="connsiteY2141" fmla="*/ 3909838 h 5278114"/>
              <a:gd name="connsiteX2142" fmla="*/ 3428349 w 5610835"/>
              <a:gd name="connsiteY2142" fmla="*/ 3905065 h 5278114"/>
              <a:gd name="connsiteX2143" fmla="*/ 3429940 w 5610835"/>
              <a:gd name="connsiteY2143" fmla="*/ 3922563 h 5278114"/>
              <a:gd name="connsiteX2144" fmla="*/ 3428349 w 5610835"/>
              <a:gd name="connsiteY2144" fmla="*/ 3905065 h 5278114"/>
              <a:gd name="connsiteX2145" fmla="*/ 1700813 w 5610835"/>
              <a:gd name="connsiteY2145" fmla="*/ 3895521 h 5278114"/>
              <a:gd name="connsiteX2146" fmla="*/ 1668998 w 5610835"/>
              <a:gd name="connsiteY2146" fmla="*/ 3908248 h 5278114"/>
              <a:gd name="connsiteX2147" fmla="*/ 1661044 w 5610835"/>
              <a:gd name="connsiteY2147" fmla="*/ 3919382 h 5278114"/>
              <a:gd name="connsiteX2148" fmla="*/ 1680134 w 5610835"/>
              <a:gd name="connsiteY2148" fmla="*/ 3919382 h 5278114"/>
              <a:gd name="connsiteX2149" fmla="*/ 1700813 w 5610835"/>
              <a:gd name="connsiteY2149" fmla="*/ 3895521 h 5278114"/>
              <a:gd name="connsiteX2150" fmla="*/ 1145647 w 5610835"/>
              <a:gd name="connsiteY2150" fmla="*/ 3884387 h 5278114"/>
              <a:gd name="connsiteX2151" fmla="*/ 1144056 w 5610835"/>
              <a:gd name="connsiteY2151" fmla="*/ 3900294 h 5278114"/>
              <a:gd name="connsiteX2152" fmla="*/ 1147237 w 5610835"/>
              <a:gd name="connsiteY2152" fmla="*/ 3909838 h 5278114"/>
              <a:gd name="connsiteX2153" fmla="*/ 1190187 w 5610835"/>
              <a:gd name="connsiteY2153" fmla="*/ 3928927 h 5278114"/>
              <a:gd name="connsiteX2154" fmla="*/ 1188596 w 5610835"/>
              <a:gd name="connsiteY2154" fmla="*/ 3900294 h 5278114"/>
              <a:gd name="connsiteX2155" fmla="*/ 1166326 w 5610835"/>
              <a:gd name="connsiteY2155" fmla="*/ 3892340 h 5278114"/>
              <a:gd name="connsiteX2156" fmla="*/ 1161554 w 5610835"/>
              <a:gd name="connsiteY2156" fmla="*/ 3901884 h 5278114"/>
              <a:gd name="connsiteX2157" fmla="*/ 1159963 w 5610835"/>
              <a:gd name="connsiteY2157" fmla="*/ 3890749 h 5278114"/>
              <a:gd name="connsiteX2158" fmla="*/ 1145647 w 5610835"/>
              <a:gd name="connsiteY2158" fmla="*/ 3884387 h 5278114"/>
              <a:gd name="connsiteX2159" fmla="*/ 3261918 w 5610835"/>
              <a:gd name="connsiteY2159" fmla="*/ 3880210 h 5278114"/>
              <a:gd name="connsiteX2160" fmla="*/ 3231098 w 5610835"/>
              <a:gd name="connsiteY2160" fmla="*/ 3882795 h 5278114"/>
              <a:gd name="connsiteX2161" fmla="*/ 3293137 w 5610835"/>
              <a:gd name="connsiteY2161" fmla="*/ 3900292 h 5278114"/>
              <a:gd name="connsiteX2162" fmla="*/ 3291546 w 5610835"/>
              <a:gd name="connsiteY2162" fmla="*/ 3890749 h 5278114"/>
              <a:gd name="connsiteX2163" fmla="*/ 3261918 w 5610835"/>
              <a:gd name="connsiteY2163" fmla="*/ 3880210 h 5278114"/>
              <a:gd name="connsiteX2164" fmla="*/ 1395392 w 5610835"/>
              <a:gd name="connsiteY2164" fmla="*/ 3879614 h 5278114"/>
              <a:gd name="connsiteX2165" fmla="*/ 1366758 w 5610835"/>
              <a:gd name="connsiteY2165" fmla="*/ 3881205 h 5278114"/>
              <a:gd name="connsiteX2166" fmla="*/ 1361986 w 5610835"/>
              <a:gd name="connsiteY2166" fmla="*/ 3890749 h 5278114"/>
              <a:gd name="connsiteX2167" fmla="*/ 1392210 w 5610835"/>
              <a:gd name="connsiteY2167" fmla="*/ 3884387 h 5278114"/>
              <a:gd name="connsiteX2168" fmla="*/ 1395392 w 5610835"/>
              <a:gd name="connsiteY2168" fmla="*/ 3879614 h 5278114"/>
              <a:gd name="connsiteX2169" fmla="*/ 1174280 w 5610835"/>
              <a:gd name="connsiteY2169" fmla="*/ 3871660 h 5278114"/>
              <a:gd name="connsiteX2170" fmla="*/ 1171099 w 5610835"/>
              <a:gd name="connsiteY2170" fmla="*/ 3878023 h 5278114"/>
              <a:gd name="connsiteX2171" fmla="*/ 1182233 w 5610835"/>
              <a:gd name="connsiteY2171" fmla="*/ 3884387 h 5278114"/>
              <a:gd name="connsiteX2172" fmla="*/ 1179052 w 5610835"/>
              <a:gd name="connsiteY2172" fmla="*/ 3873251 h 5278114"/>
              <a:gd name="connsiteX2173" fmla="*/ 1174280 w 5610835"/>
              <a:gd name="connsiteY2173" fmla="*/ 3871660 h 5278114"/>
              <a:gd name="connsiteX2174" fmla="*/ 1152009 w 5610835"/>
              <a:gd name="connsiteY2174" fmla="*/ 3858934 h 5278114"/>
              <a:gd name="connsiteX2175" fmla="*/ 1148828 w 5610835"/>
              <a:gd name="connsiteY2175" fmla="*/ 3863706 h 5278114"/>
              <a:gd name="connsiteX2176" fmla="*/ 1159963 w 5610835"/>
              <a:gd name="connsiteY2176" fmla="*/ 3871660 h 5278114"/>
              <a:gd name="connsiteX2177" fmla="*/ 1161554 w 5610835"/>
              <a:gd name="connsiteY2177" fmla="*/ 3865297 h 5278114"/>
              <a:gd name="connsiteX2178" fmla="*/ 1152009 w 5610835"/>
              <a:gd name="connsiteY2178" fmla="*/ 3858934 h 5278114"/>
              <a:gd name="connsiteX2179" fmla="*/ 1109060 w 5610835"/>
              <a:gd name="connsiteY2179" fmla="*/ 3857344 h 5278114"/>
              <a:gd name="connsiteX2180" fmla="*/ 1096333 w 5610835"/>
              <a:gd name="connsiteY2180" fmla="*/ 3871660 h 5278114"/>
              <a:gd name="connsiteX2181" fmla="*/ 1121785 w 5610835"/>
              <a:gd name="connsiteY2181" fmla="*/ 3892340 h 5278114"/>
              <a:gd name="connsiteX2182" fmla="*/ 1131330 w 5610835"/>
              <a:gd name="connsiteY2182" fmla="*/ 3876433 h 5278114"/>
              <a:gd name="connsiteX2183" fmla="*/ 1107469 w 5610835"/>
              <a:gd name="connsiteY2183" fmla="*/ 3863706 h 5278114"/>
              <a:gd name="connsiteX2184" fmla="*/ 1109060 w 5610835"/>
              <a:gd name="connsiteY2184" fmla="*/ 3857344 h 5278114"/>
              <a:gd name="connsiteX2185" fmla="*/ 1363577 w 5610835"/>
              <a:gd name="connsiteY2185" fmla="*/ 3849391 h 5278114"/>
              <a:gd name="connsiteX2186" fmla="*/ 1319037 w 5610835"/>
              <a:gd name="connsiteY2186" fmla="*/ 3855753 h 5278114"/>
              <a:gd name="connsiteX2187" fmla="*/ 1358804 w 5610835"/>
              <a:gd name="connsiteY2187" fmla="*/ 3865297 h 5278114"/>
              <a:gd name="connsiteX2188" fmla="*/ 1379485 w 5610835"/>
              <a:gd name="connsiteY2188" fmla="*/ 3860525 h 5278114"/>
              <a:gd name="connsiteX2189" fmla="*/ 1361986 w 5610835"/>
              <a:gd name="connsiteY2189" fmla="*/ 3854163 h 5278114"/>
              <a:gd name="connsiteX2190" fmla="*/ 1363577 w 5610835"/>
              <a:gd name="connsiteY2190" fmla="*/ 3849391 h 5278114"/>
              <a:gd name="connsiteX2191" fmla="*/ 1129739 w 5610835"/>
              <a:gd name="connsiteY2191" fmla="*/ 3841437 h 5278114"/>
              <a:gd name="connsiteX2192" fmla="*/ 1144056 w 5610835"/>
              <a:gd name="connsiteY2192" fmla="*/ 3858934 h 5278114"/>
              <a:gd name="connsiteX2193" fmla="*/ 1145647 w 5610835"/>
              <a:gd name="connsiteY2193" fmla="*/ 3855753 h 5278114"/>
              <a:gd name="connsiteX2194" fmla="*/ 1129739 w 5610835"/>
              <a:gd name="connsiteY2194" fmla="*/ 3841437 h 5278114"/>
              <a:gd name="connsiteX2195" fmla="*/ 1419252 w 5610835"/>
              <a:gd name="connsiteY2195" fmla="*/ 3835073 h 5278114"/>
              <a:gd name="connsiteX2196" fmla="*/ 1385848 w 5610835"/>
              <a:gd name="connsiteY2196" fmla="*/ 3844618 h 5278114"/>
              <a:gd name="connsiteX2197" fmla="*/ 1382666 w 5610835"/>
              <a:gd name="connsiteY2197" fmla="*/ 3860525 h 5278114"/>
              <a:gd name="connsiteX2198" fmla="*/ 1411300 w 5610835"/>
              <a:gd name="connsiteY2198" fmla="*/ 3852572 h 5278114"/>
              <a:gd name="connsiteX2199" fmla="*/ 1419252 w 5610835"/>
              <a:gd name="connsiteY2199" fmla="*/ 3835073 h 5278114"/>
              <a:gd name="connsiteX2200" fmla="*/ 1764442 w 5610835"/>
              <a:gd name="connsiteY2200" fmla="*/ 3828710 h 5278114"/>
              <a:gd name="connsiteX2201" fmla="*/ 1742171 w 5610835"/>
              <a:gd name="connsiteY2201" fmla="*/ 3830301 h 5278114"/>
              <a:gd name="connsiteX2202" fmla="*/ 1737399 w 5610835"/>
              <a:gd name="connsiteY2202" fmla="*/ 3835073 h 5278114"/>
              <a:gd name="connsiteX2203" fmla="*/ 1756489 w 5610835"/>
              <a:gd name="connsiteY2203" fmla="*/ 3836664 h 5278114"/>
              <a:gd name="connsiteX2204" fmla="*/ 1764442 w 5610835"/>
              <a:gd name="connsiteY2204" fmla="*/ 3828710 h 5278114"/>
              <a:gd name="connsiteX2205" fmla="*/ 2924086 w 5610835"/>
              <a:gd name="connsiteY2205" fmla="*/ 3825528 h 5278114"/>
              <a:gd name="connsiteX2206" fmla="*/ 3253368 w 5610835"/>
              <a:gd name="connsiteY2206" fmla="*/ 3913019 h 5278114"/>
              <a:gd name="connsiteX2207" fmla="*/ 2924086 w 5610835"/>
              <a:gd name="connsiteY2207" fmla="*/ 3825528 h 5278114"/>
              <a:gd name="connsiteX2208" fmla="*/ 2811144 w 5610835"/>
              <a:gd name="connsiteY2208" fmla="*/ 3825528 h 5278114"/>
              <a:gd name="connsiteX2209" fmla="*/ 2809554 w 5610835"/>
              <a:gd name="connsiteY2209" fmla="*/ 3831891 h 5278114"/>
              <a:gd name="connsiteX2210" fmla="*/ 3138836 w 5610835"/>
              <a:gd name="connsiteY2210" fmla="*/ 3979830 h 5278114"/>
              <a:gd name="connsiteX2211" fmla="*/ 3285183 w 5610835"/>
              <a:gd name="connsiteY2211" fmla="*/ 3981420 h 5278114"/>
              <a:gd name="connsiteX2212" fmla="*/ 3142017 w 5610835"/>
              <a:gd name="connsiteY2212" fmla="*/ 3967103 h 5278114"/>
              <a:gd name="connsiteX2213" fmla="*/ 2811144 w 5610835"/>
              <a:gd name="connsiteY2213" fmla="*/ 3825528 h 5278114"/>
              <a:gd name="connsiteX2214" fmla="*/ 3425665 w 5610835"/>
              <a:gd name="connsiteY2214" fmla="*/ 3792769 h 5278114"/>
              <a:gd name="connsiteX2215" fmla="*/ 3421986 w 5610835"/>
              <a:gd name="connsiteY2215" fmla="*/ 3795304 h 5278114"/>
              <a:gd name="connsiteX2216" fmla="*/ 3418804 w 5610835"/>
              <a:gd name="connsiteY2216" fmla="*/ 3819165 h 5278114"/>
              <a:gd name="connsiteX2217" fmla="*/ 3441075 w 5610835"/>
              <a:gd name="connsiteY2217" fmla="*/ 3822347 h 5278114"/>
              <a:gd name="connsiteX2218" fmla="*/ 3428349 w 5610835"/>
              <a:gd name="connsiteY2218" fmla="*/ 3804848 h 5278114"/>
              <a:gd name="connsiteX2219" fmla="*/ 3425665 w 5610835"/>
              <a:gd name="connsiteY2219" fmla="*/ 3792769 h 5278114"/>
              <a:gd name="connsiteX2220" fmla="*/ 1140875 w 5610835"/>
              <a:gd name="connsiteY2220" fmla="*/ 3785761 h 5278114"/>
              <a:gd name="connsiteX2221" fmla="*/ 1132921 w 5610835"/>
              <a:gd name="connsiteY2221" fmla="*/ 3815985 h 5278114"/>
              <a:gd name="connsiteX2222" fmla="*/ 1150418 w 5610835"/>
              <a:gd name="connsiteY2222" fmla="*/ 3806440 h 5278114"/>
              <a:gd name="connsiteX2223" fmla="*/ 1140875 w 5610835"/>
              <a:gd name="connsiteY2223" fmla="*/ 3785761 h 5278114"/>
              <a:gd name="connsiteX2224" fmla="*/ 1804210 w 5610835"/>
              <a:gd name="connsiteY2224" fmla="*/ 3784170 h 5278114"/>
              <a:gd name="connsiteX2225" fmla="*/ 1785122 w 5610835"/>
              <a:gd name="connsiteY2225" fmla="*/ 3787352 h 5278114"/>
              <a:gd name="connsiteX2226" fmla="*/ 1764442 w 5610835"/>
              <a:gd name="connsiteY2226" fmla="*/ 3808031 h 5278114"/>
              <a:gd name="connsiteX2227" fmla="*/ 1785122 w 5610835"/>
              <a:gd name="connsiteY2227" fmla="*/ 3808031 h 5278114"/>
              <a:gd name="connsiteX2228" fmla="*/ 1789894 w 5610835"/>
              <a:gd name="connsiteY2228" fmla="*/ 3803258 h 5278114"/>
              <a:gd name="connsiteX2229" fmla="*/ 1783532 w 5610835"/>
              <a:gd name="connsiteY2229" fmla="*/ 3800077 h 5278114"/>
              <a:gd name="connsiteX2230" fmla="*/ 1804210 w 5610835"/>
              <a:gd name="connsiteY2230" fmla="*/ 3784170 h 5278114"/>
              <a:gd name="connsiteX2231" fmla="*/ 1557647 w 5610835"/>
              <a:gd name="connsiteY2231" fmla="*/ 3776216 h 5278114"/>
              <a:gd name="connsiteX2232" fmla="*/ 1471747 w 5610835"/>
              <a:gd name="connsiteY2232" fmla="*/ 3815985 h 5278114"/>
              <a:gd name="connsiteX2233" fmla="*/ 1471747 w 5610835"/>
              <a:gd name="connsiteY2233" fmla="*/ 3822348 h 5278114"/>
              <a:gd name="connsiteX2234" fmla="*/ 1471747 w 5610835"/>
              <a:gd name="connsiteY2234" fmla="*/ 3827120 h 5278114"/>
              <a:gd name="connsiteX2235" fmla="*/ 1557647 w 5610835"/>
              <a:gd name="connsiteY2235" fmla="*/ 3776216 h 5278114"/>
              <a:gd name="connsiteX2236" fmla="*/ 1839206 w 5610835"/>
              <a:gd name="connsiteY2236" fmla="*/ 3753946 h 5278114"/>
              <a:gd name="connsiteX2237" fmla="*/ 1820118 w 5610835"/>
              <a:gd name="connsiteY2237" fmla="*/ 3761900 h 5278114"/>
              <a:gd name="connsiteX2238" fmla="*/ 1812164 w 5610835"/>
              <a:gd name="connsiteY2238" fmla="*/ 3760309 h 5278114"/>
              <a:gd name="connsiteX2239" fmla="*/ 1805801 w 5610835"/>
              <a:gd name="connsiteY2239" fmla="*/ 3768263 h 5278114"/>
              <a:gd name="connsiteX2240" fmla="*/ 1823299 w 5610835"/>
              <a:gd name="connsiteY2240" fmla="*/ 3769853 h 5278114"/>
              <a:gd name="connsiteX2241" fmla="*/ 1839206 w 5610835"/>
              <a:gd name="connsiteY2241" fmla="*/ 3753946 h 5278114"/>
              <a:gd name="connsiteX2242" fmla="*/ 2527994 w 5610835"/>
              <a:gd name="connsiteY2242" fmla="*/ 3747583 h 5278114"/>
              <a:gd name="connsiteX2243" fmla="*/ 2534356 w 5610835"/>
              <a:gd name="connsiteY2243" fmla="*/ 3784170 h 5278114"/>
              <a:gd name="connsiteX2244" fmla="*/ 2527994 w 5610835"/>
              <a:gd name="connsiteY2244" fmla="*/ 3747583 h 5278114"/>
              <a:gd name="connsiteX2245" fmla="*/ 2615485 w 5610835"/>
              <a:gd name="connsiteY2245" fmla="*/ 3738038 h 5278114"/>
              <a:gd name="connsiteX2246" fmla="*/ 3259732 w 5610835"/>
              <a:gd name="connsiteY2246" fmla="*/ 4029142 h 5278114"/>
              <a:gd name="connsiteX2247" fmla="*/ 3025894 w 5610835"/>
              <a:gd name="connsiteY2247" fmla="*/ 3990964 h 5278114"/>
              <a:gd name="connsiteX2248" fmla="*/ 2669569 w 5610835"/>
              <a:gd name="connsiteY2248" fmla="*/ 3782578 h 5278114"/>
              <a:gd name="connsiteX2249" fmla="*/ 2621847 w 5610835"/>
              <a:gd name="connsiteY2249" fmla="*/ 3739629 h 5278114"/>
              <a:gd name="connsiteX2250" fmla="*/ 2615485 w 5610835"/>
              <a:gd name="connsiteY2250" fmla="*/ 3738038 h 5278114"/>
              <a:gd name="connsiteX2251" fmla="*/ 2271885 w 5610835"/>
              <a:gd name="connsiteY2251" fmla="*/ 3728493 h 5278114"/>
              <a:gd name="connsiteX2252" fmla="*/ 2263932 w 5610835"/>
              <a:gd name="connsiteY2252" fmla="*/ 3730084 h 5278114"/>
              <a:gd name="connsiteX2253" fmla="*/ 2430959 w 5610835"/>
              <a:gd name="connsiteY2253" fmla="*/ 4340926 h 5278114"/>
              <a:gd name="connsiteX2254" fmla="*/ 2271885 w 5610835"/>
              <a:gd name="connsiteY2254" fmla="*/ 3728493 h 5278114"/>
              <a:gd name="connsiteX2255" fmla="*/ 1872612 w 5610835"/>
              <a:gd name="connsiteY2255" fmla="*/ 3712587 h 5278114"/>
              <a:gd name="connsiteX2256" fmla="*/ 1851933 w 5610835"/>
              <a:gd name="connsiteY2256" fmla="*/ 3715768 h 5278114"/>
              <a:gd name="connsiteX2257" fmla="*/ 1845569 w 5610835"/>
              <a:gd name="connsiteY2257" fmla="*/ 3723722 h 5278114"/>
              <a:gd name="connsiteX2258" fmla="*/ 1864658 w 5610835"/>
              <a:gd name="connsiteY2258" fmla="*/ 3725313 h 5278114"/>
              <a:gd name="connsiteX2259" fmla="*/ 1872612 w 5610835"/>
              <a:gd name="connsiteY2259" fmla="*/ 3712587 h 5278114"/>
              <a:gd name="connsiteX2260" fmla="*/ 1104287 w 5610835"/>
              <a:gd name="connsiteY2260" fmla="*/ 3712587 h 5278114"/>
              <a:gd name="connsiteX2261" fmla="*/ 1124967 w 5610835"/>
              <a:gd name="connsiteY2261" fmla="*/ 3757128 h 5278114"/>
              <a:gd name="connsiteX2262" fmla="*/ 1120194 w 5610835"/>
              <a:gd name="connsiteY2262" fmla="*/ 3744401 h 5278114"/>
              <a:gd name="connsiteX2263" fmla="*/ 1104287 w 5610835"/>
              <a:gd name="connsiteY2263" fmla="*/ 3712587 h 5278114"/>
              <a:gd name="connsiteX2264" fmla="*/ 3269276 w 5610835"/>
              <a:gd name="connsiteY2264" fmla="*/ 3701451 h 5278114"/>
              <a:gd name="connsiteX2265" fmla="*/ 2967037 w 5610835"/>
              <a:gd name="connsiteY2265" fmla="*/ 3757127 h 5278114"/>
              <a:gd name="connsiteX2266" fmla="*/ 3270866 w 5610835"/>
              <a:gd name="connsiteY2266" fmla="*/ 3717358 h 5278114"/>
              <a:gd name="connsiteX2267" fmla="*/ 1721493 w 5610835"/>
              <a:gd name="connsiteY2267" fmla="*/ 3676000 h 5278114"/>
              <a:gd name="connsiteX2268" fmla="*/ 1667407 w 5610835"/>
              <a:gd name="connsiteY2268" fmla="*/ 3712587 h 5278114"/>
              <a:gd name="connsiteX2269" fmla="*/ 1649909 w 5610835"/>
              <a:gd name="connsiteY2269" fmla="*/ 3730085 h 5278114"/>
              <a:gd name="connsiteX2270" fmla="*/ 1654681 w 5610835"/>
              <a:gd name="connsiteY2270" fmla="*/ 3730085 h 5278114"/>
              <a:gd name="connsiteX2271" fmla="*/ 1584689 w 5610835"/>
              <a:gd name="connsiteY2271" fmla="*/ 3803258 h 5278114"/>
              <a:gd name="connsiteX2272" fmla="*/ 1632411 w 5610835"/>
              <a:gd name="connsiteY2272" fmla="*/ 3745992 h 5278114"/>
              <a:gd name="connsiteX2273" fmla="*/ 1575145 w 5610835"/>
              <a:gd name="connsiteY2273" fmla="*/ 3796896 h 5278114"/>
              <a:gd name="connsiteX2274" fmla="*/ 1573554 w 5610835"/>
              <a:gd name="connsiteY2274" fmla="*/ 3804849 h 5278114"/>
              <a:gd name="connsiteX2275" fmla="*/ 1565600 w 5610835"/>
              <a:gd name="connsiteY2275" fmla="*/ 3819166 h 5278114"/>
              <a:gd name="connsiteX2276" fmla="*/ 1564009 w 5610835"/>
              <a:gd name="connsiteY2276" fmla="*/ 3804849 h 5278114"/>
              <a:gd name="connsiteX2277" fmla="*/ 1400164 w 5610835"/>
              <a:gd name="connsiteY2277" fmla="*/ 3900294 h 5278114"/>
              <a:gd name="connsiteX2278" fmla="*/ 1350851 w 5610835"/>
              <a:gd name="connsiteY2278" fmla="*/ 3930517 h 5278114"/>
              <a:gd name="connsiteX2279" fmla="*/ 1654681 w 5610835"/>
              <a:gd name="connsiteY2279" fmla="*/ 3752355 h 5278114"/>
              <a:gd name="connsiteX2280" fmla="*/ 1676952 w 5610835"/>
              <a:gd name="connsiteY2280" fmla="*/ 3726904 h 5278114"/>
              <a:gd name="connsiteX2281" fmla="*/ 1702404 w 5610835"/>
              <a:gd name="connsiteY2281" fmla="*/ 3696680 h 5278114"/>
              <a:gd name="connsiteX2282" fmla="*/ 1721493 w 5610835"/>
              <a:gd name="connsiteY2282" fmla="*/ 3676000 h 5278114"/>
              <a:gd name="connsiteX2283" fmla="*/ 1885337 w 5610835"/>
              <a:gd name="connsiteY2283" fmla="*/ 3669637 h 5278114"/>
              <a:gd name="connsiteX2284" fmla="*/ 1880566 w 5610835"/>
              <a:gd name="connsiteY2284" fmla="*/ 3677591 h 5278114"/>
              <a:gd name="connsiteX2285" fmla="*/ 1885337 w 5610835"/>
              <a:gd name="connsiteY2285" fmla="*/ 3685544 h 5278114"/>
              <a:gd name="connsiteX2286" fmla="*/ 1871021 w 5610835"/>
              <a:gd name="connsiteY2286" fmla="*/ 3690317 h 5278114"/>
              <a:gd name="connsiteX2287" fmla="*/ 1866249 w 5610835"/>
              <a:gd name="connsiteY2287" fmla="*/ 3696680 h 5278114"/>
              <a:gd name="connsiteX2288" fmla="*/ 1886928 w 5610835"/>
              <a:gd name="connsiteY2288" fmla="*/ 3691907 h 5278114"/>
              <a:gd name="connsiteX2289" fmla="*/ 1894882 w 5610835"/>
              <a:gd name="connsiteY2289" fmla="*/ 3683953 h 5278114"/>
              <a:gd name="connsiteX2290" fmla="*/ 1885337 w 5610835"/>
              <a:gd name="connsiteY2290" fmla="*/ 3669637 h 5278114"/>
              <a:gd name="connsiteX2291" fmla="*/ 1129739 w 5610835"/>
              <a:gd name="connsiteY2291" fmla="*/ 3653730 h 5278114"/>
              <a:gd name="connsiteX2292" fmla="*/ 1126557 w 5610835"/>
              <a:gd name="connsiteY2292" fmla="*/ 3661683 h 5278114"/>
              <a:gd name="connsiteX2293" fmla="*/ 1132921 w 5610835"/>
              <a:gd name="connsiteY2293" fmla="*/ 3666456 h 5278114"/>
              <a:gd name="connsiteX2294" fmla="*/ 1129739 w 5610835"/>
              <a:gd name="connsiteY2294" fmla="*/ 3653730 h 5278114"/>
              <a:gd name="connsiteX2295" fmla="*/ 3138165 w 5610835"/>
              <a:gd name="connsiteY2295" fmla="*/ 3623953 h 5278114"/>
              <a:gd name="connsiteX2296" fmla="*/ 2866820 w 5610835"/>
              <a:gd name="connsiteY2296" fmla="*/ 3637821 h 5278114"/>
              <a:gd name="connsiteX2297" fmla="*/ 3227917 w 5610835"/>
              <a:gd name="connsiteY2297" fmla="*/ 3647366 h 5278114"/>
              <a:gd name="connsiteX2298" fmla="*/ 3138165 w 5610835"/>
              <a:gd name="connsiteY2298" fmla="*/ 3623953 h 5278114"/>
              <a:gd name="connsiteX2299" fmla="*/ 1096333 w 5610835"/>
              <a:gd name="connsiteY2299" fmla="*/ 3623505 h 5278114"/>
              <a:gd name="connsiteX2300" fmla="*/ 1110651 w 5610835"/>
              <a:gd name="connsiteY2300" fmla="*/ 3642595 h 5278114"/>
              <a:gd name="connsiteX2301" fmla="*/ 1115423 w 5610835"/>
              <a:gd name="connsiteY2301" fmla="*/ 3626687 h 5278114"/>
              <a:gd name="connsiteX2302" fmla="*/ 1096333 w 5610835"/>
              <a:gd name="connsiteY2302" fmla="*/ 3623505 h 5278114"/>
              <a:gd name="connsiteX2303" fmla="*/ 2410280 w 5610835"/>
              <a:gd name="connsiteY2303" fmla="*/ 3607597 h 5278114"/>
              <a:gd name="connsiteX2304" fmla="*/ 2492998 w 5610835"/>
              <a:gd name="connsiteY2304" fmla="*/ 4127768 h 5278114"/>
              <a:gd name="connsiteX2305" fmla="*/ 2739561 w 5610835"/>
              <a:gd name="connsiteY2305" fmla="*/ 4460231 h 5278114"/>
              <a:gd name="connsiteX2306" fmla="*/ 2558218 w 5610835"/>
              <a:gd name="connsiteY2306" fmla="*/ 4237528 h 5278114"/>
              <a:gd name="connsiteX2307" fmla="*/ 2461183 w 5610835"/>
              <a:gd name="connsiteY2307" fmla="*/ 3828710 h 5278114"/>
              <a:gd name="connsiteX2308" fmla="*/ 2410280 w 5610835"/>
              <a:gd name="connsiteY2308" fmla="*/ 3607597 h 5278114"/>
              <a:gd name="connsiteX2309" fmla="*/ 1807392 w 5610835"/>
              <a:gd name="connsiteY2309" fmla="*/ 3602826 h 5278114"/>
              <a:gd name="connsiteX2310" fmla="*/ 1762852 w 5610835"/>
              <a:gd name="connsiteY2310" fmla="*/ 3606008 h 5278114"/>
              <a:gd name="connsiteX2311" fmla="*/ 1753307 w 5610835"/>
              <a:gd name="connsiteY2311" fmla="*/ 3617143 h 5278114"/>
              <a:gd name="connsiteX2312" fmla="*/ 1770804 w 5610835"/>
              <a:gd name="connsiteY2312" fmla="*/ 3629869 h 5278114"/>
              <a:gd name="connsiteX2313" fmla="*/ 1807392 w 5610835"/>
              <a:gd name="connsiteY2313" fmla="*/ 3602826 h 5278114"/>
              <a:gd name="connsiteX2314" fmla="*/ 1926697 w 5610835"/>
              <a:gd name="connsiteY2314" fmla="*/ 3601236 h 5278114"/>
              <a:gd name="connsiteX2315" fmla="*/ 1915561 w 5610835"/>
              <a:gd name="connsiteY2315" fmla="*/ 3602826 h 5278114"/>
              <a:gd name="connsiteX2316" fmla="*/ 1893291 w 5610835"/>
              <a:gd name="connsiteY2316" fmla="*/ 3650548 h 5278114"/>
              <a:gd name="connsiteX2317" fmla="*/ 1906017 w 5610835"/>
              <a:gd name="connsiteY2317" fmla="*/ 3656911 h 5278114"/>
              <a:gd name="connsiteX2318" fmla="*/ 1926697 w 5610835"/>
              <a:gd name="connsiteY2318" fmla="*/ 3601236 h 5278114"/>
              <a:gd name="connsiteX2319" fmla="*/ 1126557 w 5610835"/>
              <a:gd name="connsiteY2319" fmla="*/ 3601236 h 5278114"/>
              <a:gd name="connsiteX2320" fmla="*/ 1120194 w 5610835"/>
              <a:gd name="connsiteY2320" fmla="*/ 3604417 h 5278114"/>
              <a:gd name="connsiteX2321" fmla="*/ 1121785 w 5610835"/>
              <a:gd name="connsiteY2321" fmla="*/ 3606008 h 5278114"/>
              <a:gd name="connsiteX2322" fmla="*/ 1124967 w 5610835"/>
              <a:gd name="connsiteY2322" fmla="*/ 3604417 h 5278114"/>
              <a:gd name="connsiteX2323" fmla="*/ 1126557 w 5610835"/>
              <a:gd name="connsiteY2323" fmla="*/ 3601236 h 5278114"/>
              <a:gd name="connsiteX2324" fmla="*/ 1560828 w 5610835"/>
              <a:gd name="connsiteY2324" fmla="*/ 3599645 h 5278114"/>
              <a:gd name="connsiteX2325" fmla="*/ 1234728 w 5610835"/>
              <a:gd name="connsiteY2325" fmla="*/ 3607599 h 5278114"/>
              <a:gd name="connsiteX2326" fmla="*/ 1242681 w 5610835"/>
              <a:gd name="connsiteY2326" fmla="*/ 3620325 h 5278114"/>
              <a:gd name="connsiteX2327" fmla="*/ 1560828 w 5610835"/>
              <a:gd name="connsiteY2327" fmla="*/ 3599645 h 5278114"/>
              <a:gd name="connsiteX2328" fmla="*/ 2817508 w 5610835"/>
              <a:gd name="connsiteY2328" fmla="*/ 3585327 h 5278114"/>
              <a:gd name="connsiteX2329" fmla="*/ 3221554 w 5610835"/>
              <a:gd name="connsiteY2329" fmla="*/ 3621915 h 5278114"/>
              <a:gd name="connsiteX2330" fmla="*/ 2817508 w 5610835"/>
              <a:gd name="connsiteY2330" fmla="*/ 3585327 h 5278114"/>
              <a:gd name="connsiteX2331" fmla="*/ 2709337 w 5610835"/>
              <a:gd name="connsiteY2331" fmla="*/ 3585327 h 5278114"/>
              <a:gd name="connsiteX2332" fmla="*/ 2933631 w 5610835"/>
              <a:gd name="connsiteY2332" fmla="*/ 3731675 h 5278114"/>
              <a:gd name="connsiteX2333" fmla="*/ 2709337 w 5610835"/>
              <a:gd name="connsiteY2333" fmla="*/ 3585327 h 5278114"/>
              <a:gd name="connsiteX2334" fmla="*/ 1175870 w 5610835"/>
              <a:gd name="connsiteY2334" fmla="*/ 3582147 h 5278114"/>
              <a:gd name="connsiteX2335" fmla="*/ 1166326 w 5610835"/>
              <a:gd name="connsiteY2335" fmla="*/ 3583738 h 5278114"/>
              <a:gd name="connsiteX2336" fmla="*/ 1167917 w 5610835"/>
              <a:gd name="connsiteY2336" fmla="*/ 3591691 h 5278114"/>
              <a:gd name="connsiteX2337" fmla="*/ 1171099 w 5610835"/>
              <a:gd name="connsiteY2337" fmla="*/ 3591691 h 5278114"/>
              <a:gd name="connsiteX2338" fmla="*/ 1177461 w 5610835"/>
              <a:gd name="connsiteY2338" fmla="*/ 3590101 h 5278114"/>
              <a:gd name="connsiteX2339" fmla="*/ 1175870 w 5610835"/>
              <a:gd name="connsiteY2339" fmla="*/ 3582147 h 5278114"/>
              <a:gd name="connsiteX2340" fmla="*/ 1250635 w 5610835"/>
              <a:gd name="connsiteY2340" fmla="*/ 3580556 h 5278114"/>
              <a:gd name="connsiteX2341" fmla="*/ 1242681 w 5610835"/>
              <a:gd name="connsiteY2341" fmla="*/ 3591691 h 5278114"/>
              <a:gd name="connsiteX2342" fmla="*/ 1463793 w 5610835"/>
              <a:gd name="connsiteY2342" fmla="*/ 3588510 h 5278114"/>
              <a:gd name="connsiteX2343" fmla="*/ 1250635 w 5610835"/>
              <a:gd name="connsiteY2343" fmla="*/ 3580556 h 5278114"/>
              <a:gd name="connsiteX2344" fmla="*/ 1212457 w 5610835"/>
              <a:gd name="connsiteY2344" fmla="*/ 3580556 h 5278114"/>
              <a:gd name="connsiteX2345" fmla="*/ 1190187 w 5610835"/>
              <a:gd name="connsiteY2345" fmla="*/ 3582147 h 5278114"/>
              <a:gd name="connsiteX2346" fmla="*/ 1190187 w 5610835"/>
              <a:gd name="connsiteY2346" fmla="*/ 3590101 h 5278114"/>
              <a:gd name="connsiteX2347" fmla="*/ 1209275 w 5610835"/>
              <a:gd name="connsiteY2347" fmla="*/ 3590101 h 5278114"/>
              <a:gd name="connsiteX2348" fmla="*/ 1212457 w 5610835"/>
              <a:gd name="connsiteY2348" fmla="*/ 3580556 h 5278114"/>
              <a:gd name="connsiteX2349" fmla="*/ 3081768 w 5610835"/>
              <a:gd name="connsiteY2349" fmla="*/ 3568227 h 5278114"/>
              <a:gd name="connsiteX2350" fmla="*/ 2924086 w 5610835"/>
              <a:gd name="connsiteY2350" fmla="*/ 3590100 h 5278114"/>
              <a:gd name="connsiteX2351" fmla="*/ 3256550 w 5610835"/>
              <a:gd name="connsiteY2351" fmla="*/ 3586918 h 5278114"/>
              <a:gd name="connsiteX2352" fmla="*/ 3254959 w 5610835"/>
              <a:gd name="connsiteY2352" fmla="*/ 3577373 h 5278114"/>
              <a:gd name="connsiteX2353" fmla="*/ 3081768 w 5610835"/>
              <a:gd name="connsiteY2353" fmla="*/ 3568227 h 5278114"/>
              <a:gd name="connsiteX2354" fmla="*/ 1166326 w 5610835"/>
              <a:gd name="connsiteY2354" fmla="*/ 3566239 h 5278114"/>
              <a:gd name="connsiteX2355" fmla="*/ 1166326 w 5610835"/>
              <a:gd name="connsiteY2355" fmla="*/ 3569421 h 5278114"/>
              <a:gd name="connsiteX2356" fmla="*/ 1169508 w 5610835"/>
              <a:gd name="connsiteY2356" fmla="*/ 3569421 h 5278114"/>
              <a:gd name="connsiteX2357" fmla="*/ 1166326 w 5610835"/>
              <a:gd name="connsiteY2357" fmla="*/ 3566239 h 5278114"/>
              <a:gd name="connsiteX2358" fmla="*/ 1145647 w 5610835"/>
              <a:gd name="connsiteY2358" fmla="*/ 3563058 h 5278114"/>
              <a:gd name="connsiteX2359" fmla="*/ 1097924 w 5610835"/>
              <a:gd name="connsiteY2359" fmla="*/ 3594872 h 5278114"/>
              <a:gd name="connsiteX2360" fmla="*/ 1096333 w 5610835"/>
              <a:gd name="connsiteY2360" fmla="*/ 3596463 h 5278114"/>
              <a:gd name="connsiteX2361" fmla="*/ 1136102 w 5610835"/>
              <a:gd name="connsiteY2361" fmla="*/ 3578966 h 5278114"/>
              <a:gd name="connsiteX2362" fmla="*/ 1145647 w 5610835"/>
              <a:gd name="connsiteY2362" fmla="*/ 3563058 h 5278114"/>
              <a:gd name="connsiteX2363" fmla="*/ 1979192 w 5610835"/>
              <a:gd name="connsiteY2363" fmla="*/ 3561467 h 5278114"/>
              <a:gd name="connsiteX2364" fmla="*/ 1971237 w 5610835"/>
              <a:gd name="connsiteY2364" fmla="*/ 3563058 h 5278114"/>
              <a:gd name="connsiteX2365" fmla="*/ 1952148 w 5610835"/>
              <a:gd name="connsiteY2365" fmla="*/ 4191398 h 5278114"/>
              <a:gd name="connsiteX2366" fmla="*/ 1804210 w 5610835"/>
              <a:gd name="connsiteY2366" fmla="*/ 4353653 h 5278114"/>
              <a:gd name="connsiteX2367" fmla="*/ 1804210 w 5610835"/>
              <a:gd name="connsiteY2367" fmla="*/ 4367969 h 5278114"/>
              <a:gd name="connsiteX2368" fmla="*/ 1985554 w 5610835"/>
              <a:gd name="connsiteY2368" fmla="*/ 4153220 h 5278114"/>
              <a:gd name="connsiteX2369" fmla="*/ 1979192 w 5610835"/>
              <a:gd name="connsiteY2369" fmla="*/ 3561467 h 5278114"/>
              <a:gd name="connsiteX2370" fmla="*/ 1261771 w 5610835"/>
              <a:gd name="connsiteY2370" fmla="*/ 3559877 h 5278114"/>
              <a:gd name="connsiteX2371" fmla="*/ 1258589 w 5610835"/>
              <a:gd name="connsiteY2371" fmla="*/ 3566239 h 5278114"/>
              <a:gd name="connsiteX2372" fmla="*/ 1306311 w 5610835"/>
              <a:gd name="connsiteY2372" fmla="*/ 3577375 h 5278114"/>
              <a:gd name="connsiteX2373" fmla="*/ 1261771 w 5610835"/>
              <a:gd name="connsiteY2373" fmla="*/ 3559877 h 5278114"/>
              <a:gd name="connsiteX2374" fmla="*/ 1212457 w 5610835"/>
              <a:gd name="connsiteY2374" fmla="*/ 3553514 h 5278114"/>
              <a:gd name="connsiteX2375" fmla="*/ 1206094 w 5610835"/>
              <a:gd name="connsiteY2375" fmla="*/ 3564648 h 5278114"/>
              <a:gd name="connsiteX2376" fmla="*/ 1218820 w 5610835"/>
              <a:gd name="connsiteY2376" fmla="*/ 3563058 h 5278114"/>
              <a:gd name="connsiteX2377" fmla="*/ 1223592 w 5610835"/>
              <a:gd name="connsiteY2377" fmla="*/ 3553514 h 5278114"/>
              <a:gd name="connsiteX2378" fmla="*/ 1212457 w 5610835"/>
              <a:gd name="connsiteY2378" fmla="*/ 3553514 h 5278114"/>
              <a:gd name="connsiteX2379" fmla="*/ 1191778 w 5610835"/>
              <a:gd name="connsiteY2379" fmla="*/ 3551923 h 5278114"/>
              <a:gd name="connsiteX2380" fmla="*/ 1191778 w 5610835"/>
              <a:gd name="connsiteY2380" fmla="*/ 3564648 h 5278114"/>
              <a:gd name="connsiteX2381" fmla="*/ 1202913 w 5610835"/>
              <a:gd name="connsiteY2381" fmla="*/ 3563058 h 5278114"/>
              <a:gd name="connsiteX2382" fmla="*/ 1201322 w 5610835"/>
              <a:gd name="connsiteY2382" fmla="*/ 3551923 h 5278114"/>
              <a:gd name="connsiteX2383" fmla="*/ 1191778 w 5610835"/>
              <a:gd name="connsiteY2383" fmla="*/ 3551923 h 5278114"/>
              <a:gd name="connsiteX2384" fmla="*/ 2074635 w 5610835"/>
              <a:gd name="connsiteY2384" fmla="*/ 3539197 h 5278114"/>
              <a:gd name="connsiteX2385" fmla="*/ 2042820 w 5610835"/>
              <a:gd name="connsiteY2385" fmla="*/ 4269344 h 5278114"/>
              <a:gd name="connsiteX2386" fmla="*/ 2049183 w 5610835"/>
              <a:gd name="connsiteY2386" fmla="*/ 4285251 h 5278114"/>
              <a:gd name="connsiteX2387" fmla="*/ 1812164 w 5610835"/>
              <a:gd name="connsiteY2387" fmla="*/ 4509545 h 5278114"/>
              <a:gd name="connsiteX2388" fmla="*/ 1808982 w 5610835"/>
              <a:gd name="connsiteY2388" fmla="*/ 4517498 h 5278114"/>
              <a:gd name="connsiteX2389" fmla="*/ 2090542 w 5610835"/>
              <a:gd name="connsiteY2389" fmla="*/ 4239120 h 5278114"/>
              <a:gd name="connsiteX2390" fmla="*/ 2115994 w 5610835"/>
              <a:gd name="connsiteY2390" fmla="*/ 4124587 h 5278114"/>
              <a:gd name="connsiteX2391" fmla="*/ 2085770 w 5610835"/>
              <a:gd name="connsiteY2391" fmla="*/ 3652139 h 5278114"/>
              <a:gd name="connsiteX2392" fmla="*/ 2074635 w 5610835"/>
              <a:gd name="connsiteY2392" fmla="*/ 3539197 h 5278114"/>
              <a:gd name="connsiteX2393" fmla="*/ 2217800 w 5610835"/>
              <a:gd name="connsiteY2393" fmla="*/ 3529652 h 5278114"/>
              <a:gd name="connsiteX2394" fmla="*/ 2225754 w 5610835"/>
              <a:gd name="connsiteY2394" fmla="*/ 3698270 h 5278114"/>
              <a:gd name="connsiteX2395" fmla="*/ 2214619 w 5610835"/>
              <a:gd name="connsiteY2395" fmla="*/ 3841435 h 5278114"/>
              <a:gd name="connsiteX2396" fmla="*/ 2230527 w 5610835"/>
              <a:gd name="connsiteY2396" fmla="*/ 4232757 h 5278114"/>
              <a:gd name="connsiteX2397" fmla="*/ 2213028 w 5610835"/>
              <a:gd name="connsiteY2397" fmla="*/ 4328202 h 5278114"/>
              <a:gd name="connsiteX2398" fmla="*/ 2251206 w 5610835"/>
              <a:gd name="connsiteY2398" fmla="*/ 4476140 h 5278114"/>
              <a:gd name="connsiteX2399" fmla="*/ 2300518 w 5610835"/>
              <a:gd name="connsiteY2399" fmla="*/ 4530224 h 5278114"/>
              <a:gd name="connsiteX2400" fmla="*/ 2232118 w 5610835"/>
              <a:gd name="connsiteY2400" fmla="*/ 4646348 h 5278114"/>
              <a:gd name="connsiteX2401" fmla="*/ 2174851 w 5610835"/>
              <a:gd name="connsiteY2401" fmla="*/ 4676572 h 5278114"/>
              <a:gd name="connsiteX2402" fmla="*/ 2108040 w 5610835"/>
              <a:gd name="connsiteY2402" fmla="*/ 4765653 h 5278114"/>
              <a:gd name="connsiteX2403" fmla="*/ 2007823 w 5610835"/>
              <a:gd name="connsiteY2403" fmla="*/ 4768834 h 5278114"/>
              <a:gd name="connsiteX2404" fmla="*/ 1983964 w 5610835"/>
              <a:gd name="connsiteY2404" fmla="*/ 4732248 h 5278114"/>
              <a:gd name="connsiteX2405" fmla="*/ 1847160 w 5610835"/>
              <a:gd name="connsiteY2405" fmla="*/ 4834055 h 5278114"/>
              <a:gd name="connsiteX2406" fmla="*/ 1915561 w 5610835"/>
              <a:gd name="connsiteY2406" fmla="*/ 4639985 h 5278114"/>
              <a:gd name="connsiteX2407" fmla="*/ 2198712 w 5610835"/>
              <a:gd name="connsiteY2407" fmla="*/ 4200943 h 5278114"/>
              <a:gd name="connsiteX2408" fmla="*/ 2171669 w 5610835"/>
              <a:gd name="connsiteY2408" fmla="*/ 3543968 h 5278114"/>
              <a:gd name="connsiteX2409" fmla="*/ 2217800 w 5610835"/>
              <a:gd name="connsiteY2409" fmla="*/ 3529652 h 5278114"/>
              <a:gd name="connsiteX2410" fmla="*/ 744781 w 5610835"/>
              <a:gd name="connsiteY2410" fmla="*/ 3505791 h 5278114"/>
              <a:gd name="connsiteX2411" fmla="*/ 728875 w 5610835"/>
              <a:gd name="connsiteY2411" fmla="*/ 3516927 h 5278114"/>
              <a:gd name="connsiteX2412" fmla="*/ 744781 w 5610835"/>
              <a:gd name="connsiteY2412" fmla="*/ 3505791 h 5278114"/>
              <a:gd name="connsiteX2413" fmla="*/ 3239052 w 5610835"/>
              <a:gd name="connsiteY2413" fmla="*/ 3431026 h 5278114"/>
              <a:gd name="connsiteX2414" fmla="*/ 3199284 w 5610835"/>
              <a:gd name="connsiteY2414" fmla="*/ 3467613 h 5278114"/>
              <a:gd name="connsiteX2415" fmla="*/ 3237461 w 5610835"/>
              <a:gd name="connsiteY2415" fmla="*/ 3446934 h 5278114"/>
              <a:gd name="connsiteX2416" fmla="*/ 3237461 w 5610835"/>
              <a:gd name="connsiteY2416" fmla="*/ 3443752 h 5278114"/>
              <a:gd name="connsiteX2417" fmla="*/ 3239052 w 5610835"/>
              <a:gd name="connsiteY2417" fmla="*/ 3431026 h 5278114"/>
              <a:gd name="connsiteX2418" fmla="*/ 2625028 w 5610835"/>
              <a:gd name="connsiteY2418" fmla="*/ 3410347 h 5278114"/>
              <a:gd name="connsiteX2419" fmla="*/ 2658433 w 5610835"/>
              <a:gd name="connsiteY2419" fmla="*/ 3499428 h 5278114"/>
              <a:gd name="connsiteX2420" fmla="*/ 2617075 w 5610835"/>
              <a:gd name="connsiteY2420" fmla="*/ 3493065 h 5278114"/>
              <a:gd name="connsiteX2421" fmla="*/ 2601167 w 5610835"/>
              <a:gd name="connsiteY2421" fmla="*/ 3467613 h 5278114"/>
              <a:gd name="connsiteX2422" fmla="*/ 2601168 w 5610835"/>
              <a:gd name="connsiteY2422" fmla="*/ 3467614 h 5278114"/>
              <a:gd name="connsiteX2423" fmla="*/ 2617075 w 5610835"/>
              <a:gd name="connsiteY2423" fmla="*/ 3475567 h 5278114"/>
              <a:gd name="connsiteX2424" fmla="*/ 2625028 w 5610835"/>
              <a:gd name="connsiteY2424" fmla="*/ 3410347 h 5278114"/>
              <a:gd name="connsiteX2425" fmla="*/ 1451067 w 5610835"/>
              <a:gd name="connsiteY2425" fmla="*/ 3397622 h 5278114"/>
              <a:gd name="connsiteX2426" fmla="*/ 1443113 w 5610835"/>
              <a:gd name="connsiteY2426" fmla="*/ 3405576 h 5278114"/>
              <a:gd name="connsiteX2427" fmla="*/ 1457431 w 5610835"/>
              <a:gd name="connsiteY2427" fmla="*/ 3407166 h 5278114"/>
              <a:gd name="connsiteX2428" fmla="*/ 1462203 w 5610835"/>
              <a:gd name="connsiteY2428" fmla="*/ 3402394 h 5278114"/>
              <a:gd name="connsiteX2429" fmla="*/ 1451067 w 5610835"/>
              <a:gd name="connsiteY2429" fmla="*/ 3397622 h 5278114"/>
              <a:gd name="connsiteX2430" fmla="*/ 1433570 w 5610835"/>
              <a:gd name="connsiteY2430" fmla="*/ 3394440 h 5278114"/>
              <a:gd name="connsiteX2431" fmla="*/ 1424025 w 5610835"/>
              <a:gd name="connsiteY2431" fmla="*/ 3403985 h 5278114"/>
              <a:gd name="connsiteX2432" fmla="*/ 1433570 w 5610835"/>
              <a:gd name="connsiteY2432" fmla="*/ 3405576 h 5278114"/>
              <a:gd name="connsiteX2433" fmla="*/ 1435160 w 5610835"/>
              <a:gd name="connsiteY2433" fmla="*/ 3394440 h 5278114"/>
              <a:gd name="connsiteX2434" fmla="*/ 1433570 w 5610835"/>
              <a:gd name="connsiteY2434" fmla="*/ 3394440 h 5278114"/>
              <a:gd name="connsiteX2435" fmla="*/ 2329152 w 5610835"/>
              <a:gd name="connsiteY2435" fmla="*/ 3392848 h 5278114"/>
              <a:gd name="connsiteX2436" fmla="*/ 2273476 w 5610835"/>
              <a:gd name="connsiteY2436" fmla="*/ 3690316 h 5278114"/>
              <a:gd name="connsiteX2437" fmla="*/ 2318017 w 5610835"/>
              <a:gd name="connsiteY2437" fmla="*/ 3621915 h 5278114"/>
              <a:gd name="connsiteX2438" fmla="*/ 2359376 w 5610835"/>
              <a:gd name="connsiteY2438" fmla="*/ 3674409 h 5278114"/>
              <a:gd name="connsiteX2439" fmla="*/ 2504132 w 5610835"/>
              <a:gd name="connsiteY2439" fmla="*/ 4269343 h 5278114"/>
              <a:gd name="connsiteX2440" fmla="*/ 2357785 w 5610835"/>
              <a:gd name="connsiteY2440" fmla="*/ 3704633 h 5278114"/>
              <a:gd name="connsiteX2441" fmla="*/ 2378465 w 5610835"/>
              <a:gd name="connsiteY2441" fmla="*/ 3723721 h 5278114"/>
              <a:gd name="connsiteX2442" fmla="*/ 2534356 w 5610835"/>
              <a:gd name="connsiteY2442" fmla="*/ 4239119 h 5278114"/>
              <a:gd name="connsiteX2443" fmla="*/ 2400735 w 5610835"/>
              <a:gd name="connsiteY2443" fmla="*/ 3707814 h 5278114"/>
              <a:gd name="connsiteX2444" fmla="*/ 2321199 w 5610835"/>
              <a:gd name="connsiteY2444" fmla="*/ 3458068 h 5278114"/>
              <a:gd name="connsiteX2445" fmla="*/ 2329152 w 5610835"/>
              <a:gd name="connsiteY2445" fmla="*/ 3392848 h 5278114"/>
              <a:gd name="connsiteX2446" fmla="*/ 3619237 w 5610835"/>
              <a:gd name="connsiteY2446" fmla="*/ 3376941 h 5278114"/>
              <a:gd name="connsiteX2447" fmla="*/ 3612874 w 5610835"/>
              <a:gd name="connsiteY2447" fmla="*/ 3397620 h 5278114"/>
              <a:gd name="connsiteX2448" fmla="*/ 3619237 w 5610835"/>
              <a:gd name="connsiteY2448" fmla="*/ 3419891 h 5278114"/>
              <a:gd name="connsiteX2449" fmla="*/ 3819671 w 5610835"/>
              <a:gd name="connsiteY2449" fmla="*/ 3613961 h 5278114"/>
              <a:gd name="connsiteX2450" fmla="*/ 3802171 w 5610835"/>
              <a:gd name="connsiteY2450" fmla="*/ 3572601 h 5278114"/>
              <a:gd name="connsiteX2451" fmla="*/ 3730589 w 5610835"/>
              <a:gd name="connsiteY2451" fmla="*/ 3494656 h 5278114"/>
              <a:gd name="connsiteX2452" fmla="*/ 3708318 w 5610835"/>
              <a:gd name="connsiteY2452" fmla="*/ 3472385 h 5278114"/>
              <a:gd name="connsiteX2453" fmla="*/ 3703546 w 5610835"/>
              <a:gd name="connsiteY2453" fmla="*/ 3477158 h 5278114"/>
              <a:gd name="connsiteX2454" fmla="*/ 3695592 w 5610835"/>
              <a:gd name="connsiteY2454" fmla="*/ 3459659 h 5278114"/>
              <a:gd name="connsiteX2455" fmla="*/ 3641508 w 5610835"/>
              <a:gd name="connsiteY2455" fmla="*/ 3400802 h 5278114"/>
              <a:gd name="connsiteX2456" fmla="*/ 3646280 w 5610835"/>
              <a:gd name="connsiteY2456" fmla="*/ 3419891 h 5278114"/>
              <a:gd name="connsiteX2457" fmla="*/ 3633554 w 5610835"/>
              <a:gd name="connsiteY2457" fmla="*/ 3392848 h 5278114"/>
              <a:gd name="connsiteX2458" fmla="*/ 3619237 w 5610835"/>
              <a:gd name="connsiteY2458" fmla="*/ 3376941 h 5278114"/>
              <a:gd name="connsiteX2459" fmla="*/ 1361986 w 5610835"/>
              <a:gd name="connsiteY2459" fmla="*/ 3362625 h 5278114"/>
              <a:gd name="connsiteX2460" fmla="*/ 1338125 w 5610835"/>
              <a:gd name="connsiteY2460" fmla="*/ 3367398 h 5278114"/>
              <a:gd name="connsiteX2461" fmla="*/ 1350851 w 5610835"/>
              <a:gd name="connsiteY2461" fmla="*/ 3373761 h 5278114"/>
              <a:gd name="connsiteX2462" fmla="*/ 1352442 w 5610835"/>
              <a:gd name="connsiteY2462" fmla="*/ 3370579 h 5278114"/>
              <a:gd name="connsiteX2463" fmla="*/ 1366758 w 5610835"/>
              <a:gd name="connsiteY2463" fmla="*/ 3381715 h 5278114"/>
              <a:gd name="connsiteX2464" fmla="*/ 1393801 w 5610835"/>
              <a:gd name="connsiteY2464" fmla="*/ 3394440 h 5278114"/>
              <a:gd name="connsiteX2465" fmla="*/ 1412890 w 5610835"/>
              <a:gd name="connsiteY2465" fmla="*/ 3386486 h 5278114"/>
              <a:gd name="connsiteX2466" fmla="*/ 1361986 w 5610835"/>
              <a:gd name="connsiteY2466" fmla="*/ 3362625 h 5278114"/>
              <a:gd name="connsiteX2467" fmla="*/ 1070882 w 5610835"/>
              <a:gd name="connsiteY2467" fmla="*/ 3361034 h 5278114"/>
              <a:gd name="connsiteX2468" fmla="*/ 1012025 w 5610835"/>
              <a:gd name="connsiteY2468" fmla="*/ 3416710 h 5278114"/>
              <a:gd name="connsiteX2469" fmla="*/ 728875 w 5610835"/>
              <a:gd name="connsiteY2469" fmla="*/ 3520108 h 5278114"/>
              <a:gd name="connsiteX2470" fmla="*/ 706604 w 5610835"/>
              <a:gd name="connsiteY2470" fmla="*/ 3536015 h 5278114"/>
              <a:gd name="connsiteX2471" fmla="*/ 1064519 w 5610835"/>
              <a:gd name="connsiteY2471" fmla="*/ 3392849 h 5278114"/>
              <a:gd name="connsiteX2472" fmla="*/ 1061337 w 5610835"/>
              <a:gd name="connsiteY2472" fmla="*/ 3372170 h 5278114"/>
              <a:gd name="connsiteX2473" fmla="*/ 1070882 w 5610835"/>
              <a:gd name="connsiteY2473" fmla="*/ 3361034 h 5278114"/>
              <a:gd name="connsiteX2474" fmla="*/ 4010558 w 5610835"/>
              <a:gd name="connsiteY2474" fmla="*/ 3359443 h 5278114"/>
              <a:gd name="connsiteX2475" fmla="*/ 4010558 w 5610835"/>
              <a:gd name="connsiteY2475" fmla="*/ 3365806 h 5278114"/>
              <a:gd name="connsiteX2476" fmla="*/ 4015331 w 5610835"/>
              <a:gd name="connsiteY2476" fmla="*/ 3370578 h 5278114"/>
              <a:gd name="connsiteX2477" fmla="*/ 4010558 w 5610835"/>
              <a:gd name="connsiteY2477" fmla="*/ 3359443 h 5278114"/>
              <a:gd name="connsiteX2478" fmla="*/ 2445275 w 5610835"/>
              <a:gd name="connsiteY2478" fmla="*/ 3341945 h 5278114"/>
              <a:gd name="connsiteX2479" fmla="*/ 2464366 w 5610835"/>
              <a:gd name="connsiteY2479" fmla="*/ 3413528 h 5278114"/>
              <a:gd name="connsiteX2480" fmla="*/ 2445275 w 5610835"/>
              <a:gd name="connsiteY2480" fmla="*/ 3341945 h 5278114"/>
              <a:gd name="connsiteX2481" fmla="*/ 1315855 w 5610835"/>
              <a:gd name="connsiteY2481" fmla="*/ 3338764 h 5278114"/>
              <a:gd name="connsiteX2482" fmla="*/ 1309492 w 5610835"/>
              <a:gd name="connsiteY2482" fmla="*/ 3351490 h 5278114"/>
              <a:gd name="connsiteX2483" fmla="*/ 1320628 w 5610835"/>
              <a:gd name="connsiteY2483" fmla="*/ 3357853 h 5278114"/>
              <a:gd name="connsiteX2484" fmla="*/ 1333353 w 5610835"/>
              <a:gd name="connsiteY2484" fmla="*/ 3346717 h 5278114"/>
              <a:gd name="connsiteX2485" fmla="*/ 1315855 w 5610835"/>
              <a:gd name="connsiteY2485" fmla="*/ 3338764 h 5278114"/>
              <a:gd name="connsiteX2486" fmla="*/ 1118604 w 5610835"/>
              <a:gd name="connsiteY2486" fmla="*/ 3323056 h 5278114"/>
              <a:gd name="connsiteX2487" fmla="*/ 1110651 w 5610835"/>
              <a:gd name="connsiteY2487" fmla="*/ 3324448 h 5278114"/>
              <a:gd name="connsiteX2488" fmla="*/ 1102697 w 5610835"/>
              <a:gd name="connsiteY2488" fmla="*/ 3330810 h 5278114"/>
              <a:gd name="connsiteX2489" fmla="*/ 1074063 w 5610835"/>
              <a:gd name="connsiteY2489" fmla="*/ 3384896 h 5278114"/>
              <a:gd name="connsiteX2490" fmla="*/ 1093152 w 5610835"/>
              <a:gd name="connsiteY2490" fmla="*/ 3370579 h 5278114"/>
              <a:gd name="connsiteX2491" fmla="*/ 1093152 w 5610835"/>
              <a:gd name="connsiteY2491" fmla="*/ 3399213 h 5278114"/>
              <a:gd name="connsiteX2492" fmla="*/ 813183 w 5610835"/>
              <a:gd name="connsiteY2492" fmla="*/ 3536015 h 5278114"/>
              <a:gd name="connsiteX2493" fmla="*/ 1089970 w 5610835"/>
              <a:gd name="connsiteY2493" fmla="*/ 3424664 h 5278114"/>
              <a:gd name="connsiteX2494" fmla="*/ 1120194 w 5610835"/>
              <a:gd name="connsiteY2494" fmla="*/ 3351490 h 5278114"/>
              <a:gd name="connsiteX2495" fmla="*/ 1126557 w 5610835"/>
              <a:gd name="connsiteY2495" fmla="*/ 3367398 h 5278114"/>
              <a:gd name="connsiteX2496" fmla="*/ 1140875 w 5610835"/>
              <a:gd name="connsiteY2496" fmla="*/ 3361034 h 5278114"/>
              <a:gd name="connsiteX2497" fmla="*/ 1126557 w 5610835"/>
              <a:gd name="connsiteY2497" fmla="*/ 3327629 h 5278114"/>
              <a:gd name="connsiteX2498" fmla="*/ 1118604 w 5610835"/>
              <a:gd name="connsiteY2498" fmla="*/ 3323056 h 5278114"/>
              <a:gd name="connsiteX2499" fmla="*/ 1231546 w 5610835"/>
              <a:gd name="connsiteY2499" fmla="*/ 3313312 h 5278114"/>
              <a:gd name="connsiteX2500" fmla="*/ 1236318 w 5610835"/>
              <a:gd name="connsiteY2500" fmla="*/ 3322857 h 5278114"/>
              <a:gd name="connsiteX2501" fmla="*/ 1269723 w 5610835"/>
              <a:gd name="connsiteY2501" fmla="*/ 3332401 h 5278114"/>
              <a:gd name="connsiteX2502" fmla="*/ 1276087 w 5610835"/>
              <a:gd name="connsiteY2502" fmla="*/ 3322857 h 5278114"/>
              <a:gd name="connsiteX2503" fmla="*/ 1263361 w 5610835"/>
              <a:gd name="connsiteY2503" fmla="*/ 3319675 h 5278114"/>
              <a:gd name="connsiteX2504" fmla="*/ 1252227 w 5610835"/>
              <a:gd name="connsiteY2504" fmla="*/ 3326038 h 5278114"/>
              <a:gd name="connsiteX2505" fmla="*/ 1245864 w 5610835"/>
              <a:gd name="connsiteY2505" fmla="*/ 3316494 h 5278114"/>
              <a:gd name="connsiteX2506" fmla="*/ 1231546 w 5610835"/>
              <a:gd name="connsiteY2506" fmla="*/ 3313312 h 5278114"/>
              <a:gd name="connsiteX2507" fmla="*/ 1099515 w 5610835"/>
              <a:gd name="connsiteY2507" fmla="*/ 3300586 h 5278114"/>
              <a:gd name="connsiteX2508" fmla="*/ 1091561 w 5610835"/>
              <a:gd name="connsiteY2508" fmla="*/ 3308540 h 5278114"/>
              <a:gd name="connsiteX2509" fmla="*/ 1105878 w 5610835"/>
              <a:gd name="connsiteY2509" fmla="*/ 3305358 h 5278114"/>
              <a:gd name="connsiteX2510" fmla="*/ 1099515 w 5610835"/>
              <a:gd name="connsiteY2510" fmla="*/ 3300586 h 5278114"/>
              <a:gd name="connsiteX2511" fmla="*/ 3208828 w 5610835"/>
              <a:gd name="connsiteY2511" fmla="*/ 3300586 h 5278114"/>
              <a:gd name="connsiteX2512" fmla="*/ 3113384 w 5610835"/>
              <a:gd name="connsiteY2512" fmla="*/ 3343536 h 5278114"/>
              <a:gd name="connsiteX2513" fmla="*/ 3208828 w 5610835"/>
              <a:gd name="connsiteY2513" fmla="*/ 3300586 h 5278114"/>
              <a:gd name="connsiteX2514" fmla="*/ 3204056 w 5610835"/>
              <a:gd name="connsiteY2514" fmla="*/ 3267181 h 5278114"/>
              <a:gd name="connsiteX2515" fmla="*/ 3035437 w 5610835"/>
              <a:gd name="connsiteY2515" fmla="*/ 3340354 h 5278114"/>
              <a:gd name="connsiteX2516" fmla="*/ 3204056 w 5610835"/>
              <a:gd name="connsiteY2516" fmla="*/ 3267181 h 5278114"/>
              <a:gd name="connsiteX2517" fmla="*/ 752735 w 5610835"/>
              <a:gd name="connsiteY2517" fmla="*/ 3265590 h 5278114"/>
              <a:gd name="connsiteX2518" fmla="*/ 577755 w 5610835"/>
              <a:gd name="connsiteY2518" fmla="*/ 3329220 h 5278114"/>
              <a:gd name="connsiteX2519" fmla="*/ 752735 w 5610835"/>
              <a:gd name="connsiteY2519" fmla="*/ 3265590 h 5278114"/>
              <a:gd name="connsiteX2520" fmla="*/ 3525384 w 5610835"/>
              <a:gd name="connsiteY2520" fmla="*/ 3263999 h 5278114"/>
              <a:gd name="connsiteX2521" fmla="*/ 3506295 w 5610835"/>
              <a:gd name="connsiteY2521" fmla="*/ 3298996 h 5278114"/>
              <a:gd name="connsiteX2522" fmla="*/ 3608102 w 5610835"/>
              <a:gd name="connsiteY2522" fmla="*/ 3407165 h 5278114"/>
              <a:gd name="connsiteX2523" fmla="*/ 3606511 w 5610835"/>
              <a:gd name="connsiteY2523" fmla="*/ 3402393 h 5278114"/>
              <a:gd name="connsiteX2524" fmla="*/ 3601739 w 5610835"/>
              <a:gd name="connsiteY2524" fmla="*/ 3356262 h 5278114"/>
              <a:gd name="connsiteX2525" fmla="*/ 3525384 w 5610835"/>
              <a:gd name="connsiteY2525" fmla="*/ 3263999 h 5278114"/>
              <a:gd name="connsiteX2526" fmla="*/ 3546461 w 5610835"/>
              <a:gd name="connsiteY2526" fmla="*/ 3236484 h 5278114"/>
              <a:gd name="connsiteX2527" fmla="*/ 3541291 w 5610835"/>
              <a:gd name="connsiteY2527" fmla="*/ 3240138 h 5278114"/>
              <a:gd name="connsiteX2528" fmla="*/ 3539700 w 5610835"/>
              <a:gd name="connsiteY2528" fmla="*/ 3241729 h 5278114"/>
              <a:gd name="connsiteX2529" fmla="*/ 3606511 w 5610835"/>
              <a:gd name="connsiteY2529" fmla="*/ 3310130 h 5278114"/>
              <a:gd name="connsiteX2530" fmla="*/ 3596966 w 5610835"/>
              <a:gd name="connsiteY2530" fmla="*/ 3284679 h 5278114"/>
              <a:gd name="connsiteX2531" fmla="*/ 3608102 w 5610835"/>
              <a:gd name="connsiteY2531" fmla="*/ 3294223 h 5278114"/>
              <a:gd name="connsiteX2532" fmla="*/ 3614465 w 5610835"/>
              <a:gd name="connsiteY2532" fmla="*/ 3319675 h 5278114"/>
              <a:gd name="connsiteX2533" fmla="*/ 3659005 w 5610835"/>
              <a:gd name="connsiteY2533" fmla="*/ 3364215 h 5278114"/>
              <a:gd name="connsiteX2534" fmla="*/ 3636735 w 5610835"/>
              <a:gd name="connsiteY2534" fmla="*/ 3308539 h 5278114"/>
              <a:gd name="connsiteX2535" fmla="*/ 3574696 w 5610835"/>
              <a:gd name="connsiteY2535" fmla="*/ 3246500 h 5278114"/>
              <a:gd name="connsiteX2536" fmla="*/ 3557199 w 5610835"/>
              <a:gd name="connsiteY2536" fmla="*/ 3249682 h 5278114"/>
              <a:gd name="connsiteX2537" fmla="*/ 3546461 w 5610835"/>
              <a:gd name="connsiteY2537" fmla="*/ 3236484 h 5278114"/>
              <a:gd name="connsiteX2538" fmla="*/ 1083608 w 5610835"/>
              <a:gd name="connsiteY2538" fmla="*/ 3235366 h 5278114"/>
              <a:gd name="connsiteX2539" fmla="*/ 1082017 w 5610835"/>
              <a:gd name="connsiteY2539" fmla="*/ 3246501 h 5278114"/>
              <a:gd name="connsiteX2540" fmla="*/ 819546 w 5610835"/>
              <a:gd name="connsiteY2540" fmla="*/ 3383305 h 5278114"/>
              <a:gd name="connsiteX2541" fmla="*/ 762280 w 5610835"/>
              <a:gd name="connsiteY2541" fmla="*/ 3389668 h 5278114"/>
              <a:gd name="connsiteX2542" fmla="*/ 657291 w 5610835"/>
              <a:gd name="connsiteY2542" fmla="*/ 3375352 h 5278114"/>
              <a:gd name="connsiteX2543" fmla="*/ 1074063 w 5610835"/>
              <a:gd name="connsiteY2543" fmla="*/ 3292633 h 5278114"/>
              <a:gd name="connsiteX2544" fmla="*/ 1075654 w 5610835"/>
              <a:gd name="connsiteY2544" fmla="*/ 3281497 h 5278114"/>
              <a:gd name="connsiteX2545" fmla="*/ 1078836 w 5610835"/>
              <a:gd name="connsiteY2545" fmla="*/ 3284679 h 5278114"/>
              <a:gd name="connsiteX2546" fmla="*/ 1088380 w 5610835"/>
              <a:gd name="connsiteY2546" fmla="*/ 3267181 h 5278114"/>
              <a:gd name="connsiteX2547" fmla="*/ 1083608 w 5610835"/>
              <a:gd name="connsiteY2547" fmla="*/ 3235366 h 5278114"/>
              <a:gd name="connsiteX2548" fmla="*/ 3207237 w 5610835"/>
              <a:gd name="connsiteY2548" fmla="*/ 3229003 h 5278114"/>
              <a:gd name="connsiteX2549" fmla="*/ 2943175 w 5610835"/>
              <a:gd name="connsiteY2549" fmla="*/ 3340354 h 5278114"/>
              <a:gd name="connsiteX2550" fmla="*/ 3207237 w 5610835"/>
              <a:gd name="connsiteY2550" fmla="*/ 3229003 h 5278114"/>
              <a:gd name="connsiteX2551" fmla="*/ 1134511 w 5610835"/>
              <a:gd name="connsiteY2551" fmla="*/ 3219458 h 5278114"/>
              <a:gd name="connsiteX2552" fmla="*/ 1121785 w 5610835"/>
              <a:gd name="connsiteY2552" fmla="*/ 3236957 h 5278114"/>
              <a:gd name="connsiteX2553" fmla="*/ 1136102 w 5610835"/>
              <a:gd name="connsiteY2553" fmla="*/ 3232185 h 5278114"/>
              <a:gd name="connsiteX2554" fmla="*/ 1134511 w 5610835"/>
              <a:gd name="connsiteY2554" fmla="*/ 3219458 h 5278114"/>
              <a:gd name="connsiteX2555" fmla="*/ 1051794 w 5610835"/>
              <a:gd name="connsiteY2555" fmla="*/ 3214687 h 5278114"/>
              <a:gd name="connsiteX2556" fmla="*/ 1040658 w 5610835"/>
              <a:gd name="connsiteY2556" fmla="*/ 3233776 h 5278114"/>
              <a:gd name="connsiteX2557" fmla="*/ 1051794 w 5610835"/>
              <a:gd name="connsiteY2557" fmla="*/ 3214687 h 5278114"/>
              <a:gd name="connsiteX2558" fmla="*/ 3038619 w 5610835"/>
              <a:gd name="connsiteY2558" fmla="*/ 3203551 h 5278114"/>
              <a:gd name="connsiteX2559" fmla="*/ 2898635 w 5610835"/>
              <a:gd name="connsiteY2559" fmla="*/ 3254454 h 5278114"/>
              <a:gd name="connsiteX2560" fmla="*/ 3038619 w 5610835"/>
              <a:gd name="connsiteY2560" fmla="*/ 3203551 h 5278114"/>
              <a:gd name="connsiteX2561" fmla="*/ 994527 w 5610835"/>
              <a:gd name="connsiteY2561" fmla="*/ 3201961 h 5278114"/>
              <a:gd name="connsiteX2562" fmla="*/ 983392 w 5610835"/>
              <a:gd name="connsiteY2562" fmla="*/ 3203552 h 5278114"/>
              <a:gd name="connsiteX2563" fmla="*/ 924534 w 5610835"/>
              <a:gd name="connsiteY2563" fmla="*/ 3275134 h 5278114"/>
              <a:gd name="connsiteX2564" fmla="*/ 994527 w 5610835"/>
              <a:gd name="connsiteY2564" fmla="*/ 3201961 h 5278114"/>
              <a:gd name="connsiteX2565" fmla="*/ 3100658 w 5610835"/>
              <a:gd name="connsiteY2565" fmla="*/ 3195597 h 5278114"/>
              <a:gd name="connsiteX2566" fmla="*/ 2974990 w 5610835"/>
              <a:gd name="connsiteY2566" fmla="*/ 3263999 h 5278114"/>
              <a:gd name="connsiteX2567" fmla="*/ 3100658 w 5610835"/>
              <a:gd name="connsiteY2567" fmla="*/ 3195597 h 5278114"/>
              <a:gd name="connsiteX2568" fmla="*/ 3148380 w 5610835"/>
              <a:gd name="connsiteY2568" fmla="*/ 3187643 h 5278114"/>
              <a:gd name="connsiteX2569" fmla="*/ 2884318 w 5610835"/>
              <a:gd name="connsiteY2569" fmla="*/ 3318084 h 5278114"/>
              <a:gd name="connsiteX2570" fmla="*/ 3148380 w 5610835"/>
              <a:gd name="connsiteY2570" fmla="*/ 3187643 h 5278114"/>
              <a:gd name="connsiteX2571" fmla="*/ 2995670 w 5610835"/>
              <a:gd name="connsiteY2571" fmla="*/ 3186053 h 5278114"/>
              <a:gd name="connsiteX2572" fmla="*/ 2844550 w 5610835"/>
              <a:gd name="connsiteY2572" fmla="*/ 3241729 h 5278114"/>
              <a:gd name="connsiteX2573" fmla="*/ 2995670 w 5610835"/>
              <a:gd name="connsiteY2573" fmla="*/ 3186053 h 5278114"/>
              <a:gd name="connsiteX2574" fmla="*/ 3573106 w 5610835"/>
              <a:gd name="connsiteY2574" fmla="*/ 3179690 h 5278114"/>
              <a:gd name="connsiteX2575" fmla="*/ 3582650 w 5610835"/>
              <a:gd name="connsiteY2575" fmla="*/ 3225821 h 5278114"/>
              <a:gd name="connsiteX2576" fmla="*/ 3617647 w 5610835"/>
              <a:gd name="connsiteY2576" fmla="*/ 3259227 h 5278114"/>
              <a:gd name="connsiteX2577" fmla="*/ 3598557 w 5610835"/>
              <a:gd name="connsiteY2577" fmla="*/ 3203551 h 5278114"/>
              <a:gd name="connsiteX2578" fmla="*/ 3573106 w 5610835"/>
              <a:gd name="connsiteY2578" fmla="*/ 3179690 h 5278114"/>
              <a:gd name="connsiteX2579" fmla="*/ 2936813 w 5610835"/>
              <a:gd name="connsiteY2579" fmla="*/ 3176509 h 5278114"/>
              <a:gd name="connsiteX2580" fmla="*/ 2873183 w 5610835"/>
              <a:gd name="connsiteY2580" fmla="*/ 3205142 h 5278114"/>
              <a:gd name="connsiteX2581" fmla="*/ 2936813 w 5610835"/>
              <a:gd name="connsiteY2581" fmla="*/ 3176509 h 5278114"/>
              <a:gd name="connsiteX2582" fmla="*/ 2443685 w 5610835"/>
              <a:gd name="connsiteY2582" fmla="*/ 3141513 h 5278114"/>
              <a:gd name="connsiteX2583" fmla="*/ 2580488 w 5610835"/>
              <a:gd name="connsiteY2583" fmla="*/ 3424663 h 5278114"/>
              <a:gd name="connsiteX2584" fmla="*/ 2594805 w 5610835"/>
              <a:gd name="connsiteY2584" fmla="*/ 3458069 h 5278114"/>
              <a:gd name="connsiteX2585" fmla="*/ 2443685 w 5610835"/>
              <a:gd name="connsiteY2585" fmla="*/ 3141513 h 5278114"/>
              <a:gd name="connsiteX2586" fmla="*/ 833863 w 5610835"/>
              <a:gd name="connsiteY2586" fmla="*/ 3128787 h 5278114"/>
              <a:gd name="connsiteX2587" fmla="*/ 705013 w 5610835"/>
              <a:gd name="connsiteY2587" fmla="*/ 3246501 h 5278114"/>
              <a:gd name="connsiteX2588" fmla="*/ 545940 w 5610835"/>
              <a:gd name="connsiteY2588" fmla="*/ 3318084 h 5278114"/>
              <a:gd name="connsiteX2589" fmla="*/ 603206 w 5610835"/>
              <a:gd name="connsiteY2589" fmla="*/ 3271953 h 5278114"/>
              <a:gd name="connsiteX2590" fmla="*/ 770233 w 5610835"/>
              <a:gd name="connsiteY2590" fmla="*/ 3224231 h 5278114"/>
              <a:gd name="connsiteX2591" fmla="*/ 833863 w 5610835"/>
              <a:gd name="connsiteY2591" fmla="*/ 3128787 h 5278114"/>
              <a:gd name="connsiteX2592" fmla="*/ 2395988 w 5610835"/>
              <a:gd name="connsiteY2592" fmla="*/ 3104105 h 5278114"/>
              <a:gd name="connsiteX2593" fmla="*/ 2403917 w 5610835"/>
              <a:gd name="connsiteY2593" fmla="*/ 3106516 h 5278114"/>
              <a:gd name="connsiteX2594" fmla="*/ 2407098 w 5610835"/>
              <a:gd name="connsiteY2594" fmla="*/ 3114470 h 5278114"/>
              <a:gd name="connsiteX2595" fmla="*/ 2410280 w 5610835"/>
              <a:gd name="connsiteY2595" fmla="*/ 3120834 h 5278114"/>
              <a:gd name="connsiteX2596" fmla="*/ 2413461 w 5610835"/>
              <a:gd name="connsiteY2596" fmla="*/ 3125606 h 5278114"/>
              <a:gd name="connsiteX2597" fmla="*/ 2397553 w 5610835"/>
              <a:gd name="connsiteY2597" fmla="*/ 3122424 h 5278114"/>
              <a:gd name="connsiteX2598" fmla="*/ 2403917 w 5610835"/>
              <a:gd name="connsiteY2598" fmla="*/ 3131969 h 5278114"/>
              <a:gd name="connsiteX2599" fmla="*/ 2402326 w 5610835"/>
              <a:gd name="connsiteY2599" fmla="*/ 3144695 h 5278114"/>
              <a:gd name="connsiteX2600" fmla="*/ 2378465 w 5610835"/>
              <a:gd name="connsiteY2600" fmla="*/ 3151058 h 5278114"/>
              <a:gd name="connsiteX2601" fmla="*/ 2348241 w 5610835"/>
              <a:gd name="connsiteY2601" fmla="*/ 3147877 h 5278114"/>
              <a:gd name="connsiteX2602" fmla="*/ 2338696 w 5610835"/>
              <a:gd name="connsiteY2602" fmla="*/ 3141514 h 5278114"/>
              <a:gd name="connsiteX2603" fmla="*/ 2332333 w 5610835"/>
              <a:gd name="connsiteY2603" fmla="*/ 3135150 h 5278114"/>
              <a:gd name="connsiteX2604" fmla="*/ 2327561 w 5610835"/>
              <a:gd name="connsiteY2604" fmla="*/ 3131969 h 5278114"/>
              <a:gd name="connsiteX2605" fmla="*/ 2332333 w 5610835"/>
              <a:gd name="connsiteY2605" fmla="*/ 3128787 h 5278114"/>
              <a:gd name="connsiteX2606" fmla="*/ 2333924 w 5610835"/>
              <a:gd name="connsiteY2606" fmla="*/ 3125606 h 5278114"/>
              <a:gd name="connsiteX2607" fmla="*/ 2357785 w 5610835"/>
              <a:gd name="connsiteY2607" fmla="*/ 3119243 h 5278114"/>
              <a:gd name="connsiteX2608" fmla="*/ 2383237 w 5610835"/>
              <a:gd name="connsiteY2608" fmla="*/ 3124015 h 5278114"/>
              <a:gd name="connsiteX2609" fmla="*/ 2395988 w 5610835"/>
              <a:gd name="connsiteY2609" fmla="*/ 3104105 h 5278114"/>
              <a:gd name="connsiteX2610" fmla="*/ 1511516 w 5610835"/>
              <a:gd name="connsiteY2610" fmla="*/ 3100153 h 5278114"/>
              <a:gd name="connsiteX2611" fmla="*/ 1517879 w 5610835"/>
              <a:gd name="connsiteY2611" fmla="*/ 3136741 h 5278114"/>
              <a:gd name="connsiteX2612" fmla="*/ 1497199 w 5610835"/>
              <a:gd name="connsiteY2612" fmla="*/ 3131969 h 5278114"/>
              <a:gd name="connsiteX2613" fmla="*/ 1511516 w 5610835"/>
              <a:gd name="connsiteY2613" fmla="*/ 3100153 h 5278114"/>
              <a:gd name="connsiteX2614" fmla="*/ 1465385 w 5610835"/>
              <a:gd name="connsiteY2614" fmla="*/ 3092200 h 5278114"/>
              <a:gd name="connsiteX2615" fmla="*/ 1433569 w 5610835"/>
              <a:gd name="connsiteY2615" fmla="*/ 3151057 h 5278114"/>
              <a:gd name="connsiteX2616" fmla="*/ 1446294 w 5610835"/>
              <a:gd name="connsiteY2616" fmla="*/ 3103334 h 5278114"/>
              <a:gd name="connsiteX2617" fmla="*/ 1465385 w 5610835"/>
              <a:gd name="connsiteY2617" fmla="*/ 3092200 h 5278114"/>
              <a:gd name="connsiteX2618" fmla="*/ 2284637 w 5610835"/>
              <a:gd name="connsiteY2618" fmla="*/ 3085016 h 5278114"/>
              <a:gd name="connsiteX2619" fmla="*/ 2292566 w 5610835"/>
              <a:gd name="connsiteY2619" fmla="*/ 3087427 h 5278114"/>
              <a:gd name="connsiteX2620" fmla="*/ 2295747 w 5610835"/>
              <a:gd name="connsiteY2620" fmla="*/ 3095381 h 5278114"/>
              <a:gd name="connsiteX2621" fmla="*/ 2298928 w 5610835"/>
              <a:gd name="connsiteY2621" fmla="*/ 3101744 h 5278114"/>
              <a:gd name="connsiteX2622" fmla="*/ 2302109 w 5610835"/>
              <a:gd name="connsiteY2622" fmla="*/ 3106516 h 5278114"/>
              <a:gd name="connsiteX2623" fmla="*/ 2286202 w 5610835"/>
              <a:gd name="connsiteY2623" fmla="*/ 3103335 h 5278114"/>
              <a:gd name="connsiteX2624" fmla="*/ 2292566 w 5610835"/>
              <a:gd name="connsiteY2624" fmla="*/ 3112880 h 5278114"/>
              <a:gd name="connsiteX2625" fmla="*/ 2290975 w 5610835"/>
              <a:gd name="connsiteY2625" fmla="*/ 3125605 h 5278114"/>
              <a:gd name="connsiteX2626" fmla="*/ 2267113 w 5610835"/>
              <a:gd name="connsiteY2626" fmla="*/ 3131968 h 5278114"/>
              <a:gd name="connsiteX2627" fmla="*/ 2236889 w 5610835"/>
              <a:gd name="connsiteY2627" fmla="*/ 3128787 h 5278114"/>
              <a:gd name="connsiteX2628" fmla="*/ 2227345 w 5610835"/>
              <a:gd name="connsiteY2628" fmla="*/ 3122424 h 5278114"/>
              <a:gd name="connsiteX2629" fmla="*/ 2220983 w 5610835"/>
              <a:gd name="connsiteY2629" fmla="*/ 3116061 h 5278114"/>
              <a:gd name="connsiteX2630" fmla="*/ 2216211 w 5610835"/>
              <a:gd name="connsiteY2630" fmla="*/ 3112880 h 5278114"/>
              <a:gd name="connsiteX2631" fmla="*/ 2220983 w 5610835"/>
              <a:gd name="connsiteY2631" fmla="*/ 3109698 h 5278114"/>
              <a:gd name="connsiteX2632" fmla="*/ 2222573 w 5610835"/>
              <a:gd name="connsiteY2632" fmla="*/ 3106516 h 5278114"/>
              <a:gd name="connsiteX2633" fmla="*/ 2246434 w 5610835"/>
              <a:gd name="connsiteY2633" fmla="*/ 3100153 h 5278114"/>
              <a:gd name="connsiteX2634" fmla="*/ 2271885 w 5610835"/>
              <a:gd name="connsiteY2634" fmla="*/ 3104926 h 5278114"/>
              <a:gd name="connsiteX2635" fmla="*/ 2284637 w 5610835"/>
              <a:gd name="connsiteY2635" fmla="*/ 3085016 h 5278114"/>
              <a:gd name="connsiteX2636" fmla="*/ 1490835 w 5610835"/>
              <a:gd name="connsiteY2636" fmla="*/ 3060385 h 5278114"/>
              <a:gd name="connsiteX2637" fmla="*/ 1492426 w 5610835"/>
              <a:gd name="connsiteY2637" fmla="*/ 3073110 h 5278114"/>
              <a:gd name="connsiteX2638" fmla="*/ 1505152 w 5610835"/>
              <a:gd name="connsiteY2638" fmla="*/ 3069929 h 5278114"/>
              <a:gd name="connsiteX2639" fmla="*/ 1479700 w 5610835"/>
              <a:gd name="connsiteY2639" fmla="*/ 3117651 h 5278114"/>
              <a:gd name="connsiteX2640" fmla="*/ 1490835 w 5610835"/>
              <a:gd name="connsiteY2640" fmla="*/ 3060385 h 5278114"/>
              <a:gd name="connsiteX2641" fmla="*/ 2984534 w 5610835"/>
              <a:gd name="connsiteY2641" fmla="*/ 3058794 h 5278114"/>
              <a:gd name="connsiteX2642" fmla="*/ 2835005 w 5610835"/>
              <a:gd name="connsiteY2642" fmla="*/ 3200370 h 5278114"/>
              <a:gd name="connsiteX2643" fmla="*/ 2984534 w 5610835"/>
              <a:gd name="connsiteY2643" fmla="*/ 3058794 h 5278114"/>
              <a:gd name="connsiteX2644" fmla="*/ 1369940 w 5610835"/>
              <a:gd name="connsiteY2644" fmla="*/ 3054022 h 5278114"/>
              <a:gd name="connsiteX2645" fmla="*/ 1387438 w 5610835"/>
              <a:gd name="connsiteY2645" fmla="*/ 3068339 h 5278114"/>
              <a:gd name="connsiteX2646" fmla="*/ 1366758 w 5610835"/>
              <a:gd name="connsiteY2646" fmla="*/ 3087428 h 5278114"/>
              <a:gd name="connsiteX2647" fmla="*/ 1349260 w 5610835"/>
              <a:gd name="connsiteY2647" fmla="*/ 3084247 h 5278114"/>
              <a:gd name="connsiteX2648" fmla="*/ 1369940 w 5610835"/>
              <a:gd name="connsiteY2648" fmla="*/ 3054022 h 5278114"/>
              <a:gd name="connsiteX2649" fmla="*/ 2383261 w 5610835"/>
              <a:gd name="connsiteY2649" fmla="*/ 3051611 h 5278114"/>
              <a:gd name="connsiteX2650" fmla="*/ 2391191 w 5610835"/>
              <a:gd name="connsiteY2650" fmla="*/ 3054022 h 5278114"/>
              <a:gd name="connsiteX2651" fmla="*/ 2394371 w 5610835"/>
              <a:gd name="connsiteY2651" fmla="*/ 3061976 h 5278114"/>
              <a:gd name="connsiteX2652" fmla="*/ 2397553 w 5610835"/>
              <a:gd name="connsiteY2652" fmla="*/ 3068339 h 5278114"/>
              <a:gd name="connsiteX2653" fmla="*/ 2400735 w 5610835"/>
              <a:gd name="connsiteY2653" fmla="*/ 3073112 h 5278114"/>
              <a:gd name="connsiteX2654" fmla="*/ 2384828 w 5610835"/>
              <a:gd name="connsiteY2654" fmla="*/ 3069930 h 5278114"/>
              <a:gd name="connsiteX2655" fmla="*/ 2391191 w 5610835"/>
              <a:gd name="connsiteY2655" fmla="*/ 3079475 h 5278114"/>
              <a:gd name="connsiteX2656" fmla="*/ 2389599 w 5610835"/>
              <a:gd name="connsiteY2656" fmla="*/ 3092200 h 5278114"/>
              <a:gd name="connsiteX2657" fmla="*/ 2365739 w 5610835"/>
              <a:gd name="connsiteY2657" fmla="*/ 3098563 h 5278114"/>
              <a:gd name="connsiteX2658" fmla="*/ 2335514 w 5610835"/>
              <a:gd name="connsiteY2658" fmla="*/ 3095381 h 5278114"/>
              <a:gd name="connsiteX2659" fmla="*/ 2325970 w 5610835"/>
              <a:gd name="connsiteY2659" fmla="*/ 3089019 h 5278114"/>
              <a:gd name="connsiteX2660" fmla="*/ 2319607 w 5610835"/>
              <a:gd name="connsiteY2660" fmla="*/ 3082656 h 5278114"/>
              <a:gd name="connsiteX2661" fmla="*/ 2314835 w 5610835"/>
              <a:gd name="connsiteY2661" fmla="*/ 3079475 h 5278114"/>
              <a:gd name="connsiteX2662" fmla="*/ 2319607 w 5610835"/>
              <a:gd name="connsiteY2662" fmla="*/ 3076293 h 5278114"/>
              <a:gd name="connsiteX2663" fmla="*/ 2321198 w 5610835"/>
              <a:gd name="connsiteY2663" fmla="*/ 3073112 h 5278114"/>
              <a:gd name="connsiteX2664" fmla="*/ 2345059 w 5610835"/>
              <a:gd name="connsiteY2664" fmla="*/ 3066748 h 5278114"/>
              <a:gd name="connsiteX2665" fmla="*/ 2370511 w 5610835"/>
              <a:gd name="connsiteY2665" fmla="*/ 3071521 h 5278114"/>
              <a:gd name="connsiteX2666" fmla="*/ 2383261 w 5610835"/>
              <a:gd name="connsiteY2666" fmla="*/ 3051611 h 5278114"/>
              <a:gd name="connsiteX2667" fmla="*/ 1341307 w 5610835"/>
              <a:gd name="connsiteY2667" fmla="*/ 3041296 h 5278114"/>
              <a:gd name="connsiteX2668" fmla="*/ 1357215 w 5610835"/>
              <a:gd name="connsiteY2668" fmla="*/ 3049250 h 5278114"/>
              <a:gd name="connsiteX2669" fmla="*/ 1325399 w 5610835"/>
              <a:gd name="connsiteY2669" fmla="*/ 3081066 h 5278114"/>
              <a:gd name="connsiteX2670" fmla="*/ 1341307 w 5610835"/>
              <a:gd name="connsiteY2670" fmla="*/ 3041296 h 5278114"/>
              <a:gd name="connsiteX2671" fmla="*/ 1468566 w 5610835"/>
              <a:gd name="connsiteY2671" fmla="*/ 3038115 h 5278114"/>
              <a:gd name="connsiteX2672" fmla="*/ 1478111 w 5610835"/>
              <a:gd name="connsiteY2672" fmla="*/ 3063567 h 5278114"/>
              <a:gd name="connsiteX2673" fmla="*/ 1474928 w 5610835"/>
              <a:gd name="connsiteY2673" fmla="*/ 3069930 h 5278114"/>
              <a:gd name="connsiteX2674" fmla="*/ 1465384 w 5610835"/>
              <a:gd name="connsiteY2674" fmla="*/ 3046069 h 5278114"/>
              <a:gd name="connsiteX2675" fmla="*/ 1468566 w 5610835"/>
              <a:gd name="connsiteY2675" fmla="*/ 3038115 h 5278114"/>
              <a:gd name="connsiteX2676" fmla="*/ 2224163 w 5610835"/>
              <a:gd name="connsiteY2676" fmla="*/ 3031752 h 5278114"/>
              <a:gd name="connsiteX2677" fmla="*/ 2228936 w 5610835"/>
              <a:gd name="connsiteY2677" fmla="*/ 3039705 h 5278114"/>
              <a:gd name="connsiteX2678" fmla="*/ 2233708 w 5610835"/>
              <a:gd name="connsiteY2678" fmla="*/ 3044477 h 5278114"/>
              <a:gd name="connsiteX2679" fmla="*/ 2238480 w 5610835"/>
              <a:gd name="connsiteY2679" fmla="*/ 3047659 h 5278114"/>
              <a:gd name="connsiteX2680" fmla="*/ 2222573 w 5610835"/>
              <a:gd name="connsiteY2680" fmla="*/ 3049249 h 5278114"/>
              <a:gd name="connsiteX2681" fmla="*/ 2232118 w 5610835"/>
              <a:gd name="connsiteY2681" fmla="*/ 3055613 h 5278114"/>
              <a:gd name="connsiteX2682" fmla="*/ 2235299 w 5610835"/>
              <a:gd name="connsiteY2682" fmla="*/ 3068338 h 5278114"/>
              <a:gd name="connsiteX2683" fmla="*/ 2214619 w 5610835"/>
              <a:gd name="connsiteY2683" fmla="*/ 3081064 h 5278114"/>
              <a:gd name="connsiteX2684" fmla="*/ 2184395 w 5610835"/>
              <a:gd name="connsiteY2684" fmla="*/ 3087427 h 5278114"/>
              <a:gd name="connsiteX2685" fmla="*/ 2173260 w 5610835"/>
              <a:gd name="connsiteY2685" fmla="*/ 3084246 h 5278114"/>
              <a:gd name="connsiteX2686" fmla="*/ 2165306 w 5610835"/>
              <a:gd name="connsiteY2686" fmla="*/ 3079473 h 5278114"/>
              <a:gd name="connsiteX2687" fmla="*/ 2160534 w 5610835"/>
              <a:gd name="connsiteY2687" fmla="*/ 3077883 h 5278114"/>
              <a:gd name="connsiteX2688" fmla="*/ 2163715 w 5610835"/>
              <a:gd name="connsiteY2688" fmla="*/ 3074701 h 5278114"/>
              <a:gd name="connsiteX2689" fmla="*/ 2163715 w 5610835"/>
              <a:gd name="connsiteY2689" fmla="*/ 3071519 h 5278114"/>
              <a:gd name="connsiteX2690" fmla="*/ 2184395 w 5610835"/>
              <a:gd name="connsiteY2690" fmla="*/ 3057203 h 5278114"/>
              <a:gd name="connsiteX2691" fmla="*/ 2209847 w 5610835"/>
              <a:gd name="connsiteY2691" fmla="*/ 3054022 h 5278114"/>
              <a:gd name="connsiteX2692" fmla="*/ 2224163 w 5610835"/>
              <a:gd name="connsiteY2692" fmla="*/ 3031752 h 5278114"/>
              <a:gd name="connsiteX2693" fmla="*/ 2955901 w 5610835"/>
              <a:gd name="connsiteY2693" fmla="*/ 3028571 h 5278114"/>
              <a:gd name="connsiteX2694" fmla="*/ 2874774 w 5610835"/>
              <a:gd name="connsiteY2694" fmla="*/ 3135149 h 5278114"/>
              <a:gd name="connsiteX2695" fmla="*/ 2955901 w 5610835"/>
              <a:gd name="connsiteY2695" fmla="*/ 3028571 h 5278114"/>
              <a:gd name="connsiteX2696" fmla="*/ 2917723 w 5610835"/>
              <a:gd name="connsiteY2696" fmla="*/ 3026980 h 5278114"/>
              <a:gd name="connsiteX2697" fmla="*/ 2833414 w 5610835"/>
              <a:gd name="connsiteY2697" fmla="*/ 3182872 h 5278114"/>
              <a:gd name="connsiteX2698" fmla="*/ 2917723 w 5610835"/>
              <a:gd name="connsiteY2698" fmla="*/ 3026980 h 5278114"/>
              <a:gd name="connsiteX2699" fmla="*/ 1409237 w 5610835"/>
              <a:gd name="connsiteY2699" fmla="*/ 3024469 h 5278114"/>
              <a:gd name="connsiteX2700" fmla="*/ 1417663 w 5610835"/>
              <a:gd name="connsiteY2700" fmla="*/ 3025389 h 5278114"/>
              <a:gd name="connsiteX2701" fmla="*/ 1412890 w 5610835"/>
              <a:gd name="connsiteY2701" fmla="*/ 3049250 h 5278114"/>
              <a:gd name="connsiteX2702" fmla="*/ 1393801 w 5610835"/>
              <a:gd name="connsiteY2702" fmla="*/ 3038115 h 5278114"/>
              <a:gd name="connsiteX2703" fmla="*/ 1409237 w 5610835"/>
              <a:gd name="connsiteY2703" fmla="*/ 3024469 h 5278114"/>
              <a:gd name="connsiteX2704" fmla="*/ 1816514 w 5610835"/>
              <a:gd name="connsiteY2704" fmla="*/ 3023028 h 5278114"/>
              <a:gd name="connsiteX2705" fmla="*/ 1855114 w 5610835"/>
              <a:gd name="connsiteY2705" fmla="*/ 3063567 h 5278114"/>
              <a:gd name="connsiteX2706" fmla="*/ 1746943 w 5610835"/>
              <a:gd name="connsiteY2706" fmla="*/ 3146286 h 5278114"/>
              <a:gd name="connsiteX2707" fmla="*/ 1816514 w 5610835"/>
              <a:gd name="connsiteY2707" fmla="*/ 3023028 h 5278114"/>
              <a:gd name="connsiteX2708" fmla="*/ 1732628 w 5610835"/>
              <a:gd name="connsiteY2708" fmla="*/ 3015844 h 5278114"/>
              <a:gd name="connsiteX2709" fmla="*/ 1721491 w 5610835"/>
              <a:gd name="connsiteY2709" fmla="*/ 3026980 h 5278114"/>
              <a:gd name="connsiteX2710" fmla="*/ 1708766 w 5610835"/>
              <a:gd name="connsiteY2710" fmla="*/ 3052432 h 5278114"/>
              <a:gd name="connsiteX2711" fmla="*/ 1723082 w 5610835"/>
              <a:gd name="connsiteY2711" fmla="*/ 3020616 h 5278114"/>
              <a:gd name="connsiteX2712" fmla="*/ 1732628 w 5610835"/>
              <a:gd name="connsiteY2712" fmla="*/ 3015844 h 5278114"/>
              <a:gd name="connsiteX2713" fmla="*/ 1630819 w 5610835"/>
              <a:gd name="connsiteY2713" fmla="*/ 3006301 h 5278114"/>
              <a:gd name="connsiteX2714" fmla="*/ 1629229 w 5610835"/>
              <a:gd name="connsiteY2714" fmla="*/ 3012664 h 5278114"/>
              <a:gd name="connsiteX2715" fmla="*/ 1653090 w 5610835"/>
              <a:gd name="connsiteY2715" fmla="*/ 3012664 h 5278114"/>
              <a:gd name="connsiteX2716" fmla="*/ 1624456 w 5610835"/>
              <a:gd name="connsiteY2716" fmla="*/ 3025390 h 5278114"/>
              <a:gd name="connsiteX2717" fmla="*/ 1619685 w 5610835"/>
              <a:gd name="connsiteY2717" fmla="*/ 3017436 h 5278114"/>
              <a:gd name="connsiteX2718" fmla="*/ 1630819 w 5610835"/>
              <a:gd name="connsiteY2718" fmla="*/ 3006301 h 5278114"/>
              <a:gd name="connsiteX2719" fmla="*/ 1583098 w 5610835"/>
              <a:gd name="connsiteY2719" fmla="*/ 3006300 h 5278114"/>
              <a:gd name="connsiteX2720" fmla="*/ 1525832 w 5610835"/>
              <a:gd name="connsiteY2720" fmla="*/ 3073111 h 5278114"/>
              <a:gd name="connsiteX2721" fmla="*/ 1516287 w 5610835"/>
              <a:gd name="connsiteY2721" fmla="*/ 3077883 h 5278114"/>
              <a:gd name="connsiteX2722" fmla="*/ 1538557 w 5610835"/>
              <a:gd name="connsiteY2722" fmla="*/ 3039705 h 5278114"/>
              <a:gd name="connsiteX2723" fmla="*/ 1541738 w 5610835"/>
              <a:gd name="connsiteY2723" fmla="*/ 3042887 h 5278114"/>
              <a:gd name="connsiteX2724" fmla="*/ 1583098 w 5610835"/>
              <a:gd name="connsiteY2724" fmla="*/ 3006300 h 5278114"/>
              <a:gd name="connsiteX2725" fmla="*/ 2884318 w 5610835"/>
              <a:gd name="connsiteY2725" fmla="*/ 2998347 h 5278114"/>
              <a:gd name="connsiteX2726" fmla="*/ 2825461 w 5610835"/>
              <a:gd name="connsiteY2726" fmla="*/ 3066748 h 5278114"/>
              <a:gd name="connsiteX2727" fmla="*/ 2788875 w 5610835"/>
              <a:gd name="connsiteY2727" fmla="*/ 3168555 h 5278114"/>
              <a:gd name="connsiteX2728" fmla="*/ 2725245 w 5610835"/>
              <a:gd name="connsiteY2728" fmla="*/ 3104925 h 5278114"/>
              <a:gd name="connsiteX2729" fmla="*/ 2782511 w 5610835"/>
              <a:gd name="connsiteY2729" fmla="*/ 3184462 h 5278114"/>
              <a:gd name="connsiteX2730" fmla="*/ 2838187 w 5610835"/>
              <a:gd name="connsiteY2730" fmla="*/ 3076292 h 5278114"/>
              <a:gd name="connsiteX2731" fmla="*/ 2884318 w 5610835"/>
              <a:gd name="connsiteY2731" fmla="*/ 2998347 h 5278114"/>
              <a:gd name="connsiteX2732" fmla="*/ 1400165 w 5610835"/>
              <a:gd name="connsiteY2732" fmla="*/ 2996756 h 5278114"/>
              <a:gd name="connsiteX2733" fmla="*/ 1377894 w 5610835"/>
              <a:gd name="connsiteY2733" fmla="*/ 3034934 h 5278114"/>
              <a:gd name="connsiteX2734" fmla="*/ 1361986 w 5610835"/>
              <a:gd name="connsiteY2734" fmla="*/ 3023799 h 5278114"/>
              <a:gd name="connsiteX2735" fmla="*/ 1400165 w 5610835"/>
              <a:gd name="connsiteY2735" fmla="*/ 2996756 h 5278114"/>
              <a:gd name="connsiteX2736" fmla="*/ 1486063 w 5610835"/>
              <a:gd name="connsiteY2736" fmla="*/ 2977667 h 5278114"/>
              <a:gd name="connsiteX2737" fmla="*/ 1492426 w 5610835"/>
              <a:gd name="connsiteY2737" fmla="*/ 2979257 h 5278114"/>
              <a:gd name="connsiteX2738" fmla="*/ 1414480 w 5610835"/>
              <a:gd name="connsiteY2738" fmla="*/ 3139922 h 5278114"/>
              <a:gd name="connsiteX2739" fmla="*/ 1379484 w 5610835"/>
              <a:gd name="connsiteY2739" fmla="*/ 3092200 h 5278114"/>
              <a:gd name="connsiteX2740" fmla="*/ 1392209 w 5610835"/>
              <a:gd name="connsiteY2740" fmla="*/ 3066748 h 5278114"/>
              <a:gd name="connsiteX2741" fmla="*/ 1416071 w 5610835"/>
              <a:gd name="connsiteY2741" fmla="*/ 3068339 h 5278114"/>
              <a:gd name="connsiteX2742" fmla="*/ 1404935 w 5610835"/>
              <a:gd name="connsiteY2742" fmla="*/ 3119243 h 5278114"/>
              <a:gd name="connsiteX2743" fmla="*/ 1486063 w 5610835"/>
              <a:gd name="connsiteY2743" fmla="*/ 2977667 h 5278114"/>
              <a:gd name="connsiteX2744" fmla="*/ 1564010 w 5610835"/>
              <a:gd name="connsiteY2744" fmla="*/ 2976076 h 5278114"/>
              <a:gd name="connsiteX2745" fmla="*/ 1559238 w 5610835"/>
              <a:gd name="connsiteY2745" fmla="*/ 2988802 h 5278114"/>
              <a:gd name="connsiteX2746" fmla="*/ 1538557 w 5610835"/>
              <a:gd name="connsiteY2746" fmla="*/ 3017436 h 5278114"/>
              <a:gd name="connsiteX2747" fmla="*/ 1533785 w 5610835"/>
              <a:gd name="connsiteY2747" fmla="*/ 3023799 h 5278114"/>
              <a:gd name="connsiteX2748" fmla="*/ 1517878 w 5610835"/>
              <a:gd name="connsiteY2748" fmla="*/ 3049250 h 5278114"/>
              <a:gd name="connsiteX2749" fmla="*/ 1522651 w 5610835"/>
              <a:gd name="connsiteY2749" fmla="*/ 3041296 h 5278114"/>
              <a:gd name="connsiteX2750" fmla="*/ 1511515 w 5610835"/>
              <a:gd name="connsiteY2750" fmla="*/ 3028571 h 5278114"/>
              <a:gd name="connsiteX2751" fmla="*/ 1517878 w 5610835"/>
              <a:gd name="connsiteY2751" fmla="*/ 3019026 h 5278114"/>
              <a:gd name="connsiteX2752" fmla="*/ 1521060 w 5610835"/>
              <a:gd name="connsiteY2752" fmla="*/ 3023799 h 5278114"/>
              <a:gd name="connsiteX2753" fmla="*/ 1564010 w 5610835"/>
              <a:gd name="connsiteY2753" fmla="*/ 2976076 h 5278114"/>
              <a:gd name="connsiteX2754" fmla="*/ 2787283 w 5610835"/>
              <a:gd name="connsiteY2754" fmla="*/ 2972895 h 5278114"/>
              <a:gd name="connsiteX2755" fmla="*/ 2814327 w 5610835"/>
              <a:gd name="connsiteY2755" fmla="*/ 3011073 h 5278114"/>
              <a:gd name="connsiteX2756" fmla="*/ 2787283 w 5610835"/>
              <a:gd name="connsiteY2756" fmla="*/ 2972895 h 5278114"/>
              <a:gd name="connsiteX2757" fmla="*/ 1594234 w 5610835"/>
              <a:gd name="connsiteY2757" fmla="*/ 2972895 h 5278114"/>
              <a:gd name="connsiteX2758" fmla="*/ 1571963 w 5610835"/>
              <a:gd name="connsiteY2758" fmla="*/ 2996757 h 5278114"/>
              <a:gd name="connsiteX2759" fmla="*/ 1584690 w 5610835"/>
              <a:gd name="connsiteY2759" fmla="*/ 2980849 h 5278114"/>
              <a:gd name="connsiteX2760" fmla="*/ 1594234 w 5610835"/>
              <a:gd name="connsiteY2760" fmla="*/ 2972895 h 5278114"/>
              <a:gd name="connsiteX2761" fmla="*/ 1451068 w 5610835"/>
              <a:gd name="connsiteY2761" fmla="*/ 2961759 h 5278114"/>
              <a:gd name="connsiteX2762" fmla="*/ 1459022 w 5610835"/>
              <a:gd name="connsiteY2762" fmla="*/ 2974485 h 5278114"/>
              <a:gd name="connsiteX2763" fmla="*/ 1435160 w 5610835"/>
              <a:gd name="connsiteY2763" fmla="*/ 3019025 h 5278114"/>
              <a:gd name="connsiteX2764" fmla="*/ 1451068 w 5610835"/>
              <a:gd name="connsiteY2764" fmla="*/ 2961759 h 5278114"/>
              <a:gd name="connsiteX2765" fmla="*/ 1645137 w 5610835"/>
              <a:gd name="connsiteY2765" fmla="*/ 2953807 h 5278114"/>
              <a:gd name="connsiteX2766" fmla="*/ 1654682 w 5610835"/>
              <a:gd name="connsiteY2766" fmla="*/ 2960170 h 5278114"/>
              <a:gd name="connsiteX2767" fmla="*/ 1640365 w 5610835"/>
              <a:gd name="connsiteY2767" fmla="*/ 2961761 h 5278114"/>
              <a:gd name="connsiteX2768" fmla="*/ 1645137 w 5610835"/>
              <a:gd name="connsiteY2768" fmla="*/ 2953807 h 5278114"/>
              <a:gd name="connsiteX2769" fmla="*/ 2788875 w 5610835"/>
              <a:gd name="connsiteY2769" fmla="*/ 2944262 h 5278114"/>
              <a:gd name="connsiteX2770" fmla="*/ 2825461 w 5610835"/>
              <a:gd name="connsiteY2770" fmla="*/ 2974486 h 5278114"/>
              <a:gd name="connsiteX2771" fmla="*/ 2814326 w 5610835"/>
              <a:gd name="connsiteY2771" fmla="*/ 2988803 h 5278114"/>
              <a:gd name="connsiteX2772" fmla="*/ 2788875 w 5610835"/>
              <a:gd name="connsiteY2772" fmla="*/ 2944262 h 5278114"/>
              <a:gd name="connsiteX2773" fmla="*/ 1645137 w 5610835"/>
              <a:gd name="connsiteY2773" fmla="*/ 2926763 h 5278114"/>
              <a:gd name="connsiteX2774" fmla="*/ 1638775 w 5610835"/>
              <a:gd name="connsiteY2774" fmla="*/ 2934718 h 5278114"/>
              <a:gd name="connsiteX2775" fmla="*/ 1610141 w 5610835"/>
              <a:gd name="connsiteY2775" fmla="*/ 2945853 h 5278114"/>
              <a:gd name="connsiteX2776" fmla="*/ 1626048 w 5610835"/>
              <a:gd name="connsiteY2776" fmla="*/ 2952215 h 5278114"/>
              <a:gd name="connsiteX2777" fmla="*/ 1621275 w 5610835"/>
              <a:gd name="connsiteY2777" fmla="*/ 2958579 h 5278114"/>
              <a:gd name="connsiteX2778" fmla="*/ 1602187 w 5610835"/>
              <a:gd name="connsiteY2778" fmla="*/ 2953806 h 5278114"/>
              <a:gd name="connsiteX2779" fmla="*/ 1611732 w 5610835"/>
              <a:gd name="connsiteY2779" fmla="*/ 2936308 h 5278114"/>
              <a:gd name="connsiteX2780" fmla="*/ 1645137 w 5610835"/>
              <a:gd name="connsiteY2780" fmla="*/ 2926763 h 5278114"/>
              <a:gd name="connsiteX2781" fmla="*/ 1662634 w 5610835"/>
              <a:gd name="connsiteY2781" fmla="*/ 2923582 h 5278114"/>
              <a:gd name="connsiteX2782" fmla="*/ 1670589 w 5610835"/>
              <a:gd name="connsiteY2782" fmla="*/ 2923582 h 5278114"/>
              <a:gd name="connsiteX2783" fmla="*/ 1657862 w 5610835"/>
              <a:gd name="connsiteY2783" fmla="*/ 2931536 h 5278114"/>
              <a:gd name="connsiteX2784" fmla="*/ 1662634 w 5610835"/>
              <a:gd name="connsiteY2784" fmla="*/ 2923582 h 5278114"/>
              <a:gd name="connsiteX2785" fmla="*/ 2835004 w 5610835"/>
              <a:gd name="connsiteY2785" fmla="*/ 2886995 h 5278114"/>
              <a:gd name="connsiteX2786" fmla="*/ 2850913 w 5610835"/>
              <a:gd name="connsiteY2786" fmla="*/ 2926765 h 5278114"/>
              <a:gd name="connsiteX2787" fmla="*/ 2831823 w 5610835"/>
              <a:gd name="connsiteY2787" fmla="*/ 2904494 h 5278114"/>
              <a:gd name="connsiteX2788" fmla="*/ 2835004 w 5610835"/>
              <a:gd name="connsiteY2788" fmla="*/ 2886995 h 5278114"/>
              <a:gd name="connsiteX2789" fmla="*/ 1767623 w 5610835"/>
              <a:gd name="connsiteY2789" fmla="*/ 2877451 h 5278114"/>
              <a:gd name="connsiteX2790" fmla="*/ 1753306 w 5610835"/>
              <a:gd name="connsiteY2790" fmla="*/ 2914038 h 5278114"/>
              <a:gd name="connsiteX2791" fmla="*/ 1777167 w 5610835"/>
              <a:gd name="connsiteY2791" fmla="*/ 2899721 h 5278114"/>
              <a:gd name="connsiteX2792" fmla="*/ 1705585 w 5610835"/>
              <a:gd name="connsiteY2792" fmla="*/ 3019027 h 5278114"/>
              <a:gd name="connsiteX2793" fmla="*/ 1688086 w 5610835"/>
              <a:gd name="connsiteY2793" fmla="*/ 3050842 h 5278114"/>
              <a:gd name="connsiteX2794" fmla="*/ 1667407 w 5610835"/>
              <a:gd name="connsiteY2794" fmla="*/ 3049251 h 5278114"/>
              <a:gd name="connsiteX2795" fmla="*/ 1691268 w 5610835"/>
              <a:gd name="connsiteY2795" fmla="*/ 3020618 h 5278114"/>
              <a:gd name="connsiteX2796" fmla="*/ 1694449 w 5610835"/>
              <a:gd name="connsiteY2796" fmla="*/ 2987212 h 5278114"/>
              <a:gd name="connsiteX2797" fmla="*/ 1767623 w 5610835"/>
              <a:gd name="connsiteY2797" fmla="*/ 2877451 h 5278114"/>
              <a:gd name="connsiteX2798" fmla="*/ 1533785 w 5610835"/>
              <a:gd name="connsiteY2798" fmla="*/ 2877451 h 5278114"/>
              <a:gd name="connsiteX2799" fmla="*/ 1478109 w 5610835"/>
              <a:gd name="connsiteY2799" fmla="*/ 2953806 h 5278114"/>
              <a:gd name="connsiteX2800" fmla="*/ 1455839 w 5610835"/>
              <a:gd name="connsiteY2800" fmla="*/ 2937899 h 5278114"/>
              <a:gd name="connsiteX2801" fmla="*/ 1533785 w 5610835"/>
              <a:gd name="connsiteY2801" fmla="*/ 2877451 h 5278114"/>
              <a:gd name="connsiteX2802" fmla="*/ 2769785 w 5610835"/>
              <a:gd name="connsiteY2802" fmla="*/ 2875860 h 5278114"/>
              <a:gd name="connsiteX2803" fmla="*/ 2838187 w 5610835"/>
              <a:gd name="connsiteY2803" fmla="*/ 2969714 h 5278114"/>
              <a:gd name="connsiteX2804" fmla="*/ 2769785 w 5610835"/>
              <a:gd name="connsiteY2804" fmla="*/ 2875860 h 5278114"/>
              <a:gd name="connsiteX2805" fmla="*/ 1634002 w 5610835"/>
              <a:gd name="connsiteY2805" fmla="*/ 2869497 h 5278114"/>
              <a:gd name="connsiteX2806" fmla="*/ 1605368 w 5610835"/>
              <a:gd name="connsiteY2806" fmla="*/ 2906084 h 5278114"/>
              <a:gd name="connsiteX2807" fmla="*/ 1651500 w 5610835"/>
              <a:gd name="connsiteY2807" fmla="*/ 2893358 h 5278114"/>
              <a:gd name="connsiteX2808" fmla="*/ 1583098 w 5610835"/>
              <a:gd name="connsiteY2808" fmla="*/ 2933126 h 5278114"/>
              <a:gd name="connsiteX2809" fmla="*/ 1606959 w 5610835"/>
              <a:gd name="connsiteY2809" fmla="*/ 2934717 h 5278114"/>
              <a:gd name="connsiteX2810" fmla="*/ 1591052 w 5610835"/>
              <a:gd name="connsiteY2810" fmla="*/ 2950624 h 5278114"/>
              <a:gd name="connsiteX2811" fmla="*/ 1544920 w 5610835"/>
              <a:gd name="connsiteY2811" fmla="*/ 2953806 h 5278114"/>
              <a:gd name="connsiteX2812" fmla="*/ 1509924 w 5610835"/>
              <a:gd name="connsiteY2812" fmla="*/ 2971304 h 5278114"/>
              <a:gd name="connsiteX2813" fmla="*/ 1533785 w 5610835"/>
              <a:gd name="connsiteY2813" fmla="*/ 2936308 h 5278114"/>
              <a:gd name="connsiteX2814" fmla="*/ 1538557 w 5610835"/>
              <a:gd name="connsiteY2814" fmla="*/ 2929945 h 5278114"/>
              <a:gd name="connsiteX2815" fmla="*/ 1541739 w 5610835"/>
              <a:gd name="connsiteY2815" fmla="*/ 2926763 h 5278114"/>
              <a:gd name="connsiteX2816" fmla="*/ 1551283 w 5610835"/>
              <a:gd name="connsiteY2816" fmla="*/ 2918810 h 5278114"/>
              <a:gd name="connsiteX2817" fmla="*/ 1535376 w 5610835"/>
              <a:gd name="connsiteY2817" fmla="*/ 2949034 h 5278114"/>
              <a:gd name="connsiteX2818" fmla="*/ 1634002 w 5610835"/>
              <a:gd name="connsiteY2818" fmla="*/ 2869497 h 5278114"/>
              <a:gd name="connsiteX2819" fmla="*/ 2986125 w 5610835"/>
              <a:gd name="connsiteY2819" fmla="*/ 2859953 h 5278114"/>
              <a:gd name="connsiteX2820" fmla="*/ 3025894 w 5610835"/>
              <a:gd name="connsiteY2820" fmla="*/ 2936308 h 5278114"/>
              <a:gd name="connsiteX2821" fmla="*/ 2986125 w 5610835"/>
              <a:gd name="connsiteY2821" fmla="*/ 2859953 h 5278114"/>
              <a:gd name="connsiteX2822" fmla="*/ 1676952 w 5610835"/>
              <a:gd name="connsiteY2822" fmla="*/ 2855181 h 5278114"/>
              <a:gd name="connsiteX2823" fmla="*/ 1686495 w 5610835"/>
              <a:gd name="connsiteY2823" fmla="*/ 2891767 h 5278114"/>
              <a:gd name="connsiteX2824" fmla="*/ 1707176 w 5610835"/>
              <a:gd name="connsiteY2824" fmla="*/ 2858362 h 5278114"/>
              <a:gd name="connsiteX2825" fmla="*/ 1700813 w 5610835"/>
              <a:gd name="connsiteY2825" fmla="*/ 2896539 h 5278114"/>
              <a:gd name="connsiteX2826" fmla="*/ 1683314 w 5610835"/>
              <a:gd name="connsiteY2826" fmla="*/ 2921991 h 5278114"/>
              <a:gd name="connsiteX2827" fmla="*/ 1676952 w 5610835"/>
              <a:gd name="connsiteY2827" fmla="*/ 2855181 h 5278114"/>
              <a:gd name="connsiteX2828" fmla="*/ 1837616 w 5610835"/>
              <a:gd name="connsiteY2828" fmla="*/ 2851999 h 5278114"/>
              <a:gd name="connsiteX2829" fmla="*/ 1842388 w 5610835"/>
              <a:gd name="connsiteY2829" fmla="*/ 2869497 h 5278114"/>
              <a:gd name="connsiteX2830" fmla="*/ 1856704 w 5610835"/>
              <a:gd name="connsiteY2830" fmla="*/ 2856771 h 5278114"/>
              <a:gd name="connsiteX2831" fmla="*/ 1848751 w 5610835"/>
              <a:gd name="connsiteY2831" fmla="*/ 2871088 h 5278114"/>
              <a:gd name="connsiteX2832" fmla="*/ 1791485 w 5610835"/>
              <a:gd name="connsiteY2832" fmla="*/ 2952216 h 5278114"/>
              <a:gd name="connsiteX2833" fmla="*/ 1775577 w 5610835"/>
              <a:gd name="connsiteY2833" fmla="*/ 2971305 h 5278114"/>
              <a:gd name="connsiteX2834" fmla="*/ 1794666 w 5610835"/>
              <a:gd name="connsiteY2834" fmla="*/ 2914038 h 5278114"/>
              <a:gd name="connsiteX2835" fmla="*/ 1820118 w 5610835"/>
              <a:gd name="connsiteY2835" fmla="*/ 2875860 h 5278114"/>
              <a:gd name="connsiteX2836" fmla="*/ 1837616 w 5610835"/>
              <a:gd name="connsiteY2836" fmla="*/ 2851999 h 5278114"/>
              <a:gd name="connsiteX2837" fmla="*/ 1894883 w 5610835"/>
              <a:gd name="connsiteY2837" fmla="*/ 2844045 h 5278114"/>
              <a:gd name="connsiteX2838" fmla="*/ 1888520 w 5610835"/>
              <a:gd name="connsiteY2838" fmla="*/ 2866315 h 5278114"/>
              <a:gd name="connsiteX2839" fmla="*/ 1866249 w 5610835"/>
              <a:gd name="connsiteY2839" fmla="*/ 2906085 h 5278114"/>
              <a:gd name="connsiteX2840" fmla="*/ 1875794 w 5610835"/>
              <a:gd name="connsiteY2840" fmla="*/ 2902903 h 5278114"/>
              <a:gd name="connsiteX2841" fmla="*/ 1829662 w 5610835"/>
              <a:gd name="connsiteY2841" fmla="*/ 2990394 h 5278114"/>
              <a:gd name="connsiteX2842" fmla="*/ 1775577 w 5610835"/>
              <a:gd name="connsiteY2842" fmla="*/ 2991984 h 5278114"/>
              <a:gd name="connsiteX2843" fmla="*/ 1818528 w 5610835"/>
              <a:gd name="connsiteY2843" fmla="*/ 2944262 h 5278114"/>
              <a:gd name="connsiteX2844" fmla="*/ 1888520 w 5610835"/>
              <a:gd name="connsiteY2844" fmla="*/ 2845636 h 5278114"/>
              <a:gd name="connsiteX2845" fmla="*/ 1894883 w 5610835"/>
              <a:gd name="connsiteY2845" fmla="*/ 2844045 h 5278114"/>
              <a:gd name="connsiteX2846" fmla="*/ 1746943 w 5610835"/>
              <a:gd name="connsiteY2846" fmla="*/ 2840864 h 5278114"/>
              <a:gd name="connsiteX2847" fmla="*/ 1746943 w 5610835"/>
              <a:gd name="connsiteY2847" fmla="*/ 2879042 h 5278114"/>
              <a:gd name="connsiteX2848" fmla="*/ 1692858 w 5610835"/>
              <a:gd name="connsiteY2848" fmla="*/ 2961761 h 5278114"/>
              <a:gd name="connsiteX2849" fmla="*/ 1688086 w 5610835"/>
              <a:gd name="connsiteY2849" fmla="*/ 2942672 h 5278114"/>
              <a:gd name="connsiteX2850" fmla="*/ 1746943 w 5610835"/>
              <a:gd name="connsiteY2850" fmla="*/ 2840864 h 5278114"/>
              <a:gd name="connsiteX2851" fmla="*/ 2757059 w 5610835"/>
              <a:gd name="connsiteY2851" fmla="*/ 2831319 h 5278114"/>
              <a:gd name="connsiteX2852" fmla="*/ 2836595 w 5610835"/>
              <a:gd name="connsiteY2852" fmla="*/ 2955397 h 5278114"/>
              <a:gd name="connsiteX2853" fmla="*/ 2757059 w 5610835"/>
              <a:gd name="connsiteY2853" fmla="*/ 2831319 h 5278114"/>
              <a:gd name="connsiteX2854" fmla="*/ 2626619 w 5610835"/>
              <a:gd name="connsiteY2854" fmla="*/ 2829729 h 5278114"/>
              <a:gd name="connsiteX2855" fmla="*/ 2628210 w 5610835"/>
              <a:gd name="connsiteY2855" fmla="*/ 2855181 h 5278114"/>
              <a:gd name="connsiteX2856" fmla="*/ 2601167 w 5610835"/>
              <a:gd name="connsiteY2856" fmla="*/ 2866315 h 5278114"/>
              <a:gd name="connsiteX2857" fmla="*/ 2660025 w 5610835"/>
              <a:gd name="connsiteY2857" fmla="*/ 2858362 h 5278114"/>
              <a:gd name="connsiteX2858" fmla="*/ 2677523 w 5610835"/>
              <a:gd name="connsiteY2858" fmla="*/ 2890176 h 5278114"/>
              <a:gd name="connsiteX2859" fmla="*/ 2572534 w 5610835"/>
              <a:gd name="connsiteY2859" fmla="*/ 2882223 h 5278114"/>
              <a:gd name="connsiteX2860" fmla="*/ 2626619 w 5610835"/>
              <a:gd name="connsiteY2860" fmla="*/ 2829729 h 5278114"/>
              <a:gd name="connsiteX2861" fmla="*/ 2731608 w 5610835"/>
              <a:gd name="connsiteY2861" fmla="*/ 2823366 h 5278114"/>
              <a:gd name="connsiteX2862" fmla="*/ 2753879 w 5610835"/>
              <a:gd name="connsiteY2862" fmla="*/ 2864725 h 5278114"/>
              <a:gd name="connsiteX2863" fmla="*/ 2731608 w 5610835"/>
              <a:gd name="connsiteY2863" fmla="*/ 2823366 h 5278114"/>
              <a:gd name="connsiteX2864" fmla="*/ 1797847 w 5610835"/>
              <a:gd name="connsiteY2864" fmla="*/ 2820184 h 5278114"/>
              <a:gd name="connsiteX2865" fmla="*/ 1813756 w 5610835"/>
              <a:gd name="connsiteY2865" fmla="*/ 2832910 h 5278114"/>
              <a:gd name="connsiteX2866" fmla="*/ 1805801 w 5610835"/>
              <a:gd name="connsiteY2866" fmla="*/ 2867906 h 5278114"/>
              <a:gd name="connsiteX2867" fmla="*/ 1799437 w 5610835"/>
              <a:gd name="connsiteY2867" fmla="*/ 2877450 h 5278114"/>
              <a:gd name="connsiteX2868" fmla="*/ 1799437 w 5610835"/>
              <a:gd name="connsiteY2868" fmla="*/ 2871087 h 5278114"/>
              <a:gd name="connsiteX2869" fmla="*/ 1791484 w 5610835"/>
              <a:gd name="connsiteY2869" fmla="*/ 2831319 h 5278114"/>
              <a:gd name="connsiteX2870" fmla="*/ 1797847 w 5610835"/>
              <a:gd name="connsiteY2870" fmla="*/ 2820184 h 5278114"/>
              <a:gd name="connsiteX2871" fmla="*/ 1786713 w 5610835"/>
              <a:gd name="connsiteY2871" fmla="*/ 2804277 h 5278114"/>
              <a:gd name="connsiteX2872" fmla="*/ 1788304 w 5610835"/>
              <a:gd name="connsiteY2872" fmla="*/ 2805868 h 5278114"/>
              <a:gd name="connsiteX2873" fmla="*/ 1786713 w 5610835"/>
              <a:gd name="connsiteY2873" fmla="*/ 2809049 h 5278114"/>
              <a:gd name="connsiteX2874" fmla="*/ 1786713 w 5610835"/>
              <a:gd name="connsiteY2874" fmla="*/ 2804277 h 5278114"/>
              <a:gd name="connsiteX2875" fmla="*/ 2675932 w 5610835"/>
              <a:gd name="connsiteY2875" fmla="*/ 2786779 h 5278114"/>
              <a:gd name="connsiteX2876" fmla="*/ 2725246 w 5610835"/>
              <a:gd name="connsiteY2876" fmla="*/ 2869497 h 5278114"/>
              <a:gd name="connsiteX2877" fmla="*/ 2675932 w 5610835"/>
              <a:gd name="connsiteY2877" fmla="*/ 2786779 h 5278114"/>
              <a:gd name="connsiteX2878" fmla="*/ 3003623 w 5610835"/>
              <a:gd name="connsiteY2878" fmla="*/ 2782006 h 5278114"/>
              <a:gd name="connsiteX2879" fmla="*/ 3017941 w 5610835"/>
              <a:gd name="connsiteY2879" fmla="*/ 2810640 h 5278114"/>
              <a:gd name="connsiteX2880" fmla="*/ 3003623 w 5610835"/>
              <a:gd name="connsiteY2880" fmla="*/ 2782006 h 5278114"/>
              <a:gd name="connsiteX2881" fmla="*/ 2819098 w 5610835"/>
              <a:gd name="connsiteY2881" fmla="*/ 2754964 h 5278114"/>
              <a:gd name="connsiteX2882" fmla="*/ 2982944 w 5610835"/>
              <a:gd name="connsiteY2882" fmla="*/ 2958578 h 5278114"/>
              <a:gd name="connsiteX2883" fmla="*/ 2865229 w 5610835"/>
              <a:gd name="connsiteY2883" fmla="*/ 2815412 h 5278114"/>
              <a:gd name="connsiteX2884" fmla="*/ 2863638 w 5610835"/>
              <a:gd name="connsiteY2884" fmla="*/ 2828138 h 5278114"/>
              <a:gd name="connsiteX2885" fmla="*/ 2819098 w 5610835"/>
              <a:gd name="connsiteY2885" fmla="*/ 2754964 h 5278114"/>
              <a:gd name="connsiteX2886" fmla="*/ 2870001 w 5610835"/>
              <a:gd name="connsiteY2886" fmla="*/ 2745419 h 5278114"/>
              <a:gd name="connsiteX2887" fmla="*/ 2965445 w 5610835"/>
              <a:gd name="connsiteY2887" fmla="*/ 2863134 h 5278114"/>
              <a:gd name="connsiteX2888" fmla="*/ 2870001 w 5610835"/>
              <a:gd name="connsiteY2888" fmla="*/ 2745419 h 5278114"/>
              <a:gd name="connsiteX2889" fmla="*/ 2909770 w 5610835"/>
              <a:gd name="connsiteY2889" fmla="*/ 2743829 h 5278114"/>
              <a:gd name="connsiteX2890" fmla="*/ 2943175 w 5610835"/>
              <a:gd name="connsiteY2890" fmla="*/ 2754964 h 5278114"/>
              <a:gd name="connsiteX2891" fmla="*/ 3022713 w 5610835"/>
              <a:gd name="connsiteY2891" fmla="*/ 2861544 h 5278114"/>
              <a:gd name="connsiteX2892" fmla="*/ 3024304 w 5610835"/>
              <a:gd name="connsiteY2892" fmla="*/ 2883815 h 5278114"/>
              <a:gd name="connsiteX2893" fmla="*/ 2909770 w 5610835"/>
              <a:gd name="connsiteY2893" fmla="*/ 2743829 h 5278114"/>
              <a:gd name="connsiteX2894" fmla="*/ 2838187 w 5610835"/>
              <a:gd name="connsiteY2894" fmla="*/ 2742238 h 5278114"/>
              <a:gd name="connsiteX2895" fmla="*/ 3029075 w 5610835"/>
              <a:gd name="connsiteY2895" fmla="*/ 2969715 h 5278114"/>
              <a:gd name="connsiteX2896" fmla="*/ 3030666 w 5610835"/>
              <a:gd name="connsiteY2896" fmla="*/ 3009482 h 5278114"/>
              <a:gd name="connsiteX2897" fmla="*/ 3011577 w 5610835"/>
              <a:gd name="connsiteY2897" fmla="*/ 2969715 h 5278114"/>
              <a:gd name="connsiteX2898" fmla="*/ 2838187 w 5610835"/>
              <a:gd name="connsiteY2898" fmla="*/ 2742238 h 5278114"/>
              <a:gd name="connsiteX2899" fmla="*/ 1312673 w 5610835"/>
              <a:gd name="connsiteY2899" fmla="*/ 2731103 h 5278114"/>
              <a:gd name="connsiteX2900" fmla="*/ 1326990 w 5610835"/>
              <a:gd name="connsiteY2900" fmla="*/ 2734284 h 5278114"/>
              <a:gd name="connsiteX2901" fmla="*/ 1296766 w 5610835"/>
              <a:gd name="connsiteY2901" fmla="*/ 2756555 h 5278114"/>
              <a:gd name="connsiteX2902" fmla="*/ 1312673 w 5610835"/>
              <a:gd name="connsiteY2902" fmla="*/ 2731103 h 5278114"/>
              <a:gd name="connsiteX2903" fmla="*/ 1602187 w 5610835"/>
              <a:gd name="connsiteY2903" fmla="*/ 2715195 h 5278114"/>
              <a:gd name="connsiteX2904" fmla="*/ 1567190 w 5610835"/>
              <a:gd name="connsiteY2904" fmla="*/ 2761328 h 5278114"/>
              <a:gd name="connsiteX2905" fmla="*/ 1602187 w 5610835"/>
              <a:gd name="connsiteY2905" fmla="*/ 2715195 h 5278114"/>
              <a:gd name="connsiteX2906" fmla="*/ 829090 w 5610835"/>
              <a:gd name="connsiteY2906" fmla="*/ 2699289 h 5278114"/>
              <a:gd name="connsiteX2907" fmla="*/ 797275 w 5610835"/>
              <a:gd name="connsiteY2907" fmla="*/ 2745420 h 5278114"/>
              <a:gd name="connsiteX2908" fmla="*/ 833863 w 5610835"/>
              <a:gd name="connsiteY2908" fmla="*/ 2724740 h 5278114"/>
              <a:gd name="connsiteX2909" fmla="*/ 776596 w 5610835"/>
              <a:gd name="connsiteY2909" fmla="*/ 2804277 h 5278114"/>
              <a:gd name="connsiteX2910" fmla="*/ 900674 w 5610835"/>
              <a:gd name="connsiteY2910" fmla="*/ 2710424 h 5278114"/>
              <a:gd name="connsiteX2911" fmla="*/ 830681 w 5610835"/>
              <a:gd name="connsiteY2911" fmla="*/ 2797914 h 5278114"/>
              <a:gd name="connsiteX2912" fmla="*/ 908627 w 5610835"/>
              <a:gd name="connsiteY2912" fmla="*/ 2754964 h 5278114"/>
              <a:gd name="connsiteX2913" fmla="*/ 824318 w 5610835"/>
              <a:gd name="connsiteY2913" fmla="*/ 2842455 h 5278114"/>
              <a:gd name="connsiteX2914" fmla="*/ 927716 w 5610835"/>
              <a:gd name="connsiteY2914" fmla="*/ 2780416 h 5278114"/>
              <a:gd name="connsiteX2915" fmla="*/ 835453 w 5610835"/>
              <a:gd name="connsiteY2915" fmla="*/ 2877451 h 5278114"/>
              <a:gd name="connsiteX2916" fmla="*/ 959531 w 5610835"/>
              <a:gd name="connsiteY2916" fmla="*/ 2780416 h 5278114"/>
              <a:gd name="connsiteX2917" fmla="*/ 988164 w 5610835"/>
              <a:gd name="connsiteY2917" fmla="*/ 2783598 h 5278114"/>
              <a:gd name="connsiteX2918" fmla="*/ 805229 w 5610835"/>
              <a:gd name="connsiteY2918" fmla="*/ 2920400 h 5278114"/>
              <a:gd name="connsiteX2919" fmla="*/ 1089970 w 5610835"/>
              <a:gd name="connsiteY2919" fmla="*/ 2745420 h 5278114"/>
              <a:gd name="connsiteX2920" fmla="*/ 938851 w 5610835"/>
              <a:gd name="connsiteY2920" fmla="*/ 2879042 h 5278114"/>
              <a:gd name="connsiteX2921" fmla="*/ 891129 w 5610835"/>
              <a:gd name="connsiteY2921" fmla="*/ 2918810 h 5278114"/>
              <a:gd name="connsiteX2922" fmla="*/ 1110651 w 5610835"/>
              <a:gd name="connsiteY2922" fmla="*/ 2767691 h 5278114"/>
              <a:gd name="connsiteX2923" fmla="*/ 1005662 w 5610835"/>
              <a:gd name="connsiteY2923" fmla="*/ 2890176 h 5278114"/>
              <a:gd name="connsiteX2924" fmla="*/ 1152009 w 5610835"/>
              <a:gd name="connsiteY2924" fmla="*/ 2791552 h 5278114"/>
              <a:gd name="connsiteX2925" fmla="*/ 1070882 w 5610835"/>
              <a:gd name="connsiteY2925" fmla="*/ 2883814 h 5278114"/>
              <a:gd name="connsiteX2926" fmla="*/ 1164735 w 5610835"/>
              <a:gd name="connsiteY2926" fmla="*/ 2815412 h 5278114"/>
              <a:gd name="connsiteX2927" fmla="*/ 1252227 w 5610835"/>
              <a:gd name="connsiteY2927" fmla="*/ 2759737 h 5278114"/>
              <a:gd name="connsiteX2928" fmla="*/ 1089970 w 5610835"/>
              <a:gd name="connsiteY2928" fmla="*/ 2909266 h 5278114"/>
              <a:gd name="connsiteX2929" fmla="*/ 1295175 w 5610835"/>
              <a:gd name="connsiteY2929" fmla="*/ 2770872 h 5278114"/>
              <a:gd name="connsiteX2930" fmla="*/ 1169508 w 5610835"/>
              <a:gd name="connsiteY2930" fmla="*/ 2902903 h 5278114"/>
              <a:gd name="connsiteX2931" fmla="*/ 1355623 w 5610835"/>
              <a:gd name="connsiteY2931" fmla="*/ 2754964 h 5278114"/>
              <a:gd name="connsiteX2932" fmla="*/ 1220411 w 5610835"/>
              <a:gd name="connsiteY2932" fmla="*/ 2894949 h 5278114"/>
              <a:gd name="connsiteX2933" fmla="*/ 1180642 w 5610835"/>
              <a:gd name="connsiteY2933" fmla="*/ 2931536 h 5278114"/>
              <a:gd name="connsiteX2934" fmla="*/ 1433570 w 5610835"/>
              <a:gd name="connsiteY2934" fmla="*/ 2742238 h 5278114"/>
              <a:gd name="connsiteX2935" fmla="*/ 1086789 w 5610835"/>
              <a:gd name="connsiteY2935" fmla="*/ 3017435 h 5278114"/>
              <a:gd name="connsiteX2936" fmla="*/ 1053384 w 5610835"/>
              <a:gd name="connsiteY2936" fmla="*/ 3038115 h 5278114"/>
              <a:gd name="connsiteX2937" fmla="*/ 1452659 w 5610835"/>
              <a:gd name="connsiteY2937" fmla="*/ 2764509 h 5278114"/>
              <a:gd name="connsiteX2938" fmla="*/ 1497199 w 5610835"/>
              <a:gd name="connsiteY2938" fmla="*/ 2742238 h 5278114"/>
              <a:gd name="connsiteX2939" fmla="*/ 1066110 w 5610835"/>
              <a:gd name="connsiteY2939" fmla="*/ 3108107 h 5278114"/>
              <a:gd name="connsiteX2940" fmla="*/ 1045430 w 5610835"/>
              <a:gd name="connsiteY2940" fmla="*/ 3092200 h 5278114"/>
              <a:gd name="connsiteX2941" fmla="*/ 1047021 w 5610835"/>
              <a:gd name="connsiteY2941" fmla="*/ 3117652 h 5278114"/>
              <a:gd name="connsiteX2942" fmla="*/ 953168 w 5610835"/>
              <a:gd name="connsiteY2942" fmla="*/ 3171737 h 5278114"/>
              <a:gd name="connsiteX2943" fmla="*/ 821136 w 5610835"/>
              <a:gd name="connsiteY2943" fmla="*/ 3256046 h 5278114"/>
              <a:gd name="connsiteX2944" fmla="*/ 821136 w 5610835"/>
              <a:gd name="connsiteY2944" fmla="*/ 3273543 h 5278114"/>
              <a:gd name="connsiteX2945" fmla="*/ 827499 w 5610835"/>
              <a:gd name="connsiteY2945" fmla="*/ 3278316 h 5278114"/>
              <a:gd name="connsiteX2946" fmla="*/ 1026342 w 5610835"/>
              <a:gd name="connsiteY2946" fmla="*/ 3155829 h 5278114"/>
              <a:gd name="connsiteX2947" fmla="*/ 889538 w 5610835"/>
              <a:gd name="connsiteY2947" fmla="*/ 3335582 h 5278114"/>
              <a:gd name="connsiteX2948" fmla="*/ 1029523 w 5610835"/>
              <a:gd name="connsiteY2948" fmla="*/ 3152648 h 5278114"/>
              <a:gd name="connsiteX2949" fmla="*/ 1088380 w 5610835"/>
              <a:gd name="connsiteY2949" fmla="*/ 3203552 h 5278114"/>
              <a:gd name="connsiteX2950" fmla="*/ 1089970 w 5610835"/>
              <a:gd name="connsiteY2950" fmla="*/ 3179691 h 5278114"/>
              <a:gd name="connsiteX2951" fmla="*/ 1093152 w 5610835"/>
              <a:gd name="connsiteY2951" fmla="*/ 3182872 h 5278114"/>
              <a:gd name="connsiteX2952" fmla="*/ 1096333 w 5610835"/>
              <a:gd name="connsiteY2952" fmla="*/ 3222640 h 5278114"/>
              <a:gd name="connsiteX2953" fmla="*/ 1102697 w 5610835"/>
              <a:gd name="connsiteY2953" fmla="*/ 3229003 h 5278114"/>
              <a:gd name="connsiteX2954" fmla="*/ 1075654 w 5610835"/>
              <a:gd name="connsiteY2954" fmla="*/ 3120834 h 5278114"/>
              <a:gd name="connsiteX2955" fmla="*/ 1543330 w 5610835"/>
              <a:gd name="connsiteY2955" fmla="*/ 2745420 h 5278114"/>
              <a:gd name="connsiteX2956" fmla="*/ 1166326 w 5610835"/>
              <a:gd name="connsiteY2956" fmla="*/ 3095381 h 5278114"/>
              <a:gd name="connsiteX2957" fmla="*/ 1179052 w 5610835"/>
              <a:gd name="connsiteY2957" fmla="*/ 3096972 h 5278114"/>
              <a:gd name="connsiteX2958" fmla="*/ 1179052 w 5610835"/>
              <a:gd name="connsiteY2958" fmla="*/ 3090610 h 5278114"/>
              <a:gd name="connsiteX2959" fmla="*/ 1183824 w 5610835"/>
              <a:gd name="connsiteY2959" fmla="*/ 3089019 h 5278114"/>
              <a:gd name="connsiteX2960" fmla="*/ 1187005 w 5610835"/>
              <a:gd name="connsiteY2960" fmla="*/ 3093791 h 5278114"/>
              <a:gd name="connsiteX2961" fmla="*/ 1209275 w 5610835"/>
              <a:gd name="connsiteY2961" fmla="*/ 3069930 h 5278114"/>
              <a:gd name="connsiteX2962" fmla="*/ 1497199 w 5610835"/>
              <a:gd name="connsiteY2962" fmla="*/ 2834501 h 5278114"/>
              <a:gd name="connsiteX2963" fmla="*/ 1516287 w 5610835"/>
              <a:gd name="connsiteY2963" fmla="*/ 2859953 h 5278114"/>
              <a:gd name="connsiteX2964" fmla="*/ 1212457 w 5610835"/>
              <a:gd name="connsiteY2964" fmla="*/ 3116061 h 5278114"/>
              <a:gd name="connsiteX2965" fmla="*/ 1214048 w 5610835"/>
              <a:gd name="connsiteY2965" fmla="*/ 3117652 h 5278114"/>
              <a:gd name="connsiteX2966" fmla="*/ 1198141 w 5610835"/>
              <a:gd name="connsiteY2966" fmla="*/ 3151058 h 5278114"/>
              <a:gd name="connsiteX2967" fmla="*/ 1209275 w 5610835"/>
              <a:gd name="connsiteY2967" fmla="*/ 3146285 h 5278114"/>
              <a:gd name="connsiteX2968" fmla="*/ 1223592 w 5610835"/>
              <a:gd name="connsiteY2968" fmla="*/ 3128787 h 5278114"/>
              <a:gd name="connsiteX2969" fmla="*/ 1226774 w 5610835"/>
              <a:gd name="connsiteY2969" fmla="*/ 3131968 h 5278114"/>
              <a:gd name="connsiteX2970" fmla="*/ 1271314 w 5610835"/>
              <a:gd name="connsiteY2970" fmla="*/ 3104926 h 5278114"/>
              <a:gd name="connsiteX2971" fmla="*/ 1218820 w 5610835"/>
              <a:gd name="connsiteY2971" fmla="*/ 3162192 h 5278114"/>
              <a:gd name="connsiteX2972" fmla="*/ 1212457 w 5610835"/>
              <a:gd name="connsiteY2972" fmla="*/ 3166964 h 5278114"/>
              <a:gd name="connsiteX2973" fmla="*/ 1194959 w 5610835"/>
              <a:gd name="connsiteY2973" fmla="*/ 3179691 h 5278114"/>
              <a:gd name="connsiteX2974" fmla="*/ 1183824 w 5610835"/>
              <a:gd name="connsiteY2974" fmla="*/ 3198779 h 5278114"/>
              <a:gd name="connsiteX2975" fmla="*/ 1175870 w 5610835"/>
              <a:gd name="connsiteY2975" fmla="*/ 3194007 h 5278114"/>
              <a:gd name="connsiteX2976" fmla="*/ 1167917 w 5610835"/>
              <a:gd name="connsiteY2976" fmla="*/ 3200370 h 5278114"/>
              <a:gd name="connsiteX2977" fmla="*/ 1174280 w 5610835"/>
              <a:gd name="connsiteY2977" fmla="*/ 3221049 h 5278114"/>
              <a:gd name="connsiteX2978" fmla="*/ 1256999 w 5610835"/>
              <a:gd name="connsiteY2978" fmla="*/ 3176509 h 5278114"/>
              <a:gd name="connsiteX2979" fmla="*/ 1172689 w 5610835"/>
              <a:gd name="connsiteY2979" fmla="*/ 3243320 h 5278114"/>
              <a:gd name="connsiteX2980" fmla="*/ 1155191 w 5610835"/>
              <a:gd name="connsiteY2980" fmla="*/ 3265590 h 5278114"/>
              <a:gd name="connsiteX2981" fmla="*/ 1152009 w 5610835"/>
              <a:gd name="connsiteY2981" fmla="*/ 3260818 h 5278114"/>
              <a:gd name="connsiteX2982" fmla="*/ 1137693 w 5610835"/>
              <a:gd name="connsiteY2982" fmla="*/ 3273543 h 5278114"/>
              <a:gd name="connsiteX2983" fmla="*/ 1129739 w 5610835"/>
              <a:gd name="connsiteY2983" fmla="*/ 3300586 h 5278114"/>
              <a:gd name="connsiteX2984" fmla="*/ 1174280 w 5610835"/>
              <a:gd name="connsiteY2984" fmla="*/ 3271953 h 5278114"/>
              <a:gd name="connsiteX2985" fmla="*/ 1185415 w 5610835"/>
              <a:gd name="connsiteY2985" fmla="*/ 3267181 h 5278114"/>
              <a:gd name="connsiteX2986" fmla="*/ 1185415 w 5610835"/>
              <a:gd name="connsiteY2986" fmla="*/ 3268772 h 5278114"/>
              <a:gd name="connsiteX2987" fmla="*/ 1193369 w 5610835"/>
              <a:gd name="connsiteY2987" fmla="*/ 3270362 h 5278114"/>
              <a:gd name="connsiteX2988" fmla="*/ 1188596 w 5610835"/>
              <a:gd name="connsiteY2988" fmla="*/ 3287860 h 5278114"/>
              <a:gd name="connsiteX2989" fmla="*/ 1187005 w 5610835"/>
              <a:gd name="connsiteY2989" fmla="*/ 3316494 h 5278114"/>
              <a:gd name="connsiteX2990" fmla="*/ 1206094 w 5610835"/>
              <a:gd name="connsiteY2990" fmla="*/ 3295814 h 5278114"/>
              <a:gd name="connsiteX2991" fmla="*/ 1182233 w 5610835"/>
              <a:gd name="connsiteY2991" fmla="*/ 3333991 h 5278114"/>
              <a:gd name="connsiteX2992" fmla="*/ 1174280 w 5610835"/>
              <a:gd name="connsiteY2992" fmla="*/ 3357853 h 5278114"/>
              <a:gd name="connsiteX2993" fmla="*/ 1204504 w 5610835"/>
              <a:gd name="connsiteY2993" fmla="*/ 3348308 h 5278114"/>
              <a:gd name="connsiteX2994" fmla="*/ 1228365 w 5610835"/>
              <a:gd name="connsiteY2994" fmla="*/ 3318084 h 5278114"/>
              <a:gd name="connsiteX2995" fmla="*/ 1225183 w 5610835"/>
              <a:gd name="connsiteY2995" fmla="*/ 3298996 h 5278114"/>
              <a:gd name="connsiteX2996" fmla="*/ 1209275 w 5610835"/>
              <a:gd name="connsiteY2996" fmla="*/ 3308540 h 5278114"/>
              <a:gd name="connsiteX2997" fmla="*/ 1220411 w 5610835"/>
              <a:gd name="connsiteY2997" fmla="*/ 3284679 h 5278114"/>
              <a:gd name="connsiteX2998" fmla="*/ 1206094 w 5610835"/>
              <a:gd name="connsiteY2998" fmla="*/ 3259227 h 5278114"/>
              <a:gd name="connsiteX2999" fmla="*/ 1266542 w 5610835"/>
              <a:gd name="connsiteY2999" fmla="*/ 3208324 h 5278114"/>
              <a:gd name="connsiteX3000" fmla="*/ 1271314 w 5610835"/>
              <a:gd name="connsiteY3000" fmla="*/ 3189235 h 5278114"/>
              <a:gd name="connsiteX3001" fmla="*/ 1272905 w 5610835"/>
              <a:gd name="connsiteY3001" fmla="*/ 3165374 h 5278114"/>
              <a:gd name="connsiteX3002" fmla="*/ 1263361 w 5610835"/>
              <a:gd name="connsiteY3002" fmla="*/ 3174918 h 5278114"/>
              <a:gd name="connsiteX3003" fmla="*/ 1274496 w 5610835"/>
              <a:gd name="connsiteY3003" fmla="*/ 3127196 h 5278114"/>
              <a:gd name="connsiteX3004" fmla="*/ 1307901 w 5610835"/>
              <a:gd name="connsiteY3004" fmla="*/ 3100153 h 5278114"/>
              <a:gd name="connsiteX3005" fmla="*/ 1333353 w 5610835"/>
              <a:gd name="connsiteY3005" fmla="*/ 3116061 h 5278114"/>
              <a:gd name="connsiteX3006" fmla="*/ 1330171 w 5610835"/>
              <a:gd name="connsiteY3006" fmla="*/ 3096972 h 5278114"/>
              <a:gd name="connsiteX3007" fmla="*/ 1381076 w 5610835"/>
              <a:gd name="connsiteY3007" fmla="*/ 3108107 h 5278114"/>
              <a:gd name="connsiteX3008" fmla="*/ 1465384 w 5610835"/>
              <a:gd name="connsiteY3008" fmla="*/ 3179691 h 5278114"/>
              <a:gd name="connsiteX3009" fmla="*/ 1471747 w 5610835"/>
              <a:gd name="connsiteY3009" fmla="*/ 3138331 h 5278114"/>
              <a:gd name="connsiteX3010" fmla="*/ 1529013 w 5610835"/>
              <a:gd name="connsiteY3010" fmla="*/ 3168555 h 5278114"/>
              <a:gd name="connsiteX3011" fmla="*/ 1551285 w 5610835"/>
              <a:gd name="connsiteY3011" fmla="*/ 3069930 h 5278114"/>
              <a:gd name="connsiteX3012" fmla="*/ 1683041 w 5610835"/>
              <a:gd name="connsiteY3012" fmla="*/ 3113998 h 5278114"/>
              <a:gd name="connsiteX3013" fmla="*/ 1688352 w 5610835"/>
              <a:gd name="connsiteY3013" fmla="*/ 3132096 h 5278114"/>
              <a:gd name="connsiteX3014" fmla="*/ 1683786 w 5610835"/>
              <a:gd name="connsiteY3014" fmla="*/ 3105994 h 5278114"/>
              <a:gd name="connsiteX3015" fmla="*/ 1673770 w 5610835"/>
              <a:gd name="connsiteY3015" fmla="*/ 3076292 h 5278114"/>
              <a:gd name="connsiteX3016" fmla="*/ 1724673 w 5610835"/>
              <a:gd name="connsiteY3016" fmla="*/ 3087427 h 5278114"/>
              <a:gd name="connsiteX3017" fmla="*/ 1729445 w 5610835"/>
              <a:gd name="connsiteY3017" fmla="*/ 3084246 h 5278114"/>
              <a:gd name="connsiteX3018" fmla="*/ 1738990 w 5610835"/>
              <a:gd name="connsiteY3018" fmla="*/ 3154238 h 5278114"/>
              <a:gd name="connsiteX3019" fmla="*/ 1727855 w 5610835"/>
              <a:gd name="connsiteY3019" fmla="*/ 3187643 h 5278114"/>
              <a:gd name="connsiteX3020" fmla="*/ 1700837 w 5610835"/>
              <a:gd name="connsiteY3020" fmla="*/ 3167784 h 5278114"/>
              <a:gd name="connsiteX3021" fmla="*/ 1692358 w 5610835"/>
              <a:gd name="connsiteY3021" fmla="*/ 3145948 h 5278114"/>
              <a:gd name="connsiteX3022" fmla="*/ 1691268 w 5610835"/>
              <a:gd name="connsiteY3022" fmla="*/ 3176509 h 5278114"/>
              <a:gd name="connsiteX3023" fmla="*/ 1738990 w 5610835"/>
              <a:gd name="connsiteY3023" fmla="*/ 3201961 h 5278114"/>
              <a:gd name="connsiteX3024" fmla="*/ 1871021 w 5610835"/>
              <a:gd name="connsiteY3024" fmla="*/ 3074702 h 5278114"/>
              <a:gd name="connsiteX3025" fmla="*/ 1901245 w 5610835"/>
              <a:gd name="connsiteY3025" fmla="*/ 3160601 h 5278114"/>
              <a:gd name="connsiteX3026" fmla="*/ 1756489 w 5610835"/>
              <a:gd name="connsiteY3026" fmla="*/ 3186053 h 5278114"/>
              <a:gd name="connsiteX3027" fmla="*/ 1761261 w 5610835"/>
              <a:gd name="connsiteY3027" fmla="*/ 3214686 h 5278114"/>
              <a:gd name="connsiteX3028" fmla="*/ 1649909 w 5610835"/>
              <a:gd name="connsiteY3028" fmla="*/ 3254455 h 5278114"/>
              <a:gd name="connsiteX3029" fmla="*/ 1878975 w 5610835"/>
              <a:gd name="connsiteY3029" fmla="*/ 3216277 h 5278114"/>
              <a:gd name="connsiteX3030" fmla="*/ 1557647 w 5610835"/>
              <a:gd name="connsiteY3030" fmla="*/ 3361034 h 5278114"/>
              <a:gd name="connsiteX3031" fmla="*/ 1929878 w 5610835"/>
              <a:gd name="connsiteY3031" fmla="*/ 3241729 h 5278114"/>
              <a:gd name="connsiteX3032" fmla="*/ 1681723 w 5610835"/>
              <a:gd name="connsiteY3032" fmla="*/ 3381715 h 5278114"/>
              <a:gd name="connsiteX3033" fmla="*/ 1699222 w 5610835"/>
              <a:gd name="connsiteY3033" fmla="*/ 3399213 h 5278114"/>
              <a:gd name="connsiteX3034" fmla="*/ 2001461 w 5610835"/>
              <a:gd name="connsiteY3034" fmla="*/ 3292633 h 5278114"/>
              <a:gd name="connsiteX3035" fmla="*/ 2004642 w 5610835"/>
              <a:gd name="connsiteY3035" fmla="*/ 3306949 h 5278114"/>
              <a:gd name="connsiteX3036" fmla="*/ 2158944 w 5610835"/>
              <a:gd name="connsiteY3036" fmla="*/ 3187644 h 5278114"/>
              <a:gd name="connsiteX3037" fmla="*/ 2003052 w 5610835"/>
              <a:gd name="connsiteY3037" fmla="*/ 3341945 h 5278114"/>
              <a:gd name="connsiteX3038" fmla="*/ 2003052 w 5610835"/>
              <a:gd name="connsiteY3038" fmla="*/ 3324448 h 5278114"/>
              <a:gd name="connsiteX3039" fmla="*/ 1867839 w 5610835"/>
              <a:gd name="connsiteY3039" fmla="*/ 3400803 h 5278114"/>
              <a:gd name="connsiteX3040" fmla="*/ 1614913 w 5610835"/>
              <a:gd name="connsiteY3040" fmla="*/ 3512154 h 5278114"/>
              <a:gd name="connsiteX3041" fmla="*/ 1675361 w 5610835"/>
              <a:gd name="connsiteY3041" fmla="*/ 3529653 h 5278114"/>
              <a:gd name="connsiteX3042" fmla="*/ 1724674 w 5610835"/>
              <a:gd name="connsiteY3042" fmla="*/ 3529653 h 5278114"/>
              <a:gd name="connsiteX3043" fmla="*/ 1904427 w 5610835"/>
              <a:gd name="connsiteY3043" fmla="*/ 3453297 h 5278114"/>
              <a:gd name="connsiteX3044" fmla="*/ 1794666 w 5610835"/>
              <a:gd name="connsiteY3044" fmla="*/ 3575784 h 5278114"/>
              <a:gd name="connsiteX3045" fmla="*/ 1839206 w 5610835"/>
              <a:gd name="connsiteY3045" fmla="*/ 3590101 h 5278114"/>
              <a:gd name="connsiteX3046" fmla="*/ 1875793 w 5610835"/>
              <a:gd name="connsiteY3046" fmla="*/ 3575784 h 5278114"/>
              <a:gd name="connsiteX3047" fmla="*/ 1925106 w 5610835"/>
              <a:gd name="connsiteY3047" fmla="*/ 3512154 h 5278114"/>
              <a:gd name="connsiteX3048" fmla="*/ 1955330 w 5610835"/>
              <a:gd name="connsiteY3048" fmla="*/ 3501020 h 5278114"/>
              <a:gd name="connsiteX3049" fmla="*/ 2138266 w 5610835"/>
              <a:gd name="connsiteY3049" fmla="*/ 3286269 h 5278114"/>
              <a:gd name="connsiteX3050" fmla="*/ 1979192 w 5610835"/>
              <a:gd name="connsiteY3050" fmla="*/ 3553514 h 5278114"/>
              <a:gd name="connsiteX3051" fmla="*/ 2003052 w 5610835"/>
              <a:gd name="connsiteY3051" fmla="*/ 3555105 h 5278114"/>
              <a:gd name="connsiteX3052" fmla="*/ 2004642 w 5610835"/>
              <a:gd name="connsiteY3052" fmla="*/ 4167537 h 5278114"/>
              <a:gd name="connsiteX3053" fmla="*/ 1985554 w 5610835"/>
              <a:gd name="connsiteY3053" fmla="*/ 4205715 h 5278114"/>
              <a:gd name="connsiteX3054" fmla="*/ 1998280 w 5610835"/>
              <a:gd name="connsiteY3054" fmla="*/ 4197761 h 5278114"/>
              <a:gd name="connsiteX3055" fmla="*/ 1807392 w 5610835"/>
              <a:gd name="connsiteY3055" fmla="*/ 4402965 h 5278114"/>
              <a:gd name="connsiteX3056" fmla="*/ 1808982 w 5610835"/>
              <a:gd name="connsiteY3056" fmla="*/ 4417282 h 5278114"/>
              <a:gd name="connsiteX3057" fmla="*/ 2034866 w 5610835"/>
              <a:gd name="connsiteY3057" fmla="*/ 4138903 h 5278114"/>
              <a:gd name="connsiteX3058" fmla="*/ 2011005 w 5610835"/>
              <a:gd name="connsiteY3058" fmla="*/ 3542378 h 5278114"/>
              <a:gd name="connsiteX3059" fmla="*/ 2049183 w 5610835"/>
              <a:gd name="connsiteY3059" fmla="*/ 3512154 h 5278114"/>
              <a:gd name="connsiteX3060" fmla="*/ 2044411 w 5610835"/>
              <a:gd name="connsiteY3060" fmla="*/ 3742810 h 5278114"/>
              <a:gd name="connsiteX3061" fmla="*/ 1991917 w 5610835"/>
              <a:gd name="connsiteY3061" fmla="*/ 4278888 h 5278114"/>
              <a:gd name="connsiteX3062" fmla="*/ 2003052 w 5610835"/>
              <a:gd name="connsiteY3062" fmla="*/ 4294796 h 5278114"/>
              <a:gd name="connsiteX3063" fmla="*/ 1816936 w 5610835"/>
              <a:gd name="connsiteY3063" fmla="*/ 4476140 h 5278114"/>
              <a:gd name="connsiteX3064" fmla="*/ 1815346 w 5610835"/>
              <a:gd name="connsiteY3064" fmla="*/ 4487275 h 5278114"/>
              <a:gd name="connsiteX3065" fmla="*/ 1813756 w 5610835"/>
              <a:gd name="connsiteY3065" fmla="*/ 4488865 h 5278114"/>
              <a:gd name="connsiteX3066" fmla="*/ 1808982 w 5610835"/>
              <a:gd name="connsiteY3066" fmla="*/ 4493638 h 5278114"/>
              <a:gd name="connsiteX3067" fmla="*/ 2074635 w 5610835"/>
              <a:gd name="connsiteY3067" fmla="*/ 4097544 h 5278114"/>
              <a:gd name="connsiteX3068" fmla="*/ 2057137 w 5610835"/>
              <a:gd name="connsiteY3068" fmla="*/ 3505791 h 5278114"/>
              <a:gd name="connsiteX3069" fmla="*/ 2101677 w 5610835"/>
              <a:gd name="connsiteY3069" fmla="*/ 3483521 h 5278114"/>
              <a:gd name="connsiteX3070" fmla="*/ 2117585 w 5610835"/>
              <a:gd name="connsiteY3070" fmla="*/ 4205715 h 5278114"/>
              <a:gd name="connsiteX3071" fmla="*/ 2084180 w 5610835"/>
              <a:gd name="connsiteY3071" fmla="*/ 4277297 h 5278114"/>
              <a:gd name="connsiteX3072" fmla="*/ 2041229 w 5610835"/>
              <a:gd name="connsiteY3072" fmla="*/ 4391831 h 5278114"/>
              <a:gd name="connsiteX3073" fmla="*/ 1773986 w 5610835"/>
              <a:gd name="connsiteY3073" fmla="*/ 4644757 h 5278114"/>
              <a:gd name="connsiteX3074" fmla="*/ 2088952 w 5610835"/>
              <a:gd name="connsiteY3074" fmla="*/ 4352063 h 5278114"/>
              <a:gd name="connsiteX3075" fmla="*/ 2115994 w 5610835"/>
              <a:gd name="connsiteY3075" fmla="*/ 3464433 h 5278114"/>
              <a:gd name="connsiteX3076" fmla="*/ 2263932 w 5610835"/>
              <a:gd name="connsiteY3076" fmla="*/ 3244910 h 5278114"/>
              <a:gd name="connsiteX3077" fmla="*/ 2166897 w 5610835"/>
              <a:gd name="connsiteY3077" fmla="*/ 3521699 h 5278114"/>
              <a:gd name="connsiteX3078" fmla="*/ 2232118 w 5610835"/>
              <a:gd name="connsiteY3078" fmla="*/ 3407166 h 5278114"/>
              <a:gd name="connsiteX3079" fmla="*/ 2230527 w 5610835"/>
              <a:gd name="connsiteY3079" fmla="*/ 3321266 h 5278114"/>
              <a:gd name="connsiteX3080" fmla="*/ 2133492 w 5610835"/>
              <a:gd name="connsiteY3080" fmla="*/ 3502610 h 5278114"/>
              <a:gd name="connsiteX3081" fmla="*/ 2155762 w 5610835"/>
              <a:gd name="connsiteY3081" fmla="*/ 3515336 h 5278114"/>
              <a:gd name="connsiteX3082" fmla="*/ 2165307 w 5610835"/>
              <a:gd name="connsiteY3082" fmla="*/ 4108680 h 5278114"/>
              <a:gd name="connsiteX3083" fmla="*/ 2178032 w 5610835"/>
              <a:gd name="connsiteY3083" fmla="*/ 4118224 h 5278114"/>
              <a:gd name="connsiteX3084" fmla="*/ 2017195 w 5610835"/>
              <a:gd name="connsiteY3084" fmla="*/ 4507010 h 5278114"/>
              <a:gd name="connsiteX3085" fmla="*/ 1970043 w 5610835"/>
              <a:gd name="connsiteY3085" fmla="*/ 4543904 h 5278114"/>
              <a:gd name="connsiteX3086" fmla="*/ 1994153 w 5610835"/>
              <a:gd name="connsiteY3086" fmla="*/ 4521277 h 5278114"/>
              <a:gd name="connsiteX3087" fmla="*/ 2049183 w 5610835"/>
              <a:gd name="connsiteY3087" fmla="*/ 4453869 h 5278114"/>
              <a:gd name="connsiteX3088" fmla="*/ 1783532 w 5610835"/>
              <a:gd name="connsiteY3088" fmla="*/ 4829283 h 5278114"/>
              <a:gd name="connsiteX3089" fmla="*/ 1799438 w 5610835"/>
              <a:gd name="connsiteY3089" fmla="*/ 4900865 h 5278114"/>
              <a:gd name="connsiteX3090" fmla="*/ 1770804 w 5610835"/>
              <a:gd name="connsiteY3090" fmla="*/ 4886549 h 5278114"/>
              <a:gd name="connsiteX3091" fmla="*/ 1738990 w 5610835"/>
              <a:gd name="connsiteY3091" fmla="*/ 4904047 h 5278114"/>
              <a:gd name="connsiteX3092" fmla="*/ 1705585 w 5610835"/>
              <a:gd name="connsiteY3092" fmla="*/ 4859507 h 5278114"/>
              <a:gd name="connsiteX3093" fmla="*/ 1703994 w 5610835"/>
              <a:gd name="connsiteY3093" fmla="*/ 4857916 h 5278114"/>
              <a:gd name="connsiteX3094" fmla="*/ 1696041 w 5610835"/>
              <a:gd name="connsiteY3094" fmla="*/ 4864278 h 5278114"/>
              <a:gd name="connsiteX3095" fmla="*/ 1694450 w 5610835"/>
              <a:gd name="connsiteY3095" fmla="*/ 4864278 h 5278114"/>
              <a:gd name="connsiteX3096" fmla="*/ 1689678 w 5610835"/>
              <a:gd name="connsiteY3096" fmla="*/ 4857916 h 5278114"/>
              <a:gd name="connsiteX3097" fmla="*/ 1689678 w 5610835"/>
              <a:gd name="connsiteY3097" fmla="*/ 4864278 h 5278114"/>
              <a:gd name="connsiteX3098" fmla="*/ 1670589 w 5610835"/>
              <a:gd name="connsiteY3098" fmla="*/ 4862688 h 5278114"/>
              <a:gd name="connsiteX3099" fmla="*/ 1670589 w 5610835"/>
              <a:gd name="connsiteY3099" fmla="*/ 4849962 h 5278114"/>
              <a:gd name="connsiteX3100" fmla="*/ 1676952 w 5610835"/>
              <a:gd name="connsiteY3100" fmla="*/ 4845190 h 5278114"/>
              <a:gd name="connsiteX3101" fmla="*/ 1686496 w 5610835"/>
              <a:gd name="connsiteY3101" fmla="*/ 4846780 h 5278114"/>
              <a:gd name="connsiteX3102" fmla="*/ 1664226 w 5610835"/>
              <a:gd name="connsiteY3102" fmla="*/ 4830873 h 5278114"/>
              <a:gd name="connsiteX3103" fmla="*/ 1661044 w 5610835"/>
              <a:gd name="connsiteY3103" fmla="*/ 4835645 h 5278114"/>
              <a:gd name="connsiteX3104" fmla="*/ 1657863 w 5610835"/>
              <a:gd name="connsiteY3104" fmla="*/ 4837236 h 5278114"/>
              <a:gd name="connsiteX3105" fmla="*/ 1659454 w 5610835"/>
              <a:gd name="connsiteY3105" fmla="*/ 4829283 h 5278114"/>
              <a:gd name="connsiteX3106" fmla="*/ 1662635 w 5610835"/>
              <a:gd name="connsiteY3106" fmla="*/ 4829283 h 5278114"/>
              <a:gd name="connsiteX3107" fmla="*/ 1665817 w 5610835"/>
              <a:gd name="connsiteY3107" fmla="*/ 4802240 h 5278114"/>
              <a:gd name="connsiteX3108" fmla="*/ 1656272 w 5610835"/>
              <a:gd name="connsiteY3108" fmla="*/ 4807012 h 5278114"/>
              <a:gd name="connsiteX3109" fmla="*/ 1659454 w 5610835"/>
              <a:gd name="connsiteY3109" fmla="*/ 4794286 h 5278114"/>
              <a:gd name="connsiteX3110" fmla="*/ 1653090 w 5610835"/>
              <a:gd name="connsiteY3110" fmla="*/ 4783151 h 5278114"/>
              <a:gd name="connsiteX3111" fmla="*/ 1646728 w 5610835"/>
              <a:gd name="connsiteY3111" fmla="*/ 4779969 h 5278114"/>
              <a:gd name="connsiteX3112" fmla="*/ 1648319 w 5610835"/>
              <a:gd name="connsiteY3112" fmla="*/ 4776788 h 5278114"/>
              <a:gd name="connsiteX3113" fmla="*/ 1651499 w 5610835"/>
              <a:gd name="connsiteY3113" fmla="*/ 4776788 h 5278114"/>
              <a:gd name="connsiteX3114" fmla="*/ 1651499 w 5610835"/>
              <a:gd name="connsiteY3114" fmla="*/ 4768835 h 5278114"/>
              <a:gd name="connsiteX3115" fmla="*/ 1664226 w 5610835"/>
              <a:gd name="connsiteY3115" fmla="*/ 4762472 h 5278114"/>
              <a:gd name="connsiteX3116" fmla="*/ 1664226 w 5610835"/>
              <a:gd name="connsiteY3116" fmla="*/ 4735429 h 5278114"/>
              <a:gd name="connsiteX3117" fmla="*/ 1676952 w 5610835"/>
              <a:gd name="connsiteY3117" fmla="*/ 4729066 h 5278114"/>
              <a:gd name="connsiteX3118" fmla="*/ 1675361 w 5610835"/>
              <a:gd name="connsiteY3118" fmla="*/ 4751336 h 5278114"/>
              <a:gd name="connsiteX3119" fmla="*/ 1673770 w 5610835"/>
              <a:gd name="connsiteY3119" fmla="*/ 4759290 h 5278114"/>
              <a:gd name="connsiteX3120" fmla="*/ 1678542 w 5610835"/>
              <a:gd name="connsiteY3120" fmla="*/ 4757699 h 5278114"/>
              <a:gd name="connsiteX3121" fmla="*/ 1681723 w 5610835"/>
              <a:gd name="connsiteY3121" fmla="*/ 4743383 h 5278114"/>
              <a:gd name="connsiteX3122" fmla="*/ 1686496 w 5610835"/>
              <a:gd name="connsiteY3122" fmla="*/ 4748155 h 5278114"/>
              <a:gd name="connsiteX3123" fmla="*/ 1684906 w 5610835"/>
              <a:gd name="connsiteY3123" fmla="*/ 4733839 h 5278114"/>
              <a:gd name="connsiteX3124" fmla="*/ 1684906 w 5610835"/>
              <a:gd name="connsiteY3124" fmla="*/ 4725885 h 5278114"/>
              <a:gd name="connsiteX3125" fmla="*/ 1699222 w 5610835"/>
              <a:gd name="connsiteY3125" fmla="*/ 4717931 h 5278114"/>
              <a:gd name="connsiteX3126" fmla="*/ 1686496 w 5610835"/>
              <a:gd name="connsiteY3126" fmla="*/ 4717931 h 5278114"/>
              <a:gd name="connsiteX3127" fmla="*/ 1700813 w 5610835"/>
              <a:gd name="connsiteY3127" fmla="*/ 4711568 h 5278114"/>
              <a:gd name="connsiteX3128" fmla="*/ 1705585 w 5610835"/>
              <a:gd name="connsiteY3128" fmla="*/ 4719521 h 5278114"/>
              <a:gd name="connsiteX3129" fmla="*/ 1707175 w 5610835"/>
              <a:gd name="connsiteY3129" fmla="*/ 4706796 h 5278114"/>
              <a:gd name="connsiteX3130" fmla="*/ 1715129 w 5610835"/>
              <a:gd name="connsiteY3130" fmla="*/ 4705205 h 5278114"/>
              <a:gd name="connsiteX3131" fmla="*/ 1713538 w 5610835"/>
              <a:gd name="connsiteY3131" fmla="*/ 4748155 h 5278114"/>
              <a:gd name="connsiteX3132" fmla="*/ 1723083 w 5610835"/>
              <a:gd name="connsiteY3132" fmla="*/ 4744974 h 5278114"/>
              <a:gd name="connsiteX3133" fmla="*/ 1724674 w 5610835"/>
              <a:gd name="connsiteY3133" fmla="*/ 4721112 h 5278114"/>
              <a:gd name="connsiteX3134" fmla="*/ 1729446 w 5610835"/>
              <a:gd name="connsiteY3134" fmla="*/ 4713159 h 5278114"/>
              <a:gd name="connsiteX3135" fmla="*/ 1729446 w 5610835"/>
              <a:gd name="connsiteY3135" fmla="*/ 4709978 h 5278114"/>
              <a:gd name="connsiteX3136" fmla="*/ 1734218 w 5610835"/>
              <a:gd name="connsiteY3136" fmla="*/ 4705205 h 5278114"/>
              <a:gd name="connsiteX3137" fmla="*/ 1748534 w 5610835"/>
              <a:gd name="connsiteY3137" fmla="*/ 4705205 h 5278114"/>
              <a:gd name="connsiteX3138" fmla="*/ 1754898 w 5610835"/>
              <a:gd name="connsiteY3138" fmla="*/ 4711568 h 5278114"/>
              <a:gd name="connsiteX3139" fmla="*/ 1754898 w 5610835"/>
              <a:gd name="connsiteY3139" fmla="*/ 4708387 h 5278114"/>
              <a:gd name="connsiteX3140" fmla="*/ 1751717 w 5610835"/>
              <a:gd name="connsiteY3140" fmla="*/ 4705205 h 5278114"/>
              <a:gd name="connsiteX3141" fmla="*/ 1754898 w 5610835"/>
              <a:gd name="connsiteY3141" fmla="*/ 4705205 h 5278114"/>
              <a:gd name="connsiteX3142" fmla="*/ 1754898 w 5610835"/>
              <a:gd name="connsiteY3142" fmla="*/ 4698842 h 5278114"/>
              <a:gd name="connsiteX3143" fmla="*/ 1742171 w 5610835"/>
              <a:gd name="connsiteY3143" fmla="*/ 4698842 h 5278114"/>
              <a:gd name="connsiteX3144" fmla="*/ 1753307 w 5610835"/>
              <a:gd name="connsiteY3144" fmla="*/ 4690888 h 5278114"/>
              <a:gd name="connsiteX3145" fmla="*/ 1751717 w 5610835"/>
              <a:gd name="connsiteY3145" fmla="*/ 4687707 h 5278114"/>
              <a:gd name="connsiteX3146" fmla="*/ 1746945 w 5610835"/>
              <a:gd name="connsiteY3146" fmla="*/ 4692479 h 5278114"/>
              <a:gd name="connsiteX3147" fmla="*/ 1745353 w 5610835"/>
              <a:gd name="connsiteY3147" fmla="*/ 4689297 h 5278114"/>
              <a:gd name="connsiteX3148" fmla="*/ 1750125 w 5610835"/>
              <a:gd name="connsiteY3148" fmla="*/ 4684526 h 5278114"/>
              <a:gd name="connsiteX3149" fmla="*/ 1748534 w 5610835"/>
              <a:gd name="connsiteY3149" fmla="*/ 4679753 h 5278114"/>
              <a:gd name="connsiteX3150" fmla="*/ 1731037 w 5610835"/>
              <a:gd name="connsiteY3150" fmla="*/ 4670209 h 5278114"/>
              <a:gd name="connsiteX3151" fmla="*/ 1729446 w 5610835"/>
              <a:gd name="connsiteY3151" fmla="*/ 4671799 h 5278114"/>
              <a:gd name="connsiteX3152" fmla="*/ 1735809 w 5610835"/>
              <a:gd name="connsiteY3152" fmla="*/ 4678163 h 5278114"/>
              <a:gd name="connsiteX3153" fmla="*/ 1724674 w 5610835"/>
              <a:gd name="connsiteY3153" fmla="*/ 4687707 h 5278114"/>
              <a:gd name="connsiteX3154" fmla="*/ 1724674 w 5610835"/>
              <a:gd name="connsiteY3154" fmla="*/ 4673390 h 5278114"/>
              <a:gd name="connsiteX3155" fmla="*/ 1724674 w 5610835"/>
              <a:gd name="connsiteY3155" fmla="*/ 4668618 h 5278114"/>
              <a:gd name="connsiteX3156" fmla="*/ 1711947 w 5610835"/>
              <a:gd name="connsiteY3156" fmla="*/ 4665436 h 5278114"/>
              <a:gd name="connsiteX3157" fmla="*/ 1711947 w 5610835"/>
              <a:gd name="connsiteY3157" fmla="*/ 4667027 h 5278114"/>
              <a:gd name="connsiteX3158" fmla="*/ 1700813 w 5610835"/>
              <a:gd name="connsiteY3158" fmla="*/ 4671799 h 5278114"/>
              <a:gd name="connsiteX3159" fmla="*/ 1702176 w 5610835"/>
              <a:gd name="connsiteY3159" fmla="*/ 4664982 h 5278114"/>
              <a:gd name="connsiteX3160" fmla="*/ 1697631 w 5610835"/>
              <a:gd name="connsiteY3160" fmla="*/ 4663845 h 5278114"/>
              <a:gd name="connsiteX3161" fmla="*/ 1690871 w 5610835"/>
              <a:gd name="connsiteY3161" fmla="*/ 4663845 h 5278114"/>
              <a:gd name="connsiteX3162" fmla="*/ 1699222 w 5610835"/>
              <a:gd name="connsiteY3162" fmla="*/ 4668618 h 5278114"/>
              <a:gd name="connsiteX3163" fmla="*/ 1697632 w 5610835"/>
              <a:gd name="connsiteY3163" fmla="*/ 4671799 h 5278114"/>
              <a:gd name="connsiteX3164" fmla="*/ 1691267 w 5610835"/>
              <a:gd name="connsiteY3164" fmla="*/ 4668618 h 5278114"/>
              <a:gd name="connsiteX3165" fmla="*/ 1696041 w 5610835"/>
              <a:gd name="connsiteY3165" fmla="*/ 4679753 h 5278114"/>
              <a:gd name="connsiteX3166" fmla="*/ 1681723 w 5610835"/>
              <a:gd name="connsiteY3166" fmla="*/ 4686116 h 5278114"/>
              <a:gd name="connsiteX3167" fmla="*/ 1680133 w 5610835"/>
              <a:gd name="connsiteY3167" fmla="*/ 4686116 h 5278114"/>
              <a:gd name="connsiteX3168" fmla="*/ 1680628 w 5610835"/>
              <a:gd name="connsiteY3168" fmla="*/ 4683155 h 5278114"/>
              <a:gd name="connsiteX3169" fmla="*/ 1665817 w 5610835"/>
              <a:gd name="connsiteY3169" fmla="*/ 4714750 h 5278114"/>
              <a:gd name="connsiteX3170" fmla="*/ 1669060 w 5610835"/>
              <a:gd name="connsiteY3170" fmla="*/ 4693470 h 5278114"/>
              <a:gd name="connsiteX3171" fmla="*/ 1672324 w 5610835"/>
              <a:gd name="connsiteY3171" fmla="*/ 4688719 h 5278114"/>
              <a:gd name="connsiteX3172" fmla="*/ 1670589 w 5610835"/>
              <a:gd name="connsiteY3172" fmla="*/ 4689297 h 5278114"/>
              <a:gd name="connsiteX3173" fmla="*/ 1678542 w 5610835"/>
              <a:gd name="connsiteY3173" fmla="*/ 4671799 h 5278114"/>
              <a:gd name="connsiteX3174" fmla="*/ 1676323 w 5610835"/>
              <a:gd name="connsiteY3174" fmla="*/ 4682899 h 5278114"/>
              <a:gd name="connsiteX3175" fmla="*/ 1681028 w 5610835"/>
              <a:gd name="connsiteY3175" fmla="*/ 4676050 h 5278114"/>
              <a:gd name="connsiteX3176" fmla="*/ 1682674 w 5610835"/>
              <a:gd name="connsiteY3176" fmla="*/ 4670870 h 5278114"/>
              <a:gd name="connsiteX3177" fmla="*/ 1683313 w 5610835"/>
              <a:gd name="connsiteY3177" fmla="*/ 4667027 h 5278114"/>
              <a:gd name="connsiteX3178" fmla="*/ 1684165 w 5610835"/>
              <a:gd name="connsiteY3178" fmla="*/ 4666176 h 5278114"/>
              <a:gd name="connsiteX3179" fmla="*/ 1684906 w 5610835"/>
              <a:gd name="connsiteY3179" fmla="*/ 4663845 h 5278114"/>
              <a:gd name="connsiteX3180" fmla="*/ 1678542 w 5610835"/>
              <a:gd name="connsiteY3180" fmla="*/ 4665436 h 5278114"/>
              <a:gd name="connsiteX3181" fmla="*/ 1667407 w 5610835"/>
              <a:gd name="connsiteY3181" fmla="*/ 4678163 h 5278114"/>
              <a:gd name="connsiteX3182" fmla="*/ 1667407 w 5610835"/>
              <a:gd name="connsiteY3182" fmla="*/ 4667027 h 5278114"/>
              <a:gd name="connsiteX3183" fmla="*/ 1657863 w 5610835"/>
              <a:gd name="connsiteY3183" fmla="*/ 4670209 h 5278114"/>
              <a:gd name="connsiteX3184" fmla="*/ 1649909 w 5610835"/>
              <a:gd name="connsiteY3184" fmla="*/ 4686116 h 5278114"/>
              <a:gd name="connsiteX3185" fmla="*/ 1643546 w 5610835"/>
              <a:gd name="connsiteY3185" fmla="*/ 4674981 h 5278114"/>
              <a:gd name="connsiteX3186" fmla="*/ 1635593 w 5610835"/>
              <a:gd name="connsiteY3186" fmla="*/ 4678163 h 5278114"/>
              <a:gd name="connsiteX3187" fmla="*/ 1657863 w 5610835"/>
              <a:gd name="connsiteY3187" fmla="*/ 4717931 h 5278114"/>
              <a:gd name="connsiteX3188" fmla="*/ 1649909 w 5610835"/>
              <a:gd name="connsiteY3188" fmla="*/ 4711568 h 5278114"/>
              <a:gd name="connsiteX3189" fmla="*/ 1646728 w 5610835"/>
              <a:gd name="connsiteY3189" fmla="*/ 4714750 h 5278114"/>
              <a:gd name="connsiteX3190" fmla="*/ 1633206 w 5610835"/>
              <a:gd name="connsiteY3190" fmla="*/ 4717136 h 5278114"/>
              <a:gd name="connsiteX3191" fmla="*/ 1630270 w 5610835"/>
              <a:gd name="connsiteY3191" fmla="*/ 4718770 h 5278114"/>
              <a:gd name="connsiteX3192" fmla="*/ 1630820 w 5610835"/>
              <a:gd name="connsiteY3192" fmla="*/ 4727475 h 5278114"/>
              <a:gd name="connsiteX3193" fmla="*/ 1622867 w 5610835"/>
              <a:gd name="connsiteY3193" fmla="*/ 4733838 h 5278114"/>
              <a:gd name="connsiteX3194" fmla="*/ 1618094 w 5610835"/>
              <a:gd name="connsiteY3194" fmla="*/ 4719521 h 5278114"/>
              <a:gd name="connsiteX3195" fmla="*/ 1619685 w 5610835"/>
              <a:gd name="connsiteY3195" fmla="*/ 4730657 h 5278114"/>
              <a:gd name="connsiteX3196" fmla="*/ 1614913 w 5610835"/>
              <a:gd name="connsiteY3196" fmla="*/ 4727475 h 5278114"/>
              <a:gd name="connsiteX3197" fmla="*/ 1611731 w 5610835"/>
              <a:gd name="connsiteY3197" fmla="*/ 4730657 h 5278114"/>
              <a:gd name="connsiteX3198" fmla="*/ 1605368 w 5610835"/>
              <a:gd name="connsiteY3198" fmla="*/ 4714750 h 5278114"/>
              <a:gd name="connsiteX3199" fmla="*/ 1616504 w 5610835"/>
              <a:gd name="connsiteY3199" fmla="*/ 4707544 h 5278114"/>
              <a:gd name="connsiteX3200" fmla="*/ 1616504 w 5610835"/>
              <a:gd name="connsiteY3200" fmla="*/ 4692479 h 5278114"/>
              <a:gd name="connsiteX3201" fmla="*/ 1624457 w 5610835"/>
              <a:gd name="connsiteY3201" fmla="*/ 4687707 h 5278114"/>
              <a:gd name="connsiteX3202" fmla="*/ 1621275 w 5610835"/>
              <a:gd name="connsiteY3202" fmla="*/ 4684526 h 5278114"/>
              <a:gd name="connsiteX3203" fmla="*/ 1602187 w 5610835"/>
              <a:gd name="connsiteY3203" fmla="*/ 4689297 h 5278114"/>
              <a:gd name="connsiteX3204" fmla="*/ 1602187 w 5610835"/>
              <a:gd name="connsiteY3204" fmla="*/ 4690888 h 5278114"/>
              <a:gd name="connsiteX3205" fmla="*/ 1597415 w 5610835"/>
              <a:gd name="connsiteY3205" fmla="*/ 4692479 h 5278114"/>
              <a:gd name="connsiteX3206" fmla="*/ 1597415 w 5610835"/>
              <a:gd name="connsiteY3206" fmla="*/ 4693672 h 5278114"/>
              <a:gd name="connsiteX3207" fmla="*/ 1592643 w 5610835"/>
              <a:gd name="connsiteY3207" fmla="*/ 4705205 h 5278114"/>
              <a:gd name="connsiteX3208" fmla="*/ 1589461 w 5610835"/>
              <a:gd name="connsiteY3208" fmla="*/ 4702023 h 5278114"/>
              <a:gd name="connsiteX3209" fmla="*/ 1591271 w 5610835"/>
              <a:gd name="connsiteY3209" fmla="*/ 4691328 h 5278114"/>
              <a:gd name="connsiteX3210" fmla="*/ 1591052 w 5610835"/>
              <a:gd name="connsiteY3210" fmla="*/ 4690888 h 5278114"/>
              <a:gd name="connsiteX3211" fmla="*/ 1591052 w 5610835"/>
              <a:gd name="connsiteY3211" fmla="*/ 4689297 h 5278114"/>
              <a:gd name="connsiteX3212" fmla="*/ 1587871 w 5610835"/>
              <a:gd name="connsiteY3212" fmla="*/ 4689297 h 5278114"/>
              <a:gd name="connsiteX3213" fmla="*/ 1583098 w 5610835"/>
              <a:gd name="connsiteY3213" fmla="*/ 4689297 h 5278114"/>
              <a:gd name="connsiteX3214" fmla="*/ 1578326 w 5610835"/>
              <a:gd name="connsiteY3214" fmla="*/ 4697251 h 5278114"/>
              <a:gd name="connsiteX3215" fmla="*/ 1575145 w 5610835"/>
              <a:gd name="connsiteY3215" fmla="*/ 4697251 h 5278114"/>
              <a:gd name="connsiteX3216" fmla="*/ 1576735 w 5610835"/>
              <a:gd name="connsiteY3216" fmla="*/ 4698842 h 5278114"/>
              <a:gd name="connsiteX3217" fmla="*/ 1573554 w 5610835"/>
              <a:gd name="connsiteY3217" fmla="*/ 4700433 h 5278114"/>
              <a:gd name="connsiteX3218" fmla="*/ 1573554 w 5610835"/>
              <a:gd name="connsiteY3218" fmla="*/ 4703614 h 5278114"/>
              <a:gd name="connsiteX3219" fmla="*/ 1546511 w 5610835"/>
              <a:gd name="connsiteY3219" fmla="*/ 4737020 h 5278114"/>
              <a:gd name="connsiteX3220" fmla="*/ 1548737 w 5610835"/>
              <a:gd name="connsiteY3220" fmla="*/ 4721433 h 5278114"/>
              <a:gd name="connsiteX3221" fmla="*/ 1540148 w 5610835"/>
              <a:gd name="connsiteY3221" fmla="*/ 4752927 h 5278114"/>
              <a:gd name="connsiteX3222" fmla="*/ 1540763 w 5610835"/>
              <a:gd name="connsiteY3222" fmla="*/ 4754158 h 5278114"/>
              <a:gd name="connsiteX3223" fmla="*/ 1559237 w 5610835"/>
              <a:gd name="connsiteY3223" fmla="*/ 4743381 h 5278114"/>
              <a:gd name="connsiteX3224" fmla="*/ 1560828 w 5610835"/>
              <a:gd name="connsiteY3224" fmla="*/ 4749745 h 5278114"/>
              <a:gd name="connsiteX3225" fmla="*/ 1573553 w 5610835"/>
              <a:gd name="connsiteY3225" fmla="*/ 4754516 h 5278114"/>
              <a:gd name="connsiteX3226" fmla="*/ 1571963 w 5610835"/>
              <a:gd name="connsiteY3226" fmla="*/ 4768833 h 5278114"/>
              <a:gd name="connsiteX3227" fmla="*/ 1557646 w 5610835"/>
              <a:gd name="connsiteY3227" fmla="*/ 4779968 h 5278114"/>
              <a:gd name="connsiteX3228" fmla="*/ 1568781 w 5610835"/>
              <a:gd name="connsiteY3228" fmla="*/ 4781559 h 5278114"/>
              <a:gd name="connsiteX3229" fmla="*/ 1567190 w 5610835"/>
              <a:gd name="connsiteY3229" fmla="*/ 4789512 h 5278114"/>
              <a:gd name="connsiteX3230" fmla="*/ 1564009 w 5610835"/>
              <a:gd name="connsiteY3230" fmla="*/ 4792693 h 5278114"/>
              <a:gd name="connsiteX3231" fmla="*/ 1516287 w 5610835"/>
              <a:gd name="connsiteY3231" fmla="*/ 4856323 h 5278114"/>
              <a:gd name="connsiteX3232" fmla="*/ 1534779 w 5610835"/>
              <a:gd name="connsiteY3232" fmla="*/ 4809596 h 5278114"/>
              <a:gd name="connsiteX3233" fmla="*/ 1539456 w 5610835"/>
              <a:gd name="connsiteY3233" fmla="*/ 4761615 h 5278114"/>
              <a:gd name="connsiteX3234" fmla="*/ 1538359 w 5610835"/>
              <a:gd name="connsiteY3234" fmla="*/ 4762273 h 5278114"/>
              <a:gd name="connsiteX3235" fmla="*/ 1536967 w 5610835"/>
              <a:gd name="connsiteY3235" fmla="*/ 4768835 h 5278114"/>
              <a:gd name="connsiteX3236" fmla="*/ 1457431 w 5610835"/>
              <a:gd name="connsiteY3236" fmla="*/ 4702024 h 5278114"/>
              <a:gd name="connsiteX3237" fmla="*/ 1450152 w 5610835"/>
              <a:gd name="connsiteY3237" fmla="*/ 4708494 h 5278114"/>
              <a:gd name="connsiteX3238" fmla="*/ 1454796 w 5610835"/>
              <a:gd name="connsiteY3238" fmla="*/ 4718502 h 5278114"/>
              <a:gd name="connsiteX3239" fmla="*/ 1431979 w 5610835"/>
              <a:gd name="connsiteY3239" fmla="*/ 4754517 h 5278114"/>
              <a:gd name="connsiteX3240" fmla="*/ 1430388 w 5610835"/>
              <a:gd name="connsiteY3240" fmla="*/ 4713159 h 5278114"/>
              <a:gd name="connsiteX3241" fmla="*/ 1440330 w 5610835"/>
              <a:gd name="connsiteY3241" fmla="*/ 4710176 h 5278114"/>
              <a:gd name="connsiteX3242" fmla="*/ 1443113 w 5610835"/>
              <a:gd name="connsiteY3242" fmla="*/ 4707759 h 5278114"/>
              <a:gd name="connsiteX3243" fmla="*/ 1443113 w 5610835"/>
              <a:gd name="connsiteY3243" fmla="*/ 4690888 h 5278114"/>
              <a:gd name="connsiteX3244" fmla="*/ 1451067 w 5610835"/>
              <a:gd name="connsiteY3244" fmla="*/ 4692479 h 5278114"/>
              <a:gd name="connsiteX3245" fmla="*/ 1406527 w 5610835"/>
              <a:gd name="connsiteY3245" fmla="*/ 4670209 h 5278114"/>
              <a:gd name="connsiteX3246" fmla="*/ 1371531 w 5610835"/>
              <a:gd name="connsiteY3246" fmla="*/ 4608170 h 5278114"/>
              <a:gd name="connsiteX3247" fmla="*/ 1371531 w 5610835"/>
              <a:gd name="connsiteY3247" fmla="*/ 4638394 h 5278114"/>
              <a:gd name="connsiteX3248" fmla="*/ 1363577 w 5610835"/>
              <a:gd name="connsiteY3248" fmla="*/ 4644757 h 5278114"/>
              <a:gd name="connsiteX3249" fmla="*/ 1365168 w 5610835"/>
              <a:gd name="connsiteY3249" fmla="*/ 4598626 h 5278114"/>
              <a:gd name="connsiteX3250" fmla="*/ 1355623 w 5610835"/>
              <a:gd name="connsiteY3250" fmla="*/ 4589082 h 5278114"/>
              <a:gd name="connsiteX3251" fmla="*/ 1349261 w 5610835"/>
              <a:gd name="connsiteY3251" fmla="*/ 4619306 h 5278114"/>
              <a:gd name="connsiteX3252" fmla="*/ 1338125 w 5610835"/>
              <a:gd name="connsiteY3252" fmla="*/ 4676572 h 5278114"/>
              <a:gd name="connsiteX3253" fmla="*/ 1322218 w 5610835"/>
              <a:gd name="connsiteY3253" fmla="*/ 4585900 h 5278114"/>
              <a:gd name="connsiteX3254" fmla="*/ 1311083 w 5610835"/>
              <a:gd name="connsiteY3254" fmla="*/ 4630440 h 5278114"/>
              <a:gd name="connsiteX3255" fmla="*/ 1299947 w 5610835"/>
              <a:gd name="connsiteY3255" fmla="*/ 4579537 h 5278114"/>
              <a:gd name="connsiteX3256" fmla="*/ 1309492 w 5610835"/>
              <a:gd name="connsiteY3256" fmla="*/ 4662255 h 5278114"/>
              <a:gd name="connsiteX3257" fmla="*/ 1282451 w 5610835"/>
              <a:gd name="connsiteY3257" fmla="*/ 4639985 h 5278114"/>
              <a:gd name="connsiteX3258" fmla="*/ 1334944 w 5610835"/>
              <a:gd name="connsiteY3258" fmla="*/ 4692479 h 5278114"/>
              <a:gd name="connsiteX3259" fmla="*/ 1334944 w 5610835"/>
              <a:gd name="connsiteY3259" fmla="*/ 4802240 h 5278114"/>
              <a:gd name="connsiteX3260" fmla="*/ 1312674 w 5610835"/>
              <a:gd name="connsiteY3260" fmla="*/ 4749745 h 5278114"/>
              <a:gd name="connsiteX3261" fmla="*/ 1331762 w 5610835"/>
              <a:gd name="connsiteY3261" fmla="*/ 4708387 h 5278114"/>
              <a:gd name="connsiteX3262" fmla="*/ 1319037 w 5610835"/>
              <a:gd name="connsiteY3262" fmla="*/ 4729066 h 5278114"/>
              <a:gd name="connsiteX3263" fmla="*/ 1312674 w 5610835"/>
              <a:gd name="connsiteY3263" fmla="*/ 4703614 h 5278114"/>
              <a:gd name="connsiteX3264" fmla="*/ 1301538 w 5610835"/>
              <a:gd name="connsiteY3264" fmla="*/ 4748155 h 5278114"/>
              <a:gd name="connsiteX3265" fmla="*/ 1296766 w 5610835"/>
              <a:gd name="connsiteY3265" fmla="*/ 4744974 h 5278114"/>
              <a:gd name="connsiteX3266" fmla="*/ 1295175 w 5610835"/>
              <a:gd name="connsiteY3266" fmla="*/ 4737020 h 5278114"/>
              <a:gd name="connsiteX3267" fmla="*/ 1296766 w 5610835"/>
              <a:gd name="connsiteY3267" fmla="*/ 4732248 h 5278114"/>
              <a:gd name="connsiteX3268" fmla="*/ 1291994 w 5610835"/>
              <a:gd name="connsiteY3268" fmla="*/ 4732248 h 5278114"/>
              <a:gd name="connsiteX3269" fmla="*/ 1293585 w 5610835"/>
              <a:gd name="connsiteY3269" fmla="*/ 4698842 h 5278114"/>
              <a:gd name="connsiteX3270" fmla="*/ 1285631 w 5610835"/>
              <a:gd name="connsiteY3270" fmla="*/ 4714750 h 5278114"/>
              <a:gd name="connsiteX3271" fmla="*/ 1282451 w 5610835"/>
              <a:gd name="connsiteY3271" fmla="*/ 4700433 h 5278114"/>
              <a:gd name="connsiteX3272" fmla="*/ 1284040 w 5610835"/>
              <a:gd name="connsiteY3272" fmla="*/ 4698842 h 5278114"/>
              <a:gd name="connsiteX3273" fmla="*/ 1279268 w 5610835"/>
              <a:gd name="connsiteY3273" fmla="*/ 4686116 h 5278114"/>
              <a:gd name="connsiteX3274" fmla="*/ 1291994 w 5610835"/>
              <a:gd name="connsiteY3274" fmla="*/ 4687707 h 5278114"/>
              <a:gd name="connsiteX3275" fmla="*/ 1280859 w 5610835"/>
              <a:gd name="connsiteY3275" fmla="*/ 4681344 h 5278114"/>
              <a:gd name="connsiteX3276" fmla="*/ 1288813 w 5610835"/>
              <a:gd name="connsiteY3276" fmla="*/ 4678163 h 5278114"/>
              <a:gd name="connsiteX3277" fmla="*/ 1282451 w 5610835"/>
              <a:gd name="connsiteY3277" fmla="*/ 4673390 h 5278114"/>
              <a:gd name="connsiteX3278" fmla="*/ 1277677 w 5610835"/>
              <a:gd name="connsiteY3278" fmla="*/ 4674981 h 5278114"/>
              <a:gd name="connsiteX3279" fmla="*/ 1284040 w 5610835"/>
              <a:gd name="connsiteY3279" fmla="*/ 4659074 h 5278114"/>
              <a:gd name="connsiteX3280" fmla="*/ 1276087 w 5610835"/>
              <a:gd name="connsiteY3280" fmla="*/ 4673390 h 5278114"/>
              <a:gd name="connsiteX3281" fmla="*/ 1274496 w 5610835"/>
              <a:gd name="connsiteY3281" fmla="*/ 4667027 h 5278114"/>
              <a:gd name="connsiteX3282" fmla="*/ 1269723 w 5610835"/>
              <a:gd name="connsiteY3282" fmla="*/ 4668618 h 5278114"/>
              <a:gd name="connsiteX3283" fmla="*/ 1264951 w 5610835"/>
              <a:gd name="connsiteY3283" fmla="*/ 4638394 h 5278114"/>
              <a:gd name="connsiteX3284" fmla="*/ 1264951 w 5610835"/>
              <a:gd name="connsiteY3284" fmla="*/ 4636803 h 5278114"/>
              <a:gd name="connsiteX3285" fmla="*/ 1269723 w 5610835"/>
              <a:gd name="connsiteY3285" fmla="*/ 4616124 h 5278114"/>
              <a:gd name="connsiteX3286" fmla="*/ 1291994 w 5610835"/>
              <a:gd name="connsiteY3286" fmla="*/ 4616124 h 5278114"/>
              <a:gd name="connsiteX3287" fmla="*/ 1276087 w 5610835"/>
              <a:gd name="connsiteY3287" fmla="*/ 4609761 h 5278114"/>
              <a:gd name="connsiteX3288" fmla="*/ 1287223 w 5610835"/>
              <a:gd name="connsiteY3288" fmla="*/ 4598626 h 5278114"/>
              <a:gd name="connsiteX3289" fmla="*/ 1285631 w 5610835"/>
              <a:gd name="connsiteY3289" fmla="*/ 4597035 h 5278114"/>
              <a:gd name="connsiteX3290" fmla="*/ 1276087 w 5610835"/>
              <a:gd name="connsiteY3290" fmla="*/ 4600216 h 5278114"/>
              <a:gd name="connsiteX3291" fmla="*/ 1280859 w 5610835"/>
              <a:gd name="connsiteY3291" fmla="*/ 4590673 h 5278114"/>
              <a:gd name="connsiteX3292" fmla="*/ 1304720 w 5610835"/>
              <a:gd name="connsiteY3292" fmla="*/ 4562039 h 5278114"/>
              <a:gd name="connsiteX3293" fmla="*/ 1296766 w 5610835"/>
              <a:gd name="connsiteY3293" fmla="*/ 4557267 h 5278114"/>
              <a:gd name="connsiteX3294" fmla="*/ 1284040 w 5610835"/>
              <a:gd name="connsiteY3294" fmla="*/ 4568402 h 5278114"/>
              <a:gd name="connsiteX3295" fmla="*/ 1287223 w 5610835"/>
              <a:gd name="connsiteY3295" fmla="*/ 4550904 h 5278114"/>
              <a:gd name="connsiteX3296" fmla="*/ 1284040 w 5610835"/>
              <a:gd name="connsiteY3296" fmla="*/ 4547722 h 5278114"/>
              <a:gd name="connsiteX3297" fmla="*/ 1269723 w 5610835"/>
              <a:gd name="connsiteY3297" fmla="*/ 4581128 h 5278114"/>
              <a:gd name="connsiteX3298" fmla="*/ 1268133 w 5610835"/>
              <a:gd name="connsiteY3298" fmla="*/ 4579537 h 5278114"/>
              <a:gd name="connsiteX3299" fmla="*/ 1255407 w 5610835"/>
              <a:gd name="connsiteY3299" fmla="*/ 4595445 h 5278114"/>
              <a:gd name="connsiteX3300" fmla="*/ 1260180 w 5610835"/>
              <a:gd name="connsiteY3300" fmla="*/ 4554085 h 5278114"/>
              <a:gd name="connsiteX3301" fmla="*/ 1280859 w 5610835"/>
              <a:gd name="connsiteY3301" fmla="*/ 4546131 h 5278114"/>
              <a:gd name="connsiteX3302" fmla="*/ 1274496 w 5610835"/>
              <a:gd name="connsiteY3302" fmla="*/ 4522271 h 5278114"/>
              <a:gd name="connsiteX3303" fmla="*/ 1264951 w 5610835"/>
              <a:gd name="connsiteY3303" fmla="*/ 4525452 h 5278114"/>
              <a:gd name="connsiteX3304" fmla="*/ 1276087 w 5610835"/>
              <a:gd name="connsiteY3304" fmla="*/ 4500001 h 5278114"/>
              <a:gd name="connsiteX3305" fmla="*/ 1304720 w 5610835"/>
              <a:gd name="connsiteY3305" fmla="*/ 4492047 h 5278114"/>
              <a:gd name="connsiteX3306" fmla="*/ 1306311 w 5610835"/>
              <a:gd name="connsiteY3306" fmla="*/ 4503182 h 5278114"/>
              <a:gd name="connsiteX3307" fmla="*/ 1290404 w 5610835"/>
              <a:gd name="connsiteY3307" fmla="*/ 4500001 h 5278114"/>
              <a:gd name="connsiteX3308" fmla="*/ 1293585 w 5610835"/>
              <a:gd name="connsiteY3308" fmla="*/ 4506364 h 5278114"/>
              <a:gd name="connsiteX3309" fmla="*/ 1322218 w 5610835"/>
              <a:gd name="connsiteY3309" fmla="*/ 4503182 h 5278114"/>
              <a:gd name="connsiteX3310" fmla="*/ 1311083 w 5610835"/>
              <a:gd name="connsiteY3310" fmla="*/ 4492047 h 5278114"/>
              <a:gd name="connsiteX3311" fmla="*/ 1325399 w 5610835"/>
              <a:gd name="connsiteY3311" fmla="*/ 4488865 h 5278114"/>
              <a:gd name="connsiteX3312" fmla="*/ 1328581 w 5610835"/>
              <a:gd name="connsiteY3312" fmla="*/ 4490456 h 5278114"/>
              <a:gd name="connsiteX3313" fmla="*/ 1328581 w 5610835"/>
              <a:gd name="connsiteY3313" fmla="*/ 4503182 h 5278114"/>
              <a:gd name="connsiteX3314" fmla="*/ 1325399 w 5610835"/>
              <a:gd name="connsiteY3314" fmla="*/ 4504773 h 5278114"/>
              <a:gd name="connsiteX3315" fmla="*/ 1366758 w 5610835"/>
              <a:gd name="connsiteY3315" fmla="*/ 4511135 h 5278114"/>
              <a:gd name="connsiteX3316" fmla="*/ 1369940 w 5610835"/>
              <a:gd name="connsiteY3316" fmla="*/ 4509545 h 5278114"/>
              <a:gd name="connsiteX3317" fmla="*/ 1363577 w 5610835"/>
              <a:gd name="connsiteY3317" fmla="*/ 4488865 h 5278114"/>
              <a:gd name="connsiteX3318" fmla="*/ 1357214 w 5610835"/>
              <a:gd name="connsiteY3318" fmla="*/ 4490456 h 5278114"/>
              <a:gd name="connsiteX3319" fmla="*/ 1349261 w 5610835"/>
              <a:gd name="connsiteY3319" fmla="*/ 4474549 h 5278114"/>
              <a:gd name="connsiteX3320" fmla="*/ 1355623 w 5610835"/>
              <a:gd name="connsiteY3320" fmla="*/ 4466595 h 5278114"/>
              <a:gd name="connsiteX3321" fmla="*/ 1350851 w 5610835"/>
              <a:gd name="connsiteY3321" fmla="*/ 4455460 h 5278114"/>
              <a:gd name="connsiteX3322" fmla="*/ 1349261 w 5610835"/>
              <a:gd name="connsiteY3322" fmla="*/ 4457050 h 5278114"/>
              <a:gd name="connsiteX3323" fmla="*/ 1347670 w 5610835"/>
              <a:gd name="connsiteY3323" fmla="*/ 4452278 h 5278114"/>
              <a:gd name="connsiteX3324" fmla="*/ 1344488 w 5610835"/>
              <a:gd name="connsiteY3324" fmla="*/ 4444325 h 5278114"/>
              <a:gd name="connsiteX3325" fmla="*/ 1325399 w 5610835"/>
              <a:gd name="connsiteY3325" fmla="*/ 4453869 h 5278114"/>
              <a:gd name="connsiteX3326" fmla="*/ 1336534 w 5610835"/>
              <a:gd name="connsiteY3326" fmla="*/ 4431599 h 5278114"/>
              <a:gd name="connsiteX3327" fmla="*/ 1333353 w 5610835"/>
              <a:gd name="connsiteY3327" fmla="*/ 4426826 h 5278114"/>
              <a:gd name="connsiteX3328" fmla="*/ 1320628 w 5610835"/>
              <a:gd name="connsiteY3328" fmla="*/ 4418873 h 5278114"/>
              <a:gd name="connsiteX3329" fmla="*/ 1320628 w 5610835"/>
              <a:gd name="connsiteY3329" fmla="*/ 4425235 h 5278114"/>
              <a:gd name="connsiteX3330" fmla="*/ 1305176 w 5610835"/>
              <a:gd name="connsiteY3330" fmla="*/ 4430689 h 5278114"/>
              <a:gd name="connsiteX3331" fmla="*/ 1314266 w 5610835"/>
              <a:gd name="connsiteY3331" fmla="*/ 4428416 h 5278114"/>
              <a:gd name="connsiteX3332" fmla="*/ 1312675 w 5610835"/>
              <a:gd name="connsiteY3332" fmla="*/ 4439553 h 5278114"/>
              <a:gd name="connsiteX3333" fmla="*/ 1284041 w 5610835"/>
              <a:gd name="connsiteY3333" fmla="*/ 4465004 h 5278114"/>
              <a:gd name="connsiteX3334" fmla="*/ 1274496 w 5610835"/>
              <a:gd name="connsiteY3334" fmla="*/ 4466595 h 5278114"/>
              <a:gd name="connsiteX3335" fmla="*/ 1276087 w 5610835"/>
              <a:gd name="connsiteY3335" fmla="*/ 4437962 h 5278114"/>
              <a:gd name="connsiteX3336" fmla="*/ 1295585 w 5610835"/>
              <a:gd name="connsiteY3336" fmla="*/ 4433087 h 5278114"/>
              <a:gd name="connsiteX3337" fmla="*/ 1314264 w 5610835"/>
              <a:gd name="connsiteY3337" fmla="*/ 4417282 h 5278114"/>
              <a:gd name="connsiteX3338" fmla="*/ 1295175 w 5610835"/>
              <a:gd name="connsiteY3338" fmla="*/ 4414101 h 5278114"/>
              <a:gd name="connsiteX3339" fmla="*/ 1287223 w 5610835"/>
              <a:gd name="connsiteY3339" fmla="*/ 4422054 h 5278114"/>
              <a:gd name="connsiteX3340" fmla="*/ 1290404 w 5610835"/>
              <a:gd name="connsiteY3340" fmla="*/ 4414101 h 5278114"/>
              <a:gd name="connsiteX3341" fmla="*/ 1271314 w 5610835"/>
              <a:gd name="connsiteY3341" fmla="*/ 4414101 h 5278114"/>
              <a:gd name="connsiteX3342" fmla="*/ 1273304 w 5610835"/>
              <a:gd name="connsiteY3342" fmla="*/ 4427821 h 5278114"/>
              <a:gd name="connsiteX3343" fmla="*/ 1268830 w 5610835"/>
              <a:gd name="connsiteY3343" fmla="*/ 4436594 h 5278114"/>
              <a:gd name="connsiteX3344" fmla="*/ 1263361 w 5610835"/>
              <a:gd name="connsiteY3344" fmla="*/ 4437962 h 5278114"/>
              <a:gd name="connsiteX3345" fmla="*/ 1255407 w 5610835"/>
              <a:gd name="connsiteY3345" fmla="*/ 4417282 h 5278114"/>
              <a:gd name="connsiteX3346" fmla="*/ 1234728 w 5610835"/>
              <a:gd name="connsiteY3346" fmla="*/ 4420464 h 5278114"/>
              <a:gd name="connsiteX3347" fmla="*/ 1233137 w 5610835"/>
              <a:gd name="connsiteY3347" fmla="*/ 4423645 h 5278114"/>
              <a:gd name="connsiteX3348" fmla="*/ 1231546 w 5610835"/>
              <a:gd name="connsiteY3348" fmla="*/ 4420464 h 5278114"/>
              <a:gd name="connsiteX3349" fmla="*/ 1225183 w 5610835"/>
              <a:gd name="connsiteY3349" fmla="*/ 4422054 h 5278114"/>
              <a:gd name="connsiteX3350" fmla="*/ 1226774 w 5610835"/>
              <a:gd name="connsiteY3350" fmla="*/ 4431599 h 5278114"/>
              <a:gd name="connsiteX3351" fmla="*/ 1225183 w 5610835"/>
              <a:gd name="connsiteY3351" fmla="*/ 4433189 h 5278114"/>
              <a:gd name="connsiteX3352" fmla="*/ 1223592 w 5610835"/>
              <a:gd name="connsiteY3352" fmla="*/ 4433189 h 5278114"/>
              <a:gd name="connsiteX3353" fmla="*/ 1222002 w 5610835"/>
              <a:gd name="connsiteY3353" fmla="*/ 4428417 h 5278114"/>
              <a:gd name="connsiteX3354" fmla="*/ 1222002 w 5610835"/>
              <a:gd name="connsiteY3354" fmla="*/ 4422054 h 5278114"/>
              <a:gd name="connsiteX3355" fmla="*/ 1214048 w 5610835"/>
              <a:gd name="connsiteY3355" fmla="*/ 4423645 h 5278114"/>
              <a:gd name="connsiteX3356" fmla="*/ 1212457 w 5610835"/>
              <a:gd name="connsiteY3356" fmla="*/ 4395011 h 5278114"/>
              <a:gd name="connsiteX3357" fmla="*/ 1209275 w 5610835"/>
              <a:gd name="connsiteY3357" fmla="*/ 4390240 h 5278114"/>
              <a:gd name="connsiteX3358" fmla="*/ 1215639 w 5610835"/>
              <a:gd name="connsiteY3358" fmla="*/ 4388649 h 5278114"/>
              <a:gd name="connsiteX3359" fmla="*/ 1239499 w 5610835"/>
              <a:gd name="connsiteY3359" fmla="*/ 4350472 h 5278114"/>
              <a:gd name="connsiteX3360" fmla="*/ 1237909 w 5610835"/>
              <a:gd name="connsiteY3360" fmla="*/ 4347290 h 5278114"/>
              <a:gd name="connsiteX3361" fmla="*/ 1234728 w 5610835"/>
              <a:gd name="connsiteY3361" fmla="*/ 4331383 h 5278114"/>
              <a:gd name="connsiteX3362" fmla="*/ 1231546 w 5610835"/>
              <a:gd name="connsiteY3362" fmla="*/ 4310703 h 5278114"/>
              <a:gd name="connsiteX3363" fmla="*/ 1229956 w 5610835"/>
              <a:gd name="connsiteY3363" fmla="*/ 4309112 h 5278114"/>
              <a:gd name="connsiteX3364" fmla="*/ 1225183 w 5610835"/>
              <a:gd name="connsiteY3364" fmla="*/ 4320248 h 5278114"/>
              <a:gd name="connsiteX3365" fmla="*/ 1218820 w 5610835"/>
              <a:gd name="connsiteY3365" fmla="*/ 4304340 h 5278114"/>
              <a:gd name="connsiteX3366" fmla="*/ 1212457 w 5610835"/>
              <a:gd name="connsiteY3366" fmla="*/ 4301159 h 5278114"/>
              <a:gd name="connsiteX3367" fmla="*/ 1210866 w 5610835"/>
              <a:gd name="connsiteY3367" fmla="*/ 4302750 h 5278114"/>
              <a:gd name="connsiteX3368" fmla="*/ 1212457 w 5610835"/>
              <a:gd name="connsiteY3368" fmla="*/ 4315475 h 5278114"/>
              <a:gd name="connsiteX3369" fmla="*/ 1218820 w 5610835"/>
              <a:gd name="connsiteY3369" fmla="*/ 4340927 h 5278114"/>
              <a:gd name="connsiteX3370" fmla="*/ 1228365 w 5610835"/>
              <a:gd name="connsiteY3370" fmla="*/ 4360016 h 5278114"/>
              <a:gd name="connsiteX3371" fmla="*/ 1226774 w 5610835"/>
              <a:gd name="connsiteY3371" fmla="*/ 4360016 h 5278114"/>
              <a:gd name="connsiteX3372" fmla="*/ 1204504 w 5610835"/>
              <a:gd name="connsiteY3372" fmla="*/ 4361607 h 5278114"/>
              <a:gd name="connsiteX3373" fmla="*/ 1202913 w 5610835"/>
              <a:gd name="connsiteY3373" fmla="*/ 4361607 h 5278114"/>
              <a:gd name="connsiteX3374" fmla="*/ 1202913 w 5610835"/>
              <a:gd name="connsiteY3374" fmla="*/ 4355244 h 5278114"/>
              <a:gd name="connsiteX3375" fmla="*/ 1196550 w 5610835"/>
              <a:gd name="connsiteY3375" fmla="*/ 4358426 h 5278114"/>
              <a:gd name="connsiteX3376" fmla="*/ 1198141 w 5610835"/>
              <a:gd name="connsiteY3376" fmla="*/ 4345699 h 5278114"/>
              <a:gd name="connsiteX3377" fmla="*/ 1193369 w 5610835"/>
              <a:gd name="connsiteY3377" fmla="*/ 4348881 h 5278114"/>
              <a:gd name="connsiteX3378" fmla="*/ 1190187 w 5610835"/>
              <a:gd name="connsiteY3378" fmla="*/ 4340927 h 5278114"/>
              <a:gd name="connsiteX3379" fmla="*/ 1202913 w 5610835"/>
              <a:gd name="connsiteY3379" fmla="*/ 4313884 h 5278114"/>
              <a:gd name="connsiteX3380" fmla="*/ 1202913 w 5610835"/>
              <a:gd name="connsiteY3380" fmla="*/ 4312294 h 5278114"/>
              <a:gd name="connsiteX3381" fmla="*/ 1187005 w 5610835"/>
              <a:gd name="connsiteY3381" fmla="*/ 4334564 h 5278114"/>
              <a:gd name="connsiteX3382" fmla="*/ 1169509 w 5610835"/>
              <a:gd name="connsiteY3382" fmla="*/ 4334187 h 5278114"/>
              <a:gd name="connsiteX3383" fmla="*/ 1169509 w 5610835"/>
              <a:gd name="connsiteY3383" fmla="*/ 4350471 h 5278114"/>
              <a:gd name="connsiteX3384" fmla="*/ 1158372 w 5610835"/>
              <a:gd name="connsiteY3384" fmla="*/ 4337745 h 5278114"/>
              <a:gd name="connsiteX3385" fmla="*/ 1159964 w 5610835"/>
              <a:gd name="connsiteY3385" fmla="*/ 4352062 h 5278114"/>
              <a:gd name="connsiteX3386" fmla="*/ 1145647 w 5610835"/>
              <a:gd name="connsiteY3386" fmla="*/ 4337745 h 5278114"/>
              <a:gd name="connsiteX3387" fmla="*/ 1159964 w 5610835"/>
              <a:gd name="connsiteY3387" fmla="*/ 4334564 h 5278114"/>
              <a:gd name="connsiteX3388" fmla="*/ 1163057 w 5610835"/>
              <a:gd name="connsiteY3388" fmla="*/ 4334048 h 5278114"/>
              <a:gd name="connsiteX3389" fmla="*/ 1159366 w 5610835"/>
              <a:gd name="connsiteY3389" fmla="*/ 4333968 h 5278114"/>
              <a:gd name="connsiteX3390" fmla="*/ 1137693 w 5610835"/>
              <a:gd name="connsiteY3390" fmla="*/ 4320248 h 5278114"/>
              <a:gd name="connsiteX3391" fmla="*/ 1144056 w 5610835"/>
              <a:gd name="connsiteY3391" fmla="*/ 4296387 h 5278114"/>
              <a:gd name="connsiteX3392" fmla="*/ 1140875 w 5610835"/>
              <a:gd name="connsiteY3392" fmla="*/ 4280479 h 5278114"/>
              <a:gd name="connsiteX3393" fmla="*/ 1144056 w 5610835"/>
              <a:gd name="connsiteY3393" fmla="*/ 4277297 h 5278114"/>
              <a:gd name="connsiteX3394" fmla="*/ 1142465 w 5610835"/>
              <a:gd name="connsiteY3394" fmla="*/ 4267753 h 5278114"/>
              <a:gd name="connsiteX3395" fmla="*/ 1132921 w 5610835"/>
              <a:gd name="connsiteY3395" fmla="*/ 4262981 h 5278114"/>
              <a:gd name="connsiteX3396" fmla="*/ 1118604 w 5610835"/>
              <a:gd name="connsiteY3396" fmla="*/ 4253436 h 5278114"/>
              <a:gd name="connsiteX3397" fmla="*/ 1110651 w 5610835"/>
              <a:gd name="connsiteY3397" fmla="*/ 4250255 h 5278114"/>
              <a:gd name="connsiteX3398" fmla="*/ 1112241 w 5610835"/>
              <a:gd name="connsiteY3398" fmla="*/ 4248664 h 5278114"/>
              <a:gd name="connsiteX3399" fmla="*/ 1058156 w 5610835"/>
              <a:gd name="connsiteY3399" fmla="*/ 4208897 h 5278114"/>
              <a:gd name="connsiteX3400" fmla="*/ 1037476 w 5610835"/>
              <a:gd name="connsiteY3400" fmla="*/ 4256618 h 5278114"/>
              <a:gd name="connsiteX3401" fmla="*/ 1035886 w 5610835"/>
              <a:gd name="connsiteY3401" fmla="*/ 4194579 h 5278114"/>
              <a:gd name="connsiteX3402" fmla="*/ 1037476 w 5610835"/>
              <a:gd name="connsiteY3402" fmla="*/ 4192989 h 5278114"/>
              <a:gd name="connsiteX3403" fmla="*/ 986573 w 5610835"/>
              <a:gd name="connsiteY3403" fmla="*/ 4142085 h 5278114"/>
              <a:gd name="connsiteX3404" fmla="*/ 891129 w 5610835"/>
              <a:gd name="connsiteY3404" fmla="*/ 3994147 h 5278114"/>
              <a:gd name="connsiteX3405" fmla="*/ 821136 w 5610835"/>
              <a:gd name="connsiteY3405" fmla="*/ 3876433 h 5278114"/>
              <a:gd name="connsiteX3406" fmla="*/ 954758 w 5610835"/>
              <a:gd name="connsiteY3406" fmla="*/ 3798487 h 5278114"/>
              <a:gd name="connsiteX3407" fmla="*/ 1082017 w 5610835"/>
              <a:gd name="connsiteY3407" fmla="*/ 3780989 h 5278114"/>
              <a:gd name="connsiteX3408" fmla="*/ 996118 w 5610835"/>
              <a:gd name="connsiteY3408" fmla="*/ 3831892 h 5278114"/>
              <a:gd name="connsiteX3409" fmla="*/ 978619 w 5610835"/>
              <a:gd name="connsiteY3409" fmla="*/ 3884387 h 5278114"/>
              <a:gd name="connsiteX3410" fmla="*/ 1067700 w 5610835"/>
              <a:gd name="connsiteY3410" fmla="*/ 3893930 h 5278114"/>
              <a:gd name="connsiteX3411" fmla="*/ 1102697 w 5610835"/>
              <a:gd name="connsiteY3411" fmla="*/ 3699861 h 5278114"/>
              <a:gd name="connsiteX3412" fmla="*/ 1072473 w 5610835"/>
              <a:gd name="connsiteY3412" fmla="*/ 3610780 h 5278114"/>
              <a:gd name="connsiteX3413" fmla="*/ 1085199 w 5610835"/>
              <a:gd name="connsiteY3413" fmla="*/ 3620325 h 5278114"/>
              <a:gd name="connsiteX3414" fmla="*/ 1085199 w 5610835"/>
              <a:gd name="connsiteY3414" fmla="*/ 3613962 h 5278114"/>
              <a:gd name="connsiteX3415" fmla="*/ 1107469 w 5610835"/>
              <a:gd name="connsiteY3415" fmla="*/ 3467614 h 5278114"/>
              <a:gd name="connsiteX3416" fmla="*/ 1102697 w 5610835"/>
              <a:gd name="connsiteY3416" fmla="*/ 3469205 h 5278114"/>
              <a:gd name="connsiteX3417" fmla="*/ 1104287 w 5610835"/>
              <a:gd name="connsiteY3417" fmla="*/ 3437390 h 5278114"/>
              <a:gd name="connsiteX3418" fmla="*/ 1083608 w 5610835"/>
              <a:gd name="connsiteY3418" fmla="*/ 3499429 h 5278114"/>
              <a:gd name="connsiteX3419" fmla="*/ 1085199 w 5610835"/>
              <a:gd name="connsiteY3419" fmla="*/ 3448525 h 5278114"/>
              <a:gd name="connsiteX3420" fmla="*/ 1019979 w 5610835"/>
              <a:gd name="connsiteY3420" fmla="*/ 3477158 h 5278114"/>
              <a:gd name="connsiteX3421" fmla="*/ 692287 w 5610835"/>
              <a:gd name="connsiteY3421" fmla="*/ 3571012 h 5278114"/>
              <a:gd name="connsiteX3422" fmla="*/ 655700 w 5610835"/>
              <a:gd name="connsiteY3422" fmla="*/ 3528062 h 5278114"/>
              <a:gd name="connsiteX3423" fmla="*/ 622295 w 5610835"/>
              <a:gd name="connsiteY3423" fmla="*/ 3453297 h 5278114"/>
              <a:gd name="connsiteX3424" fmla="*/ 630249 w 5610835"/>
              <a:gd name="connsiteY3424" fmla="*/ 3388077 h 5278114"/>
              <a:gd name="connsiteX3425" fmla="*/ 509353 w 5610835"/>
              <a:gd name="connsiteY3425" fmla="*/ 3335582 h 5278114"/>
              <a:gd name="connsiteX3426" fmla="*/ 829090 w 5610835"/>
              <a:gd name="connsiteY3426" fmla="*/ 2699289 h 5278114"/>
              <a:gd name="connsiteX3427" fmla="*/ 2766604 w 5610835"/>
              <a:gd name="connsiteY3427" fmla="*/ 2697698 h 5278114"/>
              <a:gd name="connsiteX3428" fmla="*/ 2803191 w 5610835"/>
              <a:gd name="connsiteY3428" fmla="*/ 2742239 h 5278114"/>
              <a:gd name="connsiteX3429" fmla="*/ 2766604 w 5610835"/>
              <a:gd name="connsiteY3429" fmla="*/ 2697698 h 5278114"/>
              <a:gd name="connsiteX3430" fmla="*/ 2677523 w 5610835"/>
              <a:gd name="connsiteY3430" fmla="*/ 2694516 h 5278114"/>
              <a:gd name="connsiteX3431" fmla="*/ 2691839 w 5610835"/>
              <a:gd name="connsiteY3431" fmla="*/ 2723150 h 5278114"/>
              <a:gd name="connsiteX3432" fmla="*/ 2677523 w 5610835"/>
              <a:gd name="connsiteY3432" fmla="*/ 2694516 h 5278114"/>
              <a:gd name="connsiteX3433" fmla="*/ 2647300 w 5610835"/>
              <a:gd name="connsiteY3433" fmla="*/ 2673837 h 5278114"/>
              <a:gd name="connsiteX3434" fmla="*/ 2373693 w 5610835"/>
              <a:gd name="connsiteY3434" fmla="*/ 2961760 h 5278114"/>
              <a:gd name="connsiteX3435" fmla="*/ 2637756 w 5610835"/>
              <a:gd name="connsiteY3435" fmla="*/ 2739057 h 5278114"/>
              <a:gd name="connsiteX3436" fmla="*/ 2593216 w 5610835"/>
              <a:gd name="connsiteY3436" fmla="*/ 2824957 h 5278114"/>
              <a:gd name="connsiteX3437" fmla="*/ 2423006 w 5610835"/>
              <a:gd name="connsiteY3437" fmla="*/ 2979257 h 5278114"/>
              <a:gd name="connsiteX3438" fmla="*/ 2577308 w 5610835"/>
              <a:gd name="connsiteY3438" fmla="*/ 2861543 h 5278114"/>
              <a:gd name="connsiteX3439" fmla="*/ 2411871 w 5610835"/>
              <a:gd name="connsiteY3439" fmla="*/ 2995165 h 5278114"/>
              <a:gd name="connsiteX3440" fmla="*/ 2359376 w 5610835"/>
              <a:gd name="connsiteY3440" fmla="*/ 2941080 h 5278114"/>
              <a:gd name="connsiteX3441" fmla="*/ 2647300 w 5610835"/>
              <a:gd name="connsiteY3441" fmla="*/ 2673837 h 5278114"/>
              <a:gd name="connsiteX3442" fmla="*/ 1675361 w 5610835"/>
              <a:gd name="connsiteY3442" fmla="*/ 2648385 h 5278114"/>
              <a:gd name="connsiteX3443" fmla="*/ 1662634 w 5610835"/>
              <a:gd name="connsiteY3443" fmla="*/ 2677018 h 5278114"/>
              <a:gd name="connsiteX3444" fmla="*/ 1707175 w 5610835"/>
              <a:gd name="connsiteY3444" fmla="*/ 2661110 h 5278114"/>
              <a:gd name="connsiteX3445" fmla="*/ 1699222 w 5610835"/>
              <a:gd name="connsiteY3445" fmla="*/ 2673836 h 5278114"/>
              <a:gd name="connsiteX3446" fmla="*/ 1731037 w 5610835"/>
              <a:gd name="connsiteY3446" fmla="*/ 2669064 h 5278114"/>
              <a:gd name="connsiteX3447" fmla="*/ 1630820 w 5610835"/>
              <a:gd name="connsiteY3447" fmla="*/ 2718376 h 5278114"/>
              <a:gd name="connsiteX3448" fmla="*/ 1621275 w 5610835"/>
              <a:gd name="connsiteY3448" fmla="*/ 2691334 h 5278114"/>
              <a:gd name="connsiteX3449" fmla="*/ 1675361 w 5610835"/>
              <a:gd name="connsiteY3449" fmla="*/ 2648385 h 5278114"/>
              <a:gd name="connsiteX3450" fmla="*/ 2717291 w 5610835"/>
              <a:gd name="connsiteY3450" fmla="*/ 2646795 h 5278114"/>
              <a:gd name="connsiteX3451" fmla="*/ 2731609 w 5610835"/>
              <a:gd name="connsiteY3451" fmla="*/ 2649976 h 5278114"/>
              <a:gd name="connsiteX3452" fmla="*/ 2734790 w 5610835"/>
              <a:gd name="connsiteY3452" fmla="*/ 2664294 h 5278114"/>
              <a:gd name="connsiteX3453" fmla="*/ 2717291 w 5610835"/>
              <a:gd name="connsiteY3453" fmla="*/ 2646795 h 5278114"/>
              <a:gd name="connsiteX3454" fmla="*/ 1560828 w 5610835"/>
              <a:gd name="connsiteY3454" fmla="*/ 2646795 h 5278114"/>
              <a:gd name="connsiteX3455" fmla="*/ 1581509 w 5610835"/>
              <a:gd name="connsiteY3455" fmla="*/ 2678610 h 5278114"/>
              <a:gd name="connsiteX3456" fmla="*/ 1529013 w 5610835"/>
              <a:gd name="connsiteY3456" fmla="*/ 2659521 h 5278114"/>
              <a:gd name="connsiteX3457" fmla="*/ 1560828 w 5610835"/>
              <a:gd name="connsiteY3457" fmla="*/ 2646795 h 5278114"/>
              <a:gd name="connsiteX3458" fmla="*/ 1783532 w 5610835"/>
              <a:gd name="connsiteY3458" fmla="*/ 2643613 h 5278114"/>
              <a:gd name="connsiteX3459" fmla="*/ 1778759 w 5610835"/>
              <a:gd name="connsiteY3459" fmla="*/ 2653157 h 5278114"/>
              <a:gd name="connsiteX3460" fmla="*/ 1796256 w 5610835"/>
              <a:gd name="connsiteY3460" fmla="*/ 2649976 h 5278114"/>
              <a:gd name="connsiteX3461" fmla="*/ 1778759 w 5610835"/>
              <a:gd name="connsiteY3461" fmla="*/ 2665883 h 5278114"/>
              <a:gd name="connsiteX3462" fmla="*/ 1820118 w 5610835"/>
              <a:gd name="connsiteY3462" fmla="*/ 2664292 h 5278114"/>
              <a:gd name="connsiteX3463" fmla="*/ 1801029 w 5610835"/>
              <a:gd name="connsiteY3463" fmla="*/ 2667474 h 5278114"/>
              <a:gd name="connsiteX3464" fmla="*/ 1697630 w 5610835"/>
              <a:gd name="connsiteY3464" fmla="*/ 2715195 h 5278114"/>
              <a:gd name="connsiteX3465" fmla="*/ 1700813 w 5610835"/>
              <a:gd name="connsiteY3465" fmla="*/ 2723149 h 5278114"/>
              <a:gd name="connsiteX3466" fmla="*/ 1648318 w 5610835"/>
              <a:gd name="connsiteY3466" fmla="*/ 2753373 h 5278114"/>
              <a:gd name="connsiteX3467" fmla="*/ 1716719 w 5610835"/>
              <a:gd name="connsiteY3467" fmla="*/ 2743829 h 5278114"/>
              <a:gd name="connsiteX3468" fmla="*/ 1713537 w 5610835"/>
              <a:gd name="connsiteY3468" fmla="*/ 2756555 h 5278114"/>
              <a:gd name="connsiteX3469" fmla="*/ 1735809 w 5610835"/>
              <a:gd name="connsiteY3469" fmla="*/ 2756555 h 5278114"/>
              <a:gd name="connsiteX3470" fmla="*/ 1700813 w 5610835"/>
              <a:gd name="connsiteY3470" fmla="*/ 2775643 h 5278114"/>
              <a:gd name="connsiteX3471" fmla="*/ 1732627 w 5610835"/>
              <a:gd name="connsiteY3471" fmla="*/ 2797914 h 5278114"/>
              <a:gd name="connsiteX3472" fmla="*/ 1608549 w 5610835"/>
              <a:gd name="connsiteY3472" fmla="*/ 2837682 h 5278114"/>
              <a:gd name="connsiteX3473" fmla="*/ 1656271 w 5610835"/>
              <a:gd name="connsiteY3473" fmla="*/ 2848817 h 5278114"/>
              <a:gd name="connsiteX3474" fmla="*/ 1549692 w 5610835"/>
              <a:gd name="connsiteY3474" fmla="*/ 2861543 h 5278114"/>
              <a:gd name="connsiteX3475" fmla="*/ 1517877 w 5610835"/>
              <a:gd name="connsiteY3475" fmla="*/ 2817003 h 5278114"/>
              <a:gd name="connsiteX3476" fmla="*/ 1613322 w 5610835"/>
              <a:gd name="connsiteY3476" fmla="*/ 2770872 h 5278114"/>
              <a:gd name="connsiteX3477" fmla="*/ 1621275 w 5610835"/>
              <a:gd name="connsiteY3477" fmla="*/ 2758146 h 5278114"/>
              <a:gd name="connsiteX3478" fmla="*/ 1661043 w 5610835"/>
              <a:gd name="connsiteY3478" fmla="*/ 2735876 h 5278114"/>
              <a:gd name="connsiteX3479" fmla="*/ 1672179 w 5610835"/>
              <a:gd name="connsiteY3479" fmla="*/ 2718377 h 5278114"/>
              <a:gd name="connsiteX3480" fmla="*/ 1753307 w 5610835"/>
              <a:gd name="connsiteY3480" fmla="*/ 2659520 h 5278114"/>
              <a:gd name="connsiteX3481" fmla="*/ 1759670 w 5610835"/>
              <a:gd name="connsiteY3481" fmla="*/ 2665883 h 5278114"/>
              <a:gd name="connsiteX3482" fmla="*/ 1783532 w 5610835"/>
              <a:gd name="connsiteY3482" fmla="*/ 2643613 h 5278114"/>
              <a:gd name="connsiteX3483" fmla="*/ 2679113 w 5610835"/>
              <a:gd name="connsiteY3483" fmla="*/ 2637257 h 5278114"/>
              <a:gd name="connsiteX3484" fmla="*/ 2835005 w 5610835"/>
              <a:gd name="connsiteY3484" fmla="*/ 2832911 h 5278114"/>
              <a:gd name="connsiteX3485" fmla="*/ 2828642 w 5610835"/>
              <a:gd name="connsiteY3485" fmla="*/ 2813822 h 5278114"/>
              <a:gd name="connsiteX3486" fmla="*/ 2909770 w 5610835"/>
              <a:gd name="connsiteY3486" fmla="*/ 2931537 h 5278114"/>
              <a:gd name="connsiteX3487" fmla="*/ 2874773 w 5610835"/>
              <a:gd name="connsiteY3487" fmla="*/ 2912448 h 5278114"/>
              <a:gd name="connsiteX3488" fmla="*/ 2677523 w 5610835"/>
              <a:gd name="connsiteY3488" fmla="*/ 2665883 h 5278114"/>
              <a:gd name="connsiteX3489" fmla="*/ 2679113 w 5610835"/>
              <a:gd name="connsiteY3489" fmla="*/ 2637257 h 5278114"/>
              <a:gd name="connsiteX3490" fmla="*/ 4393924 w 5610835"/>
              <a:gd name="connsiteY3490" fmla="*/ 2637256 h 5278114"/>
              <a:gd name="connsiteX3491" fmla="*/ 4397106 w 5610835"/>
              <a:gd name="connsiteY3491" fmla="*/ 2648386 h 5278114"/>
              <a:gd name="connsiteX3492" fmla="*/ 4392334 w 5610835"/>
              <a:gd name="connsiteY3492" fmla="*/ 2646795 h 5278114"/>
              <a:gd name="connsiteX3493" fmla="*/ 4393924 w 5610835"/>
              <a:gd name="connsiteY3493" fmla="*/ 2637256 h 5278114"/>
              <a:gd name="connsiteX3494" fmla="*/ 3329723 w 5610835"/>
              <a:gd name="connsiteY3494" fmla="*/ 2630893 h 5278114"/>
              <a:gd name="connsiteX3495" fmla="*/ 3345632 w 5610835"/>
              <a:gd name="connsiteY3495" fmla="*/ 2670657 h 5278114"/>
              <a:gd name="connsiteX3496" fmla="*/ 3329723 w 5610835"/>
              <a:gd name="connsiteY3496" fmla="*/ 2630893 h 5278114"/>
              <a:gd name="connsiteX3497" fmla="*/ 4156507 w 5610835"/>
              <a:gd name="connsiteY3497" fmla="*/ 2623137 h 5278114"/>
              <a:gd name="connsiteX3498" fmla="*/ 4183947 w 5610835"/>
              <a:gd name="connsiteY3498" fmla="*/ 2629302 h 5278114"/>
              <a:gd name="connsiteX3499" fmla="*/ 4323932 w 5610835"/>
              <a:gd name="connsiteY3499" fmla="*/ 2677018 h 5278114"/>
              <a:gd name="connsiteX3500" fmla="*/ 4328704 w 5610835"/>
              <a:gd name="connsiteY3500" fmla="*/ 2692925 h 5278114"/>
              <a:gd name="connsiteX3501" fmla="*/ 4148951 w 5610835"/>
              <a:gd name="connsiteY3501" fmla="*/ 2640432 h 5278114"/>
              <a:gd name="connsiteX3502" fmla="*/ 4136225 w 5610835"/>
              <a:gd name="connsiteY3502" fmla="*/ 2627711 h 5278114"/>
              <a:gd name="connsiteX3503" fmla="*/ 4156507 w 5610835"/>
              <a:gd name="connsiteY3503" fmla="*/ 2623137 h 5278114"/>
              <a:gd name="connsiteX3504" fmla="*/ 2644118 w 5610835"/>
              <a:gd name="connsiteY3504" fmla="*/ 2622938 h 5278114"/>
              <a:gd name="connsiteX3505" fmla="*/ 2645709 w 5610835"/>
              <a:gd name="connsiteY3505" fmla="*/ 2648386 h 5278114"/>
              <a:gd name="connsiteX3506" fmla="*/ 2359376 w 5610835"/>
              <a:gd name="connsiteY3506" fmla="*/ 2926765 h 5278114"/>
              <a:gd name="connsiteX3507" fmla="*/ 2478682 w 5610835"/>
              <a:gd name="connsiteY3507" fmla="*/ 2804278 h 5278114"/>
              <a:gd name="connsiteX3508" fmla="*/ 2634575 w 5610835"/>
              <a:gd name="connsiteY3508" fmla="*/ 2629302 h 5278114"/>
              <a:gd name="connsiteX3509" fmla="*/ 2639347 w 5610835"/>
              <a:gd name="connsiteY3509" fmla="*/ 2626120 h 5278114"/>
              <a:gd name="connsiteX3510" fmla="*/ 2644118 w 5610835"/>
              <a:gd name="connsiteY3510" fmla="*/ 2622938 h 5278114"/>
              <a:gd name="connsiteX3511" fmla="*/ 1007253 w 5610835"/>
              <a:gd name="connsiteY3511" fmla="*/ 2618162 h 5278114"/>
              <a:gd name="connsiteX3512" fmla="*/ 948395 w 5610835"/>
              <a:gd name="connsiteY3512" fmla="*/ 2726331 h 5278114"/>
              <a:gd name="connsiteX3513" fmla="*/ 1007253 w 5610835"/>
              <a:gd name="connsiteY3513" fmla="*/ 2618162 h 5278114"/>
              <a:gd name="connsiteX3514" fmla="*/ 2679113 w 5610835"/>
              <a:gd name="connsiteY3514" fmla="*/ 2592713 h 5278114"/>
              <a:gd name="connsiteX3515" fmla="*/ 2691840 w 5610835"/>
              <a:gd name="connsiteY3515" fmla="*/ 2616576 h 5278114"/>
              <a:gd name="connsiteX3516" fmla="*/ 2679113 w 5610835"/>
              <a:gd name="connsiteY3516" fmla="*/ 2592713 h 5278114"/>
              <a:gd name="connsiteX3517" fmla="*/ 3334496 w 5610835"/>
              <a:gd name="connsiteY3517" fmla="*/ 2591120 h 5278114"/>
              <a:gd name="connsiteX3518" fmla="*/ 3296318 w 5610835"/>
              <a:gd name="connsiteY3518" fmla="*/ 2651567 h 5278114"/>
              <a:gd name="connsiteX3519" fmla="*/ 3344040 w 5610835"/>
              <a:gd name="connsiteY3519" fmla="*/ 2689744 h 5278114"/>
              <a:gd name="connsiteX3520" fmla="*/ 3361538 w 5610835"/>
              <a:gd name="connsiteY3520" fmla="*/ 2656338 h 5278114"/>
              <a:gd name="connsiteX3521" fmla="*/ 3345631 w 5610835"/>
              <a:gd name="connsiteY3521" fmla="*/ 2624529 h 5278114"/>
              <a:gd name="connsiteX3522" fmla="*/ 3353585 w 5610835"/>
              <a:gd name="connsiteY3522" fmla="*/ 2619756 h 5278114"/>
              <a:gd name="connsiteX3523" fmla="*/ 3367901 w 5610835"/>
              <a:gd name="connsiteY3523" fmla="*/ 2646795 h 5278114"/>
              <a:gd name="connsiteX3524" fmla="*/ 3369492 w 5610835"/>
              <a:gd name="connsiteY3524" fmla="*/ 2643613 h 5278114"/>
              <a:gd name="connsiteX3525" fmla="*/ 3366310 w 5610835"/>
              <a:gd name="connsiteY3525" fmla="*/ 2624529 h 5278114"/>
              <a:gd name="connsiteX3526" fmla="*/ 3334496 w 5610835"/>
              <a:gd name="connsiteY3526" fmla="*/ 2591120 h 5278114"/>
              <a:gd name="connsiteX3527" fmla="*/ 1688086 w 5610835"/>
              <a:gd name="connsiteY3527" fmla="*/ 2591119 h 5278114"/>
              <a:gd name="connsiteX3528" fmla="*/ 1684904 w 5610835"/>
              <a:gd name="connsiteY3528" fmla="*/ 2608619 h 5278114"/>
              <a:gd name="connsiteX3529" fmla="*/ 1703994 w 5610835"/>
              <a:gd name="connsiteY3529" fmla="*/ 2599073 h 5278114"/>
              <a:gd name="connsiteX3530" fmla="*/ 1683313 w 5610835"/>
              <a:gd name="connsiteY3530" fmla="*/ 2630891 h 5278114"/>
              <a:gd name="connsiteX3531" fmla="*/ 1738990 w 5610835"/>
              <a:gd name="connsiteY3531" fmla="*/ 2624528 h 5278114"/>
              <a:gd name="connsiteX3532" fmla="*/ 1602187 w 5610835"/>
              <a:gd name="connsiteY3532" fmla="*/ 2651567 h 5278114"/>
              <a:gd name="connsiteX3533" fmla="*/ 1603777 w 5610835"/>
              <a:gd name="connsiteY3533" fmla="*/ 2667474 h 5278114"/>
              <a:gd name="connsiteX3534" fmla="*/ 1638774 w 5610835"/>
              <a:gd name="connsiteY3534" fmla="*/ 2664292 h 5278114"/>
              <a:gd name="connsiteX3535" fmla="*/ 1610140 w 5610835"/>
              <a:gd name="connsiteY3535" fmla="*/ 2681791 h 5278114"/>
              <a:gd name="connsiteX3536" fmla="*/ 1597415 w 5610835"/>
              <a:gd name="connsiteY3536" fmla="*/ 2678609 h 5278114"/>
              <a:gd name="connsiteX3537" fmla="*/ 1581507 w 5610835"/>
              <a:gd name="connsiteY3537" fmla="*/ 2643613 h 5278114"/>
              <a:gd name="connsiteX3538" fmla="*/ 1638774 w 5610835"/>
              <a:gd name="connsiteY3538" fmla="*/ 2605437 h 5278114"/>
              <a:gd name="connsiteX3539" fmla="*/ 1618094 w 5610835"/>
              <a:gd name="connsiteY3539" fmla="*/ 2632482 h 5278114"/>
              <a:gd name="connsiteX3540" fmla="*/ 1688086 w 5610835"/>
              <a:gd name="connsiteY3540" fmla="*/ 2591119 h 5278114"/>
              <a:gd name="connsiteX3541" fmla="*/ 1050203 w 5610835"/>
              <a:gd name="connsiteY3541" fmla="*/ 2573621 h 5278114"/>
              <a:gd name="connsiteX3542" fmla="*/ 956349 w 5610835"/>
              <a:gd name="connsiteY3542" fmla="*/ 2751783 h 5278114"/>
              <a:gd name="connsiteX3543" fmla="*/ 1050203 w 5610835"/>
              <a:gd name="connsiteY3543" fmla="*/ 2573621 h 5278114"/>
              <a:gd name="connsiteX3544" fmla="*/ 4339839 w 5610835"/>
              <a:gd name="connsiteY3544" fmla="*/ 2554536 h 5278114"/>
              <a:gd name="connsiteX3545" fmla="*/ 4438465 w 5610835"/>
              <a:gd name="connsiteY3545" fmla="*/ 2589530 h 5278114"/>
              <a:gd name="connsiteX3546" fmla="*/ 4400287 w 5610835"/>
              <a:gd name="connsiteY3546" fmla="*/ 2583168 h 5278114"/>
              <a:gd name="connsiteX3547" fmla="*/ 4335067 w 5610835"/>
              <a:gd name="connsiteY3547" fmla="*/ 2564080 h 5278114"/>
              <a:gd name="connsiteX3548" fmla="*/ 4339839 w 5610835"/>
              <a:gd name="connsiteY3548" fmla="*/ 2554536 h 5278114"/>
              <a:gd name="connsiteX3549" fmla="*/ 2640937 w 5610835"/>
              <a:gd name="connsiteY3549" fmla="*/ 2544994 h 5278114"/>
              <a:gd name="connsiteX3550" fmla="*/ 2640937 w 5610835"/>
              <a:gd name="connsiteY3550" fmla="*/ 2573622 h 5278114"/>
              <a:gd name="connsiteX3551" fmla="*/ 2448458 w 5610835"/>
              <a:gd name="connsiteY3551" fmla="*/ 2815412 h 5278114"/>
              <a:gd name="connsiteX3552" fmla="*/ 2367330 w 5610835"/>
              <a:gd name="connsiteY3552" fmla="*/ 2864724 h 5278114"/>
              <a:gd name="connsiteX3553" fmla="*/ 2640937 w 5610835"/>
              <a:gd name="connsiteY3553" fmla="*/ 2544994 h 5278114"/>
              <a:gd name="connsiteX3554" fmla="*/ 1439932 w 5610835"/>
              <a:gd name="connsiteY3554" fmla="*/ 2544989 h 5278114"/>
              <a:gd name="connsiteX3555" fmla="*/ 1501971 w 5610835"/>
              <a:gd name="connsiteY3555" fmla="*/ 2611799 h 5278114"/>
              <a:gd name="connsiteX3556" fmla="*/ 1487654 w 5610835"/>
              <a:gd name="connsiteY3556" fmla="*/ 2634070 h 5278114"/>
              <a:gd name="connsiteX3557" fmla="*/ 1435160 w 5610835"/>
              <a:gd name="connsiteY3557" fmla="*/ 2578392 h 5278114"/>
              <a:gd name="connsiteX3558" fmla="*/ 1439932 w 5610835"/>
              <a:gd name="connsiteY3558" fmla="*/ 2544989 h 5278114"/>
              <a:gd name="connsiteX3559" fmla="*/ 3259731 w 5610835"/>
              <a:gd name="connsiteY3559" fmla="*/ 2543402 h 5278114"/>
              <a:gd name="connsiteX3560" fmla="*/ 3274047 w 5610835"/>
              <a:gd name="connsiteY3560" fmla="*/ 2543402 h 5278114"/>
              <a:gd name="connsiteX3561" fmla="*/ 3285183 w 5610835"/>
              <a:gd name="connsiteY3561" fmla="*/ 2573624 h 5278114"/>
              <a:gd name="connsiteX3562" fmla="*/ 3267685 w 5610835"/>
              <a:gd name="connsiteY3562" fmla="*/ 2570443 h 5278114"/>
              <a:gd name="connsiteX3563" fmla="*/ 3259731 w 5610835"/>
              <a:gd name="connsiteY3563" fmla="*/ 2543402 h 5278114"/>
              <a:gd name="connsiteX3564" fmla="*/ 2680705 w 5610835"/>
              <a:gd name="connsiteY3564" fmla="*/ 2538631 h 5278114"/>
              <a:gd name="connsiteX3565" fmla="*/ 2680705 w 5610835"/>
              <a:gd name="connsiteY3565" fmla="*/ 2538631 h 5278114"/>
              <a:gd name="connsiteX3566" fmla="*/ 3307453 w 5610835"/>
              <a:gd name="connsiteY3566" fmla="*/ 2532270 h 5278114"/>
              <a:gd name="connsiteX3567" fmla="*/ 3301090 w 5610835"/>
              <a:gd name="connsiteY3567" fmla="*/ 2540223 h 5278114"/>
              <a:gd name="connsiteX3568" fmla="*/ 3307453 w 5610835"/>
              <a:gd name="connsiteY3568" fmla="*/ 2540223 h 5278114"/>
              <a:gd name="connsiteX3569" fmla="*/ 3309044 w 5610835"/>
              <a:gd name="connsiteY3569" fmla="*/ 2546584 h 5278114"/>
              <a:gd name="connsiteX3570" fmla="*/ 3363129 w 5610835"/>
              <a:gd name="connsiteY3570" fmla="*/ 2608622 h 5278114"/>
              <a:gd name="connsiteX3571" fmla="*/ 3364719 w 5610835"/>
              <a:gd name="connsiteY3571" fmla="*/ 2602257 h 5278114"/>
              <a:gd name="connsiteX3572" fmla="*/ 3363129 w 5610835"/>
              <a:gd name="connsiteY3572" fmla="*/ 2594303 h 5278114"/>
              <a:gd name="connsiteX3573" fmla="*/ 3364719 w 5610835"/>
              <a:gd name="connsiteY3573" fmla="*/ 2595893 h 5278114"/>
              <a:gd name="connsiteX3574" fmla="*/ 3364719 w 5610835"/>
              <a:gd name="connsiteY3574" fmla="*/ 2592711 h 5278114"/>
              <a:gd name="connsiteX3575" fmla="*/ 3307453 w 5610835"/>
              <a:gd name="connsiteY3575" fmla="*/ 2532270 h 5278114"/>
              <a:gd name="connsiteX3576" fmla="*/ 3266095 w 5610835"/>
              <a:gd name="connsiteY3576" fmla="*/ 2521135 h 5278114"/>
              <a:gd name="connsiteX3577" fmla="*/ 3242233 w 5610835"/>
              <a:gd name="connsiteY3577" fmla="*/ 2525906 h 5278114"/>
              <a:gd name="connsiteX3578" fmla="*/ 3331314 w 5610835"/>
              <a:gd name="connsiteY3578" fmla="*/ 2589530 h 5278114"/>
              <a:gd name="connsiteX3579" fmla="*/ 3312225 w 5610835"/>
              <a:gd name="connsiteY3579" fmla="*/ 2570443 h 5278114"/>
              <a:gd name="connsiteX3580" fmla="*/ 3297909 w 5610835"/>
              <a:gd name="connsiteY3580" fmla="*/ 2570443 h 5278114"/>
              <a:gd name="connsiteX3581" fmla="*/ 3291546 w 5610835"/>
              <a:gd name="connsiteY3581" fmla="*/ 2548176 h 5278114"/>
              <a:gd name="connsiteX3582" fmla="*/ 3266095 w 5610835"/>
              <a:gd name="connsiteY3582" fmla="*/ 2521135 h 5278114"/>
              <a:gd name="connsiteX3583" fmla="*/ 1451067 w 5610835"/>
              <a:gd name="connsiteY3583" fmla="*/ 2513178 h 5278114"/>
              <a:gd name="connsiteX3584" fmla="*/ 1540148 w 5610835"/>
              <a:gd name="connsiteY3584" fmla="*/ 2572030 h 5278114"/>
              <a:gd name="connsiteX3585" fmla="*/ 1516287 w 5610835"/>
              <a:gd name="connsiteY3585" fmla="*/ 2592710 h 5278114"/>
              <a:gd name="connsiteX3586" fmla="*/ 1468566 w 5610835"/>
              <a:gd name="connsiteY3586" fmla="*/ 2560897 h 5278114"/>
              <a:gd name="connsiteX3587" fmla="*/ 1443113 w 5610835"/>
              <a:gd name="connsiteY3587" fmla="*/ 2533855 h 5278114"/>
              <a:gd name="connsiteX3588" fmla="*/ 1451067 w 5610835"/>
              <a:gd name="connsiteY3588" fmla="*/ 2513178 h 5278114"/>
              <a:gd name="connsiteX3589" fmla="*/ 2626620 w 5610835"/>
              <a:gd name="connsiteY3589" fmla="*/ 2489326 h 5278114"/>
              <a:gd name="connsiteX3590" fmla="*/ 2632983 w 5610835"/>
              <a:gd name="connsiteY3590" fmla="*/ 2511592 h 5278114"/>
              <a:gd name="connsiteX3591" fmla="*/ 2356194 w 5610835"/>
              <a:gd name="connsiteY3591" fmla="*/ 2844045 h 5278114"/>
              <a:gd name="connsiteX3592" fmla="*/ 2416642 w 5610835"/>
              <a:gd name="connsiteY3592" fmla="*/ 2764508 h 5278114"/>
              <a:gd name="connsiteX3593" fmla="*/ 2623438 w 5610835"/>
              <a:gd name="connsiteY3593" fmla="*/ 2490916 h 5278114"/>
              <a:gd name="connsiteX3594" fmla="*/ 2626620 w 5610835"/>
              <a:gd name="connsiteY3594" fmla="*/ 2489326 h 5278114"/>
              <a:gd name="connsiteX3595" fmla="*/ 1280859 w 5610835"/>
              <a:gd name="connsiteY3595" fmla="*/ 2486133 h 5278114"/>
              <a:gd name="connsiteX3596" fmla="*/ 1280859 w 5610835"/>
              <a:gd name="connsiteY3596" fmla="*/ 2489315 h 5278114"/>
              <a:gd name="connsiteX3597" fmla="*/ 1276087 w 5610835"/>
              <a:gd name="connsiteY3597" fmla="*/ 2505223 h 5278114"/>
              <a:gd name="connsiteX3598" fmla="*/ 1280859 w 5610835"/>
              <a:gd name="connsiteY3598" fmla="*/ 2486133 h 5278114"/>
              <a:gd name="connsiteX3599" fmla="*/ 4236441 w 5610835"/>
              <a:gd name="connsiteY3599" fmla="*/ 2479784 h 5278114"/>
              <a:gd name="connsiteX3600" fmla="*/ 4306434 w 5610835"/>
              <a:gd name="connsiteY3600" fmla="*/ 2502049 h 5278114"/>
              <a:gd name="connsiteX3601" fmla="*/ 4549817 w 5610835"/>
              <a:gd name="connsiteY3601" fmla="*/ 2548176 h 5278114"/>
              <a:gd name="connsiteX3602" fmla="*/ 4540272 w 5610835"/>
              <a:gd name="connsiteY3602" fmla="*/ 2560900 h 5278114"/>
              <a:gd name="connsiteX3603" fmla="*/ 4454372 w 5610835"/>
              <a:gd name="connsiteY3603" fmla="*/ 2543402 h 5278114"/>
              <a:gd name="connsiteX3604" fmla="*/ 4296890 w 5610835"/>
              <a:gd name="connsiteY3604" fmla="*/ 2527498 h 5278114"/>
              <a:gd name="connsiteX3605" fmla="*/ 4164858 w 5610835"/>
              <a:gd name="connsiteY3605" fmla="*/ 2492507 h 5278114"/>
              <a:gd name="connsiteX3606" fmla="*/ 4263485 w 5610835"/>
              <a:gd name="connsiteY3606" fmla="*/ 2494097 h 5278114"/>
              <a:gd name="connsiteX3607" fmla="*/ 4236441 w 5610835"/>
              <a:gd name="connsiteY3607" fmla="*/ 2479784 h 5278114"/>
              <a:gd name="connsiteX3608" fmla="*/ 2669569 w 5610835"/>
              <a:gd name="connsiteY3608" fmla="*/ 2479784 h 5278114"/>
              <a:gd name="connsiteX3609" fmla="*/ 2698203 w 5610835"/>
              <a:gd name="connsiteY3609" fmla="*/ 2529089 h 5278114"/>
              <a:gd name="connsiteX3610" fmla="*/ 2669569 w 5610835"/>
              <a:gd name="connsiteY3610" fmla="*/ 2479784 h 5278114"/>
              <a:gd name="connsiteX3611" fmla="*/ 1414480 w 5610835"/>
              <a:gd name="connsiteY3611" fmla="*/ 2468641 h 5278114"/>
              <a:gd name="connsiteX3612" fmla="*/ 1424026 w 5610835"/>
              <a:gd name="connsiteY3612" fmla="*/ 2505226 h 5278114"/>
              <a:gd name="connsiteX3613" fmla="*/ 1406527 w 5610835"/>
              <a:gd name="connsiteY3613" fmla="*/ 2473413 h 5278114"/>
              <a:gd name="connsiteX3614" fmla="*/ 1414480 w 5610835"/>
              <a:gd name="connsiteY3614" fmla="*/ 2468641 h 5278114"/>
              <a:gd name="connsiteX3615" fmla="*/ 1239499 w 5610835"/>
              <a:gd name="connsiteY3615" fmla="*/ 2467041 h 5278114"/>
              <a:gd name="connsiteX3616" fmla="*/ 1234728 w 5610835"/>
              <a:gd name="connsiteY3616" fmla="*/ 2476586 h 5278114"/>
              <a:gd name="connsiteX3617" fmla="*/ 1272904 w 5610835"/>
              <a:gd name="connsiteY3617" fmla="*/ 2521127 h 5278114"/>
              <a:gd name="connsiteX3618" fmla="*/ 1288812 w 5610835"/>
              <a:gd name="connsiteY3618" fmla="*/ 2731104 h 5278114"/>
              <a:gd name="connsiteX3619" fmla="*/ 1268132 w 5610835"/>
              <a:gd name="connsiteY3619" fmla="*/ 2743829 h 5278114"/>
              <a:gd name="connsiteX3620" fmla="*/ 1212457 w 5610835"/>
              <a:gd name="connsiteY3620" fmla="*/ 2713605 h 5278114"/>
              <a:gd name="connsiteX3621" fmla="*/ 1237909 w 5610835"/>
              <a:gd name="connsiteY3621" fmla="*/ 2468632 h 5278114"/>
              <a:gd name="connsiteX3622" fmla="*/ 1239499 w 5610835"/>
              <a:gd name="connsiteY3622" fmla="*/ 2467041 h 5278114"/>
              <a:gd name="connsiteX3623" fmla="*/ 1206094 w 5610835"/>
              <a:gd name="connsiteY3623" fmla="*/ 2457498 h 5278114"/>
              <a:gd name="connsiteX3624" fmla="*/ 1231547 w 5610835"/>
              <a:gd name="connsiteY3624" fmla="*/ 2473405 h 5278114"/>
              <a:gd name="connsiteX3625" fmla="*/ 1237909 w 5610835"/>
              <a:gd name="connsiteY3625" fmla="*/ 2467041 h 5278114"/>
              <a:gd name="connsiteX3626" fmla="*/ 1193369 w 5610835"/>
              <a:gd name="connsiteY3626" fmla="*/ 2718378 h 5278114"/>
              <a:gd name="connsiteX3627" fmla="*/ 1129738 w 5610835"/>
              <a:gd name="connsiteY3627" fmla="*/ 2761328 h 5278114"/>
              <a:gd name="connsiteX3628" fmla="*/ 1066109 w 5610835"/>
              <a:gd name="connsiteY3628" fmla="*/ 2694517 h 5278114"/>
              <a:gd name="connsiteX3629" fmla="*/ 1206094 w 5610835"/>
              <a:gd name="connsiteY3629" fmla="*/ 2457498 h 5278114"/>
              <a:gd name="connsiteX3630" fmla="*/ 1307901 w 5610835"/>
              <a:gd name="connsiteY3630" fmla="*/ 2449546 h 5278114"/>
              <a:gd name="connsiteX3631" fmla="*/ 1347670 w 5610835"/>
              <a:gd name="connsiteY3631" fmla="*/ 2484541 h 5278114"/>
              <a:gd name="connsiteX3632" fmla="*/ 1360396 w 5610835"/>
              <a:gd name="connsiteY3632" fmla="*/ 2470224 h 5278114"/>
              <a:gd name="connsiteX3633" fmla="*/ 1408117 w 5610835"/>
              <a:gd name="connsiteY3633" fmla="*/ 2557714 h 5278114"/>
              <a:gd name="connsiteX3634" fmla="*/ 1376303 w 5610835"/>
              <a:gd name="connsiteY3634" fmla="*/ 2589529 h 5278114"/>
              <a:gd name="connsiteX3635" fmla="*/ 1389028 w 5610835"/>
              <a:gd name="connsiteY3635" fmla="*/ 2643614 h 5278114"/>
              <a:gd name="connsiteX3636" fmla="*/ 1436751 w 5610835"/>
              <a:gd name="connsiteY3636" fmla="*/ 2603845 h 5278114"/>
              <a:gd name="connsiteX3637" fmla="*/ 1443113 w 5610835"/>
              <a:gd name="connsiteY3637" fmla="*/ 2613390 h 5278114"/>
              <a:gd name="connsiteX3638" fmla="*/ 1482881 w 5610835"/>
              <a:gd name="connsiteY3638" fmla="*/ 2640432 h 5278114"/>
              <a:gd name="connsiteX3639" fmla="*/ 1482881 w 5610835"/>
              <a:gd name="connsiteY3639" fmla="*/ 2677019 h 5278114"/>
              <a:gd name="connsiteX3640" fmla="*/ 1522651 w 5610835"/>
              <a:gd name="connsiteY3640" fmla="*/ 2659521 h 5278114"/>
              <a:gd name="connsiteX3641" fmla="*/ 1552875 w 5610835"/>
              <a:gd name="connsiteY3641" fmla="*/ 2691336 h 5278114"/>
              <a:gd name="connsiteX3642" fmla="*/ 1517879 w 5610835"/>
              <a:gd name="connsiteY3642" fmla="*/ 2723150 h 5278114"/>
              <a:gd name="connsiteX3643" fmla="*/ 1373121 w 5610835"/>
              <a:gd name="connsiteY3643" fmla="*/ 2734286 h 5278114"/>
              <a:gd name="connsiteX3644" fmla="*/ 1344488 w 5610835"/>
              <a:gd name="connsiteY3644" fmla="*/ 2672247 h 5278114"/>
              <a:gd name="connsiteX3645" fmla="*/ 1349260 w 5610835"/>
              <a:gd name="connsiteY3645" fmla="*/ 2715196 h 5278114"/>
              <a:gd name="connsiteX3646" fmla="*/ 1291994 w 5610835"/>
              <a:gd name="connsiteY3646" fmla="*/ 2719969 h 5278114"/>
              <a:gd name="connsiteX3647" fmla="*/ 1277677 w 5610835"/>
              <a:gd name="connsiteY3647" fmla="*/ 2546579 h 5278114"/>
              <a:gd name="connsiteX3648" fmla="*/ 1280858 w 5610835"/>
              <a:gd name="connsiteY3648" fmla="*/ 2517947 h 5278114"/>
              <a:gd name="connsiteX3649" fmla="*/ 1284040 w 5610835"/>
              <a:gd name="connsiteY3649" fmla="*/ 2502039 h 5278114"/>
              <a:gd name="connsiteX3650" fmla="*/ 1290403 w 5610835"/>
              <a:gd name="connsiteY3650" fmla="*/ 2509993 h 5278114"/>
              <a:gd name="connsiteX3651" fmla="*/ 1303129 w 5610835"/>
              <a:gd name="connsiteY3651" fmla="*/ 2486132 h 5278114"/>
              <a:gd name="connsiteX3652" fmla="*/ 1304719 w 5610835"/>
              <a:gd name="connsiteY3652" fmla="*/ 2519536 h 5278114"/>
              <a:gd name="connsiteX3653" fmla="*/ 1331762 w 5610835"/>
              <a:gd name="connsiteY3653" fmla="*/ 2494086 h 5278114"/>
              <a:gd name="connsiteX3654" fmla="*/ 1307901 w 5610835"/>
              <a:gd name="connsiteY3654" fmla="*/ 2449546 h 5278114"/>
              <a:gd name="connsiteX3655" fmla="*/ 2959083 w 5610835"/>
              <a:gd name="connsiteY3655" fmla="*/ 2443202 h 5278114"/>
              <a:gd name="connsiteX3656" fmla="*/ 2944766 w 5610835"/>
              <a:gd name="connsiteY3656" fmla="*/ 2451155 h 5278114"/>
              <a:gd name="connsiteX3657" fmla="*/ 2978171 w 5610835"/>
              <a:gd name="connsiteY3657" fmla="*/ 2522726 h 5278114"/>
              <a:gd name="connsiteX3658" fmla="*/ 2982943 w 5610835"/>
              <a:gd name="connsiteY3658" fmla="*/ 2535450 h 5278114"/>
              <a:gd name="connsiteX3659" fmla="*/ 3006804 w 5610835"/>
              <a:gd name="connsiteY3659" fmla="*/ 2627711 h 5278114"/>
              <a:gd name="connsiteX3660" fmla="*/ 3008395 w 5610835"/>
              <a:gd name="connsiteY3660" fmla="*/ 2610212 h 5278114"/>
              <a:gd name="connsiteX3661" fmla="*/ 3016349 w 5610835"/>
              <a:gd name="connsiteY3661" fmla="*/ 2610212 h 5278114"/>
              <a:gd name="connsiteX3662" fmla="*/ 2973399 w 5610835"/>
              <a:gd name="connsiteY3662" fmla="*/ 2475011 h 5278114"/>
              <a:gd name="connsiteX3663" fmla="*/ 2962264 w 5610835"/>
              <a:gd name="connsiteY3663" fmla="*/ 2475011 h 5278114"/>
              <a:gd name="connsiteX3664" fmla="*/ 2960673 w 5610835"/>
              <a:gd name="connsiteY3664" fmla="*/ 2447973 h 5278114"/>
              <a:gd name="connsiteX3665" fmla="*/ 2959083 w 5610835"/>
              <a:gd name="connsiteY3665" fmla="*/ 2443202 h 5278114"/>
              <a:gd name="connsiteX3666" fmla="*/ 2610712 w 5610835"/>
              <a:gd name="connsiteY3666" fmla="*/ 2438431 h 5278114"/>
              <a:gd name="connsiteX3667" fmla="*/ 2618666 w 5610835"/>
              <a:gd name="connsiteY3667" fmla="*/ 2451155 h 5278114"/>
              <a:gd name="connsiteX3668" fmla="*/ 2432550 w 5610835"/>
              <a:gd name="connsiteY3668" fmla="*/ 2726332 h 5278114"/>
              <a:gd name="connsiteX3669" fmla="*/ 2610712 w 5610835"/>
              <a:gd name="connsiteY3669" fmla="*/ 2438431 h 5278114"/>
              <a:gd name="connsiteX3670" fmla="*/ 2893862 w 5610835"/>
              <a:gd name="connsiteY3670" fmla="*/ 2428888 h 5278114"/>
              <a:gd name="connsiteX3671" fmla="*/ 2881137 w 5610835"/>
              <a:gd name="connsiteY3671" fmla="*/ 2435250 h 5278114"/>
              <a:gd name="connsiteX3672" fmla="*/ 2981353 w 5610835"/>
              <a:gd name="connsiteY3672" fmla="*/ 2630893 h 5278114"/>
              <a:gd name="connsiteX3673" fmla="*/ 2893862 w 5610835"/>
              <a:gd name="connsiteY3673" fmla="*/ 2428888 h 5278114"/>
              <a:gd name="connsiteX3674" fmla="*/ 814774 w 5610835"/>
              <a:gd name="connsiteY3674" fmla="*/ 2428864 h 5278114"/>
              <a:gd name="connsiteX3675" fmla="*/ 776596 w 5610835"/>
              <a:gd name="connsiteY3675" fmla="*/ 2533852 h 5278114"/>
              <a:gd name="connsiteX3676" fmla="*/ 814774 w 5610835"/>
              <a:gd name="connsiteY3676" fmla="*/ 2428864 h 5278114"/>
              <a:gd name="connsiteX3677" fmla="*/ 1171099 w 5610835"/>
              <a:gd name="connsiteY3677" fmla="*/ 2414548 h 5278114"/>
              <a:gd name="connsiteX3678" fmla="*/ 1175870 w 5610835"/>
              <a:gd name="connsiteY3678" fmla="*/ 2420910 h 5278114"/>
              <a:gd name="connsiteX3679" fmla="*/ 1171099 w 5610835"/>
              <a:gd name="connsiteY3679" fmla="*/ 2425684 h 5278114"/>
              <a:gd name="connsiteX3680" fmla="*/ 1171099 w 5610835"/>
              <a:gd name="connsiteY3680" fmla="*/ 2414548 h 5278114"/>
              <a:gd name="connsiteX3681" fmla="*/ 2835005 w 5610835"/>
              <a:gd name="connsiteY3681" fmla="*/ 2405032 h 5278114"/>
              <a:gd name="connsiteX3682" fmla="*/ 2823871 w 5610835"/>
              <a:gd name="connsiteY3682" fmla="*/ 2414573 h 5278114"/>
              <a:gd name="connsiteX3683" fmla="*/ 2847731 w 5610835"/>
              <a:gd name="connsiteY3683" fmla="*/ 2449563 h 5278114"/>
              <a:gd name="connsiteX3684" fmla="*/ 2855685 w 5610835"/>
              <a:gd name="connsiteY3684" fmla="*/ 2433660 h 5278114"/>
              <a:gd name="connsiteX3685" fmla="*/ 2835005 w 5610835"/>
              <a:gd name="connsiteY3685" fmla="*/ 2405032 h 5278114"/>
              <a:gd name="connsiteX3686" fmla="*/ 1355623 w 5610835"/>
              <a:gd name="connsiteY3686" fmla="*/ 2397062 h 5278114"/>
              <a:gd name="connsiteX3687" fmla="*/ 1373121 w 5610835"/>
              <a:gd name="connsiteY3687" fmla="*/ 2424103 h 5278114"/>
              <a:gd name="connsiteX3688" fmla="*/ 1430388 w 5610835"/>
              <a:gd name="connsiteY3688" fmla="*/ 2529085 h 5278114"/>
              <a:gd name="connsiteX3689" fmla="*/ 1427207 w 5610835"/>
              <a:gd name="connsiteY3689" fmla="*/ 2540219 h 5278114"/>
              <a:gd name="connsiteX3690" fmla="*/ 1417661 w 5610835"/>
              <a:gd name="connsiteY3690" fmla="*/ 2551353 h 5278114"/>
              <a:gd name="connsiteX3691" fmla="*/ 1358804 w 5610835"/>
              <a:gd name="connsiteY3691" fmla="*/ 2438418 h 5278114"/>
              <a:gd name="connsiteX3692" fmla="*/ 1382666 w 5610835"/>
              <a:gd name="connsiteY3692" fmla="*/ 2460687 h 5278114"/>
              <a:gd name="connsiteX3693" fmla="*/ 1355623 w 5610835"/>
              <a:gd name="connsiteY3693" fmla="*/ 2397062 h 5278114"/>
              <a:gd name="connsiteX3694" fmla="*/ 1385848 w 5610835"/>
              <a:gd name="connsiteY3694" fmla="*/ 2395473 h 5278114"/>
              <a:gd name="connsiteX3695" fmla="*/ 1384256 w 5610835"/>
              <a:gd name="connsiteY3695" fmla="*/ 2420924 h 5278114"/>
              <a:gd name="connsiteX3696" fmla="*/ 1379485 w 5610835"/>
              <a:gd name="connsiteY3696" fmla="*/ 2408198 h 5278114"/>
              <a:gd name="connsiteX3697" fmla="*/ 1385848 w 5610835"/>
              <a:gd name="connsiteY3697" fmla="*/ 2395473 h 5278114"/>
              <a:gd name="connsiteX3698" fmla="*/ 2650480 w 5610835"/>
              <a:gd name="connsiteY3698" fmla="*/ 2392308 h 5278114"/>
              <a:gd name="connsiteX3699" fmla="*/ 2698203 w 5610835"/>
              <a:gd name="connsiteY3699" fmla="*/ 2478193 h 5278114"/>
              <a:gd name="connsiteX3700" fmla="*/ 2650480 w 5610835"/>
              <a:gd name="connsiteY3700" fmla="*/ 2392308 h 5278114"/>
              <a:gd name="connsiteX3701" fmla="*/ 1271314 w 5610835"/>
              <a:gd name="connsiteY3701" fmla="*/ 2390695 h 5278114"/>
              <a:gd name="connsiteX3702" fmla="*/ 1326990 w 5610835"/>
              <a:gd name="connsiteY3702" fmla="*/ 2425689 h 5278114"/>
              <a:gd name="connsiteX3703" fmla="*/ 1311083 w 5610835"/>
              <a:gd name="connsiteY3703" fmla="*/ 2393876 h 5278114"/>
              <a:gd name="connsiteX3704" fmla="*/ 1325399 w 5610835"/>
              <a:gd name="connsiteY3704" fmla="*/ 2406601 h 5278114"/>
              <a:gd name="connsiteX3705" fmla="*/ 1338125 w 5610835"/>
              <a:gd name="connsiteY3705" fmla="*/ 2395466 h 5278114"/>
              <a:gd name="connsiteX3706" fmla="*/ 1344488 w 5610835"/>
              <a:gd name="connsiteY3706" fmla="*/ 2425689 h 5278114"/>
              <a:gd name="connsiteX3707" fmla="*/ 1347670 w 5610835"/>
              <a:gd name="connsiteY3707" fmla="*/ 2438415 h 5278114"/>
              <a:gd name="connsiteX3708" fmla="*/ 1293585 w 5610835"/>
              <a:gd name="connsiteY3708" fmla="*/ 2433643 h 5278114"/>
              <a:gd name="connsiteX3709" fmla="*/ 1271314 w 5610835"/>
              <a:gd name="connsiteY3709" fmla="*/ 2390695 h 5278114"/>
              <a:gd name="connsiteX3710" fmla="*/ 2594805 w 5610835"/>
              <a:gd name="connsiteY3710" fmla="*/ 2389125 h 5278114"/>
              <a:gd name="connsiteX3711" fmla="*/ 2500951 w 5610835"/>
              <a:gd name="connsiteY3711" fmla="*/ 2599076 h 5278114"/>
              <a:gd name="connsiteX3712" fmla="*/ 2421414 w 5610835"/>
              <a:gd name="connsiteY3712" fmla="*/ 2670656 h 5278114"/>
              <a:gd name="connsiteX3713" fmla="*/ 2583670 w 5610835"/>
              <a:gd name="connsiteY3713" fmla="*/ 2390717 h 5278114"/>
              <a:gd name="connsiteX3714" fmla="*/ 2594805 w 5610835"/>
              <a:gd name="connsiteY3714" fmla="*/ 2389125 h 5278114"/>
              <a:gd name="connsiteX3715" fmla="*/ 1454249 w 5610835"/>
              <a:gd name="connsiteY3715" fmla="*/ 2387519 h 5278114"/>
              <a:gd name="connsiteX3716" fmla="*/ 1466975 w 5610835"/>
              <a:gd name="connsiteY3716" fmla="*/ 2447963 h 5278114"/>
              <a:gd name="connsiteX3717" fmla="*/ 1489246 w 5610835"/>
              <a:gd name="connsiteY3717" fmla="*/ 2406606 h 5278114"/>
              <a:gd name="connsiteX3718" fmla="*/ 1474928 w 5610835"/>
              <a:gd name="connsiteY3718" fmla="*/ 2484548 h 5278114"/>
              <a:gd name="connsiteX3719" fmla="*/ 1506743 w 5610835"/>
              <a:gd name="connsiteY3719" fmla="*/ 2435238 h 5278114"/>
              <a:gd name="connsiteX3720" fmla="*/ 1509924 w 5610835"/>
              <a:gd name="connsiteY3720" fmla="*/ 2463869 h 5278114"/>
              <a:gd name="connsiteX3721" fmla="*/ 1538558 w 5610835"/>
              <a:gd name="connsiteY3721" fmla="*/ 2449554 h 5278114"/>
              <a:gd name="connsiteX3722" fmla="*/ 1503561 w 5610835"/>
              <a:gd name="connsiteY3722" fmla="*/ 2494090 h 5278114"/>
              <a:gd name="connsiteX3723" fmla="*/ 1517878 w 5610835"/>
              <a:gd name="connsiteY3723" fmla="*/ 2513178 h 5278114"/>
              <a:gd name="connsiteX3724" fmla="*/ 1559237 w 5610835"/>
              <a:gd name="connsiteY3724" fmla="*/ 2446372 h 5278114"/>
              <a:gd name="connsiteX3725" fmla="*/ 1548102 w 5610835"/>
              <a:gd name="connsiteY3725" fmla="*/ 2484548 h 5278114"/>
              <a:gd name="connsiteX3726" fmla="*/ 1599005 w 5610835"/>
              <a:gd name="connsiteY3726" fmla="*/ 2455916 h 5278114"/>
              <a:gd name="connsiteX3727" fmla="*/ 1565600 w 5610835"/>
              <a:gd name="connsiteY3727" fmla="*/ 2497272 h 5278114"/>
              <a:gd name="connsiteX3728" fmla="*/ 1614913 w 5610835"/>
              <a:gd name="connsiteY3728" fmla="*/ 2465461 h 5278114"/>
              <a:gd name="connsiteX3729" fmla="*/ 1605369 w 5610835"/>
              <a:gd name="connsiteY3729" fmla="*/ 2487729 h 5278114"/>
              <a:gd name="connsiteX3730" fmla="*/ 1637184 w 5610835"/>
              <a:gd name="connsiteY3730" fmla="*/ 2470231 h 5278114"/>
              <a:gd name="connsiteX3731" fmla="*/ 1640366 w 5610835"/>
              <a:gd name="connsiteY3731" fmla="*/ 2476594 h 5278114"/>
              <a:gd name="connsiteX3732" fmla="*/ 1533785 w 5610835"/>
              <a:gd name="connsiteY3732" fmla="*/ 2516360 h 5278114"/>
              <a:gd name="connsiteX3733" fmla="*/ 1548102 w 5610835"/>
              <a:gd name="connsiteY3733" fmla="*/ 2552943 h 5278114"/>
              <a:gd name="connsiteX3734" fmla="*/ 1662636 w 5610835"/>
              <a:gd name="connsiteY3734" fmla="*/ 2494090 h 5278114"/>
              <a:gd name="connsiteX3735" fmla="*/ 1611732 w 5610835"/>
              <a:gd name="connsiteY3735" fmla="*/ 2529085 h 5278114"/>
              <a:gd name="connsiteX3736" fmla="*/ 1667408 w 5610835"/>
              <a:gd name="connsiteY3736" fmla="*/ 2513178 h 5278114"/>
              <a:gd name="connsiteX3737" fmla="*/ 1635594 w 5610835"/>
              <a:gd name="connsiteY3737" fmla="*/ 2525902 h 5278114"/>
              <a:gd name="connsiteX3738" fmla="*/ 1672180 w 5610835"/>
              <a:gd name="connsiteY3738" fmla="*/ 2522722 h 5278114"/>
              <a:gd name="connsiteX3739" fmla="*/ 1584689 w 5610835"/>
              <a:gd name="connsiteY3739" fmla="*/ 2543400 h 5278114"/>
              <a:gd name="connsiteX3740" fmla="*/ 1691269 w 5610835"/>
              <a:gd name="connsiteY3740" fmla="*/ 2544990 h 5278114"/>
              <a:gd name="connsiteX3741" fmla="*/ 1641957 w 5610835"/>
              <a:gd name="connsiteY3741" fmla="*/ 2570439 h 5278114"/>
              <a:gd name="connsiteX3742" fmla="*/ 1688088 w 5610835"/>
              <a:gd name="connsiteY3742" fmla="*/ 2573621 h 5278114"/>
              <a:gd name="connsiteX3743" fmla="*/ 1637184 w 5610835"/>
              <a:gd name="connsiteY3743" fmla="*/ 2583165 h 5278114"/>
              <a:gd name="connsiteX3744" fmla="*/ 1541739 w 5610835"/>
              <a:gd name="connsiteY3744" fmla="*/ 2570439 h 5278114"/>
              <a:gd name="connsiteX3745" fmla="*/ 1459021 w 5610835"/>
              <a:gd name="connsiteY3745" fmla="*/ 2490910 h 5278114"/>
              <a:gd name="connsiteX3746" fmla="*/ 1462203 w 5610835"/>
              <a:gd name="connsiteY3746" fmla="*/ 2471823 h 5278114"/>
              <a:gd name="connsiteX3747" fmla="*/ 1414480 w 5610835"/>
              <a:gd name="connsiteY3747" fmla="*/ 2392291 h 5278114"/>
              <a:gd name="connsiteX3748" fmla="*/ 1459021 w 5610835"/>
              <a:gd name="connsiteY3748" fmla="*/ 2433648 h 5278114"/>
              <a:gd name="connsiteX3749" fmla="*/ 1454249 w 5610835"/>
              <a:gd name="connsiteY3749" fmla="*/ 2387519 h 5278114"/>
              <a:gd name="connsiteX3750" fmla="*/ 2857275 w 5610835"/>
              <a:gd name="connsiteY3750" fmla="*/ 2385946 h 5278114"/>
              <a:gd name="connsiteX3751" fmla="*/ 2850913 w 5610835"/>
              <a:gd name="connsiteY3751" fmla="*/ 2387535 h 5278114"/>
              <a:gd name="connsiteX3752" fmla="*/ 2858866 w 5610835"/>
              <a:gd name="connsiteY3752" fmla="*/ 2398670 h 5278114"/>
              <a:gd name="connsiteX3753" fmla="*/ 2857275 w 5610835"/>
              <a:gd name="connsiteY3753" fmla="*/ 2385946 h 5278114"/>
              <a:gd name="connsiteX3754" fmla="*/ 2456411 w 5610835"/>
              <a:gd name="connsiteY3754" fmla="*/ 2366859 h 5278114"/>
              <a:gd name="connsiteX3755" fmla="*/ 2421414 w 5610835"/>
              <a:gd name="connsiteY3755" fmla="*/ 2395488 h 5278114"/>
              <a:gd name="connsiteX3756" fmla="*/ 2456411 w 5610835"/>
              <a:gd name="connsiteY3756" fmla="*/ 2366859 h 5278114"/>
              <a:gd name="connsiteX3757" fmla="*/ 2494589 w 5610835"/>
              <a:gd name="connsiteY3757" fmla="*/ 2358907 h 5278114"/>
              <a:gd name="connsiteX3758" fmla="*/ 2434141 w 5610835"/>
              <a:gd name="connsiteY3758" fmla="*/ 2484555 h 5278114"/>
              <a:gd name="connsiteX3759" fmla="*/ 2494589 w 5610835"/>
              <a:gd name="connsiteY3759" fmla="*/ 2358907 h 5278114"/>
              <a:gd name="connsiteX3760" fmla="*/ 2631391 w 5610835"/>
              <a:gd name="connsiteY3760" fmla="*/ 2331869 h 5278114"/>
              <a:gd name="connsiteX3761" fmla="*/ 2696611 w 5610835"/>
              <a:gd name="connsiteY3761" fmla="*/ 2420936 h 5278114"/>
              <a:gd name="connsiteX3762" fmla="*/ 2631391 w 5610835"/>
              <a:gd name="connsiteY3762" fmla="*/ 2331869 h 5278114"/>
              <a:gd name="connsiteX3763" fmla="*/ 2664175 w 5610835"/>
              <a:gd name="connsiteY3763" fmla="*/ 2317455 h 5278114"/>
              <a:gd name="connsiteX3764" fmla="*/ 2696613 w 5610835"/>
              <a:gd name="connsiteY3764" fmla="*/ 2339821 h 5278114"/>
              <a:gd name="connsiteX3765" fmla="*/ 2698204 w 5610835"/>
              <a:gd name="connsiteY3765" fmla="*/ 2379582 h 5278114"/>
              <a:gd name="connsiteX3766" fmla="*/ 2650480 w 5610835"/>
              <a:gd name="connsiteY3766" fmla="*/ 2322326 h 5278114"/>
              <a:gd name="connsiteX3767" fmla="*/ 2664175 w 5610835"/>
              <a:gd name="connsiteY3767" fmla="*/ 2317455 h 5278114"/>
              <a:gd name="connsiteX3768" fmla="*/ 4548226 w 5610835"/>
              <a:gd name="connsiteY3768" fmla="*/ 2304832 h 5278114"/>
              <a:gd name="connsiteX3769" fmla="*/ 4548226 w 5610835"/>
              <a:gd name="connsiteY3769" fmla="*/ 2309602 h 5278114"/>
              <a:gd name="connsiteX3770" fmla="*/ 4443237 w 5610835"/>
              <a:gd name="connsiteY3770" fmla="*/ 2319146 h 5278114"/>
              <a:gd name="connsiteX3771" fmla="*/ 4428920 w 5610835"/>
              <a:gd name="connsiteY3771" fmla="*/ 2315966 h 5278114"/>
              <a:gd name="connsiteX3772" fmla="*/ 4548226 w 5610835"/>
              <a:gd name="connsiteY3772" fmla="*/ 2304832 h 5278114"/>
              <a:gd name="connsiteX3773" fmla="*/ 4602310 w 5610835"/>
              <a:gd name="connsiteY3773" fmla="*/ 2298469 h 5278114"/>
              <a:gd name="connsiteX3774" fmla="*/ 4567314 w 5610835"/>
              <a:gd name="connsiteY3774" fmla="*/ 2306422 h 5278114"/>
              <a:gd name="connsiteX3775" fmla="*/ 4602310 w 5610835"/>
              <a:gd name="connsiteY3775" fmla="*/ 2298469 h 5278114"/>
              <a:gd name="connsiteX3776" fmla="*/ 4620729 w 5610835"/>
              <a:gd name="connsiteY3776" fmla="*/ 2297400 h 5278114"/>
              <a:gd name="connsiteX3777" fmla="*/ 4626172 w 5610835"/>
              <a:gd name="connsiteY3777" fmla="*/ 2301651 h 5278114"/>
              <a:gd name="connsiteX3778" fmla="*/ 4607083 w 5610835"/>
              <a:gd name="connsiteY3778" fmla="*/ 2301651 h 5278114"/>
              <a:gd name="connsiteX3779" fmla="*/ 4620729 w 5610835"/>
              <a:gd name="connsiteY3779" fmla="*/ 2297400 h 5278114"/>
              <a:gd name="connsiteX3780" fmla="*/ 771823 w 5610835"/>
              <a:gd name="connsiteY3780" fmla="*/ 2287335 h 5278114"/>
              <a:gd name="connsiteX3781" fmla="*/ 717738 w 5610835"/>
              <a:gd name="connsiteY3781" fmla="*/ 2389125 h 5278114"/>
              <a:gd name="connsiteX3782" fmla="*/ 712966 w 5610835"/>
              <a:gd name="connsiteY3782" fmla="*/ 2363679 h 5278114"/>
              <a:gd name="connsiteX3783" fmla="*/ 771823 w 5610835"/>
              <a:gd name="connsiteY3783" fmla="*/ 2287335 h 5278114"/>
              <a:gd name="connsiteX3784" fmla="*/ 2504132 w 5610835"/>
              <a:gd name="connsiteY3784" fmla="*/ 2279383 h 5278114"/>
              <a:gd name="connsiteX3785" fmla="*/ 2515269 w 5610835"/>
              <a:gd name="connsiteY3785" fmla="*/ 2282564 h 5278114"/>
              <a:gd name="connsiteX3786" fmla="*/ 2494589 w 5610835"/>
              <a:gd name="connsiteY3786" fmla="*/ 2341411 h 5278114"/>
              <a:gd name="connsiteX3787" fmla="*/ 2504132 w 5610835"/>
              <a:gd name="connsiteY3787" fmla="*/ 2279383 h 5278114"/>
              <a:gd name="connsiteX3788" fmla="*/ 2539130 w 5610835"/>
              <a:gd name="connsiteY3788" fmla="*/ 2277792 h 5278114"/>
              <a:gd name="connsiteX3789" fmla="*/ 2368920 w 5610835"/>
              <a:gd name="connsiteY3789" fmla="*/ 2642023 h 5278114"/>
              <a:gd name="connsiteX3790" fmla="*/ 2555037 w 5610835"/>
              <a:gd name="connsiteY3790" fmla="*/ 2338231 h 5278114"/>
              <a:gd name="connsiteX3791" fmla="*/ 2380056 w 5610835"/>
              <a:gd name="connsiteY3791" fmla="*/ 2662702 h 5278114"/>
              <a:gd name="connsiteX3792" fmla="*/ 2310063 w 5610835"/>
              <a:gd name="connsiteY3792" fmla="*/ 2622939 h 5278114"/>
              <a:gd name="connsiteX3793" fmla="*/ 2372102 w 5610835"/>
              <a:gd name="connsiteY3793" fmla="*/ 2565671 h 5278114"/>
              <a:gd name="connsiteX3794" fmla="*/ 2333924 w 5610835"/>
              <a:gd name="connsiteY3794" fmla="*/ 2624530 h 5278114"/>
              <a:gd name="connsiteX3795" fmla="*/ 2424596 w 5610835"/>
              <a:gd name="connsiteY3795" fmla="*/ 2556129 h 5278114"/>
              <a:gd name="connsiteX3796" fmla="*/ 2539130 w 5610835"/>
              <a:gd name="connsiteY3796" fmla="*/ 2277792 h 5278114"/>
              <a:gd name="connsiteX3797" fmla="*/ 3361538 w 5610835"/>
              <a:gd name="connsiteY3797" fmla="*/ 2276202 h 5278114"/>
              <a:gd name="connsiteX3798" fmla="*/ 3359947 w 5610835"/>
              <a:gd name="connsiteY3798" fmla="*/ 2288927 h 5278114"/>
              <a:gd name="connsiteX3799" fmla="*/ 3371083 w 5610835"/>
              <a:gd name="connsiteY3799" fmla="*/ 2292107 h 5278114"/>
              <a:gd name="connsiteX3800" fmla="*/ 3371083 w 5610835"/>
              <a:gd name="connsiteY3800" fmla="*/ 2290517 h 5278114"/>
              <a:gd name="connsiteX3801" fmla="*/ 3380627 w 5610835"/>
              <a:gd name="connsiteY3801" fmla="*/ 2280974 h 5278114"/>
              <a:gd name="connsiteX3802" fmla="*/ 3374264 w 5610835"/>
              <a:gd name="connsiteY3802" fmla="*/ 2276202 h 5278114"/>
              <a:gd name="connsiteX3803" fmla="*/ 3361538 w 5610835"/>
              <a:gd name="connsiteY3803" fmla="*/ 2276202 h 5278114"/>
              <a:gd name="connsiteX3804" fmla="*/ 2733199 w 5610835"/>
              <a:gd name="connsiteY3804" fmla="*/ 2273022 h 5278114"/>
              <a:gd name="connsiteX3805" fmla="*/ 2772966 w 5610835"/>
              <a:gd name="connsiteY3805" fmla="*/ 2301648 h 5278114"/>
              <a:gd name="connsiteX3806" fmla="*/ 2777740 w 5610835"/>
              <a:gd name="connsiteY3806" fmla="*/ 2290517 h 5278114"/>
              <a:gd name="connsiteX3807" fmla="*/ 2733199 w 5610835"/>
              <a:gd name="connsiteY3807" fmla="*/ 2273022 h 5278114"/>
              <a:gd name="connsiteX3808" fmla="*/ 2144628 w 5610835"/>
              <a:gd name="connsiteY3808" fmla="*/ 2268220 h 5278114"/>
              <a:gd name="connsiteX3809" fmla="*/ 2144628 w 5610835"/>
              <a:gd name="connsiteY3809" fmla="*/ 2271401 h 5278114"/>
              <a:gd name="connsiteX3810" fmla="*/ 2141447 w 5610835"/>
              <a:gd name="connsiteY3810" fmla="*/ 2274584 h 5278114"/>
              <a:gd name="connsiteX3811" fmla="*/ 2065090 w 5610835"/>
              <a:gd name="connsiteY3811" fmla="*/ 2268220 h 5278114"/>
              <a:gd name="connsiteX3812" fmla="*/ 2074636 w 5610835"/>
              <a:gd name="connsiteY3812" fmla="*/ 2269811 h 5278114"/>
              <a:gd name="connsiteX3813" fmla="*/ 2071455 w 5610835"/>
              <a:gd name="connsiteY3813" fmla="*/ 2274583 h 5278114"/>
              <a:gd name="connsiteX3814" fmla="*/ 2074636 w 5610835"/>
              <a:gd name="connsiteY3814" fmla="*/ 2279355 h 5278114"/>
              <a:gd name="connsiteX3815" fmla="*/ 2071455 w 5610835"/>
              <a:gd name="connsiteY3815" fmla="*/ 2280946 h 5278114"/>
              <a:gd name="connsiteX3816" fmla="*/ 2074636 w 5610835"/>
              <a:gd name="connsiteY3816" fmla="*/ 2285719 h 5278114"/>
              <a:gd name="connsiteX3817" fmla="*/ 2065090 w 5610835"/>
              <a:gd name="connsiteY3817" fmla="*/ 2290490 h 5278114"/>
              <a:gd name="connsiteX3818" fmla="*/ 2057137 w 5610835"/>
              <a:gd name="connsiteY3818" fmla="*/ 2280946 h 5278114"/>
              <a:gd name="connsiteX3819" fmla="*/ 2057137 w 5610835"/>
              <a:gd name="connsiteY3819" fmla="*/ 2269811 h 5278114"/>
              <a:gd name="connsiteX3820" fmla="*/ 849770 w 5610835"/>
              <a:gd name="connsiteY3820" fmla="*/ 2253884 h 5278114"/>
              <a:gd name="connsiteX3821" fmla="*/ 854542 w 5610835"/>
              <a:gd name="connsiteY3821" fmla="*/ 2436818 h 5278114"/>
              <a:gd name="connsiteX3822" fmla="*/ 835453 w 5610835"/>
              <a:gd name="connsiteY3822" fmla="*/ 2408185 h 5278114"/>
              <a:gd name="connsiteX3823" fmla="*/ 771823 w 5610835"/>
              <a:gd name="connsiteY3823" fmla="*/ 2597482 h 5278114"/>
              <a:gd name="connsiteX3824" fmla="*/ 830680 w 5610835"/>
              <a:gd name="connsiteY3824" fmla="*/ 2521127 h 5278114"/>
              <a:gd name="connsiteX3825" fmla="*/ 743190 w 5610835"/>
              <a:gd name="connsiteY3825" fmla="*/ 2649976 h 5278114"/>
              <a:gd name="connsiteX3826" fmla="*/ 849770 w 5610835"/>
              <a:gd name="connsiteY3826" fmla="*/ 2253884 h 5278114"/>
              <a:gd name="connsiteX3827" fmla="*/ 2146218 w 5610835"/>
              <a:gd name="connsiteY3827" fmla="*/ 2245960 h 5278114"/>
              <a:gd name="connsiteX3828" fmla="*/ 2146218 w 5610835"/>
              <a:gd name="connsiteY3828" fmla="*/ 2247550 h 5278114"/>
              <a:gd name="connsiteX3829" fmla="*/ 2146218 w 5610835"/>
              <a:gd name="connsiteY3829" fmla="*/ 2253913 h 5278114"/>
              <a:gd name="connsiteX3830" fmla="*/ 2143036 w 5610835"/>
              <a:gd name="connsiteY3830" fmla="*/ 2266638 h 5278114"/>
              <a:gd name="connsiteX3831" fmla="*/ 2141446 w 5610835"/>
              <a:gd name="connsiteY3831" fmla="*/ 2257094 h 5278114"/>
              <a:gd name="connsiteX3832" fmla="*/ 2131901 w 5610835"/>
              <a:gd name="connsiteY3832" fmla="*/ 2260275 h 5278114"/>
              <a:gd name="connsiteX3833" fmla="*/ 2146218 w 5610835"/>
              <a:gd name="connsiteY3833" fmla="*/ 2245960 h 5278114"/>
              <a:gd name="connsiteX3834" fmla="*/ 2579320 w 5610835"/>
              <a:gd name="connsiteY3834" fmla="*/ 2238725 h 5278114"/>
              <a:gd name="connsiteX3835" fmla="*/ 2593214 w 5610835"/>
              <a:gd name="connsiteY3835" fmla="*/ 2242803 h 5278114"/>
              <a:gd name="connsiteX3836" fmla="*/ 2548673 w 5610835"/>
              <a:gd name="connsiteY3836" fmla="*/ 2268250 h 5278114"/>
              <a:gd name="connsiteX3837" fmla="*/ 2579320 w 5610835"/>
              <a:gd name="connsiteY3837" fmla="*/ 2238725 h 5278114"/>
              <a:gd name="connsiteX3838" fmla="*/ 2039638 w 5610835"/>
              <a:gd name="connsiteY3838" fmla="*/ 2238006 h 5278114"/>
              <a:gd name="connsiteX3839" fmla="*/ 2046001 w 5610835"/>
              <a:gd name="connsiteY3839" fmla="*/ 2238006 h 5278114"/>
              <a:gd name="connsiteX3840" fmla="*/ 2050775 w 5610835"/>
              <a:gd name="connsiteY3840" fmla="*/ 2242778 h 5278114"/>
              <a:gd name="connsiteX3841" fmla="*/ 2049184 w 5610835"/>
              <a:gd name="connsiteY3841" fmla="*/ 2245959 h 5278114"/>
              <a:gd name="connsiteX3842" fmla="*/ 2034866 w 5610835"/>
              <a:gd name="connsiteY3842" fmla="*/ 2252322 h 5278114"/>
              <a:gd name="connsiteX3843" fmla="*/ 2034866 w 5610835"/>
              <a:gd name="connsiteY3843" fmla="*/ 2242778 h 5278114"/>
              <a:gd name="connsiteX3844" fmla="*/ 2429369 w 5610835"/>
              <a:gd name="connsiteY3844" fmla="*/ 2215763 h 5278114"/>
              <a:gd name="connsiteX3845" fmla="*/ 2408689 w 5610835"/>
              <a:gd name="connsiteY3845" fmla="*/ 2242803 h 5278114"/>
              <a:gd name="connsiteX3846" fmla="*/ 2429369 w 5610835"/>
              <a:gd name="connsiteY3846" fmla="*/ 2215763 h 5278114"/>
              <a:gd name="connsiteX3847" fmla="*/ 2475499 w 5610835"/>
              <a:gd name="connsiteY3847" fmla="*/ 2212581 h 5278114"/>
              <a:gd name="connsiteX3848" fmla="*/ 2473909 w 5610835"/>
              <a:gd name="connsiteY3848" fmla="*/ 2298469 h 5278114"/>
              <a:gd name="connsiteX3849" fmla="*/ 2475499 w 5610835"/>
              <a:gd name="connsiteY3849" fmla="*/ 2212581 h 5278114"/>
              <a:gd name="connsiteX3850" fmla="*/ 3329723 w 5610835"/>
              <a:gd name="connsiteY3850" fmla="*/ 2207809 h 5278114"/>
              <a:gd name="connsiteX3851" fmla="*/ 3323361 w 5610835"/>
              <a:gd name="connsiteY3851" fmla="*/ 2215763 h 5278114"/>
              <a:gd name="connsiteX3852" fmla="*/ 3318589 w 5610835"/>
              <a:gd name="connsiteY3852" fmla="*/ 2209402 h 5278114"/>
              <a:gd name="connsiteX3853" fmla="*/ 3310635 w 5610835"/>
              <a:gd name="connsiteY3853" fmla="*/ 2225306 h 5278114"/>
              <a:gd name="connsiteX3854" fmla="*/ 3321770 w 5610835"/>
              <a:gd name="connsiteY3854" fmla="*/ 2228488 h 5278114"/>
              <a:gd name="connsiteX3855" fmla="*/ 3329723 w 5610835"/>
              <a:gd name="connsiteY3855" fmla="*/ 2207809 h 5278114"/>
              <a:gd name="connsiteX3856" fmla="*/ 2076225 w 5610835"/>
              <a:gd name="connsiteY3856" fmla="*/ 2207786 h 5278114"/>
              <a:gd name="connsiteX3857" fmla="*/ 2085770 w 5610835"/>
              <a:gd name="connsiteY3857" fmla="*/ 2207786 h 5278114"/>
              <a:gd name="connsiteX3858" fmla="*/ 2082588 w 5610835"/>
              <a:gd name="connsiteY3858" fmla="*/ 2210969 h 5278114"/>
              <a:gd name="connsiteX3859" fmla="*/ 3512658 w 5610835"/>
              <a:gd name="connsiteY3859" fmla="*/ 2206219 h 5278114"/>
              <a:gd name="connsiteX3860" fmla="*/ 3460164 w 5610835"/>
              <a:gd name="connsiteY3860" fmla="*/ 2304832 h 5278114"/>
              <a:gd name="connsiteX3861" fmla="*/ 3485615 w 5610835"/>
              <a:gd name="connsiteY3861" fmla="*/ 2268250 h 5278114"/>
              <a:gd name="connsiteX3862" fmla="*/ 3519021 w 5610835"/>
              <a:gd name="connsiteY3862" fmla="*/ 2215763 h 5278114"/>
              <a:gd name="connsiteX3863" fmla="*/ 3512658 w 5610835"/>
              <a:gd name="connsiteY3863" fmla="*/ 2206219 h 5278114"/>
              <a:gd name="connsiteX3864" fmla="*/ 3472890 w 5610835"/>
              <a:gd name="connsiteY3864" fmla="*/ 2204630 h 5278114"/>
              <a:gd name="connsiteX3865" fmla="*/ 3418804 w 5610835"/>
              <a:gd name="connsiteY3865" fmla="*/ 2274611 h 5278114"/>
              <a:gd name="connsiteX3866" fmla="*/ 3414033 w 5610835"/>
              <a:gd name="connsiteY3866" fmla="*/ 2295287 h 5278114"/>
              <a:gd name="connsiteX3867" fmla="*/ 3407670 w 5610835"/>
              <a:gd name="connsiteY3867" fmla="*/ 2295287 h 5278114"/>
              <a:gd name="connsiteX3868" fmla="*/ 3406079 w 5610835"/>
              <a:gd name="connsiteY3868" fmla="*/ 2303241 h 5278114"/>
              <a:gd name="connsiteX3869" fmla="*/ 3426758 w 5610835"/>
              <a:gd name="connsiteY3869" fmla="*/ 2308013 h 5278114"/>
              <a:gd name="connsiteX3870" fmla="*/ 3490388 w 5610835"/>
              <a:gd name="connsiteY3870" fmla="*/ 2206219 h 5278114"/>
              <a:gd name="connsiteX3871" fmla="*/ 2149400 w 5610835"/>
              <a:gd name="connsiteY3871" fmla="*/ 2203008 h 5278114"/>
              <a:gd name="connsiteX3872" fmla="*/ 2149400 w 5610835"/>
              <a:gd name="connsiteY3872" fmla="*/ 2209370 h 5278114"/>
              <a:gd name="connsiteX3873" fmla="*/ 2144628 w 5610835"/>
              <a:gd name="connsiteY3873" fmla="*/ 2209370 h 5278114"/>
              <a:gd name="connsiteX3874" fmla="*/ 2149400 w 5610835"/>
              <a:gd name="connsiteY3874" fmla="*/ 2203008 h 5278114"/>
              <a:gd name="connsiteX3875" fmla="*/ 3608102 w 5610835"/>
              <a:gd name="connsiteY3875" fmla="*/ 2196676 h 5278114"/>
              <a:gd name="connsiteX3876" fmla="*/ 3604920 w 5610835"/>
              <a:gd name="connsiteY3876" fmla="*/ 2210992 h 5278114"/>
              <a:gd name="connsiteX3877" fmla="*/ 3612874 w 5610835"/>
              <a:gd name="connsiteY3877" fmla="*/ 2210992 h 5278114"/>
              <a:gd name="connsiteX3878" fmla="*/ 3608102 w 5610835"/>
              <a:gd name="connsiteY3878" fmla="*/ 2196676 h 5278114"/>
              <a:gd name="connsiteX3879" fmla="*/ 4640487 w 5610835"/>
              <a:gd name="connsiteY3879" fmla="*/ 2187135 h 5278114"/>
              <a:gd name="connsiteX3880" fmla="*/ 4583221 w 5610835"/>
              <a:gd name="connsiteY3880" fmla="*/ 2206219 h 5278114"/>
              <a:gd name="connsiteX3881" fmla="*/ 4640487 w 5610835"/>
              <a:gd name="connsiteY3881" fmla="*/ 2187135 h 5278114"/>
              <a:gd name="connsiteX3882" fmla="*/ 4664350 w 5610835"/>
              <a:gd name="connsiteY3882" fmla="*/ 2182362 h 5278114"/>
              <a:gd name="connsiteX3883" fmla="*/ 4657987 w 5610835"/>
              <a:gd name="connsiteY3883" fmla="*/ 2188724 h 5278114"/>
              <a:gd name="connsiteX3884" fmla="*/ 4642079 w 5610835"/>
              <a:gd name="connsiteY3884" fmla="*/ 2188724 h 5278114"/>
              <a:gd name="connsiteX3885" fmla="*/ 2248025 w 5610835"/>
              <a:gd name="connsiteY3885" fmla="*/ 2179145 h 5278114"/>
              <a:gd name="connsiteX3886" fmla="*/ 2220983 w 5610835"/>
              <a:gd name="connsiteY3886" fmla="*/ 2220504 h 5278114"/>
              <a:gd name="connsiteX3887" fmla="*/ 2219391 w 5610835"/>
              <a:gd name="connsiteY3887" fmla="*/ 2212550 h 5278114"/>
              <a:gd name="connsiteX3888" fmla="*/ 2248025 w 5610835"/>
              <a:gd name="connsiteY3888" fmla="*/ 2179145 h 5278114"/>
              <a:gd name="connsiteX3889" fmla="*/ 3538109 w 5610835"/>
              <a:gd name="connsiteY3889" fmla="*/ 2169639 h 5278114"/>
              <a:gd name="connsiteX3890" fmla="*/ 3515839 w 5610835"/>
              <a:gd name="connsiteY3890" fmla="*/ 2199855 h 5278114"/>
              <a:gd name="connsiteX3891" fmla="*/ 3530156 w 5610835"/>
              <a:gd name="connsiteY3891" fmla="*/ 2201450 h 5278114"/>
              <a:gd name="connsiteX3892" fmla="*/ 3542882 w 5610835"/>
              <a:gd name="connsiteY3892" fmla="*/ 2183952 h 5278114"/>
              <a:gd name="connsiteX3893" fmla="*/ 3538109 w 5610835"/>
              <a:gd name="connsiteY3893" fmla="*/ 2169639 h 5278114"/>
              <a:gd name="connsiteX3894" fmla="*/ 2461184 w 5610835"/>
              <a:gd name="connsiteY3894" fmla="*/ 2169639 h 5278114"/>
              <a:gd name="connsiteX3895" fmla="*/ 2450048 w 5610835"/>
              <a:gd name="connsiteY3895" fmla="*/ 2249164 h 5278114"/>
              <a:gd name="connsiteX3896" fmla="*/ 2461184 w 5610835"/>
              <a:gd name="connsiteY3896" fmla="*/ 2169639 h 5278114"/>
              <a:gd name="connsiteX3897" fmla="*/ 2432552 w 5610835"/>
              <a:gd name="connsiteY3897" fmla="*/ 2169639 h 5278114"/>
              <a:gd name="connsiteX3898" fmla="*/ 2388009 w 5610835"/>
              <a:gd name="connsiteY3898" fmla="*/ 2238029 h 5278114"/>
              <a:gd name="connsiteX3899" fmla="*/ 2432552 w 5610835"/>
              <a:gd name="connsiteY3899" fmla="*/ 2169639 h 5278114"/>
              <a:gd name="connsiteX3900" fmla="*/ 4192423 w 5610835"/>
              <a:gd name="connsiteY3900" fmla="*/ 2166656 h 5278114"/>
              <a:gd name="connsiteX3901" fmla="*/ 4196674 w 5610835"/>
              <a:gd name="connsiteY3901" fmla="*/ 2179178 h 5278114"/>
              <a:gd name="connsiteX3902" fmla="*/ 4144179 w 5610835"/>
              <a:gd name="connsiteY3902" fmla="*/ 2193496 h 5278114"/>
              <a:gd name="connsiteX3903" fmla="*/ 4187129 w 5610835"/>
              <a:gd name="connsiteY3903" fmla="*/ 2169639 h 5278114"/>
              <a:gd name="connsiteX3904" fmla="*/ 4192423 w 5610835"/>
              <a:gd name="connsiteY3904" fmla="*/ 2166656 h 5278114"/>
              <a:gd name="connsiteX3905" fmla="*/ 4042373 w 5610835"/>
              <a:gd name="connsiteY3905" fmla="*/ 2158494 h 5278114"/>
              <a:gd name="connsiteX3906" fmla="*/ 4032828 w 5610835"/>
              <a:gd name="connsiteY3906" fmla="*/ 2169639 h 5278114"/>
              <a:gd name="connsiteX3907" fmla="*/ 4040782 w 5610835"/>
              <a:gd name="connsiteY3907" fmla="*/ 2217352 h 5278114"/>
              <a:gd name="connsiteX3908" fmla="*/ 4032828 w 5610835"/>
              <a:gd name="connsiteY3908" fmla="*/ 2238029 h 5278114"/>
              <a:gd name="connsiteX3909" fmla="*/ 4101230 w 5610835"/>
              <a:gd name="connsiteY3909" fmla="*/ 2204630 h 5278114"/>
              <a:gd name="connsiteX3910" fmla="*/ 4042373 w 5610835"/>
              <a:gd name="connsiteY3910" fmla="*/ 2158494 h 5278114"/>
              <a:gd name="connsiteX3911" fmla="*/ 2580489 w 5610835"/>
              <a:gd name="connsiteY3911" fmla="*/ 2156910 h 5278114"/>
              <a:gd name="connsiteX3912" fmla="*/ 2543901 w 5610835"/>
              <a:gd name="connsiteY3912" fmla="*/ 2180771 h 5278114"/>
              <a:gd name="connsiteX3913" fmla="*/ 2580489 w 5610835"/>
              <a:gd name="connsiteY3913" fmla="*/ 2156910 h 5278114"/>
              <a:gd name="connsiteX3914" fmla="*/ 2192350 w 5610835"/>
              <a:gd name="connsiteY3914" fmla="*/ 2156884 h 5278114"/>
              <a:gd name="connsiteX3915" fmla="*/ 2193941 w 5610835"/>
              <a:gd name="connsiteY3915" fmla="*/ 2163248 h 5278114"/>
              <a:gd name="connsiteX3916" fmla="*/ 2192350 w 5610835"/>
              <a:gd name="connsiteY3916" fmla="*/ 2166427 h 5278114"/>
              <a:gd name="connsiteX3917" fmla="*/ 2187576 w 5610835"/>
              <a:gd name="connsiteY3917" fmla="*/ 2174382 h 5278114"/>
              <a:gd name="connsiteX3918" fmla="*/ 2179623 w 5610835"/>
              <a:gd name="connsiteY3918" fmla="*/ 2175971 h 5278114"/>
              <a:gd name="connsiteX3919" fmla="*/ 2176442 w 5610835"/>
              <a:gd name="connsiteY3919" fmla="*/ 2168018 h 5278114"/>
              <a:gd name="connsiteX3920" fmla="*/ 2192350 w 5610835"/>
              <a:gd name="connsiteY3920" fmla="*/ 2156884 h 5278114"/>
              <a:gd name="connsiteX3921" fmla="*/ 2429368 w 5610835"/>
              <a:gd name="connsiteY3921" fmla="*/ 2144185 h 5278114"/>
              <a:gd name="connsiteX3922" fmla="*/ 2338696 w 5610835"/>
              <a:gd name="connsiteY3922" fmla="*/ 2266661 h 5278114"/>
              <a:gd name="connsiteX3923" fmla="*/ 2429368 w 5610835"/>
              <a:gd name="connsiteY3923" fmla="*/ 2144185 h 5278114"/>
              <a:gd name="connsiteX3924" fmla="*/ 4196673 w 5610835"/>
              <a:gd name="connsiteY3924" fmla="*/ 2141008 h 5278114"/>
              <a:gd name="connsiteX3925" fmla="*/ 4343021 w 5610835"/>
              <a:gd name="connsiteY3925" fmla="*/ 2196676 h 5278114"/>
              <a:gd name="connsiteX3926" fmla="*/ 4384380 w 5610835"/>
              <a:gd name="connsiteY3926" fmla="*/ 2220535 h 5278114"/>
              <a:gd name="connsiteX3927" fmla="*/ 4357338 w 5610835"/>
              <a:gd name="connsiteY3927" fmla="*/ 2225306 h 5278114"/>
              <a:gd name="connsiteX3928" fmla="*/ 4206218 w 5610835"/>
              <a:gd name="connsiteY3928" fmla="*/ 2153729 h 5278114"/>
              <a:gd name="connsiteX3929" fmla="*/ 4196673 w 5610835"/>
              <a:gd name="connsiteY3929" fmla="*/ 2141008 h 5278114"/>
              <a:gd name="connsiteX3930" fmla="*/ 3344040 w 5610835"/>
              <a:gd name="connsiteY3930" fmla="*/ 2137827 h 5278114"/>
              <a:gd name="connsiteX3931" fmla="*/ 3329723 w 5610835"/>
              <a:gd name="connsiteY3931" fmla="*/ 2183952 h 5278114"/>
              <a:gd name="connsiteX3932" fmla="*/ 3337677 w 5610835"/>
              <a:gd name="connsiteY3932" fmla="*/ 2183952 h 5278114"/>
              <a:gd name="connsiteX3933" fmla="*/ 3345631 w 5610835"/>
              <a:gd name="connsiteY3933" fmla="*/ 2137827 h 5278114"/>
              <a:gd name="connsiteX3934" fmla="*/ 3344040 w 5610835"/>
              <a:gd name="connsiteY3934" fmla="*/ 2137827 h 5278114"/>
              <a:gd name="connsiteX3935" fmla="*/ 2338696 w 5610835"/>
              <a:gd name="connsiteY3935" fmla="*/ 2125097 h 5278114"/>
              <a:gd name="connsiteX3936" fmla="*/ 2302109 w 5610835"/>
              <a:gd name="connsiteY3936" fmla="*/ 2533859 h 5278114"/>
              <a:gd name="connsiteX3937" fmla="*/ 2150989 w 5610835"/>
              <a:gd name="connsiteY3937" fmla="*/ 2635666 h 5278114"/>
              <a:gd name="connsiteX3938" fmla="*/ 2208256 w 5610835"/>
              <a:gd name="connsiteY3938" fmla="*/ 2812231 h 5278114"/>
              <a:gd name="connsiteX3939" fmla="*/ 2041229 w 5610835"/>
              <a:gd name="connsiteY3939" fmla="*/ 2891768 h 5278114"/>
              <a:gd name="connsiteX3940" fmla="*/ 2109631 w 5610835"/>
              <a:gd name="connsiteY3940" fmla="*/ 3112880 h 5278114"/>
              <a:gd name="connsiteX3941" fmla="*/ 2020551 w 5610835"/>
              <a:gd name="connsiteY3941" fmla="*/ 3160602 h 5278114"/>
              <a:gd name="connsiteX3942" fmla="*/ 1840797 w 5610835"/>
              <a:gd name="connsiteY3942" fmla="*/ 3009482 h 5278114"/>
              <a:gd name="connsiteX3943" fmla="*/ 1894882 w 5610835"/>
              <a:gd name="connsiteY3943" fmla="*/ 3071521 h 5278114"/>
              <a:gd name="connsiteX3944" fmla="*/ 1848751 w 5610835"/>
              <a:gd name="connsiteY3944" fmla="*/ 2990394 h 5278114"/>
              <a:gd name="connsiteX3945" fmla="*/ 1859886 w 5610835"/>
              <a:gd name="connsiteY3945" fmla="*/ 2971305 h 5278114"/>
              <a:gd name="connsiteX3946" fmla="*/ 1925106 w 5610835"/>
              <a:gd name="connsiteY3946" fmla="*/ 3095381 h 5278114"/>
              <a:gd name="connsiteX3947" fmla="*/ 1877384 w 5610835"/>
              <a:gd name="connsiteY3947" fmla="*/ 2939490 h 5278114"/>
              <a:gd name="connsiteX3948" fmla="*/ 1982372 w 5610835"/>
              <a:gd name="connsiteY3948" fmla="*/ 3119243 h 5278114"/>
              <a:gd name="connsiteX3949" fmla="*/ 1893291 w 5610835"/>
              <a:gd name="connsiteY3949" fmla="*/ 2910857 h 5278114"/>
              <a:gd name="connsiteX3950" fmla="*/ 2015778 w 5610835"/>
              <a:gd name="connsiteY3950" fmla="*/ 3034934 h 5278114"/>
              <a:gd name="connsiteX3951" fmla="*/ 2033275 w 5610835"/>
              <a:gd name="connsiteY3951" fmla="*/ 3066748 h 5278114"/>
              <a:gd name="connsiteX3952" fmla="*/ 1907608 w 5610835"/>
              <a:gd name="connsiteY3952" fmla="*/ 2879042 h 5278114"/>
              <a:gd name="connsiteX3953" fmla="*/ 2061909 w 5610835"/>
              <a:gd name="connsiteY3953" fmla="*/ 3031753 h 5278114"/>
              <a:gd name="connsiteX3954" fmla="*/ 2044411 w 5610835"/>
              <a:gd name="connsiteY3954" fmla="*/ 2999938 h 5278114"/>
              <a:gd name="connsiteX3955" fmla="*/ 2053955 w 5610835"/>
              <a:gd name="connsiteY3955" fmla="*/ 2987212 h 5278114"/>
              <a:gd name="connsiteX3956" fmla="*/ 1971237 w 5610835"/>
              <a:gd name="connsiteY3956" fmla="*/ 2907675 h 5278114"/>
              <a:gd name="connsiteX3957" fmla="*/ 1921925 w 5610835"/>
              <a:gd name="connsiteY3957" fmla="*/ 2828138 h 5278114"/>
              <a:gd name="connsiteX3958" fmla="*/ 2041229 w 5610835"/>
              <a:gd name="connsiteY3958" fmla="*/ 2961760 h 5278114"/>
              <a:gd name="connsiteX3959" fmla="*/ 1929878 w 5610835"/>
              <a:gd name="connsiteY3959" fmla="*/ 2809050 h 5278114"/>
              <a:gd name="connsiteX3960" fmla="*/ 1941013 w 5610835"/>
              <a:gd name="connsiteY3960" fmla="*/ 2772462 h 5278114"/>
              <a:gd name="connsiteX3961" fmla="*/ 2031685 w 5610835"/>
              <a:gd name="connsiteY3961" fmla="*/ 2877452 h 5278114"/>
              <a:gd name="connsiteX3962" fmla="*/ 1958512 w 5610835"/>
              <a:gd name="connsiteY3962" fmla="*/ 2712015 h 5278114"/>
              <a:gd name="connsiteX3963" fmla="*/ 2033275 w 5610835"/>
              <a:gd name="connsiteY3963" fmla="*/ 2807459 h 5278114"/>
              <a:gd name="connsiteX3964" fmla="*/ 1976009 w 5610835"/>
              <a:gd name="connsiteY3964" fmla="*/ 2634075 h 5278114"/>
              <a:gd name="connsiteX3965" fmla="*/ 2079407 w 5610835"/>
              <a:gd name="connsiteY3965" fmla="*/ 2778826 h 5278114"/>
              <a:gd name="connsiteX3966" fmla="*/ 1999871 w 5610835"/>
              <a:gd name="connsiteY3966" fmla="*/ 2575214 h 5278114"/>
              <a:gd name="connsiteX3967" fmla="*/ 2103268 w 5610835"/>
              <a:gd name="connsiteY3967" fmla="*/ 2734286 h 5278114"/>
              <a:gd name="connsiteX3968" fmla="*/ 2020551 w 5610835"/>
              <a:gd name="connsiteY3968" fmla="*/ 2516364 h 5278114"/>
              <a:gd name="connsiteX3969" fmla="*/ 2171670 w 5610835"/>
              <a:gd name="connsiteY3969" fmla="*/ 2735876 h 5278114"/>
              <a:gd name="connsiteX3970" fmla="*/ 2077816 w 5610835"/>
              <a:gd name="connsiteY3970" fmla="*/ 2600667 h 5278114"/>
              <a:gd name="connsiteX3971" fmla="*/ 2046003 w 5610835"/>
              <a:gd name="connsiteY3971" fmla="*/ 2471830 h 5278114"/>
              <a:gd name="connsiteX3972" fmla="*/ 2123947 w 5610835"/>
              <a:gd name="connsiteY3972" fmla="*/ 2599076 h 5278114"/>
              <a:gd name="connsiteX3973" fmla="*/ 2060318 w 5610835"/>
              <a:gd name="connsiteY3973" fmla="*/ 2452744 h 5278114"/>
              <a:gd name="connsiteX3974" fmla="*/ 2080998 w 5610835"/>
              <a:gd name="connsiteY3974" fmla="*/ 2425707 h 5278114"/>
              <a:gd name="connsiteX3975" fmla="*/ 2155762 w 5610835"/>
              <a:gd name="connsiteY3975" fmla="*/ 2567261 h 5278114"/>
              <a:gd name="connsiteX3976" fmla="*/ 2101677 w 5610835"/>
              <a:gd name="connsiteY3976" fmla="*/ 2409801 h 5278114"/>
              <a:gd name="connsiteX3977" fmla="*/ 2127129 w 5610835"/>
              <a:gd name="connsiteY3977" fmla="*/ 2376402 h 5278114"/>
              <a:gd name="connsiteX3978" fmla="*/ 2201894 w 5610835"/>
              <a:gd name="connsiteY3978" fmla="*/ 2538631 h 5278114"/>
              <a:gd name="connsiteX3979" fmla="*/ 2166897 w 5610835"/>
              <a:gd name="connsiteY3979" fmla="*/ 2343002 h 5278114"/>
              <a:gd name="connsiteX3980" fmla="*/ 2240071 w 5610835"/>
              <a:gd name="connsiteY3980" fmla="*/ 2511592 h 5278114"/>
              <a:gd name="connsiteX3981" fmla="*/ 2197121 w 5610835"/>
              <a:gd name="connsiteY3981" fmla="*/ 2306422 h 5278114"/>
              <a:gd name="connsiteX3982" fmla="*/ 2257570 w 5610835"/>
              <a:gd name="connsiteY3982" fmla="*/ 2447973 h 5278114"/>
              <a:gd name="connsiteX3983" fmla="*/ 2232118 w 5610835"/>
              <a:gd name="connsiteY3983" fmla="*/ 2257116 h 5278114"/>
              <a:gd name="connsiteX3984" fmla="*/ 2276658 w 5610835"/>
              <a:gd name="connsiteY3984" fmla="*/ 2395488 h 5278114"/>
              <a:gd name="connsiteX3985" fmla="*/ 2267113 w 5610835"/>
              <a:gd name="connsiteY3985" fmla="*/ 2215763 h 5278114"/>
              <a:gd name="connsiteX3986" fmla="*/ 2298928 w 5610835"/>
              <a:gd name="connsiteY3986" fmla="*/ 2315965 h 5278114"/>
              <a:gd name="connsiteX3987" fmla="*/ 2308474 w 5610835"/>
              <a:gd name="connsiteY3987" fmla="*/ 2164864 h 5278114"/>
              <a:gd name="connsiteX3988" fmla="*/ 2322789 w 5610835"/>
              <a:gd name="connsiteY3988" fmla="*/ 2214173 h 5278114"/>
              <a:gd name="connsiteX3989" fmla="*/ 2338696 w 5610835"/>
              <a:gd name="connsiteY3989" fmla="*/ 2125097 h 5278114"/>
              <a:gd name="connsiteX3990" fmla="*/ 2259161 w 5610835"/>
              <a:gd name="connsiteY3990" fmla="*/ 2123469 h 5278114"/>
              <a:gd name="connsiteX3991" fmla="*/ 2214619 w 5610835"/>
              <a:gd name="connsiteY3991" fmla="*/ 2191869 h 5278114"/>
              <a:gd name="connsiteX3992" fmla="*/ 2213028 w 5610835"/>
              <a:gd name="connsiteY3992" fmla="*/ 2188688 h 5278114"/>
              <a:gd name="connsiteX3993" fmla="*/ 2209847 w 5610835"/>
              <a:gd name="connsiteY3993" fmla="*/ 2179143 h 5278114"/>
              <a:gd name="connsiteX3994" fmla="*/ 2259161 w 5610835"/>
              <a:gd name="connsiteY3994" fmla="*/ 2123469 h 5278114"/>
              <a:gd name="connsiteX3995" fmla="*/ 3534928 w 5610835"/>
              <a:gd name="connsiteY3995" fmla="*/ 2121918 h 5278114"/>
              <a:gd name="connsiteX3996" fmla="*/ 3512658 w 5610835"/>
              <a:gd name="connsiteY3996" fmla="*/ 2161681 h 5278114"/>
              <a:gd name="connsiteX3997" fmla="*/ 3476071 w 5610835"/>
              <a:gd name="connsiteY3997" fmla="*/ 2199855 h 5278114"/>
              <a:gd name="connsiteX3998" fmla="*/ 3493569 w 5610835"/>
              <a:gd name="connsiteY3998" fmla="*/ 2199855 h 5278114"/>
              <a:gd name="connsiteX3999" fmla="*/ 3531747 w 5610835"/>
              <a:gd name="connsiteY3999" fmla="*/ 2145774 h 5278114"/>
              <a:gd name="connsiteX4000" fmla="*/ 3534928 w 5610835"/>
              <a:gd name="connsiteY4000" fmla="*/ 2121918 h 5278114"/>
              <a:gd name="connsiteX4001" fmla="*/ 975437 w 5610835"/>
              <a:gd name="connsiteY4001" fmla="*/ 2112308 h 5278114"/>
              <a:gd name="connsiteX4002" fmla="*/ 843407 w 5610835"/>
              <a:gd name="connsiteY4002" fmla="*/ 2210933 h 5278114"/>
              <a:gd name="connsiteX4003" fmla="*/ 975437 w 5610835"/>
              <a:gd name="connsiteY4003" fmla="*/ 2112308 h 5278114"/>
              <a:gd name="connsiteX4004" fmla="*/ 2090542 w 5610835"/>
              <a:gd name="connsiteY4004" fmla="*/ 2105983 h 5278114"/>
              <a:gd name="connsiteX4005" fmla="*/ 2095314 w 5610835"/>
              <a:gd name="connsiteY4005" fmla="*/ 2110753 h 5278114"/>
              <a:gd name="connsiteX4006" fmla="*/ 2090542 w 5610835"/>
              <a:gd name="connsiteY4006" fmla="*/ 2113938 h 5278114"/>
              <a:gd name="connsiteX4007" fmla="*/ 2087361 w 5610835"/>
              <a:gd name="connsiteY4007" fmla="*/ 2110753 h 5278114"/>
              <a:gd name="connsiteX4008" fmla="*/ 2378167 w 5610835"/>
              <a:gd name="connsiteY4008" fmla="*/ 2105911 h 5278114"/>
              <a:gd name="connsiteX4009" fmla="*/ 2386419 w 5610835"/>
              <a:gd name="connsiteY4009" fmla="*/ 2106014 h 5278114"/>
              <a:gd name="connsiteX4010" fmla="*/ 2351423 w 5610835"/>
              <a:gd name="connsiteY4010" fmla="*/ 2148955 h 5278114"/>
              <a:gd name="connsiteX4011" fmla="*/ 2359376 w 5610835"/>
              <a:gd name="connsiteY4011" fmla="*/ 2113969 h 5278114"/>
              <a:gd name="connsiteX4012" fmla="*/ 2378167 w 5610835"/>
              <a:gd name="connsiteY4012" fmla="*/ 2105911 h 5278114"/>
              <a:gd name="connsiteX4013" fmla="*/ 3501523 w 5610835"/>
              <a:gd name="connsiteY4013" fmla="*/ 2098062 h 5278114"/>
              <a:gd name="connsiteX4014" fmla="*/ 3464936 w 5610835"/>
              <a:gd name="connsiteY4014" fmla="*/ 2164864 h 5278114"/>
              <a:gd name="connsiteX4015" fmla="*/ 3442666 w 5610835"/>
              <a:gd name="connsiteY4015" fmla="*/ 2188724 h 5278114"/>
              <a:gd name="connsiteX4016" fmla="*/ 3452210 w 5610835"/>
              <a:gd name="connsiteY4016" fmla="*/ 2196676 h 5278114"/>
              <a:gd name="connsiteX4017" fmla="*/ 3450619 w 5610835"/>
              <a:gd name="connsiteY4017" fmla="*/ 2196676 h 5278114"/>
              <a:gd name="connsiteX4018" fmla="*/ 3450619 w 5610835"/>
              <a:gd name="connsiteY4018" fmla="*/ 2197586 h 5278114"/>
              <a:gd name="connsiteX4019" fmla="*/ 3436899 w 5610835"/>
              <a:gd name="connsiteY4019" fmla="*/ 2205427 h 5278114"/>
              <a:gd name="connsiteX4020" fmla="*/ 3425167 w 5610835"/>
              <a:gd name="connsiteY4020" fmla="*/ 2209402 h 5278114"/>
              <a:gd name="connsiteX4021" fmla="*/ 3420395 w 5610835"/>
              <a:gd name="connsiteY4021" fmla="*/ 2207809 h 5278114"/>
              <a:gd name="connsiteX4022" fmla="*/ 3386990 w 5610835"/>
              <a:gd name="connsiteY4022" fmla="*/ 2238029 h 5278114"/>
              <a:gd name="connsiteX4023" fmla="*/ 3398125 w 5610835"/>
              <a:gd name="connsiteY4023" fmla="*/ 2247575 h 5278114"/>
              <a:gd name="connsiteX4024" fmla="*/ 3383809 w 5610835"/>
              <a:gd name="connsiteY4024" fmla="*/ 2265070 h 5278114"/>
              <a:gd name="connsiteX4025" fmla="*/ 3396534 w 5610835"/>
              <a:gd name="connsiteY4025" fmla="*/ 2260298 h 5278114"/>
              <a:gd name="connsiteX4026" fmla="*/ 3450619 w 5610835"/>
              <a:gd name="connsiteY4026" fmla="*/ 2198266 h 5278114"/>
              <a:gd name="connsiteX4027" fmla="*/ 3450619 w 5610835"/>
              <a:gd name="connsiteY4027" fmla="*/ 2197586 h 5278114"/>
              <a:gd name="connsiteX4028" fmla="*/ 3452210 w 5610835"/>
              <a:gd name="connsiteY4028" fmla="*/ 2196676 h 5278114"/>
              <a:gd name="connsiteX4029" fmla="*/ 3515839 w 5610835"/>
              <a:gd name="connsiteY4029" fmla="*/ 2099652 h 5278114"/>
              <a:gd name="connsiteX4030" fmla="*/ 3514249 w 5610835"/>
              <a:gd name="connsiteY4030" fmla="*/ 2099652 h 5278114"/>
              <a:gd name="connsiteX4031" fmla="*/ 3501523 w 5610835"/>
              <a:gd name="connsiteY4031" fmla="*/ 2098062 h 5278114"/>
              <a:gd name="connsiteX4032" fmla="*/ 2079407 w 5610835"/>
              <a:gd name="connsiteY4032" fmla="*/ 2094852 h 5278114"/>
              <a:gd name="connsiteX4033" fmla="*/ 2077816 w 5610835"/>
              <a:gd name="connsiteY4033" fmla="*/ 2099623 h 5278114"/>
              <a:gd name="connsiteX4034" fmla="*/ 2071453 w 5610835"/>
              <a:gd name="connsiteY4034" fmla="*/ 2096442 h 5278114"/>
              <a:gd name="connsiteX4035" fmla="*/ 2068272 w 5610835"/>
              <a:gd name="connsiteY4035" fmla="*/ 2088490 h 5278114"/>
              <a:gd name="connsiteX4036" fmla="*/ 2068272 w 5610835"/>
              <a:gd name="connsiteY4036" fmla="*/ 2093262 h 5278114"/>
              <a:gd name="connsiteX4037" fmla="*/ 2061909 w 5610835"/>
              <a:gd name="connsiteY4037" fmla="*/ 2093262 h 5278114"/>
              <a:gd name="connsiteX4038" fmla="*/ 4516237 w 5610835"/>
              <a:gd name="connsiteY4038" fmla="*/ 2086630 h 5278114"/>
              <a:gd name="connsiteX4039" fmla="*/ 4522773 w 5610835"/>
              <a:gd name="connsiteY4039" fmla="*/ 2086927 h 5278114"/>
              <a:gd name="connsiteX4040" fmla="*/ 4692982 w 5610835"/>
              <a:gd name="connsiteY4040" fmla="*/ 2125097 h 5278114"/>
              <a:gd name="connsiteX4041" fmla="*/ 4708890 w 5610835"/>
              <a:gd name="connsiteY4041" fmla="*/ 2144185 h 5278114"/>
              <a:gd name="connsiteX4042" fmla="*/ 4680256 w 5610835"/>
              <a:gd name="connsiteY4042" fmla="*/ 2141008 h 5278114"/>
              <a:gd name="connsiteX4043" fmla="*/ 4669121 w 5610835"/>
              <a:gd name="connsiteY4043" fmla="*/ 2136238 h 5278114"/>
              <a:gd name="connsiteX4044" fmla="*/ 4545043 w 5610835"/>
              <a:gd name="connsiteY4044" fmla="*/ 2110781 h 5278114"/>
              <a:gd name="connsiteX4045" fmla="*/ 4505275 w 5610835"/>
              <a:gd name="connsiteY4045" fmla="*/ 2096473 h 5278114"/>
              <a:gd name="connsiteX4046" fmla="*/ 4516237 w 5610835"/>
              <a:gd name="connsiteY4046" fmla="*/ 2086630 h 5278114"/>
              <a:gd name="connsiteX4047" fmla="*/ 2467547 w 5610835"/>
              <a:gd name="connsiteY4047" fmla="*/ 2078973 h 5278114"/>
              <a:gd name="connsiteX4048" fmla="*/ 2446866 w 5610835"/>
              <a:gd name="connsiteY4048" fmla="*/ 2123508 h 5278114"/>
              <a:gd name="connsiteX4049" fmla="*/ 2467547 w 5610835"/>
              <a:gd name="connsiteY4049" fmla="*/ 2078973 h 5278114"/>
              <a:gd name="connsiteX4050" fmla="*/ 2085324 w 5610835"/>
              <a:gd name="connsiteY4050" fmla="*/ 2065389 h 5278114"/>
              <a:gd name="connsiteX4051" fmla="*/ 2093723 w 5610835"/>
              <a:gd name="connsiteY4051" fmla="*/ 2070991 h 5278114"/>
              <a:gd name="connsiteX4052" fmla="*/ 2090542 w 5610835"/>
              <a:gd name="connsiteY4052" fmla="*/ 2074171 h 5278114"/>
              <a:gd name="connsiteX4053" fmla="*/ 2084179 w 5610835"/>
              <a:gd name="connsiteY4053" fmla="*/ 2069399 h 5278114"/>
              <a:gd name="connsiteX4054" fmla="*/ 2084179 w 5610835"/>
              <a:gd name="connsiteY4054" fmla="*/ 2064629 h 5278114"/>
              <a:gd name="connsiteX4055" fmla="*/ 2085372 w 5610835"/>
              <a:gd name="connsiteY4055" fmla="*/ 2065223 h 5278114"/>
              <a:gd name="connsiteX4056" fmla="*/ 2085324 w 5610835"/>
              <a:gd name="connsiteY4056" fmla="*/ 2065389 h 5278114"/>
              <a:gd name="connsiteX4057" fmla="*/ 2446867 w 5610835"/>
              <a:gd name="connsiteY4057" fmla="*/ 2056705 h 5278114"/>
              <a:gd name="connsiteX4058" fmla="*/ 2423006 w 5610835"/>
              <a:gd name="connsiteY4058" fmla="*/ 2118733 h 5278114"/>
              <a:gd name="connsiteX4059" fmla="*/ 2446867 w 5610835"/>
              <a:gd name="connsiteY4059" fmla="*/ 2056705 h 5278114"/>
              <a:gd name="connsiteX4060" fmla="*/ 2351423 w 5610835"/>
              <a:gd name="connsiteY4060" fmla="*/ 2051930 h 5278114"/>
              <a:gd name="connsiteX4061" fmla="*/ 2341878 w 5610835"/>
              <a:gd name="connsiteY4061" fmla="*/ 2082157 h 5278114"/>
              <a:gd name="connsiteX4062" fmla="*/ 2351423 w 5610835"/>
              <a:gd name="connsiteY4062" fmla="*/ 2051930 h 5278114"/>
              <a:gd name="connsiteX4063" fmla="*/ 4073070 w 5610835"/>
              <a:gd name="connsiteY4063" fmla="*/ 2041690 h 5278114"/>
              <a:gd name="connsiteX4064" fmla="*/ 4069415 w 5610835"/>
              <a:gd name="connsiteY4064" fmla="*/ 2043973 h 5278114"/>
              <a:gd name="connsiteX4065" fmla="*/ 4063052 w 5610835"/>
              <a:gd name="connsiteY4065" fmla="*/ 2051924 h 5278114"/>
              <a:gd name="connsiteX4066" fmla="*/ 4074188 w 5610835"/>
              <a:gd name="connsiteY4066" fmla="*/ 2055107 h 5278114"/>
              <a:gd name="connsiteX4067" fmla="*/ 4073070 w 5610835"/>
              <a:gd name="connsiteY4067" fmla="*/ 2041690 h 5278114"/>
              <a:gd name="connsiteX4068" fmla="*/ 2426187 w 5610835"/>
              <a:gd name="connsiteY4068" fmla="*/ 2040800 h 5278114"/>
              <a:gd name="connsiteX4069" fmla="*/ 2397553 w 5610835"/>
              <a:gd name="connsiteY4069" fmla="*/ 2102832 h 5278114"/>
              <a:gd name="connsiteX4070" fmla="*/ 2426187 w 5610835"/>
              <a:gd name="connsiteY4070" fmla="*/ 2040800 h 5278114"/>
              <a:gd name="connsiteX4071" fmla="*/ 2378466 w 5610835"/>
              <a:gd name="connsiteY4071" fmla="*/ 2040800 h 5278114"/>
              <a:gd name="connsiteX4072" fmla="*/ 2364148 w 5610835"/>
              <a:gd name="connsiteY4072" fmla="*/ 2091704 h 5278114"/>
              <a:gd name="connsiteX4073" fmla="*/ 2378466 w 5610835"/>
              <a:gd name="connsiteY4073" fmla="*/ 2040800 h 5278114"/>
              <a:gd name="connsiteX4074" fmla="*/ 2178032 w 5610835"/>
              <a:gd name="connsiteY4074" fmla="*/ 2034369 h 5278114"/>
              <a:gd name="connsiteX4075" fmla="*/ 2208257 w 5610835"/>
              <a:gd name="connsiteY4075" fmla="*/ 2059845 h 5278114"/>
              <a:gd name="connsiteX4076" fmla="*/ 2181213 w 5610835"/>
              <a:gd name="connsiteY4076" fmla="*/ 2051892 h 5278114"/>
              <a:gd name="connsiteX4077" fmla="*/ 2178032 w 5610835"/>
              <a:gd name="connsiteY4077" fmla="*/ 2034369 h 5278114"/>
              <a:gd name="connsiteX4078" fmla="*/ 2687067 w 5610835"/>
              <a:gd name="connsiteY4078" fmla="*/ 2031224 h 5278114"/>
              <a:gd name="connsiteX4079" fmla="*/ 2682295 w 5610835"/>
              <a:gd name="connsiteY4079" fmla="*/ 2034387 h 5278114"/>
              <a:gd name="connsiteX4080" fmla="*/ 2704566 w 5610835"/>
              <a:gd name="connsiteY4080" fmla="*/ 2048748 h 5278114"/>
              <a:gd name="connsiteX4081" fmla="*/ 2714109 w 5610835"/>
              <a:gd name="connsiteY4081" fmla="*/ 2042384 h 5278114"/>
              <a:gd name="connsiteX4082" fmla="*/ 2687067 w 5610835"/>
              <a:gd name="connsiteY4082" fmla="*/ 2031224 h 5278114"/>
              <a:gd name="connsiteX4083" fmla="*/ 2392781 w 5610835"/>
              <a:gd name="connsiteY4083" fmla="*/ 2029644 h 5278114"/>
              <a:gd name="connsiteX4084" fmla="*/ 2410280 w 5610835"/>
              <a:gd name="connsiteY4084" fmla="*/ 2037595 h 5278114"/>
              <a:gd name="connsiteX4085" fmla="*/ 2383237 w 5610835"/>
              <a:gd name="connsiteY4085" fmla="*/ 2091704 h 5278114"/>
              <a:gd name="connsiteX4086" fmla="*/ 2392781 w 5610835"/>
              <a:gd name="connsiteY4086" fmla="*/ 2029644 h 5278114"/>
              <a:gd name="connsiteX4087" fmla="*/ 1936242 w 5610835"/>
              <a:gd name="connsiteY4087" fmla="*/ 2015295 h 5278114"/>
              <a:gd name="connsiteX4088" fmla="*/ 1941014 w 5610835"/>
              <a:gd name="connsiteY4088" fmla="*/ 2015295 h 5278114"/>
              <a:gd name="connsiteX4089" fmla="*/ 1936242 w 5610835"/>
              <a:gd name="connsiteY4089" fmla="*/ 2020066 h 5278114"/>
              <a:gd name="connsiteX4090" fmla="*/ 2136475 w 5610835"/>
              <a:gd name="connsiteY4090" fmla="*/ 2001965 h 5278114"/>
              <a:gd name="connsiteX4091" fmla="*/ 2143036 w 5610835"/>
              <a:gd name="connsiteY4091" fmla="*/ 2002562 h 5278114"/>
              <a:gd name="connsiteX4092" fmla="*/ 2133492 w 5610835"/>
              <a:gd name="connsiteY4092" fmla="*/ 2007333 h 5278114"/>
              <a:gd name="connsiteX4093" fmla="*/ 2136475 w 5610835"/>
              <a:gd name="connsiteY4093" fmla="*/ 2001965 h 5278114"/>
              <a:gd name="connsiteX4094" fmla="*/ 2031685 w 5610835"/>
              <a:gd name="connsiteY4094" fmla="*/ 1991436 h 5278114"/>
              <a:gd name="connsiteX4095" fmla="*/ 2039639 w 5610835"/>
              <a:gd name="connsiteY4095" fmla="*/ 1996205 h 5278114"/>
              <a:gd name="connsiteX4096" fmla="*/ 2036457 w 5610835"/>
              <a:gd name="connsiteY4096" fmla="*/ 1999385 h 5278114"/>
              <a:gd name="connsiteX4097" fmla="*/ 2023731 w 5610835"/>
              <a:gd name="connsiteY4097" fmla="*/ 1994616 h 5278114"/>
              <a:gd name="connsiteX4098" fmla="*/ 2031685 w 5610835"/>
              <a:gd name="connsiteY4098" fmla="*/ 1991436 h 5278114"/>
              <a:gd name="connsiteX4099" fmla="*/ 2761111 w 5610835"/>
              <a:gd name="connsiteY4099" fmla="*/ 1989640 h 5278114"/>
              <a:gd name="connsiteX4100" fmla="*/ 2753878 w 5610835"/>
              <a:gd name="connsiteY4100" fmla="*/ 1991456 h 5278114"/>
              <a:gd name="connsiteX4101" fmla="*/ 2737971 w 5610835"/>
              <a:gd name="connsiteY4101" fmla="*/ 1994636 h 5278114"/>
              <a:gd name="connsiteX4102" fmla="*/ 2717291 w 5610835"/>
              <a:gd name="connsiteY4102" fmla="*/ 2008944 h 5278114"/>
              <a:gd name="connsiteX4103" fmla="*/ 2747516 w 5610835"/>
              <a:gd name="connsiteY4103" fmla="*/ 2020092 h 5278114"/>
              <a:gd name="connsiteX4104" fmla="*/ 2772966 w 5610835"/>
              <a:gd name="connsiteY4104" fmla="*/ 2004171 h 5278114"/>
              <a:gd name="connsiteX4105" fmla="*/ 2761111 w 5610835"/>
              <a:gd name="connsiteY4105" fmla="*/ 1989640 h 5278114"/>
              <a:gd name="connsiteX4106" fmla="*/ 2098497 w 5610835"/>
              <a:gd name="connsiteY4106" fmla="*/ 1988256 h 5278114"/>
              <a:gd name="connsiteX4107" fmla="*/ 2103270 w 5610835"/>
              <a:gd name="connsiteY4107" fmla="*/ 1993026 h 5278114"/>
              <a:gd name="connsiteX4108" fmla="*/ 2098497 w 5610835"/>
              <a:gd name="connsiteY4108" fmla="*/ 1994616 h 5278114"/>
              <a:gd name="connsiteX4109" fmla="*/ 326418 w 5610835"/>
              <a:gd name="connsiteY4109" fmla="*/ 1988233 h 5278114"/>
              <a:gd name="connsiteX4110" fmla="*/ 133940 w 5610835"/>
              <a:gd name="connsiteY4110" fmla="*/ 2055044 h 5278114"/>
              <a:gd name="connsiteX4111" fmla="*/ 326418 w 5610835"/>
              <a:gd name="connsiteY4111" fmla="*/ 1988233 h 5278114"/>
              <a:gd name="connsiteX4112" fmla="*/ 1319037 w 5610835"/>
              <a:gd name="connsiteY4112" fmla="*/ 1988231 h 5278114"/>
              <a:gd name="connsiteX4113" fmla="*/ 1277679 w 5610835"/>
              <a:gd name="connsiteY4113" fmla="*/ 2269790 h 5278114"/>
              <a:gd name="connsiteX4114" fmla="*/ 1161554 w 5610835"/>
              <a:gd name="connsiteY4114" fmla="*/ 2432046 h 5278114"/>
              <a:gd name="connsiteX4115" fmla="*/ 1069291 w 5610835"/>
              <a:gd name="connsiteY4115" fmla="*/ 2552942 h 5278114"/>
              <a:gd name="connsiteX4116" fmla="*/ 1179052 w 5610835"/>
              <a:gd name="connsiteY4116" fmla="*/ 2432046 h 5278114"/>
              <a:gd name="connsiteX4117" fmla="*/ 1179052 w 5610835"/>
              <a:gd name="connsiteY4117" fmla="*/ 2444771 h 5278114"/>
              <a:gd name="connsiteX4118" fmla="*/ 1196551 w 5610835"/>
              <a:gd name="connsiteY4118" fmla="*/ 2452725 h 5278114"/>
              <a:gd name="connsiteX4119" fmla="*/ 1196551 w 5610835"/>
              <a:gd name="connsiteY4119" fmla="*/ 2446362 h 5278114"/>
              <a:gd name="connsiteX4120" fmla="*/ 1204504 w 5610835"/>
              <a:gd name="connsiteY4120" fmla="*/ 2457497 h 5278114"/>
              <a:gd name="connsiteX4121" fmla="*/ 1206094 w 5610835"/>
              <a:gd name="connsiteY4121" fmla="*/ 2457497 h 5278114"/>
              <a:gd name="connsiteX4122" fmla="*/ 1056566 w 5610835"/>
              <a:gd name="connsiteY4122" fmla="*/ 2692926 h 5278114"/>
              <a:gd name="connsiteX4123" fmla="*/ 986574 w 5610835"/>
              <a:gd name="connsiteY4123" fmla="*/ 2766100 h 5278114"/>
              <a:gd name="connsiteX4124" fmla="*/ 864086 w 5610835"/>
              <a:gd name="connsiteY4124" fmla="*/ 2707243 h 5278114"/>
              <a:gd name="connsiteX4125" fmla="*/ 797275 w 5610835"/>
              <a:gd name="connsiteY4125" fmla="*/ 2653157 h 5278114"/>
              <a:gd name="connsiteX4126" fmla="*/ 763870 w 5610835"/>
              <a:gd name="connsiteY4126" fmla="*/ 2673837 h 5278114"/>
              <a:gd name="connsiteX4127" fmla="*/ 765461 w 5610835"/>
              <a:gd name="connsiteY4127" fmla="*/ 2579984 h 5278114"/>
              <a:gd name="connsiteX4128" fmla="*/ 684333 w 5610835"/>
              <a:gd name="connsiteY4128" fmla="*/ 2479767 h 5278114"/>
              <a:gd name="connsiteX4129" fmla="*/ 776596 w 5610835"/>
              <a:gd name="connsiteY4129" fmla="*/ 2304787 h 5278114"/>
              <a:gd name="connsiteX4130" fmla="*/ 784550 w 5610835"/>
              <a:gd name="connsiteY4130" fmla="*/ 2288881 h 5278114"/>
              <a:gd name="connsiteX4131" fmla="*/ 725692 w 5610835"/>
              <a:gd name="connsiteY4131" fmla="*/ 2425683 h 5278114"/>
              <a:gd name="connsiteX4132" fmla="*/ 797275 w 5610835"/>
              <a:gd name="connsiteY4132" fmla="*/ 2263428 h 5278114"/>
              <a:gd name="connsiteX4133" fmla="*/ 1000890 w 5610835"/>
              <a:gd name="connsiteY4133" fmla="*/ 2070950 h 5278114"/>
              <a:gd name="connsiteX4134" fmla="*/ 794094 w 5610835"/>
              <a:gd name="connsiteY4134" fmla="*/ 2249112 h 5278114"/>
              <a:gd name="connsiteX4135" fmla="*/ 803638 w 5610835"/>
              <a:gd name="connsiteY4135" fmla="*/ 2144123 h 5278114"/>
              <a:gd name="connsiteX4136" fmla="*/ 1319037 w 5610835"/>
              <a:gd name="connsiteY4136" fmla="*/ 1988231 h 5278114"/>
              <a:gd name="connsiteX4137" fmla="*/ 2725245 w 5610835"/>
              <a:gd name="connsiteY4137" fmla="*/ 1975554 h 5278114"/>
              <a:gd name="connsiteX4138" fmla="*/ 2666388 w 5610835"/>
              <a:gd name="connsiteY4138" fmla="*/ 2002583 h 5278114"/>
              <a:gd name="connsiteX4139" fmla="*/ 2680705 w 5610835"/>
              <a:gd name="connsiteY4139" fmla="*/ 2010536 h 5278114"/>
              <a:gd name="connsiteX4140" fmla="*/ 2671160 w 5610835"/>
              <a:gd name="connsiteY4140" fmla="*/ 2018504 h 5278114"/>
              <a:gd name="connsiteX4141" fmla="*/ 2672751 w 5610835"/>
              <a:gd name="connsiteY4141" fmla="*/ 2021688 h 5278114"/>
              <a:gd name="connsiteX4142" fmla="*/ 2682295 w 5610835"/>
              <a:gd name="connsiteY4142" fmla="*/ 2013720 h 5278114"/>
              <a:gd name="connsiteX4143" fmla="*/ 2680705 w 5610835"/>
              <a:gd name="connsiteY4143" fmla="*/ 2010536 h 5278114"/>
              <a:gd name="connsiteX4144" fmla="*/ 2701384 w 5610835"/>
              <a:gd name="connsiteY4144" fmla="*/ 1997814 h 5278114"/>
              <a:gd name="connsiteX4145" fmla="*/ 2725245 w 5610835"/>
              <a:gd name="connsiteY4145" fmla="*/ 1975554 h 5278114"/>
              <a:gd name="connsiteX4146" fmla="*/ 4348391 w 5610835"/>
              <a:gd name="connsiteY4146" fmla="*/ 1972774 h 5278114"/>
              <a:gd name="connsiteX4147" fmla="*/ 4349385 w 5610835"/>
              <a:gd name="connsiteY4147" fmla="*/ 1978738 h 5278114"/>
              <a:gd name="connsiteX4148" fmla="*/ 4303253 w 5610835"/>
              <a:gd name="connsiteY4148" fmla="*/ 2000995 h 5278114"/>
              <a:gd name="connsiteX4149" fmla="*/ 4341431 w 5610835"/>
              <a:gd name="connsiteY4149" fmla="*/ 1973967 h 5278114"/>
              <a:gd name="connsiteX4150" fmla="*/ 4348391 w 5610835"/>
              <a:gd name="connsiteY4150" fmla="*/ 1972774 h 5278114"/>
              <a:gd name="connsiteX4151" fmla="*/ 2077816 w 5610835"/>
              <a:gd name="connsiteY4151" fmla="*/ 1970762 h 5278114"/>
              <a:gd name="connsiteX4152" fmla="*/ 2080998 w 5610835"/>
              <a:gd name="connsiteY4152" fmla="*/ 1983482 h 5278114"/>
              <a:gd name="connsiteX4153" fmla="*/ 2069862 w 5610835"/>
              <a:gd name="connsiteY4153" fmla="*/ 1977122 h 5278114"/>
              <a:gd name="connsiteX4154" fmla="*/ 2068271 w 5610835"/>
              <a:gd name="connsiteY4154" fmla="*/ 1975531 h 5278114"/>
              <a:gd name="connsiteX4155" fmla="*/ 2077816 w 5610835"/>
              <a:gd name="connsiteY4155" fmla="*/ 1970762 h 5278114"/>
              <a:gd name="connsiteX4156" fmla="*/ 328457 w 5610835"/>
              <a:gd name="connsiteY4156" fmla="*/ 1957586 h 5278114"/>
              <a:gd name="connsiteX4157" fmla="*/ 141893 w 5610835"/>
              <a:gd name="connsiteY4157" fmla="*/ 2002550 h 5278114"/>
              <a:gd name="connsiteX4158" fmla="*/ 401183 w 5610835"/>
              <a:gd name="connsiteY4158" fmla="*/ 1958010 h 5278114"/>
              <a:gd name="connsiteX4159" fmla="*/ 328457 w 5610835"/>
              <a:gd name="connsiteY4159" fmla="*/ 1957586 h 5278114"/>
              <a:gd name="connsiteX4160" fmla="*/ 2163716 w 5610835"/>
              <a:gd name="connsiteY4160" fmla="*/ 1950084 h 5278114"/>
              <a:gd name="connsiteX4161" fmla="*/ 2206666 w 5610835"/>
              <a:gd name="connsiteY4161" fmla="*/ 1999381 h 5278114"/>
              <a:gd name="connsiteX4162" fmla="*/ 2165307 w 5610835"/>
              <a:gd name="connsiteY4162" fmla="*/ 1959624 h 5278114"/>
              <a:gd name="connsiteX4163" fmla="*/ 2163716 w 5610835"/>
              <a:gd name="connsiteY4163" fmla="*/ 1950084 h 5278114"/>
              <a:gd name="connsiteX4164" fmla="*/ 184644 w 5610835"/>
              <a:gd name="connsiteY4164" fmla="*/ 1944686 h 5278114"/>
              <a:gd name="connsiteX4165" fmla="*/ 65538 w 5610835"/>
              <a:gd name="connsiteY4165" fmla="*/ 1981869 h 5278114"/>
              <a:gd name="connsiteX4166" fmla="*/ 232565 w 5610835"/>
              <a:gd name="connsiteY4166" fmla="*/ 1948464 h 5278114"/>
              <a:gd name="connsiteX4167" fmla="*/ 67129 w 5610835"/>
              <a:gd name="connsiteY4167" fmla="*/ 2018457 h 5278114"/>
              <a:gd name="connsiteX4168" fmla="*/ 326418 w 5610835"/>
              <a:gd name="connsiteY4168" fmla="*/ 1946874 h 5278114"/>
              <a:gd name="connsiteX4169" fmla="*/ 184644 w 5610835"/>
              <a:gd name="connsiteY4169" fmla="*/ 1944686 h 5278114"/>
              <a:gd name="connsiteX4170" fmla="*/ 2895453 w 5610835"/>
              <a:gd name="connsiteY4170" fmla="*/ 1943757 h 5278114"/>
              <a:gd name="connsiteX4171" fmla="*/ 2849322 w 5610835"/>
              <a:gd name="connsiteY4171" fmla="*/ 1975554 h 5278114"/>
              <a:gd name="connsiteX4172" fmla="*/ 2860457 w 5610835"/>
              <a:gd name="connsiteY4172" fmla="*/ 1975554 h 5278114"/>
              <a:gd name="connsiteX4173" fmla="*/ 2890681 w 5610835"/>
              <a:gd name="connsiteY4173" fmla="*/ 1959655 h 5278114"/>
              <a:gd name="connsiteX4174" fmla="*/ 2893862 w 5610835"/>
              <a:gd name="connsiteY4174" fmla="*/ 1953294 h 5278114"/>
              <a:gd name="connsiteX4175" fmla="*/ 2881137 w 5610835"/>
              <a:gd name="connsiteY4175" fmla="*/ 1958066 h 5278114"/>
              <a:gd name="connsiteX4176" fmla="*/ 2895453 w 5610835"/>
              <a:gd name="connsiteY4176" fmla="*/ 1943757 h 5278114"/>
              <a:gd name="connsiteX4177" fmla="*/ 2946356 w 5610835"/>
              <a:gd name="connsiteY4177" fmla="*/ 1926270 h 5278114"/>
              <a:gd name="connsiteX4178" fmla="*/ 2919314 w 5610835"/>
              <a:gd name="connsiteY4178" fmla="*/ 1940576 h 5278114"/>
              <a:gd name="connsiteX4179" fmla="*/ 2941585 w 5610835"/>
              <a:gd name="connsiteY4179" fmla="*/ 1940576 h 5278114"/>
              <a:gd name="connsiteX4180" fmla="*/ 2946356 w 5610835"/>
              <a:gd name="connsiteY4180" fmla="*/ 1926270 h 5278114"/>
              <a:gd name="connsiteX4181" fmla="*/ 2022140 w 5610835"/>
              <a:gd name="connsiteY4181" fmla="*/ 1921467 h 5278114"/>
              <a:gd name="connsiteX4182" fmla="*/ 2026914 w 5610835"/>
              <a:gd name="connsiteY4182" fmla="*/ 1926237 h 5278114"/>
              <a:gd name="connsiteX4183" fmla="*/ 2030095 w 5610835"/>
              <a:gd name="connsiteY4183" fmla="*/ 1935778 h 5278114"/>
              <a:gd name="connsiteX4184" fmla="*/ 2026914 w 5610835"/>
              <a:gd name="connsiteY4184" fmla="*/ 1942139 h 5278114"/>
              <a:gd name="connsiteX4185" fmla="*/ 2022140 w 5610835"/>
              <a:gd name="connsiteY4185" fmla="*/ 1945319 h 5278114"/>
              <a:gd name="connsiteX4186" fmla="*/ 2025323 w 5610835"/>
              <a:gd name="connsiteY4186" fmla="*/ 1950090 h 5278114"/>
              <a:gd name="connsiteX4187" fmla="*/ 2011005 w 5610835"/>
              <a:gd name="connsiteY4187" fmla="*/ 1953270 h 5278114"/>
              <a:gd name="connsiteX4188" fmla="*/ 2006233 w 5610835"/>
              <a:gd name="connsiteY4188" fmla="*/ 1943729 h 5278114"/>
              <a:gd name="connsiteX4189" fmla="*/ 2006233 w 5610835"/>
              <a:gd name="connsiteY4189" fmla="*/ 1938958 h 5278114"/>
              <a:gd name="connsiteX4190" fmla="*/ 2003052 w 5610835"/>
              <a:gd name="connsiteY4190" fmla="*/ 1938958 h 5278114"/>
              <a:gd name="connsiteX4191" fmla="*/ 2003052 w 5610835"/>
              <a:gd name="connsiteY4191" fmla="*/ 1934189 h 5278114"/>
              <a:gd name="connsiteX4192" fmla="*/ 2014187 w 5610835"/>
              <a:gd name="connsiteY4192" fmla="*/ 1940549 h 5278114"/>
              <a:gd name="connsiteX4193" fmla="*/ 2004642 w 5610835"/>
              <a:gd name="connsiteY4193" fmla="*/ 1929418 h 5278114"/>
              <a:gd name="connsiteX4194" fmla="*/ 2006233 w 5610835"/>
              <a:gd name="connsiteY4194" fmla="*/ 1924646 h 5278114"/>
              <a:gd name="connsiteX4195" fmla="*/ 2014187 w 5610835"/>
              <a:gd name="connsiteY4195" fmla="*/ 1923057 h 5278114"/>
              <a:gd name="connsiteX4196" fmla="*/ 2022140 w 5610835"/>
              <a:gd name="connsiteY4196" fmla="*/ 1921467 h 5278114"/>
              <a:gd name="connsiteX4197" fmla="*/ 1920334 w 5610835"/>
              <a:gd name="connsiteY4197" fmla="*/ 1880111 h 5278114"/>
              <a:gd name="connsiteX4198" fmla="*/ 1920334 w 5610835"/>
              <a:gd name="connsiteY4198" fmla="*/ 1888067 h 5278114"/>
              <a:gd name="connsiteX4199" fmla="*/ 1915562 w 5610835"/>
              <a:gd name="connsiteY4199" fmla="*/ 1883293 h 5278114"/>
              <a:gd name="connsiteX4200" fmla="*/ 2111223 w 5610835"/>
              <a:gd name="connsiteY4200" fmla="*/ 1878511 h 5278114"/>
              <a:gd name="connsiteX4201" fmla="*/ 2112813 w 5610835"/>
              <a:gd name="connsiteY4201" fmla="*/ 1883284 h 5278114"/>
              <a:gd name="connsiteX4202" fmla="*/ 2111223 w 5610835"/>
              <a:gd name="connsiteY4202" fmla="*/ 1883284 h 5278114"/>
              <a:gd name="connsiteX4203" fmla="*/ 2109632 w 5610835"/>
              <a:gd name="connsiteY4203" fmla="*/ 1880102 h 5278114"/>
              <a:gd name="connsiteX4204" fmla="*/ 1928287 w 5610835"/>
              <a:gd name="connsiteY4204" fmla="*/ 1876930 h 5278114"/>
              <a:gd name="connsiteX4205" fmla="*/ 1936241 w 5610835"/>
              <a:gd name="connsiteY4205" fmla="*/ 1876930 h 5278114"/>
              <a:gd name="connsiteX4206" fmla="*/ 1931468 w 5610835"/>
              <a:gd name="connsiteY4206" fmla="*/ 1881704 h 5278114"/>
              <a:gd name="connsiteX4207" fmla="*/ 2100086 w 5610835"/>
              <a:gd name="connsiteY4207" fmla="*/ 1873747 h 5278114"/>
              <a:gd name="connsiteX4208" fmla="*/ 2104859 w 5610835"/>
              <a:gd name="connsiteY4208" fmla="*/ 1878519 h 5278114"/>
              <a:gd name="connsiteX4209" fmla="*/ 2096905 w 5610835"/>
              <a:gd name="connsiteY4209" fmla="*/ 1878519 h 5278114"/>
              <a:gd name="connsiteX4210" fmla="*/ 4112366 w 5610835"/>
              <a:gd name="connsiteY4210" fmla="*/ 1870603 h 5278114"/>
              <a:gd name="connsiteX4211" fmla="*/ 4110775 w 5610835"/>
              <a:gd name="connsiteY4211" fmla="*/ 1872195 h 5278114"/>
              <a:gd name="connsiteX4212" fmla="*/ 4115547 w 5610835"/>
              <a:gd name="connsiteY4212" fmla="*/ 1870603 h 5278114"/>
              <a:gd name="connsiteX4213" fmla="*/ 4112366 w 5610835"/>
              <a:gd name="connsiteY4213" fmla="*/ 1870603 h 5278114"/>
              <a:gd name="connsiteX4214" fmla="*/ 2050775 w 5610835"/>
              <a:gd name="connsiteY4214" fmla="*/ 1867422 h 5278114"/>
              <a:gd name="connsiteX4215" fmla="*/ 2198713 w 5610835"/>
              <a:gd name="connsiteY4215" fmla="*/ 2018504 h 5278114"/>
              <a:gd name="connsiteX4216" fmla="*/ 2050775 w 5610835"/>
              <a:gd name="connsiteY4216" fmla="*/ 1867422 h 5278114"/>
              <a:gd name="connsiteX4217" fmla="*/ 1963284 w 5610835"/>
              <a:gd name="connsiteY4217" fmla="*/ 1867375 h 5278114"/>
              <a:gd name="connsiteX4218" fmla="*/ 1968056 w 5610835"/>
              <a:gd name="connsiteY4218" fmla="*/ 1873740 h 5278114"/>
              <a:gd name="connsiteX4219" fmla="*/ 1963284 w 5610835"/>
              <a:gd name="connsiteY4219" fmla="*/ 1873740 h 5278114"/>
              <a:gd name="connsiteX4220" fmla="*/ 5168537 w 5610835"/>
              <a:gd name="connsiteY4220" fmla="*/ 1865133 h 5278114"/>
              <a:gd name="connsiteX4221" fmla="*/ 5203608 w 5610835"/>
              <a:gd name="connsiteY4221" fmla="*/ 1865829 h 5278114"/>
              <a:gd name="connsiteX4222" fmla="*/ 5060441 w 5610835"/>
              <a:gd name="connsiteY4222" fmla="*/ 1883333 h 5278114"/>
              <a:gd name="connsiteX4223" fmla="*/ 5049306 w 5610835"/>
              <a:gd name="connsiteY4223" fmla="*/ 1878562 h 5278114"/>
              <a:gd name="connsiteX4224" fmla="*/ 5168537 w 5610835"/>
              <a:gd name="connsiteY4224" fmla="*/ 1865133 h 5278114"/>
              <a:gd name="connsiteX4225" fmla="*/ 4498913 w 5610835"/>
              <a:gd name="connsiteY4225" fmla="*/ 1861056 h 5278114"/>
              <a:gd name="connsiteX4226" fmla="*/ 4495731 w 5610835"/>
              <a:gd name="connsiteY4226" fmla="*/ 1872195 h 5278114"/>
              <a:gd name="connsiteX4227" fmla="*/ 4427330 w 5610835"/>
              <a:gd name="connsiteY4227" fmla="*/ 1881742 h 5278114"/>
              <a:gd name="connsiteX4228" fmla="*/ 4411423 w 5610835"/>
              <a:gd name="connsiteY4228" fmla="*/ 1873786 h 5278114"/>
              <a:gd name="connsiteX4229" fmla="*/ 5240196 w 5610835"/>
              <a:gd name="connsiteY4229" fmla="*/ 1857872 h 5278114"/>
              <a:gd name="connsiteX4230" fmla="*/ 5230651 w 5610835"/>
              <a:gd name="connsiteY4230" fmla="*/ 1872195 h 5278114"/>
              <a:gd name="connsiteX4231" fmla="*/ 5206789 w 5610835"/>
              <a:gd name="connsiteY4231" fmla="*/ 1865831 h 5278114"/>
              <a:gd name="connsiteX4232" fmla="*/ 5240196 w 5610835"/>
              <a:gd name="connsiteY4232" fmla="*/ 1857872 h 5278114"/>
              <a:gd name="connsiteX4233" fmla="*/ 1856705 w 5610835"/>
              <a:gd name="connsiteY4233" fmla="*/ 1846696 h 5278114"/>
              <a:gd name="connsiteX4234" fmla="*/ 1861477 w 5610835"/>
              <a:gd name="connsiteY4234" fmla="*/ 1859424 h 5278114"/>
              <a:gd name="connsiteX4235" fmla="*/ 1847160 w 5610835"/>
              <a:gd name="connsiteY4235" fmla="*/ 1868973 h 5278114"/>
              <a:gd name="connsiteX4236" fmla="*/ 1839206 w 5610835"/>
              <a:gd name="connsiteY4236" fmla="*/ 1864200 h 5278114"/>
              <a:gd name="connsiteX4237" fmla="*/ 1839206 w 5610835"/>
              <a:gd name="connsiteY4237" fmla="*/ 1857836 h 5278114"/>
              <a:gd name="connsiteX4238" fmla="*/ 1843978 w 5610835"/>
              <a:gd name="connsiteY4238" fmla="*/ 1848287 h 5278114"/>
              <a:gd name="connsiteX4239" fmla="*/ 1848751 w 5610835"/>
              <a:gd name="connsiteY4239" fmla="*/ 1851469 h 5278114"/>
              <a:gd name="connsiteX4240" fmla="*/ 1856705 w 5610835"/>
              <a:gd name="connsiteY4240" fmla="*/ 1846696 h 5278114"/>
              <a:gd name="connsiteX4241" fmla="*/ 1807392 w 5610835"/>
              <a:gd name="connsiteY4241" fmla="*/ 1837155 h 5278114"/>
              <a:gd name="connsiteX4242" fmla="*/ 1812164 w 5610835"/>
              <a:gd name="connsiteY4242" fmla="*/ 1841928 h 5278114"/>
              <a:gd name="connsiteX4243" fmla="*/ 1807392 w 5610835"/>
              <a:gd name="connsiteY4243" fmla="*/ 1845110 h 5278114"/>
              <a:gd name="connsiteX4244" fmla="*/ 1805801 w 5610835"/>
              <a:gd name="connsiteY4244" fmla="*/ 1841928 h 5278114"/>
              <a:gd name="connsiteX4245" fmla="*/ 1931468 w 5610835"/>
              <a:gd name="connsiteY4245" fmla="*/ 1829186 h 5278114"/>
              <a:gd name="connsiteX4246" fmla="*/ 1936241 w 5610835"/>
              <a:gd name="connsiteY4246" fmla="*/ 1833958 h 5278114"/>
              <a:gd name="connsiteX4247" fmla="*/ 1928287 w 5610835"/>
              <a:gd name="connsiteY4247" fmla="*/ 1833958 h 5278114"/>
              <a:gd name="connsiteX4248" fmla="*/ 4207810 w 5610835"/>
              <a:gd name="connsiteY4248" fmla="*/ 1826048 h 5278114"/>
              <a:gd name="connsiteX4249" fmla="*/ 4101230 w 5610835"/>
              <a:gd name="connsiteY4249" fmla="*/ 1923090 h 5278114"/>
              <a:gd name="connsiteX4250" fmla="*/ 4253941 w 5610835"/>
              <a:gd name="connsiteY4250" fmla="*/ 1892880 h 5278114"/>
              <a:gd name="connsiteX4251" fmla="*/ 4284165 w 5610835"/>
              <a:gd name="connsiteY4251" fmla="*/ 1865831 h 5278114"/>
              <a:gd name="connsiteX4252" fmla="*/ 4269848 w 5610835"/>
              <a:gd name="connsiteY4252" fmla="*/ 1854691 h 5278114"/>
              <a:gd name="connsiteX4253" fmla="*/ 4279393 w 5610835"/>
              <a:gd name="connsiteY4253" fmla="*/ 1846734 h 5278114"/>
              <a:gd name="connsiteX4254" fmla="*/ 4210991 w 5610835"/>
              <a:gd name="connsiteY4254" fmla="*/ 1857872 h 5278114"/>
              <a:gd name="connsiteX4255" fmla="*/ 4206219 w 5610835"/>
              <a:gd name="connsiteY4255" fmla="*/ 1846734 h 5278114"/>
              <a:gd name="connsiteX4256" fmla="*/ 4233261 w 5610835"/>
              <a:gd name="connsiteY4256" fmla="*/ 1840370 h 5278114"/>
              <a:gd name="connsiteX4257" fmla="*/ 4207810 w 5610835"/>
              <a:gd name="connsiteY4257" fmla="*/ 1826048 h 5278114"/>
              <a:gd name="connsiteX4258" fmla="*/ 1680134 w 5610835"/>
              <a:gd name="connsiteY4258" fmla="*/ 1821243 h 5278114"/>
              <a:gd name="connsiteX4259" fmla="*/ 1680134 w 5610835"/>
              <a:gd name="connsiteY4259" fmla="*/ 1824426 h 5278114"/>
              <a:gd name="connsiteX4260" fmla="*/ 1675361 w 5610835"/>
              <a:gd name="connsiteY4260" fmla="*/ 1824426 h 5278114"/>
              <a:gd name="connsiteX4261" fmla="*/ 3073615 w 5610835"/>
              <a:gd name="connsiteY4261" fmla="*/ 1818090 h 5278114"/>
              <a:gd name="connsiteX4262" fmla="*/ 2784103 w 5610835"/>
              <a:gd name="connsiteY4262" fmla="*/ 1964429 h 5278114"/>
              <a:gd name="connsiteX4263" fmla="*/ 2825461 w 5610835"/>
              <a:gd name="connsiteY4263" fmla="*/ 1970784 h 5278114"/>
              <a:gd name="connsiteX4264" fmla="*/ 2952720 w 5610835"/>
              <a:gd name="connsiteY4264" fmla="*/ 1894472 h 5278114"/>
              <a:gd name="connsiteX4265" fmla="*/ 2955901 w 5610835"/>
              <a:gd name="connsiteY4265" fmla="*/ 1886515 h 5278114"/>
              <a:gd name="connsiteX4266" fmla="*/ 2976580 w 5610835"/>
              <a:gd name="connsiteY4266" fmla="*/ 1880151 h 5278114"/>
              <a:gd name="connsiteX4267" fmla="*/ 2998851 w 5610835"/>
              <a:gd name="connsiteY4267" fmla="*/ 1865831 h 5278114"/>
              <a:gd name="connsiteX4268" fmla="*/ 3011577 w 5610835"/>
              <a:gd name="connsiteY4268" fmla="*/ 1857872 h 5278114"/>
              <a:gd name="connsiteX4269" fmla="*/ 3073615 w 5610835"/>
              <a:gd name="connsiteY4269" fmla="*/ 1818090 h 5278114"/>
              <a:gd name="connsiteX4270" fmla="*/ 3165878 w 5610835"/>
              <a:gd name="connsiteY4270" fmla="*/ 1816500 h 5278114"/>
              <a:gd name="connsiteX4271" fmla="*/ 3070434 w 5610835"/>
              <a:gd name="connsiteY4271" fmla="*/ 1854691 h 5278114"/>
              <a:gd name="connsiteX4272" fmla="*/ 3070434 w 5610835"/>
              <a:gd name="connsiteY4272" fmla="*/ 1856282 h 5278114"/>
              <a:gd name="connsiteX4273" fmla="*/ 3059299 w 5610835"/>
              <a:gd name="connsiteY4273" fmla="*/ 1881742 h 5278114"/>
              <a:gd name="connsiteX4274" fmla="*/ 3183376 w 5610835"/>
              <a:gd name="connsiteY4274" fmla="*/ 1827639 h 5278114"/>
              <a:gd name="connsiteX4275" fmla="*/ 3181785 w 5610835"/>
              <a:gd name="connsiteY4275" fmla="*/ 1827639 h 5278114"/>
              <a:gd name="connsiteX4276" fmla="*/ 3165878 w 5610835"/>
              <a:gd name="connsiteY4276" fmla="*/ 1816500 h 5278114"/>
              <a:gd name="connsiteX4277" fmla="*/ 1753307 w 5610835"/>
              <a:gd name="connsiteY4277" fmla="*/ 1811697 h 5278114"/>
              <a:gd name="connsiteX4278" fmla="*/ 1758079 w 5610835"/>
              <a:gd name="connsiteY4278" fmla="*/ 1814880 h 5278114"/>
              <a:gd name="connsiteX4279" fmla="*/ 1753307 w 5610835"/>
              <a:gd name="connsiteY4279" fmla="*/ 1818063 h 5278114"/>
              <a:gd name="connsiteX4280" fmla="*/ 1750125 w 5610835"/>
              <a:gd name="connsiteY4280" fmla="*/ 1816471 h 5278114"/>
              <a:gd name="connsiteX4281" fmla="*/ 2063500 w 5610835"/>
              <a:gd name="connsiteY4281" fmla="*/ 1803729 h 5278114"/>
              <a:gd name="connsiteX4282" fmla="*/ 2068272 w 5610835"/>
              <a:gd name="connsiteY4282" fmla="*/ 1805322 h 5278114"/>
              <a:gd name="connsiteX4283" fmla="*/ 2069863 w 5610835"/>
              <a:gd name="connsiteY4283" fmla="*/ 1810095 h 5278114"/>
              <a:gd name="connsiteX4284" fmla="*/ 2066683 w 5610835"/>
              <a:gd name="connsiteY4284" fmla="*/ 1810095 h 5278114"/>
              <a:gd name="connsiteX4285" fmla="*/ 1953740 w 5610835"/>
              <a:gd name="connsiteY4285" fmla="*/ 1800556 h 5278114"/>
              <a:gd name="connsiteX4286" fmla="*/ 1958512 w 5610835"/>
              <a:gd name="connsiteY4286" fmla="*/ 1803737 h 5278114"/>
              <a:gd name="connsiteX4287" fmla="*/ 1953740 w 5610835"/>
              <a:gd name="connsiteY4287" fmla="*/ 1806920 h 5278114"/>
              <a:gd name="connsiteX4288" fmla="*/ 2006234 w 5610835"/>
              <a:gd name="connsiteY4288" fmla="*/ 1800549 h 5278114"/>
              <a:gd name="connsiteX4289" fmla="*/ 2011006 w 5610835"/>
              <a:gd name="connsiteY4289" fmla="*/ 1800549 h 5278114"/>
              <a:gd name="connsiteX4290" fmla="*/ 2006234 w 5610835"/>
              <a:gd name="connsiteY4290" fmla="*/ 1805322 h 5278114"/>
              <a:gd name="connsiteX4291" fmla="*/ 4196674 w 5610835"/>
              <a:gd name="connsiteY4291" fmla="*/ 1794224 h 5278114"/>
              <a:gd name="connsiteX4292" fmla="*/ 4183948 w 5610835"/>
              <a:gd name="connsiteY4292" fmla="*/ 1800590 h 5278114"/>
              <a:gd name="connsiteX4293" fmla="*/ 4210991 w 5610835"/>
              <a:gd name="connsiteY4293" fmla="*/ 1819682 h 5278114"/>
              <a:gd name="connsiteX4294" fmla="*/ 4209400 w 5610835"/>
              <a:gd name="connsiteY4294" fmla="*/ 1821275 h 5278114"/>
              <a:gd name="connsiteX4295" fmla="*/ 4284165 w 5610835"/>
              <a:gd name="connsiteY4295" fmla="*/ 1805364 h 5278114"/>
              <a:gd name="connsiteX4296" fmla="*/ 4277802 w 5610835"/>
              <a:gd name="connsiteY4296" fmla="*/ 1798998 h 5278114"/>
              <a:gd name="connsiteX4297" fmla="*/ 4196674 w 5610835"/>
              <a:gd name="connsiteY4297" fmla="*/ 1794224 h 5278114"/>
              <a:gd name="connsiteX4298" fmla="*/ 1312675 w 5610835"/>
              <a:gd name="connsiteY4298" fmla="*/ 1792573 h 5278114"/>
              <a:gd name="connsiteX4299" fmla="*/ 1311289 w 5610835"/>
              <a:gd name="connsiteY4299" fmla="*/ 1792894 h 5278114"/>
              <a:gd name="connsiteX4300" fmla="*/ 1311264 w 5610835"/>
              <a:gd name="connsiteY4300" fmla="*/ 1792668 h 5278114"/>
              <a:gd name="connsiteX4301" fmla="*/ 1945785 w 5610835"/>
              <a:gd name="connsiteY4301" fmla="*/ 1783047 h 5278114"/>
              <a:gd name="connsiteX4302" fmla="*/ 1948966 w 5610835"/>
              <a:gd name="connsiteY4302" fmla="*/ 1786229 h 5278114"/>
              <a:gd name="connsiteX4303" fmla="*/ 1944195 w 5610835"/>
              <a:gd name="connsiteY4303" fmla="*/ 1789411 h 5278114"/>
              <a:gd name="connsiteX4304" fmla="*/ 1941013 w 5610835"/>
              <a:gd name="connsiteY4304" fmla="*/ 1786229 h 5278114"/>
              <a:gd name="connsiteX4305" fmla="*/ 1769214 w 5610835"/>
              <a:gd name="connsiteY4305" fmla="*/ 1779871 h 5278114"/>
              <a:gd name="connsiteX4306" fmla="*/ 1775577 w 5610835"/>
              <a:gd name="connsiteY4306" fmla="*/ 1781462 h 5278114"/>
              <a:gd name="connsiteX4307" fmla="*/ 1770805 w 5610835"/>
              <a:gd name="connsiteY4307" fmla="*/ 1784645 h 5278114"/>
              <a:gd name="connsiteX4308" fmla="*/ 1882156 w 5610835"/>
              <a:gd name="connsiteY4308" fmla="*/ 1779868 h 5278114"/>
              <a:gd name="connsiteX4309" fmla="*/ 1886928 w 5610835"/>
              <a:gd name="connsiteY4309" fmla="*/ 1784642 h 5278114"/>
              <a:gd name="connsiteX4310" fmla="*/ 1882156 w 5610835"/>
              <a:gd name="connsiteY4310" fmla="*/ 1784642 h 5278114"/>
              <a:gd name="connsiteX4311" fmla="*/ 2046003 w 5610835"/>
              <a:gd name="connsiteY4311" fmla="*/ 1778279 h 5278114"/>
              <a:gd name="connsiteX4312" fmla="*/ 2049184 w 5610835"/>
              <a:gd name="connsiteY4312" fmla="*/ 1784643 h 5278114"/>
              <a:gd name="connsiteX4313" fmla="*/ 2049184 w 5610835"/>
              <a:gd name="connsiteY4313" fmla="*/ 1791008 h 5278114"/>
              <a:gd name="connsiteX4314" fmla="*/ 2057137 w 5610835"/>
              <a:gd name="connsiteY4314" fmla="*/ 1791008 h 5278114"/>
              <a:gd name="connsiteX4315" fmla="*/ 2057137 w 5610835"/>
              <a:gd name="connsiteY4315" fmla="*/ 1802145 h 5278114"/>
              <a:gd name="connsiteX4316" fmla="*/ 2044411 w 5610835"/>
              <a:gd name="connsiteY4316" fmla="*/ 1802145 h 5278114"/>
              <a:gd name="connsiteX4317" fmla="*/ 2044411 w 5610835"/>
              <a:gd name="connsiteY4317" fmla="*/ 1791008 h 5278114"/>
              <a:gd name="connsiteX4318" fmla="*/ 2036457 w 5610835"/>
              <a:gd name="connsiteY4318" fmla="*/ 1791008 h 5278114"/>
              <a:gd name="connsiteX4319" fmla="*/ 2046003 w 5610835"/>
              <a:gd name="connsiteY4319" fmla="*/ 1778279 h 5278114"/>
              <a:gd name="connsiteX4320" fmla="*/ 1901247 w 5610835"/>
              <a:gd name="connsiteY4320" fmla="*/ 1775095 h 5278114"/>
              <a:gd name="connsiteX4321" fmla="*/ 1907609 w 5610835"/>
              <a:gd name="connsiteY4321" fmla="*/ 1779868 h 5278114"/>
              <a:gd name="connsiteX4322" fmla="*/ 1901247 w 5610835"/>
              <a:gd name="connsiteY4322" fmla="*/ 1779868 h 5278114"/>
              <a:gd name="connsiteX4323" fmla="*/ 1982373 w 5610835"/>
              <a:gd name="connsiteY4323" fmla="*/ 1773500 h 5278114"/>
              <a:gd name="connsiteX4324" fmla="*/ 1987145 w 5610835"/>
              <a:gd name="connsiteY4324" fmla="*/ 1773500 h 5278114"/>
              <a:gd name="connsiteX4325" fmla="*/ 1983964 w 5610835"/>
              <a:gd name="connsiteY4325" fmla="*/ 1776685 h 5278114"/>
              <a:gd name="connsiteX4326" fmla="*/ 1982373 w 5610835"/>
              <a:gd name="connsiteY4326" fmla="*/ 1773500 h 5278114"/>
              <a:gd name="connsiteX4327" fmla="*/ 1737399 w 5610835"/>
              <a:gd name="connsiteY4327" fmla="*/ 1770325 h 5278114"/>
              <a:gd name="connsiteX4328" fmla="*/ 1745353 w 5610835"/>
              <a:gd name="connsiteY4328" fmla="*/ 1778282 h 5278114"/>
              <a:gd name="connsiteX4329" fmla="*/ 1737399 w 5610835"/>
              <a:gd name="connsiteY4329" fmla="*/ 1778282 h 5278114"/>
              <a:gd name="connsiteX4330" fmla="*/ 1936241 w 5610835"/>
              <a:gd name="connsiteY4330" fmla="*/ 1767136 h 5278114"/>
              <a:gd name="connsiteX4331" fmla="*/ 1944195 w 5610835"/>
              <a:gd name="connsiteY4331" fmla="*/ 1770318 h 5278114"/>
              <a:gd name="connsiteX4332" fmla="*/ 1933060 w 5610835"/>
              <a:gd name="connsiteY4332" fmla="*/ 1771909 h 5278114"/>
              <a:gd name="connsiteX4333" fmla="*/ 1912381 w 5610835"/>
              <a:gd name="connsiteY4333" fmla="*/ 1762362 h 5278114"/>
              <a:gd name="connsiteX4334" fmla="*/ 1917153 w 5610835"/>
              <a:gd name="connsiteY4334" fmla="*/ 1767136 h 5278114"/>
              <a:gd name="connsiteX4335" fmla="*/ 1910790 w 5610835"/>
              <a:gd name="connsiteY4335" fmla="*/ 1767136 h 5278114"/>
              <a:gd name="connsiteX4336" fmla="*/ 1987144 w 5610835"/>
              <a:gd name="connsiteY4336" fmla="*/ 1759184 h 5278114"/>
              <a:gd name="connsiteX4337" fmla="*/ 1991916 w 5610835"/>
              <a:gd name="connsiteY4337" fmla="*/ 1760777 h 5278114"/>
              <a:gd name="connsiteX4338" fmla="*/ 2003052 w 5610835"/>
              <a:gd name="connsiteY4338" fmla="*/ 1784643 h 5278114"/>
              <a:gd name="connsiteX4339" fmla="*/ 2001461 w 5610835"/>
              <a:gd name="connsiteY4339" fmla="*/ 1783052 h 5278114"/>
              <a:gd name="connsiteX4340" fmla="*/ 1993507 w 5610835"/>
              <a:gd name="connsiteY4340" fmla="*/ 1787825 h 5278114"/>
              <a:gd name="connsiteX4341" fmla="*/ 1996689 w 5610835"/>
              <a:gd name="connsiteY4341" fmla="*/ 1783052 h 5278114"/>
              <a:gd name="connsiteX4342" fmla="*/ 1988736 w 5610835"/>
              <a:gd name="connsiteY4342" fmla="*/ 1768733 h 5278114"/>
              <a:gd name="connsiteX4343" fmla="*/ 1991916 w 5610835"/>
              <a:gd name="connsiteY4343" fmla="*/ 1763957 h 5278114"/>
              <a:gd name="connsiteX4344" fmla="*/ 1987144 w 5610835"/>
              <a:gd name="connsiteY4344" fmla="*/ 1763957 h 5278114"/>
              <a:gd name="connsiteX4345" fmla="*/ 4078960 w 5610835"/>
              <a:gd name="connsiteY4345" fmla="*/ 1757624 h 5278114"/>
              <a:gd name="connsiteX4346" fmla="*/ 4072597 w 5610835"/>
              <a:gd name="connsiteY4346" fmla="*/ 1765580 h 5278114"/>
              <a:gd name="connsiteX4347" fmla="*/ 4171223 w 5610835"/>
              <a:gd name="connsiteY4347" fmla="*/ 1794224 h 5278114"/>
              <a:gd name="connsiteX4348" fmla="*/ 4183948 w 5610835"/>
              <a:gd name="connsiteY4348" fmla="*/ 1787858 h 5278114"/>
              <a:gd name="connsiteX4349" fmla="*/ 4078960 w 5610835"/>
              <a:gd name="connsiteY4349" fmla="*/ 1757624 h 5278114"/>
              <a:gd name="connsiteX4350" fmla="*/ 1883747 w 5610835"/>
              <a:gd name="connsiteY4350" fmla="*/ 1756000 h 5278114"/>
              <a:gd name="connsiteX4351" fmla="*/ 1883747 w 5610835"/>
              <a:gd name="connsiteY4351" fmla="*/ 1762364 h 5278114"/>
              <a:gd name="connsiteX4352" fmla="*/ 1878975 w 5610835"/>
              <a:gd name="connsiteY4352" fmla="*/ 1757591 h 5278114"/>
              <a:gd name="connsiteX4353" fmla="*/ 1874202 w 5610835"/>
              <a:gd name="connsiteY4353" fmla="*/ 1756000 h 5278114"/>
              <a:gd name="connsiteX4354" fmla="*/ 1878975 w 5610835"/>
              <a:gd name="connsiteY4354" fmla="*/ 1757593 h 5278114"/>
              <a:gd name="connsiteX4355" fmla="*/ 1875793 w 5610835"/>
              <a:gd name="connsiteY4355" fmla="*/ 1762366 h 5278114"/>
              <a:gd name="connsiteX4356" fmla="*/ 1871021 w 5610835"/>
              <a:gd name="connsiteY4356" fmla="*/ 1759182 h 5278114"/>
              <a:gd name="connsiteX4357" fmla="*/ 1894882 w 5610835"/>
              <a:gd name="connsiteY4357" fmla="*/ 1755998 h 5278114"/>
              <a:gd name="connsiteX4358" fmla="*/ 1891701 w 5610835"/>
              <a:gd name="connsiteY4358" fmla="*/ 1762362 h 5278114"/>
              <a:gd name="connsiteX4359" fmla="*/ 1885337 w 5610835"/>
              <a:gd name="connsiteY4359" fmla="*/ 1759181 h 5278114"/>
              <a:gd name="connsiteX4360" fmla="*/ 2033275 w 5610835"/>
              <a:gd name="connsiteY4360" fmla="*/ 1755988 h 5278114"/>
              <a:gd name="connsiteX4361" fmla="*/ 2038048 w 5610835"/>
              <a:gd name="connsiteY4361" fmla="*/ 1759170 h 5278114"/>
              <a:gd name="connsiteX4362" fmla="*/ 2030095 w 5610835"/>
              <a:gd name="connsiteY4362" fmla="*/ 1765534 h 5278114"/>
              <a:gd name="connsiteX4363" fmla="*/ 2026913 w 5610835"/>
              <a:gd name="connsiteY4363" fmla="*/ 1760762 h 5278114"/>
              <a:gd name="connsiteX4364" fmla="*/ 2033275 w 5610835"/>
              <a:gd name="connsiteY4364" fmla="*/ 1760762 h 5278114"/>
              <a:gd name="connsiteX4365" fmla="*/ 1716719 w 5610835"/>
              <a:gd name="connsiteY4365" fmla="*/ 1754414 h 5278114"/>
              <a:gd name="connsiteX4366" fmla="*/ 1729447 w 5610835"/>
              <a:gd name="connsiteY4366" fmla="*/ 1757596 h 5278114"/>
              <a:gd name="connsiteX4367" fmla="*/ 1723083 w 5610835"/>
              <a:gd name="connsiteY4367" fmla="*/ 1760779 h 5278114"/>
              <a:gd name="connsiteX4368" fmla="*/ 1727855 w 5610835"/>
              <a:gd name="connsiteY4368" fmla="*/ 1760779 h 5278114"/>
              <a:gd name="connsiteX4369" fmla="*/ 1727855 w 5610835"/>
              <a:gd name="connsiteY4369" fmla="*/ 1767143 h 5278114"/>
              <a:gd name="connsiteX4370" fmla="*/ 1710356 w 5610835"/>
              <a:gd name="connsiteY4370" fmla="*/ 1776691 h 5278114"/>
              <a:gd name="connsiteX4371" fmla="*/ 1713538 w 5610835"/>
              <a:gd name="connsiteY4371" fmla="*/ 1771918 h 5278114"/>
              <a:gd name="connsiteX4372" fmla="*/ 1708766 w 5610835"/>
              <a:gd name="connsiteY4372" fmla="*/ 1770327 h 5278114"/>
              <a:gd name="connsiteX4373" fmla="*/ 1705585 w 5610835"/>
              <a:gd name="connsiteY4373" fmla="*/ 1767143 h 5278114"/>
              <a:gd name="connsiteX4374" fmla="*/ 1708766 w 5610835"/>
              <a:gd name="connsiteY4374" fmla="*/ 1757596 h 5278114"/>
              <a:gd name="connsiteX4375" fmla="*/ 1840797 w 5610835"/>
              <a:gd name="connsiteY4375" fmla="*/ 1754407 h 5278114"/>
              <a:gd name="connsiteX4376" fmla="*/ 1840797 w 5610835"/>
              <a:gd name="connsiteY4376" fmla="*/ 1767134 h 5278114"/>
              <a:gd name="connsiteX4377" fmla="*/ 1834434 w 5610835"/>
              <a:gd name="connsiteY4377" fmla="*/ 1760770 h 5278114"/>
              <a:gd name="connsiteX4378" fmla="*/ 1921925 w 5610835"/>
              <a:gd name="connsiteY4378" fmla="*/ 1752816 h 5278114"/>
              <a:gd name="connsiteX4379" fmla="*/ 1931469 w 5610835"/>
              <a:gd name="connsiteY4379" fmla="*/ 1759181 h 5278114"/>
              <a:gd name="connsiteX4380" fmla="*/ 1928287 w 5610835"/>
              <a:gd name="connsiteY4380" fmla="*/ 1760771 h 5278114"/>
              <a:gd name="connsiteX4381" fmla="*/ 1921925 w 5610835"/>
              <a:gd name="connsiteY4381" fmla="*/ 1752816 h 5278114"/>
              <a:gd name="connsiteX4382" fmla="*/ 1971237 w 5610835"/>
              <a:gd name="connsiteY4382" fmla="*/ 1751225 h 5278114"/>
              <a:gd name="connsiteX4383" fmla="*/ 1976009 w 5610835"/>
              <a:gd name="connsiteY4383" fmla="*/ 1752816 h 5278114"/>
              <a:gd name="connsiteX4384" fmla="*/ 1971237 w 5610835"/>
              <a:gd name="connsiteY4384" fmla="*/ 1755998 h 5278114"/>
              <a:gd name="connsiteX4385" fmla="*/ 1855114 w 5610835"/>
              <a:gd name="connsiteY4385" fmla="*/ 1751219 h 5278114"/>
              <a:gd name="connsiteX4386" fmla="*/ 1869431 w 5610835"/>
              <a:gd name="connsiteY4386" fmla="*/ 1752811 h 5278114"/>
              <a:gd name="connsiteX4387" fmla="*/ 1867840 w 5610835"/>
              <a:gd name="connsiteY4387" fmla="*/ 1757582 h 5278114"/>
              <a:gd name="connsiteX4388" fmla="*/ 1855114 w 5610835"/>
              <a:gd name="connsiteY4388" fmla="*/ 1752811 h 5278114"/>
              <a:gd name="connsiteX4389" fmla="*/ 4405061 w 5610835"/>
              <a:gd name="connsiteY4389" fmla="*/ 1749669 h 5278114"/>
              <a:gd name="connsiteX4390" fmla="*/ 4392334 w 5610835"/>
              <a:gd name="connsiteY4390" fmla="*/ 1757628 h 5278114"/>
              <a:gd name="connsiteX4391" fmla="*/ 4378017 w 5610835"/>
              <a:gd name="connsiteY4391" fmla="*/ 1765580 h 5278114"/>
              <a:gd name="connsiteX4392" fmla="*/ 4382791 w 5610835"/>
              <a:gd name="connsiteY4392" fmla="*/ 1757628 h 5278114"/>
              <a:gd name="connsiteX4393" fmla="*/ 4405061 w 5610835"/>
              <a:gd name="connsiteY4393" fmla="*/ 1749669 h 5278114"/>
              <a:gd name="connsiteX4394" fmla="*/ 1912381 w 5610835"/>
              <a:gd name="connsiteY4394" fmla="*/ 1748043 h 5278114"/>
              <a:gd name="connsiteX4395" fmla="*/ 1917153 w 5610835"/>
              <a:gd name="connsiteY4395" fmla="*/ 1752816 h 5278114"/>
              <a:gd name="connsiteX4396" fmla="*/ 1910790 w 5610835"/>
              <a:gd name="connsiteY4396" fmla="*/ 1755998 h 5278114"/>
              <a:gd name="connsiteX4397" fmla="*/ 1985554 w 5610835"/>
              <a:gd name="connsiteY4397" fmla="*/ 1746453 h 5278114"/>
              <a:gd name="connsiteX4398" fmla="*/ 1987144 w 5610835"/>
              <a:gd name="connsiteY4398" fmla="*/ 1749634 h 5278114"/>
              <a:gd name="connsiteX4399" fmla="*/ 1982372 w 5610835"/>
              <a:gd name="connsiteY4399" fmla="*/ 1760773 h 5278114"/>
              <a:gd name="connsiteX4400" fmla="*/ 1979190 w 5610835"/>
              <a:gd name="connsiteY4400" fmla="*/ 1754409 h 5278114"/>
              <a:gd name="connsiteX4401" fmla="*/ 1976009 w 5610835"/>
              <a:gd name="connsiteY4401" fmla="*/ 1752818 h 5278114"/>
              <a:gd name="connsiteX4402" fmla="*/ 1894883 w 5610835"/>
              <a:gd name="connsiteY4402" fmla="*/ 1746453 h 5278114"/>
              <a:gd name="connsiteX4403" fmla="*/ 1899655 w 5610835"/>
              <a:gd name="connsiteY4403" fmla="*/ 1751227 h 5278114"/>
              <a:gd name="connsiteX4404" fmla="*/ 1893292 w 5610835"/>
              <a:gd name="connsiteY4404" fmla="*/ 1754409 h 5278114"/>
              <a:gd name="connsiteX4405" fmla="*/ 1874202 w 5610835"/>
              <a:gd name="connsiteY4405" fmla="*/ 1746452 h 5278114"/>
              <a:gd name="connsiteX4406" fmla="*/ 1886928 w 5610835"/>
              <a:gd name="connsiteY4406" fmla="*/ 1746452 h 5278114"/>
              <a:gd name="connsiteX4407" fmla="*/ 1883747 w 5610835"/>
              <a:gd name="connsiteY4407" fmla="*/ 1751224 h 5278114"/>
              <a:gd name="connsiteX4408" fmla="*/ 1737400 w 5610835"/>
              <a:gd name="connsiteY4408" fmla="*/ 1744866 h 5278114"/>
              <a:gd name="connsiteX4409" fmla="*/ 1742173 w 5610835"/>
              <a:gd name="connsiteY4409" fmla="*/ 1746458 h 5278114"/>
              <a:gd name="connsiteX4410" fmla="*/ 1740582 w 5610835"/>
              <a:gd name="connsiteY4410" fmla="*/ 1751230 h 5278114"/>
              <a:gd name="connsiteX4411" fmla="*/ 1753307 w 5610835"/>
              <a:gd name="connsiteY4411" fmla="*/ 1751230 h 5278114"/>
              <a:gd name="connsiteX4412" fmla="*/ 1750125 w 5610835"/>
              <a:gd name="connsiteY4412" fmla="*/ 1759186 h 5278114"/>
              <a:gd name="connsiteX4413" fmla="*/ 1746943 w 5610835"/>
              <a:gd name="connsiteY4413" fmla="*/ 1757595 h 5278114"/>
              <a:gd name="connsiteX4414" fmla="*/ 1740581 w 5610835"/>
              <a:gd name="connsiteY4414" fmla="*/ 1751232 h 5278114"/>
              <a:gd name="connsiteX4415" fmla="*/ 1923515 w 5610835"/>
              <a:gd name="connsiteY4415" fmla="*/ 1741679 h 5278114"/>
              <a:gd name="connsiteX4416" fmla="*/ 1926697 w 5610835"/>
              <a:gd name="connsiteY4416" fmla="*/ 1749634 h 5278114"/>
              <a:gd name="connsiteX4417" fmla="*/ 1913971 w 5610835"/>
              <a:gd name="connsiteY4417" fmla="*/ 1746452 h 5278114"/>
              <a:gd name="connsiteX4418" fmla="*/ 1874202 w 5610835"/>
              <a:gd name="connsiteY4418" fmla="*/ 1741679 h 5278114"/>
              <a:gd name="connsiteX4419" fmla="*/ 1874998 w 5610835"/>
              <a:gd name="connsiteY4419" fmla="*/ 1742076 h 5278114"/>
              <a:gd name="connsiteX4420" fmla="*/ 1872612 w 5610835"/>
              <a:gd name="connsiteY4420" fmla="*/ 1743270 h 5278114"/>
              <a:gd name="connsiteX4421" fmla="*/ 1872368 w 5610835"/>
              <a:gd name="connsiteY4421" fmla="*/ 1742289 h 5278114"/>
              <a:gd name="connsiteX4422" fmla="*/ 1883747 w 5610835"/>
              <a:gd name="connsiteY4422" fmla="*/ 1741676 h 5278114"/>
              <a:gd name="connsiteX4423" fmla="*/ 1891701 w 5610835"/>
              <a:gd name="connsiteY4423" fmla="*/ 1741676 h 5278114"/>
              <a:gd name="connsiteX4424" fmla="*/ 1886928 w 5610835"/>
              <a:gd name="connsiteY4424" fmla="*/ 1746450 h 5278114"/>
              <a:gd name="connsiteX4425" fmla="*/ 2018960 w 5610835"/>
              <a:gd name="connsiteY4425" fmla="*/ 1735307 h 5278114"/>
              <a:gd name="connsiteX4426" fmla="*/ 2022142 w 5610835"/>
              <a:gd name="connsiteY4426" fmla="*/ 1740079 h 5278114"/>
              <a:gd name="connsiteX4427" fmla="*/ 2018960 w 5610835"/>
              <a:gd name="connsiteY4427" fmla="*/ 1744852 h 5278114"/>
              <a:gd name="connsiteX4428" fmla="*/ 2009414 w 5610835"/>
              <a:gd name="connsiteY4428" fmla="*/ 1744852 h 5278114"/>
              <a:gd name="connsiteX4429" fmla="*/ 2006233 w 5610835"/>
              <a:gd name="connsiteY4429" fmla="*/ 1738490 h 5278114"/>
              <a:gd name="connsiteX4430" fmla="*/ 2014187 w 5610835"/>
              <a:gd name="connsiteY4430" fmla="*/ 1740079 h 5278114"/>
              <a:gd name="connsiteX4431" fmla="*/ 1978432 w 5610835"/>
              <a:gd name="connsiteY4431" fmla="*/ 1730218 h 5278114"/>
              <a:gd name="connsiteX4432" fmla="*/ 1980782 w 5610835"/>
              <a:gd name="connsiteY4432" fmla="*/ 1735314 h 5278114"/>
              <a:gd name="connsiteX4433" fmla="*/ 1979192 w 5610835"/>
              <a:gd name="connsiteY4433" fmla="*/ 1736905 h 5278114"/>
              <a:gd name="connsiteX4434" fmla="*/ 1976806 w 5610835"/>
              <a:gd name="connsiteY4434" fmla="*/ 1732927 h 5278114"/>
              <a:gd name="connsiteX4435" fmla="*/ 1810572 w 5610835"/>
              <a:gd name="connsiteY4435" fmla="*/ 1728952 h 5278114"/>
              <a:gd name="connsiteX4436" fmla="*/ 1815345 w 5610835"/>
              <a:gd name="connsiteY4436" fmla="*/ 1733724 h 5278114"/>
              <a:gd name="connsiteX4437" fmla="*/ 1821709 w 5610835"/>
              <a:gd name="connsiteY4437" fmla="*/ 1740089 h 5278114"/>
              <a:gd name="connsiteX4438" fmla="*/ 1818528 w 5610835"/>
              <a:gd name="connsiteY4438" fmla="*/ 1740089 h 5278114"/>
              <a:gd name="connsiteX4439" fmla="*/ 1818528 w 5610835"/>
              <a:gd name="connsiteY4439" fmla="*/ 1735316 h 5278114"/>
              <a:gd name="connsiteX4440" fmla="*/ 1808982 w 5610835"/>
              <a:gd name="connsiteY4440" fmla="*/ 1736907 h 5278114"/>
              <a:gd name="connsiteX4441" fmla="*/ 1805800 w 5610835"/>
              <a:gd name="connsiteY4441" fmla="*/ 1733724 h 5278114"/>
              <a:gd name="connsiteX4442" fmla="*/ 1810572 w 5610835"/>
              <a:gd name="connsiteY4442" fmla="*/ 1733724 h 5278114"/>
              <a:gd name="connsiteX4443" fmla="*/ 1977247 w 5610835"/>
              <a:gd name="connsiteY4443" fmla="*/ 1727653 h 5278114"/>
              <a:gd name="connsiteX4444" fmla="*/ 1979192 w 5610835"/>
              <a:gd name="connsiteY4444" fmla="*/ 1728950 h 5278114"/>
              <a:gd name="connsiteX4445" fmla="*/ 1978432 w 5610835"/>
              <a:gd name="connsiteY4445" fmla="*/ 1730218 h 5278114"/>
              <a:gd name="connsiteX4446" fmla="*/ 1753307 w 5610835"/>
              <a:gd name="connsiteY4446" fmla="*/ 1727362 h 5278114"/>
              <a:gd name="connsiteX4447" fmla="*/ 1756489 w 5610835"/>
              <a:gd name="connsiteY4447" fmla="*/ 1727362 h 5278114"/>
              <a:gd name="connsiteX4448" fmla="*/ 1762852 w 5610835"/>
              <a:gd name="connsiteY4448" fmla="*/ 1730546 h 5278114"/>
              <a:gd name="connsiteX4449" fmla="*/ 1753307 w 5610835"/>
              <a:gd name="connsiteY4449" fmla="*/ 1728953 h 5278114"/>
              <a:gd name="connsiteX4450" fmla="*/ 1781941 w 5610835"/>
              <a:gd name="connsiteY4450" fmla="*/ 1727360 h 5278114"/>
              <a:gd name="connsiteX4451" fmla="*/ 1786713 w 5610835"/>
              <a:gd name="connsiteY4451" fmla="*/ 1727360 h 5278114"/>
              <a:gd name="connsiteX4452" fmla="*/ 1786713 w 5610835"/>
              <a:gd name="connsiteY4452" fmla="*/ 1730543 h 5278114"/>
              <a:gd name="connsiteX4453" fmla="*/ 1781941 w 5610835"/>
              <a:gd name="connsiteY4453" fmla="*/ 1727360 h 5278114"/>
              <a:gd name="connsiteX4454" fmla="*/ 1847160 w 5610835"/>
              <a:gd name="connsiteY4454" fmla="*/ 1725764 h 5278114"/>
              <a:gd name="connsiteX4455" fmla="*/ 1855114 w 5610835"/>
              <a:gd name="connsiteY4455" fmla="*/ 1735310 h 5278114"/>
              <a:gd name="connsiteX4456" fmla="*/ 1842388 w 5610835"/>
              <a:gd name="connsiteY4456" fmla="*/ 1735310 h 5278114"/>
              <a:gd name="connsiteX4457" fmla="*/ 1847160 w 5610835"/>
              <a:gd name="connsiteY4457" fmla="*/ 1732128 h 5278114"/>
              <a:gd name="connsiteX4458" fmla="*/ 1847160 w 5610835"/>
              <a:gd name="connsiteY4458" fmla="*/ 1727355 h 5278114"/>
              <a:gd name="connsiteX4459" fmla="*/ 1839206 w 5610835"/>
              <a:gd name="connsiteY4459" fmla="*/ 1724175 h 5278114"/>
              <a:gd name="connsiteX4460" fmla="*/ 1847160 w 5610835"/>
              <a:gd name="connsiteY4460" fmla="*/ 1727355 h 5278114"/>
              <a:gd name="connsiteX4461" fmla="*/ 1842387 w 5610835"/>
              <a:gd name="connsiteY4461" fmla="*/ 1728946 h 5278114"/>
              <a:gd name="connsiteX4462" fmla="*/ 1975289 w 5610835"/>
              <a:gd name="connsiteY4462" fmla="*/ 1723408 h 5278114"/>
              <a:gd name="connsiteX4463" fmla="*/ 1977247 w 5610835"/>
              <a:gd name="connsiteY4463" fmla="*/ 1727653 h 5278114"/>
              <a:gd name="connsiteX4464" fmla="*/ 1974419 w 5610835"/>
              <a:gd name="connsiteY4464" fmla="*/ 1725767 h 5278114"/>
              <a:gd name="connsiteX4465" fmla="*/ 1664228 w 5610835"/>
              <a:gd name="connsiteY4465" fmla="*/ 1722590 h 5278114"/>
              <a:gd name="connsiteX4466" fmla="*/ 1668999 w 5610835"/>
              <a:gd name="connsiteY4466" fmla="*/ 1725773 h 5278114"/>
              <a:gd name="connsiteX4467" fmla="*/ 1662636 w 5610835"/>
              <a:gd name="connsiteY4467" fmla="*/ 1727364 h 5278114"/>
              <a:gd name="connsiteX4468" fmla="*/ 1971238 w 5610835"/>
              <a:gd name="connsiteY4468" fmla="*/ 1722586 h 5278114"/>
              <a:gd name="connsiteX4469" fmla="*/ 1971238 w 5610835"/>
              <a:gd name="connsiteY4469" fmla="*/ 1728950 h 5278114"/>
              <a:gd name="connsiteX4470" fmla="*/ 1974419 w 5610835"/>
              <a:gd name="connsiteY4470" fmla="*/ 1733723 h 5278114"/>
              <a:gd name="connsiteX4471" fmla="*/ 1974419 w 5610835"/>
              <a:gd name="connsiteY4471" fmla="*/ 1738496 h 5278114"/>
              <a:gd name="connsiteX4472" fmla="*/ 1966466 w 5610835"/>
              <a:gd name="connsiteY4472" fmla="*/ 1748043 h 5278114"/>
              <a:gd name="connsiteX4473" fmla="*/ 1964875 w 5610835"/>
              <a:gd name="connsiteY4473" fmla="*/ 1744861 h 5278114"/>
              <a:gd name="connsiteX4474" fmla="*/ 1972828 w 5610835"/>
              <a:gd name="connsiteY4474" fmla="*/ 1736905 h 5278114"/>
              <a:gd name="connsiteX4475" fmla="*/ 1964875 w 5610835"/>
              <a:gd name="connsiteY4475" fmla="*/ 1733723 h 5278114"/>
              <a:gd name="connsiteX4476" fmla="*/ 1956921 w 5610835"/>
              <a:gd name="connsiteY4476" fmla="*/ 1744861 h 5278114"/>
              <a:gd name="connsiteX4477" fmla="*/ 1961694 w 5610835"/>
              <a:gd name="connsiteY4477" fmla="*/ 1741679 h 5278114"/>
              <a:gd name="connsiteX4478" fmla="*/ 1956921 w 5610835"/>
              <a:gd name="connsiteY4478" fmla="*/ 1752814 h 5278114"/>
              <a:gd name="connsiteX4479" fmla="*/ 1952149 w 5610835"/>
              <a:gd name="connsiteY4479" fmla="*/ 1749633 h 5278114"/>
              <a:gd name="connsiteX4480" fmla="*/ 1947377 w 5610835"/>
              <a:gd name="connsiteY4480" fmla="*/ 1754405 h 5278114"/>
              <a:gd name="connsiteX4481" fmla="*/ 1944195 w 5610835"/>
              <a:gd name="connsiteY4481" fmla="*/ 1751224 h 5278114"/>
              <a:gd name="connsiteX4482" fmla="*/ 1948967 w 5610835"/>
              <a:gd name="connsiteY4482" fmla="*/ 1746452 h 5278114"/>
              <a:gd name="connsiteX4483" fmla="*/ 1947377 w 5610835"/>
              <a:gd name="connsiteY4483" fmla="*/ 1743270 h 5278114"/>
              <a:gd name="connsiteX4484" fmla="*/ 1953740 w 5610835"/>
              <a:gd name="connsiteY4484" fmla="*/ 1738496 h 5278114"/>
              <a:gd name="connsiteX4485" fmla="*/ 1950558 w 5610835"/>
              <a:gd name="connsiteY4485" fmla="*/ 1736905 h 5278114"/>
              <a:gd name="connsiteX4486" fmla="*/ 1944195 w 5610835"/>
              <a:gd name="connsiteY4486" fmla="*/ 1741679 h 5278114"/>
              <a:gd name="connsiteX4487" fmla="*/ 1944195 w 5610835"/>
              <a:gd name="connsiteY4487" fmla="*/ 1735314 h 5278114"/>
              <a:gd name="connsiteX4488" fmla="*/ 1936242 w 5610835"/>
              <a:gd name="connsiteY4488" fmla="*/ 1730541 h 5278114"/>
              <a:gd name="connsiteX4489" fmla="*/ 1931470 w 5610835"/>
              <a:gd name="connsiteY4489" fmla="*/ 1730541 h 5278114"/>
              <a:gd name="connsiteX4490" fmla="*/ 1934651 w 5610835"/>
              <a:gd name="connsiteY4490" fmla="*/ 1725767 h 5278114"/>
              <a:gd name="connsiteX4491" fmla="*/ 1944195 w 5610835"/>
              <a:gd name="connsiteY4491" fmla="*/ 1727358 h 5278114"/>
              <a:gd name="connsiteX4492" fmla="*/ 1948967 w 5610835"/>
              <a:gd name="connsiteY4492" fmla="*/ 1724176 h 5278114"/>
              <a:gd name="connsiteX4493" fmla="*/ 1952149 w 5610835"/>
              <a:gd name="connsiteY4493" fmla="*/ 1725767 h 5278114"/>
              <a:gd name="connsiteX4494" fmla="*/ 1947377 w 5610835"/>
              <a:gd name="connsiteY4494" fmla="*/ 1732132 h 5278114"/>
              <a:gd name="connsiteX4495" fmla="*/ 1955331 w 5610835"/>
              <a:gd name="connsiteY4495" fmla="*/ 1728950 h 5278114"/>
              <a:gd name="connsiteX4496" fmla="*/ 1961694 w 5610835"/>
              <a:gd name="connsiteY4496" fmla="*/ 1730541 h 5278114"/>
              <a:gd name="connsiteX4497" fmla="*/ 1963019 w 5610835"/>
              <a:gd name="connsiteY4497" fmla="*/ 1723911 h 5278114"/>
              <a:gd name="connsiteX4498" fmla="*/ 1963285 w 5610835"/>
              <a:gd name="connsiteY4498" fmla="*/ 1724176 h 5278114"/>
              <a:gd name="connsiteX4499" fmla="*/ 1964152 w 5610835"/>
              <a:gd name="connsiteY4499" fmla="*/ 1722875 h 5278114"/>
              <a:gd name="connsiteX4500" fmla="*/ 1968057 w 5610835"/>
              <a:gd name="connsiteY4500" fmla="*/ 1724176 h 5278114"/>
              <a:gd name="connsiteX4501" fmla="*/ 1948437 w 5610835"/>
              <a:gd name="connsiteY4501" fmla="*/ 1722586 h 5278114"/>
              <a:gd name="connsiteX4502" fmla="*/ 1950558 w 5610835"/>
              <a:gd name="connsiteY4502" fmla="*/ 1722586 h 5278114"/>
              <a:gd name="connsiteX4503" fmla="*/ 1951391 w 5610835"/>
              <a:gd name="connsiteY4503" fmla="*/ 1722616 h 5278114"/>
              <a:gd name="connsiteX4504" fmla="*/ 1948967 w 5610835"/>
              <a:gd name="connsiteY4504" fmla="*/ 1724176 h 5278114"/>
              <a:gd name="connsiteX4505" fmla="*/ 1974218 w 5610835"/>
              <a:gd name="connsiteY4505" fmla="*/ 1721088 h 5278114"/>
              <a:gd name="connsiteX4506" fmla="*/ 1975811 w 5610835"/>
              <a:gd name="connsiteY4506" fmla="*/ 1721988 h 5278114"/>
              <a:gd name="connsiteX4507" fmla="*/ 1975289 w 5610835"/>
              <a:gd name="connsiteY4507" fmla="*/ 1723408 h 5278114"/>
              <a:gd name="connsiteX4508" fmla="*/ 1901245 w 5610835"/>
              <a:gd name="connsiteY4508" fmla="*/ 1719403 h 5278114"/>
              <a:gd name="connsiteX4509" fmla="*/ 1909199 w 5610835"/>
              <a:gd name="connsiteY4509" fmla="*/ 1725767 h 5278114"/>
              <a:gd name="connsiteX4510" fmla="*/ 1839206 w 5610835"/>
              <a:gd name="connsiteY4510" fmla="*/ 1716219 h 5278114"/>
              <a:gd name="connsiteX4511" fmla="*/ 1847160 w 5610835"/>
              <a:gd name="connsiteY4511" fmla="*/ 1716219 h 5278114"/>
              <a:gd name="connsiteX4512" fmla="*/ 1842387 w 5610835"/>
              <a:gd name="connsiteY4512" fmla="*/ 1720992 h 5278114"/>
              <a:gd name="connsiteX4513" fmla="*/ 1936242 w 5610835"/>
              <a:gd name="connsiteY4513" fmla="*/ 1714630 h 5278114"/>
              <a:gd name="connsiteX4514" fmla="*/ 1936242 w 5610835"/>
              <a:gd name="connsiteY4514" fmla="*/ 1722586 h 5278114"/>
              <a:gd name="connsiteX4515" fmla="*/ 1941014 w 5610835"/>
              <a:gd name="connsiteY4515" fmla="*/ 1719403 h 5278114"/>
              <a:gd name="connsiteX4516" fmla="*/ 1826480 w 5610835"/>
              <a:gd name="connsiteY4516" fmla="*/ 1711446 h 5278114"/>
              <a:gd name="connsiteX4517" fmla="*/ 1828071 w 5610835"/>
              <a:gd name="connsiteY4517" fmla="*/ 1719401 h 5278114"/>
              <a:gd name="connsiteX4518" fmla="*/ 1836025 w 5610835"/>
              <a:gd name="connsiteY4518" fmla="*/ 1719401 h 5278114"/>
              <a:gd name="connsiteX4519" fmla="*/ 1831252 w 5610835"/>
              <a:gd name="connsiteY4519" fmla="*/ 1728946 h 5278114"/>
              <a:gd name="connsiteX4520" fmla="*/ 1831252 w 5610835"/>
              <a:gd name="connsiteY4520" fmla="*/ 1722584 h 5278114"/>
              <a:gd name="connsiteX4521" fmla="*/ 1828071 w 5610835"/>
              <a:gd name="connsiteY4521" fmla="*/ 1725764 h 5278114"/>
              <a:gd name="connsiteX4522" fmla="*/ 1823299 w 5610835"/>
              <a:gd name="connsiteY4522" fmla="*/ 1727355 h 5278114"/>
              <a:gd name="connsiteX4523" fmla="*/ 1826480 w 5610835"/>
              <a:gd name="connsiteY4523" fmla="*/ 1722584 h 5278114"/>
              <a:gd name="connsiteX4524" fmla="*/ 1823299 w 5610835"/>
              <a:gd name="connsiteY4524" fmla="*/ 1717810 h 5278114"/>
              <a:gd name="connsiteX4525" fmla="*/ 1797847 w 5610835"/>
              <a:gd name="connsiteY4525" fmla="*/ 1706674 h 5278114"/>
              <a:gd name="connsiteX4526" fmla="*/ 1802618 w 5610835"/>
              <a:gd name="connsiteY4526" fmla="*/ 1713037 h 5278114"/>
              <a:gd name="connsiteX4527" fmla="*/ 1797847 w 5610835"/>
              <a:gd name="connsiteY4527" fmla="*/ 1716219 h 5278114"/>
              <a:gd name="connsiteX4528" fmla="*/ 1797847 w 5610835"/>
              <a:gd name="connsiteY4528" fmla="*/ 1711446 h 5278114"/>
              <a:gd name="connsiteX4529" fmla="*/ 1791484 w 5610835"/>
              <a:gd name="connsiteY4529" fmla="*/ 1711446 h 5278114"/>
              <a:gd name="connsiteX4530" fmla="*/ 1802620 w 5610835"/>
              <a:gd name="connsiteY4530" fmla="*/ 1705083 h 5278114"/>
              <a:gd name="connsiteX4531" fmla="*/ 1807392 w 5610835"/>
              <a:gd name="connsiteY4531" fmla="*/ 1708264 h 5278114"/>
              <a:gd name="connsiteX4532" fmla="*/ 1802620 w 5610835"/>
              <a:gd name="connsiteY4532" fmla="*/ 1708264 h 5278114"/>
              <a:gd name="connsiteX4533" fmla="*/ 1867839 w 5610835"/>
              <a:gd name="connsiteY4533" fmla="*/ 1700312 h 5278114"/>
              <a:gd name="connsiteX4534" fmla="*/ 1872612 w 5610835"/>
              <a:gd name="connsiteY4534" fmla="*/ 1705085 h 5278114"/>
              <a:gd name="connsiteX4535" fmla="*/ 1875793 w 5610835"/>
              <a:gd name="connsiteY4535" fmla="*/ 1709858 h 5278114"/>
              <a:gd name="connsiteX4536" fmla="*/ 1880566 w 5610835"/>
              <a:gd name="connsiteY4536" fmla="*/ 1705085 h 5278114"/>
              <a:gd name="connsiteX4537" fmla="*/ 1872612 w 5610835"/>
              <a:gd name="connsiteY4537" fmla="*/ 1705085 h 5278114"/>
              <a:gd name="connsiteX4538" fmla="*/ 1875793 w 5610835"/>
              <a:gd name="connsiteY4538" fmla="*/ 1700312 h 5278114"/>
              <a:gd name="connsiteX4539" fmla="*/ 1761261 w 5610835"/>
              <a:gd name="connsiteY4539" fmla="*/ 1700312 h 5278114"/>
              <a:gd name="connsiteX4540" fmla="*/ 1767623 w 5610835"/>
              <a:gd name="connsiteY4540" fmla="*/ 1700312 h 5278114"/>
              <a:gd name="connsiteX4541" fmla="*/ 1767623 w 5610835"/>
              <a:gd name="connsiteY4541" fmla="*/ 1705085 h 5278114"/>
              <a:gd name="connsiteX4542" fmla="*/ 1794666 w 5610835"/>
              <a:gd name="connsiteY4542" fmla="*/ 1697128 h 5278114"/>
              <a:gd name="connsiteX4543" fmla="*/ 1802619 w 5610835"/>
              <a:gd name="connsiteY4543" fmla="*/ 1705083 h 5278114"/>
              <a:gd name="connsiteX4544" fmla="*/ 1797847 w 5610835"/>
              <a:gd name="connsiteY4544" fmla="*/ 1706674 h 5278114"/>
              <a:gd name="connsiteX4545" fmla="*/ 32133 w 5610835"/>
              <a:gd name="connsiteY4545" fmla="*/ 1693946 h 5278114"/>
              <a:gd name="connsiteX4546" fmla="*/ 20998 w 5610835"/>
              <a:gd name="connsiteY4546" fmla="*/ 1695537 h 5278114"/>
              <a:gd name="connsiteX4547" fmla="*/ 127577 w 5610835"/>
              <a:gd name="connsiteY4547" fmla="*/ 1789390 h 5278114"/>
              <a:gd name="connsiteX4548" fmla="*/ 32133 w 5610835"/>
              <a:gd name="connsiteY4548" fmla="*/ 1693946 h 5278114"/>
              <a:gd name="connsiteX4549" fmla="*/ 1783703 w 5610835"/>
              <a:gd name="connsiteY4549" fmla="*/ 1693529 h 5278114"/>
              <a:gd name="connsiteX4550" fmla="*/ 1785349 w 5610835"/>
              <a:gd name="connsiteY4550" fmla="*/ 1694819 h 5278114"/>
              <a:gd name="connsiteX4551" fmla="*/ 1785121 w 5610835"/>
              <a:gd name="connsiteY4551" fmla="*/ 1695538 h 5278114"/>
              <a:gd name="connsiteX4552" fmla="*/ 1843978 w 5610835"/>
              <a:gd name="connsiteY4552" fmla="*/ 1690765 h 5278114"/>
              <a:gd name="connsiteX4553" fmla="*/ 1843978 w 5610835"/>
              <a:gd name="connsiteY4553" fmla="*/ 1700312 h 5278114"/>
              <a:gd name="connsiteX4554" fmla="*/ 1851932 w 5610835"/>
              <a:gd name="connsiteY4554" fmla="*/ 1697129 h 5278114"/>
              <a:gd name="connsiteX4555" fmla="*/ 1834434 w 5610835"/>
              <a:gd name="connsiteY4555" fmla="*/ 1684401 h 5278114"/>
              <a:gd name="connsiteX4556" fmla="*/ 1834434 w 5610835"/>
              <a:gd name="connsiteY4556" fmla="*/ 1689174 h 5278114"/>
              <a:gd name="connsiteX4557" fmla="*/ 1842388 w 5610835"/>
              <a:gd name="connsiteY4557" fmla="*/ 1687583 h 5278114"/>
              <a:gd name="connsiteX4558" fmla="*/ 1754897 w 5610835"/>
              <a:gd name="connsiteY4558" fmla="*/ 1681219 h 5278114"/>
              <a:gd name="connsiteX4559" fmla="*/ 1773609 w 5610835"/>
              <a:gd name="connsiteY4559" fmla="*/ 1692734 h 5278114"/>
              <a:gd name="connsiteX4560" fmla="*/ 1773986 w 5610835"/>
              <a:gd name="connsiteY4560" fmla="*/ 1692357 h 5278114"/>
              <a:gd name="connsiteX4561" fmla="*/ 1785122 w 5610835"/>
              <a:gd name="connsiteY4561" fmla="*/ 1698720 h 5278114"/>
              <a:gd name="connsiteX4562" fmla="*/ 1781940 w 5610835"/>
              <a:gd name="connsiteY4562" fmla="*/ 1701903 h 5278114"/>
              <a:gd name="connsiteX4563" fmla="*/ 1791485 w 5610835"/>
              <a:gd name="connsiteY4563" fmla="*/ 1717812 h 5278114"/>
              <a:gd name="connsiteX4564" fmla="*/ 1785122 w 5610835"/>
              <a:gd name="connsiteY4564" fmla="*/ 1720994 h 5278114"/>
              <a:gd name="connsiteX4565" fmla="*/ 1777169 w 5610835"/>
              <a:gd name="connsiteY4565" fmla="*/ 1716223 h 5278114"/>
              <a:gd name="connsiteX4566" fmla="*/ 1777169 w 5610835"/>
              <a:gd name="connsiteY4566" fmla="*/ 1722587 h 5278114"/>
              <a:gd name="connsiteX4567" fmla="*/ 1770804 w 5610835"/>
              <a:gd name="connsiteY4567" fmla="*/ 1717812 h 5278114"/>
              <a:gd name="connsiteX4568" fmla="*/ 1770804 w 5610835"/>
              <a:gd name="connsiteY4568" fmla="*/ 1719403 h 5278114"/>
              <a:gd name="connsiteX4569" fmla="*/ 1766033 w 5610835"/>
              <a:gd name="connsiteY4569" fmla="*/ 1716223 h 5278114"/>
              <a:gd name="connsiteX4570" fmla="*/ 1770804 w 5610835"/>
              <a:gd name="connsiteY4570" fmla="*/ 1711449 h 5278114"/>
              <a:gd name="connsiteX4571" fmla="*/ 1762852 w 5610835"/>
              <a:gd name="connsiteY4571" fmla="*/ 1711449 h 5278114"/>
              <a:gd name="connsiteX4572" fmla="*/ 1762852 w 5610835"/>
              <a:gd name="connsiteY4572" fmla="*/ 1713043 h 5278114"/>
              <a:gd name="connsiteX4573" fmla="*/ 1759671 w 5610835"/>
              <a:gd name="connsiteY4573" fmla="*/ 1709858 h 5278114"/>
              <a:gd name="connsiteX4574" fmla="*/ 1761791 w 5610835"/>
              <a:gd name="connsiteY4574" fmla="*/ 1709858 h 5278114"/>
              <a:gd name="connsiteX4575" fmla="*/ 1759670 w 5610835"/>
              <a:gd name="connsiteY4575" fmla="*/ 1706676 h 5278114"/>
              <a:gd name="connsiteX4576" fmla="*/ 1772395 w 5610835"/>
              <a:gd name="connsiteY4576" fmla="*/ 1706676 h 5278114"/>
              <a:gd name="connsiteX4577" fmla="*/ 1769214 w 5610835"/>
              <a:gd name="connsiteY4577" fmla="*/ 1697129 h 5278114"/>
              <a:gd name="connsiteX4578" fmla="*/ 1773306 w 5610835"/>
              <a:gd name="connsiteY4578" fmla="*/ 1693038 h 5278114"/>
              <a:gd name="connsiteX4579" fmla="*/ 1767623 w 5610835"/>
              <a:gd name="connsiteY4579" fmla="*/ 1690765 h 5278114"/>
              <a:gd name="connsiteX4580" fmla="*/ 1767623 w 5610835"/>
              <a:gd name="connsiteY4580" fmla="*/ 1695537 h 5278114"/>
              <a:gd name="connsiteX4581" fmla="*/ 1754897 w 5610835"/>
              <a:gd name="connsiteY4581" fmla="*/ 1700310 h 5278114"/>
              <a:gd name="connsiteX4582" fmla="*/ 1750126 w 5610835"/>
              <a:gd name="connsiteY4582" fmla="*/ 1695538 h 5278114"/>
              <a:gd name="connsiteX4583" fmla="*/ 1751717 w 5610835"/>
              <a:gd name="connsiteY4583" fmla="*/ 1705083 h 5278114"/>
              <a:gd name="connsiteX4584" fmla="*/ 1742171 w 5610835"/>
              <a:gd name="connsiteY4584" fmla="*/ 1695537 h 5278114"/>
              <a:gd name="connsiteX4585" fmla="*/ 1750125 w 5610835"/>
              <a:gd name="connsiteY4585" fmla="*/ 1695537 h 5278114"/>
              <a:gd name="connsiteX4586" fmla="*/ 1754699 w 5610835"/>
              <a:gd name="connsiteY4586" fmla="*/ 1693349 h 5278114"/>
              <a:gd name="connsiteX4587" fmla="*/ 1762852 w 5610835"/>
              <a:gd name="connsiteY4587" fmla="*/ 1692355 h 5278114"/>
              <a:gd name="connsiteX4588" fmla="*/ 1753307 w 5610835"/>
              <a:gd name="connsiteY4588" fmla="*/ 1682810 h 5278114"/>
              <a:gd name="connsiteX4589" fmla="*/ 1767712 w 5610835"/>
              <a:gd name="connsiteY4589" fmla="*/ 1681014 h 5278114"/>
              <a:gd name="connsiteX4590" fmla="*/ 1774025 w 5610835"/>
              <a:gd name="connsiteY4590" fmla="*/ 1685954 h 5278114"/>
              <a:gd name="connsiteX4591" fmla="*/ 1773986 w 5610835"/>
              <a:gd name="connsiteY4591" fmla="*/ 1685992 h 5278114"/>
              <a:gd name="connsiteX4592" fmla="*/ 1767623 w 5610835"/>
              <a:gd name="connsiteY4592" fmla="*/ 1681222 h 5278114"/>
              <a:gd name="connsiteX4593" fmla="*/ 587299 w 5610835"/>
              <a:gd name="connsiteY4593" fmla="*/ 1679629 h 5278114"/>
              <a:gd name="connsiteX4594" fmla="*/ 795685 w 5610835"/>
              <a:gd name="connsiteY4594" fmla="*/ 1751213 h 5278114"/>
              <a:gd name="connsiteX4595" fmla="*/ 1155192 w 5610835"/>
              <a:gd name="connsiteY4595" fmla="*/ 1784619 h 5278114"/>
              <a:gd name="connsiteX4596" fmla="*/ 587299 w 5610835"/>
              <a:gd name="connsiteY4596" fmla="*/ 1679629 h 5278114"/>
              <a:gd name="connsiteX4597" fmla="*/ 1804210 w 5610835"/>
              <a:gd name="connsiteY4597" fmla="*/ 1678040 h 5278114"/>
              <a:gd name="connsiteX4598" fmla="*/ 1807391 w 5610835"/>
              <a:gd name="connsiteY4598" fmla="*/ 1682811 h 5278114"/>
              <a:gd name="connsiteX4599" fmla="*/ 1812164 w 5610835"/>
              <a:gd name="connsiteY4599" fmla="*/ 1678040 h 5278114"/>
              <a:gd name="connsiteX4600" fmla="*/ 1839206 w 5610835"/>
              <a:gd name="connsiteY4600" fmla="*/ 1674859 h 5278114"/>
              <a:gd name="connsiteX4601" fmla="*/ 1826480 w 5610835"/>
              <a:gd name="connsiteY4601" fmla="*/ 1681222 h 5278114"/>
              <a:gd name="connsiteX4602" fmla="*/ 1829662 w 5610835"/>
              <a:gd name="connsiteY4602" fmla="*/ 1684401 h 5278114"/>
              <a:gd name="connsiteX4603" fmla="*/ 1820118 w 5610835"/>
              <a:gd name="connsiteY4603" fmla="*/ 1674859 h 5278114"/>
              <a:gd name="connsiteX4604" fmla="*/ 1815345 w 5610835"/>
              <a:gd name="connsiteY4604" fmla="*/ 1679631 h 5278114"/>
              <a:gd name="connsiteX4605" fmla="*/ 1820118 w 5610835"/>
              <a:gd name="connsiteY4605" fmla="*/ 1679631 h 5278114"/>
              <a:gd name="connsiteX4606" fmla="*/ 1740581 w 5610835"/>
              <a:gd name="connsiteY4606" fmla="*/ 1674859 h 5278114"/>
              <a:gd name="connsiteX4607" fmla="*/ 1735809 w 5610835"/>
              <a:gd name="connsiteY4607" fmla="*/ 1684401 h 5278114"/>
              <a:gd name="connsiteX4608" fmla="*/ 1724673 w 5610835"/>
              <a:gd name="connsiteY4608" fmla="*/ 1681220 h 5278114"/>
              <a:gd name="connsiteX4609" fmla="*/ 1737399 w 5610835"/>
              <a:gd name="connsiteY4609" fmla="*/ 1679631 h 5278114"/>
              <a:gd name="connsiteX4610" fmla="*/ 1740581 w 5610835"/>
              <a:gd name="connsiteY4610" fmla="*/ 1674859 h 5278114"/>
              <a:gd name="connsiteX4611" fmla="*/ 1759690 w 5610835"/>
              <a:gd name="connsiteY4611" fmla="*/ 1674737 h 5278114"/>
              <a:gd name="connsiteX4612" fmla="*/ 1759764 w 5610835"/>
              <a:gd name="connsiteY4612" fmla="*/ 1674794 h 5278114"/>
              <a:gd name="connsiteX4613" fmla="*/ 1759670 w 5610835"/>
              <a:gd name="connsiteY4613" fmla="*/ 1674859 h 5278114"/>
              <a:gd name="connsiteX4614" fmla="*/ 3495160 w 5610835"/>
              <a:gd name="connsiteY4614" fmla="*/ 1673277 h 5278114"/>
              <a:gd name="connsiteX4615" fmla="*/ 3460164 w 5610835"/>
              <a:gd name="connsiteY4615" fmla="*/ 1689185 h 5278114"/>
              <a:gd name="connsiteX4616" fmla="*/ 3461755 w 5610835"/>
              <a:gd name="connsiteY4616" fmla="*/ 1708286 h 5278114"/>
              <a:gd name="connsiteX4617" fmla="*/ 3464936 w 5610835"/>
              <a:gd name="connsiteY4617" fmla="*/ 1714651 h 5278114"/>
              <a:gd name="connsiteX4618" fmla="*/ 3488797 w 5610835"/>
              <a:gd name="connsiteY4618" fmla="*/ 1703513 h 5278114"/>
              <a:gd name="connsiteX4619" fmla="*/ 3495160 w 5610835"/>
              <a:gd name="connsiteY4619" fmla="*/ 1673277 h 5278114"/>
              <a:gd name="connsiteX4620" fmla="*/ 670018 w 5610835"/>
              <a:gd name="connsiteY4620" fmla="*/ 1673266 h 5278114"/>
              <a:gd name="connsiteX4621" fmla="*/ 1015207 w 5610835"/>
              <a:gd name="connsiteY4621" fmla="*/ 1740077 h 5278114"/>
              <a:gd name="connsiteX4622" fmla="*/ 670018 w 5610835"/>
              <a:gd name="connsiteY4622" fmla="*/ 1673266 h 5278114"/>
              <a:gd name="connsiteX4623" fmla="*/ 1648319 w 5610835"/>
              <a:gd name="connsiteY4623" fmla="*/ 1670090 h 5278114"/>
              <a:gd name="connsiteX4624" fmla="*/ 1648319 w 5610835"/>
              <a:gd name="connsiteY4624" fmla="*/ 1674860 h 5278114"/>
              <a:gd name="connsiteX4625" fmla="*/ 1643547 w 5610835"/>
              <a:gd name="connsiteY4625" fmla="*/ 1674860 h 5278114"/>
              <a:gd name="connsiteX4626" fmla="*/ 1772395 w 5610835"/>
              <a:gd name="connsiteY4626" fmla="*/ 1670088 h 5278114"/>
              <a:gd name="connsiteX4627" fmla="*/ 1767712 w 5610835"/>
              <a:gd name="connsiteY4627" fmla="*/ 1681014 h 5278114"/>
              <a:gd name="connsiteX4628" fmla="*/ 1759764 w 5610835"/>
              <a:gd name="connsiteY4628" fmla="*/ 1674794 h 5278114"/>
              <a:gd name="connsiteX4629" fmla="*/ 1764839 w 5610835"/>
              <a:gd name="connsiteY4629" fmla="*/ 1671281 h 5278114"/>
              <a:gd name="connsiteX4630" fmla="*/ 1772395 w 5610835"/>
              <a:gd name="connsiteY4630" fmla="*/ 1670088 h 5278114"/>
              <a:gd name="connsiteX4631" fmla="*/ 4431705 w 5610835"/>
              <a:gd name="connsiteY4631" fmla="*/ 1667515 h 5278114"/>
              <a:gd name="connsiteX4632" fmla="*/ 4440056 w 5610835"/>
              <a:gd name="connsiteY4632" fmla="*/ 1671686 h 5278114"/>
              <a:gd name="connsiteX4633" fmla="*/ 4433693 w 5610835"/>
              <a:gd name="connsiteY4633" fmla="*/ 1682824 h 5278114"/>
              <a:gd name="connsiteX4634" fmla="*/ 4425739 w 5610835"/>
              <a:gd name="connsiteY4634" fmla="*/ 1671686 h 5278114"/>
              <a:gd name="connsiteX4635" fmla="*/ 4431705 w 5610835"/>
              <a:gd name="connsiteY4635" fmla="*/ 1667515 h 5278114"/>
              <a:gd name="connsiteX4636" fmla="*/ 1845569 w 5610835"/>
              <a:gd name="connsiteY4636" fmla="*/ 1666907 h 5278114"/>
              <a:gd name="connsiteX4637" fmla="*/ 1845569 w 5610835"/>
              <a:gd name="connsiteY4637" fmla="*/ 1671679 h 5278114"/>
              <a:gd name="connsiteX4638" fmla="*/ 1850342 w 5610835"/>
              <a:gd name="connsiteY4638" fmla="*/ 1666907 h 5278114"/>
              <a:gd name="connsiteX4639" fmla="*/ 1718310 w 5610835"/>
              <a:gd name="connsiteY4639" fmla="*/ 1663728 h 5278114"/>
              <a:gd name="connsiteX4640" fmla="*/ 1723083 w 5610835"/>
              <a:gd name="connsiteY4640" fmla="*/ 1666909 h 5278114"/>
              <a:gd name="connsiteX4641" fmla="*/ 1718310 w 5610835"/>
              <a:gd name="connsiteY4641" fmla="*/ 1671679 h 5278114"/>
              <a:gd name="connsiteX4642" fmla="*/ 1715129 w 5610835"/>
              <a:gd name="connsiteY4642" fmla="*/ 1668497 h 5278114"/>
              <a:gd name="connsiteX4643" fmla="*/ 1834434 w 5610835"/>
              <a:gd name="connsiteY4643" fmla="*/ 1658957 h 5278114"/>
              <a:gd name="connsiteX4644" fmla="*/ 1842388 w 5610835"/>
              <a:gd name="connsiteY4644" fmla="*/ 1670088 h 5278114"/>
              <a:gd name="connsiteX4645" fmla="*/ 1834434 w 5610835"/>
              <a:gd name="connsiteY4645" fmla="*/ 1658957 h 5278114"/>
              <a:gd name="connsiteX4646" fmla="*/ 3498342 w 5610835"/>
              <a:gd name="connsiteY4646" fmla="*/ 1655787 h 5278114"/>
              <a:gd name="connsiteX4647" fmla="*/ 3471299 w 5610835"/>
              <a:gd name="connsiteY4647" fmla="*/ 1674868 h 5278114"/>
              <a:gd name="connsiteX4648" fmla="*/ 3496751 w 5610835"/>
              <a:gd name="connsiteY4648" fmla="*/ 1662150 h 5278114"/>
              <a:gd name="connsiteX4649" fmla="*/ 3498342 w 5610835"/>
              <a:gd name="connsiteY4649" fmla="*/ 1655787 h 5278114"/>
              <a:gd name="connsiteX4650" fmla="*/ 2360967 w 5610835"/>
              <a:gd name="connsiteY4650" fmla="*/ 1651012 h 5278114"/>
              <a:gd name="connsiteX4651" fmla="*/ 2353013 w 5610835"/>
              <a:gd name="connsiteY4651" fmla="*/ 1652603 h 5278114"/>
              <a:gd name="connsiteX4652" fmla="*/ 2341878 w 5610835"/>
              <a:gd name="connsiteY4652" fmla="*/ 1652603 h 5278114"/>
              <a:gd name="connsiteX4653" fmla="*/ 2351423 w 5610835"/>
              <a:gd name="connsiteY4653" fmla="*/ 1685999 h 5278114"/>
              <a:gd name="connsiteX4654" fmla="*/ 2354604 w 5610835"/>
              <a:gd name="connsiteY4654" fmla="*/ 1668505 h 5278114"/>
              <a:gd name="connsiteX4655" fmla="*/ 2391191 w 5610835"/>
              <a:gd name="connsiteY4655" fmla="*/ 1805364 h 5278114"/>
              <a:gd name="connsiteX4656" fmla="*/ 2407098 w 5610835"/>
              <a:gd name="connsiteY4656" fmla="*/ 1802181 h 5278114"/>
              <a:gd name="connsiteX4657" fmla="*/ 2386419 w 5610835"/>
              <a:gd name="connsiteY4657" fmla="*/ 1705100 h 5278114"/>
              <a:gd name="connsiteX4658" fmla="*/ 2360967 w 5610835"/>
              <a:gd name="connsiteY4658" fmla="*/ 1651012 h 5278114"/>
              <a:gd name="connsiteX4659" fmla="*/ 1748534 w 5610835"/>
              <a:gd name="connsiteY4659" fmla="*/ 1651000 h 5278114"/>
              <a:gd name="connsiteX4660" fmla="*/ 1753307 w 5610835"/>
              <a:gd name="connsiteY4660" fmla="*/ 1654181 h 5278114"/>
              <a:gd name="connsiteX4661" fmla="*/ 1745353 w 5610835"/>
              <a:gd name="connsiteY4661" fmla="*/ 1655771 h 5278114"/>
              <a:gd name="connsiteX4662" fmla="*/ 1680134 w 5610835"/>
              <a:gd name="connsiteY4662" fmla="*/ 1646230 h 5278114"/>
              <a:gd name="connsiteX4663" fmla="*/ 1680134 w 5610835"/>
              <a:gd name="connsiteY4663" fmla="*/ 1652595 h 5278114"/>
              <a:gd name="connsiteX4664" fmla="*/ 1675361 w 5610835"/>
              <a:gd name="connsiteY4664" fmla="*/ 1651004 h 5278114"/>
              <a:gd name="connsiteX4665" fmla="*/ 1729446 w 5610835"/>
              <a:gd name="connsiteY4665" fmla="*/ 1646224 h 5278114"/>
              <a:gd name="connsiteX4666" fmla="*/ 1734218 w 5610835"/>
              <a:gd name="connsiteY4666" fmla="*/ 1650995 h 5278114"/>
              <a:gd name="connsiteX4667" fmla="*/ 1731037 w 5610835"/>
              <a:gd name="connsiteY4667" fmla="*/ 1652587 h 5278114"/>
              <a:gd name="connsiteX4668" fmla="*/ 1726265 w 5610835"/>
              <a:gd name="connsiteY4668" fmla="*/ 1649405 h 5278114"/>
              <a:gd name="connsiteX4669" fmla="*/ 3561971 w 5610835"/>
              <a:gd name="connsiteY4669" fmla="*/ 1644653 h 5278114"/>
              <a:gd name="connsiteX4670" fmla="*/ 3514249 w 5610835"/>
              <a:gd name="connsiteY4670" fmla="*/ 1665328 h 5278114"/>
              <a:gd name="connsiteX4671" fmla="*/ 3512658 w 5610835"/>
              <a:gd name="connsiteY4671" fmla="*/ 1692366 h 5278114"/>
              <a:gd name="connsiteX4672" fmla="*/ 3561971 w 5610835"/>
              <a:gd name="connsiteY4672" fmla="*/ 1670097 h 5278114"/>
              <a:gd name="connsiteX4673" fmla="*/ 3561971 w 5610835"/>
              <a:gd name="connsiteY4673" fmla="*/ 1644653 h 5278114"/>
              <a:gd name="connsiteX4674" fmla="*/ 1874202 w 5610835"/>
              <a:gd name="connsiteY4674" fmla="*/ 1644638 h 5278114"/>
              <a:gd name="connsiteX4675" fmla="*/ 1869430 w 5610835"/>
              <a:gd name="connsiteY4675" fmla="*/ 1649410 h 5278114"/>
              <a:gd name="connsiteX4676" fmla="*/ 1874202 w 5610835"/>
              <a:gd name="connsiteY4676" fmla="*/ 1649410 h 5278114"/>
              <a:gd name="connsiteX4677" fmla="*/ 1807391 w 5610835"/>
              <a:gd name="connsiteY4677" fmla="*/ 1643048 h 5278114"/>
              <a:gd name="connsiteX4678" fmla="*/ 1804210 w 5610835"/>
              <a:gd name="connsiteY4678" fmla="*/ 1644638 h 5278114"/>
              <a:gd name="connsiteX4679" fmla="*/ 1808982 w 5610835"/>
              <a:gd name="connsiteY4679" fmla="*/ 1651002 h 5278114"/>
              <a:gd name="connsiteX4680" fmla="*/ 1807391 w 5610835"/>
              <a:gd name="connsiteY4680" fmla="*/ 1654184 h 5278114"/>
              <a:gd name="connsiteX4681" fmla="*/ 1801028 w 5610835"/>
              <a:gd name="connsiteY4681" fmla="*/ 1649410 h 5278114"/>
              <a:gd name="connsiteX4682" fmla="*/ 1796256 w 5610835"/>
              <a:gd name="connsiteY4682" fmla="*/ 1654184 h 5278114"/>
              <a:gd name="connsiteX4683" fmla="*/ 1793075 w 5610835"/>
              <a:gd name="connsiteY4683" fmla="*/ 1652593 h 5278114"/>
              <a:gd name="connsiteX4684" fmla="*/ 1796256 w 5610835"/>
              <a:gd name="connsiteY4684" fmla="*/ 1647819 h 5278114"/>
              <a:gd name="connsiteX4685" fmla="*/ 1788304 w 5610835"/>
              <a:gd name="connsiteY4685" fmla="*/ 1647819 h 5278114"/>
              <a:gd name="connsiteX4686" fmla="*/ 1791485 w 5610835"/>
              <a:gd name="connsiteY4686" fmla="*/ 1657366 h 5278114"/>
              <a:gd name="connsiteX4687" fmla="*/ 1796256 w 5610835"/>
              <a:gd name="connsiteY4687" fmla="*/ 1654184 h 5278114"/>
              <a:gd name="connsiteX4688" fmla="*/ 1799438 w 5610835"/>
              <a:gd name="connsiteY4688" fmla="*/ 1658957 h 5278114"/>
              <a:gd name="connsiteX4689" fmla="*/ 1789894 w 5610835"/>
              <a:gd name="connsiteY4689" fmla="*/ 1660546 h 5278114"/>
              <a:gd name="connsiteX4690" fmla="*/ 1789894 w 5610835"/>
              <a:gd name="connsiteY4690" fmla="*/ 1662136 h 5278114"/>
              <a:gd name="connsiteX4691" fmla="*/ 1799438 w 5610835"/>
              <a:gd name="connsiteY4691" fmla="*/ 1663726 h 5278114"/>
              <a:gd name="connsiteX4692" fmla="*/ 1807391 w 5610835"/>
              <a:gd name="connsiteY4692" fmla="*/ 1654184 h 5278114"/>
              <a:gd name="connsiteX4693" fmla="*/ 1810044 w 5610835"/>
              <a:gd name="connsiteY4693" fmla="*/ 1655952 h 5278114"/>
              <a:gd name="connsiteX4694" fmla="*/ 1808982 w 5610835"/>
              <a:gd name="connsiteY4694" fmla="*/ 1657366 h 5278114"/>
              <a:gd name="connsiteX4695" fmla="*/ 1811137 w 5610835"/>
              <a:gd name="connsiteY4695" fmla="*/ 1658597 h 5278114"/>
              <a:gd name="connsiteX4696" fmla="*/ 1804210 w 5610835"/>
              <a:gd name="connsiteY4696" fmla="*/ 1666907 h 5278114"/>
              <a:gd name="connsiteX4697" fmla="*/ 1812164 w 5610835"/>
              <a:gd name="connsiteY4697" fmla="*/ 1666907 h 5278114"/>
              <a:gd name="connsiteX4698" fmla="*/ 1808982 w 5610835"/>
              <a:gd name="connsiteY4698" fmla="*/ 1671679 h 5278114"/>
              <a:gd name="connsiteX4699" fmla="*/ 1816936 w 5610835"/>
              <a:gd name="connsiteY4699" fmla="*/ 1668497 h 5278114"/>
              <a:gd name="connsiteX4700" fmla="*/ 1824890 w 5610835"/>
              <a:gd name="connsiteY4700" fmla="*/ 1670088 h 5278114"/>
              <a:gd name="connsiteX4701" fmla="*/ 1824890 w 5610835"/>
              <a:gd name="connsiteY4701" fmla="*/ 1665317 h 5278114"/>
              <a:gd name="connsiteX4702" fmla="*/ 1832843 w 5610835"/>
              <a:gd name="connsiteY4702" fmla="*/ 1665317 h 5278114"/>
              <a:gd name="connsiteX4703" fmla="*/ 1832843 w 5610835"/>
              <a:gd name="connsiteY4703" fmla="*/ 1663726 h 5278114"/>
              <a:gd name="connsiteX4704" fmla="*/ 1824890 w 5610835"/>
              <a:gd name="connsiteY4704" fmla="*/ 1663726 h 5278114"/>
              <a:gd name="connsiteX4705" fmla="*/ 1820118 w 5610835"/>
              <a:gd name="connsiteY4705" fmla="*/ 1663726 h 5278114"/>
              <a:gd name="connsiteX4706" fmla="*/ 1811137 w 5610835"/>
              <a:gd name="connsiteY4706" fmla="*/ 1658597 h 5278114"/>
              <a:gd name="connsiteX4707" fmla="*/ 1812164 w 5610835"/>
              <a:gd name="connsiteY4707" fmla="*/ 1657366 h 5278114"/>
              <a:gd name="connsiteX4708" fmla="*/ 1810044 w 5610835"/>
              <a:gd name="connsiteY4708" fmla="*/ 1655952 h 5278114"/>
              <a:gd name="connsiteX4709" fmla="*/ 1813754 w 5610835"/>
              <a:gd name="connsiteY4709" fmla="*/ 1651002 h 5278114"/>
              <a:gd name="connsiteX4710" fmla="*/ 1807391 w 5610835"/>
              <a:gd name="connsiteY4710" fmla="*/ 1643048 h 5278114"/>
              <a:gd name="connsiteX4711" fmla="*/ 1821708 w 5610835"/>
              <a:gd name="connsiteY4711" fmla="*/ 1639867 h 5278114"/>
              <a:gd name="connsiteX4712" fmla="*/ 1820118 w 5610835"/>
              <a:gd name="connsiteY4712" fmla="*/ 1647819 h 5278114"/>
              <a:gd name="connsiteX4713" fmla="*/ 1828071 w 5610835"/>
              <a:gd name="connsiteY4713" fmla="*/ 1647819 h 5278114"/>
              <a:gd name="connsiteX4714" fmla="*/ 1826480 w 5610835"/>
              <a:gd name="connsiteY4714" fmla="*/ 1643048 h 5278114"/>
              <a:gd name="connsiteX4715" fmla="*/ 1821708 w 5610835"/>
              <a:gd name="connsiteY4715" fmla="*/ 1639867 h 5278114"/>
              <a:gd name="connsiteX4716" fmla="*/ 1759670 w 5610835"/>
              <a:gd name="connsiteY4716" fmla="*/ 1635093 h 5278114"/>
              <a:gd name="connsiteX4717" fmla="*/ 1767625 w 5610835"/>
              <a:gd name="connsiteY4717" fmla="*/ 1635093 h 5278114"/>
              <a:gd name="connsiteX4718" fmla="*/ 1764442 w 5610835"/>
              <a:gd name="connsiteY4718" fmla="*/ 1644638 h 5278114"/>
              <a:gd name="connsiteX4719" fmla="*/ 1758079 w 5610835"/>
              <a:gd name="connsiteY4719" fmla="*/ 1644638 h 5278114"/>
              <a:gd name="connsiteX4720" fmla="*/ 1750125 w 5610835"/>
              <a:gd name="connsiteY4720" fmla="*/ 1641456 h 5278114"/>
              <a:gd name="connsiteX4721" fmla="*/ 1759670 w 5610835"/>
              <a:gd name="connsiteY4721" fmla="*/ 1635093 h 5278114"/>
              <a:gd name="connsiteX4722" fmla="*/ 1735809 w 5610835"/>
              <a:gd name="connsiteY4722" fmla="*/ 1628731 h 5278114"/>
              <a:gd name="connsiteX4723" fmla="*/ 1735809 w 5610835"/>
              <a:gd name="connsiteY4723" fmla="*/ 1633503 h 5278114"/>
              <a:gd name="connsiteX4724" fmla="*/ 1729447 w 5610835"/>
              <a:gd name="connsiteY4724" fmla="*/ 1633503 h 5278114"/>
              <a:gd name="connsiteX4725" fmla="*/ 1762852 w 5610835"/>
              <a:gd name="connsiteY4725" fmla="*/ 1628730 h 5278114"/>
              <a:gd name="connsiteX4726" fmla="*/ 1767623 w 5610835"/>
              <a:gd name="connsiteY4726" fmla="*/ 1631911 h 5278114"/>
              <a:gd name="connsiteX4727" fmla="*/ 1759670 w 5610835"/>
              <a:gd name="connsiteY4727" fmla="*/ 1633502 h 5278114"/>
              <a:gd name="connsiteX4728" fmla="*/ 3554017 w 5610835"/>
              <a:gd name="connsiteY4728" fmla="*/ 1622395 h 5278114"/>
              <a:gd name="connsiteX4729" fmla="*/ 3517430 w 5610835"/>
              <a:gd name="connsiteY4729" fmla="*/ 1639884 h 5278114"/>
              <a:gd name="connsiteX4730" fmla="*/ 3515839 w 5610835"/>
              <a:gd name="connsiteY4730" fmla="*/ 1654198 h 5278114"/>
              <a:gd name="connsiteX4731" fmla="*/ 3558789 w 5610835"/>
              <a:gd name="connsiteY4731" fmla="*/ 1633526 h 5278114"/>
              <a:gd name="connsiteX4732" fmla="*/ 3554017 w 5610835"/>
              <a:gd name="connsiteY4732" fmla="*/ 1622395 h 5278114"/>
              <a:gd name="connsiteX4733" fmla="*/ 4618218 w 5610835"/>
              <a:gd name="connsiteY4733" fmla="*/ 1620820 h 5278114"/>
              <a:gd name="connsiteX4734" fmla="*/ 4556179 w 5610835"/>
              <a:gd name="connsiteY4734" fmla="*/ 1666918 h 5278114"/>
              <a:gd name="connsiteX4735" fmla="*/ 4594357 w 5610835"/>
              <a:gd name="connsiteY4735" fmla="*/ 1633526 h 5278114"/>
              <a:gd name="connsiteX4736" fmla="*/ 4618218 w 5610835"/>
              <a:gd name="connsiteY4736" fmla="*/ 1620820 h 5278114"/>
              <a:gd name="connsiteX4737" fmla="*/ 1804210 w 5610835"/>
              <a:gd name="connsiteY4737" fmla="*/ 1619195 h 5278114"/>
              <a:gd name="connsiteX4738" fmla="*/ 1808982 w 5610835"/>
              <a:gd name="connsiteY4738" fmla="*/ 1628734 h 5278114"/>
              <a:gd name="connsiteX4739" fmla="*/ 1812164 w 5610835"/>
              <a:gd name="connsiteY4739" fmla="*/ 1619195 h 5278114"/>
              <a:gd name="connsiteX4740" fmla="*/ 1783532 w 5610835"/>
              <a:gd name="connsiteY4740" fmla="*/ 1619195 h 5278114"/>
              <a:gd name="connsiteX4741" fmla="*/ 1786712 w 5610835"/>
              <a:gd name="connsiteY4741" fmla="*/ 1628734 h 5278114"/>
              <a:gd name="connsiteX4742" fmla="*/ 1791485 w 5610835"/>
              <a:gd name="connsiteY4742" fmla="*/ 1623962 h 5278114"/>
              <a:gd name="connsiteX4743" fmla="*/ 1786712 w 5610835"/>
              <a:gd name="connsiteY4743" fmla="*/ 1622371 h 5278114"/>
              <a:gd name="connsiteX4744" fmla="*/ 1783532 w 5610835"/>
              <a:gd name="connsiteY4744" fmla="*/ 1619195 h 5278114"/>
              <a:gd name="connsiteX4745" fmla="*/ 1599006 w 5610835"/>
              <a:gd name="connsiteY4745" fmla="*/ 1611250 h 5278114"/>
              <a:gd name="connsiteX4746" fmla="*/ 1603778 w 5610835"/>
              <a:gd name="connsiteY4746" fmla="*/ 1612839 h 5278114"/>
              <a:gd name="connsiteX4747" fmla="*/ 1599006 w 5610835"/>
              <a:gd name="connsiteY4747" fmla="*/ 1617614 h 5278114"/>
              <a:gd name="connsiteX4748" fmla="*/ 1597415 w 5610835"/>
              <a:gd name="connsiteY4748" fmla="*/ 1614431 h 5278114"/>
              <a:gd name="connsiteX4749" fmla="*/ 1763447 w 5610835"/>
              <a:gd name="connsiteY4749" fmla="*/ 1605271 h 5278114"/>
              <a:gd name="connsiteX4750" fmla="*/ 1767623 w 5610835"/>
              <a:gd name="connsiteY4750" fmla="*/ 1609645 h 5278114"/>
              <a:gd name="connsiteX4751" fmla="*/ 1759669 w 5610835"/>
              <a:gd name="connsiteY4751" fmla="*/ 1609645 h 5278114"/>
              <a:gd name="connsiteX4752" fmla="*/ 1754897 w 5610835"/>
              <a:gd name="connsiteY4752" fmla="*/ 1609645 h 5278114"/>
              <a:gd name="connsiteX4753" fmla="*/ 1751717 w 5610835"/>
              <a:gd name="connsiteY4753" fmla="*/ 1619190 h 5278114"/>
              <a:gd name="connsiteX4754" fmla="*/ 1740580 w 5610835"/>
              <a:gd name="connsiteY4754" fmla="*/ 1614417 h 5278114"/>
              <a:gd name="connsiteX4755" fmla="*/ 1750125 w 5610835"/>
              <a:gd name="connsiteY4755" fmla="*/ 1612827 h 5278114"/>
              <a:gd name="connsiteX4756" fmla="*/ 1750125 w 5610835"/>
              <a:gd name="connsiteY4756" fmla="*/ 1608054 h 5278114"/>
              <a:gd name="connsiteX4757" fmla="*/ 1758079 w 5610835"/>
              <a:gd name="connsiteY4757" fmla="*/ 1608054 h 5278114"/>
              <a:gd name="connsiteX4758" fmla="*/ 1763447 w 5610835"/>
              <a:gd name="connsiteY4758" fmla="*/ 1605271 h 5278114"/>
              <a:gd name="connsiteX4759" fmla="*/ 1718311 w 5610835"/>
              <a:gd name="connsiteY4759" fmla="*/ 1604884 h 5278114"/>
              <a:gd name="connsiteX4760" fmla="*/ 1723083 w 5610835"/>
              <a:gd name="connsiteY4760" fmla="*/ 1604884 h 5278114"/>
              <a:gd name="connsiteX4761" fmla="*/ 1723083 w 5610835"/>
              <a:gd name="connsiteY4761" fmla="*/ 1611247 h 5278114"/>
              <a:gd name="connsiteX4762" fmla="*/ 1718311 w 5610835"/>
              <a:gd name="connsiteY4762" fmla="*/ 1604884 h 5278114"/>
              <a:gd name="connsiteX4763" fmla="*/ 3542882 w 5610835"/>
              <a:gd name="connsiteY4763" fmla="*/ 1603321 h 5278114"/>
              <a:gd name="connsiteX4764" fmla="*/ 3528566 w 5610835"/>
              <a:gd name="connsiteY4764" fmla="*/ 1604911 h 5278114"/>
              <a:gd name="connsiteX4765" fmla="*/ 3523793 w 5610835"/>
              <a:gd name="connsiteY4765" fmla="*/ 1611273 h 5278114"/>
              <a:gd name="connsiteX4766" fmla="*/ 3542882 w 5610835"/>
              <a:gd name="connsiteY4766" fmla="*/ 1603321 h 5278114"/>
              <a:gd name="connsiteX4767" fmla="*/ 1708767 w 5610835"/>
              <a:gd name="connsiteY4767" fmla="*/ 1601702 h 5278114"/>
              <a:gd name="connsiteX4768" fmla="*/ 1713539 w 5610835"/>
              <a:gd name="connsiteY4768" fmla="*/ 1606474 h 5278114"/>
              <a:gd name="connsiteX4769" fmla="*/ 1707176 w 5610835"/>
              <a:gd name="connsiteY4769" fmla="*/ 1606474 h 5278114"/>
              <a:gd name="connsiteX4770" fmla="*/ 1745353 w 5610835"/>
              <a:gd name="connsiteY4770" fmla="*/ 1600102 h 5278114"/>
              <a:gd name="connsiteX4771" fmla="*/ 1758080 w 5610835"/>
              <a:gd name="connsiteY4771" fmla="*/ 1600102 h 5278114"/>
              <a:gd name="connsiteX4772" fmla="*/ 1758080 w 5610835"/>
              <a:gd name="connsiteY4772" fmla="*/ 1606465 h 5278114"/>
              <a:gd name="connsiteX4773" fmla="*/ 1745353 w 5610835"/>
              <a:gd name="connsiteY4773" fmla="*/ 1600102 h 5278114"/>
              <a:gd name="connsiteX4774" fmla="*/ 4858418 w 5610835"/>
              <a:gd name="connsiteY4774" fmla="*/ 1598551 h 5278114"/>
              <a:gd name="connsiteX4775" fmla="*/ 4853646 w 5610835"/>
              <a:gd name="connsiteY4775" fmla="*/ 1608096 h 5278114"/>
              <a:gd name="connsiteX4776" fmla="*/ 4793198 w 5610835"/>
              <a:gd name="connsiteY4776" fmla="*/ 1625570 h 5278114"/>
              <a:gd name="connsiteX4777" fmla="*/ 4788426 w 5610835"/>
              <a:gd name="connsiteY4777" fmla="*/ 1620820 h 5278114"/>
              <a:gd name="connsiteX4778" fmla="*/ 4858418 w 5610835"/>
              <a:gd name="connsiteY4778" fmla="*/ 1598551 h 5278114"/>
              <a:gd name="connsiteX4779" fmla="*/ 1816936 w 5610835"/>
              <a:gd name="connsiteY4779" fmla="*/ 1593743 h 5278114"/>
              <a:gd name="connsiteX4780" fmla="*/ 1808982 w 5610835"/>
              <a:gd name="connsiteY4780" fmla="*/ 1596925 h 5278114"/>
              <a:gd name="connsiteX4781" fmla="*/ 1815345 w 5610835"/>
              <a:gd name="connsiteY4781" fmla="*/ 1601696 h 5278114"/>
              <a:gd name="connsiteX4782" fmla="*/ 1807391 w 5610835"/>
              <a:gd name="connsiteY4782" fmla="*/ 1592152 h 5278114"/>
              <a:gd name="connsiteX4783" fmla="*/ 1802619 w 5610835"/>
              <a:gd name="connsiteY4783" fmla="*/ 1596925 h 5278114"/>
              <a:gd name="connsiteX4784" fmla="*/ 1807391 w 5610835"/>
              <a:gd name="connsiteY4784" fmla="*/ 1600105 h 5278114"/>
              <a:gd name="connsiteX4785" fmla="*/ 1748535 w 5610835"/>
              <a:gd name="connsiteY4785" fmla="*/ 1592147 h 5278114"/>
              <a:gd name="connsiteX4786" fmla="*/ 1753307 w 5610835"/>
              <a:gd name="connsiteY4786" fmla="*/ 1596920 h 5278114"/>
              <a:gd name="connsiteX4787" fmla="*/ 1746945 w 5610835"/>
              <a:gd name="connsiteY4787" fmla="*/ 1596920 h 5278114"/>
              <a:gd name="connsiteX4788" fmla="*/ 1808982 w 5610835"/>
              <a:gd name="connsiteY4788" fmla="*/ 1588971 h 5278114"/>
              <a:gd name="connsiteX4789" fmla="*/ 1813754 w 5610835"/>
              <a:gd name="connsiteY4789" fmla="*/ 1592152 h 5278114"/>
              <a:gd name="connsiteX4790" fmla="*/ 1816936 w 5610835"/>
              <a:gd name="connsiteY4790" fmla="*/ 1588971 h 5278114"/>
              <a:gd name="connsiteX4791" fmla="*/ 2718882 w 5610835"/>
              <a:gd name="connsiteY4791" fmla="*/ 1581052 h 5278114"/>
              <a:gd name="connsiteX4792" fmla="*/ 2698203 w 5610835"/>
              <a:gd name="connsiteY4792" fmla="*/ 1603321 h 5278114"/>
              <a:gd name="connsiteX4793" fmla="*/ 2696612 w 5610835"/>
              <a:gd name="connsiteY4793" fmla="*/ 1592186 h 5278114"/>
              <a:gd name="connsiteX4794" fmla="*/ 2653661 w 5610835"/>
              <a:gd name="connsiteY4794" fmla="*/ 1635116 h 5278114"/>
              <a:gd name="connsiteX4795" fmla="*/ 2653661 w 5610835"/>
              <a:gd name="connsiteY4795" fmla="*/ 1657376 h 5278114"/>
              <a:gd name="connsiteX4796" fmla="*/ 2726836 w 5610835"/>
              <a:gd name="connsiteY4796" fmla="*/ 1589005 h 5278114"/>
              <a:gd name="connsiteX4797" fmla="*/ 2718882 w 5610835"/>
              <a:gd name="connsiteY4797" fmla="*/ 1581052 h 5278114"/>
              <a:gd name="connsiteX4798" fmla="*/ 1673770 w 5610835"/>
              <a:gd name="connsiteY4798" fmla="*/ 1581006 h 5278114"/>
              <a:gd name="connsiteX4799" fmla="*/ 1683314 w 5610835"/>
              <a:gd name="connsiteY4799" fmla="*/ 1587370 h 5278114"/>
              <a:gd name="connsiteX4800" fmla="*/ 1673770 w 5610835"/>
              <a:gd name="connsiteY4800" fmla="*/ 1581006 h 5278114"/>
              <a:gd name="connsiteX4801" fmla="*/ 1823299 w 5610835"/>
              <a:gd name="connsiteY4801" fmla="*/ 1579427 h 5278114"/>
              <a:gd name="connsiteX4802" fmla="*/ 1831252 w 5610835"/>
              <a:gd name="connsiteY4802" fmla="*/ 1585790 h 5278114"/>
              <a:gd name="connsiteX4803" fmla="*/ 1834434 w 5610835"/>
              <a:gd name="connsiteY4803" fmla="*/ 1581018 h 5278114"/>
              <a:gd name="connsiteX4804" fmla="*/ 1707175 w 5610835"/>
              <a:gd name="connsiteY4804" fmla="*/ 1577836 h 5278114"/>
              <a:gd name="connsiteX4805" fmla="*/ 1711947 w 5610835"/>
              <a:gd name="connsiteY4805" fmla="*/ 1584199 h 5278114"/>
              <a:gd name="connsiteX4806" fmla="*/ 1716720 w 5610835"/>
              <a:gd name="connsiteY4806" fmla="*/ 1582609 h 5278114"/>
              <a:gd name="connsiteX4807" fmla="*/ 1716720 w 5610835"/>
              <a:gd name="connsiteY4807" fmla="*/ 1588971 h 5278114"/>
              <a:gd name="connsiteX4808" fmla="*/ 1707175 w 5610835"/>
              <a:gd name="connsiteY4808" fmla="*/ 1577836 h 5278114"/>
              <a:gd name="connsiteX4809" fmla="*/ 1767623 w 5610835"/>
              <a:gd name="connsiteY4809" fmla="*/ 1574655 h 5278114"/>
              <a:gd name="connsiteX4810" fmla="*/ 1767623 w 5610835"/>
              <a:gd name="connsiteY4810" fmla="*/ 1579427 h 5278114"/>
              <a:gd name="connsiteX4811" fmla="*/ 1772395 w 5610835"/>
              <a:gd name="connsiteY4811" fmla="*/ 1574655 h 5278114"/>
              <a:gd name="connsiteX4812" fmla="*/ 1731037 w 5610835"/>
              <a:gd name="connsiteY4812" fmla="*/ 1573066 h 5278114"/>
              <a:gd name="connsiteX4813" fmla="*/ 1735809 w 5610835"/>
              <a:gd name="connsiteY4813" fmla="*/ 1573066 h 5278114"/>
              <a:gd name="connsiteX4814" fmla="*/ 1742173 w 5610835"/>
              <a:gd name="connsiteY4814" fmla="*/ 1573066 h 5278114"/>
              <a:gd name="connsiteX4815" fmla="*/ 1746945 w 5610835"/>
              <a:gd name="connsiteY4815" fmla="*/ 1579428 h 5278114"/>
              <a:gd name="connsiteX4816" fmla="*/ 1738990 w 5610835"/>
              <a:gd name="connsiteY4816" fmla="*/ 1582609 h 5278114"/>
              <a:gd name="connsiteX4817" fmla="*/ 1743763 w 5610835"/>
              <a:gd name="connsiteY4817" fmla="*/ 1584200 h 5278114"/>
              <a:gd name="connsiteX4818" fmla="*/ 1740580 w 5610835"/>
              <a:gd name="connsiteY4818" fmla="*/ 1590564 h 5278114"/>
              <a:gd name="connsiteX4819" fmla="*/ 1735809 w 5610835"/>
              <a:gd name="connsiteY4819" fmla="*/ 1590564 h 5278114"/>
              <a:gd name="connsiteX4820" fmla="*/ 1734218 w 5610835"/>
              <a:gd name="connsiteY4820" fmla="*/ 1585791 h 5278114"/>
              <a:gd name="connsiteX4821" fmla="*/ 1731037 w 5610835"/>
              <a:gd name="connsiteY4821" fmla="*/ 1582609 h 5278114"/>
              <a:gd name="connsiteX4822" fmla="*/ 1723082 w 5610835"/>
              <a:gd name="connsiteY4822" fmla="*/ 1585791 h 5278114"/>
              <a:gd name="connsiteX4823" fmla="*/ 1718310 w 5610835"/>
              <a:gd name="connsiteY4823" fmla="*/ 1582609 h 5278114"/>
              <a:gd name="connsiteX4824" fmla="*/ 1718310 w 5610835"/>
              <a:gd name="connsiteY4824" fmla="*/ 1577838 h 5278114"/>
              <a:gd name="connsiteX4825" fmla="*/ 1731037 w 5610835"/>
              <a:gd name="connsiteY4825" fmla="*/ 1579428 h 5278114"/>
              <a:gd name="connsiteX4826" fmla="*/ 1732627 w 5610835"/>
              <a:gd name="connsiteY4826" fmla="*/ 1577838 h 5278114"/>
              <a:gd name="connsiteX4827" fmla="*/ 1697632 w 5610835"/>
              <a:gd name="connsiteY4827" fmla="*/ 1568297 h 5278114"/>
              <a:gd name="connsiteX4828" fmla="*/ 1697632 w 5610835"/>
              <a:gd name="connsiteY4828" fmla="*/ 1574661 h 5278114"/>
              <a:gd name="connsiteX4829" fmla="*/ 1692860 w 5610835"/>
              <a:gd name="connsiteY4829" fmla="*/ 1573069 h 5278114"/>
              <a:gd name="connsiteX4830" fmla="*/ 1772395 w 5610835"/>
              <a:gd name="connsiteY4830" fmla="*/ 1568292 h 5278114"/>
              <a:gd name="connsiteX4831" fmla="*/ 1769214 w 5610835"/>
              <a:gd name="connsiteY4831" fmla="*/ 1573064 h 5278114"/>
              <a:gd name="connsiteX4832" fmla="*/ 1777167 w 5610835"/>
              <a:gd name="connsiteY4832" fmla="*/ 1573064 h 5278114"/>
              <a:gd name="connsiteX4833" fmla="*/ 1761261 w 5610835"/>
              <a:gd name="connsiteY4833" fmla="*/ 1560338 h 5278114"/>
              <a:gd name="connsiteX4834" fmla="*/ 1759670 w 5610835"/>
              <a:gd name="connsiteY4834" fmla="*/ 1568292 h 5278114"/>
              <a:gd name="connsiteX4835" fmla="*/ 1767623 w 5610835"/>
              <a:gd name="connsiteY4835" fmla="*/ 1573064 h 5278114"/>
              <a:gd name="connsiteX4836" fmla="*/ 1764442 w 5610835"/>
              <a:gd name="connsiteY4836" fmla="*/ 1566701 h 5278114"/>
              <a:gd name="connsiteX4837" fmla="*/ 1761261 w 5610835"/>
              <a:gd name="connsiteY4837" fmla="*/ 1560338 h 5278114"/>
              <a:gd name="connsiteX4838" fmla="*/ 1708766 w 5610835"/>
              <a:gd name="connsiteY4838" fmla="*/ 1558744 h 5278114"/>
              <a:gd name="connsiteX4839" fmla="*/ 1716719 w 5610835"/>
              <a:gd name="connsiteY4839" fmla="*/ 1558744 h 5278114"/>
              <a:gd name="connsiteX4840" fmla="*/ 1715128 w 5610835"/>
              <a:gd name="connsiteY4840" fmla="*/ 1568289 h 5278114"/>
              <a:gd name="connsiteX4841" fmla="*/ 1708766 w 5610835"/>
              <a:gd name="connsiteY4841" fmla="*/ 1558744 h 5278114"/>
              <a:gd name="connsiteX4842" fmla="*/ 1680134 w 5610835"/>
              <a:gd name="connsiteY4842" fmla="*/ 1558736 h 5278114"/>
              <a:gd name="connsiteX4843" fmla="*/ 1680134 w 5610835"/>
              <a:gd name="connsiteY4843" fmla="*/ 1563508 h 5278114"/>
              <a:gd name="connsiteX4844" fmla="*/ 1675361 w 5610835"/>
              <a:gd name="connsiteY4844" fmla="*/ 1560327 h 5278114"/>
              <a:gd name="connsiteX4845" fmla="*/ 1684906 w 5610835"/>
              <a:gd name="connsiteY4845" fmla="*/ 1555554 h 5278114"/>
              <a:gd name="connsiteX4846" fmla="*/ 1692859 w 5610835"/>
              <a:gd name="connsiteY4846" fmla="*/ 1555554 h 5278114"/>
              <a:gd name="connsiteX4847" fmla="*/ 1688087 w 5610835"/>
              <a:gd name="connsiteY4847" fmla="*/ 1560326 h 5278114"/>
              <a:gd name="connsiteX4848" fmla="*/ 1697632 w 5610835"/>
              <a:gd name="connsiteY4848" fmla="*/ 1547619 h 5278114"/>
              <a:gd name="connsiteX4849" fmla="*/ 1697632 w 5610835"/>
              <a:gd name="connsiteY4849" fmla="*/ 1563526 h 5278114"/>
              <a:gd name="connsiteX4850" fmla="*/ 1694450 w 5610835"/>
              <a:gd name="connsiteY4850" fmla="*/ 1553981 h 5278114"/>
              <a:gd name="connsiteX4851" fmla="*/ 1769214 w 5610835"/>
              <a:gd name="connsiteY4851" fmla="*/ 1547613 h 5278114"/>
              <a:gd name="connsiteX4852" fmla="*/ 1772395 w 5610835"/>
              <a:gd name="connsiteY4852" fmla="*/ 1552385 h 5278114"/>
              <a:gd name="connsiteX4853" fmla="*/ 1777167 w 5610835"/>
              <a:gd name="connsiteY4853" fmla="*/ 1547613 h 5278114"/>
              <a:gd name="connsiteX4854" fmla="*/ 1780349 w 5610835"/>
              <a:gd name="connsiteY4854" fmla="*/ 1546023 h 5278114"/>
              <a:gd name="connsiteX4855" fmla="*/ 1780349 w 5610835"/>
              <a:gd name="connsiteY4855" fmla="*/ 1553976 h 5278114"/>
              <a:gd name="connsiteX4856" fmla="*/ 1788304 w 5610835"/>
              <a:gd name="connsiteY4856" fmla="*/ 1552385 h 5278114"/>
              <a:gd name="connsiteX4857" fmla="*/ 1673771 w 5610835"/>
              <a:gd name="connsiteY4857" fmla="*/ 1542828 h 5278114"/>
              <a:gd name="connsiteX4858" fmla="*/ 1681724 w 5610835"/>
              <a:gd name="connsiteY4858" fmla="*/ 1547600 h 5278114"/>
              <a:gd name="connsiteX4859" fmla="*/ 1670589 w 5610835"/>
              <a:gd name="connsiteY4859" fmla="*/ 1547600 h 5278114"/>
              <a:gd name="connsiteX4860" fmla="*/ 1699223 w 5610835"/>
              <a:gd name="connsiteY4860" fmla="*/ 1538075 h 5278114"/>
              <a:gd name="connsiteX4861" fmla="*/ 1703994 w 5610835"/>
              <a:gd name="connsiteY4861" fmla="*/ 1542847 h 5278114"/>
              <a:gd name="connsiteX4862" fmla="*/ 1697632 w 5610835"/>
              <a:gd name="connsiteY4862" fmla="*/ 1546028 h 5278114"/>
              <a:gd name="connsiteX4863" fmla="*/ 1640365 w 5610835"/>
              <a:gd name="connsiteY4863" fmla="*/ 1536463 h 5278114"/>
              <a:gd name="connsiteX4864" fmla="*/ 1648319 w 5610835"/>
              <a:gd name="connsiteY4864" fmla="*/ 1538055 h 5278114"/>
              <a:gd name="connsiteX4865" fmla="*/ 1643546 w 5610835"/>
              <a:gd name="connsiteY4865" fmla="*/ 1541236 h 5278114"/>
              <a:gd name="connsiteX4866" fmla="*/ 1710356 w 5610835"/>
              <a:gd name="connsiteY4866" fmla="*/ 1533299 h 5278114"/>
              <a:gd name="connsiteX4867" fmla="*/ 1718310 w 5610835"/>
              <a:gd name="connsiteY4867" fmla="*/ 1533299 h 5278114"/>
              <a:gd name="connsiteX4868" fmla="*/ 1713538 w 5610835"/>
              <a:gd name="connsiteY4868" fmla="*/ 1538071 h 5278114"/>
              <a:gd name="connsiteX4869" fmla="*/ 2992488 w 5610835"/>
              <a:gd name="connsiteY4869" fmla="*/ 1531741 h 5278114"/>
              <a:gd name="connsiteX4870" fmla="*/ 2725245 w 5610835"/>
              <a:gd name="connsiteY4870" fmla="*/ 1816500 h 5278114"/>
              <a:gd name="connsiteX4871" fmla="*/ 3003623 w 5610835"/>
              <a:gd name="connsiteY4871" fmla="*/ 1546059 h 5278114"/>
              <a:gd name="connsiteX4872" fmla="*/ 2992488 w 5610835"/>
              <a:gd name="connsiteY4872" fmla="*/ 1531741 h 5278114"/>
              <a:gd name="connsiteX4873" fmla="*/ 2127128 w 5610835"/>
              <a:gd name="connsiteY4873" fmla="*/ 1530156 h 5278114"/>
              <a:gd name="connsiteX4874" fmla="*/ 2341877 w 5610835"/>
              <a:gd name="connsiteY4874" fmla="*/ 1983507 h 5278114"/>
              <a:gd name="connsiteX4875" fmla="*/ 2127128 w 5610835"/>
              <a:gd name="connsiteY4875" fmla="*/ 1530156 h 5278114"/>
              <a:gd name="connsiteX4876" fmla="*/ 180071 w 5610835"/>
              <a:gd name="connsiteY4876" fmla="*/ 1525328 h 5278114"/>
              <a:gd name="connsiteX4877" fmla="*/ 167346 w 5610835"/>
              <a:gd name="connsiteY4877" fmla="*/ 1536464 h 5278114"/>
              <a:gd name="connsiteX4878" fmla="*/ 208704 w 5610835"/>
              <a:gd name="connsiteY4878" fmla="*/ 1666904 h 5278114"/>
              <a:gd name="connsiteX4879" fmla="*/ 188025 w 5610835"/>
              <a:gd name="connsiteY4879" fmla="*/ 1538054 h 5278114"/>
              <a:gd name="connsiteX4880" fmla="*/ 213477 w 5610835"/>
              <a:gd name="connsiteY4880" fmla="*/ 1585776 h 5278114"/>
              <a:gd name="connsiteX4881" fmla="*/ 180071 w 5610835"/>
              <a:gd name="connsiteY4881" fmla="*/ 1525328 h 5278114"/>
              <a:gd name="connsiteX4882" fmla="*/ 2951129 w 5610835"/>
              <a:gd name="connsiteY4882" fmla="*/ 1523788 h 5278114"/>
              <a:gd name="connsiteX4883" fmla="*/ 2687067 w 5610835"/>
              <a:gd name="connsiteY4883" fmla="*/ 1795814 h 5278114"/>
              <a:gd name="connsiteX4884" fmla="*/ 2951129 w 5610835"/>
              <a:gd name="connsiteY4884" fmla="*/ 1523788 h 5278114"/>
              <a:gd name="connsiteX4885" fmla="*/ 1789894 w 5610835"/>
              <a:gd name="connsiteY4885" fmla="*/ 1511027 h 5278114"/>
              <a:gd name="connsiteX4886" fmla="*/ 1789894 w 5610835"/>
              <a:gd name="connsiteY4886" fmla="*/ 1518981 h 5278114"/>
              <a:gd name="connsiteX4887" fmla="*/ 1797847 w 5610835"/>
              <a:gd name="connsiteY4887" fmla="*/ 1512618 h 5278114"/>
              <a:gd name="connsiteX4888" fmla="*/ 1653090 w 5610835"/>
              <a:gd name="connsiteY4888" fmla="*/ 1509434 h 5278114"/>
              <a:gd name="connsiteX4889" fmla="*/ 1649909 w 5610835"/>
              <a:gd name="connsiteY4889" fmla="*/ 1514206 h 5278114"/>
              <a:gd name="connsiteX4890" fmla="*/ 1645137 w 5610835"/>
              <a:gd name="connsiteY4890" fmla="*/ 1511025 h 5278114"/>
              <a:gd name="connsiteX4891" fmla="*/ 1735809 w 5610835"/>
              <a:gd name="connsiteY4891" fmla="*/ 1509422 h 5278114"/>
              <a:gd name="connsiteX4892" fmla="*/ 1740581 w 5610835"/>
              <a:gd name="connsiteY4892" fmla="*/ 1509422 h 5278114"/>
              <a:gd name="connsiteX4893" fmla="*/ 1735809 w 5610835"/>
              <a:gd name="connsiteY4893" fmla="*/ 1515785 h 5278114"/>
              <a:gd name="connsiteX4894" fmla="*/ 1769214 w 5610835"/>
              <a:gd name="connsiteY4894" fmla="*/ 1500528 h 5278114"/>
              <a:gd name="connsiteX4895" fmla="*/ 1771129 w 5610835"/>
              <a:gd name="connsiteY4895" fmla="*/ 1501294 h 5278114"/>
              <a:gd name="connsiteX4896" fmla="*/ 1769214 w 5610835"/>
              <a:gd name="connsiteY4896" fmla="*/ 1501482 h 5278114"/>
              <a:gd name="connsiteX4897" fmla="*/ 1869430 w 5610835"/>
              <a:gd name="connsiteY4897" fmla="*/ 1498300 h 5278114"/>
              <a:gd name="connsiteX4898" fmla="*/ 1874202 w 5610835"/>
              <a:gd name="connsiteY4898" fmla="*/ 1503073 h 5278114"/>
              <a:gd name="connsiteX4899" fmla="*/ 1874202 w 5610835"/>
              <a:gd name="connsiteY4899" fmla="*/ 1498300 h 5278114"/>
              <a:gd name="connsiteX4900" fmla="*/ 1645137 w 5610835"/>
              <a:gd name="connsiteY4900" fmla="*/ 1496708 h 5278114"/>
              <a:gd name="connsiteX4901" fmla="*/ 1651500 w 5610835"/>
              <a:gd name="connsiteY4901" fmla="*/ 1496708 h 5278114"/>
              <a:gd name="connsiteX4902" fmla="*/ 1649909 w 5610835"/>
              <a:gd name="connsiteY4902" fmla="*/ 1501481 h 5278114"/>
              <a:gd name="connsiteX4903" fmla="*/ 1816936 w 5610835"/>
              <a:gd name="connsiteY4903" fmla="*/ 1495119 h 5278114"/>
              <a:gd name="connsiteX4904" fmla="*/ 1812164 w 5610835"/>
              <a:gd name="connsiteY4904" fmla="*/ 1498300 h 5278114"/>
              <a:gd name="connsiteX4905" fmla="*/ 1816936 w 5610835"/>
              <a:gd name="connsiteY4905" fmla="*/ 1501482 h 5278114"/>
              <a:gd name="connsiteX4906" fmla="*/ 1723084 w 5610835"/>
              <a:gd name="connsiteY4906" fmla="*/ 1491925 h 5278114"/>
              <a:gd name="connsiteX4907" fmla="*/ 1729447 w 5610835"/>
              <a:gd name="connsiteY4907" fmla="*/ 1496697 h 5278114"/>
              <a:gd name="connsiteX4908" fmla="*/ 1729447 w 5610835"/>
              <a:gd name="connsiteY4908" fmla="*/ 1503060 h 5278114"/>
              <a:gd name="connsiteX4909" fmla="*/ 1723084 w 5610835"/>
              <a:gd name="connsiteY4909" fmla="*/ 1507833 h 5278114"/>
              <a:gd name="connsiteX4910" fmla="*/ 1726265 w 5610835"/>
              <a:gd name="connsiteY4910" fmla="*/ 1512604 h 5278114"/>
              <a:gd name="connsiteX4911" fmla="*/ 1718310 w 5610835"/>
              <a:gd name="connsiteY4911" fmla="*/ 1512604 h 5278114"/>
              <a:gd name="connsiteX4912" fmla="*/ 1721493 w 5610835"/>
              <a:gd name="connsiteY4912" fmla="*/ 1507833 h 5278114"/>
              <a:gd name="connsiteX4913" fmla="*/ 1708766 w 5610835"/>
              <a:gd name="connsiteY4913" fmla="*/ 1509424 h 5278114"/>
              <a:gd name="connsiteX4914" fmla="*/ 1707175 w 5610835"/>
              <a:gd name="connsiteY4914" fmla="*/ 1503060 h 5278114"/>
              <a:gd name="connsiteX4915" fmla="*/ 1710356 w 5610835"/>
              <a:gd name="connsiteY4915" fmla="*/ 1501470 h 5278114"/>
              <a:gd name="connsiteX4916" fmla="*/ 1717515 w 5610835"/>
              <a:gd name="connsiteY4916" fmla="*/ 1506167 h 5278114"/>
              <a:gd name="connsiteX4917" fmla="*/ 1721493 w 5610835"/>
              <a:gd name="connsiteY4917" fmla="*/ 1506220 h 5278114"/>
              <a:gd name="connsiteX4918" fmla="*/ 1721493 w 5610835"/>
              <a:gd name="connsiteY4918" fmla="*/ 1506242 h 5278114"/>
              <a:gd name="connsiteX4919" fmla="*/ 1723084 w 5610835"/>
              <a:gd name="connsiteY4919" fmla="*/ 1506242 h 5278114"/>
              <a:gd name="connsiteX4920" fmla="*/ 1721493 w 5610835"/>
              <a:gd name="connsiteY4920" fmla="*/ 1506220 h 5278114"/>
              <a:gd name="connsiteX4921" fmla="*/ 1721493 w 5610835"/>
              <a:gd name="connsiteY4921" fmla="*/ 1499879 h 5278114"/>
              <a:gd name="connsiteX4922" fmla="*/ 1726265 w 5610835"/>
              <a:gd name="connsiteY4922" fmla="*/ 1499879 h 5278114"/>
              <a:gd name="connsiteX4923" fmla="*/ 1719902 w 5610835"/>
              <a:gd name="connsiteY4923" fmla="*/ 1493516 h 5278114"/>
              <a:gd name="connsiteX4924" fmla="*/ 1759935 w 5610835"/>
              <a:gd name="connsiteY4924" fmla="*/ 1491540 h 5278114"/>
              <a:gd name="connsiteX4925" fmla="*/ 1761261 w 5610835"/>
              <a:gd name="connsiteY4925" fmla="*/ 1493528 h 5278114"/>
              <a:gd name="connsiteX4926" fmla="*/ 1761084 w 5610835"/>
              <a:gd name="connsiteY4926" fmla="*/ 1494059 h 5278114"/>
              <a:gd name="connsiteX4927" fmla="*/ 1759670 w 5610835"/>
              <a:gd name="connsiteY4927" fmla="*/ 1491938 h 5278114"/>
              <a:gd name="connsiteX4928" fmla="*/ 1808982 w 5610835"/>
              <a:gd name="connsiteY4928" fmla="*/ 1487166 h 5278114"/>
              <a:gd name="connsiteX4929" fmla="*/ 1799438 w 5610835"/>
              <a:gd name="connsiteY4929" fmla="*/ 1488755 h 5278114"/>
              <a:gd name="connsiteX4930" fmla="*/ 1802619 w 5610835"/>
              <a:gd name="connsiteY4930" fmla="*/ 1498300 h 5278114"/>
              <a:gd name="connsiteX4931" fmla="*/ 1793075 w 5610835"/>
              <a:gd name="connsiteY4931" fmla="*/ 1498300 h 5278114"/>
              <a:gd name="connsiteX4932" fmla="*/ 1797847 w 5610835"/>
              <a:gd name="connsiteY4932" fmla="*/ 1504663 h 5278114"/>
              <a:gd name="connsiteX4933" fmla="*/ 1805801 w 5610835"/>
              <a:gd name="connsiteY4933" fmla="*/ 1506255 h 5278114"/>
              <a:gd name="connsiteX4934" fmla="*/ 1801028 w 5610835"/>
              <a:gd name="connsiteY4934" fmla="*/ 1509436 h 5278114"/>
              <a:gd name="connsiteX4935" fmla="*/ 1805801 w 5610835"/>
              <a:gd name="connsiteY4935" fmla="*/ 1509436 h 5278114"/>
              <a:gd name="connsiteX4936" fmla="*/ 1804210 w 5610835"/>
              <a:gd name="connsiteY4936" fmla="*/ 1518981 h 5278114"/>
              <a:gd name="connsiteX4937" fmla="*/ 1816936 w 5610835"/>
              <a:gd name="connsiteY4937" fmla="*/ 1509436 h 5278114"/>
              <a:gd name="connsiteX4938" fmla="*/ 1804210 w 5610835"/>
              <a:gd name="connsiteY4938" fmla="*/ 1491938 h 5278114"/>
              <a:gd name="connsiteX4939" fmla="*/ 1808982 w 5610835"/>
              <a:gd name="connsiteY4939" fmla="*/ 1491938 h 5278114"/>
              <a:gd name="connsiteX4940" fmla="*/ 1727855 w 5610835"/>
              <a:gd name="connsiteY4940" fmla="*/ 1485562 h 5278114"/>
              <a:gd name="connsiteX4941" fmla="*/ 1732627 w 5610835"/>
              <a:gd name="connsiteY4941" fmla="*/ 1488743 h 5278114"/>
              <a:gd name="connsiteX4942" fmla="*/ 1724673 w 5610835"/>
              <a:gd name="connsiteY4942" fmla="*/ 1490333 h 5278114"/>
              <a:gd name="connsiteX4943" fmla="*/ 1678542 w 5610835"/>
              <a:gd name="connsiteY4943" fmla="*/ 1483969 h 5278114"/>
              <a:gd name="connsiteX4944" fmla="*/ 1681723 w 5610835"/>
              <a:gd name="connsiteY4944" fmla="*/ 1490333 h 5278114"/>
              <a:gd name="connsiteX4945" fmla="*/ 1673770 w 5610835"/>
              <a:gd name="connsiteY4945" fmla="*/ 1487150 h 5278114"/>
              <a:gd name="connsiteX4946" fmla="*/ 1667408 w 5610835"/>
              <a:gd name="connsiteY4946" fmla="*/ 1483969 h 5278114"/>
              <a:gd name="connsiteX4947" fmla="*/ 1673771 w 5610835"/>
              <a:gd name="connsiteY4947" fmla="*/ 1485560 h 5278114"/>
              <a:gd name="connsiteX4948" fmla="*/ 1668999 w 5610835"/>
              <a:gd name="connsiteY4948" fmla="*/ 1487150 h 5278114"/>
              <a:gd name="connsiteX4949" fmla="*/ 1834434 w 5610835"/>
              <a:gd name="connsiteY4949" fmla="*/ 1480802 h 5278114"/>
              <a:gd name="connsiteX4950" fmla="*/ 1834434 w 5610835"/>
              <a:gd name="connsiteY4950" fmla="*/ 1488755 h 5278114"/>
              <a:gd name="connsiteX4951" fmla="*/ 1839206 w 5610835"/>
              <a:gd name="connsiteY4951" fmla="*/ 1485574 h 5278114"/>
              <a:gd name="connsiteX4952" fmla="*/ 1820118 w 5610835"/>
              <a:gd name="connsiteY4952" fmla="*/ 1480802 h 5278114"/>
              <a:gd name="connsiteX4953" fmla="*/ 1823299 w 5610835"/>
              <a:gd name="connsiteY4953" fmla="*/ 1485574 h 5278114"/>
              <a:gd name="connsiteX4954" fmla="*/ 1828071 w 5610835"/>
              <a:gd name="connsiteY4954" fmla="*/ 1480802 h 5278114"/>
              <a:gd name="connsiteX4955" fmla="*/ 2800009 w 5610835"/>
              <a:gd name="connsiteY4955" fmla="*/ 1479247 h 5278114"/>
              <a:gd name="connsiteX4956" fmla="*/ 2734790 w 5610835"/>
              <a:gd name="connsiteY4956" fmla="*/ 1560374 h 5278114"/>
              <a:gd name="connsiteX4957" fmla="*/ 2741152 w 5610835"/>
              <a:gd name="connsiteY4957" fmla="*/ 1568326 h 5278114"/>
              <a:gd name="connsiteX4958" fmla="*/ 2800009 w 5610835"/>
              <a:gd name="connsiteY4958" fmla="*/ 1479247 h 5278114"/>
              <a:gd name="connsiteX4959" fmla="*/ 1855114 w 5610835"/>
              <a:gd name="connsiteY4959" fmla="*/ 1476031 h 5278114"/>
              <a:gd name="connsiteX4960" fmla="*/ 1851932 w 5610835"/>
              <a:gd name="connsiteY4960" fmla="*/ 1480802 h 5278114"/>
              <a:gd name="connsiteX4961" fmla="*/ 1855114 w 5610835"/>
              <a:gd name="connsiteY4961" fmla="*/ 1482392 h 5278114"/>
              <a:gd name="connsiteX4962" fmla="*/ 1859886 w 5610835"/>
              <a:gd name="connsiteY4962" fmla="*/ 1480802 h 5278114"/>
              <a:gd name="connsiteX4963" fmla="*/ 4801153 w 5610835"/>
              <a:gd name="connsiteY4963" fmla="*/ 1474478 h 5278114"/>
              <a:gd name="connsiteX4964" fmla="*/ 4766157 w 5610835"/>
              <a:gd name="connsiteY4964" fmla="*/ 1509472 h 5278114"/>
              <a:gd name="connsiteX4965" fmla="*/ 4634125 w 5610835"/>
              <a:gd name="connsiteY4965" fmla="*/ 1601733 h 5278114"/>
              <a:gd name="connsiteX4966" fmla="*/ 4778883 w 5610835"/>
              <a:gd name="connsiteY4966" fmla="*/ 1488791 h 5278114"/>
              <a:gd name="connsiteX4967" fmla="*/ 4801153 w 5610835"/>
              <a:gd name="connsiteY4967" fmla="*/ 1474478 h 5278114"/>
              <a:gd name="connsiteX4968" fmla="*/ 1893291 w 5610835"/>
              <a:gd name="connsiteY4968" fmla="*/ 1472848 h 5278114"/>
              <a:gd name="connsiteX4969" fmla="*/ 1896473 w 5610835"/>
              <a:gd name="connsiteY4969" fmla="*/ 1477622 h 5278114"/>
              <a:gd name="connsiteX4970" fmla="*/ 1901245 w 5610835"/>
              <a:gd name="connsiteY4970" fmla="*/ 1472848 h 5278114"/>
              <a:gd name="connsiteX4971" fmla="*/ 1696040 w 5610835"/>
              <a:gd name="connsiteY4971" fmla="*/ 1469672 h 5278114"/>
              <a:gd name="connsiteX4972" fmla="*/ 1703994 w 5610835"/>
              <a:gd name="connsiteY4972" fmla="*/ 1469672 h 5278114"/>
              <a:gd name="connsiteX4973" fmla="*/ 1699221 w 5610835"/>
              <a:gd name="connsiteY4973" fmla="*/ 1474447 h 5278114"/>
              <a:gd name="connsiteX4974" fmla="*/ 1651500 w 5610835"/>
              <a:gd name="connsiteY4974" fmla="*/ 1469666 h 5278114"/>
              <a:gd name="connsiteX4975" fmla="*/ 1657863 w 5610835"/>
              <a:gd name="connsiteY4975" fmla="*/ 1469666 h 5278114"/>
              <a:gd name="connsiteX4976" fmla="*/ 1657863 w 5610835"/>
              <a:gd name="connsiteY4976" fmla="*/ 1476031 h 5278114"/>
              <a:gd name="connsiteX4977" fmla="*/ 1651500 w 5610835"/>
              <a:gd name="connsiteY4977" fmla="*/ 1476031 h 5278114"/>
              <a:gd name="connsiteX4978" fmla="*/ 1651500 w 5610835"/>
              <a:gd name="connsiteY4978" fmla="*/ 1469666 h 5278114"/>
              <a:gd name="connsiteX4979" fmla="*/ 1805801 w 5610835"/>
              <a:gd name="connsiteY4979" fmla="*/ 1469544 h 5278114"/>
              <a:gd name="connsiteX4980" fmla="*/ 1805624 w 5610835"/>
              <a:gd name="connsiteY4980" fmla="*/ 1469666 h 5278114"/>
              <a:gd name="connsiteX4981" fmla="*/ 1805801 w 5610835"/>
              <a:gd name="connsiteY4981" fmla="*/ 1469666 h 5278114"/>
              <a:gd name="connsiteX4982" fmla="*/ 1963284 w 5610835"/>
              <a:gd name="connsiteY4982" fmla="*/ 1468064 h 5278114"/>
              <a:gd name="connsiteX4983" fmla="*/ 1963284 w 5610835"/>
              <a:gd name="connsiteY4983" fmla="*/ 1474428 h 5278114"/>
              <a:gd name="connsiteX4984" fmla="*/ 1968056 w 5610835"/>
              <a:gd name="connsiteY4984" fmla="*/ 1472836 h 5278114"/>
              <a:gd name="connsiteX4985" fmla="*/ 1856704 w 5610835"/>
              <a:gd name="connsiteY4985" fmla="*/ 1464895 h 5278114"/>
              <a:gd name="connsiteX4986" fmla="*/ 1861476 w 5610835"/>
              <a:gd name="connsiteY4986" fmla="*/ 1474441 h 5278114"/>
              <a:gd name="connsiteX4987" fmla="*/ 1864658 w 5610835"/>
              <a:gd name="connsiteY4987" fmla="*/ 1469666 h 5278114"/>
              <a:gd name="connsiteX4988" fmla="*/ 1856704 w 5610835"/>
              <a:gd name="connsiteY4988" fmla="*/ 1464895 h 5278114"/>
              <a:gd name="connsiteX4989" fmla="*/ 1738990 w 5610835"/>
              <a:gd name="connsiteY4989" fmla="*/ 1464895 h 5278114"/>
              <a:gd name="connsiteX4990" fmla="*/ 1746943 w 5610835"/>
              <a:gd name="connsiteY4990" fmla="*/ 1464895 h 5278114"/>
              <a:gd name="connsiteX4991" fmla="*/ 1746943 w 5610835"/>
              <a:gd name="connsiteY4991" fmla="*/ 1469666 h 5278114"/>
              <a:gd name="connsiteX4992" fmla="*/ 1746943 w 5610835"/>
              <a:gd name="connsiteY4992" fmla="*/ 1474441 h 5278114"/>
              <a:gd name="connsiteX4993" fmla="*/ 1754897 w 5610835"/>
              <a:gd name="connsiteY4993" fmla="*/ 1474441 h 5278114"/>
              <a:gd name="connsiteX4994" fmla="*/ 1762852 w 5610835"/>
              <a:gd name="connsiteY4994" fmla="*/ 1487166 h 5278114"/>
              <a:gd name="connsiteX4995" fmla="*/ 1759935 w 5610835"/>
              <a:gd name="connsiteY4995" fmla="*/ 1491540 h 5278114"/>
              <a:gd name="connsiteX4996" fmla="*/ 1758079 w 5610835"/>
              <a:gd name="connsiteY4996" fmla="*/ 1488755 h 5278114"/>
              <a:gd name="connsiteX4997" fmla="*/ 1748534 w 5610835"/>
              <a:gd name="connsiteY4997" fmla="*/ 1487166 h 5278114"/>
              <a:gd name="connsiteX4998" fmla="*/ 1738990 w 5610835"/>
              <a:gd name="connsiteY4998" fmla="*/ 1490347 h 5278114"/>
              <a:gd name="connsiteX4999" fmla="*/ 1742171 w 5610835"/>
              <a:gd name="connsiteY4999" fmla="*/ 1485574 h 5278114"/>
              <a:gd name="connsiteX5000" fmla="*/ 1732627 w 5610835"/>
              <a:gd name="connsiteY5000" fmla="*/ 1474441 h 5278114"/>
              <a:gd name="connsiteX5001" fmla="*/ 1737399 w 5610835"/>
              <a:gd name="connsiteY5001" fmla="*/ 1474441 h 5278114"/>
              <a:gd name="connsiteX5002" fmla="*/ 1734218 w 5610835"/>
              <a:gd name="connsiteY5002" fmla="*/ 1469666 h 5278114"/>
              <a:gd name="connsiteX5003" fmla="*/ 1738990 w 5610835"/>
              <a:gd name="connsiteY5003" fmla="*/ 1469666 h 5278114"/>
              <a:gd name="connsiteX5004" fmla="*/ 1758080 w 5610835"/>
              <a:gd name="connsiteY5004" fmla="*/ 1464894 h 5278114"/>
              <a:gd name="connsiteX5005" fmla="*/ 1758080 w 5610835"/>
              <a:gd name="connsiteY5005" fmla="*/ 1472848 h 5278114"/>
              <a:gd name="connsiteX5006" fmla="*/ 1753308 w 5610835"/>
              <a:gd name="connsiteY5006" fmla="*/ 1469666 h 5278114"/>
              <a:gd name="connsiteX5007" fmla="*/ 1754899 w 5610835"/>
              <a:gd name="connsiteY5007" fmla="*/ 1468076 h 5278114"/>
              <a:gd name="connsiteX5008" fmla="*/ 1788302 w 5610835"/>
              <a:gd name="connsiteY5008" fmla="*/ 1463300 h 5278114"/>
              <a:gd name="connsiteX5009" fmla="*/ 1793075 w 5610835"/>
              <a:gd name="connsiteY5009" fmla="*/ 1466481 h 5278114"/>
              <a:gd name="connsiteX5010" fmla="*/ 1785121 w 5610835"/>
              <a:gd name="connsiteY5010" fmla="*/ 1468072 h 5278114"/>
              <a:gd name="connsiteX5011" fmla="*/ 1980781 w 5610835"/>
              <a:gd name="connsiteY5011" fmla="*/ 1463292 h 5278114"/>
              <a:gd name="connsiteX5012" fmla="*/ 1976009 w 5610835"/>
              <a:gd name="connsiteY5012" fmla="*/ 1469655 h 5278114"/>
              <a:gd name="connsiteX5013" fmla="*/ 1980781 w 5610835"/>
              <a:gd name="connsiteY5013" fmla="*/ 1469655 h 5278114"/>
              <a:gd name="connsiteX5014" fmla="*/ 1877384 w 5610835"/>
              <a:gd name="connsiteY5014" fmla="*/ 1460121 h 5278114"/>
              <a:gd name="connsiteX5015" fmla="*/ 1874202 w 5610835"/>
              <a:gd name="connsiteY5015" fmla="*/ 1464895 h 5278114"/>
              <a:gd name="connsiteX5016" fmla="*/ 1877384 w 5610835"/>
              <a:gd name="connsiteY5016" fmla="*/ 1466485 h 5278114"/>
              <a:gd name="connsiteX5017" fmla="*/ 1882156 w 5610835"/>
              <a:gd name="connsiteY5017" fmla="*/ 1464895 h 5278114"/>
              <a:gd name="connsiteX5018" fmla="*/ 5233833 w 5610835"/>
              <a:gd name="connsiteY5018" fmla="*/ 1458567 h 5278114"/>
              <a:gd name="connsiteX5019" fmla="*/ 5217925 w 5610835"/>
              <a:gd name="connsiteY5019" fmla="*/ 1476071 h 5278114"/>
              <a:gd name="connsiteX5020" fmla="*/ 4988858 w 5610835"/>
              <a:gd name="connsiteY5020" fmla="*/ 1601733 h 5278114"/>
              <a:gd name="connsiteX5021" fmla="*/ 5217925 w 5610835"/>
              <a:gd name="connsiteY5021" fmla="*/ 1466523 h 5278114"/>
              <a:gd name="connsiteX5022" fmla="*/ 5233833 w 5610835"/>
              <a:gd name="connsiteY5022" fmla="*/ 1458567 h 5278114"/>
              <a:gd name="connsiteX5023" fmla="*/ 1837615 w 5610835"/>
              <a:gd name="connsiteY5023" fmla="*/ 1458332 h 5278114"/>
              <a:gd name="connsiteX5024" fmla="*/ 1837615 w 5610835"/>
              <a:gd name="connsiteY5024" fmla="*/ 1463301 h 5278114"/>
              <a:gd name="connsiteX5025" fmla="*/ 1837614 w 5610835"/>
              <a:gd name="connsiteY5025" fmla="*/ 1463301 h 5278114"/>
              <a:gd name="connsiteX5026" fmla="*/ 1839206 w 5610835"/>
              <a:gd name="connsiteY5026" fmla="*/ 1464895 h 5278114"/>
              <a:gd name="connsiteX5027" fmla="*/ 1842388 w 5610835"/>
              <a:gd name="connsiteY5027" fmla="*/ 1460121 h 5278114"/>
              <a:gd name="connsiteX5028" fmla="*/ 1808982 w 5610835"/>
              <a:gd name="connsiteY5028" fmla="*/ 1456938 h 5278114"/>
              <a:gd name="connsiteX5029" fmla="*/ 1816936 w 5610835"/>
              <a:gd name="connsiteY5029" fmla="*/ 1456938 h 5278114"/>
              <a:gd name="connsiteX5030" fmla="*/ 1816936 w 5610835"/>
              <a:gd name="connsiteY5030" fmla="*/ 1463303 h 5278114"/>
              <a:gd name="connsiteX5031" fmla="*/ 1740581 w 5610835"/>
              <a:gd name="connsiteY5031" fmla="*/ 1453746 h 5278114"/>
              <a:gd name="connsiteX5032" fmla="*/ 1735809 w 5610835"/>
              <a:gd name="connsiteY5032" fmla="*/ 1463291 h 5278114"/>
              <a:gd name="connsiteX5033" fmla="*/ 1740581 w 5610835"/>
              <a:gd name="connsiteY5033" fmla="*/ 1453746 h 5278114"/>
              <a:gd name="connsiteX5034" fmla="*/ 1804211 w 5610835"/>
              <a:gd name="connsiteY5034" fmla="*/ 1452167 h 5278114"/>
              <a:gd name="connsiteX5035" fmla="*/ 1812164 w 5610835"/>
              <a:gd name="connsiteY5035" fmla="*/ 1452167 h 5278114"/>
              <a:gd name="connsiteX5036" fmla="*/ 1808982 w 5610835"/>
              <a:gd name="connsiteY5036" fmla="*/ 1456938 h 5278114"/>
              <a:gd name="connsiteX5037" fmla="*/ 1716720 w 5610835"/>
              <a:gd name="connsiteY5037" fmla="*/ 1452156 h 5278114"/>
              <a:gd name="connsiteX5038" fmla="*/ 1723083 w 5610835"/>
              <a:gd name="connsiteY5038" fmla="*/ 1452156 h 5278114"/>
              <a:gd name="connsiteX5039" fmla="*/ 1723083 w 5610835"/>
              <a:gd name="connsiteY5039" fmla="*/ 1456928 h 5278114"/>
              <a:gd name="connsiteX5040" fmla="*/ 2850913 w 5610835"/>
              <a:gd name="connsiteY5040" fmla="*/ 1450612 h 5278114"/>
              <a:gd name="connsiteX5041" fmla="*/ 2752288 w 5610835"/>
              <a:gd name="connsiteY5041" fmla="*/ 1589005 h 5278114"/>
              <a:gd name="connsiteX5042" fmla="*/ 2753878 w 5610835"/>
              <a:gd name="connsiteY5042" fmla="*/ 1592186 h 5278114"/>
              <a:gd name="connsiteX5043" fmla="*/ 2741152 w 5610835"/>
              <a:gd name="connsiteY5043" fmla="*/ 1606502 h 5278114"/>
              <a:gd name="connsiteX5044" fmla="*/ 2737971 w 5610835"/>
              <a:gd name="connsiteY5044" fmla="*/ 1603321 h 5278114"/>
              <a:gd name="connsiteX5045" fmla="*/ 2648890 w 5610835"/>
              <a:gd name="connsiteY5045" fmla="*/ 1685999 h 5278114"/>
              <a:gd name="connsiteX5046" fmla="*/ 2645708 w 5610835"/>
              <a:gd name="connsiteY5046" fmla="*/ 1705100 h 5278114"/>
              <a:gd name="connsiteX5047" fmla="*/ 2850913 w 5610835"/>
              <a:gd name="connsiteY5047" fmla="*/ 1450612 h 5278114"/>
              <a:gd name="connsiteX5048" fmla="*/ 1859886 w 5610835"/>
              <a:gd name="connsiteY5048" fmla="*/ 1450576 h 5278114"/>
              <a:gd name="connsiteX5049" fmla="*/ 1867839 w 5610835"/>
              <a:gd name="connsiteY5049" fmla="*/ 1456940 h 5278114"/>
              <a:gd name="connsiteX5050" fmla="*/ 1867839 w 5610835"/>
              <a:gd name="connsiteY5050" fmla="*/ 1450576 h 5278114"/>
              <a:gd name="connsiteX5051" fmla="*/ 1789894 w 5610835"/>
              <a:gd name="connsiteY5051" fmla="*/ 1448984 h 5278114"/>
              <a:gd name="connsiteX5052" fmla="*/ 1791485 w 5610835"/>
              <a:gd name="connsiteY5052" fmla="*/ 1458528 h 5278114"/>
              <a:gd name="connsiteX5053" fmla="*/ 1786713 w 5610835"/>
              <a:gd name="connsiteY5053" fmla="*/ 1460120 h 5278114"/>
              <a:gd name="connsiteX5054" fmla="*/ 1777167 w 5610835"/>
              <a:gd name="connsiteY5054" fmla="*/ 1458528 h 5278114"/>
              <a:gd name="connsiteX5055" fmla="*/ 1777167 w 5610835"/>
              <a:gd name="connsiteY5055" fmla="*/ 1461709 h 5278114"/>
              <a:gd name="connsiteX5056" fmla="*/ 1777169 w 5610835"/>
              <a:gd name="connsiteY5056" fmla="*/ 1461709 h 5278114"/>
              <a:gd name="connsiteX5057" fmla="*/ 1781941 w 5610835"/>
              <a:gd name="connsiteY5057" fmla="*/ 1466481 h 5278114"/>
              <a:gd name="connsiteX5058" fmla="*/ 1764442 w 5610835"/>
              <a:gd name="connsiteY5058" fmla="*/ 1472845 h 5278114"/>
              <a:gd name="connsiteX5059" fmla="*/ 1772942 w 5610835"/>
              <a:gd name="connsiteY5059" fmla="*/ 1466581 h 5278114"/>
              <a:gd name="connsiteX5060" fmla="*/ 1775787 w 5610835"/>
              <a:gd name="connsiteY5060" fmla="*/ 1463301 h 5278114"/>
              <a:gd name="connsiteX5061" fmla="*/ 1769214 w 5610835"/>
              <a:gd name="connsiteY5061" fmla="*/ 1463301 h 5278114"/>
              <a:gd name="connsiteX5062" fmla="*/ 1781940 w 5610835"/>
              <a:gd name="connsiteY5062" fmla="*/ 1452165 h 5278114"/>
              <a:gd name="connsiteX5063" fmla="*/ 1778758 w 5610835"/>
              <a:gd name="connsiteY5063" fmla="*/ 1455346 h 5278114"/>
              <a:gd name="connsiteX5064" fmla="*/ 1786713 w 5610835"/>
              <a:gd name="connsiteY5064" fmla="*/ 1455346 h 5278114"/>
              <a:gd name="connsiteX5065" fmla="*/ 1789894 w 5610835"/>
              <a:gd name="connsiteY5065" fmla="*/ 1448984 h 5278114"/>
              <a:gd name="connsiteX5066" fmla="*/ 1816937 w 5610835"/>
              <a:gd name="connsiteY5066" fmla="*/ 1447396 h 5278114"/>
              <a:gd name="connsiteX5067" fmla="*/ 1816937 w 5610835"/>
              <a:gd name="connsiteY5067" fmla="*/ 1453758 h 5278114"/>
              <a:gd name="connsiteX5068" fmla="*/ 1812165 w 5610835"/>
              <a:gd name="connsiteY5068" fmla="*/ 1452167 h 5278114"/>
              <a:gd name="connsiteX5069" fmla="*/ 1753307 w 5610835"/>
              <a:gd name="connsiteY5069" fmla="*/ 1447394 h 5278114"/>
              <a:gd name="connsiteX5070" fmla="*/ 1766033 w 5610835"/>
              <a:gd name="connsiteY5070" fmla="*/ 1447394 h 5278114"/>
              <a:gd name="connsiteX5071" fmla="*/ 1766033 w 5610835"/>
              <a:gd name="connsiteY5071" fmla="*/ 1453756 h 5278114"/>
              <a:gd name="connsiteX5072" fmla="*/ 1759670 w 5610835"/>
              <a:gd name="connsiteY5072" fmla="*/ 1458528 h 5278114"/>
              <a:gd name="connsiteX5073" fmla="*/ 1762852 w 5610835"/>
              <a:gd name="connsiteY5073" fmla="*/ 1463301 h 5278114"/>
              <a:gd name="connsiteX5074" fmla="*/ 1758079 w 5610835"/>
              <a:gd name="connsiteY5074" fmla="*/ 1464893 h 5278114"/>
              <a:gd name="connsiteX5075" fmla="*/ 1753307 w 5610835"/>
              <a:gd name="connsiteY5075" fmla="*/ 1460120 h 5278114"/>
              <a:gd name="connsiteX5076" fmla="*/ 1756489 w 5610835"/>
              <a:gd name="connsiteY5076" fmla="*/ 1455347 h 5278114"/>
              <a:gd name="connsiteX5077" fmla="*/ 1723084 w 5610835"/>
              <a:gd name="connsiteY5077" fmla="*/ 1447384 h 5278114"/>
              <a:gd name="connsiteX5078" fmla="*/ 1727856 w 5610835"/>
              <a:gd name="connsiteY5078" fmla="*/ 1447384 h 5278114"/>
              <a:gd name="connsiteX5079" fmla="*/ 1723084 w 5610835"/>
              <a:gd name="connsiteY5079" fmla="*/ 1452156 h 5278114"/>
              <a:gd name="connsiteX5080" fmla="*/ 1732628 w 5610835"/>
              <a:gd name="connsiteY5080" fmla="*/ 1445813 h 5278114"/>
              <a:gd name="connsiteX5081" fmla="*/ 1742171 w 5610835"/>
              <a:gd name="connsiteY5081" fmla="*/ 1447403 h 5278114"/>
              <a:gd name="connsiteX5082" fmla="*/ 1742171 w 5610835"/>
              <a:gd name="connsiteY5082" fmla="*/ 1450584 h 5278114"/>
              <a:gd name="connsiteX5083" fmla="*/ 1732628 w 5610835"/>
              <a:gd name="connsiteY5083" fmla="*/ 1452174 h 5278114"/>
              <a:gd name="connsiteX5084" fmla="*/ 1731037 w 5610835"/>
              <a:gd name="connsiteY5084" fmla="*/ 1448993 h 5278114"/>
              <a:gd name="connsiteX5085" fmla="*/ 1869430 w 5610835"/>
              <a:gd name="connsiteY5085" fmla="*/ 1445806 h 5278114"/>
              <a:gd name="connsiteX5086" fmla="*/ 1874202 w 5610835"/>
              <a:gd name="connsiteY5086" fmla="*/ 1450576 h 5278114"/>
              <a:gd name="connsiteX5087" fmla="*/ 1875793 w 5610835"/>
              <a:gd name="connsiteY5087" fmla="*/ 1453758 h 5278114"/>
              <a:gd name="connsiteX5088" fmla="*/ 1878975 w 5610835"/>
              <a:gd name="connsiteY5088" fmla="*/ 1460121 h 5278114"/>
              <a:gd name="connsiteX5089" fmla="*/ 1882156 w 5610835"/>
              <a:gd name="connsiteY5089" fmla="*/ 1450576 h 5278114"/>
              <a:gd name="connsiteX5090" fmla="*/ 1874202 w 5610835"/>
              <a:gd name="connsiteY5090" fmla="*/ 1450576 h 5278114"/>
              <a:gd name="connsiteX5091" fmla="*/ 1874202 w 5610835"/>
              <a:gd name="connsiteY5091" fmla="*/ 1445806 h 5278114"/>
              <a:gd name="connsiteX5092" fmla="*/ 1702403 w 5610835"/>
              <a:gd name="connsiteY5092" fmla="*/ 1442630 h 5278114"/>
              <a:gd name="connsiteX5093" fmla="*/ 1705585 w 5610835"/>
              <a:gd name="connsiteY5093" fmla="*/ 1445811 h 5278114"/>
              <a:gd name="connsiteX5094" fmla="*/ 1700813 w 5610835"/>
              <a:gd name="connsiteY5094" fmla="*/ 1450583 h 5278114"/>
              <a:gd name="connsiteX5095" fmla="*/ 1700813 w 5610835"/>
              <a:gd name="connsiteY5095" fmla="*/ 1456945 h 5278114"/>
              <a:gd name="connsiteX5096" fmla="*/ 1696040 w 5610835"/>
              <a:gd name="connsiteY5096" fmla="*/ 1447402 h 5278114"/>
              <a:gd name="connsiteX5097" fmla="*/ 1826480 w 5610835"/>
              <a:gd name="connsiteY5097" fmla="*/ 1439446 h 5278114"/>
              <a:gd name="connsiteX5098" fmla="*/ 1821708 w 5610835"/>
              <a:gd name="connsiteY5098" fmla="*/ 1444217 h 5278114"/>
              <a:gd name="connsiteX5099" fmla="*/ 1826480 w 5610835"/>
              <a:gd name="connsiteY5099" fmla="*/ 1447399 h 5278114"/>
              <a:gd name="connsiteX5100" fmla="*/ 1842303 w 5610835"/>
              <a:gd name="connsiteY5100" fmla="*/ 1437975 h 5278114"/>
              <a:gd name="connsiteX5101" fmla="*/ 1835047 w 5610835"/>
              <a:gd name="connsiteY5101" fmla="*/ 1448131 h 5278114"/>
              <a:gd name="connsiteX5102" fmla="*/ 1837615 w 5610835"/>
              <a:gd name="connsiteY5102" fmla="*/ 1448987 h 5278114"/>
              <a:gd name="connsiteX5103" fmla="*/ 1845569 w 5610835"/>
              <a:gd name="connsiteY5103" fmla="*/ 1439443 h 5278114"/>
              <a:gd name="connsiteX5104" fmla="*/ 1841592 w 5610835"/>
              <a:gd name="connsiteY5104" fmla="*/ 1437652 h 5278114"/>
              <a:gd name="connsiteX5105" fmla="*/ 1841147 w 5610835"/>
              <a:gd name="connsiteY5105" fmla="*/ 1437852 h 5278114"/>
              <a:gd name="connsiteX5106" fmla="*/ 1842037 w 5610835"/>
              <a:gd name="connsiteY5106" fmla="*/ 1437852 h 5278114"/>
              <a:gd name="connsiteX5107" fmla="*/ 1835761 w 5610835"/>
              <a:gd name="connsiteY5107" fmla="*/ 1435733 h 5278114"/>
              <a:gd name="connsiteX5108" fmla="*/ 1834436 w 5610835"/>
              <a:gd name="connsiteY5108" fmla="*/ 1436262 h 5278114"/>
              <a:gd name="connsiteX5109" fmla="*/ 1834436 w 5610835"/>
              <a:gd name="connsiteY5109" fmla="*/ 1437852 h 5278114"/>
              <a:gd name="connsiteX5110" fmla="*/ 1836822 w 5610835"/>
              <a:gd name="connsiteY5110" fmla="*/ 1437852 h 5278114"/>
              <a:gd name="connsiteX5111" fmla="*/ 1861476 w 5610835"/>
              <a:gd name="connsiteY5111" fmla="*/ 1434671 h 5278114"/>
              <a:gd name="connsiteX5112" fmla="*/ 1851932 w 5610835"/>
              <a:gd name="connsiteY5112" fmla="*/ 1436261 h 5278114"/>
              <a:gd name="connsiteX5113" fmla="*/ 1861476 w 5610835"/>
              <a:gd name="connsiteY5113" fmla="*/ 1442626 h 5278114"/>
              <a:gd name="connsiteX5114" fmla="*/ 1866249 w 5610835"/>
              <a:gd name="connsiteY5114" fmla="*/ 1436261 h 5278114"/>
              <a:gd name="connsiteX5115" fmla="*/ 1861476 w 5610835"/>
              <a:gd name="connsiteY5115" fmla="*/ 1434671 h 5278114"/>
              <a:gd name="connsiteX5116" fmla="*/ 1797847 w 5610835"/>
              <a:gd name="connsiteY5116" fmla="*/ 1431487 h 5278114"/>
              <a:gd name="connsiteX5117" fmla="*/ 1805801 w 5610835"/>
              <a:gd name="connsiteY5117" fmla="*/ 1437852 h 5278114"/>
              <a:gd name="connsiteX5118" fmla="*/ 1799438 w 5610835"/>
              <a:gd name="connsiteY5118" fmla="*/ 1441034 h 5278114"/>
              <a:gd name="connsiteX5119" fmla="*/ 1945785 w 5610835"/>
              <a:gd name="connsiteY5119" fmla="*/ 1431477 h 5278114"/>
              <a:gd name="connsiteX5120" fmla="*/ 1945785 w 5610835"/>
              <a:gd name="connsiteY5120" fmla="*/ 1436249 h 5278114"/>
              <a:gd name="connsiteX5121" fmla="*/ 1950557 w 5610835"/>
              <a:gd name="connsiteY5121" fmla="*/ 1431477 h 5278114"/>
              <a:gd name="connsiteX5122" fmla="*/ 1777167 w 5610835"/>
              <a:gd name="connsiteY5122" fmla="*/ 1429896 h 5278114"/>
              <a:gd name="connsiteX5123" fmla="*/ 1785121 w 5610835"/>
              <a:gd name="connsiteY5123" fmla="*/ 1431486 h 5278114"/>
              <a:gd name="connsiteX5124" fmla="*/ 1781939 w 5610835"/>
              <a:gd name="connsiteY5124" fmla="*/ 1436261 h 5278114"/>
              <a:gd name="connsiteX5125" fmla="*/ 1777167 w 5610835"/>
              <a:gd name="connsiteY5125" fmla="*/ 1434669 h 5278114"/>
              <a:gd name="connsiteX5126" fmla="*/ 1764442 w 5610835"/>
              <a:gd name="connsiteY5126" fmla="*/ 1429896 h 5278114"/>
              <a:gd name="connsiteX5127" fmla="*/ 1769214 w 5610835"/>
              <a:gd name="connsiteY5127" fmla="*/ 1429896 h 5278114"/>
              <a:gd name="connsiteX5128" fmla="*/ 1769214 w 5610835"/>
              <a:gd name="connsiteY5128" fmla="*/ 1434669 h 5278114"/>
              <a:gd name="connsiteX5129" fmla="*/ 1777167 w 5610835"/>
              <a:gd name="connsiteY5129" fmla="*/ 1434669 h 5278114"/>
              <a:gd name="connsiteX5130" fmla="*/ 1773985 w 5610835"/>
              <a:gd name="connsiteY5130" fmla="*/ 1437849 h 5278114"/>
              <a:gd name="connsiteX5131" fmla="*/ 1769214 w 5610835"/>
              <a:gd name="connsiteY5131" fmla="*/ 1437849 h 5278114"/>
              <a:gd name="connsiteX5132" fmla="*/ 1767623 w 5610835"/>
              <a:gd name="connsiteY5132" fmla="*/ 1444213 h 5278114"/>
              <a:gd name="connsiteX5133" fmla="*/ 1758078 w 5610835"/>
              <a:gd name="connsiteY5133" fmla="*/ 1439440 h 5278114"/>
              <a:gd name="connsiteX5134" fmla="*/ 1756489 w 5610835"/>
              <a:gd name="connsiteY5134" fmla="*/ 1444213 h 5278114"/>
              <a:gd name="connsiteX5135" fmla="*/ 1754897 w 5610835"/>
              <a:gd name="connsiteY5135" fmla="*/ 1437849 h 5278114"/>
              <a:gd name="connsiteX5136" fmla="*/ 1761260 w 5610835"/>
              <a:gd name="connsiteY5136" fmla="*/ 1436258 h 5278114"/>
              <a:gd name="connsiteX5137" fmla="*/ 1769214 w 5610835"/>
              <a:gd name="connsiteY5137" fmla="*/ 1437849 h 5278114"/>
              <a:gd name="connsiteX5138" fmla="*/ 1769214 w 5610835"/>
              <a:gd name="connsiteY5138" fmla="*/ 1434669 h 5278114"/>
              <a:gd name="connsiteX5139" fmla="*/ 1716719 w 5610835"/>
              <a:gd name="connsiteY5139" fmla="*/ 1429885 h 5278114"/>
              <a:gd name="connsiteX5140" fmla="*/ 1726265 w 5610835"/>
              <a:gd name="connsiteY5140" fmla="*/ 1433066 h 5278114"/>
              <a:gd name="connsiteX5141" fmla="*/ 1721491 w 5610835"/>
              <a:gd name="connsiteY5141" fmla="*/ 1436248 h 5278114"/>
              <a:gd name="connsiteX5142" fmla="*/ 1953738 w 5610835"/>
              <a:gd name="connsiteY5142" fmla="*/ 1426705 h 5278114"/>
              <a:gd name="connsiteX5143" fmla="*/ 1958512 w 5610835"/>
              <a:gd name="connsiteY5143" fmla="*/ 1431477 h 5278114"/>
              <a:gd name="connsiteX5144" fmla="*/ 1958512 w 5610835"/>
              <a:gd name="connsiteY5144" fmla="*/ 1426705 h 5278114"/>
              <a:gd name="connsiteX5145" fmla="*/ 1883747 w 5610835"/>
              <a:gd name="connsiteY5145" fmla="*/ 1425127 h 5278114"/>
              <a:gd name="connsiteX5146" fmla="*/ 1872612 w 5610835"/>
              <a:gd name="connsiteY5146" fmla="*/ 1426719 h 5278114"/>
              <a:gd name="connsiteX5147" fmla="*/ 1875793 w 5610835"/>
              <a:gd name="connsiteY5147" fmla="*/ 1431490 h 5278114"/>
              <a:gd name="connsiteX5148" fmla="*/ 1883747 w 5610835"/>
              <a:gd name="connsiteY5148" fmla="*/ 1429898 h 5278114"/>
              <a:gd name="connsiteX5149" fmla="*/ 1899654 w 5610835"/>
              <a:gd name="connsiteY5149" fmla="*/ 1421946 h 5278114"/>
              <a:gd name="connsiteX5150" fmla="*/ 1907608 w 5610835"/>
              <a:gd name="connsiteY5150" fmla="*/ 1431490 h 5278114"/>
              <a:gd name="connsiteX5151" fmla="*/ 1910790 w 5610835"/>
              <a:gd name="connsiteY5151" fmla="*/ 1429898 h 5278114"/>
              <a:gd name="connsiteX5152" fmla="*/ 1899654 w 5610835"/>
              <a:gd name="connsiteY5152" fmla="*/ 1421946 h 5278114"/>
              <a:gd name="connsiteX5153" fmla="*/ 1810574 w 5610835"/>
              <a:gd name="connsiteY5153" fmla="*/ 1420354 h 5278114"/>
              <a:gd name="connsiteX5154" fmla="*/ 1815346 w 5610835"/>
              <a:gd name="connsiteY5154" fmla="*/ 1425126 h 5278114"/>
              <a:gd name="connsiteX5155" fmla="*/ 1808984 w 5610835"/>
              <a:gd name="connsiteY5155" fmla="*/ 1428308 h 5278114"/>
              <a:gd name="connsiteX5156" fmla="*/ 1754898 w 5610835"/>
              <a:gd name="connsiteY5156" fmla="*/ 1420352 h 5278114"/>
              <a:gd name="connsiteX5157" fmla="*/ 1761261 w 5610835"/>
              <a:gd name="connsiteY5157" fmla="*/ 1425123 h 5278114"/>
              <a:gd name="connsiteX5158" fmla="*/ 1754898 w 5610835"/>
              <a:gd name="connsiteY5158" fmla="*/ 1428306 h 5278114"/>
              <a:gd name="connsiteX5159" fmla="*/ 1750125 w 5610835"/>
              <a:gd name="connsiteY5159" fmla="*/ 1418768 h 5278114"/>
              <a:gd name="connsiteX5160" fmla="*/ 1750125 w 5610835"/>
              <a:gd name="connsiteY5160" fmla="*/ 1425130 h 5278114"/>
              <a:gd name="connsiteX5161" fmla="*/ 1740580 w 5610835"/>
              <a:gd name="connsiteY5161" fmla="*/ 1420359 h 5278114"/>
              <a:gd name="connsiteX5162" fmla="*/ 1770804 w 5610835"/>
              <a:gd name="connsiteY5162" fmla="*/ 1418762 h 5278114"/>
              <a:gd name="connsiteX5163" fmla="*/ 1767623 w 5610835"/>
              <a:gd name="connsiteY5163" fmla="*/ 1428307 h 5278114"/>
              <a:gd name="connsiteX5164" fmla="*/ 1762852 w 5610835"/>
              <a:gd name="connsiteY5164" fmla="*/ 1420353 h 5278114"/>
              <a:gd name="connsiteX5165" fmla="*/ 1789894 w 5610835"/>
              <a:gd name="connsiteY5165" fmla="*/ 1412400 h 5278114"/>
              <a:gd name="connsiteX5166" fmla="*/ 1797849 w 5610835"/>
              <a:gd name="connsiteY5166" fmla="*/ 1413991 h 5278114"/>
              <a:gd name="connsiteX5167" fmla="*/ 1794666 w 5610835"/>
              <a:gd name="connsiteY5167" fmla="*/ 1417173 h 5278114"/>
              <a:gd name="connsiteX5168" fmla="*/ 1794666 w 5610835"/>
              <a:gd name="connsiteY5168" fmla="*/ 1417173 h 5278114"/>
              <a:gd name="connsiteX5169" fmla="*/ 1789894 w 5610835"/>
              <a:gd name="connsiteY5169" fmla="*/ 1418764 h 5278114"/>
              <a:gd name="connsiteX5170" fmla="*/ 1786712 w 5610835"/>
              <a:gd name="connsiteY5170" fmla="*/ 1425126 h 5278114"/>
              <a:gd name="connsiteX5171" fmla="*/ 1783532 w 5610835"/>
              <a:gd name="connsiteY5171" fmla="*/ 1415582 h 5278114"/>
              <a:gd name="connsiteX5172" fmla="*/ 1791485 w 5610835"/>
              <a:gd name="connsiteY5172" fmla="*/ 1415582 h 5278114"/>
              <a:gd name="connsiteX5173" fmla="*/ 1710356 w 5610835"/>
              <a:gd name="connsiteY5173" fmla="*/ 1410814 h 5278114"/>
              <a:gd name="connsiteX5174" fmla="*/ 1710356 w 5610835"/>
              <a:gd name="connsiteY5174" fmla="*/ 1415589 h 5278114"/>
              <a:gd name="connsiteX5175" fmla="*/ 1702403 w 5610835"/>
              <a:gd name="connsiteY5175" fmla="*/ 1415589 h 5278114"/>
              <a:gd name="connsiteX5176" fmla="*/ 1710356 w 5610835"/>
              <a:gd name="connsiteY5176" fmla="*/ 1410814 h 5278114"/>
              <a:gd name="connsiteX5177" fmla="*/ 1969646 w 5610835"/>
              <a:gd name="connsiteY5177" fmla="*/ 1406026 h 5278114"/>
              <a:gd name="connsiteX5178" fmla="*/ 1968056 w 5610835"/>
              <a:gd name="connsiteY5178" fmla="*/ 1409207 h 5278114"/>
              <a:gd name="connsiteX5179" fmla="*/ 1976009 w 5610835"/>
              <a:gd name="connsiteY5179" fmla="*/ 1418752 h 5278114"/>
              <a:gd name="connsiteX5180" fmla="*/ 1972828 w 5610835"/>
              <a:gd name="connsiteY5180" fmla="*/ 1412390 h 5278114"/>
              <a:gd name="connsiteX5181" fmla="*/ 1969646 w 5610835"/>
              <a:gd name="connsiteY5181" fmla="*/ 1406026 h 5278114"/>
              <a:gd name="connsiteX5182" fmla="*/ 1661045 w 5610835"/>
              <a:gd name="connsiteY5182" fmla="*/ 1404433 h 5278114"/>
              <a:gd name="connsiteX5183" fmla="*/ 1661045 w 5610835"/>
              <a:gd name="connsiteY5183" fmla="*/ 1409205 h 5278114"/>
              <a:gd name="connsiteX5184" fmla="*/ 1656273 w 5610835"/>
              <a:gd name="connsiteY5184" fmla="*/ 1409205 h 5278114"/>
              <a:gd name="connsiteX5185" fmla="*/ 1748534 w 5610835"/>
              <a:gd name="connsiteY5185" fmla="*/ 1402859 h 5278114"/>
              <a:gd name="connsiteX5186" fmla="*/ 1740580 w 5610835"/>
              <a:gd name="connsiteY5186" fmla="*/ 1410813 h 5278114"/>
              <a:gd name="connsiteX5187" fmla="*/ 1737399 w 5610835"/>
              <a:gd name="connsiteY5187" fmla="*/ 1406041 h 5278114"/>
              <a:gd name="connsiteX5188" fmla="*/ 1823299 w 5610835"/>
              <a:gd name="connsiteY5188" fmla="*/ 1402857 h 5278114"/>
              <a:gd name="connsiteX5189" fmla="*/ 1828071 w 5610835"/>
              <a:gd name="connsiteY5189" fmla="*/ 1402857 h 5278114"/>
              <a:gd name="connsiteX5190" fmla="*/ 1832844 w 5610835"/>
              <a:gd name="connsiteY5190" fmla="*/ 1407629 h 5278114"/>
              <a:gd name="connsiteX5191" fmla="*/ 1842389 w 5610835"/>
              <a:gd name="connsiteY5191" fmla="*/ 1406039 h 5278114"/>
              <a:gd name="connsiteX5192" fmla="*/ 1829662 w 5610835"/>
              <a:gd name="connsiteY5192" fmla="*/ 1413994 h 5278114"/>
              <a:gd name="connsiteX5193" fmla="*/ 1824890 w 5610835"/>
              <a:gd name="connsiteY5193" fmla="*/ 1407629 h 5278114"/>
              <a:gd name="connsiteX5194" fmla="*/ 1821708 w 5610835"/>
              <a:gd name="connsiteY5194" fmla="*/ 1417176 h 5278114"/>
              <a:gd name="connsiteX5195" fmla="*/ 1816936 w 5610835"/>
              <a:gd name="connsiteY5195" fmla="*/ 1417176 h 5278114"/>
              <a:gd name="connsiteX5196" fmla="*/ 1812164 w 5610835"/>
              <a:gd name="connsiteY5196" fmla="*/ 1413994 h 5278114"/>
              <a:gd name="connsiteX5197" fmla="*/ 1804210 w 5610835"/>
              <a:gd name="connsiteY5197" fmla="*/ 1417176 h 5278114"/>
              <a:gd name="connsiteX5198" fmla="*/ 1799437 w 5610835"/>
              <a:gd name="connsiteY5198" fmla="*/ 1423538 h 5278114"/>
              <a:gd name="connsiteX5199" fmla="*/ 1794666 w 5610835"/>
              <a:gd name="connsiteY5199" fmla="*/ 1418766 h 5278114"/>
              <a:gd name="connsiteX5200" fmla="*/ 1802619 w 5610835"/>
              <a:gd name="connsiteY5200" fmla="*/ 1418766 h 5278114"/>
              <a:gd name="connsiteX5201" fmla="*/ 1799437 w 5610835"/>
              <a:gd name="connsiteY5201" fmla="*/ 1412403 h 5278114"/>
              <a:gd name="connsiteX5202" fmla="*/ 1804210 w 5610835"/>
              <a:gd name="connsiteY5202" fmla="*/ 1409220 h 5278114"/>
              <a:gd name="connsiteX5203" fmla="*/ 1813754 w 5610835"/>
              <a:gd name="connsiteY5203" fmla="*/ 1412403 h 5278114"/>
              <a:gd name="connsiteX5204" fmla="*/ 1821709 w 5610835"/>
              <a:gd name="connsiteY5204" fmla="*/ 1404448 h 5278114"/>
              <a:gd name="connsiteX5205" fmla="*/ 1708766 w 5610835"/>
              <a:gd name="connsiteY5205" fmla="*/ 1399680 h 5278114"/>
              <a:gd name="connsiteX5206" fmla="*/ 1713538 w 5610835"/>
              <a:gd name="connsiteY5206" fmla="*/ 1404453 h 5278114"/>
              <a:gd name="connsiteX5207" fmla="*/ 1708766 w 5610835"/>
              <a:gd name="connsiteY5207" fmla="*/ 1407634 h 5278114"/>
              <a:gd name="connsiteX5208" fmla="*/ 1705585 w 5610835"/>
              <a:gd name="connsiteY5208" fmla="*/ 1404453 h 5278114"/>
              <a:gd name="connsiteX5209" fmla="*/ 1818528 w 5610835"/>
              <a:gd name="connsiteY5209" fmla="*/ 1399675 h 5278114"/>
              <a:gd name="connsiteX5210" fmla="*/ 1821709 w 5610835"/>
              <a:gd name="connsiteY5210" fmla="*/ 1404448 h 5278114"/>
              <a:gd name="connsiteX5211" fmla="*/ 1815346 w 5610835"/>
              <a:gd name="connsiteY5211" fmla="*/ 1404448 h 5278114"/>
              <a:gd name="connsiteX5212" fmla="*/ 1832844 w 5610835"/>
              <a:gd name="connsiteY5212" fmla="*/ 1399666 h 5278114"/>
              <a:gd name="connsiteX5213" fmla="*/ 1837616 w 5610835"/>
              <a:gd name="connsiteY5213" fmla="*/ 1404437 h 5278114"/>
              <a:gd name="connsiteX5214" fmla="*/ 1831253 w 5610835"/>
              <a:gd name="connsiteY5214" fmla="*/ 1404437 h 5278114"/>
              <a:gd name="connsiteX5215" fmla="*/ 1851933 w 5610835"/>
              <a:gd name="connsiteY5215" fmla="*/ 1398084 h 5278114"/>
              <a:gd name="connsiteX5216" fmla="*/ 1845569 w 5610835"/>
              <a:gd name="connsiteY5216" fmla="*/ 1406038 h 5278114"/>
              <a:gd name="connsiteX5217" fmla="*/ 1842388 w 5610835"/>
              <a:gd name="connsiteY5217" fmla="*/ 1401265 h 5278114"/>
              <a:gd name="connsiteX5218" fmla="*/ 1842388 w 5610835"/>
              <a:gd name="connsiteY5218" fmla="*/ 1393310 h 5278114"/>
              <a:gd name="connsiteX5219" fmla="*/ 1842388 w 5610835"/>
              <a:gd name="connsiteY5219" fmla="*/ 1401265 h 5278114"/>
              <a:gd name="connsiteX5220" fmla="*/ 1842388 w 5610835"/>
              <a:gd name="connsiteY5220" fmla="*/ 1401266 h 5278114"/>
              <a:gd name="connsiteX5221" fmla="*/ 1834434 w 5610835"/>
              <a:gd name="connsiteY5221" fmla="*/ 1394902 h 5278114"/>
              <a:gd name="connsiteX5222" fmla="*/ 1794666 w 5610835"/>
              <a:gd name="connsiteY5222" fmla="*/ 1393303 h 5278114"/>
              <a:gd name="connsiteX5223" fmla="*/ 1802619 w 5610835"/>
              <a:gd name="connsiteY5223" fmla="*/ 1394894 h 5278114"/>
              <a:gd name="connsiteX5224" fmla="*/ 1794666 w 5610835"/>
              <a:gd name="connsiteY5224" fmla="*/ 1401256 h 5278114"/>
              <a:gd name="connsiteX5225" fmla="*/ 1955329 w 5610835"/>
              <a:gd name="connsiteY5225" fmla="*/ 1393300 h 5278114"/>
              <a:gd name="connsiteX5226" fmla="*/ 1955329 w 5610835"/>
              <a:gd name="connsiteY5226" fmla="*/ 1398071 h 5278114"/>
              <a:gd name="connsiteX5227" fmla="*/ 1960101 w 5610835"/>
              <a:gd name="connsiteY5227" fmla="*/ 1398071 h 5278114"/>
              <a:gd name="connsiteX5228" fmla="*/ 2959083 w 5610835"/>
              <a:gd name="connsiteY5228" fmla="*/ 1391754 h 5278114"/>
              <a:gd name="connsiteX5229" fmla="*/ 2632982 w 5610835"/>
              <a:gd name="connsiteY5229" fmla="*/ 1792632 h 5278114"/>
              <a:gd name="connsiteX5230" fmla="*/ 2632982 w 5610835"/>
              <a:gd name="connsiteY5230" fmla="*/ 1794224 h 5278114"/>
              <a:gd name="connsiteX5231" fmla="*/ 2959083 w 5610835"/>
              <a:gd name="connsiteY5231" fmla="*/ 1391754 h 5278114"/>
              <a:gd name="connsiteX5232" fmla="*/ 2943175 w 5610835"/>
              <a:gd name="connsiteY5232" fmla="*/ 1388574 h 5278114"/>
              <a:gd name="connsiteX5233" fmla="*/ 2916133 w 5610835"/>
              <a:gd name="connsiteY5233" fmla="*/ 1442662 h 5278114"/>
              <a:gd name="connsiteX5234" fmla="*/ 2637755 w 5610835"/>
              <a:gd name="connsiteY5234" fmla="*/ 1762401 h 5278114"/>
              <a:gd name="connsiteX5235" fmla="*/ 2637755 w 5610835"/>
              <a:gd name="connsiteY5235" fmla="*/ 1776721 h 5278114"/>
              <a:gd name="connsiteX5236" fmla="*/ 2916133 w 5610835"/>
              <a:gd name="connsiteY5236" fmla="*/ 1460157 h 5278114"/>
              <a:gd name="connsiteX5237" fmla="*/ 2943175 w 5610835"/>
              <a:gd name="connsiteY5237" fmla="*/ 1388574 h 5278114"/>
              <a:gd name="connsiteX5238" fmla="*/ 1859886 w 5610835"/>
              <a:gd name="connsiteY5238" fmla="*/ 1388532 h 5278114"/>
              <a:gd name="connsiteX5239" fmla="*/ 1867840 w 5610835"/>
              <a:gd name="connsiteY5239" fmla="*/ 1394896 h 5278114"/>
              <a:gd name="connsiteX5240" fmla="*/ 1859886 w 5610835"/>
              <a:gd name="connsiteY5240" fmla="*/ 1394896 h 5278114"/>
              <a:gd name="connsiteX5241" fmla="*/ 1856704 w 5610835"/>
              <a:gd name="connsiteY5241" fmla="*/ 1399668 h 5278114"/>
              <a:gd name="connsiteX5242" fmla="*/ 1855114 w 5610835"/>
              <a:gd name="connsiteY5242" fmla="*/ 1393304 h 5278114"/>
              <a:gd name="connsiteX5243" fmla="*/ 1853523 w 5610835"/>
              <a:gd name="connsiteY5243" fmla="*/ 1386942 h 5278114"/>
              <a:gd name="connsiteX5244" fmla="*/ 1853523 w 5610835"/>
              <a:gd name="connsiteY5244" fmla="*/ 1391714 h 5278114"/>
              <a:gd name="connsiteX5245" fmla="*/ 1848752 w 5610835"/>
              <a:gd name="connsiteY5245" fmla="*/ 1391714 h 5278114"/>
              <a:gd name="connsiteX5246" fmla="*/ 1731037 w 5610835"/>
              <a:gd name="connsiteY5246" fmla="*/ 1386935 h 5278114"/>
              <a:gd name="connsiteX5247" fmla="*/ 1727855 w 5610835"/>
              <a:gd name="connsiteY5247" fmla="*/ 1396481 h 5278114"/>
              <a:gd name="connsiteX5248" fmla="*/ 1719901 w 5610835"/>
              <a:gd name="connsiteY5248" fmla="*/ 1390117 h 5278114"/>
              <a:gd name="connsiteX5249" fmla="*/ 1955329 w 5610835"/>
              <a:gd name="connsiteY5249" fmla="*/ 1385346 h 5278114"/>
              <a:gd name="connsiteX5250" fmla="*/ 1958512 w 5610835"/>
              <a:gd name="connsiteY5250" fmla="*/ 1390118 h 5278114"/>
              <a:gd name="connsiteX5251" fmla="*/ 1963284 w 5610835"/>
              <a:gd name="connsiteY5251" fmla="*/ 1385346 h 5278114"/>
              <a:gd name="connsiteX5252" fmla="*/ 1808982 w 5610835"/>
              <a:gd name="connsiteY5252" fmla="*/ 1382167 h 5278114"/>
              <a:gd name="connsiteX5253" fmla="*/ 1805800 w 5610835"/>
              <a:gd name="connsiteY5253" fmla="*/ 1398075 h 5278114"/>
              <a:gd name="connsiteX5254" fmla="*/ 1804209 w 5610835"/>
              <a:gd name="connsiteY5254" fmla="*/ 1394894 h 5278114"/>
              <a:gd name="connsiteX5255" fmla="*/ 1807391 w 5610835"/>
              <a:gd name="connsiteY5255" fmla="*/ 1386939 h 5278114"/>
              <a:gd name="connsiteX5256" fmla="*/ 1799437 w 5610835"/>
              <a:gd name="connsiteY5256" fmla="*/ 1385348 h 5278114"/>
              <a:gd name="connsiteX5257" fmla="*/ 1802618 w 5610835"/>
              <a:gd name="connsiteY5257" fmla="*/ 1374214 h 5278114"/>
              <a:gd name="connsiteX5258" fmla="*/ 1807391 w 5610835"/>
              <a:gd name="connsiteY5258" fmla="*/ 1375804 h 5278114"/>
              <a:gd name="connsiteX5259" fmla="*/ 1799437 w 5610835"/>
              <a:gd name="connsiteY5259" fmla="*/ 1383758 h 5278114"/>
              <a:gd name="connsiteX5260" fmla="*/ 1851932 w 5610835"/>
              <a:gd name="connsiteY5260" fmla="*/ 1372633 h 5278114"/>
              <a:gd name="connsiteX5261" fmla="*/ 1860795 w 5610835"/>
              <a:gd name="connsiteY5261" fmla="*/ 1381494 h 5278114"/>
              <a:gd name="connsiteX5262" fmla="*/ 1872612 w 5610835"/>
              <a:gd name="connsiteY5262" fmla="*/ 1372633 h 5278114"/>
              <a:gd name="connsiteX5263" fmla="*/ 1875794 w 5610835"/>
              <a:gd name="connsiteY5263" fmla="*/ 1375814 h 5278114"/>
              <a:gd name="connsiteX5264" fmla="*/ 1863042 w 5610835"/>
              <a:gd name="connsiteY5264" fmla="*/ 1386103 h 5278114"/>
              <a:gd name="connsiteX5265" fmla="*/ 1860342 w 5610835"/>
              <a:gd name="connsiteY5265" fmla="*/ 1382743 h 5278114"/>
              <a:gd name="connsiteX5266" fmla="*/ 1858295 w 5610835"/>
              <a:gd name="connsiteY5266" fmla="*/ 1383766 h 5278114"/>
              <a:gd name="connsiteX5267" fmla="*/ 1848751 w 5610835"/>
              <a:gd name="connsiteY5267" fmla="*/ 1382176 h 5278114"/>
              <a:gd name="connsiteX5268" fmla="*/ 1851932 w 5610835"/>
              <a:gd name="connsiteY5268" fmla="*/ 1372633 h 5278114"/>
              <a:gd name="connsiteX5269" fmla="*/ 1828071 w 5610835"/>
              <a:gd name="connsiteY5269" fmla="*/ 1372624 h 5278114"/>
              <a:gd name="connsiteX5270" fmla="*/ 1832843 w 5610835"/>
              <a:gd name="connsiteY5270" fmla="*/ 1377396 h 5278114"/>
              <a:gd name="connsiteX5271" fmla="*/ 1824890 w 5610835"/>
              <a:gd name="connsiteY5271" fmla="*/ 1378987 h 5278114"/>
              <a:gd name="connsiteX5272" fmla="*/ 1976539 w 5610835"/>
              <a:gd name="connsiteY5272" fmla="*/ 1368908 h 5278114"/>
              <a:gd name="connsiteX5273" fmla="*/ 1977599 w 5610835"/>
              <a:gd name="connsiteY5273" fmla="*/ 1369439 h 5278114"/>
              <a:gd name="connsiteX5274" fmla="*/ 1976009 w 5610835"/>
              <a:gd name="connsiteY5274" fmla="*/ 1369439 h 5278114"/>
              <a:gd name="connsiteX5275" fmla="*/ 1758080 w 5610835"/>
              <a:gd name="connsiteY5275" fmla="*/ 1367857 h 5278114"/>
              <a:gd name="connsiteX5276" fmla="*/ 1758080 w 5610835"/>
              <a:gd name="connsiteY5276" fmla="*/ 1371039 h 5278114"/>
              <a:gd name="connsiteX5277" fmla="*/ 1753308 w 5610835"/>
              <a:gd name="connsiteY5277" fmla="*/ 1371039 h 5278114"/>
              <a:gd name="connsiteX5278" fmla="*/ 3991470 w 5610835"/>
              <a:gd name="connsiteY5278" fmla="*/ 1366303 h 5278114"/>
              <a:gd name="connsiteX5279" fmla="*/ 3981925 w 5610835"/>
              <a:gd name="connsiteY5279" fmla="*/ 1374258 h 5278114"/>
              <a:gd name="connsiteX5280" fmla="*/ 3980334 w 5610835"/>
              <a:gd name="connsiteY5280" fmla="*/ 1379032 h 5278114"/>
              <a:gd name="connsiteX5281" fmla="*/ 3991470 w 5610835"/>
              <a:gd name="connsiteY5281" fmla="*/ 1366303 h 5278114"/>
              <a:gd name="connsiteX5282" fmla="*/ 1750126 w 5610835"/>
              <a:gd name="connsiteY5282" fmla="*/ 1364681 h 5278114"/>
              <a:gd name="connsiteX5283" fmla="*/ 1750126 w 5610835"/>
              <a:gd name="connsiteY5283" fmla="*/ 1369452 h 5278114"/>
              <a:gd name="connsiteX5284" fmla="*/ 1745354 w 5610835"/>
              <a:gd name="connsiteY5284" fmla="*/ 1369452 h 5278114"/>
              <a:gd name="connsiteX5285" fmla="*/ 1902836 w 5610835"/>
              <a:gd name="connsiteY5285" fmla="*/ 1364678 h 5278114"/>
              <a:gd name="connsiteX5286" fmla="*/ 1917153 w 5610835"/>
              <a:gd name="connsiteY5286" fmla="*/ 1371042 h 5278114"/>
              <a:gd name="connsiteX5287" fmla="*/ 1913971 w 5610835"/>
              <a:gd name="connsiteY5287" fmla="*/ 1375814 h 5278114"/>
              <a:gd name="connsiteX5288" fmla="*/ 1917153 w 5610835"/>
              <a:gd name="connsiteY5288" fmla="*/ 1377404 h 5278114"/>
              <a:gd name="connsiteX5289" fmla="*/ 1915562 w 5610835"/>
              <a:gd name="connsiteY5289" fmla="*/ 1383766 h 5278114"/>
              <a:gd name="connsiteX5290" fmla="*/ 1909199 w 5610835"/>
              <a:gd name="connsiteY5290" fmla="*/ 1382176 h 5278114"/>
              <a:gd name="connsiteX5291" fmla="*/ 1912381 w 5610835"/>
              <a:gd name="connsiteY5291" fmla="*/ 1391719 h 5278114"/>
              <a:gd name="connsiteX5292" fmla="*/ 1915562 w 5610835"/>
              <a:gd name="connsiteY5292" fmla="*/ 1390128 h 5278114"/>
              <a:gd name="connsiteX5293" fmla="*/ 1913971 w 5610835"/>
              <a:gd name="connsiteY5293" fmla="*/ 1398083 h 5278114"/>
              <a:gd name="connsiteX5294" fmla="*/ 1906017 w 5610835"/>
              <a:gd name="connsiteY5294" fmla="*/ 1398083 h 5278114"/>
              <a:gd name="connsiteX5295" fmla="*/ 1909199 w 5610835"/>
              <a:gd name="connsiteY5295" fmla="*/ 1393310 h 5278114"/>
              <a:gd name="connsiteX5296" fmla="*/ 1899654 w 5610835"/>
              <a:gd name="connsiteY5296" fmla="*/ 1391719 h 5278114"/>
              <a:gd name="connsiteX5297" fmla="*/ 1898063 w 5610835"/>
              <a:gd name="connsiteY5297" fmla="*/ 1393310 h 5278114"/>
              <a:gd name="connsiteX5298" fmla="*/ 1899654 w 5610835"/>
              <a:gd name="connsiteY5298" fmla="*/ 1398083 h 5278114"/>
              <a:gd name="connsiteX5299" fmla="*/ 1899654 w 5610835"/>
              <a:gd name="connsiteY5299" fmla="*/ 1402856 h 5278114"/>
              <a:gd name="connsiteX5300" fmla="*/ 1894882 w 5610835"/>
              <a:gd name="connsiteY5300" fmla="*/ 1406038 h 5278114"/>
              <a:gd name="connsiteX5301" fmla="*/ 1901245 w 5610835"/>
              <a:gd name="connsiteY5301" fmla="*/ 1412401 h 5278114"/>
              <a:gd name="connsiteX5302" fmla="*/ 1904426 w 5610835"/>
              <a:gd name="connsiteY5302" fmla="*/ 1409219 h 5278114"/>
              <a:gd name="connsiteX5303" fmla="*/ 1899654 w 5610835"/>
              <a:gd name="connsiteY5303" fmla="*/ 1402856 h 5278114"/>
              <a:gd name="connsiteX5304" fmla="*/ 1902836 w 5610835"/>
              <a:gd name="connsiteY5304" fmla="*/ 1401265 h 5278114"/>
              <a:gd name="connsiteX5305" fmla="*/ 1915562 w 5610835"/>
              <a:gd name="connsiteY5305" fmla="*/ 1406038 h 5278114"/>
              <a:gd name="connsiteX5306" fmla="*/ 1915562 w 5610835"/>
              <a:gd name="connsiteY5306" fmla="*/ 1417175 h 5278114"/>
              <a:gd name="connsiteX5307" fmla="*/ 1913971 w 5610835"/>
              <a:gd name="connsiteY5307" fmla="*/ 1417175 h 5278114"/>
              <a:gd name="connsiteX5308" fmla="*/ 1915562 w 5610835"/>
              <a:gd name="connsiteY5308" fmla="*/ 1418766 h 5278114"/>
              <a:gd name="connsiteX5309" fmla="*/ 1913971 w 5610835"/>
              <a:gd name="connsiteY5309" fmla="*/ 1439443 h 5278114"/>
              <a:gd name="connsiteX5310" fmla="*/ 1913971 w 5610835"/>
              <a:gd name="connsiteY5310" fmla="*/ 1441034 h 5278114"/>
              <a:gd name="connsiteX5311" fmla="*/ 1913971 w 5610835"/>
              <a:gd name="connsiteY5311" fmla="*/ 1448987 h 5278114"/>
              <a:gd name="connsiteX5312" fmla="*/ 1913971 w 5610835"/>
              <a:gd name="connsiteY5312" fmla="*/ 1450576 h 5278114"/>
              <a:gd name="connsiteX5313" fmla="*/ 1969647 w 5610835"/>
              <a:gd name="connsiteY5313" fmla="*/ 1709858 h 5278114"/>
              <a:gd name="connsiteX5314" fmla="*/ 1963285 w 5610835"/>
              <a:gd name="connsiteY5314" fmla="*/ 1708267 h 5278114"/>
              <a:gd name="connsiteX5315" fmla="*/ 1968057 w 5610835"/>
              <a:gd name="connsiteY5315" fmla="*/ 1717814 h 5278114"/>
              <a:gd name="connsiteX5316" fmla="*/ 1971238 w 5610835"/>
              <a:gd name="connsiteY5316" fmla="*/ 1714630 h 5278114"/>
              <a:gd name="connsiteX5317" fmla="*/ 1974218 w 5610835"/>
              <a:gd name="connsiteY5317" fmla="*/ 1721088 h 5278114"/>
              <a:gd name="connsiteX5318" fmla="*/ 1971238 w 5610835"/>
              <a:gd name="connsiteY5318" fmla="*/ 1719403 h 5278114"/>
              <a:gd name="connsiteX5319" fmla="*/ 1971238 w 5610835"/>
              <a:gd name="connsiteY5319" fmla="*/ 1722586 h 5278114"/>
              <a:gd name="connsiteX5320" fmla="*/ 1966466 w 5610835"/>
              <a:gd name="connsiteY5320" fmla="*/ 1719403 h 5278114"/>
              <a:gd name="connsiteX5321" fmla="*/ 1964152 w 5610835"/>
              <a:gd name="connsiteY5321" fmla="*/ 1722875 h 5278114"/>
              <a:gd name="connsiteX5322" fmla="*/ 1963285 w 5610835"/>
              <a:gd name="connsiteY5322" fmla="*/ 1722586 h 5278114"/>
              <a:gd name="connsiteX5323" fmla="*/ 1963019 w 5610835"/>
              <a:gd name="connsiteY5323" fmla="*/ 1723911 h 5278114"/>
              <a:gd name="connsiteX5324" fmla="*/ 1960103 w 5610835"/>
              <a:gd name="connsiteY5324" fmla="*/ 1720994 h 5278114"/>
              <a:gd name="connsiteX5325" fmla="*/ 1955331 w 5610835"/>
              <a:gd name="connsiteY5325" fmla="*/ 1724176 h 5278114"/>
              <a:gd name="connsiteX5326" fmla="*/ 1955927 w 5610835"/>
              <a:gd name="connsiteY5326" fmla="*/ 1722785 h 5278114"/>
              <a:gd name="connsiteX5327" fmla="*/ 1951391 w 5610835"/>
              <a:gd name="connsiteY5327" fmla="*/ 1722616 h 5278114"/>
              <a:gd name="connsiteX5328" fmla="*/ 1953292 w 5610835"/>
              <a:gd name="connsiteY5328" fmla="*/ 1721393 h 5278114"/>
              <a:gd name="connsiteX5329" fmla="*/ 1953740 w 5610835"/>
              <a:gd name="connsiteY5329" fmla="*/ 1717814 h 5278114"/>
              <a:gd name="connsiteX5330" fmla="*/ 1945786 w 5610835"/>
              <a:gd name="connsiteY5330" fmla="*/ 1714630 h 5278114"/>
              <a:gd name="connsiteX5331" fmla="*/ 1948437 w 5610835"/>
              <a:gd name="connsiteY5331" fmla="*/ 1722586 h 5278114"/>
              <a:gd name="connsiteX5332" fmla="*/ 1945786 w 5610835"/>
              <a:gd name="connsiteY5332" fmla="*/ 1722586 h 5278114"/>
              <a:gd name="connsiteX5333" fmla="*/ 1941014 w 5610835"/>
              <a:gd name="connsiteY5333" fmla="*/ 1724176 h 5278114"/>
              <a:gd name="connsiteX5334" fmla="*/ 1933061 w 5610835"/>
              <a:gd name="connsiteY5334" fmla="*/ 1722586 h 5278114"/>
              <a:gd name="connsiteX5335" fmla="*/ 1929879 w 5610835"/>
              <a:gd name="connsiteY5335" fmla="*/ 1720994 h 5278114"/>
              <a:gd name="connsiteX5336" fmla="*/ 1928288 w 5610835"/>
              <a:gd name="connsiteY5336" fmla="*/ 1714630 h 5278114"/>
              <a:gd name="connsiteX5337" fmla="*/ 1925107 w 5610835"/>
              <a:gd name="connsiteY5337" fmla="*/ 1716223 h 5278114"/>
              <a:gd name="connsiteX5338" fmla="*/ 1926698 w 5610835"/>
              <a:gd name="connsiteY5338" fmla="*/ 1722586 h 5278114"/>
              <a:gd name="connsiteX5339" fmla="*/ 1931470 w 5610835"/>
              <a:gd name="connsiteY5339" fmla="*/ 1722586 h 5278114"/>
              <a:gd name="connsiteX5340" fmla="*/ 1923516 w 5610835"/>
              <a:gd name="connsiteY5340" fmla="*/ 1725767 h 5278114"/>
              <a:gd name="connsiteX5341" fmla="*/ 1931470 w 5610835"/>
              <a:gd name="connsiteY5341" fmla="*/ 1732132 h 5278114"/>
              <a:gd name="connsiteX5342" fmla="*/ 1928288 w 5610835"/>
              <a:gd name="connsiteY5342" fmla="*/ 1736905 h 5278114"/>
              <a:gd name="connsiteX5343" fmla="*/ 1923516 w 5610835"/>
              <a:gd name="connsiteY5343" fmla="*/ 1733723 h 5278114"/>
              <a:gd name="connsiteX5344" fmla="*/ 1920334 w 5610835"/>
              <a:gd name="connsiteY5344" fmla="*/ 1735314 h 5278114"/>
              <a:gd name="connsiteX5345" fmla="*/ 1918744 w 5610835"/>
              <a:gd name="connsiteY5345" fmla="*/ 1733723 h 5278114"/>
              <a:gd name="connsiteX5346" fmla="*/ 1913971 w 5610835"/>
              <a:gd name="connsiteY5346" fmla="*/ 1727358 h 5278114"/>
              <a:gd name="connsiteX5347" fmla="*/ 1913971 w 5610835"/>
              <a:gd name="connsiteY5347" fmla="*/ 1733723 h 5278114"/>
              <a:gd name="connsiteX5348" fmla="*/ 1904426 w 5610835"/>
              <a:gd name="connsiteY5348" fmla="*/ 1735314 h 5278114"/>
              <a:gd name="connsiteX5349" fmla="*/ 1899654 w 5610835"/>
              <a:gd name="connsiteY5349" fmla="*/ 1730541 h 5278114"/>
              <a:gd name="connsiteX5350" fmla="*/ 1894882 w 5610835"/>
              <a:gd name="connsiteY5350" fmla="*/ 1730541 h 5278114"/>
              <a:gd name="connsiteX5351" fmla="*/ 1891701 w 5610835"/>
              <a:gd name="connsiteY5351" fmla="*/ 1720994 h 5278114"/>
              <a:gd name="connsiteX5352" fmla="*/ 1885337 w 5610835"/>
              <a:gd name="connsiteY5352" fmla="*/ 1722586 h 5278114"/>
              <a:gd name="connsiteX5353" fmla="*/ 1882156 w 5610835"/>
              <a:gd name="connsiteY5353" fmla="*/ 1728950 h 5278114"/>
              <a:gd name="connsiteX5354" fmla="*/ 1886928 w 5610835"/>
              <a:gd name="connsiteY5354" fmla="*/ 1728950 h 5278114"/>
              <a:gd name="connsiteX5355" fmla="*/ 1886928 w 5610835"/>
              <a:gd name="connsiteY5355" fmla="*/ 1724176 h 5278114"/>
              <a:gd name="connsiteX5356" fmla="*/ 1893291 w 5610835"/>
              <a:gd name="connsiteY5356" fmla="*/ 1728950 h 5278114"/>
              <a:gd name="connsiteX5357" fmla="*/ 1883747 w 5610835"/>
              <a:gd name="connsiteY5357" fmla="*/ 1733723 h 5278114"/>
              <a:gd name="connsiteX5358" fmla="*/ 1886928 w 5610835"/>
              <a:gd name="connsiteY5358" fmla="*/ 1738496 h 5278114"/>
              <a:gd name="connsiteX5359" fmla="*/ 1877384 w 5610835"/>
              <a:gd name="connsiteY5359" fmla="*/ 1743270 h 5278114"/>
              <a:gd name="connsiteX5360" fmla="*/ 1874998 w 5610835"/>
              <a:gd name="connsiteY5360" fmla="*/ 1742076 h 5278114"/>
              <a:gd name="connsiteX5361" fmla="*/ 1875793 w 5610835"/>
              <a:gd name="connsiteY5361" fmla="*/ 1741679 h 5278114"/>
              <a:gd name="connsiteX5362" fmla="*/ 1878975 w 5610835"/>
              <a:gd name="connsiteY5362" fmla="*/ 1736905 h 5278114"/>
              <a:gd name="connsiteX5363" fmla="*/ 1871021 w 5610835"/>
              <a:gd name="connsiteY5363" fmla="*/ 1736905 h 5278114"/>
              <a:gd name="connsiteX5364" fmla="*/ 1872368 w 5610835"/>
              <a:gd name="connsiteY5364" fmla="*/ 1742289 h 5278114"/>
              <a:gd name="connsiteX5365" fmla="*/ 1869430 w 5610835"/>
              <a:gd name="connsiteY5365" fmla="*/ 1743270 h 5278114"/>
              <a:gd name="connsiteX5366" fmla="*/ 1864658 w 5610835"/>
              <a:gd name="connsiteY5366" fmla="*/ 1738496 h 5278114"/>
              <a:gd name="connsiteX5367" fmla="*/ 1869430 w 5610835"/>
              <a:gd name="connsiteY5367" fmla="*/ 1733723 h 5278114"/>
              <a:gd name="connsiteX5368" fmla="*/ 1867839 w 5610835"/>
              <a:gd name="connsiteY5368" fmla="*/ 1725767 h 5278114"/>
              <a:gd name="connsiteX5369" fmla="*/ 1859886 w 5610835"/>
              <a:gd name="connsiteY5369" fmla="*/ 1728950 h 5278114"/>
              <a:gd name="connsiteX5370" fmla="*/ 1858295 w 5610835"/>
              <a:gd name="connsiteY5370" fmla="*/ 1724176 h 5278114"/>
              <a:gd name="connsiteX5371" fmla="*/ 1866249 w 5610835"/>
              <a:gd name="connsiteY5371" fmla="*/ 1720994 h 5278114"/>
              <a:gd name="connsiteX5372" fmla="*/ 1871021 w 5610835"/>
              <a:gd name="connsiteY5372" fmla="*/ 1730541 h 5278114"/>
              <a:gd name="connsiteX5373" fmla="*/ 1874202 w 5610835"/>
              <a:gd name="connsiteY5373" fmla="*/ 1724176 h 5278114"/>
              <a:gd name="connsiteX5374" fmla="*/ 1875793 w 5610835"/>
              <a:gd name="connsiteY5374" fmla="*/ 1717814 h 5278114"/>
              <a:gd name="connsiteX5375" fmla="*/ 1883747 w 5610835"/>
              <a:gd name="connsiteY5375" fmla="*/ 1709858 h 5278114"/>
              <a:gd name="connsiteX5376" fmla="*/ 1878975 w 5610835"/>
              <a:gd name="connsiteY5376" fmla="*/ 1714630 h 5278114"/>
              <a:gd name="connsiteX5377" fmla="*/ 1874202 w 5610835"/>
              <a:gd name="connsiteY5377" fmla="*/ 1711449 h 5278114"/>
              <a:gd name="connsiteX5378" fmla="*/ 1874202 w 5610835"/>
              <a:gd name="connsiteY5378" fmla="*/ 1716223 h 5278114"/>
              <a:gd name="connsiteX5379" fmla="*/ 1866249 w 5610835"/>
              <a:gd name="connsiteY5379" fmla="*/ 1716223 h 5278114"/>
              <a:gd name="connsiteX5380" fmla="*/ 1866249 w 5610835"/>
              <a:gd name="connsiteY5380" fmla="*/ 1720994 h 5278114"/>
              <a:gd name="connsiteX5381" fmla="*/ 1861476 w 5610835"/>
              <a:gd name="connsiteY5381" fmla="*/ 1719403 h 5278114"/>
              <a:gd name="connsiteX5382" fmla="*/ 1858295 w 5610835"/>
              <a:gd name="connsiteY5382" fmla="*/ 1724176 h 5278114"/>
              <a:gd name="connsiteX5383" fmla="*/ 1859886 w 5610835"/>
              <a:gd name="connsiteY5383" fmla="*/ 1716223 h 5278114"/>
              <a:gd name="connsiteX5384" fmla="*/ 1851932 w 5610835"/>
              <a:gd name="connsiteY5384" fmla="*/ 1716223 h 5278114"/>
              <a:gd name="connsiteX5385" fmla="*/ 1866249 w 5610835"/>
              <a:gd name="connsiteY5385" fmla="*/ 1714630 h 5278114"/>
              <a:gd name="connsiteX5386" fmla="*/ 1867839 w 5610835"/>
              <a:gd name="connsiteY5386" fmla="*/ 1708267 h 5278114"/>
              <a:gd name="connsiteX5387" fmla="*/ 1855114 w 5610835"/>
              <a:gd name="connsiteY5387" fmla="*/ 1703494 h 5278114"/>
              <a:gd name="connsiteX5388" fmla="*/ 1855114 w 5610835"/>
              <a:gd name="connsiteY5388" fmla="*/ 1708267 h 5278114"/>
              <a:gd name="connsiteX5389" fmla="*/ 1842388 w 5610835"/>
              <a:gd name="connsiteY5389" fmla="*/ 1698720 h 5278114"/>
              <a:gd name="connsiteX5390" fmla="*/ 1836025 w 5610835"/>
              <a:gd name="connsiteY5390" fmla="*/ 1703494 h 5278114"/>
              <a:gd name="connsiteX5391" fmla="*/ 1836025 w 5610835"/>
              <a:gd name="connsiteY5391" fmla="*/ 1697129 h 5278114"/>
              <a:gd name="connsiteX5392" fmla="*/ 1832843 w 5610835"/>
              <a:gd name="connsiteY5392" fmla="*/ 1703494 h 5278114"/>
              <a:gd name="connsiteX5393" fmla="*/ 1824890 w 5610835"/>
              <a:gd name="connsiteY5393" fmla="*/ 1703494 h 5278114"/>
              <a:gd name="connsiteX5394" fmla="*/ 1824890 w 5610835"/>
              <a:gd name="connsiteY5394" fmla="*/ 1709858 h 5278114"/>
              <a:gd name="connsiteX5395" fmla="*/ 1820118 w 5610835"/>
              <a:gd name="connsiteY5395" fmla="*/ 1700312 h 5278114"/>
              <a:gd name="connsiteX5396" fmla="*/ 1828071 w 5610835"/>
              <a:gd name="connsiteY5396" fmla="*/ 1700312 h 5278114"/>
              <a:gd name="connsiteX5397" fmla="*/ 1824890 w 5610835"/>
              <a:gd name="connsiteY5397" fmla="*/ 1690765 h 5278114"/>
              <a:gd name="connsiteX5398" fmla="*/ 1816936 w 5610835"/>
              <a:gd name="connsiteY5398" fmla="*/ 1697129 h 5278114"/>
              <a:gd name="connsiteX5399" fmla="*/ 1810573 w 5610835"/>
              <a:gd name="connsiteY5399" fmla="*/ 1695538 h 5278114"/>
              <a:gd name="connsiteX5400" fmla="*/ 1802619 w 5610835"/>
              <a:gd name="connsiteY5400" fmla="*/ 1695538 h 5278114"/>
              <a:gd name="connsiteX5401" fmla="*/ 1802619 w 5610835"/>
              <a:gd name="connsiteY5401" fmla="*/ 1689174 h 5278114"/>
              <a:gd name="connsiteX5402" fmla="*/ 1797847 w 5610835"/>
              <a:gd name="connsiteY5402" fmla="*/ 1693947 h 5278114"/>
              <a:gd name="connsiteX5403" fmla="*/ 1791485 w 5610835"/>
              <a:gd name="connsiteY5403" fmla="*/ 1689174 h 5278114"/>
              <a:gd name="connsiteX5404" fmla="*/ 1791485 w 5610835"/>
              <a:gd name="connsiteY5404" fmla="*/ 1695538 h 5278114"/>
              <a:gd name="connsiteX5405" fmla="*/ 1788304 w 5610835"/>
              <a:gd name="connsiteY5405" fmla="*/ 1697129 h 5278114"/>
              <a:gd name="connsiteX5406" fmla="*/ 1785349 w 5610835"/>
              <a:gd name="connsiteY5406" fmla="*/ 1694819 h 5278114"/>
              <a:gd name="connsiteX5407" fmla="*/ 1786314 w 5610835"/>
              <a:gd name="connsiteY5407" fmla="*/ 1691759 h 5278114"/>
              <a:gd name="connsiteX5408" fmla="*/ 1785121 w 5610835"/>
              <a:gd name="connsiteY5408" fmla="*/ 1689174 h 5278114"/>
              <a:gd name="connsiteX5409" fmla="*/ 1789894 w 5610835"/>
              <a:gd name="connsiteY5409" fmla="*/ 1684401 h 5278114"/>
              <a:gd name="connsiteX5410" fmla="*/ 1780349 w 5610835"/>
              <a:gd name="connsiteY5410" fmla="*/ 1688776 h 5278114"/>
              <a:gd name="connsiteX5411" fmla="*/ 1783703 w 5610835"/>
              <a:gd name="connsiteY5411" fmla="*/ 1693529 h 5278114"/>
              <a:gd name="connsiteX5412" fmla="*/ 1774025 w 5610835"/>
              <a:gd name="connsiteY5412" fmla="*/ 1685954 h 5278114"/>
              <a:gd name="connsiteX5413" fmla="*/ 1778758 w 5610835"/>
              <a:gd name="connsiteY5413" fmla="*/ 1681222 h 5278114"/>
              <a:gd name="connsiteX5414" fmla="*/ 1773986 w 5610835"/>
              <a:gd name="connsiteY5414" fmla="*/ 1681222 h 5278114"/>
              <a:gd name="connsiteX5415" fmla="*/ 1773986 w 5610835"/>
              <a:gd name="connsiteY5415" fmla="*/ 1676451 h 5278114"/>
              <a:gd name="connsiteX5416" fmla="*/ 1778758 w 5610835"/>
              <a:gd name="connsiteY5416" fmla="*/ 1678040 h 5278114"/>
              <a:gd name="connsiteX5417" fmla="*/ 1783532 w 5610835"/>
              <a:gd name="connsiteY5417" fmla="*/ 1673270 h 5278114"/>
              <a:gd name="connsiteX5418" fmla="*/ 1780349 w 5610835"/>
              <a:gd name="connsiteY5418" fmla="*/ 1666907 h 5278114"/>
              <a:gd name="connsiteX5419" fmla="*/ 1780349 w 5610835"/>
              <a:gd name="connsiteY5419" fmla="*/ 1660546 h 5278114"/>
              <a:gd name="connsiteX5420" fmla="*/ 1777167 w 5610835"/>
              <a:gd name="connsiteY5420" fmla="*/ 1660546 h 5278114"/>
              <a:gd name="connsiteX5421" fmla="*/ 1777167 w 5610835"/>
              <a:gd name="connsiteY5421" fmla="*/ 1666907 h 5278114"/>
              <a:gd name="connsiteX5422" fmla="*/ 1769214 w 5610835"/>
              <a:gd name="connsiteY5422" fmla="*/ 1666907 h 5278114"/>
              <a:gd name="connsiteX5423" fmla="*/ 1761261 w 5610835"/>
              <a:gd name="connsiteY5423" fmla="*/ 1665317 h 5278114"/>
              <a:gd name="connsiteX5424" fmla="*/ 1759690 w 5610835"/>
              <a:gd name="connsiteY5424" fmla="*/ 1674737 h 5278114"/>
              <a:gd name="connsiteX5425" fmla="*/ 1751717 w 5610835"/>
              <a:gd name="connsiteY5425" fmla="*/ 1668497 h 5278114"/>
              <a:gd name="connsiteX5426" fmla="*/ 1762852 w 5610835"/>
              <a:gd name="connsiteY5426" fmla="*/ 1658957 h 5278114"/>
              <a:gd name="connsiteX5427" fmla="*/ 1769214 w 5610835"/>
              <a:gd name="connsiteY5427" fmla="*/ 1658957 h 5278114"/>
              <a:gd name="connsiteX5428" fmla="*/ 1769214 w 5610835"/>
              <a:gd name="connsiteY5428" fmla="*/ 1652593 h 5278114"/>
              <a:gd name="connsiteX5429" fmla="*/ 1777167 w 5610835"/>
              <a:gd name="connsiteY5429" fmla="*/ 1652593 h 5278114"/>
              <a:gd name="connsiteX5430" fmla="*/ 1781940 w 5610835"/>
              <a:gd name="connsiteY5430" fmla="*/ 1647819 h 5278114"/>
              <a:gd name="connsiteX5431" fmla="*/ 1780349 w 5610835"/>
              <a:gd name="connsiteY5431" fmla="*/ 1636687 h 5278114"/>
              <a:gd name="connsiteX5432" fmla="*/ 1780349 w 5610835"/>
              <a:gd name="connsiteY5432" fmla="*/ 1644638 h 5278114"/>
              <a:gd name="connsiteX5433" fmla="*/ 1770804 w 5610835"/>
              <a:gd name="connsiteY5433" fmla="*/ 1644638 h 5278114"/>
              <a:gd name="connsiteX5434" fmla="*/ 1770804 w 5610835"/>
              <a:gd name="connsiteY5434" fmla="*/ 1638276 h 5278114"/>
              <a:gd name="connsiteX5435" fmla="*/ 1775577 w 5610835"/>
              <a:gd name="connsiteY5435" fmla="*/ 1641458 h 5278114"/>
              <a:gd name="connsiteX5436" fmla="*/ 1780349 w 5610835"/>
              <a:gd name="connsiteY5436" fmla="*/ 1625552 h 5278114"/>
              <a:gd name="connsiteX5437" fmla="*/ 1773986 w 5610835"/>
              <a:gd name="connsiteY5437" fmla="*/ 1630324 h 5278114"/>
              <a:gd name="connsiteX5438" fmla="*/ 1773986 w 5610835"/>
              <a:gd name="connsiteY5438" fmla="*/ 1619195 h 5278114"/>
              <a:gd name="connsiteX5439" fmla="*/ 1783532 w 5610835"/>
              <a:gd name="connsiteY5439" fmla="*/ 1622371 h 5278114"/>
              <a:gd name="connsiteX5440" fmla="*/ 1778758 w 5610835"/>
              <a:gd name="connsiteY5440" fmla="*/ 1616014 h 5278114"/>
              <a:gd name="connsiteX5441" fmla="*/ 1788304 w 5610835"/>
              <a:gd name="connsiteY5441" fmla="*/ 1608060 h 5278114"/>
              <a:gd name="connsiteX5442" fmla="*/ 1787066 w 5610835"/>
              <a:gd name="connsiteY5442" fmla="*/ 1604348 h 5278114"/>
              <a:gd name="connsiteX5443" fmla="*/ 1787773 w 5610835"/>
              <a:gd name="connsiteY5443" fmla="*/ 1603288 h 5278114"/>
              <a:gd name="connsiteX5444" fmla="*/ 1794666 w 5610835"/>
              <a:gd name="connsiteY5444" fmla="*/ 1603288 h 5278114"/>
              <a:gd name="connsiteX5445" fmla="*/ 1789894 w 5610835"/>
              <a:gd name="connsiteY5445" fmla="*/ 1600105 h 5278114"/>
              <a:gd name="connsiteX5446" fmla="*/ 1787773 w 5610835"/>
              <a:gd name="connsiteY5446" fmla="*/ 1603288 h 5278114"/>
              <a:gd name="connsiteX5447" fmla="*/ 1786712 w 5610835"/>
              <a:gd name="connsiteY5447" fmla="*/ 1603288 h 5278114"/>
              <a:gd name="connsiteX5448" fmla="*/ 1787066 w 5610835"/>
              <a:gd name="connsiteY5448" fmla="*/ 1604348 h 5278114"/>
              <a:gd name="connsiteX5449" fmla="*/ 1786712 w 5610835"/>
              <a:gd name="connsiteY5449" fmla="*/ 1604879 h 5278114"/>
              <a:gd name="connsiteX5450" fmla="*/ 1777167 w 5610835"/>
              <a:gd name="connsiteY5450" fmla="*/ 1616014 h 5278114"/>
              <a:gd name="connsiteX5451" fmla="*/ 1773986 w 5610835"/>
              <a:gd name="connsiteY5451" fmla="*/ 1611241 h 5278114"/>
              <a:gd name="connsiteX5452" fmla="*/ 1769214 w 5610835"/>
              <a:gd name="connsiteY5452" fmla="*/ 1604879 h 5278114"/>
              <a:gd name="connsiteX5453" fmla="*/ 1769214 w 5610835"/>
              <a:gd name="connsiteY5453" fmla="*/ 1595333 h 5278114"/>
              <a:gd name="connsiteX5454" fmla="*/ 1773986 w 5610835"/>
              <a:gd name="connsiteY5454" fmla="*/ 1593743 h 5278114"/>
              <a:gd name="connsiteX5455" fmla="*/ 1766033 w 5610835"/>
              <a:gd name="connsiteY5455" fmla="*/ 1592152 h 5278114"/>
              <a:gd name="connsiteX5456" fmla="*/ 1769214 w 5610835"/>
              <a:gd name="connsiteY5456" fmla="*/ 1587381 h 5278114"/>
              <a:gd name="connsiteX5457" fmla="*/ 1761261 w 5610835"/>
              <a:gd name="connsiteY5457" fmla="*/ 1587381 h 5278114"/>
              <a:gd name="connsiteX5458" fmla="*/ 1764442 w 5610835"/>
              <a:gd name="connsiteY5458" fmla="*/ 1582609 h 5278114"/>
              <a:gd name="connsiteX5459" fmla="*/ 1759670 w 5610835"/>
              <a:gd name="connsiteY5459" fmla="*/ 1581018 h 5278114"/>
              <a:gd name="connsiteX5460" fmla="*/ 1762852 w 5610835"/>
              <a:gd name="connsiteY5460" fmla="*/ 1571473 h 5278114"/>
              <a:gd name="connsiteX5461" fmla="*/ 1759670 w 5610835"/>
              <a:gd name="connsiteY5461" fmla="*/ 1574655 h 5278114"/>
              <a:gd name="connsiteX5462" fmla="*/ 1754897 w 5610835"/>
              <a:gd name="connsiteY5462" fmla="*/ 1576246 h 5278114"/>
              <a:gd name="connsiteX5463" fmla="*/ 1759670 w 5610835"/>
              <a:gd name="connsiteY5463" fmla="*/ 1581018 h 5278114"/>
              <a:gd name="connsiteX5464" fmla="*/ 1758079 w 5610835"/>
              <a:gd name="connsiteY5464" fmla="*/ 1584200 h 5278114"/>
              <a:gd name="connsiteX5465" fmla="*/ 1753307 w 5610835"/>
              <a:gd name="connsiteY5465" fmla="*/ 1590562 h 5278114"/>
              <a:gd name="connsiteX5466" fmla="*/ 1748534 w 5610835"/>
              <a:gd name="connsiteY5466" fmla="*/ 1585790 h 5278114"/>
              <a:gd name="connsiteX5467" fmla="*/ 1756489 w 5610835"/>
              <a:gd name="connsiteY5467" fmla="*/ 1585790 h 5278114"/>
              <a:gd name="connsiteX5468" fmla="*/ 1748534 w 5610835"/>
              <a:gd name="connsiteY5468" fmla="*/ 1576246 h 5278114"/>
              <a:gd name="connsiteX5469" fmla="*/ 1743762 w 5610835"/>
              <a:gd name="connsiteY5469" fmla="*/ 1565110 h 5278114"/>
              <a:gd name="connsiteX5470" fmla="*/ 1734218 w 5610835"/>
              <a:gd name="connsiteY5470" fmla="*/ 1571473 h 5278114"/>
              <a:gd name="connsiteX5471" fmla="*/ 1724673 w 5610835"/>
              <a:gd name="connsiteY5471" fmla="*/ 1565110 h 5278114"/>
              <a:gd name="connsiteX5472" fmla="*/ 1726265 w 5610835"/>
              <a:gd name="connsiteY5472" fmla="*/ 1561929 h 5278114"/>
              <a:gd name="connsiteX5473" fmla="*/ 1721493 w 5610835"/>
              <a:gd name="connsiteY5473" fmla="*/ 1560338 h 5278114"/>
              <a:gd name="connsiteX5474" fmla="*/ 1731037 w 5610835"/>
              <a:gd name="connsiteY5474" fmla="*/ 1555566 h 5278114"/>
              <a:gd name="connsiteX5475" fmla="*/ 1727855 w 5610835"/>
              <a:gd name="connsiteY5475" fmla="*/ 1550794 h 5278114"/>
              <a:gd name="connsiteX5476" fmla="*/ 1735809 w 5610835"/>
              <a:gd name="connsiteY5476" fmla="*/ 1555566 h 5278114"/>
              <a:gd name="connsiteX5477" fmla="*/ 1740580 w 5610835"/>
              <a:gd name="connsiteY5477" fmla="*/ 1555566 h 5278114"/>
              <a:gd name="connsiteX5478" fmla="*/ 1737399 w 5610835"/>
              <a:gd name="connsiteY5478" fmla="*/ 1557157 h 5278114"/>
              <a:gd name="connsiteX5479" fmla="*/ 1737399 w 5610835"/>
              <a:gd name="connsiteY5479" fmla="*/ 1563519 h 5278114"/>
              <a:gd name="connsiteX5480" fmla="*/ 1751717 w 5610835"/>
              <a:gd name="connsiteY5480" fmla="*/ 1560338 h 5278114"/>
              <a:gd name="connsiteX5481" fmla="*/ 1762852 w 5610835"/>
              <a:gd name="connsiteY5481" fmla="*/ 1550794 h 5278114"/>
              <a:gd name="connsiteX5482" fmla="*/ 1758079 w 5610835"/>
              <a:gd name="connsiteY5482" fmla="*/ 1546023 h 5278114"/>
              <a:gd name="connsiteX5483" fmla="*/ 1758079 w 5610835"/>
              <a:gd name="connsiteY5483" fmla="*/ 1539660 h 5278114"/>
              <a:gd name="connsiteX5484" fmla="*/ 1766033 w 5610835"/>
              <a:gd name="connsiteY5484" fmla="*/ 1539660 h 5278114"/>
              <a:gd name="connsiteX5485" fmla="*/ 1773986 w 5610835"/>
              <a:gd name="connsiteY5485" fmla="*/ 1538068 h 5278114"/>
              <a:gd name="connsiteX5486" fmla="*/ 1777167 w 5610835"/>
              <a:gd name="connsiteY5486" fmla="*/ 1542841 h 5278114"/>
              <a:gd name="connsiteX5487" fmla="*/ 1783532 w 5610835"/>
              <a:gd name="connsiteY5487" fmla="*/ 1538068 h 5278114"/>
              <a:gd name="connsiteX5488" fmla="*/ 1786712 w 5610835"/>
              <a:gd name="connsiteY5488" fmla="*/ 1528524 h 5278114"/>
              <a:gd name="connsiteX5489" fmla="*/ 1780349 w 5610835"/>
              <a:gd name="connsiteY5489" fmla="*/ 1528524 h 5278114"/>
              <a:gd name="connsiteX5490" fmla="*/ 1785121 w 5610835"/>
              <a:gd name="connsiteY5490" fmla="*/ 1523753 h 5278114"/>
              <a:gd name="connsiteX5491" fmla="*/ 1777167 w 5610835"/>
              <a:gd name="connsiteY5491" fmla="*/ 1522162 h 5278114"/>
              <a:gd name="connsiteX5492" fmla="*/ 1780349 w 5610835"/>
              <a:gd name="connsiteY5492" fmla="*/ 1528524 h 5278114"/>
              <a:gd name="connsiteX5493" fmla="*/ 1778758 w 5610835"/>
              <a:gd name="connsiteY5493" fmla="*/ 1528524 h 5278114"/>
              <a:gd name="connsiteX5494" fmla="*/ 1773986 w 5610835"/>
              <a:gd name="connsiteY5494" fmla="*/ 1538068 h 5278114"/>
              <a:gd name="connsiteX5495" fmla="*/ 1766033 w 5610835"/>
              <a:gd name="connsiteY5495" fmla="*/ 1531706 h 5278114"/>
              <a:gd name="connsiteX5496" fmla="*/ 1753307 w 5610835"/>
              <a:gd name="connsiteY5496" fmla="*/ 1538068 h 5278114"/>
              <a:gd name="connsiteX5497" fmla="*/ 1756489 w 5610835"/>
              <a:gd name="connsiteY5497" fmla="*/ 1544432 h 5278114"/>
              <a:gd name="connsiteX5498" fmla="*/ 1745353 w 5610835"/>
              <a:gd name="connsiteY5498" fmla="*/ 1555566 h 5278114"/>
              <a:gd name="connsiteX5499" fmla="*/ 1740580 w 5610835"/>
              <a:gd name="connsiteY5499" fmla="*/ 1552385 h 5278114"/>
              <a:gd name="connsiteX5500" fmla="*/ 1740580 w 5610835"/>
              <a:gd name="connsiteY5500" fmla="*/ 1547613 h 5278114"/>
              <a:gd name="connsiteX5501" fmla="*/ 1745353 w 5610835"/>
              <a:gd name="connsiteY5501" fmla="*/ 1547613 h 5278114"/>
              <a:gd name="connsiteX5502" fmla="*/ 1745353 w 5610835"/>
              <a:gd name="connsiteY5502" fmla="*/ 1541250 h 5278114"/>
              <a:gd name="connsiteX5503" fmla="*/ 1737399 w 5610835"/>
              <a:gd name="connsiteY5503" fmla="*/ 1541250 h 5278114"/>
              <a:gd name="connsiteX5504" fmla="*/ 1737399 w 5610835"/>
              <a:gd name="connsiteY5504" fmla="*/ 1539660 h 5278114"/>
              <a:gd name="connsiteX5505" fmla="*/ 1745353 w 5610835"/>
              <a:gd name="connsiteY5505" fmla="*/ 1539660 h 5278114"/>
              <a:gd name="connsiteX5506" fmla="*/ 1743762 w 5610835"/>
              <a:gd name="connsiteY5506" fmla="*/ 1530115 h 5278114"/>
              <a:gd name="connsiteX5507" fmla="*/ 1750125 w 5610835"/>
              <a:gd name="connsiteY5507" fmla="*/ 1530115 h 5278114"/>
              <a:gd name="connsiteX5508" fmla="*/ 1754897 w 5610835"/>
              <a:gd name="connsiteY5508" fmla="*/ 1523753 h 5278114"/>
              <a:gd name="connsiteX5509" fmla="*/ 1746943 w 5610835"/>
              <a:gd name="connsiteY5509" fmla="*/ 1517390 h 5278114"/>
              <a:gd name="connsiteX5510" fmla="*/ 1756489 w 5610835"/>
              <a:gd name="connsiteY5510" fmla="*/ 1514209 h 5278114"/>
              <a:gd name="connsiteX5511" fmla="*/ 1743762 w 5610835"/>
              <a:gd name="connsiteY5511" fmla="*/ 1512618 h 5278114"/>
              <a:gd name="connsiteX5512" fmla="*/ 1743762 w 5610835"/>
              <a:gd name="connsiteY5512" fmla="*/ 1506255 h 5278114"/>
              <a:gd name="connsiteX5513" fmla="*/ 1751717 w 5610835"/>
              <a:gd name="connsiteY5513" fmla="*/ 1506255 h 5278114"/>
              <a:gd name="connsiteX5514" fmla="*/ 1743762 w 5610835"/>
              <a:gd name="connsiteY5514" fmla="*/ 1499891 h 5278114"/>
              <a:gd name="connsiteX5515" fmla="*/ 1750324 w 5610835"/>
              <a:gd name="connsiteY5515" fmla="*/ 1500290 h 5278114"/>
              <a:gd name="connsiteX5516" fmla="*/ 1753305 w 5610835"/>
              <a:gd name="connsiteY5516" fmla="*/ 1498301 h 5278114"/>
              <a:gd name="connsiteX5517" fmla="*/ 1745353 w 5610835"/>
              <a:gd name="connsiteY5517" fmla="*/ 1498301 h 5278114"/>
              <a:gd name="connsiteX5518" fmla="*/ 1750125 w 5610835"/>
              <a:gd name="connsiteY5518" fmla="*/ 1493529 h 5278114"/>
              <a:gd name="connsiteX5519" fmla="*/ 1753307 w 5610835"/>
              <a:gd name="connsiteY5519" fmla="*/ 1498301 h 5278114"/>
              <a:gd name="connsiteX5520" fmla="*/ 1753307 w 5610835"/>
              <a:gd name="connsiteY5520" fmla="*/ 1498300 h 5278114"/>
              <a:gd name="connsiteX5521" fmla="*/ 1758079 w 5610835"/>
              <a:gd name="connsiteY5521" fmla="*/ 1501482 h 5278114"/>
              <a:gd name="connsiteX5522" fmla="*/ 1754897 w 5610835"/>
              <a:gd name="connsiteY5522" fmla="*/ 1509436 h 5278114"/>
              <a:gd name="connsiteX5523" fmla="*/ 1759670 w 5610835"/>
              <a:gd name="connsiteY5523" fmla="*/ 1509436 h 5278114"/>
              <a:gd name="connsiteX5524" fmla="*/ 1761261 w 5610835"/>
              <a:gd name="connsiteY5524" fmla="*/ 1503073 h 5278114"/>
              <a:gd name="connsiteX5525" fmla="*/ 1759670 w 5610835"/>
              <a:gd name="connsiteY5525" fmla="*/ 1498300 h 5278114"/>
              <a:gd name="connsiteX5526" fmla="*/ 1761084 w 5610835"/>
              <a:gd name="connsiteY5526" fmla="*/ 1494059 h 5278114"/>
              <a:gd name="connsiteX5527" fmla="*/ 1762852 w 5610835"/>
              <a:gd name="connsiteY5527" fmla="*/ 1496709 h 5278114"/>
              <a:gd name="connsiteX5528" fmla="*/ 1769214 w 5610835"/>
              <a:gd name="connsiteY5528" fmla="*/ 1495119 h 5278114"/>
              <a:gd name="connsiteX5529" fmla="*/ 1769214 w 5610835"/>
              <a:gd name="connsiteY5529" fmla="*/ 1500528 h 5278114"/>
              <a:gd name="connsiteX5530" fmla="*/ 1767623 w 5610835"/>
              <a:gd name="connsiteY5530" fmla="*/ 1499891 h 5278114"/>
              <a:gd name="connsiteX5531" fmla="*/ 1764442 w 5610835"/>
              <a:gd name="connsiteY5531" fmla="*/ 1504663 h 5278114"/>
              <a:gd name="connsiteX5532" fmla="*/ 1772395 w 5610835"/>
              <a:gd name="connsiteY5532" fmla="*/ 1514209 h 5278114"/>
              <a:gd name="connsiteX5533" fmla="*/ 1772395 w 5610835"/>
              <a:gd name="connsiteY5533" fmla="*/ 1520571 h 5278114"/>
              <a:gd name="connsiteX5534" fmla="*/ 1770009 w 5610835"/>
              <a:gd name="connsiteY5534" fmla="*/ 1522162 h 5278114"/>
              <a:gd name="connsiteX5535" fmla="*/ 1766033 w 5610835"/>
              <a:gd name="connsiteY5535" fmla="*/ 1522162 h 5278114"/>
              <a:gd name="connsiteX5536" fmla="*/ 1762852 w 5610835"/>
              <a:gd name="connsiteY5536" fmla="*/ 1515799 h 5278114"/>
              <a:gd name="connsiteX5537" fmla="*/ 1762852 w 5610835"/>
              <a:gd name="connsiteY5537" fmla="*/ 1528524 h 5278114"/>
              <a:gd name="connsiteX5538" fmla="*/ 1770804 w 5610835"/>
              <a:gd name="connsiteY5538" fmla="*/ 1530115 h 5278114"/>
              <a:gd name="connsiteX5539" fmla="*/ 1767623 w 5610835"/>
              <a:gd name="connsiteY5539" fmla="*/ 1523753 h 5278114"/>
              <a:gd name="connsiteX5540" fmla="*/ 1770009 w 5610835"/>
              <a:gd name="connsiteY5540" fmla="*/ 1522162 h 5278114"/>
              <a:gd name="connsiteX5541" fmla="*/ 1772395 w 5610835"/>
              <a:gd name="connsiteY5541" fmla="*/ 1522162 h 5278114"/>
              <a:gd name="connsiteX5542" fmla="*/ 1772395 w 5610835"/>
              <a:gd name="connsiteY5542" fmla="*/ 1520571 h 5278114"/>
              <a:gd name="connsiteX5543" fmla="*/ 1785121 w 5610835"/>
              <a:gd name="connsiteY5543" fmla="*/ 1515799 h 5278114"/>
              <a:gd name="connsiteX5544" fmla="*/ 1777167 w 5610835"/>
              <a:gd name="connsiteY5544" fmla="*/ 1511027 h 5278114"/>
              <a:gd name="connsiteX5545" fmla="*/ 1777167 w 5610835"/>
              <a:gd name="connsiteY5545" fmla="*/ 1515799 h 5278114"/>
              <a:gd name="connsiteX5546" fmla="*/ 1772395 w 5610835"/>
              <a:gd name="connsiteY5546" fmla="*/ 1512618 h 5278114"/>
              <a:gd name="connsiteX5547" fmla="*/ 1775577 w 5610835"/>
              <a:gd name="connsiteY5547" fmla="*/ 1511027 h 5278114"/>
              <a:gd name="connsiteX5548" fmla="*/ 1775577 w 5610835"/>
              <a:gd name="connsiteY5548" fmla="*/ 1503073 h 5278114"/>
              <a:gd name="connsiteX5549" fmla="*/ 1771129 w 5610835"/>
              <a:gd name="connsiteY5549" fmla="*/ 1501294 h 5278114"/>
              <a:gd name="connsiteX5550" fmla="*/ 1774509 w 5610835"/>
              <a:gd name="connsiteY5550" fmla="*/ 1500960 h 5278114"/>
              <a:gd name="connsiteX5551" fmla="*/ 1778758 w 5610835"/>
              <a:gd name="connsiteY5551" fmla="*/ 1496709 h 5278114"/>
              <a:gd name="connsiteX5552" fmla="*/ 1786712 w 5610835"/>
              <a:gd name="connsiteY5552" fmla="*/ 1496709 h 5278114"/>
              <a:gd name="connsiteX5553" fmla="*/ 1791485 w 5610835"/>
              <a:gd name="connsiteY5553" fmla="*/ 1490347 h 5278114"/>
              <a:gd name="connsiteX5554" fmla="*/ 1790575 w 5610835"/>
              <a:gd name="connsiteY5554" fmla="*/ 1488526 h 5278114"/>
              <a:gd name="connsiteX5555" fmla="*/ 1788304 w 5610835"/>
              <a:gd name="connsiteY5555" fmla="*/ 1491934 h 5278114"/>
              <a:gd name="connsiteX5556" fmla="*/ 1785122 w 5610835"/>
              <a:gd name="connsiteY5556" fmla="*/ 1487162 h 5278114"/>
              <a:gd name="connsiteX5557" fmla="*/ 1772395 w 5610835"/>
              <a:gd name="connsiteY5557" fmla="*/ 1491934 h 5278114"/>
              <a:gd name="connsiteX5558" fmla="*/ 1781940 w 5610835"/>
              <a:gd name="connsiteY5558" fmla="*/ 1482389 h 5278114"/>
              <a:gd name="connsiteX5559" fmla="*/ 1778758 w 5610835"/>
              <a:gd name="connsiteY5559" fmla="*/ 1476028 h 5278114"/>
              <a:gd name="connsiteX5560" fmla="*/ 1785122 w 5610835"/>
              <a:gd name="connsiteY5560" fmla="*/ 1469663 h 5278114"/>
              <a:gd name="connsiteX5561" fmla="*/ 1791485 w 5610835"/>
              <a:gd name="connsiteY5561" fmla="*/ 1469663 h 5278114"/>
              <a:gd name="connsiteX5562" fmla="*/ 1785122 w 5610835"/>
              <a:gd name="connsiteY5562" fmla="*/ 1480799 h 5278114"/>
              <a:gd name="connsiteX5563" fmla="*/ 1788304 w 5610835"/>
              <a:gd name="connsiteY5563" fmla="*/ 1485571 h 5278114"/>
              <a:gd name="connsiteX5564" fmla="*/ 1785123 w 5610835"/>
              <a:gd name="connsiteY5564" fmla="*/ 1487162 h 5278114"/>
              <a:gd name="connsiteX5565" fmla="*/ 1789892 w 5610835"/>
              <a:gd name="connsiteY5565" fmla="*/ 1487162 h 5278114"/>
              <a:gd name="connsiteX5566" fmla="*/ 1788304 w 5610835"/>
              <a:gd name="connsiteY5566" fmla="*/ 1483983 h 5278114"/>
              <a:gd name="connsiteX5567" fmla="*/ 1794666 w 5610835"/>
              <a:gd name="connsiteY5567" fmla="*/ 1479212 h 5278114"/>
              <a:gd name="connsiteX5568" fmla="*/ 1791485 w 5610835"/>
              <a:gd name="connsiteY5568" fmla="*/ 1474441 h 5278114"/>
              <a:gd name="connsiteX5569" fmla="*/ 1801028 w 5610835"/>
              <a:gd name="connsiteY5569" fmla="*/ 1479212 h 5278114"/>
              <a:gd name="connsiteX5570" fmla="*/ 1802619 w 5610835"/>
              <a:gd name="connsiteY5570" fmla="*/ 1474441 h 5278114"/>
              <a:gd name="connsiteX5571" fmla="*/ 1801890 w 5610835"/>
              <a:gd name="connsiteY5571" fmla="*/ 1472251 h 5278114"/>
              <a:gd name="connsiteX5572" fmla="*/ 1801028 w 5610835"/>
              <a:gd name="connsiteY5572" fmla="*/ 1472848 h 5278114"/>
              <a:gd name="connsiteX5573" fmla="*/ 1796256 w 5610835"/>
              <a:gd name="connsiteY5573" fmla="*/ 1468076 h 5278114"/>
              <a:gd name="connsiteX5574" fmla="*/ 1797847 w 5610835"/>
              <a:gd name="connsiteY5574" fmla="*/ 1461712 h 5278114"/>
              <a:gd name="connsiteX5575" fmla="*/ 1797847 w 5610835"/>
              <a:gd name="connsiteY5575" fmla="*/ 1456938 h 5278114"/>
              <a:gd name="connsiteX5576" fmla="*/ 1804210 w 5610835"/>
              <a:gd name="connsiteY5576" fmla="*/ 1452166 h 5278114"/>
              <a:gd name="connsiteX5577" fmla="*/ 1804211 w 5610835"/>
              <a:gd name="connsiteY5577" fmla="*/ 1452167 h 5278114"/>
              <a:gd name="connsiteX5578" fmla="*/ 1807392 w 5610835"/>
              <a:gd name="connsiteY5578" fmla="*/ 1461712 h 5278114"/>
              <a:gd name="connsiteX5579" fmla="*/ 1802619 w 5610835"/>
              <a:gd name="connsiteY5579" fmla="*/ 1466485 h 5278114"/>
              <a:gd name="connsiteX5580" fmla="*/ 1805801 w 5610835"/>
              <a:gd name="connsiteY5580" fmla="*/ 1466485 h 5278114"/>
              <a:gd name="connsiteX5581" fmla="*/ 1805801 w 5610835"/>
              <a:gd name="connsiteY5581" fmla="*/ 1464895 h 5278114"/>
              <a:gd name="connsiteX5582" fmla="*/ 1809335 w 5610835"/>
              <a:gd name="connsiteY5582" fmla="*/ 1466485 h 5278114"/>
              <a:gd name="connsiteX5583" fmla="*/ 1810221 w 5610835"/>
              <a:gd name="connsiteY5583" fmla="*/ 1466485 h 5278114"/>
              <a:gd name="connsiteX5584" fmla="*/ 1810492 w 5610835"/>
              <a:gd name="connsiteY5584" fmla="*/ 1466362 h 5278114"/>
              <a:gd name="connsiteX5585" fmla="*/ 1807392 w 5610835"/>
              <a:gd name="connsiteY5585" fmla="*/ 1461712 h 5278114"/>
              <a:gd name="connsiteX5586" fmla="*/ 1812165 w 5610835"/>
              <a:gd name="connsiteY5586" fmla="*/ 1461712 h 5278114"/>
              <a:gd name="connsiteX5587" fmla="*/ 1813041 w 5610835"/>
              <a:gd name="connsiteY5587" fmla="*/ 1465216 h 5278114"/>
              <a:gd name="connsiteX5588" fmla="*/ 1813754 w 5610835"/>
              <a:gd name="connsiteY5588" fmla="*/ 1464895 h 5278114"/>
              <a:gd name="connsiteX5589" fmla="*/ 1816936 w 5610835"/>
              <a:gd name="connsiteY5589" fmla="*/ 1469666 h 5278114"/>
              <a:gd name="connsiteX5590" fmla="*/ 1826480 w 5610835"/>
              <a:gd name="connsiteY5590" fmla="*/ 1471257 h 5278114"/>
              <a:gd name="connsiteX5591" fmla="*/ 1829662 w 5610835"/>
              <a:gd name="connsiteY5591" fmla="*/ 1468076 h 5278114"/>
              <a:gd name="connsiteX5592" fmla="*/ 1824890 w 5610835"/>
              <a:gd name="connsiteY5592" fmla="*/ 1466485 h 5278114"/>
              <a:gd name="connsiteX5593" fmla="*/ 1829662 w 5610835"/>
              <a:gd name="connsiteY5593" fmla="*/ 1463304 h 5278114"/>
              <a:gd name="connsiteX5594" fmla="*/ 1829666 w 5610835"/>
              <a:gd name="connsiteY5594" fmla="*/ 1463301 h 5278114"/>
              <a:gd name="connsiteX5595" fmla="*/ 1829662 w 5610835"/>
              <a:gd name="connsiteY5595" fmla="*/ 1463301 h 5278114"/>
              <a:gd name="connsiteX5596" fmla="*/ 1829662 w 5610835"/>
              <a:gd name="connsiteY5596" fmla="*/ 1456937 h 5278114"/>
              <a:gd name="connsiteX5597" fmla="*/ 1833896 w 5610835"/>
              <a:gd name="connsiteY5597" fmla="*/ 1456937 h 5278114"/>
              <a:gd name="connsiteX5598" fmla="*/ 1829662 w 5610835"/>
              <a:gd name="connsiteY5598" fmla="*/ 1455348 h 5278114"/>
              <a:gd name="connsiteX5599" fmla="*/ 1829662 w 5610835"/>
              <a:gd name="connsiteY5599" fmla="*/ 1453758 h 5278114"/>
              <a:gd name="connsiteX5600" fmla="*/ 1830258 w 5610835"/>
              <a:gd name="connsiteY5600" fmla="*/ 1452566 h 5278114"/>
              <a:gd name="connsiteX5601" fmla="*/ 1829662 w 5610835"/>
              <a:gd name="connsiteY5601" fmla="*/ 1452169 h 5278114"/>
              <a:gd name="connsiteX5602" fmla="*/ 1824890 w 5610835"/>
              <a:gd name="connsiteY5602" fmla="*/ 1456940 h 5278114"/>
              <a:gd name="connsiteX5603" fmla="*/ 1824890 w 5610835"/>
              <a:gd name="connsiteY5603" fmla="*/ 1450579 h 5278114"/>
              <a:gd name="connsiteX5604" fmla="*/ 1812164 w 5610835"/>
              <a:gd name="connsiteY5604" fmla="*/ 1441036 h 5278114"/>
              <a:gd name="connsiteX5605" fmla="*/ 1810573 w 5610835"/>
              <a:gd name="connsiteY5605" fmla="*/ 1431490 h 5278114"/>
              <a:gd name="connsiteX5606" fmla="*/ 1824890 w 5610835"/>
              <a:gd name="connsiteY5606" fmla="*/ 1425128 h 5278114"/>
              <a:gd name="connsiteX5607" fmla="*/ 1824890 w 5610835"/>
              <a:gd name="connsiteY5607" fmla="*/ 1418766 h 5278114"/>
              <a:gd name="connsiteX5608" fmla="*/ 1829662 w 5610835"/>
              <a:gd name="connsiteY5608" fmla="*/ 1423538 h 5278114"/>
              <a:gd name="connsiteX5609" fmla="*/ 1836025 w 5610835"/>
              <a:gd name="connsiteY5609" fmla="*/ 1423538 h 5278114"/>
              <a:gd name="connsiteX5610" fmla="*/ 1843979 w 5610835"/>
              <a:gd name="connsiteY5610" fmla="*/ 1420357 h 5278114"/>
              <a:gd name="connsiteX5611" fmla="*/ 1839208 w 5610835"/>
              <a:gd name="connsiteY5611" fmla="*/ 1425128 h 5278114"/>
              <a:gd name="connsiteX5612" fmla="*/ 1840798 w 5610835"/>
              <a:gd name="connsiteY5612" fmla="*/ 1428311 h 5278114"/>
              <a:gd name="connsiteX5613" fmla="*/ 1839385 w 5610835"/>
              <a:gd name="connsiteY5613" fmla="*/ 1429370 h 5278114"/>
              <a:gd name="connsiteX5614" fmla="*/ 1840797 w 5610835"/>
              <a:gd name="connsiteY5614" fmla="*/ 1431490 h 5278114"/>
              <a:gd name="connsiteX5615" fmla="*/ 1845567 w 5610835"/>
              <a:gd name="connsiteY5615" fmla="*/ 1426719 h 5278114"/>
              <a:gd name="connsiteX5616" fmla="*/ 1843979 w 5610835"/>
              <a:gd name="connsiteY5616" fmla="*/ 1426719 h 5278114"/>
              <a:gd name="connsiteX5617" fmla="*/ 1843979 w 5610835"/>
              <a:gd name="connsiteY5617" fmla="*/ 1420357 h 5278114"/>
              <a:gd name="connsiteX5618" fmla="*/ 1848751 w 5610835"/>
              <a:gd name="connsiteY5618" fmla="*/ 1418766 h 5278114"/>
              <a:gd name="connsiteX5619" fmla="*/ 1850341 w 5610835"/>
              <a:gd name="connsiteY5619" fmla="*/ 1421947 h 5278114"/>
              <a:gd name="connsiteX5620" fmla="*/ 1850342 w 5610835"/>
              <a:gd name="connsiteY5620" fmla="*/ 1421946 h 5278114"/>
              <a:gd name="connsiteX5621" fmla="*/ 1855019 w 5610835"/>
              <a:gd name="connsiteY5621" fmla="*/ 1421010 h 5278114"/>
              <a:gd name="connsiteX5622" fmla="*/ 1853523 w 5610835"/>
              <a:gd name="connsiteY5622" fmla="*/ 1418766 h 5278114"/>
              <a:gd name="connsiteX5623" fmla="*/ 1848751 w 5610835"/>
              <a:gd name="connsiteY5623" fmla="*/ 1418766 h 5278114"/>
              <a:gd name="connsiteX5624" fmla="*/ 1848750 w 5610835"/>
              <a:gd name="connsiteY5624" fmla="*/ 1418766 h 5278114"/>
              <a:gd name="connsiteX5625" fmla="*/ 1851932 w 5610835"/>
              <a:gd name="connsiteY5625" fmla="*/ 1413994 h 5278114"/>
              <a:gd name="connsiteX5626" fmla="*/ 1843978 w 5610835"/>
              <a:gd name="connsiteY5626" fmla="*/ 1413994 h 5278114"/>
              <a:gd name="connsiteX5627" fmla="*/ 1853523 w 5610835"/>
              <a:gd name="connsiteY5627" fmla="*/ 1404448 h 5278114"/>
              <a:gd name="connsiteX5628" fmla="*/ 1851932 w 5610835"/>
              <a:gd name="connsiteY5628" fmla="*/ 1412402 h 5278114"/>
              <a:gd name="connsiteX5629" fmla="*/ 1856704 w 5610835"/>
              <a:gd name="connsiteY5629" fmla="*/ 1412402 h 5278114"/>
              <a:gd name="connsiteX5630" fmla="*/ 1853523 w 5610835"/>
              <a:gd name="connsiteY5630" fmla="*/ 1415583 h 5278114"/>
              <a:gd name="connsiteX5631" fmla="*/ 1858295 w 5610835"/>
              <a:gd name="connsiteY5631" fmla="*/ 1418766 h 5278114"/>
              <a:gd name="connsiteX5632" fmla="*/ 1857728 w 5610835"/>
              <a:gd name="connsiteY5632" fmla="*/ 1420469 h 5278114"/>
              <a:gd name="connsiteX5633" fmla="*/ 1858295 w 5610835"/>
              <a:gd name="connsiteY5633" fmla="*/ 1420356 h 5278114"/>
              <a:gd name="connsiteX5634" fmla="*/ 1858295 w 5610835"/>
              <a:gd name="connsiteY5634" fmla="*/ 1429898 h 5278114"/>
              <a:gd name="connsiteX5635" fmla="*/ 1871021 w 5610835"/>
              <a:gd name="connsiteY5635" fmla="*/ 1420356 h 5278114"/>
              <a:gd name="connsiteX5636" fmla="*/ 1866249 w 5610835"/>
              <a:gd name="connsiteY5636" fmla="*/ 1413991 h 5278114"/>
              <a:gd name="connsiteX5637" fmla="*/ 1859886 w 5610835"/>
              <a:gd name="connsiteY5637" fmla="*/ 1418766 h 5278114"/>
              <a:gd name="connsiteX5638" fmla="*/ 1858295 w 5610835"/>
              <a:gd name="connsiteY5638" fmla="*/ 1415583 h 5278114"/>
              <a:gd name="connsiteX5639" fmla="*/ 1863067 w 5610835"/>
              <a:gd name="connsiteY5639" fmla="*/ 1410809 h 5278114"/>
              <a:gd name="connsiteX5640" fmla="*/ 1859886 w 5610835"/>
              <a:gd name="connsiteY5640" fmla="*/ 1402856 h 5278114"/>
              <a:gd name="connsiteX5641" fmla="*/ 1871021 w 5610835"/>
              <a:gd name="connsiteY5641" fmla="*/ 1402856 h 5278114"/>
              <a:gd name="connsiteX5642" fmla="*/ 1874202 w 5610835"/>
              <a:gd name="connsiteY5642" fmla="*/ 1396493 h 5278114"/>
              <a:gd name="connsiteX5643" fmla="*/ 1882156 w 5610835"/>
              <a:gd name="connsiteY5643" fmla="*/ 1399675 h 5278114"/>
              <a:gd name="connsiteX5644" fmla="*/ 1885337 w 5610835"/>
              <a:gd name="connsiteY5644" fmla="*/ 1406038 h 5278114"/>
              <a:gd name="connsiteX5645" fmla="*/ 1877384 w 5610835"/>
              <a:gd name="connsiteY5645" fmla="*/ 1412401 h 5278114"/>
              <a:gd name="connsiteX5646" fmla="*/ 1882156 w 5610835"/>
              <a:gd name="connsiteY5646" fmla="*/ 1415583 h 5278114"/>
              <a:gd name="connsiteX5647" fmla="*/ 1877384 w 5610835"/>
              <a:gd name="connsiteY5647" fmla="*/ 1421946 h 5278114"/>
              <a:gd name="connsiteX5648" fmla="*/ 1885337 w 5610835"/>
              <a:gd name="connsiteY5648" fmla="*/ 1421946 h 5278114"/>
              <a:gd name="connsiteX5649" fmla="*/ 1885337 w 5610835"/>
              <a:gd name="connsiteY5649" fmla="*/ 1426719 h 5278114"/>
              <a:gd name="connsiteX5650" fmla="*/ 1893291 w 5610835"/>
              <a:gd name="connsiteY5650" fmla="*/ 1428308 h 5278114"/>
              <a:gd name="connsiteX5651" fmla="*/ 1894882 w 5610835"/>
              <a:gd name="connsiteY5651" fmla="*/ 1425127 h 5278114"/>
              <a:gd name="connsiteX5652" fmla="*/ 1888519 w 5610835"/>
              <a:gd name="connsiteY5652" fmla="*/ 1423537 h 5278114"/>
              <a:gd name="connsiteX5653" fmla="*/ 1885337 w 5610835"/>
              <a:gd name="connsiteY5653" fmla="*/ 1421946 h 5278114"/>
              <a:gd name="connsiteX5654" fmla="*/ 1890109 w 5610835"/>
              <a:gd name="connsiteY5654" fmla="*/ 1415583 h 5278114"/>
              <a:gd name="connsiteX5655" fmla="*/ 1882156 w 5610835"/>
              <a:gd name="connsiteY5655" fmla="*/ 1415583 h 5278114"/>
              <a:gd name="connsiteX5656" fmla="*/ 1885337 w 5610835"/>
              <a:gd name="connsiteY5656" fmla="*/ 1410809 h 5278114"/>
              <a:gd name="connsiteX5657" fmla="*/ 1890109 w 5610835"/>
              <a:gd name="connsiteY5657" fmla="*/ 1412401 h 5278114"/>
              <a:gd name="connsiteX5658" fmla="*/ 1888519 w 5610835"/>
              <a:gd name="connsiteY5658" fmla="*/ 1402856 h 5278114"/>
              <a:gd name="connsiteX5659" fmla="*/ 1893291 w 5610835"/>
              <a:gd name="connsiteY5659" fmla="*/ 1401265 h 5278114"/>
              <a:gd name="connsiteX5660" fmla="*/ 1888519 w 5610835"/>
              <a:gd name="connsiteY5660" fmla="*/ 1399675 h 5278114"/>
              <a:gd name="connsiteX5661" fmla="*/ 1891701 w 5610835"/>
              <a:gd name="connsiteY5661" fmla="*/ 1394902 h 5278114"/>
              <a:gd name="connsiteX5662" fmla="*/ 1883747 w 5610835"/>
              <a:gd name="connsiteY5662" fmla="*/ 1394902 h 5278114"/>
              <a:gd name="connsiteX5663" fmla="*/ 1883747 w 5610835"/>
              <a:gd name="connsiteY5663" fmla="*/ 1390128 h 5278114"/>
              <a:gd name="connsiteX5664" fmla="*/ 1875793 w 5610835"/>
              <a:gd name="connsiteY5664" fmla="*/ 1391719 h 5278114"/>
              <a:gd name="connsiteX5665" fmla="*/ 1871021 w 5610835"/>
              <a:gd name="connsiteY5665" fmla="*/ 1382176 h 5278114"/>
              <a:gd name="connsiteX5666" fmla="*/ 1878975 w 5610835"/>
              <a:gd name="connsiteY5666" fmla="*/ 1380585 h 5278114"/>
              <a:gd name="connsiteX5667" fmla="*/ 1896473 w 5610835"/>
              <a:gd name="connsiteY5667" fmla="*/ 1391719 h 5278114"/>
              <a:gd name="connsiteX5668" fmla="*/ 1893291 w 5610835"/>
              <a:gd name="connsiteY5668" fmla="*/ 1386948 h 5278114"/>
              <a:gd name="connsiteX5669" fmla="*/ 1902836 w 5610835"/>
              <a:gd name="connsiteY5669" fmla="*/ 1388538 h 5278114"/>
              <a:gd name="connsiteX5670" fmla="*/ 1902836 w 5610835"/>
              <a:gd name="connsiteY5670" fmla="*/ 1383766 h 5278114"/>
              <a:gd name="connsiteX5671" fmla="*/ 1893291 w 5610835"/>
              <a:gd name="connsiteY5671" fmla="*/ 1383766 h 5278114"/>
              <a:gd name="connsiteX5672" fmla="*/ 1904426 w 5610835"/>
              <a:gd name="connsiteY5672" fmla="*/ 1372633 h 5278114"/>
              <a:gd name="connsiteX5673" fmla="*/ 1910790 w 5610835"/>
              <a:gd name="connsiteY5673" fmla="*/ 1372633 h 5278114"/>
              <a:gd name="connsiteX5674" fmla="*/ 1902836 w 5610835"/>
              <a:gd name="connsiteY5674" fmla="*/ 1371042 h 5278114"/>
              <a:gd name="connsiteX5675" fmla="*/ 1816936 w 5610835"/>
              <a:gd name="connsiteY5675" fmla="*/ 1363087 h 5278114"/>
              <a:gd name="connsiteX5676" fmla="*/ 1820117 w 5610835"/>
              <a:gd name="connsiteY5676" fmla="*/ 1366269 h 5278114"/>
              <a:gd name="connsiteX5677" fmla="*/ 1808982 w 5610835"/>
              <a:gd name="connsiteY5677" fmla="*/ 1369450 h 5278114"/>
              <a:gd name="connsiteX5678" fmla="*/ 1845570 w 5610835"/>
              <a:gd name="connsiteY5678" fmla="*/ 1361490 h 5278114"/>
              <a:gd name="connsiteX5679" fmla="*/ 1850342 w 5610835"/>
              <a:gd name="connsiteY5679" fmla="*/ 1366261 h 5278114"/>
              <a:gd name="connsiteX5680" fmla="*/ 1843979 w 5610835"/>
              <a:gd name="connsiteY5680" fmla="*/ 1369443 h 5278114"/>
              <a:gd name="connsiteX5681" fmla="*/ 1886928 w 5610835"/>
              <a:gd name="connsiteY5681" fmla="*/ 1359899 h 5278114"/>
              <a:gd name="connsiteX5682" fmla="*/ 1899655 w 5610835"/>
              <a:gd name="connsiteY5682" fmla="*/ 1371036 h 5278114"/>
              <a:gd name="connsiteX5683" fmla="*/ 1883747 w 5610835"/>
              <a:gd name="connsiteY5683" fmla="*/ 1361490 h 5278114"/>
              <a:gd name="connsiteX5684" fmla="*/ 1807391 w 5610835"/>
              <a:gd name="connsiteY5684" fmla="*/ 1359897 h 5278114"/>
              <a:gd name="connsiteX5685" fmla="*/ 1804209 w 5610835"/>
              <a:gd name="connsiteY5685" fmla="*/ 1367851 h 5278114"/>
              <a:gd name="connsiteX5686" fmla="*/ 1799437 w 5610835"/>
              <a:gd name="connsiteY5686" fmla="*/ 1363079 h 5278114"/>
              <a:gd name="connsiteX5687" fmla="*/ 4955454 w 5610835"/>
              <a:gd name="connsiteY5687" fmla="*/ 1358351 h 5278114"/>
              <a:gd name="connsiteX5688" fmla="*/ 4958635 w 5610835"/>
              <a:gd name="connsiteY5688" fmla="*/ 1369487 h 5278114"/>
              <a:gd name="connsiteX5689" fmla="*/ 4823422 w 5610835"/>
              <a:gd name="connsiteY5689" fmla="*/ 1464933 h 5278114"/>
              <a:gd name="connsiteX5690" fmla="*/ 4823422 w 5610835"/>
              <a:gd name="connsiteY5690" fmla="*/ 1456975 h 5278114"/>
              <a:gd name="connsiteX5691" fmla="*/ 4933183 w 5610835"/>
              <a:gd name="connsiteY5691" fmla="*/ 1375852 h 5278114"/>
              <a:gd name="connsiteX5692" fmla="*/ 4939547 w 5610835"/>
              <a:gd name="connsiteY5692" fmla="*/ 1364714 h 5278114"/>
              <a:gd name="connsiteX5693" fmla="*/ 4955454 w 5610835"/>
              <a:gd name="connsiteY5693" fmla="*/ 1358351 h 5278114"/>
              <a:gd name="connsiteX5694" fmla="*/ 1918743 w 5610835"/>
              <a:gd name="connsiteY5694" fmla="*/ 1353536 h 5278114"/>
              <a:gd name="connsiteX5695" fmla="*/ 1923515 w 5610835"/>
              <a:gd name="connsiteY5695" fmla="*/ 1353536 h 5278114"/>
              <a:gd name="connsiteX5696" fmla="*/ 1921925 w 5610835"/>
              <a:gd name="connsiteY5696" fmla="*/ 1359898 h 5278114"/>
              <a:gd name="connsiteX5697" fmla="*/ 1918743 w 5610835"/>
              <a:gd name="connsiteY5697" fmla="*/ 1359898 h 5278114"/>
              <a:gd name="connsiteX5698" fmla="*/ 1821708 w 5610835"/>
              <a:gd name="connsiteY5698" fmla="*/ 1351943 h 5278114"/>
              <a:gd name="connsiteX5699" fmla="*/ 1829662 w 5610835"/>
              <a:gd name="connsiteY5699" fmla="*/ 1351943 h 5278114"/>
              <a:gd name="connsiteX5700" fmla="*/ 1821708 w 5610835"/>
              <a:gd name="connsiteY5700" fmla="*/ 1356715 h 5278114"/>
              <a:gd name="connsiteX5701" fmla="*/ 1987144 w 5610835"/>
              <a:gd name="connsiteY5701" fmla="*/ 1351941 h 5278114"/>
              <a:gd name="connsiteX5702" fmla="*/ 1987144 w 5610835"/>
              <a:gd name="connsiteY5702" fmla="*/ 1358304 h 5278114"/>
              <a:gd name="connsiteX5703" fmla="*/ 1995098 w 5610835"/>
              <a:gd name="connsiteY5703" fmla="*/ 1358304 h 5278114"/>
              <a:gd name="connsiteX5704" fmla="*/ 1995098 w 5610835"/>
              <a:gd name="connsiteY5704" fmla="*/ 1351941 h 5278114"/>
              <a:gd name="connsiteX5705" fmla="*/ 1750126 w 5610835"/>
              <a:gd name="connsiteY5705" fmla="*/ 1351939 h 5278114"/>
              <a:gd name="connsiteX5706" fmla="*/ 1740580 w 5610835"/>
              <a:gd name="connsiteY5706" fmla="*/ 1361484 h 5278114"/>
              <a:gd name="connsiteX5707" fmla="*/ 1737399 w 5610835"/>
              <a:gd name="connsiteY5707" fmla="*/ 1356711 h 5278114"/>
              <a:gd name="connsiteX5708" fmla="*/ 1966465 w 5610835"/>
              <a:gd name="connsiteY5708" fmla="*/ 1350350 h 5278114"/>
              <a:gd name="connsiteX5709" fmla="*/ 1961692 w 5610835"/>
              <a:gd name="connsiteY5709" fmla="*/ 1351941 h 5278114"/>
              <a:gd name="connsiteX5710" fmla="*/ 1966465 w 5610835"/>
              <a:gd name="connsiteY5710" fmla="*/ 1353532 h 5278114"/>
              <a:gd name="connsiteX5711" fmla="*/ 1976009 w 5610835"/>
              <a:gd name="connsiteY5711" fmla="*/ 1358304 h 5278114"/>
              <a:gd name="connsiteX5712" fmla="*/ 1976009 w 5610835"/>
              <a:gd name="connsiteY5712" fmla="*/ 1351941 h 5278114"/>
              <a:gd name="connsiteX5713" fmla="*/ 1600597 w 5610835"/>
              <a:gd name="connsiteY5713" fmla="*/ 1348767 h 5278114"/>
              <a:gd name="connsiteX5714" fmla="*/ 1600597 w 5610835"/>
              <a:gd name="connsiteY5714" fmla="*/ 1353539 h 5278114"/>
              <a:gd name="connsiteX5715" fmla="*/ 1595825 w 5610835"/>
              <a:gd name="connsiteY5715" fmla="*/ 1350358 h 5278114"/>
              <a:gd name="connsiteX5716" fmla="*/ 1980781 w 5610835"/>
              <a:gd name="connsiteY5716" fmla="*/ 1345577 h 5278114"/>
              <a:gd name="connsiteX5717" fmla="*/ 1980781 w 5610835"/>
              <a:gd name="connsiteY5717" fmla="*/ 1358304 h 5278114"/>
              <a:gd name="connsiteX5718" fmla="*/ 1983962 w 5610835"/>
              <a:gd name="connsiteY5718" fmla="*/ 1353532 h 5278114"/>
              <a:gd name="connsiteX5719" fmla="*/ 1980781 w 5610835"/>
              <a:gd name="connsiteY5719" fmla="*/ 1345577 h 5278114"/>
              <a:gd name="connsiteX5720" fmla="*/ 1913971 w 5610835"/>
              <a:gd name="connsiteY5720" fmla="*/ 1342399 h 5278114"/>
              <a:gd name="connsiteX5721" fmla="*/ 1917153 w 5610835"/>
              <a:gd name="connsiteY5721" fmla="*/ 1347171 h 5278114"/>
              <a:gd name="connsiteX5722" fmla="*/ 1909199 w 5610835"/>
              <a:gd name="connsiteY5722" fmla="*/ 1345580 h 5278114"/>
              <a:gd name="connsiteX5723" fmla="*/ 1906017 w 5610835"/>
              <a:gd name="connsiteY5723" fmla="*/ 1342399 h 5278114"/>
              <a:gd name="connsiteX5724" fmla="*/ 1909198 w 5610835"/>
              <a:gd name="connsiteY5724" fmla="*/ 1345581 h 5278114"/>
              <a:gd name="connsiteX5725" fmla="*/ 1906017 w 5610835"/>
              <a:gd name="connsiteY5725" fmla="*/ 1347171 h 5278114"/>
              <a:gd name="connsiteX5726" fmla="*/ 1904427 w 5610835"/>
              <a:gd name="connsiteY5726" fmla="*/ 1348761 h 5278114"/>
              <a:gd name="connsiteX5727" fmla="*/ 1909199 w 5610835"/>
              <a:gd name="connsiteY5727" fmla="*/ 1351942 h 5278114"/>
              <a:gd name="connsiteX5728" fmla="*/ 1901245 w 5610835"/>
              <a:gd name="connsiteY5728" fmla="*/ 1359896 h 5278114"/>
              <a:gd name="connsiteX5729" fmla="*/ 1896473 w 5610835"/>
              <a:gd name="connsiteY5729" fmla="*/ 1353533 h 5278114"/>
              <a:gd name="connsiteX5730" fmla="*/ 1904426 w 5610835"/>
              <a:gd name="connsiteY5730" fmla="*/ 1353533 h 5278114"/>
              <a:gd name="connsiteX5731" fmla="*/ 1904426 w 5610835"/>
              <a:gd name="connsiteY5731" fmla="*/ 1348761 h 5278114"/>
              <a:gd name="connsiteX5732" fmla="*/ 1898063 w 5610835"/>
              <a:gd name="connsiteY5732" fmla="*/ 1345581 h 5278114"/>
              <a:gd name="connsiteX5733" fmla="*/ 1781940 w 5610835"/>
              <a:gd name="connsiteY5733" fmla="*/ 1331271 h 5278114"/>
              <a:gd name="connsiteX5734" fmla="*/ 1778758 w 5610835"/>
              <a:gd name="connsiteY5734" fmla="*/ 1336043 h 5278114"/>
              <a:gd name="connsiteX5735" fmla="*/ 1783532 w 5610835"/>
              <a:gd name="connsiteY5735" fmla="*/ 1337633 h 5278114"/>
              <a:gd name="connsiteX5736" fmla="*/ 1773985 w 5610835"/>
              <a:gd name="connsiteY5736" fmla="*/ 1342406 h 5278114"/>
              <a:gd name="connsiteX5737" fmla="*/ 1769214 w 5610835"/>
              <a:gd name="connsiteY5737" fmla="*/ 1336043 h 5278114"/>
              <a:gd name="connsiteX5738" fmla="*/ 1781940 w 5610835"/>
              <a:gd name="connsiteY5738" fmla="*/ 1331271 h 5278114"/>
              <a:gd name="connsiteX5739" fmla="*/ 1848752 w 5610835"/>
              <a:gd name="connsiteY5739" fmla="*/ 1331266 h 5278114"/>
              <a:gd name="connsiteX5740" fmla="*/ 1853523 w 5610835"/>
              <a:gd name="connsiteY5740" fmla="*/ 1331266 h 5278114"/>
              <a:gd name="connsiteX5741" fmla="*/ 1853523 w 5610835"/>
              <a:gd name="connsiteY5741" fmla="*/ 1336038 h 5278114"/>
              <a:gd name="connsiteX5742" fmla="*/ 1960101 w 5610835"/>
              <a:gd name="connsiteY5742" fmla="*/ 1331261 h 5278114"/>
              <a:gd name="connsiteX5743" fmla="*/ 1960652 w 5610835"/>
              <a:gd name="connsiteY5743" fmla="*/ 1331812 h 5278114"/>
              <a:gd name="connsiteX5744" fmla="*/ 1960101 w 5610835"/>
              <a:gd name="connsiteY5744" fmla="*/ 1334128 h 5278114"/>
              <a:gd name="connsiteX5745" fmla="*/ 2083608 w 5610835"/>
              <a:gd name="connsiteY5745" fmla="*/ 1329819 h 5278114"/>
              <a:gd name="connsiteX5746" fmla="*/ 2082590 w 5610835"/>
              <a:gd name="connsiteY5746" fmla="*/ 1344036 h 5278114"/>
              <a:gd name="connsiteX5747" fmla="*/ 2109631 w 5610835"/>
              <a:gd name="connsiteY5747" fmla="*/ 1482430 h 5278114"/>
              <a:gd name="connsiteX5748" fmla="*/ 2290975 w 5610835"/>
              <a:gd name="connsiteY5748" fmla="*/ 1993048 h 5278114"/>
              <a:gd name="connsiteX5749" fmla="*/ 2061909 w 5610835"/>
              <a:gd name="connsiteY5749" fmla="*/ 1421985 h 5278114"/>
              <a:gd name="connsiteX5750" fmla="*/ 2083608 w 5610835"/>
              <a:gd name="connsiteY5750" fmla="*/ 1329819 h 5278114"/>
              <a:gd name="connsiteX5751" fmla="*/ 1875793 w 5610835"/>
              <a:gd name="connsiteY5751" fmla="*/ 1329680 h 5278114"/>
              <a:gd name="connsiteX5752" fmla="*/ 1882156 w 5610835"/>
              <a:gd name="connsiteY5752" fmla="*/ 1332861 h 5278114"/>
              <a:gd name="connsiteX5753" fmla="*/ 1874202 w 5610835"/>
              <a:gd name="connsiteY5753" fmla="*/ 1334452 h 5278114"/>
              <a:gd name="connsiteX5754" fmla="*/ 1683313 w 5610835"/>
              <a:gd name="connsiteY5754" fmla="*/ 1328079 h 5278114"/>
              <a:gd name="connsiteX5755" fmla="*/ 1688086 w 5610835"/>
              <a:gd name="connsiteY5755" fmla="*/ 1332851 h 5278114"/>
              <a:gd name="connsiteX5756" fmla="*/ 1683313 w 5610835"/>
              <a:gd name="connsiteY5756" fmla="*/ 1336033 h 5278114"/>
              <a:gd name="connsiteX5757" fmla="*/ 1680133 w 5610835"/>
              <a:gd name="connsiteY5757" fmla="*/ 1331261 h 5278114"/>
              <a:gd name="connsiteX5758" fmla="*/ 1521060 w 5610835"/>
              <a:gd name="connsiteY5758" fmla="*/ 1326496 h 5278114"/>
              <a:gd name="connsiteX5759" fmla="*/ 1529013 w 5610835"/>
              <a:gd name="connsiteY5759" fmla="*/ 1328087 h 5278114"/>
              <a:gd name="connsiteX5760" fmla="*/ 1524241 w 5610835"/>
              <a:gd name="connsiteY5760" fmla="*/ 1331269 h 5278114"/>
              <a:gd name="connsiteX5761" fmla="*/ 1883747 w 5610835"/>
              <a:gd name="connsiteY5761" fmla="*/ 1326494 h 5278114"/>
              <a:gd name="connsiteX5762" fmla="*/ 1890110 w 5610835"/>
              <a:gd name="connsiteY5762" fmla="*/ 1331266 h 5278114"/>
              <a:gd name="connsiteX5763" fmla="*/ 1883747 w 5610835"/>
              <a:gd name="connsiteY5763" fmla="*/ 1334447 h 5278114"/>
              <a:gd name="connsiteX5764" fmla="*/ 1893291 w 5610835"/>
              <a:gd name="connsiteY5764" fmla="*/ 1326493 h 5278114"/>
              <a:gd name="connsiteX5765" fmla="*/ 1901245 w 5610835"/>
              <a:gd name="connsiteY5765" fmla="*/ 1326493 h 5278114"/>
              <a:gd name="connsiteX5766" fmla="*/ 1893291 w 5610835"/>
              <a:gd name="connsiteY5766" fmla="*/ 1336038 h 5278114"/>
              <a:gd name="connsiteX5767" fmla="*/ 1893291 w 5610835"/>
              <a:gd name="connsiteY5767" fmla="*/ 1326493 h 5278114"/>
              <a:gd name="connsiteX5768" fmla="*/ 1635592 w 5610835"/>
              <a:gd name="connsiteY5768" fmla="*/ 1326487 h 5278114"/>
              <a:gd name="connsiteX5769" fmla="*/ 1640365 w 5610835"/>
              <a:gd name="connsiteY5769" fmla="*/ 1332851 h 5278114"/>
              <a:gd name="connsiteX5770" fmla="*/ 1632411 w 5610835"/>
              <a:gd name="connsiteY5770" fmla="*/ 1332851 h 5278114"/>
              <a:gd name="connsiteX5771" fmla="*/ 1971237 w 5610835"/>
              <a:gd name="connsiteY5771" fmla="*/ 1320126 h 5278114"/>
              <a:gd name="connsiteX5772" fmla="*/ 1968056 w 5610835"/>
              <a:gd name="connsiteY5772" fmla="*/ 1321717 h 5278114"/>
              <a:gd name="connsiteX5773" fmla="*/ 1971237 w 5610835"/>
              <a:gd name="connsiteY5773" fmla="*/ 1321717 h 5278114"/>
              <a:gd name="connsiteX5774" fmla="*/ 1869231 w 5610835"/>
              <a:gd name="connsiteY5774" fmla="*/ 1318343 h 5278114"/>
              <a:gd name="connsiteX5775" fmla="*/ 1874202 w 5610835"/>
              <a:gd name="connsiteY5775" fmla="*/ 1320133 h 5278114"/>
              <a:gd name="connsiteX5776" fmla="*/ 1883747 w 5610835"/>
              <a:gd name="connsiteY5776" fmla="*/ 1320133 h 5278114"/>
              <a:gd name="connsiteX5777" fmla="*/ 1878975 w 5610835"/>
              <a:gd name="connsiteY5777" fmla="*/ 1324905 h 5278114"/>
              <a:gd name="connsiteX5778" fmla="*/ 1880566 w 5610835"/>
              <a:gd name="connsiteY5778" fmla="*/ 1328086 h 5278114"/>
              <a:gd name="connsiteX5779" fmla="*/ 1877384 w 5610835"/>
              <a:gd name="connsiteY5779" fmla="*/ 1329677 h 5278114"/>
              <a:gd name="connsiteX5780" fmla="*/ 1874202 w 5610835"/>
              <a:gd name="connsiteY5780" fmla="*/ 1328086 h 5278114"/>
              <a:gd name="connsiteX5781" fmla="*/ 1869430 w 5610835"/>
              <a:gd name="connsiteY5781" fmla="*/ 1329677 h 5278114"/>
              <a:gd name="connsiteX5782" fmla="*/ 1867839 w 5610835"/>
              <a:gd name="connsiteY5782" fmla="*/ 1320133 h 5278114"/>
              <a:gd name="connsiteX5783" fmla="*/ 1869231 w 5610835"/>
              <a:gd name="connsiteY5783" fmla="*/ 1318343 h 5278114"/>
              <a:gd name="connsiteX5784" fmla="*/ 1530604 w 5610835"/>
              <a:gd name="connsiteY5784" fmla="*/ 1313770 h 5278114"/>
              <a:gd name="connsiteX5785" fmla="*/ 1540148 w 5610835"/>
              <a:gd name="connsiteY5785" fmla="*/ 1313770 h 5278114"/>
              <a:gd name="connsiteX5786" fmla="*/ 1536966 w 5610835"/>
              <a:gd name="connsiteY5786" fmla="*/ 1318542 h 5278114"/>
              <a:gd name="connsiteX5787" fmla="*/ 1829662 w 5610835"/>
              <a:gd name="connsiteY5787" fmla="*/ 1312184 h 5278114"/>
              <a:gd name="connsiteX5788" fmla="*/ 1832844 w 5610835"/>
              <a:gd name="connsiteY5788" fmla="*/ 1313775 h 5278114"/>
              <a:gd name="connsiteX5789" fmla="*/ 1824890 w 5610835"/>
              <a:gd name="connsiteY5789" fmla="*/ 1320137 h 5278114"/>
              <a:gd name="connsiteX5790" fmla="*/ 1818528 w 5610835"/>
              <a:gd name="connsiteY5790" fmla="*/ 1313775 h 5278114"/>
              <a:gd name="connsiteX5791" fmla="*/ 1847160 w 5610835"/>
              <a:gd name="connsiteY5791" fmla="*/ 1310586 h 5278114"/>
              <a:gd name="connsiteX5792" fmla="*/ 1851932 w 5610835"/>
              <a:gd name="connsiteY5792" fmla="*/ 1315358 h 5278114"/>
              <a:gd name="connsiteX5793" fmla="*/ 1847160 w 5610835"/>
              <a:gd name="connsiteY5793" fmla="*/ 1318540 h 5278114"/>
              <a:gd name="connsiteX5794" fmla="*/ 1843978 w 5610835"/>
              <a:gd name="connsiteY5794" fmla="*/ 1315358 h 5278114"/>
              <a:gd name="connsiteX5795" fmla="*/ 5606063 w 5610835"/>
              <a:gd name="connsiteY5795" fmla="*/ 1301085 h 5278114"/>
              <a:gd name="connsiteX5796" fmla="*/ 5610835 w 5610835"/>
              <a:gd name="connsiteY5796" fmla="*/ 1313809 h 5278114"/>
              <a:gd name="connsiteX5797" fmla="*/ 5601291 w 5610835"/>
              <a:gd name="connsiteY5797" fmla="*/ 1312219 h 5278114"/>
              <a:gd name="connsiteX5798" fmla="*/ 5283144 w 5610835"/>
              <a:gd name="connsiteY5798" fmla="*/ 1484020 h 5278114"/>
              <a:gd name="connsiteX5799" fmla="*/ 5300643 w 5610835"/>
              <a:gd name="connsiteY5799" fmla="*/ 1463341 h 5278114"/>
              <a:gd name="connsiteX5800" fmla="*/ 1996688 w 5610835"/>
              <a:gd name="connsiteY5800" fmla="*/ 1299447 h 5278114"/>
              <a:gd name="connsiteX5801" fmla="*/ 1998279 w 5610835"/>
              <a:gd name="connsiteY5801" fmla="*/ 1301037 h 5278114"/>
              <a:gd name="connsiteX5802" fmla="*/ 1999871 w 5610835"/>
              <a:gd name="connsiteY5802" fmla="*/ 1299447 h 5278114"/>
              <a:gd name="connsiteX5803" fmla="*/ 1893291 w 5610835"/>
              <a:gd name="connsiteY5803" fmla="*/ 1297861 h 5278114"/>
              <a:gd name="connsiteX5804" fmla="*/ 1896473 w 5610835"/>
              <a:gd name="connsiteY5804" fmla="*/ 1302633 h 5278114"/>
              <a:gd name="connsiteX5805" fmla="*/ 1883747 w 5610835"/>
              <a:gd name="connsiteY5805" fmla="*/ 1308996 h 5278114"/>
              <a:gd name="connsiteX5806" fmla="*/ 1893291 w 5610835"/>
              <a:gd name="connsiteY5806" fmla="*/ 1297861 h 5278114"/>
              <a:gd name="connsiteX5807" fmla="*/ 1918742 w 5610835"/>
              <a:gd name="connsiteY5807" fmla="*/ 1294674 h 5278114"/>
              <a:gd name="connsiteX5808" fmla="*/ 1921923 w 5610835"/>
              <a:gd name="connsiteY5808" fmla="*/ 1299447 h 5278114"/>
              <a:gd name="connsiteX5809" fmla="*/ 1931468 w 5610835"/>
              <a:gd name="connsiteY5809" fmla="*/ 1301037 h 5278114"/>
              <a:gd name="connsiteX5810" fmla="*/ 1929877 w 5610835"/>
              <a:gd name="connsiteY5810" fmla="*/ 1302628 h 5278114"/>
              <a:gd name="connsiteX5811" fmla="*/ 1931468 w 5610835"/>
              <a:gd name="connsiteY5811" fmla="*/ 1305809 h 5278114"/>
              <a:gd name="connsiteX5812" fmla="*/ 1931468 w 5610835"/>
              <a:gd name="connsiteY5812" fmla="*/ 1304218 h 5278114"/>
              <a:gd name="connsiteX5813" fmla="*/ 1934650 w 5610835"/>
              <a:gd name="connsiteY5813" fmla="*/ 1304218 h 5278114"/>
              <a:gd name="connsiteX5814" fmla="*/ 1933060 w 5610835"/>
              <a:gd name="connsiteY5814" fmla="*/ 1302628 h 5278114"/>
              <a:gd name="connsiteX5815" fmla="*/ 1936241 w 5610835"/>
              <a:gd name="connsiteY5815" fmla="*/ 1299447 h 5278114"/>
              <a:gd name="connsiteX5816" fmla="*/ 1937832 w 5610835"/>
              <a:gd name="connsiteY5816" fmla="*/ 1301037 h 5278114"/>
              <a:gd name="connsiteX5817" fmla="*/ 1941013 w 5610835"/>
              <a:gd name="connsiteY5817" fmla="*/ 1297856 h 5278114"/>
              <a:gd name="connsiteX5818" fmla="*/ 1942604 w 5610835"/>
              <a:gd name="connsiteY5818" fmla="*/ 1297856 h 5278114"/>
              <a:gd name="connsiteX5819" fmla="*/ 1944195 w 5610835"/>
              <a:gd name="connsiteY5819" fmla="*/ 1297856 h 5278114"/>
              <a:gd name="connsiteX5820" fmla="*/ 1933060 w 5610835"/>
              <a:gd name="connsiteY5820" fmla="*/ 1345577 h 5278114"/>
              <a:gd name="connsiteX5821" fmla="*/ 1928287 w 5610835"/>
              <a:gd name="connsiteY5821" fmla="*/ 1340805 h 5278114"/>
              <a:gd name="connsiteX5822" fmla="*/ 1929877 w 5610835"/>
              <a:gd name="connsiteY5822" fmla="*/ 1337623 h 5278114"/>
              <a:gd name="connsiteX5823" fmla="*/ 1921923 w 5610835"/>
              <a:gd name="connsiteY5823" fmla="*/ 1337623 h 5278114"/>
              <a:gd name="connsiteX5824" fmla="*/ 1923514 w 5610835"/>
              <a:gd name="connsiteY5824" fmla="*/ 1334443 h 5278114"/>
              <a:gd name="connsiteX5825" fmla="*/ 1921923 w 5610835"/>
              <a:gd name="connsiteY5825" fmla="*/ 1331261 h 5278114"/>
              <a:gd name="connsiteX5826" fmla="*/ 1923514 w 5610835"/>
              <a:gd name="connsiteY5826" fmla="*/ 1329670 h 5278114"/>
              <a:gd name="connsiteX5827" fmla="*/ 1928287 w 5610835"/>
              <a:gd name="connsiteY5827" fmla="*/ 1329670 h 5278114"/>
              <a:gd name="connsiteX5828" fmla="*/ 1933060 w 5610835"/>
              <a:gd name="connsiteY5828" fmla="*/ 1324898 h 5278114"/>
              <a:gd name="connsiteX5829" fmla="*/ 1929877 w 5610835"/>
              <a:gd name="connsiteY5829" fmla="*/ 1316944 h 5278114"/>
              <a:gd name="connsiteX5830" fmla="*/ 1928287 w 5610835"/>
              <a:gd name="connsiteY5830" fmla="*/ 1316944 h 5278114"/>
              <a:gd name="connsiteX5831" fmla="*/ 1928287 w 5610835"/>
              <a:gd name="connsiteY5831" fmla="*/ 1323307 h 5278114"/>
              <a:gd name="connsiteX5832" fmla="*/ 1921923 w 5610835"/>
              <a:gd name="connsiteY5832" fmla="*/ 1318536 h 5278114"/>
              <a:gd name="connsiteX5833" fmla="*/ 1912380 w 5610835"/>
              <a:gd name="connsiteY5833" fmla="*/ 1323307 h 5278114"/>
              <a:gd name="connsiteX5834" fmla="*/ 1912380 w 5610835"/>
              <a:gd name="connsiteY5834" fmla="*/ 1316944 h 5278114"/>
              <a:gd name="connsiteX5835" fmla="*/ 1917152 w 5610835"/>
              <a:gd name="connsiteY5835" fmla="*/ 1316944 h 5278114"/>
              <a:gd name="connsiteX5836" fmla="*/ 1917152 w 5610835"/>
              <a:gd name="connsiteY5836" fmla="*/ 1315354 h 5278114"/>
              <a:gd name="connsiteX5837" fmla="*/ 1920333 w 5610835"/>
              <a:gd name="connsiteY5837" fmla="*/ 1316944 h 5278114"/>
              <a:gd name="connsiteX5838" fmla="*/ 1923514 w 5610835"/>
              <a:gd name="connsiteY5838" fmla="*/ 1316944 h 5278114"/>
              <a:gd name="connsiteX5839" fmla="*/ 1918742 w 5610835"/>
              <a:gd name="connsiteY5839" fmla="*/ 1312172 h 5278114"/>
              <a:gd name="connsiteX5840" fmla="*/ 1918742 w 5610835"/>
              <a:gd name="connsiteY5840" fmla="*/ 1310581 h 5278114"/>
              <a:gd name="connsiteX5841" fmla="*/ 1923514 w 5610835"/>
              <a:gd name="connsiteY5841" fmla="*/ 1307400 h 5278114"/>
              <a:gd name="connsiteX5842" fmla="*/ 1925105 w 5610835"/>
              <a:gd name="connsiteY5842" fmla="*/ 1307400 h 5278114"/>
              <a:gd name="connsiteX5843" fmla="*/ 1923514 w 5610835"/>
              <a:gd name="connsiteY5843" fmla="*/ 1305809 h 5278114"/>
              <a:gd name="connsiteX5844" fmla="*/ 1923514 w 5610835"/>
              <a:gd name="connsiteY5844" fmla="*/ 1307400 h 5278114"/>
              <a:gd name="connsiteX5845" fmla="*/ 1920333 w 5610835"/>
              <a:gd name="connsiteY5845" fmla="*/ 1305809 h 5278114"/>
              <a:gd name="connsiteX5846" fmla="*/ 1915561 w 5610835"/>
              <a:gd name="connsiteY5846" fmla="*/ 1308990 h 5278114"/>
              <a:gd name="connsiteX5847" fmla="*/ 1910789 w 5610835"/>
              <a:gd name="connsiteY5847" fmla="*/ 1307400 h 5278114"/>
              <a:gd name="connsiteX5848" fmla="*/ 1912380 w 5610835"/>
              <a:gd name="connsiteY5848" fmla="*/ 1312172 h 5278114"/>
              <a:gd name="connsiteX5849" fmla="*/ 1915561 w 5610835"/>
              <a:gd name="connsiteY5849" fmla="*/ 1315354 h 5278114"/>
              <a:gd name="connsiteX5850" fmla="*/ 1906017 w 5610835"/>
              <a:gd name="connsiteY5850" fmla="*/ 1313763 h 5278114"/>
              <a:gd name="connsiteX5851" fmla="*/ 1913971 w 5610835"/>
              <a:gd name="connsiteY5851" fmla="*/ 1296265 h 5278114"/>
              <a:gd name="connsiteX5852" fmla="*/ 1918742 w 5610835"/>
              <a:gd name="connsiteY5852" fmla="*/ 1299447 h 5278114"/>
              <a:gd name="connsiteX5853" fmla="*/ 4099639 w 5610835"/>
              <a:gd name="connsiteY5853" fmla="*/ 1291540 h 5278114"/>
              <a:gd name="connsiteX5854" fmla="*/ 3991470 w 5610835"/>
              <a:gd name="connsiteY5854" fmla="*/ 1396527 h 5278114"/>
              <a:gd name="connsiteX5855" fmla="*/ 3999423 w 5610835"/>
              <a:gd name="connsiteY5855" fmla="*/ 1409254 h 5278114"/>
              <a:gd name="connsiteX5856" fmla="*/ 4012149 w 5610835"/>
              <a:gd name="connsiteY5856" fmla="*/ 1386983 h 5278114"/>
              <a:gd name="connsiteX5857" fmla="*/ 4012149 w 5610835"/>
              <a:gd name="connsiteY5857" fmla="*/ 1391754 h 5278114"/>
              <a:gd name="connsiteX5858" fmla="*/ 4005786 w 5610835"/>
              <a:gd name="connsiteY5858" fmla="*/ 1407665 h 5278114"/>
              <a:gd name="connsiteX5859" fmla="*/ 4104412 w 5610835"/>
              <a:gd name="connsiteY5859" fmla="*/ 1299492 h 5278114"/>
              <a:gd name="connsiteX5860" fmla="*/ 4099639 w 5610835"/>
              <a:gd name="connsiteY5860" fmla="*/ 1291540 h 5278114"/>
              <a:gd name="connsiteX5861" fmla="*/ 1769214 w 5610835"/>
              <a:gd name="connsiteY5861" fmla="*/ 1288321 h 5278114"/>
              <a:gd name="connsiteX5862" fmla="*/ 1773987 w 5610835"/>
              <a:gd name="connsiteY5862" fmla="*/ 1291503 h 5278114"/>
              <a:gd name="connsiteX5863" fmla="*/ 1766033 w 5610835"/>
              <a:gd name="connsiteY5863" fmla="*/ 1297866 h 5278114"/>
              <a:gd name="connsiteX5864" fmla="*/ 1759670 w 5610835"/>
              <a:gd name="connsiteY5864" fmla="*/ 1291503 h 5278114"/>
              <a:gd name="connsiteX5865" fmla="*/ 1769214 w 5610835"/>
              <a:gd name="connsiteY5865" fmla="*/ 1288321 h 5278114"/>
              <a:gd name="connsiteX5866" fmla="*/ 4067824 w 5610835"/>
              <a:gd name="connsiteY5866" fmla="*/ 1286765 h 5278114"/>
              <a:gd name="connsiteX5867" fmla="*/ 3999423 w 5610835"/>
              <a:gd name="connsiteY5867" fmla="*/ 1347215 h 5278114"/>
              <a:gd name="connsiteX5868" fmla="*/ 4015331 w 5610835"/>
              <a:gd name="connsiteY5868" fmla="*/ 1344032 h 5278114"/>
              <a:gd name="connsiteX5869" fmla="*/ 4067824 w 5610835"/>
              <a:gd name="connsiteY5869" fmla="*/ 1286765 h 5278114"/>
              <a:gd name="connsiteX5870" fmla="*/ 1883747 w 5610835"/>
              <a:gd name="connsiteY5870" fmla="*/ 1286726 h 5278114"/>
              <a:gd name="connsiteX5871" fmla="*/ 1890110 w 5610835"/>
              <a:gd name="connsiteY5871" fmla="*/ 1291498 h 5278114"/>
              <a:gd name="connsiteX5872" fmla="*/ 1883747 w 5610835"/>
              <a:gd name="connsiteY5872" fmla="*/ 1291498 h 5278114"/>
              <a:gd name="connsiteX5873" fmla="*/ 2922495 w 5610835"/>
              <a:gd name="connsiteY5873" fmla="*/ 1283585 h 5278114"/>
              <a:gd name="connsiteX5874" fmla="*/ 2644118 w 5610835"/>
              <a:gd name="connsiteY5874" fmla="*/ 1716245 h 5278114"/>
              <a:gd name="connsiteX5875" fmla="*/ 2640936 w 5610835"/>
              <a:gd name="connsiteY5875" fmla="*/ 1740122 h 5278114"/>
              <a:gd name="connsiteX5876" fmla="*/ 2690249 w 5610835"/>
              <a:gd name="connsiteY5876" fmla="*/ 1701922 h 5278114"/>
              <a:gd name="connsiteX5877" fmla="*/ 2928859 w 5610835"/>
              <a:gd name="connsiteY5877" fmla="*/ 1371079 h 5278114"/>
              <a:gd name="connsiteX5878" fmla="*/ 2922495 w 5610835"/>
              <a:gd name="connsiteY5878" fmla="*/ 1366303 h 5278114"/>
              <a:gd name="connsiteX5879" fmla="*/ 2930449 w 5610835"/>
              <a:gd name="connsiteY5879" fmla="*/ 1355170 h 5278114"/>
              <a:gd name="connsiteX5880" fmla="*/ 2932040 w 5610835"/>
              <a:gd name="connsiteY5880" fmla="*/ 1355170 h 5278114"/>
              <a:gd name="connsiteX5881" fmla="*/ 2935222 w 5610835"/>
              <a:gd name="connsiteY5881" fmla="*/ 1336078 h 5278114"/>
              <a:gd name="connsiteX5882" fmla="*/ 2922495 w 5610835"/>
              <a:gd name="connsiteY5882" fmla="*/ 1283585 h 5278114"/>
              <a:gd name="connsiteX5883" fmla="*/ 1891701 w 5610835"/>
              <a:gd name="connsiteY5883" fmla="*/ 1283544 h 5278114"/>
              <a:gd name="connsiteX5884" fmla="*/ 1901245 w 5610835"/>
              <a:gd name="connsiteY5884" fmla="*/ 1286725 h 5278114"/>
              <a:gd name="connsiteX5885" fmla="*/ 1894882 w 5610835"/>
              <a:gd name="connsiteY5885" fmla="*/ 1297861 h 5278114"/>
              <a:gd name="connsiteX5886" fmla="*/ 1894882 w 5610835"/>
              <a:gd name="connsiteY5886" fmla="*/ 1293089 h 5278114"/>
              <a:gd name="connsiteX5887" fmla="*/ 1982371 w 5610835"/>
              <a:gd name="connsiteY5887" fmla="*/ 1283539 h 5278114"/>
              <a:gd name="connsiteX5888" fmla="*/ 1977599 w 5610835"/>
              <a:gd name="connsiteY5888" fmla="*/ 1285130 h 5278114"/>
              <a:gd name="connsiteX5889" fmla="*/ 1982371 w 5610835"/>
              <a:gd name="connsiteY5889" fmla="*/ 1289902 h 5278114"/>
              <a:gd name="connsiteX5890" fmla="*/ 1985553 w 5610835"/>
              <a:gd name="connsiteY5890" fmla="*/ 1286720 h 5278114"/>
              <a:gd name="connsiteX5891" fmla="*/ 1675361 w 5610835"/>
              <a:gd name="connsiteY5891" fmla="*/ 1281946 h 5278114"/>
              <a:gd name="connsiteX5892" fmla="*/ 1683314 w 5610835"/>
              <a:gd name="connsiteY5892" fmla="*/ 1281946 h 5278114"/>
              <a:gd name="connsiteX5893" fmla="*/ 1680133 w 5610835"/>
              <a:gd name="connsiteY5893" fmla="*/ 1286719 h 5278114"/>
              <a:gd name="connsiteX5894" fmla="*/ 1729446 w 5610835"/>
              <a:gd name="connsiteY5894" fmla="*/ 1277178 h 5278114"/>
              <a:gd name="connsiteX5895" fmla="*/ 1737399 w 5610835"/>
              <a:gd name="connsiteY5895" fmla="*/ 1277178 h 5278114"/>
              <a:gd name="connsiteX5896" fmla="*/ 1737399 w 5610835"/>
              <a:gd name="connsiteY5896" fmla="*/ 1281951 h 5278114"/>
              <a:gd name="connsiteX5897" fmla="*/ 1732627 w 5610835"/>
              <a:gd name="connsiteY5897" fmla="*/ 1281951 h 5278114"/>
              <a:gd name="connsiteX5898" fmla="*/ 1729446 w 5610835"/>
              <a:gd name="connsiteY5898" fmla="*/ 1277178 h 5278114"/>
              <a:gd name="connsiteX5899" fmla="*/ 4287347 w 5610835"/>
              <a:gd name="connsiteY5899" fmla="*/ 1275633 h 5278114"/>
              <a:gd name="connsiteX5900" fmla="*/ 4244396 w 5610835"/>
              <a:gd name="connsiteY5900" fmla="*/ 1305853 h 5278114"/>
              <a:gd name="connsiteX5901" fmla="*/ 4250759 w 5610835"/>
              <a:gd name="connsiteY5901" fmla="*/ 1318581 h 5278114"/>
              <a:gd name="connsiteX5902" fmla="*/ 4253941 w 5610835"/>
              <a:gd name="connsiteY5902" fmla="*/ 1309036 h 5278114"/>
              <a:gd name="connsiteX5903" fmla="*/ 4271439 w 5610835"/>
              <a:gd name="connsiteY5903" fmla="*/ 1307445 h 5278114"/>
              <a:gd name="connsiteX5904" fmla="*/ 4287347 w 5610835"/>
              <a:gd name="connsiteY5904" fmla="*/ 1275633 h 5278114"/>
              <a:gd name="connsiteX5905" fmla="*/ 4125091 w 5610835"/>
              <a:gd name="connsiteY5905" fmla="*/ 1274041 h 5278114"/>
              <a:gd name="connsiteX5906" fmla="*/ 4104412 w 5610835"/>
              <a:gd name="connsiteY5906" fmla="*/ 1289948 h 5278114"/>
              <a:gd name="connsiteX5907" fmla="*/ 4109184 w 5610835"/>
              <a:gd name="connsiteY5907" fmla="*/ 1296312 h 5278114"/>
              <a:gd name="connsiteX5908" fmla="*/ 4125091 w 5610835"/>
              <a:gd name="connsiteY5908" fmla="*/ 1274041 h 5278114"/>
              <a:gd name="connsiteX5909" fmla="*/ 1888518 w 5610835"/>
              <a:gd name="connsiteY5909" fmla="*/ 1266046 h 5278114"/>
              <a:gd name="connsiteX5910" fmla="*/ 1891701 w 5610835"/>
              <a:gd name="connsiteY5910" fmla="*/ 1270818 h 5278114"/>
              <a:gd name="connsiteX5911" fmla="*/ 1888518 w 5610835"/>
              <a:gd name="connsiteY5911" fmla="*/ 1272408 h 5278114"/>
              <a:gd name="connsiteX5912" fmla="*/ 1883747 w 5610835"/>
              <a:gd name="connsiteY5912" fmla="*/ 1269227 h 5278114"/>
              <a:gd name="connsiteX5913" fmla="*/ 4051918 w 5610835"/>
              <a:gd name="connsiteY5913" fmla="*/ 1264497 h 5278114"/>
              <a:gd name="connsiteX5914" fmla="*/ 4028057 w 5610835"/>
              <a:gd name="connsiteY5914" fmla="*/ 1267679 h 5278114"/>
              <a:gd name="connsiteX5915" fmla="*/ 4015331 w 5610835"/>
              <a:gd name="connsiteY5915" fmla="*/ 1278812 h 5278114"/>
              <a:gd name="connsiteX5916" fmla="*/ 4002604 w 5610835"/>
              <a:gd name="connsiteY5916" fmla="*/ 1278812 h 5278114"/>
              <a:gd name="connsiteX5917" fmla="*/ 3999423 w 5610835"/>
              <a:gd name="connsiteY5917" fmla="*/ 1281994 h 5278114"/>
              <a:gd name="connsiteX5918" fmla="*/ 3997833 w 5610835"/>
              <a:gd name="connsiteY5918" fmla="*/ 1309036 h 5278114"/>
              <a:gd name="connsiteX5919" fmla="*/ 3967609 w 5610835"/>
              <a:gd name="connsiteY5919" fmla="*/ 1344032 h 5278114"/>
              <a:gd name="connsiteX5920" fmla="*/ 3973971 w 5610835"/>
              <a:gd name="connsiteY5920" fmla="*/ 1345624 h 5278114"/>
              <a:gd name="connsiteX5921" fmla="*/ 4051918 w 5610835"/>
              <a:gd name="connsiteY5921" fmla="*/ 1264497 h 5278114"/>
              <a:gd name="connsiteX5922" fmla="*/ 1899655 w 5610835"/>
              <a:gd name="connsiteY5922" fmla="*/ 1258091 h 5278114"/>
              <a:gd name="connsiteX5923" fmla="*/ 1902837 w 5610835"/>
              <a:gd name="connsiteY5923" fmla="*/ 1267637 h 5278114"/>
              <a:gd name="connsiteX5924" fmla="*/ 1890109 w 5610835"/>
              <a:gd name="connsiteY5924" fmla="*/ 1267637 h 5278114"/>
              <a:gd name="connsiteX5925" fmla="*/ 1886928 w 5610835"/>
              <a:gd name="connsiteY5925" fmla="*/ 1262864 h 5278114"/>
              <a:gd name="connsiteX5926" fmla="*/ 4400288 w 5610835"/>
              <a:gd name="connsiteY5926" fmla="*/ 1248589 h 5278114"/>
              <a:gd name="connsiteX5927" fmla="*/ 4390744 w 5610835"/>
              <a:gd name="connsiteY5927" fmla="*/ 1250180 h 5278114"/>
              <a:gd name="connsiteX5928" fmla="*/ 4387562 w 5610835"/>
              <a:gd name="connsiteY5928" fmla="*/ 1256543 h 5278114"/>
              <a:gd name="connsiteX5929" fmla="*/ 4387562 w 5610835"/>
              <a:gd name="connsiteY5929" fmla="*/ 1274041 h 5278114"/>
              <a:gd name="connsiteX5930" fmla="*/ 4400288 w 5610835"/>
              <a:gd name="connsiteY5930" fmla="*/ 1248589 h 5278114"/>
              <a:gd name="connsiteX5931" fmla="*/ 2004642 w 5610835"/>
              <a:gd name="connsiteY5931" fmla="*/ 1245361 h 5278114"/>
              <a:gd name="connsiteX5932" fmla="*/ 2004642 w 5610835"/>
              <a:gd name="connsiteY5932" fmla="*/ 1250134 h 5278114"/>
              <a:gd name="connsiteX5933" fmla="*/ 2007823 w 5610835"/>
              <a:gd name="connsiteY5933" fmla="*/ 1248543 h 5278114"/>
              <a:gd name="connsiteX5934" fmla="*/ 316874 w 5610835"/>
              <a:gd name="connsiteY5934" fmla="*/ 1238996 h 5278114"/>
              <a:gd name="connsiteX5935" fmla="*/ 308921 w 5610835"/>
              <a:gd name="connsiteY5935" fmla="*/ 1240586 h 5278114"/>
              <a:gd name="connsiteX5936" fmla="*/ 498218 w 5610835"/>
              <a:gd name="connsiteY5936" fmla="*/ 1318533 h 5278114"/>
              <a:gd name="connsiteX5937" fmla="*/ 502990 w 5610835"/>
              <a:gd name="connsiteY5937" fmla="*/ 1380572 h 5278114"/>
              <a:gd name="connsiteX5938" fmla="*/ 504581 w 5610835"/>
              <a:gd name="connsiteY5938" fmla="*/ 1305807 h 5278114"/>
              <a:gd name="connsiteX5939" fmla="*/ 316874 w 5610835"/>
              <a:gd name="connsiteY5939" fmla="*/ 1238996 h 5278114"/>
              <a:gd name="connsiteX5940" fmla="*/ 2015777 w 5610835"/>
              <a:gd name="connsiteY5940" fmla="*/ 1237408 h 5278114"/>
              <a:gd name="connsiteX5941" fmla="*/ 2011005 w 5610835"/>
              <a:gd name="connsiteY5941" fmla="*/ 1242180 h 5278114"/>
              <a:gd name="connsiteX5942" fmla="*/ 2009414 w 5610835"/>
              <a:gd name="connsiteY5942" fmla="*/ 1245361 h 5278114"/>
              <a:gd name="connsiteX5943" fmla="*/ 2014186 w 5610835"/>
              <a:gd name="connsiteY5943" fmla="*/ 1242180 h 5278114"/>
              <a:gd name="connsiteX5944" fmla="*/ 2017368 w 5610835"/>
              <a:gd name="connsiteY5944" fmla="*/ 1239000 h 5278114"/>
              <a:gd name="connsiteX5945" fmla="*/ 1630821 w 5610835"/>
              <a:gd name="connsiteY5945" fmla="*/ 1232633 h 5278114"/>
              <a:gd name="connsiteX5946" fmla="*/ 1637184 w 5610835"/>
              <a:gd name="connsiteY5946" fmla="*/ 1237405 h 5278114"/>
              <a:gd name="connsiteX5947" fmla="*/ 1630821 w 5610835"/>
              <a:gd name="connsiteY5947" fmla="*/ 1240587 h 5278114"/>
              <a:gd name="connsiteX5948" fmla="*/ 4071006 w 5610835"/>
              <a:gd name="connsiteY5948" fmla="*/ 1231093 h 5278114"/>
              <a:gd name="connsiteX5949" fmla="*/ 4072597 w 5610835"/>
              <a:gd name="connsiteY5949" fmla="*/ 1239045 h 5278114"/>
              <a:gd name="connsiteX5950" fmla="*/ 4077369 w 5610835"/>
              <a:gd name="connsiteY5950" fmla="*/ 1231093 h 5278114"/>
              <a:gd name="connsiteX5951" fmla="*/ 4071006 w 5610835"/>
              <a:gd name="connsiteY5951" fmla="*/ 1231093 h 5278114"/>
              <a:gd name="connsiteX5952" fmla="*/ 2007823 w 5610835"/>
              <a:gd name="connsiteY5952" fmla="*/ 1229454 h 5278114"/>
              <a:gd name="connsiteX5953" fmla="*/ 2009414 w 5610835"/>
              <a:gd name="connsiteY5953" fmla="*/ 1232636 h 5278114"/>
              <a:gd name="connsiteX5954" fmla="*/ 2006233 w 5610835"/>
              <a:gd name="connsiteY5954" fmla="*/ 1234227 h 5278114"/>
              <a:gd name="connsiteX5955" fmla="*/ 2004642 w 5610835"/>
              <a:gd name="connsiteY5955" fmla="*/ 1232636 h 5278114"/>
              <a:gd name="connsiteX5956" fmla="*/ 2001461 w 5610835"/>
              <a:gd name="connsiteY5956" fmla="*/ 1237408 h 5278114"/>
              <a:gd name="connsiteX5957" fmla="*/ 2003052 w 5610835"/>
              <a:gd name="connsiteY5957" fmla="*/ 1237408 h 5278114"/>
              <a:gd name="connsiteX5958" fmla="*/ 2004642 w 5610835"/>
              <a:gd name="connsiteY5958" fmla="*/ 1237408 h 5278114"/>
              <a:gd name="connsiteX5959" fmla="*/ 2006233 w 5610835"/>
              <a:gd name="connsiteY5959" fmla="*/ 1234227 h 5278114"/>
              <a:gd name="connsiteX5960" fmla="*/ 2011005 w 5610835"/>
              <a:gd name="connsiteY5960" fmla="*/ 1229454 h 5278114"/>
              <a:gd name="connsiteX5961" fmla="*/ 2020549 w 5610835"/>
              <a:gd name="connsiteY5961" fmla="*/ 1224683 h 5278114"/>
              <a:gd name="connsiteX5962" fmla="*/ 2020549 w 5610835"/>
              <a:gd name="connsiteY5962" fmla="*/ 1226273 h 5278114"/>
              <a:gd name="connsiteX5963" fmla="*/ 2018959 w 5610835"/>
              <a:gd name="connsiteY5963" fmla="*/ 1226273 h 5278114"/>
              <a:gd name="connsiteX5964" fmla="*/ 2020549 w 5610835"/>
              <a:gd name="connsiteY5964" fmla="*/ 1224683 h 5278114"/>
              <a:gd name="connsiteX5965" fmla="*/ 1931468 w 5610835"/>
              <a:gd name="connsiteY5965" fmla="*/ 1221501 h 5278114"/>
              <a:gd name="connsiteX5966" fmla="*/ 1918742 w 5610835"/>
              <a:gd name="connsiteY5966" fmla="*/ 1227864 h 5278114"/>
              <a:gd name="connsiteX5967" fmla="*/ 1928287 w 5610835"/>
              <a:gd name="connsiteY5967" fmla="*/ 1234227 h 5278114"/>
              <a:gd name="connsiteX5968" fmla="*/ 1931468 w 5610835"/>
              <a:gd name="connsiteY5968" fmla="*/ 1227864 h 5278114"/>
              <a:gd name="connsiteX5969" fmla="*/ 2015777 w 5610835"/>
              <a:gd name="connsiteY5969" fmla="*/ 1219910 h 5278114"/>
              <a:gd name="connsiteX5970" fmla="*/ 2017368 w 5610835"/>
              <a:gd name="connsiteY5970" fmla="*/ 1221501 h 5278114"/>
              <a:gd name="connsiteX5971" fmla="*/ 2015777 w 5610835"/>
              <a:gd name="connsiteY5971" fmla="*/ 1223092 h 5278114"/>
              <a:gd name="connsiteX5972" fmla="*/ 2017368 w 5610835"/>
              <a:gd name="connsiteY5972" fmla="*/ 1223092 h 5278114"/>
              <a:gd name="connsiteX5973" fmla="*/ 2015777 w 5610835"/>
              <a:gd name="connsiteY5973" fmla="*/ 1224683 h 5278114"/>
              <a:gd name="connsiteX5974" fmla="*/ 2017368 w 5610835"/>
              <a:gd name="connsiteY5974" fmla="*/ 1224683 h 5278114"/>
              <a:gd name="connsiteX5975" fmla="*/ 2015777 w 5610835"/>
              <a:gd name="connsiteY5975" fmla="*/ 1227864 h 5278114"/>
              <a:gd name="connsiteX5976" fmla="*/ 2020549 w 5610835"/>
              <a:gd name="connsiteY5976" fmla="*/ 1227864 h 5278114"/>
              <a:gd name="connsiteX5977" fmla="*/ 2020549 w 5610835"/>
              <a:gd name="connsiteY5977" fmla="*/ 1226273 h 5278114"/>
              <a:gd name="connsiteX5978" fmla="*/ 2025323 w 5610835"/>
              <a:gd name="connsiteY5978" fmla="*/ 1223092 h 5278114"/>
              <a:gd name="connsiteX5979" fmla="*/ 2018959 w 5610835"/>
              <a:gd name="connsiteY5979" fmla="*/ 1221501 h 5278114"/>
              <a:gd name="connsiteX5980" fmla="*/ 2017368 w 5610835"/>
              <a:gd name="connsiteY5980" fmla="*/ 1219910 h 5278114"/>
              <a:gd name="connsiteX5981" fmla="*/ 2049183 w 5610835"/>
              <a:gd name="connsiteY5981" fmla="*/ 1197640 h 5278114"/>
              <a:gd name="connsiteX5982" fmla="*/ 2047592 w 5610835"/>
              <a:gd name="connsiteY5982" fmla="*/ 1199231 h 5278114"/>
              <a:gd name="connsiteX5983" fmla="*/ 2050773 w 5610835"/>
              <a:gd name="connsiteY5983" fmla="*/ 1199231 h 5278114"/>
              <a:gd name="connsiteX5984" fmla="*/ 2050773 w 5610835"/>
              <a:gd name="connsiteY5984" fmla="*/ 1191277 h 5278114"/>
              <a:gd name="connsiteX5985" fmla="*/ 2052364 w 5610835"/>
              <a:gd name="connsiteY5985" fmla="*/ 1192868 h 5278114"/>
              <a:gd name="connsiteX5986" fmla="*/ 2053955 w 5610835"/>
              <a:gd name="connsiteY5986" fmla="*/ 1191277 h 5278114"/>
              <a:gd name="connsiteX5987" fmla="*/ 2033275 w 5610835"/>
              <a:gd name="connsiteY5987" fmla="*/ 1191277 h 5278114"/>
              <a:gd name="connsiteX5988" fmla="*/ 2034866 w 5610835"/>
              <a:gd name="connsiteY5988" fmla="*/ 1192868 h 5278114"/>
              <a:gd name="connsiteX5989" fmla="*/ 2036456 w 5610835"/>
              <a:gd name="connsiteY5989" fmla="*/ 1194459 h 5278114"/>
              <a:gd name="connsiteX5990" fmla="*/ 2036456 w 5610835"/>
              <a:gd name="connsiteY5990" fmla="*/ 1191277 h 5278114"/>
              <a:gd name="connsiteX5991" fmla="*/ 2055546 w 5610835"/>
              <a:gd name="connsiteY5991" fmla="*/ 1184914 h 5278114"/>
              <a:gd name="connsiteX5992" fmla="*/ 2057136 w 5610835"/>
              <a:gd name="connsiteY5992" fmla="*/ 1188096 h 5278114"/>
              <a:gd name="connsiteX5993" fmla="*/ 2055546 w 5610835"/>
              <a:gd name="connsiteY5993" fmla="*/ 1184914 h 5278114"/>
              <a:gd name="connsiteX5994" fmla="*/ 2623438 w 5610835"/>
              <a:gd name="connsiteY5994" fmla="*/ 1183371 h 5278114"/>
              <a:gd name="connsiteX5995" fmla="*/ 2564580 w 5610835"/>
              <a:gd name="connsiteY5995" fmla="*/ 1242227 h 5278114"/>
              <a:gd name="connsiteX5996" fmla="*/ 2590032 w 5610835"/>
              <a:gd name="connsiteY5996" fmla="*/ 1285176 h 5278114"/>
              <a:gd name="connsiteX5997" fmla="*/ 2642527 w 5610835"/>
              <a:gd name="connsiteY5997" fmla="*/ 1197688 h 5278114"/>
              <a:gd name="connsiteX5998" fmla="*/ 2629801 w 5610835"/>
              <a:gd name="connsiteY5998" fmla="*/ 1188143 h 5278114"/>
              <a:gd name="connsiteX5999" fmla="*/ 2623438 w 5610835"/>
              <a:gd name="connsiteY5999" fmla="*/ 1183371 h 5278114"/>
              <a:gd name="connsiteX6000" fmla="*/ 2073018 w 5610835"/>
              <a:gd name="connsiteY6000" fmla="*/ 1181684 h 5278114"/>
              <a:gd name="connsiteX6001" fmla="*/ 2073043 w 5610835"/>
              <a:gd name="connsiteY6001" fmla="*/ 1181732 h 5278114"/>
              <a:gd name="connsiteX6002" fmla="*/ 2072984 w 5610835"/>
              <a:gd name="connsiteY6002" fmla="*/ 1181732 h 5278114"/>
              <a:gd name="connsiteX6003" fmla="*/ 2063499 w 5610835"/>
              <a:gd name="connsiteY6003" fmla="*/ 1180142 h 5278114"/>
              <a:gd name="connsiteX6004" fmla="*/ 2060318 w 5610835"/>
              <a:gd name="connsiteY6004" fmla="*/ 1181732 h 5278114"/>
              <a:gd name="connsiteX6005" fmla="*/ 2057136 w 5610835"/>
              <a:gd name="connsiteY6005" fmla="*/ 1181732 h 5278114"/>
              <a:gd name="connsiteX6006" fmla="*/ 2058727 w 5610835"/>
              <a:gd name="connsiteY6006" fmla="*/ 1183323 h 5278114"/>
              <a:gd name="connsiteX6007" fmla="*/ 2060318 w 5610835"/>
              <a:gd name="connsiteY6007" fmla="*/ 1181732 h 5278114"/>
              <a:gd name="connsiteX6008" fmla="*/ 2063499 w 5610835"/>
              <a:gd name="connsiteY6008" fmla="*/ 1180142 h 5278114"/>
              <a:gd name="connsiteX6009" fmla="*/ 2057136 w 5610835"/>
              <a:gd name="connsiteY6009" fmla="*/ 1180142 h 5278114"/>
              <a:gd name="connsiteX6010" fmla="*/ 2053955 w 5610835"/>
              <a:gd name="connsiteY6010" fmla="*/ 1183323 h 5278114"/>
              <a:gd name="connsiteX6011" fmla="*/ 2055546 w 5610835"/>
              <a:gd name="connsiteY6011" fmla="*/ 1181732 h 5278114"/>
              <a:gd name="connsiteX6012" fmla="*/ 2042819 w 5610835"/>
              <a:gd name="connsiteY6012" fmla="*/ 1180142 h 5278114"/>
              <a:gd name="connsiteX6013" fmla="*/ 2042819 w 5610835"/>
              <a:gd name="connsiteY6013" fmla="*/ 1181732 h 5278114"/>
              <a:gd name="connsiteX6014" fmla="*/ 2044410 w 5610835"/>
              <a:gd name="connsiteY6014" fmla="*/ 1180142 h 5278114"/>
              <a:gd name="connsiteX6015" fmla="*/ 1738990 w 5610835"/>
              <a:gd name="connsiteY6015" fmla="*/ 1176971 h 5278114"/>
              <a:gd name="connsiteX6016" fmla="*/ 1745353 w 5610835"/>
              <a:gd name="connsiteY6016" fmla="*/ 1181742 h 5278114"/>
              <a:gd name="connsiteX6017" fmla="*/ 1742173 w 5610835"/>
              <a:gd name="connsiteY6017" fmla="*/ 1191288 h 5278114"/>
              <a:gd name="connsiteX6018" fmla="*/ 1732627 w 5610835"/>
              <a:gd name="connsiteY6018" fmla="*/ 1196060 h 5278114"/>
              <a:gd name="connsiteX6019" fmla="*/ 1724673 w 5610835"/>
              <a:gd name="connsiteY6019" fmla="*/ 1191288 h 5278114"/>
              <a:gd name="connsiteX6020" fmla="*/ 1727855 w 5610835"/>
              <a:gd name="connsiteY6020" fmla="*/ 1180152 h 5278114"/>
              <a:gd name="connsiteX6021" fmla="*/ 1738990 w 5610835"/>
              <a:gd name="connsiteY6021" fmla="*/ 1176971 h 5278114"/>
              <a:gd name="connsiteX6022" fmla="*/ 2058727 w 5610835"/>
              <a:gd name="connsiteY6022" fmla="*/ 1173779 h 5278114"/>
              <a:gd name="connsiteX6023" fmla="*/ 2057136 w 5610835"/>
              <a:gd name="connsiteY6023" fmla="*/ 1175370 h 5278114"/>
              <a:gd name="connsiteX6024" fmla="*/ 2057136 w 5610835"/>
              <a:gd name="connsiteY6024" fmla="*/ 1176961 h 5278114"/>
              <a:gd name="connsiteX6025" fmla="*/ 2060318 w 5610835"/>
              <a:gd name="connsiteY6025" fmla="*/ 1176961 h 5278114"/>
              <a:gd name="connsiteX6026" fmla="*/ 2058727 w 5610835"/>
              <a:gd name="connsiteY6026" fmla="*/ 1173779 h 5278114"/>
              <a:gd name="connsiteX6027" fmla="*/ 2052364 w 5610835"/>
              <a:gd name="connsiteY6027" fmla="*/ 1173779 h 5278114"/>
              <a:gd name="connsiteX6028" fmla="*/ 2050773 w 5610835"/>
              <a:gd name="connsiteY6028" fmla="*/ 1175370 h 5278114"/>
              <a:gd name="connsiteX6029" fmla="*/ 2049183 w 5610835"/>
              <a:gd name="connsiteY6029" fmla="*/ 1176961 h 5278114"/>
              <a:gd name="connsiteX6030" fmla="*/ 2052364 w 5610835"/>
              <a:gd name="connsiteY6030" fmla="*/ 1176961 h 5278114"/>
              <a:gd name="connsiteX6031" fmla="*/ 2053955 w 5610835"/>
              <a:gd name="connsiteY6031" fmla="*/ 1176961 h 5278114"/>
              <a:gd name="connsiteX6032" fmla="*/ 2052364 w 5610835"/>
              <a:gd name="connsiteY6032" fmla="*/ 1173779 h 5278114"/>
              <a:gd name="connsiteX6033" fmla="*/ 2028503 w 5610835"/>
              <a:gd name="connsiteY6033" fmla="*/ 1173779 h 5278114"/>
              <a:gd name="connsiteX6034" fmla="*/ 2026912 w 5610835"/>
              <a:gd name="connsiteY6034" fmla="*/ 1175370 h 5278114"/>
              <a:gd name="connsiteX6035" fmla="*/ 2026912 w 5610835"/>
              <a:gd name="connsiteY6035" fmla="*/ 1176961 h 5278114"/>
              <a:gd name="connsiteX6036" fmla="*/ 2025323 w 5610835"/>
              <a:gd name="connsiteY6036" fmla="*/ 1178551 h 5278114"/>
              <a:gd name="connsiteX6037" fmla="*/ 2028503 w 5610835"/>
              <a:gd name="connsiteY6037" fmla="*/ 1178551 h 5278114"/>
              <a:gd name="connsiteX6038" fmla="*/ 1925105 w 5610835"/>
              <a:gd name="connsiteY6038" fmla="*/ 1173779 h 5278114"/>
              <a:gd name="connsiteX6039" fmla="*/ 1921923 w 5610835"/>
              <a:gd name="connsiteY6039" fmla="*/ 1175370 h 5278114"/>
              <a:gd name="connsiteX6040" fmla="*/ 1920333 w 5610835"/>
              <a:gd name="connsiteY6040" fmla="*/ 1176961 h 5278114"/>
              <a:gd name="connsiteX6041" fmla="*/ 1921923 w 5610835"/>
              <a:gd name="connsiteY6041" fmla="*/ 1180142 h 5278114"/>
              <a:gd name="connsiteX6042" fmla="*/ 1921923 w 5610835"/>
              <a:gd name="connsiteY6042" fmla="*/ 1176961 h 5278114"/>
              <a:gd name="connsiteX6043" fmla="*/ 1925105 w 5610835"/>
              <a:gd name="connsiteY6043" fmla="*/ 1175370 h 5278114"/>
              <a:gd name="connsiteX6044" fmla="*/ 1925105 w 5610835"/>
              <a:gd name="connsiteY6044" fmla="*/ 1173779 h 5278114"/>
              <a:gd name="connsiteX6045" fmla="*/ 2073043 w 5610835"/>
              <a:gd name="connsiteY6045" fmla="*/ 1167416 h 5278114"/>
              <a:gd name="connsiteX6046" fmla="*/ 2069862 w 5610835"/>
              <a:gd name="connsiteY6046" fmla="*/ 1169007 h 5278114"/>
              <a:gd name="connsiteX6047" fmla="*/ 2071453 w 5610835"/>
              <a:gd name="connsiteY6047" fmla="*/ 1170598 h 5278114"/>
              <a:gd name="connsiteX6048" fmla="*/ 2071453 w 5610835"/>
              <a:gd name="connsiteY6048" fmla="*/ 1173779 h 5278114"/>
              <a:gd name="connsiteX6049" fmla="*/ 2074634 w 5610835"/>
              <a:gd name="connsiteY6049" fmla="*/ 1170598 h 5278114"/>
              <a:gd name="connsiteX6050" fmla="*/ 2073043 w 5610835"/>
              <a:gd name="connsiteY6050" fmla="*/ 1167416 h 5278114"/>
              <a:gd name="connsiteX6051" fmla="*/ 2057136 w 5610835"/>
              <a:gd name="connsiteY6051" fmla="*/ 1167416 h 5278114"/>
              <a:gd name="connsiteX6052" fmla="*/ 2058727 w 5610835"/>
              <a:gd name="connsiteY6052" fmla="*/ 1169007 h 5278114"/>
              <a:gd name="connsiteX6053" fmla="*/ 2060318 w 5610835"/>
              <a:gd name="connsiteY6053" fmla="*/ 1167416 h 5278114"/>
              <a:gd name="connsiteX6054" fmla="*/ 1928287 w 5610835"/>
              <a:gd name="connsiteY6054" fmla="*/ 1167416 h 5278114"/>
              <a:gd name="connsiteX6055" fmla="*/ 1926697 w 5610835"/>
              <a:gd name="connsiteY6055" fmla="*/ 1169007 h 5278114"/>
              <a:gd name="connsiteX6056" fmla="*/ 1928287 w 5610835"/>
              <a:gd name="connsiteY6056" fmla="*/ 1170598 h 5278114"/>
              <a:gd name="connsiteX6057" fmla="*/ 2034867 w 5610835"/>
              <a:gd name="connsiteY6057" fmla="*/ 1165827 h 5278114"/>
              <a:gd name="connsiteX6058" fmla="*/ 2038048 w 5610835"/>
              <a:gd name="connsiteY6058" fmla="*/ 1165827 h 5278114"/>
              <a:gd name="connsiteX6059" fmla="*/ 2036458 w 5610835"/>
              <a:gd name="connsiteY6059" fmla="*/ 1167418 h 5278114"/>
              <a:gd name="connsiteX6060" fmla="*/ 1689678 w 5610835"/>
              <a:gd name="connsiteY6060" fmla="*/ 1165824 h 5278114"/>
              <a:gd name="connsiteX6061" fmla="*/ 1696041 w 5610835"/>
              <a:gd name="connsiteY6061" fmla="*/ 1165824 h 5278114"/>
              <a:gd name="connsiteX6062" fmla="*/ 1694450 w 5610835"/>
              <a:gd name="connsiteY6062" fmla="*/ 1170597 h 5278114"/>
              <a:gd name="connsiteX6063" fmla="*/ 1921923 w 5610835"/>
              <a:gd name="connsiteY6063" fmla="*/ 1164235 h 5278114"/>
              <a:gd name="connsiteX6064" fmla="*/ 1918742 w 5610835"/>
              <a:gd name="connsiteY6064" fmla="*/ 1165825 h 5278114"/>
              <a:gd name="connsiteX6065" fmla="*/ 1920333 w 5610835"/>
              <a:gd name="connsiteY6065" fmla="*/ 1167416 h 5278114"/>
              <a:gd name="connsiteX6066" fmla="*/ 1921923 w 5610835"/>
              <a:gd name="connsiteY6066" fmla="*/ 1169007 h 5278114"/>
              <a:gd name="connsiteX6067" fmla="*/ 1933060 w 5610835"/>
              <a:gd name="connsiteY6067" fmla="*/ 1162644 h 5278114"/>
              <a:gd name="connsiteX6068" fmla="*/ 1933060 w 5610835"/>
              <a:gd name="connsiteY6068" fmla="*/ 1164235 h 5278114"/>
              <a:gd name="connsiteX6069" fmla="*/ 1933060 w 5610835"/>
              <a:gd name="connsiteY6069" fmla="*/ 1165825 h 5278114"/>
              <a:gd name="connsiteX6070" fmla="*/ 1936241 w 5610835"/>
              <a:gd name="connsiteY6070" fmla="*/ 1165825 h 5278114"/>
              <a:gd name="connsiteX6071" fmla="*/ 1936241 w 5610835"/>
              <a:gd name="connsiteY6071" fmla="*/ 1164235 h 5278114"/>
              <a:gd name="connsiteX6072" fmla="*/ 1934650 w 5610835"/>
              <a:gd name="connsiteY6072" fmla="*/ 1162644 h 5278114"/>
              <a:gd name="connsiteX6073" fmla="*/ 2039640 w 5610835"/>
              <a:gd name="connsiteY6073" fmla="*/ 1161056 h 5278114"/>
              <a:gd name="connsiteX6074" fmla="*/ 2042821 w 5610835"/>
              <a:gd name="connsiteY6074" fmla="*/ 1161056 h 5278114"/>
              <a:gd name="connsiteX6075" fmla="*/ 2038049 w 5610835"/>
              <a:gd name="connsiteY6075" fmla="*/ 1165828 h 5278114"/>
              <a:gd name="connsiteX6076" fmla="*/ 2038049 w 5610835"/>
              <a:gd name="connsiteY6076" fmla="*/ 1162647 h 5278114"/>
              <a:gd name="connsiteX6077" fmla="*/ 1948966 w 5610835"/>
              <a:gd name="connsiteY6077" fmla="*/ 1161053 h 5278114"/>
              <a:gd name="connsiteX6078" fmla="*/ 1947375 w 5610835"/>
              <a:gd name="connsiteY6078" fmla="*/ 1162644 h 5278114"/>
              <a:gd name="connsiteX6079" fmla="*/ 1948966 w 5610835"/>
              <a:gd name="connsiteY6079" fmla="*/ 1164235 h 5278114"/>
              <a:gd name="connsiteX6080" fmla="*/ 1926697 w 5610835"/>
              <a:gd name="connsiteY6080" fmla="*/ 1161053 h 5278114"/>
              <a:gd name="connsiteX6081" fmla="*/ 1926697 w 5610835"/>
              <a:gd name="connsiteY6081" fmla="*/ 1162644 h 5278114"/>
              <a:gd name="connsiteX6082" fmla="*/ 1928287 w 5610835"/>
              <a:gd name="connsiteY6082" fmla="*/ 1161053 h 5278114"/>
              <a:gd name="connsiteX6083" fmla="*/ 2061511 w 5610835"/>
              <a:gd name="connsiteY6083" fmla="*/ 1160854 h 5278114"/>
              <a:gd name="connsiteX6084" fmla="*/ 2060318 w 5610835"/>
              <a:gd name="connsiteY6084" fmla="*/ 1161053 h 5278114"/>
              <a:gd name="connsiteX6085" fmla="*/ 2060318 w 5610835"/>
              <a:gd name="connsiteY6085" fmla="*/ 1164235 h 5278114"/>
              <a:gd name="connsiteX6086" fmla="*/ 2061511 w 5610835"/>
              <a:gd name="connsiteY6086" fmla="*/ 1160854 h 5278114"/>
              <a:gd name="connsiteX6087" fmla="*/ 2578897 w 5610835"/>
              <a:gd name="connsiteY6087" fmla="*/ 1159511 h 5278114"/>
              <a:gd name="connsiteX6088" fmla="*/ 2564580 w 5610835"/>
              <a:gd name="connsiteY6088" fmla="*/ 1181780 h 5278114"/>
              <a:gd name="connsiteX6089" fmla="*/ 2550264 w 5610835"/>
              <a:gd name="connsiteY6089" fmla="*/ 1200870 h 5278114"/>
              <a:gd name="connsiteX6090" fmla="*/ 2551856 w 5610835"/>
              <a:gd name="connsiteY6090" fmla="*/ 1207232 h 5278114"/>
              <a:gd name="connsiteX6091" fmla="*/ 2558218 w 5610835"/>
              <a:gd name="connsiteY6091" fmla="*/ 1232683 h 5278114"/>
              <a:gd name="connsiteX6092" fmla="*/ 2596395 w 5610835"/>
              <a:gd name="connsiteY6092" fmla="*/ 1167464 h 5278114"/>
              <a:gd name="connsiteX6093" fmla="*/ 2578897 w 5610835"/>
              <a:gd name="connsiteY6093" fmla="*/ 1159511 h 5278114"/>
              <a:gd name="connsiteX6094" fmla="*/ 2025323 w 5610835"/>
              <a:gd name="connsiteY6094" fmla="*/ 1156281 h 5278114"/>
              <a:gd name="connsiteX6095" fmla="*/ 2023733 w 5610835"/>
              <a:gd name="connsiteY6095" fmla="*/ 1159463 h 5278114"/>
              <a:gd name="connsiteX6096" fmla="*/ 2022142 w 5610835"/>
              <a:gd name="connsiteY6096" fmla="*/ 1161054 h 5278114"/>
              <a:gd name="connsiteX6097" fmla="*/ 2025323 w 5610835"/>
              <a:gd name="connsiteY6097" fmla="*/ 1156281 h 5278114"/>
              <a:gd name="connsiteX6098" fmla="*/ 1533785 w 5610835"/>
              <a:gd name="connsiteY6098" fmla="*/ 1154697 h 5278114"/>
              <a:gd name="connsiteX6099" fmla="*/ 1540148 w 5610835"/>
              <a:gd name="connsiteY6099" fmla="*/ 1157879 h 5278114"/>
              <a:gd name="connsiteX6100" fmla="*/ 1535376 w 5610835"/>
              <a:gd name="connsiteY6100" fmla="*/ 1162651 h 5278114"/>
              <a:gd name="connsiteX6101" fmla="*/ 1532194 w 5610835"/>
              <a:gd name="connsiteY6101" fmla="*/ 1159469 h 5278114"/>
              <a:gd name="connsiteX6102" fmla="*/ 1948966 w 5610835"/>
              <a:gd name="connsiteY6102" fmla="*/ 1154690 h 5278114"/>
              <a:gd name="connsiteX6103" fmla="*/ 1947375 w 5610835"/>
              <a:gd name="connsiteY6103" fmla="*/ 1156281 h 5278114"/>
              <a:gd name="connsiteX6104" fmla="*/ 1948966 w 5610835"/>
              <a:gd name="connsiteY6104" fmla="*/ 1157872 h 5278114"/>
              <a:gd name="connsiteX6105" fmla="*/ 2054750 w 5610835"/>
              <a:gd name="connsiteY6105" fmla="*/ 1153895 h 5278114"/>
              <a:gd name="connsiteX6106" fmla="*/ 2055546 w 5610835"/>
              <a:gd name="connsiteY6106" fmla="*/ 1154690 h 5278114"/>
              <a:gd name="connsiteX6107" fmla="*/ 2053955 w 5610835"/>
              <a:gd name="connsiteY6107" fmla="*/ 1154690 h 5278114"/>
              <a:gd name="connsiteX6108" fmla="*/ 2050775 w 5610835"/>
              <a:gd name="connsiteY6108" fmla="*/ 1151511 h 5278114"/>
              <a:gd name="connsiteX6109" fmla="*/ 2049184 w 5610835"/>
              <a:gd name="connsiteY6109" fmla="*/ 1156283 h 5278114"/>
              <a:gd name="connsiteX6110" fmla="*/ 2047593 w 5610835"/>
              <a:gd name="connsiteY6110" fmla="*/ 1154692 h 5278114"/>
              <a:gd name="connsiteX6111" fmla="*/ 2050775 w 5610835"/>
              <a:gd name="connsiteY6111" fmla="*/ 1151511 h 5278114"/>
              <a:gd name="connsiteX6112" fmla="*/ 2053955 w 5610835"/>
              <a:gd name="connsiteY6112" fmla="*/ 1151509 h 5278114"/>
              <a:gd name="connsiteX6113" fmla="*/ 2055546 w 5610835"/>
              <a:gd name="connsiteY6113" fmla="*/ 1153099 h 5278114"/>
              <a:gd name="connsiteX6114" fmla="*/ 2054750 w 5610835"/>
              <a:gd name="connsiteY6114" fmla="*/ 1153895 h 5278114"/>
              <a:gd name="connsiteX6115" fmla="*/ 2053955 w 5610835"/>
              <a:gd name="connsiteY6115" fmla="*/ 1153099 h 5278114"/>
              <a:gd name="connsiteX6116" fmla="*/ 2038047 w 5610835"/>
              <a:gd name="connsiteY6116" fmla="*/ 1151509 h 5278114"/>
              <a:gd name="connsiteX6117" fmla="*/ 2038047 w 5610835"/>
              <a:gd name="connsiteY6117" fmla="*/ 1153099 h 5278114"/>
              <a:gd name="connsiteX6118" fmla="*/ 2039638 w 5610835"/>
              <a:gd name="connsiteY6118" fmla="*/ 1153099 h 5278114"/>
              <a:gd name="connsiteX6119" fmla="*/ 2039638 w 5610835"/>
              <a:gd name="connsiteY6119" fmla="*/ 1151509 h 5278114"/>
              <a:gd name="connsiteX6120" fmla="*/ 1697631 w 5610835"/>
              <a:gd name="connsiteY6120" fmla="*/ 1149917 h 5278114"/>
              <a:gd name="connsiteX6121" fmla="*/ 1705585 w 5610835"/>
              <a:gd name="connsiteY6121" fmla="*/ 1151508 h 5278114"/>
              <a:gd name="connsiteX6122" fmla="*/ 1700813 w 5610835"/>
              <a:gd name="connsiteY6122" fmla="*/ 1154689 h 5278114"/>
              <a:gd name="connsiteX6123" fmla="*/ 2076225 w 5610835"/>
              <a:gd name="connsiteY6123" fmla="*/ 1148328 h 5278114"/>
              <a:gd name="connsiteX6124" fmla="*/ 2073043 w 5610835"/>
              <a:gd name="connsiteY6124" fmla="*/ 1151509 h 5278114"/>
              <a:gd name="connsiteX6125" fmla="*/ 2077816 w 5610835"/>
              <a:gd name="connsiteY6125" fmla="*/ 1154690 h 5278114"/>
              <a:gd name="connsiteX6126" fmla="*/ 2077816 w 5610835"/>
              <a:gd name="connsiteY6126" fmla="*/ 1153099 h 5278114"/>
              <a:gd name="connsiteX6127" fmla="*/ 2077816 w 5610835"/>
              <a:gd name="connsiteY6127" fmla="*/ 1151509 h 5278114"/>
              <a:gd name="connsiteX6128" fmla="*/ 2080997 w 5610835"/>
              <a:gd name="connsiteY6128" fmla="*/ 1151509 h 5278114"/>
              <a:gd name="connsiteX6129" fmla="*/ 2080997 w 5610835"/>
              <a:gd name="connsiteY6129" fmla="*/ 1148328 h 5278114"/>
              <a:gd name="connsiteX6130" fmla="*/ 1955329 w 5610835"/>
              <a:gd name="connsiteY6130" fmla="*/ 1146737 h 5278114"/>
              <a:gd name="connsiteX6131" fmla="*/ 1953738 w 5610835"/>
              <a:gd name="connsiteY6131" fmla="*/ 1148328 h 5278114"/>
              <a:gd name="connsiteX6132" fmla="*/ 1952147 w 5610835"/>
              <a:gd name="connsiteY6132" fmla="*/ 1149919 h 5278114"/>
              <a:gd name="connsiteX6133" fmla="*/ 1953738 w 5610835"/>
              <a:gd name="connsiteY6133" fmla="*/ 1149919 h 5278114"/>
              <a:gd name="connsiteX6134" fmla="*/ 1953738 w 5610835"/>
              <a:gd name="connsiteY6134" fmla="*/ 1148328 h 5278114"/>
              <a:gd name="connsiteX6135" fmla="*/ 1955329 w 5610835"/>
              <a:gd name="connsiteY6135" fmla="*/ 1148328 h 5278114"/>
              <a:gd name="connsiteX6136" fmla="*/ 2055546 w 5610835"/>
              <a:gd name="connsiteY6136" fmla="*/ 1145146 h 5278114"/>
              <a:gd name="connsiteX6137" fmla="*/ 2055546 w 5610835"/>
              <a:gd name="connsiteY6137" fmla="*/ 1146737 h 5278114"/>
              <a:gd name="connsiteX6138" fmla="*/ 2052364 w 5610835"/>
              <a:gd name="connsiteY6138" fmla="*/ 1146737 h 5278114"/>
              <a:gd name="connsiteX6139" fmla="*/ 2049183 w 5610835"/>
              <a:gd name="connsiteY6139" fmla="*/ 1149919 h 5278114"/>
              <a:gd name="connsiteX6140" fmla="*/ 2047592 w 5610835"/>
              <a:gd name="connsiteY6140" fmla="*/ 1149919 h 5278114"/>
              <a:gd name="connsiteX6141" fmla="*/ 2042819 w 5610835"/>
              <a:gd name="connsiteY6141" fmla="*/ 1153099 h 5278114"/>
              <a:gd name="connsiteX6142" fmla="*/ 2036456 w 5610835"/>
              <a:gd name="connsiteY6142" fmla="*/ 1162644 h 5278114"/>
              <a:gd name="connsiteX6143" fmla="*/ 2033275 w 5610835"/>
              <a:gd name="connsiteY6143" fmla="*/ 1165825 h 5278114"/>
              <a:gd name="connsiteX6144" fmla="*/ 2030095 w 5610835"/>
              <a:gd name="connsiteY6144" fmla="*/ 1167416 h 5278114"/>
              <a:gd name="connsiteX6145" fmla="*/ 2031685 w 5610835"/>
              <a:gd name="connsiteY6145" fmla="*/ 1167416 h 5278114"/>
              <a:gd name="connsiteX6146" fmla="*/ 2033275 w 5610835"/>
              <a:gd name="connsiteY6146" fmla="*/ 1169007 h 5278114"/>
              <a:gd name="connsiteX6147" fmla="*/ 2033275 w 5610835"/>
              <a:gd name="connsiteY6147" fmla="*/ 1172189 h 5278114"/>
              <a:gd name="connsiteX6148" fmla="*/ 2030491 w 5610835"/>
              <a:gd name="connsiteY6148" fmla="*/ 1173182 h 5278114"/>
              <a:gd name="connsiteX6149" fmla="*/ 2030383 w 5610835"/>
              <a:gd name="connsiteY6149" fmla="*/ 1173779 h 5278114"/>
              <a:gd name="connsiteX6150" fmla="*/ 2030095 w 5610835"/>
              <a:gd name="connsiteY6150" fmla="*/ 1175370 h 5278114"/>
              <a:gd name="connsiteX6151" fmla="*/ 2038047 w 5610835"/>
              <a:gd name="connsiteY6151" fmla="*/ 1175370 h 5278114"/>
              <a:gd name="connsiteX6152" fmla="*/ 2042819 w 5610835"/>
              <a:gd name="connsiteY6152" fmla="*/ 1173779 h 5278114"/>
              <a:gd name="connsiteX6153" fmla="*/ 2041229 w 5610835"/>
              <a:gd name="connsiteY6153" fmla="*/ 1172189 h 5278114"/>
              <a:gd name="connsiteX6154" fmla="*/ 2042819 w 5610835"/>
              <a:gd name="connsiteY6154" fmla="*/ 1172189 h 5278114"/>
              <a:gd name="connsiteX6155" fmla="*/ 2041231 w 5610835"/>
              <a:gd name="connsiteY6155" fmla="*/ 1170599 h 5278114"/>
              <a:gd name="connsiteX6156" fmla="*/ 2042821 w 5610835"/>
              <a:gd name="connsiteY6156" fmla="*/ 1169008 h 5278114"/>
              <a:gd name="connsiteX6157" fmla="*/ 2046003 w 5610835"/>
              <a:gd name="connsiteY6157" fmla="*/ 1170599 h 5278114"/>
              <a:gd name="connsiteX6158" fmla="*/ 2044413 w 5610835"/>
              <a:gd name="connsiteY6158" fmla="*/ 1172189 h 5278114"/>
              <a:gd name="connsiteX6159" fmla="*/ 2047592 w 5610835"/>
              <a:gd name="connsiteY6159" fmla="*/ 1172189 h 5278114"/>
              <a:gd name="connsiteX6160" fmla="*/ 2050773 w 5610835"/>
              <a:gd name="connsiteY6160" fmla="*/ 1170598 h 5278114"/>
              <a:gd name="connsiteX6161" fmla="*/ 2047592 w 5610835"/>
              <a:gd name="connsiteY6161" fmla="*/ 1167416 h 5278114"/>
              <a:gd name="connsiteX6162" fmla="*/ 2049183 w 5610835"/>
              <a:gd name="connsiteY6162" fmla="*/ 1167416 h 5278114"/>
              <a:gd name="connsiteX6163" fmla="*/ 2050773 w 5610835"/>
              <a:gd name="connsiteY6163" fmla="*/ 1169007 h 5278114"/>
              <a:gd name="connsiteX6164" fmla="*/ 2052364 w 5610835"/>
              <a:gd name="connsiteY6164" fmla="*/ 1169007 h 5278114"/>
              <a:gd name="connsiteX6165" fmla="*/ 2053955 w 5610835"/>
              <a:gd name="connsiteY6165" fmla="*/ 1167416 h 5278114"/>
              <a:gd name="connsiteX6166" fmla="*/ 2053955 w 5610835"/>
              <a:gd name="connsiteY6166" fmla="*/ 1165828 h 5278114"/>
              <a:gd name="connsiteX6167" fmla="*/ 2049184 w 5610835"/>
              <a:gd name="connsiteY6167" fmla="*/ 1164237 h 5278114"/>
              <a:gd name="connsiteX6168" fmla="*/ 2049184 w 5610835"/>
              <a:gd name="connsiteY6168" fmla="*/ 1162646 h 5278114"/>
              <a:gd name="connsiteX6169" fmla="*/ 2052365 w 5610835"/>
              <a:gd name="connsiteY6169" fmla="*/ 1162646 h 5278114"/>
              <a:gd name="connsiteX6170" fmla="*/ 2053756 w 5610835"/>
              <a:gd name="connsiteY6170" fmla="*/ 1163641 h 5278114"/>
              <a:gd name="connsiteX6171" fmla="*/ 2053955 w 5610835"/>
              <a:gd name="connsiteY6171" fmla="*/ 1165825 h 5278114"/>
              <a:gd name="connsiteX6172" fmla="*/ 2057136 w 5610835"/>
              <a:gd name="connsiteY6172" fmla="*/ 1164235 h 5278114"/>
              <a:gd name="connsiteX6173" fmla="*/ 2057136 w 5610835"/>
              <a:gd name="connsiteY6173" fmla="*/ 1162644 h 5278114"/>
              <a:gd name="connsiteX6174" fmla="*/ 2055546 w 5610835"/>
              <a:gd name="connsiteY6174" fmla="*/ 1161053 h 5278114"/>
              <a:gd name="connsiteX6175" fmla="*/ 2055546 w 5610835"/>
              <a:gd name="connsiteY6175" fmla="*/ 1159462 h 5278114"/>
              <a:gd name="connsiteX6176" fmla="*/ 2055546 w 5610835"/>
              <a:gd name="connsiteY6176" fmla="*/ 1157872 h 5278114"/>
              <a:gd name="connsiteX6177" fmla="*/ 2053955 w 5610835"/>
              <a:gd name="connsiteY6177" fmla="*/ 1156281 h 5278114"/>
              <a:gd name="connsiteX6178" fmla="*/ 2055546 w 5610835"/>
              <a:gd name="connsiteY6178" fmla="*/ 1154690 h 5278114"/>
              <a:gd name="connsiteX6179" fmla="*/ 2057136 w 5610835"/>
              <a:gd name="connsiteY6179" fmla="*/ 1154690 h 5278114"/>
              <a:gd name="connsiteX6180" fmla="*/ 2060318 w 5610835"/>
              <a:gd name="connsiteY6180" fmla="*/ 1154690 h 5278114"/>
              <a:gd name="connsiteX6181" fmla="*/ 2058727 w 5610835"/>
              <a:gd name="connsiteY6181" fmla="*/ 1153099 h 5278114"/>
              <a:gd name="connsiteX6182" fmla="*/ 2060318 w 5610835"/>
              <a:gd name="connsiteY6182" fmla="*/ 1149919 h 5278114"/>
              <a:gd name="connsiteX6183" fmla="*/ 2061909 w 5610835"/>
              <a:gd name="connsiteY6183" fmla="*/ 1148328 h 5278114"/>
              <a:gd name="connsiteX6184" fmla="*/ 2058727 w 5610835"/>
              <a:gd name="connsiteY6184" fmla="*/ 1146737 h 5278114"/>
              <a:gd name="connsiteX6185" fmla="*/ 2053955 w 5610835"/>
              <a:gd name="connsiteY6185" fmla="*/ 1151509 h 5278114"/>
              <a:gd name="connsiteX6186" fmla="*/ 2053955 w 5610835"/>
              <a:gd name="connsiteY6186" fmla="*/ 1149919 h 5278114"/>
              <a:gd name="connsiteX6187" fmla="*/ 2055546 w 5610835"/>
              <a:gd name="connsiteY6187" fmla="*/ 1148328 h 5278114"/>
              <a:gd name="connsiteX6188" fmla="*/ 2057136 w 5610835"/>
              <a:gd name="connsiteY6188" fmla="*/ 1145146 h 5278114"/>
              <a:gd name="connsiteX6189" fmla="*/ 4101230 w 5610835"/>
              <a:gd name="connsiteY6189" fmla="*/ 1142014 h 5278114"/>
              <a:gd name="connsiteX6190" fmla="*/ 4064643 w 5610835"/>
              <a:gd name="connsiteY6190" fmla="*/ 1200870 h 5278114"/>
              <a:gd name="connsiteX6191" fmla="*/ 4093276 w 5610835"/>
              <a:gd name="connsiteY6191" fmla="*/ 1205641 h 5278114"/>
              <a:gd name="connsiteX6192" fmla="*/ 4117138 w 5610835"/>
              <a:gd name="connsiteY6192" fmla="*/ 1162693 h 5278114"/>
              <a:gd name="connsiteX6193" fmla="*/ 2540719 w 5610835"/>
              <a:gd name="connsiteY6193" fmla="*/ 1140423 h 5278114"/>
              <a:gd name="connsiteX6194" fmla="*/ 2539129 w 5610835"/>
              <a:gd name="connsiteY6194" fmla="*/ 1142014 h 5278114"/>
              <a:gd name="connsiteX6195" fmla="*/ 2537538 w 5610835"/>
              <a:gd name="connsiteY6195" fmla="*/ 1146785 h 5278114"/>
              <a:gd name="connsiteX6196" fmla="*/ 2540719 w 5610835"/>
              <a:gd name="connsiteY6196" fmla="*/ 1140423 h 5278114"/>
              <a:gd name="connsiteX6197" fmla="*/ 2061909 w 5610835"/>
              <a:gd name="connsiteY6197" fmla="*/ 1140374 h 5278114"/>
              <a:gd name="connsiteX6198" fmla="*/ 2063499 w 5610835"/>
              <a:gd name="connsiteY6198" fmla="*/ 1141965 h 5278114"/>
              <a:gd name="connsiteX6199" fmla="*/ 2060318 w 5610835"/>
              <a:gd name="connsiteY6199" fmla="*/ 1141965 h 5278114"/>
              <a:gd name="connsiteX6200" fmla="*/ 2063499 w 5610835"/>
              <a:gd name="connsiteY6200" fmla="*/ 1143555 h 5278114"/>
              <a:gd name="connsiteX6201" fmla="*/ 2066681 w 5610835"/>
              <a:gd name="connsiteY6201" fmla="*/ 1143555 h 5278114"/>
              <a:gd name="connsiteX6202" fmla="*/ 2066681 w 5610835"/>
              <a:gd name="connsiteY6202" fmla="*/ 1140374 h 5278114"/>
              <a:gd name="connsiteX6203" fmla="*/ 1797847 w 5610835"/>
              <a:gd name="connsiteY6203" fmla="*/ 1140374 h 5278114"/>
              <a:gd name="connsiteX6204" fmla="*/ 1801028 w 5610835"/>
              <a:gd name="connsiteY6204" fmla="*/ 1141965 h 5278114"/>
              <a:gd name="connsiteX6205" fmla="*/ 1802619 w 5610835"/>
              <a:gd name="connsiteY6205" fmla="*/ 1146738 h 5278114"/>
              <a:gd name="connsiteX6206" fmla="*/ 1794666 w 5610835"/>
              <a:gd name="connsiteY6206" fmla="*/ 1146738 h 5278114"/>
              <a:gd name="connsiteX6207" fmla="*/ 2074634 w 5610835"/>
              <a:gd name="connsiteY6207" fmla="*/ 1137192 h 5278114"/>
              <a:gd name="connsiteX6208" fmla="*/ 2074634 w 5610835"/>
              <a:gd name="connsiteY6208" fmla="*/ 1140374 h 5278114"/>
              <a:gd name="connsiteX6209" fmla="*/ 2076225 w 5610835"/>
              <a:gd name="connsiteY6209" fmla="*/ 1141965 h 5278114"/>
              <a:gd name="connsiteX6210" fmla="*/ 2076225 w 5610835"/>
              <a:gd name="connsiteY6210" fmla="*/ 1143555 h 5278114"/>
              <a:gd name="connsiteX6211" fmla="*/ 2071453 w 5610835"/>
              <a:gd name="connsiteY6211" fmla="*/ 1146737 h 5278114"/>
              <a:gd name="connsiteX6212" fmla="*/ 2074634 w 5610835"/>
              <a:gd name="connsiteY6212" fmla="*/ 1148328 h 5278114"/>
              <a:gd name="connsiteX6213" fmla="*/ 2076225 w 5610835"/>
              <a:gd name="connsiteY6213" fmla="*/ 1145146 h 5278114"/>
              <a:gd name="connsiteX6214" fmla="*/ 2085770 w 5610835"/>
              <a:gd name="connsiteY6214" fmla="*/ 1145146 h 5278114"/>
              <a:gd name="connsiteX6215" fmla="*/ 2084179 w 5610835"/>
              <a:gd name="connsiteY6215" fmla="*/ 1140374 h 5278114"/>
              <a:gd name="connsiteX6216" fmla="*/ 2082588 w 5610835"/>
              <a:gd name="connsiteY6216" fmla="*/ 1143555 h 5278114"/>
              <a:gd name="connsiteX6217" fmla="*/ 2079406 w 5610835"/>
              <a:gd name="connsiteY6217" fmla="*/ 1143555 h 5278114"/>
              <a:gd name="connsiteX6218" fmla="*/ 2079406 w 5610835"/>
              <a:gd name="connsiteY6218" fmla="*/ 1140374 h 5278114"/>
              <a:gd name="connsiteX6219" fmla="*/ 2082588 w 5610835"/>
              <a:gd name="connsiteY6219" fmla="*/ 1137192 h 5278114"/>
              <a:gd name="connsiteX6220" fmla="*/ 2080997 w 5610835"/>
              <a:gd name="connsiteY6220" fmla="*/ 1137192 h 5278114"/>
              <a:gd name="connsiteX6221" fmla="*/ 2079406 w 5610835"/>
              <a:gd name="connsiteY6221" fmla="*/ 1140374 h 5278114"/>
              <a:gd name="connsiteX6222" fmla="*/ 2076225 w 5610835"/>
              <a:gd name="connsiteY6222" fmla="*/ 1138783 h 5278114"/>
              <a:gd name="connsiteX6223" fmla="*/ 2077816 w 5610835"/>
              <a:gd name="connsiteY6223" fmla="*/ 1137192 h 5278114"/>
              <a:gd name="connsiteX6224" fmla="*/ 2069862 w 5610835"/>
              <a:gd name="connsiteY6224" fmla="*/ 1137192 h 5278114"/>
              <a:gd name="connsiteX6225" fmla="*/ 2069862 w 5610835"/>
              <a:gd name="connsiteY6225" fmla="*/ 1140374 h 5278114"/>
              <a:gd name="connsiteX6226" fmla="*/ 2071453 w 5610835"/>
              <a:gd name="connsiteY6226" fmla="*/ 1141965 h 5278114"/>
              <a:gd name="connsiteX6227" fmla="*/ 2071453 w 5610835"/>
              <a:gd name="connsiteY6227" fmla="*/ 1138783 h 5278114"/>
              <a:gd name="connsiteX6228" fmla="*/ 2058727 w 5610835"/>
              <a:gd name="connsiteY6228" fmla="*/ 1135601 h 5278114"/>
              <a:gd name="connsiteX6229" fmla="*/ 2055546 w 5610835"/>
              <a:gd name="connsiteY6229" fmla="*/ 1138783 h 5278114"/>
              <a:gd name="connsiteX6230" fmla="*/ 2060318 w 5610835"/>
              <a:gd name="connsiteY6230" fmla="*/ 1138783 h 5278114"/>
              <a:gd name="connsiteX6231" fmla="*/ 2088951 w 5610835"/>
              <a:gd name="connsiteY6231" fmla="*/ 1132420 h 5278114"/>
              <a:gd name="connsiteX6232" fmla="*/ 2082588 w 5610835"/>
              <a:gd name="connsiteY6232" fmla="*/ 1135601 h 5278114"/>
              <a:gd name="connsiteX6233" fmla="*/ 2084179 w 5610835"/>
              <a:gd name="connsiteY6233" fmla="*/ 1137192 h 5278114"/>
              <a:gd name="connsiteX6234" fmla="*/ 2085770 w 5610835"/>
              <a:gd name="connsiteY6234" fmla="*/ 1135601 h 5278114"/>
              <a:gd name="connsiteX6235" fmla="*/ 2085770 w 5610835"/>
              <a:gd name="connsiteY6235" fmla="*/ 1134011 h 5278114"/>
              <a:gd name="connsiteX6236" fmla="*/ 2053955 w 5610835"/>
              <a:gd name="connsiteY6236" fmla="*/ 1130829 h 5278114"/>
              <a:gd name="connsiteX6237" fmla="*/ 2053955 w 5610835"/>
              <a:gd name="connsiteY6237" fmla="*/ 1134011 h 5278114"/>
              <a:gd name="connsiteX6238" fmla="*/ 2055546 w 5610835"/>
              <a:gd name="connsiteY6238" fmla="*/ 1132420 h 5278114"/>
              <a:gd name="connsiteX6239" fmla="*/ 1980781 w 5610835"/>
              <a:gd name="connsiteY6239" fmla="*/ 1130829 h 5278114"/>
              <a:gd name="connsiteX6240" fmla="*/ 1977599 w 5610835"/>
              <a:gd name="connsiteY6240" fmla="*/ 1132420 h 5278114"/>
              <a:gd name="connsiteX6241" fmla="*/ 1979190 w 5610835"/>
              <a:gd name="connsiteY6241" fmla="*/ 1134011 h 5278114"/>
              <a:gd name="connsiteX6242" fmla="*/ 1979190 w 5610835"/>
              <a:gd name="connsiteY6242" fmla="*/ 1137192 h 5278114"/>
              <a:gd name="connsiteX6243" fmla="*/ 1982371 w 5610835"/>
              <a:gd name="connsiteY6243" fmla="*/ 1138783 h 5278114"/>
              <a:gd name="connsiteX6244" fmla="*/ 1983962 w 5610835"/>
              <a:gd name="connsiteY6244" fmla="*/ 1135601 h 5278114"/>
              <a:gd name="connsiteX6245" fmla="*/ 1980781 w 5610835"/>
              <a:gd name="connsiteY6245" fmla="*/ 1135601 h 5278114"/>
              <a:gd name="connsiteX6246" fmla="*/ 2004642 w 5610835"/>
              <a:gd name="connsiteY6246" fmla="*/ 1129238 h 5278114"/>
              <a:gd name="connsiteX6247" fmla="*/ 2004642 w 5610835"/>
              <a:gd name="connsiteY6247" fmla="*/ 1130829 h 5278114"/>
              <a:gd name="connsiteX6248" fmla="*/ 2006233 w 5610835"/>
              <a:gd name="connsiteY6248" fmla="*/ 1130829 h 5278114"/>
              <a:gd name="connsiteX6249" fmla="*/ 2103268 w 5610835"/>
              <a:gd name="connsiteY6249" fmla="*/ 1127648 h 5278114"/>
              <a:gd name="connsiteX6250" fmla="*/ 2098495 w 5610835"/>
              <a:gd name="connsiteY6250" fmla="*/ 1130829 h 5278114"/>
              <a:gd name="connsiteX6251" fmla="*/ 2095314 w 5610835"/>
              <a:gd name="connsiteY6251" fmla="*/ 1129238 h 5278114"/>
              <a:gd name="connsiteX6252" fmla="*/ 2093723 w 5610835"/>
              <a:gd name="connsiteY6252" fmla="*/ 1130829 h 5278114"/>
              <a:gd name="connsiteX6253" fmla="*/ 2095314 w 5610835"/>
              <a:gd name="connsiteY6253" fmla="*/ 1132420 h 5278114"/>
              <a:gd name="connsiteX6254" fmla="*/ 2092133 w 5610835"/>
              <a:gd name="connsiteY6254" fmla="*/ 1135601 h 5278114"/>
              <a:gd name="connsiteX6255" fmla="*/ 2092133 w 5610835"/>
              <a:gd name="connsiteY6255" fmla="*/ 1137192 h 5278114"/>
              <a:gd name="connsiteX6256" fmla="*/ 2092133 w 5610835"/>
              <a:gd name="connsiteY6256" fmla="*/ 1138783 h 5278114"/>
              <a:gd name="connsiteX6257" fmla="*/ 2088951 w 5610835"/>
              <a:gd name="connsiteY6257" fmla="*/ 1138783 h 5278114"/>
              <a:gd name="connsiteX6258" fmla="*/ 2090542 w 5610835"/>
              <a:gd name="connsiteY6258" fmla="*/ 1140374 h 5278114"/>
              <a:gd name="connsiteX6259" fmla="*/ 2087360 w 5610835"/>
              <a:gd name="connsiteY6259" fmla="*/ 1140374 h 5278114"/>
              <a:gd name="connsiteX6260" fmla="*/ 2085770 w 5610835"/>
              <a:gd name="connsiteY6260" fmla="*/ 1143555 h 5278114"/>
              <a:gd name="connsiteX6261" fmla="*/ 2087360 w 5610835"/>
              <a:gd name="connsiteY6261" fmla="*/ 1145146 h 5278114"/>
              <a:gd name="connsiteX6262" fmla="*/ 2093723 w 5610835"/>
              <a:gd name="connsiteY6262" fmla="*/ 1138783 h 5278114"/>
              <a:gd name="connsiteX6263" fmla="*/ 2096905 w 5610835"/>
              <a:gd name="connsiteY6263" fmla="*/ 1137192 h 5278114"/>
              <a:gd name="connsiteX6264" fmla="*/ 2095314 w 5610835"/>
              <a:gd name="connsiteY6264" fmla="*/ 1137192 h 5278114"/>
              <a:gd name="connsiteX6265" fmla="*/ 2095314 w 5610835"/>
              <a:gd name="connsiteY6265" fmla="*/ 1132420 h 5278114"/>
              <a:gd name="connsiteX6266" fmla="*/ 2098495 w 5610835"/>
              <a:gd name="connsiteY6266" fmla="*/ 1130829 h 5278114"/>
              <a:gd name="connsiteX6267" fmla="*/ 2098495 w 5610835"/>
              <a:gd name="connsiteY6267" fmla="*/ 1134011 h 5278114"/>
              <a:gd name="connsiteX6268" fmla="*/ 2100086 w 5610835"/>
              <a:gd name="connsiteY6268" fmla="*/ 1132420 h 5278114"/>
              <a:gd name="connsiteX6269" fmla="*/ 2103268 w 5610835"/>
              <a:gd name="connsiteY6269" fmla="*/ 1130829 h 5278114"/>
              <a:gd name="connsiteX6270" fmla="*/ 2104858 w 5610835"/>
              <a:gd name="connsiteY6270" fmla="*/ 1129238 h 5278114"/>
              <a:gd name="connsiteX6271" fmla="*/ 1968056 w 5610835"/>
              <a:gd name="connsiteY6271" fmla="*/ 1127648 h 5278114"/>
              <a:gd name="connsiteX6272" fmla="*/ 1969646 w 5610835"/>
              <a:gd name="connsiteY6272" fmla="*/ 1129238 h 5278114"/>
              <a:gd name="connsiteX6273" fmla="*/ 1969646 w 5610835"/>
              <a:gd name="connsiteY6273" fmla="*/ 1130829 h 5278114"/>
              <a:gd name="connsiteX6274" fmla="*/ 1964874 w 5610835"/>
              <a:gd name="connsiteY6274" fmla="*/ 1135601 h 5278114"/>
              <a:gd name="connsiteX6275" fmla="*/ 1968056 w 5610835"/>
              <a:gd name="connsiteY6275" fmla="*/ 1137192 h 5278114"/>
              <a:gd name="connsiteX6276" fmla="*/ 1964874 w 5610835"/>
              <a:gd name="connsiteY6276" fmla="*/ 1138783 h 5278114"/>
              <a:gd name="connsiteX6277" fmla="*/ 1964874 w 5610835"/>
              <a:gd name="connsiteY6277" fmla="*/ 1140374 h 5278114"/>
              <a:gd name="connsiteX6278" fmla="*/ 1963284 w 5610835"/>
              <a:gd name="connsiteY6278" fmla="*/ 1141965 h 5278114"/>
              <a:gd name="connsiteX6279" fmla="*/ 1966465 w 5610835"/>
              <a:gd name="connsiteY6279" fmla="*/ 1145146 h 5278114"/>
              <a:gd name="connsiteX6280" fmla="*/ 1966465 w 5610835"/>
              <a:gd name="connsiteY6280" fmla="*/ 1143555 h 5278114"/>
              <a:gd name="connsiteX6281" fmla="*/ 1966465 w 5610835"/>
              <a:gd name="connsiteY6281" fmla="*/ 1141965 h 5278114"/>
              <a:gd name="connsiteX6282" fmla="*/ 1968056 w 5610835"/>
              <a:gd name="connsiteY6282" fmla="*/ 1140374 h 5278114"/>
              <a:gd name="connsiteX6283" fmla="*/ 1966465 w 5610835"/>
              <a:gd name="connsiteY6283" fmla="*/ 1138783 h 5278114"/>
              <a:gd name="connsiteX6284" fmla="*/ 1969646 w 5610835"/>
              <a:gd name="connsiteY6284" fmla="*/ 1138783 h 5278114"/>
              <a:gd name="connsiteX6285" fmla="*/ 1968056 w 5610835"/>
              <a:gd name="connsiteY6285" fmla="*/ 1135601 h 5278114"/>
              <a:gd name="connsiteX6286" fmla="*/ 1968056 w 5610835"/>
              <a:gd name="connsiteY6286" fmla="*/ 1132420 h 5278114"/>
              <a:gd name="connsiteX6287" fmla="*/ 1971237 w 5610835"/>
              <a:gd name="connsiteY6287" fmla="*/ 1130829 h 5278114"/>
              <a:gd name="connsiteX6288" fmla="*/ 1969646 w 5610835"/>
              <a:gd name="connsiteY6288" fmla="*/ 1129238 h 5278114"/>
              <a:gd name="connsiteX6289" fmla="*/ 1969646 w 5610835"/>
              <a:gd name="connsiteY6289" fmla="*/ 1127648 h 5278114"/>
              <a:gd name="connsiteX6290" fmla="*/ 2106449 w 5610835"/>
              <a:gd name="connsiteY6290" fmla="*/ 1126057 h 5278114"/>
              <a:gd name="connsiteX6291" fmla="*/ 2106449 w 5610835"/>
              <a:gd name="connsiteY6291" fmla="*/ 1129238 h 5278114"/>
              <a:gd name="connsiteX6292" fmla="*/ 2108040 w 5610835"/>
              <a:gd name="connsiteY6292" fmla="*/ 1127648 h 5278114"/>
              <a:gd name="connsiteX6293" fmla="*/ 2108040 w 5610835"/>
              <a:gd name="connsiteY6293" fmla="*/ 1126057 h 5278114"/>
              <a:gd name="connsiteX6294" fmla="*/ 2106449 w 5610835"/>
              <a:gd name="connsiteY6294" fmla="*/ 1126057 h 5278114"/>
              <a:gd name="connsiteX6295" fmla="*/ 1963284 w 5610835"/>
              <a:gd name="connsiteY6295" fmla="*/ 1126057 h 5278114"/>
              <a:gd name="connsiteX6296" fmla="*/ 1963284 w 5610835"/>
              <a:gd name="connsiteY6296" fmla="*/ 1127648 h 5278114"/>
              <a:gd name="connsiteX6297" fmla="*/ 1964874 w 5610835"/>
              <a:gd name="connsiteY6297" fmla="*/ 1126057 h 5278114"/>
              <a:gd name="connsiteX6298" fmla="*/ 1767623 w 5610835"/>
              <a:gd name="connsiteY6298" fmla="*/ 1126057 h 5278114"/>
              <a:gd name="connsiteX6299" fmla="*/ 1767623 w 5610835"/>
              <a:gd name="connsiteY6299" fmla="*/ 1132420 h 5278114"/>
              <a:gd name="connsiteX6300" fmla="*/ 1762852 w 5610835"/>
              <a:gd name="connsiteY6300" fmla="*/ 1130829 h 5278114"/>
              <a:gd name="connsiteX6301" fmla="*/ 1501971 w 5610835"/>
              <a:gd name="connsiteY6301" fmla="*/ 1126056 h 5278114"/>
              <a:gd name="connsiteX6302" fmla="*/ 1511515 w 5610835"/>
              <a:gd name="connsiteY6302" fmla="*/ 1127647 h 5278114"/>
              <a:gd name="connsiteX6303" fmla="*/ 1508333 w 5610835"/>
              <a:gd name="connsiteY6303" fmla="*/ 1132418 h 5278114"/>
              <a:gd name="connsiteX6304" fmla="*/ 1982371 w 5610835"/>
              <a:gd name="connsiteY6304" fmla="*/ 1124466 h 5278114"/>
              <a:gd name="connsiteX6305" fmla="*/ 1983962 w 5610835"/>
              <a:gd name="connsiteY6305" fmla="*/ 1126057 h 5278114"/>
              <a:gd name="connsiteX6306" fmla="*/ 1985553 w 5610835"/>
              <a:gd name="connsiteY6306" fmla="*/ 1124466 h 5278114"/>
              <a:gd name="connsiteX6307" fmla="*/ 1977599 w 5610835"/>
              <a:gd name="connsiteY6307" fmla="*/ 1124466 h 5278114"/>
              <a:gd name="connsiteX6308" fmla="*/ 1974418 w 5610835"/>
              <a:gd name="connsiteY6308" fmla="*/ 1129238 h 5278114"/>
              <a:gd name="connsiteX6309" fmla="*/ 1979190 w 5610835"/>
              <a:gd name="connsiteY6309" fmla="*/ 1127648 h 5278114"/>
              <a:gd name="connsiteX6310" fmla="*/ 1977599 w 5610835"/>
              <a:gd name="connsiteY6310" fmla="*/ 1124466 h 5278114"/>
              <a:gd name="connsiteX6311" fmla="*/ 2095314 w 5610835"/>
              <a:gd name="connsiteY6311" fmla="*/ 1122876 h 5278114"/>
              <a:gd name="connsiteX6312" fmla="*/ 2092133 w 5610835"/>
              <a:gd name="connsiteY6312" fmla="*/ 1124466 h 5278114"/>
              <a:gd name="connsiteX6313" fmla="*/ 2093723 w 5610835"/>
              <a:gd name="connsiteY6313" fmla="*/ 1126057 h 5278114"/>
              <a:gd name="connsiteX6314" fmla="*/ 2115994 w 5610835"/>
              <a:gd name="connsiteY6314" fmla="*/ 1121285 h 5278114"/>
              <a:gd name="connsiteX6315" fmla="*/ 2115994 w 5610835"/>
              <a:gd name="connsiteY6315" fmla="*/ 1122876 h 5278114"/>
              <a:gd name="connsiteX6316" fmla="*/ 2115198 w 5610835"/>
              <a:gd name="connsiteY6316" fmla="*/ 1122080 h 5278114"/>
              <a:gd name="connsiteX6317" fmla="*/ 4066234 w 5610835"/>
              <a:gd name="connsiteY6317" fmla="*/ 1119744 h 5278114"/>
              <a:gd name="connsiteX6318" fmla="*/ 4039192 w 5610835"/>
              <a:gd name="connsiteY6318" fmla="*/ 1154739 h 5278114"/>
              <a:gd name="connsiteX6319" fmla="*/ 4042373 w 5610835"/>
              <a:gd name="connsiteY6319" fmla="*/ 1178599 h 5278114"/>
              <a:gd name="connsiteX6320" fmla="*/ 4077369 w 5610835"/>
              <a:gd name="connsiteY6320" fmla="*/ 1121335 h 5278114"/>
              <a:gd name="connsiteX6321" fmla="*/ 4077369 w 5610835"/>
              <a:gd name="connsiteY6321" fmla="*/ 1119744 h 5278114"/>
              <a:gd name="connsiteX6322" fmla="*/ 4066234 w 5610835"/>
              <a:gd name="connsiteY6322" fmla="*/ 1119744 h 5278114"/>
              <a:gd name="connsiteX6323" fmla="*/ 1753307 w 5610835"/>
              <a:gd name="connsiteY6323" fmla="*/ 1118115 h 5278114"/>
              <a:gd name="connsiteX6324" fmla="*/ 1750124 w 5610835"/>
              <a:gd name="connsiteY6324" fmla="*/ 1122887 h 5278114"/>
              <a:gd name="connsiteX6325" fmla="*/ 1753307 w 5610835"/>
              <a:gd name="connsiteY6325" fmla="*/ 1127660 h 5278114"/>
              <a:gd name="connsiteX6326" fmla="*/ 1750124 w 5610835"/>
              <a:gd name="connsiteY6326" fmla="*/ 1129250 h 5278114"/>
              <a:gd name="connsiteX6327" fmla="*/ 1751717 w 5610835"/>
              <a:gd name="connsiteY6327" fmla="*/ 1132432 h 5278114"/>
              <a:gd name="connsiteX6328" fmla="*/ 1750124 w 5610835"/>
              <a:gd name="connsiteY6328" fmla="*/ 1134023 h 5278114"/>
              <a:gd name="connsiteX6329" fmla="*/ 1742171 w 5610835"/>
              <a:gd name="connsiteY6329" fmla="*/ 1135614 h 5278114"/>
              <a:gd name="connsiteX6330" fmla="*/ 1738990 w 5610835"/>
              <a:gd name="connsiteY6330" fmla="*/ 1122887 h 5278114"/>
              <a:gd name="connsiteX6331" fmla="*/ 1753307 w 5610835"/>
              <a:gd name="connsiteY6331" fmla="*/ 1118115 h 5278114"/>
              <a:gd name="connsiteX6332" fmla="*/ 1963284 w 5610835"/>
              <a:gd name="connsiteY6332" fmla="*/ 1118104 h 5278114"/>
              <a:gd name="connsiteX6333" fmla="*/ 1964874 w 5610835"/>
              <a:gd name="connsiteY6333" fmla="*/ 1124466 h 5278114"/>
              <a:gd name="connsiteX6334" fmla="*/ 1968056 w 5610835"/>
              <a:gd name="connsiteY6334" fmla="*/ 1124466 h 5278114"/>
              <a:gd name="connsiteX6335" fmla="*/ 1968056 w 5610835"/>
              <a:gd name="connsiteY6335" fmla="*/ 1121285 h 5278114"/>
              <a:gd name="connsiteX6336" fmla="*/ 1964874 w 5610835"/>
              <a:gd name="connsiteY6336" fmla="*/ 1121285 h 5278114"/>
              <a:gd name="connsiteX6337" fmla="*/ 1963284 w 5610835"/>
              <a:gd name="connsiteY6337" fmla="*/ 1118104 h 5278114"/>
              <a:gd name="connsiteX6338" fmla="*/ 1769214 w 5610835"/>
              <a:gd name="connsiteY6338" fmla="*/ 1116514 h 5278114"/>
              <a:gd name="connsiteX6339" fmla="*/ 1769214 w 5610835"/>
              <a:gd name="connsiteY6339" fmla="*/ 1121286 h 5278114"/>
              <a:gd name="connsiteX6340" fmla="*/ 1764442 w 5610835"/>
              <a:gd name="connsiteY6340" fmla="*/ 1118105 h 5278114"/>
              <a:gd name="connsiteX6341" fmla="*/ 1988736 w 5610835"/>
              <a:gd name="connsiteY6341" fmla="*/ 1116513 h 5278114"/>
              <a:gd name="connsiteX6342" fmla="*/ 1988736 w 5610835"/>
              <a:gd name="connsiteY6342" fmla="*/ 1119695 h 5278114"/>
              <a:gd name="connsiteX6343" fmla="*/ 1990325 w 5610835"/>
              <a:gd name="connsiteY6343" fmla="*/ 1118104 h 5278114"/>
              <a:gd name="connsiteX6344" fmla="*/ 2004642 w 5610835"/>
              <a:gd name="connsiteY6344" fmla="*/ 1114922 h 5278114"/>
              <a:gd name="connsiteX6345" fmla="*/ 2004642 w 5610835"/>
              <a:gd name="connsiteY6345" fmla="*/ 1116513 h 5278114"/>
              <a:gd name="connsiteX6346" fmla="*/ 2006233 w 5610835"/>
              <a:gd name="connsiteY6346" fmla="*/ 1114922 h 5278114"/>
              <a:gd name="connsiteX6347" fmla="*/ 1676952 w 5610835"/>
              <a:gd name="connsiteY6347" fmla="*/ 1114918 h 5278114"/>
              <a:gd name="connsiteX6348" fmla="*/ 1683315 w 5610835"/>
              <a:gd name="connsiteY6348" fmla="*/ 1118100 h 5278114"/>
              <a:gd name="connsiteX6349" fmla="*/ 1676952 w 5610835"/>
              <a:gd name="connsiteY6349" fmla="*/ 1124463 h 5278114"/>
              <a:gd name="connsiteX6350" fmla="*/ 2020549 w 5610835"/>
              <a:gd name="connsiteY6350" fmla="*/ 1111741 h 5278114"/>
              <a:gd name="connsiteX6351" fmla="*/ 2017368 w 5610835"/>
              <a:gd name="connsiteY6351" fmla="*/ 1113331 h 5278114"/>
              <a:gd name="connsiteX6352" fmla="*/ 2020549 w 5610835"/>
              <a:gd name="connsiteY6352" fmla="*/ 1113331 h 5278114"/>
              <a:gd name="connsiteX6353" fmla="*/ 1536966 w 5610835"/>
              <a:gd name="connsiteY6353" fmla="*/ 1108567 h 5278114"/>
              <a:gd name="connsiteX6354" fmla="*/ 1544920 w 5610835"/>
              <a:gd name="connsiteY6354" fmla="*/ 1108567 h 5278114"/>
              <a:gd name="connsiteX6355" fmla="*/ 1543329 w 5610835"/>
              <a:gd name="connsiteY6355" fmla="*/ 1114930 h 5278114"/>
              <a:gd name="connsiteX6356" fmla="*/ 1788304 w 5610835"/>
              <a:gd name="connsiteY6356" fmla="*/ 1108560 h 5278114"/>
              <a:gd name="connsiteX6357" fmla="*/ 1796256 w 5610835"/>
              <a:gd name="connsiteY6357" fmla="*/ 1111741 h 5278114"/>
              <a:gd name="connsiteX6358" fmla="*/ 1801029 w 5610835"/>
              <a:gd name="connsiteY6358" fmla="*/ 1118104 h 5278114"/>
              <a:gd name="connsiteX6359" fmla="*/ 1791485 w 5610835"/>
              <a:gd name="connsiteY6359" fmla="*/ 1127648 h 5278114"/>
              <a:gd name="connsiteX6360" fmla="*/ 1775577 w 5610835"/>
              <a:gd name="connsiteY6360" fmla="*/ 1119695 h 5278114"/>
              <a:gd name="connsiteX6361" fmla="*/ 1780349 w 5610835"/>
              <a:gd name="connsiteY6361" fmla="*/ 1114923 h 5278114"/>
              <a:gd name="connsiteX6362" fmla="*/ 1778758 w 5610835"/>
              <a:gd name="connsiteY6362" fmla="*/ 1111741 h 5278114"/>
              <a:gd name="connsiteX6363" fmla="*/ 1780349 w 5610835"/>
              <a:gd name="connsiteY6363" fmla="*/ 1110151 h 5278114"/>
              <a:gd name="connsiteX6364" fmla="*/ 1788304 w 5610835"/>
              <a:gd name="connsiteY6364" fmla="*/ 1108560 h 5278114"/>
              <a:gd name="connsiteX6365" fmla="*/ 2094042 w 5610835"/>
              <a:gd name="connsiteY6365" fmla="*/ 1104742 h 5278114"/>
              <a:gd name="connsiteX6366" fmla="*/ 2095314 w 5610835"/>
              <a:gd name="connsiteY6366" fmla="*/ 1105377 h 5278114"/>
              <a:gd name="connsiteX6367" fmla="*/ 2093723 w 5610835"/>
              <a:gd name="connsiteY6367" fmla="*/ 1105377 h 5278114"/>
              <a:gd name="connsiteX6368" fmla="*/ 1998279 w 5610835"/>
              <a:gd name="connsiteY6368" fmla="*/ 1103787 h 5278114"/>
              <a:gd name="connsiteX6369" fmla="*/ 1995098 w 5610835"/>
              <a:gd name="connsiteY6369" fmla="*/ 1105377 h 5278114"/>
              <a:gd name="connsiteX6370" fmla="*/ 1998279 w 5610835"/>
              <a:gd name="connsiteY6370" fmla="*/ 1105377 h 5278114"/>
              <a:gd name="connsiteX6371" fmla="*/ 1709164 w 5610835"/>
              <a:gd name="connsiteY6371" fmla="*/ 1101599 h 5278114"/>
              <a:gd name="connsiteX6372" fmla="*/ 1715129 w 5610835"/>
              <a:gd name="connsiteY6372" fmla="*/ 1103786 h 5278114"/>
              <a:gd name="connsiteX6373" fmla="*/ 1715129 w 5610835"/>
              <a:gd name="connsiteY6373" fmla="*/ 1111740 h 5278114"/>
              <a:gd name="connsiteX6374" fmla="*/ 1705585 w 5610835"/>
              <a:gd name="connsiteY6374" fmla="*/ 1110149 h 5278114"/>
              <a:gd name="connsiteX6375" fmla="*/ 1709164 w 5610835"/>
              <a:gd name="connsiteY6375" fmla="*/ 1101599 h 5278114"/>
              <a:gd name="connsiteX6376" fmla="*/ 1608551 w 5610835"/>
              <a:gd name="connsiteY6376" fmla="*/ 1100614 h 5278114"/>
              <a:gd name="connsiteX6377" fmla="*/ 1614913 w 5610835"/>
              <a:gd name="connsiteY6377" fmla="*/ 1105386 h 5278114"/>
              <a:gd name="connsiteX6378" fmla="*/ 1608551 w 5610835"/>
              <a:gd name="connsiteY6378" fmla="*/ 1105386 h 5278114"/>
              <a:gd name="connsiteX6379" fmla="*/ 2093723 w 5610835"/>
              <a:gd name="connsiteY6379" fmla="*/ 1100605 h 5278114"/>
              <a:gd name="connsiteX6380" fmla="*/ 2095314 w 5610835"/>
              <a:gd name="connsiteY6380" fmla="*/ 1102196 h 5278114"/>
              <a:gd name="connsiteX6381" fmla="*/ 2094042 w 5610835"/>
              <a:gd name="connsiteY6381" fmla="*/ 1104742 h 5278114"/>
              <a:gd name="connsiteX6382" fmla="*/ 2088951 w 5610835"/>
              <a:gd name="connsiteY6382" fmla="*/ 1102196 h 5278114"/>
              <a:gd name="connsiteX6383" fmla="*/ 2090542 w 5610835"/>
              <a:gd name="connsiteY6383" fmla="*/ 1103787 h 5278114"/>
              <a:gd name="connsiteX6384" fmla="*/ 2092133 w 5610835"/>
              <a:gd name="connsiteY6384" fmla="*/ 1111741 h 5278114"/>
              <a:gd name="connsiteX6385" fmla="*/ 2095314 w 5610835"/>
              <a:gd name="connsiteY6385" fmla="*/ 1106968 h 5278114"/>
              <a:gd name="connsiteX6386" fmla="*/ 2095314 w 5610835"/>
              <a:gd name="connsiteY6386" fmla="*/ 1105377 h 5278114"/>
              <a:gd name="connsiteX6387" fmla="*/ 2098495 w 5610835"/>
              <a:gd name="connsiteY6387" fmla="*/ 1105377 h 5278114"/>
              <a:gd name="connsiteX6388" fmla="*/ 2098495 w 5610835"/>
              <a:gd name="connsiteY6388" fmla="*/ 1102196 h 5278114"/>
              <a:gd name="connsiteX6389" fmla="*/ 2225755 w 5610835"/>
              <a:gd name="connsiteY6389" fmla="*/ 1099067 h 5278114"/>
              <a:gd name="connsiteX6390" fmla="*/ 2155762 w 5610835"/>
              <a:gd name="connsiteY6390" fmla="*/ 1186554 h 5278114"/>
              <a:gd name="connsiteX6391" fmla="*/ 2225755 w 5610835"/>
              <a:gd name="connsiteY6391" fmla="*/ 1099067 h 5278114"/>
              <a:gd name="connsiteX6392" fmla="*/ 1797849 w 5610835"/>
              <a:gd name="connsiteY6392" fmla="*/ 1092652 h 5278114"/>
              <a:gd name="connsiteX6393" fmla="*/ 1802620 w 5610835"/>
              <a:gd name="connsiteY6393" fmla="*/ 1095834 h 5278114"/>
              <a:gd name="connsiteX6394" fmla="*/ 1797849 w 5610835"/>
              <a:gd name="connsiteY6394" fmla="*/ 1097425 h 5278114"/>
              <a:gd name="connsiteX6395" fmla="*/ 1560828 w 5610835"/>
              <a:gd name="connsiteY6395" fmla="*/ 1089478 h 5278114"/>
              <a:gd name="connsiteX6396" fmla="*/ 1567191 w 5610835"/>
              <a:gd name="connsiteY6396" fmla="*/ 1089478 h 5278114"/>
              <a:gd name="connsiteX6397" fmla="*/ 1567191 w 5610835"/>
              <a:gd name="connsiteY6397" fmla="*/ 1094251 h 5278114"/>
              <a:gd name="connsiteX6398" fmla="*/ 1762852 w 5610835"/>
              <a:gd name="connsiteY6398" fmla="*/ 1089470 h 5278114"/>
              <a:gd name="connsiteX6399" fmla="*/ 1767623 w 5610835"/>
              <a:gd name="connsiteY6399" fmla="*/ 1091061 h 5278114"/>
              <a:gd name="connsiteX6400" fmla="*/ 1762852 w 5610835"/>
              <a:gd name="connsiteY6400" fmla="*/ 1095833 h 5278114"/>
              <a:gd name="connsiteX6401" fmla="*/ 2038047 w 5610835"/>
              <a:gd name="connsiteY6401" fmla="*/ 1084698 h 5278114"/>
              <a:gd name="connsiteX6402" fmla="*/ 2039638 w 5610835"/>
              <a:gd name="connsiteY6402" fmla="*/ 1086289 h 5278114"/>
              <a:gd name="connsiteX6403" fmla="*/ 2039638 w 5610835"/>
              <a:gd name="connsiteY6403" fmla="*/ 1084698 h 5278114"/>
              <a:gd name="connsiteX6404" fmla="*/ 1591052 w 5610835"/>
              <a:gd name="connsiteY6404" fmla="*/ 1081525 h 5278114"/>
              <a:gd name="connsiteX6405" fmla="*/ 1599005 w 5610835"/>
              <a:gd name="connsiteY6405" fmla="*/ 1087888 h 5278114"/>
              <a:gd name="connsiteX6406" fmla="*/ 1591052 w 5610835"/>
              <a:gd name="connsiteY6406" fmla="*/ 1087888 h 5278114"/>
              <a:gd name="connsiteX6407" fmla="*/ 4309616 w 5610835"/>
              <a:gd name="connsiteY6407" fmla="*/ 1073615 h 5278114"/>
              <a:gd name="connsiteX6408" fmla="*/ 4241215 w 5610835"/>
              <a:gd name="connsiteY6408" fmla="*/ 1140423 h 5278114"/>
              <a:gd name="connsiteX6409" fmla="*/ 4247578 w 5610835"/>
              <a:gd name="connsiteY6409" fmla="*/ 1140423 h 5278114"/>
              <a:gd name="connsiteX6410" fmla="*/ 4218944 w 5610835"/>
              <a:gd name="connsiteY6410" fmla="*/ 1184962 h 5278114"/>
              <a:gd name="connsiteX6411" fmla="*/ 4327115 w 5610835"/>
              <a:gd name="connsiteY6411" fmla="*/ 1081567 h 5278114"/>
              <a:gd name="connsiteX6412" fmla="*/ 4309616 w 5610835"/>
              <a:gd name="connsiteY6412" fmla="*/ 1073615 h 5278114"/>
              <a:gd name="connsiteX6413" fmla="*/ 2158944 w 5610835"/>
              <a:gd name="connsiteY6413" fmla="*/ 1073563 h 5278114"/>
              <a:gd name="connsiteX6414" fmla="*/ 2158944 w 5610835"/>
              <a:gd name="connsiteY6414" fmla="*/ 1075153 h 5278114"/>
              <a:gd name="connsiteX6415" fmla="*/ 2160534 w 5610835"/>
              <a:gd name="connsiteY6415" fmla="*/ 1075153 h 5278114"/>
              <a:gd name="connsiteX6416" fmla="*/ 2163715 w 5610835"/>
              <a:gd name="connsiteY6416" fmla="*/ 1073563 h 5278114"/>
              <a:gd name="connsiteX6417" fmla="*/ 2162125 w 5610835"/>
              <a:gd name="connsiteY6417" fmla="*/ 1073563 h 5278114"/>
              <a:gd name="connsiteX6418" fmla="*/ 1559237 w 5610835"/>
              <a:gd name="connsiteY6418" fmla="*/ 1071980 h 5278114"/>
              <a:gd name="connsiteX6419" fmla="*/ 1557646 w 5610835"/>
              <a:gd name="connsiteY6419" fmla="*/ 1081524 h 5278114"/>
              <a:gd name="connsiteX6420" fmla="*/ 1551283 w 5610835"/>
              <a:gd name="connsiteY6420" fmla="*/ 1078342 h 5278114"/>
              <a:gd name="connsiteX6421" fmla="*/ 4288937 w 5610835"/>
              <a:gd name="connsiteY6421" fmla="*/ 1070433 h 5278114"/>
              <a:gd name="connsiteX6422" fmla="*/ 4269848 w 5610835"/>
              <a:gd name="connsiteY6422" fmla="*/ 1100656 h 5278114"/>
              <a:gd name="connsiteX6423" fmla="*/ 4300072 w 5610835"/>
              <a:gd name="connsiteY6423" fmla="*/ 1073615 h 5278114"/>
              <a:gd name="connsiteX6424" fmla="*/ 4293710 w 5610835"/>
              <a:gd name="connsiteY6424" fmla="*/ 1075205 h 5278114"/>
              <a:gd name="connsiteX6425" fmla="*/ 4288937 w 5610835"/>
              <a:gd name="connsiteY6425" fmla="*/ 1070433 h 5278114"/>
              <a:gd name="connsiteX6426" fmla="*/ 1689678 w 5610835"/>
              <a:gd name="connsiteY6426" fmla="*/ 1067199 h 5278114"/>
              <a:gd name="connsiteX6427" fmla="*/ 1697631 w 5610835"/>
              <a:gd name="connsiteY6427" fmla="*/ 1067199 h 5278114"/>
              <a:gd name="connsiteX6428" fmla="*/ 1697631 w 5610835"/>
              <a:gd name="connsiteY6428" fmla="*/ 1071971 h 5278114"/>
              <a:gd name="connsiteX6429" fmla="*/ 1689678 w 5610835"/>
              <a:gd name="connsiteY6429" fmla="*/ 1067199 h 5278114"/>
              <a:gd name="connsiteX6430" fmla="*/ 2227345 w 5610835"/>
              <a:gd name="connsiteY6430" fmla="*/ 1064073 h 5278114"/>
              <a:gd name="connsiteX6431" fmla="*/ 2093723 w 5610835"/>
              <a:gd name="connsiteY6431" fmla="*/ 1280407 h 5278114"/>
              <a:gd name="connsiteX6432" fmla="*/ 2193939 w 5610835"/>
              <a:gd name="connsiteY6432" fmla="*/ 1961248 h 5278114"/>
              <a:gd name="connsiteX6433" fmla="*/ 2158944 w 5610835"/>
              <a:gd name="connsiteY6433" fmla="*/ 1099067 h 5278114"/>
              <a:gd name="connsiteX6434" fmla="*/ 2227345 w 5610835"/>
              <a:gd name="connsiteY6434" fmla="*/ 1064073 h 5278114"/>
              <a:gd name="connsiteX6435" fmla="*/ 2310063 w 5610835"/>
              <a:gd name="connsiteY6435" fmla="*/ 1064071 h 5278114"/>
              <a:gd name="connsiteX6436" fmla="*/ 2240071 w 5610835"/>
              <a:gd name="connsiteY6436" fmla="*/ 1180190 h 5278114"/>
              <a:gd name="connsiteX6437" fmla="*/ 2278248 w 5610835"/>
              <a:gd name="connsiteY6437" fmla="*/ 1183371 h 5278114"/>
              <a:gd name="connsiteX6438" fmla="*/ 2292566 w 5610835"/>
              <a:gd name="connsiteY6438" fmla="*/ 1164284 h 5278114"/>
              <a:gd name="connsiteX6439" fmla="*/ 2295747 w 5610835"/>
              <a:gd name="connsiteY6439" fmla="*/ 1148376 h 5278114"/>
              <a:gd name="connsiteX6440" fmla="*/ 2303700 w 5610835"/>
              <a:gd name="connsiteY6440" fmla="*/ 1143604 h 5278114"/>
              <a:gd name="connsiteX6441" fmla="*/ 2322790 w 5610835"/>
              <a:gd name="connsiteY6441" fmla="*/ 1107018 h 5278114"/>
              <a:gd name="connsiteX6442" fmla="*/ 2314836 w 5610835"/>
              <a:gd name="connsiteY6442" fmla="*/ 1075205 h 5278114"/>
              <a:gd name="connsiteX6443" fmla="*/ 2310063 w 5610835"/>
              <a:gd name="connsiteY6443" fmla="*/ 1064071 h 5278114"/>
              <a:gd name="connsiteX6444" fmla="*/ 1622867 w 5610835"/>
              <a:gd name="connsiteY6444" fmla="*/ 1059255 h 5278114"/>
              <a:gd name="connsiteX6445" fmla="*/ 1622867 w 5610835"/>
              <a:gd name="connsiteY6445" fmla="*/ 1064027 h 5278114"/>
              <a:gd name="connsiteX6446" fmla="*/ 1618095 w 5610835"/>
              <a:gd name="connsiteY6446" fmla="*/ 1062437 h 5278114"/>
              <a:gd name="connsiteX6447" fmla="*/ 2591623 w 5610835"/>
              <a:gd name="connsiteY6447" fmla="*/ 1051345 h 5278114"/>
              <a:gd name="connsiteX6448" fmla="*/ 2556628 w 5610835"/>
              <a:gd name="connsiteY6448" fmla="*/ 1057709 h 5278114"/>
              <a:gd name="connsiteX6449" fmla="*/ 2537538 w 5610835"/>
              <a:gd name="connsiteY6449" fmla="*/ 1092703 h 5278114"/>
              <a:gd name="connsiteX6450" fmla="*/ 2558218 w 5610835"/>
              <a:gd name="connsiteY6450" fmla="*/ 1070433 h 5278114"/>
              <a:gd name="connsiteX6451" fmla="*/ 2556628 w 5610835"/>
              <a:gd name="connsiteY6451" fmla="*/ 1089521 h 5278114"/>
              <a:gd name="connsiteX6452" fmla="*/ 2543901 w 5610835"/>
              <a:gd name="connsiteY6452" fmla="*/ 1105427 h 5278114"/>
              <a:gd name="connsiteX6453" fmla="*/ 2548673 w 5610835"/>
              <a:gd name="connsiteY6453" fmla="*/ 1122925 h 5278114"/>
              <a:gd name="connsiteX6454" fmla="*/ 2550264 w 5610835"/>
              <a:gd name="connsiteY6454" fmla="*/ 1124516 h 5278114"/>
              <a:gd name="connsiteX6455" fmla="*/ 2591623 w 5610835"/>
              <a:gd name="connsiteY6455" fmla="*/ 1051345 h 5278114"/>
              <a:gd name="connsiteX6456" fmla="*/ 517307 w 5610835"/>
              <a:gd name="connsiteY6456" fmla="*/ 1049699 h 5278114"/>
              <a:gd name="connsiteX6457" fmla="*/ 693879 w 5610835"/>
              <a:gd name="connsiteY6457" fmla="*/ 1216726 h 5278114"/>
              <a:gd name="connsiteX6458" fmla="*/ 517307 w 5610835"/>
              <a:gd name="connsiteY6458" fmla="*/ 1049699 h 5278114"/>
              <a:gd name="connsiteX6459" fmla="*/ 1635593 w 5610835"/>
              <a:gd name="connsiteY6459" fmla="*/ 1043337 h 5278114"/>
              <a:gd name="connsiteX6460" fmla="*/ 1635593 w 5610835"/>
              <a:gd name="connsiteY6460" fmla="*/ 1048109 h 5278114"/>
              <a:gd name="connsiteX6461" fmla="*/ 1630821 w 5610835"/>
              <a:gd name="connsiteY6461" fmla="*/ 1048109 h 5278114"/>
              <a:gd name="connsiteX6462" fmla="*/ 2292565 w 5610835"/>
              <a:gd name="connsiteY6462" fmla="*/ 1038622 h 5278114"/>
              <a:gd name="connsiteX6463" fmla="*/ 2184395 w 5610835"/>
              <a:gd name="connsiteY6463" fmla="*/ 1207234 h 5278114"/>
              <a:gd name="connsiteX6464" fmla="*/ 2174851 w 5610835"/>
              <a:gd name="connsiteY6464" fmla="*/ 1197690 h 5278114"/>
              <a:gd name="connsiteX6465" fmla="*/ 2292565 w 5610835"/>
              <a:gd name="connsiteY6465" fmla="*/ 1038622 h 5278114"/>
              <a:gd name="connsiteX6466" fmla="*/ 4370064 w 5610835"/>
              <a:gd name="connsiteY6466" fmla="*/ 1037028 h 5278114"/>
              <a:gd name="connsiteX6467" fmla="*/ 4328705 w 5610835"/>
              <a:gd name="connsiteY6467" fmla="*/ 1060889 h 5278114"/>
              <a:gd name="connsiteX6468" fmla="*/ 4341431 w 5610835"/>
              <a:gd name="connsiteY6468" fmla="*/ 1067251 h 5278114"/>
              <a:gd name="connsiteX6469" fmla="*/ 4370064 w 5610835"/>
              <a:gd name="connsiteY6469" fmla="*/ 1037028 h 5278114"/>
              <a:gd name="connsiteX6470" fmla="*/ 3294728 w 5610835"/>
              <a:gd name="connsiteY6470" fmla="*/ 1027485 h 5278114"/>
              <a:gd name="connsiteX6471" fmla="*/ 3293137 w 5610835"/>
              <a:gd name="connsiteY6471" fmla="*/ 1029075 h 5278114"/>
              <a:gd name="connsiteX6472" fmla="*/ 3286774 w 5610835"/>
              <a:gd name="connsiteY6472" fmla="*/ 1044982 h 5278114"/>
              <a:gd name="connsiteX6473" fmla="*/ 3294728 w 5610835"/>
              <a:gd name="connsiteY6473" fmla="*/ 1051345 h 5278114"/>
              <a:gd name="connsiteX6474" fmla="*/ 3294728 w 5610835"/>
              <a:gd name="connsiteY6474" fmla="*/ 1027485 h 5278114"/>
              <a:gd name="connsiteX6475" fmla="*/ 2259159 w 5610835"/>
              <a:gd name="connsiteY6475" fmla="*/ 1022660 h 5278114"/>
              <a:gd name="connsiteX6476" fmla="*/ 2259159 w 5610835"/>
              <a:gd name="connsiteY6476" fmla="*/ 1024250 h 5278114"/>
              <a:gd name="connsiteX6477" fmla="*/ 2260750 w 5610835"/>
              <a:gd name="connsiteY6477" fmla="*/ 1022660 h 5278114"/>
              <a:gd name="connsiteX6478" fmla="*/ 2270294 w 5610835"/>
              <a:gd name="connsiteY6478" fmla="*/ 1021069 h 5278114"/>
              <a:gd name="connsiteX6479" fmla="*/ 2273476 w 5610835"/>
              <a:gd name="connsiteY6479" fmla="*/ 1021069 h 5278114"/>
              <a:gd name="connsiteX6480" fmla="*/ 2276657 w 5610835"/>
              <a:gd name="connsiteY6480" fmla="*/ 1021069 h 5278114"/>
              <a:gd name="connsiteX6481" fmla="*/ 2273476 w 5610835"/>
              <a:gd name="connsiteY6481" fmla="*/ 1022660 h 5278114"/>
              <a:gd name="connsiteX6482" fmla="*/ 2270294 w 5610835"/>
              <a:gd name="connsiteY6482" fmla="*/ 1021069 h 5278114"/>
              <a:gd name="connsiteX6483" fmla="*/ 4343022 w 5610835"/>
              <a:gd name="connsiteY6483" fmla="*/ 1017941 h 5278114"/>
              <a:gd name="connsiteX6484" fmla="*/ 4306435 w 5610835"/>
              <a:gd name="connsiteY6484" fmla="*/ 1048163 h 5278114"/>
              <a:gd name="connsiteX6485" fmla="*/ 4319161 w 5610835"/>
              <a:gd name="connsiteY6485" fmla="*/ 1054526 h 5278114"/>
              <a:gd name="connsiteX6486" fmla="*/ 4358929 w 5610835"/>
              <a:gd name="connsiteY6486" fmla="*/ 1022713 h 5278114"/>
              <a:gd name="connsiteX6487" fmla="*/ 4343022 w 5610835"/>
              <a:gd name="connsiteY6487" fmla="*/ 1017941 h 5278114"/>
              <a:gd name="connsiteX6488" fmla="*/ 4249168 w 5610835"/>
              <a:gd name="connsiteY6488" fmla="*/ 1016350 h 5278114"/>
              <a:gd name="connsiteX6489" fmla="*/ 4177585 w 5610835"/>
              <a:gd name="connsiteY6489" fmla="*/ 1081567 h 5278114"/>
              <a:gd name="connsiteX6490" fmla="*/ 4175867 w 5610835"/>
              <a:gd name="connsiteY6490" fmla="*/ 1083859 h 5278114"/>
              <a:gd name="connsiteX6491" fmla="*/ 4167530 w 5610835"/>
              <a:gd name="connsiteY6491" fmla="*/ 1091080 h 5278114"/>
              <a:gd name="connsiteX6492" fmla="*/ 4163269 w 5610835"/>
              <a:gd name="connsiteY6492" fmla="*/ 1092703 h 5278114"/>
              <a:gd name="connsiteX6493" fmla="*/ 4155315 w 5610835"/>
              <a:gd name="connsiteY6493" fmla="*/ 1099065 h 5278114"/>
              <a:gd name="connsiteX6494" fmla="*/ 4160088 w 5610835"/>
              <a:gd name="connsiteY6494" fmla="*/ 1091112 h 5278114"/>
              <a:gd name="connsiteX6495" fmla="*/ 4166451 w 5610835"/>
              <a:gd name="connsiteY6495" fmla="*/ 1073615 h 5278114"/>
              <a:gd name="connsiteX6496" fmla="*/ 4171223 w 5610835"/>
              <a:gd name="connsiteY6496" fmla="*/ 1070433 h 5278114"/>
              <a:gd name="connsiteX6497" fmla="*/ 4164860 w 5610835"/>
              <a:gd name="connsiteY6497" fmla="*/ 1019532 h 5278114"/>
              <a:gd name="connsiteX6498" fmla="*/ 4161678 w 5610835"/>
              <a:gd name="connsiteY6498" fmla="*/ 1017941 h 5278114"/>
              <a:gd name="connsiteX6499" fmla="*/ 4134636 w 5610835"/>
              <a:gd name="connsiteY6499" fmla="*/ 1081567 h 5278114"/>
              <a:gd name="connsiteX6500" fmla="*/ 4153724 w 5610835"/>
              <a:gd name="connsiteY6500" fmla="*/ 1091112 h 5278114"/>
              <a:gd name="connsiteX6501" fmla="*/ 4140999 w 5610835"/>
              <a:gd name="connsiteY6501" fmla="*/ 1097475 h 5278114"/>
              <a:gd name="connsiteX6502" fmla="*/ 4140999 w 5610835"/>
              <a:gd name="connsiteY6502" fmla="*/ 1107018 h 5278114"/>
              <a:gd name="connsiteX6503" fmla="*/ 4121909 w 5610835"/>
              <a:gd name="connsiteY6503" fmla="*/ 1105427 h 5278114"/>
              <a:gd name="connsiteX6504" fmla="*/ 4110775 w 5610835"/>
              <a:gd name="connsiteY6504" fmla="*/ 1127697 h 5278114"/>
              <a:gd name="connsiteX6505" fmla="*/ 4126682 w 5610835"/>
              <a:gd name="connsiteY6505" fmla="*/ 1146785 h 5278114"/>
              <a:gd name="connsiteX6506" fmla="*/ 4136227 w 5610835"/>
              <a:gd name="connsiteY6506" fmla="*/ 1127697 h 5278114"/>
              <a:gd name="connsiteX6507" fmla="*/ 4155813 w 5610835"/>
              <a:gd name="connsiteY6507" fmla="*/ 1101227 h 5278114"/>
              <a:gd name="connsiteX6508" fmla="*/ 4167530 w 5610835"/>
              <a:gd name="connsiteY6508" fmla="*/ 1091080 h 5278114"/>
              <a:gd name="connsiteX6509" fmla="*/ 4171620 w 5610835"/>
              <a:gd name="connsiteY6509" fmla="*/ 1089521 h 5278114"/>
              <a:gd name="connsiteX6510" fmla="*/ 4175867 w 5610835"/>
              <a:gd name="connsiteY6510" fmla="*/ 1083859 h 5278114"/>
              <a:gd name="connsiteX6511" fmla="*/ 4187925 w 5610835"/>
              <a:gd name="connsiteY6511" fmla="*/ 1073415 h 5278114"/>
              <a:gd name="connsiteX6512" fmla="*/ 4258713 w 5610835"/>
              <a:gd name="connsiteY6512" fmla="*/ 1022713 h 5278114"/>
              <a:gd name="connsiteX6513" fmla="*/ 4249168 w 5610835"/>
              <a:gd name="connsiteY6513" fmla="*/ 1016350 h 5278114"/>
              <a:gd name="connsiteX6514" fmla="*/ 3261322 w 5610835"/>
              <a:gd name="connsiteY6514" fmla="*/ 1013169 h 5278114"/>
              <a:gd name="connsiteX6515" fmla="*/ 3261509 w 5610835"/>
              <a:gd name="connsiteY6515" fmla="*/ 1013169 h 5278114"/>
              <a:gd name="connsiteX6516" fmla="*/ 3261277 w 5610835"/>
              <a:gd name="connsiteY6516" fmla="*/ 1013603 h 5278114"/>
              <a:gd name="connsiteX6517" fmla="*/ 4315979 w 5610835"/>
              <a:gd name="connsiteY6517" fmla="*/ 1009988 h 5278114"/>
              <a:gd name="connsiteX6518" fmla="*/ 4288937 w 5610835"/>
              <a:gd name="connsiteY6518" fmla="*/ 1041801 h 5278114"/>
              <a:gd name="connsiteX6519" fmla="*/ 4292119 w 5610835"/>
              <a:gd name="connsiteY6519" fmla="*/ 1040210 h 5278114"/>
              <a:gd name="connsiteX6520" fmla="*/ 4298481 w 5610835"/>
              <a:gd name="connsiteY6520" fmla="*/ 1044982 h 5278114"/>
              <a:gd name="connsiteX6521" fmla="*/ 4333477 w 5610835"/>
              <a:gd name="connsiteY6521" fmla="*/ 1016350 h 5278114"/>
              <a:gd name="connsiteX6522" fmla="*/ 4315979 w 5610835"/>
              <a:gd name="connsiteY6522" fmla="*/ 1009988 h 5278114"/>
              <a:gd name="connsiteX6523" fmla="*/ 4379609 w 5610835"/>
              <a:gd name="connsiteY6523" fmla="*/ 1006805 h 5278114"/>
              <a:gd name="connsiteX6524" fmla="*/ 4370064 w 5610835"/>
              <a:gd name="connsiteY6524" fmla="*/ 1009988 h 5278114"/>
              <a:gd name="connsiteX6525" fmla="*/ 4373246 w 5610835"/>
              <a:gd name="connsiteY6525" fmla="*/ 1011578 h 5278114"/>
              <a:gd name="connsiteX6526" fmla="*/ 4379609 w 5610835"/>
              <a:gd name="connsiteY6526" fmla="*/ 1006805 h 5278114"/>
              <a:gd name="connsiteX6527" fmla="*/ 2408689 w 5610835"/>
              <a:gd name="connsiteY6527" fmla="*/ 998853 h 5278114"/>
              <a:gd name="connsiteX6528" fmla="*/ 2348241 w 5610835"/>
              <a:gd name="connsiteY6528" fmla="*/ 1110200 h 5278114"/>
              <a:gd name="connsiteX6529" fmla="*/ 2353013 w 5610835"/>
              <a:gd name="connsiteY6529" fmla="*/ 1121335 h 5278114"/>
              <a:gd name="connsiteX6530" fmla="*/ 2380056 w 5610835"/>
              <a:gd name="connsiteY6530" fmla="*/ 1067251 h 5278114"/>
              <a:gd name="connsiteX6531" fmla="*/ 2413461 w 5610835"/>
              <a:gd name="connsiteY6531" fmla="*/ 1014759 h 5278114"/>
              <a:gd name="connsiteX6532" fmla="*/ 2408689 w 5610835"/>
              <a:gd name="connsiteY6532" fmla="*/ 998853 h 5278114"/>
              <a:gd name="connsiteX6533" fmla="*/ 4099639 w 5610835"/>
              <a:gd name="connsiteY6533" fmla="*/ 990899 h 5278114"/>
              <a:gd name="connsiteX6534" fmla="*/ 4096458 w 5610835"/>
              <a:gd name="connsiteY6534" fmla="*/ 998853 h 5278114"/>
              <a:gd name="connsiteX6535" fmla="*/ 4102821 w 5610835"/>
              <a:gd name="connsiteY6535" fmla="*/ 992490 h 5278114"/>
              <a:gd name="connsiteX6536" fmla="*/ 2181213 w 5610835"/>
              <a:gd name="connsiteY6536" fmla="*/ 990845 h 5278114"/>
              <a:gd name="connsiteX6537" fmla="*/ 2181213 w 5610835"/>
              <a:gd name="connsiteY6537" fmla="*/ 992436 h 5278114"/>
              <a:gd name="connsiteX6538" fmla="*/ 2179623 w 5610835"/>
              <a:gd name="connsiteY6538" fmla="*/ 992436 h 5278114"/>
              <a:gd name="connsiteX6539" fmla="*/ 2176442 w 5610835"/>
              <a:gd name="connsiteY6539" fmla="*/ 990050 h 5278114"/>
              <a:gd name="connsiteX6540" fmla="*/ 2178032 w 5610835"/>
              <a:gd name="connsiteY6540" fmla="*/ 990845 h 5278114"/>
              <a:gd name="connsiteX6541" fmla="*/ 2178032 w 5610835"/>
              <a:gd name="connsiteY6541" fmla="*/ 992436 h 5278114"/>
              <a:gd name="connsiteX6542" fmla="*/ 2179623 w 5610835"/>
              <a:gd name="connsiteY6542" fmla="*/ 992436 h 5278114"/>
              <a:gd name="connsiteX6543" fmla="*/ 2179623 w 5610835"/>
              <a:gd name="connsiteY6543" fmla="*/ 994026 h 5278114"/>
              <a:gd name="connsiteX6544" fmla="*/ 2182010 w 5610835"/>
              <a:gd name="connsiteY6544" fmla="*/ 993231 h 5278114"/>
              <a:gd name="connsiteX6545" fmla="*/ 2179623 w 5610835"/>
              <a:gd name="connsiteY6545" fmla="*/ 995617 h 5278114"/>
              <a:gd name="connsiteX6546" fmla="*/ 2176442 w 5610835"/>
              <a:gd name="connsiteY6546" fmla="*/ 995617 h 5278114"/>
              <a:gd name="connsiteX6547" fmla="*/ 2174851 w 5610835"/>
              <a:gd name="connsiteY6547" fmla="*/ 995617 h 5278114"/>
              <a:gd name="connsiteX6548" fmla="*/ 2174851 w 5610835"/>
              <a:gd name="connsiteY6548" fmla="*/ 995473 h 5278114"/>
              <a:gd name="connsiteX6549" fmla="*/ 2178032 w 5610835"/>
              <a:gd name="connsiteY6549" fmla="*/ 994026 h 5278114"/>
              <a:gd name="connsiteX6550" fmla="*/ 2176442 w 5610835"/>
              <a:gd name="connsiteY6550" fmla="*/ 992436 h 5278114"/>
              <a:gd name="connsiteX6551" fmla="*/ 1802618 w 5610835"/>
              <a:gd name="connsiteY6551" fmla="*/ 989256 h 5278114"/>
              <a:gd name="connsiteX6552" fmla="*/ 1807391 w 5610835"/>
              <a:gd name="connsiteY6552" fmla="*/ 994028 h 5278114"/>
              <a:gd name="connsiteX6553" fmla="*/ 1799437 w 5610835"/>
              <a:gd name="connsiteY6553" fmla="*/ 994028 h 5278114"/>
              <a:gd name="connsiteX6554" fmla="*/ 2218066 w 5610835"/>
              <a:gd name="connsiteY6554" fmla="*/ 988901 h 5278114"/>
              <a:gd name="connsiteX6555" fmla="*/ 2218595 w 5610835"/>
              <a:gd name="connsiteY6555" fmla="*/ 989254 h 5278114"/>
              <a:gd name="connsiteX6556" fmla="*/ 2220983 w 5610835"/>
              <a:gd name="connsiteY6556" fmla="*/ 990845 h 5278114"/>
              <a:gd name="connsiteX6557" fmla="*/ 2216209 w 5610835"/>
              <a:gd name="connsiteY6557" fmla="*/ 990845 h 5278114"/>
              <a:gd name="connsiteX6558" fmla="*/ 2216209 w 5610835"/>
              <a:gd name="connsiteY6558" fmla="*/ 989032 h 5278114"/>
              <a:gd name="connsiteX6559" fmla="*/ 2259159 w 5610835"/>
              <a:gd name="connsiteY6559" fmla="*/ 984482 h 5278114"/>
              <a:gd name="connsiteX6560" fmla="*/ 2257570 w 5610835"/>
              <a:gd name="connsiteY6560" fmla="*/ 986072 h 5278114"/>
              <a:gd name="connsiteX6561" fmla="*/ 2259159 w 5610835"/>
              <a:gd name="connsiteY6561" fmla="*/ 987663 h 5278114"/>
              <a:gd name="connsiteX6562" fmla="*/ 2260750 w 5610835"/>
              <a:gd name="connsiteY6562" fmla="*/ 986072 h 5278114"/>
              <a:gd name="connsiteX6563" fmla="*/ 2263932 w 5610835"/>
              <a:gd name="connsiteY6563" fmla="*/ 984482 h 5278114"/>
              <a:gd name="connsiteX6564" fmla="*/ 2260750 w 5610835"/>
              <a:gd name="connsiteY6564" fmla="*/ 984482 h 5278114"/>
              <a:gd name="connsiteX6565" fmla="*/ 2201893 w 5610835"/>
              <a:gd name="connsiteY6565" fmla="*/ 984482 h 5278114"/>
              <a:gd name="connsiteX6566" fmla="*/ 2203484 w 5610835"/>
              <a:gd name="connsiteY6566" fmla="*/ 986072 h 5278114"/>
              <a:gd name="connsiteX6567" fmla="*/ 2203484 w 5610835"/>
              <a:gd name="connsiteY6567" fmla="*/ 984482 h 5278114"/>
              <a:gd name="connsiteX6568" fmla="*/ 2211437 w 5610835"/>
              <a:gd name="connsiteY6568" fmla="*/ 982891 h 5278114"/>
              <a:gd name="connsiteX6569" fmla="*/ 2213028 w 5610835"/>
              <a:gd name="connsiteY6569" fmla="*/ 986072 h 5278114"/>
              <a:gd name="connsiteX6570" fmla="*/ 2211437 w 5610835"/>
              <a:gd name="connsiteY6570" fmla="*/ 987663 h 5278114"/>
              <a:gd name="connsiteX6571" fmla="*/ 2213028 w 5610835"/>
              <a:gd name="connsiteY6571" fmla="*/ 989254 h 5278114"/>
              <a:gd name="connsiteX6572" fmla="*/ 2210004 w 5610835"/>
              <a:gd name="connsiteY6572" fmla="*/ 987467 h 5278114"/>
              <a:gd name="connsiteX6573" fmla="*/ 2210642 w 5610835"/>
              <a:gd name="connsiteY6573" fmla="*/ 986669 h 5278114"/>
              <a:gd name="connsiteX6574" fmla="*/ 2211437 w 5610835"/>
              <a:gd name="connsiteY6574" fmla="*/ 984482 h 5278114"/>
              <a:gd name="connsiteX6575" fmla="*/ 2248024 w 5610835"/>
              <a:gd name="connsiteY6575" fmla="*/ 981300 h 5278114"/>
              <a:gd name="connsiteX6576" fmla="*/ 2248529 w 5610835"/>
              <a:gd name="connsiteY6576" fmla="*/ 982983 h 5278114"/>
              <a:gd name="connsiteX6577" fmla="*/ 2248024 w 5610835"/>
              <a:gd name="connsiteY6577" fmla="*/ 982891 h 5278114"/>
              <a:gd name="connsiteX6578" fmla="*/ 2248621 w 5610835"/>
              <a:gd name="connsiteY6578" fmla="*/ 983289 h 5278114"/>
              <a:gd name="connsiteX6579" fmla="*/ 2248529 w 5610835"/>
              <a:gd name="connsiteY6579" fmla="*/ 982983 h 5278114"/>
              <a:gd name="connsiteX6580" fmla="*/ 2250211 w 5610835"/>
              <a:gd name="connsiteY6580" fmla="*/ 983290 h 5278114"/>
              <a:gd name="connsiteX6581" fmla="*/ 2251205 w 5610835"/>
              <a:gd name="connsiteY6581" fmla="*/ 981300 h 5278114"/>
              <a:gd name="connsiteX6582" fmla="*/ 2233708 w 5610835"/>
              <a:gd name="connsiteY6582" fmla="*/ 981300 h 5278114"/>
              <a:gd name="connsiteX6583" fmla="*/ 2230526 w 5610835"/>
              <a:gd name="connsiteY6583" fmla="*/ 982891 h 5278114"/>
              <a:gd name="connsiteX6584" fmla="*/ 2233708 w 5610835"/>
              <a:gd name="connsiteY6584" fmla="*/ 984482 h 5278114"/>
              <a:gd name="connsiteX6585" fmla="*/ 2236889 w 5610835"/>
              <a:gd name="connsiteY6585" fmla="*/ 984482 h 5278114"/>
              <a:gd name="connsiteX6586" fmla="*/ 2233708 w 5610835"/>
              <a:gd name="connsiteY6586" fmla="*/ 981300 h 5278114"/>
              <a:gd name="connsiteX6587" fmla="*/ 2270294 w 5610835"/>
              <a:gd name="connsiteY6587" fmla="*/ 979709 h 5278114"/>
              <a:gd name="connsiteX6588" fmla="*/ 2267113 w 5610835"/>
              <a:gd name="connsiteY6588" fmla="*/ 981300 h 5278114"/>
              <a:gd name="connsiteX6589" fmla="*/ 2270294 w 5610835"/>
              <a:gd name="connsiteY6589" fmla="*/ 982891 h 5278114"/>
              <a:gd name="connsiteX6590" fmla="*/ 2170079 w 5610835"/>
              <a:gd name="connsiteY6590" fmla="*/ 979709 h 5278114"/>
              <a:gd name="connsiteX6591" fmla="*/ 2170079 w 5610835"/>
              <a:gd name="connsiteY6591" fmla="*/ 982891 h 5278114"/>
              <a:gd name="connsiteX6592" fmla="*/ 2173260 w 5610835"/>
              <a:gd name="connsiteY6592" fmla="*/ 979709 h 5278114"/>
              <a:gd name="connsiteX6593" fmla="*/ 2194933 w 5610835"/>
              <a:gd name="connsiteY6593" fmla="*/ 977523 h 5278114"/>
              <a:gd name="connsiteX6594" fmla="*/ 2193939 w 5610835"/>
              <a:gd name="connsiteY6594" fmla="*/ 978118 h 5278114"/>
              <a:gd name="connsiteX6595" fmla="*/ 2195531 w 5610835"/>
              <a:gd name="connsiteY6595" fmla="*/ 979709 h 5278114"/>
              <a:gd name="connsiteX6596" fmla="*/ 2198711 w 5610835"/>
              <a:gd name="connsiteY6596" fmla="*/ 979709 h 5278114"/>
              <a:gd name="connsiteX6597" fmla="*/ 2197121 w 5610835"/>
              <a:gd name="connsiteY6597" fmla="*/ 978118 h 5278114"/>
              <a:gd name="connsiteX6598" fmla="*/ 2194933 w 5610835"/>
              <a:gd name="connsiteY6598" fmla="*/ 977523 h 5278114"/>
              <a:gd name="connsiteX6599" fmla="*/ 2205075 w 5610835"/>
              <a:gd name="connsiteY6599" fmla="*/ 976528 h 5278114"/>
              <a:gd name="connsiteX6600" fmla="*/ 2206665 w 5610835"/>
              <a:gd name="connsiteY6600" fmla="*/ 979709 h 5278114"/>
              <a:gd name="connsiteX6601" fmla="*/ 2208256 w 5610835"/>
              <a:gd name="connsiteY6601" fmla="*/ 976528 h 5278114"/>
              <a:gd name="connsiteX6602" fmla="*/ 2254387 w 5610835"/>
              <a:gd name="connsiteY6602" fmla="*/ 973346 h 5278114"/>
              <a:gd name="connsiteX6603" fmla="*/ 2255978 w 5610835"/>
              <a:gd name="connsiteY6603" fmla="*/ 976528 h 5278114"/>
              <a:gd name="connsiteX6604" fmla="*/ 2262342 w 5610835"/>
              <a:gd name="connsiteY6604" fmla="*/ 974937 h 5278114"/>
              <a:gd name="connsiteX6605" fmla="*/ 2255978 w 5610835"/>
              <a:gd name="connsiteY6605" fmla="*/ 973346 h 5278114"/>
              <a:gd name="connsiteX6606" fmla="*/ 2179623 w 5610835"/>
              <a:gd name="connsiteY6606" fmla="*/ 973346 h 5278114"/>
              <a:gd name="connsiteX6607" fmla="*/ 2184394 w 5610835"/>
              <a:gd name="connsiteY6607" fmla="*/ 974937 h 5278114"/>
              <a:gd name="connsiteX6608" fmla="*/ 2179623 w 5610835"/>
              <a:gd name="connsiteY6608" fmla="*/ 973346 h 5278114"/>
              <a:gd name="connsiteX6609" fmla="*/ 2195531 w 5610835"/>
              <a:gd name="connsiteY6609" fmla="*/ 970165 h 5278114"/>
              <a:gd name="connsiteX6610" fmla="*/ 2193939 w 5610835"/>
              <a:gd name="connsiteY6610" fmla="*/ 973346 h 5278114"/>
              <a:gd name="connsiteX6611" fmla="*/ 2197121 w 5610835"/>
              <a:gd name="connsiteY6611" fmla="*/ 973346 h 5278114"/>
              <a:gd name="connsiteX6612" fmla="*/ 2289384 w 5610835"/>
              <a:gd name="connsiteY6612" fmla="*/ 966984 h 5278114"/>
              <a:gd name="connsiteX6613" fmla="*/ 2287792 w 5610835"/>
              <a:gd name="connsiteY6613" fmla="*/ 968575 h 5278114"/>
              <a:gd name="connsiteX6614" fmla="*/ 2286202 w 5610835"/>
              <a:gd name="connsiteY6614" fmla="*/ 968575 h 5278114"/>
              <a:gd name="connsiteX6615" fmla="*/ 2284611 w 5610835"/>
              <a:gd name="connsiteY6615" fmla="*/ 968575 h 5278114"/>
              <a:gd name="connsiteX6616" fmla="*/ 2283020 w 5610835"/>
              <a:gd name="connsiteY6616" fmla="*/ 970165 h 5278114"/>
              <a:gd name="connsiteX6617" fmla="*/ 2286202 w 5610835"/>
              <a:gd name="connsiteY6617" fmla="*/ 970165 h 5278114"/>
              <a:gd name="connsiteX6618" fmla="*/ 2287792 w 5610835"/>
              <a:gd name="connsiteY6618" fmla="*/ 968575 h 5278114"/>
              <a:gd name="connsiteX6619" fmla="*/ 2287794 w 5610835"/>
              <a:gd name="connsiteY6619" fmla="*/ 968575 h 5278114"/>
              <a:gd name="connsiteX6620" fmla="*/ 1785123 w 5610835"/>
              <a:gd name="connsiteY6620" fmla="*/ 966981 h 5278114"/>
              <a:gd name="connsiteX6621" fmla="*/ 1780350 w 5610835"/>
              <a:gd name="connsiteY6621" fmla="*/ 976527 h 5278114"/>
              <a:gd name="connsiteX6622" fmla="*/ 1785123 w 5610835"/>
              <a:gd name="connsiteY6622" fmla="*/ 966981 h 5278114"/>
              <a:gd name="connsiteX6623" fmla="*/ 4128273 w 5610835"/>
              <a:gd name="connsiteY6623" fmla="*/ 965448 h 5278114"/>
              <a:gd name="connsiteX6624" fmla="*/ 4121909 w 5610835"/>
              <a:gd name="connsiteY6624" fmla="*/ 971811 h 5278114"/>
              <a:gd name="connsiteX6625" fmla="*/ 4128273 w 5610835"/>
              <a:gd name="connsiteY6625" fmla="*/ 965448 h 5278114"/>
              <a:gd name="connsiteX6626" fmla="*/ 1568782 w 5610835"/>
              <a:gd name="connsiteY6626" fmla="*/ 965399 h 5278114"/>
              <a:gd name="connsiteX6627" fmla="*/ 1568782 w 5610835"/>
              <a:gd name="connsiteY6627" fmla="*/ 971763 h 5278114"/>
              <a:gd name="connsiteX6628" fmla="*/ 1564010 w 5610835"/>
              <a:gd name="connsiteY6628" fmla="*/ 968581 h 5278114"/>
              <a:gd name="connsiteX6629" fmla="*/ 2310063 w 5610835"/>
              <a:gd name="connsiteY6629" fmla="*/ 965393 h 5278114"/>
              <a:gd name="connsiteX6630" fmla="*/ 2310063 w 5610835"/>
              <a:gd name="connsiteY6630" fmla="*/ 968575 h 5278114"/>
              <a:gd name="connsiteX6631" fmla="*/ 2313244 w 5610835"/>
              <a:gd name="connsiteY6631" fmla="*/ 966984 h 5278114"/>
              <a:gd name="connsiteX6632" fmla="*/ 2209847 w 5610835"/>
              <a:gd name="connsiteY6632" fmla="*/ 963803 h 5278114"/>
              <a:gd name="connsiteX6633" fmla="*/ 2206665 w 5610835"/>
              <a:gd name="connsiteY6633" fmla="*/ 965393 h 5278114"/>
              <a:gd name="connsiteX6634" fmla="*/ 2209847 w 5610835"/>
              <a:gd name="connsiteY6634" fmla="*/ 968575 h 5278114"/>
              <a:gd name="connsiteX6635" fmla="*/ 2211437 w 5610835"/>
              <a:gd name="connsiteY6635" fmla="*/ 966984 h 5278114"/>
              <a:gd name="connsiteX6636" fmla="*/ 2211437 w 5610835"/>
              <a:gd name="connsiteY6636" fmla="*/ 965393 h 5278114"/>
              <a:gd name="connsiteX6637" fmla="*/ 2244285 w 5610835"/>
              <a:gd name="connsiteY6637" fmla="*/ 963246 h 5278114"/>
              <a:gd name="connsiteX6638" fmla="*/ 2244842 w 5610835"/>
              <a:gd name="connsiteY6638" fmla="*/ 963803 h 5278114"/>
              <a:gd name="connsiteX6639" fmla="*/ 2243252 w 5610835"/>
              <a:gd name="connsiteY6639" fmla="*/ 963803 h 5278114"/>
              <a:gd name="connsiteX6640" fmla="*/ 2278248 w 5610835"/>
              <a:gd name="connsiteY6640" fmla="*/ 962212 h 5278114"/>
              <a:gd name="connsiteX6641" fmla="*/ 2278248 w 5610835"/>
              <a:gd name="connsiteY6641" fmla="*/ 963803 h 5278114"/>
              <a:gd name="connsiteX6642" fmla="*/ 2278248 w 5610835"/>
              <a:gd name="connsiteY6642" fmla="*/ 965393 h 5278114"/>
              <a:gd name="connsiteX6643" fmla="*/ 2283020 w 5610835"/>
              <a:gd name="connsiteY6643" fmla="*/ 968575 h 5278114"/>
              <a:gd name="connsiteX6644" fmla="*/ 2284611 w 5610835"/>
              <a:gd name="connsiteY6644" fmla="*/ 966984 h 5278114"/>
              <a:gd name="connsiteX6645" fmla="*/ 2283020 w 5610835"/>
              <a:gd name="connsiteY6645" fmla="*/ 963803 h 5278114"/>
              <a:gd name="connsiteX6646" fmla="*/ 2284611 w 5610835"/>
              <a:gd name="connsiteY6646" fmla="*/ 963803 h 5278114"/>
              <a:gd name="connsiteX6647" fmla="*/ 2283020 w 5610835"/>
              <a:gd name="connsiteY6647" fmla="*/ 962212 h 5278114"/>
              <a:gd name="connsiteX6648" fmla="*/ 2279839 w 5610835"/>
              <a:gd name="connsiteY6648" fmla="*/ 962212 h 5278114"/>
              <a:gd name="connsiteX6649" fmla="*/ 2216209 w 5610835"/>
              <a:gd name="connsiteY6649" fmla="*/ 960621 h 5278114"/>
              <a:gd name="connsiteX6650" fmla="*/ 2217800 w 5610835"/>
              <a:gd name="connsiteY6650" fmla="*/ 963803 h 5278114"/>
              <a:gd name="connsiteX6651" fmla="*/ 2217800 w 5610835"/>
              <a:gd name="connsiteY6651" fmla="*/ 966984 h 5278114"/>
              <a:gd name="connsiteX6652" fmla="*/ 2220983 w 5610835"/>
              <a:gd name="connsiteY6652" fmla="*/ 965393 h 5278114"/>
              <a:gd name="connsiteX6653" fmla="*/ 2219391 w 5610835"/>
              <a:gd name="connsiteY6653" fmla="*/ 962212 h 5278114"/>
              <a:gd name="connsiteX6654" fmla="*/ 2270294 w 5610835"/>
              <a:gd name="connsiteY6654" fmla="*/ 957439 h 5278114"/>
              <a:gd name="connsiteX6655" fmla="*/ 2268704 w 5610835"/>
              <a:gd name="connsiteY6655" fmla="*/ 959030 h 5278114"/>
              <a:gd name="connsiteX6656" fmla="*/ 2265523 w 5610835"/>
              <a:gd name="connsiteY6656" fmla="*/ 959030 h 5278114"/>
              <a:gd name="connsiteX6657" fmla="*/ 2263932 w 5610835"/>
              <a:gd name="connsiteY6657" fmla="*/ 960621 h 5278114"/>
              <a:gd name="connsiteX6658" fmla="*/ 2263932 w 5610835"/>
              <a:gd name="connsiteY6658" fmla="*/ 962212 h 5278114"/>
              <a:gd name="connsiteX6659" fmla="*/ 2265523 w 5610835"/>
              <a:gd name="connsiteY6659" fmla="*/ 962212 h 5278114"/>
              <a:gd name="connsiteX6660" fmla="*/ 2265523 w 5610835"/>
              <a:gd name="connsiteY6660" fmla="*/ 960621 h 5278114"/>
              <a:gd name="connsiteX6661" fmla="*/ 2267113 w 5610835"/>
              <a:gd name="connsiteY6661" fmla="*/ 963803 h 5278114"/>
              <a:gd name="connsiteX6662" fmla="*/ 2268704 w 5610835"/>
              <a:gd name="connsiteY6662" fmla="*/ 965393 h 5278114"/>
              <a:gd name="connsiteX6663" fmla="*/ 2268704 w 5610835"/>
              <a:gd name="connsiteY6663" fmla="*/ 966984 h 5278114"/>
              <a:gd name="connsiteX6664" fmla="*/ 2270294 w 5610835"/>
              <a:gd name="connsiteY6664" fmla="*/ 965393 h 5278114"/>
              <a:gd name="connsiteX6665" fmla="*/ 2268704 w 5610835"/>
              <a:gd name="connsiteY6665" fmla="*/ 962212 h 5278114"/>
              <a:gd name="connsiteX6666" fmla="*/ 2271885 w 5610835"/>
              <a:gd name="connsiteY6666" fmla="*/ 962212 h 5278114"/>
              <a:gd name="connsiteX6667" fmla="*/ 2273476 w 5610835"/>
              <a:gd name="connsiteY6667" fmla="*/ 959030 h 5278114"/>
              <a:gd name="connsiteX6668" fmla="*/ 2273476 w 5610835"/>
              <a:gd name="connsiteY6668" fmla="*/ 957439 h 5278114"/>
              <a:gd name="connsiteX6669" fmla="*/ 2230526 w 5610835"/>
              <a:gd name="connsiteY6669" fmla="*/ 957439 h 5278114"/>
              <a:gd name="connsiteX6670" fmla="*/ 2233708 w 5610835"/>
              <a:gd name="connsiteY6670" fmla="*/ 959030 h 5278114"/>
              <a:gd name="connsiteX6671" fmla="*/ 2232118 w 5610835"/>
              <a:gd name="connsiteY6671" fmla="*/ 960621 h 5278114"/>
              <a:gd name="connsiteX6672" fmla="*/ 2230526 w 5610835"/>
              <a:gd name="connsiteY6672" fmla="*/ 957439 h 5278114"/>
              <a:gd name="connsiteX6673" fmla="*/ 2203484 w 5610835"/>
              <a:gd name="connsiteY6673" fmla="*/ 957439 h 5278114"/>
              <a:gd name="connsiteX6674" fmla="*/ 2203484 w 5610835"/>
              <a:gd name="connsiteY6674" fmla="*/ 959030 h 5278114"/>
              <a:gd name="connsiteX6675" fmla="*/ 2206665 w 5610835"/>
              <a:gd name="connsiteY6675" fmla="*/ 959030 h 5278114"/>
              <a:gd name="connsiteX6676" fmla="*/ 2206665 w 5610835"/>
              <a:gd name="connsiteY6676" fmla="*/ 957439 h 5278114"/>
              <a:gd name="connsiteX6677" fmla="*/ 2209847 w 5610835"/>
              <a:gd name="connsiteY6677" fmla="*/ 955849 h 5278114"/>
              <a:gd name="connsiteX6678" fmla="*/ 2211437 w 5610835"/>
              <a:gd name="connsiteY6678" fmla="*/ 957439 h 5278114"/>
              <a:gd name="connsiteX6679" fmla="*/ 2211437 w 5610835"/>
              <a:gd name="connsiteY6679" fmla="*/ 955849 h 5278114"/>
              <a:gd name="connsiteX6680" fmla="*/ 2236889 w 5610835"/>
              <a:gd name="connsiteY6680" fmla="*/ 954258 h 5278114"/>
              <a:gd name="connsiteX6681" fmla="*/ 2238480 w 5610835"/>
              <a:gd name="connsiteY6681" fmla="*/ 955849 h 5278114"/>
              <a:gd name="connsiteX6682" fmla="*/ 2240070 w 5610835"/>
              <a:gd name="connsiteY6682" fmla="*/ 954258 h 5278114"/>
              <a:gd name="connsiteX6683" fmla="*/ 4420968 w 5610835"/>
              <a:gd name="connsiteY6683" fmla="*/ 952723 h 5278114"/>
              <a:gd name="connsiteX6684" fmla="*/ 4331886 w 5610835"/>
              <a:gd name="connsiteY6684" fmla="*/ 995671 h 5278114"/>
              <a:gd name="connsiteX6685" fmla="*/ 4352566 w 5610835"/>
              <a:gd name="connsiteY6685" fmla="*/ 1002034 h 5278114"/>
              <a:gd name="connsiteX6686" fmla="*/ 4420968 w 5610835"/>
              <a:gd name="connsiteY6686" fmla="*/ 952723 h 5278114"/>
              <a:gd name="connsiteX6687" fmla="*/ 2260219 w 5610835"/>
              <a:gd name="connsiteY6687" fmla="*/ 952137 h 5278114"/>
              <a:gd name="connsiteX6688" fmla="*/ 2260750 w 5610835"/>
              <a:gd name="connsiteY6688" fmla="*/ 952667 h 5278114"/>
              <a:gd name="connsiteX6689" fmla="*/ 2260750 w 5610835"/>
              <a:gd name="connsiteY6689" fmla="*/ 954258 h 5278114"/>
              <a:gd name="connsiteX6690" fmla="*/ 2262342 w 5610835"/>
              <a:gd name="connsiteY6690" fmla="*/ 955849 h 5278114"/>
              <a:gd name="connsiteX6691" fmla="*/ 2259159 w 5610835"/>
              <a:gd name="connsiteY6691" fmla="*/ 955849 h 5278114"/>
              <a:gd name="connsiteX6692" fmla="*/ 2259159 w 5610835"/>
              <a:gd name="connsiteY6692" fmla="*/ 952667 h 5278114"/>
              <a:gd name="connsiteX6693" fmla="*/ 2257570 w 5610835"/>
              <a:gd name="connsiteY6693" fmla="*/ 949485 h 5278114"/>
              <a:gd name="connsiteX6694" fmla="*/ 2259159 w 5610835"/>
              <a:gd name="connsiteY6694" fmla="*/ 951076 h 5278114"/>
              <a:gd name="connsiteX6695" fmla="*/ 2259159 w 5610835"/>
              <a:gd name="connsiteY6695" fmla="*/ 952667 h 5278114"/>
              <a:gd name="connsiteX6696" fmla="*/ 2255978 w 5610835"/>
              <a:gd name="connsiteY6696" fmla="*/ 951077 h 5278114"/>
              <a:gd name="connsiteX6697" fmla="*/ 2227345 w 5610835"/>
              <a:gd name="connsiteY6697" fmla="*/ 947896 h 5278114"/>
              <a:gd name="connsiteX6698" fmla="*/ 2225754 w 5610835"/>
              <a:gd name="connsiteY6698" fmla="*/ 949485 h 5278114"/>
              <a:gd name="connsiteX6699" fmla="*/ 2227345 w 5610835"/>
              <a:gd name="connsiteY6699" fmla="*/ 951077 h 5278114"/>
              <a:gd name="connsiteX6700" fmla="*/ 2230526 w 5610835"/>
              <a:gd name="connsiteY6700" fmla="*/ 951077 h 5278114"/>
              <a:gd name="connsiteX6701" fmla="*/ 2233708 w 5610835"/>
              <a:gd name="connsiteY6701" fmla="*/ 949485 h 5278114"/>
              <a:gd name="connsiteX6702" fmla="*/ 2232118 w 5610835"/>
              <a:gd name="connsiteY6702" fmla="*/ 947896 h 5278114"/>
              <a:gd name="connsiteX6703" fmla="*/ 2228936 w 5610835"/>
              <a:gd name="connsiteY6703" fmla="*/ 949485 h 5278114"/>
              <a:gd name="connsiteX6704" fmla="*/ 2298928 w 5610835"/>
              <a:gd name="connsiteY6704" fmla="*/ 946304 h 5278114"/>
              <a:gd name="connsiteX6705" fmla="*/ 2297337 w 5610835"/>
              <a:gd name="connsiteY6705" fmla="*/ 949485 h 5278114"/>
              <a:gd name="connsiteX6706" fmla="*/ 2298928 w 5610835"/>
              <a:gd name="connsiteY6706" fmla="*/ 951077 h 5278114"/>
              <a:gd name="connsiteX6707" fmla="*/ 2297337 w 5610835"/>
              <a:gd name="connsiteY6707" fmla="*/ 952667 h 5278114"/>
              <a:gd name="connsiteX6708" fmla="*/ 2298928 w 5610835"/>
              <a:gd name="connsiteY6708" fmla="*/ 954258 h 5278114"/>
              <a:gd name="connsiteX6709" fmla="*/ 2300518 w 5610835"/>
              <a:gd name="connsiteY6709" fmla="*/ 955849 h 5278114"/>
              <a:gd name="connsiteX6710" fmla="*/ 2300518 w 5610835"/>
              <a:gd name="connsiteY6710" fmla="*/ 951077 h 5278114"/>
              <a:gd name="connsiteX6711" fmla="*/ 2302109 w 5610835"/>
              <a:gd name="connsiteY6711" fmla="*/ 949485 h 5278114"/>
              <a:gd name="connsiteX6712" fmla="*/ 2302109 w 5610835"/>
              <a:gd name="connsiteY6712" fmla="*/ 946304 h 5278114"/>
              <a:gd name="connsiteX6713" fmla="*/ 2321198 w 5610835"/>
              <a:gd name="connsiteY6713" fmla="*/ 943123 h 5278114"/>
              <a:gd name="connsiteX6714" fmla="*/ 2318016 w 5610835"/>
              <a:gd name="connsiteY6714" fmla="*/ 944713 h 5278114"/>
              <a:gd name="connsiteX6715" fmla="*/ 2321198 w 5610835"/>
              <a:gd name="connsiteY6715" fmla="*/ 946304 h 5278114"/>
              <a:gd name="connsiteX6716" fmla="*/ 2255136 w 5610835"/>
              <a:gd name="connsiteY6716" fmla="*/ 941532 h 5278114"/>
              <a:gd name="connsiteX6717" fmla="*/ 2255978 w 5610835"/>
              <a:gd name="connsiteY6717" fmla="*/ 941532 h 5278114"/>
              <a:gd name="connsiteX6718" fmla="*/ 2255182 w 5610835"/>
              <a:gd name="connsiteY6718" fmla="*/ 941731 h 5278114"/>
              <a:gd name="connsiteX6719" fmla="*/ 2312847 w 5610835"/>
              <a:gd name="connsiteY6719" fmla="*/ 941135 h 5278114"/>
              <a:gd name="connsiteX6720" fmla="*/ 2313244 w 5610835"/>
              <a:gd name="connsiteY6720" fmla="*/ 943123 h 5278114"/>
              <a:gd name="connsiteX6721" fmla="*/ 2313244 w 5610835"/>
              <a:gd name="connsiteY6721" fmla="*/ 946304 h 5278114"/>
              <a:gd name="connsiteX6722" fmla="*/ 2316426 w 5610835"/>
              <a:gd name="connsiteY6722" fmla="*/ 943123 h 5278114"/>
              <a:gd name="connsiteX6723" fmla="*/ 2314835 w 5610835"/>
              <a:gd name="connsiteY6723" fmla="*/ 943123 h 5278114"/>
              <a:gd name="connsiteX6724" fmla="*/ 2314835 w 5610835"/>
              <a:gd name="connsiteY6724" fmla="*/ 941532 h 5278114"/>
              <a:gd name="connsiteX6725" fmla="*/ 2312847 w 5610835"/>
              <a:gd name="connsiteY6725" fmla="*/ 941135 h 5278114"/>
              <a:gd name="connsiteX6726" fmla="*/ 2220983 w 5610835"/>
              <a:gd name="connsiteY6726" fmla="*/ 939942 h 5278114"/>
              <a:gd name="connsiteX6727" fmla="*/ 2219391 w 5610835"/>
              <a:gd name="connsiteY6727" fmla="*/ 941532 h 5278114"/>
              <a:gd name="connsiteX6728" fmla="*/ 2220983 w 5610835"/>
              <a:gd name="connsiteY6728" fmla="*/ 943123 h 5278114"/>
              <a:gd name="connsiteX6729" fmla="*/ 2298013 w 5610835"/>
              <a:gd name="connsiteY6729" fmla="*/ 939028 h 5278114"/>
              <a:gd name="connsiteX6730" fmla="*/ 2296741 w 5610835"/>
              <a:gd name="connsiteY6730" fmla="*/ 939953 h 5278114"/>
              <a:gd name="connsiteX6731" fmla="*/ 2295747 w 5610835"/>
              <a:gd name="connsiteY6731" fmla="*/ 941544 h 5278114"/>
              <a:gd name="connsiteX6732" fmla="*/ 2292576 w 5610835"/>
              <a:gd name="connsiteY6732" fmla="*/ 941544 h 5278114"/>
              <a:gd name="connsiteX6733" fmla="*/ 2294156 w 5610835"/>
              <a:gd name="connsiteY6733" fmla="*/ 943123 h 5278114"/>
              <a:gd name="connsiteX6734" fmla="*/ 2294136 w 5610835"/>
              <a:gd name="connsiteY6734" fmla="*/ 943132 h 5278114"/>
              <a:gd name="connsiteX6735" fmla="*/ 2294156 w 5610835"/>
              <a:gd name="connsiteY6735" fmla="*/ 943135 h 5278114"/>
              <a:gd name="connsiteX6736" fmla="*/ 2294132 w 5610835"/>
              <a:gd name="connsiteY6736" fmla="*/ 943135 h 5278114"/>
              <a:gd name="connsiteX6737" fmla="*/ 2292566 w 5610835"/>
              <a:gd name="connsiteY6737" fmla="*/ 943918 h 5278114"/>
              <a:gd name="connsiteX6738" fmla="*/ 2292566 w 5610835"/>
              <a:gd name="connsiteY6738" fmla="*/ 944726 h 5278114"/>
              <a:gd name="connsiteX6739" fmla="*/ 2290989 w 5610835"/>
              <a:gd name="connsiteY6739" fmla="*/ 944726 h 5278114"/>
              <a:gd name="connsiteX6740" fmla="*/ 2292763 w 5610835"/>
              <a:gd name="connsiteY6740" fmla="*/ 946106 h 5278114"/>
              <a:gd name="connsiteX6741" fmla="*/ 2295747 w 5610835"/>
              <a:gd name="connsiteY6741" fmla="*/ 946304 h 5278114"/>
              <a:gd name="connsiteX6742" fmla="*/ 2298928 w 5610835"/>
              <a:gd name="connsiteY6742" fmla="*/ 943123 h 5278114"/>
              <a:gd name="connsiteX6743" fmla="*/ 2298928 w 5610835"/>
              <a:gd name="connsiteY6743" fmla="*/ 939942 h 5278114"/>
              <a:gd name="connsiteX6744" fmla="*/ 2254387 w 5610835"/>
              <a:gd name="connsiteY6744" fmla="*/ 938351 h 5278114"/>
              <a:gd name="connsiteX6745" fmla="*/ 2255978 w 5610835"/>
              <a:gd name="connsiteY6745" fmla="*/ 941532 h 5278114"/>
              <a:gd name="connsiteX6746" fmla="*/ 2254876 w 5610835"/>
              <a:gd name="connsiteY6746" fmla="*/ 940432 h 5278114"/>
              <a:gd name="connsiteX6747" fmla="*/ 3264901 w 5610835"/>
              <a:gd name="connsiteY6747" fmla="*/ 937811 h 5278114"/>
              <a:gd name="connsiteX6748" fmla="*/ 3282002 w 5610835"/>
              <a:gd name="connsiteY6748" fmla="*/ 947952 h 5278114"/>
              <a:gd name="connsiteX6749" fmla="*/ 3248595 w 5610835"/>
              <a:gd name="connsiteY6749" fmla="*/ 951132 h 5278114"/>
              <a:gd name="connsiteX6750" fmla="*/ 3250186 w 5610835"/>
              <a:gd name="connsiteY6750" fmla="*/ 938408 h 5278114"/>
              <a:gd name="connsiteX6751" fmla="*/ 3264901 w 5610835"/>
              <a:gd name="connsiteY6751" fmla="*/ 937811 h 5278114"/>
              <a:gd name="connsiteX6752" fmla="*/ 2230526 w 5610835"/>
              <a:gd name="connsiteY6752" fmla="*/ 936760 h 5278114"/>
              <a:gd name="connsiteX6753" fmla="*/ 2230526 w 5610835"/>
              <a:gd name="connsiteY6753" fmla="*/ 939942 h 5278114"/>
              <a:gd name="connsiteX6754" fmla="*/ 2233708 w 5610835"/>
              <a:gd name="connsiteY6754" fmla="*/ 938351 h 5278114"/>
              <a:gd name="connsiteX6755" fmla="*/ 2313244 w 5610835"/>
              <a:gd name="connsiteY6755" fmla="*/ 935170 h 5278114"/>
              <a:gd name="connsiteX6756" fmla="*/ 2308472 w 5610835"/>
              <a:gd name="connsiteY6756" fmla="*/ 936760 h 5278114"/>
              <a:gd name="connsiteX6757" fmla="*/ 2310063 w 5610835"/>
              <a:gd name="connsiteY6757" fmla="*/ 938351 h 5278114"/>
              <a:gd name="connsiteX6758" fmla="*/ 2311653 w 5610835"/>
              <a:gd name="connsiteY6758" fmla="*/ 939942 h 5278114"/>
              <a:gd name="connsiteX6759" fmla="*/ 2313244 w 5610835"/>
              <a:gd name="connsiteY6759" fmla="*/ 938351 h 5278114"/>
              <a:gd name="connsiteX6760" fmla="*/ 2316426 w 5610835"/>
              <a:gd name="connsiteY6760" fmla="*/ 938351 h 5278114"/>
              <a:gd name="connsiteX6761" fmla="*/ 2313244 w 5610835"/>
              <a:gd name="connsiteY6761" fmla="*/ 935170 h 5278114"/>
              <a:gd name="connsiteX6762" fmla="*/ 2289385 w 5610835"/>
              <a:gd name="connsiteY6762" fmla="*/ 933580 h 5278114"/>
              <a:gd name="connsiteX6763" fmla="*/ 2289385 w 5610835"/>
              <a:gd name="connsiteY6763" fmla="*/ 935171 h 5278114"/>
              <a:gd name="connsiteX6764" fmla="*/ 2287794 w 5610835"/>
              <a:gd name="connsiteY6764" fmla="*/ 935171 h 5278114"/>
              <a:gd name="connsiteX6765" fmla="*/ 2268704 w 5610835"/>
              <a:gd name="connsiteY6765" fmla="*/ 931989 h 5278114"/>
              <a:gd name="connsiteX6766" fmla="*/ 2263932 w 5610835"/>
              <a:gd name="connsiteY6766" fmla="*/ 935170 h 5278114"/>
              <a:gd name="connsiteX6767" fmla="*/ 2270294 w 5610835"/>
              <a:gd name="connsiteY6767" fmla="*/ 931989 h 5278114"/>
              <a:gd name="connsiteX6768" fmla="*/ 2248024 w 5610835"/>
              <a:gd name="connsiteY6768" fmla="*/ 930398 h 5278114"/>
              <a:gd name="connsiteX6769" fmla="*/ 2249615 w 5610835"/>
              <a:gd name="connsiteY6769" fmla="*/ 935170 h 5278114"/>
              <a:gd name="connsiteX6770" fmla="*/ 2252796 w 5610835"/>
              <a:gd name="connsiteY6770" fmla="*/ 933578 h 5278114"/>
              <a:gd name="connsiteX6771" fmla="*/ 2248024 w 5610835"/>
              <a:gd name="connsiteY6771" fmla="*/ 930398 h 5278114"/>
              <a:gd name="connsiteX6772" fmla="*/ 2290975 w 5610835"/>
              <a:gd name="connsiteY6772" fmla="*/ 928818 h 5278114"/>
              <a:gd name="connsiteX6773" fmla="*/ 2292566 w 5610835"/>
              <a:gd name="connsiteY6773" fmla="*/ 928818 h 5278114"/>
              <a:gd name="connsiteX6774" fmla="*/ 2294156 w 5610835"/>
              <a:gd name="connsiteY6774" fmla="*/ 931999 h 5278114"/>
              <a:gd name="connsiteX6775" fmla="*/ 2290975 w 5610835"/>
              <a:gd name="connsiteY6775" fmla="*/ 931999 h 5278114"/>
              <a:gd name="connsiteX6776" fmla="*/ 2289385 w 5610835"/>
              <a:gd name="connsiteY6776" fmla="*/ 930409 h 5278114"/>
              <a:gd name="connsiteX6777" fmla="*/ 2290975 w 5610835"/>
              <a:gd name="connsiteY6777" fmla="*/ 928818 h 5278114"/>
              <a:gd name="connsiteX6778" fmla="*/ 2278248 w 5610835"/>
              <a:gd name="connsiteY6778" fmla="*/ 927216 h 5278114"/>
              <a:gd name="connsiteX6779" fmla="*/ 2276657 w 5610835"/>
              <a:gd name="connsiteY6779" fmla="*/ 930398 h 5278114"/>
              <a:gd name="connsiteX6780" fmla="*/ 2279839 w 5610835"/>
              <a:gd name="connsiteY6780" fmla="*/ 930398 h 5278114"/>
              <a:gd name="connsiteX6781" fmla="*/ 2270294 w 5610835"/>
              <a:gd name="connsiteY6781" fmla="*/ 925625 h 5278114"/>
              <a:gd name="connsiteX6782" fmla="*/ 2262342 w 5610835"/>
              <a:gd name="connsiteY6782" fmla="*/ 927216 h 5278114"/>
              <a:gd name="connsiteX6783" fmla="*/ 2262342 w 5610835"/>
              <a:gd name="connsiteY6783" fmla="*/ 928807 h 5278114"/>
              <a:gd name="connsiteX6784" fmla="*/ 2260750 w 5610835"/>
              <a:gd name="connsiteY6784" fmla="*/ 930398 h 5278114"/>
              <a:gd name="connsiteX6785" fmla="*/ 2263932 w 5610835"/>
              <a:gd name="connsiteY6785" fmla="*/ 930398 h 5278114"/>
              <a:gd name="connsiteX6786" fmla="*/ 2265523 w 5610835"/>
              <a:gd name="connsiteY6786" fmla="*/ 930398 h 5278114"/>
              <a:gd name="connsiteX6787" fmla="*/ 2270294 w 5610835"/>
              <a:gd name="connsiteY6787" fmla="*/ 925625 h 5278114"/>
              <a:gd name="connsiteX6788" fmla="*/ 2260750 w 5610835"/>
              <a:gd name="connsiteY6788" fmla="*/ 922444 h 5278114"/>
              <a:gd name="connsiteX6789" fmla="*/ 2262342 w 5610835"/>
              <a:gd name="connsiteY6789" fmla="*/ 924035 h 5278114"/>
              <a:gd name="connsiteX6790" fmla="*/ 2263932 w 5610835"/>
              <a:gd name="connsiteY6790" fmla="*/ 922444 h 5278114"/>
              <a:gd name="connsiteX6791" fmla="*/ 2279839 w 5610835"/>
              <a:gd name="connsiteY6791" fmla="*/ 919262 h 5278114"/>
              <a:gd name="connsiteX6792" fmla="*/ 2278248 w 5610835"/>
              <a:gd name="connsiteY6792" fmla="*/ 922444 h 5278114"/>
              <a:gd name="connsiteX6793" fmla="*/ 2281430 w 5610835"/>
              <a:gd name="connsiteY6793" fmla="*/ 922444 h 5278114"/>
              <a:gd name="connsiteX6794" fmla="*/ 2283020 w 5610835"/>
              <a:gd name="connsiteY6794" fmla="*/ 920853 h 5278114"/>
              <a:gd name="connsiteX6795" fmla="*/ 2289384 w 5610835"/>
              <a:gd name="connsiteY6795" fmla="*/ 917672 h 5278114"/>
              <a:gd name="connsiteX6796" fmla="*/ 2284611 w 5610835"/>
              <a:gd name="connsiteY6796" fmla="*/ 920853 h 5278114"/>
              <a:gd name="connsiteX6797" fmla="*/ 2284611 w 5610835"/>
              <a:gd name="connsiteY6797" fmla="*/ 922444 h 5278114"/>
              <a:gd name="connsiteX6798" fmla="*/ 2289384 w 5610835"/>
              <a:gd name="connsiteY6798" fmla="*/ 922444 h 5278114"/>
              <a:gd name="connsiteX6799" fmla="*/ 2287794 w 5610835"/>
              <a:gd name="connsiteY6799" fmla="*/ 920853 h 5278114"/>
              <a:gd name="connsiteX6800" fmla="*/ 2289384 w 5610835"/>
              <a:gd name="connsiteY6800" fmla="*/ 919262 h 5278114"/>
              <a:gd name="connsiteX6801" fmla="*/ 2289384 w 5610835"/>
              <a:gd name="connsiteY6801" fmla="*/ 917672 h 5278114"/>
              <a:gd name="connsiteX6802" fmla="*/ 2293201 w 5610835"/>
              <a:gd name="connsiteY6802" fmla="*/ 918944 h 5278114"/>
              <a:gd name="connsiteX6803" fmla="*/ 2294156 w 5610835"/>
              <a:gd name="connsiteY6803" fmla="*/ 920853 h 5278114"/>
              <a:gd name="connsiteX6804" fmla="*/ 2294951 w 5610835"/>
              <a:gd name="connsiteY6804" fmla="*/ 921648 h 5278114"/>
              <a:gd name="connsiteX6805" fmla="*/ 2294156 w 5610835"/>
              <a:gd name="connsiteY6805" fmla="*/ 922444 h 5278114"/>
              <a:gd name="connsiteX6806" fmla="*/ 2295747 w 5610835"/>
              <a:gd name="connsiteY6806" fmla="*/ 922444 h 5278114"/>
              <a:gd name="connsiteX6807" fmla="*/ 2294951 w 5610835"/>
              <a:gd name="connsiteY6807" fmla="*/ 921648 h 5278114"/>
              <a:gd name="connsiteX6808" fmla="*/ 2295747 w 5610835"/>
              <a:gd name="connsiteY6808" fmla="*/ 920853 h 5278114"/>
              <a:gd name="connsiteX6809" fmla="*/ 2294156 w 5610835"/>
              <a:gd name="connsiteY6809" fmla="*/ 919262 h 5278114"/>
              <a:gd name="connsiteX6810" fmla="*/ 2293201 w 5610835"/>
              <a:gd name="connsiteY6810" fmla="*/ 918944 h 5278114"/>
              <a:gd name="connsiteX6811" fmla="*/ 2292565 w 5610835"/>
              <a:gd name="connsiteY6811" fmla="*/ 917672 h 5278114"/>
              <a:gd name="connsiteX6812" fmla="*/ 2289384 w 5610835"/>
              <a:gd name="connsiteY6812" fmla="*/ 917672 h 5278114"/>
              <a:gd name="connsiteX6813" fmla="*/ 2284611 w 5610835"/>
              <a:gd name="connsiteY6813" fmla="*/ 912899 h 5278114"/>
              <a:gd name="connsiteX6814" fmla="*/ 2281430 w 5610835"/>
              <a:gd name="connsiteY6814" fmla="*/ 916081 h 5278114"/>
              <a:gd name="connsiteX6815" fmla="*/ 2283020 w 5610835"/>
              <a:gd name="connsiteY6815" fmla="*/ 916081 h 5278114"/>
              <a:gd name="connsiteX6816" fmla="*/ 1767623 w 5610835"/>
              <a:gd name="connsiteY6816" fmla="*/ 911309 h 5278114"/>
              <a:gd name="connsiteX6817" fmla="*/ 1758078 w 5610835"/>
              <a:gd name="connsiteY6817" fmla="*/ 920854 h 5278114"/>
              <a:gd name="connsiteX6818" fmla="*/ 1754897 w 5610835"/>
              <a:gd name="connsiteY6818" fmla="*/ 917673 h 5278114"/>
              <a:gd name="connsiteX6819" fmla="*/ 1767623 w 5610835"/>
              <a:gd name="connsiteY6819" fmla="*/ 911309 h 5278114"/>
              <a:gd name="connsiteX6820" fmla="*/ 1571965 w 5610835"/>
              <a:gd name="connsiteY6820" fmla="*/ 871549 h 5278114"/>
              <a:gd name="connsiteX6821" fmla="*/ 1575145 w 5610835"/>
              <a:gd name="connsiteY6821" fmla="*/ 873140 h 5278114"/>
              <a:gd name="connsiteX6822" fmla="*/ 1575145 w 5610835"/>
              <a:gd name="connsiteY6822" fmla="*/ 877912 h 5278114"/>
              <a:gd name="connsiteX6823" fmla="*/ 1571965 w 5610835"/>
              <a:gd name="connsiteY6823" fmla="*/ 877912 h 5278114"/>
              <a:gd name="connsiteX6824" fmla="*/ 1746945 w 5610835"/>
              <a:gd name="connsiteY6824" fmla="*/ 865189 h 5278114"/>
              <a:gd name="connsiteX6825" fmla="*/ 1743762 w 5610835"/>
              <a:gd name="connsiteY6825" fmla="*/ 874734 h 5278114"/>
              <a:gd name="connsiteX6826" fmla="*/ 1737399 w 5610835"/>
              <a:gd name="connsiteY6826" fmla="*/ 873143 h 5278114"/>
              <a:gd name="connsiteX6827" fmla="*/ 1746945 w 5610835"/>
              <a:gd name="connsiteY6827" fmla="*/ 865189 h 5278114"/>
              <a:gd name="connsiteX6828" fmla="*/ 4166451 w 5610835"/>
              <a:gd name="connsiteY6828" fmla="*/ 855690 h 5278114"/>
              <a:gd name="connsiteX6829" fmla="*/ 4125091 w 5610835"/>
              <a:gd name="connsiteY6829" fmla="*/ 932044 h 5278114"/>
              <a:gd name="connsiteX6830" fmla="*/ 4142590 w 5610835"/>
              <a:gd name="connsiteY6830" fmla="*/ 917727 h 5278114"/>
              <a:gd name="connsiteX6831" fmla="*/ 4126682 w 5610835"/>
              <a:gd name="connsiteY6831" fmla="*/ 943179 h 5278114"/>
              <a:gd name="connsiteX6832" fmla="*/ 4137817 w 5610835"/>
              <a:gd name="connsiteY6832" fmla="*/ 949542 h 5278114"/>
              <a:gd name="connsiteX6833" fmla="*/ 4188720 w 5610835"/>
              <a:gd name="connsiteY6833" fmla="*/ 857280 h 5278114"/>
              <a:gd name="connsiteX6834" fmla="*/ 4166451 w 5610835"/>
              <a:gd name="connsiteY6834" fmla="*/ 855690 h 5278114"/>
              <a:gd name="connsiteX6835" fmla="*/ 4112366 w 5610835"/>
              <a:gd name="connsiteY6835" fmla="*/ 850917 h 5278114"/>
              <a:gd name="connsiteX6836" fmla="*/ 4088504 w 5610835"/>
              <a:gd name="connsiteY6836" fmla="*/ 906594 h 5278114"/>
              <a:gd name="connsiteX6837" fmla="*/ 4123500 w 5610835"/>
              <a:gd name="connsiteY6837" fmla="*/ 852508 h 5278114"/>
              <a:gd name="connsiteX6838" fmla="*/ 4112366 w 5610835"/>
              <a:gd name="connsiteY6838" fmla="*/ 850917 h 5278114"/>
              <a:gd name="connsiteX6839" fmla="*/ 4595749 w 5610835"/>
              <a:gd name="connsiteY6839" fmla="*/ 789075 h 5278114"/>
              <a:gd name="connsiteX6840" fmla="*/ 4607083 w 5610835"/>
              <a:gd name="connsiteY6840" fmla="*/ 796829 h 5278114"/>
              <a:gd name="connsiteX6841" fmla="*/ 4592767 w 5610835"/>
              <a:gd name="connsiteY6841" fmla="*/ 796829 h 5278114"/>
              <a:gd name="connsiteX6842" fmla="*/ 4595749 w 5610835"/>
              <a:gd name="connsiteY6842" fmla="*/ 789075 h 5278114"/>
              <a:gd name="connsiteX6843" fmla="*/ 4179176 w 5610835"/>
              <a:gd name="connsiteY6843" fmla="*/ 782513 h 5278114"/>
              <a:gd name="connsiteX6844" fmla="*/ 4152134 w 5610835"/>
              <a:gd name="connsiteY6844" fmla="*/ 836599 h 5278114"/>
              <a:gd name="connsiteX6845" fmla="*/ 4152134 w 5610835"/>
              <a:gd name="connsiteY6845" fmla="*/ 833418 h 5278114"/>
              <a:gd name="connsiteX6846" fmla="*/ 4150543 w 5610835"/>
              <a:gd name="connsiteY6846" fmla="*/ 836599 h 5278114"/>
              <a:gd name="connsiteX6847" fmla="*/ 4152134 w 5610835"/>
              <a:gd name="connsiteY6847" fmla="*/ 836599 h 5278114"/>
              <a:gd name="connsiteX6848" fmla="*/ 4155315 w 5610835"/>
              <a:gd name="connsiteY6848" fmla="*/ 842963 h 5278114"/>
              <a:gd name="connsiteX6849" fmla="*/ 4179176 w 5610835"/>
              <a:gd name="connsiteY6849" fmla="*/ 782513 h 5278114"/>
              <a:gd name="connsiteX6850" fmla="*/ 2131901 w 5610835"/>
              <a:gd name="connsiteY6850" fmla="*/ 774561 h 5278114"/>
              <a:gd name="connsiteX6851" fmla="*/ 2055546 w 5610835"/>
              <a:gd name="connsiteY6851" fmla="*/ 928866 h 5278114"/>
              <a:gd name="connsiteX6852" fmla="*/ 2131901 w 5610835"/>
              <a:gd name="connsiteY6852" fmla="*/ 774561 h 5278114"/>
              <a:gd name="connsiteX6853" fmla="*/ 1638774 w 5610835"/>
              <a:gd name="connsiteY6853" fmla="*/ 763370 h 5278114"/>
              <a:gd name="connsiteX6854" fmla="*/ 1640364 w 5610835"/>
              <a:gd name="connsiteY6854" fmla="*/ 763370 h 5278114"/>
              <a:gd name="connsiteX6855" fmla="*/ 1640364 w 5610835"/>
              <a:gd name="connsiteY6855" fmla="*/ 768142 h 5278114"/>
              <a:gd name="connsiteX6856" fmla="*/ 1635592 w 5610835"/>
              <a:gd name="connsiteY6856" fmla="*/ 764961 h 5278114"/>
              <a:gd name="connsiteX6857" fmla="*/ 4161678 w 5610835"/>
              <a:gd name="connsiteY6857" fmla="*/ 731592 h 5278114"/>
              <a:gd name="connsiteX6858" fmla="*/ 4148952 w 5610835"/>
              <a:gd name="connsiteY6858" fmla="*/ 736365 h 5278114"/>
              <a:gd name="connsiteX6859" fmla="*/ 4118728 w 5610835"/>
              <a:gd name="connsiteY6859" fmla="*/ 831828 h 5278114"/>
              <a:gd name="connsiteX6860" fmla="*/ 4121909 w 5610835"/>
              <a:gd name="connsiteY6860" fmla="*/ 838191 h 5278114"/>
              <a:gd name="connsiteX6861" fmla="*/ 4128273 w 5610835"/>
              <a:gd name="connsiteY6861" fmla="*/ 841372 h 5278114"/>
              <a:gd name="connsiteX6862" fmla="*/ 4161678 w 5610835"/>
              <a:gd name="connsiteY6862" fmla="*/ 731592 h 5278114"/>
              <a:gd name="connsiteX6863" fmla="*/ 4187130 w 5610835"/>
              <a:gd name="connsiteY6863" fmla="*/ 726820 h 5278114"/>
              <a:gd name="connsiteX6864" fmla="*/ 4174404 w 5610835"/>
              <a:gd name="connsiteY6864" fmla="*/ 731592 h 5278114"/>
              <a:gd name="connsiteX6865" fmla="*/ 4160088 w 5610835"/>
              <a:gd name="connsiteY6865" fmla="*/ 798420 h 5278114"/>
              <a:gd name="connsiteX6866" fmla="*/ 4183948 w 5610835"/>
              <a:gd name="connsiteY6866" fmla="*/ 750681 h 5278114"/>
              <a:gd name="connsiteX6867" fmla="*/ 4187130 w 5610835"/>
              <a:gd name="connsiteY6867" fmla="*/ 726820 h 5278114"/>
              <a:gd name="connsiteX6868" fmla="*/ 4471871 w 5610835"/>
              <a:gd name="connsiteY6868" fmla="*/ 722049 h 5278114"/>
              <a:gd name="connsiteX6869" fmla="*/ 4438466 w 5610835"/>
              <a:gd name="connsiteY6869" fmla="*/ 777742 h 5278114"/>
              <a:gd name="connsiteX6870" fmla="*/ 4443238 w 5610835"/>
              <a:gd name="connsiteY6870" fmla="*/ 758652 h 5278114"/>
              <a:gd name="connsiteX6871" fmla="*/ 4471871 w 5610835"/>
              <a:gd name="connsiteY6871" fmla="*/ 722049 h 5278114"/>
              <a:gd name="connsiteX6872" fmla="*/ 4182954 w 5610835"/>
              <a:gd name="connsiteY6872" fmla="*/ 686654 h 5278114"/>
              <a:gd name="connsiteX6873" fmla="*/ 4172814 w 5610835"/>
              <a:gd name="connsiteY6873" fmla="*/ 691823 h 5278114"/>
              <a:gd name="connsiteX6874" fmla="*/ 4175995 w 5610835"/>
              <a:gd name="connsiteY6874" fmla="*/ 699777 h 5278114"/>
              <a:gd name="connsiteX6875" fmla="*/ 4196674 w 5610835"/>
              <a:gd name="connsiteY6875" fmla="*/ 688642 h 5278114"/>
              <a:gd name="connsiteX6876" fmla="*/ 4182954 w 5610835"/>
              <a:gd name="connsiteY6876" fmla="*/ 686654 h 5278114"/>
              <a:gd name="connsiteX6877" fmla="*/ 1062929 w 5610835"/>
              <a:gd name="connsiteY6877" fmla="*/ 682239 h 5278114"/>
              <a:gd name="connsiteX6878" fmla="*/ 1128149 w 5610835"/>
              <a:gd name="connsiteY6878" fmla="*/ 706100 h 5278114"/>
              <a:gd name="connsiteX6879" fmla="*/ 1115423 w 5610835"/>
              <a:gd name="connsiteY6879" fmla="*/ 785637 h 5278114"/>
              <a:gd name="connsiteX6880" fmla="*/ 1120195 w 5610835"/>
              <a:gd name="connsiteY6880" fmla="*/ 1030609 h 5278114"/>
              <a:gd name="connsiteX6881" fmla="*/ 1123377 w 5610835"/>
              <a:gd name="connsiteY6881" fmla="*/ 1057652 h 5278114"/>
              <a:gd name="connsiteX6882" fmla="*/ 969076 w 5610835"/>
              <a:gd name="connsiteY6882" fmla="*/ 938347 h 5278114"/>
              <a:gd name="connsiteX6883" fmla="*/ 959532 w 5610835"/>
              <a:gd name="connsiteY6883" fmla="*/ 946301 h 5278114"/>
              <a:gd name="connsiteX6884" fmla="*/ 1120195 w 5610835"/>
              <a:gd name="connsiteY6884" fmla="*/ 1068787 h 5278114"/>
              <a:gd name="connsiteX6885" fmla="*/ 1123377 w 5610835"/>
              <a:gd name="connsiteY6885" fmla="*/ 1079923 h 5278114"/>
              <a:gd name="connsiteX6886" fmla="*/ 1131331 w 5610835"/>
              <a:gd name="connsiteY6886" fmla="*/ 1169004 h 5278114"/>
              <a:gd name="connsiteX6887" fmla="*/ 1124968 w 5610835"/>
              <a:gd name="connsiteY6887" fmla="*/ 1215135 h 5278114"/>
              <a:gd name="connsiteX6888" fmla="*/ 1137694 w 5610835"/>
              <a:gd name="connsiteY6888" fmla="*/ 1288309 h 5278114"/>
              <a:gd name="connsiteX6889" fmla="*/ 1110651 w 5610835"/>
              <a:gd name="connsiteY6889" fmla="*/ 1388526 h 5278114"/>
              <a:gd name="connsiteX6890" fmla="*/ 1117014 w 5610835"/>
              <a:gd name="connsiteY6890" fmla="*/ 1466471 h 5278114"/>
              <a:gd name="connsiteX6891" fmla="*/ 1164737 w 5610835"/>
              <a:gd name="connsiteY6891" fmla="*/ 1568279 h 5278114"/>
              <a:gd name="connsiteX6892" fmla="*/ 1311084 w 5610835"/>
              <a:gd name="connsiteY6892" fmla="*/ 1790981 h 5278114"/>
              <a:gd name="connsiteX6893" fmla="*/ 1311264 w 5610835"/>
              <a:gd name="connsiteY6893" fmla="*/ 1792668 h 5278114"/>
              <a:gd name="connsiteX6894" fmla="*/ 1202988 w 5610835"/>
              <a:gd name="connsiteY6894" fmla="*/ 1800005 h 5278114"/>
              <a:gd name="connsiteX6895" fmla="*/ 835453 w 5610835"/>
              <a:gd name="connsiteY6895" fmla="*/ 1795753 h 5278114"/>
              <a:gd name="connsiteX6896" fmla="*/ 456860 w 5610835"/>
              <a:gd name="connsiteY6896" fmla="*/ 1576233 h 5278114"/>
              <a:gd name="connsiteX6897" fmla="*/ 448905 w 5610835"/>
              <a:gd name="connsiteY6897" fmla="*/ 1577823 h 5278114"/>
              <a:gd name="connsiteX6898" fmla="*/ 848180 w 5610835"/>
              <a:gd name="connsiteY6898" fmla="*/ 1813252 h 5278114"/>
              <a:gd name="connsiteX6899" fmla="*/ 1216832 w 5610835"/>
              <a:gd name="connsiteY6899" fmla="*/ 1814819 h 5278114"/>
              <a:gd name="connsiteX6900" fmla="*/ 1311289 w 5610835"/>
              <a:gd name="connsiteY6900" fmla="*/ 1792894 h 5278114"/>
              <a:gd name="connsiteX6901" fmla="*/ 1315856 w 5610835"/>
              <a:gd name="connsiteY6901" fmla="*/ 1835522 h 5278114"/>
              <a:gd name="connsiteX6902" fmla="*/ 663654 w 5610835"/>
              <a:gd name="connsiteY6902" fmla="*/ 1797344 h 5278114"/>
              <a:gd name="connsiteX6903" fmla="*/ 746372 w 5610835"/>
              <a:gd name="connsiteY6903" fmla="*/ 1843476 h 5278114"/>
              <a:gd name="connsiteX6904" fmla="*/ 741600 w 5610835"/>
              <a:gd name="connsiteY6904" fmla="*/ 1835522 h 5278114"/>
              <a:gd name="connsiteX6905" fmla="*/ 1320628 w 5610835"/>
              <a:gd name="connsiteY6905" fmla="*/ 1851429 h 5278114"/>
              <a:gd name="connsiteX6906" fmla="*/ 1322219 w 5610835"/>
              <a:gd name="connsiteY6906" fmla="*/ 1894380 h 5278114"/>
              <a:gd name="connsiteX6907" fmla="*/ 281878 w 5610835"/>
              <a:gd name="connsiteY6907" fmla="*/ 2099584 h 5278114"/>
              <a:gd name="connsiteX6908" fmla="*/ 1320628 w 5610835"/>
              <a:gd name="connsiteY6908" fmla="*/ 1910287 h 5278114"/>
              <a:gd name="connsiteX6909" fmla="*/ 1319037 w 5610835"/>
              <a:gd name="connsiteY6909" fmla="*/ 1964371 h 5278114"/>
              <a:gd name="connsiteX6910" fmla="*/ 1309493 w 5610835"/>
              <a:gd name="connsiteY6910" fmla="*/ 1965963 h 5278114"/>
              <a:gd name="connsiteX6911" fmla="*/ 1117014 w 5610835"/>
              <a:gd name="connsiteY6911" fmla="*/ 1997776 h 5278114"/>
              <a:gd name="connsiteX6912" fmla="*/ 819547 w 5610835"/>
              <a:gd name="connsiteY6912" fmla="*/ 2105947 h 5278114"/>
              <a:gd name="connsiteX6913" fmla="*/ 716148 w 5610835"/>
              <a:gd name="connsiteY6913" fmla="*/ 2346148 h 5278114"/>
              <a:gd name="connsiteX6914" fmla="*/ 566619 w 5610835"/>
              <a:gd name="connsiteY6914" fmla="*/ 2284109 h 5278114"/>
              <a:gd name="connsiteX6915" fmla="*/ 455268 w 5610835"/>
              <a:gd name="connsiteY6915" fmla="*/ 2355692 h 5278114"/>
              <a:gd name="connsiteX6916" fmla="*/ 428226 w 5610835"/>
              <a:gd name="connsiteY6916" fmla="*/ 2300016 h 5278114"/>
              <a:gd name="connsiteX6917" fmla="*/ 579346 w 5610835"/>
              <a:gd name="connsiteY6917" fmla="*/ 2195028 h 5278114"/>
              <a:gd name="connsiteX6918" fmla="*/ 533215 w 5610835"/>
              <a:gd name="connsiteY6918" fmla="*/ 2209345 h 5278114"/>
              <a:gd name="connsiteX6919" fmla="*/ 611161 w 5610835"/>
              <a:gd name="connsiteY6919" fmla="*/ 2163213 h 5278114"/>
              <a:gd name="connsiteX6920" fmla="*/ 488674 w 5610835"/>
              <a:gd name="connsiteY6920" fmla="*/ 2217299 h 5278114"/>
              <a:gd name="connsiteX6921" fmla="*/ 510944 w 5610835"/>
              <a:gd name="connsiteY6921" fmla="*/ 2193438 h 5278114"/>
              <a:gd name="connsiteX6922" fmla="*/ 388457 w 5610835"/>
              <a:gd name="connsiteY6922" fmla="*/ 2276155 h 5278114"/>
              <a:gd name="connsiteX6923" fmla="*/ 472766 w 5610835"/>
              <a:gd name="connsiteY6923" fmla="*/ 2234796 h 5278114"/>
              <a:gd name="connsiteX6924" fmla="*/ 390048 w 5610835"/>
              <a:gd name="connsiteY6924" fmla="*/ 2304787 h 5278114"/>
              <a:gd name="connsiteX6925" fmla="*/ 332782 w 5610835"/>
              <a:gd name="connsiteY6925" fmla="*/ 2288881 h 5278114"/>
              <a:gd name="connsiteX6926" fmla="*/ 265970 w 5610835"/>
              <a:gd name="connsiteY6926" fmla="*/ 2188665 h 5278114"/>
              <a:gd name="connsiteX6927" fmla="*/ 151438 w 5610835"/>
              <a:gd name="connsiteY6927" fmla="*/ 2174348 h 5278114"/>
              <a:gd name="connsiteX6928" fmla="*/ 38496 w 5610835"/>
              <a:gd name="connsiteY6928" fmla="*/ 2045500 h 5278114"/>
              <a:gd name="connsiteX6929" fmla="*/ 1909 w 5610835"/>
              <a:gd name="connsiteY6929" fmla="*/ 1876881 h 5278114"/>
              <a:gd name="connsiteX6930" fmla="*/ 65538 w 5610835"/>
              <a:gd name="connsiteY6930" fmla="*/ 1781437 h 5278114"/>
              <a:gd name="connsiteX6931" fmla="*/ 328009 w 5610835"/>
              <a:gd name="connsiteY6931" fmla="*/ 1868929 h 5278114"/>
              <a:gd name="connsiteX6932" fmla="*/ 75083 w 5610835"/>
              <a:gd name="connsiteY6932" fmla="*/ 1773483 h 5278114"/>
              <a:gd name="connsiteX6933" fmla="*/ 8272 w 5610835"/>
              <a:gd name="connsiteY6933" fmla="*/ 1687583 h 5278114"/>
              <a:gd name="connsiteX6934" fmla="*/ 89399 w 5610835"/>
              <a:gd name="connsiteY6934" fmla="*/ 1560325 h 5278114"/>
              <a:gd name="connsiteX6935" fmla="*/ 195979 w 5610835"/>
              <a:gd name="connsiteY6935" fmla="*/ 1512603 h 5278114"/>
              <a:gd name="connsiteX6936" fmla="*/ 277106 w 5610835"/>
              <a:gd name="connsiteY6936" fmla="*/ 1719398 h 5278114"/>
              <a:gd name="connsiteX6937" fmla="*/ 197570 w 5610835"/>
              <a:gd name="connsiteY6937" fmla="*/ 1501468 h 5278114"/>
              <a:gd name="connsiteX6938" fmla="*/ 191206 w 5610835"/>
              <a:gd name="connsiteY6938" fmla="*/ 1468062 h 5278114"/>
              <a:gd name="connsiteX6939" fmla="*/ 304148 w 5610835"/>
              <a:gd name="connsiteY6939" fmla="*/ 1550781 h 5278114"/>
              <a:gd name="connsiteX6940" fmla="*/ 207113 w 5610835"/>
              <a:gd name="connsiteY6940" fmla="*/ 1458517 h 5278114"/>
              <a:gd name="connsiteX6941" fmla="*/ 221430 w 5610835"/>
              <a:gd name="connsiteY6941" fmla="*/ 1409205 h 5278114"/>
              <a:gd name="connsiteX6942" fmla="*/ 289832 w 5610835"/>
              <a:gd name="connsiteY6942" fmla="*/ 1434657 h 5278114"/>
              <a:gd name="connsiteX6943" fmla="*/ 310512 w 5610835"/>
              <a:gd name="connsiteY6943" fmla="*/ 1407614 h 5278114"/>
              <a:gd name="connsiteX6944" fmla="*/ 385276 w 5610835"/>
              <a:gd name="connsiteY6944" fmla="*/ 1423521 h 5278114"/>
              <a:gd name="connsiteX6945" fmla="*/ 407546 w 5610835"/>
              <a:gd name="connsiteY6945" fmla="*/ 1385344 h 5278114"/>
              <a:gd name="connsiteX6946" fmla="*/ 208704 w 5610835"/>
              <a:gd name="connsiteY6946" fmla="*/ 1320124 h 5278114"/>
              <a:gd name="connsiteX6947" fmla="*/ 307330 w 5610835"/>
              <a:gd name="connsiteY6947" fmla="*/ 1210362 h 5278114"/>
              <a:gd name="connsiteX6948" fmla="*/ 348689 w 5610835"/>
              <a:gd name="connsiteY6948" fmla="*/ 1151505 h 5278114"/>
              <a:gd name="connsiteX6949" fmla="*/ 393229 w 5610835"/>
              <a:gd name="connsiteY6949" fmla="*/ 1161050 h 5278114"/>
              <a:gd name="connsiteX6950" fmla="*/ 428226 w 5610835"/>
              <a:gd name="connsiteY6950" fmla="*/ 1086285 h 5278114"/>
              <a:gd name="connsiteX6951" fmla="*/ 471176 w 5610835"/>
              <a:gd name="connsiteY6951" fmla="*/ 1087876 h 5278114"/>
              <a:gd name="connsiteX6952" fmla="*/ 483902 w 5610835"/>
              <a:gd name="connsiteY6952" fmla="*/ 1044927 h 5278114"/>
              <a:gd name="connsiteX6953" fmla="*/ 607979 w 5610835"/>
              <a:gd name="connsiteY6953" fmla="*/ 1126054 h 5278114"/>
              <a:gd name="connsiteX6954" fmla="*/ 856134 w 5610835"/>
              <a:gd name="connsiteY6954" fmla="*/ 1213544 h 5278114"/>
              <a:gd name="connsiteX6955" fmla="*/ 568211 w 5610835"/>
              <a:gd name="connsiteY6955" fmla="*/ 1038563 h 5278114"/>
              <a:gd name="connsiteX6956" fmla="*/ 776596 w 5610835"/>
              <a:gd name="connsiteY6956" fmla="*/ 1170595 h 5278114"/>
              <a:gd name="connsiteX6957" fmla="*/ 592071 w 5610835"/>
              <a:gd name="connsiteY6957" fmla="*/ 1025837 h 5278114"/>
              <a:gd name="connsiteX6958" fmla="*/ 580936 w 5610835"/>
              <a:gd name="connsiteY6958" fmla="*/ 1030609 h 5278114"/>
              <a:gd name="connsiteX6959" fmla="*/ 628658 w 5610835"/>
              <a:gd name="connsiteY6959" fmla="*/ 973343 h 5278114"/>
              <a:gd name="connsiteX6960" fmla="*/ 671608 w 5610835"/>
              <a:gd name="connsiteY6960" fmla="*/ 1022656 h 5278114"/>
              <a:gd name="connsiteX6961" fmla="*/ 755917 w 5610835"/>
              <a:gd name="connsiteY6961" fmla="*/ 978115 h 5278114"/>
              <a:gd name="connsiteX6962" fmla="*/ 844998 w 5610835"/>
              <a:gd name="connsiteY6962" fmla="*/ 916077 h 5278114"/>
              <a:gd name="connsiteX6963" fmla="*/ 846589 w 5610835"/>
              <a:gd name="connsiteY6963" fmla="*/ 841313 h 5278114"/>
              <a:gd name="connsiteX6964" fmla="*/ 1091562 w 5610835"/>
              <a:gd name="connsiteY6964" fmla="*/ 984479 h 5278114"/>
              <a:gd name="connsiteX6965" fmla="*/ 919763 w 5610835"/>
              <a:gd name="connsiteY6965" fmla="*/ 846085 h 5278114"/>
              <a:gd name="connsiteX6966" fmla="*/ 934080 w 5610835"/>
              <a:gd name="connsiteY6966" fmla="*/ 828586 h 5278114"/>
              <a:gd name="connsiteX6967" fmla="*/ 1062929 w 5610835"/>
              <a:gd name="connsiteY6967" fmla="*/ 682239 h 5278114"/>
              <a:gd name="connsiteX6968" fmla="*/ 4395515 w 5610835"/>
              <a:gd name="connsiteY6968" fmla="*/ 648875 h 5278114"/>
              <a:gd name="connsiteX6969" fmla="*/ 4405059 w 5610835"/>
              <a:gd name="connsiteY6969" fmla="*/ 680690 h 5278114"/>
              <a:gd name="connsiteX6970" fmla="*/ 4319159 w 5610835"/>
              <a:gd name="connsiteY6970" fmla="*/ 709323 h 5278114"/>
              <a:gd name="connsiteX6971" fmla="*/ 4298480 w 5610835"/>
              <a:gd name="connsiteY6971" fmla="*/ 698188 h 5278114"/>
              <a:gd name="connsiteX6972" fmla="*/ 4308024 w 5610835"/>
              <a:gd name="connsiteY6972" fmla="*/ 687053 h 5278114"/>
              <a:gd name="connsiteX6973" fmla="*/ 4314387 w 5610835"/>
              <a:gd name="connsiteY6973" fmla="*/ 675918 h 5278114"/>
              <a:gd name="connsiteX6974" fmla="*/ 4395515 w 5610835"/>
              <a:gd name="connsiteY6974" fmla="*/ 648875 h 5278114"/>
              <a:gd name="connsiteX6975" fmla="*/ 1551283 w 5610835"/>
              <a:gd name="connsiteY6975" fmla="*/ 620210 h 5278114"/>
              <a:gd name="connsiteX6976" fmla="*/ 1630819 w 5610835"/>
              <a:gd name="connsiteY6976" fmla="*/ 763380 h 5278114"/>
              <a:gd name="connsiteX6977" fmla="*/ 1618094 w 5610835"/>
              <a:gd name="connsiteY6977" fmla="*/ 764971 h 5278114"/>
              <a:gd name="connsiteX6978" fmla="*/ 1551283 w 5610835"/>
              <a:gd name="connsiteY6978" fmla="*/ 620210 h 5278114"/>
              <a:gd name="connsiteX6979" fmla="*/ 1501327 w 5610835"/>
              <a:gd name="connsiteY6979" fmla="*/ 609242 h 5278114"/>
              <a:gd name="connsiteX6980" fmla="*/ 1595823 w 5610835"/>
              <a:gd name="connsiteY6980" fmla="*/ 722008 h 5278114"/>
              <a:gd name="connsiteX6981" fmla="*/ 1608550 w 5610835"/>
              <a:gd name="connsiteY6981" fmla="*/ 768138 h 5278114"/>
              <a:gd name="connsiteX6982" fmla="*/ 1602187 w 5610835"/>
              <a:gd name="connsiteY6982" fmla="*/ 771320 h 5278114"/>
              <a:gd name="connsiteX6983" fmla="*/ 1579917 w 5610835"/>
              <a:gd name="connsiteY6983" fmla="*/ 780866 h 5278114"/>
              <a:gd name="connsiteX6984" fmla="*/ 1501971 w 5610835"/>
              <a:gd name="connsiteY6984" fmla="*/ 617019 h 5278114"/>
              <a:gd name="connsiteX6985" fmla="*/ 1497199 w 5610835"/>
              <a:gd name="connsiteY6985" fmla="*/ 620200 h 5278114"/>
              <a:gd name="connsiteX6986" fmla="*/ 1565600 w 5610835"/>
              <a:gd name="connsiteY6986" fmla="*/ 787228 h 5278114"/>
              <a:gd name="connsiteX6987" fmla="*/ 1548102 w 5610835"/>
              <a:gd name="connsiteY6987" fmla="*/ 793591 h 5278114"/>
              <a:gd name="connsiteX6988" fmla="*/ 1508333 w 5610835"/>
              <a:gd name="connsiteY6988" fmla="*/ 682239 h 5278114"/>
              <a:gd name="connsiteX6989" fmla="*/ 1533785 w 5610835"/>
              <a:gd name="connsiteY6989" fmla="*/ 798363 h 5278114"/>
              <a:gd name="connsiteX6990" fmla="*/ 1529013 w 5610835"/>
              <a:gd name="connsiteY6990" fmla="*/ 799954 h 5278114"/>
              <a:gd name="connsiteX6991" fmla="*/ 1490835 w 5610835"/>
              <a:gd name="connsiteY6991" fmla="*/ 817452 h 5278114"/>
              <a:gd name="connsiteX6992" fmla="*/ 1438341 w 5610835"/>
              <a:gd name="connsiteY6992" fmla="*/ 903351 h 5278114"/>
              <a:gd name="connsiteX6993" fmla="*/ 1393800 w 5610835"/>
              <a:gd name="connsiteY6993" fmla="*/ 949483 h 5278114"/>
              <a:gd name="connsiteX6994" fmla="*/ 1417661 w 5610835"/>
              <a:gd name="connsiteY6994" fmla="*/ 1046518 h 5278114"/>
              <a:gd name="connsiteX6995" fmla="*/ 1425615 w 5610835"/>
              <a:gd name="connsiteY6995" fmla="*/ 1103784 h 5278114"/>
              <a:gd name="connsiteX6996" fmla="*/ 1481291 w 5610835"/>
              <a:gd name="connsiteY6996" fmla="*/ 1176957 h 5278114"/>
              <a:gd name="connsiteX6997" fmla="*/ 1516287 w 5610835"/>
              <a:gd name="connsiteY6997" fmla="*/ 1219907 h 5278114"/>
              <a:gd name="connsiteX6998" fmla="*/ 1498790 w 5610835"/>
              <a:gd name="connsiteY6998" fmla="*/ 1320123 h 5278114"/>
              <a:gd name="connsiteX6999" fmla="*/ 1396982 w 5610835"/>
              <a:gd name="connsiteY6999" fmla="*/ 1266038 h 5278114"/>
              <a:gd name="connsiteX7000" fmla="*/ 1368349 w 5610835"/>
              <a:gd name="connsiteY7000" fmla="*/ 1127644 h 5278114"/>
              <a:gd name="connsiteX7001" fmla="*/ 1339716 w 5610835"/>
              <a:gd name="connsiteY7001" fmla="*/ 1105375 h 5278114"/>
              <a:gd name="connsiteX7002" fmla="*/ 1287223 w 5610835"/>
              <a:gd name="connsiteY7002" fmla="*/ 1019475 h 5278114"/>
              <a:gd name="connsiteX7003" fmla="*/ 1287223 w 5610835"/>
              <a:gd name="connsiteY7003" fmla="*/ 712463 h 5278114"/>
              <a:gd name="connsiteX7004" fmla="*/ 1277677 w 5610835"/>
              <a:gd name="connsiteY7004" fmla="*/ 655196 h 5278114"/>
              <a:gd name="connsiteX7005" fmla="*/ 1317446 w 5610835"/>
              <a:gd name="connsiteY7005" fmla="*/ 677467 h 5278114"/>
              <a:gd name="connsiteX7006" fmla="*/ 1400163 w 5610835"/>
              <a:gd name="connsiteY7006" fmla="*/ 656787 h 5278114"/>
              <a:gd name="connsiteX7007" fmla="*/ 1505152 w 5610835"/>
              <a:gd name="connsiteY7007" fmla="*/ 680648 h 5278114"/>
              <a:gd name="connsiteX7008" fmla="*/ 1484472 w 5610835"/>
              <a:gd name="connsiteY7008" fmla="*/ 615428 h 5278114"/>
              <a:gd name="connsiteX7009" fmla="*/ 1501327 w 5610835"/>
              <a:gd name="connsiteY7009" fmla="*/ 609242 h 5278114"/>
              <a:gd name="connsiteX7010" fmla="*/ 1635592 w 5610835"/>
              <a:gd name="connsiteY7010" fmla="*/ 607477 h 5278114"/>
              <a:gd name="connsiteX7011" fmla="*/ 1824889 w 5610835"/>
              <a:gd name="connsiteY7011" fmla="*/ 618612 h 5278114"/>
              <a:gd name="connsiteX7012" fmla="*/ 1926697 w 5610835"/>
              <a:gd name="connsiteY7012" fmla="*/ 655199 h 5278114"/>
              <a:gd name="connsiteX7013" fmla="*/ 1996688 w 5610835"/>
              <a:gd name="connsiteY7013" fmla="*/ 706103 h 5278114"/>
              <a:gd name="connsiteX7014" fmla="*/ 2104858 w 5610835"/>
              <a:gd name="connsiteY7014" fmla="*/ 747461 h 5278114"/>
              <a:gd name="connsiteX7015" fmla="*/ 1969646 w 5610835"/>
              <a:gd name="connsiteY7015" fmla="*/ 998799 h 5278114"/>
              <a:gd name="connsiteX7016" fmla="*/ 2117584 w 5610835"/>
              <a:gd name="connsiteY7016" fmla="*/ 764961 h 5278114"/>
              <a:gd name="connsiteX7017" fmla="*/ 1944195 w 5610835"/>
              <a:gd name="connsiteY7017" fmla="*/ 1081517 h 5278114"/>
              <a:gd name="connsiteX7018" fmla="*/ 2058727 w 5610835"/>
              <a:gd name="connsiteY7018" fmla="*/ 931989 h 5278114"/>
              <a:gd name="connsiteX7019" fmla="*/ 2149399 w 5610835"/>
              <a:gd name="connsiteY7019" fmla="*/ 717237 h 5278114"/>
              <a:gd name="connsiteX7020" fmla="*/ 2225754 w 5610835"/>
              <a:gd name="connsiteY7020" fmla="*/ 755415 h 5278114"/>
              <a:gd name="connsiteX7021" fmla="*/ 2289384 w 5610835"/>
              <a:gd name="connsiteY7021" fmla="*/ 900174 h 5278114"/>
              <a:gd name="connsiteX7022" fmla="*/ 2290974 w 5610835"/>
              <a:gd name="connsiteY7022" fmla="*/ 901765 h 5278114"/>
              <a:gd name="connsiteX7023" fmla="*/ 2292565 w 5610835"/>
              <a:gd name="connsiteY7023" fmla="*/ 903355 h 5278114"/>
              <a:gd name="connsiteX7024" fmla="*/ 2297337 w 5610835"/>
              <a:gd name="connsiteY7024" fmla="*/ 908128 h 5278114"/>
              <a:gd name="connsiteX7025" fmla="*/ 2298928 w 5610835"/>
              <a:gd name="connsiteY7025" fmla="*/ 911309 h 5278114"/>
              <a:gd name="connsiteX7026" fmla="*/ 2300518 w 5610835"/>
              <a:gd name="connsiteY7026" fmla="*/ 911309 h 5278114"/>
              <a:gd name="connsiteX7027" fmla="*/ 2306881 w 5610835"/>
              <a:gd name="connsiteY7027" fmla="*/ 917672 h 5278114"/>
              <a:gd name="connsiteX7028" fmla="*/ 2306881 w 5610835"/>
              <a:gd name="connsiteY7028" fmla="*/ 919262 h 5278114"/>
              <a:gd name="connsiteX7029" fmla="*/ 2303700 w 5610835"/>
              <a:gd name="connsiteY7029" fmla="*/ 922444 h 5278114"/>
              <a:gd name="connsiteX7030" fmla="*/ 2301523 w 5610835"/>
              <a:gd name="connsiteY7030" fmla="*/ 923460 h 5278114"/>
              <a:gd name="connsiteX7031" fmla="*/ 2303700 w 5610835"/>
              <a:gd name="connsiteY7031" fmla="*/ 925637 h 5278114"/>
              <a:gd name="connsiteX7032" fmla="*/ 2300518 w 5610835"/>
              <a:gd name="connsiteY7032" fmla="*/ 925637 h 5278114"/>
              <a:gd name="connsiteX7033" fmla="*/ 2298928 w 5610835"/>
              <a:gd name="connsiteY7033" fmla="*/ 927228 h 5278114"/>
              <a:gd name="connsiteX7034" fmla="*/ 2298928 w 5610835"/>
              <a:gd name="connsiteY7034" fmla="*/ 928818 h 5278114"/>
              <a:gd name="connsiteX7035" fmla="*/ 2295747 w 5610835"/>
              <a:gd name="connsiteY7035" fmla="*/ 925637 h 5278114"/>
              <a:gd name="connsiteX7036" fmla="*/ 2297337 w 5610835"/>
              <a:gd name="connsiteY7036" fmla="*/ 924047 h 5278114"/>
              <a:gd name="connsiteX7037" fmla="*/ 2300518 w 5610835"/>
              <a:gd name="connsiteY7037" fmla="*/ 924047 h 5278114"/>
              <a:gd name="connsiteX7038" fmla="*/ 2300518 w 5610835"/>
              <a:gd name="connsiteY7038" fmla="*/ 923858 h 5278114"/>
              <a:gd name="connsiteX7039" fmla="*/ 2298928 w 5610835"/>
              <a:gd name="connsiteY7039" fmla="*/ 924035 h 5278114"/>
              <a:gd name="connsiteX7040" fmla="*/ 2297337 w 5610835"/>
              <a:gd name="connsiteY7040" fmla="*/ 924035 h 5278114"/>
              <a:gd name="connsiteX7041" fmla="*/ 2294156 w 5610835"/>
              <a:gd name="connsiteY7041" fmla="*/ 924035 h 5278114"/>
              <a:gd name="connsiteX7042" fmla="*/ 2287794 w 5610835"/>
              <a:gd name="connsiteY7042" fmla="*/ 927216 h 5278114"/>
              <a:gd name="connsiteX7043" fmla="*/ 2287794 w 5610835"/>
              <a:gd name="connsiteY7043" fmla="*/ 928807 h 5278114"/>
              <a:gd name="connsiteX7044" fmla="*/ 2286202 w 5610835"/>
              <a:gd name="connsiteY7044" fmla="*/ 930398 h 5278114"/>
              <a:gd name="connsiteX7045" fmla="*/ 2286202 w 5610835"/>
              <a:gd name="connsiteY7045" fmla="*/ 933578 h 5278114"/>
              <a:gd name="connsiteX7046" fmla="*/ 2289384 w 5610835"/>
              <a:gd name="connsiteY7046" fmla="*/ 933578 h 5278114"/>
              <a:gd name="connsiteX7047" fmla="*/ 2286202 w 5610835"/>
              <a:gd name="connsiteY7047" fmla="*/ 935170 h 5278114"/>
              <a:gd name="connsiteX7048" fmla="*/ 2286202 w 5610835"/>
              <a:gd name="connsiteY7048" fmla="*/ 936760 h 5278114"/>
              <a:gd name="connsiteX7049" fmla="*/ 2283020 w 5610835"/>
              <a:gd name="connsiteY7049" fmla="*/ 938351 h 5278114"/>
              <a:gd name="connsiteX7050" fmla="*/ 2283020 w 5610835"/>
              <a:gd name="connsiteY7050" fmla="*/ 936760 h 5278114"/>
              <a:gd name="connsiteX7051" fmla="*/ 2281430 w 5610835"/>
              <a:gd name="connsiteY7051" fmla="*/ 936760 h 5278114"/>
              <a:gd name="connsiteX7052" fmla="*/ 2281430 w 5610835"/>
              <a:gd name="connsiteY7052" fmla="*/ 935170 h 5278114"/>
              <a:gd name="connsiteX7053" fmla="*/ 2281430 w 5610835"/>
              <a:gd name="connsiteY7053" fmla="*/ 933578 h 5278114"/>
              <a:gd name="connsiteX7054" fmla="*/ 2278248 w 5610835"/>
              <a:gd name="connsiteY7054" fmla="*/ 933578 h 5278114"/>
              <a:gd name="connsiteX7055" fmla="*/ 2279839 w 5610835"/>
              <a:gd name="connsiteY7055" fmla="*/ 935170 h 5278114"/>
              <a:gd name="connsiteX7056" fmla="*/ 2276657 w 5610835"/>
              <a:gd name="connsiteY7056" fmla="*/ 938351 h 5278114"/>
              <a:gd name="connsiteX7057" fmla="*/ 2273476 w 5610835"/>
              <a:gd name="connsiteY7057" fmla="*/ 938351 h 5278114"/>
              <a:gd name="connsiteX7058" fmla="*/ 2276657 w 5610835"/>
              <a:gd name="connsiteY7058" fmla="*/ 935170 h 5278114"/>
              <a:gd name="connsiteX7059" fmla="*/ 2276657 w 5610835"/>
              <a:gd name="connsiteY7059" fmla="*/ 933578 h 5278114"/>
              <a:gd name="connsiteX7060" fmla="*/ 2275066 w 5610835"/>
              <a:gd name="connsiteY7060" fmla="*/ 933578 h 5278114"/>
              <a:gd name="connsiteX7061" fmla="*/ 2273476 w 5610835"/>
              <a:gd name="connsiteY7061" fmla="*/ 935170 h 5278114"/>
              <a:gd name="connsiteX7062" fmla="*/ 2273476 w 5610835"/>
              <a:gd name="connsiteY7062" fmla="*/ 938351 h 5278114"/>
              <a:gd name="connsiteX7063" fmla="*/ 2276223 w 5610835"/>
              <a:gd name="connsiteY7063" fmla="*/ 941099 h 5278114"/>
              <a:gd name="connsiteX7064" fmla="*/ 2275066 w 5610835"/>
              <a:gd name="connsiteY7064" fmla="*/ 941532 h 5278114"/>
              <a:gd name="connsiteX7065" fmla="*/ 2271885 w 5610835"/>
              <a:gd name="connsiteY7065" fmla="*/ 941532 h 5278114"/>
              <a:gd name="connsiteX7066" fmla="*/ 2271885 w 5610835"/>
              <a:gd name="connsiteY7066" fmla="*/ 939942 h 5278114"/>
              <a:gd name="connsiteX7067" fmla="*/ 2268704 w 5610835"/>
              <a:gd name="connsiteY7067" fmla="*/ 939942 h 5278114"/>
              <a:gd name="connsiteX7068" fmla="*/ 2267113 w 5610835"/>
              <a:gd name="connsiteY7068" fmla="*/ 938351 h 5278114"/>
              <a:gd name="connsiteX7069" fmla="*/ 2267113 w 5610835"/>
              <a:gd name="connsiteY7069" fmla="*/ 935170 h 5278114"/>
              <a:gd name="connsiteX7070" fmla="*/ 2260750 w 5610835"/>
              <a:gd name="connsiteY7070" fmla="*/ 938351 h 5278114"/>
              <a:gd name="connsiteX7071" fmla="*/ 2262342 w 5610835"/>
              <a:gd name="connsiteY7071" fmla="*/ 935170 h 5278114"/>
              <a:gd name="connsiteX7072" fmla="*/ 2259159 w 5610835"/>
              <a:gd name="connsiteY7072" fmla="*/ 935170 h 5278114"/>
              <a:gd name="connsiteX7073" fmla="*/ 2260750 w 5610835"/>
              <a:gd name="connsiteY7073" fmla="*/ 931989 h 5278114"/>
              <a:gd name="connsiteX7074" fmla="*/ 2254387 w 5610835"/>
              <a:gd name="connsiteY7074" fmla="*/ 927216 h 5278114"/>
              <a:gd name="connsiteX7075" fmla="*/ 2252796 w 5610835"/>
              <a:gd name="connsiteY7075" fmla="*/ 930398 h 5278114"/>
              <a:gd name="connsiteX7076" fmla="*/ 2257570 w 5610835"/>
              <a:gd name="connsiteY7076" fmla="*/ 931989 h 5278114"/>
              <a:gd name="connsiteX7077" fmla="*/ 2255978 w 5610835"/>
              <a:gd name="connsiteY7077" fmla="*/ 933578 h 5278114"/>
              <a:gd name="connsiteX7078" fmla="*/ 2259159 w 5610835"/>
              <a:gd name="connsiteY7078" fmla="*/ 935170 h 5278114"/>
              <a:gd name="connsiteX7079" fmla="*/ 2257570 w 5610835"/>
              <a:gd name="connsiteY7079" fmla="*/ 936760 h 5278114"/>
              <a:gd name="connsiteX7080" fmla="*/ 2255978 w 5610835"/>
              <a:gd name="connsiteY7080" fmla="*/ 936760 h 5278114"/>
              <a:gd name="connsiteX7081" fmla="*/ 2254387 w 5610835"/>
              <a:gd name="connsiteY7081" fmla="*/ 938351 h 5278114"/>
              <a:gd name="connsiteX7082" fmla="*/ 2254387 w 5610835"/>
              <a:gd name="connsiteY7082" fmla="*/ 939942 h 5278114"/>
              <a:gd name="connsiteX7083" fmla="*/ 2254876 w 5610835"/>
              <a:gd name="connsiteY7083" fmla="*/ 940432 h 5278114"/>
              <a:gd name="connsiteX7084" fmla="*/ 2255136 w 5610835"/>
              <a:gd name="connsiteY7084" fmla="*/ 941532 h 5278114"/>
              <a:gd name="connsiteX7085" fmla="*/ 2252796 w 5610835"/>
              <a:gd name="connsiteY7085" fmla="*/ 941532 h 5278114"/>
              <a:gd name="connsiteX7086" fmla="*/ 2251205 w 5610835"/>
              <a:gd name="connsiteY7086" fmla="*/ 944713 h 5278114"/>
              <a:gd name="connsiteX7087" fmla="*/ 2249615 w 5610835"/>
              <a:gd name="connsiteY7087" fmla="*/ 946304 h 5278114"/>
              <a:gd name="connsiteX7088" fmla="*/ 2248024 w 5610835"/>
              <a:gd name="connsiteY7088" fmla="*/ 946304 h 5278114"/>
              <a:gd name="connsiteX7089" fmla="*/ 2248024 w 5610835"/>
              <a:gd name="connsiteY7089" fmla="*/ 947896 h 5278114"/>
              <a:gd name="connsiteX7090" fmla="*/ 2244842 w 5610835"/>
              <a:gd name="connsiteY7090" fmla="*/ 947896 h 5278114"/>
              <a:gd name="connsiteX7091" fmla="*/ 2241661 w 5610835"/>
              <a:gd name="connsiteY7091" fmla="*/ 944713 h 5278114"/>
              <a:gd name="connsiteX7092" fmla="*/ 2244842 w 5610835"/>
              <a:gd name="connsiteY7092" fmla="*/ 941532 h 5278114"/>
              <a:gd name="connsiteX7093" fmla="*/ 2246433 w 5610835"/>
              <a:gd name="connsiteY7093" fmla="*/ 939942 h 5278114"/>
              <a:gd name="connsiteX7094" fmla="*/ 2244842 w 5610835"/>
              <a:gd name="connsiteY7094" fmla="*/ 939942 h 5278114"/>
              <a:gd name="connsiteX7095" fmla="*/ 2244842 w 5610835"/>
              <a:gd name="connsiteY7095" fmla="*/ 936760 h 5278114"/>
              <a:gd name="connsiteX7096" fmla="*/ 2241661 w 5610835"/>
              <a:gd name="connsiteY7096" fmla="*/ 938351 h 5278114"/>
              <a:gd name="connsiteX7097" fmla="*/ 2241661 w 5610835"/>
              <a:gd name="connsiteY7097" fmla="*/ 939942 h 5278114"/>
              <a:gd name="connsiteX7098" fmla="*/ 2244842 w 5610835"/>
              <a:gd name="connsiteY7098" fmla="*/ 941532 h 5278114"/>
              <a:gd name="connsiteX7099" fmla="*/ 2241661 w 5610835"/>
              <a:gd name="connsiteY7099" fmla="*/ 941532 h 5278114"/>
              <a:gd name="connsiteX7100" fmla="*/ 2240070 w 5610835"/>
              <a:gd name="connsiteY7100" fmla="*/ 941532 h 5278114"/>
              <a:gd name="connsiteX7101" fmla="*/ 2238480 w 5610835"/>
              <a:gd name="connsiteY7101" fmla="*/ 944713 h 5278114"/>
              <a:gd name="connsiteX7102" fmla="*/ 2238480 w 5610835"/>
              <a:gd name="connsiteY7102" fmla="*/ 947896 h 5278114"/>
              <a:gd name="connsiteX7103" fmla="*/ 2240070 w 5610835"/>
              <a:gd name="connsiteY7103" fmla="*/ 949485 h 5278114"/>
              <a:gd name="connsiteX7104" fmla="*/ 2241661 w 5610835"/>
              <a:gd name="connsiteY7104" fmla="*/ 949485 h 5278114"/>
              <a:gd name="connsiteX7105" fmla="*/ 2244842 w 5610835"/>
              <a:gd name="connsiteY7105" fmla="*/ 951077 h 5278114"/>
              <a:gd name="connsiteX7106" fmla="*/ 2244842 w 5610835"/>
              <a:gd name="connsiteY7106" fmla="*/ 954258 h 5278114"/>
              <a:gd name="connsiteX7107" fmla="*/ 2246433 w 5610835"/>
              <a:gd name="connsiteY7107" fmla="*/ 955849 h 5278114"/>
              <a:gd name="connsiteX7108" fmla="*/ 2248024 w 5610835"/>
              <a:gd name="connsiteY7108" fmla="*/ 954258 h 5278114"/>
              <a:gd name="connsiteX7109" fmla="*/ 2249615 w 5610835"/>
              <a:gd name="connsiteY7109" fmla="*/ 951077 h 5278114"/>
              <a:gd name="connsiteX7110" fmla="*/ 2252796 w 5610835"/>
              <a:gd name="connsiteY7110" fmla="*/ 952667 h 5278114"/>
              <a:gd name="connsiteX7111" fmla="*/ 2249615 w 5610835"/>
              <a:gd name="connsiteY7111" fmla="*/ 955849 h 5278114"/>
              <a:gd name="connsiteX7112" fmla="*/ 2249615 w 5610835"/>
              <a:gd name="connsiteY7112" fmla="*/ 957439 h 5278114"/>
              <a:gd name="connsiteX7113" fmla="*/ 2246433 w 5610835"/>
              <a:gd name="connsiteY7113" fmla="*/ 959030 h 5278114"/>
              <a:gd name="connsiteX7114" fmla="*/ 2246433 w 5610835"/>
              <a:gd name="connsiteY7114" fmla="*/ 960621 h 5278114"/>
              <a:gd name="connsiteX7115" fmla="*/ 2244842 w 5610835"/>
              <a:gd name="connsiteY7115" fmla="*/ 962212 h 5278114"/>
              <a:gd name="connsiteX7116" fmla="*/ 2247825 w 5610835"/>
              <a:gd name="connsiteY7116" fmla="*/ 961814 h 5278114"/>
              <a:gd name="connsiteX7117" fmla="*/ 2248248 w 5610835"/>
              <a:gd name="connsiteY7117" fmla="*/ 962284 h 5278114"/>
              <a:gd name="connsiteX7118" fmla="*/ 2245837 w 5610835"/>
              <a:gd name="connsiteY7118" fmla="*/ 962411 h 5278114"/>
              <a:gd name="connsiteX7119" fmla="*/ 2244285 w 5610835"/>
              <a:gd name="connsiteY7119" fmla="*/ 963246 h 5278114"/>
              <a:gd name="connsiteX7120" fmla="*/ 2241661 w 5610835"/>
              <a:gd name="connsiteY7120" fmla="*/ 960621 h 5278114"/>
              <a:gd name="connsiteX7121" fmla="*/ 2243252 w 5610835"/>
              <a:gd name="connsiteY7121" fmla="*/ 959030 h 5278114"/>
              <a:gd name="connsiteX7122" fmla="*/ 2244842 w 5610835"/>
              <a:gd name="connsiteY7122" fmla="*/ 957439 h 5278114"/>
              <a:gd name="connsiteX7123" fmla="*/ 2241661 w 5610835"/>
              <a:gd name="connsiteY7123" fmla="*/ 957439 h 5278114"/>
              <a:gd name="connsiteX7124" fmla="*/ 2238480 w 5610835"/>
              <a:gd name="connsiteY7124" fmla="*/ 959030 h 5278114"/>
              <a:gd name="connsiteX7125" fmla="*/ 2235299 w 5610835"/>
              <a:gd name="connsiteY7125" fmla="*/ 957439 h 5278114"/>
              <a:gd name="connsiteX7126" fmla="*/ 2233708 w 5610835"/>
              <a:gd name="connsiteY7126" fmla="*/ 955849 h 5278114"/>
              <a:gd name="connsiteX7127" fmla="*/ 2232118 w 5610835"/>
              <a:gd name="connsiteY7127" fmla="*/ 955849 h 5278114"/>
              <a:gd name="connsiteX7128" fmla="*/ 2230526 w 5610835"/>
              <a:gd name="connsiteY7128" fmla="*/ 957439 h 5278114"/>
              <a:gd name="connsiteX7129" fmla="*/ 2232118 w 5610835"/>
              <a:gd name="connsiteY7129" fmla="*/ 954258 h 5278114"/>
              <a:gd name="connsiteX7130" fmla="*/ 2230526 w 5610835"/>
              <a:gd name="connsiteY7130" fmla="*/ 954258 h 5278114"/>
              <a:gd name="connsiteX7131" fmla="*/ 2227345 w 5610835"/>
              <a:gd name="connsiteY7131" fmla="*/ 957439 h 5278114"/>
              <a:gd name="connsiteX7132" fmla="*/ 2228538 w 5610835"/>
              <a:gd name="connsiteY7132" fmla="*/ 959826 h 5278114"/>
              <a:gd name="connsiteX7133" fmla="*/ 2227345 w 5610835"/>
              <a:gd name="connsiteY7133" fmla="*/ 959030 h 5278114"/>
              <a:gd name="connsiteX7134" fmla="*/ 2225754 w 5610835"/>
              <a:gd name="connsiteY7134" fmla="*/ 959030 h 5278114"/>
              <a:gd name="connsiteX7135" fmla="*/ 2224163 w 5610835"/>
              <a:gd name="connsiteY7135" fmla="*/ 962212 h 5278114"/>
              <a:gd name="connsiteX7136" fmla="*/ 2224163 w 5610835"/>
              <a:gd name="connsiteY7136" fmla="*/ 968575 h 5278114"/>
              <a:gd name="connsiteX7137" fmla="*/ 2222572 w 5610835"/>
              <a:gd name="connsiteY7137" fmla="*/ 970165 h 5278114"/>
              <a:gd name="connsiteX7138" fmla="*/ 2222573 w 5610835"/>
              <a:gd name="connsiteY7138" fmla="*/ 970165 h 5278114"/>
              <a:gd name="connsiteX7139" fmla="*/ 2220983 w 5610835"/>
              <a:gd name="connsiteY7139" fmla="*/ 971756 h 5278114"/>
              <a:gd name="connsiteX7140" fmla="*/ 2219391 w 5610835"/>
              <a:gd name="connsiteY7140" fmla="*/ 974937 h 5278114"/>
              <a:gd name="connsiteX7141" fmla="*/ 2219391 w 5610835"/>
              <a:gd name="connsiteY7141" fmla="*/ 976528 h 5278114"/>
              <a:gd name="connsiteX7142" fmla="*/ 2222572 w 5610835"/>
              <a:gd name="connsiteY7142" fmla="*/ 974937 h 5278114"/>
              <a:gd name="connsiteX7143" fmla="*/ 2225754 w 5610835"/>
              <a:gd name="connsiteY7143" fmla="*/ 973346 h 5278114"/>
              <a:gd name="connsiteX7144" fmla="*/ 2222573 w 5610835"/>
              <a:gd name="connsiteY7144" fmla="*/ 970165 h 5278114"/>
              <a:gd name="connsiteX7145" fmla="*/ 2224163 w 5610835"/>
              <a:gd name="connsiteY7145" fmla="*/ 968575 h 5278114"/>
              <a:gd name="connsiteX7146" fmla="*/ 2225754 w 5610835"/>
              <a:gd name="connsiteY7146" fmla="*/ 968575 h 5278114"/>
              <a:gd name="connsiteX7147" fmla="*/ 2225754 w 5610835"/>
              <a:gd name="connsiteY7147" fmla="*/ 960621 h 5278114"/>
              <a:gd name="connsiteX7148" fmla="*/ 2228936 w 5610835"/>
              <a:gd name="connsiteY7148" fmla="*/ 960621 h 5278114"/>
              <a:gd name="connsiteX7149" fmla="*/ 2228538 w 5610835"/>
              <a:gd name="connsiteY7149" fmla="*/ 959826 h 5278114"/>
              <a:gd name="connsiteX7150" fmla="*/ 2232118 w 5610835"/>
              <a:gd name="connsiteY7150" fmla="*/ 960621 h 5278114"/>
              <a:gd name="connsiteX7151" fmla="*/ 2230526 w 5610835"/>
              <a:gd name="connsiteY7151" fmla="*/ 962212 h 5278114"/>
              <a:gd name="connsiteX7152" fmla="*/ 2232118 w 5610835"/>
              <a:gd name="connsiteY7152" fmla="*/ 965393 h 5278114"/>
              <a:gd name="connsiteX7153" fmla="*/ 2235299 w 5610835"/>
              <a:gd name="connsiteY7153" fmla="*/ 962212 h 5278114"/>
              <a:gd name="connsiteX7154" fmla="*/ 2235299 w 5610835"/>
              <a:gd name="connsiteY7154" fmla="*/ 962212 h 5278114"/>
              <a:gd name="connsiteX7155" fmla="*/ 2236891 w 5610835"/>
              <a:gd name="connsiteY7155" fmla="*/ 962212 h 5278114"/>
              <a:gd name="connsiteX7156" fmla="*/ 2236891 w 5610835"/>
              <a:gd name="connsiteY7156" fmla="*/ 962213 h 5278114"/>
              <a:gd name="connsiteX7157" fmla="*/ 2240070 w 5610835"/>
              <a:gd name="connsiteY7157" fmla="*/ 963803 h 5278114"/>
              <a:gd name="connsiteX7158" fmla="*/ 2238480 w 5610835"/>
              <a:gd name="connsiteY7158" fmla="*/ 965393 h 5278114"/>
              <a:gd name="connsiteX7159" fmla="*/ 2238480 w 5610835"/>
              <a:gd name="connsiteY7159" fmla="*/ 965393 h 5278114"/>
              <a:gd name="connsiteX7160" fmla="*/ 2240070 w 5610835"/>
              <a:gd name="connsiteY7160" fmla="*/ 966984 h 5278114"/>
              <a:gd name="connsiteX7161" fmla="*/ 2240070 w 5610835"/>
              <a:gd name="connsiteY7161" fmla="*/ 965393 h 5278114"/>
              <a:gd name="connsiteX7162" fmla="*/ 2243252 w 5610835"/>
              <a:gd name="connsiteY7162" fmla="*/ 965393 h 5278114"/>
              <a:gd name="connsiteX7163" fmla="*/ 2243252 w 5610835"/>
              <a:gd name="connsiteY7163" fmla="*/ 966984 h 5278114"/>
              <a:gd name="connsiteX7164" fmla="*/ 2243252 w 5610835"/>
              <a:gd name="connsiteY7164" fmla="*/ 968575 h 5278114"/>
              <a:gd name="connsiteX7165" fmla="*/ 2241661 w 5610835"/>
              <a:gd name="connsiteY7165" fmla="*/ 970165 h 5278114"/>
              <a:gd name="connsiteX7166" fmla="*/ 2244842 w 5610835"/>
              <a:gd name="connsiteY7166" fmla="*/ 970165 h 5278114"/>
              <a:gd name="connsiteX7167" fmla="*/ 2246433 w 5610835"/>
              <a:gd name="connsiteY7167" fmla="*/ 970165 h 5278114"/>
              <a:gd name="connsiteX7168" fmla="*/ 2248024 w 5610835"/>
              <a:gd name="connsiteY7168" fmla="*/ 970165 h 5278114"/>
              <a:gd name="connsiteX7169" fmla="*/ 2251205 w 5610835"/>
              <a:gd name="connsiteY7169" fmla="*/ 966984 h 5278114"/>
              <a:gd name="connsiteX7170" fmla="*/ 2251205 w 5610835"/>
              <a:gd name="connsiteY7170" fmla="*/ 965393 h 5278114"/>
              <a:gd name="connsiteX7171" fmla="*/ 2248024 w 5610835"/>
              <a:gd name="connsiteY7171" fmla="*/ 965393 h 5278114"/>
              <a:gd name="connsiteX7172" fmla="*/ 2249615 w 5610835"/>
              <a:gd name="connsiteY7172" fmla="*/ 966984 h 5278114"/>
              <a:gd name="connsiteX7173" fmla="*/ 2244842 w 5610835"/>
              <a:gd name="connsiteY7173" fmla="*/ 965393 h 5278114"/>
              <a:gd name="connsiteX7174" fmla="*/ 2246433 w 5610835"/>
              <a:gd name="connsiteY7174" fmla="*/ 963803 h 5278114"/>
              <a:gd name="connsiteX7175" fmla="*/ 2249615 w 5610835"/>
              <a:gd name="connsiteY7175" fmla="*/ 963803 h 5278114"/>
              <a:gd name="connsiteX7176" fmla="*/ 2248248 w 5610835"/>
              <a:gd name="connsiteY7176" fmla="*/ 962284 h 5278114"/>
              <a:gd name="connsiteX7177" fmla="*/ 2249615 w 5610835"/>
              <a:gd name="connsiteY7177" fmla="*/ 962212 h 5278114"/>
              <a:gd name="connsiteX7178" fmla="*/ 2252796 w 5610835"/>
              <a:gd name="connsiteY7178" fmla="*/ 962212 h 5278114"/>
              <a:gd name="connsiteX7179" fmla="*/ 2252796 w 5610835"/>
              <a:gd name="connsiteY7179" fmla="*/ 963803 h 5278114"/>
              <a:gd name="connsiteX7180" fmla="*/ 2257570 w 5610835"/>
              <a:gd name="connsiteY7180" fmla="*/ 962212 h 5278114"/>
              <a:gd name="connsiteX7181" fmla="*/ 2257570 w 5610835"/>
              <a:gd name="connsiteY7181" fmla="*/ 960621 h 5278114"/>
              <a:gd name="connsiteX7182" fmla="*/ 2257570 w 5610835"/>
              <a:gd name="connsiteY7182" fmla="*/ 957439 h 5278114"/>
              <a:gd name="connsiteX7183" fmla="*/ 2255978 w 5610835"/>
              <a:gd name="connsiteY7183" fmla="*/ 959030 h 5278114"/>
              <a:gd name="connsiteX7184" fmla="*/ 2252796 w 5610835"/>
              <a:gd name="connsiteY7184" fmla="*/ 959030 h 5278114"/>
              <a:gd name="connsiteX7185" fmla="*/ 2251205 w 5610835"/>
              <a:gd name="connsiteY7185" fmla="*/ 959030 h 5278114"/>
              <a:gd name="connsiteX7186" fmla="*/ 2254387 w 5610835"/>
              <a:gd name="connsiteY7186" fmla="*/ 955849 h 5278114"/>
              <a:gd name="connsiteX7187" fmla="*/ 2257570 w 5610835"/>
              <a:gd name="connsiteY7187" fmla="*/ 954258 h 5278114"/>
              <a:gd name="connsiteX7188" fmla="*/ 2259159 w 5610835"/>
              <a:gd name="connsiteY7188" fmla="*/ 955849 h 5278114"/>
              <a:gd name="connsiteX7189" fmla="*/ 2259159 w 5610835"/>
              <a:gd name="connsiteY7189" fmla="*/ 957439 h 5278114"/>
              <a:gd name="connsiteX7190" fmla="*/ 2259159 w 5610835"/>
              <a:gd name="connsiteY7190" fmla="*/ 959030 h 5278114"/>
              <a:gd name="connsiteX7191" fmla="*/ 2262342 w 5610835"/>
              <a:gd name="connsiteY7191" fmla="*/ 957439 h 5278114"/>
              <a:gd name="connsiteX7192" fmla="*/ 2263932 w 5610835"/>
              <a:gd name="connsiteY7192" fmla="*/ 957439 h 5278114"/>
              <a:gd name="connsiteX7193" fmla="*/ 2265523 w 5610835"/>
              <a:gd name="connsiteY7193" fmla="*/ 957439 h 5278114"/>
              <a:gd name="connsiteX7194" fmla="*/ 2267113 w 5610835"/>
              <a:gd name="connsiteY7194" fmla="*/ 955849 h 5278114"/>
              <a:gd name="connsiteX7195" fmla="*/ 2267113 w 5610835"/>
              <a:gd name="connsiteY7195" fmla="*/ 954258 h 5278114"/>
              <a:gd name="connsiteX7196" fmla="*/ 2265523 w 5610835"/>
              <a:gd name="connsiteY7196" fmla="*/ 952667 h 5278114"/>
              <a:gd name="connsiteX7197" fmla="*/ 2262342 w 5610835"/>
              <a:gd name="connsiteY7197" fmla="*/ 951077 h 5278114"/>
              <a:gd name="connsiteX7198" fmla="*/ 2260219 w 5610835"/>
              <a:gd name="connsiteY7198" fmla="*/ 952137 h 5278114"/>
              <a:gd name="connsiteX7199" fmla="*/ 2259159 w 5610835"/>
              <a:gd name="connsiteY7199" fmla="*/ 951076 h 5278114"/>
              <a:gd name="connsiteX7200" fmla="*/ 2259159 w 5610835"/>
              <a:gd name="connsiteY7200" fmla="*/ 949485 h 5278114"/>
              <a:gd name="connsiteX7201" fmla="*/ 2263932 w 5610835"/>
              <a:gd name="connsiteY7201" fmla="*/ 949485 h 5278114"/>
              <a:gd name="connsiteX7202" fmla="*/ 2263932 w 5610835"/>
              <a:gd name="connsiteY7202" fmla="*/ 947896 h 5278114"/>
              <a:gd name="connsiteX7203" fmla="*/ 2259159 w 5610835"/>
              <a:gd name="connsiteY7203" fmla="*/ 949485 h 5278114"/>
              <a:gd name="connsiteX7204" fmla="*/ 2257570 w 5610835"/>
              <a:gd name="connsiteY7204" fmla="*/ 949485 h 5278114"/>
              <a:gd name="connsiteX7205" fmla="*/ 2255978 w 5610835"/>
              <a:gd name="connsiteY7205" fmla="*/ 949485 h 5278114"/>
              <a:gd name="connsiteX7206" fmla="*/ 2255978 w 5610835"/>
              <a:gd name="connsiteY7206" fmla="*/ 947896 h 5278114"/>
              <a:gd name="connsiteX7207" fmla="*/ 2252796 w 5610835"/>
              <a:gd name="connsiteY7207" fmla="*/ 949485 h 5278114"/>
              <a:gd name="connsiteX7208" fmla="*/ 2255978 w 5610835"/>
              <a:gd name="connsiteY7208" fmla="*/ 949485 h 5278114"/>
              <a:gd name="connsiteX7209" fmla="*/ 2251205 w 5610835"/>
              <a:gd name="connsiteY7209" fmla="*/ 951077 h 5278114"/>
              <a:gd name="connsiteX7210" fmla="*/ 2251205 w 5610835"/>
              <a:gd name="connsiteY7210" fmla="*/ 946304 h 5278114"/>
              <a:gd name="connsiteX7211" fmla="*/ 2255978 w 5610835"/>
              <a:gd name="connsiteY7211" fmla="*/ 941532 h 5278114"/>
              <a:gd name="connsiteX7212" fmla="*/ 2255978 w 5610835"/>
              <a:gd name="connsiteY7212" fmla="*/ 943123 h 5278114"/>
              <a:gd name="connsiteX7213" fmla="*/ 2254387 w 5610835"/>
              <a:gd name="connsiteY7213" fmla="*/ 944118 h 5278114"/>
              <a:gd name="connsiteX7214" fmla="*/ 2252796 w 5610835"/>
              <a:gd name="connsiteY7214" fmla="*/ 946304 h 5278114"/>
              <a:gd name="connsiteX7215" fmla="*/ 2255978 w 5610835"/>
              <a:gd name="connsiteY7215" fmla="*/ 943123 h 5278114"/>
              <a:gd name="connsiteX7216" fmla="*/ 2257570 w 5610835"/>
              <a:gd name="connsiteY7216" fmla="*/ 941532 h 5278114"/>
              <a:gd name="connsiteX7217" fmla="*/ 2260750 w 5610835"/>
              <a:gd name="connsiteY7217" fmla="*/ 938351 h 5278114"/>
              <a:gd name="connsiteX7218" fmla="*/ 2262342 w 5610835"/>
              <a:gd name="connsiteY7218" fmla="*/ 938351 h 5278114"/>
              <a:gd name="connsiteX7219" fmla="*/ 2263932 w 5610835"/>
              <a:gd name="connsiteY7219" fmla="*/ 941532 h 5278114"/>
              <a:gd name="connsiteX7220" fmla="*/ 2265523 w 5610835"/>
              <a:gd name="connsiteY7220" fmla="*/ 939942 h 5278114"/>
              <a:gd name="connsiteX7221" fmla="*/ 2267113 w 5610835"/>
              <a:gd name="connsiteY7221" fmla="*/ 943123 h 5278114"/>
              <a:gd name="connsiteX7222" fmla="*/ 2270294 w 5610835"/>
              <a:gd name="connsiteY7222" fmla="*/ 941532 h 5278114"/>
              <a:gd name="connsiteX7223" fmla="*/ 2273476 w 5610835"/>
              <a:gd name="connsiteY7223" fmla="*/ 943123 h 5278114"/>
              <a:gd name="connsiteX7224" fmla="*/ 2275066 w 5610835"/>
              <a:gd name="connsiteY7224" fmla="*/ 941532 h 5278114"/>
              <a:gd name="connsiteX7225" fmla="*/ 2276657 w 5610835"/>
              <a:gd name="connsiteY7225" fmla="*/ 941532 h 5278114"/>
              <a:gd name="connsiteX7226" fmla="*/ 2276223 w 5610835"/>
              <a:gd name="connsiteY7226" fmla="*/ 941099 h 5278114"/>
              <a:gd name="connsiteX7227" fmla="*/ 2276657 w 5610835"/>
              <a:gd name="connsiteY7227" fmla="*/ 940936 h 5278114"/>
              <a:gd name="connsiteX7228" fmla="*/ 2278248 w 5610835"/>
              <a:gd name="connsiteY7228" fmla="*/ 941532 h 5278114"/>
              <a:gd name="connsiteX7229" fmla="*/ 2281430 w 5610835"/>
              <a:gd name="connsiteY7229" fmla="*/ 939942 h 5278114"/>
              <a:gd name="connsiteX7230" fmla="*/ 2284611 w 5610835"/>
              <a:gd name="connsiteY7230" fmla="*/ 939942 h 5278114"/>
              <a:gd name="connsiteX7231" fmla="*/ 2287794 w 5610835"/>
              <a:gd name="connsiteY7231" fmla="*/ 936760 h 5278114"/>
              <a:gd name="connsiteX7232" fmla="*/ 2290974 w 5610835"/>
              <a:gd name="connsiteY7232" fmla="*/ 936760 h 5278114"/>
              <a:gd name="connsiteX7233" fmla="*/ 2290974 w 5610835"/>
              <a:gd name="connsiteY7233" fmla="*/ 938351 h 5278114"/>
              <a:gd name="connsiteX7234" fmla="*/ 2289384 w 5610835"/>
              <a:gd name="connsiteY7234" fmla="*/ 939942 h 5278114"/>
              <a:gd name="connsiteX7235" fmla="*/ 2289384 w 5610835"/>
              <a:gd name="connsiteY7235" fmla="*/ 941532 h 5278114"/>
              <a:gd name="connsiteX7236" fmla="*/ 2287794 w 5610835"/>
              <a:gd name="connsiteY7236" fmla="*/ 943123 h 5278114"/>
              <a:gd name="connsiteX7237" fmla="*/ 2286202 w 5610835"/>
              <a:gd name="connsiteY7237" fmla="*/ 941532 h 5278114"/>
              <a:gd name="connsiteX7238" fmla="*/ 2284611 w 5610835"/>
              <a:gd name="connsiteY7238" fmla="*/ 943123 h 5278114"/>
              <a:gd name="connsiteX7239" fmla="*/ 2283020 w 5610835"/>
              <a:gd name="connsiteY7239" fmla="*/ 941532 h 5278114"/>
              <a:gd name="connsiteX7240" fmla="*/ 2279839 w 5610835"/>
              <a:gd name="connsiteY7240" fmla="*/ 944713 h 5278114"/>
              <a:gd name="connsiteX7241" fmla="*/ 2283020 w 5610835"/>
              <a:gd name="connsiteY7241" fmla="*/ 944713 h 5278114"/>
              <a:gd name="connsiteX7242" fmla="*/ 2286202 w 5610835"/>
              <a:gd name="connsiteY7242" fmla="*/ 946304 h 5278114"/>
              <a:gd name="connsiteX7243" fmla="*/ 2289384 w 5610835"/>
              <a:gd name="connsiteY7243" fmla="*/ 944713 h 5278114"/>
              <a:gd name="connsiteX7244" fmla="*/ 2289384 w 5610835"/>
              <a:gd name="connsiteY7244" fmla="*/ 943123 h 5278114"/>
              <a:gd name="connsiteX7245" fmla="*/ 2290974 w 5610835"/>
              <a:gd name="connsiteY7245" fmla="*/ 941532 h 5278114"/>
              <a:gd name="connsiteX7246" fmla="*/ 2289384 w 5610835"/>
              <a:gd name="connsiteY7246" fmla="*/ 939942 h 5278114"/>
              <a:gd name="connsiteX7247" fmla="*/ 2290974 w 5610835"/>
              <a:gd name="connsiteY7247" fmla="*/ 939942 h 5278114"/>
              <a:gd name="connsiteX7248" fmla="*/ 2291106 w 5610835"/>
              <a:gd name="connsiteY7248" fmla="*/ 939809 h 5278114"/>
              <a:gd name="connsiteX7249" fmla="*/ 2290975 w 5610835"/>
              <a:gd name="connsiteY7249" fmla="*/ 938363 h 5278114"/>
              <a:gd name="connsiteX7250" fmla="*/ 2292027 w 5610835"/>
              <a:gd name="connsiteY7250" fmla="*/ 938889 h 5278114"/>
              <a:gd name="connsiteX7251" fmla="*/ 2294156 w 5610835"/>
              <a:gd name="connsiteY7251" fmla="*/ 936760 h 5278114"/>
              <a:gd name="connsiteX7252" fmla="*/ 2295747 w 5610835"/>
              <a:gd name="connsiteY7252" fmla="*/ 936760 h 5278114"/>
              <a:gd name="connsiteX7253" fmla="*/ 2295747 w 5610835"/>
              <a:gd name="connsiteY7253" fmla="*/ 938959 h 5278114"/>
              <a:gd name="connsiteX7254" fmla="*/ 2297337 w 5610835"/>
              <a:gd name="connsiteY7254" fmla="*/ 936772 h 5278114"/>
              <a:gd name="connsiteX7255" fmla="*/ 2300494 w 5610835"/>
              <a:gd name="connsiteY7255" fmla="*/ 936772 h 5278114"/>
              <a:gd name="connsiteX7256" fmla="*/ 2300518 w 5610835"/>
              <a:gd name="connsiteY7256" fmla="*/ 936760 h 5278114"/>
              <a:gd name="connsiteX7257" fmla="*/ 2298928 w 5610835"/>
              <a:gd name="connsiteY7257" fmla="*/ 935170 h 5278114"/>
              <a:gd name="connsiteX7258" fmla="*/ 2300832 w 5610835"/>
              <a:gd name="connsiteY7258" fmla="*/ 934217 h 5278114"/>
              <a:gd name="connsiteX7259" fmla="*/ 2300520 w 5610835"/>
              <a:gd name="connsiteY7259" fmla="*/ 933592 h 5278114"/>
              <a:gd name="connsiteX7260" fmla="*/ 2302111 w 5610835"/>
              <a:gd name="connsiteY7260" fmla="*/ 932000 h 5278114"/>
              <a:gd name="connsiteX7261" fmla="*/ 2303257 w 5610835"/>
              <a:gd name="connsiteY7261" fmla="*/ 933148 h 5278114"/>
              <a:gd name="connsiteX7262" fmla="*/ 2303700 w 5610835"/>
              <a:gd name="connsiteY7262" fmla="*/ 932982 h 5278114"/>
              <a:gd name="connsiteX7263" fmla="*/ 2305290 w 5610835"/>
              <a:gd name="connsiteY7263" fmla="*/ 933578 h 5278114"/>
              <a:gd name="connsiteX7264" fmla="*/ 2306881 w 5610835"/>
              <a:gd name="connsiteY7264" fmla="*/ 931989 h 5278114"/>
              <a:gd name="connsiteX7265" fmla="*/ 2308472 w 5610835"/>
              <a:gd name="connsiteY7265" fmla="*/ 931989 h 5278114"/>
              <a:gd name="connsiteX7266" fmla="*/ 2306881 w 5610835"/>
              <a:gd name="connsiteY7266" fmla="*/ 928807 h 5278114"/>
              <a:gd name="connsiteX7267" fmla="*/ 2310063 w 5610835"/>
              <a:gd name="connsiteY7267" fmla="*/ 925625 h 5278114"/>
              <a:gd name="connsiteX7268" fmla="*/ 2310063 w 5610835"/>
              <a:gd name="connsiteY7268" fmla="*/ 924035 h 5278114"/>
              <a:gd name="connsiteX7269" fmla="*/ 2308472 w 5610835"/>
              <a:gd name="connsiteY7269" fmla="*/ 922444 h 5278114"/>
              <a:gd name="connsiteX7270" fmla="*/ 2308472 w 5610835"/>
              <a:gd name="connsiteY7270" fmla="*/ 920853 h 5278114"/>
              <a:gd name="connsiteX7271" fmla="*/ 2313244 w 5610835"/>
              <a:gd name="connsiteY7271" fmla="*/ 919262 h 5278114"/>
              <a:gd name="connsiteX7272" fmla="*/ 2321198 w 5610835"/>
              <a:gd name="connsiteY7272" fmla="*/ 927216 h 5278114"/>
              <a:gd name="connsiteX7273" fmla="*/ 2327561 w 5610835"/>
              <a:gd name="connsiteY7273" fmla="*/ 933578 h 5278114"/>
              <a:gd name="connsiteX7274" fmla="*/ 2327561 w 5610835"/>
              <a:gd name="connsiteY7274" fmla="*/ 935170 h 5278114"/>
              <a:gd name="connsiteX7275" fmla="*/ 2329152 w 5610835"/>
              <a:gd name="connsiteY7275" fmla="*/ 935170 h 5278114"/>
              <a:gd name="connsiteX7276" fmla="*/ 2340287 w 5610835"/>
              <a:gd name="connsiteY7276" fmla="*/ 946304 h 5278114"/>
              <a:gd name="connsiteX7277" fmla="*/ 2283020 w 5610835"/>
              <a:gd name="connsiteY7277" fmla="*/ 1011524 h 5278114"/>
              <a:gd name="connsiteX7278" fmla="*/ 2275066 w 5610835"/>
              <a:gd name="connsiteY7278" fmla="*/ 1016296 h 5278114"/>
              <a:gd name="connsiteX7279" fmla="*/ 2276657 w 5610835"/>
              <a:gd name="connsiteY7279" fmla="*/ 1014706 h 5278114"/>
              <a:gd name="connsiteX7280" fmla="*/ 2276657 w 5610835"/>
              <a:gd name="connsiteY7280" fmla="*/ 1013115 h 5278114"/>
              <a:gd name="connsiteX7281" fmla="*/ 2275066 w 5610835"/>
              <a:gd name="connsiteY7281" fmla="*/ 1014706 h 5278114"/>
              <a:gd name="connsiteX7282" fmla="*/ 2271885 w 5610835"/>
              <a:gd name="connsiteY7282" fmla="*/ 1016296 h 5278114"/>
              <a:gd name="connsiteX7283" fmla="*/ 2270294 w 5610835"/>
              <a:gd name="connsiteY7283" fmla="*/ 1016296 h 5278114"/>
              <a:gd name="connsiteX7284" fmla="*/ 2268704 w 5610835"/>
              <a:gd name="connsiteY7284" fmla="*/ 1017887 h 5278114"/>
              <a:gd name="connsiteX7285" fmla="*/ 2270294 w 5610835"/>
              <a:gd name="connsiteY7285" fmla="*/ 1019478 h 5278114"/>
              <a:gd name="connsiteX7286" fmla="*/ 2267113 w 5610835"/>
              <a:gd name="connsiteY7286" fmla="*/ 1019478 h 5278114"/>
              <a:gd name="connsiteX7287" fmla="*/ 2268704 w 5610835"/>
              <a:gd name="connsiteY7287" fmla="*/ 1021069 h 5278114"/>
              <a:gd name="connsiteX7288" fmla="*/ 2249615 w 5610835"/>
              <a:gd name="connsiteY7288" fmla="*/ 1032204 h 5278114"/>
              <a:gd name="connsiteX7289" fmla="*/ 2244842 w 5610835"/>
              <a:gd name="connsiteY7289" fmla="*/ 1025841 h 5278114"/>
              <a:gd name="connsiteX7290" fmla="*/ 2157352 w 5610835"/>
              <a:gd name="connsiteY7290" fmla="*/ 1079926 h 5278114"/>
              <a:gd name="connsiteX7291" fmla="*/ 2155761 w 5610835"/>
              <a:gd name="connsiteY7291" fmla="*/ 1081517 h 5278114"/>
              <a:gd name="connsiteX7292" fmla="*/ 2115994 w 5610835"/>
              <a:gd name="connsiteY7292" fmla="*/ 1121285 h 5278114"/>
              <a:gd name="connsiteX7293" fmla="*/ 2116192 w 5610835"/>
              <a:gd name="connsiteY7293" fmla="*/ 1119694 h 5278114"/>
              <a:gd name="connsiteX7294" fmla="*/ 2117584 w 5610835"/>
              <a:gd name="connsiteY7294" fmla="*/ 1118104 h 5278114"/>
              <a:gd name="connsiteX7295" fmla="*/ 2115994 w 5610835"/>
              <a:gd name="connsiteY7295" fmla="*/ 1118104 h 5278114"/>
              <a:gd name="connsiteX7296" fmla="*/ 2114403 w 5610835"/>
              <a:gd name="connsiteY7296" fmla="*/ 1121285 h 5278114"/>
              <a:gd name="connsiteX7297" fmla="*/ 2115198 w 5610835"/>
              <a:gd name="connsiteY7297" fmla="*/ 1122080 h 5278114"/>
              <a:gd name="connsiteX7298" fmla="*/ 2112812 w 5610835"/>
              <a:gd name="connsiteY7298" fmla="*/ 1124466 h 5278114"/>
              <a:gd name="connsiteX7299" fmla="*/ 2112812 w 5610835"/>
              <a:gd name="connsiteY7299" fmla="*/ 1126057 h 5278114"/>
              <a:gd name="connsiteX7300" fmla="*/ 2109630 w 5610835"/>
              <a:gd name="connsiteY7300" fmla="*/ 1129238 h 5278114"/>
              <a:gd name="connsiteX7301" fmla="*/ 2104858 w 5610835"/>
              <a:gd name="connsiteY7301" fmla="*/ 1132420 h 5278114"/>
              <a:gd name="connsiteX7302" fmla="*/ 2108040 w 5610835"/>
              <a:gd name="connsiteY7302" fmla="*/ 1132420 h 5278114"/>
              <a:gd name="connsiteX7303" fmla="*/ 2073018 w 5610835"/>
              <a:gd name="connsiteY7303" fmla="*/ 1181684 h 5278114"/>
              <a:gd name="connsiteX7304" fmla="*/ 2071453 w 5610835"/>
              <a:gd name="connsiteY7304" fmla="*/ 1178551 h 5278114"/>
              <a:gd name="connsiteX7305" fmla="*/ 2068271 w 5610835"/>
              <a:gd name="connsiteY7305" fmla="*/ 1178551 h 5278114"/>
              <a:gd name="connsiteX7306" fmla="*/ 2069862 w 5610835"/>
              <a:gd name="connsiteY7306" fmla="*/ 1181732 h 5278114"/>
              <a:gd name="connsiteX7307" fmla="*/ 2072984 w 5610835"/>
              <a:gd name="connsiteY7307" fmla="*/ 1181732 h 5278114"/>
              <a:gd name="connsiteX7308" fmla="*/ 2066483 w 5610835"/>
              <a:gd name="connsiteY7308" fmla="*/ 1190879 h 5278114"/>
              <a:gd name="connsiteX7309" fmla="*/ 2033275 w 5610835"/>
              <a:gd name="connsiteY7309" fmla="*/ 1256497 h 5278114"/>
              <a:gd name="connsiteX7310" fmla="*/ 2031685 w 5610835"/>
              <a:gd name="connsiteY7310" fmla="*/ 1256497 h 5278114"/>
              <a:gd name="connsiteX7311" fmla="*/ 2028503 w 5610835"/>
              <a:gd name="connsiteY7311" fmla="*/ 1256497 h 5278114"/>
              <a:gd name="connsiteX7312" fmla="*/ 2030095 w 5610835"/>
              <a:gd name="connsiteY7312" fmla="*/ 1258087 h 5278114"/>
              <a:gd name="connsiteX7313" fmla="*/ 2031685 w 5610835"/>
              <a:gd name="connsiteY7313" fmla="*/ 1258087 h 5278114"/>
              <a:gd name="connsiteX7314" fmla="*/ 1988736 w 5610835"/>
              <a:gd name="connsiteY7314" fmla="*/ 1464882 h 5278114"/>
              <a:gd name="connsiteX7315" fmla="*/ 2031685 w 5610835"/>
              <a:gd name="connsiteY7315" fmla="*/ 1709853 h 5278114"/>
              <a:gd name="connsiteX7316" fmla="*/ 2030095 w 5610835"/>
              <a:gd name="connsiteY7316" fmla="*/ 1709853 h 5278114"/>
              <a:gd name="connsiteX7317" fmla="*/ 2033275 w 5610835"/>
              <a:gd name="connsiteY7317" fmla="*/ 1714626 h 5278114"/>
              <a:gd name="connsiteX7318" fmla="*/ 2028503 w 5610835"/>
              <a:gd name="connsiteY7318" fmla="*/ 1714626 h 5278114"/>
              <a:gd name="connsiteX7319" fmla="*/ 2025323 w 5610835"/>
              <a:gd name="connsiteY7319" fmla="*/ 1719398 h 5278114"/>
              <a:gd name="connsiteX7320" fmla="*/ 2025323 w 5610835"/>
              <a:gd name="connsiteY7320" fmla="*/ 1713035 h 5278114"/>
              <a:gd name="connsiteX7321" fmla="*/ 2012595 w 5610835"/>
              <a:gd name="connsiteY7321" fmla="*/ 1714626 h 5278114"/>
              <a:gd name="connsiteX7322" fmla="*/ 2015777 w 5610835"/>
              <a:gd name="connsiteY7322" fmla="*/ 1706672 h 5278114"/>
              <a:gd name="connsiteX7323" fmla="*/ 2011005 w 5610835"/>
              <a:gd name="connsiteY7323" fmla="*/ 1706672 h 5278114"/>
              <a:gd name="connsiteX7324" fmla="*/ 2007823 w 5610835"/>
              <a:gd name="connsiteY7324" fmla="*/ 1700308 h 5278114"/>
              <a:gd name="connsiteX7325" fmla="*/ 2006233 w 5610835"/>
              <a:gd name="connsiteY7325" fmla="*/ 1720989 h 5278114"/>
              <a:gd name="connsiteX7326" fmla="*/ 2014186 w 5610835"/>
              <a:gd name="connsiteY7326" fmla="*/ 1719398 h 5278114"/>
              <a:gd name="connsiteX7327" fmla="*/ 2022140 w 5610835"/>
              <a:gd name="connsiteY7327" fmla="*/ 1719398 h 5278114"/>
              <a:gd name="connsiteX7328" fmla="*/ 2018959 w 5610835"/>
              <a:gd name="connsiteY7328" fmla="*/ 1724171 h 5278114"/>
              <a:gd name="connsiteX7329" fmla="*/ 2023731 w 5610835"/>
              <a:gd name="connsiteY7329" fmla="*/ 1730534 h 5278114"/>
              <a:gd name="connsiteX7330" fmla="*/ 2018959 w 5610835"/>
              <a:gd name="connsiteY7330" fmla="*/ 1730534 h 5278114"/>
              <a:gd name="connsiteX7331" fmla="*/ 2018959 w 5610835"/>
              <a:gd name="connsiteY7331" fmla="*/ 1725762 h 5278114"/>
              <a:gd name="connsiteX7332" fmla="*/ 2011005 w 5610835"/>
              <a:gd name="connsiteY7332" fmla="*/ 1727352 h 5278114"/>
              <a:gd name="connsiteX7333" fmla="*/ 2006233 w 5610835"/>
              <a:gd name="connsiteY7333" fmla="*/ 1725762 h 5278114"/>
              <a:gd name="connsiteX7334" fmla="*/ 2003052 w 5610835"/>
              <a:gd name="connsiteY7334" fmla="*/ 1725762 h 5278114"/>
              <a:gd name="connsiteX7335" fmla="*/ 2001461 w 5610835"/>
              <a:gd name="connsiteY7335" fmla="*/ 1725762 h 5278114"/>
              <a:gd name="connsiteX7336" fmla="*/ 1941013 w 5610835"/>
              <a:gd name="connsiteY7336" fmla="*/ 1404436 h 5278114"/>
              <a:gd name="connsiteX7337" fmla="*/ 1944917 w 5610835"/>
              <a:gd name="connsiteY7337" fmla="*/ 1403134 h 5278114"/>
              <a:gd name="connsiteX7338" fmla="*/ 1945785 w 5610835"/>
              <a:gd name="connsiteY7338" fmla="*/ 1404436 h 5278114"/>
              <a:gd name="connsiteX7339" fmla="*/ 1947253 w 5610835"/>
              <a:gd name="connsiteY7339" fmla="*/ 1404681 h 5278114"/>
              <a:gd name="connsiteX7340" fmla="*/ 1952147 w 5610835"/>
              <a:gd name="connsiteY7340" fmla="*/ 1410798 h 5278114"/>
              <a:gd name="connsiteX7341" fmla="*/ 1955329 w 5610835"/>
              <a:gd name="connsiteY7341" fmla="*/ 1406026 h 5278114"/>
              <a:gd name="connsiteX7342" fmla="*/ 1947253 w 5610835"/>
              <a:gd name="connsiteY7342" fmla="*/ 1404681 h 5278114"/>
              <a:gd name="connsiteX7343" fmla="*/ 1945785 w 5610835"/>
              <a:gd name="connsiteY7343" fmla="*/ 1402845 h 5278114"/>
              <a:gd name="connsiteX7344" fmla="*/ 1944917 w 5610835"/>
              <a:gd name="connsiteY7344" fmla="*/ 1403134 h 5278114"/>
              <a:gd name="connsiteX7345" fmla="*/ 1942604 w 5610835"/>
              <a:gd name="connsiteY7345" fmla="*/ 1399662 h 5278114"/>
              <a:gd name="connsiteX7346" fmla="*/ 1950557 w 5610835"/>
              <a:gd name="connsiteY7346" fmla="*/ 1399662 h 5278114"/>
              <a:gd name="connsiteX7347" fmla="*/ 1947375 w 5610835"/>
              <a:gd name="connsiteY7347" fmla="*/ 1394890 h 5278114"/>
              <a:gd name="connsiteX7348" fmla="*/ 1950557 w 5610835"/>
              <a:gd name="connsiteY7348" fmla="*/ 1388528 h 5278114"/>
              <a:gd name="connsiteX7349" fmla="*/ 1942604 w 5610835"/>
              <a:gd name="connsiteY7349" fmla="*/ 1393300 h 5278114"/>
              <a:gd name="connsiteX7350" fmla="*/ 1945785 w 5610835"/>
              <a:gd name="connsiteY7350" fmla="*/ 1398071 h 5278114"/>
              <a:gd name="connsiteX7351" fmla="*/ 1941013 w 5610835"/>
              <a:gd name="connsiteY7351" fmla="*/ 1399662 h 5278114"/>
              <a:gd name="connsiteX7352" fmla="*/ 1942604 w 5610835"/>
              <a:gd name="connsiteY7352" fmla="*/ 1380574 h 5278114"/>
              <a:gd name="connsiteX7353" fmla="*/ 1944195 w 5610835"/>
              <a:gd name="connsiteY7353" fmla="*/ 1377393 h 5278114"/>
              <a:gd name="connsiteX7354" fmla="*/ 1944195 w 5610835"/>
              <a:gd name="connsiteY7354" fmla="*/ 1375802 h 5278114"/>
              <a:gd name="connsiteX7355" fmla="*/ 1944195 w 5610835"/>
              <a:gd name="connsiteY7355" fmla="*/ 1371029 h 5278114"/>
              <a:gd name="connsiteX7356" fmla="*/ 1945785 w 5610835"/>
              <a:gd name="connsiteY7356" fmla="*/ 1369439 h 5278114"/>
              <a:gd name="connsiteX7357" fmla="*/ 1950557 w 5610835"/>
              <a:gd name="connsiteY7357" fmla="*/ 1369439 h 5278114"/>
              <a:gd name="connsiteX7358" fmla="*/ 1950557 w 5610835"/>
              <a:gd name="connsiteY7358" fmla="*/ 1374212 h 5278114"/>
              <a:gd name="connsiteX7359" fmla="*/ 1947375 w 5610835"/>
              <a:gd name="connsiteY7359" fmla="*/ 1378984 h 5278114"/>
              <a:gd name="connsiteX7360" fmla="*/ 1950557 w 5610835"/>
              <a:gd name="connsiteY7360" fmla="*/ 1380574 h 5278114"/>
              <a:gd name="connsiteX7361" fmla="*/ 1956920 w 5610835"/>
              <a:gd name="connsiteY7361" fmla="*/ 1375802 h 5278114"/>
              <a:gd name="connsiteX7362" fmla="*/ 1971237 w 5610835"/>
              <a:gd name="connsiteY7362" fmla="*/ 1382165 h 5278114"/>
              <a:gd name="connsiteX7363" fmla="*/ 1974418 w 5610835"/>
              <a:gd name="connsiteY7363" fmla="*/ 1391709 h 5278114"/>
              <a:gd name="connsiteX7364" fmla="*/ 1971237 w 5610835"/>
              <a:gd name="connsiteY7364" fmla="*/ 1396482 h 5278114"/>
              <a:gd name="connsiteX7365" fmla="*/ 1979190 w 5610835"/>
              <a:gd name="connsiteY7365" fmla="*/ 1396482 h 5278114"/>
              <a:gd name="connsiteX7366" fmla="*/ 1983962 w 5610835"/>
              <a:gd name="connsiteY7366" fmla="*/ 1401254 h 5278114"/>
              <a:gd name="connsiteX7367" fmla="*/ 1987144 w 5610835"/>
              <a:gd name="connsiteY7367" fmla="*/ 1407616 h 5278114"/>
              <a:gd name="connsiteX7368" fmla="*/ 1990325 w 5610835"/>
              <a:gd name="connsiteY7368" fmla="*/ 1401254 h 5278114"/>
              <a:gd name="connsiteX7369" fmla="*/ 1990325 w 5610835"/>
              <a:gd name="connsiteY7369" fmla="*/ 1394890 h 5278114"/>
              <a:gd name="connsiteX7370" fmla="*/ 1985553 w 5610835"/>
              <a:gd name="connsiteY7370" fmla="*/ 1398071 h 5278114"/>
              <a:gd name="connsiteX7371" fmla="*/ 1985553 w 5610835"/>
              <a:gd name="connsiteY7371" fmla="*/ 1396482 h 5278114"/>
              <a:gd name="connsiteX7372" fmla="*/ 1982371 w 5610835"/>
              <a:gd name="connsiteY7372" fmla="*/ 1388528 h 5278114"/>
              <a:gd name="connsiteX7373" fmla="*/ 1987144 w 5610835"/>
              <a:gd name="connsiteY7373" fmla="*/ 1388528 h 5278114"/>
              <a:gd name="connsiteX7374" fmla="*/ 1987144 w 5610835"/>
              <a:gd name="connsiteY7374" fmla="*/ 1383755 h 5278114"/>
              <a:gd name="connsiteX7375" fmla="*/ 1979190 w 5610835"/>
              <a:gd name="connsiteY7375" fmla="*/ 1383755 h 5278114"/>
              <a:gd name="connsiteX7376" fmla="*/ 1972828 w 5610835"/>
              <a:gd name="connsiteY7376" fmla="*/ 1375802 h 5278114"/>
              <a:gd name="connsiteX7377" fmla="*/ 1977599 w 5610835"/>
              <a:gd name="connsiteY7377" fmla="*/ 1369439 h 5278114"/>
              <a:gd name="connsiteX7378" fmla="*/ 1980781 w 5610835"/>
              <a:gd name="connsiteY7378" fmla="*/ 1369439 h 5278114"/>
              <a:gd name="connsiteX7379" fmla="*/ 1980781 w 5610835"/>
              <a:gd name="connsiteY7379" fmla="*/ 1364666 h 5278114"/>
              <a:gd name="connsiteX7380" fmla="*/ 1976539 w 5610835"/>
              <a:gd name="connsiteY7380" fmla="*/ 1368908 h 5278114"/>
              <a:gd name="connsiteX7381" fmla="*/ 1974418 w 5610835"/>
              <a:gd name="connsiteY7381" fmla="*/ 1367848 h 5278114"/>
              <a:gd name="connsiteX7382" fmla="*/ 1969646 w 5610835"/>
              <a:gd name="connsiteY7382" fmla="*/ 1371029 h 5278114"/>
              <a:gd name="connsiteX7383" fmla="*/ 1963284 w 5610835"/>
              <a:gd name="connsiteY7383" fmla="*/ 1369439 h 5278114"/>
              <a:gd name="connsiteX7384" fmla="*/ 1958512 w 5610835"/>
              <a:gd name="connsiteY7384" fmla="*/ 1372621 h 5278114"/>
              <a:gd name="connsiteX7385" fmla="*/ 1958512 w 5610835"/>
              <a:gd name="connsiteY7385" fmla="*/ 1367848 h 5278114"/>
              <a:gd name="connsiteX7386" fmla="*/ 1963284 w 5610835"/>
              <a:gd name="connsiteY7386" fmla="*/ 1367848 h 5278114"/>
              <a:gd name="connsiteX7387" fmla="*/ 1958512 w 5610835"/>
              <a:gd name="connsiteY7387" fmla="*/ 1358304 h 5278114"/>
              <a:gd name="connsiteX7388" fmla="*/ 1958512 w 5610835"/>
              <a:gd name="connsiteY7388" fmla="*/ 1351941 h 5278114"/>
              <a:gd name="connsiteX7389" fmla="*/ 1955329 w 5610835"/>
              <a:gd name="connsiteY7389" fmla="*/ 1353532 h 5278114"/>
              <a:gd name="connsiteX7390" fmla="*/ 1956920 w 5610835"/>
              <a:gd name="connsiteY7390" fmla="*/ 1345577 h 5278114"/>
              <a:gd name="connsiteX7391" fmla="*/ 1961692 w 5610835"/>
              <a:gd name="connsiteY7391" fmla="*/ 1343987 h 5278114"/>
              <a:gd name="connsiteX7392" fmla="*/ 1961692 w 5610835"/>
              <a:gd name="connsiteY7392" fmla="*/ 1348759 h 5278114"/>
              <a:gd name="connsiteX7393" fmla="*/ 1966465 w 5610835"/>
              <a:gd name="connsiteY7393" fmla="*/ 1343987 h 5278114"/>
              <a:gd name="connsiteX7394" fmla="*/ 1971237 w 5610835"/>
              <a:gd name="connsiteY7394" fmla="*/ 1347169 h 5278114"/>
              <a:gd name="connsiteX7395" fmla="*/ 1974418 w 5610835"/>
              <a:gd name="connsiteY7395" fmla="*/ 1342396 h 5278114"/>
              <a:gd name="connsiteX7396" fmla="*/ 1966465 w 5610835"/>
              <a:gd name="connsiteY7396" fmla="*/ 1343987 h 5278114"/>
              <a:gd name="connsiteX7397" fmla="*/ 1958512 w 5610835"/>
              <a:gd name="connsiteY7397" fmla="*/ 1340805 h 5278114"/>
              <a:gd name="connsiteX7398" fmla="*/ 1960101 w 5610835"/>
              <a:gd name="connsiteY7398" fmla="*/ 1334128 h 5278114"/>
              <a:gd name="connsiteX7399" fmla="*/ 1960101 w 5610835"/>
              <a:gd name="connsiteY7399" fmla="*/ 1336033 h 5278114"/>
              <a:gd name="connsiteX7400" fmla="*/ 1964874 w 5610835"/>
              <a:gd name="connsiteY7400" fmla="*/ 1336033 h 5278114"/>
              <a:gd name="connsiteX7401" fmla="*/ 1960652 w 5610835"/>
              <a:gd name="connsiteY7401" fmla="*/ 1331812 h 5278114"/>
              <a:gd name="connsiteX7402" fmla="*/ 1966465 w 5610835"/>
              <a:gd name="connsiteY7402" fmla="*/ 1307400 h 5278114"/>
              <a:gd name="connsiteX7403" fmla="*/ 1969646 w 5610835"/>
              <a:gd name="connsiteY7403" fmla="*/ 1307400 h 5278114"/>
              <a:gd name="connsiteX7404" fmla="*/ 1968056 w 5610835"/>
              <a:gd name="connsiteY7404" fmla="*/ 1302628 h 5278114"/>
              <a:gd name="connsiteX7405" fmla="*/ 1995097 w 5610835"/>
              <a:gd name="connsiteY7405" fmla="*/ 1226870 h 5278114"/>
              <a:gd name="connsiteX7406" fmla="*/ 2027367 w 5610835"/>
              <a:gd name="connsiteY7406" fmla="*/ 1167416 h 5278114"/>
              <a:gd name="connsiteX7407" fmla="*/ 2031685 w 5610835"/>
              <a:gd name="connsiteY7407" fmla="*/ 1159462 h 5278114"/>
              <a:gd name="connsiteX7408" fmla="*/ 2034866 w 5610835"/>
              <a:gd name="connsiteY7408" fmla="*/ 1159462 h 5278114"/>
              <a:gd name="connsiteX7409" fmla="*/ 2036456 w 5610835"/>
              <a:gd name="connsiteY7409" fmla="*/ 1157872 h 5278114"/>
              <a:gd name="connsiteX7410" fmla="*/ 2034866 w 5610835"/>
              <a:gd name="connsiteY7410" fmla="*/ 1153099 h 5278114"/>
              <a:gd name="connsiteX7411" fmla="*/ 2130310 w 5610835"/>
              <a:gd name="connsiteY7411" fmla="*/ 1043339 h 5278114"/>
              <a:gd name="connsiteX7412" fmla="*/ 2179623 w 5610835"/>
              <a:gd name="connsiteY7412" fmla="*/ 1019478 h 5278114"/>
              <a:gd name="connsiteX7413" fmla="*/ 2276657 w 5610835"/>
              <a:gd name="connsiteY7413" fmla="*/ 990845 h 5278114"/>
              <a:gd name="connsiteX7414" fmla="*/ 2244246 w 5610835"/>
              <a:gd name="connsiteY7414" fmla="*/ 987066 h 5278114"/>
              <a:gd name="connsiteX7415" fmla="*/ 2218066 w 5610835"/>
              <a:gd name="connsiteY7415" fmla="*/ 988901 h 5278114"/>
              <a:gd name="connsiteX7416" fmla="*/ 2216209 w 5610835"/>
              <a:gd name="connsiteY7416" fmla="*/ 987663 h 5278114"/>
              <a:gd name="connsiteX7417" fmla="*/ 2216209 w 5610835"/>
              <a:gd name="connsiteY7417" fmla="*/ 989032 h 5278114"/>
              <a:gd name="connsiteX7418" fmla="*/ 2213028 w 5610835"/>
              <a:gd name="connsiteY7418" fmla="*/ 989254 h 5278114"/>
              <a:gd name="connsiteX7419" fmla="*/ 2213028 w 5610835"/>
              <a:gd name="connsiteY7419" fmla="*/ 986072 h 5278114"/>
              <a:gd name="connsiteX7420" fmla="*/ 2213028 w 5610835"/>
              <a:gd name="connsiteY7420" fmla="*/ 984482 h 5278114"/>
              <a:gd name="connsiteX7421" fmla="*/ 2214618 w 5610835"/>
              <a:gd name="connsiteY7421" fmla="*/ 984482 h 5278114"/>
              <a:gd name="connsiteX7422" fmla="*/ 2213028 w 5610835"/>
              <a:gd name="connsiteY7422" fmla="*/ 981300 h 5278114"/>
              <a:gd name="connsiteX7423" fmla="*/ 2214618 w 5610835"/>
              <a:gd name="connsiteY7423" fmla="*/ 981300 h 5278114"/>
              <a:gd name="connsiteX7424" fmla="*/ 2214618 w 5610835"/>
              <a:gd name="connsiteY7424" fmla="*/ 982891 h 5278114"/>
              <a:gd name="connsiteX7425" fmla="*/ 2219391 w 5610835"/>
              <a:gd name="connsiteY7425" fmla="*/ 986072 h 5278114"/>
              <a:gd name="connsiteX7426" fmla="*/ 2224163 w 5610835"/>
              <a:gd name="connsiteY7426" fmla="*/ 984482 h 5278114"/>
              <a:gd name="connsiteX7427" fmla="*/ 2222572 w 5610835"/>
              <a:gd name="connsiteY7427" fmla="*/ 986072 h 5278114"/>
              <a:gd name="connsiteX7428" fmla="*/ 2227345 w 5610835"/>
              <a:gd name="connsiteY7428" fmla="*/ 984482 h 5278114"/>
              <a:gd name="connsiteX7429" fmla="*/ 2227345 w 5610835"/>
              <a:gd name="connsiteY7429" fmla="*/ 982891 h 5278114"/>
              <a:gd name="connsiteX7430" fmla="*/ 2224163 w 5610835"/>
              <a:gd name="connsiteY7430" fmla="*/ 981300 h 5278114"/>
              <a:gd name="connsiteX7431" fmla="*/ 2224163 w 5610835"/>
              <a:gd name="connsiteY7431" fmla="*/ 979709 h 5278114"/>
              <a:gd name="connsiteX7432" fmla="*/ 2225754 w 5610835"/>
              <a:gd name="connsiteY7432" fmla="*/ 978118 h 5278114"/>
              <a:gd name="connsiteX7433" fmla="*/ 2222572 w 5610835"/>
              <a:gd name="connsiteY7433" fmla="*/ 979709 h 5278114"/>
              <a:gd name="connsiteX7434" fmla="*/ 2224163 w 5610835"/>
              <a:gd name="connsiteY7434" fmla="*/ 981300 h 5278114"/>
              <a:gd name="connsiteX7435" fmla="*/ 2222572 w 5610835"/>
              <a:gd name="connsiteY7435" fmla="*/ 982891 h 5278114"/>
              <a:gd name="connsiteX7436" fmla="*/ 2219391 w 5610835"/>
              <a:gd name="connsiteY7436" fmla="*/ 981300 h 5278114"/>
              <a:gd name="connsiteX7437" fmla="*/ 2219391 w 5610835"/>
              <a:gd name="connsiteY7437" fmla="*/ 979709 h 5278114"/>
              <a:gd name="connsiteX7438" fmla="*/ 2214618 w 5610835"/>
              <a:gd name="connsiteY7438" fmla="*/ 976528 h 5278114"/>
              <a:gd name="connsiteX7439" fmla="*/ 2217800 w 5610835"/>
              <a:gd name="connsiteY7439" fmla="*/ 973346 h 5278114"/>
              <a:gd name="connsiteX7440" fmla="*/ 2216209 w 5610835"/>
              <a:gd name="connsiteY7440" fmla="*/ 971756 h 5278114"/>
              <a:gd name="connsiteX7441" fmla="*/ 2217800 w 5610835"/>
              <a:gd name="connsiteY7441" fmla="*/ 970165 h 5278114"/>
              <a:gd name="connsiteX7442" fmla="*/ 2213028 w 5610835"/>
              <a:gd name="connsiteY7442" fmla="*/ 971756 h 5278114"/>
              <a:gd name="connsiteX7443" fmla="*/ 2211437 w 5610835"/>
              <a:gd name="connsiteY7443" fmla="*/ 973346 h 5278114"/>
              <a:gd name="connsiteX7444" fmla="*/ 2208256 w 5610835"/>
              <a:gd name="connsiteY7444" fmla="*/ 970165 h 5278114"/>
              <a:gd name="connsiteX7445" fmla="*/ 2206665 w 5610835"/>
              <a:gd name="connsiteY7445" fmla="*/ 973346 h 5278114"/>
              <a:gd name="connsiteX7446" fmla="*/ 2208256 w 5610835"/>
              <a:gd name="connsiteY7446" fmla="*/ 974937 h 5278114"/>
              <a:gd name="connsiteX7447" fmla="*/ 2211437 w 5610835"/>
              <a:gd name="connsiteY7447" fmla="*/ 974937 h 5278114"/>
              <a:gd name="connsiteX7448" fmla="*/ 2209847 w 5610835"/>
              <a:gd name="connsiteY7448" fmla="*/ 976528 h 5278114"/>
              <a:gd name="connsiteX7449" fmla="*/ 2213028 w 5610835"/>
              <a:gd name="connsiteY7449" fmla="*/ 978118 h 5278114"/>
              <a:gd name="connsiteX7450" fmla="*/ 2211437 w 5610835"/>
              <a:gd name="connsiteY7450" fmla="*/ 979709 h 5278114"/>
              <a:gd name="connsiteX7451" fmla="*/ 2206665 w 5610835"/>
              <a:gd name="connsiteY7451" fmla="*/ 982891 h 5278114"/>
              <a:gd name="connsiteX7452" fmla="*/ 2208653 w 5610835"/>
              <a:gd name="connsiteY7452" fmla="*/ 986669 h 5278114"/>
              <a:gd name="connsiteX7453" fmla="*/ 2210004 w 5610835"/>
              <a:gd name="connsiteY7453" fmla="*/ 987467 h 5278114"/>
              <a:gd name="connsiteX7454" fmla="*/ 2209847 w 5610835"/>
              <a:gd name="connsiteY7454" fmla="*/ 987663 h 5278114"/>
              <a:gd name="connsiteX7455" fmla="*/ 2206665 w 5610835"/>
              <a:gd name="connsiteY7455" fmla="*/ 987663 h 5278114"/>
              <a:gd name="connsiteX7456" fmla="*/ 2205075 w 5610835"/>
              <a:gd name="connsiteY7456" fmla="*/ 987663 h 5278114"/>
              <a:gd name="connsiteX7457" fmla="*/ 2203484 w 5610835"/>
              <a:gd name="connsiteY7457" fmla="*/ 987663 h 5278114"/>
              <a:gd name="connsiteX7458" fmla="*/ 2184394 w 5610835"/>
              <a:gd name="connsiteY7458" fmla="*/ 992436 h 5278114"/>
              <a:gd name="connsiteX7459" fmla="*/ 2182010 w 5610835"/>
              <a:gd name="connsiteY7459" fmla="*/ 993231 h 5278114"/>
              <a:gd name="connsiteX7460" fmla="*/ 2182805 w 5610835"/>
              <a:gd name="connsiteY7460" fmla="*/ 992436 h 5278114"/>
              <a:gd name="connsiteX7461" fmla="*/ 2181213 w 5610835"/>
              <a:gd name="connsiteY7461" fmla="*/ 990845 h 5278114"/>
              <a:gd name="connsiteX7462" fmla="*/ 2179623 w 5610835"/>
              <a:gd name="connsiteY7462" fmla="*/ 987663 h 5278114"/>
              <a:gd name="connsiteX7463" fmla="*/ 2176442 w 5610835"/>
              <a:gd name="connsiteY7463" fmla="*/ 987663 h 5278114"/>
              <a:gd name="connsiteX7464" fmla="*/ 2176442 w 5610835"/>
              <a:gd name="connsiteY7464" fmla="*/ 990050 h 5278114"/>
              <a:gd name="connsiteX7465" fmla="*/ 2174851 w 5610835"/>
              <a:gd name="connsiteY7465" fmla="*/ 989254 h 5278114"/>
              <a:gd name="connsiteX7466" fmla="*/ 2174851 w 5610835"/>
              <a:gd name="connsiteY7466" fmla="*/ 995473 h 5278114"/>
              <a:gd name="connsiteX7467" fmla="*/ 2139016 w 5610835"/>
              <a:gd name="connsiteY7467" fmla="*/ 1011770 h 5278114"/>
              <a:gd name="connsiteX7468" fmla="*/ 1944195 w 5610835"/>
              <a:gd name="connsiteY7468" fmla="*/ 1293083 h 5278114"/>
              <a:gd name="connsiteX7469" fmla="*/ 1941013 w 5610835"/>
              <a:gd name="connsiteY7469" fmla="*/ 1296265 h 5278114"/>
              <a:gd name="connsiteX7470" fmla="*/ 1936241 w 5610835"/>
              <a:gd name="connsiteY7470" fmla="*/ 1296265 h 5278114"/>
              <a:gd name="connsiteX7471" fmla="*/ 1937832 w 5610835"/>
              <a:gd name="connsiteY7471" fmla="*/ 1297856 h 5278114"/>
              <a:gd name="connsiteX7472" fmla="*/ 1936241 w 5610835"/>
              <a:gd name="connsiteY7472" fmla="*/ 1297856 h 5278114"/>
              <a:gd name="connsiteX7473" fmla="*/ 1936241 w 5610835"/>
              <a:gd name="connsiteY7473" fmla="*/ 1299447 h 5278114"/>
              <a:gd name="connsiteX7474" fmla="*/ 1933060 w 5610835"/>
              <a:gd name="connsiteY7474" fmla="*/ 1301037 h 5278114"/>
              <a:gd name="connsiteX7475" fmla="*/ 1931468 w 5610835"/>
              <a:gd name="connsiteY7475" fmla="*/ 1301037 h 5278114"/>
              <a:gd name="connsiteX7476" fmla="*/ 1932528 w 5610835"/>
              <a:gd name="connsiteY7476" fmla="*/ 1297856 h 5278114"/>
              <a:gd name="connsiteX7477" fmla="*/ 1933060 w 5610835"/>
              <a:gd name="connsiteY7477" fmla="*/ 1297856 h 5278114"/>
              <a:gd name="connsiteX7478" fmla="*/ 1932795 w 5610835"/>
              <a:gd name="connsiteY7478" fmla="*/ 1297061 h 5278114"/>
              <a:gd name="connsiteX7479" fmla="*/ 1933060 w 5610835"/>
              <a:gd name="connsiteY7479" fmla="*/ 1296265 h 5278114"/>
              <a:gd name="connsiteX7480" fmla="*/ 1936241 w 5610835"/>
              <a:gd name="connsiteY7480" fmla="*/ 1289902 h 5278114"/>
              <a:gd name="connsiteX7481" fmla="*/ 1941013 w 5610835"/>
              <a:gd name="connsiteY7481" fmla="*/ 1289902 h 5278114"/>
              <a:gd name="connsiteX7482" fmla="*/ 1941013 w 5610835"/>
              <a:gd name="connsiteY7482" fmla="*/ 1285130 h 5278114"/>
              <a:gd name="connsiteX7483" fmla="*/ 1936241 w 5610835"/>
              <a:gd name="connsiteY7483" fmla="*/ 1289902 h 5278114"/>
              <a:gd name="connsiteX7484" fmla="*/ 1931468 w 5610835"/>
              <a:gd name="connsiteY7484" fmla="*/ 1293083 h 5278114"/>
              <a:gd name="connsiteX7485" fmla="*/ 1932795 w 5610835"/>
              <a:gd name="connsiteY7485" fmla="*/ 1297061 h 5278114"/>
              <a:gd name="connsiteX7486" fmla="*/ 1932528 w 5610835"/>
              <a:gd name="connsiteY7486" fmla="*/ 1297856 h 5278114"/>
              <a:gd name="connsiteX7487" fmla="*/ 1925105 w 5610835"/>
              <a:gd name="connsiteY7487" fmla="*/ 1297856 h 5278114"/>
              <a:gd name="connsiteX7488" fmla="*/ 1928287 w 5610835"/>
              <a:gd name="connsiteY7488" fmla="*/ 1293083 h 5278114"/>
              <a:gd name="connsiteX7489" fmla="*/ 1920333 w 5610835"/>
              <a:gd name="connsiteY7489" fmla="*/ 1293083 h 5278114"/>
              <a:gd name="connsiteX7490" fmla="*/ 1915561 w 5610835"/>
              <a:gd name="connsiteY7490" fmla="*/ 1288311 h 5278114"/>
              <a:gd name="connsiteX7491" fmla="*/ 1921923 w 5610835"/>
              <a:gd name="connsiteY7491" fmla="*/ 1281948 h 5278114"/>
              <a:gd name="connsiteX7492" fmla="*/ 1918742 w 5610835"/>
              <a:gd name="connsiteY7492" fmla="*/ 1275585 h 5278114"/>
              <a:gd name="connsiteX7493" fmla="*/ 1912380 w 5610835"/>
              <a:gd name="connsiteY7493" fmla="*/ 1273995 h 5278114"/>
              <a:gd name="connsiteX7494" fmla="*/ 1912380 w 5610835"/>
              <a:gd name="connsiteY7494" fmla="*/ 1280358 h 5278114"/>
              <a:gd name="connsiteX7495" fmla="*/ 1899653 w 5610835"/>
              <a:gd name="connsiteY7495" fmla="*/ 1269223 h 5278114"/>
              <a:gd name="connsiteX7496" fmla="*/ 1904426 w 5610835"/>
              <a:gd name="connsiteY7496" fmla="*/ 1270813 h 5278114"/>
              <a:gd name="connsiteX7497" fmla="*/ 1912380 w 5610835"/>
              <a:gd name="connsiteY7497" fmla="*/ 1267633 h 5278114"/>
              <a:gd name="connsiteX7498" fmla="*/ 1921923 w 5610835"/>
              <a:gd name="connsiteY7498" fmla="*/ 1269223 h 5278114"/>
              <a:gd name="connsiteX7499" fmla="*/ 1918742 w 5610835"/>
              <a:gd name="connsiteY7499" fmla="*/ 1272404 h 5278114"/>
              <a:gd name="connsiteX7500" fmla="*/ 1933060 w 5610835"/>
              <a:gd name="connsiteY7500" fmla="*/ 1283539 h 5278114"/>
              <a:gd name="connsiteX7501" fmla="*/ 1936241 w 5610835"/>
              <a:gd name="connsiteY7501" fmla="*/ 1280358 h 5278114"/>
              <a:gd name="connsiteX7502" fmla="*/ 1929877 w 5610835"/>
              <a:gd name="connsiteY7502" fmla="*/ 1273995 h 5278114"/>
              <a:gd name="connsiteX7503" fmla="*/ 1931468 w 5610835"/>
              <a:gd name="connsiteY7503" fmla="*/ 1270813 h 5278114"/>
              <a:gd name="connsiteX7504" fmla="*/ 1928287 w 5610835"/>
              <a:gd name="connsiteY7504" fmla="*/ 1264451 h 5278114"/>
              <a:gd name="connsiteX7505" fmla="*/ 1945785 w 5610835"/>
              <a:gd name="connsiteY7505" fmla="*/ 1269223 h 5278114"/>
              <a:gd name="connsiteX7506" fmla="*/ 1937832 w 5610835"/>
              <a:gd name="connsiteY7506" fmla="*/ 1259679 h 5278114"/>
              <a:gd name="connsiteX7507" fmla="*/ 1942604 w 5610835"/>
              <a:gd name="connsiteY7507" fmla="*/ 1254907 h 5278114"/>
              <a:gd name="connsiteX7508" fmla="*/ 1937832 w 5610835"/>
              <a:gd name="connsiteY7508" fmla="*/ 1254907 h 5278114"/>
              <a:gd name="connsiteX7509" fmla="*/ 1937832 w 5610835"/>
              <a:gd name="connsiteY7509" fmla="*/ 1259679 h 5278114"/>
              <a:gd name="connsiteX7510" fmla="*/ 1937832 w 5610835"/>
              <a:gd name="connsiteY7510" fmla="*/ 1262859 h 5278114"/>
              <a:gd name="connsiteX7511" fmla="*/ 1933060 w 5610835"/>
              <a:gd name="connsiteY7511" fmla="*/ 1258087 h 5278114"/>
              <a:gd name="connsiteX7512" fmla="*/ 1925105 w 5610835"/>
              <a:gd name="connsiteY7512" fmla="*/ 1256497 h 5278114"/>
              <a:gd name="connsiteX7513" fmla="*/ 1918742 w 5610835"/>
              <a:gd name="connsiteY7513" fmla="*/ 1258087 h 5278114"/>
              <a:gd name="connsiteX7514" fmla="*/ 1909198 w 5610835"/>
              <a:gd name="connsiteY7514" fmla="*/ 1254907 h 5278114"/>
              <a:gd name="connsiteX7515" fmla="*/ 1906017 w 5610835"/>
              <a:gd name="connsiteY7515" fmla="*/ 1259679 h 5278114"/>
              <a:gd name="connsiteX7516" fmla="*/ 1901245 w 5610835"/>
              <a:gd name="connsiteY7516" fmla="*/ 1250134 h 5278114"/>
              <a:gd name="connsiteX7517" fmla="*/ 1910789 w 5610835"/>
              <a:gd name="connsiteY7517" fmla="*/ 1246953 h 5278114"/>
              <a:gd name="connsiteX7518" fmla="*/ 1915561 w 5610835"/>
              <a:gd name="connsiteY7518" fmla="*/ 1242180 h 5278114"/>
              <a:gd name="connsiteX7519" fmla="*/ 1913971 w 5610835"/>
              <a:gd name="connsiteY7519" fmla="*/ 1239000 h 5278114"/>
              <a:gd name="connsiteX7520" fmla="*/ 1918742 w 5610835"/>
              <a:gd name="connsiteY7520" fmla="*/ 1239000 h 5278114"/>
              <a:gd name="connsiteX7521" fmla="*/ 1912380 w 5610835"/>
              <a:gd name="connsiteY7521" fmla="*/ 1229454 h 5278114"/>
              <a:gd name="connsiteX7522" fmla="*/ 1907607 w 5610835"/>
              <a:gd name="connsiteY7522" fmla="*/ 1232636 h 5278114"/>
              <a:gd name="connsiteX7523" fmla="*/ 1910789 w 5610835"/>
              <a:gd name="connsiteY7523" fmla="*/ 1232636 h 5278114"/>
              <a:gd name="connsiteX7524" fmla="*/ 1910789 w 5610835"/>
              <a:gd name="connsiteY7524" fmla="*/ 1239000 h 5278114"/>
              <a:gd name="connsiteX7525" fmla="*/ 1898063 w 5610835"/>
              <a:gd name="connsiteY7525" fmla="*/ 1245361 h 5278114"/>
              <a:gd name="connsiteX7526" fmla="*/ 1896473 w 5610835"/>
              <a:gd name="connsiteY7526" fmla="*/ 1245361 h 5278114"/>
              <a:gd name="connsiteX7527" fmla="*/ 1893290 w 5610835"/>
              <a:gd name="connsiteY7527" fmla="*/ 1248543 h 5278114"/>
              <a:gd name="connsiteX7528" fmla="*/ 1896473 w 5610835"/>
              <a:gd name="connsiteY7528" fmla="*/ 1251725 h 5278114"/>
              <a:gd name="connsiteX7529" fmla="*/ 1890109 w 5610835"/>
              <a:gd name="connsiteY7529" fmla="*/ 1251725 h 5278114"/>
              <a:gd name="connsiteX7530" fmla="*/ 1883499 w 5610835"/>
              <a:gd name="connsiteY7530" fmla="*/ 1260131 h 5278114"/>
              <a:gd name="connsiteX7531" fmla="*/ 1886928 w 5610835"/>
              <a:gd name="connsiteY7531" fmla="*/ 1261274 h 5278114"/>
              <a:gd name="connsiteX7532" fmla="*/ 1883747 w 5610835"/>
              <a:gd name="connsiteY7532" fmla="*/ 1264455 h 5278114"/>
              <a:gd name="connsiteX7533" fmla="*/ 1878975 w 5610835"/>
              <a:gd name="connsiteY7533" fmla="*/ 1266046 h 5278114"/>
              <a:gd name="connsiteX7534" fmla="*/ 1879197 w 5610835"/>
              <a:gd name="connsiteY7534" fmla="*/ 1265603 h 5278114"/>
              <a:gd name="connsiteX7535" fmla="*/ 1871816 w 5610835"/>
              <a:gd name="connsiteY7535" fmla="*/ 1274990 h 5278114"/>
              <a:gd name="connsiteX7536" fmla="*/ 1861169 w 5610835"/>
              <a:gd name="connsiteY7536" fmla="*/ 1286732 h 5278114"/>
              <a:gd name="connsiteX7537" fmla="*/ 1864659 w 5610835"/>
              <a:gd name="connsiteY7537" fmla="*/ 1286732 h 5278114"/>
              <a:gd name="connsiteX7538" fmla="*/ 1863068 w 5610835"/>
              <a:gd name="connsiteY7538" fmla="*/ 1291504 h 5278114"/>
              <a:gd name="connsiteX7539" fmla="*/ 1859803 w 5610835"/>
              <a:gd name="connsiteY7539" fmla="*/ 1288238 h 5278114"/>
              <a:gd name="connsiteX7540" fmla="*/ 1858294 w 5610835"/>
              <a:gd name="connsiteY7540" fmla="*/ 1289902 h 5278114"/>
              <a:gd name="connsiteX7541" fmla="*/ 1856704 w 5610835"/>
              <a:gd name="connsiteY7541" fmla="*/ 1289902 h 5278114"/>
              <a:gd name="connsiteX7542" fmla="*/ 1856704 w 5610835"/>
              <a:gd name="connsiteY7542" fmla="*/ 1291493 h 5278114"/>
              <a:gd name="connsiteX7543" fmla="*/ 1851932 w 5610835"/>
              <a:gd name="connsiteY7543" fmla="*/ 1294674 h 5278114"/>
              <a:gd name="connsiteX7544" fmla="*/ 1848750 w 5610835"/>
              <a:gd name="connsiteY7544" fmla="*/ 1297856 h 5278114"/>
              <a:gd name="connsiteX7545" fmla="*/ 1848750 w 5610835"/>
              <a:gd name="connsiteY7545" fmla="*/ 1296265 h 5278114"/>
              <a:gd name="connsiteX7546" fmla="*/ 1780348 w 5610835"/>
              <a:gd name="connsiteY7546" fmla="*/ 1234227 h 5278114"/>
              <a:gd name="connsiteX7547" fmla="*/ 1778758 w 5610835"/>
              <a:gd name="connsiteY7547" fmla="*/ 1211957 h 5278114"/>
              <a:gd name="connsiteX7548" fmla="*/ 1766032 w 5610835"/>
              <a:gd name="connsiteY7548" fmla="*/ 1221501 h 5278114"/>
              <a:gd name="connsiteX7549" fmla="*/ 1756489 w 5610835"/>
              <a:gd name="connsiteY7549" fmla="*/ 1218319 h 5278114"/>
              <a:gd name="connsiteX7550" fmla="*/ 1751715 w 5610835"/>
              <a:gd name="connsiteY7550" fmla="*/ 1213547 h 5278114"/>
              <a:gd name="connsiteX7551" fmla="*/ 1750124 w 5610835"/>
              <a:gd name="connsiteY7551" fmla="*/ 1207184 h 5278114"/>
              <a:gd name="connsiteX7552" fmla="*/ 1751715 w 5610835"/>
              <a:gd name="connsiteY7552" fmla="*/ 1199231 h 5278114"/>
              <a:gd name="connsiteX7553" fmla="*/ 1762852 w 5610835"/>
              <a:gd name="connsiteY7553" fmla="*/ 1192868 h 5278114"/>
              <a:gd name="connsiteX7554" fmla="*/ 1775576 w 5610835"/>
              <a:gd name="connsiteY7554" fmla="*/ 1192868 h 5278114"/>
              <a:gd name="connsiteX7555" fmla="*/ 1775576 w 5610835"/>
              <a:gd name="connsiteY7555" fmla="*/ 1197640 h 5278114"/>
              <a:gd name="connsiteX7556" fmla="*/ 1777167 w 5610835"/>
              <a:gd name="connsiteY7556" fmla="*/ 1197640 h 5278114"/>
              <a:gd name="connsiteX7557" fmla="*/ 1804209 w 5610835"/>
              <a:gd name="connsiteY7557" fmla="*/ 1162644 h 5278114"/>
              <a:gd name="connsiteX7558" fmla="*/ 1810572 w 5610835"/>
              <a:gd name="connsiteY7558" fmla="*/ 1100605 h 5278114"/>
              <a:gd name="connsiteX7559" fmla="*/ 1808982 w 5610835"/>
              <a:gd name="connsiteY7559" fmla="*/ 1097424 h 5278114"/>
              <a:gd name="connsiteX7560" fmla="*/ 1808982 w 5610835"/>
              <a:gd name="connsiteY7560" fmla="*/ 1092652 h 5278114"/>
              <a:gd name="connsiteX7561" fmla="*/ 1808982 w 5610835"/>
              <a:gd name="connsiteY7561" fmla="*/ 1064018 h 5278114"/>
              <a:gd name="connsiteX7562" fmla="*/ 1816936 w 5610835"/>
              <a:gd name="connsiteY7562" fmla="*/ 1005161 h 5278114"/>
              <a:gd name="connsiteX7563" fmla="*/ 1816936 w 5610835"/>
              <a:gd name="connsiteY7563" fmla="*/ 984482 h 5278114"/>
              <a:gd name="connsiteX7564" fmla="*/ 1810572 w 5610835"/>
              <a:gd name="connsiteY7564" fmla="*/ 984482 h 5278114"/>
              <a:gd name="connsiteX7565" fmla="*/ 1805800 w 5610835"/>
              <a:gd name="connsiteY7565" fmla="*/ 973346 h 5278114"/>
              <a:gd name="connsiteX7566" fmla="*/ 1816936 w 5610835"/>
              <a:gd name="connsiteY7566" fmla="*/ 965393 h 5278114"/>
              <a:gd name="connsiteX7567" fmla="*/ 1816936 w 5610835"/>
              <a:gd name="connsiteY7567" fmla="*/ 966984 h 5278114"/>
              <a:gd name="connsiteX7568" fmla="*/ 1821708 w 5610835"/>
              <a:gd name="connsiteY7568" fmla="*/ 914490 h 5278114"/>
              <a:gd name="connsiteX7569" fmla="*/ 1793075 w 5610835"/>
              <a:gd name="connsiteY7569" fmla="*/ 860405 h 5278114"/>
              <a:gd name="connsiteX7570" fmla="*/ 1773985 w 5610835"/>
              <a:gd name="connsiteY7570" fmla="*/ 828589 h 5278114"/>
              <a:gd name="connsiteX7571" fmla="*/ 1745352 w 5610835"/>
              <a:gd name="connsiteY7571" fmla="*/ 796775 h 5278114"/>
              <a:gd name="connsiteX7572" fmla="*/ 1648318 w 5610835"/>
              <a:gd name="connsiteY7572" fmla="*/ 763370 h 5278114"/>
              <a:gd name="connsiteX7573" fmla="*/ 1645136 w 5610835"/>
              <a:gd name="connsiteY7573" fmla="*/ 763370 h 5278114"/>
              <a:gd name="connsiteX7574" fmla="*/ 1611731 w 5610835"/>
              <a:gd name="connsiteY7574" fmla="*/ 634519 h 5278114"/>
              <a:gd name="connsiteX7575" fmla="*/ 1635592 w 5610835"/>
              <a:gd name="connsiteY7575" fmla="*/ 607477 h 5278114"/>
              <a:gd name="connsiteX7576" fmla="*/ 2677523 w 5610835"/>
              <a:gd name="connsiteY7576" fmla="*/ 562976 h 5278114"/>
              <a:gd name="connsiteX7577" fmla="*/ 2569353 w 5610835"/>
              <a:gd name="connsiteY7577" fmla="*/ 807966 h 5278114"/>
              <a:gd name="connsiteX7578" fmla="*/ 2473909 w 5610835"/>
              <a:gd name="connsiteY7578" fmla="*/ 986128 h 5278114"/>
              <a:gd name="connsiteX7579" fmla="*/ 2470728 w 5610835"/>
              <a:gd name="connsiteY7579" fmla="*/ 1005215 h 5278114"/>
              <a:gd name="connsiteX7580" fmla="*/ 2477090 w 5610835"/>
              <a:gd name="connsiteY7580" fmla="*/ 1019532 h 5278114"/>
              <a:gd name="connsiteX7581" fmla="*/ 2677523 w 5610835"/>
              <a:gd name="connsiteY7581" fmla="*/ 562976 h 5278114"/>
              <a:gd name="connsiteX7582" fmla="*/ 2613894 w 5610835"/>
              <a:gd name="connsiteY7582" fmla="*/ 562976 h 5278114"/>
              <a:gd name="connsiteX7583" fmla="*/ 2440504 w 5610835"/>
              <a:gd name="connsiteY7583" fmla="*/ 939997 h 5278114"/>
              <a:gd name="connsiteX7584" fmla="*/ 2440504 w 5610835"/>
              <a:gd name="connsiteY7584" fmla="*/ 978174 h 5278114"/>
              <a:gd name="connsiteX7585" fmla="*/ 2442094 w 5610835"/>
              <a:gd name="connsiteY7585" fmla="*/ 989309 h 5278114"/>
              <a:gd name="connsiteX7586" fmla="*/ 2467546 w 5610835"/>
              <a:gd name="connsiteY7586" fmla="*/ 935226 h 5278114"/>
              <a:gd name="connsiteX7587" fmla="*/ 2480272 w 5610835"/>
              <a:gd name="connsiteY7587" fmla="*/ 881142 h 5278114"/>
              <a:gd name="connsiteX7588" fmla="*/ 2496180 w 5610835"/>
              <a:gd name="connsiteY7588" fmla="*/ 870006 h 5278114"/>
              <a:gd name="connsiteX7589" fmla="*/ 2613894 w 5610835"/>
              <a:gd name="connsiteY7589" fmla="*/ 562976 h 5278114"/>
              <a:gd name="connsiteX7590" fmla="*/ 2558218 w 5610835"/>
              <a:gd name="connsiteY7590" fmla="*/ 555023 h 5278114"/>
              <a:gd name="connsiteX7591" fmla="*/ 2443685 w 5610835"/>
              <a:gd name="connsiteY7591" fmla="*/ 809556 h 5278114"/>
              <a:gd name="connsiteX7592" fmla="*/ 2459592 w 5610835"/>
              <a:gd name="connsiteY7592" fmla="*/ 811147 h 5278114"/>
              <a:gd name="connsiteX7593" fmla="*/ 2558218 w 5610835"/>
              <a:gd name="connsiteY7593" fmla="*/ 555023 h 5278114"/>
              <a:gd name="connsiteX7594" fmla="*/ 2741152 w 5610835"/>
              <a:gd name="connsiteY7594" fmla="*/ 531161 h 5278114"/>
              <a:gd name="connsiteX7595" fmla="*/ 2489817 w 5610835"/>
              <a:gd name="connsiteY7595" fmla="*/ 1060889 h 5278114"/>
              <a:gd name="connsiteX7596" fmla="*/ 2492998 w 5610835"/>
              <a:gd name="connsiteY7596" fmla="*/ 1070433 h 5278114"/>
              <a:gd name="connsiteX7597" fmla="*/ 2515269 w 5610835"/>
              <a:gd name="connsiteY7597" fmla="*/ 1064071 h 5278114"/>
              <a:gd name="connsiteX7598" fmla="*/ 2741152 w 5610835"/>
              <a:gd name="connsiteY7598" fmla="*/ 531161 h 5278114"/>
              <a:gd name="connsiteX7599" fmla="*/ 2434141 w 5610835"/>
              <a:gd name="connsiteY7599" fmla="*/ 504124 h 5278114"/>
              <a:gd name="connsiteX7600" fmla="*/ 2265523 w 5610835"/>
              <a:gd name="connsiteY7600" fmla="*/ 858876 h 5278114"/>
              <a:gd name="connsiteX7601" fmla="*/ 2254387 w 5610835"/>
              <a:gd name="connsiteY7601" fmla="*/ 815925 h 5278114"/>
              <a:gd name="connsiteX7602" fmla="*/ 2311653 w 5610835"/>
              <a:gd name="connsiteY7602" fmla="*/ 718871 h 5278114"/>
              <a:gd name="connsiteX7603" fmla="*/ 2286202 w 5610835"/>
              <a:gd name="connsiteY7603" fmla="*/ 752276 h 5278114"/>
              <a:gd name="connsiteX7604" fmla="*/ 2434141 w 5610835"/>
              <a:gd name="connsiteY7604" fmla="*/ 504124 h 5278114"/>
              <a:gd name="connsiteX7605" fmla="*/ 2820689 w 5610835"/>
              <a:gd name="connsiteY7605" fmla="*/ 481850 h 5278114"/>
              <a:gd name="connsiteX7606" fmla="*/ 2562990 w 5610835"/>
              <a:gd name="connsiteY7606" fmla="*/ 1048163 h 5278114"/>
              <a:gd name="connsiteX7607" fmla="*/ 2596395 w 5610835"/>
              <a:gd name="connsiteY7607" fmla="*/ 1041801 h 5278114"/>
              <a:gd name="connsiteX7608" fmla="*/ 2820689 w 5610835"/>
              <a:gd name="connsiteY7608" fmla="*/ 481850 h 5278114"/>
              <a:gd name="connsiteX7609" fmla="*/ 3843283 w 5610835"/>
              <a:gd name="connsiteY7609" fmla="*/ 477107 h 5278114"/>
              <a:gd name="connsiteX7610" fmla="*/ 3845122 w 5610835"/>
              <a:gd name="connsiteY7610" fmla="*/ 481854 h 5278114"/>
              <a:gd name="connsiteX7611" fmla="*/ 3832396 w 5610835"/>
              <a:gd name="connsiteY7611" fmla="*/ 492990 h 5278114"/>
              <a:gd name="connsiteX7612" fmla="*/ 3827624 w 5610835"/>
              <a:gd name="connsiteY7612" fmla="*/ 478673 h 5278114"/>
              <a:gd name="connsiteX7613" fmla="*/ 3843283 w 5610835"/>
              <a:gd name="connsiteY7613" fmla="*/ 477107 h 5278114"/>
              <a:gd name="connsiteX7614" fmla="*/ 3671731 w 5610835"/>
              <a:gd name="connsiteY7614" fmla="*/ 457989 h 5278114"/>
              <a:gd name="connsiteX7615" fmla="*/ 3674912 w 5610835"/>
              <a:gd name="connsiteY7615" fmla="*/ 469124 h 5278114"/>
              <a:gd name="connsiteX7616" fmla="*/ 3665368 w 5610835"/>
              <a:gd name="connsiteY7616" fmla="*/ 483442 h 5278114"/>
              <a:gd name="connsiteX7617" fmla="*/ 3671731 w 5610835"/>
              <a:gd name="connsiteY7617" fmla="*/ 457989 h 5278114"/>
              <a:gd name="connsiteX7618" fmla="*/ 2551856 w 5610835"/>
              <a:gd name="connsiteY7618" fmla="*/ 341867 h 5278114"/>
              <a:gd name="connsiteX7619" fmla="*/ 2329152 w 5610835"/>
              <a:gd name="connsiteY7619" fmla="*/ 890690 h 5278114"/>
              <a:gd name="connsiteX7620" fmla="*/ 2289384 w 5610835"/>
              <a:gd name="connsiteY7620" fmla="*/ 877963 h 5278114"/>
              <a:gd name="connsiteX7621" fmla="*/ 2551856 w 5610835"/>
              <a:gd name="connsiteY7621" fmla="*/ 341867 h 5278114"/>
              <a:gd name="connsiteX7622" fmla="*/ 3684457 w 5610835"/>
              <a:gd name="connsiteY7622" fmla="*/ 240061 h 5278114"/>
              <a:gd name="connsiteX7623" fmla="*/ 3681276 w 5610835"/>
              <a:gd name="connsiteY7623" fmla="*/ 321188 h 5278114"/>
              <a:gd name="connsiteX7624" fmla="*/ 3676504 w 5610835"/>
              <a:gd name="connsiteY7624" fmla="*/ 325960 h 5278114"/>
              <a:gd name="connsiteX7625" fmla="*/ 3681276 w 5610835"/>
              <a:gd name="connsiteY7625" fmla="*/ 338685 h 5278114"/>
              <a:gd name="connsiteX7626" fmla="*/ 3673322 w 5610835"/>
              <a:gd name="connsiteY7626" fmla="*/ 435718 h 5278114"/>
              <a:gd name="connsiteX7627" fmla="*/ 3676504 w 5610835"/>
              <a:gd name="connsiteY7627" fmla="*/ 325959 h 5278114"/>
              <a:gd name="connsiteX7628" fmla="*/ 3678095 w 5610835"/>
              <a:gd name="connsiteY7628" fmla="*/ 283010 h 5278114"/>
              <a:gd name="connsiteX7629" fmla="*/ 3684457 w 5610835"/>
              <a:gd name="connsiteY7629" fmla="*/ 240061 h 5278114"/>
              <a:gd name="connsiteX7630" fmla="*/ 3873755 w 5610835"/>
              <a:gd name="connsiteY7630" fmla="*/ 206656 h 5278114"/>
              <a:gd name="connsiteX7631" fmla="*/ 3884890 w 5610835"/>
              <a:gd name="connsiteY7631" fmla="*/ 251196 h 5278114"/>
              <a:gd name="connsiteX7632" fmla="*/ 3873755 w 5610835"/>
              <a:gd name="connsiteY7632" fmla="*/ 206656 h 5278114"/>
              <a:gd name="connsiteX7633" fmla="*/ 4475748 w 5610835"/>
              <a:gd name="connsiteY7633" fmla="*/ 182347 h 5278114"/>
              <a:gd name="connsiteX7634" fmla="*/ 4476643 w 5610835"/>
              <a:gd name="connsiteY7634" fmla="*/ 197112 h 5278114"/>
              <a:gd name="connsiteX7635" fmla="*/ 4352566 w 5610835"/>
              <a:gd name="connsiteY7635" fmla="*/ 521621 h 5278114"/>
              <a:gd name="connsiteX7636" fmla="*/ 4314387 w 5610835"/>
              <a:gd name="connsiteY7636" fmla="*/ 578886 h 5278114"/>
              <a:gd name="connsiteX7637" fmla="*/ 4417786 w 5610835"/>
              <a:gd name="connsiteY7637" fmla="*/ 314825 h 5278114"/>
              <a:gd name="connsiteX7638" fmla="*/ 4473462 w 5610835"/>
              <a:gd name="connsiteY7638" fmla="*/ 185976 h 5278114"/>
              <a:gd name="connsiteX7639" fmla="*/ 4475748 w 5610835"/>
              <a:gd name="connsiteY7639" fmla="*/ 182347 h 5278114"/>
              <a:gd name="connsiteX7640" fmla="*/ 2874973 w 5610835"/>
              <a:gd name="connsiteY7640" fmla="*/ 62893 h 5278114"/>
              <a:gd name="connsiteX7641" fmla="*/ 2866820 w 5610835"/>
              <a:gd name="connsiteY7641" fmla="*/ 63489 h 5278114"/>
              <a:gd name="connsiteX7642" fmla="*/ 2801600 w 5610835"/>
              <a:gd name="connsiteY7642" fmla="*/ 305279 h 5278114"/>
              <a:gd name="connsiteX7643" fmla="*/ 2884318 w 5610835"/>
              <a:gd name="connsiteY7643" fmla="*/ 63489 h 5278114"/>
              <a:gd name="connsiteX7644" fmla="*/ 2874973 w 5610835"/>
              <a:gd name="connsiteY7644" fmla="*/ 62893 h 5278114"/>
              <a:gd name="connsiteX7645" fmla="*/ 2933631 w 5610835"/>
              <a:gd name="connsiteY7645" fmla="*/ 25312 h 5278114"/>
              <a:gd name="connsiteX7646" fmla="*/ 2892272 w 5610835"/>
              <a:gd name="connsiteY7646" fmla="*/ 193928 h 5278114"/>
              <a:gd name="connsiteX7647" fmla="*/ 2952720 w 5610835"/>
              <a:gd name="connsiteY7647" fmla="*/ 36447 h 5278114"/>
              <a:gd name="connsiteX7648" fmla="*/ 2933631 w 5610835"/>
              <a:gd name="connsiteY7648" fmla="*/ 25312 h 5278114"/>
              <a:gd name="connsiteX7649" fmla="*/ 2989307 w 5610835"/>
              <a:gd name="connsiteY7649" fmla="*/ 14177 h 5278114"/>
              <a:gd name="connsiteX7650" fmla="*/ 2866820 w 5610835"/>
              <a:gd name="connsiteY7650" fmla="*/ 499346 h 5278114"/>
              <a:gd name="connsiteX7651" fmla="*/ 2586851 w 5610835"/>
              <a:gd name="connsiteY7651" fmla="*/ 1148376 h 5278114"/>
              <a:gd name="connsiteX7652" fmla="*/ 2602758 w 5610835"/>
              <a:gd name="connsiteY7652" fmla="*/ 1159511 h 5278114"/>
              <a:gd name="connsiteX7653" fmla="*/ 2990897 w 5610835"/>
              <a:gd name="connsiteY7653" fmla="*/ 55536 h 5278114"/>
              <a:gd name="connsiteX7654" fmla="*/ 2989307 w 5610835"/>
              <a:gd name="connsiteY7654" fmla="*/ 14177 h 5278114"/>
              <a:gd name="connsiteX7655" fmla="*/ 3034342 w 5610835"/>
              <a:gd name="connsiteY7655" fmla="*/ 155 h 5278114"/>
              <a:gd name="connsiteX7656" fmla="*/ 3072025 w 5610835"/>
              <a:gd name="connsiteY7656" fmla="*/ 4632 h 5278114"/>
              <a:gd name="connsiteX7657" fmla="*/ 3129291 w 5610835"/>
              <a:gd name="connsiteY7657" fmla="*/ 858871 h 5278114"/>
              <a:gd name="connsiteX7658" fmla="*/ 3127700 w 5610835"/>
              <a:gd name="connsiteY7658" fmla="*/ 855690 h 5278114"/>
              <a:gd name="connsiteX7659" fmla="*/ 3033847 w 5610835"/>
              <a:gd name="connsiteY7659" fmla="*/ 1033847 h 5278114"/>
              <a:gd name="connsiteX7660" fmla="*/ 3084751 w 5610835"/>
              <a:gd name="connsiteY7660" fmla="*/ 852508 h 5278114"/>
              <a:gd name="connsiteX7661" fmla="*/ 3002033 w 5610835"/>
              <a:gd name="connsiteY7661" fmla="*/ 1044982 h 5278114"/>
              <a:gd name="connsiteX7662" fmla="*/ 2962264 w 5610835"/>
              <a:gd name="connsiteY7662" fmla="*/ 1046573 h 5278114"/>
              <a:gd name="connsiteX7663" fmla="*/ 3062480 w 5610835"/>
              <a:gd name="connsiteY7663" fmla="*/ 787285 h 5278114"/>
              <a:gd name="connsiteX7664" fmla="*/ 3107021 w 5610835"/>
              <a:gd name="connsiteY7664" fmla="*/ 632967 h 5278114"/>
              <a:gd name="connsiteX7665" fmla="*/ 2943175 w 5610835"/>
              <a:gd name="connsiteY7665" fmla="*/ 1048163 h 5278114"/>
              <a:gd name="connsiteX7666" fmla="*/ 2906588 w 5610835"/>
              <a:gd name="connsiteY7666" fmla="*/ 1040210 h 5278114"/>
              <a:gd name="connsiteX7667" fmla="*/ 2963855 w 5610835"/>
              <a:gd name="connsiteY7667" fmla="*/ 946361 h 5278114"/>
              <a:gd name="connsiteX7668" fmla="*/ 2954310 w 5610835"/>
              <a:gd name="connsiteY7668" fmla="*/ 925681 h 5278114"/>
              <a:gd name="connsiteX7669" fmla="*/ 3065661 w 5610835"/>
              <a:gd name="connsiteY7669" fmla="*/ 652056 h 5278114"/>
              <a:gd name="connsiteX7670" fmla="*/ 3124519 w 5610835"/>
              <a:gd name="connsiteY7670" fmla="*/ 483439 h 5278114"/>
              <a:gd name="connsiteX7671" fmla="*/ 3105430 w 5610835"/>
              <a:gd name="connsiteY7671" fmla="*/ 440490 h 5278114"/>
              <a:gd name="connsiteX7672" fmla="*/ 2885909 w 5610835"/>
              <a:gd name="connsiteY7672" fmla="*/ 1043392 h 5278114"/>
              <a:gd name="connsiteX7673" fmla="*/ 2842959 w 5610835"/>
              <a:gd name="connsiteY7673" fmla="*/ 1048163 h 5278114"/>
              <a:gd name="connsiteX7674" fmla="*/ 3130882 w 5610835"/>
              <a:gd name="connsiteY7674" fmla="*/ 257557 h 5278114"/>
              <a:gd name="connsiteX7675" fmla="*/ 3111793 w 5610835"/>
              <a:gd name="connsiteY7675" fmla="*/ 278236 h 5278114"/>
              <a:gd name="connsiteX7676" fmla="*/ 3089523 w 5610835"/>
              <a:gd name="connsiteY7676" fmla="*/ 345047 h 5278114"/>
              <a:gd name="connsiteX7677" fmla="*/ 2827052 w 5610835"/>
              <a:gd name="connsiteY7677" fmla="*/ 1041801 h 5278114"/>
              <a:gd name="connsiteX7678" fmla="*/ 2768194 w 5610835"/>
              <a:gd name="connsiteY7678" fmla="*/ 1081567 h 5278114"/>
              <a:gd name="connsiteX7679" fmla="*/ 3083160 w 5610835"/>
              <a:gd name="connsiteY7679" fmla="*/ 101666 h 5278114"/>
              <a:gd name="connsiteX7680" fmla="*/ 3044982 w 5610835"/>
              <a:gd name="connsiteY7680" fmla="*/ 252785 h 5278114"/>
              <a:gd name="connsiteX7681" fmla="*/ 3009986 w 5610835"/>
              <a:gd name="connsiteY7681" fmla="*/ 411857 h 5278114"/>
              <a:gd name="connsiteX7682" fmla="*/ 2776148 w 5610835"/>
              <a:gd name="connsiteY7682" fmla="*/ 1025894 h 5278114"/>
              <a:gd name="connsiteX7683" fmla="*/ 2664797 w 5610835"/>
              <a:gd name="connsiteY7683" fmla="*/ 1172236 h 5278114"/>
              <a:gd name="connsiteX7684" fmla="*/ 2974990 w 5610835"/>
              <a:gd name="connsiteY7684" fmla="*/ 391178 h 5278114"/>
              <a:gd name="connsiteX7685" fmla="*/ 3040210 w 5610835"/>
              <a:gd name="connsiteY7685" fmla="*/ 96894 h 5278114"/>
              <a:gd name="connsiteX7686" fmla="*/ 3029075 w 5610835"/>
              <a:gd name="connsiteY7686" fmla="*/ 15768 h 5278114"/>
              <a:gd name="connsiteX7687" fmla="*/ 2645708 w 5610835"/>
              <a:gd name="connsiteY7687" fmla="*/ 1157920 h 5278114"/>
              <a:gd name="connsiteX7688" fmla="*/ 2634573 w 5610835"/>
              <a:gd name="connsiteY7688" fmla="*/ 1172236 h 5278114"/>
              <a:gd name="connsiteX7689" fmla="*/ 2637755 w 5610835"/>
              <a:gd name="connsiteY7689" fmla="*/ 1175419 h 5278114"/>
              <a:gd name="connsiteX7690" fmla="*/ 2666388 w 5610835"/>
              <a:gd name="connsiteY7690" fmla="*/ 1188143 h 5278114"/>
              <a:gd name="connsiteX7691" fmla="*/ 2710929 w 5610835"/>
              <a:gd name="connsiteY7691" fmla="*/ 1188143 h 5278114"/>
              <a:gd name="connsiteX7692" fmla="*/ 2892272 w 5610835"/>
              <a:gd name="connsiteY7692" fmla="*/ 1064071 h 5278114"/>
              <a:gd name="connsiteX7693" fmla="*/ 2943175 w 5610835"/>
              <a:gd name="connsiteY7693" fmla="*/ 1075205 h 5278114"/>
              <a:gd name="connsiteX7694" fmla="*/ 3227917 w 5610835"/>
              <a:gd name="connsiteY7694" fmla="*/ 1029075 h 5278114"/>
              <a:gd name="connsiteX7695" fmla="*/ 3223144 w 5610835"/>
              <a:gd name="connsiteY7695" fmla="*/ 1081567 h 5278114"/>
              <a:gd name="connsiteX7696" fmla="*/ 3224735 w 5610835"/>
              <a:gd name="connsiteY7696" fmla="*/ 1083158 h 5278114"/>
              <a:gd name="connsiteX7697" fmla="*/ 3235871 w 5610835"/>
              <a:gd name="connsiteY7697" fmla="*/ 1078386 h 5278114"/>
              <a:gd name="connsiteX7698" fmla="*/ 3250982 w 5610835"/>
              <a:gd name="connsiteY7698" fmla="*/ 1032853 h 5278114"/>
              <a:gd name="connsiteX7699" fmla="*/ 3261277 w 5610835"/>
              <a:gd name="connsiteY7699" fmla="*/ 1013603 h 5278114"/>
              <a:gd name="connsiteX7700" fmla="*/ 3256550 w 5610835"/>
              <a:gd name="connsiteY7700" fmla="*/ 1059298 h 5278114"/>
              <a:gd name="connsiteX7701" fmla="*/ 3261322 w 5610835"/>
              <a:gd name="connsiteY7701" fmla="*/ 1032256 h 5278114"/>
              <a:gd name="connsiteX7702" fmla="*/ 3266095 w 5610835"/>
              <a:gd name="connsiteY7702" fmla="*/ 1013169 h 5278114"/>
              <a:gd name="connsiteX7703" fmla="*/ 3261509 w 5610835"/>
              <a:gd name="connsiteY7703" fmla="*/ 1013169 h 5278114"/>
              <a:gd name="connsiteX7704" fmla="*/ 3270866 w 5610835"/>
              <a:gd name="connsiteY7704" fmla="*/ 995671 h 5278114"/>
              <a:gd name="connsiteX7705" fmla="*/ 3275638 w 5610835"/>
              <a:gd name="connsiteY7705" fmla="*/ 995671 h 5278114"/>
              <a:gd name="connsiteX7706" fmla="*/ 3301090 w 5610835"/>
              <a:gd name="connsiteY7706" fmla="*/ 992490 h 5278114"/>
              <a:gd name="connsiteX7707" fmla="*/ 3305862 w 5610835"/>
              <a:gd name="connsiteY7707" fmla="*/ 1005215 h 5278114"/>
              <a:gd name="connsiteX7708" fmla="*/ 3320179 w 5610835"/>
              <a:gd name="connsiteY7708" fmla="*/ 1016350 h 5278114"/>
              <a:gd name="connsiteX7709" fmla="*/ 3310635 w 5610835"/>
              <a:gd name="connsiteY7709" fmla="*/ 1056117 h 5278114"/>
              <a:gd name="connsiteX7710" fmla="*/ 3320179 w 5610835"/>
              <a:gd name="connsiteY7710" fmla="*/ 1057709 h 5278114"/>
              <a:gd name="connsiteX7711" fmla="*/ 3328133 w 5610835"/>
              <a:gd name="connsiteY7711" fmla="*/ 1048163 h 5278114"/>
              <a:gd name="connsiteX7712" fmla="*/ 3329723 w 5610835"/>
              <a:gd name="connsiteY7712" fmla="*/ 1022713 h 5278114"/>
              <a:gd name="connsiteX7713" fmla="*/ 3336086 w 5610835"/>
              <a:gd name="connsiteY7713" fmla="*/ 1040210 h 5278114"/>
              <a:gd name="connsiteX7714" fmla="*/ 3350403 w 5610835"/>
              <a:gd name="connsiteY7714" fmla="*/ 1017941 h 5278114"/>
              <a:gd name="connsiteX7715" fmla="*/ 3348813 w 5610835"/>
              <a:gd name="connsiteY7715" fmla="*/ 984536 h 5278114"/>
              <a:gd name="connsiteX7716" fmla="*/ 3192920 w 5610835"/>
              <a:gd name="connsiteY7716" fmla="*/ 881142 h 5278114"/>
              <a:gd name="connsiteX7717" fmla="*/ 3192920 w 5610835"/>
              <a:gd name="connsiteY7717" fmla="*/ 860461 h 5278114"/>
              <a:gd name="connsiteX7718" fmla="*/ 3227917 w 5610835"/>
              <a:gd name="connsiteY7718" fmla="*/ 854099 h 5278114"/>
              <a:gd name="connsiteX7719" fmla="*/ 3337677 w 5610835"/>
              <a:gd name="connsiteY7719" fmla="*/ 930454 h 5278114"/>
              <a:gd name="connsiteX7720" fmla="*/ 3350403 w 5610835"/>
              <a:gd name="connsiteY7720" fmla="*/ 935226 h 5278114"/>
              <a:gd name="connsiteX7721" fmla="*/ 3351994 w 5610835"/>
              <a:gd name="connsiteY7721" fmla="*/ 920909 h 5278114"/>
              <a:gd name="connsiteX7722" fmla="*/ 3371083 w 5610835"/>
              <a:gd name="connsiteY7722" fmla="*/ 811147 h 5278114"/>
              <a:gd name="connsiteX7723" fmla="*/ 3366310 w 5610835"/>
              <a:gd name="connsiteY7723" fmla="*/ 811147 h 5278114"/>
              <a:gd name="connsiteX7724" fmla="*/ 3324952 w 5610835"/>
              <a:gd name="connsiteY7724" fmla="*/ 803193 h 5278114"/>
              <a:gd name="connsiteX7725" fmla="*/ 3318589 w 5610835"/>
              <a:gd name="connsiteY7725" fmla="*/ 784104 h 5278114"/>
              <a:gd name="connsiteX7726" fmla="*/ 3380627 w 5610835"/>
              <a:gd name="connsiteY7726" fmla="*/ 769786 h 5278114"/>
              <a:gd name="connsiteX7727" fmla="*/ 3382218 w 5610835"/>
              <a:gd name="connsiteY7727" fmla="*/ 769786 h 5278114"/>
              <a:gd name="connsiteX7728" fmla="*/ 3423576 w 5610835"/>
              <a:gd name="connsiteY7728" fmla="*/ 671144 h 5278114"/>
              <a:gd name="connsiteX7729" fmla="*/ 3406079 w 5610835"/>
              <a:gd name="connsiteY7729" fmla="*/ 666373 h 5278114"/>
              <a:gd name="connsiteX7730" fmla="*/ 3391762 w 5610835"/>
              <a:gd name="connsiteY7730" fmla="*/ 637740 h 5278114"/>
              <a:gd name="connsiteX7731" fmla="*/ 3447437 w 5610835"/>
              <a:gd name="connsiteY7731" fmla="*/ 632967 h 5278114"/>
              <a:gd name="connsiteX7732" fmla="*/ 3635144 w 5610835"/>
              <a:gd name="connsiteY7732" fmla="*/ 527979 h 5278114"/>
              <a:gd name="connsiteX7733" fmla="*/ 3625600 w 5610835"/>
              <a:gd name="connsiteY7733" fmla="*/ 650466 h 5278114"/>
              <a:gd name="connsiteX7734" fmla="*/ 3665368 w 5610835"/>
              <a:gd name="connsiteY7734" fmla="*/ 516845 h 5278114"/>
              <a:gd name="connsiteX7735" fmla="*/ 3655824 w 5610835"/>
              <a:gd name="connsiteY7735" fmla="*/ 642511 h 5278114"/>
              <a:gd name="connsiteX7736" fmla="*/ 3763994 w 5610835"/>
              <a:gd name="connsiteY7736" fmla="*/ 464351 h 5278114"/>
              <a:gd name="connsiteX7737" fmla="*/ 3787855 w 5610835"/>
              <a:gd name="connsiteY7737" fmla="*/ 438899 h 5278114"/>
              <a:gd name="connsiteX7738" fmla="*/ 3797399 w 5610835"/>
              <a:gd name="connsiteY7738" fmla="*/ 462761 h 5278114"/>
              <a:gd name="connsiteX7739" fmla="*/ 3789446 w 5610835"/>
              <a:gd name="connsiteY7739" fmla="*/ 502528 h 5278114"/>
              <a:gd name="connsiteX7740" fmla="*/ 3786264 w 5610835"/>
              <a:gd name="connsiteY7740" fmla="*/ 542296 h 5278114"/>
              <a:gd name="connsiteX7741" fmla="*/ 3802171 w 5610835"/>
              <a:gd name="connsiteY7741" fmla="*/ 578883 h 5278114"/>
              <a:gd name="connsiteX7742" fmla="*/ 3813306 w 5610835"/>
              <a:gd name="connsiteY7742" fmla="*/ 475485 h 5278114"/>
              <a:gd name="connsiteX7743" fmla="*/ 3819671 w 5610835"/>
              <a:gd name="connsiteY7743" fmla="*/ 570929 h 5278114"/>
              <a:gd name="connsiteX7744" fmla="*/ 3848304 w 5610835"/>
              <a:gd name="connsiteY7744" fmla="*/ 520026 h 5278114"/>
              <a:gd name="connsiteX7745" fmla="*/ 3861029 w 5610835"/>
              <a:gd name="connsiteY7745" fmla="*/ 510482 h 5278114"/>
              <a:gd name="connsiteX7746" fmla="*/ 3862620 w 5610835"/>
              <a:gd name="connsiteY7746" fmla="*/ 504119 h 5278114"/>
              <a:gd name="connsiteX7747" fmla="*/ 3862620 w 5610835"/>
              <a:gd name="connsiteY7747" fmla="*/ 475485 h 5278114"/>
              <a:gd name="connsiteX7748" fmla="*/ 3868983 w 5610835"/>
              <a:gd name="connsiteY7748" fmla="*/ 475485 h 5278114"/>
              <a:gd name="connsiteX7749" fmla="*/ 3905570 w 5610835"/>
              <a:gd name="connsiteY7749" fmla="*/ 281417 h 5278114"/>
              <a:gd name="connsiteX7750" fmla="*/ 3905570 w 5610835"/>
              <a:gd name="connsiteY7750" fmla="*/ 265511 h 5278114"/>
              <a:gd name="connsiteX7751" fmla="*/ 3923068 w 5610835"/>
              <a:gd name="connsiteY7751" fmla="*/ 260739 h 5278114"/>
              <a:gd name="connsiteX7752" fmla="*/ 3934203 w 5610835"/>
              <a:gd name="connsiteY7752" fmla="*/ 155751 h 5278114"/>
              <a:gd name="connsiteX7753" fmla="*/ 3954883 w 5610835"/>
              <a:gd name="connsiteY7753" fmla="*/ 130299 h 5278114"/>
              <a:gd name="connsiteX7754" fmla="*/ 3970790 w 5610835"/>
              <a:gd name="connsiteY7754" fmla="*/ 165296 h 5278114"/>
              <a:gd name="connsiteX7755" fmla="*/ 4002604 w 5610835"/>
              <a:gd name="connsiteY7755" fmla="*/ 179613 h 5278114"/>
              <a:gd name="connsiteX7756" fmla="*/ 3985107 w 5610835"/>
              <a:gd name="connsiteY7756" fmla="*/ 240060 h 5278114"/>
              <a:gd name="connsiteX7757" fmla="*/ 3937385 w 5610835"/>
              <a:gd name="connsiteY7757" fmla="*/ 360954 h 5278114"/>
              <a:gd name="connsiteX7758" fmla="*/ 3905570 w 5610835"/>
              <a:gd name="connsiteY7758" fmla="*/ 464351 h 5278114"/>
              <a:gd name="connsiteX7759" fmla="*/ 3950110 w 5610835"/>
              <a:gd name="connsiteY7759" fmla="*/ 429356 h 5278114"/>
              <a:gd name="connsiteX7760" fmla="*/ 3948519 w 5610835"/>
              <a:gd name="connsiteY7760" fmla="*/ 394359 h 5278114"/>
              <a:gd name="connsiteX7761" fmla="*/ 3977153 w 5610835"/>
              <a:gd name="connsiteY7761" fmla="*/ 387996 h 5278114"/>
              <a:gd name="connsiteX7762" fmla="*/ 3981925 w 5610835"/>
              <a:gd name="connsiteY7762" fmla="*/ 415038 h 5278114"/>
              <a:gd name="connsiteX7763" fmla="*/ 4026466 w 5610835"/>
              <a:gd name="connsiteY7763" fmla="*/ 373680 h 5278114"/>
              <a:gd name="connsiteX7764" fmla="*/ 4034419 w 5610835"/>
              <a:gd name="connsiteY7764" fmla="*/ 259148 h 5278114"/>
              <a:gd name="connsiteX7765" fmla="*/ 4088504 w 5610835"/>
              <a:gd name="connsiteY7765" fmla="*/ 248013 h 5278114"/>
              <a:gd name="connsiteX7766" fmla="*/ 4101230 w 5610835"/>
              <a:gd name="connsiteY7766" fmla="*/ 322777 h 5278114"/>
              <a:gd name="connsiteX7767" fmla="*/ 4110775 w 5610835"/>
              <a:gd name="connsiteY7767" fmla="*/ 349819 h 5278114"/>
              <a:gd name="connsiteX7768" fmla="*/ 4121909 w 5610835"/>
              <a:gd name="connsiteY7768" fmla="*/ 410266 h 5278114"/>
              <a:gd name="connsiteX7769" fmla="*/ 4139408 w 5610835"/>
              <a:gd name="connsiteY7769" fmla="*/ 408675 h 5278114"/>
              <a:gd name="connsiteX7770" fmla="*/ 4153724 w 5610835"/>
              <a:gd name="connsiteY7770" fmla="*/ 394359 h 5278114"/>
              <a:gd name="connsiteX7771" fmla="*/ 4168041 w 5610835"/>
              <a:gd name="connsiteY7771" fmla="*/ 391178 h 5278114"/>
              <a:gd name="connsiteX7772" fmla="*/ 4217353 w 5610835"/>
              <a:gd name="connsiteY7772" fmla="*/ 338685 h 5278114"/>
              <a:gd name="connsiteX7773" fmla="*/ 4238034 w 5610835"/>
              <a:gd name="connsiteY7773" fmla="*/ 340275 h 5278114"/>
              <a:gd name="connsiteX7774" fmla="*/ 4241215 w 5610835"/>
              <a:gd name="connsiteY7774" fmla="*/ 368908 h 5278114"/>
              <a:gd name="connsiteX7775" fmla="*/ 4133045 w 5610835"/>
              <a:gd name="connsiteY7775" fmla="*/ 485031 h 5278114"/>
              <a:gd name="connsiteX7776" fmla="*/ 4134636 w 5610835"/>
              <a:gd name="connsiteY7776" fmla="*/ 513663 h 5278114"/>
              <a:gd name="connsiteX7777" fmla="*/ 4152134 w 5610835"/>
              <a:gd name="connsiteY7777" fmla="*/ 507300 h 5278114"/>
              <a:gd name="connsiteX7778" fmla="*/ 4156906 w 5610835"/>
              <a:gd name="connsiteY7778" fmla="*/ 629786 h 5278114"/>
              <a:gd name="connsiteX7779" fmla="*/ 4169632 w 5610835"/>
              <a:gd name="connsiteY7779" fmla="*/ 634558 h 5278114"/>
              <a:gd name="connsiteX7780" fmla="*/ 4180767 w 5610835"/>
              <a:gd name="connsiteY7780" fmla="*/ 613879 h 5278114"/>
              <a:gd name="connsiteX7781" fmla="*/ 4191902 w 5610835"/>
              <a:gd name="connsiteY7781" fmla="*/ 655237 h 5278114"/>
              <a:gd name="connsiteX7782" fmla="*/ 4220535 w 5610835"/>
              <a:gd name="connsiteY7782" fmla="*/ 664781 h 5278114"/>
              <a:gd name="connsiteX7783" fmla="*/ 4222126 w 5610835"/>
              <a:gd name="connsiteY7783" fmla="*/ 707731 h 5278114"/>
              <a:gd name="connsiteX7784" fmla="*/ 4199856 w 5610835"/>
              <a:gd name="connsiteY7784" fmla="*/ 723638 h 5278114"/>
              <a:gd name="connsiteX7785" fmla="*/ 4201447 w 5610835"/>
              <a:gd name="connsiteY7785" fmla="*/ 737955 h 5278114"/>
              <a:gd name="connsiteX7786" fmla="*/ 4210991 w 5610835"/>
              <a:gd name="connsiteY7786" fmla="*/ 728411 h 5278114"/>
              <a:gd name="connsiteX7787" fmla="*/ 4201447 w 5610835"/>
              <a:gd name="connsiteY7787" fmla="*/ 747499 h 5278114"/>
              <a:gd name="connsiteX7788" fmla="*/ 4179176 w 5610835"/>
              <a:gd name="connsiteY7788" fmla="*/ 842963 h 5278114"/>
              <a:gd name="connsiteX7789" fmla="*/ 4204628 w 5610835"/>
              <a:gd name="connsiteY7789" fmla="*/ 831828 h 5278114"/>
              <a:gd name="connsiteX7790" fmla="*/ 4217353 w 5610835"/>
              <a:gd name="connsiteY7790" fmla="*/ 776150 h 5278114"/>
              <a:gd name="connsiteX7791" fmla="*/ 4346203 w 5610835"/>
              <a:gd name="connsiteY7791" fmla="*/ 801603 h 5278114"/>
              <a:gd name="connsiteX7792" fmla="*/ 4392334 w 5610835"/>
              <a:gd name="connsiteY7792" fmla="*/ 882732 h 5278114"/>
              <a:gd name="connsiteX7793" fmla="*/ 4280983 w 5610835"/>
              <a:gd name="connsiteY7793" fmla="*/ 987718 h 5278114"/>
              <a:gd name="connsiteX7794" fmla="*/ 4292119 w 5610835"/>
              <a:gd name="connsiteY7794" fmla="*/ 992490 h 5278114"/>
              <a:gd name="connsiteX7795" fmla="*/ 4293710 w 5610835"/>
              <a:gd name="connsiteY7795" fmla="*/ 994080 h 5278114"/>
              <a:gd name="connsiteX7796" fmla="*/ 4406652 w 5610835"/>
              <a:gd name="connsiteY7796" fmla="*/ 885914 h 5278114"/>
              <a:gd name="connsiteX7797" fmla="*/ 4475053 w 5610835"/>
              <a:gd name="connsiteY7797" fmla="*/ 947951 h 5278114"/>
              <a:gd name="connsiteX7798" fmla="*/ 4428921 w 5610835"/>
              <a:gd name="connsiteY7798" fmla="*/ 1006805 h 5278114"/>
              <a:gd name="connsiteX7799" fmla="*/ 4441648 w 5610835"/>
              <a:gd name="connsiteY7799" fmla="*/ 1002034 h 5278114"/>
              <a:gd name="connsiteX7800" fmla="*/ 4452782 w 5610835"/>
              <a:gd name="connsiteY7800" fmla="*/ 1043392 h 5278114"/>
              <a:gd name="connsiteX7801" fmla="*/ 4432103 w 5610835"/>
              <a:gd name="connsiteY7801" fmla="*/ 1049754 h 5278114"/>
              <a:gd name="connsiteX7802" fmla="*/ 4443238 w 5610835"/>
              <a:gd name="connsiteY7802" fmla="*/ 1075205 h 5278114"/>
              <a:gd name="connsiteX7803" fmla="*/ 4397107 w 5610835"/>
              <a:gd name="connsiteY7803" fmla="*/ 1153149 h 5278114"/>
              <a:gd name="connsiteX7804" fmla="*/ 4230080 w 5610835"/>
              <a:gd name="connsiteY7804" fmla="*/ 1229501 h 5278114"/>
              <a:gd name="connsiteX7805" fmla="*/ 4292119 w 5610835"/>
              <a:gd name="connsiteY7805" fmla="*/ 1202458 h 5278114"/>
              <a:gd name="connsiteX7806" fmla="*/ 4296891 w 5610835"/>
              <a:gd name="connsiteY7806" fmla="*/ 1194505 h 5278114"/>
              <a:gd name="connsiteX7807" fmla="*/ 4293710 w 5610835"/>
              <a:gd name="connsiteY7807" fmla="*/ 1202458 h 5278114"/>
              <a:gd name="connsiteX7808" fmla="*/ 4358929 w 5610835"/>
              <a:gd name="connsiteY7808" fmla="*/ 1178599 h 5278114"/>
              <a:gd name="connsiteX7809" fmla="*/ 4362110 w 5610835"/>
              <a:gd name="connsiteY7809" fmla="*/ 1177009 h 5278114"/>
              <a:gd name="connsiteX7810" fmla="*/ 4363701 w 5610835"/>
              <a:gd name="connsiteY7810" fmla="*/ 1177009 h 5278114"/>
              <a:gd name="connsiteX7811" fmla="*/ 4457554 w 5610835"/>
              <a:gd name="connsiteY7811" fmla="*/ 1153149 h 5278114"/>
              <a:gd name="connsiteX7812" fmla="*/ 4454373 w 5610835"/>
              <a:gd name="connsiteY7812" fmla="*/ 1245408 h 5278114"/>
              <a:gd name="connsiteX7813" fmla="*/ 4408242 w 5610835"/>
              <a:gd name="connsiteY7813" fmla="*/ 1246998 h 5278114"/>
              <a:gd name="connsiteX7814" fmla="*/ 4401879 w 5610835"/>
              <a:gd name="connsiteY7814" fmla="*/ 1296312 h 5278114"/>
              <a:gd name="connsiteX7815" fmla="*/ 4385972 w 5610835"/>
              <a:gd name="connsiteY7815" fmla="*/ 1393345 h 5278114"/>
              <a:gd name="connsiteX7816" fmla="*/ 4365292 w 5610835"/>
              <a:gd name="connsiteY7816" fmla="*/ 1452202 h 5278114"/>
              <a:gd name="connsiteX7817" fmla="*/ 4368473 w 5610835"/>
              <a:gd name="connsiteY7817" fmla="*/ 1461748 h 5278114"/>
              <a:gd name="connsiteX7818" fmla="*/ 4360519 w 5610835"/>
              <a:gd name="connsiteY7818" fmla="*/ 1466521 h 5278114"/>
              <a:gd name="connsiteX7819" fmla="*/ 4347794 w 5610835"/>
              <a:gd name="connsiteY7819" fmla="*/ 1496744 h 5278114"/>
              <a:gd name="connsiteX7820" fmla="*/ 4373246 w 5610835"/>
              <a:gd name="connsiteY7820" fmla="*/ 1471294 h 5278114"/>
              <a:gd name="connsiteX7821" fmla="*/ 4352566 w 5610835"/>
              <a:gd name="connsiteY7821" fmla="*/ 1525379 h 5278114"/>
              <a:gd name="connsiteX7822" fmla="*/ 4498914 w 5610835"/>
              <a:gd name="connsiteY7822" fmla="*/ 1463339 h 5278114"/>
              <a:gd name="connsiteX7823" fmla="*/ 4521184 w 5610835"/>
              <a:gd name="connsiteY7823" fmla="*/ 1469703 h 5278114"/>
              <a:gd name="connsiteX7824" fmla="*/ 4510049 w 5610835"/>
              <a:gd name="connsiteY7824" fmla="*/ 1493563 h 5278114"/>
              <a:gd name="connsiteX7825" fmla="*/ 4497323 w 5610835"/>
              <a:gd name="connsiteY7825" fmla="*/ 1487200 h 5278114"/>
              <a:gd name="connsiteX7826" fmla="*/ 4470281 w 5610835"/>
              <a:gd name="connsiteY7826" fmla="*/ 1496744 h 5278114"/>
              <a:gd name="connsiteX7827" fmla="*/ 4397107 w 5610835"/>
              <a:gd name="connsiteY7827" fmla="*/ 1541286 h 5278114"/>
              <a:gd name="connsiteX7828" fmla="*/ 4406652 w 5610835"/>
              <a:gd name="connsiteY7828" fmla="*/ 1557192 h 5278114"/>
              <a:gd name="connsiteX7829" fmla="*/ 4476643 w 5610835"/>
              <a:gd name="connsiteY7829" fmla="*/ 1517424 h 5278114"/>
              <a:gd name="connsiteX7830" fmla="*/ 4468690 w 5610835"/>
              <a:gd name="connsiteY7830" fmla="*/ 1536514 h 5278114"/>
              <a:gd name="connsiteX7831" fmla="*/ 4428921 w 5610835"/>
              <a:gd name="connsiteY7831" fmla="*/ 1560374 h 5278114"/>
              <a:gd name="connsiteX7832" fmla="*/ 4400288 w 5610835"/>
              <a:gd name="connsiteY7832" fmla="*/ 1600140 h 5278114"/>
              <a:gd name="connsiteX7833" fmla="*/ 4368473 w 5610835"/>
              <a:gd name="connsiteY7833" fmla="*/ 1628757 h 5278114"/>
              <a:gd name="connsiteX7834" fmla="*/ 4365292 w 5610835"/>
              <a:gd name="connsiteY7834" fmla="*/ 1625570 h 5278114"/>
              <a:gd name="connsiteX7835" fmla="*/ 4331886 w 5610835"/>
              <a:gd name="connsiteY7835" fmla="*/ 1681231 h 5278114"/>
              <a:gd name="connsiteX7836" fmla="*/ 4353290 w 5610835"/>
              <a:gd name="connsiteY7836" fmla="*/ 1674541 h 5278114"/>
              <a:gd name="connsiteX7837" fmla="*/ 4353162 w 5610835"/>
              <a:gd name="connsiteY7837" fmla="*/ 1674475 h 5278114"/>
              <a:gd name="connsiteX7838" fmla="*/ 4352565 w 5610835"/>
              <a:gd name="connsiteY7838" fmla="*/ 1665328 h 5278114"/>
              <a:gd name="connsiteX7839" fmla="*/ 4370063 w 5610835"/>
              <a:gd name="connsiteY7839" fmla="*/ 1657376 h 5278114"/>
              <a:gd name="connsiteX7840" fmla="*/ 4385052 w 5610835"/>
              <a:gd name="connsiteY7840" fmla="*/ 1649096 h 5278114"/>
              <a:gd name="connsiteX7841" fmla="*/ 4390743 w 5610835"/>
              <a:gd name="connsiteY7841" fmla="*/ 1654198 h 5278114"/>
              <a:gd name="connsiteX7842" fmla="*/ 4362110 w 5610835"/>
              <a:gd name="connsiteY7842" fmla="*/ 1671686 h 5278114"/>
              <a:gd name="connsiteX7843" fmla="*/ 4356815 w 5610835"/>
              <a:gd name="connsiteY7843" fmla="*/ 1676508 h 5278114"/>
              <a:gd name="connsiteX7844" fmla="*/ 4354528 w 5610835"/>
              <a:gd name="connsiteY7844" fmla="*/ 1675233 h 5278114"/>
              <a:gd name="connsiteX7845" fmla="*/ 4320752 w 5610835"/>
              <a:gd name="connsiteY7845" fmla="*/ 1698736 h 5278114"/>
              <a:gd name="connsiteX7846" fmla="*/ 4306435 w 5610835"/>
              <a:gd name="connsiteY7846" fmla="*/ 1735345 h 5278114"/>
              <a:gd name="connsiteX7847" fmla="*/ 4306435 w 5610835"/>
              <a:gd name="connsiteY7847" fmla="*/ 1736936 h 5278114"/>
              <a:gd name="connsiteX7848" fmla="*/ 4327115 w 5610835"/>
              <a:gd name="connsiteY7848" fmla="*/ 1741709 h 5278114"/>
              <a:gd name="connsiteX7849" fmla="*/ 4320752 w 5610835"/>
              <a:gd name="connsiteY7849" fmla="*/ 1763994 h 5278114"/>
              <a:gd name="connsiteX7850" fmla="*/ 4301662 w 5610835"/>
              <a:gd name="connsiteY7850" fmla="*/ 1763994 h 5278114"/>
              <a:gd name="connsiteX7851" fmla="*/ 4303253 w 5610835"/>
              <a:gd name="connsiteY7851" fmla="*/ 1789452 h 5278114"/>
              <a:gd name="connsiteX7852" fmla="*/ 4293710 w 5610835"/>
              <a:gd name="connsiteY7852" fmla="*/ 1797405 h 5278114"/>
              <a:gd name="connsiteX7853" fmla="*/ 4344612 w 5610835"/>
              <a:gd name="connsiteY7853" fmla="*/ 1803773 h 5278114"/>
              <a:gd name="connsiteX7854" fmla="*/ 4529138 w 5610835"/>
              <a:gd name="connsiteY7854" fmla="*/ 1781494 h 5278114"/>
              <a:gd name="connsiteX7855" fmla="*/ 4613447 w 5610835"/>
              <a:gd name="connsiteY7855" fmla="*/ 1767171 h 5278114"/>
              <a:gd name="connsiteX7856" fmla="*/ 4648443 w 5610835"/>
              <a:gd name="connsiteY7856" fmla="*/ 1744892 h 5278114"/>
              <a:gd name="connsiteX7857" fmla="*/ 4677076 w 5610835"/>
              <a:gd name="connsiteY7857" fmla="*/ 1759215 h 5278114"/>
              <a:gd name="connsiteX7858" fmla="*/ 4670713 w 5610835"/>
              <a:gd name="connsiteY7858" fmla="*/ 1779903 h 5278114"/>
              <a:gd name="connsiteX7859" fmla="*/ 4627763 w 5610835"/>
              <a:gd name="connsiteY7859" fmla="*/ 1783085 h 5278114"/>
              <a:gd name="connsiteX7860" fmla="*/ 4432103 w 5610835"/>
              <a:gd name="connsiteY7860" fmla="*/ 1821275 h 5278114"/>
              <a:gd name="connsiteX7861" fmla="*/ 4360519 w 5610835"/>
              <a:gd name="connsiteY7861" fmla="*/ 1838777 h 5278114"/>
              <a:gd name="connsiteX7862" fmla="*/ 4358929 w 5610835"/>
              <a:gd name="connsiteY7862" fmla="*/ 1854691 h 5278114"/>
              <a:gd name="connsiteX7863" fmla="*/ 4323933 w 5610835"/>
              <a:gd name="connsiteY7863" fmla="*/ 1846734 h 5278114"/>
              <a:gd name="connsiteX7864" fmla="*/ 4293710 w 5610835"/>
              <a:gd name="connsiteY7864" fmla="*/ 1872195 h 5278114"/>
              <a:gd name="connsiteX7865" fmla="*/ 4311207 w 5610835"/>
              <a:gd name="connsiteY7865" fmla="*/ 1900837 h 5278114"/>
              <a:gd name="connsiteX7866" fmla="*/ 4379609 w 5610835"/>
              <a:gd name="connsiteY7866" fmla="*/ 1892880 h 5278114"/>
              <a:gd name="connsiteX7867" fmla="*/ 4398698 w 5610835"/>
              <a:gd name="connsiteY7867" fmla="*/ 1881742 h 5278114"/>
              <a:gd name="connsiteX7868" fmla="*/ 4419377 w 5610835"/>
              <a:gd name="connsiteY7868" fmla="*/ 1891288 h 5278114"/>
              <a:gd name="connsiteX7869" fmla="*/ 4514821 w 5610835"/>
              <a:gd name="connsiteY7869" fmla="*/ 1891288 h 5278114"/>
              <a:gd name="connsiteX7870" fmla="*/ 4532319 w 5610835"/>
              <a:gd name="connsiteY7870" fmla="*/ 1888108 h 5278114"/>
              <a:gd name="connsiteX7871" fmla="*/ 4602311 w 5610835"/>
              <a:gd name="connsiteY7871" fmla="*/ 1881742 h 5278114"/>
              <a:gd name="connsiteX7872" fmla="*/ 4610265 w 5610835"/>
              <a:gd name="connsiteY7872" fmla="*/ 1896065 h 5278114"/>
              <a:gd name="connsiteX7873" fmla="*/ 4594358 w 5610835"/>
              <a:gd name="connsiteY7873" fmla="*/ 1911963 h 5278114"/>
              <a:gd name="connsiteX7874" fmla="*/ 4428921 w 5610835"/>
              <a:gd name="connsiteY7874" fmla="*/ 1919912 h 5278114"/>
              <a:gd name="connsiteX7875" fmla="*/ 4435285 w 5610835"/>
              <a:gd name="connsiteY7875" fmla="*/ 1958066 h 5278114"/>
              <a:gd name="connsiteX7876" fmla="*/ 4470281 w 5610835"/>
              <a:gd name="connsiteY7876" fmla="*/ 2008944 h 5278114"/>
              <a:gd name="connsiteX7877" fmla="*/ 4448010 w 5610835"/>
              <a:gd name="connsiteY7877" fmla="*/ 2018504 h 5278114"/>
              <a:gd name="connsiteX7878" fmla="*/ 4436875 w 5610835"/>
              <a:gd name="connsiteY7878" fmla="*/ 2016907 h 5278114"/>
              <a:gd name="connsiteX7879" fmla="*/ 4427331 w 5610835"/>
              <a:gd name="connsiteY7879" fmla="*/ 1973964 h 5278114"/>
              <a:gd name="connsiteX7880" fmla="*/ 4395516 w 5610835"/>
              <a:gd name="connsiteY7880" fmla="*/ 1916732 h 5278114"/>
              <a:gd name="connsiteX7881" fmla="*/ 4236443 w 5610835"/>
              <a:gd name="connsiteY7881" fmla="*/ 1935808 h 5278114"/>
              <a:gd name="connsiteX7882" fmla="*/ 4168041 w 5610835"/>
              <a:gd name="connsiteY7882" fmla="*/ 1989866 h 5278114"/>
              <a:gd name="connsiteX7883" fmla="*/ 4204628 w 5610835"/>
              <a:gd name="connsiteY7883" fmla="*/ 1973964 h 5278114"/>
              <a:gd name="connsiteX7884" fmla="*/ 4258713 w 5610835"/>
              <a:gd name="connsiteY7884" fmla="*/ 1938986 h 5278114"/>
              <a:gd name="connsiteX7885" fmla="*/ 4247578 w 5610835"/>
              <a:gd name="connsiteY7885" fmla="*/ 1954887 h 5278114"/>
              <a:gd name="connsiteX7886" fmla="*/ 4183948 w 5610835"/>
              <a:gd name="connsiteY7886" fmla="*/ 1994636 h 5278114"/>
              <a:gd name="connsiteX7887" fmla="*/ 4236443 w 5610835"/>
              <a:gd name="connsiteY7887" fmla="*/ 2020092 h 5278114"/>
              <a:gd name="connsiteX7888" fmla="*/ 4269848 w 5610835"/>
              <a:gd name="connsiteY7888" fmla="*/ 2013720 h 5278114"/>
              <a:gd name="connsiteX7889" fmla="*/ 4273029 w 5610835"/>
              <a:gd name="connsiteY7889" fmla="*/ 2016907 h 5278114"/>
              <a:gd name="connsiteX7890" fmla="*/ 4331886 w 5610835"/>
              <a:gd name="connsiteY7890" fmla="*/ 2035991 h 5278114"/>
              <a:gd name="connsiteX7891" fmla="*/ 4385972 w 5610835"/>
              <a:gd name="connsiteY7891" fmla="*/ 2058295 h 5278114"/>
              <a:gd name="connsiteX7892" fmla="*/ 4381200 w 5610835"/>
              <a:gd name="connsiteY7892" fmla="*/ 2069427 h 5278114"/>
              <a:gd name="connsiteX7893" fmla="*/ 4277802 w 5610835"/>
              <a:gd name="connsiteY7893" fmla="*/ 2055107 h 5278114"/>
              <a:gd name="connsiteX7894" fmla="*/ 4257122 w 5610835"/>
              <a:gd name="connsiteY7894" fmla="*/ 2047153 h 5278114"/>
              <a:gd name="connsiteX7895" fmla="*/ 4187130 w 5610835"/>
              <a:gd name="connsiteY7895" fmla="*/ 2067838 h 5278114"/>
              <a:gd name="connsiteX7896" fmla="*/ 4201447 w 5610835"/>
              <a:gd name="connsiteY7896" fmla="*/ 2050334 h 5278114"/>
              <a:gd name="connsiteX7897" fmla="*/ 4061461 w 5610835"/>
              <a:gd name="connsiteY7897" fmla="*/ 2067838 h 5278114"/>
              <a:gd name="connsiteX7898" fmla="*/ 4166451 w 5610835"/>
              <a:gd name="connsiteY7898" fmla="*/ 2118733 h 5278114"/>
              <a:gd name="connsiteX7899" fmla="*/ 4185539 w 5610835"/>
              <a:gd name="connsiteY7899" fmla="*/ 2137827 h 5278114"/>
              <a:gd name="connsiteX7900" fmla="*/ 4125091 w 5610835"/>
              <a:gd name="connsiteY7900" fmla="*/ 2118733 h 5278114"/>
              <a:gd name="connsiteX7901" fmla="*/ 4051918 w 5610835"/>
              <a:gd name="connsiteY7901" fmla="*/ 2136238 h 5278114"/>
              <a:gd name="connsiteX7902" fmla="*/ 4133045 w 5610835"/>
              <a:gd name="connsiteY7902" fmla="*/ 2195085 h 5278114"/>
              <a:gd name="connsiteX7903" fmla="*/ 4147361 w 5610835"/>
              <a:gd name="connsiteY7903" fmla="*/ 2195085 h 5278114"/>
              <a:gd name="connsiteX7904" fmla="*/ 4160088 w 5610835"/>
              <a:gd name="connsiteY7904" fmla="*/ 2222125 h 5278114"/>
              <a:gd name="connsiteX7905" fmla="*/ 4215763 w 5610835"/>
              <a:gd name="connsiteY7905" fmla="*/ 2257116 h 5278114"/>
              <a:gd name="connsiteX7906" fmla="*/ 4253941 w 5610835"/>
              <a:gd name="connsiteY7906" fmla="*/ 2247575 h 5278114"/>
              <a:gd name="connsiteX7907" fmla="*/ 4249168 w 5610835"/>
              <a:gd name="connsiteY7907" fmla="*/ 2260298 h 5278114"/>
              <a:gd name="connsiteX7908" fmla="*/ 4218944 w 5610835"/>
              <a:gd name="connsiteY7908" fmla="*/ 2265070 h 5278114"/>
              <a:gd name="connsiteX7909" fmla="*/ 4217353 w 5610835"/>
              <a:gd name="connsiteY7909" fmla="*/ 2282564 h 5278114"/>
              <a:gd name="connsiteX7910" fmla="*/ 4203037 w 5610835"/>
              <a:gd name="connsiteY7910" fmla="*/ 2279385 h 5278114"/>
              <a:gd name="connsiteX7911" fmla="*/ 4187130 w 5610835"/>
              <a:gd name="connsiteY7911" fmla="*/ 2271431 h 5278114"/>
              <a:gd name="connsiteX7912" fmla="*/ 4145771 w 5610835"/>
              <a:gd name="connsiteY7912" fmla="*/ 2279385 h 5278114"/>
              <a:gd name="connsiteX7913" fmla="*/ 4185539 w 5610835"/>
              <a:gd name="connsiteY7913" fmla="*/ 2265070 h 5278114"/>
              <a:gd name="connsiteX7914" fmla="*/ 4129863 w 5610835"/>
              <a:gd name="connsiteY7914" fmla="*/ 2214173 h 5278114"/>
              <a:gd name="connsiteX7915" fmla="*/ 4048736 w 5610835"/>
              <a:gd name="connsiteY7915" fmla="*/ 2242803 h 5278114"/>
              <a:gd name="connsiteX7916" fmla="*/ 4045555 w 5610835"/>
              <a:gd name="connsiteY7916" fmla="*/ 2265070 h 5278114"/>
              <a:gd name="connsiteX7917" fmla="*/ 4071006 w 5610835"/>
              <a:gd name="connsiteY7917" fmla="*/ 2350956 h 5278114"/>
              <a:gd name="connsiteX7918" fmla="*/ 4096458 w 5610835"/>
              <a:gd name="connsiteY7918" fmla="*/ 2349365 h 5278114"/>
              <a:gd name="connsiteX7919" fmla="*/ 4074188 w 5610835"/>
              <a:gd name="connsiteY7919" fmla="*/ 2335050 h 5278114"/>
              <a:gd name="connsiteX7920" fmla="*/ 4164860 w 5610835"/>
              <a:gd name="connsiteY7920" fmla="*/ 2343002 h 5278114"/>
              <a:gd name="connsiteX7921" fmla="*/ 4298481 w 5610835"/>
              <a:gd name="connsiteY7921" fmla="*/ 2333459 h 5278114"/>
              <a:gd name="connsiteX7922" fmla="*/ 4373246 w 5610835"/>
              <a:gd name="connsiteY7922" fmla="*/ 2327098 h 5278114"/>
              <a:gd name="connsiteX7923" fmla="*/ 4379609 w 5610835"/>
              <a:gd name="connsiteY7923" fmla="*/ 2335050 h 5278114"/>
              <a:gd name="connsiteX7924" fmla="*/ 4314389 w 5610835"/>
              <a:gd name="connsiteY7924" fmla="*/ 2341411 h 5278114"/>
              <a:gd name="connsiteX7925" fmla="*/ 4341431 w 5610835"/>
              <a:gd name="connsiteY7925" fmla="*/ 2381173 h 5278114"/>
              <a:gd name="connsiteX7926" fmla="*/ 4311207 w 5610835"/>
              <a:gd name="connsiteY7926" fmla="*/ 2368449 h 5278114"/>
              <a:gd name="connsiteX7927" fmla="*/ 4231671 w 5610835"/>
              <a:gd name="connsiteY7927" fmla="*/ 2347774 h 5278114"/>
              <a:gd name="connsiteX7928" fmla="*/ 4091685 w 5610835"/>
              <a:gd name="connsiteY7928" fmla="*/ 2360499 h 5278114"/>
              <a:gd name="connsiteX7929" fmla="*/ 4075778 w 5610835"/>
              <a:gd name="connsiteY7929" fmla="*/ 2365269 h 5278114"/>
              <a:gd name="connsiteX7930" fmla="*/ 4088504 w 5610835"/>
              <a:gd name="connsiteY7930" fmla="*/ 2384354 h 5278114"/>
              <a:gd name="connsiteX7931" fmla="*/ 4180767 w 5610835"/>
              <a:gd name="connsiteY7931" fmla="*/ 2376403 h 5278114"/>
              <a:gd name="connsiteX7932" fmla="*/ 4217353 w 5610835"/>
              <a:gd name="connsiteY7932" fmla="*/ 2381173 h 5278114"/>
              <a:gd name="connsiteX7933" fmla="*/ 4112366 w 5610835"/>
              <a:gd name="connsiteY7933" fmla="*/ 2398670 h 5278114"/>
              <a:gd name="connsiteX7934" fmla="*/ 4098048 w 5610835"/>
              <a:gd name="connsiteY7934" fmla="*/ 2425706 h 5278114"/>
              <a:gd name="connsiteX7935" fmla="*/ 4096458 w 5610835"/>
              <a:gd name="connsiteY7935" fmla="*/ 2495688 h 5278114"/>
              <a:gd name="connsiteX7936" fmla="*/ 4096458 w 5610835"/>
              <a:gd name="connsiteY7936" fmla="*/ 2544994 h 5278114"/>
              <a:gd name="connsiteX7937" fmla="*/ 4160088 w 5610835"/>
              <a:gd name="connsiteY7937" fmla="*/ 2552947 h 5278114"/>
              <a:gd name="connsiteX7938" fmla="*/ 4244396 w 5610835"/>
              <a:gd name="connsiteY7938" fmla="*/ 2541812 h 5278114"/>
              <a:gd name="connsiteX7939" fmla="*/ 4260304 w 5610835"/>
              <a:gd name="connsiteY7939" fmla="*/ 2544994 h 5278114"/>
              <a:gd name="connsiteX7940" fmla="*/ 4293710 w 5610835"/>
              <a:gd name="connsiteY7940" fmla="*/ 2564080 h 5278114"/>
              <a:gd name="connsiteX7941" fmla="*/ 4363701 w 5610835"/>
              <a:gd name="connsiteY7941" fmla="*/ 2597484 h 5278114"/>
              <a:gd name="connsiteX7942" fmla="*/ 4428921 w 5610835"/>
              <a:gd name="connsiteY7942" fmla="*/ 2624529 h 5278114"/>
              <a:gd name="connsiteX7943" fmla="*/ 4424149 w 5610835"/>
              <a:gd name="connsiteY7943" fmla="*/ 2637257 h 5278114"/>
              <a:gd name="connsiteX7944" fmla="*/ 4346203 w 5610835"/>
              <a:gd name="connsiteY7944" fmla="*/ 2607030 h 5278114"/>
              <a:gd name="connsiteX7945" fmla="*/ 4333477 w 5610835"/>
              <a:gd name="connsiteY7945" fmla="*/ 2605440 h 5278114"/>
              <a:gd name="connsiteX7946" fmla="*/ 4231671 w 5610835"/>
              <a:gd name="connsiteY7946" fmla="*/ 2600667 h 5278114"/>
              <a:gd name="connsiteX7947" fmla="*/ 4195083 w 5610835"/>
              <a:gd name="connsiteY7947" fmla="*/ 2584758 h 5278114"/>
              <a:gd name="connsiteX7948" fmla="*/ 4106002 w 5610835"/>
              <a:gd name="connsiteY7948" fmla="*/ 2575214 h 5278114"/>
              <a:gd name="connsiteX7949" fmla="*/ 4083732 w 5610835"/>
              <a:gd name="connsiteY7949" fmla="*/ 2602257 h 5278114"/>
              <a:gd name="connsiteX7950" fmla="*/ 4047145 w 5610835"/>
              <a:gd name="connsiteY7950" fmla="*/ 2866315 h 5278114"/>
              <a:gd name="connsiteX7951" fmla="*/ 4088504 w 5610835"/>
              <a:gd name="connsiteY7951" fmla="*/ 2901312 h 5278114"/>
              <a:gd name="connsiteX7952" fmla="*/ 4075778 w 5610835"/>
              <a:gd name="connsiteY7952" fmla="*/ 2917219 h 5278114"/>
              <a:gd name="connsiteX7953" fmla="*/ 4055099 w 5610835"/>
              <a:gd name="connsiteY7953" fmla="*/ 2890176 h 5278114"/>
              <a:gd name="connsiteX7954" fmla="*/ 4043964 w 5610835"/>
              <a:gd name="connsiteY7954" fmla="*/ 2893358 h 5278114"/>
              <a:gd name="connsiteX7955" fmla="*/ 4039192 w 5610835"/>
              <a:gd name="connsiteY7955" fmla="*/ 2961760 h 5278114"/>
              <a:gd name="connsiteX7956" fmla="*/ 4039192 w 5610835"/>
              <a:gd name="connsiteY7956" fmla="*/ 2976076 h 5278114"/>
              <a:gd name="connsiteX7957" fmla="*/ 4110775 w 5610835"/>
              <a:gd name="connsiteY7957" fmla="*/ 3089019 h 5278114"/>
              <a:gd name="connsiteX7958" fmla="*/ 4039192 w 5610835"/>
              <a:gd name="connsiteY7958" fmla="*/ 3009481 h 5278114"/>
              <a:gd name="connsiteX7959" fmla="*/ 4039192 w 5610835"/>
              <a:gd name="connsiteY7959" fmla="*/ 3028571 h 5278114"/>
              <a:gd name="connsiteX7960" fmla="*/ 4142590 w 5610835"/>
              <a:gd name="connsiteY7960" fmla="*/ 3159010 h 5278114"/>
              <a:gd name="connsiteX7961" fmla="*/ 4043964 w 5610835"/>
              <a:gd name="connsiteY7961" fmla="*/ 3058794 h 5278114"/>
              <a:gd name="connsiteX7962" fmla="*/ 4190311 w 5610835"/>
              <a:gd name="connsiteY7962" fmla="*/ 3276725 h 5278114"/>
              <a:gd name="connsiteX7963" fmla="*/ 4104412 w 5610835"/>
              <a:gd name="connsiteY7963" fmla="*/ 3186053 h 5278114"/>
              <a:gd name="connsiteX7964" fmla="*/ 4101230 w 5610835"/>
              <a:gd name="connsiteY7964" fmla="*/ 3214686 h 5278114"/>
              <a:gd name="connsiteX7965" fmla="*/ 4218944 w 5610835"/>
              <a:gd name="connsiteY7965" fmla="*/ 3400802 h 5278114"/>
              <a:gd name="connsiteX7966" fmla="*/ 4134636 w 5610835"/>
              <a:gd name="connsiteY7966" fmla="*/ 3332401 h 5278114"/>
              <a:gd name="connsiteX7967" fmla="*/ 4228489 w 5610835"/>
              <a:gd name="connsiteY7967" fmla="*/ 3424663 h 5278114"/>
              <a:gd name="connsiteX7968" fmla="*/ 4226898 w 5610835"/>
              <a:gd name="connsiteY7968" fmla="*/ 3510563 h 5278114"/>
              <a:gd name="connsiteX7969" fmla="*/ 4142590 w 5610835"/>
              <a:gd name="connsiteY7969" fmla="*/ 3413528 h 5278114"/>
              <a:gd name="connsiteX7970" fmla="*/ 4125091 w 5610835"/>
              <a:gd name="connsiteY7970" fmla="*/ 3427844 h 5278114"/>
              <a:gd name="connsiteX7971" fmla="*/ 4234852 w 5610835"/>
              <a:gd name="connsiteY7971" fmla="*/ 3545559 h 5278114"/>
              <a:gd name="connsiteX7972" fmla="*/ 4222126 w 5610835"/>
              <a:gd name="connsiteY7972" fmla="*/ 3599644 h 5278114"/>
              <a:gd name="connsiteX7973" fmla="*/ 4123500 w 5610835"/>
              <a:gd name="connsiteY7973" fmla="*/ 3485111 h 5278114"/>
              <a:gd name="connsiteX7974" fmla="*/ 4109184 w 5610835"/>
              <a:gd name="connsiteY7974" fmla="*/ 3499428 h 5278114"/>
              <a:gd name="connsiteX7975" fmla="*/ 4218944 w 5610835"/>
              <a:gd name="connsiteY7975" fmla="*/ 3631458 h 5278114"/>
              <a:gd name="connsiteX7976" fmla="*/ 4204628 w 5610835"/>
              <a:gd name="connsiteY7976" fmla="*/ 3677590 h 5278114"/>
              <a:gd name="connsiteX7977" fmla="*/ 4010558 w 5610835"/>
              <a:gd name="connsiteY7977" fmla="*/ 3445343 h 5278114"/>
              <a:gd name="connsiteX7978" fmla="*/ 4015331 w 5610835"/>
              <a:gd name="connsiteY7978" fmla="*/ 3480339 h 5278114"/>
              <a:gd name="connsiteX7979" fmla="*/ 4185539 w 5610835"/>
              <a:gd name="connsiteY7979" fmla="*/ 3683953 h 5278114"/>
              <a:gd name="connsiteX7980" fmla="*/ 4078960 w 5610835"/>
              <a:gd name="connsiteY7980" fmla="*/ 3617142 h 5278114"/>
              <a:gd name="connsiteX7981" fmla="*/ 4051918 w 5610835"/>
              <a:gd name="connsiteY7981" fmla="*/ 3588509 h 5278114"/>
              <a:gd name="connsiteX7982" fmla="*/ 4056690 w 5610835"/>
              <a:gd name="connsiteY7982" fmla="*/ 3594872 h 5278114"/>
              <a:gd name="connsiteX7983" fmla="*/ 4043964 w 5610835"/>
              <a:gd name="connsiteY7983" fmla="*/ 3604416 h 5278114"/>
              <a:gd name="connsiteX7984" fmla="*/ 4147361 w 5610835"/>
              <a:gd name="connsiteY7984" fmla="*/ 3760308 h 5278114"/>
              <a:gd name="connsiteX7985" fmla="*/ 4031238 w 5610835"/>
              <a:gd name="connsiteY7985" fmla="*/ 3625096 h 5278114"/>
              <a:gd name="connsiteX7986" fmla="*/ 4021694 w 5610835"/>
              <a:gd name="connsiteY7986" fmla="*/ 3626686 h 5278114"/>
              <a:gd name="connsiteX7987" fmla="*/ 4013740 w 5610835"/>
              <a:gd name="connsiteY7987" fmla="*/ 3626686 h 5278114"/>
              <a:gd name="connsiteX7988" fmla="*/ 4129863 w 5610835"/>
              <a:gd name="connsiteY7988" fmla="*/ 3800077 h 5278114"/>
              <a:gd name="connsiteX7989" fmla="*/ 4020103 w 5610835"/>
              <a:gd name="connsiteY7989" fmla="*/ 3664864 h 5278114"/>
              <a:gd name="connsiteX7990" fmla="*/ 4016921 w 5610835"/>
              <a:gd name="connsiteY7990" fmla="*/ 3674409 h 5278114"/>
              <a:gd name="connsiteX7991" fmla="*/ 4029647 w 5610835"/>
              <a:gd name="connsiteY7991" fmla="*/ 3706223 h 5278114"/>
              <a:gd name="connsiteX7992" fmla="*/ 4107593 w 5610835"/>
              <a:gd name="connsiteY7992" fmla="*/ 3831891 h 5278114"/>
              <a:gd name="connsiteX7993" fmla="*/ 4072597 w 5610835"/>
              <a:gd name="connsiteY7993" fmla="*/ 3798486 h 5278114"/>
              <a:gd name="connsiteX7994" fmla="*/ 4032828 w 5610835"/>
              <a:gd name="connsiteY7994" fmla="*/ 3749173 h 5278114"/>
              <a:gd name="connsiteX7995" fmla="*/ 4028057 w 5610835"/>
              <a:gd name="connsiteY7995" fmla="*/ 3779396 h 5278114"/>
              <a:gd name="connsiteX7996" fmla="*/ 4067824 w 5610835"/>
              <a:gd name="connsiteY7996" fmla="*/ 3850980 h 5278114"/>
              <a:gd name="connsiteX7997" fmla="*/ 4008967 w 5610835"/>
              <a:gd name="connsiteY7997" fmla="*/ 3806439 h 5278114"/>
              <a:gd name="connsiteX7998" fmla="*/ 4001014 w 5610835"/>
              <a:gd name="connsiteY7998" fmla="*/ 3812802 h 5278114"/>
              <a:gd name="connsiteX7999" fmla="*/ 4008967 w 5610835"/>
              <a:gd name="connsiteY7999" fmla="*/ 3828710 h 5278114"/>
              <a:gd name="connsiteX8000" fmla="*/ 4001014 w 5610835"/>
              <a:gd name="connsiteY8000" fmla="*/ 3823938 h 5278114"/>
              <a:gd name="connsiteX8001" fmla="*/ 4023285 w 5610835"/>
              <a:gd name="connsiteY8001" fmla="*/ 3852571 h 5278114"/>
              <a:gd name="connsiteX8002" fmla="*/ 3983516 w 5610835"/>
              <a:gd name="connsiteY8002" fmla="*/ 3854161 h 5278114"/>
              <a:gd name="connsiteX8003" fmla="*/ 3918296 w 5610835"/>
              <a:gd name="connsiteY8003" fmla="*/ 3776215 h 5278114"/>
              <a:gd name="connsiteX8004" fmla="*/ 3908752 w 5610835"/>
              <a:gd name="connsiteY8004" fmla="*/ 3776215 h 5278114"/>
              <a:gd name="connsiteX8005" fmla="*/ 3884890 w 5610835"/>
              <a:gd name="connsiteY8005" fmla="*/ 3741220 h 5278114"/>
              <a:gd name="connsiteX8006" fmla="*/ 3493569 w 5610835"/>
              <a:gd name="connsiteY8006" fmla="*/ 3333991 h 5278114"/>
              <a:gd name="connsiteX8007" fmla="*/ 3480843 w 5610835"/>
              <a:gd name="connsiteY8007" fmla="*/ 3368987 h 5278114"/>
              <a:gd name="connsiteX8008" fmla="*/ 3643098 w 5610835"/>
              <a:gd name="connsiteY8008" fmla="*/ 3508972 h 5278114"/>
              <a:gd name="connsiteX8009" fmla="*/ 3954883 w 5610835"/>
              <a:gd name="connsiteY8009" fmla="*/ 3849389 h 5278114"/>
              <a:gd name="connsiteX8010" fmla="*/ 3892844 w 5610835"/>
              <a:gd name="connsiteY8010" fmla="*/ 3843026 h 5278114"/>
              <a:gd name="connsiteX8011" fmla="*/ 3474480 w 5610835"/>
              <a:gd name="connsiteY8011" fmla="*/ 3394439 h 5278114"/>
              <a:gd name="connsiteX8012" fmla="*/ 3469708 w 5610835"/>
              <a:gd name="connsiteY8012" fmla="*/ 3399211 h 5278114"/>
              <a:gd name="connsiteX8013" fmla="*/ 3466527 w 5610835"/>
              <a:gd name="connsiteY8013" fmla="*/ 3416710 h 5278114"/>
              <a:gd name="connsiteX8014" fmla="*/ 3854666 w 5610835"/>
              <a:gd name="connsiteY8014" fmla="*/ 3827119 h 5278114"/>
              <a:gd name="connsiteX8015" fmla="*/ 3666959 w 5610835"/>
              <a:gd name="connsiteY8015" fmla="*/ 3693497 h 5278114"/>
              <a:gd name="connsiteX8016" fmla="*/ 3458573 w 5610835"/>
              <a:gd name="connsiteY8016" fmla="*/ 3459659 h 5278114"/>
              <a:gd name="connsiteX8017" fmla="*/ 3453801 w 5610835"/>
              <a:gd name="connsiteY8017" fmla="*/ 3485111 h 5278114"/>
              <a:gd name="connsiteX8018" fmla="*/ 3741723 w 5610835"/>
              <a:gd name="connsiteY8018" fmla="*/ 3801668 h 5278114"/>
              <a:gd name="connsiteX8019" fmla="*/ 3573106 w 5610835"/>
              <a:gd name="connsiteY8019" fmla="*/ 3664864 h 5278114"/>
              <a:gd name="connsiteX8020" fmla="*/ 3445847 w 5610835"/>
              <a:gd name="connsiteY8020" fmla="*/ 3526470 h 5278114"/>
              <a:gd name="connsiteX8021" fmla="*/ 3441075 w 5610835"/>
              <a:gd name="connsiteY8021" fmla="*/ 3548740 h 5278114"/>
              <a:gd name="connsiteX8022" fmla="*/ 3611283 w 5610835"/>
              <a:gd name="connsiteY8022" fmla="*/ 3747582 h 5278114"/>
              <a:gd name="connsiteX8023" fmla="*/ 3429940 w 5610835"/>
              <a:gd name="connsiteY8023" fmla="*/ 3613961 h 5278114"/>
              <a:gd name="connsiteX8024" fmla="*/ 3428349 w 5610835"/>
              <a:gd name="connsiteY8024" fmla="*/ 3620324 h 5278114"/>
              <a:gd name="connsiteX8025" fmla="*/ 3431530 w 5610835"/>
              <a:gd name="connsiteY8025" fmla="*/ 3631458 h 5278114"/>
              <a:gd name="connsiteX8026" fmla="*/ 3466527 w 5610835"/>
              <a:gd name="connsiteY8026" fmla="*/ 3675999 h 5278114"/>
              <a:gd name="connsiteX8027" fmla="*/ 3434712 w 5610835"/>
              <a:gd name="connsiteY8027" fmla="*/ 3661682 h 5278114"/>
              <a:gd name="connsiteX8028" fmla="*/ 3436303 w 5610835"/>
              <a:gd name="connsiteY8028" fmla="*/ 3668045 h 5278114"/>
              <a:gd name="connsiteX8029" fmla="*/ 3450619 w 5610835"/>
              <a:gd name="connsiteY8029" fmla="*/ 3900292 h 5278114"/>
              <a:gd name="connsiteX8030" fmla="*/ 3453801 w 5610835"/>
              <a:gd name="connsiteY8030" fmla="*/ 4008463 h 5278114"/>
              <a:gd name="connsiteX8031" fmla="*/ 3445847 w 5610835"/>
              <a:gd name="connsiteY8031" fmla="*/ 4016416 h 5278114"/>
              <a:gd name="connsiteX8032" fmla="*/ 3455391 w 5610835"/>
              <a:gd name="connsiteY8032" fmla="*/ 4033914 h 5278114"/>
              <a:gd name="connsiteX8033" fmla="*/ 3455391 w 5610835"/>
              <a:gd name="connsiteY8033" fmla="*/ 4095953 h 5278114"/>
              <a:gd name="connsiteX8034" fmla="*/ 3414033 w 5610835"/>
              <a:gd name="connsiteY8034" fmla="*/ 4078455 h 5278114"/>
              <a:gd name="connsiteX8035" fmla="*/ 3402897 w 5610835"/>
              <a:gd name="connsiteY8035" fmla="*/ 4097544 h 5278114"/>
              <a:gd name="connsiteX8036" fmla="*/ 3433121 w 5610835"/>
              <a:gd name="connsiteY8036" fmla="*/ 4132539 h 5278114"/>
              <a:gd name="connsiteX8037" fmla="*/ 3445847 w 5610835"/>
              <a:gd name="connsiteY8037" fmla="*/ 4137312 h 5278114"/>
              <a:gd name="connsiteX8038" fmla="*/ 3437894 w 5610835"/>
              <a:gd name="connsiteY8038" fmla="*/ 4148447 h 5278114"/>
              <a:gd name="connsiteX8039" fmla="*/ 3418804 w 5610835"/>
              <a:gd name="connsiteY8039" fmla="*/ 4156401 h 5278114"/>
              <a:gd name="connsiteX8040" fmla="*/ 3415623 w 5610835"/>
              <a:gd name="connsiteY8040" fmla="*/ 4165945 h 5278114"/>
              <a:gd name="connsiteX8041" fmla="*/ 3410851 w 5610835"/>
              <a:gd name="connsiteY8041" fmla="*/ 4202532 h 5278114"/>
              <a:gd name="connsiteX8042" fmla="*/ 3423576 w 5610835"/>
              <a:gd name="connsiteY8042" fmla="*/ 4216849 h 5278114"/>
              <a:gd name="connsiteX8043" fmla="*/ 3390171 w 5610835"/>
              <a:gd name="connsiteY8043" fmla="*/ 4224802 h 5278114"/>
              <a:gd name="connsiteX8044" fmla="*/ 3386990 w 5610835"/>
              <a:gd name="connsiteY8044" fmla="*/ 4242301 h 5278114"/>
              <a:gd name="connsiteX8045" fmla="*/ 3359947 w 5610835"/>
              <a:gd name="connsiteY8045" fmla="*/ 4237528 h 5278114"/>
              <a:gd name="connsiteX8046" fmla="*/ 3331314 w 5610835"/>
              <a:gd name="connsiteY8046" fmla="*/ 4251845 h 5278114"/>
              <a:gd name="connsiteX8047" fmla="*/ 3320179 w 5610835"/>
              <a:gd name="connsiteY8047" fmla="*/ 4258207 h 5278114"/>
              <a:gd name="connsiteX8048" fmla="*/ 3299499 w 5610835"/>
              <a:gd name="connsiteY8048" fmla="*/ 4232756 h 5278114"/>
              <a:gd name="connsiteX8049" fmla="*/ 3305862 w 5610835"/>
              <a:gd name="connsiteY8049" fmla="*/ 4231165 h 5278114"/>
              <a:gd name="connsiteX8050" fmla="*/ 3288365 w 5610835"/>
              <a:gd name="connsiteY8050" fmla="*/ 4204123 h 5278114"/>
              <a:gd name="connsiteX8051" fmla="*/ 3294728 w 5610835"/>
              <a:gd name="connsiteY8051" fmla="*/ 4164354 h 5278114"/>
              <a:gd name="connsiteX8052" fmla="*/ 3288365 w 5610835"/>
              <a:gd name="connsiteY8052" fmla="*/ 4180262 h 5278114"/>
              <a:gd name="connsiteX8053" fmla="*/ 3223144 w 5610835"/>
              <a:gd name="connsiteY8053" fmla="*/ 4232756 h 5278114"/>
              <a:gd name="connsiteX8054" fmla="*/ 2903407 w 5610835"/>
              <a:gd name="connsiteY8054" fmla="*/ 4072092 h 5278114"/>
              <a:gd name="connsiteX8055" fmla="*/ 3202465 w 5610835"/>
              <a:gd name="connsiteY8055" fmla="*/ 4245482 h 5278114"/>
              <a:gd name="connsiteX8056" fmla="*/ 3264504 w 5610835"/>
              <a:gd name="connsiteY8056" fmla="*/ 4274115 h 5278114"/>
              <a:gd name="connsiteX8057" fmla="*/ 3243824 w 5610835"/>
              <a:gd name="connsiteY8057" fmla="*/ 4286841 h 5278114"/>
              <a:gd name="connsiteX8058" fmla="*/ 3100658 w 5610835"/>
              <a:gd name="connsiteY8058" fmla="*/ 4258207 h 5278114"/>
              <a:gd name="connsiteX8059" fmla="*/ 3250187 w 5610835"/>
              <a:gd name="connsiteY8059" fmla="*/ 4309111 h 5278114"/>
              <a:gd name="connsiteX8060" fmla="*/ 3192920 w 5610835"/>
              <a:gd name="connsiteY8060" fmla="*/ 4457050 h 5278114"/>
              <a:gd name="connsiteX8061" fmla="*/ 3149971 w 5610835"/>
              <a:gd name="connsiteY8061" fmla="*/ 4458640 h 5278114"/>
              <a:gd name="connsiteX8062" fmla="*/ 3178604 w 5610835"/>
              <a:gd name="connsiteY8062" fmla="*/ 4519088 h 5278114"/>
              <a:gd name="connsiteX8063" fmla="*/ 3087932 w 5610835"/>
              <a:gd name="connsiteY8063" fmla="*/ 4609760 h 5278114"/>
              <a:gd name="connsiteX8064" fmla="*/ 3103839 w 5610835"/>
              <a:gd name="connsiteY8064" fmla="*/ 4574764 h 5278114"/>
              <a:gd name="connsiteX8065" fmla="*/ 3068843 w 5610835"/>
              <a:gd name="connsiteY8065" fmla="*/ 4538177 h 5278114"/>
              <a:gd name="connsiteX8066" fmla="*/ 2952720 w 5610835"/>
              <a:gd name="connsiteY8066" fmla="*/ 4434779 h 5278114"/>
              <a:gd name="connsiteX8067" fmla="*/ 2551856 w 5610835"/>
              <a:gd name="connsiteY8067" fmla="*/ 4095953 h 5278114"/>
              <a:gd name="connsiteX8068" fmla="*/ 2939994 w 5610835"/>
              <a:gd name="connsiteY8068" fmla="*/ 4445915 h 5278114"/>
              <a:gd name="connsiteX8069" fmla="*/ 2847731 w 5610835"/>
              <a:gd name="connsiteY8069" fmla="*/ 4460231 h 5278114"/>
              <a:gd name="connsiteX8070" fmla="*/ 2979762 w 5610835"/>
              <a:gd name="connsiteY8070" fmla="*/ 4439552 h 5278114"/>
              <a:gd name="connsiteX8071" fmla="*/ 3002033 w 5610835"/>
              <a:gd name="connsiteY8071" fmla="*/ 4533405 h 5278114"/>
              <a:gd name="connsiteX8072" fmla="*/ 2957492 w 5610835"/>
              <a:gd name="connsiteY8072" fmla="*/ 4702023 h 5278114"/>
              <a:gd name="connsiteX8073" fmla="*/ 2860457 w 5610835"/>
              <a:gd name="connsiteY8073" fmla="*/ 4722702 h 5278114"/>
              <a:gd name="connsiteX8074" fmla="*/ 2828642 w 5610835"/>
              <a:gd name="connsiteY8074" fmla="*/ 4818146 h 5278114"/>
              <a:gd name="connsiteX8075" fmla="*/ 2706156 w 5610835"/>
              <a:gd name="connsiteY8075" fmla="*/ 4477729 h 5278114"/>
              <a:gd name="connsiteX8076" fmla="*/ 2489817 w 5610835"/>
              <a:gd name="connsiteY8076" fmla="*/ 4280478 h 5278114"/>
              <a:gd name="connsiteX8077" fmla="*/ 2739561 w 5610835"/>
              <a:gd name="connsiteY8077" fmla="*/ 4566811 h 5278114"/>
              <a:gd name="connsiteX8078" fmla="*/ 2712518 w 5610835"/>
              <a:gd name="connsiteY8078" fmla="*/ 4557266 h 5278114"/>
              <a:gd name="connsiteX8079" fmla="*/ 2561399 w 5610835"/>
              <a:gd name="connsiteY8079" fmla="*/ 4452278 h 5278114"/>
              <a:gd name="connsiteX8080" fmla="*/ 2370511 w 5610835"/>
              <a:gd name="connsiteY8080" fmla="*/ 4078455 h 5278114"/>
              <a:gd name="connsiteX8081" fmla="*/ 2310063 w 5610835"/>
              <a:gd name="connsiteY8081" fmla="*/ 3698269 h 5278114"/>
              <a:gd name="connsiteX8082" fmla="*/ 2329152 w 5610835"/>
              <a:gd name="connsiteY8082" fmla="*/ 3979830 h 5278114"/>
              <a:gd name="connsiteX8083" fmla="*/ 2537538 w 5610835"/>
              <a:gd name="connsiteY8083" fmla="*/ 4436370 h 5278114"/>
              <a:gd name="connsiteX8084" fmla="*/ 2481862 w 5610835"/>
              <a:gd name="connsiteY8084" fmla="*/ 4380694 h 5278114"/>
              <a:gd name="connsiteX8085" fmla="*/ 2407098 w 5610835"/>
              <a:gd name="connsiteY8085" fmla="*/ 4364787 h 5278114"/>
              <a:gd name="connsiteX8086" fmla="*/ 2356194 w 5610835"/>
              <a:gd name="connsiteY8086" fmla="*/ 4321837 h 5278114"/>
              <a:gd name="connsiteX8087" fmla="*/ 2255978 w 5610835"/>
              <a:gd name="connsiteY8087" fmla="*/ 4296386 h 5278114"/>
              <a:gd name="connsiteX8088" fmla="*/ 2244843 w 5610835"/>
              <a:gd name="connsiteY8088" fmla="*/ 4247073 h 5278114"/>
              <a:gd name="connsiteX8089" fmla="*/ 2252798 w 5610835"/>
              <a:gd name="connsiteY8089" fmla="*/ 3715767 h 5278114"/>
              <a:gd name="connsiteX8090" fmla="*/ 2332333 w 5610835"/>
              <a:gd name="connsiteY8090" fmla="*/ 3356262 h 5278114"/>
              <a:gd name="connsiteX8091" fmla="*/ 2472318 w 5610835"/>
              <a:gd name="connsiteY8091" fmla="*/ 3621915 h 5278114"/>
              <a:gd name="connsiteX8092" fmla="*/ 2539129 w 5610835"/>
              <a:gd name="connsiteY8092" fmla="*/ 3831891 h 5278114"/>
              <a:gd name="connsiteX8093" fmla="*/ 2906588 w 5610835"/>
              <a:gd name="connsiteY8093" fmla="*/ 4223211 h 5278114"/>
              <a:gd name="connsiteX8094" fmla="*/ 2518449 w 5610835"/>
              <a:gd name="connsiteY8094" fmla="*/ 3683953 h 5278114"/>
              <a:gd name="connsiteX8095" fmla="*/ 2480272 w 5610835"/>
              <a:gd name="connsiteY8095" fmla="*/ 3615551 h 5278114"/>
              <a:gd name="connsiteX8096" fmla="*/ 2465955 w 5610835"/>
              <a:gd name="connsiteY8096" fmla="*/ 3612370 h 5278114"/>
              <a:gd name="connsiteX8097" fmla="*/ 2402326 w 5610835"/>
              <a:gd name="connsiteY8097" fmla="*/ 3338763 h 5278114"/>
              <a:gd name="connsiteX8098" fmla="*/ 2572534 w 5610835"/>
              <a:gd name="connsiteY8098" fmla="*/ 3629868 h 5278114"/>
              <a:gd name="connsiteX8099" fmla="*/ 2464365 w 5610835"/>
              <a:gd name="connsiteY8099" fmla="*/ 3427844 h 5278114"/>
              <a:gd name="connsiteX8100" fmla="*/ 2650480 w 5610835"/>
              <a:gd name="connsiteY8100" fmla="*/ 3644185 h 5278114"/>
              <a:gd name="connsiteX8101" fmla="*/ 2644118 w 5610835"/>
              <a:gd name="connsiteY8101" fmla="*/ 3547150 h 5278114"/>
              <a:gd name="connsiteX8102" fmla="*/ 2725245 w 5610835"/>
              <a:gd name="connsiteY8102" fmla="*/ 3569420 h 5278114"/>
              <a:gd name="connsiteX8103" fmla="*/ 2839777 w 5610835"/>
              <a:gd name="connsiteY8103" fmla="*/ 3516926 h 5278114"/>
              <a:gd name="connsiteX8104" fmla="*/ 2637755 w 5610835"/>
              <a:gd name="connsiteY8104" fmla="*/ 3386486 h 5278114"/>
              <a:gd name="connsiteX8105" fmla="*/ 2615485 w 5610835"/>
              <a:gd name="connsiteY8105" fmla="*/ 3407165 h 5278114"/>
              <a:gd name="connsiteX8106" fmla="*/ 2632982 w 5610835"/>
              <a:gd name="connsiteY8106" fmla="*/ 3375350 h 5278114"/>
              <a:gd name="connsiteX8107" fmla="*/ 2831824 w 5610835"/>
              <a:gd name="connsiteY8107" fmla="*/ 3440571 h 5278114"/>
              <a:gd name="connsiteX8108" fmla="*/ 2830233 w 5610835"/>
              <a:gd name="connsiteY8108" fmla="*/ 3418301 h 5278114"/>
              <a:gd name="connsiteX8109" fmla="*/ 2704566 w 5610835"/>
              <a:gd name="connsiteY8109" fmla="*/ 3372169 h 5278114"/>
              <a:gd name="connsiteX8110" fmla="*/ 2640936 w 5610835"/>
              <a:gd name="connsiteY8110" fmla="*/ 3319675 h 5278114"/>
              <a:gd name="connsiteX8111" fmla="*/ 2543901 w 5610835"/>
              <a:gd name="connsiteY8111" fmla="*/ 3262408 h 5278114"/>
              <a:gd name="connsiteX8112" fmla="*/ 2728426 w 5610835"/>
              <a:gd name="connsiteY8112" fmla="*/ 3310130 h 5278114"/>
              <a:gd name="connsiteX8113" fmla="*/ 2699793 w 5610835"/>
              <a:gd name="connsiteY8113" fmla="*/ 3329219 h 5278114"/>
              <a:gd name="connsiteX8114" fmla="*/ 2879546 w 5610835"/>
              <a:gd name="connsiteY8114" fmla="*/ 3340354 h 5278114"/>
              <a:gd name="connsiteX8115" fmla="*/ 2787283 w 5610835"/>
              <a:gd name="connsiteY8115" fmla="*/ 3322856 h 5278114"/>
              <a:gd name="connsiteX8116" fmla="*/ 2827052 w 5610835"/>
              <a:gd name="connsiteY8116" fmla="*/ 3286269 h 5278114"/>
              <a:gd name="connsiteX8117" fmla="*/ 2769785 w 5610835"/>
              <a:gd name="connsiteY8117" fmla="*/ 3287860 h 5278114"/>
              <a:gd name="connsiteX8118" fmla="*/ 2811144 w 5610835"/>
              <a:gd name="connsiteY8118" fmla="*/ 3243320 h 5278114"/>
              <a:gd name="connsiteX8119" fmla="*/ 2691839 w 5610835"/>
              <a:gd name="connsiteY8119" fmla="*/ 3238548 h 5278114"/>
              <a:gd name="connsiteX8120" fmla="*/ 2604349 w 5610835"/>
              <a:gd name="connsiteY8120" fmla="*/ 3104925 h 5278114"/>
              <a:gd name="connsiteX8121" fmla="*/ 2682295 w 5610835"/>
              <a:gd name="connsiteY8121" fmla="*/ 3182872 h 5278114"/>
              <a:gd name="connsiteX8122" fmla="*/ 2513677 w 5610835"/>
              <a:gd name="connsiteY8122" fmla="*/ 2963350 h 5278114"/>
              <a:gd name="connsiteX8123" fmla="*/ 2672751 w 5610835"/>
              <a:gd name="connsiteY8123" fmla="*/ 2920400 h 5278114"/>
              <a:gd name="connsiteX8124" fmla="*/ 2691839 w 5610835"/>
              <a:gd name="connsiteY8124" fmla="*/ 2896539 h 5278114"/>
              <a:gd name="connsiteX8125" fmla="*/ 2798418 w 5610835"/>
              <a:gd name="connsiteY8125" fmla="*/ 3058794 h 5278114"/>
              <a:gd name="connsiteX8126" fmla="*/ 2860457 w 5610835"/>
              <a:gd name="connsiteY8126" fmla="*/ 2937899 h 5278114"/>
              <a:gd name="connsiteX8127" fmla="*/ 2984534 w 5610835"/>
              <a:gd name="connsiteY8127" fmla="*/ 2990393 h 5278114"/>
              <a:gd name="connsiteX8128" fmla="*/ 3044982 w 5610835"/>
              <a:gd name="connsiteY8128" fmla="*/ 3054022 h 5278114"/>
              <a:gd name="connsiteX8129" fmla="*/ 3044982 w 5610835"/>
              <a:gd name="connsiteY8129" fmla="*/ 3197188 h 5278114"/>
              <a:gd name="connsiteX8130" fmla="*/ 3119747 w 5610835"/>
              <a:gd name="connsiteY8130" fmla="*/ 3085837 h 5278114"/>
              <a:gd name="connsiteX8131" fmla="*/ 3231098 w 5610835"/>
              <a:gd name="connsiteY8131" fmla="*/ 3238548 h 5278114"/>
              <a:gd name="connsiteX8132" fmla="*/ 3250187 w 5610835"/>
              <a:gd name="connsiteY8132" fmla="*/ 3287860 h 5278114"/>
              <a:gd name="connsiteX8133" fmla="*/ 3258141 w 5610835"/>
              <a:gd name="connsiteY8133" fmla="*/ 3252864 h 5278114"/>
              <a:gd name="connsiteX8134" fmla="*/ 3259732 w 5610835"/>
              <a:gd name="connsiteY8134" fmla="*/ 3230594 h 5278114"/>
              <a:gd name="connsiteX8135" fmla="*/ 3243824 w 5610835"/>
              <a:gd name="connsiteY8135" fmla="*/ 3236957 h 5278114"/>
              <a:gd name="connsiteX8136" fmla="*/ 3208828 w 5610835"/>
              <a:gd name="connsiteY8136" fmla="*/ 3200370 h 5278114"/>
              <a:gd name="connsiteX8137" fmla="*/ 3124519 w 5610835"/>
              <a:gd name="connsiteY8137" fmla="*/ 3068338 h 5278114"/>
              <a:gd name="connsiteX8138" fmla="*/ 3046573 w 5610835"/>
              <a:gd name="connsiteY8138" fmla="*/ 3179690 h 5278114"/>
              <a:gd name="connsiteX8139" fmla="*/ 3062480 w 5610835"/>
              <a:gd name="connsiteY8139" fmla="*/ 3058794 h 5278114"/>
              <a:gd name="connsiteX8140" fmla="*/ 3040210 w 5610835"/>
              <a:gd name="connsiteY8140" fmla="*/ 3028571 h 5278114"/>
              <a:gd name="connsiteX8141" fmla="*/ 3024303 w 5610835"/>
              <a:gd name="connsiteY8141" fmla="*/ 2691335 h 5278114"/>
              <a:gd name="connsiteX8142" fmla="*/ 3008395 w 5610835"/>
              <a:gd name="connsiteY8142" fmla="*/ 2669065 h 5278114"/>
              <a:gd name="connsiteX8143" fmla="*/ 3002033 w 5610835"/>
              <a:gd name="connsiteY8143" fmla="*/ 2646795 h 5278114"/>
              <a:gd name="connsiteX8144" fmla="*/ 3019531 w 5610835"/>
              <a:gd name="connsiteY8144" fmla="*/ 2774053 h 5278114"/>
              <a:gd name="connsiteX8145" fmla="*/ 2978171 w 5610835"/>
              <a:gd name="connsiteY8145" fmla="*/ 2753373 h 5278114"/>
              <a:gd name="connsiteX8146" fmla="*/ 2858866 w 5610835"/>
              <a:gd name="connsiteY8146" fmla="*/ 2455926 h 5278114"/>
              <a:gd name="connsiteX8147" fmla="*/ 2847731 w 5610835"/>
              <a:gd name="connsiteY8147" fmla="*/ 2467059 h 5278114"/>
              <a:gd name="connsiteX8148" fmla="*/ 2971809 w 5610835"/>
              <a:gd name="connsiteY8148" fmla="*/ 2748601 h 5278114"/>
              <a:gd name="connsiteX8149" fmla="*/ 2914542 w 5610835"/>
              <a:gd name="connsiteY8149" fmla="*/ 2735876 h 5278114"/>
              <a:gd name="connsiteX8150" fmla="*/ 2831824 w 5610835"/>
              <a:gd name="connsiteY8150" fmla="*/ 2505232 h 5278114"/>
              <a:gd name="connsiteX8151" fmla="*/ 2824865 w 5610835"/>
              <a:gd name="connsiteY8151" fmla="*/ 2513581 h 5278114"/>
              <a:gd name="connsiteX8152" fmla="*/ 2818294 w 5610835"/>
              <a:gd name="connsiteY8152" fmla="*/ 2514325 h 5278114"/>
              <a:gd name="connsiteX8153" fmla="*/ 2845346 w 5610835"/>
              <a:gd name="connsiteY8153" fmla="*/ 2560502 h 5278114"/>
              <a:gd name="connsiteX8154" fmla="*/ 2908180 w 5610835"/>
              <a:gd name="connsiteY8154" fmla="*/ 2731103 h 5278114"/>
              <a:gd name="connsiteX8155" fmla="*/ 2863639 w 5610835"/>
              <a:gd name="connsiteY8155" fmla="*/ 2724740 h 5278114"/>
              <a:gd name="connsiteX8156" fmla="*/ 2800009 w 5610835"/>
              <a:gd name="connsiteY8156" fmla="*/ 2575214 h 5278114"/>
              <a:gd name="connsiteX8157" fmla="*/ 2796828 w 5610835"/>
              <a:gd name="connsiteY8157" fmla="*/ 2591120 h 5278114"/>
              <a:gd name="connsiteX8158" fmla="*/ 2846141 w 5610835"/>
              <a:gd name="connsiteY8158" fmla="*/ 2719968 h 5278114"/>
              <a:gd name="connsiteX8159" fmla="*/ 2787283 w 5610835"/>
              <a:gd name="connsiteY8159" fmla="*/ 2621348 h 5278114"/>
              <a:gd name="connsiteX8160" fmla="*/ 2784103 w 5610835"/>
              <a:gd name="connsiteY8160" fmla="*/ 2632484 h 5278114"/>
              <a:gd name="connsiteX8161" fmla="*/ 2812735 w 5610835"/>
              <a:gd name="connsiteY8161" fmla="*/ 2708833 h 5278114"/>
              <a:gd name="connsiteX8162" fmla="*/ 2744333 w 5610835"/>
              <a:gd name="connsiteY8162" fmla="*/ 2554537 h 5278114"/>
              <a:gd name="connsiteX8163" fmla="*/ 2769785 w 5610835"/>
              <a:gd name="connsiteY8163" fmla="*/ 2602257 h 5278114"/>
              <a:gd name="connsiteX8164" fmla="*/ 2774557 w 5610835"/>
              <a:gd name="connsiteY8164" fmla="*/ 2589530 h 5278114"/>
              <a:gd name="connsiteX8165" fmla="*/ 2744333 w 5610835"/>
              <a:gd name="connsiteY8165" fmla="*/ 2543402 h 5278114"/>
              <a:gd name="connsiteX8166" fmla="*/ 2747516 w 5610835"/>
              <a:gd name="connsiteY8166" fmla="*/ 2497278 h 5278114"/>
              <a:gd name="connsiteX8167" fmla="*/ 2785693 w 5610835"/>
              <a:gd name="connsiteY8167" fmla="*/ 2570443 h 5278114"/>
              <a:gd name="connsiteX8168" fmla="*/ 2792056 w 5610835"/>
              <a:gd name="connsiteY8168" fmla="*/ 2559310 h 5278114"/>
              <a:gd name="connsiteX8169" fmla="*/ 2745924 w 5610835"/>
              <a:gd name="connsiteY8169" fmla="*/ 2475011 h 5278114"/>
              <a:gd name="connsiteX8170" fmla="*/ 2800009 w 5610835"/>
              <a:gd name="connsiteY8170" fmla="*/ 2548176 h 5278114"/>
              <a:gd name="connsiteX8171" fmla="*/ 2805593 w 5610835"/>
              <a:gd name="connsiteY8171" fmla="*/ 2542590 h 5278114"/>
              <a:gd name="connsiteX8172" fmla="*/ 2805961 w 5610835"/>
              <a:gd name="connsiteY8172" fmla="*/ 2545925 h 5278114"/>
              <a:gd name="connsiteX8173" fmla="*/ 2804781 w 5610835"/>
              <a:gd name="connsiteY8173" fmla="*/ 2557719 h 5278114"/>
              <a:gd name="connsiteX8174" fmla="*/ 2807963 w 5610835"/>
              <a:gd name="connsiteY8174" fmla="*/ 2564080 h 5278114"/>
              <a:gd name="connsiteX8175" fmla="*/ 2805961 w 5610835"/>
              <a:gd name="connsiteY8175" fmla="*/ 2545925 h 5278114"/>
              <a:gd name="connsiteX8176" fmla="*/ 2806372 w 5610835"/>
              <a:gd name="connsiteY8176" fmla="*/ 2541812 h 5278114"/>
              <a:gd name="connsiteX8177" fmla="*/ 2805593 w 5610835"/>
              <a:gd name="connsiteY8177" fmla="*/ 2542590 h 5278114"/>
              <a:gd name="connsiteX8178" fmla="*/ 2805369 w 5610835"/>
              <a:gd name="connsiteY8178" fmla="*/ 2540557 h 5278114"/>
              <a:gd name="connsiteX8179" fmla="*/ 2749106 w 5610835"/>
              <a:gd name="connsiteY8179" fmla="*/ 2411392 h 5278114"/>
              <a:gd name="connsiteX8180" fmla="*/ 2800357 w 5610835"/>
              <a:gd name="connsiteY8180" fmla="*/ 2483709 h 5278114"/>
              <a:gd name="connsiteX8181" fmla="*/ 2815394 w 5610835"/>
              <a:gd name="connsiteY8181" fmla="*/ 2509375 h 5278114"/>
              <a:gd name="connsiteX8182" fmla="*/ 2817905 w 5610835"/>
              <a:gd name="connsiteY8182" fmla="*/ 2496682 h 5278114"/>
              <a:gd name="connsiteX8183" fmla="*/ 2819098 w 5610835"/>
              <a:gd name="connsiteY8183" fmla="*/ 2484554 h 5278114"/>
              <a:gd name="connsiteX8184" fmla="*/ 2820689 w 5610835"/>
              <a:gd name="connsiteY8184" fmla="*/ 2482962 h 5278114"/>
              <a:gd name="connsiteX8185" fmla="*/ 2803190 w 5610835"/>
              <a:gd name="connsiteY8185" fmla="*/ 2454334 h 5278114"/>
              <a:gd name="connsiteX8186" fmla="*/ 2803190 w 5610835"/>
              <a:gd name="connsiteY8186" fmla="*/ 2459108 h 5278114"/>
              <a:gd name="connsiteX8187" fmla="*/ 2777740 w 5610835"/>
              <a:gd name="connsiteY8187" fmla="*/ 2449563 h 5278114"/>
              <a:gd name="connsiteX8188" fmla="*/ 2779329 w 5610835"/>
              <a:gd name="connsiteY8188" fmla="*/ 2422525 h 5278114"/>
              <a:gd name="connsiteX8189" fmla="*/ 2723654 w 5610835"/>
              <a:gd name="connsiteY8189" fmla="*/ 2317554 h 5278114"/>
              <a:gd name="connsiteX8190" fmla="*/ 2795237 w 5610835"/>
              <a:gd name="connsiteY8190" fmla="*/ 2389125 h 5278114"/>
              <a:gd name="connsiteX8191" fmla="*/ 2796828 w 5610835"/>
              <a:gd name="connsiteY8191" fmla="*/ 2382764 h 5278114"/>
              <a:gd name="connsiteX8192" fmla="*/ 2768194 w 5610835"/>
              <a:gd name="connsiteY8192" fmla="*/ 2346183 h 5278114"/>
              <a:gd name="connsiteX8193" fmla="*/ 2768194 w 5610835"/>
              <a:gd name="connsiteY8193" fmla="*/ 2339821 h 5278114"/>
              <a:gd name="connsiteX8194" fmla="*/ 2691839 w 5610835"/>
              <a:gd name="connsiteY8194" fmla="*/ 2274611 h 5278114"/>
              <a:gd name="connsiteX8195" fmla="*/ 2677523 w 5610835"/>
              <a:gd name="connsiteY8195" fmla="*/ 2282564 h 5278114"/>
              <a:gd name="connsiteX8196" fmla="*/ 2674342 w 5610835"/>
              <a:gd name="connsiteY8196" fmla="*/ 2261887 h 5278114"/>
              <a:gd name="connsiteX8197" fmla="*/ 2661615 w 5610835"/>
              <a:gd name="connsiteY8197" fmla="*/ 2253936 h 5278114"/>
              <a:gd name="connsiteX8198" fmla="*/ 2683885 w 5610835"/>
              <a:gd name="connsiteY8198" fmla="*/ 2249164 h 5278114"/>
              <a:gd name="connsiteX8199" fmla="*/ 2707747 w 5610835"/>
              <a:gd name="connsiteY8199" fmla="*/ 2225306 h 5278114"/>
              <a:gd name="connsiteX8200" fmla="*/ 2699793 w 5610835"/>
              <a:gd name="connsiteY8200" fmla="*/ 2223716 h 5278114"/>
              <a:gd name="connsiteX8201" fmla="*/ 2717291 w 5610835"/>
              <a:gd name="connsiteY8201" fmla="*/ 2210992 h 5278114"/>
              <a:gd name="connsiteX8202" fmla="*/ 2707747 w 5610835"/>
              <a:gd name="connsiteY8202" fmla="*/ 2215763 h 5278114"/>
              <a:gd name="connsiteX8203" fmla="*/ 2677523 w 5610835"/>
              <a:gd name="connsiteY8203" fmla="*/ 2199855 h 5278114"/>
              <a:gd name="connsiteX8204" fmla="*/ 2663206 w 5610835"/>
              <a:gd name="connsiteY8204" fmla="*/ 2207809 h 5278114"/>
              <a:gd name="connsiteX8205" fmla="*/ 2661615 w 5610835"/>
              <a:gd name="connsiteY8205" fmla="*/ 2209402 h 5278114"/>
              <a:gd name="connsiteX8206" fmla="*/ 2588442 w 5610835"/>
              <a:gd name="connsiteY8206" fmla="*/ 2234850 h 5278114"/>
              <a:gd name="connsiteX8207" fmla="*/ 2636164 w 5610835"/>
              <a:gd name="connsiteY8207" fmla="*/ 2195085 h 5278114"/>
              <a:gd name="connsiteX8208" fmla="*/ 2613894 w 5610835"/>
              <a:gd name="connsiteY8208" fmla="*/ 2179175 h 5278114"/>
              <a:gd name="connsiteX8209" fmla="*/ 2523222 w 5610835"/>
              <a:gd name="connsiteY8209" fmla="*/ 2242803 h 5278114"/>
              <a:gd name="connsiteX8210" fmla="*/ 2609121 w 5610835"/>
              <a:gd name="connsiteY8210" fmla="*/ 2175998 h 5278114"/>
              <a:gd name="connsiteX8211" fmla="*/ 2583670 w 5610835"/>
              <a:gd name="connsiteY8211" fmla="*/ 2152135 h 5278114"/>
              <a:gd name="connsiteX8212" fmla="*/ 2578897 w 5610835"/>
              <a:gd name="connsiteY8212" fmla="*/ 2155320 h 5278114"/>
              <a:gd name="connsiteX8213" fmla="*/ 2583670 w 5610835"/>
              <a:gd name="connsiteY8213" fmla="*/ 2150547 h 5278114"/>
              <a:gd name="connsiteX8214" fmla="*/ 2566171 w 5610835"/>
              <a:gd name="connsiteY8214" fmla="*/ 2131465 h 5278114"/>
              <a:gd name="connsiteX8215" fmla="*/ 2558218 w 5610835"/>
              <a:gd name="connsiteY8215" fmla="*/ 2139417 h 5278114"/>
              <a:gd name="connsiteX8216" fmla="*/ 2564580 w 5610835"/>
              <a:gd name="connsiteY8216" fmla="*/ 2129870 h 5278114"/>
              <a:gd name="connsiteX8217" fmla="*/ 2553446 w 5610835"/>
              <a:gd name="connsiteY8217" fmla="*/ 2115553 h 5278114"/>
              <a:gd name="connsiteX8218" fmla="*/ 2521631 w 5610835"/>
              <a:gd name="connsiteY8218" fmla="*/ 2144185 h 5278114"/>
              <a:gd name="connsiteX8219" fmla="*/ 2539129 w 5610835"/>
              <a:gd name="connsiteY8219" fmla="*/ 2094882 h 5278114"/>
              <a:gd name="connsiteX8220" fmla="*/ 2532766 w 5610835"/>
              <a:gd name="connsiteY8220" fmla="*/ 2086927 h 5278114"/>
              <a:gd name="connsiteX8221" fmla="*/ 2524812 w 5610835"/>
              <a:gd name="connsiteY8221" fmla="*/ 2098062 h 5278114"/>
              <a:gd name="connsiteX8222" fmla="*/ 2510495 w 5610835"/>
              <a:gd name="connsiteY8222" fmla="*/ 2053513 h 5278114"/>
              <a:gd name="connsiteX8223" fmla="*/ 2502542 w 5610835"/>
              <a:gd name="connsiteY8223" fmla="*/ 2061478 h 5278114"/>
              <a:gd name="connsiteX8224" fmla="*/ 2492998 w 5610835"/>
              <a:gd name="connsiteY8224" fmla="*/ 2125097 h 5278114"/>
              <a:gd name="connsiteX8225" fmla="*/ 2402326 w 5610835"/>
              <a:gd name="connsiteY8225" fmla="*/ 2023292 h 5278114"/>
              <a:gd name="connsiteX8226" fmla="*/ 2365739 w 5610835"/>
              <a:gd name="connsiteY8226" fmla="*/ 1918323 h 5278114"/>
              <a:gd name="connsiteX8227" fmla="*/ 2407098 w 5610835"/>
              <a:gd name="connsiteY8227" fmla="*/ 1864238 h 5278114"/>
              <a:gd name="connsiteX8228" fmla="*/ 2403917 w 5610835"/>
              <a:gd name="connsiteY8228" fmla="*/ 1814910 h 5278114"/>
              <a:gd name="connsiteX8229" fmla="*/ 2389600 w 5610835"/>
              <a:gd name="connsiteY8229" fmla="*/ 1811727 h 5278114"/>
              <a:gd name="connsiteX8230" fmla="*/ 2394372 w 5610835"/>
              <a:gd name="connsiteY8230" fmla="*/ 1826048 h 5278114"/>
              <a:gd name="connsiteX8231" fmla="*/ 2305291 w 5610835"/>
              <a:gd name="connsiteY8231" fmla="*/ 1611273 h 5278114"/>
              <a:gd name="connsiteX8232" fmla="*/ 2289384 w 5610835"/>
              <a:gd name="connsiteY8232" fmla="*/ 1604911 h 5278114"/>
              <a:gd name="connsiteX8233" fmla="*/ 2276658 w 5610835"/>
              <a:gd name="connsiteY8233" fmla="*/ 1584233 h 5278114"/>
              <a:gd name="connsiteX8234" fmla="*/ 2367330 w 5610835"/>
              <a:gd name="connsiteY8234" fmla="*/ 1841961 h 5278114"/>
              <a:gd name="connsiteX8235" fmla="*/ 2248025 w 5610835"/>
              <a:gd name="connsiteY8235" fmla="*/ 1560374 h 5278114"/>
              <a:gd name="connsiteX8236" fmla="*/ 2238480 w 5610835"/>
              <a:gd name="connsiteY8236" fmla="*/ 1555601 h 5278114"/>
              <a:gd name="connsiteX8237" fmla="*/ 2222573 w 5610835"/>
              <a:gd name="connsiteY8237" fmla="*/ 1507881 h 5278114"/>
              <a:gd name="connsiteX8238" fmla="*/ 2360967 w 5610835"/>
              <a:gd name="connsiteY8238" fmla="*/ 1886515 h 5278114"/>
              <a:gd name="connsiteX8239" fmla="*/ 2197121 w 5610835"/>
              <a:gd name="connsiteY8239" fmla="*/ 1406074 h 5278114"/>
              <a:gd name="connsiteX8240" fmla="*/ 2203484 w 5610835"/>
              <a:gd name="connsiteY8240" fmla="*/ 1342442 h 5278114"/>
              <a:gd name="connsiteX8241" fmla="*/ 2185986 w 5610835"/>
              <a:gd name="connsiteY8241" fmla="*/ 1332898 h 5278114"/>
              <a:gd name="connsiteX8242" fmla="*/ 2338696 w 5610835"/>
              <a:gd name="connsiteY8242" fmla="*/ 1915141 h 5278114"/>
              <a:gd name="connsiteX8243" fmla="*/ 2168488 w 5610835"/>
              <a:gd name="connsiteY8243" fmla="*/ 1293129 h 5278114"/>
              <a:gd name="connsiteX8244" fmla="*/ 2144627 w 5610835"/>
              <a:gd name="connsiteY8244" fmla="*/ 1297902 h 5278114"/>
              <a:gd name="connsiteX8245" fmla="*/ 2139855 w 5610835"/>
              <a:gd name="connsiteY8245" fmla="*/ 1289948 h 5278114"/>
              <a:gd name="connsiteX8246" fmla="*/ 2130310 w 5610835"/>
              <a:gd name="connsiteY8246" fmla="*/ 1458564 h 5278114"/>
              <a:gd name="connsiteX8247" fmla="*/ 2152580 w 5610835"/>
              <a:gd name="connsiteY8247" fmla="*/ 1218366 h 5278114"/>
              <a:gd name="connsiteX8248" fmla="*/ 2143036 w 5610835"/>
              <a:gd name="connsiteY8248" fmla="*/ 1269268 h 5278114"/>
              <a:gd name="connsiteX8249" fmla="*/ 2149400 w 5610835"/>
              <a:gd name="connsiteY8249" fmla="*/ 1264497 h 5278114"/>
              <a:gd name="connsiteX8250" fmla="*/ 2166897 w 5610835"/>
              <a:gd name="connsiteY8250" fmla="*/ 1258134 h 5278114"/>
              <a:gd name="connsiteX8251" fmla="*/ 2176442 w 5610835"/>
              <a:gd name="connsiteY8251" fmla="*/ 1264497 h 5278114"/>
              <a:gd name="connsiteX8252" fmla="*/ 2181214 w 5610835"/>
              <a:gd name="connsiteY8252" fmla="*/ 1246998 h 5278114"/>
              <a:gd name="connsiteX8253" fmla="*/ 2201894 w 5610835"/>
              <a:gd name="connsiteY8253" fmla="*/ 1264497 h 5278114"/>
              <a:gd name="connsiteX8254" fmla="*/ 2228936 w 5610835"/>
              <a:gd name="connsiteY8254" fmla="*/ 1251770 h 5278114"/>
              <a:gd name="connsiteX8255" fmla="*/ 2233709 w 5610835"/>
              <a:gd name="connsiteY8255" fmla="*/ 1248589 h 5278114"/>
              <a:gd name="connsiteX8256" fmla="*/ 2220983 w 5610835"/>
              <a:gd name="connsiteY8256" fmla="*/ 1234273 h 5278114"/>
              <a:gd name="connsiteX8257" fmla="*/ 2246434 w 5610835"/>
              <a:gd name="connsiteY8257" fmla="*/ 1221548 h 5278114"/>
              <a:gd name="connsiteX8258" fmla="*/ 2243252 w 5610835"/>
              <a:gd name="connsiteY8258" fmla="*/ 1213595 h 5278114"/>
              <a:gd name="connsiteX8259" fmla="*/ 2220983 w 5610835"/>
              <a:gd name="connsiteY8259" fmla="*/ 1207232 h 5278114"/>
              <a:gd name="connsiteX8260" fmla="*/ 2198712 w 5610835"/>
              <a:gd name="connsiteY8260" fmla="*/ 1221548 h 5278114"/>
              <a:gd name="connsiteX8261" fmla="*/ 2214619 w 5610835"/>
              <a:gd name="connsiteY8261" fmla="*/ 1204050 h 5278114"/>
              <a:gd name="connsiteX8262" fmla="*/ 2209847 w 5610835"/>
              <a:gd name="connsiteY8262" fmla="*/ 1199279 h 5278114"/>
              <a:gd name="connsiteX8263" fmla="*/ 2219391 w 5610835"/>
              <a:gd name="connsiteY8263" fmla="*/ 1183371 h 5278114"/>
              <a:gd name="connsiteX8264" fmla="*/ 2228936 w 5610835"/>
              <a:gd name="connsiteY8264" fmla="*/ 1183371 h 5278114"/>
              <a:gd name="connsiteX8265" fmla="*/ 2310063 w 5610835"/>
              <a:gd name="connsiteY8265" fmla="*/ 1044982 h 5278114"/>
              <a:gd name="connsiteX8266" fmla="*/ 2310063 w 5610835"/>
              <a:gd name="connsiteY8266" fmla="*/ 1029075 h 5278114"/>
              <a:gd name="connsiteX8267" fmla="*/ 2321199 w 5610835"/>
              <a:gd name="connsiteY8267" fmla="*/ 1014759 h 5278114"/>
              <a:gd name="connsiteX8268" fmla="*/ 2330742 w 5610835"/>
              <a:gd name="connsiteY8268" fmla="*/ 1019532 h 5278114"/>
              <a:gd name="connsiteX8269" fmla="*/ 2354604 w 5610835"/>
              <a:gd name="connsiteY8269" fmla="*/ 1000443 h 5278114"/>
              <a:gd name="connsiteX8270" fmla="*/ 2333924 w 5610835"/>
              <a:gd name="connsiteY8270" fmla="*/ 1030666 h 5278114"/>
              <a:gd name="connsiteX8271" fmla="*/ 2333924 w 5610835"/>
              <a:gd name="connsiteY8271" fmla="*/ 1035438 h 5278114"/>
              <a:gd name="connsiteX8272" fmla="*/ 2333924 w 5610835"/>
              <a:gd name="connsiteY8272" fmla="*/ 1086340 h 5278114"/>
              <a:gd name="connsiteX8273" fmla="*/ 2335515 w 5610835"/>
              <a:gd name="connsiteY8273" fmla="*/ 1087931 h 5278114"/>
              <a:gd name="connsiteX8274" fmla="*/ 2353013 w 5610835"/>
              <a:gd name="connsiteY8274" fmla="*/ 1052935 h 5278114"/>
              <a:gd name="connsiteX8275" fmla="*/ 2340287 w 5610835"/>
              <a:gd name="connsiteY8275" fmla="*/ 1060889 h 5278114"/>
              <a:gd name="connsiteX8276" fmla="*/ 2408689 w 5610835"/>
              <a:gd name="connsiteY8276" fmla="*/ 924090 h 5278114"/>
              <a:gd name="connsiteX8277" fmla="*/ 2430959 w 5610835"/>
              <a:gd name="connsiteY8277" fmla="*/ 865233 h 5278114"/>
              <a:gd name="connsiteX8278" fmla="*/ 2438913 w 5610835"/>
              <a:gd name="connsiteY8278" fmla="*/ 823874 h 5278114"/>
              <a:gd name="connsiteX8279" fmla="*/ 2360967 w 5610835"/>
              <a:gd name="connsiteY8279" fmla="*/ 979765 h 5278114"/>
              <a:gd name="connsiteX8280" fmla="*/ 2345061 w 5610835"/>
              <a:gd name="connsiteY8280" fmla="*/ 908184 h 5278114"/>
              <a:gd name="connsiteX8281" fmla="*/ 2543901 w 5610835"/>
              <a:gd name="connsiteY8281" fmla="*/ 429356 h 5278114"/>
              <a:gd name="connsiteX8282" fmla="*/ 2545492 w 5610835"/>
              <a:gd name="connsiteY8282" fmla="*/ 451626 h 5278114"/>
              <a:gd name="connsiteX8283" fmla="*/ 2655252 w 5610835"/>
              <a:gd name="connsiteY8283" fmla="*/ 230515 h 5278114"/>
              <a:gd name="connsiteX8284" fmla="*/ 2588442 w 5610835"/>
              <a:gd name="connsiteY8284" fmla="*/ 450035 h 5278114"/>
              <a:gd name="connsiteX8285" fmla="*/ 2730017 w 5610835"/>
              <a:gd name="connsiteY8285" fmla="*/ 150979 h 5278114"/>
              <a:gd name="connsiteX8286" fmla="*/ 2667978 w 5610835"/>
              <a:gd name="connsiteY8286" fmla="*/ 415038 h 5278114"/>
              <a:gd name="connsiteX8287" fmla="*/ 2811144 w 5610835"/>
              <a:gd name="connsiteY8287" fmla="*/ 90532 h 5278114"/>
              <a:gd name="connsiteX8288" fmla="*/ 2737971 w 5610835"/>
              <a:gd name="connsiteY8288" fmla="*/ 368908 h 5278114"/>
              <a:gd name="connsiteX8289" fmla="*/ 2819098 w 5610835"/>
              <a:gd name="connsiteY8289" fmla="*/ 84170 h 5278114"/>
              <a:gd name="connsiteX8290" fmla="*/ 3034342 w 5610835"/>
              <a:gd name="connsiteY8290" fmla="*/ 155 h 5278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Lst>
            <a:rect l="l" t="t" r="r" b="b"/>
            <a:pathLst>
              <a:path w="5610835" h="5278114">
                <a:moveTo>
                  <a:pt x="1634002" y="5217421"/>
                </a:moveTo>
                <a:cubicBezTo>
                  <a:pt x="1634002" y="5217421"/>
                  <a:pt x="1634002" y="5219012"/>
                  <a:pt x="1634002" y="5219012"/>
                </a:cubicBezTo>
                <a:cubicBezTo>
                  <a:pt x="1634002" y="5223783"/>
                  <a:pt x="1635593" y="5226965"/>
                  <a:pt x="1635593" y="5230146"/>
                </a:cubicBezTo>
                <a:cubicBezTo>
                  <a:pt x="1634002" y="5230146"/>
                  <a:pt x="1634002" y="5230146"/>
                  <a:pt x="1634002" y="5230146"/>
                </a:cubicBezTo>
                <a:cubicBezTo>
                  <a:pt x="1630819" y="5231737"/>
                  <a:pt x="1629229" y="5234919"/>
                  <a:pt x="1626047" y="5236509"/>
                </a:cubicBezTo>
                <a:cubicBezTo>
                  <a:pt x="1624456" y="5236509"/>
                  <a:pt x="1622866" y="5236509"/>
                  <a:pt x="1619685" y="5236509"/>
                </a:cubicBezTo>
                <a:cubicBezTo>
                  <a:pt x="1622866" y="5230146"/>
                  <a:pt x="1629229" y="5223783"/>
                  <a:pt x="1634002" y="5217421"/>
                </a:cubicBezTo>
                <a:close/>
                <a:moveTo>
                  <a:pt x="1658004" y="5202541"/>
                </a:moveTo>
                <a:lnTo>
                  <a:pt x="1657862" y="5203104"/>
                </a:lnTo>
                <a:cubicBezTo>
                  <a:pt x="1657862" y="5207876"/>
                  <a:pt x="1654681" y="5212649"/>
                  <a:pt x="1651499" y="5217421"/>
                </a:cubicBezTo>
                <a:cubicBezTo>
                  <a:pt x="1649909" y="5219012"/>
                  <a:pt x="1646728" y="5219012"/>
                  <a:pt x="1645137" y="5220602"/>
                </a:cubicBezTo>
                <a:cubicBezTo>
                  <a:pt x="1645137" y="5219012"/>
                  <a:pt x="1646728" y="5215830"/>
                  <a:pt x="1646728" y="5214240"/>
                </a:cubicBezTo>
                <a:cubicBezTo>
                  <a:pt x="1645137" y="5214240"/>
                  <a:pt x="1645137" y="5211058"/>
                  <a:pt x="1646728" y="5212649"/>
                </a:cubicBezTo>
                <a:cubicBezTo>
                  <a:pt x="1645137" y="5212649"/>
                  <a:pt x="1646728" y="5211058"/>
                  <a:pt x="1646728" y="5209467"/>
                </a:cubicBezTo>
                <a:cubicBezTo>
                  <a:pt x="1648319" y="5211058"/>
                  <a:pt x="1649909" y="5207876"/>
                  <a:pt x="1648319" y="5207876"/>
                </a:cubicBezTo>
                <a:cubicBezTo>
                  <a:pt x="1649909" y="5207876"/>
                  <a:pt x="1648319" y="5209467"/>
                  <a:pt x="1649909" y="5209467"/>
                </a:cubicBezTo>
                <a:cubicBezTo>
                  <a:pt x="1650704" y="5207081"/>
                  <a:pt x="1652693" y="5205888"/>
                  <a:pt x="1654681" y="5204893"/>
                </a:cubicBezTo>
                <a:close/>
                <a:moveTo>
                  <a:pt x="1659454" y="5201513"/>
                </a:moveTo>
                <a:lnTo>
                  <a:pt x="1658004" y="5202541"/>
                </a:lnTo>
                <a:lnTo>
                  <a:pt x="1658245" y="5201575"/>
                </a:lnTo>
                <a:close/>
                <a:moveTo>
                  <a:pt x="1557647" y="5198332"/>
                </a:moveTo>
                <a:cubicBezTo>
                  <a:pt x="1560828" y="5201514"/>
                  <a:pt x="1565600" y="5203105"/>
                  <a:pt x="1571965" y="5201514"/>
                </a:cubicBezTo>
                <a:cubicBezTo>
                  <a:pt x="1571965" y="5203105"/>
                  <a:pt x="1571965" y="5203105"/>
                  <a:pt x="1571965" y="5203105"/>
                </a:cubicBezTo>
                <a:cubicBezTo>
                  <a:pt x="1570373" y="5206286"/>
                  <a:pt x="1568782" y="5207877"/>
                  <a:pt x="1567191" y="5211059"/>
                </a:cubicBezTo>
                <a:cubicBezTo>
                  <a:pt x="1567191" y="5211059"/>
                  <a:pt x="1565600" y="5211059"/>
                  <a:pt x="1565600" y="5211059"/>
                </a:cubicBezTo>
                <a:cubicBezTo>
                  <a:pt x="1562418" y="5207877"/>
                  <a:pt x="1559237" y="5203105"/>
                  <a:pt x="1557647" y="5198332"/>
                </a:cubicBezTo>
                <a:close/>
                <a:moveTo>
                  <a:pt x="1619685" y="5193560"/>
                </a:moveTo>
                <a:cubicBezTo>
                  <a:pt x="1622867" y="5196741"/>
                  <a:pt x="1624457" y="5198332"/>
                  <a:pt x="1626049" y="5199923"/>
                </a:cubicBezTo>
                <a:cubicBezTo>
                  <a:pt x="1619685" y="5211059"/>
                  <a:pt x="1613322" y="5223784"/>
                  <a:pt x="1608550" y="5234920"/>
                </a:cubicBezTo>
                <a:cubicBezTo>
                  <a:pt x="1606959" y="5233329"/>
                  <a:pt x="1603778" y="5231738"/>
                  <a:pt x="1602187" y="5230147"/>
                </a:cubicBezTo>
                <a:cubicBezTo>
                  <a:pt x="1602187" y="5228556"/>
                  <a:pt x="1603778" y="5226966"/>
                  <a:pt x="1605368" y="5226966"/>
                </a:cubicBezTo>
                <a:cubicBezTo>
                  <a:pt x="1603778" y="5215831"/>
                  <a:pt x="1611732" y="5209468"/>
                  <a:pt x="1616504" y="5199923"/>
                </a:cubicBezTo>
                <a:cubicBezTo>
                  <a:pt x="1618095" y="5199923"/>
                  <a:pt x="1619685" y="5199923"/>
                  <a:pt x="1621275" y="5198332"/>
                </a:cubicBezTo>
                <a:cubicBezTo>
                  <a:pt x="1621275" y="5195150"/>
                  <a:pt x="1619685" y="5195150"/>
                  <a:pt x="1619685" y="5193560"/>
                </a:cubicBezTo>
                <a:close/>
                <a:moveTo>
                  <a:pt x="1603777" y="5185606"/>
                </a:moveTo>
                <a:cubicBezTo>
                  <a:pt x="1606959" y="5185606"/>
                  <a:pt x="1606959" y="5188788"/>
                  <a:pt x="1608549" y="5188788"/>
                </a:cubicBezTo>
                <a:cubicBezTo>
                  <a:pt x="1608549" y="5188788"/>
                  <a:pt x="1606959" y="5191969"/>
                  <a:pt x="1608549" y="5193560"/>
                </a:cubicBezTo>
                <a:cubicBezTo>
                  <a:pt x="1611731" y="5195151"/>
                  <a:pt x="1611731" y="5191969"/>
                  <a:pt x="1613323" y="5191969"/>
                </a:cubicBezTo>
                <a:cubicBezTo>
                  <a:pt x="1611731" y="5193560"/>
                  <a:pt x="1614913" y="5191969"/>
                  <a:pt x="1614913" y="5193560"/>
                </a:cubicBezTo>
                <a:cubicBezTo>
                  <a:pt x="1610140" y="5198332"/>
                  <a:pt x="1610140" y="5203105"/>
                  <a:pt x="1605368" y="5207877"/>
                </a:cubicBezTo>
                <a:cubicBezTo>
                  <a:pt x="1605368" y="5206286"/>
                  <a:pt x="1605368" y="5206286"/>
                  <a:pt x="1603777" y="5206286"/>
                </a:cubicBezTo>
                <a:cubicBezTo>
                  <a:pt x="1605368" y="5207877"/>
                  <a:pt x="1602187" y="5206286"/>
                  <a:pt x="1602187" y="5207877"/>
                </a:cubicBezTo>
                <a:cubicBezTo>
                  <a:pt x="1603777" y="5209468"/>
                  <a:pt x="1602187" y="5209468"/>
                  <a:pt x="1603777" y="5211059"/>
                </a:cubicBezTo>
                <a:cubicBezTo>
                  <a:pt x="1600596" y="5214240"/>
                  <a:pt x="1600596" y="5222193"/>
                  <a:pt x="1595823" y="5222193"/>
                </a:cubicBezTo>
                <a:cubicBezTo>
                  <a:pt x="1595823" y="5222193"/>
                  <a:pt x="1595823" y="5223784"/>
                  <a:pt x="1595823" y="5223784"/>
                </a:cubicBezTo>
                <a:cubicBezTo>
                  <a:pt x="1594233" y="5222193"/>
                  <a:pt x="1592643" y="5220602"/>
                  <a:pt x="1589461" y="5219012"/>
                </a:cubicBezTo>
                <a:cubicBezTo>
                  <a:pt x="1592643" y="5207877"/>
                  <a:pt x="1597415" y="5195151"/>
                  <a:pt x="1603777" y="5187198"/>
                </a:cubicBezTo>
                <a:cubicBezTo>
                  <a:pt x="1603777" y="5188788"/>
                  <a:pt x="1603777" y="5187198"/>
                  <a:pt x="1603777" y="5185606"/>
                </a:cubicBezTo>
                <a:close/>
                <a:moveTo>
                  <a:pt x="1552874" y="5182425"/>
                </a:moveTo>
                <a:cubicBezTo>
                  <a:pt x="1557646" y="5182425"/>
                  <a:pt x="1564009" y="5182425"/>
                  <a:pt x="1568782" y="5182425"/>
                </a:cubicBezTo>
                <a:cubicBezTo>
                  <a:pt x="1570373" y="5182425"/>
                  <a:pt x="1570373" y="5184016"/>
                  <a:pt x="1570373" y="5185607"/>
                </a:cubicBezTo>
                <a:cubicBezTo>
                  <a:pt x="1568782" y="5187198"/>
                  <a:pt x="1568782" y="5187198"/>
                  <a:pt x="1568782" y="5188788"/>
                </a:cubicBezTo>
                <a:cubicBezTo>
                  <a:pt x="1568782" y="5190379"/>
                  <a:pt x="1568782" y="5190379"/>
                  <a:pt x="1570373" y="5193560"/>
                </a:cubicBezTo>
                <a:cubicBezTo>
                  <a:pt x="1562418" y="5191969"/>
                  <a:pt x="1554465" y="5190379"/>
                  <a:pt x="1552874" y="5182425"/>
                </a:cubicBezTo>
                <a:close/>
                <a:moveTo>
                  <a:pt x="1629230" y="5176062"/>
                </a:moveTo>
                <a:cubicBezTo>
                  <a:pt x="1629230" y="5184016"/>
                  <a:pt x="1632412" y="5187198"/>
                  <a:pt x="1630821" y="5193560"/>
                </a:cubicBezTo>
                <a:cubicBezTo>
                  <a:pt x="1627639" y="5190379"/>
                  <a:pt x="1627639" y="5187198"/>
                  <a:pt x="1624458" y="5185607"/>
                </a:cubicBezTo>
                <a:cubicBezTo>
                  <a:pt x="1626049" y="5184016"/>
                  <a:pt x="1626049" y="5182425"/>
                  <a:pt x="1626049" y="5180834"/>
                </a:cubicBezTo>
                <a:cubicBezTo>
                  <a:pt x="1629230" y="5182425"/>
                  <a:pt x="1626049" y="5177653"/>
                  <a:pt x="1629230" y="5176062"/>
                </a:cubicBezTo>
                <a:close/>
                <a:moveTo>
                  <a:pt x="1622867" y="5172880"/>
                </a:moveTo>
                <a:cubicBezTo>
                  <a:pt x="1618095" y="5174471"/>
                  <a:pt x="1618095" y="5180834"/>
                  <a:pt x="1618095" y="5184016"/>
                </a:cubicBezTo>
                <a:cubicBezTo>
                  <a:pt x="1616504" y="5184016"/>
                  <a:pt x="1616504" y="5182425"/>
                  <a:pt x="1616504" y="5182425"/>
                </a:cubicBezTo>
                <a:cubicBezTo>
                  <a:pt x="1616504" y="5177653"/>
                  <a:pt x="1614913" y="5177653"/>
                  <a:pt x="1610141" y="5177653"/>
                </a:cubicBezTo>
                <a:cubicBezTo>
                  <a:pt x="1610141" y="5176062"/>
                  <a:pt x="1610141" y="5176062"/>
                  <a:pt x="1610141" y="5174471"/>
                </a:cubicBezTo>
                <a:cubicBezTo>
                  <a:pt x="1614913" y="5172880"/>
                  <a:pt x="1618095" y="5172880"/>
                  <a:pt x="1622867" y="5172880"/>
                </a:cubicBezTo>
                <a:close/>
                <a:moveTo>
                  <a:pt x="1637183" y="5172879"/>
                </a:moveTo>
                <a:cubicBezTo>
                  <a:pt x="1646728" y="5172879"/>
                  <a:pt x="1654681" y="5176061"/>
                  <a:pt x="1664226" y="5177653"/>
                </a:cubicBezTo>
                <a:lnTo>
                  <a:pt x="1658245" y="5201575"/>
                </a:lnTo>
                <a:lnTo>
                  <a:pt x="1651699" y="5201911"/>
                </a:lnTo>
                <a:cubicBezTo>
                  <a:pt x="1649114" y="5202707"/>
                  <a:pt x="1646728" y="5203899"/>
                  <a:pt x="1645137" y="5204695"/>
                </a:cubicBezTo>
                <a:cubicBezTo>
                  <a:pt x="1648319" y="5201513"/>
                  <a:pt x="1651499" y="5196741"/>
                  <a:pt x="1653090" y="5190379"/>
                </a:cubicBezTo>
                <a:cubicBezTo>
                  <a:pt x="1648319" y="5193560"/>
                  <a:pt x="1645137" y="5193560"/>
                  <a:pt x="1641955" y="5191969"/>
                </a:cubicBezTo>
                <a:cubicBezTo>
                  <a:pt x="1640365" y="5185607"/>
                  <a:pt x="1638774" y="5179244"/>
                  <a:pt x="1637183" y="5172879"/>
                </a:cubicBezTo>
                <a:close/>
                <a:moveTo>
                  <a:pt x="1109060" y="5169698"/>
                </a:moveTo>
                <a:cubicBezTo>
                  <a:pt x="1113832" y="5172880"/>
                  <a:pt x="1117013" y="5176062"/>
                  <a:pt x="1121786" y="5179244"/>
                </a:cubicBezTo>
                <a:cubicBezTo>
                  <a:pt x="1120195" y="5185607"/>
                  <a:pt x="1123377" y="5195151"/>
                  <a:pt x="1121786" y="5199923"/>
                </a:cubicBezTo>
                <a:cubicBezTo>
                  <a:pt x="1118605" y="5196741"/>
                  <a:pt x="1115423" y="5191969"/>
                  <a:pt x="1112242" y="5188788"/>
                </a:cubicBezTo>
                <a:cubicBezTo>
                  <a:pt x="1110651" y="5184016"/>
                  <a:pt x="1109060" y="5177653"/>
                  <a:pt x="1109060" y="5169698"/>
                </a:cubicBezTo>
                <a:close/>
                <a:moveTo>
                  <a:pt x="1613322" y="5158564"/>
                </a:moveTo>
                <a:cubicBezTo>
                  <a:pt x="1614913" y="5158564"/>
                  <a:pt x="1616504" y="5160155"/>
                  <a:pt x="1618095" y="5160155"/>
                </a:cubicBezTo>
                <a:cubicBezTo>
                  <a:pt x="1618095" y="5161745"/>
                  <a:pt x="1624458" y="5164926"/>
                  <a:pt x="1622867" y="5163336"/>
                </a:cubicBezTo>
                <a:cubicBezTo>
                  <a:pt x="1624458" y="5163336"/>
                  <a:pt x="1624458" y="5164926"/>
                  <a:pt x="1624458" y="5168108"/>
                </a:cubicBezTo>
                <a:cubicBezTo>
                  <a:pt x="1619685" y="5168108"/>
                  <a:pt x="1614913" y="5168108"/>
                  <a:pt x="1610141" y="5168108"/>
                </a:cubicBezTo>
                <a:cubicBezTo>
                  <a:pt x="1611732" y="5164926"/>
                  <a:pt x="1611732" y="5161745"/>
                  <a:pt x="1613322" y="5158564"/>
                </a:cubicBezTo>
                <a:close/>
                <a:moveTo>
                  <a:pt x="1570372" y="5158563"/>
                </a:moveTo>
                <a:cubicBezTo>
                  <a:pt x="1578326" y="5161745"/>
                  <a:pt x="1584690" y="5168108"/>
                  <a:pt x="1591052" y="5172880"/>
                </a:cubicBezTo>
                <a:cubicBezTo>
                  <a:pt x="1589461" y="5172880"/>
                  <a:pt x="1589461" y="5176062"/>
                  <a:pt x="1587871" y="5176062"/>
                </a:cubicBezTo>
                <a:cubicBezTo>
                  <a:pt x="1587871" y="5174471"/>
                  <a:pt x="1587871" y="5174471"/>
                  <a:pt x="1586280" y="5174471"/>
                </a:cubicBezTo>
                <a:cubicBezTo>
                  <a:pt x="1583099" y="5176062"/>
                  <a:pt x="1583099" y="5179244"/>
                  <a:pt x="1584690" y="5180834"/>
                </a:cubicBezTo>
                <a:cubicBezTo>
                  <a:pt x="1581507" y="5185607"/>
                  <a:pt x="1579917" y="5190379"/>
                  <a:pt x="1576735" y="5195150"/>
                </a:cubicBezTo>
                <a:cubicBezTo>
                  <a:pt x="1576735" y="5190379"/>
                  <a:pt x="1576735" y="5185607"/>
                  <a:pt x="1575144" y="5180834"/>
                </a:cubicBezTo>
                <a:cubicBezTo>
                  <a:pt x="1576735" y="5180834"/>
                  <a:pt x="1578326" y="5179244"/>
                  <a:pt x="1579917" y="5179244"/>
                </a:cubicBezTo>
                <a:cubicBezTo>
                  <a:pt x="1576735" y="5179244"/>
                  <a:pt x="1575144" y="5177653"/>
                  <a:pt x="1573553" y="5177653"/>
                </a:cubicBezTo>
                <a:cubicBezTo>
                  <a:pt x="1571963" y="5171290"/>
                  <a:pt x="1570372" y="5164926"/>
                  <a:pt x="1570372" y="5158563"/>
                </a:cubicBezTo>
                <a:close/>
                <a:moveTo>
                  <a:pt x="1540148" y="5152201"/>
                </a:moveTo>
                <a:cubicBezTo>
                  <a:pt x="1549693" y="5150610"/>
                  <a:pt x="1557647" y="5152201"/>
                  <a:pt x="1564010" y="5155383"/>
                </a:cubicBezTo>
                <a:cubicBezTo>
                  <a:pt x="1564010" y="5158564"/>
                  <a:pt x="1564010" y="5161745"/>
                  <a:pt x="1562418" y="5164926"/>
                </a:cubicBezTo>
                <a:cubicBezTo>
                  <a:pt x="1565600" y="5166517"/>
                  <a:pt x="1565600" y="5169699"/>
                  <a:pt x="1567191" y="5174471"/>
                </a:cubicBezTo>
                <a:cubicBezTo>
                  <a:pt x="1556056" y="5171290"/>
                  <a:pt x="1546511" y="5166517"/>
                  <a:pt x="1541739" y="5156973"/>
                </a:cubicBezTo>
                <a:cubicBezTo>
                  <a:pt x="1540148" y="5155383"/>
                  <a:pt x="1540148" y="5153792"/>
                  <a:pt x="1540148" y="5152201"/>
                </a:cubicBezTo>
                <a:close/>
                <a:moveTo>
                  <a:pt x="1575144" y="5147429"/>
                </a:moveTo>
                <a:cubicBezTo>
                  <a:pt x="1581507" y="5145838"/>
                  <a:pt x="1589461" y="5149019"/>
                  <a:pt x="1599006" y="5150610"/>
                </a:cubicBezTo>
                <a:cubicBezTo>
                  <a:pt x="1599006" y="5150610"/>
                  <a:pt x="1600597" y="5152201"/>
                  <a:pt x="1600597" y="5152201"/>
                </a:cubicBezTo>
                <a:cubicBezTo>
                  <a:pt x="1599006" y="5153792"/>
                  <a:pt x="1599006" y="5156973"/>
                  <a:pt x="1597415" y="5158564"/>
                </a:cubicBezTo>
                <a:cubicBezTo>
                  <a:pt x="1595823" y="5155383"/>
                  <a:pt x="1594233" y="5161745"/>
                  <a:pt x="1592643" y="5161745"/>
                </a:cubicBezTo>
                <a:cubicBezTo>
                  <a:pt x="1591052" y="5160155"/>
                  <a:pt x="1589461" y="5160155"/>
                  <a:pt x="1586280" y="5161745"/>
                </a:cubicBezTo>
                <a:cubicBezTo>
                  <a:pt x="1581507" y="5158564"/>
                  <a:pt x="1576735" y="5153792"/>
                  <a:pt x="1575144" y="5147429"/>
                </a:cubicBezTo>
                <a:close/>
                <a:moveTo>
                  <a:pt x="1624458" y="5145838"/>
                </a:moveTo>
                <a:cubicBezTo>
                  <a:pt x="1626049" y="5150610"/>
                  <a:pt x="1626049" y="5153792"/>
                  <a:pt x="1624458" y="5156973"/>
                </a:cubicBezTo>
                <a:cubicBezTo>
                  <a:pt x="1624458" y="5155383"/>
                  <a:pt x="1622867" y="5152201"/>
                  <a:pt x="1622867" y="5147429"/>
                </a:cubicBezTo>
                <a:cubicBezTo>
                  <a:pt x="1622867" y="5147429"/>
                  <a:pt x="1624458" y="5145838"/>
                  <a:pt x="1624458" y="5145838"/>
                </a:cubicBezTo>
                <a:close/>
                <a:moveTo>
                  <a:pt x="1595825" y="5139475"/>
                </a:moveTo>
                <a:cubicBezTo>
                  <a:pt x="1595825" y="5139475"/>
                  <a:pt x="1597417" y="5139475"/>
                  <a:pt x="1599006" y="5139475"/>
                </a:cubicBezTo>
                <a:cubicBezTo>
                  <a:pt x="1600597" y="5141065"/>
                  <a:pt x="1600597" y="5141065"/>
                  <a:pt x="1602189" y="5141065"/>
                </a:cubicBezTo>
                <a:cubicBezTo>
                  <a:pt x="1600597" y="5141065"/>
                  <a:pt x="1599006" y="5141065"/>
                  <a:pt x="1597417" y="5141065"/>
                </a:cubicBezTo>
                <a:cubicBezTo>
                  <a:pt x="1595825" y="5141065"/>
                  <a:pt x="1595825" y="5139475"/>
                  <a:pt x="1595825" y="5139475"/>
                </a:cubicBezTo>
                <a:close/>
                <a:moveTo>
                  <a:pt x="1641956" y="5134702"/>
                </a:moveTo>
                <a:cubicBezTo>
                  <a:pt x="1641956" y="5139475"/>
                  <a:pt x="1638774" y="5144247"/>
                  <a:pt x="1637184" y="5149019"/>
                </a:cubicBezTo>
                <a:cubicBezTo>
                  <a:pt x="1635593" y="5145838"/>
                  <a:pt x="1637184" y="5142656"/>
                  <a:pt x="1635593" y="5137884"/>
                </a:cubicBezTo>
                <a:cubicBezTo>
                  <a:pt x="1637184" y="5136293"/>
                  <a:pt x="1638774" y="5136293"/>
                  <a:pt x="1641956" y="5134702"/>
                </a:cubicBezTo>
                <a:close/>
                <a:moveTo>
                  <a:pt x="1672180" y="5126748"/>
                </a:moveTo>
                <a:cubicBezTo>
                  <a:pt x="1672180" y="5128340"/>
                  <a:pt x="1672180" y="5129931"/>
                  <a:pt x="1672180" y="5131521"/>
                </a:cubicBezTo>
                <a:cubicBezTo>
                  <a:pt x="1670589" y="5141065"/>
                  <a:pt x="1668999" y="5150610"/>
                  <a:pt x="1667408" y="5161745"/>
                </a:cubicBezTo>
                <a:cubicBezTo>
                  <a:pt x="1657862" y="5163336"/>
                  <a:pt x="1648319" y="5163336"/>
                  <a:pt x="1637183" y="5164926"/>
                </a:cubicBezTo>
                <a:cubicBezTo>
                  <a:pt x="1637183" y="5161745"/>
                  <a:pt x="1637183" y="5156973"/>
                  <a:pt x="1640365" y="5155382"/>
                </a:cubicBezTo>
                <a:cubicBezTo>
                  <a:pt x="1638774" y="5153792"/>
                  <a:pt x="1641955" y="5149019"/>
                  <a:pt x="1643546" y="5149019"/>
                </a:cubicBezTo>
                <a:cubicBezTo>
                  <a:pt x="1643546" y="5147429"/>
                  <a:pt x="1645137" y="5141065"/>
                  <a:pt x="1648319" y="5142656"/>
                </a:cubicBezTo>
                <a:cubicBezTo>
                  <a:pt x="1649909" y="5139475"/>
                  <a:pt x="1648319" y="5136293"/>
                  <a:pt x="1648319" y="5134702"/>
                </a:cubicBezTo>
                <a:cubicBezTo>
                  <a:pt x="1648319" y="5133112"/>
                  <a:pt x="1648319" y="5133112"/>
                  <a:pt x="1648319" y="5131521"/>
                </a:cubicBezTo>
                <a:cubicBezTo>
                  <a:pt x="1649909" y="5129931"/>
                  <a:pt x="1653090" y="5129931"/>
                  <a:pt x="1653090" y="5128340"/>
                </a:cubicBezTo>
                <a:cubicBezTo>
                  <a:pt x="1659454" y="5126748"/>
                  <a:pt x="1665817" y="5126748"/>
                  <a:pt x="1672180" y="5126748"/>
                </a:cubicBezTo>
                <a:close/>
                <a:moveTo>
                  <a:pt x="1611732" y="5125158"/>
                </a:moveTo>
                <a:cubicBezTo>
                  <a:pt x="1613323" y="5125158"/>
                  <a:pt x="1613323" y="5129931"/>
                  <a:pt x="1611732" y="5126749"/>
                </a:cubicBezTo>
                <a:cubicBezTo>
                  <a:pt x="1613323" y="5126749"/>
                  <a:pt x="1611732" y="5126749"/>
                  <a:pt x="1611732" y="5125158"/>
                </a:cubicBezTo>
                <a:close/>
                <a:moveTo>
                  <a:pt x="1575145" y="5125158"/>
                </a:moveTo>
                <a:cubicBezTo>
                  <a:pt x="1578326" y="5129931"/>
                  <a:pt x="1583099" y="5133112"/>
                  <a:pt x="1586280" y="5137884"/>
                </a:cubicBezTo>
                <a:cubicBezTo>
                  <a:pt x="1581509" y="5136293"/>
                  <a:pt x="1576737" y="5134702"/>
                  <a:pt x="1573554" y="5131521"/>
                </a:cubicBezTo>
                <a:cubicBezTo>
                  <a:pt x="1573554" y="5131521"/>
                  <a:pt x="1573554" y="5129931"/>
                  <a:pt x="1573554" y="5129931"/>
                </a:cubicBezTo>
                <a:cubicBezTo>
                  <a:pt x="1573554" y="5128340"/>
                  <a:pt x="1575145" y="5126749"/>
                  <a:pt x="1575145" y="5125158"/>
                </a:cubicBezTo>
                <a:close/>
                <a:moveTo>
                  <a:pt x="1565601" y="5115614"/>
                </a:moveTo>
                <a:cubicBezTo>
                  <a:pt x="1568783" y="5118795"/>
                  <a:pt x="1570373" y="5120386"/>
                  <a:pt x="1571965" y="5121977"/>
                </a:cubicBezTo>
                <a:cubicBezTo>
                  <a:pt x="1570373" y="5123568"/>
                  <a:pt x="1568783" y="5125158"/>
                  <a:pt x="1567192" y="5126749"/>
                </a:cubicBezTo>
                <a:cubicBezTo>
                  <a:pt x="1567192" y="5123568"/>
                  <a:pt x="1565601" y="5118795"/>
                  <a:pt x="1565601" y="5115614"/>
                </a:cubicBezTo>
                <a:close/>
                <a:moveTo>
                  <a:pt x="1223592" y="5114022"/>
                </a:moveTo>
                <a:cubicBezTo>
                  <a:pt x="1226774" y="5114022"/>
                  <a:pt x="1229955" y="5114022"/>
                  <a:pt x="1233137" y="5115613"/>
                </a:cubicBezTo>
                <a:cubicBezTo>
                  <a:pt x="1237909" y="5128340"/>
                  <a:pt x="1242680" y="5142656"/>
                  <a:pt x="1247454" y="5155383"/>
                </a:cubicBezTo>
                <a:cubicBezTo>
                  <a:pt x="1237909" y="5147429"/>
                  <a:pt x="1225183" y="5144247"/>
                  <a:pt x="1222001" y="5133112"/>
                </a:cubicBezTo>
                <a:cubicBezTo>
                  <a:pt x="1220410" y="5125158"/>
                  <a:pt x="1222001" y="5118795"/>
                  <a:pt x="1223592" y="5114022"/>
                </a:cubicBezTo>
                <a:close/>
                <a:moveTo>
                  <a:pt x="1203908" y="5108058"/>
                </a:moveTo>
                <a:cubicBezTo>
                  <a:pt x="1205299" y="5108456"/>
                  <a:pt x="1206890" y="5109251"/>
                  <a:pt x="1207685" y="5109251"/>
                </a:cubicBezTo>
                <a:cubicBezTo>
                  <a:pt x="1206094" y="5110842"/>
                  <a:pt x="1202913" y="5109251"/>
                  <a:pt x="1201323" y="5109251"/>
                </a:cubicBezTo>
                <a:cubicBezTo>
                  <a:pt x="1201323" y="5107660"/>
                  <a:pt x="1202516" y="5107660"/>
                  <a:pt x="1203908" y="5108058"/>
                </a:cubicBezTo>
                <a:close/>
                <a:moveTo>
                  <a:pt x="1599006" y="5106069"/>
                </a:moveTo>
                <a:cubicBezTo>
                  <a:pt x="1597415" y="5107660"/>
                  <a:pt x="1597415" y="5107660"/>
                  <a:pt x="1597415" y="5107660"/>
                </a:cubicBezTo>
                <a:cubicBezTo>
                  <a:pt x="1597415" y="5110841"/>
                  <a:pt x="1602189" y="5110841"/>
                  <a:pt x="1600597" y="5112432"/>
                </a:cubicBezTo>
                <a:cubicBezTo>
                  <a:pt x="1600597" y="5112432"/>
                  <a:pt x="1599006" y="5109250"/>
                  <a:pt x="1597415" y="5109250"/>
                </a:cubicBezTo>
                <a:cubicBezTo>
                  <a:pt x="1597415" y="5110841"/>
                  <a:pt x="1595825" y="5110841"/>
                  <a:pt x="1595825" y="5112432"/>
                </a:cubicBezTo>
                <a:cubicBezTo>
                  <a:pt x="1597415" y="5114023"/>
                  <a:pt x="1602189" y="5115614"/>
                  <a:pt x="1600597" y="5118795"/>
                </a:cubicBezTo>
                <a:cubicBezTo>
                  <a:pt x="1599006" y="5118795"/>
                  <a:pt x="1597415" y="5117204"/>
                  <a:pt x="1595825" y="5117204"/>
                </a:cubicBezTo>
                <a:cubicBezTo>
                  <a:pt x="1594234" y="5121977"/>
                  <a:pt x="1599006" y="5123568"/>
                  <a:pt x="1599006" y="5128340"/>
                </a:cubicBezTo>
                <a:cubicBezTo>
                  <a:pt x="1591052" y="5126749"/>
                  <a:pt x="1586280" y="5123568"/>
                  <a:pt x="1578326" y="5121977"/>
                </a:cubicBezTo>
                <a:cubicBezTo>
                  <a:pt x="1583098" y="5115614"/>
                  <a:pt x="1592643" y="5110841"/>
                  <a:pt x="1599006" y="5106069"/>
                </a:cubicBezTo>
                <a:close/>
                <a:moveTo>
                  <a:pt x="1233137" y="5104479"/>
                </a:moveTo>
                <a:cubicBezTo>
                  <a:pt x="1233137" y="5106069"/>
                  <a:pt x="1233137" y="5106069"/>
                  <a:pt x="1233137" y="5107660"/>
                </a:cubicBezTo>
                <a:cubicBezTo>
                  <a:pt x="1231547" y="5107660"/>
                  <a:pt x="1231547" y="5107660"/>
                  <a:pt x="1229956" y="5107660"/>
                </a:cubicBezTo>
                <a:cubicBezTo>
                  <a:pt x="1231547" y="5106069"/>
                  <a:pt x="1231547" y="5106069"/>
                  <a:pt x="1233137" y="5104479"/>
                </a:cubicBezTo>
                <a:close/>
                <a:moveTo>
                  <a:pt x="1641161" y="5103285"/>
                </a:moveTo>
                <a:cubicBezTo>
                  <a:pt x="1643149" y="5104876"/>
                  <a:pt x="1645137" y="5107660"/>
                  <a:pt x="1646728" y="5109250"/>
                </a:cubicBezTo>
                <a:cubicBezTo>
                  <a:pt x="1641956" y="5114023"/>
                  <a:pt x="1638774" y="5120386"/>
                  <a:pt x="1637183" y="5128340"/>
                </a:cubicBezTo>
                <a:cubicBezTo>
                  <a:pt x="1635592" y="5128340"/>
                  <a:pt x="1634002" y="5128340"/>
                  <a:pt x="1632411" y="5126749"/>
                </a:cubicBezTo>
                <a:cubicBezTo>
                  <a:pt x="1632411" y="5123568"/>
                  <a:pt x="1630820" y="5118795"/>
                  <a:pt x="1630820" y="5115614"/>
                </a:cubicBezTo>
                <a:cubicBezTo>
                  <a:pt x="1634002" y="5112432"/>
                  <a:pt x="1638774" y="5107660"/>
                  <a:pt x="1635592" y="5104479"/>
                </a:cubicBezTo>
                <a:cubicBezTo>
                  <a:pt x="1637183" y="5101297"/>
                  <a:pt x="1639172" y="5101694"/>
                  <a:pt x="1641161" y="5103285"/>
                </a:cubicBezTo>
                <a:close/>
                <a:moveTo>
                  <a:pt x="1673771" y="5096525"/>
                </a:moveTo>
                <a:cubicBezTo>
                  <a:pt x="1673771" y="5102888"/>
                  <a:pt x="1673771" y="5109251"/>
                  <a:pt x="1673771" y="5114024"/>
                </a:cubicBezTo>
                <a:cubicBezTo>
                  <a:pt x="1667407" y="5118796"/>
                  <a:pt x="1659452" y="5121978"/>
                  <a:pt x="1653090" y="5121978"/>
                </a:cubicBezTo>
                <a:cubicBezTo>
                  <a:pt x="1651499" y="5115615"/>
                  <a:pt x="1661043" y="5109251"/>
                  <a:pt x="1661043" y="5101298"/>
                </a:cubicBezTo>
                <a:cubicBezTo>
                  <a:pt x="1664226" y="5101298"/>
                  <a:pt x="1662634" y="5099707"/>
                  <a:pt x="1664226" y="5098117"/>
                </a:cubicBezTo>
                <a:cubicBezTo>
                  <a:pt x="1667407" y="5098117"/>
                  <a:pt x="1670589" y="5098117"/>
                  <a:pt x="1673771" y="5096525"/>
                </a:cubicBezTo>
                <a:close/>
                <a:moveTo>
                  <a:pt x="1529013" y="5096525"/>
                </a:moveTo>
                <a:cubicBezTo>
                  <a:pt x="1533785" y="5096525"/>
                  <a:pt x="1538558" y="5096525"/>
                  <a:pt x="1544921" y="5096525"/>
                </a:cubicBezTo>
                <a:cubicBezTo>
                  <a:pt x="1552875" y="5099707"/>
                  <a:pt x="1557647" y="5109251"/>
                  <a:pt x="1560830" y="5110842"/>
                </a:cubicBezTo>
                <a:cubicBezTo>
                  <a:pt x="1560830" y="5112433"/>
                  <a:pt x="1557647" y="5110842"/>
                  <a:pt x="1557647" y="5112433"/>
                </a:cubicBezTo>
                <a:cubicBezTo>
                  <a:pt x="1559238" y="5117205"/>
                  <a:pt x="1560830" y="5123569"/>
                  <a:pt x="1562419" y="5131521"/>
                </a:cubicBezTo>
                <a:cubicBezTo>
                  <a:pt x="1557647" y="5134703"/>
                  <a:pt x="1551285" y="5137885"/>
                  <a:pt x="1548102" y="5141066"/>
                </a:cubicBezTo>
                <a:cubicBezTo>
                  <a:pt x="1546512" y="5141066"/>
                  <a:pt x="1543330" y="5141066"/>
                  <a:pt x="1541739" y="5141066"/>
                </a:cubicBezTo>
                <a:cubicBezTo>
                  <a:pt x="1540148" y="5131521"/>
                  <a:pt x="1538558" y="5121978"/>
                  <a:pt x="1533785" y="5110842"/>
                </a:cubicBezTo>
                <a:cubicBezTo>
                  <a:pt x="1532194" y="5106070"/>
                  <a:pt x="1530604" y="5101298"/>
                  <a:pt x="1529013" y="5096525"/>
                </a:cubicBezTo>
                <a:close/>
                <a:moveTo>
                  <a:pt x="1559237" y="5093344"/>
                </a:moveTo>
                <a:cubicBezTo>
                  <a:pt x="1559237" y="5096526"/>
                  <a:pt x="1559237" y="5098117"/>
                  <a:pt x="1559237" y="5101298"/>
                </a:cubicBezTo>
                <a:cubicBezTo>
                  <a:pt x="1556055" y="5099707"/>
                  <a:pt x="1554465" y="5096526"/>
                  <a:pt x="1551283" y="5094935"/>
                </a:cubicBezTo>
                <a:cubicBezTo>
                  <a:pt x="1554465" y="5094935"/>
                  <a:pt x="1557646" y="5093344"/>
                  <a:pt x="1559237" y="5093344"/>
                </a:cubicBezTo>
                <a:close/>
                <a:moveTo>
                  <a:pt x="1540150" y="5085390"/>
                </a:moveTo>
                <a:cubicBezTo>
                  <a:pt x="1540150" y="5085390"/>
                  <a:pt x="1541739" y="5086981"/>
                  <a:pt x="1541739" y="5086981"/>
                </a:cubicBezTo>
                <a:cubicBezTo>
                  <a:pt x="1541739" y="5086981"/>
                  <a:pt x="1540150" y="5086981"/>
                  <a:pt x="1538558" y="5086981"/>
                </a:cubicBezTo>
                <a:cubicBezTo>
                  <a:pt x="1540150" y="5085390"/>
                  <a:pt x="1540150" y="5085390"/>
                  <a:pt x="1540150" y="5085390"/>
                </a:cubicBezTo>
                <a:close/>
                <a:moveTo>
                  <a:pt x="1559237" y="5075846"/>
                </a:moveTo>
                <a:cubicBezTo>
                  <a:pt x="1560828" y="5079027"/>
                  <a:pt x="1560828" y="5082209"/>
                  <a:pt x="1560828" y="5085390"/>
                </a:cubicBezTo>
                <a:cubicBezTo>
                  <a:pt x="1556055" y="5086981"/>
                  <a:pt x="1552874" y="5088572"/>
                  <a:pt x="1548101" y="5088572"/>
                </a:cubicBezTo>
                <a:cubicBezTo>
                  <a:pt x="1546511" y="5086981"/>
                  <a:pt x="1546511" y="5083800"/>
                  <a:pt x="1544920" y="5082209"/>
                </a:cubicBezTo>
                <a:cubicBezTo>
                  <a:pt x="1548101" y="5079027"/>
                  <a:pt x="1552874" y="5077436"/>
                  <a:pt x="1559237" y="5075846"/>
                </a:cubicBezTo>
                <a:close/>
                <a:moveTo>
                  <a:pt x="1271314" y="5072664"/>
                </a:moveTo>
                <a:cubicBezTo>
                  <a:pt x="1277679" y="5090162"/>
                  <a:pt x="1290404" y="5104479"/>
                  <a:pt x="1288813" y="5125159"/>
                </a:cubicBezTo>
                <a:cubicBezTo>
                  <a:pt x="1287223" y="5156973"/>
                  <a:pt x="1284041" y="5193560"/>
                  <a:pt x="1282451" y="5231738"/>
                </a:cubicBezTo>
                <a:cubicBezTo>
                  <a:pt x="1274495" y="5219012"/>
                  <a:pt x="1271314" y="5203105"/>
                  <a:pt x="1268132" y="5188788"/>
                </a:cubicBezTo>
                <a:cubicBezTo>
                  <a:pt x="1261771" y="5176062"/>
                  <a:pt x="1258588" y="5160155"/>
                  <a:pt x="1253816" y="5147429"/>
                </a:cubicBezTo>
                <a:cubicBezTo>
                  <a:pt x="1253816" y="5145838"/>
                  <a:pt x="1253816" y="5144247"/>
                  <a:pt x="1253816" y="5141066"/>
                </a:cubicBezTo>
                <a:cubicBezTo>
                  <a:pt x="1252225" y="5139475"/>
                  <a:pt x="1250635" y="5137884"/>
                  <a:pt x="1249044" y="5136293"/>
                </a:cubicBezTo>
                <a:cubicBezTo>
                  <a:pt x="1244271" y="5126750"/>
                  <a:pt x="1241090" y="5112433"/>
                  <a:pt x="1239499" y="5098116"/>
                </a:cubicBezTo>
                <a:cubicBezTo>
                  <a:pt x="1250635" y="5088571"/>
                  <a:pt x="1264951" y="5080617"/>
                  <a:pt x="1271314" y="5072664"/>
                </a:cubicBezTo>
                <a:close/>
                <a:moveTo>
                  <a:pt x="1562418" y="5064710"/>
                </a:moveTo>
                <a:cubicBezTo>
                  <a:pt x="1571963" y="5071073"/>
                  <a:pt x="1587870" y="5074255"/>
                  <a:pt x="1599006" y="5079026"/>
                </a:cubicBezTo>
                <a:cubicBezTo>
                  <a:pt x="1606961" y="5082208"/>
                  <a:pt x="1608551" y="5083799"/>
                  <a:pt x="1610142" y="5090162"/>
                </a:cubicBezTo>
                <a:cubicBezTo>
                  <a:pt x="1613323" y="5096525"/>
                  <a:pt x="1616504" y="5106069"/>
                  <a:pt x="1616504" y="5114022"/>
                </a:cubicBezTo>
                <a:cubicBezTo>
                  <a:pt x="1614913" y="5110841"/>
                  <a:pt x="1611732" y="5109250"/>
                  <a:pt x="1608551" y="5110841"/>
                </a:cubicBezTo>
                <a:cubicBezTo>
                  <a:pt x="1606961" y="5107660"/>
                  <a:pt x="1608551" y="5102888"/>
                  <a:pt x="1605369" y="5101297"/>
                </a:cubicBezTo>
                <a:cubicBezTo>
                  <a:pt x="1592643" y="5101297"/>
                  <a:pt x="1583098" y="5109250"/>
                  <a:pt x="1573553" y="5120385"/>
                </a:cubicBezTo>
                <a:cubicBezTo>
                  <a:pt x="1571963" y="5118795"/>
                  <a:pt x="1568781" y="5115613"/>
                  <a:pt x="1565600" y="5112432"/>
                </a:cubicBezTo>
                <a:cubicBezTo>
                  <a:pt x="1565600" y="5107660"/>
                  <a:pt x="1564009" y="5096525"/>
                  <a:pt x="1567190" y="5093343"/>
                </a:cubicBezTo>
                <a:cubicBezTo>
                  <a:pt x="1565600" y="5091753"/>
                  <a:pt x="1565600" y="5091753"/>
                  <a:pt x="1565600" y="5090162"/>
                </a:cubicBezTo>
                <a:cubicBezTo>
                  <a:pt x="1565600" y="5090162"/>
                  <a:pt x="1567190" y="5088571"/>
                  <a:pt x="1567190" y="5088571"/>
                </a:cubicBezTo>
                <a:cubicBezTo>
                  <a:pt x="1565600" y="5086980"/>
                  <a:pt x="1565600" y="5086980"/>
                  <a:pt x="1564009" y="5086980"/>
                </a:cubicBezTo>
                <a:cubicBezTo>
                  <a:pt x="1564009" y="5083799"/>
                  <a:pt x="1562418" y="5080617"/>
                  <a:pt x="1562418" y="5077436"/>
                </a:cubicBezTo>
                <a:cubicBezTo>
                  <a:pt x="1567190" y="5077436"/>
                  <a:pt x="1570372" y="5077436"/>
                  <a:pt x="1575144" y="5077436"/>
                </a:cubicBezTo>
                <a:cubicBezTo>
                  <a:pt x="1571963" y="5074255"/>
                  <a:pt x="1567190" y="5074255"/>
                  <a:pt x="1562418" y="5072664"/>
                </a:cubicBezTo>
                <a:cubicBezTo>
                  <a:pt x="1562418" y="5069482"/>
                  <a:pt x="1562418" y="5066301"/>
                  <a:pt x="1562418" y="5064710"/>
                </a:cubicBezTo>
                <a:close/>
                <a:moveTo>
                  <a:pt x="1255408" y="5063119"/>
                </a:moveTo>
                <a:cubicBezTo>
                  <a:pt x="1250635" y="5072664"/>
                  <a:pt x="1244271" y="5080618"/>
                  <a:pt x="1237909" y="5088572"/>
                </a:cubicBezTo>
                <a:cubicBezTo>
                  <a:pt x="1237909" y="5082209"/>
                  <a:pt x="1237909" y="5079027"/>
                  <a:pt x="1241090" y="5074255"/>
                </a:cubicBezTo>
                <a:cubicBezTo>
                  <a:pt x="1245862" y="5071074"/>
                  <a:pt x="1250635" y="5066302"/>
                  <a:pt x="1255408" y="5063119"/>
                </a:cubicBezTo>
                <a:close/>
                <a:moveTo>
                  <a:pt x="1672179" y="5059938"/>
                </a:moveTo>
                <a:cubicBezTo>
                  <a:pt x="1673770" y="5069483"/>
                  <a:pt x="1673770" y="5080618"/>
                  <a:pt x="1673770" y="5090163"/>
                </a:cubicBezTo>
                <a:cubicBezTo>
                  <a:pt x="1672179" y="5090163"/>
                  <a:pt x="1670588" y="5090163"/>
                  <a:pt x="1668998" y="5088572"/>
                </a:cubicBezTo>
                <a:cubicBezTo>
                  <a:pt x="1668998" y="5086981"/>
                  <a:pt x="1668998" y="5086981"/>
                  <a:pt x="1668998" y="5086981"/>
                </a:cubicBezTo>
                <a:cubicBezTo>
                  <a:pt x="1668998" y="5088572"/>
                  <a:pt x="1667406" y="5088572"/>
                  <a:pt x="1667406" y="5088572"/>
                </a:cubicBezTo>
                <a:cubicBezTo>
                  <a:pt x="1665816" y="5088572"/>
                  <a:pt x="1665816" y="5086981"/>
                  <a:pt x="1664226" y="5086981"/>
                </a:cubicBezTo>
                <a:cubicBezTo>
                  <a:pt x="1665816" y="5080618"/>
                  <a:pt x="1668998" y="5075846"/>
                  <a:pt x="1668998" y="5069483"/>
                </a:cubicBezTo>
                <a:cubicBezTo>
                  <a:pt x="1668998" y="5066302"/>
                  <a:pt x="1670588" y="5063120"/>
                  <a:pt x="1672179" y="5059938"/>
                </a:cubicBezTo>
                <a:close/>
                <a:moveTo>
                  <a:pt x="1524242" y="5058348"/>
                </a:moveTo>
                <a:cubicBezTo>
                  <a:pt x="1524242" y="5059939"/>
                  <a:pt x="1525832" y="5063120"/>
                  <a:pt x="1527423" y="5064711"/>
                </a:cubicBezTo>
                <a:cubicBezTo>
                  <a:pt x="1525832" y="5064711"/>
                  <a:pt x="1525832" y="5066302"/>
                  <a:pt x="1524242" y="5067893"/>
                </a:cubicBezTo>
                <a:cubicBezTo>
                  <a:pt x="1524242" y="5064711"/>
                  <a:pt x="1524242" y="5061529"/>
                  <a:pt x="1524242" y="5058348"/>
                </a:cubicBezTo>
                <a:close/>
                <a:moveTo>
                  <a:pt x="1649909" y="5051985"/>
                </a:moveTo>
                <a:cubicBezTo>
                  <a:pt x="1651499" y="5051985"/>
                  <a:pt x="1653090" y="5051985"/>
                  <a:pt x="1654681" y="5053575"/>
                </a:cubicBezTo>
                <a:cubicBezTo>
                  <a:pt x="1653090" y="5056757"/>
                  <a:pt x="1649909" y="5059939"/>
                  <a:pt x="1648319" y="5063120"/>
                </a:cubicBezTo>
                <a:cubicBezTo>
                  <a:pt x="1648319" y="5061529"/>
                  <a:pt x="1646728" y="5059939"/>
                  <a:pt x="1646728" y="5059939"/>
                </a:cubicBezTo>
                <a:cubicBezTo>
                  <a:pt x="1648319" y="5058348"/>
                  <a:pt x="1648319" y="5055166"/>
                  <a:pt x="1649909" y="5051985"/>
                </a:cubicBezTo>
                <a:close/>
                <a:moveTo>
                  <a:pt x="1668998" y="5048802"/>
                </a:moveTo>
                <a:cubicBezTo>
                  <a:pt x="1665817" y="5061529"/>
                  <a:pt x="1664226" y="5074255"/>
                  <a:pt x="1656271" y="5082209"/>
                </a:cubicBezTo>
                <a:cubicBezTo>
                  <a:pt x="1657862" y="5079027"/>
                  <a:pt x="1653090" y="5077436"/>
                  <a:pt x="1651499" y="5079027"/>
                </a:cubicBezTo>
                <a:cubicBezTo>
                  <a:pt x="1651499" y="5077436"/>
                  <a:pt x="1649909" y="5075846"/>
                  <a:pt x="1649909" y="5074255"/>
                </a:cubicBezTo>
                <a:cubicBezTo>
                  <a:pt x="1649909" y="5072664"/>
                  <a:pt x="1651499" y="5072664"/>
                  <a:pt x="1651499" y="5072664"/>
                </a:cubicBezTo>
                <a:cubicBezTo>
                  <a:pt x="1651499" y="5071074"/>
                  <a:pt x="1651499" y="5071074"/>
                  <a:pt x="1651499" y="5071074"/>
                </a:cubicBezTo>
                <a:cubicBezTo>
                  <a:pt x="1653090" y="5071074"/>
                  <a:pt x="1653090" y="5071074"/>
                  <a:pt x="1654680" y="5071074"/>
                </a:cubicBezTo>
                <a:cubicBezTo>
                  <a:pt x="1654680" y="5069483"/>
                  <a:pt x="1653090" y="5069483"/>
                  <a:pt x="1653090" y="5067893"/>
                </a:cubicBezTo>
                <a:cubicBezTo>
                  <a:pt x="1656271" y="5064711"/>
                  <a:pt x="1661043" y="5061529"/>
                  <a:pt x="1662635" y="5056757"/>
                </a:cubicBezTo>
                <a:cubicBezTo>
                  <a:pt x="1662635" y="5055166"/>
                  <a:pt x="1662635" y="5055166"/>
                  <a:pt x="1662635" y="5055166"/>
                </a:cubicBezTo>
                <a:cubicBezTo>
                  <a:pt x="1664226" y="5055166"/>
                  <a:pt x="1664226" y="5055166"/>
                  <a:pt x="1665817" y="5055166"/>
                </a:cubicBezTo>
                <a:cubicBezTo>
                  <a:pt x="1665817" y="5055166"/>
                  <a:pt x="1664226" y="5053575"/>
                  <a:pt x="1664226" y="5053575"/>
                </a:cubicBezTo>
                <a:cubicBezTo>
                  <a:pt x="1665817" y="5051985"/>
                  <a:pt x="1665817" y="5050394"/>
                  <a:pt x="1668998" y="5048802"/>
                </a:cubicBezTo>
                <a:close/>
                <a:moveTo>
                  <a:pt x="1635593" y="5048802"/>
                </a:moveTo>
                <a:cubicBezTo>
                  <a:pt x="1635593" y="5050394"/>
                  <a:pt x="1635593" y="5053575"/>
                  <a:pt x="1635593" y="5056757"/>
                </a:cubicBezTo>
                <a:cubicBezTo>
                  <a:pt x="1635593" y="5056757"/>
                  <a:pt x="1635593" y="5058348"/>
                  <a:pt x="1635593" y="5058348"/>
                </a:cubicBezTo>
                <a:cubicBezTo>
                  <a:pt x="1635593" y="5063120"/>
                  <a:pt x="1634002" y="5069483"/>
                  <a:pt x="1632412" y="5072664"/>
                </a:cubicBezTo>
                <a:cubicBezTo>
                  <a:pt x="1630821" y="5074255"/>
                  <a:pt x="1630821" y="5077436"/>
                  <a:pt x="1629230" y="5077436"/>
                </a:cubicBezTo>
                <a:cubicBezTo>
                  <a:pt x="1632412" y="5069483"/>
                  <a:pt x="1632412" y="5058348"/>
                  <a:pt x="1635593" y="5048802"/>
                </a:cubicBezTo>
                <a:close/>
                <a:moveTo>
                  <a:pt x="1554466" y="5047212"/>
                </a:moveTo>
                <a:cubicBezTo>
                  <a:pt x="1554466" y="5047212"/>
                  <a:pt x="1556056" y="5047212"/>
                  <a:pt x="1556056" y="5048803"/>
                </a:cubicBezTo>
                <a:lnTo>
                  <a:pt x="1552875" y="5048803"/>
                </a:lnTo>
                <a:cubicBezTo>
                  <a:pt x="1552875" y="5048803"/>
                  <a:pt x="1552875" y="5047212"/>
                  <a:pt x="1554466" y="5047212"/>
                </a:cubicBezTo>
                <a:close/>
                <a:moveTo>
                  <a:pt x="1629230" y="5042440"/>
                </a:moveTo>
                <a:cubicBezTo>
                  <a:pt x="1627639" y="5059939"/>
                  <a:pt x="1624457" y="5074255"/>
                  <a:pt x="1622867" y="5093344"/>
                </a:cubicBezTo>
                <a:cubicBezTo>
                  <a:pt x="1616504" y="5080618"/>
                  <a:pt x="1614913" y="5067893"/>
                  <a:pt x="1614913" y="5050394"/>
                </a:cubicBezTo>
                <a:cubicBezTo>
                  <a:pt x="1616504" y="5050394"/>
                  <a:pt x="1618095" y="5050394"/>
                  <a:pt x="1619685" y="5048803"/>
                </a:cubicBezTo>
                <a:cubicBezTo>
                  <a:pt x="1621275" y="5048803"/>
                  <a:pt x="1621275" y="5051985"/>
                  <a:pt x="1624457" y="5051985"/>
                </a:cubicBezTo>
                <a:cubicBezTo>
                  <a:pt x="1627639" y="5051985"/>
                  <a:pt x="1627639" y="5045621"/>
                  <a:pt x="1629230" y="5042440"/>
                </a:cubicBezTo>
                <a:close/>
                <a:moveTo>
                  <a:pt x="1522650" y="5042440"/>
                </a:moveTo>
                <a:cubicBezTo>
                  <a:pt x="1530604" y="5047212"/>
                  <a:pt x="1536966" y="5051985"/>
                  <a:pt x="1544920" y="5055166"/>
                </a:cubicBezTo>
                <a:cubicBezTo>
                  <a:pt x="1544920" y="5056757"/>
                  <a:pt x="1544920" y="5058348"/>
                  <a:pt x="1546512" y="5058348"/>
                </a:cubicBezTo>
                <a:cubicBezTo>
                  <a:pt x="1549693" y="5058348"/>
                  <a:pt x="1554466" y="5058348"/>
                  <a:pt x="1556056" y="5061529"/>
                </a:cubicBezTo>
                <a:cubicBezTo>
                  <a:pt x="1556056" y="5064711"/>
                  <a:pt x="1557647" y="5067893"/>
                  <a:pt x="1557647" y="5071074"/>
                </a:cubicBezTo>
                <a:cubicBezTo>
                  <a:pt x="1551285" y="5071074"/>
                  <a:pt x="1544920" y="5072664"/>
                  <a:pt x="1538557" y="5072664"/>
                </a:cubicBezTo>
                <a:cubicBezTo>
                  <a:pt x="1533785" y="5064711"/>
                  <a:pt x="1527422" y="5056757"/>
                  <a:pt x="1522650" y="5048803"/>
                </a:cubicBezTo>
                <a:cubicBezTo>
                  <a:pt x="1522650" y="5047212"/>
                  <a:pt x="1522650" y="5044031"/>
                  <a:pt x="1522650" y="5042440"/>
                </a:cubicBezTo>
                <a:close/>
                <a:moveTo>
                  <a:pt x="1228365" y="5037667"/>
                </a:moveTo>
                <a:cubicBezTo>
                  <a:pt x="1236318" y="5044031"/>
                  <a:pt x="1244271" y="5050394"/>
                  <a:pt x="1252227" y="5056757"/>
                </a:cubicBezTo>
                <a:cubicBezTo>
                  <a:pt x="1245862" y="5059938"/>
                  <a:pt x="1241090" y="5066301"/>
                  <a:pt x="1236318" y="5067892"/>
                </a:cubicBezTo>
                <a:cubicBezTo>
                  <a:pt x="1231547" y="5059938"/>
                  <a:pt x="1228365" y="5050394"/>
                  <a:pt x="1225183" y="5040850"/>
                </a:cubicBezTo>
                <a:cubicBezTo>
                  <a:pt x="1225183" y="5039259"/>
                  <a:pt x="1226774" y="5039259"/>
                  <a:pt x="1228365" y="5037667"/>
                </a:cubicBezTo>
                <a:close/>
                <a:moveTo>
                  <a:pt x="1222002" y="5032896"/>
                </a:moveTo>
                <a:cubicBezTo>
                  <a:pt x="1222002" y="5032896"/>
                  <a:pt x="1223593" y="5034487"/>
                  <a:pt x="1223593" y="5034487"/>
                </a:cubicBezTo>
                <a:cubicBezTo>
                  <a:pt x="1222002" y="5034487"/>
                  <a:pt x="1222002" y="5034487"/>
                  <a:pt x="1222002" y="5034487"/>
                </a:cubicBezTo>
                <a:cubicBezTo>
                  <a:pt x="1222002" y="5034487"/>
                  <a:pt x="1222002" y="5032896"/>
                  <a:pt x="1222002" y="5032896"/>
                </a:cubicBezTo>
                <a:close/>
                <a:moveTo>
                  <a:pt x="1209276" y="5032896"/>
                </a:moveTo>
                <a:cubicBezTo>
                  <a:pt x="1209276" y="5034487"/>
                  <a:pt x="1214048" y="5032896"/>
                  <a:pt x="1214048" y="5034487"/>
                </a:cubicBezTo>
                <a:cubicBezTo>
                  <a:pt x="1212458" y="5034487"/>
                  <a:pt x="1210867" y="5034487"/>
                  <a:pt x="1209276" y="5034487"/>
                </a:cubicBezTo>
                <a:cubicBezTo>
                  <a:pt x="1209276" y="5034487"/>
                  <a:pt x="1209276" y="5032896"/>
                  <a:pt x="1209276" y="5032896"/>
                </a:cubicBezTo>
                <a:close/>
                <a:moveTo>
                  <a:pt x="1167917" y="5032895"/>
                </a:moveTo>
                <a:cubicBezTo>
                  <a:pt x="1166326" y="5040849"/>
                  <a:pt x="1169508" y="5048802"/>
                  <a:pt x="1175870" y="5048802"/>
                </a:cubicBezTo>
                <a:cubicBezTo>
                  <a:pt x="1182234" y="5048802"/>
                  <a:pt x="1185415" y="5039258"/>
                  <a:pt x="1190188" y="5034486"/>
                </a:cubicBezTo>
                <a:cubicBezTo>
                  <a:pt x="1194959" y="5034486"/>
                  <a:pt x="1201322" y="5034486"/>
                  <a:pt x="1201322" y="5039258"/>
                </a:cubicBezTo>
                <a:cubicBezTo>
                  <a:pt x="1199732" y="5037667"/>
                  <a:pt x="1196551" y="5037667"/>
                  <a:pt x="1194959" y="5039258"/>
                </a:cubicBezTo>
                <a:cubicBezTo>
                  <a:pt x="1194959" y="5040849"/>
                  <a:pt x="1196551" y="5040849"/>
                  <a:pt x="1198142" y="5042440"/>
                </a:cubicBezTo>
                <a:cubicBezTo>
                  <a:pt x="1193369" y="5048802"/>
                  <a:pt x="1188597" y="5055165"/>
                  <a:pt x="1188597" y="5066301"/>
                </a:cubicBezTo>
                <a:cubicBezTo>
                  <a:pt x="1190188" y="5067891"/>
                  <a:pt x="1193369" y="5069482"/>
                  <a:pt x="1194959" y="5069482"/>
                </a:cubicBezTo>
                <a:cubicBezTo>
                  <a:pt x="1202913" y="5064710"/>
                  <a:pt x="1209275" y="5058347"/>
                  <a:pt x="1217230" y="5051984"/>
                </a:cubicBezTo>
                <a:cubicBezTo>
                  <a:pt x="1225184" y="5064710"/>
                  <a:pt x="1229956" y="5080617"/>
                  <a:pt x="1231547" y="5098115"/>
                </a:cubicBezTo>
                <a:cubicBezTo>
                  <a:pt x="1226775" y="5102887"/>
                  <a:pt x="1223593" y="5106069"/>
                  <a:pt x="1218820" y="5109250"/>
                </a:cubicBezTo>
                <a:cubicBezTo>
                  <a:pt x="1217230" y="5109250"/>
                  <a:pt x="1215639" y="5107660"/>
                  <a:pt x="1214048" y="5107660"/>
                </a:cubicBezTo>
                <a:cubicBezTo>
                  <a:pt x="1215639" y="5106069"/>
                  <a:pt x="1215639" y="5099706"/>
                  <a:pt x="1212457" y="5096524"/>
                </a:cubicBezTo>
                <a:cubicBezTo>
                  <a:pt x="1210867" y="5098115"/>
                  <a:pt x="1210867" y="5102887"/>
                  <a:pt x="1209275" y="5104478"/>
                </a:cubicBezTo>
                <a:cubicBezTo>
                  <a:pt x="1207685" y="5102887"/>
                  <a:pt x="1206094" y="5104478"/>
                  <a:pt x="1204504" y="5104478"/>
                </a:cubicBezTo>
                <a:cubicBezTo>
                  <a:pt x="1202913" y="5102887"/>
                  <a:pt x="1204504" y="5098115"/>
                  <a:pt x="1198142" y="5098115"/>
                </a:cubicBezTo>
                <a:cubicBezTo>
                  <a:pt x="1196551" y="5098115"/>
                  <a:pt x="1201322" y="5101297"/>
                  <a:pt x="1198142" y="5101297"/>
                </a:cubicBezTo>
                <a:cubicBezTo>
                  <a:pt x="1190188" y="5091752"/>
                  <a:pt x="1188597" y="5075845"/>
                  <a:pt x="1180642" y="5066301"/>
                </a:cubicBezTo>
                <a:cubicBezTo>
                  <a:pt x="1177461" y="5069482"/>
                  <a:pt x="1182234" y="5075845"/>
                  <a:pt x="1182234" y="5080617"/>
                </a:cubicBezTo>
                <a:cubicBezTo>
                  <a:pt x="1175870" y="5077436"/>
                  <a:pt x="1166326" y="5067891"/>
                  <a:pt x="1155192" y="5071073"/>
                </a:cubicBezTo>
                <a:cubicBezTo>
                  <a:pt x="1155192" y="5077436"/>
                  <a:pt x="1159963" y="5082207"/>
                  <a:pt x="1163145" y="5086980"/>
                </a:cubicBezTo>
                <a:cubicBezTo>
                  <a:pt x="1163145" y="5086980"/>
                  <a:pt x="1166326" y="5088570"/>
                  <a:pt x="1164735" y="5090161"/>
                </a:cubicBezTo>
                <a:cubicBezTo>
                  <a:pt x="1156782" y="5090161"/>
                  <a:pt x="1144056" y="5088570"/>
                  <a:pt x="1142465" y="5096524"/>
                </a:cubicBezTo>
                <a:cubicBezTo>
                  <a:pt x="1153600" y="5102887"/>
                  <a:pt x="1174280" y="5098115"/>
                  <a:pt x="1183825" y="5104478"/>
                </a:cubicBezTo>
                <a:cubicBezTo>
                  <a:pt x="1187006" y="5102887"/>
                  <a:pt x="1187006" y="5101297"/>
                  <a:pt x="1190188" y="5102887"/>
                </a:cubicBezTo>
                <a:cubicBezTo>
                  <a:pt x="1190188" y="5104478"/>
                  <a:pt x="1188597" y="5104478"/>
                  <a:pt x="1188597" y="5106069"/>
                </a:cubicBezTo>
                <a:cubicBezTo>
                  <a:pt x="1182234" y="5106069"/>
                  <a:pt x="1171099" y="5106069"/>
                  <a:pt x="1164735" y="5107660"/>
                </a:cubicBezTo>
                <a:cubicBezTo>
                  <a:pt x="1169508" y="5109250"/>
                  <a:pt x="1177461" y="5109250"/>
                  <a:pt x="1185415" y="5109250"/>
                </a:cubicBezTo>
                <a:cubicBezTo>
                  <a:pt x="1188597" y="5109250"/>
                  <a:pt x="1193369" y="5107660"/>
                  <a:pt x="1194959" y="5110841"/>
                </a:cubicBezTo>
                <a:cubicBezTo>
                  <a:pt x="1190188" y="5110841"/>
                  <a:pt x="1180642" y="5114022"/>
                  <a:pt x="1180642" y="5118794"/>
                </a:cubicBezTo>
                <a:cubicBezTo>
                  <a:pt x="1183825" y="5120385"/>
                  <a:pt x="1188597" y="5120385"/>
                  <a:pt x="1191778" y="5120385"/>
                </a:cubicBezTo>
                <a:cubicBezTo>
                  <a:pt x="1185415" y="5123567"/>
                  <a:pt x="1177461" y="5125157"/>
                  <a:pt x="1169508" y="5125157"/>
                </a:cubicBezTo>
                <a:cubicBezTo>
                  <a:pt x="1167917" y="5129930"/>
                  <a:pt x="1158372" y="5141064"/>
                  <a:pt x="1167917" y="5142655"/>
                </a:cubicBezTo>
                <a:cubicBezTo>
                  <a:pt x="1172689" y="5129930"/>
                  <a:pt x="1191778" y="5121976"/>
                  <a:pt x="1206094" y="5121976"/>
                </a:cubicBezTo>
                <a:cubicBezTo>
                  <a:pt x="1212457" y="5126748"/>
                  <a:pt x="1207685" y="5134702"/>
                  <a:pt x="1206094" y="5141064"/>
                </a:cubicBezTo>
                <a:cubicBezTo>
                  <a:pt x="1180642" y="5150609"/>
                  <a:pt x="1161554" y="5190378"/>
                  <a:pt x="1179052" y="5219011"/>
                </a:cubicBezTo>
                <a:cubicBezTo>
                  <a:pt x="1180642" y="5185606"/>
                  <a:pt x="1185415" y="5153791"/>
                  <a:pt x="1212457" y="5144246"/>
                </a:cubicBezTo>
                <a:cubicBezTo>
                  <a:pt x="1233137" y="5164926"/>
                  <a:pt x="1198142" y="5201513"/>
                  <a:pt x="1217230" y="5225374"/>
                </a:cubicBezTo>
                <a:cubicBezTo>
                  <a:pt x="1222002" y="5211057"/>
                  <a:pt x="1217230" y="5187197"/>
                  <a:pt x="1228366" y="5177652"/>
                </a:cubicBezTo>
                <a:cubicBezTo>
                  <a:pt x="1231547" y="5187197"/>
                  <a:pt x="1234728" y="5198331"/>
                  <a:pt x="1241090" y="5206285"/>
                </a:cubicBezTo>
                <a:cubicBezTo>
                  <a:pt x="1252227" y="5188787"/>
                  <a:pt x="1225184" y="5172879"/>
                  <a:pt x="1233137" y="5158563"/>
                </a:cubicBezTo>
                <a:cubicBezTo>
                  <a:pt x="1241090" y="5155382"/>
                  <a:pt x="1244272" y="5171289"/>
                  <a:pt x="1252227" y="5171289"/>
                </a:cubicBezTo>
                <a:cubicBezTo>
                  <a:pt x="1256999" y="5184015"/>
                  <a:pt x="1261771" y="5196741"/>
                  <a:pt x="1264952" y="5209466"/>
                </a:cubicBezTo>
                <a:cubicBezTo>
                  <a:pt x="1264952" y="5211057"/>
                  <a:pt x="1263361" y="5211057"/>
                  <a:pt x="1263361" y="5212648"/>
                </a:cubicBezTo>
                <a:cubicBezTo>
                  <a:pt x="1268134" y="5220602"/>
                  <a:pt x="1272907" y="5228555"/>
                  <a:pt x="1276088" y="5238099"/>
                </a:cubicBezTo>
                <a:cubicBezTo>
                  <a:pt x="1277679" y="5241281"/>
                  <a:pt x="1279269" y="5244462"/>
                  <a:pt x="1280860" y="5247644"/>
                </a:cubicBezTo>
                <a:cubicBezTo>
                  <a:pt x="1279269" y="5254007"/>
                  <a:pt x="1279269" y="5261960"/>
                  <a:pt x="1279269" y="5268323"/>
                </a:cubicBezTo>
                <a:cubicBezTo>
                  <a:pt x="1274497" y="5274687"/>
                  <a:pt x="1269724" y="5277868"/>
                  <a:pt x="1266544" y="5277868"/>
                </a:cubicBezTo>
                <a:cubicBezTo>
                  <a:pt x="1256999" y="5276277"/>
                  <a:pt x="1233137" y="5266733"/>
                  <a:pt x="1217230" y="5276277"/>
                </a:cubicBezTo>
                <a:cubicBezTo>
                  <a:pt x="1210867" y="5279459"/>
                  <a:pt x="1204504" y="5277868"/>
                  <a:pt x="1198142" y="5276277"/>
                </a:cubicBezTo>
                <a:cubicBezTo>
                  <a:pt x="1180642" y="5254007"/>
                  <a:pt x="1164735" y="5230145"/>
                  <a:pt x="1152009" y="5204694"/>
                </a:cubicBezTo>
                <a:cubicBezTo>
                  <a:pt x="1155192" y="5203103"/>
                  <a:pt x="1158372" y="5201513"/>
                  <a:pt x="1161554" y="5199922"/>
                </a:cubicBezTo>
                <a:cubicBezTo>
                  <a:pt x="1163145" y="5198331"/>
                  <a:pt x="1164735" y="5201513"/>
                  <a:pt x="1166326" y="5199922"/>
                </a:cubicBezTo>
                <a:cubicBezTo>
                  <a:pt x="1166326" y="5199922"/>
                  <a:pt x="1164735" y="5198331"/>
                  <a:pt x="1163145" y="5198331"/>
                </a:cubicBezTo>
                <a:cubicBezTo>
                  <a:pt x="1158372" y="5199922"/>
                  <a:pt x="1155192" y="5203103"/>
                  <a:pt x="1150418" y="5204694"/>
                </a:cubicBezTo>
                <a:cubicBezTo>
                  <a:pt x="1144056" y="5190378"/>
                  <a:pt x="1137693" y="5174470"/>
                  <a:pt x="1132921" y="5156972"/>
                </a:cubicBezTo>
                <a:cubicBezTo>
                  <a:pt x="1131330" y="5149018"/>
                  <a:pt x="1126558" y="5131521"/>
                  <a:pt x="1128148" y="5120385"/>
                </a:cubicBezTo>
                <a:cubicBezTo>
                  <a:pt x="1129739" y="5109250"/>
                  <a:pt x="1144056" y="5093343"/>
                  <a:pt x="1150418" y="5079026"/>
                </a:cubicBezTo>
                <a:cubicBezTo>
                  <a:pt x="1158372" y="5063119"/>
                  <a:pt x="1163145" y="5048802"/>
                  <a:pt x="1166326" y="5034486"/>
                </a:cubicBezTo>
                <a:cubicBezTo>
                  <a:pt x="1166326" y="5034486"/>
                  <a:pt x="1167917" y="5032895"/>
                  <a:pt x="1167917" y="5032895"/>
                </a:cubicBezTo>
                <a:close/>
                <a:moveTo>
                  <a:pt x="1608551" y="5028124"/>
                </a:moveTo>
                <a:cubicBezTo>
                  <a:pt x="1611732" y="5028124"/>
                  <a:pt x="1613323" y="5028124"/>
                  <a:pt x="1614913" y="5029714"/>
                </a:cubicBezTo>
                <a:cubicBezTo>
                  <a:pt x="1614913" y="5031305"/>
                  <a:pt x="1614913" y="5031305"/>
                  <a:pt x="1614913" y="5031305"/>
                </a:cubicBezTo>
                <a:cubicBezTo>
                  <a:pt x="1611732" y="5031305"/>
                  <a:pt x="1610142" y="5031305"/>
                  <a:pt x="1608551" y="5031305"/>
                </a:cubicBezTo>
                <a:cubicBezTo>
                  <a:pt x="1608551" y="5029714"/>
                  <a:pt x="1608551" y="5029714"/>
                  <a:pt x="1608551" y="5028124"/>
                </a:cubicBezTo>
                <a:close/>
                <a:moveTo>
                  <a:pt x="1646728" y="5024942"/>
                </a:moveTo>
                <a:cubicBezTo>
                  <a:pt x="1645137" y="5028124"/>
                  <a:pt x="1643547" y="5032896"/>
                  <a:pt x="1641957" y="5036078"/>
                </a:cubicBezTo>
                <a:cubicBezTo>
                  <a:pt x="1641957" y="5034487"/>
                  <a:pt x="1640366" y="5034487"/>
                  <a:pt x="1640366" y="5032896"/>
                </a:cubicBezTo>
                <a:cubicBezTo>
                  <a:pt x="1643547" y="5031305"/>
                  <a:pt x="1643547" y="5028124"/>
                  <a:pt x="1641957" y="5026533"/>
                </a:cubicBezTo>
                <a:cubicBezTo>
                  <a:pt x="1643547" y="5026533"/>
                  <a:pt x="1646728" y="5024942"/>
                  <a:pt x="1646728" y="5024942"/>
                </a:cubicBezTo>
                <a:close/>
                <a:moveTo>
                  <a:pt x="1557647" y="5024941"/>
                </a:moveTo>
                <a:cubicBezTo>
                  <a:pt x="1568782" y="5024941"/>
                  <a:pt x="1584689" y="5026532"/>
                  <a:pt x="1599006" y="5028123"/>
                </a:cubicBezTo>
                <a:cubicBezTo>
                  <a:pt x="1600597" y="5029714"/>
                  <a:pt x="1600597" y="5029714"/>
                  <a:pt x="1600597" y="5031305"/>
                </a:cubicBezTo>
                <a:cubicBezTo>
                  <a:pt x="1592643" y="5031305"/>
                  <a:pt x="1586280" y="5032896"/>
                  <a:pt x="1583098" y="5039259"/>
                </a:cubicBezTo>
                <a:cubicBezTo>
                  <a:pt x="1586280" y="5040850"/>
                  <a:pt x="1589461" y="5042440"/>
                  <a:pt x="1589461" y="5045621"/>
                </a:cubicBezTo>
                <a:cubicBezTo>
                  <a:pt x="1592643" y="5045621"/>
                  <a:pt x="1595825" y="5044031"/>
                  <a:pt x="1599006" y="5042440"/>
                </a:cubicBezTo>
                <a:cubicBezTo>
                  <a:pt x="1597417" y="5047212"/>
                  <a:pt x="1600597" y="5050394"/>
                  <a:pt x="1603779" y="5048803"/>
                </a:cubicBezTo>
                <a:cubicBezTo>
                  <a:pt x="1603779" y="5056757"/>
                  <a:pt x="1606961" y="5066302"/>
                  <a:pt x="1605370" y="5072664"/>
                </a:cubicBezTo>
                <a:cubicBezTo>
                  <a:pt x="1597417" y="5074255"/>
                  <a:pt x="1589461" y="5069483"/>
                  <a:pt x="1579917" y="5066302"/>
                </a:cubicBezTo>
                <a:cubicBezTo>
                  <a:pt x="1571963" y="5064711"/>
                  <a:pt x="1565600" y="5061529"/>
                  <a:pt x="1560828" y="5058348"/>
                </a:cubicBezTo>
                <a:cubicBezTo>
                  <a:pt x="1560828" y="5048803"/>
                  <a:pt x="1559237" y="5037668"/>
                  <a:pt x="1557647" y="5024941"/>
                </a:cubicBezTo>
                <a:close/>
                <a:moveTo>
                  <a:pt x="1175870" y="5020170"/>
                </a:moveTo>
                <a:cubicBezTo>
                  <a:pt x="1177461" y="5020170"/>
                  <a:pt x="1179052" y="5020170"/>
                  <a:pt x="1179052" y="5021760"/>
                </a:cubicBezTo>
                <a:cubicBezTo>
                  <a:pt x="1174280" y="5021760"/>
                  <a:pt x="1174280" y="5026533"/>
                  <a:pt x="1171098" y="5028124"/>
                </a:cubicBezTo>
                <a:cubicBezTo>
                  <a:pt x="1172689" y="5024942"/>
                  <a:pt x="1174280" y="5023351"/>
                  <a:pt x="1175870" y="5020170"/>
                </a:cubicBezTo>
                <a:close/>
                <a:moveTo>
                  <a:pt x="1659454" y="5020169"/>
                </a:moveTo>
                <a:cubicBezTo>
                  <a:pt x="1659454" y="5020169"/>
                  <a:pt x="1661044" y="5020169"/>
                  <a:pt x="1661044" y="5020169"/>
                </a:cubicBezTo>
                <a:cubicBezTo>
                  <a:pt x="1662634" y="5021760"/>
                  <a:pt x="1664226" y="5023351"/>
                  <a:pt x="1664226" y="5023351"/>
                </a:cubicBezTo>
                <a:cubicBezTo>
                  <a:pt x="1664226" y="5028124"/>
                  <a:pt x="1664226" y="5031305"/>
                  <a:pt x="1665817" y="5034487"/>
                </a:cubicBezTo>
                <a:cubicBezTo>
                  <a:pt x="1664226" y="5039259"/>
                  <a:pt x="1661044" y="5044031"/>
                  <a:pt x="1657862" y="5047212"/>
                </a:cubicBezTo>
                <a:cubicBezTo>
                  <a:pt x="1656271" y="5047212"/>
                  <a:pt x="1653090" y="5045621"/>
                  <a:pt x="1651499" y="5044031"/>
                </a:cubicBezTo>
                <a:cubicBezTo>
                  <a:pt x="1654680" y="5036078"/>
                  <a:pt x="1656271" y="5028124"/>
                  <a:pt x="1659454" y="5020169"/>
                </a:cubicBezTo>
                <a:close/>
                <a:moveTo>
                  <a:pt x="1524241" y="5018579"/>
                </a:moveTo>
                <a:cubicBezTo>
                  <a:pt x="1532194" y="5018579"/>
                  <a:pt x="1540148" y="5018579"/>
                  <a:pt x="1548103" y="5020170"/>
                </a:cubicBezTo>
                <a:cubicBezTo>
                  <a:pt x="1549693" y="5021760"/>
                  <a:pt x="1551285" y="5021760"/>
                  <a:pt x="1552875" y="5021760"/>
                </a:cubicBezTo>
                <a:cubicBezTo>
                  <a:pt x="1552875" y="5023351"/>
                  <a:pt x="1552875" y="5024942"/>
                  <a:pt x="1552875" y="5026533"/>
                </a:cubicBezTo>
                <a:cubicBezTo>
                  <a:pt x="1551285" y="5028124"/>
                  <a:pt x="1549693" y="5029714"/>
                  <a:pt x="1548103" y="5031305"/>
                </a:cubicBezTo>
                <a:cubicBezTo>
                  <a:pt x="1544920" y="5029714"/>
                  <a:pt x="1546511" y="5024942"/>
                  <a:pt x="1541739" y="5024942"/>
                </a:cubicBezTo>
                <a:cubicBezTo>
                  <a:pt x="1538557" y="5024942"/>
                  <a:pt x="1540148" y="5029714"/>
                  <a:pt x="1540148" y="5029714"/>
                </a:cubicBezTo>
                <a:cubicBezTo>
                  <a:pt x="1536966" y="5031305"/>
                  <a:pt x="1533785" y="5034487"/>
                  <a:pt x="1532194" y="5037668"/>
                </a:cubicBezTo>
                <a:cubicBezTo>
                  <a:pt x="1535376" y="5040850"/>
                  <a:pt x="1543329" y="5040850"/>
                  <a:pt x="1546511" y="5045621"/>
                </a:cubicBezTo>
                <a:cubicBezTo>
                  <a:pt x="1544920" y="5047212"/>
                  <a:pt x="1543329" y="5044031"/>
                  <a:pt x="1540148" y="5045621"/>
                </a:cubicBezTo>
                <a:cubicBezTo>
                  <a:pt x="1535376" y="5042440"/>
                  <a:pt x="1530604" y="5039259"/>
                  <a:pt x="1524241" y="5036078"/>
                </a:cubicBezTo>
                <a:cubicBezTo>
                  <a:pt x="1524241" y="5029714"/>
                  <a:pt x="1524241" y="5024942"/>
                  <a:pt x="1524241" y="5018579"/>
                </a:cubicBezTo>
                <a:close/>
                <a:moveTo>
                  <a:pt x="1258590" y="5012217"/>
                </a:moveTo>
                <a:cubicBezTo>
                  <a:pt x="1261771" y="5015398"/>
                  <a:pt x="1264952" y="5021760"/>
                  <a:pt x="1263361" y="5024942"/>
                </a:cubicBezTo>
                <a:cubicBezTo>
                  <a:pt x="1263361" y="5021760"/>
                  <a:pt x="1260180" y="5021760"/>
                  <a:pt x="1256999" y="5020170"/>
                </a:cubicBezTo>
                <a:cubicBezTo>
                  <a:pt x="1256999" y="5016988"/>
                  <a:pt x="1256999" y="5015398"/>
                  <a:pt x="1258590" y="5012217"/>
                </a:cubicBezTo>
                <a:close/>
                <a:moveTo>
                  <a:pt x="1180643" y="5012217"/>
                </a:moveTo>
                <a:cubicBezTo>
                  <a:pt x="1182233" y="5013807"/>
                  <a:pt x="1185415" y="5015398"/>
                  <a:pt x="1183824" y="5016988"/>
                </a:cubicBezTo>
                <a:cubicBezTo>
                  <a:pt x="1180643" y="5016988"/>
                  <a:pt x="1180643" y="5015398"/>
                  <a:pt x="1177461" y="5015398"/>
                </a:cubicBezTo>
                <a:cubicBezTo>
                  <a:pt x="1177461" y="5013807"/>
                  <a:pt x="1179052" y="5012217"/>
                  <a:pt x="1180643" y="5012217"/>
                </a:cubicBezTo>
                <a:close/>
                <a:moveTo>
                  <a:pt x="1129739" y="5012216"/>
                </a:moveTo>
                <a:cubicBezTo>
                  <a:pt x="1137694" y="5013806"/>
                  <a:pt x="1147238" y="5012216"/>
                  <a:pt x="1153601" y="5015397"/>
                </a:cubicBezTo>
                <a:cubicBezTo>
                  <a:pt x="1152010" y="5016988"/>
                  <a:pt x="1150419" y="5020169"/>
                  <a:pt x="1148829" y="5023350"/>
                </a:cubicBezTo>
                <a:cubicBezTo>
                  <a:pt x="1147238" y="5021760"/>
                  <a:pt x="1145647" y="5020169"/>
                  <a:pt x="1142466" y="5020169"/>
                </a:cubicBezTo>
                <a:cubicBezTo>
                  <a:pt x="1140875" y="5026532"/>
                  <a:pt x="1140875" y="5036077"/>
                  <a:pt x="1140875" y="5045621"/>
                </a:cubicBezTo>
                <a:cubicBezTo>
                  <a:pt x="1140875" y="5047212"/>
                  <a:pt x="1140875" y="5050393"/>
                  <a:pt x="1140875" y="5051984"/>
                </a:cubicBezTo>
                <a:cubicBezTo>
                  <a:pt x="1142466" y="5074255"/>
                  <a:pt x="1142466" y="5096524"/>
                  <a:pt x="1121785" y="5098115"/>
                </a:cubicBezTo>
                <a:cubicBezTo>
                  <a:pt x="1120194" y="5090161"/>
                  <a:pt x="1118604" y="5082207"/>
                  <a:pt x="1117013" y="5074255"/>
                </a:cubicBezTo>
                <a:cubicBezTo>
                  <a:pt x="1118604" y="5059938"/>
                  <a:pt x="1121785" y="5045621"/>
                  <a:pt x="1123377" y="5036077"/>
                </a:cubicBezTo>
                <a:cubicBezTo>
                  <a:pt x="1124967" y="5028123"/>
                  <a:pt x="1126559" y="5020169"/>
                  <a:pt x="1129739" y="5012216"/>
                </a:cubicBezTo>
                <a:close/>
                <a:moveTo>
                  <a:pt x="1634002" y="5004263"/>
                </a:moveTo>
                <a:cubicBezTo>
                  <a:pt x="1634002" y="5007444"/>
                  <a:pt x="1634002" y="5009035"/>
                  <a:pt x="1634002" y="5012217"/>
                </a:cubicBezTo>
                <a:cubicBezTo>
                  <a:pt x="1624457" y="5012217"/>
                  <a:pt x="1614913" y="5012217"/>
                  <a:pt x="1606959" y="5012217"/>
                </a:cubicBezTo>
                <a:cubicBezTo>
                  <a:pt x="1618095" y="5010626"/>
                  <a:pt x="1626047" y="5007444"/>
                  <a:pt x="1634002" y="5004263"/>
                </a:cubicBezTo>
                <a:close/>
                <a:moveTo>
                  <a:pt x="1551285" y="4999490"/>
                </a:moveTo>
                <a:cubicBezTo>
                  <a:pt x="1551285" y="5001081"/>
                  <a:pt x="1551285" y="5002672"/>
                  <a:pt x="1551285" y="5004263"/>
                </a:cubicBezTo>
                <a:cubicBezTo>
                  <a:pt x="1548102" y="5002672"/>
                  <a:pt x="1544921" y="5001081"/>
                  <a:pt x="1543330" y="5001081"/>
                </a:cubicBezTo>
                <a:cubicBezTo>
                  <a:pt x="1548102" y="5001081"/>
                  <a:pt x="1548102" y="4999490"/>
                  <a:pt x="1551285" y="4999490"/>
                </a:cubicBezTo>
                <a:close/>
                <a:moveTo>
                  <a:pt x="1229955" y="4988355"/>
                </a:moveTo>
                <a:cubicBezTo>
                  <a:pt x="1234728" y="4997899"/>
                  <a:pt x="1245862" y="4999490"/>
                  <a:pt x="1258590" y="5002672"/>
                </a:cubicBezTo>
                <a:cubicBezTo>
                  <a:pt x="1255408" y="5005853"/>
                  <a:pt x="1258590" y="5013807"/>
                  <a:pt x="1255408" y="5018579"/>
                </a:cubicBezTo>
                <a:cubicBezTo>
                  <a:pt x="1252227" y="5015398"/>
                  <a:pt x="1247453" y="5013807"/>
                  <a:pt x="1241090" y="5012217"/>
                </a:cubicBezTo>
                <a:cubicBezTo>
                  <a:pt x="1241090" y="5010626"/>
                  <a:pt x="1241090" y="5005853"/>
                  <a:pt x="1237909" y="5004263"/>
                </a:cubicBezTo>
                <a:cubicBezTo>
                  <a:pt x="1234728" y="5002672"/>
                  <a:pt x="1233137" y="5007444"/>
                  <a:pt x="1231547" y="5005853"/>
                </a:cubicBezTo>
                <a:cubicBezTo>
                  <a:pt x="1229955" y="5004263"/>
                  <a:pt x="1236318" y="5004263"/>
                  <a:pt x="1234728" y="5001081"/>
                </a:cubicBezTo>
                <a:cubicBezTo>
                  <a:pt x="1233137" y="4997899"/>
                  <a:pt x="1228365" y="4997899"/>
                  <a:pt x="1225183" y="4996309"/>
                </a:cubicBezTo>
                <a:cubicBezTo>
                  <a:pt x="1226774" y="4994718"/>
                  <a:pt x="1228365" y="4991536"/>
                  <a:pt x="1229955" y="4988355"/>
                </a:cubicBezTo>
                <a:close/>
                <a:moveTo>
                  <a:pt x="1210867" y="4983583"/>
                </a:moveTo>
                <a:cubicBezTo>
                  <a:pt x="1214047" y="4989945"/>
                  <a:pt x="1217230" y="4993127"/>
                  <a:pt x="1220411" y="4997899"/>
                </a:cubicBezTo>
                <a:cubicBezTo>
                  <a:pt x="1218821" y="4997899"/>
                  <a:pt x="1217230" y="4997899"/>
                  <a:pt x="1217230" y="5001081"/>
                </a:cubicBezTo>
                <a:cubicBezTo>
                  <a:pt x="1215639" y="5001081"/>
                  <a:pt x="1215639" y="4997899"/>
                  <a:pt x="1212456" y="4999490"/>
                </a:cubicBezTo>
                <a:cubicBezTo>
                  <a:pt x="1212456" y="4996309"/>
                  <a:pt x="1210867" y="4994718"/>
                  <a:pt x="1207685" y="4994718"/>
                </a:cubicBezTo>
                <a:cubicBezTo>
                  <a:pt x="1206094" y="4989945"/>
                  <a:pt x="1206094" y="4985174"/>
                  <a:pt x="1210867" y="4983583"/>
                </a:cubicBezTo>
                <a:close/>
                <a:moveTo>
                  <a:pt x="1239499" y="4981993"/>
                </a:moveTo>
                <a:cubicBezTo>
                  <a:pt x="1241090" y="4986765"/>
                  <a:pt x="1244272" y="4989946"/>
                  <a:pt x="1242681" y="4993128"/>
                </a:cubicBezTo>
                <a:cubicBezTo>
                  <a:pt x="1241090" y="4989946"/>
                  <a:pt x="1236318" y="4988356"/>
                  <a:pt x="1231547" y="4988356"/>
                </a:cubicBezTo>
                <a:cubicBezTo>
                  <a:pt x="1233137" y="4985174"/>
                  <a:pt x="1236318" y="4981993"/>
                  <a:pt x="1239499" y="4981993"/>
                </a:cubicBezTo>
                <a:close/>
                <a:moveTo>
                  <a:pt x="1144055" y="4980402"/>
                </a:moveTo>
                <a:cubicBezTo>
                  <a:pt x="1144055" y="4981992"/>
                  <a:pt x="1145646" y="4983583"/>
                  <a:pt x="1147237" y="4985174"/>
                </a:cubicBezTo>
                <a:cubicBezTo>
                  <a:pt x="1148828" y="4985174"/>
                  <a:pt x="1148828" y="4986764"/>
                  <a:pt x="1148828" y="4988355"/>
                </a:cubicBezTo>
                <a:cubicBezTo>
                  <a:pt x="1145646" y="4986764"/>
                  <a:pt x="1142465" y="4985174"/>
                  <a:pt x="1140875" y="4985174"/>
                </a:cubicBezTo>
                <a:cubicBezTo>
                  <a:pt x="1140875" y="4985174"/>
                  <a:pt x="1140875" y="4983583"/>
                  <a:pt x="1140875" y="4983583"/>
                </a:cubicBezTo>
                <a:cubicBezTo>
                  <a:pt x="1140875" y="4981992"/>
                  <a:pt x="1142465" y="4980402"/>
                  <a:pt x="1144055" y="4980402"/>
                </a:cubicBezTo>
                <a:close/>
                <a:moveTo>
                  <a:pt x="1606959" y="4978811"/>
                </a:moveTo>
                <a:cubicBezTo>
                  <a:pt x="1614913" y="4981992"/>
                  <a:pt x="1622867" y="4981992"/>
                  <a:pt x="1632411" y="4983583"/>
                </a:cubicBezTo>
                <a:cubicBezTo>
                  <a:pt x="1632411" y="4985174"/>
                  <a:pt x="1632411" y="4985174"/>
                  <a:pt x="1632411" y="4986764"/>
                </a:cubicBezTo>
                <a:cubicBezTo>
                  <a:pt x="1627639" y="4994718"/>
                  <a:pt x="1616504" y="4997899"/>
                  <a:pt x="1605368" y="5001081"/>
                </a:cubicBezTo>
                <a:cubicBezTo>
                  <a:pt x="1605368" y="4997899"/>
                  <a:pt x="1605368" y="4993127"/>
                  <a:pt x="1605368" y="4988355"/>
                </a:cubicBezTo>
                <a:cubicBezTo>
                  <a:pt x="1605368" y="4986764"/>
                  <a:pt x="1608550" y="4986764"/>
                  <a:pt x="1608550" y="4985174"/>
                </a:cubicBezTo>
                <a:cubicBezTo>
                  <a:pt x="1606959" y="4983583"/>
                  <a:pt x="1603777" y="4980402"/>
                  <a:pt x="1606959" y="4978811"/>
                </a:cubicBezTo>
                <a:close/>
                <a:moveTo>
                  <a:pt x="1207685" y="4977220"/>
                </a:moveTo>
                <a:lnTo>
                  <a:pt x="1207685" y="4978811"/>
                </a:lnTo>
                <a:cubicBezTo>
                  <a:pt x="1206095" y="4978811"/>
                  <a:pt x="1206095" y="4978811"/>
                  <a:pt x="1204504" y="4978811"/>
                </a:cubicBezTo>
                <a:close/>
                <a:moveTo>
                  <a:pt x="1271315" y="4975630"/>
                </a:moveTo>
                <a:cubicBezTo>
                  <a:pt x="1272905" y="4978812"/>
                  <a:pt x="1272905" y="4981993"/>
                  <a:pt x="1274496" y="4985174"/>
                </a:cubicBezTo>
                <a:cubicBezTo>
                  <a:pt x="1272905" y="4985174"/>
                  <a:pt x="1271315" y="4986765"/>
                  <a:pt x="1269724" y="4985174"/>
                </a:cubicBezTo>
                <a:cubicBezTo>
                  <a:pt x="1269724" y="4983583"/>
                  <a:pt x="1271315" y="4978812"/>
                  <a:pt x="1271315" y="4975630"/>
                </a:cubicBezTo>
                <a:close/>
                <a:moveTo>
                  <a:pt x="1167917" y="4972448"/>
                </a:moveTo>
                <a:cubicBezTo>
                  <a:pt x="1166327" y="4974038"/>
                  <a:pt x="1167917" y="4975629"/>
                  <a:pt x="1167917" y="4977220"/>
                </a:cubicBezTo>
                <a:cubicBezTo>
                  <a:pt x="1166327" y="4975629"/>
                  <a:pt x="1166327" y="4975629"/>
                  <a:pt x="1164736" y="4974038"/>
                </a:cubicBezTo>
                <a:cubicBezTo>
                  <a:pt x="1166327" y="4974038"/>
                  <a:pt x="1166327" y="4970857"/>
                  <a:pt x="1167917" y="4972448"/>
                </a:cubicBezTo>
                <a:close/>
                <a:moveTo>
                  <a:pt x="1540150" y="4962902"/>
                </a:moveTo>
                <a:cubicBezTo>
                  <a:pt x="1543331" y="4964494"/>
                  <a:pt x="1546512" y="4967675"/>
                  <a:pt x="1548103" y="4970857"/>
                </a:cubicBezTo>
                <a:cubicBezTo>
                  <a:pt x="1548103" y="4975629"/>
                  <a:pt x="1549694" y="4980402"/>
                  <a:pt x="1549694" y="4986764"/>
                </a:cubicBezTo>
                <a:cubicBezTo>
                  <a:pt x="1544922" y="4989945"/>
                  <a:pt x="1540150" y="4991536"/>
                  <a:pt x="1532194" y="4989945"/>
                </a:cubicBezTo>
                <a:cubicBezTo>
                  <a:pt x="1530604" y="4991536"/>
                  <a:pt x="1527423" y="4993127"/>
                  <a:pt x="1527423" y="4993127"/>
                </a:cubicBezTo>
                <a:cubicBezTo>
                  <a:pt x="1527423" y="4985174"/>
                  <a:pt x="1529013" y="4977220"/>
                  <a:pt x="1530604" y="4969266"/>
                </a:cubicBezTo>
                <a:cubicBezTo>
                  <a:pt x="1533785" y="4967675"/>
                  <a:pt x="1536967" y="4964494"/>
                  <a:pt x="1540150" y="4962902"/>
                </a:cubicBezTo>
                <a:close/>
                <a:moveTo>
                  <a:pt x="1654681" y="4956540"/>
                </a:moveTo>
                <a:cubicBezTo>
                  <a:pt x="1654681" y="4958131"/>
                  <a:pt x="1656272" y="4958131"/>
                  <a:pt x="1656272" y="4958131"/>
                </a:cubicBezTo>
                <a:cubicBezTo>
                  <a:pt x="1656272" y="4962903"/>
                  <a:pt x="1654681" y="4967675"/>
                  <a:pt x="1654681" y="4972448"/>
                </a:cubicBezTo>
                <a:cubicBezTo>
                  <a:pt x="1651499" y="4972448"/>
                  <a:pt x="1649909" y="4970857"/>
                  <a:pt x="1648319" y="4970857"/>
                </a:cubicBezTo>
                <a:cubicBezTo>
                  <a:pt x="1648319" y="4966084"/>
                  <a:pt x="1649909" y="4962903"/>
                  <a:pt x="1653090" y="4959721"/>
                </a:cubicBezTo>
                <a:cubicBezTo>
                  <a:pt x="1653090" y="4959721"/>
                  <a:pt x="1651499" y="4958131"/>
                  <a:pt x="1651499" y="4958131"/>
                </a:cubicBezTo>
                <a:cubicBezTo>
                  <a:pt x="1653090" y="4958131"/>
                  <a:pt x="1653090" y="4956540"/>
                  <a:pt x="1654681" y="4956540"/>
                </a:cubicBezTo>
                <a:close/>
                <a:moveTo>
                  <a:pt x="1549693" y="4954950"/>
                </a:moveTo>
                <a:cubicBezTo>
                  <a:pt x="1548102" y="4958131"/>
                  <a:pt x="1548102" y="4961313"/>
                  <a:pt x="1548102" y="4964495"/>
                </a:cubicBezTo>
                <a:cubicBezTo>
                  <a:pt x="1544921" y="4964495"/>
                  <a:pt x="1543330" y="4964495"/>
                  <a:pt x="1541739" y="4962904"/>
                </a:cubicBezTo>
                <a:cubicBezTo>
                  <a:pt x="1544921" y="4959722"/>
                  <a:pt x="1546511" y="4958131"/>
                  <a:pt x="1549693" y="4954950"/>
                </a:cubicBezTo>
                <a:close/>
                <a:moveTo>
                  <a:pt x="1199731" y="4954950"/>
                </a:moveTo>
                <a:cubicBezTo>
                  <a:pt x="1201322" y="4959722"/>
                  <a:pt x="1202913" y="4964495"/>
                  <a:pt x="1202913" y="4967676"/>
                </a:cubicBezTo>
                <a:cubicBezTo>
                  <a:pt x="1201322" y="4967676"/>
                  <a:pt x="1199731" y="4969267"/>
                  <a:pt x="1196551" y="4969267"/>
                </a:cubicBezTo>
                <a:cubicBezTo>
                  <a:pt x="1196551" y="4967676"/>
                  <a:pt x="1194959" y="4966085"/>
                  <a:pt x="1194959" y="4964495"/>
                </a:cubicBezTo>
                <a:cubicBezTo>
                  <a:pt x="1194959" y="4961313"/>
                  <a:pt x="1198140" y="4958131"/>
                  <a:pt x="1199731" y="4954950"/>
                </a:cubicBezTo>
                <a:close/>
                <a:moveTo>
                  <a:pt x="1241090" y="4953359"/>
                </a:moveTo>
                <a:cubicBezTo>
                  <a:pt x="1244272" y="4959722"/>
                  <a:pt x="1247453" y="4966085"/>
                  <a:pt x="1249045" y="4972449"/>
                </a:cubicBezTo>
                <a:cubicBezTo>
                  <a:pt x="1247453" y="4972449"/>
                  <a:pt x="1245864" y="4972449"/>
                  <a:pt x="1245864" y="4972449"/>
                </a:cubicBezTo>
                <a:cubicBezTo>
                  <a:pt x="1244272" y="4969267"/>
                  <a:pt x="1242681" y="4966085"/>
                  <a:pt x="1239499" y="4966085"/>
                </a:cubicBezTo>
                <a:cubicBezTo>
                  <a:pt x="1237909" y="4967676"/>
                  <a:pt x="1237909" y="4967676"/>
                  <a:pt x="1237909" y="4969267"/>
                </a:cubicBezTo>
                <a:cubicBezTo>
                  <a:pt x="1234728" y="4969267"/>
                  <a:pt x="1229956" y="4972449"/>
                  <a:pt x="1225183" y="4970858"/>
                </a:cubicBezTo>
                <a:cubicBezTo>
                  <a:pt x="1225183" y="4967676"/>
                  <a:pt x="1223593" y="4966085"/>
                  <a:pt x="1225183" y="4967676"/>
                </a:cubicBezTo>
                <a:cubicBezTo>
                  <a:pt x="1225183" y="4966085"/>
                  <a:pt x="1225183" y="4964495"/>
                  <a:pt x="1226774" y="4962904"/>
                </a:cubicBezTo>
                <a:cubicBezTo>
                  <a:pt x="1226774" y="4961313"/>
                  <a:pt x="1226774" y="4961313"/>
                  <a:pt x="1226774" y="4961313"/>
                </a:cubicBezTo>
                <a:cubicBezTo>
                  <a:pt x="1229956" y="4956541"/>
                  <a:pt x="1236318" y="4956541"/>
                  <a:pt x="1241090" y="4953359"/>
                </a:cubicBezTo>
                <a:close/>
                <a:moveTo>
                  <a:pt x="1217230" y="4950178"/>
                </a:moveTo>
                <a:cubicBezTo>
                  <a:pt x="1218821" y="4950178"/>
                  <a:pt x="1218821" y="4950178"/>
                  <a:pt x="1220412" y="4950178"/>
                </a:cubicBezTo>
                <a:cubicBezTo>
                  <a:pt x="1220412" y="4950178"/>
                  <a:pt x="1218821" y="4951769"/>
                  <a:pt x="1218821" y="4953359"/>
                </a:cubicBezTo>
                <a:cubicBezTo>
                  <a:pt x="1217230" y="4951769"/>
                  <a:pt x="1217230" y="4951769"/>
                  <a:pt x="1217230" y="4950178"/>
                </a:cubicBezTo>
                <a:close/>
                <a:moveTo>
                  <a:pt x="1163144" y="4948587"/>
                </a:moveTo>
                <a:cubicBezTo>
                  <a:pt x="1166326" y="4948587"/>
                  <a:pt x="1167918" y="4950177"/>
                  <a:pt x="1171099" y="4950177"/>
                </a:cubicBezTo>
                <a:cubicBezTo>
                  <a:pt x="1171099" y="4956540"/>
                  <a:pt x="1171099" y="4962903"/>
                  <a:pt x="1167918" y="4967675"/>
                </a:cubicBezTo>
                <a:cubicBezTo>
                  <a:pt x="1161553" y="4964494"/>
                  <a:pt x="1161553" y="4956540"/>
                  <a:pt x="1163144" y="4948587"/>
                </a:cubicBezTo>
                <a:close/>
                <a:moveTo>
                  <a:pt x="1610141" y="4943814"/>
                </a:moveTo>
                <a:cubicBezTo>
                  <a:pt x="1619685" y="4946997"/>
                  <a:pt x="1630820" y="4950178"/>
                  <a:pt x="1638775" y="4954950"/>
                </a:cubicBezTo>
                <a:cubicBezTo>
                  <a:pt x="1637184" y="4959722"/>
                  <a:pt x="1637184" y="4964495"/>
                  <a:pt x="1635594" y="4969267"/>
                </a:cubicBezTo>
                <a:cubicBezTo>
                  <a:pt x="1626048" y="4967676"/>
                  <a:pt x="1616504" y="4969267"/>
                  <a:pt x="1608550" y="4970858"/>
                </a:cubicBezTo>
                <a:cubicBezTo>
                  <a:pt x="1606959" y="4966085"/>
                  <a:pt x="1608550" y="4958131"/>
                  <a:pt x="1610141" y="4953359"/>
                </a:cubicBezTo>
                <a:cubicBezTo>
                  <a:pt x="1611732" y="4951769"/>
                  <a:pt x="1613323" y="4950178"/>
                  <a:pt x="1618095" y="4948588"/>
                </a:cubicBezTo>
                <a:cubicBezTo>
                  <a:pt x="1614913" y="4946997"/>
                  <a:pt x="1613323" y="4948588"/>
                  <a:pt x="1610141" y="4948588"/>
                </a:cubicBezTo>
                <a:cubicBezTo>
                  <a:pt x="1610141" y="4946997"/>
                  <a:pt x="1610141" y="4945406"/>
                  <a:pt x="1610141" y="4943814"/>
                </a:cubicBezTo>
                <a:close/>
                <a:moveTo>
                  <a:pt x="1152009" y="4940634"/>
                </a:moveTo>
                <a:cubicBezTo>
                  <a:pt x="1152009" y="4940634"/>
                  <a:pt x="1153600" y="4942224"/>
                  <a:pt x="1153600" y="4942224"/>
                </a:cubicBezTo>
                <a:cubicBezTo>
                  <a:pt x="1152009" y="4948588"/>
                  <a:pt x="1158372" y="4953359"/>
                  <a:pt x="1159964" y="4958131"/>
                </a:cubicBezTo>
                <a:cubicBezTo>
                  <a:pt x="1158372" y="4958131"/>
                  <a:pt x="1158372" y="4956541"/>
                  <a:pt x="1156781" y="4958131"/>
                </a:cubicBezTo>
                <a:cubicBezTo>
                  <a:pt x="1156781" y="4959722"/>
                  <a:pt x="1155192" y="4959722"/>
                  <a:pt x="1155192" y="4961313"/>
                </a:cubicBezTo>
                <a:cubicBezTo>
                  <a:pt x="1153600" y="4958131"/>
                  <a:pt x="1152009" y="4953359"/>
                  <a:pt x="1152009" y="4950178"/>
                </a:cubicBezTo>
                <a:cubicBezTo>
                  <a:pt x="1152009" y="4946997"/>
                  <a:pt x="1152009" y="4943815"/>
                  <a:pt x="1152009" y="4940634"/>
                </a:cubicBezTo>
                <a:close/>
                <a:moveTo>
                  <a:pt x="1549694" y="4935861"/>
                </a:moveTo>
                <a:cubicBezTo>
                  <a:pt x="1549694" y="4937452"/>
                  <a:pt x="1549694" y="4939043"/>
                  <a:pt x="1549694" y="4940634"/>
                </a:cubicBezTo>
                <a:cubicBezTo>
                  <a:pt x="1544922" y="4946997"/>
                  <a:pt x="1540148" y="4953359"/>
                  <a:pt x="1532194" y="4956541"/>
                </a:cubicBezTo>
                <a:cubicBezTo>
                  <a:pt x="1532194" y="4950178"/>
                  <a:pt x="1530604" y="4943815"/>
                  <a:pt x="1529013" y="4939043"/>
                </a:cubicBezTo>
                <a:cubicBezTo>
                  <a:pt x="1535376" y="4935861"/>
                  <a:pt x="1541740" y="4935861"/>
                  <a:pt x="1549694" y="4935861"/>
                </a:cubicBezTo>
                <a:close/>
                <a:moveTo>
                  <a:pt x="1592643" y="4932679"/>
                </a:moveTo>
                <a:cubicBezTo>
                  <a:pt x="1594233" y="4934269"/>
                  <a:pt x="1597415" y="4937451"/>
                  <a:pt x="1600597" y="4939042"/>
                </a:cubicBezTo>
                <a:cubicBezTo>
                  <a:pt x="1602187" y="4950177"/>
                  <a:pt x="1600597" y="4961312"/>
                  <a:pt x="1599006" y="4974038"/>
                </a:cubicBezTo>
                <a:cubicBezTo>
                  <a:pt x="1597415" y="4975628"/>
                  <a:pt x="1594233" y="4975628"/>
                  <a:pt x="1594233" y="4977219"/>
                </a:cubicBezTo>
                <a:cubicBezTo>
                  <a:pt x="1594233" y="4978810"/>
                  <a:pt x="1595824" y="4980401"/>
                  <a:pt x="1597415" y="4981991"/>
                </a:cubicBezTo>
                <a:cubicBezTo>
                  <a:pt x="1594233" y="4988355"/>
                  <a:pt x="1597415" y="4996308"/>
                  <a:pt x="1597415" y="5004262"/>
                </a:cubicBezTo>
                <a:cubicBezTo>
                  <a:pt x="1592643" y="5005852"/>
                  <a:pt x="1587870" y="5009034"/>
                  <a:pt x="1584689" y="5013806"/>
                </a:cubicBezTo>
                <a:cubicBezTo>
                  <a:pt x="1576735" y="5010625"/>
                  <a:pt x="1567190" y="5009034"/>
                  <a:pt x="1559237" y="5004262"/>
                </a:cubicBezTo>
                <a:cubicBezTo>
                  <a:pt x="1559237" y="5002671"/>
                  <a:pt x="1559237" y="5001080"/>
                  <a:pt x="1559237" y="4999489"/>
                </a:cubicBezTo>
                <a:cubicBezTo>
                  <a:pt x="1559237" y="4997898"/>
                  <a:pt x="1556055" y="4997898"/>
                  <a:pt x="1556055" y="4996308"/>
                </a:cubicBezTo>
                <a:cubicBezTo>
                  <a:pt x="1567190" y="4985173"/>
                  <a:pt x="1583098" y="4972447"/>
                  <a:pt x="1589461" y="4961312"/>
                </a:cubicBezTo>
                <a:cubicBezTo>
                  <a:pt x="1571963" y="4956540"/>
                  <a:pt x="1567190" y="4975628"/>
                  <a:pt x="1554465" y="4985173"/>
                </a:cubicBezTo>
                <a:cubicBezTo>
                  <a:pt x="1552874" y="4980401"/>
                  <a:pt x="1552874" y="4975628"/>
                  <a:pt x="1552874" y="4970856"/>
                </a:cubicBezTo>
                <a:cubicBezTo>
                  <a:pt x="1552874" y="4966084"/>
                  <a:pt x="1552874" y="4956540"/>
                  <a:pt x="1554465" y="4950177"/>
                </a:cubicBezTo>
                <a:cubicBezTo>
                  <a:pt x="1564009" y="4939042"/>
                  <a:pt x="1575144" y="4929498"/>
                  <a:pt x="1592643" y="4932679"/>
                </a:cubicBezTo>
                <a:close/>
                <a:moveTo>
                  <a:pt x="1638774" y="4929498"/>
                </a:moveTo>
                <a:cubicBezTo>
                  <a:pt x="1640365" y="4934270"/>
                  <a:pt x="1643547" y="4939043"/>
                  <a:pt x="1643547" y="4945406"/>
                </a:cubicBezTo>
                <a:cubicBezTo>
                  <a:pt x="1632410" y="4942224"/>
                  <a:pt x="1621275" y="4940634"/>
                  <a:pt x="1613322" y="4934270"/>
                </a:cubicBezTo>
                <a:cubicBezTo>
                  <a:pt x="1616504" y="4934270"/>
                  <a:pt x="1619685" y="4932680"/>
                  <a:pt x="1622867" y="4931089"/>
                </a:cubicBezTo>
                <a:cubicBezTo>
                  <a:pt x="1629229" y="4929498"/>
                  <a:pt x="1634001" y="4929498"/>
                  <a:pt x="1638774" y="4929498"/>
                </a:cubicBezTo>
                <a:close/>
                <a:moveTo>
                  <a:pt x="1255407" y="4927907"/>
                </a:moveTo>
                <a:cubicBezTo>
                  <a:pt x="1258589" y="4935861"/>
                  <a:pt x="1260180" y="4943815"/>
                  <a:pt x="1263361" y="4951769"/>
                </a:cubicBezTo>
                <a:cubicBezTo>
                  <a:pt x="1260180" y="4954950"/>
                  <a:pt x="1258589" y="4961313"/>
                  <a:pt x="1256999" y="4966085"/>
                </a:cubicBezTo>
                <a:cubicBezTo>
                  <a:pt x="1256999" y="4966085"/>
                  <a:pt x="1255407" y="4964494"/>
                  <a:pt x="1255407" y="4964494"/>
                </a:cubicBezTo>
                <a:cubicBezTo>
                  <a:pt x="1252227" y="4953359"/>
                  <a:pt x="1245862" y="4943815"/>
                  <a:pt x="1252227" y="4932680"/>
                </a:cubicBezTo>
                <a:cubicBezTo>
                  <a:pt x="1252227" y="4931089"/>
                  <a:pt x="1249044" y="4932680"/>
                  <a:pt x="1249044" y="4931089"/>
                </a:cubicBezTo>
                <a:cubicBezTo>
                  <a:pt x="1250635" y="4929498"/>
                  <a:pt x="1253816" y="4927907"/>
                  <a:pt x="1255407" y="4927907"/>
                </a:cubicBezTo>
                <a:close/>
                <a:moveTo>
                  <a:pt x="1228366" y="4923135"/>
                </a:moveTo>
                <a:cubicBezTo>
                  <a:pt x="1229956" y="4927907"/>
                  <a:pt x="1233137" y="4931089"/>
                  <a:pt x="1234728" y="4934270"/>
                </a:cubicBezTo>
                <a:cubicBezTo>
                  <a:pt x="1233137" y="4934270"/>
                  <a:pt x="1233137" y="4935861"/>
                  <a:pt x="1231547" y="4935861"/>
                </a:cubicBezTo>
                <a:cubicBezTo>
                  <a:pt x="1231547" y="4935861"/>
                  <a:pt x="1231547" y="4934270"/>
                  <a:pt x="1231547" y="4934270"/>
                </a:cubicBezTo>
                <a:cubicBezTo>
                  <a:pt x="1226775" y="4937452"/>
                  <a:pt x="1225184" y="4942224"/>
                  <a:pt x="1220411" y="4945406"/>
                </a:cubicBezTo>
                <a:cubicBezTo>
                  <a:pt x="1218820" y="4945406"/>
                  <a:pt x="1218820" y="4946997"/>
                  <a:pt x="1215639" y="4946997"/>
                </a:cubicBezTo>
                <a:cubicBezTo>
                  <a:pt x="1214048" y="4943815"/>
                  <a:pt x="1214048" y="4940634"/>
                  <a:pt x="1212457" y="4937452"/>
                </a:cubicBezTo>
                <a:cubicBezTo>
                  <a:pt x="1215639" y="4934270"/>
                  <a:pt x="1215639" y="4931089"/>
                  <a:pt x="1215639" y="4926317"/>
                </a:cubicBezTo>
                <a:cubicBezTo>
                  <a:pt x="1220411" y="4926317"/>
                  <a:pt x="1225184" y="4924726"/>
                  <a:pt x="1228366" y="4923135"/>
                </a:cubicBezTo>
                <a:close/>
                <a:moveTo>
                  <a:pt x="1239500" y="4919954"/>
                </a:moveTo>
                <a:cubicBezTo>
                  <a:pt x="1241092" y="4918363"/>
                  <a:pt x="1242682" y="4921545"/>
                  <a:pt x="1244272" y="4921545"/>
                </a:cubicBezTo>
                <a:cubicBezTo>
                  <a:pt x="1242682" y="4924726"/>
                  <a:pt x="1244272" y="4927907"/>
                  <a:pt x="1241092" y="4929498"/>
                </a:cubicBezTo>
                <a:cubicBezTo>
                  <a:pt x="1241092" y="4926317"/>
                  <a:pt x="1241092" y="4923136"/>
                  <a:pt x="1239500" y="4919954"/>
                </a:cubicBezTo>
                <a:close/>
                <a:moveTo>
                  <a:pt x="1252227" y="4915182"/>
                </a:moveTo>
                <a:cubicBezTo>
                  <a:pt x="1253817" y="4916773"/>
                  <a:pt x="1253817" y="4916773"/>
                  <a:pt x="1253817" y="4918363"/>
                </a:cubicBezTo>
                <a:cubicBezTo>
                  <a:pt x="1252227" y="4919954"/>
                  <a:pt x="1252227" y="4921545"/>
                  <a:pt x="1250636" y="4923136"/>
                </a:cubicBezTo>
                <a:cubicBezTo>
                  <a:pt x="1250636" y="4921545"/>
                  <a:pt x="1252227" y="4919954"/>
                  <a:pt x="1252227" y="4915182"/>
                </a:cubicBezTo>
                <a:close/>
                <a:moveTo>
                  <a:pt x="1166326" y="4911999"/>
                </a:moveTo>
                <a:cubicBezTo>
                  <a:pt x="1169509" y="4918363"/>
                  <a:pt x="1172690" y="4926317"/>
                  <a:pt x="1175871" y="4932680"/>
                </a:cubicBezTo>
                <a:cubicBezTo>
                  <a:pt x="1174280" y="4934270"/>
                  <a:pt x="1174280" y="4937452"/>
                  <a:pt x="1172690" y="4939043"/>
                </a:cubicBezTo>
                <a:cubicBezTo>
                  <a:pt x="1172690" y="4929498"/>
                  <a:pt x="1166326" y="4924726"/>
                  <a:pt x="1164736" y="4916773"/>
                </a:cubicBezTo>
                <a:cubicBezTo>
                  <a:pt x="1164736" y="4916773"/>
                  <a:pt x="1164736" y="4916773"/>
                  <a:pt x="1161555" y="4916773"/>
                </a:cubicBezTo>
                <a:cubicBezTo>
                  <a:pt x="1163146" y="4915182"/>
                  <a:pt x="1164736" y="4913591"/>
                  <a:pt x="1166326" y="4911999"/>
                </a:cubicBezTo>
                <a:close/>
                <a:moveTo>
                  <a:pt x="1101106" y="4911999"/>
                </a:moveTo>
                <a:cubicBezTo>
                  <a:pt x="1107469" y="4918363"/>
                  <a:pt x="1115423" y="4923136"/>
                  <a:pt x="1121786" y="4929498"/>
                </a:cubicBezTo>
                <a:cubicBezTo>
                  <a:pt x="1123377" y="4932680"/>
                  <a:pt x="1124968" y="4937452"/>
                  <a:pt x="1128149" y="4940633"/>
                </a:cubicBezTo>
                <a:cubicBezTo>
                  <a:pt x="1113832" y="4939043"/>
                  <a:pt x="1107469" y="4929498"/>
                  <a:pt x="1101106" y="4911999"/>
                </a:cubicBezTo>
                <a:close/>
                <a:moveTo>
                  <a:pt x="1649910" y="4908819"/>
                </a:moveTo>
                <a:cubicBezTo>
                  <a:pt x="1649910" y="4910409"/>
                  <a:pt x="1649910" y="4910409"/>
                  <a:pt x="1649910" y="4912000"/>
                </a:cubicBezTo>
                <a:cubicBezTo>
                  <a:pt x="1648319" y="4910409"/>
                  <a:pt x="1648319" y="4910409"/>
                  <a:pt x="1646728" y="4910409"/>
                </a:cubicBezTo>
                <a:cubicBezTo>
                  <a:pt x="1646728" y="4910409"/>
                  <a:pt x="1648319" y="4908819"/>
                  <a:pt x="1649910" y="4908819"/>
                </a:cubicBezTo>
                <a:close/>
                <a:moveTo>
                  <a:pt x="1661044" y="4904046"/>
                </a:moveTo>
                <a:cubicBezTo>
                  <a:pt x="1659454" y="4907228"/>
                  <a:pt x="1659454" y="4912000"/>
                  <a:pt x="1659454" y="4916773"/>
                </a:cubicBezTo>
                <a:cubicBezTo>
                  <a:pt x="1659454" y="4918363"/>
                  <a:pt x="1659454" y="4918363"/>
                  <a:pt x="1659454" y="4919954"/>
                </a:cubicBezTo>
                <a:cubicBezTo>
                  <a:pt x="1659454" y="4919954"/>
                  <a:pt x="1657862" y="4919954"/>
                  <a:pt x="1656272" y="4919954"/>
                </a:cubicBezTo>
                <a:cubicBezTo>
                  <a:pt x="1654681" y="4918363"/>
                  <a:pt x="1654681" y="4916773"/>
                  <a:pt x="1653090" y="4915182"/>
                </a:cubicBezTo>
                <a:cubicBezTo>
                  <a:pt x="1654681" y="4912000"/>
                  <a:pt x="1654681" y="4908819"/>
                  <a:pt x="1654681" y="4905637"/>
                </a:cubicBezTo>
                <a:cubicBezTo>
                  <a:pt x="1656272" y="4905637"/>
                  <a:pt x="1659454" y="4904046"/>
                  <a:pt x="1661044" y="4904046"/>
                </a:cubicBezTo>
                <a:close/>
                <a:moveTo>
                  <a:pt x="1600596" y="4900865"/>
                </a:moveTo>
                <a:cubicBezTo>
                  <a:pt x="1600596" y="4904046"/>
                  <a:pt x="1600596" y="4907228"/>
                  <a:pt x="1600596" y="4910409"/>
                </a:cubicBezTo>
                <a:cubicBezTo>
                  <a:pt x="1595824" y="4912000"/>
                  <a:pt x="1592643" y="4912000"/>
                  <a:pt x="1591052" y="4915182"/>
                </a:cubicBezTo>
                <a:cubicBezTo>
                  <a:pt x="1589461" y="4907228"/>
                  <a:pt x="1595824" y="4904046"/>
                  <a:pt x="1600596" y="4900865"/>
                </a:cubicBezTo>
                <a:close/>
                <a:moveTo>
                  <a:pt x="1223593" y="4894502"/>
                </a:moveTo>
                <a:cubicBezTo>
                  <a:pt x="1225184" y="4902455"/>
                  <a:pt x="1228366" y="4907228"/>
                  <a:pt x="1229956" y="4915182"/>
                </a:cubicBezTo>
                <a:cubicBezTo>
                  <a:pt x="1228366" y="4910409"/>
                  <a:pt x="1220411" y="4902455"/>
                  <a:pt x="1223593" y="4894502"/>
                </a:cubicBezTo>
                <a:close/>
                <a:moveTo>
                  <a:pt x="1654682" y="4881775"/>
                </a:moveTo>
                <a:cubicBezTo>
                  <a:pt x="1654682" y="4888139"/>
                  <a:pt x="1653091" y="4894502"/>
                  <a:pt x="1651500" y="4900865"/>
                </a:cubicBezTo>
                <a:cubicBezTo>
                  <a:pt x="1649909" y="4902455"/>
                  <a:pt x="1646728" y="4902455"/>
                  <a:pt x="1643546" y="4902455"/>
                </a:cubicBezTo>
                <a:cubicBezTo>
                  <a:pt x="1638774" y="4904046"/>
                  <a:pt x="1634001" y="4905637"/>
                  <a:pt x="1627639" y="4907228"/>
                </a:cubicBezTo>
                <a:cubicBezTo>
                  <a:pt x="1626048" y="4900865"/>
                  <a:pt x="1624457" y="4896093"/>
                  <a:pt x="1618095" y="4894502"/>
                </a:cubicBezTo>
                <a:cubicBezTo>
                  <a:pt x="1613322" y="4897683"/>
                  <a:pt x="1614913" y="4902455"/>
                  <a:pt x="1616504" y="4907228"/>
                </a:cubicBezTo>
                <a:cubicBezTo>
                  <a:pt x="1614913" y="4905637"/>
                  <a:pt x="1611731" y="4904046"/>
                  <a:pt x="1608550" y="4904046"/>
                </a:cubicBezTo>
                <a:cubicBezTo>
                  <a:pt x="1608550" y="4899274"/>
                  <a:pt x="1608550" y="4894502"/>
                  <a:pt x="1610141" y="4894502"/>
                </a:cubicBezTo>
                <a:cubicBezTo>
                  <a:pt x="1626048" y="4891321"/>
                  <a:pt x="1640365" y="4884958"/>
                  <a:pt x="1654682" y="4881775"/>
                </a:cubicBezTo>
                <a:close/>
                <a:moveTo>
                  <a:pt x="1226774" y="4880184"/>
                </a:moveTo>
                <a:cubicBezTo>
                  <a:pt x="1229955" y="4880184"/>
                  <a:pt x="1234728" y="4881775"/>
                  <a:pt x="1239500" y="4884958"/>
                </a:cubicBezTo>
                <a:cubicBezTo>
                  <a:pt x="1241092" y="4891321"/>
                  <a:pt x="1244273" y="4897683"/>
                  <a:pt x="1245864" y="4904046"/>
                </a:cubicBezTo>
                <a:cubicBezTo>
                  <a:pt x="1245864" y="4904046"/>
                  <a:pt x="1244273" y="4904046"/>
                  <a:pt x="1244273" y="4905637"/>
                </a:cubicBezTo>
                <a:cubicBezTo>
                  <a:pt x="1244273" y="4907228"/>
                  <a:pt x="1244273" y="4908818"/>
                  <a:pt x="1247454" y="4908818"/>
                </a:cubicBezTo>
                <a:cubicBezTo>
                  <a:pt x="1245864" y="4912000"/>
                  <a:pt x="1245864" y="4916772"/>
                  <a:pt x="1244273" y="4918363"/>
                </a:cubicBezTo>
                <a:cubicBezTo>
                  <a:pt x="1245864" y="4913591"/>
                  <a:pt x="1241092" y="4913591"/>
                  <a:pt x="1237909" y="4913591"/>
                </a:cubicBezTo>
                <a:cubicBezTo>
                  <a:pt x="1237909" y="4916772"/>
                  <a:pt x="1241092" y="4916772"/>
                  <a:pt x="1242682" y="4919954"/>
                </a:cubicBezTo>
                <a:cubicBezTo>
                  <a:pt x="1241092" y="4919954"/>
                  <a:pt x="1239500" y="4918363"/>
                  <a:pt x="1237909" y="4918363"/>
                </a:cubicBezTo>
                <a:cubicBezTo>
                  <a:pt x="1237909" y="4915181"/>
                  <a:pt x="1237909" y="4912000"/>
                  <a:pt x="1236318" y="4908818"/>
                </a:cubicBezTo>
                <a:cubicBezTo>
                  <a:pt x="1242682" y="4905637"/>
                  <a:pt x="1237909" y="4892912"/>
                  <a:pt x="1231547" y="4896093"/>
                </a:cubicBezTo>
                <a:cubicBezTo>
                  <a:pt x="1229955" y="4889730"/>
                  <a:pt x="1228365" y="4884958"/>
                  <a:pt x="1226774" y="4880184"/>
                </a:cubicBezTo>
                <a:close/>
                <a:moveTo>
                  <a:pt x="1191777" y="4878593"/>
                </a:moveTo>
                <a:cubicBezTo>
                  <a:pt x="1193368" y="4880184"/>
                  <a:pt x="1194959" y="4880184"/>
                  <a:pt x="1196550" y="4881775"/>
                </a:cubicBezTo>
                <a:cubicBezTo>
                  <a:pt x="1201323" y="4884957"/>
                  <a:pt x="1202913" y="4891320"/>
                  <a:pt x="1206094" y="4896092"/>
                </a:cubicBezTo>
                <a:cubicBezTo>
                  <a:pt x="1199732" y="4894501"/>
                  <a:pt x="1191777" y="4891320"/>
                  <a:pt x="1187005" y="4894501"/>
                </a:cubicBezTo>
                <a:cubicBezTo>
                  <a:pt x="1191777" y="4902455"/>
                  <a:pt x="1204504" y="4899274"/>
                  <a:pt x="1212457" y="4902455"/>
                </a:cubicBezTo>
                <a:cubicBezTo>
                  <a:pt x="1214048" y="4907226"/>
                  <a:pt x="1218820" y="4908817"/>
                  <a:pt x="1218820" y="4913589"/>
                </a:cubicBezTo>
                <a:cubicBezTo>
                  <a:pt x="1214048" y="4913589"/>
                  <a:pt x="1209276" y="4913589"/>
                  <a:pt x="1202913" y="4915180"/>
                </a:cubicBezTo>
                <a:cubicBezTo>
                  <a:pt x="1201323" y="4910408"/>
                  <a:pt x="1199732" y="4908817"/>
                  <a:pt x="1194959" y="4908817"/>
                </a:cubicBezTo>
                <a:cubicBezTo>
                  <a:pt x="1198141" y="4923134"/>
                  <a:pt x="1193368" y="4934269"/>
                  <a:pt x="1188596" y="4945404"/>
                </a:cubicBezTo>
                <a:cubicBezTo>
                  <a:pt x="1187005" y="4940632"/>
                  <a:pt x="1185414" y="4935859"/>
                  <a:pt x="1182233" y="4931088"/>
                </a:cubicBezTo>
                <a:cubicBezTo>
                  <a:pt x="1182233" y="4929497"/>
                  <a:pt x="1182233" y="4926316"/>
                  <a:pt x="1182233" y="4924725"/>
                </a:cubicBezTo>
                <a:cubicBezTo>
                  <a:pt x="1182233" y="4923134"/>
                  <a:pt x="1183823" y="4923134"/>
                  <a:pt x="1183823" y="4919953"/>
                </a:cubicBezTo>
                <a:cubicBezTo>
                  <a:pt x="1182233" y="4919953"/>
                  <a:pt x="1182233" y="4918362"/>
                  <a:pt x="1180642" y="4918362"/>
                </a:cubicBezTo>
                <a:cubicBezTo>
                  <a:pt x="1179051" y="4918362"/>
                  <a:pt x="1177461" y="4919953"/>
                  <a:pt x="1177461" y="4921543"/>
                </a:cubicBezTo>
                <a:cubicBezTo>
                  <a:pt x="1174279" y="4916771"/>
                  <a:pt x="1172689" y="4911999"/>
                  <a:pt x="1169507" y="4905636"/>
                </a:cubicBezTo>
                <a:cubicBezTo>
                  <a:pt x="1179051" y="4897683"/>
                  <a:pt x="1187005" y="4889729"/>
                  <a:pt x="1191777" y="4878593"/>
                </a:cubicBezTo>
                <a:close/>
                <a:moveTo>
                  <a:pt x="2080999" y="4875413"/>
                </a:moveTo>
                <a:cubicBezTo>
                  <a:pt x="2082590" y="4877004"/>
                  <a:pt x="2084180" y="4880185"/>
                  <a:pt x="2084180" y="4881776"/>
                </a:cubicBezTo>
                <a:cubicBezTo>
                  <a:pt x="2079407" y="4886548"/>
                  <a:pt x="2074635" y="4891321"/>
                  <a:pt x="2069862" y="4896093"/>
                </a:cubicBezTo>
                <a:cubicBezTo>
                  <a:pt x="2066681" y="4891321"/>
                  <a:pt x="2061909" y="4889730"/>
                  <a:pt x="2057137" y="4889730"/>
                </a:cubicBezTo>
                <a:cubicBezTo>
                  <a:pt x="2057137" y="4884958"/>
                  <a:pt x="2061909" y="4884958"/>
                  <a:pt x="2058728" y="4881776"/>
                </a:cubicBezTo>
                <a:cubicBezTo>
                  <a:pt x="2061909" y="4883367"/>
                  <a:pt x="2061909" y="4880185"/>
                  <a:pt x="2065090" y="4880185"/>
                </a:cubicBezTo>
                <a:cubicBezTo>
                  <a:pt x="2066681" y="4880185"/>
                  <a:pt x="2068271" y="4883367"/>
                  <a:pt x="2071453" y="4881776"/>
                </a:cubicBezTo>
                <a:cubicBezTo>
                  <a:pt x="2073044" y="4881776"/>
                  <a:pt x="2071453" y="4880185"/>
                  <a:pt x="2071453" y="4878594"/>
                </a:cubicBezTo>
                <a:cubicBezTo>
                  <a:pt x="2073044" y="4878594"/>
                  <a:pt x="2076225" y="4877004"/>
                  <a:pt x="2080999" y="4875413"/>
                </a:cubicBezTo>
                <a:close/>
                <a:moveTo>
                  <a:pt x="1668999" y="4875413"/>
                </a:moveTo>
                <a:cubicBezTo>
                  <a:pt x="1670590" y="4875413"/>
                  <a:pt x="1670590" y="4875413"/>
                  <a:pt x="1670590" y="4878594"/>
                </a:cubicBezTo>
                <a:cubicBezTo>
                  <a:pt x="1670590" y="4878594"/>
                  <a:pt x="1672180" y="4880185"/>
                  <a:pt x="1673771" y="4881776"/>
                </a:cubicBezTo>
                <a:cubicBezTo>
                  <a:pt x="1670590" y="4883367"/>
                  <a:pt x="1667407" y="4889730"/>
                  <a:pt x="1664226" y="4896093"/>
                </a:cubicBezTo>
                <a:cubicBezTo>
                  <a:pt x="1661044" y="4896093"/>
                  <a:pt x="1659454" y="4896093"/>
                  <a:pt x="1656272" y="4897683"/>
                </a:cubicBezTo>
                <a:cubicBezTo>
                  <a:pt x="1657863" y="4888139"/>
                  <a:pt x="1659454" y="4878594"/>
                  <a:pt x="1668999" y="4875413"/>
                </a:cubicBezTo>
                <a:close/>
                <a:moveTo>
                  <a:pt x="1600597" y="4875412"/>
                </a:moveTo>
                <a:cubicBezTo>
                  <a:pt x="1600597" y="4881776"/>
                  <a:pt x="1600597" y="4886548"/>
                  <a:pt x="1600597" y="4892912"/>
                </a:cubicBezTo>
                <a:cubicBezTo>
                  <a:pt x="1583098" y="4896093"/>
                  <a:pt x="1579916" y="4915182"/>
                  <a:pt x="1559237" y="4910409"/>
                </a:cubicBezTo>
                <a:cubicBezTo>
                  <a:pt x="1568781" y="4896093"/>
                  <a:pt x="1583098" y="4883367"/>
                  <a:pt x="1600597" y="4875412"/>
                </a:cubicBezTo>
                <a:close/>
                <a:moveTo>
                  <a:pt x="1102697" y="4875412"/>
                </a:moveTo>
                <a:cubicBezTo>
                  <a:pt x="1115423" y="4884958"/>
                  <a:pt x="1124967" y="4897683"/>
                  <a:pt x="1123376" y="4915182"/>
                </a:cubicBezTo>
                <a:cubicBezTo>
                  <a:pt x="1121785" y="4913591"/>
                  <a:pt x="1120195" y="4912000"/>
                  <a:pt x="1118604" y="4910409"/>
                </a:cubicBezTo>
                <a:cubicBezTo>
                  <a:pt x="1118604" y="4912000"/>
                  <a:pt x="1118604" y="4913591"/>
                  <a:pt x="1118604" y="4915182"/>
                </a:cubicBezTo>
                <a:cubicBezTo>
                  <a:pt x="1112242" y="4910409"/>
                  <a:pt x="1107469" y="4904046"/>
                  <a:pt x="1099516" y="4905637"/>
                </a:cubicBezTo>
                <a:cubicBezTo>
                  <a:pt x="1097925" y="4902455"/>
                  <a:pt x="1097925" y="4899274"/>
                  <a:pt x="1096333" y="4896093"/>
                </a:cubicBezTo>
                <a:cubicBezTo>
                  <a:pt x="1097925" y="4894502"/>
                  <a:pt x="1097925" y="4892912"/>
                  <a:pt x="1099516" y="4891321"/>
                </a:cubicBezTo>
                <a:cubicBezTo>
                  <a:pt x="1101105" y="4889730"/>
                  <a:pt x="1104287" y="4888139"/>
                  <a:pt x="1104287" y="4884958"/>
                </a:cubicBezTo>
                <a:cubicBezTo>
                  <a:pt x="1104287" y="4883367"/>
                  <a:pt x="1101105" y="4884958"/>
                  <a:pt x="1101105" y="4883367"/>
                </a:cubicBezTo>
                <a:cubicBezTo>
                  <a:pt x="1101105" y="4880185"/>
                  <a:pt x="1102697" y="4878593"/>
                  <a:pt x="1102697" y="4875412"/>
                </a:cubicBezTo>
                <a:close/>
                <a:moveTo>
                  <a:pt x="1309492" y="4872231"/>
                </a:moveTo>
                <a:cubicBezTo>
                  <a:pt x="1309492" y="4872231"/>
                  <a:pt x="1309492" y="4873821"/>
                  <a:pt x="1309492" y="4875412"/>
                </a:cubicBezTo>
                <a:cubicBezTo>
                  <a:pt x="1303129" y="4891321"/>
                  <a:pt x="1295175" y="4908818"/>
                  <a:pt x="1288812" y="4921544"/>
                </a:cubicBezTo>
                <a:cubicBezTo>
                  <a:pt x="1288812" y="4908818"/>
                  <a:pt x="1285631" y="4896093"/>
                  <a:pt x="1284040" y="4883367"/>
                </a:cubicBezTo>
                <a:cubicBezTo>
                  <a:pt x="1293585" y="4880185"/>
                  <a:pt x="1303129" y="4878594"/>
                  <a:pt x="1309492" y="4872231"/>
                </a:cubicBezTo>
                <a:close/>
                <a:moveTo>
                  <a:pt x="1696041" y="4870640"/>
                </a:moveTo>
                <a:cubicBezTo>
                  <a:pt x="1696041" y="4870640"/>
                  <a:pt x="1697631" y="4870640"/>
                  <a:pt x="1697631" y="4870640"/>
                </a:cubicBezTo>
                <a:cubicBezTo>
                  <a:pt x="1699222" y="4872231"/>
                  <a:pt x="1699222" y="4873822"/>
                  <a:pt x="1699222" y="4875413"/>
                </a:cubicBezTo>
                <a:cubicBezTo>
                  <a:pt x="1702404" y="4873822"/>
                  <a:pt x="1702404" y="4875413"/>
                  <a:pt x="1703994" y="4877004"/>
                </a:cubicBezTo>
                <a:cubicBezTo>
                  <a:pt x="1700813" y="4878594"/>
                  <a:pt x="1699222" y="4875413"/>
                  <a:pt x="1699222" y="4878594"/>
                </a:cubicBezTo>
                <a:cubicBezTo>
                  <a:pt x="1699222" y="4880185"/>
                  <a:pt x="1700813" y="4881776"/>
                  <a:pt x="1702404" y="4881776"/>
                </a:cubicBezTo>
                <a:cubicBezTo>
                  <a:pt x="1699222" y="4883367"/>
                  <a:pt x="1696041" y="4883367"/>
                  <a:pt x="1692859" y="4883367"/>
                </a:cubicBezTo>
                <a:cubicBezTo>
                  <a:pt x="1692859" y="4881776"/>
                  <a:pt x="1692859" y="4881776"/>
                  <a:pt x="1692859" y="4881776"/>
                </a:cubicBezTo>
                <a:cubicBezTo>
                  <a:pt x="1692859" y="4878594"/>
                  <a:pt x="1694450" y="4873822"/>
                  <a:pt x="1696041" y="4870640"/>
                </a:cubicBezTo>
                <a:close/>
                <a:moveTo>
                  <a:pt x="1201322" y="4867459"/>
                </a:moveTo>
                <a:cubicBezTo>
                  <a:pt x="1206094" y="4870640"/>
                  <a:pt x="1204504" y="4878594"/>
                  <a:pt x="1212458" y="4878594"/>
                </a:cubicBezTo>
                <a:cubicBezTo>
                  <a:pt x="1212458" y="4880185"/>
                  <a:pt x="1215639" y="4881776"/>
                  <a:pt x="1214048" y="4883367"/>
                </a:cubicBezTo>
                <a:cubicBezTo>
                  <a:pt x="1212458" y="4883367"/>
                  <a:pt x="1210867" y="4881776"/>
                  <a:pt x="1209275" y="4881776"/>
                </a:cubicBezTo>
                <a:cubicBezTo>
                  <a:pt x="1209275" y="4881776"/>
                  <a:pt x="1210867" y="4884958"/>
                  <a:pt x="1209275" y="4884958"/>
                </a:cubicBezTo>
                <a:cubicBezTo>
                  <a:pt x="1207685" y="4880185"/>
                  <a:pt x="1201322" y="4873822"/>
                  <a:pt x="1201322" y="4867459"/>
                </a:cubicBezTo>
                <a:close/>
                <a:moveTo>
                  <a:pt x="1657863" y="4865869"/>
                </a:moveTo>
                <a:cubicBezTo>
                  <a:pt x="1659454" y="4865869"/>
                  <a:pt x="1661044" y="4865869"/>
                  <a:pt x="1662635" y="4865869"/>
                </a:cubicBezTo>
                <a:cubicBezTo>
                  <a:pt x="1662635" y="4869050"/>
                  <a:pt x="1662635" y="4872231"/>
                  <a:pt x="1664226" y="4873822"/>
                </a:cubicBezTo>
                <a:cubicBezTo>
                  <a:pt x="1662635" y="4875413"/>
                  <a:pt x="1661044" y="4875413"/>
                  <a:pt x="1659454" y="4875413"/>
                </a:cubicBezTo>
                <a:cubicBezTo>
                  <a:pt x="1657863" y="4872231"/>
                  <a:pt x="1657863" y="4869050"/>
                  <a:pt x="1657863" y="4865869"/>
                </a:cubicBezTo>
                <a:close/>
                <a:moveTo>
                  <a:pt x="1089970" y="4865869"/>
                </a:moveTo>
                <a:cubicBezTo>
                  <a:pt x="1091562" y="4867459"/>
                  <a:pt x="1094742" y="4869050"/>
                  <a:pt x="1099516" y="4869050"/>
                </a:cubicBezTo>
                <a:cubicBezTo>
                  <a:pt x="1099516" y="4870640"/>
                  <a:pt x="1099516" y="4872231"/>
                  <a:pt x="1099516" y="4873822"/>
                </a:cubicBezTo>
                <a:cubicBezTo>
                  <a:pt x="1097925" y="4877004"/>
                  <a:pt x="1097925" y="4881776"/>
                  <a:pt x="1096333" y="4884958"/>
                </a:cubicBezTo>
                <a:cubicBezTo>
                  <a:pt x="1094742" y="4881776"/>
                  <a:pt x="1094742" y="4878594"/>
                  <a:pt x="1093152" y="4873822"/>
                </a:cubicBezTo>
                <a:cubicBezTo>
                  <a:pt x="1091562" y="4872231"/>
                  <a:pt x="1091562" y="4869050"/>
                  <a:pt x="1089970" y="4865869"/>
                </a:cubicBezTo>
                <a:close/>
                <a:moveTo>
                  <a:pt x="1150418" y="4865868"/>
                </a:moveTo>
                <a:cubicBezTo>
                  <a:pt x="1152009" y="4873822"/>
                  <a:pt x="1155191" y="4880185"/>
                  <a:pt x="1158372" y="4886548"/>
                </a:cubicBezTo>
                <a:cubicBezTo>
                  <a:pt x="1158372" y="4888139"/>
                  <a:pt x="1156781" y="4888139"/>
                  <a:pt x="1156781" y="4891321"/>
                </a:cubicBezTo>
                <a:cubicBezTo>
                  <a:pt x="1159964" y="4896093"/>
                  <a:pt x="1161554" y="4900864"/>
                  <a:pt x="1166327" y="4907228"/>
                </a:cubicBezTo>
                <a:cubicBezTo>
                  <a:pt x="1164736" y="4908818"/>
                  <a:pt x="1163145" y="4912000"/>
                  <a:pt x="1159964" y="4913591"/>
                </a:cubicBezTo>
                <a:cubicBezTo>
                  <a:pt x="1153600" y="4907228"/>
                  <a:pt x="1148828" y="4902455"/>
                  <a:pt x="1142465" y="4899274"/>
                </a:cubicBezTo>
                <a:cubicBezTo>
                  <a:pt x="1142465" y="4886548"/>
                  <a:pt x="1145646" y="4877004"/>
                  <a:pt x="1150418" y="4865868"/>
                </a:cubicBezTo>
                <a:close/>
                <a:moveTo>
                  <a:pt x="1653091" y="4864278"/>
                </a:moveTo>
                <a:cubicBezTo>
                  <a:pt x="1654682" y="4867459"/>
                  <a:pt x="1654682" y="4872231"/>
                  <a:pt x="1654682" y="4875413"/>
                </a:cubicBezTo>
                <a:cubicBezTo>
                  <a:pt x="1638774" y="4878594"/>
                  <a:pt x="1626047" y="4886548"/>
                  <a:pt x="1608550" y="4886548"/>
                </a:cubicBezTo>
                <a:cubicBezTo>
                  <a:pt x="1608550" y="4881776"/>
                  <a:pt x="1606959" y="4877004"/>
                  <a:pt x="1606959" y="4872231"/>
                </a:cubicBezTo>
                <a:cubicBezTo>
                  <a:pt x="1621275" y="4867459"/>
                  <a:pt x="1635592" y="4864278"/>
                  <a:pt x="1653091" y="4864278"/>
                </a:cubicBezTo>
                <a:close/>
                <a:moveTo>
                  <a:pt x="1222002" y="4864278"/>
                </a:moveTo>
                <a:cubicBezTo>
                  <a:pt x="1223593" y="4865869"/>
                  <a:pt x="1225184" y="4867459"/>
                  <a:pt x="1226775" y="4869050"/>
                </a:cubicBezTo>
                <a:cubicBezTo>
                  <a:pt x="1225184" y="4869050"/>
                  <a:pt x="1225184" y="4870640"/>
                  <a:pt x="1223593" y="4870640"/>
                </a:cubicBezTo>
                <a:cubicBezTo>
                  <a:pt x="1222002" y="4869050"/>
                  <a:pt x="1220411" y="4864278"/>
                  <a:pt x="1222002" y="4864278"/>
                </a:cubicBezTo>
                <a:close/>
                <a:moveTo>
                  <a:pt x="1705585" y="4859507"/>
                </a:moveTo>
                <a:cubicBezTo>
                  <a:pt x="1705585" y="4861097"/>
                  <a:pt x="1705585" y="4861097"/>
                  <a:pt x="1705585" y="4862688"/>
                </a:cubicBezTo>
                <a:cubicBezTo>
                  <a:pt x="1703994" y="4862688"/>
                  <a:pt x="1703994" y="4862688"/>
                  <a:pt x="1703994" y="4862688"/>
                </a:cubicBezTo>
                <a:cubicBezTo>
                  <a:pt x="1703994" y="4861097"/>
                  <a:pt x="1705585" y="4861097"/>
                  <a:pt x="1705585" y="4859507"/>
                </a:cubicBezTo>
                <a:close/>
                <a:moveTo>
                  <a:pt x="1653090" y="4838826"/>
                </a:moveTo>
                <a:cubicBezTo>
                  <a:pt x="1653090" y="4842008"/>
                  <a:pt x="1653090" y="4845190"/>
                  <a:pt x="1653090" y="4848371"/>
                </a:cubicBezTo>
                <a:cubicBezTo>
                  <a:pt x="1648318" y="4846780"/>
                  <a:pt x="1645136" y="4846780"/>
                  <a:pt x="1641955" y="4845190"/>
                </a:cubicBezTo>
                <a:cubicBezTo>
                  <a:pt x="1645136" y="4843599"/>
                  <a:pt x="1649909" y="4840417"/>
                  <a:pt x="1653090" y="4838826"/>
                </a:cubicBezTo>
                <a:close/>
                <a:moveTo>
                  <a:pt x="1161555" y="4835644"/>
                </a:moveTo>
                <a:cubicBezTo>
                  <a:pt x="1166326" y="4840416"/>
                  <a:pt x="1169509" y="4845188"/>
                  <a:pt x="1171099" y="4849960"/>
                </a:cubicBezTo>
                <a:cubicBezTo>
                  <a:pt x="1169509" y="4849960"/>
                  <a:pt x="1169509" y="4849960"/>
                  <a:pt x="1169509" y="4849960"/>
                </a:cubicBezTo>
                <a:cubicBezTo>
                  <a:pt x="1169509" y="4853142"/>
                  <a:pt x="1164735" y="4851551"/>
                  <a:pt x="1164735" y="4854732"/>
                </a:cubicBezTo>
                <a:cubicBezTo>
                  <a:pt x="1164735" y="4859505"/>
                  <a:pt x="1172690" y="4861096"/>
                  <a:pt x="1174280" y="4864277"/>
                </a:cubicBezTo>
                <a:cubicBezTo>
                  <a:pt x="1172690" y="4864277"/>
                  <a:pt x="1171099" y="4862686"/>
                  <a:pt x="1169509" y="4864277"/>
                </a:cubicBezTo>
                <a:cubicBezTo>
                  <a:pt x="1167918" y="4865868"/>
                  <a:pt x="1174280" y="4867459"/>
                  <a:pt x="1171099" y="4867459"/>
                </a:cubicBezTo>
                <a:cubicBezTo>
                  <a:pt x="1167918" y="4867459"/>
                  <a:pt x="1166326" y="4867459"/>
                  <a:pt x="1164735" y="4869050"/>
                </a:cubicBezTo>
                <a:cubicBezTo>
                  <a:pt x="1167918" y="4870640"/>
                  <a:pt x="1172690" y="4872231"/>
                  <a:pt x="1175871" y="4872231"/>
                </a:cubicBezTo>
                <a:cubicBezTo>
                  <a:pt x="1175871" y="4881775"/>
                  <a:pt x="1174280" y="4891319"/>
                  <a:pt x="1169509" y="4899273"/>
                </a:cubicBezTo>
                <a:cubicBezTo>
                  <a:pt x="1164735" y="4889729"/>
                  <a:pt x="1161555" y="4878593"/>
                  <a:pt x="1156781" y="4869050"/>
                </a:cubicBezTo>
                <a:cubicBezTo>
                  <a:pt x="1155192" y="4865868"/>
                  <a:pt x="1153600" y="4861096"/>
                  <a:pt x="1152009" y="4857914"/>
                </a:cubicBezTo>
                <a:cubicBezTo>
                  <a:pt x="1155192" y="4849960"/>
                  <a:pt x="1158372" y="4842007"/>
                  <a:pt x="1161555" y="4835644"/>
                </a:cubicBezTo>
                <a:close/>
                <a:moveTo>
                  <a:pt x="1147238" y="4834055"/>
                </a:moveTo>
                <a:cubicBezTo>
                  <a:pt x="1147238" y="4834055"/>
                  <a:pt x="1147238" y="4835645"/>
                  <a:pt x="1145647" y="4837236"/>
                </a:cubicBezTo>
                <a:cubicBezTo>
                  <a:pt x="1145647" y="4837236"/>
                  <a:pt x="1145647" y="4835645"/>
                  <a:pt x="1145647" y="4835645"/>
                </a:cubicBezTo>
                <a:cubicBezTo>
                  <a:pt x="1145647" y="4834055"/>
                  <a:pt x="1147238" y="4834055"/>
                  <a:pt x="1147238" y="4834055"/>
                </a:cubicBezTo>
                <a:close/>
                <a:moveTo>
                  <a:pt x="1595824" y="4830872"/>
                </a:moveTo>
                <a:cubicBezTo>
                  <a:pt x="1597415" y="4838826"/>
                  <a:pt x="1597415" y="4845189"/>
                  <a:pt x="1597415" y="4849962"/>
                </a:cubicBezTo>
                <a:cubicBezTo>
                  <a:pt x="1594233" y="4853143"/>
                  <a:pt x="1591052" y="4854734"/>
                  <a:pt x="1587871" y="4856325"/>
                </a:cubicBezTo>
                <a:cubicBezTo>
                  <a:pt x="1589461" y="4846780"/>
                  <a:pt x="1591052" y="4837236"/>
                  <a:pt x="1595824" y="4830872"/>
                </a:cubicBezTo>
                <a:close/>
                <a:moveTo>
                  <a:pt x="1193369" y="4829282"/>
                </a:moveTo>
                <a:cubicBezTo>
                  <a:pt x="1196551" y="4830872"/>
                  <a:pt x="1199732" y="4832463"/>
                  <a:pt x="1199732" y="4837236"/>
                </a:cubicBezTo>
                <a:cubicBezTo>
                  <a:pt x="1198142" y="4837236"/>
                  <a:pt x="1198142" y="4835645"/>
                  <a:pt x="1196551" y="4835645"/>
                </a:cubicBezTo>
                <a:cubicBezTo>
                  <a:pt x="1196551" y="4837236"/>
                  <a:pt x="1196551" y="4838826"/>
                  <a:pt x="1194960" y="4842007"/>
                </a:cubicBezTo>
                <a:cubicBezTo>
                  <a:pt x="1194960" y="4840417"/>
                  <a:pt x="1193369" y="4840417"/>
                  <a:pt x="1191778" y="4840417"/>
                </a:cubicBezTo>
                <a:cubicBezTo>
                  <a:pt x="1191778" y="4837236"/>
                  <a:pt x="1191778" y="4832463"/>
                  <a:pt x="1193369" y="4829282"/>
                </a:cubicBezTo>
                <a:close/>
                <a:moveTo>
                  <a:pt x="1562418" y="4826100"/>
                </a:moveTo>
                <a:cubicBezTo>
                  <a:pt x="1560828" y="4830872"/>
                  <a:pt x="1559237" y="4834054"/>
                  <a:pt x="1557647" y="4837236"/>
                </a:cubicBezTo>
                <a:cubicBezTo>
                  <a:pt x="1556056" y="4854733"/>
                  <a:pt x="1552874" y="4870640"/>
                  <a:pt x="1551283" y="4886548"/>
                </a:cubicBezTo>
                <a:cubicBezTo>
                  <a:pt x="1540148" y="4897683"/>
                  <a:pt x="1530604" y="4908818"/>
                  <a:pt x="1516287" y="4918362"/>
                </a:cubicBezTo>
                <a:cubicBezTo>
                  <a:pt x="1513106" y="4897683"/>
                  <a:pt x="1530604" y="4896092"/>
                  <a:pt x="1530604" y="4880185"/>
                </a:cubicBezTo>
                <a:cubicBezTo>
                  <a:pt x="1516287" y="4884957"/>
                  <a:pt x="1509924" y="4896092"/>
                  <a:pt x="1505152" y="4910408"/>
                </a:cubicBezTo>
                <a:cubicBezTo>
                  <a:pt x="1501971" y="4907227"/>
                  <a:pt x="1498790" y="4904045"/>
                  <a:pt x="1495608" y="4902455"/>
                </a:cubicBezTo>
                <a:cubicBezTo>
                  <a:pt x="1506743" y="4889729"/>
                  <a:pt x="1517878" y="4877003"/>
                  <a:pt x="1530604" y="4864278"/>
                </a:cubicBezTo>
                <a:cubicBezTo>
                  <a:pt x="1543330" y="4851552"/>
                  <a:pt x="1552874" y="4838826"/>
                  <a:pt x="1562418" y="4826100"/>
                </a:cubicBezTo>
                <a:close/>
                <a:moveTo>
                  <a:pt x="1175871" y="4826100"/>
                </a:moveTo>
                <a:cubicBezTo>
                  <a:pt x="1177461" y="4824509"/>
                  <a:pt x="1180642" y="4826100"/>
                  <a:pt x="1183825" y="4827691"/>
                </a:cubicBezTo>
                <a:cubicBezTo>
                  <a:pt x="1183825" y="4830872"/>
                  <a:pt x="1183825" y="4834054"/>
                  <a:pt x="1183825" y="4838826"/>
                </a:cubicBezTo>
                <a:cubicBezTo>
                  <a:pt x="1180642" y="4835645"/>
                  <a:pt x="1179052" y="4830872"/>
                  <a:pt x="1175871" y="4826100"/>
                </a:cubicBezTo>
                <a:close/>
                <a:moveTo>
                  <a:pt x="1166326" y="4824509"/>
                </a:moveTo>
                <a:cubicBezTo>
                  <a:pt x="1171099" y="4827692"/>
                  <a:pt x="1172689" y="4832464"/>
                  <a:pt x="1177461" y="4838826"/>
                </a:cubicBezTo>
                <a:cubicBezTo>
                  <a:pt x="1180643" y="4842008"/>
                  <a:pt x="1182234" y="4845190"/>
                  <a:pt x="1183825" y="4848371"/>
                </a:cubicBezTo>
                <a:cubicBezTo>
                  <a:pt x="1183825" y="4849962"/>
                  <a:pt x="1183825" y="4851553"/>
                  <a:pt x="1183825" y="4853143"/>
                </a:cubicBezTo>
                <a:cubicBezTo>
                  <a:pt x="1182234" y="4851553"/>
                  <a:pt x="1180643" y="4849962"/>
                  <a:pt x="1179052" y="4851553"/>
                </a:cubicBezTo>
                <a:cubicBezTo>
                  <a:pt x="1179052" y="4853143"/>
                  <a:pt x="1180643" y="4854734"/>
                  <a:pt x="1182234" y="4856325"/>
                </a:cubicBezTo>
                <a:cubicBezTo>
                  <a:pt x="1180643" y="4856325"/>
                  <a:pt x="1180643" y="4854734"/>
                  <a:pt x="1179052" y="4854734"/>
                </a:cubicBezTo>
                <a:cubicBezTo>
                  <a:pt x="1175871" y="4845190"/>
                  <a:pt x="1172689" y="4834055"/>
                  <a:pt x="1163145" y="4829283"/>
                </a:cubicBezTo>
                <a:cubicBezTo>
                  <a:pt x="1163145" y="4832464"/>
                  <a:pt x="1161554" y="4834055"/>
                  <a:pt x="1159963" y="4834055"/>
                </a:cubicBezTo>
                <a:cubicBezTo>
                  <a:pt x="1159963" y="4832464"/>
                  <a:pt x="1159963" y="4829283"/>
                  <a:pt x="1159963" y="4827692"/>
                </a:cubicBezTo>
                <a:cubicBezTo>
                  <a:pt x="1161554" y="4826101"/>
                  <a:pt x="1164735" y="4824509"/>
                  <a:pt x="1166326" y="4824509"/>
                </a:cubicBezTo>
                <a:close/>
                <a:moveTo>
                  <a:pt x="1212458" y="4821328"/>
                </a:moveTo>
                <a:cubicBezTo>
                  <a:pt x="1214049" y="4822918"/>
                  <a:pt x="1215639" y="4826100"/>
                  <a:pt x="1217230" y="4829282"/>
                </a:cubicBezTo>
                <a:cubicBezTo>
                  <a:pt x="1215639" y="4829282"/>
                  <a:pt x="1214049" y="4829282"/>
                  <a:pt x="1212458" y="4829282"/>
                </a:cubicBezTo>
                <a:cubicBezTo>
                  <a:pt x="1212458" y="4827691"/>
                  <a:pt x="1212458" y="4824509"/>
                  <a:pt x="1212458" y="4821328"/>
                </a:cubicBezTo>
                <a:close/>
                <a:moveTo>
                  <a:pt x="1163146" y="4811784"/>
                </a:moveTo>
                <a:cubicBezTo>
                  <a:pt x="1163146" y="4813375"/>
                  <a:pt x="1164737" y="4814965"/>
                  <a:pt x="1164737" y="4816556"/>
                </a:cubicBezTo>
                <a:cubicBezTo>
                  <a:pt x="1163146" y="4816556"/>
                  <a:pt x="1163146" y="4816556"/>
                  <a:pt x="1161555" y="4814965"/>
                </a:cubicBezTo>
                <a:cubicBezTo>
                  <a:pt x="1161555" y="4814965"/>
                  <a:pt x="1163146" y="4813375"/>
                  <a:pt x="1163146" y="4811784"/>
                </a:cubicBezTo>
                <a:close/>
                <a:moveTo>
                  <a:pt x="1167918" y="4810193"/>
                </a:moveTo>
                <a:cubicBezTo>
                  <a:pt x="1169509" y="4810193"/>
                  <a:pt x="1171099" y="4810193"/>
                  <a:pt x="1172689" y="4810193"/>
                </a:cubicBezTo>
                <a:cubicBezTo>
                  <a:pt x="1179052" y="4805421"/>
                  <a:pt x="1183825" y="4813374"/>
                  <a:pt x="1185415" y="4819737"/>
                </a:cubicBezTo>
                <a:cubicBezTo>
                  <a:pt x="1185415" y="4819737"/>
                  <a:pt x="1183825" y="4819737"/>
                  <a:pt x="1180643" y="4819737"/>
                </a:cubicBezTo>
                <a:cubicBezTo>
                  <a:pt x="1179052" y="4821328"/>
                  <a:pt x="1180643" y="4822918"/>
                  <a:pt x="1179052" y="4822918"/>
                </a:cubicBezTo>
                <a:cubicBezTo>
                  <a:pt x="1179052" y="4822918"/>
                  <a:pt x="1179052" y="4821328"/>
                  <a:pt x="1177462" y="4821328"/>
                </a:cubicBezTo>
                <a:cubicBezTo>
                  <a:pt x="1177462" y="4818146"/>
                  <a:pt x="1179052" y="4819737"/>
                  <a:pt x="1179052" y="4816555"/>
                </a:cubicBezTo>
                <a:cubicBezTo>
                  <a:pt x="1177462" y="4816555"/>
                  <a:pt x="1177462" y="4816555"/>
                  <a:pt x="1177462" y="4816555"/>
                </a:cubicBezTo>
                <a:cubicBezTo>
                  <a:pt x="1174280" y="4816555"/>
                  <a:pt x="1172689" y="4818146"/>
                  <a:pt x="1169509" y="4818146"/>
                </a:cubicBezTo>
                <a:cubicBezTo>
                  <a:pt x="1169509" y="4814964"/>
                  <a:pt x="1166326" y="4811783"/>
                  <a:pt x="1167918" y="4810193"/>
                </a:cubicBezTo>
                <a:close/>
                <a:moveTo>
                  <a:pt x="1113832" y="4808602"/>
                </a:moveTo>
                <a:cubicBezTo>
                  <a:pt x="1115423" y="4808602"/>
                  <a:pt x="1117013" y="4810193"/>
                  <a:pt x="1118604" y="4810193"/>
                </a:cubicBezTo>
                <a:cubicBezTo>
                  <a:pt x="1120195" y="4811783"/>
                  <a:pt x="1120195" y="4813374"/>
                  <a:pt x="1121786" y="4814964"/>
                </a:cubicBezTo>
                <a:cubicBezTo>
                  <a:pt x="1120195" y="4818146"/>
                  <a:pt x="1118604" y="4821328"/>
                  <a:pt x="1120195" y="4824509"/>
                </a:cubicBezTo>
                <a:cubicBezTo>
                  <a:pt x="1121786" y="4826100"/>
                  <a:pt x="1124967" y="4826100"/>
                  <a:pt x="1126558" y="4826100"/>
                </a:cubicBezTo>
                <a:cubicBezTo>
                  <a:pt x="1126558" y="4829282"/>
                  <a:pt x="1128149" y="4832463"/>
                  <a:pt x="1126558" y="4837235"/>
                </a:cubicBezTo>
                <a:cubicBezTo>
                  <a:pt x="1129740" y="4842007"/>
                  <a:pt x="1134512" y="4845188"/>
                  <a:pt x="1139285" y="4848370"/>
                </a:cubicBezTo>
                <a:cubicBezTo>
                  <a:pt x="1139285" y="4848370"/>
                  <a:pt x="1139285" y="4849961"/>
                  <a:pt x="1139285" y="4849961"/>
                </a:cubicBezTo>
                <a:cubicBezTo>
                  <a:pt x="1140875" y="4851551"/>
                  <a:pt x="1142466" y="4851551"/>
                  <a:pt x="1144056" y="4853142"/>
                </a:cubicBezTo>
                <a:cubicBezTo>
                  <a:pt x="1139285" y="4864277"/>
                  <a:pt x="1136103" y="4875412"/>
                  <a:pt x="1128149" y="4881775"/>
                </a:cubicBezTo>
                <a:cubicBezTo>
                  <a:pt x="1117013" y="4873821"/>
                  <a:pt x="1112241" y="4857914"/>
                  <a:pt x="1107469" y="4843597"/>
                </a:cubicBezTo>
                <a:cubicBezTo>
                  <a:pt x="1109060" y="4837235"/>
                  <a:pt x="1110650" y="4832463"/>
                  <a:pt x="1112241" y="4826100"/>
                </a:cubicBezTo>
                <a:cubicBezTo>
                  <a:pt x="1110650" y="4821328"/>
                  <a:pt x="1110650" y="4811783"/>
                  <a:pt x="1113832" y="4808602"/>
                </a:cubicBezTo>
                <a:close/>
                <a:moveTo>
                  <a:pt x="1581509" y="4807011"/>
                </a:moveTo>
                <a:cubicBezTo>
                  <a:pt x="1584690" y="4808602"/>
                  <a:pt x="1586280" y="4807011"/>
                  <a:pt x="1587871" y="4807011"/>
                </a:cubicBezTo>
                <a:cubicBezTo>
                  <a:pt x="1587871" y="4811783"/>
                  <a:pt x="1587871" y="4818146"/>
                  <a:pt x="1589461" y="4822918"/>
                </a:cubicBezTo>
                <a:cubicBezTo>
                  <a:pt x="1576735" y="4834054"/>
                  <a:pt x="1576735" y="4856323"/>
                  <a:pt x="1568781" y="4872231"/>
                </a:cubicBezTo>
                <a:cubicBezTo>
                  <a:pt x="1564009" y="4875412"/>
                  <a:pt x="1560828" y="4878593"/>
                  <a:pt x="1554465" y="4880184"/>
                </a:cubicBezTo>
                <a:cubicBezTo>
                  <a:pt x="1554465" y="4872231"/>
                  <a:pt x="1556056" y="4865868"/>
                  <a:pt x="1559237" y="4861096"/>
                </a:cubicBezTo>
                <a:cubicBezTo>
                  <a:pt x="1559237" y="4859505"/>
                  <a:pt x="1557646" y="4859505"/>
                  <a:pt x="1557646" y="4857914"/>
                </a:cubicBezTo>
                <a:cubicBezTo>
                  <a:pt x="1557646" y="4851551"/>
                  <a:pt x="1560828" y="4843597"/>
                  <a:pt x="1562418" y="4835644"/>
                </a:cubicBezTo>
                <a:cubicBezTo>
                  <a:pt x="1565600" y="4829281"/>
                  <a:pt x="1565600" y="4819737"/>
                  <a:pt x="1568781" y="4814964"/>
                </a:cubicBezTo>
                <a:cubicBezTo>
                  <a:pt x="1571963" y="4811783"/>
                  <a:pt x="1575144" y="4813374"/>
                  <a:pt x="1576735" y="4811783"/>
                </a:cubicBezTo>
                <a:cubicBezTo>
                  <a:pt x="1579917" y="4810193"/>
                  <a:pt x="1578327" y="4807011"/>
                  <a:pt x="1581509" y="4807011"/>
                </a:cubicBezTo>
                <a:close/>
                <a:moveTo>
                  <a:pt x="1201322" y="4805421"/>
                </a:moveTo>
                <a:cubicBezTo>
                  <a:pt x="1201322" y="4805421"/>
                  <a:pt x="1202913" y="4807012"/>
                  <a:pt x="1202913" y="4807012"/>
                </a:cubicBezTo>
                <a:cubicBezTo>
                  <a:pt x="1204504" y="4814965"/>
                  <a:pt x="1206094" y="4821329"/>
                  <a:pt x="1206094" y="4829283"/>
                </a:cubicBezTo>
                <a:cubicBezTo>
                  <a:pt x="1199731" y="4826101"/>
                  <a:pt x="1194959" y="4821329"/>
                  <a:pt x="1194959" y="4811784"/>
                </a:cubicBezTo>
                <a:cubicBezTo>
                  <a:pt x="1196551" y="4810193"/>
                  <a:pt x="1199731" y="4808602"/>
                  <a:pt x="1202913" y="4808602"/>
                </a:cubicBezTo>
                <a:cubicBezTo>
                  <a:pt x="1202913" y="4807012"/>
                  <a:pt x="1201322" y="4805421"/>
                  <a:pt x="1201322" y="4805421"/>
                </a:cubicBezTo>
                <a:close/>
                <a:moveTo>
                  <a:pt x="1196551" y="4803831"/>
                </a:moveTo>
                <a:cubicBezTo>
                  <a:pt x="1198141" y="4803831"/>
                  <a:pt x="1198141" y="4805421"/>
                  <a:pt x="1198141" y="4805421"/>
                </a:cubicBezTo>
                <a:lnTo>
                  <a:pt x="1196414" y="4803941"/>
                </a:lnTo>
                <a:close/>
                <a:moveTo>
                  <a:pt x="1093152" y="4803830"/>
                </a:moveTo>
                <a:cubicBezTo>
                  <a:pt x="1097925" y="4805421"/>
                  <a:pt x="1102698" y="4807012"/>
                  <a:pt x="1109061" y="4808602"/>
                </a:cubicBezTo>
                <a:cubicBezTo>
                  <a:pt x="1107470" y="4816556"/>
                  <a:pt x="1107470" y="4822919"/>
                  <a:pt x="1105879" y="4830873"/>
                </a:cubicBezTo>
                <a:cubicBezTo>
                  <a:pt x="1101106" y="4819738"/>
                  <a:pt x="1097925" y="4810193"/>
                  <a:pt x="1093152" y="4803830"/>
                </a:cubicBezTo>
                <a:close/>
                <a:moveTo>
                  <a:pt x="1166326" y="4802240"/>
                </a:moveTo>
                <a:cubicBezTo>
                  <a:pt x="1169507" y="4803831"/>
                  <a:pt x="1172689" y="4805421"/>
                  <a:pt x="1175870" y="4807012"/>
                </a:cubicBezTo>
                <a:cubicBezTo>
                  <a:pt x="1172689" y="4805421"/>
                  <a:pt x="1171098" y="4807012"/>
                  <a:pt x="1167917" y="4808602"/>
                </a:cubicBezTo>
                <a:cubicBezTo>
                  <a:pt x="1167917" y="4807012"/>
                  <a:pt x="1167917" y="4805421"/>
                  <a:pt x="1164735" y="4803831"/>
                </a:cubicBezTo>
                <a:cubicBezTo>
                  <a:pt x="1166326" y="4803831"/>
                  <a:pt x="1166326" y="4802240"/>
                  <a:pt x="1166326" y="4802240"/>
                </a:cubicBezTo>
                <a:close/>
                <a:moveTo>
                  <a:pt x="1638775" y="4802239"/>
                </a:moveTo>
                <a:cubicBezTo>
                  <a:pt x="1640366" y="4802239"/>
                  <a:pt x="1640366" y="4802239"/>
                  <a:pt x="1640366" y="4802239"/>
                </a:cubicBezTo>
                <a:cubicBezTo>
                  <a:pt x="1638775" y="4802239"/>
                  <a:pt x="1640366" y="4803830"/>
                  <a:pt x="1640366" y="4803830"/>
                </a:cubicBezTo>
                <a:cubicBezTo>
                  <a:pt x="1641956" y="4803830"/>
                  <a:pt x="1641956" y="4803830"/>
                  <a:pt x="1641956" y="4803830"/>
                </a:cubicBezTo>
                <a:cubicBezTo>
                  <a:pt x="1635593" y="4811784"/>
                  <a:pt x="1629229" y="4819738"/>
                  <a:pt x="1632412" y="4829283"/>
                </a:cubicBezTo>
                <a:cubicBezTo>
                  <a:pt x="1624457" y="4835645"/>
                  <a:pt x="1614913" y="4840417"/>
                  <a:pt x="1606959" y="4845189"/>
                </a:cubicBezTo>
                <a:cubicBezTo>
                  <a:pt x="1606959" y="4838826"/>
                  <a:pt x="1606959" y="4832464"/>
                  <a:pt x="1606959" y="4827692"/>
                </a:cubicBezTo>
                <a:cubicBezTo>
                  <a:pt x="1619685" y="4821329"/>
                  <a:pt x="1627639" y="4810193"/>
                  <a:pt x="1638775" y="4802239"/>
                </a:cubicBezTo>
                <a:close/>
                <a:moveTo>
                  <a:pt x="1599006" y="4800649"/>
                </a:moveTo>
                <a:cubicBezTo>
                  <a:pt x="1600597" y="4800649"/>
                  <a:pt x="1602189" y="4800649"/>
                  <a:pt x="1603778" y="4800649"/>
                </a:cubicBezTo>
                <a:cubicBezTo>
                  <a:pt x="1603778" y="4802240"/>
                  <a:pt x="1602189" y="4800649"/>
                  <a:pt x="1602189" y="4802240"/>
                </a:cubicBezTo>
                <a:cubicBezTo>
                  <a:pt x="1600597" y="4802240"/>
                  <a:pt x="1599006" y="4802240"/>
                  <a:pt x="1599006" y="4800649"/>
                </a:cubicBezTo>
                <a:close/>
                <a:moveTo>
                  <a:pt x="1649909" y="4792695"/>
                </a:moveTo>
                <a:cubicBezTo>
                  <a:pt x="1648319" y="4795877"/>
                  <a:pt x="1646728" y="4797468"/>
                  <a:pt x="1645137" y="4799058"/>
                </a:cubicBezTo>
                <a:cubicBezTo>
                  <a:pt x="1645137" y="4797468"/>
                  <a:pt x="1645137" y="4797468"/>
                  <a:pt x="1645137" y="4795877"/>
                </a:cubicBezTo>
                <a:cubicBezTo>
                  <a:pt x="1646728" y="4794286"/>
                  <a:pt x="1649909" y="4794286"/>
                  <a:pt x="1649909" y="4792695"/>
                </a:cubicBezTo>
                <a:close/>
                <a:moveTo>
                  <a:pt x="1640366" y="4789514"/>
                </a:moveTo>
                <a:cubicBezTo>
                  <a:pt x="1641957" y="4789514"/>
                  <a:pt x="1641957" y="4791104"/>
                  <a:pt x="1641957" y="4792695"/>
                </a:cubicBezTo>
                <a:cubicBezTo>
                  <a:pt x="1640366" y="4792695"/>
                  <a:pt x="1640366" y="4791104"/>
                  <a:pt x="1638775" y="4794286"/>
                </a:cubicBezTo>
                <a:cubicBezTo>
                  <a:pt x="1638775" y="4794286"/>
                  <a:pt x="1638775" y="4792695"/>
                  <a:pt x="1638775" y="4792695"/>
                </a:cubicBezTo>
                <a:cubicBezTo>
                  <a:pt x="1638775" y="4791104"/>
                  <a:pt x="1640366" y="4791104"/>
                  <a:pt x="1640366" y="4789514"/>
                </a:cubicBezTo>
                <a:close/>
                <a:moveTo>
                  <a:pt x="1301538" y="4789513"/>
                </a:moveTo>
                <a:cubicBezTo>
                  <a:pt x="1304719" y="4792694"/>
                  <a:pt x="1309492" y="4794286"/>
                  <a:pt x="1311083" y="4797468"/>
                </a:cubicBezTo>
                <a:cubicBezTo>
                  <a:pt x="1317447" y="4805421"/>
                  <a:pt x="1319037" y="4822919"/>
                  <a:pt x="1317447" y="4837236"/>
                </a:cubicBezTo>
                <a:cubicBezTo>
                  <a:pt x="1311083" y="4824510"/>
                  <a:pt x="1306310" y="4810193"/>
                  <a:pt x="1304719" y="4794286"/>
                </a:cubicBezTo>
                <a:lnTo>
                  <a:pt x="1303129" y="4794286"/>
                </a:lnTo>
                <a:cubicBezTo>
                  <a:pt x="1303129" y="4792694"/>
                  <a:pt x="1301538" y="4791103"/>
                  <a:pt x="1301538" y="4789513"/>
                </a:cubicBezTo>
                <a:close/>
                <a:moveTo>
                  <a:pt x="1147238" y="4786332"/>
                </a:moveTo>
                <a:cubicBezTo>
                  <a:pt x="1148829" y="4791104"/>
                  <a:pt x="1150419" y="4794286"/>
                  <a:pt x="1150419" y="4797468"/>
                </a:cubicBezTo>
                <a:cubicBezTo>
                  <a:pt x="1150419" y="4797468"/>
                  <a:pt x="1150419" y="4797468"/>
                  <a:pt x="1148829" y="4797468"/>
                </a:cubicBezTo>
                <a:cubicBezTo>
                  <a:pt x="1147238" y="4795877"/>
                  <a:pt x="1147238" y="4794286"/>
                  <a:pt x="1144056" y="4794286"/>
                </a:cubicBezTo>
                <a:cubicBezTo>
                  <a:pt x="1142465" y="4795877"/>
                  <a:pt x="1142465" y="4797468"/>
                  <a:pt x="1142465" y="4799058"/>
                </a:cubicBezTo>
                <a:cubicBezTo>
                  <a:pt x="1140875" y="4799058"/>
                  <a:pt x="1140875" y="4799058"/>
                  <a:pt x="1139284" y="4799058"/>
                </a:cubicBezTo>
                <a:cubicBezTo>
                  <a:pt x="1142465" y="4794286"/>
                  <a:pt x="1142465" y="4787923"/>
                  <a:pt x="1147238" y="4786332"/>
                </a:cubicBezTo>
                <a:close/>
                <a:moveTo>
                  <a:pt x="1175870" y="4786331"/>
                </a:moveTo>
                <a:lnTo>
                  <a:pt x="1196414" y="4803941"/>
                </a:lnTo>
                <a:lnTo>
                  <a:pt x="1194363" y="4805620"/>
                </a:lnTo>
                <a:cubicBezTo>
                  <a:pt x="1194164" y="4806614"/>
                  <a:pt x="1194164" y="4807807"/>
                  <a:pt x="1193369" y="4808602"/>
                </a:cubicBezTo>
                <a:cubicBezTo>
                  <a:pt x="1192573" y="4807012"/>
                  <a:pt x="1191778" y="4807012"/>
                  <a:pt x="1190784" y="4807211"/>
                </a:cubicBezTo>
                <a:lnTo>
                  <a:pt x="1188597" y="4807095"/>
                </a:lnTo>
                <a:lnTo>
                  <a:pt x="1188597" y="4807012"/>
                </a:lnTo>
                <a:lnTo>
                  <a:pt x="1187005" y="4807012"/>
                </a:lnTo>
                <a:lnTo>
                  <a:pt x="1188597" y="4807095"/>
                </a:lnTo>
                <a:lnTo>
                  <a:pt x="1188597" y="4813375"/>
                </a:lnTo>
                <a:cubicBezTo>
                  <a:pt x="1185414" y="4808602"/>
                  <a:pt x="1180642" y="4803831"/>
                  <a:pt x="1180642" y="4797468"/>
                </a:cubicBezTo>
                <a:cubicBezTo>
                  <a:pt x="1177461" y="4795877"/>
                  <a:pt x="1177461" y="4797468"/>
                  <a:pt x="1175870" y="4797468"/>
                </a:cubicBezTo>
                <a:cubicBezTo>
                  <a:pt x="1174280" y="4795877"/>
                  <a:pt x="1172689" y="4794286"/>
                  <a:pt x="1172689" y="4792695"/>
                </a:cubicBezTo>
                <a:cubicBezTo>
                  <a:pt x="1172689" y="4791104"/>
                  <a:pt x="1174280" y="4789514"/>
                  <a:pt x="1174280" y="4787923"/>
                </a:cubicBezTo>
                <a:cubicBezTo>
                  <a:pt x="1174280" y="4786331"/>
                  <a:pt x="1175870" y="4786331"/>
                  <a:pt x="1175870" y="4786331"/>
                </a:cubicBezTo>
                <a:close/>
                <a:moveTo>
                  <a:pt x="1142466" y="4784741"/>
                </a:moveTo>
                <a:lnTo>
                  <a:pt x="1144056" y="4784741"/>
                </a:lnTo>
                <a:cubicBezTo>
                  <a:pt x="1144056" y="4784741"/>
                  <a:pt x="1142466" y="4786332"/>
                  <a:pt x="1142466" y="4787923"/>
                </a:cubicBezTo>
                <a:cubicBezTo>
                  <a:pt x="1140875" y="4786332"/>
                  <a:pt x="1142466" y="4786332"/>
                  <a:pt x="1142466" y="4784741"/>
                </a:cubicBezTo>
                <a:close/>
                <a:moveTo>
                  <a:pt x="1637184" y="4783150"/>
                </a:moveTo>
                <a:cubicBezTo>
                  <a:pt x="1638775" y="4783150"/>
                  <a:pt x="1638775" y="4783150"/>
                  <a:pt x="1638775" y="4783150"/>
                </a:cubicBezTo>
                <a:cubicBezTo>
                  <a:pt x="1638775" y="4783150"/>
                  <a:pt x="1638775" y="4784741"/>
                  <a:pt x="1638775" y="4784741"/>
                </a:cubicBezTo>
                <a:cubicBezTo>
                  <a:pt x="1638775" y="4784741"/>
                  <a:pt x="1637184" y="4786332"/>
                  <a:pt x="1637184" y="4786332"/>
                </a:cubicBezTo>
                <a:cubicBezTo>
                  <a:pt x="1637184" y="4784741"/>
                  <a:pt x="1637184" y="4784741"/>
                  <a:pt x="1637184" y="4783150"/>
                </a:cubicBezTo>
                <a:close/>
                <a:moveTo>
                  <a:pt x="1576737" y="4779969"/>
                </a:moveTo>
                <a:cubicBezTo>
                  <a:pt x="1575145" y="4781560"/>
                  <a:pt x="1573555" y="4783150"/>
                  <a:pt x="1571965" y="4784741"/>
                </a:cubicBezTo>
                <a:cubicBezTo>
                  <a:pt x="1571965" y="4783150"/>
                  <a:pt x="1571965" y="4781560"/>
                  <a:pt x="1571965" y="4781560"/>
                </a:cubicBezTo>
                <a:cubicBezTo>
                  <a:pt x="1573555" y="4779969"/>
                  <a:pt x="1575145" y="4779969"/>
                  <a:pt x="1576737" y="4779969"/>
                </a:cubicBezTo>
                <a:close/>
                <a:moveTo>
                  <a:pt x="1608551" y="4778378"/>
                </a:moveTo>
                <a:cubicBezTo>
                  <a:pt x="1610142" y="4783150"/>
                  <a:pt x="1614913" y="4789514"/>
                  <a:pt x="1610142" y="4794286"/>
                </a:cubicBezTo>
                <a:cubicBezTo>
                  <a:pt x="1608551" y="4789514"/>
                  <a:pt x="1606959" y="4783150"/>
                  <a:pt x="1608551" y="4778378"/>
                </a:cubicBezTo>
                <a:close/>
                <a:moveTo>
                  <a:pt x="1196551" y="4776788"/>
                </a:moveTo>
                <a:cubicBezTo>
                  <a:pt x="1198142" y="4779969"/>
                  <a:pt x="1198142" y="4781560"/>
                  <a:pt x="1198142" y="4783150"/>
                </a:cubicBezTo>
                <a:cubicBezTo>
                  <a:pt x="1196551" y="4781560"/>
                  <a:pt x="1193370" y="4779969"/>
                  <a:pt x="1191779" y="4778378"/>
                </a:cubicBezTo>
                <a:cubicBezTo>
                  <a:pt x="1193370" y="4778378"/>
                  <a:pt x="1194961" y="4776788"/>
                  <a:pt x="1196551" y="4776788"/>
                </a:cubicBezTo>
                <a:close/>
                <a:moveTo>
                  <a:pt x="1117014" y="4772016"/>
                </a:moveTo>
                <a:cubicBezTo>
                  <a:pt x="1117014" y="4772016"/>
                  <a:pt x="1118605" y="4778378"/>
                  <a:pt x="1115423" y="4776788"/>
                </a:cubicBezTo>
                <a:cubicBezTo>
                  <a:pt x="1115423" y="4775197"/>
                  <a:pt x="1113832" y="4772016"/>
                  <a:pt x="1117014" y="4772016"/>
                </a:cubicBezTo>
                <a:close/>
                <a:moveTo>
                  <a:pt x="1147238" y="4770425"/>
                </a:moveTo>
                <a:cubicBezTo>
                  <a:pt x="1147238" y="4773607"/>
                  <a:pt x="1150419" y="4776788"/>
                  <a:pt x="1150419" y="4779969"/>
                </a:cubicBezTo>
                <a:cubicBezTo>
                  <a:pt x="1147238" y="4781560"/>
                  <a:pt x="1147238" y="4779969"/>
                  <a:pt x="1145647" y="4778378"/>
                </a:cubicBezTo>
                <a:cubicBezTo>
                  <a:pt x="1145647" y="4775197"/>
                  <a:pt x="1145647" y="4772016"/>
                  <a:pt x="1147238" y="4770425"/>
                </a:cubicBezTo>
                <a:close/>
                <a:moveTo>
                  <a:pt x="1620481" y="4767640"/>
                </a:moveTo>
                <a:cubicBezTo>
                  <a:pt x="1622071" y="4767243"/>
                  <a:pt x="1623662" y="4767243"/>
                  <a:pt x="1624457" y="4768834"/>
                </a:cubicBezTo>
                <a:cubicBezTo>
                  <a:pt x="1622867" y="4770425"/>
                  <a:pt x="1622867" y="4768834"/>
                  <a:pt x="1619685" y="4768834"/>
                </a:cubicBezTo>
                <a:cubicBezTo>
                  <a:pt x="1619685" y="4768834"/>
                  <a:pt x="1619685" y="4768834"/>
                  <a:pt x="1618095" y="4770425"/>
                </a:cubicBezTo>
                <a:cubicBezTo>
                  <a:pt x="1616504" y="4770425"/>
                  <a:pt x="1618095" y="4768834"/>
                  <a:pt x="1616504" y="4768834"/>
                </a:cubicBezTo>
                <a:cubicBezTo>
                  <a:pt x="1617299" y="4768834"/>
                  <a:pt x="1618890" y="4768039"/>
                  <a:pt x="1620481" y="4767640"/>
                </a:cubicBezTo>
                <a:close/>
                <a:moveTo>
                  <a:pt x="1189790" y="4767640"/>
                </a:moveTo>
                <a:cubicBezTo>
                  <a:pt x="1192175" y="4767243"/>
                  <a:pt x="1194164" y="4767243"/>
                  <a:pt x="1194960" y="4768834"/>
                </a:cubicBezTo>
                <a:cubicBezTo>
                  <a:pt x="1193369" y="4768834"/>
                  <a:pt x="1193369" y="4770425"/>
                  <a:pt x="1193369" y="4770425"/>
                </a:cubicBezTo>
                <a:cubicBezTo>
                  <a:pt x="1193369" y="4772015"/>
                  <a:pt x="1190188" y="4768834"/>
                  <a:pt x="1190188" y="4770425"/>
                </a:cubicBezTo>
                <a:cubicBezTo>
                  <a:pt x="1190188" y="4772015"/>
                  <a:pt x="1190188" y="4772015"/>
                  <a:pt x="1190188" y="4772015"/>
                </a:cubicBezTo>
                <a:cubicBezTo>
                  <a:pt x="1190188" y="4775197"/>
                  <a:pt x="1194960" y="4773606"/>
                  <a:pt x="1194960" y="4776788"/>
                </a:cubicBezTo>
                <a:cubicBezTo>
                  <a:pt x="1193369" y="4776788"/>
                  <a:pt x="1190188" y="4776788"/>
                  <a:pt x="1188597" y="4776788"/>
                </a:cubicBezTo>
                <a:cubicBezTo>
                  <a:pt x="1188597" y="4776788"/>
                  <a:pt x="1187005" y="4775197"/>
                  <a:pt x="1185414" y="4776788"/>
                </a:cubicBezTo>
                <a:cubicBezTo>
                  <a:pt x="1185414" y="4773606"/>
                  <a:pt x="1182234" y="4772015"/>
                  <a:pt x="1182234" y="4768834"/>
                </a:cubicBezTo>
                <a:cubicBezTo>
                  <a:pt x="1184619" y="4768834"/>
                  <a:pt x="1187404" y="4768038"/>
                  <a:pt x="1189790" y="4767640"/>
                </a:cubicBezTo>
                <a:close/>
                <a:moveTo>
                  <a:pt x="1610141" y="4767243"/>
                </a:moveTo>
                <a:cubicBezTo>
                  <a:pt x="1610141" y="4767243"/>
                  <a:pt x="1611731" y="4767243"/>
                  <a:pt x="1613322" y="4767243"/>
                </a:cubicBezTo>
                <a:cubicBezTo>
                  <a:pt x="1614913" y="4770425"/>
                  <a:pt x="1616504" y="4773607"/>
                  <a:pt x="1616504" y="4775197"/>
                </a:cubicBezTo>
                <a:lnTo>
                  <a:pt x="1616504" y="4777782"/>
                </a:lnTo>
                <a:cubicBezTo>
                  <a:pt x="1616902" y="4779174"/>
                  <a:pt x="1617299" y="4780764"/>
                  <a:pt x="1616504" y="4783150"/>
                </a:cubicBezTo>
                <a:lnTo>
                  <a:pt x="1613322" y="4783150"/>
                </a:lnTo>
                <a:cubicBezTo>
                  <a:pt x="1613322" y="4778378"/>
                  <a:pt x="1610141" y="4773607"/>
                  <a:pt x="1608550" y="4770425"/>
                </a:cubicBezTo>
                <a:cubicBezTo>
                  <a:pt x="1608550" y="4768834"/>
                  <a:pt x="1610141" y="4768834"/>
                  <a:pt x="1610141" y="4767243"/>
                </a:cubicBezTo>
                <a:close/>
                <a:moveTo>
                  <a:pt x="1290403" y="4764062"/>
                </a:moveTo>
                <a:cubicBezTo>
                  <a:pt x="1295175" y="4770425"/>
                  <a:pt x="1298357" y="4775197"/>
                  <a:pt x="1301537" y="4779969"/>
                </a:cubicBezTo>
                <a:cubicBezTo>
                  <a:pt x="1299947" y="4779969"/>
                  <a:pt x="1299947" y="4778378"/>
                  <a:pt x="1296766" y="4778378"/>
                </a:cubicBezTo>
                <a:cubicBezTo>
                  <a:pt x="1295175" y="4775197"/>
                  <a:pt x="1291994" y="4768834"/>
                  <a:pt x="1290403" y="4764062"/>
                </a:cubicBezTo>
                <a:close/>
                <a:moveTo>
                  <a:pt x="1128149" y="4762471"/>
                </a:moveTo>
                <a:cubicBezTo>
                  <a:pt x="1128149" y="4764062"/>
                  <a:pt x="1129740" y="4765653"/>
                  <a:pt x="1131331" y="4767243"/>
                </a:cubicBezTo>
                <a:cubicBezTo>
                  <a:pt x="1129740" y="4767243"/>
                  <a:pt x="1131331" y="4768834"/>
                  <a:pt x="1129740" y="4768834"/>
                </a:cubicBezTo>
                <a:cubicBezTo>
                  <a:pt x="1126558" y="4767243"/>
                  <a:pt x="1126558" y="4764062"/>
                  <a:pt x="1128149" y="4762471"/>
                </a:cubicBezTo>
                <a:close/>
                <a:moveTo>
                  <a:pt x="1578327" y="4756108"/>
                </a:moveTo>
                <a:cubicBezTo>
                  <a:pt x="1578327" y="4759289"/>
                  <a:pt x="1579917" y="4762471"/>
                  <a:pt x="1579917" y="4765653"/>
                </a:cubicBezTo>
                <a:cubicBezTo>
                  <a:pt x="1578327" y="4765653"/>
                  <a:pt x="1576737" y="4767243"/>
                  <a:pt x="1575145" y="4767243"/>
                </a:cubicBezTo>
                <a:cubicBezTo>
                  <a:pt x="1576737" y="4764062"/>
                  <a:pt x="1576737" y="4759289"/>
                  <a:pt x="1578327" y="4756108"/>
                </a:cubicBezTo>
                <a:close/>
                <a:moveTo>
                  <a:pt x="1584689" y="4751336"/>
                </a:moveTo>
                <a:cubicBezTo>
                  <a:pt x="1586279" y="4752926"/>
                  <a:pt x="1589461" y="4754517"/>
                  <a:pt x="1591052" y="4756108"/>
                </a:cubicBezTo>
                <a:cubicBezTo>
                  <a:pt x="1591052" y="4757699"/>
                  <a:pt x="1591052" y="4757699"/>
                  <a:pt x="1591052" y="4759289"/>
                </a:cubicBezTo>
                <a:cubicBezTo>
                  <a:pt x="1589461" y="4759289"/>
                  <a:pt x="1586279" y="4760880"/>
                  <a:pt x="1586279" y="4762471"/>
                </a:cubicBezTo>
                <a:cubicBezTo>
                  <a:pt x="1586279" y="4764062"/>
                  <a:pt x="1587870" y="4764062"/>
                  <a:pt x="1589461" y="4764062"/>
                </a:cubicBezTo>
                <a:cubicBezTo>
                  <a:pt x="1589461" y="4764062"/>
                  <a:pt x="1589461" y="4765652"/>
                  <a:pt x="1589461" y="4765652"/>
                </a:cubicBezTo>
                <a:cubicBezTo>
                  <a:pt x="1587870" y="4765652"/>
                  <a:pt x="1586279" y="4765652"/>
                  <a:pt x="1584689" y="4765652"/>
                </a:cubicBezTo>
                <a:cubicBezTo>
                  <a:pt x="1583098" y="4760880"/>
                  <a:pt x="1579916" y="4752926"/>
                  <a:pt x="1584689" y="4751336"/>
                </a:cubicBezTo>
                <a:close/>
                <a:moveTo>
                  <a:pt x="1193369" y="4749745"/>
                </a:moveTo>
                <a:cubicBezTo>
                  <a:pt x="1193369" y="4749745"/>
                  <a:pt x="1193369" y="4751336"/>
                  <a:pt x="1193369" y="4751336"/>
                </a:cubicBezTo>
                <a:cubicBezTo>
                  <a:pt x="1191779" y="4751336"/>
                  <a:pt x="1191779" y="4751336"/>
                  <a:pt x="1190188" y="4751336"/>
                </a:cubicBezTo>
                <a:cubicBezTo>
                  <a:pt x="1190188" y="4749745"/>
                  <a:pt x="1191779" y="4749745"/>
                  <a:pt x="1193369" y="4749745"/>
                </a:cubicBezTo>
                <a:close/>
                <a:moveTo>
                  <a:pt x="1494862" y="4744674"/>
                </a:moveTo>
                <a:cubicBezTo>
                  <a:pt x="1511118" y="4751535"/>
                  <a:pt x="1517082" y="4777185"/>
                  <a:pt x="1519470" y="4797468"/>
                </a:cubicBezTo>
                <a:cubicBezTo>
                  <a:pt x="1513106" y="4797468"/>
                  <a:pt x="1508333" y="4797468"/>
                  <a:pt x="1501971" y="4797468"/>
                </a:cubicBezTo>
                <a:cubicBezTo>
                  <a:pt x="1498790" y="4789514"/>
                  <a:pt x="1500380" y="4776788"/>
                  <a:pt x="1500380" y="4767242"/>
                </a:cubicBezTo>
                <a:cubicBezTo>
                  <a:pt x="1492426" y="4770424"/>
                  <a:pt x="1494018" y="4779969"/>
                  <a:pt x="1486063" y="4783150"/>
                </a:cubicBezTo>
                <a:cubicBezTo>
                  <a:pt x="1482882" y="4778378"/>
                  <a:pt x="1479700" y="4773607"/>
                  <a:pt x="1476519" y="4768833"/>
                </a:cubicBezTo>
                <a:cubicBezTo>
                  <a:pt x="1470156" y="4781560"/>
                  <a:pt x="1481291" y="4791104"/>
                  <a:pt x="1484473" y="4799058"/>
                </a:cubicBezTo>
                <a:cubicBezTo>
                  <a:pt x="1471747" y="4800649"/>
                  <a:pt x="1463793" y="4799058"/>
                  <a:pt x="1455839" y="4794286"/>
                </a:cubicBezTo>
                <a:cubicBezTo>
                  <a:pt x="1451067" y="4819737"/>
                  <a:pt x="1489246" y="4805421"/>
                  <a:pt x="1509924" y="4805421"/>
                </a:cubicBezTo>
                <a:cubicBezTo>
                  <a:pt x="1509924" y="4807012"/>
                  <a:pt x="1509924" y="4808602"/>
                  <a:pt x="1513106" y="4808602"/>
                </a:cubicBezTo>
                <a:cubicBezTo>
                  <a:pt x="1516287" y="4830873"/>
                  <a:pt x="1500380" y="4846779"/>
                  <a:pt x="1489246" y="4856324"/>
                </a:cubicBezTo>
                <a:cubicBezTo>
                  <a:pt x="1471747" y="4851552"/>
                  <a:pt x="1492426" y="4822919"/>
                  <a:pt x="1478109" y="4818147"/>
                </a:cubicBezTo>
                <a:cubicBezTo>
                  <a:pt x="1474928" y="4822919"/>
                  <a:pt x="1478109" y="4835645"/>
                  <a:pt x="1471747" y="4837236"/>
                </a:cubicBezTo>
                <a:cubicBezTo>
                  <a:pt x="1463793" y="4834054"/>
                  <a:pt x="1462202" y="4822919"/>
                  <a:pt x="1452659" y="4819737"/>
                </a:cubicBezTo>
                <a:cubicBezTo>
                  <a:pt x="1443113" y="4840417"/>
                  <a:pt x="1478109" y="4842007"/>
                  <a:pt x="1481291" y="4861097"/>
                </a:cubicBezTo>
                <a:cubicBezTo>
                  <a:pt x="1481291" y="4869050"/>
                  <a:pt x="1479700" y="4877004"/>
                  <a:pt x="1474928" y="4883367"/>
                </a:cubicBezTo>
                <a:cubicBezTo>
                  <a:pt x="1471747" y="4872231"/>
                  <a:pt x="1479700" y="4856324"/>
                  <a:pt x="1474928" y="4856324"/>
                </a:cubicBezTo>
                <a:cubicBezTo>
                  <a:pt x="1466975" y="4854733"/>
                  <a:pt x="1439932" y="4832464"/>
                  <a:pt x="1438342" y="4821328"/>
                </a:cubicBezTo>
                <a:cubicBezTo>
                  <a:pt x="1438342" y="4819737"/>
                  <a:pt x="1436751" y="4814965"/>
                  <a:pt x="1436751" y="4807012"/>
                </a:cubicBezTo>
                <a:cubicBezTo>
                  <a:pt x="1438342" y="4805421"/>
                  <a:pt x="1439932" y="4802240"/>
                  <a:pt x="1439932" y="4800649"/>
                </a:cubicBezTo>
                <a:cubicBezTo>
                  <a:pt x="1460612" y="4789514"/>
                  <a:pt x="1452659" y="4752926"/>
                  <a:pt x="1474928" y="4744972"/>
                </a:cubicBezTo>
                <a:cubicBezTo>
                  <a:pt x="1482882" y="4742188"/>
                  <a:pt x="1489444" y="4742388"/>
                  <a:pt x="1494862" y="4744674"/>
                </a:cubicBezTo>
                <a:close/>
                <a:moveTo>
                  <a:pt x="1560828" y="4740201"/>
                </a:moveTo>
                <a:cubicBezTo>
                  <a:pt x="1562419" y="4740201"/>
                  <a:pt x="1562419" y="4740201"/>
                  <a:pt x="1562419" y="4741792"/>
                </a:cubicBezTo>
                <a:cubicBezTo>
                  <a:pt x="1562419" y="4741792"/>
                  <a:pt x="1560828" y="4741792"/>
                  <a:pt x="1559237" y="4741792"/>
                </a:cubicBezTo>
                <a:cubicBezTo>
                  <a:pt x="1559237" y="4741792"/>
                  <a:pt x="1560828" y="4740201"/>
                  <a:pt x="1560828" y="4740201"/>
                </a:cubicBezTo>
                <a:close/>
                <a:moveTo>
                  <a:pt x="1013615" y="4737019"/>
                </a:moveTo>
                <a:cubicBezTo>
                  <a:pt x="1015207" y="4743382"/>
                  <a:pt x="1018388" y="4748155"/>
                  <a:pt x="1019980" y="4754517"/>
                </a:cubicBezTo>
                <a:cubicBezTo>
                  <a:pt x="1016797" y="4749745"/>
                  <a:pt x="1013615" y="4746564"/>
                  <a:pt x="1010435" y="4743382"/>
                </a:cubicBezTo>
                <a:cubicBezTo>
                  <a:pt x="1012025" y="4741792"/>
                  <a:pt x="1013615" y="4738610"/>
                  <a:pt x="1013615" y="4737019"/>
                </a:cubicBezTo>
                <a:close/>
                <a:moveTo>
                  <a:pt x="1570372" y="4735428"/>
                </a:moveTo>
                <a:cubicBezTo>
                  <a:pt x="1570372" y="4737019"/>
                  <a:pt x="1571963" y="4737019"/>
                  <a:pt x="1571963" y="4738610"/>
                </a:cubicBezTo>
                <a:cubicBezTo>
                  <a:pt x="1570372" y="4738610"/>
                  <a:pt x="1568782" y="4737019"/>
                  <a:pt x="1568782" y="4738610"/>
                </a:cubicBezTo>
                <a:cubicBezTo>
                  <a:pt x="1568782" y="4743382"/>
                  <a:pt x="1573554" y="4744973"/>
                  <a:pt x="1578327" y="4748155"/>
                </a:cubicBezTo>
                <a:cubicBezTo>
                  <a:pt x="1576737" y="4749745"/>
                  <a:pt x="1576737" y="4751336"/>
                  <a:pt x="1576737" y="4752926"/>
                </a:cubicBezTo>
                <a:cubicBezTo>
                  <a:pt x="1570372" y="4749745"/>
                  <a:pt x="1571963" y="4740201"/>
                  <a:pt x="1565600" y="4738610"/>
                </a:cubicBezTo>
                <a:cubicBezTo>
                  <a:pt x="1567191" y="4737019"/>
                  <a:pt x="1568782" y="4737019"/>
                  <a:pt x="1570372" y="4735428"/>
                </a:cubicBezTo>
                <a:close/>
                <a:moveTo>
                  <a:pt x="1075655" y="4732246"/>
                </a:moveTo>
                <a:cubicBezTo>
                  <a:pt x="1075655" y="4735427"/>
                  <a:pt x="1074064" y="4737018"/>
                  <a:pt x="1074064" y="4741791"/>
                </a:cubicBezTo>
                <a:cubicBezTo>
                  <a:pt x="1075655" y="4741791"/>
                  <a:pt x="1075655" y="4741791"/>
                  <a:pt x="1077246" y="4741791"/>
                </a:cubicBezTo>
                <a:cubicBezTo>
                  <a:pt x="1080427" y="4757699"/>
                  <a:pt x="1091562" y="4764062"/>
                  <a:pt x="1107470" y="4767243"/>
                </a:cubicBezTo>
                <a:cubicBezTo>
                  <a:pt x="1102698" y="4772016"/>
                  <a:pt x="1096335" y="4762471"/>
                  <a:pt x="1089970" y="4765653"/>
                </a:cubicBezTo>
                <a:cubicBezTo>
                  <a:pt x="1091562" y="4773607"/>
                  <a:pt x="1099516" y="4775197"/>
                  <a:pt x="1104289" y="4779969"/>
                </a:cubicBezTo>
                <a:cubicBezTo>
                  <a:pt x="1096335" y="4779969"/>
                  <a:pt x="1094744" y="4773607"/>
                  <a:pt x="1085199" y="4773607"/>
                </a:cubicBezTo>
                <a:cubicBezTo>
                  <a:pt x="1085199" y="4773607"/>
                  <a:pt x="1083609" y="4775197"/>
                  <a:pt x="1083609" y="4775197"/>
                </a:cubicBezTo>
                <a:cubicBezTo>
                  <a:pt x="1083609" y="4781559"/>
                  <a:pt x="1086790" y="4783150"/>
                  <a:pt x="1088380" y="4787922"/>
                </a:cubicBezTo>
                <a:cubicBezTo>
                  <a:pt x="1086790" y="4791104"/>
                  <a:pt x="1078837" y="4789513"/>
                  <a:pt x="1077246" y="4791104"/>
                </a:cubicBezTo>
                <a:cubicBezTo>
                  <a:pt x="1080427" y="4795876"/>
                  <a:pt x="1083609" y="4799058"/>
                  <a:pt x="1088380" y="4800649"/>
                </a:cubicBezTo>
                <a:cubicBezTo>
                  <a:pt x="1089970" y="4819737"/>
                  <a:pt x="1099516" y="4840417"/>
                  <a:pt x="1099516" y="4856324"/>
                </a:cubicBezTo>
                <a:cubicBezTo>
                  <a:pt x="1097925" y="4856324"/>
                  <a:pt x="1097925" y="4856324"/>
                  <a:pt x="1097925" y="4854733"/>
                </a:cubicBezTo>
                <a:cubicBezTo>
                  <a:pt x="1091562" y="4849961"/>
                  <a:pt x="1085199" y="4843598"/>
                  <a:pt x="1078837" y="4837236"/>
                </a:cubicBezTo>
                <a:cubicBezTo>
                  <a:pt x="1075655" y="4832463"/>
                  <a:pt x="1074064" y="4827691"/>
                  <a:pt x="1070882" y="4822918"/>
                </a:cubicBezTo>
                <a:cubicBezTo>
                  <a:pt x="1064519" y="4795876"/>
                  <a:pt x="1072473" y="4757699"/>
                  <a:pt x="1064519" y="4733837"/>
                </a:cubicBezTo>
                <a:cubicBezTo>
                  <a:pt x="1069291" y="4733837"/>
                  <a:pt x="1072473" y="4733837"/>
                  <a:pt x="1075655" y="4732246"/>
                </a:cubicBezTo>
                <a:close/>
                <a:moveTo>
                  <a:pt x="1099516" y="4730656"/>
                </a:moveTo>
                <a:cubicBezTo>
                  <a:pt x="1101107" y="4732247"/>
                  <a:pt x="1101107" y="4730656"/>
                  <a:pt x="1102697" y="4730656"/>
                </a:cubicBezTo>
                <a:cubicBezTo>
                  <a:pt x="1102697" y="4732247"/>
                  <a:pt x="1104288" y="4733838"/>
                  <a:pt x="1105879" y="4735428"/>
                </a:cubicBezTo>
                <a:cubicBezTo>
                  <a:pt x="1105879" y="4735428"/>
                  <a:pt x="1104288" y="4735428"/>
                  <a:pt x="1102697" y="4735428"/>
                </a:cubicBezTo>
                <a:cubicBezTo>
                  <a:pt x="1101107" y="4735428"/>
                  <a:pt x="1099516" y="4733838"/>
                  <a:pt x="1099516" y="4730656"/>
                </a:cubicBezTo>
                <a:close/>
                <a:moveTo>
                  <a:pt x="1087784" y="4730458"/>
                </a:moveTo>
                <a:cubicBezTo>
                  <a:pt x="1090766" y="4731055"/>
                  <a:pt x="1094743" y="4732247"/>
                  <a:pt x="1097925" y="4730656"/>
                </a:cubicBezTo>
                <a:cubicBezTo>
                  <a:pt x="1099516" y="4732247"/>
                  <a:pt x="1097925" y="4733838"/>
                  <a:pt x="1096334" y="4735428"/>
                </a:cubicBezTo>
                <a:cubicBezTo>
                  <a:pt x="1091562" y="4735428"/>
                  <a:pt x="1088380" y="4732247"/>
                  <a:pt x="1083609" y="4733838"/>
                </a:cubicBezTo>
                <a:cubicBezTo>
                  <a:pt x="1082813" y="4729861"/>
                  <a:pt x="1084801" y="4729861"/>
                  <a:pt x="1087784" y="4730458"/>
                </a:cubicBezTo>
                <a:close/>
                <a:moveTo>
                  <a:pt x="1185414" y="4721112"/>
                </a:moveTo>
                <a:cubicBezTo>
                  <a:pt x="1185414" y="4722703"/>
                  <a:pt x="1187005" y="4724294"/>
                  <a:pt x="1187005" y="4725885"/>
                </a:cubicBezTo>
                <a:cubicBezTo>
                  <a:pt x="1187005" y="4729066"/>
                  <a:pt x="1188597" y="4732248"/>
                  <a:pt x="1188597" y="4735429"/>
                </a:cubicBezTo>
                <a:cubicBezTo>
                  <a:pt x="1185414" y="4733839"/>
                  <a:pt x="1182233" y="4733839"/>
                  <a:pt x="1179052" y="4733839"/>
                </a:cubicBezTo>
                <a:cubicBezTo>
                  <a:pt x="1180642" y="4729066"/>
                  <a:pt x="1183823" y="4725885"/>
                  <a:pt x="1185414" y="4721112"/>
                </a:cubicBezTo>
                <a:close/>
                <a:moveTo>
                  <a:pt x="1085199" y="4719521"/>
                </a:moveTo>
                <a:lnTo>
                  <a:pt x="1085836" y="4719521"/>
                </a:lnTo>
                <a:lnTo>
                  <a:pt x="1085199" y="4722702"/>
                </a:lnTo>
                <a:cubicBezTo>
                  <a:pt x="1088381" y="4722702"/>
                  <a:pt x="1086790" y="4721112"/>
                  <a:pt x="1085199" y="4719521"/>
                </a:cubicBezTo>
                <a:close/>
                <a:moveTo>
                  <a:pt x="1599006" y="4717931"/>
                </a:moveTo>
                <a:cubicBezTo>
                  <a:pt x="1599006" y="4721112"/>
                  <a:pt x="1599006" y="4725884"/>
                  <a:pt x="1599006" y="4730656"/>
                </a:cubicBezTo>
                <a:cubicBezTo>
                  <a:pt x="1599006" y="4732247"/>
                  <a:pt x="1597415" y="4732247"/>
                  <a:pt x="1597415" y="4733838"/>
                </a:cubicBezTo>
                <a:cubicBezTo>
                  <a:pt x="1592643" y="4732247"/>
                  <a:pt x="1587870" y="4730656"/>
                  <a:pt x="1584689" y="4729065"/>
                </a:cubicBezTo>
                <a:cubicBezTo>
                  <a:pt x="1584689" y="4729065"/>
                  <a:pt x="1584689" y="4727474"/>
                  <a:pt x="1586280" y="4725884"/>
                </a:cubicBezTo>
                <a:cubicBezTo>
                  <a:pt x="1589461" y="4722702"/>
                  <a:pt x="1594233" y="4721112"/>
                  <a:pt x="1599006" y="4717931"/>
                </a:cubicBezTo>
                <a:close/>
                <a:moveTo>
                  <a:pt x="1061338" y="4716339"/>
                </a:moveTo>
                <a:cubicBezTo>
                  <a:pt x="1062929" y="4717930"/>
                  <a:pt x="1067701" y="4719520"/>
                  <a:pt x="1072474" y="4721111"/>
                </a:cubicBezTo>
                <a:cubicBezTo>
                  <a:pt x="1069292" y="4721111"/>
                  <a:pt x="1066110" y="4722702"/>
                  <a:pt x="1066110" y="4724293"/>
                </a:cubicBezTo>
                <a:cubicBezTo>
                  <a:pt x="1058157" y="4722702"/>
                  <a:pt x="1051794" y="4729064"/>
                  <a:pt x="1058157" y="4737018"/>
                </a:cubicBezTo>
                <a:cubicBezTo>
                  <a:pt x="1059747" y="4737018"/>
                  <a:pt x="1061338" y="4737018"/>
                  <a:pt x="1062929" y="4737018"/>
                </a:cubicBezTo>
                <a:cubicBezTo>
                  <a:pt x="1059747" y="4752926"/>
                  <a:pt x="1059747" y="4772014"/>
                  <a:pt x="1056566" y="4787921"/>
                </a:cubicBezTo>
                <a:cubicBezTo>
                  <a:pt x="1050204" y="4779968"/>
                  <a:pt x="1045430" y="4770424"/>
                  <a:pt x="1040658" y="4760879"/>
                </a:cubicBezTo>
                <a:cubicBezTo>
                  <a:pt x="1042249" y="4746563"/>
                  <a:pt x="1045430" y="4729064"/>
                  <a:pt x="1050204" y="4724293"/>
                </a:cubicBezTo>
                <a:cubicBezTo>
                  <a:pt x="1053384" y="4721111"/>
                  <a:pt x="1059747" y="4719520"/>
                  <a:pt x="1061338" y="4716339"/>
                </a:cubicBezTo>
                <a:close/>
                <a:moveTo>
                  <a:pt x="1047022" y="4716339"/>
                </a:moveTo>
                <a:cubicBezTo>
                  <a:pt x="1045431" y="4724293"/>
                  <a:pt x="1043841" y="4733838"/>
                  <a:pt x="1039067" y="4740201"/>
                </a:cubicBezTo>
                <a:cubicBezTo>
                  <a:pt x="1037476" y="4738610"/>
                  <a:pt x="1034295" y="4738610"/>
                  <a:pt x="1032704" y="4735428"/>
                </a:cubicBezTo>
                <a:cubicBezTo>
                  <a:pt x="1032704" y="4733838"/>
                  <a:pt x="1032704" y="4732247"/>
                  <a:pt x="1032704" y="4729065"/>
                </a:cubicBezTo>
                <a:cubicBezTo>
                  <a:pt x="1037476" y="4725884"/>
                  <a:pt x="1042250" y="4722702"/>
                  <a:pt x="1047022" y="4716339"/>
                </a:cubicBezTo>
                <a:close/>
                <a:moveTo>
                  <a:pt x="1086790" y="4714749"/>
                </a:moveTo>
                <a:cubicBezTo>
                  <a:pt x="1088381" y="4716340"/>
                  <a:pt x="1089971" y="4717931"/>
                  <a:pt x="1089971" y="4719521"/>
                </a:cubicBezTo>
                <a:lnTo>
                  <a:pt x="1085836" y="4719521"/>
                </a:lnTo>
                <a:close/>
                <a:moveTo>
                  <a:pt x="986573" y="4714749"/>
                </a:moveTo>
                <a:cubicBezTo>
                  <a:pt x="989754" y="4717931"/>
                  <a:pt x="997708" y="4719521"/>
                  <a:pt x="1000890" y="4722702"/>
                </a:cubicBezTo>
                <a:cubicBezTo>
                  <a:pt x="1004071" y="4722702"/>
                  <a:pt x="1005662" y="4722702"/>
                  <a:pt x="1008844" y="4722702"/>
                </a:cubicBezTo>
                <a:cubicBezTo>
                  <a:pt x="1008844" y="4724293"/>
                  <a:pt x="1010435" y="4725884"/>
                  <a:pt x="1012025" y="4727474"/>
                </a:cubicBezTo>
                <a:cubicBezTo>
                  <a:pt x="1007253" y="4729065"/>
                  <a:pt x="1002480" y="4730656"/>
                  <a:pt x="999299" y="4733838"/>
                </a:cubicBezTo>
                <a:cubicBezTo>
                  <a:pt x="997708" y="4732247"/>
                  <a:pt x="996118" y="4730656"/>
                  <a:pt x="994527" y="4730656"/>
                </a:cubicBezTo>
                <a:cubicBezTo>
                  <a:pt x="992936" y="4730656"/>
                  <a:pt x="991345" y="4729065"/>
                  <a:pt x="989754" y="4727474"/>
                </a:cubicBezTo>
                <a:cubicBezTo>
                  <a:pt x="988164" y="4722702"/>
                  <a:pt x="988164" y="4719521"/>
                  <a:pt x="986573" y="4714749"/>
                </a:cubicBezTo>
                <a:close/>
                <a:moveTo>
                  <a:pt x="1252225" y="4713158"/>
                </a:moveTo>
                <a:cubicBezTo>
                  <a:pt x="1256997" y="4717931"/>
                  <a:pt x="1263360" y="4721112"/>
                  <a:pt x="1269723" y="4721112"/>
                </a:cubicBezTo>
                <a:cubicBezTo>
                  <a:pt x="1269723" y="4724293"/>
                  <a:pt x="1271313" y="4729065"/>
                  <a:pt x="1272904" y="4732247"/>
                </a:cubicBezTo>
                <a:cubicBezTo>
                  <a:pt x="1272904" y="4730656"/>
                  <a:pt x="1272904" y="4730656"/>
                  <a:pt x="1271313" y="4729065"/>
                </a:cubicBezTo>
                <a:cubicBezTo>
                  <a:pt x="1269723" y="4729065"/>
                  <a:pt x="1269723" y="4732247"/>
                  <a:pt x="1269723" y="4733838"/>
                </a:cubicBezTo>
                <a:cubicBezTo>
                  <a:pt x="1268132" y="4730656"/>
                  <a:pt x="1264951" y="4733838"/>
                  <a:pt x="1264951" y="4735428"/>
                </a:cubicBezTo>
                <a:cubicBezTo>
                  <a:pt x="1264951" y="4737019"/>
                  <a:pt x="1266542" y="4737019"/>
                  <a:pt x="1266542" y="4738610"/>
                </a:cubicBezTo>
                <a:cubicBezTo>
                  <a:pt x="1264951" y="4738610"/>
                  <a:pt x="1260179" y="4737019"/>
                  <a:pt x="1260179" y="4740201"/>
                </a:cubicBezTo>
                <a:cubicBezTo>
                  <a:pt x="1261771" y="4743382"/>
                  <a:pt x="1268132" y="4741791"/>
                  <a:pt x="1269723" y="4744973"/>
                </a:cubicBezTo>
                <a:cubicBezTo>
                  <a:pt x="1266542" y="4744973"/>
                  <a:pt x="1261771" y="4741791"/>
                  <a:pt x="1261771" y="4746564"/>
                </a:cubicBezTo>
                <a:cubicBezTo>
                  <a:pt x="1264951" y="4746564"/>
                  <a:pt x="1276086" y="4743382"/>
                  <a:pt x="1274495" y="4749745"/>
                </a:cubicBezTo>
                <a:cubicBezTo>
                  <a:pt x="1271313" y="4746564"/>
                  <a:pt x="1263360" y="4748155"/>
                  <a:pt x="1264951" y="4752927"/>
                </a:cubicBezTo>
                <a:cubicBezTo>
                  <a:pt x="1272904" y="4746564"/>
                  <a:pt x="1279267" y="4752927"/>
                  <a:pt x="1285630" y="4757699"/>
                </a:cubicBezTo>
                <a:cubicBezTo>
                  <a:pt x="1288812" y="4764062"/>
                  <a:pt x="1290403" y="4770425"/>
                  <a:pt x="1293584" y="4776788"/>
                </a:cubicBezTo>
                <a:cubicBezTo>
                  <a:pt x="1282449" y="4772016"/>
                  <a:pt x="1277677" y="4760881"/>
                  <a:pt x="1269723" y="4754518"/>
                </a:cubicBezTo>
                <a:cubicBezTo>
                  <a:pt x="1266542" y="4775197"/>
                  <a:pt x="1282449" y="4779969"/>
                  <a:pt x="1296766" y="4786332"/>
                </a:cubicBezTo>
                <a:cubicBezTo>
                  <a:pt x="1301537" y="4800649"/>
                  <a:pt x="1306310" y="4814965"/>
                  <a:pt x="1309491" y="4829283"/>
                </a:cubicBezTo>
                <a:cubicBezTo>
                  <a:pt x="1307901" y="4830873"/>
                  <a:pt x="1307901" y="4830873"/>
                  <a:pt x="1306310" y="4832464"/>
                </a:cubicBezTo>
                <a:cubicBezTo>
                  <a:pt x="1311082" y="4835645"/>
                  <a:pt x="1312673" y="4838826"/>
                  <a:pt x="1315854" y="4843599"/>
                </a:cubicBezTo>
                <a:cubicBezTo>
                  <a:pt x="1315854" y="4845190"/>
                  <a:pt x="1315854" y="4846780"/>
                  <a:pt x="1315854" y="4848371"/>
                </a:cubicBezTo>
                <a:cubicBezTo>
                  <a:pt x="1315854" y="4848371"/>
                  <a:pt x="1315854" y="4849962"/>
                  <a:pt x="1315854" y="4849962"/>
                </a:cubicBezTo>
                <a:cubicBezTo>
                  <a:pt x="1315854" y="4849962"/>
                  <a:pt x="1314264" y="4851553"/>
                  <a:pt x="1314264" y="4851553"/>
                </a:cubicBezTo>
                <a:cubicBezTo>
                  <a:pt x="1312673" y="4853144"/>
                  <a:pt x="1311082" y="4856325"/>
                  <a:pt x="1311082" y="4861097"/>
                </a:cubicBezTo>
                <a:cubicBezTo>
                  <a:pt x="1309491" y="4861097"/>
                  <a:pt x="1307901" y="4861097"/>
                  <a:pt x="1306310" y="4861097"/>
                </a:cubicBezTo>
                <a:cubicBezTo>
                  <a:pt x="1298357" y="4862688"/>
                  <a:pt x="1288812" y="4865869"/>
                  <a:pt x="1282449" y="4869050"/>
                </a:cubicBezTo>
                <a:cubicBezTo>
                  <a:pt x="1282449" y="4869050"/>
                  <a:pt x="1282449" y="4867460"/>
                  <a:pt x="1282449" y="4865869"/>
                </a:cubicBezTo>
                <a:cubicBezTo>
                  <a:pt x="1287221" y="4861097"/>
                  <a:pt x="1295175" y="4859507"/>
                  <a:pt x="1299947" y="4854734"/>
                </a:cubicBezTo>
                <a:cubicBezTo>
                  <a:pt x="1293584" y="4851553"/>
                  <a:pt x="1287221" y="4854734"/>
                  <a:pt x="1280858" y="4856325"/>
                </a:cubicBezTo>
                <a:cubicBezTo>
                  <a:pt x="1284040" y="4845190"/>
                  <a:pt x="1279267" y="4834055"/>
                  <a:pt x="1279267" y="4822919"/>
                </a:cubicBezTo>
                <a:cubicBezTo>
                  <a:pt x="1277677" y="4824510"/>
                  <a:pt x="1276086" y="4826101"/>
                  <a:pt x="1274495" y="4827692"/>
                </a:cubicBezTo>
                <a:cubicBezTo>
                  <a:pt x="1264951" y="4791104"/>
                  <a:pt x="1255406" y="4752927"/>
                  <a:pt x="1252225" y="4713158"/>
                </a:cubicBezTo>
                <a:close/>
                <a:moveTo>
                  <a:pt x="1587871" y="4706796"/>
                </a:moveTo>
                <a:cubicBezTo>
                  <a:pt x="1589462" y="4706796"/>
                  <a:pt x="1589462" y="4706796"/>
                  <a:pt x="1591052" y="4706796"/>
                </a:cubicBezTo>
                <a:lnTo>
                  <a:pt x="1591052" y="4708387"/>
                </a:lnTo>
                <a:lnTo>
                  <a:pt x="1589461" y="4708387"/>
                </a:lnTo>
                <a:lnTo>
                  <a:pt x="1586280" y="4711567"/>
                </a:lnTo>
                <a:cubicBezTo>
                  <a:pt x="1586280" y="4711567"/>
                  <a:pt x="1586280" y="4709977"/>
                  <a:pt x="1586280" y="4708386"/>
                </a:cubicBezTo>
                <a:lnTo>
                  <a:pt x="1587871" y="4708386"/>
                </a:lnTo>
                <a:close/>
                <a:moveTo>
                  <a:pt x="1058156" y="4705205"/>
                </a:moveTo>
                <a:cubicBezTo>
                  <a:pt x="1067700" y="4703614"/>
                  <a:pt x="1074063" y="4706796"/>
                  <a:pt x="1078836" y="4711568"/>
                </a:cubicBezTo>
                <a:cubicBezTo>
                  <a:pt x="1078836" y="4714749"/>
                  <a:pt x="1078836" y="4717931"/>
                  <a:pt x="1082018" y="4719521"/>
                </a:cubicBezTo>
                <a:cubicBezTo>
                  <a:pt x="1075654" y="4719521"/>
                  <a:pt x="1075654" y="4713159"/>
                  <a:pt x="1070882" y="4709977"/>
                </a:cubicBezTo>
                <a:cubicBezTo>
                  <a:pt x="1067700" y="4706796"/>
                  <a:pt x="1064519" y="4705205"/>
                  <a:pt x="1058156" y="4705205"/>
                </a:cubicBezTo>
                <a:close/>
                <a:moveTo>
                  <a:pt x="1581509" y="4703614"/>
                </a:moveTo>
                <a:cubicBezTo>
                  <a:pt x="1583099" y="4703614"/>
                  <a:pt x="1583099" y="4703614"/>
                  <a:pt x="1584690" y="4703614"/>
                </a:cubicBezTo>
                <a:cubicBezTo>
                  <a:pt x="1583099" y="4703614"/>
                  <a:pt x="1581509" y="4705205"/>
                  <a:pt x="1581509" y="4705205"/>
                </a:cubicBezTo>
                <a:cubicBezTo>
                  <a:pt x="1581509" y="4705205"/>
                  <a:pt x="1581509" y="4703614"/>
                  <a:pt x="1581509" y="4703614"/>
                </a:cubicBezTo>
                <a:close/>
                <a:moveTo>
                  <a:pt x="1207685" y="4697251"/>
                </a:moveTo>
                <a:cubicBezTo>
                  <a:pt x="1207685" y="4697251"/>
                  <a:pt x="1207685" y="4698842"/>
                  <a:pt x="1209276" y="4700433"/>
                </a:cubicBezTo>
                <a:cubicBezTo>
                  <a:pt x="1209276" y="4700433"/>
                  <a:pt x="1207685" y="4700433"/>
                  <a:pt x="1207685" y="4700433"/>
                </a:cubicBezTo>
                <a:cubicBezTo>
                  <a:pt x="1207685" y="4698842"/>
                  <a:pt x="1207685" y="4698842"/>
                  <a:pt x="1207685" y="4697251"/>
                </a:cubicBezTo>
                <a:close/>
                <a:moveTo>
                  <a:pt x="1223593" y="4697250"/>
                </a:moveTo>
                <a:cubicBezTo>
                  <a:pt x="1223593" y="4702023"/>
                  <a:pt x="1225184" y="4706795"/>
                  <a:pt x="1226775" y="4711567"/>
                </a:cubicBezTo>
                <a:cubicBezTo>
                  <a:pt x="1228366" y="4748154"/>
                  <a:pt x="1231547" y="4783150"/>
                  <a:pt x="1237910" y="4814964"/>
                </a:cubicBezTo>
                <a:cubicBezTo>
                  <a:pt x="1231547" y="4789513"/>
                  <a:pt x="1215639" y="4762470"/>
                  <a:pt x="1207685" y="4732246"/>
                </a:cubicBezTo>
                <a:cubicBezTo>
                  <a:pt x="1210867" y="4729065"/>
                  <a:pt x="1215639" y="4725883"/>
                  <a:pt x="1214048" y="4721112"/>
                </a:cubicBezTo>
                <a:cubicBezTo>
                  <a:pt x="1212457" y="4722702"/>
                  <a:pt x="1209275" y="4725883"/>
                  <a:pt x="1207685" y="4727474"/>
                </a:cubicBezTo>
                <a:cubicBezTo>
                  <a:pt x="1207685" y="4722702"/>
                  <a:pt x="1206094" y="4719521"/>
                  <a:pt x="1206094" y="4714749"/>
                </a:cubicBezTo>
                <a:cubicBezTo>
                  <a:pt x="1207685" y="4711567"/>
                  <a:pt x="1207685" y="4709977"/>
                  <a:pt x="1207685" y="4708386"/>
                </a:cubicBezTo>
                <a:cubicBezTo>
                  <a:pt x="1214048" y="4705204"/>
                  <a:pt x="1220411" y="4702023"/>
                  <a:pt x="1223593" y="4697250"/>
                </a:cubicBezTo>
                <a:close/>
                <a:moveTo>
                  <a:pt x="1634002" y="4695660"/>
                </a:moveTo>
                <a:lnTo>
                  <a:pt x="1632411" y="4697252"/>
                </a:lnTo>
                <a:lnTo>
                  <a:pt x="1631033" y="4704994"/>
                </a:lnTo>
                <a:close/>
                <a:moveTo>
                  <a:pt x="1269724" y="4695659"/>
                </a:moveTo>
                <a:cubicBezTo>
                  <a:pt x="1269724" y="4695659"/>
                  <a:pt x="1269724" y="4697251"/>
                  <a:pt x="1269724" y="4697251"/>
                </a:cubicBezTo>
                <a:cubicBezTo>
                  <a:pt x="1268134" y="4700433"/>
                  <a:pt x="1268134" y="4705205"/>
                  <a:pt x="1268134" y="4708387"/>
                </a:cubicBezTo>
                <a:cubicBezTo>
                  <a:pt x="1268134" y="4709977"/>
                  <a:pt x="1268134" y="4709977"/>
                  <a:pt x="1268134" y="4709977"/>
                </a:cubicBezTo>
                <a:cubicBezTo>
                  <a:pt x="1268134" y="4713159"/>
                  <a:pt x="1268134" y="4716340"/>
                  <a:pt x="1268134" y="4719521"/>
                </a:cubicBezTo>
                <a:cubicBezTo>
                  <a:pt x="1263361" y="4714750"/>
                  <a:pt x="1256999" y="4709977"/>
                  <a:pt x="1250635" y="4705205"/>
                </a:cubicBezTo>
                <a:cubicBezTo>
                  <a:pt x="1250635" y="4703614"/>
                  <a:pt x="1250635" y="4700433"/>
                  <a:pt x="1252227" y="4697251"/>
                </a:cubicBezTo>
                <a:cubicBezTo>
                  <a:pt x="1258589" y="4697251"/>
                  <a:pt x="1264952" y="4697251"/>
                  <a:pt x="1269724" y="4695659"/>
                </a:cubicBezTo>
                <a:close/>
                <a:moveTo>
                  <a:pt x="1156782" y="4692479"/>
                </a:moveTo>
                <a:cubicBezTo>
                  <a:pt x="1156782" y="4694070"/>
                  <a:pt x="1158373" y="4692479"/>
                  <a:pt x="1159964" y="4694070"/>
                </a:cubicBezTo>
                <a:cubicBezTo>
                  <a:pt x="1159964" y="4695660"/>
                  <a:pt x="1158373" y="4695660"/>
                  <a:pt x="1158373" y="4698842"/>
                </a:cubicBezTo>
                <a:cubicBezTo>
                  <a:pt x="1158373" y="4700433"/>
                  <a:pt x="1159964" y="4700433"/>
                  <a:pt x="1159964" y="4700433"/>
                </a:cubicBezTo>
                <a:cubicBezTo>
                  <a:pt x="1159964" y="4702024"/>
                  <a:pt x="1159964" y="4705205"/>
                  <a:pt x="1158373" y="4705205"/>
                </a:cubicBezTo>
                <a:cubicBezTo>
                  <a:pt x="1156782" y="4702024"/>
                  <a:pt x="1155191" y="4695660"/>
                  <a:pt x="1156782" y="4692479"/>
                </a:cubicBezTo>
                <a:close/>
                <a:moveTo>
                  <a:pt x="1587871" y="4689297"/>
                </a:moveTo>
                <a:cubicBezTo>
                  <a:pt x="1587871" y="4692479"/>
                  <a:pt x="1586280" y="4694070"/>
                  <a:pt x="1586280" y="4695660"/>
                </a:cubicBezTo>
                <a:cubicBezTo>
                  <a:pt x="1586280" y="4694070"/>
                  <a:pt x="1586280" y="4694070"/>
                  <a:pt x="1586280" y="4692479"/>
                </a:cubicBezTo>
                <a:cubicBezTo>
                  <a:pt x="1586280" y="4692479"/>
                  <a:pt x="1587871" y="4690888"/>
                  <a:pt x="1587871" y="4689297"/>
                </a:cubicBezTo>
                <a:close/>
                <a:moveTo>
                  <a:pt x="1222001" y="4679753"/>
                </a:moveTo>
                <a:cubicBezTo>
                  <a:pt x="1223593" y="4682935"/>
                  <a:pt x="1223593" y="4684526"/>
                  <a:pt x="1225184" y="4687707"/>
                </a:cubicBezTo>
                <a:cubicBezTo>
                  <a:pt x="1222001" y="4687707"/>
                  <a:pt x="1225184" y="4686116"/>
                  <a:pt x="1222001" y="4686116"/>
                </a:cubicBezTo>
                <a:cubicBezTo>
                  <a:pt x="1220411" y="4686116"/>
                  <a:pt x="1218820" y="4686116"/>
                  <a:pt x="1218820" y="4689297"/>
                </a:cubicBezTo>
                <a:cubicBezTo>
                  <a:pt x="1217230" y="4689297"/>
                  <a:pt x="1217230" y="4687707"/>
                  <a:pt x="1217230" y="4686116"/>
                </a:cubicBezTo>
                <a:cubicBezTo>
                  <a:pt x="1220411" y="4686116"/>
                  <a:pt x="1218820" y="4682935"/>
                  <a:pt x="1218820" y="4681344"/>
                </a:cubicBezTo>
                <a:cubicBezTo>
                  <a:pt x="1220411" y="4679753"/>
                  <a:pt x="1220411" y="4679753"/>
                  <a:pt x="1222001" y="4679753"/>
                </a:cubicBezTo>
                <a:close/>
                <a:moveTo>
                  <a:pt x="1249044" y="4678163"/>
                </a:moveTo>
                <a:cubicBezTo>
                  <a:pt x="1252227" y="4678163"/>
                  <a:pt x="1253816" y="4678163"/>
                  <a:pt x="1256999" y="4678163"/>
                </a:cubicBezTo>
                <a:cubicBezTo>
                  <a:pt x="1256999" y="4681344"/>
                  <a:pt x="1253816" y="4678163"/>
                  <a:pt x="1252227" y="4679753"/>
                </a:cubicBezTo>
                <a:cubicBezTo>
                  <a:pt x="1250635" y="4679753"/>
                  <a:pt x="1250635" y="4681344"/>
                  <a:pt x="1250635" y="4682935"/>
                </a:cubicBezTo>
                <a:cubicBezTo>
                  <a:pt x="1250635" y="4682935"/>
                  <a:pt x="1249044" y="4682935"/>
                  <a:pt x="1249044" y="4682935"/>
                </a:cubicBezTo>
                <a:cubicBezTo>
                  <a:pt x="1249044" y="4681344"/>
                  <a:pt x="1249044" y="4681344"/>
                  <a:pt x="1249044" y="4679753"/>
                </a:cubicBezTo>
                <a:cubicBezTo>
                  <a:pt x="1249044" y="4679753"/>
                  <a:pt x="1249044" y="4678163"/>
                  <a:pt x="1249044" y="4678163"/>
                </a:cubicBezTo>
                <a:close/>
                <a:moveTo>
                  <a:pt x="1721493" y="4670209"/>
                </a:moveTo>
                <a:cubicBezTo>
                  <a:pt x="1721493" y="4670209"/>
                  <a:pt x="1723083" y="4670209"/>
                  <a:pt x="1723083" y="4670209"/>
                </a:cubicBezTo>
                <a:cubicBezTo>
                  <a:pt x="1723083" y="4671799"/>
                  <a:pt x="1724674" y="4671799"/>
                  <a:pt x="1724674" y="4673390"/>
                </a:cubicBezTo>
                <a:cubicBezTo>
                  <a:pt x="1723083" y="4676572"/>
                  <a:pt x="1723083" y="4679753"/>
                  <a:pt x="1721493" y="4681344"/>
                </a:cubicBezTo>
                <a:cubicBezTo>
                  <a:pt x="1719902" y="4678163"/>
                  <a:pt x="1721493" y="4674981"/>
                  <a:pt x="1721493" y="4673390"/>
                </a:cubicBezTo>
                <a:cubicBezTo>
                  <a:pt x="1719902" y="4673390"/>
                  <a:pt x="1719902" y="4673390"/>
                  <a:pt x="1718311" y="4673390"/>
                </a:cubicBezTo>
                <a:cubicBezTo>
                  <a:pt x="1719902" y="4673390"/>
                  <a:pt x="1721493" y="4671799"/>
                  <a:pt x="1721493" y="4670209"/>
                </a:cubicBezTo>
                <a:close/>
                <a:moveTo>
                  <a:pt x="1101109" y="4667031"/>
                </a:moveTo>
                <a:lnTo>
                  <a:pt x="1104288" y="4676571"/>
                </a:lnTo>
                <a:cubicBezTo>
                  <a:pt x="1105879" y="4681343"/>
                  <a:pt x="1105879" y="4684525"/>
                  <a:pt x="1105879" y="4687706"/>
                </a:cubicBezTo>
                <a:close/>
                <a:moveTo>
                  <a:pt x="1249045" y="4667027"/>
                </a:moveTo>
                <a:cubicBezTo>
                  <a:pt x="1250636" y="4668618"/>
                  <a:pt x="1252227" y="4668618"/>
                  <a:pt x="1252227" y="4670209"/>
                </a:cubicBezTo>
                <a:cubicBezTo>
                  <a:pt x="1250636" y="4670209"/>
                  <a:pt x="1250636" y="4670209"/>
                  <a:pt x="1249045" y="4670209"/>
                </a:cubicBezTo>
                <a:cubicBezTo>
                  <a:pt x="1249045" y="4668618"/>
                  <a:pt x="1249045" y="4668618"/>
                  <a:pt x="1249045" y="4667027"/>
                </a:cubicBezTo>
                <a:close/>
                <a:moveTo>
                  <a:pt x="1101107" y="4667026"/>
                </a:moveTo>
                <a:lnTo>
                  <a:pt x="1101109" y="4667031"/>
                </a:lnTo>
                <a:lnTo>
                  <a:pt x="1101107" y="4667027"/>
                </a:lnTo>
                <a:close/>
                <a:moveTo>
                  <a:pt x="1350851" y="4665435"/>
                </a:moveTo>
                <a:cubicBezTo>
                  <a:pt x="1349261" y="4673390"/>
                  <a:pt x="1347671" y="4682935"/>
                  <a:pt x="1346080" y="4694069"/>
                </a:cubicBezTo>
                <a:cubicBezTo>
                  <a:pt x="1346080" y="4690888"/>
                  <a:pt x="1346080" y="4687707"/>
                  <a:pt x="1346080" y="4684526"/>
                </a:cubicBezTo>
                <a:cubicBezTo>
                  <a:pt x="1346080" y="4678163"/>
                  <a:pt x="1347671" y="4671799"/>
                  <a:pt x="1350851" y="4665435"/>
                </a:cubicBezTo>
                <a:close/>
                <a:moveTo>
                  <a:pt x="986574" y="4663845"/>
                </a:moveTo>
                <a:cubicBezTo>
                  <a:pt x="992936" y="4679753"/>
                  <a:pt x="997708" y="4695660"/>
                  <a:pt x="1004072" y="4711568"/>
                </a:cubicBezTo>
                <a:cubicBezTo>
                  <a:pt x="999299" y="4708386"/>
                  <a:pt x="989755" y="4705205"/>
                  <a:pt x="983391" y="4708386"/>
                </a:cubicBezTo>
                <a:cubicBezTo>
                  <a:pt x="983391" y="4703614"/>
                  <a:pt x="981801" y="4698841"/>
                  <a:pt x="980210" y="4694069"/>
                </a:cubicBezTo>
                <a:cubicBezTo>
                  <a:pt x="980210" y="4689297"/>
                  <a:pt x="980210" y="4684526"/>
                  <a:pt x="980210" y="4678162"/>
                </a:cubicBezTo>
                <a:cubicBezTo>
                  <a:pt x="981801" y="4676572"/>
                  <a:pt x="983391" y="4673390"/>
                  <a:pt x="983391" y="4671799"/>
                </a:cubicBezTo>
                <a:cubicBezTo>
                  <a:pt x="984982" y="4668618"/>
                  <a:pt x="984982" y="4667026"/>
                  <a:pt x="986574" y="4663845"/>
                </a:cubicBezTo>
                <a:close/>
                <a:moveTo>
                  <a:pt x="1252227" y="4654302"/>
                </a:moveTo>
                <a:cubicBezTo>
                  <a:pt x="1253817" y="4659074"/>
                  <a:pt x="1255408" y="4662255"/>
                  <a:pt x="1256999" y="4667027"/>
                </a:cubicBezTo>
                <a:cubicBezTo>
                  <a:pt x="1255408" y="4665436"/>
                  <a:pt x="1252227" y="4663845"/>
                  <a:pt x="1250636" y="4663845"/>
                </a:cubicBezTo>
                <a:cubicBezTo>
                  <a:pt x="1250636" y="4660664"/>
                  <a:pt x="1250636" y="4657483"/>
                  <a:pt x="1252227" y="4654302"/>
                </a:cubicBezTo>
                <a:close/>
                <a:moveTo>
                  <a:pt x="983393" y="4654302"/>
                </a:moveTo>
                <a:cubicBezTo>
                  <a:pt x="983393" y="4655892"/>
                  <a:pt x="983393" y="4655892"/>
                  <a:pt x="984983" y="4659074"/>
                </a:cubicBezTo>
                <a:cubicBezTo>
                  <a:pt x="983393" y="4660664"/>
                  <a:pt x="983393" y="4663845"/>
                  <a:pt x="981802" y="4665436"/>
                </a:cubicBezTo>
                <a:cubicBezTo>
                  <a:pt x="981802" y="4662255"/>
                  <a:pt x="983393" y="4657483"/>
                  <a:pt x="983393" y="4654302"/>
                </a:cubicBezTo>
                <a:close/>
                <a:moveTo>
                  <a:pt x="1226775" y="4643166"/>
                </a:moveTo>
                <a:cubicBezTo>
                  <a:pt x="1226775" y="4647938"/>
                  <a:pt x="1226775" y="4651120"/>
                  <a:pt x="1226775" y="4654302"/>
                </a:cubicBezTo>
                <a:cubicBezTo>
                  <a:pt x="1226775" y="4654302"/>
                  <a:pt x="1225184" y="4654302"/>
                  <a:pt x="1225184" y="4654302"/>
                </a:cubicBezTo>
                <a:cubicBezTo>
                  <a:pt x="1220411" y="4655892"/>
                  <a:pt x="1218820" y="4657483"/>
                  <a:pt x="1215639" y="4660664"/>
                </a:cubicBezTo>
                <a:cubicBezTo>
                  <a:pt x="1214048" y="4660664"/>
                  <a:pt x="1214048" y="4659074"/>
                  <a:pt x="1214048" y="4659074"/>
                </a:cubicBezTo>
                <a:cubicBezTo>
                  <a:pt x="1215639" y="4659074"/>
                  <a:pt x="1217230" y="4657483"/>
                  <a:pt x="1217230" y="4654302"/>
                </a:cubicBezTo>
                <a:cubicBezTo>
                  <a:pt x="1214048" y="4652711"/>
                  <a:pt x="1212457" y="4657483"/>
                  <a:pt x="1212457" y="4654302"/>
                </a:cubicBezTo>
                <a:cubicBezTo>
                  <a:pt x="1214048" y="4654302"/>
                  <a:pt x="1214048" y="4652711"/>
                  <a:pt x="1215639" y="4652711"/>
                </a:cubicBezTo>
                <a:cubicBezTo>
                  <a:pt x="1217230" y="4654302"/>
                  <a:pt x="1220411" y="4654302"/>
                  <a:pt x="1222003" y="4655892"/>
                </a:cubicBezTo>
                <a:cubicBezTo>
                  <a:pt x="1222003" y="4655892"/>
                  <a:pt x="1223593" y="4654302"/>
                  <a:pt x="1223593" y="4654302"/>
                </a:cubicBezTo>
                <a:cubicBezTo>
                  <a:pt x="1223593" y="4651120"/>
                  <a:pt x="1220411" y="4649529"/>
                  <a:pt x="1220411" y="4646348"/>
                </a:cubicBezTo>
                <a:cubicBezTo>
                  <a:pt x="1222003" y="4644757"/>
                  <a:pt x="1225184" y="4644757"/>
                  <a:pt x="1226775" y="4643166"/>
                </a:cubicBezTo>
                <a:close/>
                <a:moveTo>
                  <a:pt x="1062929" y="4639984"/>
                </a:moveTo>
                <a:cubicBezTo>
                  <a:pt x="1062929" y="4639984"/>
                  <a:pt x="1064520" y="4639984"/>
                  <a:pt x="1064520" y="4639984"/>
                </a:cubicBezTo>
                <a:cubicBezTo>
                  <a:pt x="1064520" y="4639984"/>
                  <a:pt x="1064520" y="4641575"/>
                  <a:pt x="1062929" y="4641575"/>
                </a:cubicBezTo>
                <a:cubicBezTo>
                  <a:pt x="1062929" y="4641575"/>
                  <a:pt x="1062929" y="4639984"/>
                  <a:pt x="1062929" y="4639984"/>
                </a:cubicBezTo>
                <a:close/>
                <a:moveTo>
                  <a:pt x="1070883" y="4638393"/>
                </a:moveTo>
                <a:cubicBezTo>
                  <a:pt x="1077246" y="4639983"/>
                  <a:pt x="1082017" y="4641574"/>
                  <a:pt x="1088380" y="4641574"/>
                </a:cubicBezTo>
                <a:cubicBezTo>
                  <a:pt x="1089971" y="4644756"/>
                  <a:pt x="1075654" y="4652710"/>
                  <a:pt x="1080426" y="4657482"/>
                </a:cubicBezTo>
                <a:cubicBezTo>
                  <a:pt x="1088380" y="4654301"/>
                  <a:pt x="1094744" y="4649528"/>
                  <a:pt x="1099516" y="4643165"/>
                </a:cubicBezTo>
                <a:cubicBezTo>
                  <a:pt x="1099516" y="4646347"/>
                  <a:pt x="1101107" y="4651119"/>
                  <a:pt x="1101107" y="4654301"/>
                </a:cubicBezTo>
                <a:cubicBezTo>
                  <a:pt x="1099516" y="4655891"/>
                  <a:pt x="1097925" y="4655891"/>
                  <a:pt x="1097925" y="4657482"/>
                </a:cubicBezTo>
                <a:lnTo>
                  <a:pt x="1101107" y="4667027"/>
                </a:lnTo>
                <a:lnTo>
                  <a:pt x="1099516" y="4681343"/>
                </a:lnTo>
                <a:cubicBezTo>
                  <a:pt x="1091562" y="4679752"/>
                  <a:pt x="1075654" y="4667026"/>
                  <a:pt x="1070883" y="4679752"/>
                </a:cubicBezTo>
                <a:cubicBezTo>
                  <a:pt x="1080426" y="4682934"/>
                  <a:pt x="1089971" y="4686116"/>
                  <a:pt x="1096334" y="4690888"/>
                </a:cubicBezTo>
                <a:cubicBezTo>
                  <a:pt x="1094744" y="4694069"/>
                  <a:pt x="1094744" y="4698841"/>
                  <a:pt x="1094744" y="4703613"/>
                </a:cubicBezTo>
                <a:cubicBezTo>
                  <a:pt x="1093153" y="4703613"/>
                  <a:pt x="1091562" y="4702022"/>
                  <a:pt x="1089971" y="4702022"/>
                </a:cubicBezTo>
                <a:cubicBezTo>
                  <a:pt x="1088380" y="4697250"/>
                  <a:pt x="1088380" y="4689297"/>
                  <a:pt x="1085199" y="4686116"/>
                </a:cubicBezTo>
                <a:cubicBezTo>
                  <a:pt x="1080426" y="4689297"/>
                  <a:pt x="1082017" y="4695659"/>
                  <a:pt x="1082017" y="4700432"/>
                </a:cubicBezTo>
                <a:cubicBezTo>
                  <a:pt x="1070883" y="4697250"/>
                  <a:pt x="1061337" y="4692478"/>
                  <a:pt x="1054975" y="4697250"/>
                </a:cubicBezTo>
                <a:cubicBezTo>
                  <a:pt x="1054975" y="4692478"/>
                  <a:pt x="1056566" y="4689297"/>
                  <a:pt x="1058156" y="4686116"/>
                </a:cubicBezTo>
                <a:cubicBezTo>
                  <a:pt x="1058156" y="4684525"/>
                  <a:pt x="1056566" y="4684525"/>
                  <a:pt x="1056566" y="4682934"/>
                </a:cubicBezTo>
                <a:cubicBezTo>
                  <a:pt x="1059747" y="4670208"/>
                  <a:pt x="1062928" y="4655891"/>
                  <a:pt x="1066109" y="4643165"/>
                </a:cubicBezTo>
                <a:cubicBezTo>
                  <a:pt x="1069291" y="4643165"/>
                  <a:pt x="1070883" y="4639983"/>
                  <a:pt x="1070883" y="4638393"/>
                </a:cubicBezTo>
                <a:close/>
                <a:moveTo>
                  <a:pt x="1129738" y="4627258"/>
                </a:moveTo>
                <a:cubicBezTo>
                  <a:pt x="1153599" y="4635212"/>
                  <a:pt x="1166326" y="4654301"/>
                  <a:pt x="1174280" y="4676570"/>
                </a:cubicBezTo>
                <a:cubicBezTo>
                  <a:pt x="1171098" y="4679752"/>
                  <a:pt x="1169507" y="4682933"/>
                  <a:pt x="1166326" y="4687706"/>
                </a:cubicBezTo>
                <a:cubicBezTo>
                  <a:pt x="1161553" y="4687706"/>
                  <a:pt x="1158372" y="4689297"/>
                  <a:pt x="1155190" y="4689297"/>
                </a:cubicBezTo>
                <a:cubicBezTo>
                  <a:pt x="1153599" y="4689297"/>
                  <a:pt x="1155190" y="4684524"/>
                  <a:pt x="1153599" y="4684524"/>
                </a:cubicBezTo>
                <a:cubicBezTo>
                  <a:pt x="1152009" y="4665435"/>
                  <a:pt x="1134511" y="4654301"/>
                  <a:pt x="1128148" y="4638393"/>
                </a:cubicBezTo>
                <a:cubicBezTo>
                  <a:pt x="1123375" y="4644756"/>
                  <a:pt x="1124966" y="4649528"/>
                  <a:pt x="1128148" y="4654301"/>
                </a:cubicBezTo>
                <a:cubicBezTo>
                  <a:pt x="1124966" y="4655891"/>
                  <a:pt x="1121785" y="4663845"/>
                  <a:pt x="1121785" y="4668617"/>
                </a:cubicBezTo>
                <a:cubicBezTo>
                  <a:pt x="1121785" y="4668617"/>
                  <a:pt x="1121785" y="4670207"/>
                  <a:pt x="1121785" y="4670207"/>
                </a:cubicBezTo>
                <a:cubicBezTo>
                  <a:pt x="1118604" y="4667026"/>
                  <a:pt x="1115423" y="4663845"/>
                  <a:pt x="1112241" y="4663845"/>
                </a:cubicBezTo>
                <a:cubicBezTo>
                  <a:pt x="1109059" y="4673389"/>
                  <a:pt x="1115423" y="4679752"/>
                  <a:pt x="1123375" y="4684524"/>
                </a:cubicBezTo>
                <a:cubicBezTo>
                  <a:pt x="1126557" y="4694069"/>
                  <a:pt x="1131329" y="4702022"/>
                  <a:pt x="1134511" y="4706794"/>
                </a:cubicBezTo>
                <a:cubicBezTo>
                  <a:pt x="1126557" y="4703612"/>
                  <a:pt x="1124966" y="4694069"/>
                  <a:pt x="1113832" y="4692478"/>
                </a:cubicBezTo>
                <a:cubicBezTo>
                  <a:pt x="1113832" y="4679752"/>
                  <a:pt x="1107469" y="4668617"/>
                  <a:pt x="1109059" y="4655891"/>
                </a:cubicBezTo>
                <a:cubicBezTo>
                  <a:pt x="1104287" y="4649528"/>
                  <a:pt x="1113832" y="4641574"/>
                  <a:pt x="1107469" y="4638393"/>
                </a:cubicBezTo>
                <a:cubicBezTo>
                  <a:pt x="1105878" y="4636802"/>
                  <a:pt x="1105878" y="4639983"/>
                  <a:pt x="1104287" y="4639983"/>
                </a:cubicBezTo>
                <a:cubicBezTo>
                  <a:pt x="1104287" y="4638393"/>
                  <a:pt x="1104287" y="4638393"/>
                  <a:pt x="1104287" y="4636802"/>
                </a:cubicBezTo>
                <a:cubicBezTo>
                  <a:pt x="1105878" y="4633621"/>
                  <a:pt x="1107469" y="4632030"/>
                  <a:pt x="1109059" y="4628849"/>
                </a:cubicBezTo>
                <a:cubicBezTo>
                  <a:pt x="1115423" y="4627258"/>
                  <a:pt x="1121785" y="4627258"/>
                  <a:pt x="1129738" y="4627258"/>
                </a:cubicBezTo>
                <a:close/>
                <a:moveTo>
                  <a:pt x="1228366" y="4625668"/>
                </a:moveTo>
                <a:cubicBezTo>
                  <a:pt x="1228366" y="4628850"/>
                  <a:pt x="1228366" y="4630440"/>
                  <a:pt x="1228366" y="4632031"/>
                </a:cubicBezTo>
                <a:cubicBezTo>
                  <a:pt x="1226775" y="4633621"/>
                  <a:pt x="1225184" y="4633621"/>
                  <a:pt x="1225184" y="4633621"/>
                </a:cubicBezTo>
                <a:cubicBezTo>
                  <a:pt x="1226775" y="4630440"/>
                  <a:pt x="1228366" y="4628850"/>
                  <a:pt x="1228366" y="4625668"/>
                </a:cubicBezTo>
                <a:close/>
                <a:moveTo>
                  <a:pt x="994527" y="4617714"/>
                </a:moveTo>
                <a:cubicBezTo>
                  <a:pt x="994527" y="4619305"/>
                  <a:pt x="994527" y="4619305"/>
                  <a:pt x="992937" y="4620896"/>
                </a:cubicBezTo>
                <a:cubicBezTo>
                  <a:pt x="992937" y="4622487"/>
                  <a:pt x="992937" y="4624077"/>
                  <a:pt x="992937" y="4625668"/>
                </a:cubicBezTo>
                <a:cubicBezTo>
                  <a:pt x="991346" y="4624077"/>
                  <a:pt x="989756" y="4620896"/>
                  <a:pt x="988165" y="4619305"/>
                </a:cubicBezTo>
                <a:cubicBezTo>
                  <a:pt x="991346" y="4619305"/>
                  <a:pt x="992937" y="4617714"/>
                  <a:pt x="994527" y="4617714"/>
                </a:cubicBezTo>
                <a:close/>
                <a:moveTo>
                  <a:pt x="1008844" y="4616122"/>
                </a:moveTo>
                <a:cubicBezTo>
                  <a:pt x="1007253" y="4627259"/>
                  <a:pt x="1002480" y="4639984"/>
                  <a:pt x="999299" y="4647938"/>
                </a:cubicBezTo>
                <a:cubicBezTo>
                  <a:pt x="997708" y="4643166"/>
                  <a:pt x="996118" y="4638393"/>
                  <a:pt x="994527" y="4633621"/>
                </a:cubicBezTo>
                <a:cubicBezTo>
                  <a:pt x="996118" y="4627259"/>
                  <a:pt x="997708" y="4622487"/>
                  <a:pt x="999299" y="4617714"/>
                </a:cubicBezTo>
                <a:cubicBezTo>
                  <a:pt x="1002480" y="4617714"/>
                  <a:pt x="1005662" y="4616122"/>
                  <a:pt x="1008844" y="4616122"/>
                </a:cubicBezTo>
                <a:close/>
                <a:moveTo>
                  <a:pt x="1061337" y="4611350"/>
                </a:moveTo>
                <a:cubicBezTo>
                  <a:pt x="1072472" y="4614533"/>
                  <a:pt x="1083609" y="4616123"/>
                  <a:pt x="1093153" y="4611350"/>
                </a:cubicBezTo>
                <a:cubicBezTo>
                  <a:pt x="1094743" y="4616123"/>
                  <a:pt x="1094743" y="4620896"/>
                  <a:pt x="1096334" y="4625668"/>
                </a:cubicBezTo>
                <a:cubicBezTo>
                  <a:pt x="1086789" y="4628850"/>
                  <a:pt x="1077246" y="4632031"/>
                  <a:pt x="1066109" y="4635212"/>
                </a:cubicBezTo>
                <a:cubicBezTo>
                  <a:pt x="1064518" y="4635212"/>
                  <a:pt x="1064518" y="4633621"/>
                  <a:pt x="1062928" y="4633621"/>
                </a:cubicBezTo>
                <a:cubicBezTo>
                  <a:pt x="1062928" y="4627259"/>
                  <a:pt x="1062928" y="4620896"/>
                  <a:pt x="1064518" y="4616123"/>
                </a:cubicBezTo>
                <a:cubicBezTo>
                  <a:pt x="1062928" y="4614533"/>
                  <a:pt x="1061337" y="4612942"/>
                  <a:pt x="1061337" y="4611350"/>
                </a:cubicBezTo>
                <a:close/>
                <a:moveTo>
                  <a:pt x="1101106" y="4606579"/>
                </a:moveTo>
                <a:cubicBezTo>
                  <a:pt x="1104287" y="4609760"/>
                  <a:pt x="1110651" y="4611351"/>
                  <a:pt x="1113832" y="4614533"/>
                </a:cubicBezTo>
                <a:cubicBezTo>
                  <a:pt x="1110651" y="4616123"/>
                  <a:pt x="1107469" y="4617714"/>
                  <a:pt x="1105879" y="4620896"/>
                </a:cubicBezTo>
                <a:cubicBezTo>
                  <a:pt x="1105879" y="4620896"/>
                  <a:pt x="1105879" y="4619305"/>
                  <a:pt x="1105879" y="4619305"/>
                </a:cubicBezTo>
                <a:cubicBezTo>
                  <a:pt x="1102697" y="4616123"/>
                  <a:pt x="1102697" y="4611351"/>
                  <a:pt x="1101106" y="4606579"/>
                </a:cubicBezTo>
                <a:close/>
                <a:moveTo>
                  <a:pt x="1206094" y="4604988"/>
                </a:moveTo>
                <a:cubicBezTo>
                  <a:pt x="1207685" y="4616123"/>
                  <a:pt x="1207685" y="4627259"/>
                  <a:pt x="1206094" y="4636803"/>
                </a:cubicBezTo>
                <a:cubicBezTo>
                  <a:pt x="1204504" y="4635212"/>
                  <a:pt x="1204504" y="4633621"/>
                  <a:pt x="1202913" y="4630440"/>
                </a:cubicBezTo>
                <a:cubicBezTo>
                  <a:pt x="1202913" y="4622487"/>
                  <a:pt x="1204504" y="4612942"/>
                  <a:pt x="1206094" y="4604988"/>
                </a:cubicBezTo>
                <a:close/>
                <a:moveTo>
                  <a:pt x="1045431" y="4604988"/>
                </a:moveTo>
                <a:cubicBezTo>
                  <a:pt x="1050203" y="4606578"/>
                  <a:pt x="1053385" y="4606578"/>
                  <a:pt x="1056566" y="4608169"/>
                </a:cubicBezTo>
                <a:cubicBezTo>
                  <a:pt x="1056566" y="4614532"/>
                  <a:pt x="1059747" y="4622486"/>
                  <a:pt x="1056566" y="4628849"/>
                </a:cubicBezTo>
                <a:cubicBezTo>
                  <a:pt x="1050203" y="4627258"/>
                  <a:pt x="1042249" y="4625667"/>
                  <a:pt x="1040658" y="4632031"/>
                </a:cubicBezTo>
                <a:cubicBezTo>
                  <a:pt x="1045431" y="4633621"/>
                  <a:pt x="1051794" y="4635212"/>
                  <a:pt x="1058156" y="4636803"/>
                </a:cubicBezTo>
                <a:cubicBezTo>
                  <a:pt x="1059747" y="4647938"/>
                  <a:pt x="1058156" y="4659074"/>
                  <a:pt x="1054975" y="4668617"/>
                </a:cubicBezTo>
                <a:cubicBezTo>
                  <a:pt x="1054975" y="4670208"/>
                  <a:pt x="1051794" y="4668617"/>
                  <a:pt x="1051794" y="4670208"/>
                </a:cubicBezTo>
                <a:cubicBezTo>
                  <a:pt x="1053385" y="4676571"/>
                  <a:pt x="1051794" y="4686116"/>
                  <a:pt x="1048613" y="4689297"/>
                </a:cubicBezTo>
                <a:cubicBezTo>
                  <a:pt x="1051794" y="4695659"/>
                  <a:pt x="1048613" y="4705204"/>
                  <a:pt x="1047022" y="4713158"/>
                </a:cubicBezTo>
                <a:cubicBezTo>
                  <a:pt x="1037476" y="4706795"/>
                  <a:pt x="1029523" y="4717931"/>
                  <a:pt x="1029523" y="4725884"/>
                </a:cubicBezTo>
                <a:cubicBezTo>
                  <a:pt x="1027932" y="4725884"/>
                  <a:pt x="1029523" y="4724293"/>
                  <a:pt x="1027932" y="4724293"/>
                </a:cubicBezTo>
                <a:cubicBezTo>
                  <a:pt x="1026342" y="4722702"/>
                  <a:pt x="1026342" y="4722702"/>
                  <a:pt x="1026342" y="4721112"/>
                </a:cubicBezTo>
                <a:cubicBezTo>
                  <a:pt x="1026342" y="4719521"/>
                  <a:pt x="1026342" y="4716340"/>
                  <a:pt x="1027932" y="4714749"/>
                </a:cubicBezTo>
                <a:cubicBezTo>
                  <a:pt x="1026342" y="4714749"/>
                  <a:pt x="1024751" y="4716340"/>
                  <a:pt x="1024751" y="4716340"/>
                </a:cubicBezTo>
                <a:cubicBezTo>
                  <a:pt x="1024751" y="4716340"/>
                  <a:pt x="1024751" y="4714749"/>
                  <a:pt x="1024751" y="4714749"/>
                </a:cubicBezTo>
                <a:cubicBezTo>
                  <a:pt x="1027932" y="4709977"/>
                  <a:pt x="1031113" y="4705204"/>
                  <a:pt x="1032704" y="4697250"/>
                </a:cubicBezTo>
                <a:cubicBezTo>
                  <a:pt x="1027932" y="4694069"/>
                  <a:pt x="1024751" y="4700432"/>
                  <a:pt x="1021570" y="4703613"/>
                </a:cubicBezTo>
                <a:cubicBezTo>
                  <a:pt x="1015206" y="4673390"/>
                  <a:pt x="1015206" y="4641575"/>
                  <a:pt x="1021570" y="4611350"/>
                </a:cubicBezTo>
                <a:cubicBezTo>
                  <a:pt x="1029523" y="4608169"/>
                  <a:pt x="1037476" y="4606578"/>
                  <a:pt x="1045431" y="4604988"/>
                </a:cubicBezTo>
                <a:close/>
                <a:moveTo>
                  <a:pt x="1536967" y="4601807"/>
                </a:moveTo>
                <a:cubicBezTo>
                  <a:pt x="1536967" y="4604989"/>
                  <a:pt x="1538558" y="4608170"/>
                  <a:pt x="1538558" y="4611352"/>
                </a:cubicBezTo>
                <a:cubicBezTo>
                  <a:pt x="1541739" y="4633622"/>
                  <a:pt x="1530604" y="4633622"/>
                  <a:pt x="1521060" y="4649530"/>
                </a:cubicBezTo>
                <a:cubicBezTo>
                  <a:pt x="1513106" y="4662255"/>
                  <a:pt x="1506743" y="4681344"/>
                  <a:pt x="1498790" y="4697251"/>
                </a:cubicBezTo>
                <a:cubicBezTo>
                  <a:pt x="1501971" y="4702024"/>
                  <a:pt x="1505152" y="4706796"/>
                  <a:pt x="1509924" y="4711568"/>
                </a:cubicBezTo>
                <a:cubicBezTo>
                  <a:pt x="1511515" y="4709978"/>
                  <a:pt x="1511515" y="4708387"/>
                  <a:pt x="1513106" y="4708387"/>
                </a:cubicBezTo>
                <a:cubicBezTo>
                  <a:pt x="1513106" y="4709978"/>
                  <a:pt x="1513106" y="4713159"/>
                  <a:pt x="1513106" y="4714750"/>
                </a:cubicBezTo>
                <a:cubicBezTo>
                  <a:pt x="1519470" y="4724294"/>
                  <a:pt x="1527423" y="4732248"/>
                  <a:pt x="1533785" y="4741793"/>
                </a:cubicBezTo>
                <a:cubicBezTo>
                  <a:pt x="1536967" y="4733839"/>
                  <a:pt x="1541739" y="4727475"/>
                  <a:pt x="1541739" y="4717931"/>
                </a:cubicBezTo>
                <a:lnTo>
                  <a:pt x="1549238" y="4717931"/>
                </a:lnTo>
                <a:lnTo>
                  <a:pt x="1549494" y="4716141"/>
                </a:lnTo>
                <a:cubicBezTo>
                  <a:pt x="1550488" y="4709182"/>
                  <a:pt x="1552079" y="4702818"/>
                  <a:pt x="1556056" y="4698841"/>
                </a:cubicBezTo>
                <a:lnTo>
                  <a:pt x="1564250" y="4698097"/>
                </a:lnTo>
                <a:lnTo>
                  <a:pt x="1564805" y="4685321"/>
                </a:lnTo>
                <a:cubicBezTo>
                  <a:pt x="1567191" y="4680150"/>
                  <a:pt x="1571168" y="4675776"/>
                  <a:pt x="1575145" y="4671799"/>
                </a:cubicBezTo>
                <a:cubicBezTo>
                  <a:pt x="1575145" y="4667027"/>
                  <a:pt x="1575145" y="4662255"/>
                  <a:pt x="1575145" y="4657483"/>
                </a:cubicBezTo>
                <a:cubicBezTo>
                  <a:pt x="1571963" y="4662255"/>
                  <a:pt x="1567191" y="4668618"/>
                  <a:pt x="1562418" y="4673390"/>
                </a:cubicBezTo>
                <a:cubicBezTo>
                  <a:pt x="1560828" y="4663845"/>
                  <a:pt x="1568782" y="4657483"/>
                  <a:pt x="1562418" y="4652711"/>
                </a:cubicBezTo>
                <a:cubicBezTo>
                  <a:pt x="1548102" y="4662255"/>
                  <a:pt x="1551285" y="4687707"/>
                  <a:pt x="1546511" y="4706796"/>
                </a:cubicBezTo>
                <a:cubicBezTo>
                  <a:pt x="1544921" y="4703614"/>
                  <a:pt x="1544921" y="4698842"/>
                  <a:pt x="1540148" y="4698842"/>
                </a:cubicBezTo>
                <a:cubicBezTo>
                  <a:pt x="1536967" y="4706796"/>
                  <a:pt x="1535376" y="4717931"/>
                  <a:pt x="1524241" y="4721112"/>
                </a:cubicBezTo>
                <a:cubicBezTo>
                  <a:pt x="1524241" y="4713159"/>
                  <a:pt x="1524241" y="4706796"/>
                  <a:pt x="1524241" y="4698842"/>
                </a:cubicBezTo>
                <a:cubicBezTo>
                  <a:pt x="1521060" y="4697251"/>
                  <a:pt x="1519470" y="4694070"/>
                  <a:pt x="1516287" y="4697251"/>
                </a:cubicBezTo>
                <a:cubicBezTo>
                  <a:pt x="1529013" y="4674981"/>
                  <a:pt x="1543330" y="4641576"/>
                  <a:pt x="1567191" y="4627259"/>
                </a:cubicBezTo>
                <a:cubicBezTo>
                  <a:pt x="1564009" y="4620897"/>
                  <a:pt x="1559237" y="4616124"/>
                  <a:pt x="1552875" y="4611352"/>
                </a:cubicBezTo>
                <a:cubicBezTo>
                  <a:pt x="1552875" y="4611352"/>
                  <a:pt x="1551285" y="4612943"/>
                  <a:pt x="1551285" y="4612943"/>
                </a:cubicBezTo>
                <a:cubicBezTo>
                  <a:pt x="1549693" y="4609761"/>
                  <a:pt x="1549693" y="4608170"/>
                  <a:pt x="1548102" y="4606580"/>
                </a:cubicBezTo>
                <a:cubicBezTo>
                  <a:pt x="1544921" y="4604989"/>
                  <a:pt x="1540148" y="4603398"/>
                  <a:pt x="1536967" y="4601807"/>
                </a:cubicBezTo>
                <a:close/>
                <a:moveTo>
                  <a:pt x="1481291" y="4597035"/>
                </a:moveTo>
                <a:cubicBezTo>
                  <a:pt x="1479700" y="4597035"/>
                  <a:pt x="1479700" y="4597035"/>
                  <a:pt x="1478111" y="4598626"/>
                </a:cubicBezTo>
                <a:cubicBezTo>
                  <a:pt x="1478111" y="4600216"/>
                  <a:pt x="1476519" y="4600216"/>
                  <a:pt x="1476519" y="4601807"/>
                </a:cubicBezTo>
                <a:cubicBezTo>
                  <a:pt x="1471747" y="4611352"/>
                  <a:pt x="1471747" y="4630440"/>
                  <a:pt x="1465384" y="4641576"/>
                </a:cubicBezTo>
                <a:cubicBezTo>
                  <a:pt x="1466975" y="4644757"/>
                  <a:pt x="1466975" y="4646348"/>
                  <a:pt x="1466975" y="4649530"/>
                </a:cubicBezTo>
                <a:cubicBezTo>
                  <a:pt x="1476519" y="4635213"/>
                  <a:pt x="1481291" y="4614534"/>
                  <a:pt x="1495608" y="4603398"/>
                </a:cubicBezTo>
                <a:cubicBezTo>
                  <a:pt x="1490836" y="4606580"/>
                  <a:pt x="1486063" y="4609761"/>
                  <a:pt x="1478111" y="4609761"/>
                </a:cubicBezTo>
                <a:cubicBezTo>
                  <a:pt x="1474928" y="4608170"/>
                  <a:pt x="1479700" y="4600216"/>
                  <a:pt x="1481291" y="4597035"/>
                </a:cubicBezTo>
                <a:close/>
                <a:moveTo>
                  <a:pt x="1078837" y="4597035"/>
                </a:moveTo>
                <a:cubicBezTo>
                  <a:pt x="1080428" y="4598626"/>
                  <a:pt x="1080428" y="4600216"/>
                  <a:pt x="1082018" y="4601807"/>
                </a:cubicBezTo>
                <a:cubicBezTo>
                  <a:pt x="1072473" y="4604988"/>
                  <a:pt x="1062928" y="4604988"/>
                  <a:pt x="1056566" y="4601807"/>
                </a:cubicBezTo>
                <a:cubicBezTo>
                  <a:pt x="1064520" y="4600216"/>
                  <a:pt x="1070883" y="4598626"/>
                  <a:pt x="1078837" y="4597035"/>
                </a:cubicBezTo>
                <a:close/>
                <a:moveTo>
                  <a:pt x="1112242" y="4589081"/>
                </a:moveTo>
                <a:cubicBezTo>
                  <a:pt x="1112242" y="4590672"/>
                  <a:pt x="1113832" y="4592262"/>
                  <a:pt x="1113832" y="4592262"/>
                </a:cubicBezTo>
                <a:cubicBezTo>
                  <a:pt x="1112242" y="4592262"/>
                  <a:pt x="1110651" y="4592262"/>
                  <a:pt x="1109061" y="4590672"/>
                </a:cubicBezTo>
                <a:cubicBezTo>
                  <a:pt x="1109061" y="4590672"/>
                  <a:pt x="1110651" y="4590672"/>
                  <a:pt x="1112242" y="4589081"/>
                </a:cubicBezTo>
                <a:close/>
                <a:moveTo>
                  <a:pt x="1005662" y="4581127"/>
                </a:moveTo>
                <a:cubicBezTo>
                  <a:pt x="1007253" y="4582718"/>
                  <a:pt x="1007253" y="4585899"/>
                  <a:pt x="1007253" y="4587490"/>
                </a:cubicBezTo>
                <a:cubicBezTo>
                  <a:pt x="1007253" y="4587490"/>
                  <a:pt x="1005662" y="4587490"/>
                  <a:pt x="1005662" y="4587490"/>
                </a:cubicBezTo>
                <a:cubicBezTo>
                  <a:pt x="1005662" y="4585899"/>
                  <a:pt x="1005662" y="4582718"/>
                  <a:pt x="1005662" y="4581127"/>
                </a:cubicBezTo>
                <a:close/>
                <a:moveTo>
                  <a:pt x="1155192" y="4577945"/>
                </a:moveTo>
                <a:cubicBezTo>
                  <a:pt x="1159964" y="4590673"/>
                  <a:pt x="1163145" y="4603398"/>
                  <a:pt x="1163145" y="4616124"/>
                </a:cubicBezTo>
                <a:cubicBezTo>
                  <a:pt x="1161555" y="4616124"/>
                  <a:pt x="1161555" y="4614533"/>
                  <a:pt x="1159964" y="4614533"/>
                </a:cubicBezTo>
                <a:cubicBezTo>
                  <a:pt x="1158373" y="4616124"/>
                  <a:pt x="1158373" y="4616124"/>
                  <a:pt x="1158373" y="4617715"/>
                </a:cubicBezTo>
                <a:cubicBezTo>
                  <a:pt x="1145647" y="4608170"/>
                  <a:pt x="1129739" y="4603398"/>
                  <a:pt x="1113832" y="4595445"/>
                </a:cubicBezTo>
                <a:cubicBezTo>
                  <a:pt x="1113832" y="4595445"/>
                  <a:pt x="1113832" y="4593854"/>
                  <a:pt x="1113832" y="4593854"/>
                </a:cubicBezTo>
                <a:cubicBezTo>
                  <a:pt x="1117013" y="4593854"/>
                  <a:pt x="1117013" y="4597035"/>
                  <a:pt x="1120194" y="4595445"/>
                </a:cubicBezTo>
                <a:cubicBezTo>
                  <a:pt x="1121785" y="4593854"/>
                  <a:pt x="1121785" y="4590673"/>
                  <a:pt x="1120194" y="4587491"/>
                </a:cubicBezTo>
                <a:cubicBezTo>
                  <a:pt x="1131330" y="4584309"/>
                  <a:pt x="1144056" y="4581127"/>
                  <a:pt x="1155192" y="4577945"/>
                </a:cubicBezTo>
                <a:close/>
                <a:moveTo>
                  <a:pt x="1529013" y="4573174"/>
                </a:moveTo>
                <a:cubicBezTo>
                  <a:pt x="1525832" y="4573174"/>
                  <a:pt x="1522651" y="4573174"/>
                  <a:pt x="1519470" y="4574765"/>
                </a:cubicBezTo>
                <a:cubicBezTo>
                  <a:pt x="1522651" y="4573174"/>
                  <a:pt x="1525832" y="4573174"/>
                  <a:pt x="1529013" y="4574765"/>
                </a:cubicBezTo>
                <a:cubicBezTo>
                  <a:pt x="1529013" y="4573174"/>
                  <a:pt x="1529013" y="4573174"/>
                  <a:pt x="1529013" y="4573174"/>
                </a:cubicBezTo>
                <a:close/>
                <a:moveTo>
                  <a:pt x="997708" y="4573174"/>
                </a:moveTo>
                <a:cubicBezTo>
                  <a:pt x="997708" y="4573174"/>
                  <a:pt x="999299" y="4574764"/>
                  <a:pt x="999299" y="4574764"/>
                </a:cubicBezTo>
                <a:cubicBezTo>
                  <a:pt x="999299" y="4579536"/>
                  <a:pt x="999299" y="4584308"/>
                  <a:pt x="999299" y="4589081"/>
                </a:cubicBezTo>
                <a:cubicBezTo>
                  <a:pt x="997708" y="4589081"/>
                  <a:pt x="996118" y="4589081"/>
                  <a:pt x="994527" y="4589081"/>
                </a:cubicBezTo>
                <a:cubicBezTo>
                  <a:pt x="996118" y="4582718"/>
                  <a:pt x="997708" y="4577945"/>
                  <a:pt x="997708" y="4573174"/>
                </a:cubicBezTo>
                <a:close/>
                <a:moveTo>
                  <a:pt x="1381076" y="4571583"/>
                </a:moveTo>
                <a:cubicBezTo>
                  <a:pt x="1376303" y="4574765"/>
                  <a:pt x="1371531" y="4577946"/>
                  <a:pt x="1366758" y="4581128"/>
                </a:cubicBezTo>
                <a:cubicBezTo>
                  <a:pt x="1371531" y="4579537"/>
                  <a:pt x="1376303" y="4577946"/>
                  <a:pt x="1382666" y="4576355"/>
                </a:cubicBezTo>
                <a:cubicBezTo>
                  <a:pt x="1382666" y="4574765"/>
                  <a:pt x="1381076" y="4573174"/>
                  <a:pt x="1381076" y="4571583"/>
                </a:cubicBezTo>
                <a:close/>
                <a:moveTo>
                  <a:pt x="1180643" y="4569992"/>
                </a:moveTo>
                <a:cubicBezTo>
                  <a:pt x="1183824" y="4581128"/>
                  <a:pt x="1190187" y="4593854"/>
                  <a:pt x="1183824" y="4603398"/>
                </a:cubicBezTo>
                <a:cubicBezTo>
                  <a:pt x="1177461" y="4595445"/>
                  <a:pt x="1174280" y="4585900"/>
                  <a:pt x="1171098" y="4573174"/>
                </a:cubicBezTo>
                <a:cubicBezTo>
                  <a:pt x="1174280" y="4571583"/>
                  <a:pt x="1177461" y="4571583"/>
                  <a:pt x="1180643" y="4569992"/>
                </a:cubicBezTo>
                <a:close/>
                <a:moveTo>
                  <a:pt x="1613322" y="4568402"/>
                </a:moveTo>
                <a:cubicBezTo>
                  <a:pt x="1613322" y="4569993"/>
                  <a:pt x="1611732" y="4569993"/>
                  <a:pt x="1610141" y="4569993"/>
                </a:cubicBezTo>
                <a:cubicBezTo>
                  <a:pt x="1610141" y="4569993"/>
                  <a:pt x="1610141" y="4571583"/>
                  <a:pt x="1610141" y="4571583"/>
                </a:cubicBezTo>
                <a:cubicBezTo>
                  <a:pt x="1611732" y="4571583"/>
                  <a:pt x="1613322" y="4569993"/>
                  <a:pt x="1613322" y="4569993"/>
                </a:cubicBezTo>
                <a:cubicBezTo>
                  <a:pt x="1613322" y="4569993"/>
                  <a:pt x="1613322" y="4568402"/>
                  <a:pt x="1613322" y="4568402"/>
                </a:cubicBezTo>
                <a:close/>
                <a:moveTo>
                  <a:pt x="1393801" y="4565221"/>
                </a:moveTo>
                <a:cubicBezTo>
                  <a:pt x="1392210" y="4566812"/>
                  <a:pt x="1390620" y="4569993"/>
                  <a:pt x="1389028" y="4574765"/>
                </a:cubicBezTo>
                <a:cubicBezTo>
                  <a:pt x="1393801" y="4571583"/>
                  <a:pt x="1400164" y="4568402"/>
                  <a:pt x="1406527" y="4565221"/>
                </a:cubicBezTo>
                <a:cubicBezTo>
                  <a:pt x="1401755" y="4565221"/>
                  <a:pt x="1398573" y="4563630"/>
                  <a:pt x="1393801" y="4565221"/>
                </a:cubicBezTo>
                <a:close/>
                <a:moveTo>
                  <a:pt x="1198142" y="4565221"/>
                </a:moveTo>
                <a:cubicBezTo>
                  <a:pt x="1196551" y="4568402"/>
                  <a:pt x="1193368" y="4573174"/>
                  <a:pt x="1188597" y="4576355"/>
                </a:cubicBezTo>
                <a:cubicBezTo>
                  <a:pt x="1188597" y="4573174"/>
                  <a:pt x="1188597" y="4571583"/>
                  <a:pt x="1188597" y="4568402"/>
                </a:cubicBezTo>
                <a:cubicBezTo>
                  <a:pt x="1191777" y="4566812"/>
                  <a:pt x="1194959" y="4566812"/>
                  <a:pt x="1198142" y="4565221"/>
                </a:cubicBezTo>
                <a:close/>
                <a:moveTo>
                  <a:pt x="1584689" y="4560448"/>
                </a:moveTo>
                <a:cubicBezTo>
                  <a:pt x="1579917" y="4562039"/>
                  <a:pt x="1575145" y="4563630"/>
                  <a:pt x="1568782" y="4563630"/>
                </a:cubicBezTo>
                <a:cubicBezTo>
                  <a:pt x="1568782" y="4563630"/>
                  <a:pt x="1567191" y="4565221"/>
                  <a:pt x="1567191" y="4566812"/>
                </a:cubicBezTo>
                <a:cubicBezTo>
                  <a:pt x="1571963" y="4566812"/>
                  <a:pt x="1576735" y="4566812"/>
                  <a:pt x="1581509" y="4565221"/>
                </a:cubicBezTo>
                <a:cubicBezTo>
                  <a:pt x="1581509" y="4563630"/>
                  <a:pt x="1583098" y="4562039"/>
                  <a:pt x="1584689" y="4560448"/>
                </a:cubicBezTo>
                <a:close/>
                <a:moveTo>
                  <a:pt x="1587871" y="4558858"/>
                </a:moveTo>
                <a:cubicBezTo>
                  <a:pt x="1587871" y="4560448"/>
                  <a:pt x="1587871" y="4562039"/>
                  <a:pt x="1587871" y="4563630"/>
                </a:cubicBezTo>
                <a:cubicBezTo>
                  <a:pt x="1587871" y="4563630"/>
                  <a:pt x="1589461" y="4563630"/>
                  <a:pt x="1591052" y="4563630"/>
                </a:cubicBezTo>
                <a:cubicBezTo>
                  <a:pt x="1592643" y="4562039"/>
                  <a:pt x="1592643" y="4560448"/>
                  <a:pt x="1592643" y="4558858"/>
                </a:cubicBezTo>
                <a:cubicBezTo>
                  <a:pt x="1591052" y="4558858"/>
                  <a:pt x="1589461" y="4560448"/>
                  <a:pt x="1587871" y="4558858"/>
                </a:cubicBezTo>
                <a:close/>
                <a:moveTo>
                  <a:pt x="1657863" y="4557267"/>
                </a:moveTo>
                <a:cubicBezTo>
                  <a:pt x="1648319" y="4560448"/>
                  <a:pt x="1640365" y="4562039"/>
                  <a:pt x="1632411" y="4563630"/>
                </a:cubicBezTo>
                <a:cubicBezTo>
                  <a:pt x="1632411" y="4565221"/>
                  <a:pt x="1632411" y="4565221"/>
                  <a:pt x="1632411" y="4566812"/>
                </a:cubicBezTo>
                <a:cubicBezTo>
                  <a:pt x="1638774" y="4565221"/>
                  <a:pt x="1643546" y="4565221"/>
                  <a:pt x="1649909" y="4563630"/>
                </a:cubicBezTo>
                <a:cubicBezTo>
                  <a:pt x="1653090" y="4562039"/>
                  <a:pt x="1656272" y="4560448"/>
                  <a:pt x="1657863" y="4557267"/>
                </a:cubicBezTo>
                <a:close/>
                <a:moveTo>
                  <a:pt x="1021570" y="4555676"/>
                </a:moveTo>
                <a:cubicBezTo>
                  <a:pt x="1023161" y="4560448"/>
                  <a:pt x="1023161" y="4565221"/>
                  <a:pt x="1018387" y="4569993"/>
                </a:cubicBezTo>
                <a:cubicBezTo>
                  <a:pt x="1016796" y="4565221"/>
                  <a:pt x="1015207" y="4560448"/>
                  <a:pt x="1013615" y="4557267"/>
                </a:cubicBezTo>
                <a:cubicBezTo>
                  <a:pt x="1016796" y="4557267"/>
                  <a:pt x="1018387" y="4555676"/>
                  <a:pt x="1021570" y="4555676"/>
                </a:cubicBezTo>
                <a:close/>
                <a:moveTo>
                  <a:pt x="1237909" y="4555675"/>
                </a:moveTo>
                <a:cubicBezTo>
                  <a:pt x="1237909" y="4558857"/>
                  <a:pt x="1236318" y="4562038"/>
                  <a:pt x="1236318" y="4565220"/>
                </a:cubicBezTo>
                <a:cubicBezTo>
                  <a:pt x="1236318" y="4565220"/>
                  <a:pt x="1234728" y="4563629"/>
                  <a:pt x="1234728" y="4565220"/>
                </a:cubicBezTo>
                <a:cubicBezTo>
                  <a:pt x="1236318" y="4565220"/>
                  <a:pt x="1236318" y="4566811"/>
                  <a:pt x="1236318" y="4566811"/>
                </a:cubicBezTo>
                <a:cubicBezTo>
                  <a:pt x="1234728" y="4574764"/>
                  <a:pt x="1233137" y="4581127"/>
                  <a:pt x="1233137" y="4589081"/>
                </a:cubicBezTo>
                <a:cubicBezTo>
                  <a:pt x="1231547" y="4589081"/>
                  <a:pt x="1231547" y="4589081"/>
                  <a:pt x="1229956" y="4589081"/>
                </a:cubicBezTo>
                <a:cubicBezTo>
                  <a:pt x="1228365" y="4592262"/>
                  <a:pt x="1229956" y="4593853"/>
                  <a:pt x="1231547" y="4595444"/>
                </a:cubicBezTo>
                <a:cubicBezTo>
                  <a:pt x="1229956" y="4598625"/>
                  <a:pt x="1229956" y="4603397"/>
                  <a:pt x="1229956" y="4606578"/>
                </a:cubicBezTo>
                <a:cubicBezTo>
                  <a:pt x="1229956" y="4603397"/>
                  <a:pt x="1228365" y="4600216"/>
                  <a:pt x="1226774" y="4598625"/>
                </a:cubicBezTo>
                <a:cubicBezTo>
                  <a:pt x="1218820" y="4601807"/>
                  <a:pt x="1218820" y="4609760"/>
                  <a:pt x="1214047" y="4614532"/>
                </a:cubicBezTo>
                <a:cubicBezTo>
                  <a:pt x="1212457" y="4604988"/>
                  <a:pt x="1210867" y="4595444"/>
                  <a:pt x="1210867" y="4584308"/>
                </a:cubicBezTo>
                <a:cubicBezTo>
                  <a:pt x="1212457" y="4576354"/>
                  <a:pt x="1214047" y="4566811"/>
                  <a:pt x="1218820" y="4562038"/>
                </a:cubicBezTo>
                <a:cubicBezTo>
                  <a:pt x="1225184" y="4558857"/>
                  <a:pt x="1231547" y="4557266"/>
                  <a:pt x="1237909" y="4555675"/>
                </a:cubicBezTo>
                <a:close/>
                <a:moveTo>
                  <a:pt x="1611732" y="4554085"/>
                </a:moveTo>
                <a:cubicBezTo>
                  <a:pt x="1611732" y="4557267"/>
                  <a:pt x="1611732" y="4558858"/>
                  <a:pt x="1611732" y="4560448"/>
                </a:cubicBezTo>
                <a:cubicBezTo>
                  <a:pt x="1613322" y="4560448"/>
                  <a:pt x="1613322" y="4560448"/>
                  <a:pt x="1614913" y="4560448"/>
                </a:cubicBezTo>
                <a:cubicBezTo>
                  <a:pt x="1614913" y="4557267"/>
                  <a:pt x="1614913" y="4555676"/>
                  <a:pt x="1614913" y="4554085"/>
                </a:cubicBezTo>
                <a:cubicBezTo>
                  <a:pt x="1613322" y="4554085"/>
                  <a:pt x="1613322" y="4554085"/>
                  <a:pt x="1611732" y="4554085"/>
                </a:cubicBezTo>
                <a:close/>
                <a:moveTo>
                  <a:pt x="1082018" y="4554085"/>
                </a:moveTo>
                <a:cubicBezTo>
                  <a:pt x="1082018" y="4557267"/>
                  <a:pt x="1083609" y="4558858"/>
                  <a:pt x="1083609" y="4562039"/>
                </a:cubicBezTo>
                <a:cubicBezTo>
                  <a:pt x="1082018" y="4562039"/>
                  <a:pt x="1082018" y="4563630"/>
                  <a:pt x="1082018" y="4565221"/>
                </a:cubicBezTo>
                <a:cubicBezTo>
                  <a:pt x="1082018" y="4565221"/>
                  <a:pt x="1082018" y="4565221"/>
                  <a:pt x="1078837" y="4563630"/>
                </a:cubicBezTo>
                <a:cubicBezTo>
                  <a:pt x="1078837" y="4562039"/>
                  <a:pt x="1082018" y="4560448"/>
                  <a:pt x="1080428" y="4558858"/>
                </a:cubicBezTo>
                <a:cubicBezTo>
                  <a:pt x="1080428" y="4558858"/>
                  <a:pt x="1080428" y="4558858"/>
                  <a:pt x="1078837" y="4558858"/>
                </a:cubicBezTo>
                <a:cubicBezTo>
                  <a:pt x="1080428" y="4557267"/>
                  <a:pt x="1080428" y="4554085"/>
                  <a:pt x="1082018" y="4554085"/>
                </a:cubicBezTo>
                <a:close/>
                <a:moveTo>
                  <a:pt x="1045431" y="4549312"/>
                </a:moveTo>
                <a:cubicBezTo>
                  <a:pt x="1047022" y="4554085"/>
                  <a:pt x="1050204" y="4557267"/>
                  <a:pt x="1051794" y="4560448"/>
                </a:cubicBezTo>
                <a:cubicBezTo>
                  <a:pt x="1050204" y="4560448"/>
                  <a:pt x="1048613" y="4560448"/>
                  <a:pt x="1047022" y="4562039"/>
                </a:cubicBezTo>
                <a:cubicBezTo>
                  <a:pt x="1050204" y="4563630"/>
                  <a:pt x="1053385" y="4566812"/>
                  <a:pt x="1058157" y="4568402"/>
                </a:cubicBezTo>
                <a:cubicBezTo>
                  <a:pt x="1061338" y="4571583"/>
                  <a:pt x="1062929" y="4573174"/>
                  <a:pt x="1064520" y="4576355"/>
                </a:cubicBezTo>
                <a:cubicBezTo>
                  <a:pt x="1054975" y="4577946"/>
                  <a:pt x="1043841" y="4581128"/>
                  <a:pt x="1034295" y="4582719"/>
                </a:cubicBezTo>
                <a:cubicBezTo>
                  <a:pt x="1029523" y="4574765"/>
                  <a:pt x="1027932" y="4565221"/>
                  <a:pt x="1026342" y="4554085"/>
                </a:cubicBezTo>
                <a:cubicBezTo>
                  <a:pt x="1032704" y="4552494"/>
                  <a:pt x="1039067" y="4550904"/>
                  <a:pt x="1045431" y="4549312"/>
                </a:cubicBezTo>
                <a:close/>
                <a:moveTo>
                  <a:pt x="1976009" y="4546131"/>
                </a:moveTo>
                <a:cubicBezTo>
                  <a:pt x="1960102" y="4557267"/>
                  <a:pt x="1947377" y="4574765"/>
                  <a:pt x="1936241" y="4597035"/>
                </a:cubicBezTo>
                <a:cubicBezTo>
                  <a:pt x="1856704" y="4604989"/>
                  <a:pt x="1874203" y="4803831"/>
                  <a:pt x="1823299" y="4842008"/>
                </a:cubicBezTo>
                <a:cubicBezTo>
                  <a:pt x="1785122" y="4856325"/>
                  <a:pt x="1810573" y="4756109"/>
                  <a:pt x="1820118" y="4730657"/>
                </a:cubicBezTo>
                <a:cubicBezTo>
                  <a:pt x="1842388" y="4668619"/>
                  <a:pt x="1884542" y="4624078"/>
                  <a:pt x="1928685" y="4582719"/>
                </a:cubicBezTo>
                <a:lnTo>
                  <a:pt x="1963739" y="4549821"/>
                </a:lnTo>
                <a:lnTo>
                  <a:pt x="1964402" y="4549462"/>
                </a:lnTo>
                <a:cubicBezTo>
                  <a:pt x="1968851" y="4547424"/>
                  <a:pt x="1972828" y="4546131"/>
                  <a:pt x="1976009" y="4546131"/>
                </a:cubicBezTo>
                <a:close/>
                <a:moveTo>
                  <a:pt x="1640365" y="4546131"/>
                </a:moveTo>
                <a:cubicBezTo>
                  <a:pt x="1637183" y="4547722"/>
                  <a:pt x="1634002" y="4547722"/>
                  <a:pt x="1630820" y="4549313"/>
                </a:cubicBezTo>
                <a:cubicBezTo>
                  <a:pt x="1630820" y="4550904"/>
                  <a:pt x="1630820" y="4554085"/>
                  <a:pt x="1630820" y="4555676"/>
                </a:cubicBezTo>
                <a:cubicBezTo>
                  <a:pt x="1634002" y="4555676"/>
                  <a:pt x="1637183" y="4554085"/>
                  <a:pt x="1640365" y="4552494"/>
                </a:cubicBezTo>
                <a:cubicBezTo>
                  <a:pt x="1640365" y="4550904"/>
                  <a:pt x="1640365" y="4547722"/>
                  <a:pt x="1640365" y="4546131"/>
                </a:cubicBezTo>
                <a:close/>
                <a:moveTo>
                  <a:pt x="1091562" y="4546131"/>
                </a:moveTo>
                <a:cubicBezTo>
                  <a:pt x="1091562" y="4547722"/>
                  <a:pt x="1091562" y="4547722"/>
                  <a:pt x="1091562" y="4549313"/>
                </a:cubicBezTo>
                <a:cubicBezTo>
                  <a:pt x="1091562" y="4550904"/>
                  <a:pt x="1089971" y="4550904"/>
                  <a:pt x="1089971" y="4552494"/>
                </a:cubicBezTo>
                <a:cubicBezTo>
                  <a:pt x="1089971" y="4549313"/>
                  <a:pt x="1091562" y="4547722"/>
                  <a:pt x="1091562" y="4546131"/>
                </a:cubicBezTo>
                <a:close/>
                <a:moveTo>
                  <a:pt x="1147238" y="4544540"/>
                </a:moveTo>
                <a:cubicBezTo>
                  <a:pt x="1147238" y="4547722"/>
                  <a:pt x="1147238" y="4552494"/>
                  <a:pt x="1148828" y="4555676"/>
                </a:cubicBezTo>
                <a:cubicBezTo>
                  <a:pt x="1142466" y="4558857"/>
                  <a:pt x="1136102" y="4560448"/>
                  <a:pt x="1129739" y="4560448"/>
                </a:cubicBezTo>
                <a:cubicBezTo>
                  <a:pt x="1136102" y="4555676"/>
                  <a:pt x="1142466" y="4550904"/>
                  <a:pt x="1147238" y="4544540"/>
                </a:cubicBezTo>
                <a:close/>
                <a:moveTo>
                  <a:pt x="1970043" y="4543904"/>
                </a:moveTo>
                <a:lnTo>
                  <a:pt x="1963739" y="4549821"/>
                </a:lnTo>
                <a:lnTo>
                  <a:pt x="1949961" y="4557267"/>
                </a:lnTo>
                <a:cubicBezTo>
                  <a:pt x="1939820" y="4563232"/>
                  <a:pt x="1929083" y="4569993"/>
                  <a:pt x="1920334" y="4573174"/>
                </a:cubicBezTo>
                <a:cubicBezTo>
                  <a:pt x="1936242" y="4565420"/>
                  <a:pt x="1952521" y="4555950"/>
                  <a:pt x="1968792" y="4544883"/>
                </a:cubicBezTo>
                <a:close/>
                <a:moveTo>
                  <a:pt x="1508334" y="4542950"/>
                </a:moveTo>
                <a:cubicBezTo>
                  <a:pt x="1506743" y="4544540"/>
                  <a:pt x="1505152" y="4546131"/>
                  <a:pt x="1503561" y="4547722"/>
                </a:cubicBezTo>
                <a:cubicBezTo>
                  <a:pt x="1505152" y="4550904"/>
                  <a:pt x="1506743" y="4552494"/>
                  <a:pt x="1508334" y="4552494"/>
                </a:cubicBezTo>
                <a:cubicBezTo>
                  <a:pt x="1509924" y="4552494"/>
                  <a:pt x="1509924" y="4550904"/>
                  <a:pt x="1511515" y="4550904"/>
                </a:cubicBezTo>
                <a:cubicBezTo>
                  <a:pt x="1509924" y="4549313"/>
                  <a:pt x="1508334" y="4546131"/>
                  <a:pt x="1508334" y="4542950"/>
                </a:cubicBezTo>
                <a:close/>
                <a:moveTo>
                  <a:pt x="1082018" y="4542950"/>
                </a:moveTo>
                <a:cubicBezTo>
                  <a:pt x="1082018" y="4546131"/>
                  <a:pt x="1082018" y="4549313"/>
                  <a:pt x="1083609" y="4552494"/>
                </a:cubicBezTo>
                <a:cubicBezTo>
                  <a:pt x="1082018" y="4552494"/>
                  <a:pt x="1082018" y="4550904"/>
                  <a:pt x="1080427" y="4550904"/>
                </a:cubicBezTo>
                <a:cubicBezTo>
                  <a:pt x="1082018" y="4549313"/>
                  <a:pt x="1080427" y="4544540"/>
                  <a:pt x="1082018" y="4542950"/>
                </a:cubicBezTo>
                <a:close/>
                <a:moveTo>
                  <a:pt x="1718310" y="4541359"/>
                </a:moveTo>
                <a:cubicBezTo>
                  <a:pt x="1702404" y="4546131"/>
                  <a:pt x="1686496" y="4549313"/>
                  <a:pt x="1670589" y="4554085"/>
                </a:cubicBezTo>
                <a:cubicBezTo>
                  <a:pt x="1670589" y="4554085"/>
                  <a:pt x="1668998" y="4554085"/>
                  <a:pt x="1668998" y="4555676"/>
                </a:cubicBezTo>
                <a:cubicBezTo>
                  <a:pt x="1668998" y="4555676"/>
                  <a:pt x="1668998" y="4557267"/>
                  <a:pt x="1670589" y="4557267"/>
                </a:cubicBezTo>
                <a:cubicBezTo>
                  <a:pt x="1673770" y="4557267"/>
                  <a:pt x="1675361" y="4555676"/>
                  <a:pt x="1676952" y="4554085"/>
                </a:cubicBezTo>
                <a:cubicBezTo>
                  <a:pt x="1676952" y="4554085"/>
                  <a:pt x="1678542" y="4555676"/>
                  <a:pt x="1678542" y="4557267"/>
                </a:cubicBezTo>
                <a:cubicBezTo>
                  <a:pt x="1692859" y="4554085"/>
                  <a:pt x="1707175" y="4550904"/>
                  <a:pt x="1721493" y="4546131"/>
                </a:cubicBezTo>
                <a:cubicBezTo>
                  <a:pt x="1719901" y="4544540"/>
                  <a:pt x="1719901" y="4542950"/>
                  <a:pt x="1718310" y="4541359"/>
                </a:cubicBezTo>
                <a:close/>
                <a:moveTo>
                  <a:pt x="1096334" y="4538178"/>
                </a:moveTo>
                <a:cubicBezTo>
                  <a:pt x="1096334" y="4538178"/>
                  <a:pt x="1097924" y="4538178"/>
                  <a:pt x="1097924" y="4538178"/>
                </a:cubicBezTo>
                <a:cubicBezTo>
                  <a:pt x="1097924" y="4539769"/>
                  <a:pt x="1097924" y="4541359"/>
                  <a:pt x="1097924" y="4542950"/>
                </a:cubicBezTo>
                <a:cubicBezTo>
                  <a:pt x="1097924" y="4542950"/>
                  <a:pt x="1097924" y="4542950"/>
                  <a:pt x="1096334" y="4542950"/>
                </a:cubicBezTo>
                <a:cubicBezTo>
                  <a:pt x="1096334" y="4542950"/>
                  <a:pt x="1094743" y="4541359"/>
                  <a:pt x="1094743" y="4539769"/>
                </a:cubicBezTo>
                <a:cubicBezTo>
                  <a:pt x="1094743" y="4539769"/>
                  <a:pt x="1096334" y="4538178"/>
                  <a:pt x="1096334" y="4538178"/>
                </a:cubicBezTo>
                <a:close/>
                <a:moveTo>
                  <a:pt x="1678542" y="4534997"/>
                </a:moveTo>
                <a:cubicBezTo>
                  <a:pt x="1672180" y="4538178"/>
                  <a:pt x="1667407" y="4539769"/>
                  <a:pt x="1661044" y="4541359"/>
                </a:cubicBezTo>
                <a:cubicBezTo>
                  <a:pt x="1662635" y="4542950"/>
                  <a:pt x="1665817" y="4544540"/>
                  <a:pt x="1667407" y="4546131"/>
                </a:cubicBezTo>
                <a:cubicBezTo>
                  <a:pt x="1673770" y="4544540"/>
                  <a:pt x="1678542" y="4542950"/>
                  <a:pt x="1684906" y="4541359"/>
                </a:cubicBezTo>
                <a:cubicBezTo>
                  <a:pt x="1684906" y="4539769"/>
                  <a:pt x="1683314" y="4538178"/>
                  <a:pt x="1681723" y="4536587"/>
                </a:cubicBezTo>
                <a:cubicBezTo>
                  <a:pt x="1681723" y="4536587"/>
                  <a:pt x="1681723" y="4538178"/>
                  <a:pt x="1681723" y="4538178"/>
                </a:cubicBezTo>
                <a:cubicBezTo>
                  <a:pt x="1680134" y="4536587"/>
                  <a:pt x="1680134" y="4536587"/>
                  <a:pt x="1678542" y="4534997"/>
                </a:cubicBezTo>
                <a:close/>
                <a:moveTo>
                  <a:pt x="1484473" y="4533406"/>
                </a:moveTo>
                <a:cubicBezTo>
                  <a:pt x="1482882" y="4533406"/>
                  <a:pt x="1479700" y="4533406"/>
                  <a:pt x="1478111" y="4534997"/>
                </a:cubicBezTo>
                <a:cubicBezTo>
                  <a:pt x="1447887" y="4560448"/>
                  <a:pt x="1419252" y="4587491"/>
                  <a:pt x="1392210" y="4611352"/>
                </a:cubicBezTo>
                <a:cubicBezTo>
                  <a:pt x="1411300" y="4601807"/>
                  <a:pt x="1427207" y="4589082"/>
                  <a:pt x="1441523" y="4576355"/>
                </a:cubicBezTo>
                <a:cubicBezTo>
                  <a:pt x="1443113" y="4574765"/>
                  <a:pt x="1443113" y="4573174"/>
                  <a:pt x="1443113" y="4573174"/>
                </a:cubicBezTo>
                <a:cubicBezTo>
                  <a:pt x="1444704" y="4573174"/>
                  <a:pt x="1444704" y="4573174"/>
                  <a:pt x="1446295" y="4573174"/>
                </a:cubicBezTo>
                <a:cubicBezTo>
                  <a:pt x="1449476" y="4569993"/>
                  <a:pt x="1451067" y="4568402"/>
                  <a:pt x="1454249" y="4566812"/>
                </a:cubicBezTo>
                <a:cubicBezTo>
                  <a:pt x="1452659" y="4568402"/>
                  <a:pt x="1449476" y="4568402"/>
                  <a:pt x="1447887" y="4566812"/>
                </a:cubicBezTo>
                <a:cubicBezTo>
                  <a:pt x="1451067" y="4563630"/>
                  <a:pt x="1452659" y="4558858"/>
                  <a:pt x="1455839" y="4555676"/>
                </a:cubicBezTo>
                <a:cubicBezTo>
                  <a:pt x="1466975" y="4549313"/>
                  <a:pt x="1479700" y="4544540"/>
                  <a:pt x="1484473" y="4533406"/>
                </a:cubicBezTo>
                <a:close/>
                <a:moveTo>
                  <a:pt x="1145647" y="4527042"/>
                </a:moveTo>
                <a:cubicBezTo>
                  <a:pt x="1140875" y="4538178"/>
                  <a:pt x="1136102" y="4547722"/>
                  <a:pt x="1129739" y="4554085"/>
                </a:cubicBezTo>
                <a:cubicBezTo>
                  <a:pt x="1123375" y="4547722"/>
                  <a:pt x="1110650" y="4555676"/>
                  <a:pt x="1110650" y="4565221"/>
                </a:cubicBezTo>
                <a:cubicBezTo>
                  <a:pt x="1105877" y="4550904"/>
                  <a:pt x="1110650" y="4541359"/>
                  <a:pt x="1118604" y="4533406"/>
                </a:cubicBezTo>
                <a:cubicBezTo>
                  <a:pt x="1126558" y="4531815"/>
                  <a:pt x="1136102" y="4528633"/>
                  <a:pt x="1145647" y="4527042"/>
                </a:cubicBezTo>
                <a:close/>
                <a:moveTo>
                  <a:pt x="2146218" y="4517498"/>
                </a:moveTo>
                <a:cubicBezTo>
                  <a:pt x="2109631" y="4574765"/>
                  <a:pt x="2007823" y="4624078"/>
                  <a:pt x="2033275" y="4719521"/>
                </a:cubicBezTo>
                <a:cubicBezTo>
                  <a:pt x="2036457" y="4616124"/>
                  <a:pt x="2123947" y="4604989"/>
                  <a:pt x="2146218" y="4517498"/>
                </a:cubicBezTo>
                <a:close/>
                <a:moveTo>
                  <a:pt x="1789894" y="4517498"/>
                </a:moveTo>
                <a:cubicBezTo>
                  <a:pt x="1770804" y="4523861"/>
                  <a:pt x="1750125" y="4531815"/>
                  <a:pt x="1731037" y="4536587"/>
                </a:cubicBezTo>
                <a:cubicBezTo>
                  <a:pt x="1727855" y="4538178"/>
                  <a:pt x="1726265" y="4541359"/>
                  <a:pt x="1724674" y="4544540"/>
                </a:cubicBezTo>
                <a:cubicBezTo>
                  <a:pt x="1729446" y="4542950"/>
                  <a:pt x="1732628" y="4542950"/>
                  <a:pt x="1737399" y="4541359"/>
                </a:cubicBezTo>
                <a:cubicBezTo>
                  <a:pt x="1751717" y="4538178"/>
                  <a:pt x="1766033" y="4531815"/>
                  <a:pt x="1780349" y="4527043"/>
                </a:cubicBezTo>
                <a:cubicBezTo>
                  <a:pt x="1781940" y="4527043"/>
                  <a:pt x="1783532" y="4525452"/>
                  <a:pt x="1785122" y="4523861"/>
                </a:cubicBezTo>
                <a:cubicBezTo>
                  <a:pt x="1786712" y="4523861"/>
                  <a:pt x="1789894" y="4523861"/>
                  <a:pt x="1791485" y="4523861"/>
                </a:cubicBezTo>
                <a:cubicBezTo>
                  <a:pt x="1794666" y="4523861"/>
                  <a:pt x="1797847" y="4522271"/>
                  <a:pt x="1801028" y="4520680"/>
                </a:cubicBezTo>
                <a:cubicBezTo>
                  <a:pt x="1796256" y="4520680"/>
                  <a:pt x="1793075" y="4520680"/>
                  <a:pt x="1788304" y="4520680"/>
                </a:cubicBezTo>
                <a:cubicBezTo>
                  <a:pt x="1788304" y="4519089"/>
                  <a:pt x="1789894" y="4519089"/>
                  <a:pt x="1789894" y="4517498"/>
                </a:cubicBezTo>
                <a:close/>
                <a:moveTo>
                  <a:pt x="1191778" y="4514316"/>
                </a:moveTo>
                <a:cubicBezTo>
                  <a:pt x="1196551" y="4522270"/>
                  <a:pt x="1199732" y="4531815"/>
                  <a:pt x="1201323" y="4539769"/>
                </a:cubicBezTo>
                <a:cubicBezTo>
                  <a:pt x="1190188" y="4544540"/>
                  <a:pt x="1179052" y="4547722"/>
                  <a:pt x="1167917" y="4550903"/>
                </a:cubicBezTo>
                <a:cubicBezTo>
                  <a:pt x="1167917" y="4541359"/>
                  <a:pt x="1167917" y="4530224"/>
                  <a:pt x="1166326" y="4520679"/>
                </a:cubicBezTo>
                <a:cubicBezTo>
                  <a:pt x="1175871" y="4519089"/>
                  <a:pt x="1183825" y="4515907"/>
                  <a:pt x="1191778" y="4514316"/>
                </a:cubicBezTo>
                <a:close/>
                <a:moveTo>
                  <a:pt x="1506743" y="4511135"/>
                </a:moveTo>
                <a:cubicBezTo>
                  <a:pt x="1501971" y="4515907"/>
                  <a:pt x="1495608" y="4520680"/>
                  <a:pt x="1487654" y="4527043"/>
                </a:cubicBezTo>
                <a:cubicBezTo>
                  <a:pt x="1490836" y="4530224"/>
                  <a:pt x="1492427" y="4531815"/>
                  <a:pt x="1494018" y="4534997"/>
                </a:cubicBezTo>
                <a:cubicBezTo>
                  <a:pt x="1497199" y="4531815"/>
                  <a:pt x="1501971" y="4527043"/>
                  <a:pt x="1505152" y="4523861"/>
                </a:cubicBezTo>
                <a:cubicBezTo>
                  <a:pt x="1505152" y="4519089"/>
                  <a:pt x="1506743" y="4515907"/>
                  <a:pt x="1506743" y="4511135"/>
                </a:cubicBezTo>
                <a:close/>
                <a:moveTo>
                  <a:pt x="1074063" y="4511135"/>
                </a:moveTo>
                <a:cubicBezTo>
                  <a:pt x="1075654" y="4512726"/>
                  <a:pt x="1075654" y="4514316"/>
                  <a:pt x="1077246" y="4515907"/>
                </a:cubicBezTo>
                <a:cubicBezTo>
                  <a:pt x="1074063" y="4517498"/>
                  <a:pt x="1072472" y="4514316"/>
                  <a:pt x="1070882" y="4517498"/>
                </a:cubicBezTo>
                <a:cubicBezTo>
                  <a:pt x="1069291" y="4519089"/>
                  <a:pt x="1070882" y="4519089"/>
                  <a:pt x="1070882" y="4520679"/>
                </a:cubicBezTo>
                <a:cubicBezTo>
                  <a:pt x="1069291" y="4520679"/>
                  <a:pt x="1069291" y="4520679"/>
                  <a:pt x="1069291" y="4520679"/>
                </a:cubicBezTo>
                <a:cubicBezTo>
                  <a:pt x="1069291" y="4517498"/>
                  <a:pt x="1069291" y="4515907"/>
                  <a:pt x="1067700" y="4512726"/>
                </a:cubicBezTo>
                <a:cubicBezTo>
                  <a:pt x="1067700" y="4512726"/>
                  <a:pt x="1067700" y="4514316"/>
                  <a:pt x="1069291" y="4514316"/>
                </a:cubicBezTo>
                <a:cubicBezTo>
                  <a:pt x="1070882" y="4512726"/>
                  <a:pt x="1072472" y="4512726"/>
                  <a:pt x="1074063" y="4511135"/>
                </a:cubicBezTo>
                <a:close/>
                <a:moveTo>
                  <a:pt x="2804781" y="4503181"/>
                </a:moveTo>
                <a:cubicBezTo>
                  <a:pt x="2833414" y="4541359"/>
                  <a:pt x="2889090" y="4579536"/>
                  <a:pt x="2928859" y="4601807"/>
                </a:cubicBezTo>
                <a:cubicBezTo>
                  <a:pt x="2901816" y="4558857"/>
                  <a:pt x="2850913" y="4533405"/>
                  <a:pt x="2804781" y="4503181"/>
                </a:cubicBezTo>
                <a:close/>
                <a:moveTo>
                  <a:pt x="1234728" y="4503181"/>
                </a:moveTo>
                <a:cubicBezTo>
                  <a:pt x="1234728" y="4504772"/>
                  <a:pt x="1233137" y="4506363"/>
                  <a:pt x="1231547" y="4506363"/>
                </a:cubicBezTo>
                <a:cubicBezTo>
                  <a:pt x="1233137" y="4511135"/>
                  <a:pt x="1234728" y="4522270"/>
                  <a:pt x="1231547" y="4525452"/>
                </a:cubicBezTo>
                <a:cubicBezTo>
                  <a:pt x="1233137" y="4525452"/>
                  <a:pt x="1233137" y="4527043"/>
                  <a:pt x="1233137" y="4528633"/>
                </a:cubicBezTo>
                <a:cubicBezTo>
                  <a:pt x="1228365" y="4530224"/>
                  <a:pt x="1225184" y="4531815"/>
                  <a:pt x="1220411" y="4533406"/>
                </a:cubicBezTo>
                <a:cubicBezTo>
                  <a:pt x="1223593" y="4523861"/>
                  <a:pt x="1223593" y="4515907"/>
                  <a:pt x="1223593" y="4506363"/>
                </a:cubicBezTo>
                <a:cubicBezTo>
                  <a:pt x="1226774" y="4504772"/>
                  <a:pt x="1231547" y="4504772"/>
                  <a:pt x="1234728" y="4503181"/>
                </a:cubicBezTo>
                <a:close/>
                <a:moveTo>
                  <a:pt x="1481291" y="4501591"/>
                </a:moveTo>
                <a:cubicBezTo>
                  <a:pt x="1479700" y="4503182"/>
                  <a:pt x="1476519" y="4504773"/>
                  <a:pt x="1473337" y="4506364"/>
                </a:cubicBezTo>
                <a:cubicBezTo>
                  <a:pt x="1473337" y="4507954"/>
                  <a:pt x="1471747" y="4509545"/>
                  <a:pt x="1471747" y="4509545"/>
                </a:cubicBezTo>
                <a:cubicBezTo>
                  <a:pt x="1463793" y="4517498"/>
                  <a:pt x="1449476" y="4520680"/>
                  <a:pt x="1441523" y="4528634"/>
                </a:cubicBezTo>
                <a:cubicBezTo>
                  <a:pt x="1438342" y="4533406"/>
                  <a:pt x="1438342" y="4539769"/>
                  <a:pt x="1435160" y="4542950"/>
                </a:cubicBezTo>
                <a:cubicBezTo>
                  <a:pt x="1451067" y="4531815"/>
                  <a:pt x="1466975" y="4517498"/>
                  <a:pt x="1482882" y="4504773"/>
                </a:cubicBezTo>
                <a:cubicBezTo>
                  <a:pt x="1482882" y="4504773"/>
                  <a:pt x="1481291" y="4504773"/>
                  <a:pt x="1481291" y="4504773"/>
                </a:cubicBezTo>
                <a:cubicBezTo>
                  <a:pt x="1481291" y="4503182"/>
                  <a:pt x="1481291" y="4503182"/>
                  <a:pt x="1481291" y="4501591"/>
                </a:cubicBezTo>
                <a:close/>
                <a:moveTo>
                  <a:pt x="2766604" y="4501590"/>
                </a:moveTo>
                <a:cubicBezTo>
                  <a:pt x="2811144" y="4550903"/>
                  <a:pt x="2854094" y="4601807"/>
                  <a:pt x="2912952" y="4641574"/>
                </a:cubicBezTo>
                <a:cubicBezTo>
                  <a:pt x="2877956" y="4585899"/>
                  <a:pt x="2822280" y="4542950"/>
                  <a:pt x="2766604" y="4501590"/>
                </a:cubicBezTo>
                <a:close/>
                <a:moveTo>
                  <a:pt x="1245862" y="4499999"/>
                </a:moveTo>
                <a:cubicBezTo>
                  <a:pt x="1242681" y="4509545"/>
                  <a:pt x="1241090" y="4517498"/>
                  <a:pt x="1239499" y="4527043"/>
                </a:cubicBezTo>
                <a:cubicBezTo>
                  <a:pt x="1239499" y="4527043"/>
                  <a:pt x="1237909" y="4528633"/>
                  <a:pt x="1236318" y="4528633"/>
                </a:cubicBezTo>
                <a:cubicBezTo>
                  <a:pt x="1236318" y="4523861"/>
                  <a:pt x="1236318" y="4519089"/>
                  <a:pt x="1237909" y="4515907"/>
                </a:cubicBezTo>
                <a:cubicBezTo>
                  <a:pt x="1233137" y="4512726"/>
                  <a:pt x="1237909" y="4507954"/>
                  <a:pt x="1239499" y="4501591"/>
                </a:cubicBezTo>
                <a:cubicBezTo>
                  <a:pt x="1241090" y="4501591"/>
                  <a:pt x="1244271" y="4499999"/>
                  <a:pt x="1245862" y="4499999"/>
                </a:cubicBezTo>
                <a:close/>
                <a:moveTo>
                  <a:pt x="1495608" y="4495228"/>
                </a:moveTo>
                <a:cubicBezTo>
                  <a:pt x="1492427" y="4496819"/>
                  <a:pt x="1489246" y="4498410"/>
                  <a:pt x="1486063" y="4500001"/>
                </a:cubicBezTo>
                <a:cubicBezTo>
                  <a:pt x="1486063" y="4501591"/>
                  <a:pt x="1484473" y="4503182"/>
                  <a:pt x="1484473" y="4504773"/>
                </a:cubicBezTo>
                <a:cubicBezTo>
                  <a:pt x="1489246" y="4501591"/>
                  <a:pt x="1492427" y="4498410"/>
                  <a:pt x="1495608" y="4495228"/>
                </a:cubicBezTo>
                <a:close/>
                <a:moveTo>
                  <a:pt x="1538558" y="4487275"/>
                </a:moveTo>
                <a:cubicBezTo>
                  <a:pt x="1530604" y="4492047"/>
                  <a:pt x="1524241" y="4496819"/>
                  <a:pt x="1516287" y="4503182"/>
                </a:cubicBezTo>
                <a:cubicBezTo>
                  <a:pt x="1517878" y="4504773"/>
                  <a:pt x="1521060" y="4504773"/>
                  <a:pt x="1524241" y="4506364"/>
                </a:cubicBezTo>
                <a:cubicBezTo>
                  <a:pt x="1529013" y="4501591"/>
                  <a:pt x="1533785" y="4498410"/>
                  <a:pt x="1540148" y="4493638"/>
                </a:cubicBezTo>
                <a:cubicBezTo>
                  <a:pt x="1538558" y="4493638"/>
                  <a:pt x="1538558" y="4493638"/>
                  <a:pt x="1538558" y="4493638"/>
                </a:cubicBezTo>
                <a:cubicBezTo>
                  <a:pt x="1538558" y="4492047"/>
                  <a:pt x="1538558" y="4488865"/>
                  <a:pt x="1538558" y="4487275"/>
                </a:cubicBezTo>
                <a:close/>
                <a:moveTo>
                  <a:pt x="1791485" y="4485684"/>
                </a:moveTo>
                <a:cubicBezTo>
                  <a:pt x="1788304" y="4487275"/>
                  <a:pt x="1786712" y="4487275"/>
                  <a:pt x="1785122" y="4488865"/>
                </a:cubicBezTo>
                <a:cubicBezTo>
                  <a:pt x="1780349" y="4498410"/>
                  <a:pt x="1772395" y="4503182"/>
                  <a:pt x="1756489" y="4503182"/>
                </a:cubicBezTo>
                <a:cubicBezTo>
                  <a:pt x="1748534" y="4507954"/>
                  <a:pt x="1740580" y="4511135"/>
                  <a:pt x="1732628" y="4514317"/>
                </a:cubicBezTo>
                <a:cubicBezTo>
                  <a:pt x="1734218" y="4515907"/>
                  <a:pt x="1734218" y="4515907"/>
                  <a:pt x="1735809" y="4515907"/>
                </a:cubicBezTo>
                <a:cubicBezTo>
                  <a:pt x="1735809" y="4515907"/>
                  <a:pt x="1735809" y="4517498"/>
                  <a:pt x="1735809" y="4517498"/>
                </a:cubicBezTo>
                <a:cubicBezTo>
                  <a:pt x="1734218" y="4517498"/>
                  <a:pt x="1732628" y="4515907"/>
                  <a:pt x="1731037" y="4515907"/>
                </a:cubicBezTo>
                <a:cubicBezTo>
                  <a:pt x="1718310" y="4522271"/>
                  <a:pt x="1703994" y="4527043"/>
                  <a:pt x="1689678" y="4531815"/>
                </a:cubicBezTo>
                <a:cubicBezTo>
                  <a:pt x="1689678" y="4533406"/>
                  <a:pt x="1689678" y="4536587"/>
                  <a:pt x="1689678" y="4539769"/>
                </a:cubicBezTo>
                <a:cubicBezTo>
                  <a:pt x="1696041" y="4538178"/>
                  <a:pt x="1703994" y="4534997"/>
                  <a:pt x="1710356" y="4533406"/>
                </a:cubicBezTo>
                <a:cubicBezTo>
                  <a:pt x="1708766" y="4531815"/>
                  <a:pt x="1705585" y="4530224"/>
                  <a:pt x="1702404" y="4528634"/>
                </a:cubicBezTo>
                <a:cubicBezTo>
                  <a:pt x="1707175" y="4528634"/>
                  <a:pt x="1713538" y="4528634"/>
                  <a:pt x="1719901" y="4530224"/>
                </a:cubicBezTo>
                <a:cubicBezTo>
                  <a:pt x="1732628" y="4527043"/>
                  <a:pt x="1743762" y="4522271"/>
                  <a:pt x="1754898" y="4517498"/>
                </a:cubicBezTo>
                <a:cubicBezTo>
                  <a:pt x="1754898" y="4517498"/>
                  <a:pt x="1754898" y="4515907"/>
                  <a:pt x="1754898" y="4515907"/>
                </a:cubicBezTo>
                <a:cubicBezTo>
                  <a:pt x="1758079" y="4515907"/>
                  <a:pt x="1759670" y="4515907"/>
                  <a:pt x="1761261" y="4515907"/>
                </a:cubicBezTo>
                <a:cubicBezTo>
                  <a:pt x="1775577" y="4509545"/>
                  <a:pt x="1789894" y="4503182"/>
                  <a:pt x="1802619" y="4496819"/>
                </a:cubicBezTo>
                <a:cubicBezTo>
                  <a:pt x="1797847" y="4496819"/>
                  <a:pt x="1794666" y="4498410"/>
                  <a:pt x="1789894" y="4495228"/>
                </a:cubicBezTo>
                <a:cubicBezTo>
                  <a:pt x="1789894" y="4492047"/>
                  <a:pt x="1791485" y="4488865"/>
                  <a:pt x="1791485" y="4485684"/>
                </a:cubicBezTo>
                <a:close/>
                <a:moveTo>
                  <a:pt x="1169509" y="4485683"/>
                </a:moveTo>
                <a:cubicBezTo>
                  <a:pt x="1172689" y="4488864"/>
                  <a:pt x="1175871" y="4492046"/>
                  <a:pt x="1179053" y="4496818"/>
                </a:cubicBezTo>
                <a:cubicBezTo>
                  <a:pt x="1175871" y="4498409"/>
                  <a:pt x="1171099" y="4498409"/>
                  <a:pt x="1167918" y="4500000"/>
                </a:cubicBezTo>
                <a:cubicBezTo>
                  <a:pt x="1169509" y="4495228"/>
                  <a:pt x="1169509" y="4490455"/>
                  <a:pt x="1169509" y="4485683"/>
                </a:cubicBezTo>
                <a:close/>
                <a:moveTo>
                  <a:pt x="1640365" y="4484093"/>
                </a:moveTo>
                <a:cubicBezTo>
                  <a:pt x="1637183" y="4485684"/>
                  <a:pt x="1632411" y="4485684"/>
                  <a:pt x="1629229" y="4485684"/>
                </a:cubicBezTo>
                <a:cubicBezTo>
                  <a:pt x="1624457" y="4488865"/>
                  <a:pt x="1618095" y="4490456"/>
                  <a:pt x="1613322" y="4493638"/>
                </a:cubicBezTo>
                <a:cubicBezTo>
                  <a:pt x="1622867" y="4490456"/>
                  <a:pt x="1632411" y="4487275"/>
                  <a:pt x="1640365" y="4484093"/>
                </a:cubicBezTo>
                <a:close/>
                <a:moveTo>
                  <a:pt x="1326990" y="4484092"/>
                </a:moveTo>
                <a:cubicBezTo>
                  <a:pt x="1331761" y="4484092"/>
                  <a:pt x="1336534" y="4485683"/>
                  <a:pt x="1336534" y="4488864"/>
                </a:cubicBezTo>
                <a:cubicBezTo>
                  <a:pt x="1334943" y="4490455"/>
                  <a:pt x="1331761" y="4490455"/>
                  <a:pt x="1330171" y="4492046"/>
                </a:cubicBezTo>
                <a:cubicBezTo>
                  <a:pt x="1330171" y="4488864"/>
                  <a:pt x="1328581" y="4487274"/>
                  <a:pt x="1326990" y="4484092"/>
                </a:cubicBezTo>
                <a:close/>
                <a:moveTo>
                  <a:pt x="1207686" y="4476139"/>
                </a:moveTo>
                <a:cubicBezTo>
                  <a:pt x="1207686" y="4479321"/>
                  <a:pt x="1207686" y="4480911"/>
                  <a:pt x="1207686" y="4485683"/>
                </a:cubicBezTo>
                <a:cubicBezTo>
                  <a:pt x="1206095" y="4485683"/>
                  <a:pt x="1206095" y="4485683"/>
                  <a:pt x="1206095" y="4485683"/>
                </a:cubicBezTo>
                <a:cubicBezTo>
                  <a:pt x="1207686" y="4482502"/>
                  <a:pt x="1207686" y="4479321"/>
                  <a:pt x="1207686" y="4476139"/>
                </a:cubicBezTo>
                <a:close/>
                <a:moveTo>
                  <a:pt x="1188597" y="4471367"/>
                </a:moveTo>
                <a:cubicBezTo>
                  <a:pt x="1190188" y="4474548"/>
                  <a:pt x="1193369" y="4476139"/>
                  <a:pt x="1196551" y="4477730"/>
                </a:cubicBezTo>
                <a:cubicBezTo>
                  <a:pt x="1196551" y="4474548"/>
                  <a:pt x="1194960" y="4471367"/>
                  <a:pt x="1196551" y="4471367"/>
                </a:cubicBezTo>
                <a:cubicBezTo>
                  <a:pt x="1199732" y="4476139"/>
                  <a:pt x="1199732" y="4482502"/>
                  <a:pt x="1199732" y="4488864"/>
                </a:cubicBezTo>
                <a:cubicBezTo>
                  <a:pt x="1198142" y="4488864"/>
                  <a:pt x="1194960" y="4490455"/>
                  <a:pt x="1191779" y="4492046"/>
                </a:cubicBezTo>
                <a:cubicBezTo>
                  <a:pt x="1188597" y="4487274"/>
                  <a:pt x="1185414" y="4484092"/>
                  <a:pt x="1182234" y="4480911"/>
                </a:cubicBezTo>
                <a:cubicBezTo>
                  <a:pt x="1183825" y="4477730"/>
                  <a:pt x="1187005" y="4474548"/>
                  <a:pt x="1188597" y="4471367"/>
                </a:cubicBezTo>
                <a:close/>
                <a:moveTo>
                  <a:pt x="1565600" y="4468186"/>
                </a:moveTo>
                <a:cubicBezTo>
                  <a:pt x="1562418" y="4469777"/>
                  <a:pt x="1559237" y="4472958"/>
                  <a:pt x="1556056" y="4474549"/>
                </a:cubicBezTo>
                <a:cubicBezTo>
                  <a:pt x="1557647" y="4474549"/>
                  <a:pt x="1557647" y="4474549"/>
                  <a:pt x="1559237" y="4474549"/>
                </a:cubicBezTo>
                <a:cubicBezTo>
                  <a:pt x="1560828" y="4472958"/>
                  <a:pt x="1564009" y="4471368"/>
                  <a:pt x="1565600" y="4468186"/>
                </a:cubicBezTo>
                <a:close/>
                <a:moveTo>
                  <a:pt x="1185415" y="4461822"/>
                </a:moveTo>
                <a:cubicBezTo>
                  <a:pt x="1185415" y="4461822"/>
                  <a:pt x="1183825" y="4463413"/>
                  <a:pt x="1185415" y="4465003"/>
                </a:cubicBezTo>
                <a:cubicBezTo>
                  <a:pt x="1183825" y="4465003"/>
                  <a:pt x="1183825" y="4466594"/>
                  <a:pt x="1182234" y="4466594"/>
                </a:cubicBezTo>
                <a:cubicBezTo>
                  <a:pt x="1182234" y="4466594"/>
                  <a:pt x="1183825" y="4460231"/>
                  <a:pt x="1185415" y="4461822"/>
                </a:cubicBezTo>
                <a:close/>
                <a:moveTo>
                  <a:pt x="1070882" y="4458640"/>
                </a:moveTo>
                <a:cubicBezTo>
                  <a:pt x="1080427" y="4463413"/>
                  <a:pt x="1088380" y="4468185"/>
                  <a:pt x="1099515" y="4469776"/>
                </a:cubicBezTo>
                <a:cubicBezTo>
                  <a:pt x="1097924" y="4469776"/>
                  <a:pt x="1094743" y="4474548"/>
                  <a:pt x="1097924" y="4474548"/>
                </a:cubicBezTo>
                <a:cubicBezTo>
                  <a:pt x="1107469" y="4474548"/>
                  <a:pt x="1117013" y="4471367"/>
                  <a:pt x="1126557" y="4468185"/>
                </a:cubicBezTo>
                <a:cubicBezTo>
                  <a:pt x="1128148" y="4469776"/>
                  <a:pt x="1128148" y="4469776"/>
                  <a:pt x="1129739" y="4469776"/>
                </a:cubicBezTo>
                <a:cubicBezTo>
                  <a:pt x="1129739" y="4469776"/>
                  <a:pt x="1129739" y="4468185"/>
                  <a:pt x="1129739" y="4468185"/>
                </a:cubicBezTo>
                <a:cubicBezTo>
                  <a:pt x="1136102" y="4466594"/>
                  <a:pt x="1140875" y="4466594"/>
                  <a:pt x="1145647" y="4468185"/>
                </a:cubicBezTo>
                <a:cubicBezTo>
                  <a:pt x="1145647" y="4469776"/>
                  <a:pt x="1145647" y="4469776"/>
                  <a:pt x="1145647" y="4471367"/>
                </a:cubicBezTo>
                <a:cubicBezTo>
                  <a:pt x="1147237" y="4472957"/>
                  <a:pt x="1148828" y="4474548"/>
                  <a:pt x="1152009" y="4474548"/>
                </a:cubicBezTo>
                <a:cubicBezTo>
                  <a:pt x="1152009" y="4485683"/>
                  <a:pt x="1152009" y="4496818"/>
                  <a:pt x="1150418" y="4507953"/>
                </a:cubicBezTo>
                <a:cubicBezTo>
                  <a:pt x="1148828" y="4507953"/>
                  <a:pt x="1145647" y="4509544"/>
                  <a:pt x="1144056" y="4509544"/>
                </a:cubicBezTo>
                <a:cubicBezTo>
                  <a:pt x="1140875" y="4509544"/>
                  <a:pt x="1139284" y="4511135"/>
                  <a:pt x="1136102" y="4511135"/>
                </a:cubicBezTo>
                <a:cubicBezTo>
                  <a:pt x="1136102" y="4506363"/>
                  <a:pt x="1136102" y="4501590"/>
                  <a:pt x="1134511" y="4496818"/>
                </a:cubicBezTo>
                <a:cubicBezTo>
                  <a:pt x="1132921" y="4501590"/>
                  <a:pt x="1129739" y="4507953"/>
                  <a:pt x="1126557" y="4512726"/>
                </a:cubicBezTo>
                <a:cubicBezTo>
                  <a:pt x="1121785" y="4512726"/>
                  <a:pt x="1115423" y="4514316"/>
                  <a:pt x="1110651" y="4515907"/>
                </a:cubicBezTo>
                <a:cubicBezTo>
                  <a:pt x="1113832" y="4507953"/>
                  <a:pt x="1118604" y="4501590"/>
                  <a:pt x="1115423" y="4493636"/>
                </a:cubicBezTo>
                <a:cubicBezTo>
                  <a:pt x="1110651" y="4500000"/>
                  <a:pt x="1107469" y="4507953"/>
                  <a:pt x="1104287" y="4517497"/>
                </a:cubicBezTo>
                <a:cubicBezTo>
                  <a:pt x="1104287" y="4517497"/>
                  <a:pt x="1102697" y="4517497"/>
                  <a:pt x="1102697" y="4517497"/>
                </a:cubicBezTo>
                <a:cubicBezTo>
                  <a:pt x="1099515" y="4514316"/>
                  <a:pt x="1096333" y="4511135"/>
                  <a:pt x="1094743" y="4507953"/>
                </a:cubicBezTo>
                <a:cubicBezTo>
                  <a:pt x="1091561" y="4509544"/>
                  <a:pt x="1091561" y="4514316"/>
                  <a:pt x="1091561" y="4519088"/>
                </a:cubicBezTo>
                <a:cubicBezTo>
                  <a:pt x="1089970" y="4519088"/>
                  <a:pt x="1089970" y="4519088"/>
                  <a:pt x="1088380" y="4519088"/>
                </a:cubicBezTo>
                <a:cubicBezTo>
                  <a:pt x="1086789" y="4517497"/>
                  <a:pt x="1085199" y="4515907"/>
                  <a:pt x="1083608" y="4515907"/>
                </a:cubicBezTo>
                <a:cubicBezTo>
                  <a:pt x="1080427" y="4504772"/>
                  <a:pt x="1082017" y="4493636"/>
                  <a:pt x="1089970" y="4490455"/>
                </a:cubicBezTo>
                <a:cubicBezTo>
                  <a:pt x="1089970" y="4488864"/>
                  <a:pt x="1086789" y="4488864"/>
                  <a:pt x="1086789" y="4487273"/>
                </a:cubicBezTo>
                <a:cubicBezTo>
                  <a:pt x="1089970" y="4482502"/>
                  <a:pt x="1097924" y="4477730"/>
                  <a:pt x="1094743" y="4472957"/>
                </a:cubicBezTo>
                <a:cubicBezTo>
                  <a:pt x="1091561" y="4472957"/>
                  <a:pt x="1089970" y="4476139"/>
                  <a:pt x="1088380" y="4477730"/>
                </a:cubicBezTo>
                <a:cubicBezTo>
                  <a:pt x="1086789" y="4474548"/>
                  <a:pt x="1085199" y="4469776"/>
                  <a:pt x="1080427" y="4469776"/>
                </a:cubicBezTo>
                <a:cubicBezTo>
                  <a:pt x="1078836" y="4469776"/>
                  <a:pt x="1077245" y="4471367"/>
                  <a:pt x="1075654" y="4472957"/>
                </a:cubicBezTo>
                <a:cubicBezTo>
                  <a:pt x="1075654" y="4479321"/>
                  <a:pt x="1080427" y="4484092"/>
                  <a:pt x="1080427" y="4488864"/>
                </a:cubicBezTo>
                <a:cubicBezTo>
                  <a:pt x="1075654" y="4490455"/>
                  <a:pt x="1077245" y="4485683"/>
                  <a:pt x="1077245" y="4482502"/>
                </a:cubicBezTo>
                <a:cubicBezTo>
                  <a:pt x="1074063" y="4474548"/>
                  <a:pt x="1072473" y="4466594"/>
                  <a:pt x="1070882" y="4458640"/>
                </a:cubicBezTo>
                <a:close/>
                <a:moveTo>
                  <a:pt x="1341308" y="4457050"/>
                </a:moveTo>
                <a:cubicBezTo>
                  <a:pt x="1341308" y="4457050"/>
                  <a:pt x="1341308" y="4458641"/>
                  <a:pt x="1341308" y="4458641"/>
                </a:cubicBezTo>
                <a:cubicBezTo>
                  <a:pt x="1341308" y="4458641"/>
                  <a:pt x="1339718" y="4458641"/>
                  <a:pt x="1339718" y="4458641"/>
                </a:cubicBezTo>
                <a:cubicBezTo>
                  <a:pt x="1339718" y="4458641"/>
                  <a:pt x="1341308" y="4457050"/>
                  <a:pt x="1341308" y="4457050"/>
                </a:cubicBezTo>
                <a:close/>
                <a:moveTo>
                  <a:pt x="1228366" y="4455459"/>
                </a:moveTo>
                <a:cubicBezTo>
                  <a:pt x="1228366" y="4458640"/>
                  <a:pt x="1231547" y="4458640"/>
                  <a:pt x="1233137" y="4461822"/>
                </a:cubicBezTo>
                <a:cubicBezTo>
                  <a:pt x="1229956" y="4460231"/>
                  <a:pt x="1228366" y="4461822"/>
                  <a:pt x="1228366" y="4461822"/>
                </a:cubicBezTo>
                <a:cubicBezTo>
                  <a:pt x="1228366" y="4460231"/>
                  <a:pt x="1228366" y="4457050"/>
                  <a:pt x="1228366" y="4455459"/>
                </a:cubicBezTo>
                <a:close/>
                <a:moveTo>
                  <a:pt x="1256999" y="4453869"/>
                </a:moveTo>
                <a:cubicBezTo>
                  <a:pt x="1256999" y="4460231"/>
                  <a:pt x="1255408" y="4466594"/>
                  <a:pt x="1253817" y="4472957"/>
                </a:cubicBezTo>
                <a:cubicBezTo>
                  <a:pt x="1252227" y="4474548"/>
                  <a:pt x="1252227" y="4474548"/>
                  <a:pt x="1250636" y="4474548"/>
                </a:cubicBezTo>
                <a:cubicBezTo>
                  <a:pt x="1250636" y="4466594"/>
                  <a:pt x="1253817" y="4458640"/>
                  <a:pt x="1256999" y="4453869"/>
                </a:cubicBezTo>
                <a:close/>
                <a:moveTo>
                  <a:pt x="1206094" y="4452278"/>
                </a:moveTo>
                <a:lnTo>
                  <a:pt x="1206094" y="4453869"/>
                </a:lnTo>
                <a:cubicBezTo>
                  <a:pt x="1206094" y="4453869"/>
                  <a:pt x="1204504" y="4453869"/>
                  <a:pt x="1202913" y="4453869"/>
                </a:cubicBezTo>
                <a:cubicBezTo>
                  <a:pt x="1202913" y="4452278"/>
                  <a:pt x="1204504" y="4452278"/>
                  <a:pt x="1206094" y="4452278"/>
                </a:cubicBezTo>
                <a:close/>
                <a:moveTo>
                  <a:pt x="1123375" y="4449097"/>
                </a:moveTo>
                <a:cubicBezTo>
                  <a:pt x="1126558" y="4449097"/>
                  <a:pt x="1129740" y="4452278"/>
                  <a:pt x="1131330" y="4455460"/>
                </a:cubicBezTo>
                <a:cubicBezTo>
                  <a:pt x="1129740" y="4455460"/>
                  <a:pt x="1126558" y="4457050"/>
                  <a:pt x="1124966" y="4457050"/>
                </a:cubicBezTo>
                <a:cubicBezTo>
                  <a:pt x="1120194" y="4453869"/>
                  <a:pt x="1118604" y="4449097"/>
                  <a:pt x="1123375" y="4449097"/>
                </a:cubicBezTo>
                <a:close/>
                <a:moveTo>
                  <a:pt x="2197121" y="4445916"/>
                </a:moveTo>
                <a:cubicBezTo>
                  <a:pt x="2168488" y="4490456"/>
                  <a:pt x="2168488" y="4587491"/>
                  <a:pt x="2197121" y="4624078"/>
                </a:cubicBezTo>
                <a:cubicBezTo>
                  <a:pt x="2197121" y="4576355"/>
                  <a:pt x="2187576" y="4509545"/>
                  <a:pt x="2197121" y="4445916"/>
                </a:cubicBezTo>
                <a:close/>
                <a:moveTo>
                  <a:pt x="1612621" y="4443892"/>
                </a:moveTo>
                <a:lnTo>
                  <a:pt x="1612924" y="4445916"/>
                </a:lnTo>
                <a:lnTo>
                  <a:pt x="1611983" y="4452196"/>
                </a:lnTo>
                <a:close/>
                <a:moveTo>
                  <a:pt x="1171098" y="4441143"/>
                </a:moveTo>
                <a:cubicBezTo>
                  <a:pt x="1172689" y="4444325"/>
                  <a:pt x="1177461" y="4447507"/>
                  <a:pt x="1179052" y="4447507"/>
                </a:cubicBezTo>
                <a:cubicBezTo>
                  <a:pt x="1182233" y="4447507"/>
                  <a:pt x="1187006" y="4449097"/>
                  <a:pt x="1185415" y="4450688"/>
                </a:cubicBezTo>
                <a:cubicBezTo>
                  <a:pt x="1182233" y="4449097"/>
                  <a:pt x="1179052" y="4450688"/>
                  <a:pt x="1177461" y="4452278"/>
                </a:cubicBezTo>
                <a:cubicBezTo>
                  <a:pt x="1175870" y="4450688"/>
                  <a:pt x="1172689" y="4449097"/>
                  <a:pt x="1169507" y="4449097"/>
                </a:cubicBezTo>
                <a:cubicBezTo>
                  <a:pt x="1171098" y="4445916"/>
                  <a:pt x="1171098" y="4444325"/>
                  <a:pt x="1171098" y="4441143"/>
                </a:cubicBezTo>
                <a:close/>
                <a:moveTo>
                  <a:pt x="1082017" y="4441143"/>
                </a:moveTo>
                <a:cubicBezTo>
                  <a:pt x="1082017" y="4442734"/>
                  <a:pt x="1083608" y="4442734"/>
                  <a:pt x="1085199" y="4444325"/>
                </a:cubicBezTo>
                <a:cubicBezTo>
                  <a:pt x="1094742" y="4452278"/>
                  <a:pt x="1102697" y="4455459"/>
                  <a:pt x="1113832" y="4460232"/>
                </a:cubicBezTo>
                <a:cubicBezTo>
                  <a:pt x="1105879" y="4460232"/>
                  <a:pt x="1099516" y="4460232"/>
                  <a:pt x="1091562" y="4458641"/>
                </a:cubicBezTo>
                <a:cubicBezTo>
                  <a:pt x="1088380" y="4453869"/>
                  <a:pt x="1085199" y="4447507"/>
                  <a:pt x="1082017" y="4441143"/>
                </a:cubicBezTo>
                <a:close/>
                <a:moveTo>
                  <a:pt x="1269723" y="4436371"/>
                </a:moveTo>
                <a:cubicBezTo>
                  <a:pt x="1269723" y="4437962"/>
                  <a:pt x="1268133" y="4437962"/>
                  <a:pt x="1268133" y="4437962"/>
                </a:cubicBezTo>
                <a:lnTo>
                  <a:pt x="1268830" y="4436594"/>
                </a:lnTo>
                <a:close/>
                <a:moveTo>
                  <a:pt x="1180642" y="4434780"/>
                </a:moveTo>
                <a:cubicBezTo>
                  <a:pt x="1183823" y="4436371"/>
                  <a:pt x="1185414" y="4437962"/>
                  <a:pt x="1188597" y="4439553"/>
                </a:cubicBezTo>
                <a:cubicBezTo>
                  <a:pt x="1188597" y="4441143"/>
                  <a:pt x="1188597" y="4442734"/>
                  <a:pt x="1188597" y="4445916"/>
                </a:cubicBezTo>
                <a:cubicBezTo>
                  <a:pt x="1190188" y="4447507"/>
                  <a:pt x="1191778" y="4449097"/>
                  <a:pt x="1190188" y="4450688"/>
                </a:cubicBezTo>
                <a:cubicBezTo>
                  <a:pt x="1183823" y="4450688"/>
                  <a:pt x="1185414" y="4445916"/>
                  <a:pt x="1185414" y="4442734"/>
                </a:cubicBezTo>
                <a:cubicBezTo>
                  <a:pt x="1185414" y="4439553"/>
                  <a:pt x="1183823" y="4436371"/>
                  <a:pt x="1180642" y="4434780"/>
                </a:cubicBezTo>
                <a:close/>
                <a:moveTo>
                  <a:pt x="1758079" y="4428417"/>
                </a:moveTo>
                <a:cubicBezTo>
                  <a:pt x="1756489" y="4430008"/>
                  <a:pt x="1754898" y="4430008"/>
                  <a:pt x="1753307" y="4431599"/>
                </a:cubicBezTo>
                <a:cubicBezTo>
                  <a:pt x="1751717" y="4434780"/>
                  <a:pt x="1750125" y="4439553"/>
                  <a:pt x="1748534" y="4442734"/>
                </a:cubicBezTo>
                <a:cubicBezTo>
                  <a:pt x="1740580" y="4444325"/>
                  <a:pt x="1732628" y="4447507"/>
                  <a:pt x="1723083" y="4449097"/>
                </a:cubicBezTo>
                <a:cubicBezTo>
                  <a:pt x="1723083" y="4447507"/>
                  <a:pt x="1723083" y="4445916"/>
                  <a:pt x="1723083" y="4444325"/>
                </a:cubicBezTo>
                <a:cubicBezTo>
                  <a:pt x="1721493" y="4444325"/>
                  <a:pt x="1719901" y="4445916"/>
                  <a:pt x="1718310" y="4445916"/>
                </a:cubicBezTo>
                <a:cubicBezTo>
                  <a:pt x="1719901" y="4447507"/>
                  <a:pt x="1719901" y="4447507"/>
                  <a:pt x="1719901" y="4449097"/>
                </a:cubicBezTo>
                <a:cubicBezTo>
                  <a:pt x="1716720" y="4450688"/>
                  <a:pt x="1713538" y="4450688"/>
                  <a:pt x="1710356" y="4450688"/>
                </a:cubicBezTo>
                <a:cubicBezTo>
                  <a:pt x="1699222" y="4457050"/>
                  <a:pt x="1688087" y="4461823"/>
                  <a:pt x="1676952" y="4466595"/>
                </a:cubicBezTo>
                <a:cubicBezTo>
                  <a:pt x="1678542" y="4469777"/>
                  <a:pt x="1680134" y="4471368"/>
                  <a:pt x="1680134" y="4474549"/>
                </a:cubicBezTo>
                <a:cubicBezTo>
                  <a:pt x="1688087" y="4471368"/>
                  <a:pt x="1696041" y="4468186"/>
                  <a:pt x="1703994" y="4465004"/>
                </a:cubicBezTo>
                <a:cubicBezTo>
                  <a:pt x="1703994" y="4463414"/>
                  <a:pt x="1703994" y="4463414"/>
                  <a:pt x="1703994" y="4461823"/>
                </a:cubicBezTo>
                <a:cubicBezTo>
                  <a:pt x="1708766" y="4461823"/>
                  <a:pt x="1711947" y="4460232"/>
                  <a:pt x="1715129" y="4460232"/>
                </a:cubicBezTo>
                <a:cubicBezTo>
                  <a:pt x="1731037" y="4453869"/>
                  <a:pt x="1746945" y="4447507"/>
                  <a:pt x="1762852" y="4439553"/>
                </a:cubicBezTo>
                <a:cubicBezTo>
                  <a:pt x="1762852" y="4437962"/>
                  <a:pt x="1764442" y="4436371"/>
                  <a:pt x="1764442" y="4434780"/>
                </a:cubicBezTo>
                <a:cubicBezTo>
                  <a:pt x="1759670" y="4436371"/>
                  <a:pt x="1756489" y="4437962"/>
                  <a:pt x="1753307" y="4441143"/>
                </a:cubicBezTo>
                <a:cubicBezTo>
                  <a:pt x="1754898" y="4436371"/>
                  <a:pt x="1756489" y="4433189"/>
                  <a:pt x="1758079" y="4428417"/>
                </a:cubicBezTo>
                <a:close/>
                <a:moveTo>
                  <a:pt x="1624457" y="4428417"/>
                </a:moveTo>
                <a:cubicBezTo>
                  <a:pt x="1622867" y="4433189"/>
                  <a:pt x="1622867" y="4436371"/>
                  <a:pt x="1619685" y="4437962"/>
                </a:cubicBezTo>
                <a:cubicBezTo>
                  <a:pt x="1619685" y="4436371"/>
                  <a:pt x="1619685" y="4436371"/>
                  <a:pt x="1619685" y="4436371"/>
                </a:cubicBezTo>
                <a:cubicBezTo>
                  <a:pt x="1621276" y="4434780"/>
                  <a:pt x="1622867" y="4431599"/>
                  <a:pt x="1624457" y="4428417"/>
                </a:cubicBezTo>
                <a:close/>
                <a:moveTo>
                  <a:pt x="1242681" y="4428417"/>
                </a:moveTo>
                <a:cubicBezTo>
                  <a:pt x="1244272" y="4430008"/>
                  <a:pt x="1245864" y="4430008"/>
                  <a:pt x="1249045" y="4433189"/>
                </a:cubicBezTo>
                <a:cubicBezTo>
                  <a:pt x="1244272" y="4434780"/>
                  <a:pt x="1241090" y="4436371"/>
                  <a:pt x="1237909" y="4439553"/>
                </a:cubicBezTo>
                <a:cubicBezTo>
                  <a:pt x="1237909" y="4437962"/>
                  <a:pt x="1236318" y="4437962"/>
                  <a:pt x="1236318" y="4436371"/>
                </a:cubicBezTo>
                <a:cubicBezTo>
                  <a:pt x="1237909" y="4434780"/>
                  <a:pt x="1241090" y="4431599"/>
                  <a:pt x="1242681" y="4428417"/>
                </a:cubicBezTo>
                <a:close/>
                <a:moveTo>
                  <a:pt x="1632411" y="4415692"/>
                </a:moveTo>
                <a:cubicBezTo>
                  <a:pt x="1632411" y="4415692"/>
                  <a:pt x="1632411" y="4415692"/>
                  <a:pt x="1630820" y="4417282"/>
                </a:cubicBezTo>
                <a:lnTo>
                  <a:pt x="1630820" y="4417283"/>
                </a:lnTo>
                <a:lnTo>
                  <a:pt x="1613322" y="4434780"/>
                </a:lnTo>
                <a:lnTo>
                  <a:pt x="1612621" y="4443892"/>
                </a:lnTo>
                <a:lnTo>
                  <a:pt x="1611732" y="4437962"/>
                </a:lnTo>
                <a:cubicBezTo>
                  <a:pt x="1608550" y="4441143"/>
                  <a:pt x="1606959" y="4442734"/>
                  <a:pt x="1605369" y="4444325"/>
                </a:cubicBezTo>
                <a:cubicBezTo>
                  <a:pt x="1605369" y="4447507"/>
                  <a:pt x="1606959" y="4452278"/>
                  <a:pt x="1611732" y="4453869"/>
                </a:cubicBezTo>
                <a:lnTo>
                  <a:pt x="1611983" y="4452196"/>
                </a:lnTo>
                <a:lnTo>
                  <a:pt x="1611732" y="4455460"/>
                </a:lnTo>
                <a:cubicBezTo>
                  <a:pt x="1605369" y="4455460"/>
                  <a:pt x="1599005" y="4455460"/>
                  <a:pt x="1592643" y="4455460"/>
                </a:cubicBezTo>
                <a:cubicBezTo>
                  <a:pt x="1583098" y="4465004"/>
                  <a:pt x="1573554" y="4476140"/>
                  <a:pt x="1564009" y="4485684"/>
                </a:cubicBezTo>
                <a:cubicBezTo>
                  <a:pt x="1565600" y="4490456"/>
                  <a:pt x="1567191" y="4493638"/>
                  <a:pt x="1567191" y="4498410"/>
                </a:cubicBezTo>
                <a:cubicBezTo>
                  <a:pt x="1567191" y="4498410"/>
                  <a:pt x="1565600" y="4500001"/>
                  <a:pt x="1565600" y="4500001"/>
                </a:cubicBezTo>
                <a:cubicBezTo>
                  <a:pt x="1560828" y="4498410"/>
                  <a:pt x="1557647" y="4496819"/>
                  <a:pt x="1552875" y="4496819"/>
                </a:cubicBezTo>
                <a:cubicBezTo>
                  <a:pt x="1543330" y="4507954"/>
                  <a:pt x="1532194" y="4519089"/>
                  <a:pt x="1521060" y="4530224"/>
                </a:cubicBezTo>
                <a:cubicBezTo>
                  <a:pt x="1521060" y="4534997"/>
                  <a:pt x="1519470" y="4541359"/>
                  <a:pt x="1517878" y="4546131"/>
                </a:cubicBezTo>
                <a:cubicBezTo>
                  <a:pt x="1524241" y="4541359"/>
                  <a:pt x="1529013" y="4536587"/>
                  <a:pt x="1535376" y="4531815"/>
                </a:cubicBezTo>
                <a:cubicBezTo>
                  <a:pt x="1536967" y="4523861"/>
                  <a:pt x="1540148" y="4515907"/>
                  <a:pt x="1543330" y="4507954"/>
                </a:cubicBezTo>
                <a:cubicBezTo>
                  <a:pt x="1548102" y="4507954"/>
                  <a:pt x="1551285" y="4509545"/>
                  <a:pt x="1556056" y="4509545"/>
                </a:cubicBezTo>
                <a:cubicBezTo>
                  <a:pt x="1557647" y="4509545"/>
                  <a:pt x="1557647" y="4509545"/>
                  <a:pt x="1559237" y="4511135"/>
                </a:cubicBezTo>
                <a:cubicBezTo>
                  <a:pt x="1568782" y="4503182"/>
                  <a:pt x="1576735" y="4495228"/>
                  <a:pt x="1584689" y="4487275"/>
                </a:cubicBezTo>
                <a:cubicBezTo>
                  <a:pt x="1583098" y="4488865"/>
                  <a:pt x="1581509" y="4488865"/>
                  <a:pt x="1579917" y="4490456"/>
                </a:cubicBezTo>
                <a:cubicBezTo>
                  <a:pt x="1579917" y="4490456"/>
                  <a:pt x="1579917" y="4490456"/>
                  <a:pt x="1578326" y="4490456"/>
                </a:cubicBezTo>
                <a:cubicBezTo>
                  <a:pt x="1578326" y="4487275"/>
                  <a:pt x="1579917" y="4485684"/>
                  <a:pt x="1579917" y="4484093"/>
                </a:cubicBezTo>
                <a:cubicBezTo>
                  <a:pt x="1579917" y="4484093"/>
                  <a:pt x="1581509" y="4485684"/>
                  <a:pt x="1581509" y="4485684"/>
                </a:cubicBezTo>
                <a:cubicBezTo>
                  <a:pt x="1583098" y="4482502"/>
                  <a:pt x="1586280" y="4482502"/>
                  <a:pt x="1589461" y="4479321"/>
                </a:cubicBezTo>
                <a:cubicBezTo>
                  <a:pt x="1589461" y="4477731"/>
                  <a:pt x="1589461" y="4476140"/>
                  <a:pt x="1589461" y="4474549"/>
                </a:cubicBezTo>
                <a:cubicBezTo>
                  <a:pt x="1592643" y="4474549"/>
                  <a:pt x="1594233" y="4474549"/>
                  <a:pt x="1597415" y="4474549"/>
                </a:cubicBezTo>
                <a:cubicBezTo>
                  <a:pt x="1602187" y="4469777"/>
                  <a:pt x="1608550" y="4463414"/>
                  <a:pt x="1614913" y="4457050"/>
                </a:cubicBezTo>
                <a:cubicBezTo>
                  <a:pt x="1616504" y="4455460"/>
                  <a:pt x="1616504" y="4455460"/>
                  <a:pt x="1618095" y="4453869"/>
                </a:cubicBezTo>
                <a:cubicBezTo>
                  <a:pt x="1621275" y="4445916"/>
                  <a:pt x="1624457" y="4437962"/>
                  <a:pt x="1627639" y="4431599"/>
                </a:cubicBezTo>
                <a:cubicBezTo>
                  <a:pt x="1632411" y="4430008"/>
                  <a:pt x="1637183" y="4430008"/>
                  <a:pt x="1640365" y="4425235"/>
                </a:cubicBezTo>
                <a:cubicBezTo>
                  <a:pt x="1637183" y="4423645"/>
                  <a:pt x="1630820" y="4425235"/>
                  <a:pt x="1627639" y="4423645"/>
                </a:cubicBezTo>
                <a:cubicBezTo>
                  <a:pt x="1627639" y="4420464"/>
                  <a:pt x="1630820" y="4420464"/>
                  <a:pt x="1632411" y="4418873"/>
                </a:cubicBezTo>
                <a:lnTo>
                  <a:pt x="1630820" y="4417283"/>
                </a:lnTo>
                <a:close/>
                <a:moveTo>
                  <a:pt x="1179052" y="4414101"/>
                </a:moveTo>
                <a:cubicBezTo>
                  <a:pt x="1180642" y="4415692"/>
                  <a:pt x="1182233" y="4415692"/>
                  <a:pt x="1185414" y="4415692"/>
                </a:cubicBezTo>
                <a:cubicBezTo>
                  <a:pt x="1187006" y="4417282"/>
                  <a:pt x="1187006" y="4418873"/>
                  <a:pt x="1188597" y="4420464"/>
                </a:cubicBezTo>
                <a:cubicBezTo>
                  <a:pt x="1183823" y="4418873"/>
                  <a:pt x="1180642" y="4418873"/>
                  <a:pt x="1177461" y="4417282"/>
                </a:cubicBezTo>
                <a:cubicBezTo>
                  <a:pt x="1177461" y="4417282"/>
                  <a:pt x="1179052" y="4415692"/>
                  <a:pt x="1179052" y="4414101"/>
                </a:cubicBezTo>
                <a:close/>
                <a:moveTo>
                  <a:pt x="1721493" y="4410919"/>
                </a:moveTo>
                <a:cubicBezTo>
                  <a:pt x="1719901" y="4412510"/>
                  <a:pt x="1719901" y="4414101"/>
                  <a:pt x="1718310" y="4415692"/>
                </a:cubicBezTo>
                <a:cubicBezTo>
                  <a:pt x="1718310" y="4415692"/>
                  <a:pt x="1719901" y="4414101"/>
                  <a:pt x="1721493" y="4414101"/>
                </a:cubicBezTo>
                <a:cubicBezTo>
                  <a:pt x="1721493" y="4412510"/>
                  <a:pt x="1721493" y="4412510"/>
                  <a:pt x="1721493" y="4410919"/>
                </a:cubicBezTo>
                <a:close/>
                <a:moveTo>
                  <a:pt x="1140875" y="4410918"/>
                </a:moveTo>
                <a:cubicBezTo>
                  <a:pt x="1144056" y="4414100"/>
                  <a:pt x="1148828" y="4415692"/>
                  <a:pt x="1153601" y="4418873"/>
                </a:cubicBezTo>
                <a:cubicBezTo>
                  <a:pt x="1156782" y="4426826"/>
                  <a:pt x="1156782" y="4437962"/>
                  <a:pt x="1155192" y="4449097"/>
                </a:cubicBezTo>
                <a:cubicBezTo>
                  <a:pt x="1153601" y="4449097"/>
                  <a:pt x="1153601" y="4450688"/>
                  <a:pt x="1152010" y="4450688"/>
                </a:cubicBezTo>
                <a:cubicBezTo>
                  <a:pt x="1152010" y="4452278"/>
                  <a:pt x="1153601" y="4453869"/>
                  <a:pt x="1155192" y="4453869"/>
                </a:cubicBezTo>
                <a:cubicBezTo>
                  <a:pt x="1155192" y="4455459"/>
                  <a:pt x="1155192" y="4455459"/>
                  <a:pt x="1155192" y="4455459"/>
                </a:cubicBezTo>
                <a:cubicBezTo>
                  <a:pt x="1145647" y="4455459"/>
                  <a:pt x="1139284" y="4453869"/>
                  <a:pt x="1136102" y="4449097"/>
                </a:cubicBezTo>
                <a:cubicBezTo>
                  <a:pt x="1140875" y="4450688"/>
                  <a:pt x="1145647" y="4452278"/>
                  <a:pt x="1147238" y="4447506"/>
                </a:cubicBezTo>
                <a:cubicBezTo>
                  <a:pt x="1142466" y="4444325"/>
                  <a:pt x="1137693" y="4442734"/>
                  <a:pt x="1132921" y="4439552"/>
                </a:cubicBezTo>
                <a:cubicBezTo>
                  <a:pt x="1131330" y="4431599"/>
                  <a:pt x="1136102" y="4418873"/>
                  <a:pt x="1140875" y="4410918"/>
                </a:cubicBezTo>
                <a:close/>
                <a:moveTo>
                  <a:pt x="1183824" y="4407738"/>
                </a:moveTo>
                <a:cubicBezTo>
                  <a:pt x="1185415" y="4410919"/>
                  <a:pt x="1185415" y="4412510"/>
                  <a:pt x="1187006" y="4415692"/>
                </a:cubicBezTo>
                <a:cubicBezTo>
                  <a:pt x="1185415" y="4414101"/>
                  <a:pt x="1182234" y="4412510"/>
                  <a:pt x="1180643" y="4410919"/>
                </a:cubicBezTo>
                <a:cubicBezTo>
                  <a:pt x="1182234" y="4409328"/>
                  <a:pt x="1183824" y="4409328"/>
                  <a:pt x="1183824" y="4407738"/>
                </a:cubicBezTo>
                <a:close/>
                <a:moveTo>
                  <a:pt x="1188597" y="4404556"/>
                </a:moveTo>
                <a:cubicBezTo>
                  <a:pt x="1190188" y="4406147"/>
                  <a:pt x="1191778" y="4409328"/>
                  <a:pt x="1193369" y="4410919"/>
                </a:cubicBezTo>
                <a:cubicBezTo>
                  <a:pt x="1193369" y="4412510"/>
                  <a:pt x="1193369" y="4412510"/>
                  <a:pt x="1193369" y="4412510"/>
                </a:cubicBezTo>
                <a:cubicBezTo>
                  <a:pt x="1190188" y="4410919"/>
                  <a:pt x="1190188" y="4407738"/>
                  <a:pt x="1188597" y="4404556"/>
                </a:cubicBezTo>
                <a:close/>
                <a:moveTo>
                  <a:pt x="1487654" y="4402965"/>
                </a:moveTo>
                <a:cubicBezTo>
                  <a:pt x="1481291" y="4407738"/>
                  <a:pt x="1476519" y="4412510"/>
                  <a:pt x="1470156" y="4417282"/>
                </a:cubicBezTo>
                <a:cubicBezTo>
                  <a:pt x="1470156" y="4418873"/>
                  <a:pt x="1470156" y="4422054"/>
                  <a:pt x="1471747" y="4423645"/>
                </a:cubicBezTo>
                <a:cubicBezTo>
                  <a:pt x="1473337" y="4426826"/>
                  <a:pt x="1474928" y="4428417"/>
                  <a:pt x="1476519" y="4431599"/>
                </a:cubicBezTo>
                <a:cubicBezTo>
                  <a:pt x="1481291" y="4428417"/>
                  <a:pt x="1486063" y="4423645"/>
                  <a:pt x="1489246" y="4420464"/>
                </a:cubicBezTo>
                <a:cubicBezTo>
                  <a:pt x="1487654" y="4420464"/>
                  <a:pt x="1487654" y="4420464"/>
                  <a:pt x="1487654" y="4420464"/>
                </a:cubicBezTo>
                <a:cubicBezTo>
                  <a:pt x="1487654" y="4415692"/>
                  <a:pt x="1487654" y="4412510"/>
                  <a:pt x="1487654" y="4407738"/>
                </a:cubicBezTo>
                <a:cubicBezTo>
                  <a:pt x="1489246" y="4407738"/>
                  <a:pt x="1490836" y="4407738"/>
                  <a:pt x="1492427" y="4407738"/>
                </a:cubicBezTo>
                <a:cubicBezTo>
                  <a:pt x="1490836" y="4407738"/>
                  <a:pt x="1490836" y="4406147"/>
                  <a:pt x="1490836" y="4406147"/>
                </a:cubicBezTo>
                <a:cubicBezTo>
                  <a:pt x="1489246" y="4404556"/>
                  <a:pt x="1489246" y="4404556"/>
                  <a:pt x="1487654" y="4402965"/>
                </a:cubicBezTo>
                <a:close/>
                <a:moveTo>
                  <a:pt x="1035886" y="4396602"/>
                </a:moveTo>
                <a:cubicBezTo>
                  <a:pt x="1067701" y="4388648"/>
                  <a:pt x="1066110" y="4418872"/>
                  <a:pt x="1078836" y="4437962"/>
                </a:cubicBezTo>
                <a:cubicBezTo>
                  <a:pt x="1077245" y="4434780"/>
                  <a:pt x="1075654" y="4434780"/>
                  <a:pt x="1072473" y="4433189"/>
                </a:cubicBezTo>
                <a:cubicBezTo>
                  <a:pt x="1070882" y="4444325"/>
                  <a:pt x="1078836" y="4445916"/>
                  <a:pt x="1080427" y="4453869"/>
                </a:cubicBezTo>
                <a:cubicBezTo>
                  <a:pt x="1078836" y="4453869"/>
                  <a:pt x="1075654" y="4452278"/>
                  <a:pt x="1074064" y="4453869"/>
                </a:cubicBezTo>
                <a:cubicBezTo>
                  <a:pt x="1074064" y="4450688"/>
                  <a:pt x="1072473" y="4447506"/>
                  <a:pt x="1072473" y="4444325"/>
                </a:cubicBezTo>
                <a:cubicBezTo>
                  <a:pt x="1067701" y="4437962"/>
                  <a:pt x="1066110" y="4430008"/>
                  <a:pt x="1066110" y="4420464"/>
                </a:cubicBezTo>
                <a:cubicBezTo>
                  <a:pt x="1062928" y="4418872"/>
                  <a:pt x="1064519" y="4415691"/>
                  <a:pt x="1061337" y="4414100"/>
                </a:cubicBezTo>
                <a:cubicBezTo>
                  <a:pt x="1059747" y="4417281"/>
                  <a:pt x="1062928" y="4420464"/>
                  <a:pt x="1062928" y="4422054"/>
                </a:cubicBezTo>
                <a:cubicBezTo>
                  <a:pt x="1062928" y="4423645"/>
                  <a:pt x="1062928" y="4426826"/>
                  <a:pt x="1062928" y="4430008"/>
                </a:cubicBezTo>
                <a:cubicBezTo>
                  <a:pt x="1064519" y="4437962"/>
                  <a:pt x="1069291" y="4447506"/>
                  <a:pt x="1069291" y="4455459"/>
                </a:cubicBezTo>
                <a:cubicBezTo>
                  <a:pt x="1069291" y="4457050"/>
                  <a:pt x="1067701" y="4458641"/>
                  <a:pt x="1067701" y="4460231"/>
                </a:cubicBezTo>
                <a:cubicBezTo>
                  <a:pt x="1067701" y="4468185"/>
                  <a:pt x="1074064" y="4479321"/>
                  <a:pt x="1074064" y="4487274"/>
                </a:cubicBezTo>
                <a:cubicBezTo>
                  <a:pt x="1074064" y="4488864"/>
                  <a:pt x="1070882" y="4487274"/>
                  <a:pt x="1070882" y="4490455"/>
                </a:cubicBezTo>
                <a:cubicBezTo>
                  <a:pt x="1072473" y="4490455"/>
                  <a:pt x="1072473" y="4488864"/>
                  <a:pt x="1074064" y="4488864"/>
                </a:cubicBezTo>
                <a:cubicBezTo>
                  <a:pt x="1074064" y="4493637"/>
                  <a:pt x="1077245" y="4498409"/>
                  <a:pt x="1075654" y="4503182"/>
                </a:cubicBezTo>
                <a:cubicBezTo>
                  <a:pt x="1075654" y="4496818"/>
                  <a:pt x="1067701" y="4500000"/>
                  <a:pt x="1066110" y="4503182"/>
                </a:cubicBezTo>
                <a:cubicBezTo>
                  <a:pt x="1067701" y="4504772"/>
                  <a:pt x="1067701" y="4506363"/>
                  <a:pt x="1069291" y="4506363"/>
                </a:cubicBezTo>
                <a:cubicBezTo>
                  <a:pt x="1069291" y="4507954"/>
                  <a:pt x="1067701" y="4507954"/>
                  <a:pt x="1067701" y="4509545"/>
                </a:cubicBezTo>
                <a:cubicBezTo>
                  <a:pt x="1066110" y="4506363"/>
                  <a:pt x="1064519" y="4504772"/>
                  <a:pt x="1062928" y="4503182"/>
                </a:cubicBezTo>
                <a:cubicBezTo>
                  <a:pt x="1061337" y="4509545"/>
                  <a:pt x="1064519" y="4517498"/>
                  <a:pt x="1061337" y="4520679"/>
                </a:cubicBezTo>
                <a:cubicBezTo>
                  <a:pt x="1058156" y="4512726"/>
                  <a:pt x="1056566" y="4504772"/>
                  <a:pt x="1048612" y="4500000"/>
                </a:cubicBezTo>
                <a:cubicBezTo>
                  <a:pt x="1047021" y="4509545"/>
                  <a:pt x="1050203" y="4515907"/>
                  <a:pt x="1053384" y="4522270"/>
                </a:cubicBezTo>
                <a:cubicBezTo>
                  <a:pt x="1051794" y="4522270"/>
                  <a:pt x="1048612" y="4523861"/>
                  <a:pt x="1047021" y="4523861"/>
                </a:cubicBezTo>
                <a:cubicBezTo>
                  <a:pt x="1040658" y="4511135"/>
                  <a:pt x="1034295" y="4500000"/>
                  <a:pt x="1031113" y="4484092"/>
                </a:cubicBezTo>
                <a:cubicBezTo>
                  <a:pt x="1029523" y="4501591"/>
                  <a:pt x="1032704" y="4514316"/>
                  <a:pt x="1035886" y="4527043"/>
                </a:cubicBezTo>
                <a:cubicBezTo>
                  <a:pt x="1027932" y="4528633"/>
                  <a:pt x="1019979" y="4528633"/>
                  <a:pt x="1012025" y="4530224"/>
                </a:cubicBezTo>
                <a:cubicBezTo>
                  <a:pt x="1012025" y="4527043"/>
                  <a:pt x="1012025" y="4522270"/>
                  <a:pt x="1012025" y="4519089"/>
                </a:cubicBezTo>
                <a:cubicBezTo>
                  <a:pt x="1013616" y="4507954"/>
                  <a:pt x="1016797" y="4496818"/>
                  <a:pt x="1021570" y="4487274"/>
                </a:cubicBezTo>
                <a:cubicBezTo>
                  <a:pt x="1029523" y="4479321"/>
                  <a:pt x="1032704" y="4469776"/>
                  <a:pt x="1035886" y="4458641"/>
                </a:cubicBezTo>
                <a:cubicBezTo>
                  <a:pt x="1031113" y="4463413"/>
                  <a:pt x="1027932" y="4466595"/>
                  <a:pt x="1024751" y="4471367"/>
                </a:cubicBezTo>
                <a:cubicBezTo>
                  <a:pt x="1027932" y="4450688"/>
                  <a:pt x="1031113" y="4426826"/>
                  <a:pt x="1034295" y="4404555"/>
                </a:cubicBezTo>
                <a:cubicBezTo>
                  <a:pt x="1034295" y="4401373"/>
                  <a:pt x="1035886" y="4399783"/>
                  <a:pt x="1035886" y="4396602"/>
                </a:cubicBezTo>
                <a:close/>
                <a:moveTo>
                  <a:pt x="1750125" y="4390240"/>
                </a:moveTo>
                <a:cubicBezTo>
                  <a:pt x="1748534" y="4390240"/>
                  <a:pt x="1748534" y="4391831"/>
                  <a:pt x="1746945" y="4391831"/>
                </a:cubicBezTo>
                <a:cubicBezTo>
                  <a:pt x="1746945" y="4391831"/>
                  <a:pt x="1748534" y="4391831"/>
                  <a:pt x="1748534" y="4391831"/>
                </a:cubicBezTo>
                <a:cubicBezTo>
                  <a:pt x="1753307" y="4393421"/>
                  <a:pt x="1753307" y="4391831"/>
                  <a:pt x="1750125" y="4390240"/>
                </a:cubicBezTo>
                <a:close/>
                <a:moveTo>
                  <a:pt x="1194959" y="4390240"/>
                </a:moveTo>
                <a:cubicBezTo>
                  <a:pt x="1198140" y="4390240"/>
                  <a:pt x="1201322" y="4393421"/>
                  <a:pt x="1204504" y="4395011"/>
                </a:cubicBezTo>
                <a:cubicBezTo>
                  <a:pt x="1202913" y="4395011"/>
                  <a:pt x="1201322" y="4396602"/>
                  <a:pt x="1201322" y="4398193"/>
                </a:cubicBezTo>
                <a:cubicBezTo>
                  <a:pt x="1199731" y="4395011"/>
                  <a:pt x="1196551" y="4393421"/>
                  <a:pt x="1194959" y="4390240"/>
                </a:cubicBezTo>
                <a:close/>
                <a:moveTo>
                  <a:pt x="1107469" y="4387057"/>
                </a:moveTo>
                <a:cubicBezTo>
                  <a:pt x="1109059" y="4388648"/>
                  <a:pt x="1110650" y="4391831"/>
                  <a:pt x="1109059" y="4398193"/>
                </a:cubicBezTo>
                <a:cubicBezTo>
                  <a:pt x="1124966" y="4401374"/>
                  <a:pt x="1132920" y="4420464"/>
                  <a:pt x="1123375" y="4434780"/>
                </a:cubicBezTo>
                <a:cubicBezTo>
                  <a:pt x="1112241" y="4428417"/>
                  <a:pt x="1112241" y="4412510"/>
                  <a:pt x="1102696" y="4404556"/>
                </a:cubicBezTo>
                <a:cubicBezTo>
                  <a:pt x="1102696" y="4415691"/>
                  <a:pt x="1110650" y="4423645"/>
                  <a:pt x="1110650" y="4434780"/>
                </a:cubicBezTo>
                <a:cubicBezTo>
                  <a:pt x="1089970" y="4426826"/>
                  <a:pt x="1072472" y="4420464"/>
                  <a:pt x="1067700" y="4404556"/>
                </a:cubicBezTo>
                <a:cubicBezTo>
                  <a:pt x="1078835" y="4393421"/>
                  <a:pt x="1093151" y="4390239"/>
                  <a:pt x="1107469" y="4387057"/>
                </a:cubicBezTo>
                <a:close/>
                <a:moveTo>
                  <a:pt x="1514698" y="4385468"/>
                </a:moveTo>
                <a:cubicBezTo>
                  <a:pt x="1514698" y="4385468"/>
                  <a:pt x="1516287" y="4387058"/>
                  <a:pt x="1517878" y="4387058"/>
                </a:cubicBezTo>
                <a:cubicBezTo>
                  <a:pt x="1519470" y="4387058"/>
                  <a:pt x="1519470" y="4385468"/>
                  <a:pt x="1519470" y="4385468"/>
                </a:cubicBezTo>
                <a:cubicBezTo>
                  <a:pt x="1517878" y="4385468"/>
                  <a:pt x="1516287" y="4385468"/>
                  <a:pt x="1514698" y="4385468"/>
                </a:cubicBezTo>
                <a:close/>
                <a:moveTo>
                  <a:pt x="1145856" y="4383993"/>
                </a:moveTo>
                <a:lnTo>
                  <a:pt x="1157379" y="4390438"/>
                </a:lnTo>
                <a:cubicBezTo>
                  <a:pt x="1161952" y="4392227"/>
                  <a:pt x="1167122" y="4393421"/>
                  <a:pt x="1172690" y="4393421"/>
                </a:cubicBezTo>
                <a:cubicBezTo>
                  <a:pt x="1171099" y="4398193"/>
                  <a:pt x="1169509" y="4402965"/>
                  <a:pt x="1166327" y="4409328"/>
                </a:cubicBezTo>
                <a:cubicBezTo>
                  <a:pt x="1159168" y="4404556"/>
                  <a:pt x="1153600" y="4398193"/>
                  <a:pt x="1149027" y="4390836"/>
                </a:cubicBezTo>
                <a:close/>
                <a:moveTo>
                  <a:pt x="1145647" y="4383877"/>
                </a:moveTo>
                <a:lnTo>
                  <a:pt x="1145802" y="4383877"/>
                </a:lnTo>
                <a:lnTo>
                  <a:pt x="1145856" y="4383993"/>
                </a:lnTo>
                <a:close/>
                <a:moveTo>
                  <a:pt x="1161555" y="4372741"/>
                </a:moveTo>
                <a:cubicBezTo>
                  <a:pt x="1163146" y="4372741"/>
                  <a:pt x="1164736" y="4374332"/>
                  <a:pt x="1167918" y="4374332"/>
                </a:cubicBezTo>
                <a:cubicBezTo>
                  <a:pt x="1169509" y="4375923"/>
                  <a:pt x="1169509" y="4379104"/>
                  <a:pt x="1171099" y="4382286"/>
                </a:cubicBezTo>
                <a:cubicBezTo>
                  <a:pt x="1171099" y="4383877"/>
                  <a:pt x="1171099" y="4383877"/>
                  <a:pt x="1171099" y="4383877"/>
                </a:cubicBezTo>
                <a:cubicBezTo>
                  <a:pt x="1166326" y="4380695"/>
                  <a:pt x="1166326" y="4375923"/>
                  <a:pt x="1161555" y="4372741"/>
                </a:cubicBezTo>
                <a:close/>
                <a:moveTo>
                  <a:pt x="1137693" y="4366378"/>
                </a:moveTo>
                <a:cubicBezTo>
                  <a:pt x="1145647" y="4375923"/>
                  <a:pt x="1161555" y="4377513"/>
                  <a:pt x="1172690" y="4385467"/>
                </a:cubicBezTo>
                <a:cubicBezTo>
                  <a:pt x="1172690" y="4388649"/>
                  <a:pt x="1172690" y="4390240"/>
                  <a:pt x="1172690" y="4391831"/>
                </a:cubicBezTo>
                <a:cubicBezTo>
                  <a:pt x="1166327" y="4390240"/>
                  <a:pt x="1161555" y="4383877"/>
                  <a:pt x="1153600" y="4383877"/>
                </a:cubicBezTo>
                <a:lnTo>
                  <a:pt x="1145802" y="4383877"/>
                </a:lnTo>
                <a:close/>
                <a:moveTo>
                  <a:pt x="2201894" y="4361607"/>
                </a:moveTo>
                <a:cubicBezTo>
                  <a:pt x="2150989" y="4476140"/>
                  <a:pt x="2061909" y="4534997"/>
                  <a:pt x="1980781" y="4603398"/>
                </a:cubicBezTo>
                <a:cubicBezTo>
                  <a:pt x="1953739" y="4646348"/>
                  <a:pt x="1894882" y="4729066"/>
                  <a:pt x="1918742" y="4789514"/>
                </a:cubicBezTo>
                <a:cubicBezTo>
                  <a:pt x="1941013" y="4555676"/>
                  <a:pt x="2158944" y="4563630"/>
                  <a:pt x="2201894" y="4361607"/>
                </a:cubicBezTo>
                <a:close/>
                <a:moveTo>
                  <a:pt x="1129739" y="4360016"/>
                </a:moveTo>
                <a:cubicBezTo>
                  <a:pt x="1131330" y="4364788"/>
                  <a:pt x="1136103" y="4371150"/>
                  <a:pt x="1129739" y="4374332"/>
                </a:cubicBezTo>
                <a:cubicBezTo>
                  <a:pt x="1126558" y="4371150"/>
                  <a:pt x="1123375" y="4369559"/>
                  <a:pt x="1118604" y="4367969"/>
                </a:cubicBezTo>
                <a:cubicBezTo>
                  <a:pt x="1121785" y="4364788"/>
                  <a:pt x="1124966" y="4361606"/>
                  <a:pt x="1129739" y="4360016"/>
                </a:cubicBezTo>
                <a:close/>
                <a:moveTo>
                  <a:pt x="1136102" y="4358425"/>
                </a:moveTo>
                <a:cubicBezTo>
                  <a:pt x="1147237" y="4361606"/>
                  <a:pt x="1156782" y="4366378"/>
                  <a:pt x="1164736" y="4371150"/>
                </a:cubicBezTo>
                <a:cubicBezTo>
                  <a:pt x="1153600" y="4371150"/>
                  <a:pt x="1145646" y="4360016"/>
                  <a:pt x="1134512" y="4361606"/>
                </a:cubicBezTo>
                <a:cubicBezTo>
                  <a:pt x="1134512" y="4360016"/>
                  <a:pt x="1134512" y="4360016"/>
                  <a:pt x="1136102" y="4358425"/>
                </a:cubicBezTo>
                <a:close/>
                <a:moveTo>
                  <a:pt x="1713339" y="4353454"/>
                </a:moveTo>
                <a:cubicBezTo>
                  <a:pt x="1711152" y="4353654"/>
                  <a:pt x="1707175" y="4355245"/>
                  <a:pt x="1705585" y="4358426"/>
                </a:cubicBezTo>
                <a:cubicBezTo>
                  <a:pt x="1699222" y="4360016"/>
                  <a:pt x="1694450" y="4363197"/>
                  <a:pt x="1688087" y="4364788"/>
                </a:cubicBezTo>
                <a:cubicBezTo>
                  <a:pt x="1675361" y="4374332"/>
                  <a:pt x="1662635" y="4385468"/>
                  <a:pt x="1649909" y="4399784"/>
                </a:cubicBezTo>
                <a:cubicBezTo>
                  <a:pt x="1653090" y="4404556"/>
                  <a:pt x="1656272" y="4409328"/>
                  <a:pt x="1657863" y="4414101"/>
                </a:cubicBezTo>
                <a:cubicBezTo>
                  <a:pt x="1661044" y="4410919"/>
                  <a:pt x="1664226" y="4407738"/>
                  <a:pt x="1667407" y="4404556"/>
                </a:cubicBezTo>
                <a:cubicBezTo>
                  <a:pt x="1667407" y="4404556"/>
                  <a:pt x="1667407" y="4402965"/>
                  <a:pt x="1667407" y="4402965"/>
                </a:cubicBezTo>
                <a:cubicBezTo>
                  <a:pt x="1667407" y="4402965"/>
                  <a:pt x="1667407" y="4401374"/>
                  <a:pt x="1665817" y="4401374"/>
                </a:cubicBezTo>
                <a:cubicBezTo>
                  <a:pt x="1662635" y="4399784"/>
                  <a:pt x="1664226" y="4402965"/>
                  <a:pt x="1661044" y="4402965"/>
                </a:cubicBezTo>
                <a:cubicBezTo>
                  <a:pt x="1659454" y="4401374"/>
                  <a:pt x="1659454" y="4398193"/>
                  <a:pt x="1657863" y="4396602"/>
                </a:cubicBezTo>
                <a:cubicBezTo>
                  <a:pt x="1664226" y="4396602"/>
                  <a:pt x="1668998" y="4396602"/>
                  <a:pt x="1675361" y="4396602"/>
                </a:cubicBezTo>
                <a:cubicBezTo>
                  <a:pt x="1678542" y="4393421"/>
                  <a:pt x="1680134" y="4391831"/>
                  <a:pt x="1683314" y="4388649"/>
                </a:cubicBezTo>
                <a:cubicBezTo>
                  <a:pt x="1680134" y="4388649"/>
                  <a:pt x="1678542" y="4387058"/>
                  <a:pt x="1676952" y="4387058"/>
                </a:cubicBezTo>
                <a:cubicBezTo>
                  <a:pt x="1680134" y="4385468"/>
                  <a:pt x="1684906" y="4385468"/>
                  <a:pt x="1688087" y="4383877"/>
                </a:cubicBezTo>
                <a:cubicBezTo>
                  <a:pt x="1694450" y="4379105"/>
                  <a:pt x="1699222" y="4374332"/>
                  <a:pt x="1703994" y="4369560"/>
                </a:cubicBezTo>
                <a:cubicBezTo>
                  <a:pt x="1700813" y="4369560"/>
                  <a:pt x="1699222" y="4367969"/>
                  <a:pt x="1697631" y="4367969"/>
                </a:cubicBezTo>
                <a:cubicBezTo>
                  <a:pt x="1694450" y="4361607"/>
                  <a:pt x="1707175" y="4361607"/>
                  <a:pt x="1710356" y="4356835"/>
                </a:cubicBezTo>
                <a:cubicBezTo>
                  <a:pt x="1715924" y="4354449"/>
                  <a:pt x="1715527" y="4353256"/>
                  <a:pt x="1713339" y="4353454"/>
                </a:cubicBezTo>
                <a:close/>
                <a:moveTo>
                  <a:pt x="1180642" y="4340926"/>
                </a:moveTo>
                <a:cubicBezTo>
                  <a:pt x="1180642" y="4344108"/>
                  <a:pt x="1182234" y="4345698"/>
                  <a:pt x="1183825" y="4348880"/>
                </a:cubicBezTo>
                <a:cubicBezTo>
                  <a:pt x="1180642" y="4353652"/>
                  <a:pt x="1177461" y="4358425"/>
                  <a:pt x="1175871" y="4364788"/>
                </a:cubicBezTo>
                <a:cubicBezTo>
                  <a:pt x="1175871" y="4363197"/>
                  <a:pt x="1175871" y="4363197"/>
                  <a:pt x="1175871" y="4361606"/>
                </a:cubicBezTo>
                <a:cubicBezTo>
                  <a:pt x="1174280" y="4353652"/>
                  <a:pt x="1177461" y="4347289"/>
                  <a:pt x="1180642" y="4340926"/>
                </a:cubicBezTo>
                <a:close/>
                <a:moveTo>
                  <a:pt x="1137693" y="4339335"/>
                </a:moveTo>
                <a:cubicBezTo>
                  <a:pt x="1140875" y="4344108"/>
                  <a:pt x="1145647" y="4348880"/>
                  <a:pt x="1148829" y="4352062"/>
                </a:cubicBezTo>
                <a:cubicBezTo>
                  <a:pt x="1147238" y="4352062"/>
                  <a:pt x="1147238" y="4352062"/>
                  <a:pt x="1145647" y="4352062"/>
                </a:cubicBezTo>
                <a:cubicBezTo>
                  <a:pt x="1139284" y="4348880"/>
                  <a:pt x="1134512" y="4345698"/>
                  <a:pt x="1131330" y="4342517"/>
                </a:cubicBezTo>
                <a:cubicBezTo>
                  <a:pt x="1134512" y="4340926"/>
                  <a:pt x="1136102" y="4340926"/>
                  <a:pt x="1137693" y="4339335"/>
                </a:cubicBezTo>
                <a:close/>
                <a:moveTo>
                  <a:pt x="1047021" y="4337745"/>
                </a:moveTo>
                <a:cubicBezTo>
                  <a:pt x="1066110" y="4342518"/>
                  <a:pt x="1083608" y="4360016"/>
                  <a:pt x="1097924" y="4366378"/>
                </a:cubicBezTo>
                <a:cubicBezTo>
                  <a:pt x="1099515" y="4367969"/>
                  <a:pt x="1099515" y="4369560"/>
                  <a:pt x="1101106" y="4371151"/>
                </a:cubicBezTo>
                <a:cubicBezTo>
                  <a:pt x="1099515" y="4372741"/>
                  <a:pt x="1097924" y="4372741"/>
                  <a:pt x="1096334" y="4374332"/>
                </a:cubicBezTo>
                <a:cubicBezTo>
                  <a:pt x="1078836" y="4385468"/>
                  <a:pt x="1061337" y="4382286"/>
                  <a:pt x="1034295" y="4380695"/>
                </a:cubicBezTo>
                <a:cubicBezTo>
                  <a:pt x="1034295" y="4379105"/>
                  <a:pt x="1034295" y="4375923"/>
                  <a:pt x="1034295" y="4374332"/>
                </a:cubicBezTo>
                <a:cubicBezTo>
                  <a:pt x="1037477" y="4363197"/>
                  <a:pt x="1040658" y="4350472"/>
                  <a:pt x="1047021" y="4337745"/>
                </a:cubicBezTo>
                <a:close/>
                <a:moveTo>
                  <a:pt x="1745353" y="4325020"/>
                </a:moveTo>
                <a:cubicBezTo>
                  <a:pt x="1743762" y="4326611"/>
                  <a:pt x="1740580" y="4328202"/>
                  <a:pt x="1737399" y="4329792"/>
                </a:cubicBezTo>
                <a:cubicBezTo>
                  <a:pt x="1738990" y="4331383"/>
                  <a:pt x="1740580" y="4331383"/>
                  <a:pt x="1742171" y="4332973"/>
                </a:cubicBezTo>
                <a:cubicBezTo>
                  <a:pt x="1743762" y="4329792"/>
                  <a:pt x="1746945" y="4328202"/>
                  <a:pt x="1748534" y="4326611"/>
                </a:cubicBezTo>
                <a:cubicBezTo>
                  <a:pt x="1746945" y="4326611"/>
                  <a:pt x="1745353" y="4325020"/>
                  <a:pt x="1745353" y="4325020"/>
                </a:cubicBezTo>
                <a:close/>
                <a:moveTo>
                  <a:pt x="1271314" y="4321838"/>
                </a:moveTo>
                <a:cubicBezTo>
                  <a:pt x="1271314" y="4321838"/>
                  <a:pt x="1269723" y="4323429"/>
                  <a:pt x="1269723" y="4323429"/>
                </a:cubicBezTo>
                <a:cubicBezTo>
                  <a:pt x="1268133" y="4325020"/>
                  <a:pt x="1268133" y="4325020"/>
                  <a:pt x="1268133" y="4326611"/>
                </a:cubicBezTo>
                <a:cubicBezTo>
                  <a:pt x="1266542" y="4326611"/>
                  <a:pt x="1266542" y="4326611"/>
                  <a:pt x="1266542" y="4326611"/>
                </a:cubicBezTo>
                <a:cubicBezTo>
                  <a:pt x="1264951" y="4328202"/>
                  <a:pt x="1263361" y="4328202"/>
                  <a:pt x="1263361" y="4329792"/>
                </a:cubicBezTo>
                <a:cubicBezTo>
                  <a:pt x="1264951" y="4328202"/>
                  <a:pt x="1268133" y="4326611"/>
                  <a:pt x="1274496" y="4323429"/>
                </a:cubicBezTo>
                <a:cubicBezTo>
                  <a:pt x="1272905" y="4323429"/>
                  <a:pt x="1272905" y="4321838"/>
                  <a:pt x="1271314" y="4321838"/>
                </a:cubicBezTo>
                <a:close/>
                <a:moveTo>
                  <a:pt x="1241090" y="4309112"/>
                </a:moveTo>
                <a:cubicBezTo>
                  <a:pt x="1239499" y="4310703"/>
                  <a:pt x="1237909" y="4313884"/>
                  <a:pt x="1237909" y="4317066"/>
                </a:cubicBezTo>
                <a:cubicBezTo>
                  <a:pt x="1239499" y="4313884"/>
                  <a:pt x="1242681" y="4312294"/>
                  <a:pt x="1245864" y="4310703"/>
                </a:cubicBezTo>
                <a:cubicBezTo>
                  <a:pt x="1244272" y="4310703"/>
                  <a:pt x="1242681" y="4309112"/>
                  <a:pt x="1241090" y="4309112"/>
                </a:cubicBezTo>
                <a:close/>
                <a:moveTo>
                  <a:pt x="1129739" y="4301158"/>
                </a:moveTo>
                <a:cubicBezTo>
                  <a:pt x="1128149" y="4312293"/>
                  <a:pt x="1129739" y="4320247"/>
                  <a:pt x="1132921" y="4328201"/>
                </a:cubicBezTo>
                <a:cubicBezTo>
                  <a:pt x="1128149" y="4329791"/>
                  <a:pt x="1121785" y="4334564"/>
                  <a:pt x="1118604" y="4339335"/>
                </a:cubicBezTo>
                <a:cubicBezTo>
                  <a:pt x="1112242" y="4347289"/>
                  <a:pt x="1109059" y="4356833"/>
                  <a:pt x="1105878" y="4363197"/>
                </a:cubicBezTo>
                <a:cubicBezTo>
                  <a:pt x="1104287" y="4361606"/>
                  <a:pt x="1101105" y="4360015"/>
                  <a:pt x="1101105" y="4356833"/>
                </a:cubicBezTo>
                <a:cubicBezTo>
                  <a:pt x="1099514" y="4348880"/>
                  <a:pt x="1107468" y="4345698"/>
                  <a:pt x="1112242" y="4334564"/>
                </a:cubicBezTo>
                <a:cubicBezTo>
                  <a:pt x="1120195" y="4318656"/>
                  <a:pt x="1117013" y="4302749"/>
                  <a:pt x="1129739" y="4301158"/>
                </a:cubicBezTo>
                <a:close/>
                <a:moveTo>
                  <a:pt x="3006804" y="4299567"/>
                </a:moveTo>
                <a:cubicBezTo>
                  <a:pt x="3030666" y="4353652"/>
                  <a:pt x="3099067" y="4404555"/>
                  <a:pt x="3143608" y="4453869"/>
                </a:cubicBezTo>
                <a:cubicBezTo>
                  <a:pt x="3126109" y="4396602"/>
                  <a:pt x="3041800" y="4356833"/>
                  <a:pt x="3006804" y="4299567"/>
                </a:cubicBezTo>
                <a:close/>
                <a:moveTo>
                  <a:pt x="1490836" y="4297977"/>
                </a:moveTo>
                <a:cubicBezTo>
                  <a:pt x="1489246" y="4301159"/>
                  <a:pt x="1484473" y="4302750"/>
                  <a:pt x="1481291" y="4304340"/>
                </a:cubicBezTo>
                <a:cubicBezTo>
                  <a:pt x="1482882" y="4304340"/>
                  <a:pt x="1482882" y="4305930"/>
                  <a:pt x="1484473" y="4307521"/>
                </a:cubicBezTo>
                <a:cubicBezTo>
                  <a:pt x="1487654" y="4304340"/>
                  <a:pt x="1490836" y="4302750"/>
                  <a:pt x="1490836" y="4297977"/>
                </a:cubicBezTo>
                <a:close/>
                <a:moveTo>
                  <a:pt x="1481291" y="4296387"/>
                </a:moveTo>
                <a:cubicBezTo>
                  <a:pt x="1479700" y="4297977"/>
                  <a:pt x="1478111" y="4297977"/>
                  <a:pt x="1478111" y="4299568"/>
                </a:cubicBezTo>
                <a:cubicBezTo>
                  <a:pt x="1478111" y="4299568"/>
                  <a:pt x="1479700" y="4301159"/>
                  <a:pt x="1479700" y="4301159"/>
                </a:cubicBezTo>
                <a:cubicBezTo>
                  <a:pt x="1481291" y="4299568"/>
                  <a:pt x="1482882" y="4297977"/>
                  <a:pt x="1481291" y="4296387"/>
                </a:cubicBezTo>
                <a:close/>
                <a:moveTo>
                  <a:pt x="1559237" y="4277297"/>
                </a:moveTo>
                <a:cubicBezTo>
                  <a:pt x="1557647" y="4278888"/>
                  <a:pt x="1554465" y="4280479"/>
                  <a:pt x="1552875" y="4282069"/>
                </a:cubicBezTo>
                <a:cubicBezTo>
                  <a:pt x="1556056" y="4285251"/>
                  <a:pt x="1557647" y="4288433"/>
                  <a:pt x="1560828" y="4290023"/>
                </a:cubicBezTo>
                <a:cubicBezTo>
                  <a:pt x="1562418" y="4290023"/>
                  <a:pt x="1565600" y="4288433"/>
                  <a:pt x="1567191" y="4286842"/>
                </a:cubicBezTo>
                <a:cubicBezTo>
                  <a:pt x="1564009" y="4283660"/>
                  <a:pt x="1560828" y="4280479"/>
                  <a:pt x="1559237" y="4277297"/>
                </a:cubicBezTo>
                <a:close/>
                <a:moveTo>
                  <a:pt x="1576735" y="4267753"/>
                </a:moveTo>
                <a:cubicBezTo>
                  <a:pt x="1573554" y="4270935"/>
                  <a:pt x="1570372" y="4272526"/>
                  <a:pt x="1567191" y="4274116"/>
                </a:cubicBezTo>
                <a:cubicBezTo>
                  <a:pt x="1573554" y="4275707"/>
                  <a:pt x="1578326" y="4277297"/>
                  <a:pt x="1583098" y="4280479"/>
                </a:cubicBezTo>
                <a:cubicBezTo>
                  <a:pt x="1584689" y="4278888"/>
                  <a:pt x="1587871" y="4277297"/>
                  <a:pt x="1589461" y="4275707"/>
                </a:cubicBezTo>
                <a:cubicBezTo>
                  <a:pt x="1584689" y="4272526"/>
                  <a:pt x="1579917" y="4270935"/>
                  <a:pt x="1576735" y="4267753"/>
                </a:cubicBezTo>
                <a:close/>
                <a:moveTo>
                  <a:pt x="1599005" y="4253436"/>
                </a:moveTo>
                <a:cubicBezTo>
                  <a:pt x="1595824" y="4255027"/>
                  <a:pt x="1592643" y="4256618"/>
                  <a:pt x="1591052" y="4258209"/>
                </a:cubicBezTo>
                <a:cubicBezTo>
                  <a:pt x="1599005" y="4261390"/>
                  <a:pt x="1608550" y="4262981"/>
                  <a:pt x="1614913" y="4256618"/>
                </a:cubicBezTo>
                <a:cubicBezTo>
                  <a:pt x="1610141" y="4256618"/>
                  <a:pt x="1603778" y="4255027"/>
                  <a:pt x="1599005" y="4253436"/>
                </a:cubicBezTo>
                <a:close/>
                <a:moveTo>
                  <a:pt x="1552875" y="4253436"/>
                </a:moveTo>
                <a:cubicBezTo>
                  <a:pt x="1548102" y="4256618"/>
                  <a:pt x="1543330" y="4259799"/>
                  <a:pt x="1538558" y="4261390"/>
                </a:cubicBezTo>
                <a:cubicBezTo>
                  <a:pt x="1540148" y="4262981"/>
                  <a:pt x="1540148" y="4262981"/>
                  <a:pt x="1541739" y="4264572"/>
                </a:cubicBezTo>
                <a:cubicBezTo>
                  <a:pt x="1543330" y="4267753"/>
                  <a:pt x="1544921" y="4269344"/>
                  <a:pt x="1546511" y="4272526"/>
                </a:cubicBezTo>
                <a:cubicBezTo>
                  <a:pt x="1551285" y="4269344"/>
                  <a:pt x="1557647" y="4264572"/>
                  <a:pt x="1564009" y="4259799"/>
                </a:cubicBezTo>
                <a:cubicBezTo>
                  <a:pt x="1559237" y="4258209"/>
                  <a:pt x="1556056" y="4255027"/>
                  <a:pt x="1552875" y="4253436"/>
                </a:cubicBezTo>
                <a:close/>
                <a:moveTo>
                  <a:pt x="1113832" y="4251845"/>
                </a:moveTo>
                <a:cubicBezTo>
                  <a:pt x="1128148" y="4255026"/>
                  <a:pt x="1131330" y="4277297"/>
                  <a:pt x="1121785" y="4286840"/>
                </a:cubicBezTo>
                <a:cubicBezTo>
                  <a:pt x="1101106" y="4288431"/>
                  <a:pt x="1096333" y="4277297"/>
                  <a:pt x="1083608" y="4270934"/>
                </a:cubicBezTo>
                <a:cubicBezTo>
                  <a:pt x="1080426" y="4286840"/>
                  <a:pt x="1105878" y="4288431"/>
                  <a:pt x="1113832" y="4297976"/>
                </a:cubicBezTo>
                <a:cubicBezTo>
                  <a:pt x="1112241" y="4307520"/>
                  <a:pt x="1110650" y="4318655"/>
                  <a:pt x="1102696" y="4323427"/>
                </a:cubicBezTo>
                <a:cubicBezTo>
                  <a:pt x="1096333" y="4317064"/>
                  <a:pt x="1094743" y="4307520"/>
                  <a:pt x="1091561" y="4299566"/>
                </a:cubicBezTo>
                <a:cubicBezTo>
                  <a:pt x="1088380" y="4304339"/>
                  <a:pt x="1091561" y="4315473"/>
                  <a:pt x="1089970" y="4321836"/>
                </a:cubicBezTo>
                <a:cubicBezTo>
                  <a:pt x="1082017" y="4318655"/>
                  <a:pt x="1080426" y="4310702"/>
                  <a:pt x="1075654" y="4304339"/>
                </a:cubicBezTo>
                <a:cubicBezTo>
                  <a:pt x="1069291" y="4325018"/>
                  <a:pt x="1104287" y="4332972"/>
                  <a:pt x="1089970" y="4355242"/>
                </a:cubicBezTo>
                <a:cubicBezTo>
                  <a:pt x="1072472" y="4348879"/>
                  <a:pt x="1062928" y="4334563"/>
                  <a:pt x="1054975" y="4318655"/>
                </a:cubicBezTo>
                <a:cubicBezTo>
                  <a:pt x="1051793" y="4318655"/>
                  <a:pt x="1059747" y="4329790"/>
                  <a:pt x="1058156" y="4337744"/>
                </a:cubicBezTo>
                <a:cubicBezTo>
                  <a:pt x="1053384" y="4337744"/>
                  <a:pt x="1050202" y="4336154"/>
                  <a:pt x="1047021" y="4332972"/>
                </a:cubicBezTo>
                <a:cubicBezTo>
                  <a:pt x="1056566" y="4309111"/>
                  <a:pt x="1067700" y="4285250"/>
                  <a:pt x="1077245" y="4261389"/>
                </a:cubicBezTo>
                <a:cubicBezTo>
                  <a:pt x="1091561" y="4259798"/>
                  <a:pt x="1099515" y="4248664"/>
                  <a:pt x="1113832" y="4251845"/>
                </a:cubicBezTo>
                <a:close/>
                <a:moveTo>
                  <a:pt x="1571963" y="4240711"/>
                </a:moveTo>
                <a:cubicBezTo>
                  <a:pt x="1570372" y="4242302"/>
                  <a:pt x="1567191" y="4243892"/>
                  <a:pt x="1562418" y="4245483"/>
                </a:cubicBezTo>
                <a:cubicBezTo>
                  <a:pt x="1567191" y="4248664"/>
                  <a:pt x="1570372" y="4250255"/>
                  <a:pt x="1573554" y="4251846"/>
                </a:cubicBezTo>
                <a:cubicBezTo>
                  <a:pt x="1576735" y="4248664"/>
                  <a:pt x="1578326" y="4247073"/>
                  <a:pt x="1581509" y="4245483"/>
                </a:cubicBezTo>
                <a:cubicBezTo>
                  <a:pt x="1578326" y="4243892"/>
                  <a:pt x="1575145" y="4242302"/>
                  <a:pt x="1571963" y="4240711"/>
                </a:cubicBezTo>
                <a:close/>
                <a:moveTo>
                  <a:pt x="1622867" y="4239120"/>
                </a:moveTo>
                <a:cubicBezTo>
                  <a:pt x="1621275" y="4239120"/>
                  <a:pt x="1621275" y="4240711"/>
                  <a:pt x="1619685" y="4240711"/>
                </a:cubicBezTo>
                <a:cubicBezTo>
                  <a:pt x="1619685" y="4245483"/>
                  <a:pt x="1619685" y="4250255"/>
                  <a:pt x="1618095" y="4256618"/>
                </a:cubicBezTo>
                <a:cubicBezTo>
                  <a:pt x="1619685" y="4255027"/>
                  <a:pt x="1621275" y="4255027"/>
                  <a:pt x="1621275" y="4256618"/>
                </a:cubicBezTo>
                <a:cubicBezTo>
                  <a:pt x="1621275" y="4253436"/>
                  <a:pt x="1622867" y="4250255"/>
                  <a:pt x="1622867" y="4247073"/>
                </a:cubicBezTo>
                <a:cubicBezTo>
                  <a:pt x="1624457" y="4245483"/>
                  <a:pt x="1627639" y="4243892"/>
                  <a:pt x="1626048" y="4240711"/>
                </a:cubicBezTo>
                <a:cubicBezTo>
                  <a:pt x="1624457" y="4239120"/>
                  <a:pt x="1622867" y="4243892"/>
                  <a:pt x="1622867" y="4240711"/>
                </a:cubicBezTo>
                <a:cubicBezTo>
                  <a:pt x="1622867" y="4239120"/>
                  <a:pt x="1622867" y="4239120"/>
                  <a:pt x="1622867" y="4239120"/>
                </a:cubicBezTo>
                <a:close/>
                <a:moveTo>
                  <a:pt x="2283022" y="4223211"/>
                </a:moveTo>
                <a:cubicBezTo>
                  <a:pt x="2270294" y="4240710"/>
                  <a:pt x="2284612" y="4266161"/>
                  <a:pt x="2290975" y="4282069"/>
                </a:cubicBezTo>
                <a:cubicBezTo>
                  <a:pt x="2302109" y="4266161"/>
                  <a:pt x="2284612" y="4242301"/>
                  <a:pt x="2283022" y="4223211"/>
                </a:cubicBezTo>
                <a:close/>
                <a:moveTo>
                  <a:pt x="1460612" y="4221622"/>
                </a:moveTo>
                <a:cubicBezTo>
                  <a:pt x="1459021" y="4221622"/>
                  <a:pt x="1457431" y="4221622"/>
                  <a:pt x="1454249" y="4223213"/>
                </a:cubicBezTo>
                <a:cubicBezTo>
                  <a:pt x="1454249" y="4224804"/>
                  <a:pt x="1454249" y="4224804"/>
                  <a:pt x="1454249" y="4226394"/>
                </a:cubicBezTo>
                <a:cubicBezTo>
                  <a:pt x="1455839" y="4224804"/>
                  <a:pt x="1459021" y="4223213"/>
                  <a:pt x="1460612" y="4221622"/>
                </a:cubicBezTo>
                <a:close/>
                <a:moveTo>
                  <a:pt x="1668998" y="4220031"/>
                </a:moveTo>
                <a:cubicBezTo>
                  <a:pt x="1661044" y="4220031"/>
                  <a:pt x="1651499" y="4221622"/>
                  <a:pt x="1645137" y="4223213"/>
                </a:cubicBezTo>
                <a:cubicBezTo>
                  <a:pt x="1640365" y="4226394"/>
                  <a:pt x="1635593" y="4229576"/>
                  <a:pt x="1630820" y="4232757"/>
                </a:cubicBezTo>
                <a:cubicBezTo>
                  <a:pt x="1634002" y="4235939"/>
                  <a:pt x="1637183" y="4239120"/>
                  <a:pt x="1640365" y="4242302"/>
                </a:cubicBezTo>
                <a:cubicBezTo>
                  <a:pt x="1645137" y="4239120"/>
                  <a:pt x="1648319" y="4235939"/>
                  <a:pt x="1653090" y="4232757"/>
                </a:cubicBezTo>
                <a:cubicBezTo>
                  <a:pt x="1654681" y="4231167"/>
                  <a:pt x="1656272" y="4227985"/>
                  <a:pt x="1659454" y="4227985"/>
                </a:cubicBezTo>
                <a:cubicBezTo>
                  <a:pt x="1662635" y="4224804"/>
                  <a:pt x="1665817" y="4223213"/>
                  <a:pt x="1668998" y="4220031"/>
                </a:cubicBezTo>
                <a:close/>
                <a:moveTo>
                  <a:pt x="2734790" y="4213668"/>
                </a:moveTo>
                <a:cubicBezTo>
                  <a:pt x="2776148" y="4293204"/>
                  <a:pt x="2871592" y="4366378"/>
                  <a:pt x="2978171" y="4417281"/>
                </a:cubicBezTo>
                <a:cubicBezTo>
                  <a:pt x="2906588" y="4355243"/>
                  <a:pt x="2792056" y="4294795"/>
                  <a:pt x="2734790" y="4213668"/>
                </a:cubicBezTo>
                <a:close/>
                <a:moveTo>
                  <a:pt x="1621276" y="4208896"/>
                </a:moveTo>
                <a:cubicBezTo>
                  <a:pt x="1622867" y="4208896"/>
                  <a:pt x="1622867" y="4208896"/>
                  <a:pt x="1624458" y="4208896"/>
                </a:cubicBezTo>
                <a:cubicBezTo>
                  <a:pt x="1624458" y="4210486"/>
                  <a:pt x="1624458" y="4210486"/>
                  <a:pt x="1624458" y="4212077"/>
                </a:cubicBezTo>
                <a:cubicBezTo>
                  <a:pt x="1622867" y="4212077"/>
                  <a:pt x="1622867" y="4210486"/>
                  <a:pt x="1621276" y="4208896"/>
                </a:cubicBezTo>
                <a:close/>
                <a:moveTo>
                  <a:pt x="1627639" y="4202533"/>
                </a:moveTo>
                <a:cubicBezTo>
                  <a:pt x="1626048" y="4204124"/>
                  <a:pt x="1624457" y="4205715"/>
                  <a:pt x="1621275" y="4207306"/>
                </a:cubicBezTo>
                <a:cubicBezTo>
                  <a:pt x="1616504" y="4210487"/>
                  <a:pt x="1611732" y="4213669"/>
                  <a:pt x="1606959" y="4216850"/>
                </a:cubicBezTo>
                <a:cubicBezTo>
                  <a:pt x="1610141" y="4218440"/>
                  <a:pt x="1613322" y="4220031"/>
                  <a:pt x="1614913" y="4221622"/>
                </a:cubicBezTo>
                <a:cubicBezTo>
                  <a:pt x="1619685" y="4218440"/>
                  <a:pt x="1624457" y="4213669"/>
                  <a:pt x="1629229" y="4210487"/>
                </a:cubicBezTo>
                <a:cubicBezTo>
                  <a:pt x="1629229" y="4210487"/>
                  <a:pt x="1629229" y="4208897"/>
                  <a:pt x="1629229" y="4207306"/>
                </a:cubicBezTo>
                <a:cubicBezTo>
                  <a:pt x="1632411" y="4207306"/>
                  <a:pt x="1634002" y="4205715"/>
                  <a:pt x="1635593" y="4204124"/>
                </a:cubicBezTo>
                <a:cubicBezTo>
                  <a:pt x="1634002" y="4204124"/>
                  <a:pt x="1635593" y="4202533"/>
                  <a:pt x="1634002" y="4202533"/>
                </a:cubicBezTo>
                <a:cubicBezTo>
                  <a:pt x="1630820" y="4202533"/>
                  <a:pt x="1629229" y="4204124"/>
                  <a:pt x="1627639" y="4205715"/>
                </a:cubicBezTo>
                <a:cubicBezTo>
                  <a:pt x="1627639" y="4204124"/>
                  <a:pt x="1627639" y="4204124"/>
                  <a:pt x="1627639" y="4202533"/>
                </a:cubicBezTo>
                <a:close/>
                <a:moveTo>
                  <a:pt x="1651499" y="4181853"/>
                </a:moveTo>
                <a:cubicBezTo>
                  <a:pt x="1648319" y="4183444"/>
                  <a:pt x="1646728" y="4185035"/>
                  <a:pt x="1645137" y="4186625"/>
                </a:cubicBezTo>
                <a:cubicBezTo>
                  <a:pt x="1649909" y="4186625"/>
                  <a:pt x="1653090" y="4186625"/>
                  <a:pt x="1657863" y="4186625"/>
                </a:cubicBezTo>
                <a:cubicBezTo>
                  <a:pt x="1657863" y="4186625"/>
                  <a:pt x="1659454" y="4185035"/>
                  <a:pt x="1659454" y="4185035"/>
                </a:cubicBezTo>
                <a:cubicBezTo>
                  <a:pt x="1657863" y="4183444"/>
                  <a:pt x="1654681" y="4181853"/>
                  <a:pt x="1651499" y="4181853"/>
                </a:cubicBezTo>
                <a:close/>
                <a:moveTo>
                  <a:pt x="2742744" y="4175490"/>
                </a:moveTo>
                <a:cubicBezTo>
                  <a:pt x="2838187" y="4302749"/>
                  <a:pt x="3029075" y="4369559"/>
                  <a:pt x="3107021" y="4506362"/>
                </a:cubicBezTo>
                <a:cubicBezTo>
                  <a:pt x="3046573" y="4356833"/>
                  <a:pt x="2855685" y="4291613"/>
                  <a:pt x="2742744" y="4175490"/>
                </a:cubicBezTo>
                <a:close/>
                <a:moveTo>
                  <a:pt x="1678542" y="4157992"/>
                </a:moveTo>
                <a:cubicBezTo>
                  <a:pt x="1673770" y="4162764"/>
                  <a:pt x="1670589" y="4165946"/>
                  <a:pt x="1665817" y="4170718"/>
                </a:cubicBezTo>
                <a:cubicBezTo>
                  <a:pt x="1664226" y="4172309"/>
                  <a:pt x="1664226" y="4172309"/>
                  <a:pt x="1662635" y="4173900"/>
                </a:cubicBezTo>
                <a:cubicBezTo>
                  <a:pt x="1668998" y="4170718"/>
                  <a:pt x="1675361" y="4169128"/>
                  <a:pt x="1681723" y="4165946"/>
                </a:cubicBezTo>
                <a:cubicBezTo>
                  <a:pt x="1683314" y="4164355"/>
                  <a:pt x="1684906" y="4162764"/>
                  <a:pt x="1686496" y="4161174"/>
                </a:cubicBezTo>
                <a:cubicBezTo>
                  <a:pt x="1683314" y="4161174"/>
                  <a:pt x="1680134" y="4159583"/>
                  <a:pt x="1678542" y="4157992"/>
                </a:cubicBezTo>
                <a:close/>
                <a:moveTo>
                  <a:pt x="1750125" y="4132540"/>
                </a:moveTo>
                <a:cubicBezTo>
                  <a:pt x="1748534" y="4132540"/>
                  <a:pt x="1746945" y="4134131"/>
                  <a:pt x="1745353" y="4134131"/>
                </a:cubicBezTo>
                <a:cubicBezTo>
                  <a:pt x="1745353" y="4134131"/>
                  <a:pt x="1746945" y="4135722"/>
                  <a:pt x="1746945" y="4135722"/>
                </a:cubicBezTo>
                <a:cubicBezTo>
                  <a:pt x="1748534" y="4135722"/>
                  <a:pt x="1748534" y="4134131"/>
                  <a:pt x="1750125" y="4132540"/>
                </a:cubicBezTo>
                <a:close/>
                <a:moveTo>
                  <a:pt x="3309044" y="4129358"/>
                </a:moveTo>
                <a:cubicBezTo>
                  <a:pt x="3309044" y="4135721"/>
                  <a:pt x="3307453" y="4143675"/>
                  <a:pt x="3304271" y="4150038"/>
                </a:cubicBezTo>
                <a:cubicBezTo>
                  <a:pt x="3312225" y="4148447"/>
                  <a:pt x="3316998" y="4142084"/>
                  <a:pt x="3315407" y="4135721"/>
                </a:cubicBezTo>
                <a:cubicBezTo>
                  <a:pt x="3312225" y="4135721"/>
                  <a:pt x="3310635" y="4132539"/>
                  <a:pt x="3309044" y="4129358"/>
                </a:cubicBezTo>
                <a:close/>
                <a:moveTo>
                  <a:pt x="1718310" y="4115043"/>
                </a:moveTo>
                <a:cubicBezTo>
                  <a:pt x="1718310" y="4115043"/>
                  <a:pt x="1716720" y="4116634"/>
                  <a:pt x="1716720" y="4116634"/>
                </a:cubicBezTo>
                <a:cubicBezTo>
                  <a:pt x="1719901" y="4118224"/>
                  <a:pt x="1723083" y="4121406"/>
                  <a:pt x="1726265" y="4122996"/>
                </a:cubicBezTo>
                <a:cubicBezTo>
                  <a:pt x="1727855" y="4122996"/>
                  <a:pt x="1727855" y="4121406"/>
                  <a:pt x="1729446" y="4119815"/>
                </a:cubicBezTo>
                <a:cubicBezTo>
                  <a:pt x="1726265" y="4118224"/>
                  <a:pt x="1721493" y="4116634"/>
                  <a:pt x="1718310" y="4115043"/>
                </a:cubicBezTo>
                <a:close/>
                <a:moveTo>
                  <a:pt x="1737399" y="4094363"/>
                </a:moveTo>
                <a:cubicBezTo>
                  <a:pt x="1735809" y="4094363"/>
                  <a:pt x="1735809" y="4095954"/>
                  <a:pt x="1735809" y="4095954"/>
                </a:cubicBezTo>
                <a:cubicBezTo>
                  <a:pt x="1738990" y="4097544"/>
                  <a:pt x="1740580" y="4097544"/>
                  <a:pt x="1743762" y="4099135"/>
                </a:cubicBezTo>
                <a:cubicBezTo>
                  <a:pt x="1750125" y="4102317"/>
                  <a:pt x="1746945" y="4097544"/>
                  <a:pt x="1742171" y="4097544"/>
                </a:cubicBezTo>
                <a:cubicBezTo>
                  <a:pt x="1740580" y="4095954"/>
                  <a:pt x="1738990" y="4095954"/>
                  <a:pt x="1737399" y="4094363"/>
                </a:cubicBezTo>
                <a:close/>
                <a:moveTo>
                  <a:pt x="1519470" y="4083228"/>
                </a:moveTo>
                <a:cubicBezTo>
                  <a:pt x="1497199" y="4100726"/>
                  <a:pt x="1473337" y="4118224"/>
                  <a:pt x="1444704" y="4129359"/>
                </a:cubicBezTo>
                <a:cubicBezTo>
                  <a:pt x="1447887" y="4135722"/>
                  <a:pt x="1449476" y="4142085"/>
                  <a:pt x="1451067" y="4146857"/>
                </a:cubicBezTo>
                <a:cubicBezTo>
                  <a:pt x="1473337" y="4137313"/>
                  <a:pt x="1495608" y="4124587"/>
                  <a:pt x="1514698" y="4108680"/>
                </a:cubicBezTo>
                <a:cubicBezTo>
                  <a:pt x="1516287" y="4105498"/>
                  <a:pt x="1517878" y="4102317"/>
                  <a:pt x="1517878" y="4099135"/>
                </a:cubicBezTo>
                <a:cubicBezTo>
                  <a:pt x="1519470" y="4099135"/>
                  <a:pt x="1521060" y="4100726"/>
                  <a:pt x="1522651" y="4102317"/>
                </a:cubicBezTo>
                <a:cubicBezTo>
                  <a:pt x="1525832" y="4100726"/>
                  <a:pt x="1529013" y="4097544"/>
                  <a:pt x="1532194" y="4094363"/>
                </a:cubicBezTo>
                <a:cubicBezTo>
                  <a:pt x="1527423" y="4091182"/>
                  <a:pt x="1524241" y="4089592"/>
                  <a:pt x="1519470" y="4086410"/>
                </a:cubicBezTo>
                <a:cubicBezTo>
                  <a:pt x="1519470" y="4084819"/>
                  <a:pt x="1519470" y="4084819"/>
                  <a:pt x="1519470" y="4083228"/>
                </a:cubicBezTo>
                <a:close/>
                <a:moveTo>
                  <a:pt x="1751717" y="4076865"/>
                </a:moveTo>
                <a:cubicBezTo>
                  <a:pt x="1750125" y="4078456"/>
                  <a:pt x="1750125" y="4078456"/>
                  <a:pt x="1748534" y="4080047"/>
                </a:cubicBezTo>
                <a:cubicBezTo>
                  <a:pt x="1750125" y="4080047"/>
                  <a:pt x="1753307" y="4081638"/>
                  <a:pt x="1754898" y="4081638"/>
                </a:cubicBezTo>
                <a:cubicBezTo>
                  <a:pt x="1753307" y="4080047"/>
                  <a:pt x="1751717" y="4080047"/>
                  <a:pt x="1751717" y="4076865"/>
                </a:cubicBezTo>
                <a:close/>
                <a:moveTo>
                  <a:pt x="3316998" y="4075273"/>
                </a:moveTo>
                <a:cubicBezTo>
                  <a:pt x="3307453" y="4081636"/>
                  <a:pt x="3299499" y="4089590"/>
                  <a:pt x="3297909" y="4108678"/>
                </a:cubicBezTo>
                <a:cubicBezTo>
                  <a:pt x="3302681" y="4111860"/>
                  <a:pt x="3305862" y="4116632"/>
                  <a:pt x="3307453" y="4121405"/>
                </a:cubicBezTo>
                <a:cubicBezTo>
                  <a:pt x="3309044" y="4119814"/>
                  <a:pt x="3309044" y="4118223"/>
                  <a:pt x="3310635" y="4116632"/>
                </a:cubicBezTo>
                <a:cubicBezTo>
                  <a:pt x="3318589" y="4107088"/>
                  <a:pt x="3313816" y="4092772"/>
                  <a:pt x="3315407" y="4084818"/>
                </a:cubicBezTo>
                <a:cubicBezTo>
                  <a:pt x="3316998" y="4081636"/>
                  <a:pt x="3316998" y="4078455"/>
                  <a:pt x="3316998" y="4075273"/>
                </a:cubicBezTo>
                <a:close/>
                <a:moveTo>
                  <a:pt x="1455839" y="4070502"/>
                </a:moveTo>
                <a:cubicBezTo>
                  <a:pt x="1447887" y="4070502"/>
                  <a:pt x="1438342" y="4073684"/>
                  <a:pt x="1430388" y="4075274"/>
                </a:cubicBezTo>
                <a:cubicBezTo>
                  <a:pt x="1430388" y="4078456"/>
                  <a:pt x="1431979" y="4080047"/>
                  <a:pt x="1431979" y="4083228"/>
                </a:cubicBezTo>
                <a:cubicBezTo>
                  <a:pt x="1439932" y="4078456"/>
                  <a:pt x="1447887" y="4075274"/>
                  <a:pt x="1455839" y="4070502"/>
                </a:cubicBezTo>
                <a:close/>
                <a:moveTo>
                  <a:pt x="1562418" y="4048232"/>
                </a:moveTo>
                <a:cubicBezTo>
                  <a:pt x="1559237" y="4051413"/>
                  <a:pt x="1554465" y="4054595"/>
                  <a:pt x="1551285" y="4057777"/>
                </a:cubicBezTo>
                <a:cubicBezTo>
                  <a:pt x="1554465" y="4060958"/>
                  <a:pt x="1557647" y="4064139"/>
                  <a:pt x="1560828" y="4067320"/>
                </a:cubicBezTo>
                <a:cubicBezTo>
                  <a:pt x="1565600" y="4060958"/>
                  <a:pt x="1570372" y="4056186"/>
                  <a:pt x="1575145" y="4051413"/>
                </a:cubicBezTo>
                <a:cubicBezTo>
                  <a:pt x="1570372" y="4049823"/>
                  <a:pt x="1565600" y="4049823"/>
                  <a:pt x="1562418" y="4048232"/>
                </a:cubicBezTo>
                <a:close/>
                <a:moveTo>
                  <a:pt x="1524241" y="4048232"/>
                </a:moveTo>
                <a:cubicBezTo>
                  <a:pt x="1497199" y="4068911"/>
                  <a:pt x="1468566" y="4088001"/>
                  <a:pt x="1436751" y="4102317"/>
                </a:cubicBezTo>
                <a:cubicBezTo>
                  <a:pt x="1436751" y="4107089"/>
                  <a:pt x="1438342" y="4111861"/>
                  <a:pt x="1439932" y="4116634"/>
                </a:cubicBezTo>
                <a:cubicBezTo>
                  <a:pt x="1468566" y="4105498"/>
                  <a:pt x="1495608" y="4089592"/>
                  <a:pt x="1521060" y="4070502"/>
                </a:cubicBezTo>
                <a:cubicBezTo>
                  <a:pt x="1522651" y="4062549"/>
                  <a:pt x="1524241" y="4054595"/>
                  <a:pt x="1524241" y="4048232"/>
                </a:cubicBezTo>
                <a:close/>
                <a:moveTo>
                  <a:pt x="1544921" y="4032325"/>
                </a:moveTo>
                <a:cubicBezTo>
                  <a:pt x="1541739" y="4035506"/>
                  <a:pt x="1538558" y="4038687"/>
                  <a:pt x="1533785" y="4040278"/>
                </a:cubicBezTo>
                <a:cubicBezTo>
                  <a:pt x="1536967" y="4045050"/>
                  <a:pt x="1541739" y="4049823"/>
                  <a:pt x="1544921" y="4053004"/>
                </a:cubicBezTo>
                <a:cubicBezTo>
                  <a:pt x="1548102" y="4049823"/>
                  <a:pt x="1551285" y="4048232"/>
                  <a:pt x="1554465" y="4045050"/>
                </a:cubicBezTo>
                <a:cubicBezTo>
                  <a:pt x="1552875" y="4043460"/>
                  <a:pt x="1549693" y="4043460"/>
                  <a:pt x="1548102" y="4041869"/>
                </a:cubicBezTo>
                <a:cubicBezTo>
                  <a:pt x="1546511" y="4040278"/>
                  <a:pt x="1546511" y="4037096"/>
                  <a:pt x="1544921" y="4032325"/>
                </a:cubicBezTo>
                <a:close/>
                <a:moveTo>
                  <a:pt x="1589461" y="4024371"/>
                </a:moveTo>
                <a:cubicBezTo>
                  <a:pt x="1586280" y="4027553"/>
                  <a:pt x="1581509" y="4030734"/>
                  <a:pt x="1578326" y="4033915"/>
                </a:cubicBezTo>
                <a:cubicBezTo>
                  <a:pt x="1581509" y="4035506"/>
                  <a:pt x="1584689" y="4035506"/>
                  <a:pt x="1587871" y="4037096"/>
                </a:cubicBezTo>
                <a:cubicBezTo>
                  <a:pt x="1591052" y="4032325"/>
                  <a:pt x="1595824" y="4029143"/>
                  <a:pt x="1599005" y="4024371"/>
                </a:cubicBezTo>
                <a:cubicBezTo>
                  <a:pt x="1595824" y="4024371"/>
                  <a:pt x="1592643" y="4024371"/>
                  <a:pt x="1589461" y="4024371"/>
                </a:cubicBezTo>
                <a:close/>
                <a:moveTo>
                  <a:pt x="1567191" y="4013235"/>
                </a:moveTo>
                <a:cubicBezTo>
                  <a:pt x="1564009" y="4018008"/>
                  <a:pt x="1559237" y="4021189"/>
                  <a:pt x="1556056" y="4022780"/>
                </a:cubicBezTo>
                <a:cubicBezTo>
                  <a:pt x="1560828" y="4024371"/>
                  <a:pt x="1565600" y="4027553"/>
                  <a:pt x="1571963" y="4029143"/>
                </a:cubicBezTo>
                <a:cubicBezTo>
                  <a:pt x="1575145" y="4027553"/>
                  <a:pt x="1578326" y="4024371"/>
                  <a:pt x="1581509" y="4021189"/>
                </a:cubicBezTo>
                <a:cubicBezTo>
                  <a:pt x="1576735" y="4019599"/>
                  <a:pt x="1571963" y="4016417"/>
                  <a:pt x="1567191" y="4013235"/>
                </a:cubicBezTo>
                <a:close/>
                <a:moveTo>
                  <a:pt x="1816936" y="3997329"/>
                </a:moveTo>
                <a:cubicBezTo>
                  <a:pt x="1815346" y="3998919"/>
                  <a:pt x="1813756" y="4002101"/>
                  <a:pt x="1812164" y="4003691"/>
                </a:cubicBezTo>
                <a:cubicBezTo>
                  <a:pt x="1816936" y="4006872"/>
                  <a:pt x="1823299" y="4010054"/>
                  <a:pt x="1828071" y="4011645"/>
                </a:cubicBezTo>
                <a:cubicBezTo>
                  <a:pt x="1829662" y="4011645"/>
                  <a:pt x="1829662" y="4010054"/>
                  <a:pt x="1831252" y="4008463"/>
                </a:cubicBezTo>
                <a:cubicBezTo>
                  <a:pt x="1824890" y="4005282"/>
                  <a:pt x="1820118" y="4002101"/>
                  <a:pt x="1816936" y="3997329"/>
                </a:cubicBezTo>
                <a:close/>
                <a:moveTo>
                  <a:pt x="2270294" y="3981420"/>
                </a:moveTo>
                <a:cubicBezTo>
                  <a:pt x="2267113" y="3983010"/>
                  <a:pt x="2263932" y="3984601"/>
                  <a:pt x="2259160" y="3983010"/>
                </a:cubicBezTo>
                <a:cubicBezTo>
                  <a:pt x="2265523" y="4103906"/>
                  <a:pt x="2303700" y="4204123"/>
                  <a:pt x="2343469" y="4304340"/>
                </a:cubicBezTo>
                <a:cubicBezTo>
                  <a:pt x="2318017" y="4208895"/>
                  <a:pt x="2290975" y="4089590"/>
                  <a:pt x="2270294" y="3981420"/>
                </a:cubicBezTo>
                <a:close/>
                <a:moveTo>
                  <a:pt x="1834434" y="3976649"/>
                </a:moveTo>
                <a:cubicBezTo>
                  <a:pt x="1832843" y="3978239"/>
                  <a:pt x="1832843" y="3978239"/>
                  <a:pt x="1831252" y="3979830"/>
                </a:cubicBezTo>
                <a:cubicBezTo>
                  <a:pt x="1836025" y="3983012"/>
                  <a:pt x="1840797" y="3987784"/>
                  <a:pt x="1845569" y="3989375"/>
                </a:cubicBezTo>
                <a:cubicBezTo>
                  <a:pt x="1847160" y="3989375"/>
                  <a:pt x="1847160" y="3987784"/>
                  <a:pt x="1848751" y="3984602"/>
                </a:cubicBezTo>
                <a:cubicBezTo>
                  <a:pt x="1842388" y="3984602"/>
                  <a:pt x="1836025" y="3981421"/>
                  <a:pt x="1834434" y="3976649"/>
                </a:cubicBezTo>
                <a:close/>
                <a:moveTo>
                  <a:pt x="2639345" y="3971876"/>
                </a:moveTo>
                <a:cubicBezTo>
                  <a:pt x="2645708" y="3981420"/>
                  <a:pt x="2653662" y="3989374"/>
                  <a:pt x="2658435" y="4000510"/>
                </a:cubicBezTo>
                <a:cubicBezTo>
                  <a:pt x="2647299" y="3995738"/>
                  <a:pt x="2634573" y="3976649"/>
                  <a:pt x="2639345" y="3971876"/>
                </a:cubicBezTo>
                <a:close/>
                <a:moveTo>
                  <a:pt x="1845569" y="3963923"/>
                </a:moveTo>
                <a:cubicBezTo>
                  <a:pt x="1843979" y="3965514"/>
                  <a:pt x="1843979" y="3965514"/>
                  <a:pt x="1842388" y="3967105"/>
                </a:cubicBezTo>
                <a:cubicBezTo>
                  <a:pt x="1847160" y="3967105"/>
                  <a:pt x="1851933" y="3967105"/>
                  <a:pt x="1855114" y="3963923"/>
                </a:cubicBezTo>
                <a:cubicBezTo>
                  <a:pt x="1851933" y="3965514"/>
                  <a:pt x="1848751" y="3965514"/>
                  <a:pt x="1845569" y="3963923"/>
                </a:cubicBezTo>
                <a:close/>
                <a:moveTo>
                  <a:pt x="1641956" y="3946425"/>
                </a:moveTo>
                <a:cubicBezTo>
                  <a:pt x="1640365" y="3948015"/>
                  <a:pt x="1640365" y="3949606"/>
                  <a:pt x="1638774" y="3951197"/>
                </a:cubicBezTo>
                <a:cubicBezTo>
                  <a:pt x="1637183" y="3952788"/>
                  <a:pt x="1634002" y="3955969"/>
                  <a:pt x="1630820" y="3957560"/>
                </a:cubicBezTo>
                <a:cubicBezTo>
                  <a:pt x="1635593" y="3957560"/>
                  <a:pt x="1638774" y="3959151"/>
                  <a:pt x="1643546" y="3959151"/>
                </a:cubicBezTo>
                <a:cubicBezTo>
                  <a:pt x="1646728" y="3955969"/>
                  <a:pt x="1649909" y="3952788"/>
                  <a:pt x="1653090" y="3949606"/>
                </a:cubicBezTo>
                <a:cubicBezTo>
                  <a:pt x="1648319" y="3948015"/>
                  <a:pt x="1645137" y="3948015"/>
                  <a:pt x="1641956" y="3946425"/>
                </a:cubicBezTo>
                <a:close/>
                <a:moveTo>
                  <a:pt x="1369940" y="3909838"/>
                </a:moveTo>
                <a:cubicBezTo>
                  <a:pt x="1360396" y="3913020"/>
                  <a:pt x="1349261" y="3914610"/>
                  <a:pt x="1339716" y="3916201"/>
                </a:cubicBezTo>
                <a:cubicBezTo>
                  <a:pt x="1341307" y="3920973"/>
                  <a:pt x="1342898" y="3927336"/>
                  <a:pt x="1344488" y="3932108"/>
                </a:cubicBezTo>
                <a:cubicBezTo>
                  <a:pt x="1346079" y="3930517"/>
                  <a:pt x="1347670" y="3930517"/>
                  <a:pt x="1349261" y="3930517"/>
                </a:cubicBezTo>
                <a:cubicBezTo>
                  <a:pt x="1355623" y="3924154"/>
                  <a:pt x="1363577" y="3917791"/>
                  <a:pt x="1369940" y="3909838"/>
                </a:cubicBezTo>
                <a:close/>
                <a:moveTo>
                  <a:pt x="3428349" y="3905065"/>
                </a:moveTo>
                <a:cubicBezTo>
                  <a:pt x="3428349" y="3911428"/>
                  <a:pt x="3421986" y="3917791"/>
                  <a:pt x="3429940" y="3922563"/>
                </a:cubicBezTo>
                <a:cubicBezTo>
                  <a:pt x="3436303" y="3919382"/>
                  <a:pt x="3437894" y="3906655"/>
                  <a:pt x="3428349" y="3905065"/>
                </a:cubicBezTo>
                <a:close/>
                <a:moveTo>
                  <a:pt x="1700813" y="3895521"/>
                </a:moveTo>
                <a:cubicBezTo>
                  <a:pt x="1691268" y="3900294"/>
                  <a:pt x="1680134" y="3905066"/>
                  <a:pt x="1668998" y="3908248"/>
                </a:cubicBezTo>
                <a:cubicBezTo>
                  <a:pt x="1665817" y="3911429"/>
                  <a:pt x="1664226" y="3916201"/>
                  <a:pt x="1661044" y="3919382"/>
                </a:cubicBezTo>
                <a:cubicBezTo>
                  <a:pt x="1667407" y="3919382"/>
                  <a:pt x="1673770" y="3919382"/>
                  <a:pt x="1680134" y="3919382"/>
                </a:cubicBezTo>
                <a:cubicBezTo>
                  <a:pt x="1688087" y="3911429"/>
                  <a:pt x="1694450" y="3903475"/>
                  <a:pt x="1700813" y="3895521"/>
                </a:cubicBezTo>
                <a:close/>
                <a:moveTo>
                  <a:pt x="1145647" y="3884387"/>
                </a:moveTo>
                <a:cubicBezTo>
                  <a:pt x="1144056" y="3889158"/>
                  <a:pt x="1144056" y="3895521"/>
                  <a:pt x="1144056" y="3900294"/>
                </a:cubicBezTo>
                <a:cubicBezTo>
                  <a:pt x="1144056" y="3903475"/>
                  <a:pt x="1144056" y="3906657"/>
                  <a:pt x="1147237" y="3909838"/>
                </a:cubicBezTo>
                <a:cubicBezTo>
                  <a:pt x="1161554" y="3916201"/>
                  <a:pt x="1174280" y="3924154"/>
                  <a:pt x="1190187" y="3928927"/>
                </a:cubicBezTo>
                <a:cubicBezTo>
                  <a:pt x="1190187" y="3919382"/>
                  <a:pt x="1190187" y="3909838"/>
                  <a:pt x="1188596" y="3900294"/>
                </a:cubicBezTo>
                <a:cubicBezTo>
                  <a:pt x="1180642" y="3898703"/>
                  <a:pt x="1174280" y="3895521"/>
                  <a:pt x="1166326" y="3892340"/>
                </a:cubicBezTo>
                <a:cubicBezTo>
                  <a:pt x="1164735" y="3895521"/>
                  <a:pt x="1163145" y="3898703"/>
                  <a:pt x="1161554" y="3901884"/>
                </a:cubicBezTo>
                <a:cubicBezTo>
                  <a:pt x="1159963" y="3898703"/>
                  <a:pt x="1159963" y="3895521"/>
                  <a:pt x="1159963" y="3890749"/>
                </a:cubicBezTo>
                <a:cubicBezTo>
                  <a:pt x="1155191" y="3889158"/>
                  <a:pt x="1150418" y="3885977"/>
                  <a:pt x="1145647" y="3884387"/>
                </a:cubicBezTo>
                <a:close/>
                <a:moveTo>
                  <a:pt x="3261918" y="3880210"/>
                </a:moveTo>
                <a:cubicBezTo>
                  <a:pt x="3251778" y="3878420"/>
                  <a:pt x="3241438" y="3878818"/>
                  <a:pt x="3231098" y="3882795"/>
                </a:cubicBezTo>
                <a:cubicBezTo>
                  <a:pt x="3245414" y="3893929"/>
                  <a:pt x="3272457" y="3893929"/>
                  <a:pt x="3293137" y="3900292"/>
                </a:cubicBezTo>
                <a:lnTo>
                  <a:pt x="3291546" y="3890749"/>
                </a:lnTo>
                <a:cubicBezTo>
                  <a:pt x="3282002" y="3885977"/>
                  <a:pt x="3272060" y="3882000"/>
                  <a:pt x="3261918" y="3880210"/>
                </a:cubicBezTo>
                <a:close/>
                <a:moveTo>
                  <a:pt x="1395392" y="3879614"/>
                </a:moveTo>
                <a:cubicBezTo>
                  <a:pt x="1385848" y="3879614"/>
                  <a:pt x="1376303" y="3881205"/>
                  <a:pt x="1366758" y="3881205"/>
                </a:cubicBezTo>
                <a:cubicBezTo>
                  <a:pt x="1365168" y="3884387"/>
                  <a:pt x="1363577" y="3887568"/>
                  <a:pt x="1361986" y="3890749"/>
                </a:cubicBezTo>
                <a:cubicBezTo>
                  <a:pt x="1373122" y="3887568"/>
                  <a:pt x="1382666" y="3885977"/>
                  <a:pt x="1392210" y="3884387"/>
                </a:cubicBezTo>
                <a:cubicBezTo>
                  <a:pt x="1392210" y="3882796"/>
                  <a:pt x="1393801" y="3881205"/>
                  <a:pt x="1395392" y="3879614"/>
                </a:cubicBezTo>
                <a:close/>
                <a:moveTo>
                  <a:pt x="1174280" y="3871660"/>
                </a:moveTo>
                <a:cubicBezTo>
                  <a:pt x="1172689" y="3873251"/>
                  <a:pt x="1172689" y="3876433"/>
                  <a:pt x="1171099" y="3878023"/>
                </a:cubicBezTo>
                <a:cubicBezTo>
                  <a:pt x="1174280" y="3881205"/>
                  <a:pt x="1177461" y="3882796"/>
                  <a:pt x="1182233" y="3884387"/>
                </a:cubicBezTo>
                <a:cubicBezTo>
                  <a:pt x="1180642" y="3879614"/>
                  <a:pt x="1180642" y="3876433"/>
                  <a:pt x="1179052" y="3873251"/>
                </a:cubicBezTo>
                <a:cubicBezTo>
                  <a:pt x="1177461" y="3871660"/>
                  <a:pt x="1175870" y="3871660"/>
                  <a:pt x="1174280" y="3871660"/>
                </a:cubicBezTo>
                <a:close/>
                <a:moveTo>
                  <a:pt x="1152009" y="3858934"/>
                </a:moveTo>
                <a:cubicBezTo>
                  <a:pt x="1152009" y="3860525"/>
                  <a:pt x="1150418" y="3862116"/>
                  <a:pt x="1148828" y="3863706"/>
                </a:cubicBezTo>
                <a:cubicBezTo>
                  <a:pt x="1152009" y="3866888"/>
                  <a:pt x="1156781" y="3868479"/>
                  <a:pt x="1159963" y="3871660"/>
                </a:cubicBezTo>
                <a:cubicBezTo>
                  <a:pt x="1159963" y="3870070"/>
                  <a:pt x="1161554" y="3866888"/>
                  <a:pt x="1161554" y="3865297"/>
                </a:cubicBezTo>
                <a:cubicBezTo>
                  <a:pt x="1158372" y="3863706"/>
                  <a:pt x="1155191" y="3860525"/>
                  <a:pt x="1152009" y="3858934"/>
                </a:cubicBezTo>
                <a:close/>
                <a:moveTo>
                  <a:pt x="1109060" y="3857344"/>
                </a:moveTo>
                <a:cubicBezTo>
                  <a:pt x="1104287" y="3862116"/>
                  <a:pt x="1101106" y="3866888"/>
                  <a:pt x="1096333" y="3871660"/>
                </a:cubicBezTo>
                <a:cubicBezTo>
                  <a:pt x="1104287" y="3879614"/>
                  <a:pt x="1112241" y="3885977"/>
                  <a:pt x="1121785" y="3892340"/>
                </a:cubicBezTo>
                <a:cubicBezTo>
                  <a:pt x="1124967" y="3887568"/>
                  <a:pt x="1128148" y="3881205"/>
                  <a:pt x="1131330" y="3876433"/>
                </a:cubicBezTo>
                <a:cubicBezTo>
                  <a:pt x="1123376" y="3873251"/>
                  <a:pt x="1115423" y="3868479"/>
                  <a:pt x="1107469" y="3863706"/>
                </a:cubicBezTo>
                <a:cubicBezTo>
                  <a:pt x="1107469" y="3862116"/>
                  <a:pt x="1107469" y="3860525"/>
                  <a:pt x="1109060" y="3857344"/>
                </a:cubicBezTo>
                <a:close/>
                <a:moveTo>
                  <a:pt x="1363577" y="3849391"/>
                </a:moveTo>
                <a:cubicBezTo>
                  <a:pt x="1349261" y="3852572"/>
                  <a:pt x="1334944" y="3854163"/>
                  <a:pt x="1319037" y="3855753"/>
                </a:cubicBezTo>
                <a:cubicBezTo>
                  <a:pt x="1330171" y="3860525"/>
                  <a:pt x="1346079" y="3862116"/>
                  <a:pt x="1358804" y="3865297"/>
                </a:cubicBezTo>
                <a:cubicBezTo>
                  <a:pt x="1365168" y="3863706"/>
                  <a:pt x="1373122" y="3862116"/>
                  <a:pt x="1379485" y="3860525"/>
                </a:cubicBezTo>
                <a:cubicBezTo>
                  <a:pt x="1373122" y="3858934"/>
                  <a:pt x="1368349" y="3857344"/>
                  <a:pt x="1361986" y="3854163"/>
                </a:cubicBezTo>
                <a:cubicBezTo>
                  <a:pt x="1361986" y="3852572"/>
                  <a:pt x="1363577" y="3850981"/>
                  <a:pt x="1363577" y="3849391"/>
                </a:cubicBezTo>
                <a:close/>
                <a:moveTo>
                  <a:pt x="1129739" y="3841437"/>
                </a:moveTo>
                <a:cubicBezTo>
                  <a:pt x="1134511" y="3847800"/>
                  <a:pt x="1139284" y="3852572"/>
                  <a:pt x="1144056" y="3858934"/>
                </a:cubicBezTo>
                <a:cubicBezTo>
                  <a:pt x="1144056" y="3857344"/>
                  <a:pt x="1145647" y="3857344"/>
                  <a:pt x="1145647" y="3855753"/>
                </a:cubicBezTo>
                <a:cubicBezTo>
                  <a:pt x="1140875" y="3850981"/>
                  <a:pt x="1134511" y="3846209"/>
                  <a:pt x="1129739" y="3841437"/>
                </a:cubicBezTo>
                <a:close/>
                <a:moveTo>
                  <a:pt x="1419252" y="3835073"/>
                </a:moveTo>
                <a:cubicBezTo>
                  <a:pt x="1409709" y="3838255"/>
                  <a:pt x="1398573" y="3841437"/>
                  <a:pt x="1385848" y="3844618"/>
                </a:cubicBezTo>
                <a:cubicBezTo>
                  <a:pt x="1385848" y="3849391"/>
                  <a:pt x="1384256" y="3855753"/>
                  <a:pt x="1382666" y="3860525"/>
                </a:cubicBezTo>
                <a:cubicBezTo>
                  <a:pt x="1392210" y="3858934"/>
                  <a:pt x="1401755" y="3855753"/>
                  <a:pt x="1411300" y="3852572"/>
                </a:cubicBezTo>
                <a:cubicBezTo>
                  <a:pt x="1414480" y="3846209"/>
                  <a:pt x="1417662" y="3841437"/>
                  <a:pt x="1419252" y="3835073"/>
                </a:cubicBezTo>
                <a:close/>
                <a:moveTo>
                  <a:pt x="1764442" y="3828710"/>
                </a:moveTo>
                <a:cubicBezTo>
                  <a:pt x="1756489" y="3830301"/>
                  <a:pt x="1750125" y="3830301"/>
                  <a:pt x="1742171" y="3830301"/>
                </a:cubicBezTo>
                <a:cubicBezTo>
                  <a:pt x="1740580" y="3831892"/>
                  <a:pt x="1738990" y="3833483"/>
                  <a:pt x="1737399" y="3835073"/>
                </a:cubicBezTo>
                <a:cubicBezTo>
                  <a:pt x="1743762" y="3835073"/>
                  <a:pt x="1750125" y="3836664"/>
                  <a:pt x="1756489" y="3836664"/>
                </a:cubicBezTo>
                <a:cubicBezTo>
                  <a:pt x="1758079" y="3833483"/>
                  <a:pt x="1761261" y="3831892"/>
                  <a:pt x="1764442" y="3828710"/>
                </a:cubicBezTo>
                <a:close/>
                <a:moveTo>
                  <a:pt x="2924086" y="3825528"/>
                </a:moveTo>
                <a:cubicBezTo>
                  <a:pt x="2960673" y="3898702"/>
                  <a:pt x="3167469" y="3975057"/>
                  <a:pt x="3253368" y="3913019"/>
                </a:cubicBezTo>
                <a:cubicBezTo>
                  <a:pt x="3145199" y="3941652"/>
                  <a:pt x="2998851" y="3893929"/>
                  <a:pt x="2924086" y="3825528"/>
                </a:cubicBezTo>
                <a:close/>
                <a:moveTo>
                  <a:pt x="2811144" y="3825528"/>
                </a:moveTo>
                <a:cubicBezTo>
                  <a:pt x="2806372" y="3825528"/>
                  <a:pt x="2806372" y="3830301"/>
                  <a:pt x="2809554" y="3831891"/>
                </a:cubicBezTo>
                <a:cubicBezTo>
                  <a:pt x="2887499" y="3884386"/>
                  <a:pt x="3011577" y="3967103"/>
                  <a:pt x="3138836" y="3979830"/>
                </a:cubicBezTo>
                <a:cubicBezTo>
                  <a:pt x="3189739" y="3984601"/>
                  <a:pt x="3240642" y="3962331"/>
                  <a:pt x="3285183" y="3981420"/>
                </a:cubicBezTo>
                <a:cubicBezTo>
                  <a:pt x="3253368" y="3936880"/>
                  <a:pt x="3189739" y="3971876"/>
                  <a:pt x="3142017" y="3967103"/>
                </a:cubicBezTo>
                <a:cubicBezTo>
                  <a:pt x="3017940" y="3955968"/>
                  <a:pt x="2903407" y="3868478"/>
                  <a:pt x="2811144" y="3825528"/>
                </a:cubicBezTo>
                <a:close/>
                <a:moveTo>
                  <a:pt x="3425665" y="3792769"/>
                </a:moveTo>
                <a:cubicBezTo>
                  <a:pt x="3424472" y="3792620"/>
                  <a:pt x="3423180" y="3793315"/>
                  <a:pt x="3421986" y="3795304"/>
                </a:cubicBezTo>
                <a:cubicBezTo>
                  <a:pt x="3417214" y="3803258"/>
                  <a:pt x="3417214" y="3817575"/>
                  <a:pt x="3418804" y="3819165"/>
                </a:cubicBezTo>
                <a:cubicBezTo>
                  <a:pt x="3425167" y="3827119"/>
                  <a:pt x="3437894" y="3835072"/>
                  <a:pt x="3441075" y="3822347"/>
                </a:cubicBezTo>
                <a:cubicBezTo>
                  <a:pt x="3423576" y="3827119"/>
                  <a:pt x="3437894" y="3814393"/>
                  <a:pt x="3428349" y="3804848"/>
                </a:cubicBezTo>
                <a:cubicBezTo>
                  <a:pt x="3431928" y="3801270"/>
                  <a:pt x="3429244" y="3793216"/>
                  <a:pt x="3425665" y="3792769"/>
                </a:cubicBezTo>
                <a:close/>
                <a:moveTo>
                  <a:pt x="1140875" y="3785761"/>
                </a:moveTo>
                <a:cubicBezTo>
                  <a:pt x="1140875" y="3795306"/>
                  <a:pt x="1137693" y="3806440"/>
                  <a:pt x="1132921" y="3815985"/>
                </a:cubicBezTo>
                <a:cubicBezTo>
                  <a:pt x="1137693" y="3812803"/>
                  <a:pt x="1144056" y="3809622"/>
                  <a:pt x="1150418" y="3806440"/>
                </a:cubicBezTo>
                <a:cubicBezTo>
                  <a:pt x="1147237" y="3800077"/>
                  <a:pt x="1142465" y="3793715"/>
                  <a:pt x="1140875" y="3785761"/>
                </a:cubicBezTo>
                <a:close/>
                <a:moveTo>
                  <a:pt x="1804210" y="3784170"/>
                </a:moveTo>
                <a:cubicBezTo>
                  <a:pt x="1797847" y="3784170"/>
                  <a:pt x="1791485" y="3787352"/>
                  <a:pt x="1785122" y="3787352"/>
                </a:cubicBezTo>
                <a:cubicBezTo>
                  <a:pt x="1778758" y="3795306"/>
                  <a:pt x="1770804" y="3801668"/>
                  <a:pt x="1764442" y="3808031"/>
                </a:cubicBezTo>
                <a:cubicBezTo>
                  <a:pt x="1770804" y="3809622"/>
                  <a:pt x="1778758" y="3808031"/>
                  <a:pt x="1785122" y="3808031"/>
                </a:cubicBezTo>
                <a:cubicBezTo>
                  <a:pt x="1786712" y="3806440"/>
                  <a:pt x="1788304" y="3804849"/>
                  <a:pt x="1789894" y="3803258"/>
                </a:cubicBezTo>
                <a:cubicBezTo>
                  <a:pt x="1788304" y="3803258"/>
                  <a:pt x="1785122" y="3803258"/>
                  <a:pt x="1783532" y="3800077"/>
                </a:cubicBezTo>
                <a:cubicBezTo>
                  <a:pt x="1789894" y="3793715"/>
                  <a:pt x="1796256" y="3785761"/>
                  <a:pt x="1804210" y="3784170"/>
                </a:cubicBezTo>
                <a:close/>
                <a:moveTo>
                  <a:pt x="1557647" y="3776216"/>
                </a:moveTo>
                <a:cubicBezTo>
                  <a:pt x="1532194" y="3788943"/>
                  <a:pt x="1503561" y="3803258"/>
                  <a:pt x="1471747" y="3815985"/>
                </a:cubicBezTo>
                <a:cubicBezTo>
                  <a:pt x="1471747" y="3817576"/>
                  <a:pt x="1471747" y="3820757"/>
                  <a:pt x="1471747" y="3822348"/>
                </a:cubicBezTo>
                <a:cubicBezTo>
                  <a:pt x="1471747" y="3823939"/>
                  <a:pt x="1471747" y="3825529"/>
                  <a:pt x="1471747" y="3827120"/>
                </a:cubicBezTo>
                <a:cubicBezTo>
                  <a:pt x="1503561" y="3811212"/>
                  <a:pt x="1532194" y="3793715"/>
                  <a:pt x="1557647" y="3776216"/>
                </a:cubicBezTo>
                <a:close/>
                <a:moveTo>
                  <a:pt x="1839206" y="3753946"/>
                </a:moveTo>
                <a:cubicBezTo>
                  <a:pt x="1832843" y="3757128"/>
                  <a:pt x="1826480" y="3760309"/>
                  <a:pt x="1820118" y="3761900"/>
                </a:cubicBezTo>
                <a:cubicBezTo>
                  <a:pt x="1816936" y="3761900"/>
                  <a:pt x="1815346" y="3761900"/>
                  <a:pt x="1812164" y="3760309"/>
                </a:cubicBezTo>
                <a:cubicBezTo>
                  <a:pt x="1810573" y="3763491"/>
                  <a:pt x="1807392" y="3765082"/>
                  <a:pt x="1805801" y="3768263"/>
                </a:cubicBezTo>
                <a:cubicBezTo>
                  <a:pt x="1812164" y="3768263"/>
                  <a:pt x="1816936" y="3769853"/>
                  <a:pt x="1823299" y="3769853"/>
                </a:cubicBezTo>
                <a:cubicBezTo>
                  <a:pt x="1829662" y="3765082"/>
                  <a:pt x="1834434" y="3760309"/>
                  <a:pt x="1839206" y="3753946"/>
                </a:cubicBezTo>
                <a:close/>
                <a:moveTo>
                  <a:pt x="2527994" y="3747583"/>
                </a:moveTo>
                <a:cubicBezTo>
                  <a:pt x="2527994" y="3760309"/>
                  <a:pt x="2547084" y="3774625"/>
                  <a:pt x="2534356" y="3784170"/>
                </a:cubicBezTo>
                <a:cubicBezTo>
                  <a:pt x="2535947" y="3773034"/>
                  <a:pt x="2520041" y="3744401"/>
                  <a:pt x="2527994" y="3747583"/>
                </a:cubicBezTo>
                <a:close/>
                <a:moveTo>
                  <a:pt x="2615485" y="3738038"/>
                </a:moveTo>
                <a:cubicBezTo>
                  <a:pt x="2757060" y="3881204"/>
                  <a:pt x="2990897" y="4048231"/>
                  <a:pt x="3259732" y="4029142"/>
                </a:cubicBezTo>
                <a:cubicBezTo>
                  <a:pt x="3184966" y="4002100"/>
                  <a:pt x="3105430" y="4016416"/>
                  <a:pt x="3025894" y="3990964"/>
                </a:cubicBezTo>
                <a:cubicBezTo>
                  <a:pt x="2893862" y="3948015"/>
                  <a:pt x="2765013" y="3846207"/>
                  <a:pt x="2669569" y="3782578"/>
                </a:cubicBezTo>
                <a:cubicBezTo>
                  <a:pt x="2648890" y="3768262"/>
                  <a:pt x="2634573" y="3753945"/>
                  <a:pt x="2621847" y="3739629"/>
                </a:cubicBezTo>
                <a:cubicBezTo>
                  <a:pt x="2620256" y="3739629"/>
                  <a:pt x="2617075" y="3738038"/>
                  <a:pt x="2615485" y="3738038"/>
                </a:cubicBezTo>
                <a:close/>
                <a:moveTo>
                  <a:pt x="2271885" y="3728493"/>
                </a:moveTo>
                <a:cubicBezTo>
                  <a:pt x="2267113" y="3726902"/>
                  <a:pt x="2265523" y="3726902"/>
                  <a:pt x="2263932" y="3730084"/>
                </a:cubicBezTo>
                <a:cubicBezTo>
                  <a:pt x="2227345" y="3987783"/>
                  <a:pt x="2335515" y="4159582"/>
                  <a:pt x="2430959" y="4340926"/>
                </a:cubicBezTo>
                <a:cubicBezTo>
                  <a:pt x="2343469" y="4159582"/>
                  <a:pt x="2265523" y="3971876"/>
                  <a:pt x="2271885" y="3728493"/>
                </a:cubicBezTo>
                <a:close/>
                <a:moveTo>
                  <a:pt x="1872612" y="3712587"/>
                </a:moveTo>
                <a:cubicBezTo>
                  <a:pt x="1866249" y="3714178"/>
                  <a:pt x="1859886" y="3715768"/>
                  <a:pt x="1851933" y="3715768"/>
                </a:cubicBezTo>
                <a:cubicBezTo>
                  <a:pt x="1848751" y="3718950"/>
                  <a:pt x="1847160" y="3720541"/>
                  <a:pt x="1845569" y="3723722"/>
                </a:cubicBezTo>
                <a:cubicBezTo>
                  <a:pt x="1851933" y="3723722"/>
                  <a:pt x="1858295" y="3725313"/>
                  <a:pt x="1864658" y="3725313"/>
                </a:cubicBezTo>
                <a:cubicBezTo>
                  <a:pt x="1866249" y="3720541"/>
                  <a:pt x="1869430" y="3717359"/>
                  <a:pt x="1872612" y="3712587"/>
                </a:cubicBezTo>
                <a:close/>
                <a:moveTo>
                  <a:pt x="1104287" y="3712587"/>
                </a:moveTo>
                <a:cubicBezTo>
                  <a:pt x="1096333" y="3733267"/>
                  <a:pt x="1112241" y="3744401"/>
                  <a:pt x="1124967" y="3757128"/>
                </a:cubicBezTo>
                <a:cubicBezTo>
                  <a:pt x="1123376" y="3753946"/>
                  <a:pt x="1121785" y="3749174"/>
                  <a:pt x="1120194" y="3744401"/>
                </a:cubicBezTo>
                <a:cubicBezTo>
                  <a:pt x="1117013" y="3734858"/>
                  <a:pt x="1110651" y="3723722"/>
                  <a:pt x="1104287" y="3712587"/>
                </a:cubicBezTo>
                <a:close/>
                <a:moveTo>
                  <a:pt x="3269276" y="3701451"/>
                </a:moveTo>
                <a:cubicBezTo>
                  <a:pt x="3189739" y="3753945"/>
                  <a:pt x="3091114" y="3774625"/>
                  <a:pt x="2967037" y="3757127"/>
                </a:cubicBezTo>
                <a:cubicBezTo>
                  <a:pt x="3108612" y="3806439"/>
                  <a:pt x="3188148" y="3760308"/>
                  <a:pt x="3270866" y="3717358"/>
                </a:cubicBezTo>
                <a:close/>
                <a:moveTo>
                  <a:pt x="1721493" y="3676000"/>
                </a:moveTo>
                <a:cubicBezTo>
                  <a:pt x="1699222" y="3671228"/>
                  <a:pt x="1688087" y="3701452"/>
                  <a:pt x="1667407" y="3712587"/>
                </a:cubicBezTo>
                <a:cubicBezTo>
                  <a:pt x="1661044" y="3718950"/>
                  <a:pt x="1656272" y="3723722"/>
                  <a:pt x="1649909" y="3730085"/>
                </a:cubicBezTo>
                <a:cubicBezTo>
                  <a:pt x="1651499" y="3730085"/>
                  <a:pt x="1653090" y="3730085"/>
                  <a:pt x="1654681" y="3730085"/>
                </a:cubicBezTo>
                <a:cubicBezTo>
                  <a:pt x="1634002" y="3760309"/>
                  <a:pt x="1611732" y="3787352"/>
                  <a:pt x="1584689" y="3803258"/>
                </a:cubicBezTo>
                <a:cubicBezTo>
                  <a:pt x="1587871" y="3773035"/>
                  <a:pt x="1630820" y="3771444"/>
                  <a:pt x="1632411" y="3745992"/>
                </a:cubicBezTo>
                <a:cubicBezTo>
                  <a:pt x="1613322" y="3763491"/>
                  <a:pt x="1594233" y="3780989"/>
                  <a:pt x="1575145" y="3796896"/>
                </a:cubicBezTo>
                <a:cubicBezTo>
                  <a:pt x="1575145" y="3800077"/>
                  <a:pt x="1573554" y="3801668"/>
                  <a:pt x="1573554" y="3804849"/>
                </a:cubicBezTo>
                <a:cubicBezTo>
                  <a:pt x="1571963" y="3811212"/>
                  <a:pt x="1568782" y="3815985"/>
                  <a:pt x="1565600" y="3819166"/>
                </a:cubicBezTo>
                <a:cubicBezTo>
                  <a:pt x="1565600" y="3814394"/>
                  <a:pt x="1565600" y="3809622"/>
                  <a:pt x="1564009" y="3804849"/>
                </a:cubicBezTo>
                <a:cubicBezTo>
                  <a:pt x="1511515" y="3846209"/>
                  <a:pt x="1455839" y="3881205"/>
                  <a:pt x="1400164" y="3900294"/>
                </a:cubicBezTo>
                <a:cubicBezTo>
                  <a:pt x="1384256" y="3913020"/>
                  <a:pt x="1366758" y="3924154"/>
                  <a:pt x="1350851" y="3930517"/>
                </a:cubicBezTo>
                <a:cubicBezTo>
                  <a:pt x="1471747" y="3901884"/>
                  <a:pt x="1573554" y="3817576"/>
                  <a:pt x="1654681" y="3752355"/>
                </a:cubicBezTo>
                <a:cubicBezTo>
                  <a:pt x="1662635" y="3744401"/>
                  <a:pt x="1668998" y="3734858"/>
                  <a:pt x="1676952" y="3726904"/>
                </a:cubicBezTo>
                <a:cubicBezTo>
                  <a:pt x="1680134" y="3709406"/>
                  <a:pt x="1689678" y="3701452"/>
                  <a:pt x="1702404" y="3696680"/>
                </a:cubicBezTo>
                <a:cubicBezTo>
                  <a:pt x="1708766" y="3688726"/>
                  <a:pt x="1715129" y="3682363"/>
                  <a:pt x="1721493" y="3676000"/>
                </a:cubicBezTo>
                <a:close/>
                <a:moveTo>
                  <a:pt x="1885337" y="3669637"/>
                </a:moveTo>
                <a:cubicBezTo>
                  <a:pt x="1883747" y="3671228"/>
                  <a:pt x="1882156" y="3674410"/>
                  <a:pt x="1880566" y="3677591"/>
                </a:cubicBezTo>
                <a:cubicBezTo>
                  <a:pt x="1880566" y="3679182"/>
                  <a:pt x="1883747" y="3682363"/>
                  <a:pt x="1885337" y="3685544"/>
                </a:cubicBezTo>
                <a:cubicBezTo>
                  <a:pt x="1880566" y="3688726"/>
                  <a:pt x="1875793" y="3690317"/>
                  <a:pt x="1871021" y="3690317"/>
                </a:cubicBezTo>
                <a:cubicBezTo>
                  <a:pt x="1869430" y="3691907"/>
                  <a:pt x="1867839" y="3695089"/>
                  <a:pt x="1866249" y="3696680"/>
                </a:cubicBezTo>
                <a:cubicBezTo>
                  <a:pt x="1872612" y="3695089"/>
                  <a:pt x="1880566" y="3693498"/>
                  <a:pt x="1886928" y="3691907"/>
                </a:cubicBezTo>
                <a:cubicBezTo>
                  <a:pt x="1888519" y="3688726"/>
                  <a:pt x="1891701" y="3685544"/>
                  <a:pt x="1894882" y="3683953"/>
                </a:cubicBezTo>
                <a:cubicBezTo>
                  <a:pt x="1893291" y="3677591"/>
                  <a:pt x="1888519" y="3674410"/>
                  <a:pt x="1885337" y="3669637"/>
                </a:cubicBezTo>
                <a:close/>
                <a:moveTo>
                  <a:pt x="1129739" y="3653730"/>
                </a:moveTo>
                <a:cubicBezTo>
                  <a:pt x="1128148" y="3655320"/>
                  <a:pt x="1128148" y="3658502"/>
                  <a:pt x="1126557" y="3661683"/>
                </a:cubicBezTo>
                <a:cubicBezTo>
                  <a:pt x="1128148" y="3664865"/>
                  <a:pt x="1131330" y="3666456"/>
                  <a:pt x="1132921" y="3666456"/>
                </a:cubicBezTo>
                <a:cubicBezTo>
                  <a:pt x="1131330" y="3661683"/>
                  <a:pt x="1129739" y="3656911"/>
                  <a:pt x="1129739" y="3653730"/>
                </a:cubicBezTo>
                <a:close/>
                <a:moveTo>
                  <a:pt x="3138165" y="3623953"/>
                </a:moveTo>
                <a:cubicBezTo>
                  <a:pt x="3050848" y="3620523"/>
                  <a:pt x="2968230" y="3664069"/>
                  <a:pt x="2866820" y="3637821"/>
                </a:cubicBezTo>
                <a:cubicBezTo>
                  <a:pt x="2997261" y="3696679"/>
                  <a:pt x="3091114" y="3596463"/>
                  <a:pt x="3227917" y="3647366"/>
                </a:cubicBezTo>
                <a:cubicBezTo>
                  <a:pt x="3196898" y="3631459"/>
                  <a:pt x="3167271" y="3625096"/>
                  <a:pt x="3138165" y="3623953"/>
                </a:cubicBezTo>
                <a:close/>
                <a:moveTo>
                  <a:pt x="1096333" y="3623505"/>
                </a:moveTo>
                <a:cubicBezTo>
                  <a:pt x="1101106" y="3629869"/>
                  <a:pt x="1105878" y="3637823"/>
                  <a:pt x="1110651" y="3642595"/>
                </a:cubicBezTo>
                <a:cubicBezTo>
                  <a:pt x="1112241" y="3637823"/>
                  <a:pt x="1113832" y="3631459"/>
                  <a:pt x="1115423" y="3626687"/>
                </a:cubicBezTo>
                <a:cubicBezTo>
                  <a:pt x="1109060" y="3626687"/>
                  <a:pt x="1102697" y="3625096"/>
                  <a:pt x="1096333" y="3623505"/>
                </a:cubicBezTo>
                <a:close/>
                <a:moveTo>
                  <a:pt x="2410280" y="3607597"/>
                </a:moveTo>
                <a:cubicBezTo>
                  <a:pt x="2473909" y="3749173"/>
                  <a:pt x="2437322" y="3981420"/>
                  <a:pt x="2492998" y="4127768"/>
                </a:cubicBezTo>
                <a:cubicBezTo>
                  <a:pt x="2537538" y="4262980"/>
                  <a:pt x="2648890" y="4355243"/>
                  <a:pt x="2739561" y="4460231"/>
                </a:cubicBezTo>
                <a:cubicBezTo>
                  <a:pt x="2702975" y="4382285"/>
                  <a:pt x="2617075" y="4310702"/>
                  <a:pt x="2558218" y="4237528"/>
                </a:cubicBezTo>
                <a:cubicBezTo>
                  <a:pt x="2515269" y="4124586"/>
                  <a:pt x="2454820" y="3975057"/>
                  <a:pt x="2461183" y="3828710"/>
                </a:cubicBezTo>
                <a:cubicBezTo>
                  <a:pt x="2464365" y="3741220"/>
                  <a:pt x="2464365" y="3664864"/>
                  <a:pt x="2410280" y="3607597"/>
                </a:cubicBezTo>
                <a:close/>
                <a:moveTo>
                  <a:pt x="1807392" y="3602826"/>
                </a:moveTo>
                <a:cubicBezTo>
                  <a:pt x="1793075" y="3604417"/>
                  <a:pt x="1778758" y="3609189"/>
                  <a:pt x="1762852" y="3606008"/>
                </a:cubicBezTo>
                <a:cubicBezTo>
                  <a:pt x="1759670" y="3609189"/>
                  <a:pt x="1756489" y="3613962"/>
                  <a:pt x="1753307" y="3617143"/>
                </a:cubicBezTo>
                <a:cubicBezTo>
                  <a:pt x="1761261" y="3621915"/>
                  <a:pt x="1766033" y="3625096"/>
                  <a:pt x="1770804" y="3629869"/>
                </a:cubicBezTo>
                <a:cubicBezTo>
                  <a:pt x="1783532" y="3618734"/>
                  <a:pt x="1794666" y="3610780"/>
                  <a:pt x="1807392" y="3602826"/>
                </a:cubicBezTo>
                <a:close/>
                <a:moveTo>
                  <a:pt x="1926697" y="3601236"/>
                </a:moveTo>
                <a:cubicBezTo>
                  <a:pt x="1921925" y="3599645"/>
                  <a:pt x="1920334" y="3602826"/>
                  <a:pt x="1915561" y="3602826"/>
                </a:cubicBezTo>
                <a:cubicBezTo>
                  <a:pt x="1909199" y="3620325"/>
                  <a:pt x="1902836" y="3636232"/>
                  <a:pt x="1893291" y="3650548"/>
                </a:cubicBezTo>
                <a:cubicBezTo>
                  <a:pt x="1898063" y="3652139"/>
                  <a:pt x="1901245" y="3655320"/>
                  <a:pt x="1906017" y="3656911"/>
                </a:cubicBezTo>
                <a:cubicBezTo>
                  <a:pt x="1913971" y="3639413"/>
                  <a:pt x="1921925" y="3620325"/>
                  <a:pt x="1926697" y="3601236"/>
                </a:cubicBezTo>
                <a:close/>
                <a:moveTo>
                  <a:pt x="1126557" y="3601236"/>
                </a:moveTo>
                <a:cubicBezTo>
                  <a:pt x="1124967" y="3602826"/>
                  <a:pt x="1121785" y="3602826"/>
                  <a:pt x="1120194" y="3604417"/>
                </a:cubicBezTo>
                <a:cubicBezTo>
                  <a:pt x="1120194" y="3606008"/>
                  <a:pt x="1121785" y="3606008"/>
                  <a:pt x="1121785" y="3606008"/>
                </a:cubicBezTo>
                <a:cubicBezTo>
                  <a:pt x="1123376" y="3604417"/>
                  <a:pt x="1123376" y="3604417"/>
                  <a:pt x="1124967" y="3604417"/>
                </a:cubicBezTo>
                <a:cubicBezTo>
                  <a:pt x="1124967" y="3602826"/>
                  <a:pt x="1126557" y="3602826"/>
                  <a:pt x="1126557" y="3601236"/>
                </a:cubicBezTo>
                <a:close/>
                <a:moveTo>
                  <a:pt x="1560828" y="3599645"/>
                </a:moveTo>
                <a:cubicBezTo>
                  <a:pt x="1471747" y="3633050"/>
                  <a:pt x="1346079" y="3607599"/>
                  <a:pt x="1234728" y="3607599"/>
                </a:cubicBezTo>
                <a:cubicBezTo>
                  <a:pt x="1237909" y="3610780"/>
                  <a:pt x="1241090" y="3615552"/>
                  <a:pt x="1242681" y="3620325"/>
                </a:cubicBezTo>
                <a:cubicBezTo>
                  <a:pt x="1357214" y="3631459"/>
                  <a:pt x="1484473" y="3648958"/>
                  <a:pt x="1560828" y="3599645"/>
                </a:cubicBezTo>
                <a:close/>
                <a:moveTo>
                  <a:pt x="2817508" y="3585327"/>
                </a:moveTo>
                <a:cubicBezTo>
                  <a:pt x="2952720" y="3664864"/>
                  <a:pt x="3075206" y="3575783"/>
                  <a:pt x="3221554" y="3621915"/>
                </a:cubicBezTo>
                <a:cubicBezTo>
                  <a:pt x="3086342" y="3547150"/>
                  <a:pt x="2957492" y="3647366"/>
                  <a:pt x="2817508" y="3585327"/>
                </a:cubicBezTo>
                <a:close/>
                <a:moveTo>
                  <a:pt x="2709337" y="3585327"/>
                </a:moveTo>
                <a:cubicBezTo>
                  <a:pt x="2755469" y="3650548"/>
                  <a:pt x="2847731" y="3701451"/>
                  <a:pt x="2933631" y="3731675"/>
                </a:cubicBezTo>
                <a:cubicBezTo>
                  <a:pt x="2857275" y="3683953"/>
                  <a:pt x="2772966" y="3642594"/>
                  <a:pt x="2709337" y="3585327"/>
                </a:cubicBezTo>
                <a:close/>
                <a:moveTo>
                  <a:pt x="1175870" y="3582147"/>
                </a:moveTo>
                <a:cubicBezTo>
                  <a:pt x="1172689" y="3582147"/>
                  <a:pt x="1169508" y="3583738"/>
                  <a:pt x="1166326" y="3583738"/>
                </a:cubicBezTo>
                <a:cubicBezTo>
                  <a:pt x="1166326" y="3586920"/>
                  <a:pt x="1167917" y="3588510"/>
                  <a:pt x="1167917" y="3591691"/>
                </a:cubicBezTo>
                <a:cubicBezTo>
                  <a:pt x="1167917" y="3591691"/>
                  <a:pt x="1169508" y="3591691"/>
                  <a:pt x="1171099" y="3591691"/>
                </a:cubicBezTo>
                <a:cubicBezTo>
                  <a:pt x="1172689" y="3590101"/>
                  <a:pt x="1175870" y="3590101"/>
                  <a:pt x="1177461" y="3590101"/>
                </a:cubicBezTo>
                <a:cubicBezTo>
                  <a:pt x="1177461" y="3586920"/>
                  <a:pt x="1175870" y="3585329"/>
                  <a:pt x="1175870" y="3582147"/>
                </a:cubicBezTo>
                <a:close/>
                <a:moveTo>
                  <a:pt x="1250635" y="3580556"/>
                </a:moveTo>
                <a:cubicBezTo>
                  <a:pt x="1247453" y="3583738"/>
                  <a:pt x="1244272" y="3588510"/>
                  <a:pt x="1242681" y="3591691"/>
                </a:cubicBezTo>
                <a:cubicBezTo>
                  <a:pt x="1320628" y="3596463"/>
                  <a:pt x="1406527" y="3615552"/>
                  <a:pt x="1463793" y="3588510"/>
                </a:cubicBezTo>
                <a:cubicBezTo>
                  <a:pt x="1416072" y="3602826"/>
                  <a:pt x="1328581" y="3583738"/>
                  <a:pt x="1250635" y="3580556"/>
                </a:cubicBezTo>
                <a:close/>
                <a:moveTo>
                  <a:pt x="1212457" y="3580556"/>
                </a:moveTo>
                <a:cubicBezTo>
                  <a:pt x="1204504" y="3580556"/>
                  <a:pt x="1196550" y="3582147"/>
                  <a:pt x="1190187" y="3582147"/>
                </a:cubicBezTo>
                <a:cubicBezTo>
                  <a:pt x="1190187" y="3583738"/>
                  <a:pt x="1190187" y="3586920"/>
                  <a:pt x="1190187" y="3590101"/>
                </a:cubicBezTo>
                <a:cubicBezTo>
                  <a:pt x="1198141" y="3588510"/>
                  <a:pt x="1204504" y="3588510"/>
                  <a:pt x="1209275" y="3590101"/>
                </a:cubicBezTo>
                <a:cubicBezTo>
                  <a:pt x="1209275" y="3585329"/>
                  <a:pt x="1210866" y="3582147"/>
                  <a:pt x="1212457" y="3580556"/>
                </a:cubicBezTo>
                <a:close/>
                <a:moveTo>
                  <a:pt x="3081768" y="3568227"/>
                </a:moveTo>
                <a:cubicBezTo>
                  <a:pt x="3023110" y="3567432"/>
                  <a:pt x="2967037" y="3571806"/>
                  <a:pt x="2924086" y="3590100"/>
                </a:cubicBezTo>
                <a:cubicBezTo>
                  <a:pt x="3017940" y="3580555"/>
                  <a:pt x="3142017" y="3580555"/>
                  <a:pt x="3256550" y="3586918"/>
                </a:cubicBezTo>
                <a:lnTo>
                  <a:pt x="3254959" y="3577373"/>
                </a:lnTo>
                <a:cubicBezTo>
                  <a:pt x="3201670" y="3574987"/>
                  <a:pt x="3140427" y="3569023"/>
                  <a:pt x="3081768" y="3568227"/>
                </a:cubicBezTo>
                <a:close/>
                <a:moveTo>
                  <a:pt x="1166326" y="3566239"/>
                </a:moveTo>
                <a:cubicBezTo>
                  <a:pt x="1166326" y="3567830"/>
                  <a:pt x="1166326" y="3567830"/>
                  <a:pt x="1166326" y="3569421"/>
                </a:cubicBezTo>
                <a:cubicBezTo>
                  <a:pt x="1167917" y="3569421"/>
                  <a:pt x="1167917" y="3569421"/>
                  <a:pt x="1169508" y="3569421"/>
                </a:cubicBezTo>
                <a:cubicBezTo>
                  <a:pt x="1167917" y="3569421"/>
                  <a:pt x="1167917" y="3567830"/>
                  <a:pt x="1166326" y="3566239"/>
                </a:cubicBezTo>
                <a:close/>
                <a:moveTo>
                  <a:pt x="1145647" y="3563058"/>
                </a:moveTo>
                <a:cubicBezTo>
                  <a:pt x="1128148" y="3571012"/>
                  <a:pt x="1110651" y="3580556"/>
                  <a:pt x="1097924" y="3594872"/>
                </a:cubicBezTo>
                <a:cubicBezTo>
                  <a:pt x="1097924" y="3594872"/>
                  <a:pt x="1097924" y="3596463"/>
                  <a:pt x="1096333" y="3596463"/>
                </a:cubicBezTo>
                <a:cubicBezTo>
                  <a:pt x="1109060" y="3590101"/>
                  <a:pt x="1121785" y="3583738"/>
                  <a:pt x="1136102" y="3578966"/>
                </a:cubicBezTo>
                <a:cubicBezTo>
                  <a:pt x="1139284" y="3572602"/>
                  <a:pt x="1142465" y="3567830"/>
                  <a:pt x="1145647" y="3563058"/>
                </a:cubicBezTo>
                <a:close/>
                <a:moveTo>
                  <a:pt x="1979192" y="3561467"/>
                </a:moveTo>
                <a:cubicBezTo>
                  <a:pt x="1974418" y="3559877"/>
                  <a:pt x="1972828" y="3559877"/>
                  <a:pt x="1971237" y="3563058"/>
                </a:cubicBezTo>
                <a:cubicBezTo>
                  <a:pt x="1980781" y="3745992"/>
                  <a:pt x="2038048" y="3997329"/>
                  <a:pt x="1952148" y="4191398"/>
                </a:cubicBezTo>
                <a:cubicBezTo>
                  <a:pt x="1920334" y="4266163"/>
                  <a:pt x="1863067" y="4312294"/>
                  <a:pt x="1804210" y="4353653"/>
                </a:cubicBezTo>
                <a:cubicBezTo>
                  <a:pt x="1804210" y="4358426"/>
                  <a:pt x="1804210" y="4363197"/>
                  <a:pt x="1804210" y="4367969"/>
                </a:cubicBezTo>
                <a:cubicBezTo>
                  <a:pt x="1880566" y="4318657"/>
                  <a:pt x="1948967" y="4253436"/>
                  <a:pt x="1985554" y="4153220"/>
                </a:cubicBezTo>
                <a:cubicBezTo>
                  <a:pt x="2061909" y="3944834"/>
                  <a:pt x="1983964" y="3738039"/>
                  <a:pt x="1979192" y="3561467"/>
                </a:cubicBezTo>
                <a:close/>
                <a:moveTo>
                  <a:pt x="1261771" y="3559877"/>
                </a:moveTo>
                <a:cubicBezTo>
                  <a:pt x="1260180" y="3563058"/>
                  <a:pt x="1258589" y="3564648"/>
                  <a:pt x="1258589" y="3566239"/>
                </a:cubicBezTo>
                <a:cubicBezTo>
                  <a:pt x="1272905" y="3567830"/>
                  <a:pt x="1288813" y="3572602"/>
                  <a:pt x="1306311" y="3577375"/>
                </a:cubicBezTo>
                <a:cubicBezTo>
                  <a:pt x="1291994" y="3569421"/>
                  <a:pt x="1276087" y="3564648"/>
                  <a:pt x="1261771" y="3559877"/>
                </a:cubicBezTo>
                <a:close/>
                <a:moveTo>
                  <a:pt x="1212457" y="3553514"/>
                </a:moveTo>
                <a:cubicBezTo>
                  <a:pt x="1210866" y="3556695"/>
                  <a:pt x="1207685" y="3559877"/>
                  <a:pt x="1206094" y="3564648"/>
                </a:cubicBezTo>
                <a:cubicBezTo>
                  <a:pt x="1210866" y="3564648"/>
                  <a:pt x="1215639" y="3563058"/>
                  <a:pt x="1218820" y="3563058"/>
                </a:cubicBezTo>
                <a:cubicBezTo>
                  <a:pt x="1220411" y="3559877"/>
                  <a:pt x="1222002" y="3556695"/>
                  <a:pt x="1223592" y="3553514"/>
                </a:cubicBezTo>
                <a:cubicBezTo>
                  <a:pt x="1220411" y="3553514"/>
                  <a:pt x="1215639" y="3553514"/>
                  <a:pt x="1212457" y="3553514"/>
                </a:cubicBezTo>
                <a:close/>
                <a:moveTo>
                  <a:pt x="1191778" y="3551923"/>
                </a:moveTo>
                <a:cubicBezTo>
                  <a:pt x="1191778" y="3556695"/>
                  <a:pt x="1191778" y="3559877"/>
                  <a:pt x="1191778" y="3564648"/>
                </a:cubicBezTo>
                <a:cubicBezTo>
                  <a:pt x="1194959" y="3563058"/>
                  <a:pt x="1199732" y="3563058"/>
                  <a:pt x="1202913" y="3563058"/>
                </a:cubicBezTo>
                <a:cubicBezTo>
                  <a:pt x="1201322" y="3559877"/>
                  <a:pt x="1201322" y="3556695"/>
                  <a:pt x="1201322" y="3551923"/>
                </a:cubicBezTo>
                <a:cubicBezTo>
                  <a:pt x="1198141" y="3553514"/>
                  <a:pt x="1194959" y="3553514"/>
                  <a:pt x="1191778" y="3551923"/>
                </a:cubicBezTo>
                <a:close/>
                <a:moveTo>
                  <a:pt x="2074635" y="3539197"/>
                </a:moveTo>
                <a:cubicBezTo>
                  <a:pt x="2047592" y="3755537"/>
                  <a:pt x="2168488" y="4024371"/>
                  <a:pt x="2042820" y="4269344"/>
                </a:cubicBezTo>
                <a:cubicBezTo>
                  <a:pt x="2034866" y="4280479"/>
                  <a:pt x="2057137" y="4274116"/>
                  <a:pt x="2049183" y="4285251"/>
                </a:cubicBezTo>
                <a:cubicBezTo>
                  <a:pt x="1995098" y="4399784"/>
                  <a:pt x="1909199" y="4466595"/>
                  <a:pt x="1812164" y="4509545"/>
                </a:cubicBezTo>
                <a:cubicBezTo>
                  <a:pt x="1810573" y="4511135"/>
                  <a:pt x="1810573" y="4514317"/>
                  <a:pt x="1808982" y="4517498"/>
                </a:cubicBezTo>
                <a:cubicBezTo>
                  <a:pt x="1929878" y="4466595"/>
                  <a:pt x="2030095" y="4380695"/>
                  <a:pt x="2090542" y="4239120"/>
                </a:cubicBezTo>
                <a:cubicBezTo>
                  <a:pt x="2104859" y="4205715"/>
                  <a:pt x="2111222" y="4164355"/>
                  <a:pt x="2115994" y="4124587"/>
                </a:cubicBezTo>
                <a:cubicBezTo>
                  <a:pt x="2131901" y="3970286"/>
                  <a:pt x="2087361" y="3803258"/>
                  <a:pt x="2085770" y="3652139"/>
                </a:cubicBezTo>
                <a:cubicBezTo>
                  <a:pt x="2084180" y="3612371"/>
                  <a:pt x="2104859" y="3574193"/>
                  <a:pt x="2074635" y="3539197"/>
                </a:cubicBezTo>
                <a:close/>
                <a:moveTo>
                  <a:pt x="2217800" y="3529652"/>
                </a:moveTo>
                <a:cubicBezTo>
                  <a:pt x="2176442" y="3604416"/>
                  <a:pt x="2213028" y="3648957"/>
                  <a:pt x="2225754" y="3698270"/>
                </a:cubicBezTo>
                <a:cubicBezTo>
                  <a:pt x="2235299" y="3738038"/>
                  <a:pt x="2217800" y="3795304"/>
                  <a:pt x="2214619" y="3841435"/>
                </a:cubicBezTo>
                <a:cubicBezTo>
                  <a:pt x="2205075" y="3968695"/>
                  <a:pt x="2255978" y="4113452"/>
                  <a:pt x="2230527" y="4232757"/>
                </a:cubicBezTo>
                <a:cubicBezTo>
                  <a:pt x="2213028" y="4235939"/>
                  <a:pt x="2208256" y="4304340"/>
                  <a:pt x="2213028" y="4328202"/>
                </a:cubicBezTo>
                <a:cubicBezTo>
                  <a:pt x="2286202" y="4347290"/>
                  <a:pt x="2222573" y="4434780"/>
                  <a:pt x="2251206" y="4476140"/>
                </a:cubicBezTo>
                <a:cubicBezTo>
                  <a:pt x="2270294" y="4503182"/>
                  <a:pt x="2302109" y="4490456"/>
                  <a:pt x="2300518" y="4530224"/>
                </a:cubicBezTo>
                <a:cubicBezTo>
                  <a:pt x="2268704" y="4555676"/>
                  <a:pt x="2236889" y="4577946"/>
                  <a:pt x="2232118" y="4646348"/>
                </a:cubicBezTo>
                <a:cubicBezTo>
                  <a:pt x="2217800" y="4665436"/>
                  <a:pt x="2190759" y="4662255"/>
                  <a:pt x="2174851" y="4676572"/>
                </a:cubicBezTo>
                <a:cubicBezTo>
                  <a:pt x="2168488" y="4732248"/>
                  <a:pt x="2138264" y="4749745"/>
                  <a:pt x="2108040" y="4765653"/>
                </a:cubicBezTo>
                <a:cubicBezTo>
                  <a:pt x="2071453" y="4733838"/>
                  <a:pt x="2033275" y="4779969"/>
                  <a:pt x="2007823" y="4768834"/>
                </a:cubicBezTo>
                <a:cubicBezTo>
                  <a:pt x="1987144" y="4759290"/>
                  <a:pt x="2007823" y="4743383"/>
                  <a:pt x="1983964" y="4732248"/>
                </a:cubicBezTo>
                <a:cubicBezTo>
                  <a:pt x="1971237" y="4813375"/>
                  <a:pt x="1923515" y="4881776"/>
                  <a:pt x="1847160" y="4834055"/>
                </a:cubicBezTo>
                <a:cubicBezTo>
                  <a:pt x="1861476" y="4765653"/>
                  <a:pt x="1880565" y="4694070"/>
                  <a:pt x="1915561" y="4639985"/>
                </a:cubicBezTo>
                <a:cubicBezTo>
                  <a:pt x="2006233" y="4500000"/>
                  <a:pt x="2205075" y="4420464"/>
                  <a:pt x="2198712" y="4200943"/>
                </a:cubicBezTo>
                <a:cubicBezTo>
                  <a:pt x="2193940" y="3990965"/>
                  <a:pt x="2166897" y="3765081"/>
                  <a:pt x="2171669" y="3543968"/>
                </a:cubicBezTo>
                <a:cubicBezTo>
                  <a:pt x="2192349" y="3548740"/>
                  <a:pt x="2205075" y="3537605"/>
                  <a:pt x="2217800" y="3529652"/>
                </a:cubicBezTo>
                <a:close/>
                <a:moveTo>
                  <a:pt x="744781" y="3505791"/>
                </a:moveTo>
                <a:cubicBezTo>
                  <a:pt x="735237" y="3502610"/>
                  <a:pt x="728875" y="3505791"/>
                  <a:pt x="728875" y="3516927"/>
                </a:cubicBezTo>
                <a:cubicBezTo>
                  <a:pt x="736828" y="3518518"/>
                  <a:pt x="743191" y="3513745"/>
                  <a:pt x="744781" y="3505791"/>
                </a:cubicBezTo>
                <a:close/>
                <a:moveTo>
                  <a:pt x="3239052" y="3431026"/>
                </a:moveTo>
                <a:cubicBezTo>
                  <a:pt x="3223144" y="3437389"/>
                  <a:pt x="3207237" y="3446934"/>
                  <a:pt x="3199284" y="3467613"/>
                </a:cubicBezTo>
                <a:cubicBezTo>
                  <a:pt x="3210418" y="3459659"/>
                  <a:pt x="3224735" y="3453296"/>
                  <a:pt x="3237461" y="3446934"/>
                </a:cubicBezTo>
                <a:lnTo>
                  <a:pt x="3237461" y="3443752"/>
                </a:lnTo>
                <a:cubicBezTo>
                  <a:pt x="3239052" y="3438980"/>
                  <a:pt x="3239052" y="3435798"/>
                  <a:pt x="3239052" y="3431026"/>
                </a:cubicBezTo>
                <a:close/>
                <a:moveTo>
                  <a:pt x="2625028" y="3410347"/>
                </a:moveTo>
                <a:cubicBezTo>
                  <a:pt x="2629800" y="3443753"/>
                  <a:pt x="2642527" y="3472386"/>
                  <a:pt x="2658433" y="3499428"/>
                </a:cubicBezTo>
                <a:cubicBezTo>
                  <a:pt x="2642527" y="3488292"/>
                  <a:pt x="2632982" y="3493065"/>
                  <a:pt x="2617075" y="3493065"/>
                </a:cubicBezTo>
                <a:cubicBezTo>
                  <a:pt x="2612302" y="3485111"/>
                  <a:pt x="2607530" y="3475567"/>
                  <a:pt x="2601167" y="3467613"/>
                </a:cubicBezTo>
                <a:lnTo>
                  <a:pt x="2601168" y="3467614"/>
                </a:lnTo>
                <a:lnTo>
                  <a:pt x="2617075" y="3475567"/>
                </a:lnTo>
                <a:cubicBezTo>
                  <a:pt x="2636163" y="3456478"/>
                  <a:pt x="2609121" y="3427845"/>
                  <a:pt x="2625028" y="3410347"/>
                </a:cubicBezTo>
                <a:close/>
                <a:moveTo>
                  <a:pt x="1451067" y="3397622"/>
                </a:moveTo>
                <a:cubicBezTo>
                  <a:pt x="1447887" y="3400803"/>
                  <a:pt x="1446295" y="3402394"/>
                  <a:pt x="1443113" y="3405576"/>
                </a:cubicBezTo>
                <a:cubicBezTo>
                  <a:pt x="1447887" y="3407166"/>
                  <a:pt x="1452659" y="3407166"/>
                  <a:pt x="1457431" y="3407166"/>
                </a:cubicBezTo>
                <a:cubicBezTo>
                  <a:pt x="1459021" y="3405576"/>
                  <a:pt x="1460612" y="3403985"/>
                  <a:pt x="1462203" y="3402394"/>
                </a:cubicBezTo>
                <a:cubicBezTo>
                  <a:pt x="1459021" y="3402394"/>
                  <a:pt x="1454249" y="3400803"/>
                  <a:pt x="1451067" y="3397622"/>
                </a:cubicBezTo>
                <a:close/>
                <a:moveTo>
                  <a:pt x="1433570" y="3394440"/>
                </a:moveTo>
                <a:cubicBezTo>
                  <a:pt x="1430388" y="3397622"/>
                  <a:pt x="1427207" y="3400803"/>
                  <a:pt x="1424025" y="3403985"/>
                </a:cubicBezTo>
                <a:cubicBezTo>
                  <a:pt x="1427207" y="3403985"/>
                  <a:pt x="1430388" y="3405576"/>
                  <a:pt x="1433570" y="3405576"/>
                </a:cubicBezTo>
                <a:cubicBezTo>
                  <a:pt x="1435160" y="3402394"/>
                  <a:pt x="1435160" y="3399213"/>
                  <a:pt x="1435160" y="3394440"/>
                </a:cubicBezTo>
                <a:cubicBezTo>
                  <a:pt x="1435160" y="3394440"/>
                  <a:pt x="1433570" y="3394440"/>
                  <a:pt x="1433570" y="3394440"/>
                </a:cubicBezTo>
                <a:close/>
                <a:moveTo>
                  <a:pt x="2329152" y="3392848"/>
                </a:moveTo>
                <a:cubicBezTo>
                  <a:pt x="2278248" y="3456478"/>
                  <a:pt x="2251206" y="3620324"/>
                  <a:pt x="2273476" y="3690316"/>
                </a:cubicBezTo>
                <a:cubicBezTo>
                  <a:pt x="2310063" y="3701451"/>
                  <a:pt x="2308474" y="3653729"/>
                  <a:pt x="2318017" y="3621915"/>
                </a:cubicBezTo>
                <a:cubicBezTo>
                  <a:pt x="2332333" y="3626686"/>
                  <a:pt x="2332333" y="3666455"/>
                  <a:pt x="2359376" y="3674409"/>
                </a:cubicBezTo>
                <a:cubicBezTo>
                  <a:pt x="2302109" y="3927335"/>
                  <a:pt x="2405507" y="4105497"/>
                  <a:pt x="2504132" y="4269343"/>
                </a:cubicBezTo>
                <a:cubicBezTo>
                  <a:pt x="2438913" y="4103906"/>
                  <a:pt x="2341878" y="3933698"/>
                  <a:pt x="2357785" y="3704633"/>
                </a:cubicBezTo>
                <a:cubicBezTo>
                  <a:pt x="2367330" y="3698269"/>
                  <a:pt x="2360967" y="3726902"/>
                  <a:pt x="2378465" y="3723721"/>
                </a:cubicBezTo>
                <a:cubicBezTo>
                  <a:pt x="2380056" y="3927335"/>
                  <a:pt x="2430959" y="4099134"/>
                  <a:pt x="2534356" y="4239119"/>
                </a:cubicBezTo>
                <a:cubicBezTo>
                  <a:pt x="2469137" y="4080046"/>
                  <a:pt x="2370511" y="3909837"/>
                  <a:pt x="2400735" y="3707814"/>
                </a:cubicBezTo>
                <a:cubicBezTo>
                  <a:pt x="2423006" y="3599644"/>
                  <a:pt x="2330742" y="3551922"/>
                  <a:pt x="2321199" y="3458068"/>
                </a:cubicBezTo>
                <a:cubicBezTo>
                  <a:pt x="2322790" y="3431026"/>
                  <a:pt x="2346650" y="3407165"/>
                  <a:pt x="2329152" y="3392848"/>
                </a:cubicBezTo>
                <a:close/>
                <a:moveTo>
                  <a:pt x="3619237" y="3376941"/>
                </a:moveTo>
                <a:cubicBezTo>
                  <a:pt x="3616056" y="3383304"/>
                  <a:pt x="3612874" y="3391258"/>
                  <a:pt x="3612874" y="3397620"/>
                </a:cubicBezTo>
                <a:cubicBezTo>
                  <a:pt x="3612874" y="3400802"/>
                  <a:pt x="3619237" y="3413528"/>
                  <a:pt x="3619237" y="3419891"/>
                </a:cubicBezTo>
                <a:cubicBezTo>
                  <a:pt x="3684457" y="3485111"/>
                  <a:pt x="3752859" y="3548740"/>
                  <a:pt x="3819671" y="3613961"/>
                </a:cubicBezTo>
                <a:cubicBezTo>
                  <a:pt x="3813306" y="3601234"/>
                  <a:pt x="3806943" y="3586918"/>
                  <a:pt x="3802171" y="3572601"/>
                </a:cubicBezTo>
                <a:cubicBezTo>
                  <a:pt x="3775129" y="3547150"/>
                  <a:pt x="3749677" y="3526470"/>
                  <a:pt x="3730589" y="3494656"/>
                </a:cubicBezTo>
                <a:cubicBezTo>
                  <a:pt x="3722635" y="3488292"/>
                  <a:pt x="3716272" y="3480339"/>
                  <a:pt x="3708318" y="3472385"/>
                </a:cubicBezTo>
                <a:cubicBezTo>
                  <a:pt x="3706728" y="3472385"/>
                  <a:pt x="3705137" y="3473976"/>
                  <a:pt x="3703546" y="3477158"/>
                </a:cubicBezTo>
                <a:cubicBezTo>
                  <a:pt x="3700365" y="3470795"/>
                  <a:pt x="3698774" y="3466022"/>
                  <a:pt x="3695592" y="3459659"/>
                </a:cubicBezTo>
                <a:cubicBezTo>
                  <a:pt x="3678094" y="3440571"/>
                  <a:pt x="3659005" y="3419891"/>
                  <a:pt x="3641508" y="3400802"/>
                </a:cubicBezTo>
                <a:lnTo>
                  <a:pt x="3646280" y="3419891"/>
                </a:lnTo>
                <a:cubicBezTo>
                  <a:pt x="3641508" y="3413528"/>
                  <a:pt x="3636735" y="3403984"/>
                  <a:pt x="3633554" y="3392848"/>
                </a:cubicBezTo>
                <a:cubicBezTo>
                  <a:pt x="3628781" y="3388077"/>
                  <a:pt x="3624009" y="3381713"/>
                  <a:pt x="3619237" y="3376941"/>
                </a:cubicBezTo>
                <a:close/>
                <a:moveTo>
                  <a:pt x="1361986" y="3362625"/>
                </a:moveTo>
                <a:cubicBezTo>
                  <a:pt x="1355623" y="3365807"/>
                  <a:pt x="1346079" y="3367398"/>
                  <a:pt x="1338125" y="3367398"/>
                </a:cubicBezTo>
                <a:cubicBezTo>
                  <a:pt x="1342898" y="3368988"/>
                  <a:pt x="1346079" y="3372170"/>
                  <a:pt x="1350851" y="3373761"/>
                </a:cubicBezTo>
                <a:cubicBezTo>
                  <a:pt x="1350851" y="3372170"/>
                  <a:pt x="1350851" y="3372170"/>
                  <a:pt x="1352442" y="3370579"/>
                </a:cubicBezTo>
                <a:cubicBezTo>
                  <a:pt x="1365168" y="3368988"/>
                  <a:pt x="1368349" y="3375352"/>
                  <a:pt x="1366758" y="3381715"/>
                </a:cubicBezTo>
                <a:cubicBezTo>
                  <a:pt x="1374712" y="3386486"/>
                  <a:pt x="1384256" y="3391259"/>
                  <a:pt x="1393801" y="3394440"/>
                </a:cubicBezTo>
                <a:cubicBezTo>
                  <a:pt x="1398573" y="3391259"/>
                  <a:pt x="1404936" y="3388077"/>
                  <a:pt x="1412890" y="3386486"/>
                </a:cubicBezTo>
                <a:cubicBezTo>
                  <a:pt x="1395392" y="3380124"/>
                  <a:pt x="1377894" y="3370579"/>
                  <a:pt x="1361986" y="3362625"/>
                </a:cubicBezTo>
                <a:close/>
                <a:moveTo>
                  <a:pt x="1070882" y="3361034"/>
                </a:moveTo>
                <a:cubicBezTo>
                  <a:pt x="1050203" y="3380124"/>
                  <a:pt x="1031113" y="3397622"/>
                  <a:pt x="1012025" y="3416710"/>
                </a:cubicBezTo>
                <a:cubicBezTo>
                  <a:pt x="922944" y="3469205"/>
                  <a:pt x="835453" y="3497838"/>
                  <a:pt x="728875" y="3520108"/>
                </a:cubicBezTo>
                <a:cubicBezTo>
                  <a:pt x="722511" y="3520108"/>
                  <a:pt x="709785" y="3521699"/>
                  <a:pt x="706604" y="3536015"/>
                </a:cubicBezTo>
                <a:cubicBezTo>
                  <a:pt x="844998" y="3524881"/>
                  <a:pt x="964303" y="3462842"/>
                  <a:pt x="1064519" y="3392849"/>
                </a:cubicBezTo>
                <a:cubicBezTo>
                  <a:pt x="1062928" y="3383305"/>
                  <a:pt x="1061337" y="3376942"/>
                  <a:pt x="1061337" y="3372170"/>
                </a:cubicBezTo>
                <a:cubicBezTo>
                  <a:pt x="1064519" y="3368988"/>
                  <a:pt x="1067700" y="3365807"/>
                  <a:pt x="1070882" y="3361034"/>
                </a:cubicBezTo>
                <a:close/>
                <a:moveTo>
                  <a:pt x="4010558" y="3359443"/>
                </a:moveTo>
                <a:cubicBezTo>
                  <a:pt x="4010558" y="3361034"/>
                  <a:pt x="4010558" y="3364215"/>
                  <a:pt x="4010558" y="3365806"/>
                </a:cubicBezTo>
                <a:cubicBezTo>
                  <a:pt x="4012149" y="3367396"/>
                  <a:pt x="4013740" y="3368987"/>
                  <a:pt x="4015331" y="3370578"/>
                </a:cubicBezTo>
                <a:cubicBezTo>
                  <a:pt x="4013740" y="3367396"/>
                  <a:pt x="4012149" y="3362624"/>
                  <a:pt x="4010558" y="3359443"/>
                </a:cubicBezTo>
                <a:close/>
                <a:moveTo>
                  <a:pt x="2445275" y="3341945"/>
                </a:moveTo>
                <a:cubicBezTo>
                  <a:pt x="2446866" y="3367397"/>
                  <a:pt x="2467547" y="3394439"/>
                  <a:pt x="2464366" y="3413528"/>
                </a:cubicBezTo>
                <a:cubicBezTo>
                  <a:pt x="2458004" y="3391258"/>
                  <a:pt x="2435732" y="3362624"/>
                  <a:pt x="2445275" y="3341945"/>
                </a:cubicBezTo>
                <a:close/>
                <a:moveTo>
                  <a:pt x="1315855" y="3338764"/>
                </a:moveTo>
                <a:cubicBezTo>
                  <a:pt x="1314264" y="3343536"/>
                  <a:pt x="1311083" y="3348308"/>
                  <a:pt x="1309492" y="3351490"/>
                </a:cubicBezTo>
                <a:cubicBezTo>
                  <a:pt x="1312674" y="3354671"/>
                  <a:pt x="1317446" y="3356262"/>
                  <a:pt x="1320628" y="3357853"/>
                </a:cubicBezTo>
                <a:cubicBezTo>
                  <a:pt x="1325399" y="3353080"/>
                  <a:pt x="1328581" y="3349899"/>
                  <a:pt x="1333353" y="3346717"/>
                </a:cubicBezTo>
                <a:cubicBezTo>
                  <a:pt x="1328581" y="3345127"/>
                  <a:pt x="1322218" y="3341945"/>
                  <a:pt x="1315855" y="3338764"/>
                </a:cubicBezTo>
                <a:close/>
                <a:moveTo>
                  <a:pt x="1118604" y="3323056"/>
                </a:moveTo>
                <a:cubicBezTo>
                  <a:pt x="1116616" y="3322062"/>
                  <a:pt x="1114628" y="3322062"/>
                  <a:pt x="1110651" y="3324448"/>
                </a:cubicBezTo>
                <a:cubicBezTo>
                  <a:pt x="1107469" y="3326038"/>
                  <a:pt x="1105878" y="3329220"/>
                  <a:pt x="1102697" y="3330810"/>
                </a:cubicBezTo>
                <a:cubicBezTo>
                  <a:pt x="1094743" y="3351490"/>
                  <a:pt x="1085199" y="3370579"/>
                  <a:pt x="1074063" y="3384896"/>
                </a:cubicBezTo>
                <a:cubicBezTo>
                  <a:pt x="1080427" y="3380124"/>
                  <a:pt x="1086789" y="3375352"/>
                  <a:pt x="1093152" y="3370579"/>
                </a:cubicBezTo>
                <a:cubicBezTo>
                  <a:pt x="1089970" y="3378533"/>
                  <a:pt x="1097924" y="3388077"/>
                  <a:pt x="1093152" y="3399213"/>
                </a:cubicBezTo>
                <a:cubicBezTo>
                  <a:pt x="1018388" y="3470796"/>
                  <a:pt x="897492" y="3494657"/>
                  <a:pt x="813183" y="3536015"/>
                </a:cubicBezTo>
                <a:cubicBezTo>
                  <a:pt x="913399" y="3523290"/>
                  <a:pt x="1016797" y="3458070"/>
                  <a:pt x="1089970" y="3424664"/>
                </a:cubicBezTo>
                <a:cubicBezTo>
                  <a:pt x="1096333" y="3400803"/>
                  <a:pt x="1109060" y="3373761"/>
                  <a:pt x="1120194" y="3351490"/>
                </a:cubicBezTo>
                <a:cubicBezTo>
                  <a:pt x="1121785" y="3356262"/>
                  <a:pt x="1124967" y="3361034"/>
                  <a:pt x="1126557" y="3367398"/>
                </a:cubicBezTo>
                <a:cubicBezTo>
                  <a:pt x="1131330" y="3364216"/>
                  <a:pt x="1136102" y="3362625"/>
                  <a:pt x="1140875" y="3361034"/>
                </a:cubicBezTo>
                <a:cubicBezTo>
                  <a:pt x="1136102" y="3349899"/>
                  <a:pt x="1129739" y="3338764"/>
                  <a:pt x="1126557" y="3327629"/>
                </a:cubicBezTo>
                <a:cubicBezTo>
                  <a:pt x="1122580" y="3326039"/>
                  <a:pt x="1120593" y="3324050"/>
                  <a:pt x="1118604" y="3323056"/>
                </a:cubicBezTo>
                <a:close/>
                <a:moveTo>
                  <a:pt x="1231546" y="3313312"/>
                </a:moveTo>
                <a:cubicBezTo>
                  <a:pt x="1233137" y="3316494"/>
                  <a:pt x="1234728" y="3319675"/>
                  <a:pt x="1236318" y="3322857"/>
                </a:cubicBezTo>
                <a:cubicBezTo>
                  <a:pt x="1247453" y="3324448"/>
                  <a:pt x="1258589" y="3327629"/>
                  <a:pt x="1269723" y="3332401"/>
                </a:cubicBezTo>
                <a:cubicBezTo>
                  <a:pt x="1271314" y="3329220"/>
                  <a:pt x="1274496" y="3326038"/>
                  <a:pt x="1276087" y="3322857"/>
                </a:cubicBezTo>
                <a:cubicBezTo>
                  <a:pt x="1271314" y="3321266"/>
                  <a:pt x="1268133" y="3321266"/>
                  <a:pt x="1263361" y="3319675"/>
                </a:cubicBezTo>
                <a:cubicBezTo>
                  <a:pt x="1260180" y="3322857"/>
                  <a:pt x="1256999" y="3326038"/>
                  <a:pt x="1252227" y="3326038"/>
                </a:cubicBezTo>
                <a:cubicBezTo>
                  <a:pt x="1249044" y="3324448"/>
                  <a:pt x="1247453" y="3319675"/>
                  <a:pt x="1245864" y="3316494"/>
                </a:cubicBezTo>
                <a:cubicBezTo>
                  <a:pt x="1241090" y="3314903"/>
                  <a:pt x="1236318" y="3314903"/>
                  <a:pt x="1231546" y="3313312"/>
                </a:cubicBezTo>
                <a:close/>
                <a:moveTo>
                  <a:pt x="1099515" y="3300586"/>
                </a:moveTo>
                <a:cubicBezTo>
                  <a:pt x="1096333" y="3302177"/>
                  <a:pt x="1094743" y="3305358"/>
                  <a:pt x="1091561" y="3308540"/>
                </a:cubicBezTo>
                <a:cubicBezTo>
                  <a:pt x="1096333" y="3308540"/>
                  <a:pt x="1101106" y="3306949"/>
                  <a:pt x="1105878" y="3305358"/>
                </a:cubicBezTo>
                <a:cubicBezTo>
                  <a:pt x="1102697" y="3303767"/>
                  <a:pt x="1101106" y="3302177"/>
                  <a:pt x="1099515" y="3300586"/>
                </a:cubicBezTo>
                <a:close/>
                <a:moveTo>
                  <a:pt x="3208828" y="3300586"/>
                </a:moveTo>
                <a:cubicBezTo>
                  <a:pt x="3175423" y="3313312"/>
                  <a:pt x="3140427" y="3322856"/>
                  <a:pt x="3113384" y="3343536"/>
                </a:cubicBezTo>
                <a:cubicBezTo>
                  <a:pt x="3148380" y="3335582"/>
                  <a:pt x="3189739" y="3335582"/>
                  <a:pt x="3208828" y="3300586"/>
                </a:cubicBezTo>
                <a:close/>
                <a:moveTo>
                  <a:pt x="3204056" y="3267181"/>
                </a:moveTo>
                <a:cubicBezTo>
                  <a:pt x="3149971" y="3294223"/>
                  <a:pt x="3095885" y="3324447"/>
                  <a:pt x="3035437" y="3340354"/>
                </a:cubicBezTo>
                <a:cubicBezTo>
                  <a:pt x="3094295" y="3340354"/>
                  <a:pt x="3165878" y="3316493"/>
                  <a:pt x="3204056" y="3267181"/>
                </a:cubicBezTo>
                <a:close/>
                <a:moveTo>
                  <a:pt x="752735" y="3265590"/>
                </a:moveTo>
                <a:cubicBezTo>
                  <a:pt x="703423" y="3302177"/>
                  <a:pt x="609570" y="3265590"/>
                  <a:pt x="577755" y="3329220"/>
                </a:cubicBezTo>
                <a:cubicBezTo>
                  <a:pt x="627067" y="3295814"/>
                  <a:pt x="727284" y="3321266"/>
                  <a:pt x="752735" y="3265590"/>
                </a:cubicBezTo>
                <a:close/>
                <a:moveTo>
                  <a:pt x="3525384" y="3263999"/>
                </a:moveTo>
                <a:cubicBezTo>
                  <a:pt x="3519021" y="3275134"/>
                  <a:pt x="3511067" y="3287860"/>
                  <a:pt x="3506295" y="3298996"/>
                </a:cubicBezTo>
                <a:cubicBezTo>
                  <a:pt x="3539700" y="3335582"/>
                  <a:pt x="3573106" y="3372169"/>
                  <a:pt x="3608102" y="3407165"/>
                </a:cubicBezTo>
                <a:cubicBezTo>
                  <a:pt x="3606511" y="3405574"/>
                  <a:pt x="3606511" y="3403984"/>
                  <a:pt x="3606511" y="3402393"/>
                </a:cubicBezTo>
                <a:cubicBezTo>
                  <a:pt x="3601739" y="3388077"/>
                  <a:pt x="3601739" y="3372169"/>
                  <a:pt x="3601739" y="3356262"/>
                </a:cubicBezTo>
                <a:cubicBezTo>
                  <a:pt x="3576287" y="3326038"/>
                  <a:pt x="3549245" y="3295814"/>
                  <a:pt x="3525384" y="3263999"/>
                </a:cubicBezTo>
                <a:close/>
                <a:moveTo>
                  <a:pt x="3546461" y="3236484"/>
                </a:moveTo>
                <a:cubicBezTo>
                  <a:pt x="3544671" y="3236658"/>
                  <a:pt x="3542882" y="3237752"/>
                  <a:pt x="3541291" y="3240138"/>
                </a:cubicBezTo>
                <a:cubicBezTo>
                  <a:pt x="3539700" y="3240138"/>
                  <a:pt x="3539700" y="3241729"/>
                  <a:pt x="3539700" y="3241729"/>
                </a:cubicBezTo>
                <a:cubicBezTo>
                  <a:pt x="3561971" y="3263999"/>
                  <a:pt x="3584241" y="3286269"/>
                  <a:pt x="3606511" y="3310130"/>
                </a:cubicBezTo>
                <a:cubicBezTo>
                  <a:pt x="3604920" y="3303767"/>
                  <a:pt x="3598557" y="3289451"/>
                  <a:pt x="3596966" y="3284679"/>
                </a:cubicBezTo>
                <a:cubicBezTo>
                  <a:pt x="3600148" y="3284679"/>
                  <a:pt x="3609693" y="3286269"/>
                  <a:pt x="3608102" y="3294223"/>
                </a:cubicBezTo>
                <a:cubicBezTo>
                  <a:pt x="3606511" y="3303767"/>
                  <a:pt x="3609693" y="3311721"/>
                  <a:pt x="3614465" y="3319675"/>
                </a:cubicBezTo>
                <a:cubicBezTo>
                  <a:pt x="3628781" y="3335582"/>
                  <a:pt x="3643098" y="3349899"/>
                  <a:pt x="3659005" y="3364215"/>
                </a:cubicBezTo>
                <a:cubicBezTo>
                  <a:pt x="3651052" y="3346717"/>
                  <a:pt x="3644689" y="3327629"/>
                  <a:pt x="3636735" y="3308539"/>
                </a:cubicBezTo>
                <a:cubicBezTo>
                  <a:pt x="3616056" y="3287860"/>
                  <a:pt x="3595376" y="3267181"/>
                  <a:pt x="3574696" y="3246500"/>
                </a:cubicBezTo>
                <a:lnTo>
                  <a:pt x="3557199" y="3249682"/>
                </a:lnTo>
                <a:cubicBezTo>
                  <a:pt x="3557199" y="3243717"/>
                  <a:pt x="3551830" y="3235962"/>
                  <a:pt x="3546461" y="3236484"/>
                </a:cubicBezTo>
                <a:close/>
                <a:moveTo>
                  <a:pt x="1083608" y="3235366"/>
                </a:moveTo>
                <a:cubicBezTo>
                  <a:pt x="1083608" y="3240139"/>
                  <a:pt x="1083608" y="3243320"/>
                  <a:pt x="1082017" y="3246501"/>
                </a:cubicBezTo>
                <a:cubicBezTo>
                  <a:pt x="1053384" y="3345127"/>
                  <a:pt x="903855" y="3378533"/>
                  <a:pt x="819546" y="3383305"/>
                </a:cubicBezTo>
                <a:cubicBezTo>
                  <a:pt x="806820" y="3383305"/>
                  <a:pt x="765461" y="3388077"/>
                  <a:pt x="762280" y="3389668"/>
                </a:cubicBezTo>
                <a:cubicBezTo>
                  <a:pt x="725693" y="3388077"/>
                  <a:pt x="685924" y="3364216"/>
                  <a:pt x="657291" y="3375352"/>
                </a:cubicBezTo>
                <a:cubicBezTo>
                  <a:pt x="797275" y="3435800"/>
                  <a:pt x="1002480" y="3394440"/>
                  <a:pt x="1074063" y="3292633"/>
                </a:cubicBezTo>
                <a:cubicBezTo>
                  <a:pt x="1074063" y="3287860"/>
                  <a:pt x="1075654" y="3284679"/>
                  <a:pt x="1075654" y="3281497"/>
                </a:cubicBezTo>
                <a:cubicBezTo>
                  <a:pt x="1077245" y="3283088"/>
                  <a:pt x="1077245" y="3283088"/>
                  <a:pt x="1078836" y="3284679"/>
                </a:cubicBezTo>
                <a:cubicBezTo>
                  <a:pt x="1082017" y="3279906"/>
                  <a:pt x="1085199" y="3273543"/>
                  <a:pt x="1088380" y="3267181"/>
                </a:cubicBezTo>
                <a:cubicBezTo>
                  <a:pt x="1083608" y="3257636"/>
                  <a:pt x="1086789" y="3244910"/>
                  <a:pt x="1083608" y="3235366"/>
                </a:cubicBezTo>
                <a:close/>
                <a:moveTo>
                  <a:pt x="3207237" y="3229003"/>
                </a:moveTo>
                <a:cubicBezTo>
                  <a:pt x="3127700" y="3281497"/>
                  <a:pt x="3033847" y="3308539"/>
                  <a:pt x="2943175" y="3340354"/>
                </a:cubicBezTo>
                <a:cubicBezTo>
                  <a:pt x="3048164" y="3330810"/>
                  <a:pt x="3143608" y="3303767"/>
                  <a:pt x="3207237" y="3229003"/>
                </a:cubicBezTo>
                <a:close/>
                <a:moveTo>
                  <a:pt x="1134511" y="3219458"/>
                </a:moveTo>
                <a:cubicBezTo>
                  <a:pt x="1129739" y="3225821"/>
                  <a:pt x="1124967" y="3230594"/>
                  <a:pt x="1121785" y="3236957"/>
                </a:cubicBezTo>
                <a:cubicBezTo>
                  <a:pt x="1126557" y="3236957"/>
                  <a:pt x="1131330" y="3235366"/>
                  <a:pt x="1136102" y="3232185"/>
                </a:cubicBezTo>
                <a:cubicBezTo>
                  <a:pt x="1134511" y="3229003"/>
                  <a:pt x="1134511" y="3224231"/>
                  <a:pt x="1134511" y="3219458"/>
                </a:cubicBezTo>
                <a:close/>
                <a:moveTo>
                  <a:pt x="1051794" y="3214687"/>
                </a:moveTo>
                <a:cubicBezTo>
                  <a:pt x="1048613" y="3221050"/>
                  <a:pt x="1053385" y="3240139"/>
                  <a:pt x="1040658" y="3233776"/>
                </a:cubicBezTo>
                <a:cubicBezTo>
                  <a:pt x="1042250" y="3224232"/>
                  <a:pt x="1045431" y="3216278"/>
                  <a:pt x="1051794" y="3214687"/>
                </a:cubicBezTo>
                <a:close/>
                <a:moveTo>
                  <a:pt x="3038619" y="3203551"/>
                </a:moveTo>
                <a:cubicBezTo>
                  <a:pt x="2986125" y="3211505"/>
                  <a:pt x="2951129" y="3244910"/>
                  <a:pt x="2898635" y="3254454"/>
                </a:cubicBezTo>
                <a:cubicBezTo>
                  <a:pt x="2939994" y="3263999"/>
                  <a:pt x="3003623" y="3232185"/>
                  <a:pt x="3038619" y="3203551"/>
                </a:cubicBezTo>
                <a:close/>
                <a:moveTo>
                  <a:pt x="994527" y="3201961"/>
                </a:moveTo>
                <a:cubicBezTo>
                  <a:pt x="989755" y="3200370"/>
                  <a:pt x="988164" y="3205142"/>
                  <a:pt x="983392" y="3203552"/>
                </a:cubicBezTo>
                <a:cubicBezTo>
                  <a:pt x="991346" y="3254455"/>
                  <a:pt x="940442" y="3243320"/>
                  <a:pt x="924534" y="3275134"/>
                </a:cubicBezTo>
                <a:cubicBezTo>
                  <a:pt x="959531" y="3275134"/>
                  <a:pt x="1013616" y="3243320"/>
                  <a:pt x="994527" y="3201961"/>
                </a:cubicBezTo>
                <a:close/>
                <a:moveTo>
                  <a:pt x="3100658" y="3195597"/>
                </a:moveTo>
                <a:cubicBezTo>
                  <a:pt x="3056118" y="3214686"/>
                  <a:pt x="3017940" y="3243320"/>
                  <a:pt x="2974990" y="3263999"/>
                </a:cubicBezTo>
                <a:cubicBezTo>
                  <a:pt x="3014758" y="3259227"/>
                  <a:pt x="3079979" y="3232185"/>
                  <a:pt x="3100658" y="3195597"/>
                </a:cubicBezTo>
                <a:close/>
                <a:moveTo>
                  <a:pt x="3148380" y="3187643"/>
                </a:moveTo>
                <a:cubicBezTo>
                  <a:pt x="3078388" y="3259227"/>
                  <a:pt x="2990897" y="3303767"/>
                  <a:pt x="2884318" y="3318084"/>
                </a:cubicBezTo>
                <a:cubicBezTo>
                  <a:pt x="2990897" y="3322856"/>
                  <a:pt x="3089523" y="3275134"/>
                  <a:pt x="3148380" y="3187643"/>
                </a:cubicBezTo>
                <a:close/>
                <a:moveTo>
                  <a:pt x="2995670" y="3186053"/>
                </a:moveTo>
                <a:cubicBezTo>
                  <a:pt x="2949538" y="3211505"/>
                  <a:pt x="2895453" y="3224231"/>
                  <a:pt x="2844550" y="3241729"/>
                </a:cubicBezTo>
                <a:cubicBezTo>
                  <a:pt x="2895453" y="3244910"/>
                  <a:pt x="2973399" y="3227412"/>
                  <a:pt x="2995670" y="3186053"/>
                </a:cubicBezTo>
                <a:close/>
                <a:moveTo>
                  <a:pt x="3573106" y="3179690"/>
                </a:moveTo>
                <a:cubicBezTo>
                  <a:pt x="3574696" y="3197188"/>
                  <a:pt x="3577878" y="3211505"/>
                  <a:pt x="3582650" y="3225821"/>
                </a:cubicBezTo>
                <a:cubicBezTo>
                  <a:pt x="3595376" y="3236957"/>
                  <a:pt x="3606511" y="3248091"/>
                  <a:pt x="3617647" y="3259227"/>
                </a:cubicBezTo>
                <a:cubicBezTo>
                  <a:pt x="3611283" y="3240138"/>
                  <a:pt x="3604920" y="3222640"/>
                  <a:pt x="3598557" y="3203551"/>
                </a:cubicBezTo>
                <a:cubicBezTo>
                  <a:pt x="3590604" y="3195597"/>
                  <a:pt x="3581060" y="3187643"/>
                  <a:pt x="3573106" y="3179690"/>
                </a:cubicBezTo>
                <a:close/>
                <a:moveTo>
                  <a:pt x="2936813" y="3176509"/>
                </a:moveTo>
                <a:cubicBezTo>
                  <a:pt x="2908179" y="3173327"/>
                  <a:pt x="2900225" y="3203551"/>
                  <a:pt x="2873183" y="3205142"/>
                </a:cubicBezTo>
                <a:cubicBezTo>
                  <a:pt x="2893862" y="3211505"/>
                  <a:pt x="2922495" y="3194006"/>
                  <a:pt x="2936813" y="3176509"/>
                </a:cubicBezTo>
                <a:close/>
                <a:moveTo>
                  <a:pt x="2443685" y="3141513"/>
                </a:moveTo>
                <a:cubicBezTo>
                  <a:pt x="2478680" y="3241729"/>
                  <a:pt x="2547082" y="3321266"/>
                  <a:pt x="2580488" y="3424663"/>
                </a:cubicBezTo>
                <a:cubicBezTo>
                  <a:pt x="2588442" y="3432617"/>
                  <a:pt x="2590032" y="3446934"/>
                  <a:pt x="2594805" y="3458069"/>
                </a:cubicBezTo>
                <a:cubicBezTo>
                  <a:pt x="2529584" y="3362624"/>
                  <a:pt x="2454819" y="3271953"/>
                  <a:pt x="2443685" y="3141513"/>
                </a:cubicBezTo>
                <a:close/>
                <a:moveTo>
                  <a:pt x="833863" y="3128787"/>
                </a:moveTo>
                <a:cubicBezTo>
                  <a:pt x="787732" y="3170146"/>
                  <a:pt x="765461" y="3230594"/>
                  <a:pt x="705013" y="3246501"/>
                </a:cubicBezTo>
                <a:cubicBezTo>
                  <a:pt x="646156" y="3262409"/>
                  <a:pt x="563438" y="3236957"/>
                  <a:pt x="545940" y="3318084"/>
                </a:cubicBezTo>
                <a:cubicBezTo>
                  <a:pt x="569801" y="3322857"/>
                  <a:pt x="577755" y="3283088"/>
                  <a:pt x="603206" y="3271953"/>
                </a:cubicBezTo>
                <a:cubicBezTo>
                  <a:pt x="662063" y="3248092"/>
                  <a:pt x="717739" y="3273543"/>
                  <a:pt x="770233" y="3224231"/>
                </a:cubicBezTo>
                <a:cubicBezTo>
                  <a:pt x="790913" y="3205142"/>
                  <a:pt x="819546" y="3174918"/>
                  <a:pt x="833863" y="3128787"/>
                </a:cubicBezTo>
                <a:close/>
                <a:moveTo>
                  <a:pt x="2395988" y="3104105"/>
                </a:moveTo>
                <a:cubicBezTo>
                  <a:pt x="2398747" y="3103832"/>
                  <a:pt x="2401531" y="3104528"/>
                  <a:pt x="2403917" y="3106516"/>
                </a:cubicBezTo>
                <a:cubicBezTo>
                  <a:pt x="2407098" y="3108107"/>
                  <a:pt x="2407098" y="3111289"/>
                  <a:pt x="2407098" y="3114470"/>
                </a:cubicBezTo>
                <a:cubicBezTo>
                  <a:pt x="2407098" y="3117653"/>
                  <a:pt x="2408689" y="3119243"/>
                  <a:pt x="2410280" y="3120834"/>
                </a:cubicBezTo>
                <a:cubicBezTo>
                  <a:pt x="2411871" y="3122424"/>
                  <a:pt x="2413461" y="3122424"/>
                  <a:pt x="2413461" y="3125606"/>
                </a:cubicBezTo>
                <a:cubicBezTo>
                  <a:pt x="2407098" y="3127196"/>
                  <a:pt x="2405507" y="3120834"/>
                  <a:pt x="2397553" y="3122424"/>
                </a:cubicBezTo>
                <a:cubicBezTo>
                  <a:pt x="2395963" y="3127196"/>
                  <a:pt x="2400735" y="3128787"/>
                  <a:pt x="2403917" y="3131969"/>
                </a:cubicBezTo>
                <a:cubicBezTo>
                  <a:pt x="2407098" y="3135150"/>
                  <a:pt x="2405507" y="3141514"/>
                  <a:pt x="2402326" y="3144695"/>
                </a:cubicBezTo>
                <a:cubicBezTo>
                  <a:pt x="2395963" y="3151058"/>
                  <a:pt x="2386419" y="3151058"/>
                  <a:pt x="2378465" y="3151058"/>
                </a:cubicBezTo>
                <a:cubicBezTo>
                  <a:pt x="2368921" y="3151058"/>
                  <a:pt x="2357785" y="3151058"/>
                  <a:pt x="2348241" y="3147877"/>
                </a:cubicBezTo>
                <a:cubicBezTo>
                  <a:pt x="2345061" y="3146286"/>
                  <a:pt x="2341878" y="3144695"/>
                  <a:pt x="2338696" y="3141514"/>
                </a:cubicBezTo>
                <a:cubicBezTo>
                  <a:pt x="2337106" y="3139923"/>
                  <a:pt x="2335515" y="3136741"/>
                  <a:pt x="2332333" y="3135150"/>
                </a:cubicBezTo>
                <a:cubicBezTo>
                  <a:pt x="2330742" y="3133560"/>
                  <a:pt x="2327561" y="3133560"/>
                  <a:pt x="2327561" y="3131969"/>
                </a:cubicBezTo>
                <a:cubicBezTo>
                  <a:pt x="2327561" y="3128787"/>
                  <a:pt x="2330742" y="3130378"/>
                  <a:pt x="2332333" y="3128787"/>
                </a:cubicBezTo>
                <a:cubicBezTo>
                  <a:pt x="2332333" y="3127196"/>
                  <a:pt x="2333924" y="3125606"/>
                  <a:pt x="2333924" y="3125606"/>
                </a:cubicBezTo>
                <a:cubicBezTo>
                  <a:pt x="2341878" y="3124015"/>
                  <a:pt x="2349832" y="3120834"/>
                  <a:pt x="2357785" y="3119243"/>
                </a:cubicBezTo>
                <a:cubicBezTo>
                  <a:pt x="2365739" y="3117653"/>
                  <a:pt x="2375284" y="3120834"/>
                  <a:pt x="2383237" y="3124015"/>
                </a:cubicBezTo>
                <a:cubicBezTo>
                  <a:pt x="2379658" y="3114471"/>
                  <a:pt x="2387711" y="3104926"/>
                  <a:pt x="2395988" y="3104105"/>
                </a:cubicBezTo>
                <a:close/>
                <a:moveTo>
                  <a:pt x="1511516" y="3100153"/>
                </a:moveTo>
                <a:cubicBezTo>
                  <a:pt x="1514698" y="3111289"/>
                  <a:pt x="1513107" y="3125606"/>
                  <a:pt x="1517879" y="3136741"/>
                </a:cubicBezTo>
                <a:cubicBezTo>
                  <a:pt x="1508333" y="3138332"/>
                  <a:pt x="1506743" y="3138332"/>
                  <a:pt x="1497199" y="3131969"/>
                </a:cubicBezTo>
                <a:cubicBezTo>
                  <a:pt x="1505152" y="3127196"/>
                  <a:pt x="1501971" y="3104925"/>
                  <a:pt x="1511516" y="3100153"/>
                </a:cubicBezTo>
                <a:close/>
                <a:moveTo>
                  <a:pt x="1465385" y="3092200"/>
                </a:moveTo>
                <a:cubicBezTo>
                  <a:pt x="1455839" y="3114470"/>
                  <a:pt x="1446294" y="3135149"/>
                  <a:pt x="1433569" y="3151057"/>
                </a:cubicBezTo>
                <a:cubicBezTo>
                  <a:pt x="1436751" y="3135149"/>
                  <a:pt x="1441523" y="3119242"/>
                  <a:pt x="1446294" y="3103334"/>
                </a:cubicBezTo>
                <a:cubicBezTo>
                  <a:pt x="1452657" y="3100153"/>
                  <a:pt x="1459021" y="3095381"/>
                  <a:pt x="1465385" y="3092200"/>
                </a:cubicBezTo>
                <a:close/>
                <a:moveTo>
                  <a:pt x="2284637" y="3085016"/>
                </a:moveTo>
                <a:cubicBezTo>
                  <a:pt x="2287395" y="3084743"/>
                  <a:pt x="2290180" y="3085438"/>
                  <a:pt x="2292566" y="3087427"/>
                </a:cubicBezTo>
                <a:cubicBezTo>
                  <a:pt x="2295747" y="3089018"/>
                  <a:pt x="2295747" y="3092200"/>
                  <a:pt x="2295747" y="3095381"/>
                </a:cubicBezTo>
                <a:cubicBezTo>
                  <a:pt x="2295747" y="3098563"/>
                  <a:pt x="2297337" y="3100153"/>
                  <a:pt x="2298928" y="3101744"/>
                </a:cubicBezTo>
                <a:cubicBezTo>
                  <a:pt x="2300519" y="3103335"/>
                  <a:pt x="2302109" y="3103335"/>
                  <a:pt x="2302109" y="3106516"/>
                </a:cubicBezTo>
                <a:cubicBezTo>
                  <a:pt x="2295747" y="3106516"/>
                  <a:pt x="2294156" y="3100153"/>
                  <a:pt x="2286202" y="3103335"/>
                </a:cubicBezTo>
                <a:cubicBezTo>
                  <a:pt x="2284612" y="3108107"/>
                  <a:pt x="2289384" y="3109698"/>
                  <a:pt x="2292566" y="3112880"/>
                </a:cubicBezTo>
                <a:cubicBezTo>
                  <a:pt x="2295747" y="3116061"/>
                  <a:pt x="2294156" y="3122424"/>
                  <a:pt x="2290975" y="3125605"/>
                </a:cubicBezTo>
                <a:cubicBezTo>
                  <a:pt x="2284612" y="3131968"/>
                  <a:pt x="2275067" y="3131968"/>
                  <a:pt x="2267113" y="3131968"/>
                </a:cubicBezTo>
                <a:cubicBezTo>
                  <a:pt x="2257570" y="3131968"/>
                  <a:pt x="2246434" y="3131968"/>
                  <a:pt x="2236889" y="3128787"/>
                </a:cubicBezTo>
                <a:cubicBezTo>
                  <a:pt x="2233709" y="3127196"/>
                  <a:pt x="2230527" y="3125605"/>
                  <a:pt x="2227345" y="3122424"/>
                </a:cubicBezTo>
                <a:cubicBezTo>
                  <a:pt x="2225755" y="3120834"/>
                  <a:pt x="2224164" y="3117652"/>
                  <a:pt x="2220983" y="3116061"/>
                </a:cubicBezTo>
                <a:cubicBezTo>
                  <a:pt x="2219391" y="3114470"/>
                  <a:pt x="2216211" y="3114470"/>
                  <a:pt x="2216211" y="3112880"/>
                </a:cubicBezTo>
                <a:cubicBezTo>
                  <a:pt x="2216211" y="3109698"/>
                  <a:pt x="2219391" y="3111289"/>
                  <a:pt x="2220983" y="3109698"/>
                </a:cubicBezTo>
                <a:cubicBezTo>
                  <a:pt x="2220983" y="3108107"/>
                  <a:pt x="2222573" y="3106516"/>
                  <a:pt x="2222573" y="3106516"/>
                </a:cubicBezTo>
                <a:cubicBezTo>
                  <a:pt x="2230527" y="3104926"/>
                  <a:pt x="2238480" y="3101744"/>
                  <a:pt x="2246434" y="3100153"/>
                </a:cubicBezTo>
                <a:cubicBezTo>
                  <a:pt x="2254388" y="3098563"/>
                  <a:pt x="2263932" y="3101744"/>
                  <a:pt x="2271885" y="3104926"/>
                </a:cubicBezTo>
                <a:cubicBezTo>
                  <a:pt x="2268306" y="3095381"/>
                  <a:pt x="2276360" y="3085837"/>
                  <a:pt x="2284637" y="3085016"/>
                </a:cubicBezTo>
                <a:close/>
                <a:moveTo>
                  <a:pt x="1490835" y="3060385"/>
                </a:moveTo>
                <a:cubicBezTo>
                  <a:pt x="1490835" y="3063566"/>
                  <a:pt x="1490835" y="3068338"/>
                  <a:pt x="1492426" y="3073110"/>
                </a:cubicBezTo>
                <a:cubicBezTo>
                  <a:pt x="1497198" y="3073110"/>
                  <a:pt x="1501971" y="3071519"/>
                  <a:pt x="1505152" y="3069929"/>
                </a:cubicBezTo>
                <a:cubicBezTo>
                  <a:pt x="1497198" y="3085837"/>
                  <a:pt x="1487653" y="3101744"/>
                  <a:pt x="1479700" y="3117651"/>
                </a:cubicBezTo>
                <a:cubicBezTo>
                  <a:pt x="1474928" y="3096972"/>
                  <a:pt x="1481290" y="3077883"/>
                  <a:pt x="1490835" y="3060385"/>
                </a:cubicBezTo>
                <a:close/>
                <a:moveTo>
                  <a:pt x="2984534" y="3058794"/>
                </a:moveTo>
                <a:cubicBezTo>
                  <a:pt x="2917723" y="3079474"/>
                  <a:pt x="2895453" y="3170146"/>
                  <a:pt x="2835005" y="3200370"/>
                </a:cubicBezTo>
                <a:cubicBezTo>
                  <a:pt x="2906588" y="3189234"/>
                  <a:pt x="2938403" y="3092200"/>
                  <a:pt x="2984534" y="3058794"/>
                </a:cubicBezTo>
                <a:close/>
                <a:moveTo>
                  <a:pt x="1369940" y="3054022"/>
                </a:moveTo>
                <a:cubicBezTo>
                  <a:pt x="1369940" y="3061977"/>
                  <a:pt x="1385848" y="3060386"/>
                  <a:pt x="1387438" y="3068339"/>
                </a:cubicBezTo>
                <a:cubicBezTo>
                  <a:pt x="1374712" y="3068339"/>
                  <a:pt x="1368348" y="3076293"/>
                  <a:pt x="1366758" y="3087428"/>
                </a:cubicBezTo>
                <a:cubicBezTo>
                  <a:pt x="1360394" y="3087428"/>
                  <a:pt x="1355623" y="3085838"/>
                  <a:pt x="1349260" y="3084247"/>
                </a:cubicBezTo>
                <a:cubicBezTo>
                  <a:pt x="1358804" y="3073111"/>
                  <a:pt x="1360394" y="3054022"/>
                  <a:pt x="1369940" y="3054022"/>
                </a:cubicBezTo>
                <a:close/>
                <a:moveTo>
                  <a:pt x="2383261" y="3051611"/>
                </a:moveTo>
                <a:cubicBezTo>
                  <a:pt x="2386020" y="3051338"/>
                  <a:pt x="2388805" y="3052034"/>
                  <a:pt x="2391191" y="3054022"/>
                </a:cubicBezTo>
                <a:cubicBezTo>
                  <a:pt x="2394371" y="3055613"/>
                  <a:pt x="2394371" y="3058794"/>
                  <a:pt x="2394371" y="3061976"/>
                </a:cubicBezTo>
                <a:cubicBezTo>
                  <a:pt x="2394371" y="3065158"/>
                  <a:pt x="2395962" y="3066748"/>
                  <a:pt x="2397553" y="3068339"/>
                </a:cubicBezTo>
                <a:cubicBezTo>
                  <a:pt x="2399144" y="3069930"/>
                  <a:pt x="2400735" y="3069930"/>
                  <a:pt x="2400735" y="3073112"/>
                </a:cubicBezTo>
                <a:cubicBezTo>
                  <a:pt x="2394371" y="3074702"/>
                  <a:pt x="2391191" y="3066748"/>
                  <a:pt x="2384828" y="3069930"/>
                </a:cubicBezTo>
                <a:cubicBezTo>
                  <a:pt x="2384828" y="3074702"/>
                  <a:pt x="2388009" y="3076293"/>
                  <a:pt x="2391191" y="3079475"/>
                </a:cubicBezTo>
                <a:cubicBezTo>
                  <a:pt x="2394371" y="3082656"/>
                  <a:pt x="2392781" y="3089019"/>
                  <a:pt x="2389599" y="3092200"/>
                </a:cubicBezTo>
                <a:cubicBezTo>
                  <a:pt x="2383237" y="3098563"/>
                  <a:pt x="2373692" y="3098563"/>
                  <a:pt x="2365739" y="3098563"/>
                </a:cubicBezTo>
                <a:cubicBezTo>
                  <a:pt x="2356194" y="3098563"/>
                  <a:pt x="2345059" y="3098563"/>
                  <a:pt x="2335514" y="3095381"/>
                </a:cubicBezTo>
                <a:cubicBezTo>
                  <a:pt x="2332333" y="3093791"/>
                  <a:pt x="2329152" y="3092200"/>
                  <a:pt x="2325970" y="3089019"/>
                </a:cubicBezTo>
                <a:cubicBezTo>
                  <a:pt x="2324380" y="3087428"/>
                  <a:pt x="2322789" y="3084247"/>
                  <a:pt x="2319607" y="3082656"/>
                </a:cubicBezTo>
                <a:cubicBezTo>
                  <a:pt x="2318016" y="3081065"/>
                  <a:pt x="2314835" y="3081065"/>
                  <a:pt x="2314835" y="3079475"/>
                </a:cubicBezTo>
                <a:cubicBezTo>
                  <a:pt x="2314835" y="3076293"/>
                  <a:pt x="2318016" y="3077884"/>
                  <a:pt x="2319607" y="3076293"/>
                </a:cubicBezTo>
                <a:cubicBezTo>
                  <a:pt x="2319607" y="3074702"/>
                  <a:pt x="2321198" y="3073112"/>
                  <a:pt x="2321198" y="3073112"/>
                </a:cubicBezTo>
                <a:cubicBezTo>
                  <a:pt x="2329152" y="3071521"/>
                  <a:pt x="2337105" y="3068339"/>
                  <a:pt x="2345059" y="3066748"/>
                </a:cubicBezTo>
                <a:cubicBezTo>
                  <a:pt x="2353013" y="3065158"/>
                  <a:pt x="2362557" y="3068339"/>
                  <a:pt x="2370511" y="3071521"/>
                </a:cubicBezTo>
                <a:cubicBezTo>
                  <a:pt x="2366931" y="3061976"/>
                  <a:pt x="2374985" y="3052431"/>
                  <a:pt x="2383261" y="3051611"/>
                </a:cubicBezTo>
                <a:close/>
                <a:moveTo>
                  <a:pt x="1341307" y="3041296"/>
                </a:moveTo>
                <a:cubicBezTo>
                  <a:pt x="1349261" y="3041296"/>
                  <a:pt x="1354033" y="3044477"/>
                  <a:pt x="1357215" y="3049250"/>
                </a:cubicBezTo>
                <a:cubicBezTo>
                  <a:pt x="1352442" y="3052431"/>
                  <a:pt x="1344488" y="3085838"/>
                  <a:pt x="1325399" y="3081066"/>
                </a:cubicBezTo>
                <a:cubicBezTo>
                  <a:pt x="1325399" y="3060386"/>
                  <a:pt x="1336534" y="3054023"/>
                  <a:pt x="1341307" y="3041296"/>
                </a:cubicBezTo>
                <a:close/>
                <a:moveTo>
                  <a:pt x="1468566" y="3038115"/>
                </a:moveTo>
                <a:cubicBezTo>
                  <a:pt x="1470156" y="3047659"/>
                  <a:pt x="1474928" y="3055613"/>
                  <a:pt x="1478111" y="3063567"/>
                </a:cubicBezTo>
                <a:cubicBezTo>
                  <a:pt x="1476518" y="3065158"/>
                  <a:pt x="1476518" y="3068339"/>
                  <a:pt x="1474928" y="3069930"/>
                </a:cubicBezTo>
                <a:cubicBezTo>
                  <a:pt x="1470156" y="3061977"/>
                  <a:pt x="1466975" y="3052432"/>
                  <a:pt x="1465384" y="3046069"/>
                </a:cubicBezTo>
                <a:cubicBezTo>
                  <a:pt x="1466975" y="3042886"/>
                  <a:pt x="1466975" y="3041296"/>
                  <a:pt x="1468566" y="3038115"/>
                </a:cubicBezTo>
                <a:close/>
                <a:moveTo>
                  <a:pt x="2224163" y="3031752"/>
                </a:moveTo>
                <a:cubicBezTo>
                  <a:pt x="2225754" y="3033343"/>
                  <a:pt x="2227345" y="3036524"/>
                  <a:pt x="2228936" y="3039705"/>
                </a:cubicBezTo>
                <a:cubicBezTo>
                  <a:pt x="2230526" y="3041296"/>
                  <a:pt x="2232118" y="3042886"/>
                  <a:pt x="2233708" y="3044477"/>
                </a:cubicBezTo>
                <a:cubicBezTo>
                  <a:pt x="2235299" y="3046068"/>
                  <a:pt x="2238480" y="3044477"/>
                  <a:pt x="2238480" y="3047659"/>
                </a:cubicBezTo>
                <a:cubicBezTo>
                  <a:pt x="2232118" y="3050840"/>
                  <a:pt x="2227345" y="3044477"/>
                  <a:pt x="2222573" y="3049249"/>
                </a:cubicBezTo>
                <a:cubicBezTo>
                  <a:pt x="2224163" y="3052431"/>
                  <a:pt x="2228936" y="3054022"/>
                  <a:pt x="2232118" y="3055613"/>
                </a:cubicBezTo>
                <a:cubicBezTo>
                  <a:pt x="2236889" y="3058794"/>
                  <a:pt x="2236889" y="3063566"/>
                  <a:pt x="2235299" y="3068338"/>
                </a:cubicBezTo>
                <a:cubicBezTo>
                  <a:pt x="2232118" y="3076292"/>
                  <a:pt x="2222573" y="3079473"/>
                  <a:pt x="2214619" y="3081064"/>
                </a:cubicBezTo>
                <a:cubicBezTo>
                  <a:pt x="2205075" y="3084246"/>
                  <a:pt x="2195531" y="3087427"/>
                  <a:pt x="2184395" y="3087427"/>
                </a:cubicBezTo>
                <a:cubicBezTo>
                  <a:pt x="2181213" y="3087427"/>
                  <a:pt x="2176442" y="3085837"/>
                  <a:pt x="2173260" y="3084246"/>
                </a:cubicBezTo>
                <a:cubicBezTo>
                  <a:pt x="2170079" y="3082655"/>
                  <a:pt x="2168488" y="3079473"/>
                  <a:pt x="2165306" y="3079473"/>
                </a:cubicBezTo>
                <a:cubicBezTo>
                  <a:pt x="2163715" y="3079473"/>
                  <a:pt x="2160534" y="3079473"/>
                  <a:pt x="2160534" y="3077883"/>
                </a:cubicBezTo>
                <a:cubicBezTo>
                  <a:pt x="2160534" y="3076292"/>
                  <a:pt x="2162125" y="3076292"/>
                  <a:pt x="2163715" y="3074701"/>
                </a:cubicBezTo>
                <a:cubicBezTo>
                  <a:pt x="2163715" y="3073110"/>
                  <a:pt x="2163715" y="3071519"/>
                  <a:pt x="2163715" y="3071519"/>
                </a:cubicBezTo>
                <a:cubicBezTo>
                  <a:pt x="2170079" y="3066748"/>
                  <a:pt x="2176442" y="3060385"/>
                  <a:pt x="2184395" y="3057203"/>
                </a:cubicBezTo>
                <a:cubicBezTo>
                  <a:pt x="2192349" y="3054022"/>
                  <a:pt x="2201894" y="3054022"/>
                  <a:pt x="2209847" y="3054022"/>
                </a:cubicBezTo>
                <a:cubicBezTo>
                  <a:pt x="2201894" y="3044477"/>
                  <a:pt x="2213028" y="3026979"/>
                  <a:pt x="2224163" y="3031752"/>
                </a:cubicBezTo>
                <a:close/>
                <a:moveTo>
                  <a:pt x="2955901" y="3028571"/>
                </a:moveTo>
                <a:cubicBezTo>
                  <a:pt x="2932040" y="3068338"/>
                  <a:pt x="2890681" y="3081065"/>
                  <a:pt x="2874774" y="3135149"/>
                </a:cubicBezTo>
                <a:cubicBezTo>
                  <a:pt x="2901816" y="3101744"/>
                  <a:pt x="2952720" y="3082655"/>
                  <a:pt x="2955901" y="3028571"/>
                </a:cubicBezTo>
                <a:close/>
                <a:moveTo>
                  <a:pt x="2917723" y="3026980"/>
                </a:moveTo>
                <a:cubicBezTo>
                  <a:pt x="2879546" y="3058794"/>
                  <a:pt x="2850913" y="3133559"/>
                  <a:pt x="2833414" y="3182872"/>
                </a:cubicBezTo>
                <a:cubicBezTo>
                  <a:pt x="2870002" y="3144694"/>
                  <a:pt x="2890681" y="3081065"/>
                  <a:pt x="2917723" y="3026980"/>
                </a:cubicBezTo>
                <a:close/>
                <a:moveTo>
                  <a:pt x="1409237" y="3024469"/>
                </a:moveTo>
                <a:cubicBezTo>
                  <a:pt x="1411400" y="3023699"/>
                  <a:pt x="1414084" y="3023798"/>
                  <a:pt x="1417663" y="3025389"/>
                </a:cubicBezTo>
                <a:cubicBezTo>
                  <a:pt x="1422435" y="3036524"/>
                  <a:pt x="1420844" y="3041297"/>
                  <a:pt x="1412890" y="3049250"/>
                </a:cubicBezTo>
                <a:cubicBezTo>
                  <a:pt x="1403346" y="3047660"/>
                  <a:pt x="1396982" y="3044478"/>
                  <a:pt x="1393801" y="3038115"/>
                </a:cubicBezTo>
                <a:cubicBezTo>
                  <a:pt x="1400960" y="3036922"/>
                  <a:pt x="1402749" y="3026781"/>
                  <a:pt x="1409237" y="3024469"/>
                </a:cubicBezTo>
                <a:close/>
                <a:moveTo>
                  <a:pt x="1816514" y="3023028"/>
                </a:moveTo>
                <a:cubicBezTo>
                  <a:pt x="1831551" y="3026185"/>
                  <a:pt x="1845569" y="3038513"/>
                  <a:pt x="1855114" y="3063567"/>
                </a:cubicBezTo>
                <a:cubicBezTo>
                  <a:pt x="1815345" y="3082656"/>
                  <a:pt x="1778758" y="3109699"/>
                  <a:pt x="1746943" y="3146286"/>
                </a:cubicBezTo>
                <a:cubicBezTo>
                  <a:pt x="1717118" y="3086633"/>
                  <a:pt x="1771400" y="3013557"/>
                  <a:pt x="1816514" y="3023028"/>
                </a:cubicBezTo>
                <a:close/>
                <a:moveTo>
                  <a:pt x="1732628" y="3015844"/>
                </a:moveTo>
                <a:cubicBezTo>
                  <a:pt x="1729445" y="3020616"/>
                  <a:pt x="1724673" y="3023799"/>
                  <a:pt x="1721491" y="3026980"/>
                </a:cubicBezTo>
                <a:cubicBezTo>
                  <a:pt x="1729445" y="3033343"/>
                  <a:pt x="1724673" y="3060386"/>
                  <a:pt x="1708766" y="3052432"/>
                </a:cubicBezTo>
                <a:cubicBezTo>
                  <a:pt x="1713537" y="3041297"/>
                  <a:pt x="1718310" y="3030162"/>
                  <a:pt x="1723082" y="3020616"/>
                </a:cubicBezTo>
                <a:cubicBezTo>
                  <a:pt x="1726265" y="3019025"/>
                  <a:pt x="1729445" y="3017435"/>
                  <a:pt x="1732628" y="3015844"/>
                </a:cubicBezTo>
                <a:close/>
                <a:moveTo>
                  <a:pt x="1630819" y="3006301"/>
                </a:moveTo>
                <a:cubicBezTo>
                  <a:pt x="1629229" y="3009482"/>
                  <a:pt x="1627639" y="3011073"/>
                  <a:pt x="1629229" y="3012664"/>
                </a:cubicBezTo>
                <a:cubicBezTo>
                  <a:pt x="1638774" y="3014255"/>
                  <a:pt x="1645137" y="3012664"/>
                  <a:pt x="1653090" y="3012664"/>
                </a:cubicBezTo>
                <a:cubicBezTo>
                  <a:pt x="1641955" y="3014255"/>
                  <a:pt x="1634001" y="3020618"/>
                  <a:pt x="1624456" y="3025390"/>
                </a:cubicBezTo>
                <a:cubicBezTo>
                  <a:pt x="1621275" y="3023799"/>
                  <a:pt x="1619685" y="3020618"/>
                  <a:pt x="1619685" y="3017436"/>
                </a:cubicBezTo>
                <a:cubicBezTo>
                  <a:pt x="1622866" y="3014255"/>
                  <a:pt x="1627639" y="3009482"/>
                  <a:pt x="1630819" y="3006301"/>
                </a:cubicBezTo>
                <a:close/>
                <a:moveTo>
                  <a:pt x="1583098" y="3006300"/>
                </a:moveTo>
                <a:cubicBezTo>
                  <a:pt x="1565600" y="3028571"/>
                  <a:pt x="1546511" y="3050841"/>
                  <a:pt x="1525832" y="3073111"/>
                </a:cubicBezTo>
                <a:cubicBezTo>
                  <a:pt x="1522650" y="3074702"/>
                  <a:pt x="1519468" y="3076292"/>
                  <a:pt x="1516287" y="3077883"/>
                </a:cubicBezTo>
                <a:cubicBezTo>
                  <a:pt x="1522650" y="3063567"/>
                  <a:pt x="1530604" y="3050841"/>
                  <a:pt x="1538557" y="3039705"/>
                </a:cubicBezTo>
                <a:cubicBezTo>
                  <a:pt x="1540148" y="3039705"/>
                  <a:pt x="1540148" y="3041296"/>
                  <a:pt x="1541738" y="3042887"/>
                </a:cubicBezTo>
                <a:cubicBezTo>
                  <a:pt x="1554465" y="3031752"/>
                  <a:pt x="1568781" y="3017435"/>
                  <a:pt x="1583098" y="3006300"/>
                </a:cubicBezTo>
                <a:close/>
                <a:moveTo>
                  <a:pt x="2884318" y="2998347"/>
                </a:moveTo>
                <a:cubicBezTo>
                  <a:pt x="2865229" y="3022208"/>
                  <a:pt x="2855685" y="3061976"/>
                  <a:pt x="2825461" y="3066748"/>
                </a:cubicBezTo>
                <a:cubicBezTo>
                  <a:pt x="2817508" y="3108107"/>
                  <a:pt x="2807963" y="3146285"/>
                  <a:pt x="2788875" y="3168555"/>
                </a:cubicBezTo>
                <a:cubicBezTo>
                  <a:pt x="2766604" y="3151057"/>
                  <a:pt x="2768194" y="3100153"/>
                  <a:pt x="2725245" y="3104925"/>
                </a:cubicBezTo>
                <a:cubicBezTo>
                  <a:pt x="2752288" y="3125605"/>
                  <a:pt x="2761832" y="3159010"/>
                  <a:pt x="2782511" y="3184462"/>
                </a:cubicBezTo>
                <a:cubicBezTo>
                  <a:pt x="2830233" y="3173327"/>
                  <a:pt x="2815917" y="3119242"/>
                  <a:pt x="2838187" y="3076292"/>
                </a:cubicBezTo>
                <a:cubicBezTo>
                  <a:pt x="2850913" y="3054022"/>
                  <a:pt x="2892272" y="3039705"/>
                  <a:pt x="2884318" y="2998347"/>
                </a:cubicBezTo>
                <a:close/>
                <a:moveTo>
                  <a:pt x="1400165" y="2996756"/>
                </a:moveTo>
                <a:cubicBezTo>
                  <a:pt x="1409709" y="3015845"/>
                  <a:pt x="1389028" y="3022209"/>
                  <a:pt x="1377894" y="3034934"/>
                </a:cubicBezTo>
                <a:cubicBezTo>
                  <a:pt x="1371531" y="3031753"/>
                  <a:pt x="1363577" y="3030162"/>
                  <a:pt x="1361986" y="3023799"/>
                </a:cubicBezTo>
                <a:cubicBezTo>
                  <a:pt x="1379485" y="3022209"/>
                  <a:pt x="1381075" y="2996756"/>
                  <a:pt x="1400165" y="2996756"/>
                </a:cubicBezTo>
                <a:close/>
                <a:moveTo>
                  <a:pt x="1486063" y="2977667"/>
                </a:moveTo>
                <a:cubicBezTo>
                  <a:pt x="1489244" y="2977667"/>
                  <a:pt x="1490835" y="2977667"/>
                  <a:pt x="1492426" y="2979257"/>
                </a:cubicBezTo>
                <a:cubicBezTo>
                  <a:pt x="1462202" y="3025389"/>
                  <a:pt x="1438341" y="3081065"/>
                  <a:pt x="1414480" y="3139922"/>
                </a:cubicBezTo>
                <a:cubicBezTo>
                  <a:pt x="1395392" y="3128787"/>
                  <a:pt x="1396982" y="3103335"/>
                  <a:pt x="1379484" y="3092200"/>
                </a:cubicBezTo>
                <a:cubicBezTo>
                  <a:pt x="1382665" y="3081065"/>
                  <a:pt x="1392209" y="3081065"/>
                  <a:pt x="1392209" y="3066748"/>
                </a:cubicBezTo>
                <a:cubicBezTo>
                  <a:pt x="1400163" y="3068339"/>
                  <a:pt x="1411299" y="3071520"/>
                  <a:pt x="1416071" y="3068339"/>
                </a:cubicBezTo>
                <a:cubicBezTo>
                  <a:pt x="1411299" y="3087428"/>
                  <a:pt x="1389028" y="3106517"/>
                  <a:pt x="1404935" y="3119243"/>
                </a:cubicBezTo>
                <a:cubicBezTo>
                  <a:pt x="1438341" y="3071520"/>
                  <a:pt x="1441523" y="3014253"/>
                  <a:pt x="1486063" y="2977667"/>
                </a:cubicBezTo>
                <a:close/>
                <a:moveTo>
                  <a:pt x="1564010" y="2976076"/>
                </a:moveTo>
                <a:cubicBezTo>
                  <a:pt x="1560828" y="2980848"/>
                  <a:pt x="1559238" y="2984030"/>
                  <a:pt x="1559238" y="2988802"/>
                </a:cubicBezTo>
                <a:cubicBezTo>
                  <a:pt x="1552875" y="2998347"/>
                  <a:pt x="1544921" y="3007891"/>
                  <a:pt x="1538557" y="3017436"/>
                </a:cubicBezTo>
                <a:cubicBezTo>
                  <a:pt x="1535376" y="3019026"/>
                  <a:pt x="1533785" y="3022208"/>
                  <a:pt x="1533785" y="3023799"/>
                </a:cubicBezTo>
                <a:cubicBezTo>
                  <a:pt x="1529013" y="3031752"/>
                  <a:pt x="1522651" y="3041296"/>
                  <a:pt x="1517878" y="3049250"/>
                </a:cubicBezTo>
                <a:cubicBezTo>
                  <a:pt x="1517878" y="3046069"/>
                  <a:pt x="1519470" y="3042887"/>
                  <a:pt x="1522651" y="3041296"/>
                </a:cubicBezTo>
                <a:cubicBezTo>
                  <a:pt x="1516287" y="3038115"/>
                  <a:pt x="1513106" y="3033343"/>
                  <a:pt x="1511515" y="3028571"/>
                </a:cubicBezTo>
                <a:cubicBezTo>
                  <a:pt x="1513106" y="3025389"/>
                  <a:pt x="1516287" y="3022208"/>
                  <a:pt x="1517878" y="3019026"/>
                </a:cubicBezTo>
                <a:cubicBezTo>
                  <a:pt x="1519470" y="3020617"/>
                  <a:pt x="1519470" y="3020617"/>
                  <a:pt x="1521060" y="3023799"/>
                </a:cubicBezTo>
                <a:cubicBezTo>
                  <a:pt x="1532194" y="3001529"/>
                  <a:pt x="1551285" y="2993575"/>
                  <a:pt x="1564010" y="2976076"/>
                </a:cubicBezTo>
                <a:close/>
                <a:moveTo>
                  <a:pt x="2787283" y="2972895"/>
                </a:moveTo>
                <a:cubicBezTo>
                  <a:pt x="2785693" y="2991984"/>
                  <a:pt x="2815918" y="2990394"/>
                  <a:pt x="2814327" y="3011073"/>
                </a:cubicBezTo>
                <a:cubicBezTo>
                  <a:pt x="2796828" y="3006301"/>
                  <a:pt x="2768194" y="2982440"/>
                  <a:pt x="2787283" y="2972895"/>
                </a:cubicBezTo>
                <a:close/>
                <a:moveTo>
                  <a:pt x="1594234" y="2972895"/>
                </a:moveTo>
                <a:cubicBezTo>
                  <a:pt x="1592643" y="2984030"/>
                  <a:pt x="1583098" y="2991984"/>
                  <a:pt x="1571963" y="2996757"/>
                </a:cubicBezTo>
                <a:cubicBezTo>
                  <a:pt x="1576735" y="2991984"/>
                  <a:pt x="1579917" y="2985621"/>
                  <a:pt x="1584690" y="2980849"/>
                </a:cubicBezTo>
                <a:cubicBezTo>
                  <a:pt x="1587871" y="2977667"/>
                  <a:pt x="1591052" y="2976076"/>
                  <a:pt x="1594234" y="2972895"/>
                </a:cubicBezTo>
                <a:close/>
                <a:moveTo>
                  <a:pt x="1451068" y="2961759"/>
                </a:moveTo>
                <a:cubicBezTo>
                  <a:pt x="1447887" y="2969713"/>
                  <a:pt x="1460613" y="2968122"/>
                  <a:pt x="1459022" y="2974485"/>
                </a:cubicBezTo>
                <a:cubicBezTo>
                  <a:pt x="1447887" y="2982438"/>
                  <a:pt x="1439932" y="3012662"/>
                  <a:pt x="1435160" y="3019025"/>
                </a:cubicBezTo>
                <a:cubicBezTo>
                  <a:pt x="1416072" y="2999937"/>
                  <a:pt x="1411300" y="2960168"/>
                  <a:pt x="1451068" y="2961759"/>
                </a:cubicBezTo>
                <a:close/>
                <a:moveTo>
                  <a:pt x="1645137" y="2953807"/>
                </a:moveTo>
                <a:cubicBezTo>
                  <a:pt x="1648319" y="2953807"/>
                  <a:pt x="1651499" y="2955398"/>
                  <a:pt x="1654682" y="2960170"/>
                </a:cubicBezTo>
                <a:cubicBezTo>
                  <a:pt x="1649909" y="2961761"/>
                  <a:pt x="1645137" y="2961761"/>
                  <a:pt x="1640365" y="2961761"/>
                </a:cubicBezTo>
                <a:cubicBezTo>
                  <a:pt x="1641956" y="2958579"/>
                  <a:pt x="1643546" y="2956988"/>
                  <a:pt x="1645137" y="2953807"/>
                </a:cubicBezTo>
                <a:close/>
                <a:moveTo>
                  <a:pt x="2788875" y="2944262"/>
                </a:moveTo>
                <a:cubicBezTo>
                  <a:pt x="2804781" y="2941080"/>
                  <a:pt x="2809553" y="2969714"/>
                  <a:pt x="2825461" y="2974486"/>
                </a:cubicBezTo>
                <a:cubicBezTo>
                  <a:pt x="2823871" y="2982440"/>
                  <a:pt x="2817508" y="2982440"/>
                  <a:pt x="2814326" y="2988803"/>
                </a:cubicBezTo>
                <a:cubicBezTo>
                  <a:pt x="2801599" y="2976076"/>
                  <a:pt x="2784101" y="2968123"/>
                  <a:pt x="2788875" y="2944262"/>
                </a:cubicBezTo>
                <a:close/>
                <a:moveTo>
                  <a:pt x="1645137" y="2926763"/>
                </a:moveTo>
                <a:cubicBezTo>
                  <a:pt x="1643547" y="2928354"/>
                  <a:pt x="1640366" y="2931535"/>
                  <a:pt x="1638775" y="2934718"/>
                </a:cubicBezTo>
                <a:cubicBezTo>
                  <a:pt x="1627639" y="2936308"/>
                  <a:pt x="1614913" y="2937899"/>
                  <a:pt x="1610141" y="2945853"/>
                </a:cubicBezTo>
                <a:cubicBezTo>
                  <a:pt x="1613322" y="2950625"/>
                  <a:pt x="1619685" y="2952215"/>
                  <a:pt x="1626048" y="2952215"/>
                </a:cubicBezTo>
                <a:cubicBezTo>
                  <a:pt x="1624457" y="2953806"/>
                  <a:pt x="1622867" y="2956988"/>
                  <a:pt x="1621275" y="2958579"/>
                </a:cubicBezTo>
                <a:cubicBezTo>
                  <a:pt x="1614913" y="2956988"/>
                  <a:pt x="1608550" y="2955397"/>
                  <a:pt x="1602187" y="2953806"/>
                </a:cubicBezTo>
                <a:cubicBezTo>
                  <a:pt x="1605368" y="2949034"/>
                  <a:pt x="1608550" y="2942672"/>
                  <a:pt x="1611732" y="2936308"/>
                </a:cubicBezTo>
                <a:cubicBezTo>
                  <a:pt x="1624457" y="2934718"/>
                  <a:pt x="1634002" y="2929944"/>
                  <a:pt x="1645137" y="2926763"/>
                </a:cubicBezTo>
                <a:close/>
                <a:moveTo>
                  <a:pt x="1662634" y="2923582"/>
                </a:moveTo>
                <a:cubicBezTo>
                  <a:pt x="1665816" y="2921991"/>
                  <a:pt x="1668998" y="2921991"/>
                  <a:pt x="1670589" y="2923582"/>
                </a:cubicBezTo>
                <a:cubicBezTo>
                  <a:pt x="1667407" y="2926764"/>
                  <a:pt x="1662634" y="2929946"/>
                  <a:pt x="1657862" y="2931536"/>
                </a:cubicBezTo>
                <a:cubicBezTo>
                  <a:pt x="1659454" y="2928355"/>
                  <a:pt x="1661043" y="2926764"/>
                  <a:pt x="1662634" y="2923582"/>
                </a:cubicBezTo>
                <a:close/>
                <a:moveTo>
                  <a:pt x="2835004" y="2886995"/>
                </a:moveTo>
                <a:cubicBezTo>
                  <a:pt x="2836595" y="2902904"/>
                  <a:pt x="2850913" y="2910857"/>
                  <a:pt x="2850913" y="2926765"/>
                </a:cubicBezTo>
                <a:cubicBezTo>
                  <a:pt x="2836595" y="2923583"/>
                  <a:pt x="2842958" y="2907676"/>
                  <a:pt x="2831823" y="2904494"/>
                </a:cubicBezTo>
                <a:cubicBezTo>
                  <a:pt x="2841368" y="2896539"/>
                  <a:pt x="2827051" y="2890176"/>
                  <a:pt x="2835004" y="2886995"/>
                </a:cubicBezTo>
                <a:close/>
                <a:moveTo>
                  <a:pt x="1767623" y="2877451"/>
                </a:moveTo>
                <a:cubicBezTo>
                  <a:pt x="1761260" y="2890176"/>
                  <a:pt x="1753306" y="2902903"/>
                  <a:pt x="1753306" y="2914038"/>
                </a:cubicBezTo>
                <a:cubicBezTo>
                  <a:pt x="1761260" y="2909266"/>
                  <a:pt x="1767623" y="2902903"/>
                  <a:pt x="1777167" y="2899721"/>
                </a:cubicBezTo>
                <a:cubicBezTo>
                  <a:pt x="1750125" y="2931536"/>
                  <a:pt x="1699222" y="2972896"/>
                  <a:pt x="1705585" y="3019027"/>
                </a:cubicBezTo>
                <a:cubicBezTo>
                  <a:pt x="1699222" y="3028572"/>
                  <a:pt x="1692858" y="3039706"/>
                  <a:pt x="1688086" y="3050842"/>
                </a:cubicBezTo>
                <a:cubicBezTo>
                  <a:pt x="1684906" y="3041297"/>
                  <a:pt x="1675361" y="3049251"/>
                  <a:pt x="1667407" y="3049251"/>
                </a:cubicBezTo>
                <a:cubicBezTo>
                  <a:pt x="1678542" y="3044479"/>
                  <a:pt x="1684906" y="3039706"/>
                  <a:pt x="1691268" y="3020618"/>
                </a:cubicBezTo>
                <a:cubicBezTo>
                  <a:pt x="1694449" y="3009482"/>
                  <a:pt x="1694449" y="2998348"/>
                  <a:pt x="1694449" y="2987212"/>
                </a:cubicBezTo>
                <a:cubicBezTo>
                  <a:pt x="1718310" y="2952216"/>
                  <a:pt x="1743762" y="2915629"/>
                  <a:pt x="1767623" y="2877451"/>
                </a:cubicBezTo>
                <a:close/>
                <a:moveTo>
                  <a:pt x="1533785" y="2877451"/>
                </a:moveTo>
                <a:cubicBezTo>
                  <a:pt x="1538557" y="2904493"/>
                  <a:pt x="1492426" y="2926763"/>
                  <a:pt x="1478109" y="2953806"/>
                </a:cubicBezTo>
                <a:cubicBezTo>
                  <a:pt x="1466975" y="2950624"/>
                  <a:pt x="1457431" y="2947443"/>
                  <a:pt x="1455839" y="2937899"/>
                </a:cubicBezTo>
                <a:cubicBezTo>
                  <a:pt x="1486063" y="2923582"/>
                  <a:pt x="1506742" y="2894949"/>
                  <a:pt x="1533785" y="2877451"/>
                </a:cubicBezTo>
                <a:close/>
                <a:moveTo>
                  <a:pt x="2769785" y="2875860"/>
                </a:moveTo>
                <a:cubicBezTo>
                  <a:pt x="2785693" y="2910856"/>
                  <a:pt x="2815917" y="2936308"/>
                  <a:pt x="2838187" y="2969714"/>
                </a:cubicBezTo>
                <a:cubicBezTo>
                  <a:pt x="2809554" y="2955396"/>
                  <a:pt x="2777740" y="2902903"/>
                  <a:pt x="2769785" y="2875860"/>
                </a:cubicBezTo>
                <a:close/>
                <a:moveTo>
                  <a:pt x="1634002" y="2869497"/>
                </a:moveTo>
                <a:cubicBezTo>
                  <a:pt x="1634002" y="2886995"/>
                  <a:pt x="1605368" y="2888586"/>
                  <a:pt x="1605368" y="2906084"/>
                </a:cubicBezTo>
                <a:cubicBezTo>
                  <a:pt x="1619685" y="2899721"/>
                  <a:pt x="1635593" y="2896539"/>
                  <a:pt x="1651500" y="2893358"/>
                </a:cubicBezTo>
                <a:cubicBezTo>
                  <a:pt x="1630821" y="2909266"/>
                  <a:pt x="1599005" y="2918810"/>
                  <a:pt x="1583098" y="2933126"/>
                </a:cubicBezTo>
                <a:cubicBezTo>
                  <a:pt x="1592643" y="2936308"/>
                  <a:pt x="1600596" y="2936308"/>
                  <a:pt x="1606959" y="2934717"/>
                </a:cubicBezTo>
                <a:cubicBezTo>
                  <a:pt x="1602187" y="2941080"/>
                  <a:pt x="1595823" y="2945853"/>
                  <a:pt x="1591052" y="2950624"/>
                </a:cubicBezTo>
                <a:cubicBezTo>
                  <a:pt x="1576735" y="2947443"/>
                  <a:pt x="1560828" y="2945853"/>
                  <a:pt x="1544920" y="2953806"/>
                </a:cubicBezTo>
                <a:cubicBezTo>
                  <a:pt x="1533785" y="2958578"/>
                  <a:pt x="1522650" y="2964941"/>
                  <a:pt x="1509924" y="2971304"/>
                </a:cubicBezTo>
                <a:cubicBezTo>
                  <a:pt x="1521060" y="2960169"/>
                  <a:pt x="1522650" y="2956987"/>
                  <a:pt x="1533785" y="2936308"/>
                </a:cubicBezTo>
                <a:cubicBezTo>
                  <a:pt x="1535376" y="2934717"/>
                  <a:pt x="1536966" y="2931536"/>
                  <a:pt x="1538557" y="2929945"/>
                </a:cubicBezTo>
                <a:cubicBezTo>
                  <a:pt x="1540148" y="2928354"/>
                  <a:pt x="1540148" y="2928354"/>
                  <a:pt x="1541739" y="2926763"/>
                </a:cubicBezTo>
                <a:cubicBezTo>
                  <a:pt x="1544920" y="2923582"/>
                  <a:pt x="1548102" y="2920400"/>
                  <a:pt x="1551283" y="2918810"/>
                </a:cubicBezTo>
                <a:cubicBezTo>
                  <a:pt x="1543329" y="2928354"/>
                  <a:pt x="1533785" y="2937899"/>
                  <a:pt x="1535376" y="2949034"/>
                </a:cubicBezTo>
                <a:cubicBezTo>
                  <a:pt x="1578326" y="2942671"/>
                  <a:pt x="1597415" y="2890176"/>
                  <a:pt x="1634002" y="2869497"/>
                </a:cubicBezTo>
                <a:close/>
                <a:moveTo>
                  <a:pt x="2986125" y="2859953"/>
                </a:moveTo>
                <a:cubicBezTo>
                  <a:pt x="3003623" y="2880632"/>
                  <a:pt x="3037029" y="2907675"/>
                  <a:pt x="3025894" y="2936308"/>
                </a:cubicBezTo>
                <a:cubicBezTo>
                  <a:pt x="3016349" y="2910856"/>
                  <a:pt x="2989307" y="2880632"/>
                  <a:pt x="2986125" y="2859953"/>
                </a:cubicBezTo>
                <a:close/>
                <a:moveTo>
                  <a:pt x="1676952" y="2855181"/>
                </a:moveTo>
                <a:cubicBezTo>
                  <a:pt x="1678542" y="2867906"/>
                  <a:pt x="1676952" y="2888586"/>
                  <a:pt x="1686495" y="2891767"/>
                </a:cubicBezTo>
                <a:cubicBezTo>
                  <a:pt x="1696040" y="2885405"/>
                  <a:pt x="1696040" y="2863134"/>
                  <a:pt x="1707176" y="2858362"/>
                </a:cubicBezTo>
                <a:cubicBezTo>
                  <a:pt x="1707176" y="2871088"/>
                  <a:pt x="1694449" y="2886995"/>
                  <a:pt x="1700813" y="2896539"/>
                </a:cubicBezTo>
                <a:cubicBezTo>
                  <a:pt x="1694449" y="2906084"/>
                  <a:pt x="1689678" y="2914038"/>
                  <a:pt x="1683314" y="2921991"/>
                </a:cubicBezTo>
                <a:cubicBezTo>
                  <a:pt x="1676952" y="2899721"/>
                  <a:pt x="1672179" y="2875860"/>
                  <a:pt x="1676952" y="2855181"/>
                </a:cubicBezTo>
                <a:close/>
                <a:moveTo>
                  <a:pt x="1837616" y="2851999"/>
                </a:moveTo>
                <a:cubicBezTo>
                  <a:pt x="1845569" y="2855181"/>
                  <a:pt x="1834434" y="2866315"/>
                  <a:pt x="1842388" y="2869497"/>
                </a:cubicBezTo>
                <a:cubicBezTo>
                  <a:pt x="1847160" y="2864724"/>
                  <a:pt x="1851933" y="2859953"/>
                  <a:pt x="1856704" y="2856771"/>
                </a:cubicBezTo>
                <a:cubicBezTo>
                  <a:pt x="1853523" y="2861543"/>
                  <a:pt x="1851933" y="2866315"/>
                  <a:pt x="1848751" y="2871088"/>
                </a:cubicBezTo>
                <a:cubicBezTo>
                  <a:pt x="1824890" y="2896540"/>
                  <a:pt x="1789894" y="2917219"/>
                  <a:pt x="1791485" y="2952216"/>
                </a:cubicBezTo>
                <a:cubicBezTo>
                  <a:pt x="1786712" y="2958579"/>
                  <a:pt x="1780349" y="2964942"/>
                  <a:pt x="1775577" y="2971305"/>
                </a:cubicBezTo>
                <a:cubicBezTo>
                  <a:pt x="1783532" y="2953807"/>
                  <a:pt x="1789894" y="2933127"/>
                  <a:pt x="1794666" y="2914038"/>
                </a:cubicBezTo>
                <a:cubicBezTo>
                  <a:pt x="1804210" y="2901312"/>
                  <a:pt x="1812164" y="2888586"/>
                  <a:pt x="1820118" y="2875860"/>
                </a:cubicBezTo>
                <a:cubicBezTo>
                  <a:pt x="1826480" y="2867906"/>
                  <a:pt x="1832843" y="2861543"/>
                  <a:pt x="1837616" y="2851999"/>
                </a:cubicBezTo>
                <a:close/>
                <a:moveTo>
                  <a:pt x="1894883" y="2844045"/>
                </a:moveTo>
                <a:cubicBezTo>
                  <a:pt x="1893292" y="2850408"/>
                  <a:pt x="1891701" y="2858362"/>
                  <a:pt x="1888520" y="2866315"/>
                </a:cubicBezTo>
                <a:cubicBezTo>
                  <a:pt x="1878975" y="2875860"/>
                  <a:pt x="1871023" y="2888586"/>
                  <a:pt x="1866249" y="2906085"/>
                </a:cubicBezTo>
                <a:cubicBezTo>
                  <a:pt x="1869430" y="2904494"/>
                  <a:pt x="1872613" y="2904494"/>
                  <a:pt x="1875794" y="2902903"/>
                </a:cubicBezTo>
                <a:cubicBezTo>
                  <a:pt x="1863067" y="2934718"/>
                  <a:pt x="1848751" y="2964942"/>
                  <a:pt x="1829662" y="2990394"/>
                </a:cubicBezTo>
                <a:cubicBezTo>
                  <a:pt x="1807392" y="2980849"/>
                  <a:pt x="1786712" y="2998348"/>
                  <a:pt x="1775577" y="2991984"/>
                </a:cubicBezTo>
                <a:cubicBezTo>
                  <a:pt x="1789894" y="2977667"/>
                  <a:pt x="1804210" y="2961760"/>
                  <a:pt x="1818528" y="2944262"/>
                </a:cubicBezTo>
                <a:cubicBezTo>
                  <a:pt x="1847160" y="2921992"/>
                  <a:pt x="1871023" y="2890176"/>
                  <a:pt x="1888520" y="2845636"/>
                </a:cubicBezTo>
                <a:cubicBezTo>
                  <a:pt x="1890111" y="2844045"/>
                  <a:pt x="1893292" y="2844045"/>
                  <a:pt x="1894883" y="2844045"/>
                </a:cubicBezTo>
                <a:close/>
                <a:moveTo>
                  <a:pt x="1746943" y="2840864"/>
                </a:moveTo>
                <a:cubicBezTo>
                  <a:pt x="1745352" y="2853590"/>
                  <a:pt x="1743761" y="2867906"/>
                  <a:pt x="1746943" y="2879042"/>
                </a:cubicBezTo>
                <a:cubicBezTo>
                  <a:pt x="1729445" y="2906085"/>
                  <a:pt x="1710356" y="2934719"/>
                  <a:pt x="1692858" y="2961761"/>
                </a:cubicBezTo>
                <a:cubicBezTo>
                  <a:pt x="1691267" y="2955398"/>
                  <a:pt x="1689678" y="2949035"/>
                  <a:pt x="1688086" y="2942672"/>
                </a:cubicBezTo>
                <a:cubicBezTo>
                  <a:pt x="1710356" y="2912448"/>
                  <a:pt x="1731037" y="2879042"/>
                  <a:pt x="1746943" y="2840864"/>
                </a:cubicBezTo>
                <a:close/>
                <a:moveTo>
                  <a:pt x="2757059" y="2831319"/>
                </a:moveTo>
                <a:cubicBezTo>
                  <a:pt x="2780920" y="2872678"/>
                  <a:pt x="2839777" y="2906085"/>
                  <a:pt x="2836595" y="2955397"/>
                </a:cubicBezTo>
                <a:cubicBezTo>
                  <a:pt x="2820688" y="2910857"/>
                  <a:pt x="2760240" y="2864724"/>
                  <a:pt x="2757059" y="2831319"/>
                </a:cubicBezTo>
                <a:close/>
                <a:moveTo>
                  <a:pt x="2626619" y="2829729"/>
                </a:moveTo>
                <a:cubicBezTo>
                  <a:pt x="2628210" y="2837682"/>
                  <a:pt x="2626619" y="2847227"/>
                  <a:pt x="2628210" y="2855181"/>
                </a:cubicBezTo>
                <a:cubicBezTo>
                  <a:pt x="2618666" y="2858362"/>
                  <a:pt x="2602758" y="2850408"/>
                  <a:pt x="2601167" y="2866315"/>
                </a:cubicBezTo>
                <a:cubicBezTo>
                  <a:pt x="2615484" y="2890176"/>
                  <a:pt x="2652071" y="2875860"/>
                  <a:pt x="2660025" y="2858362"/>
                </a:cubicBezTo>
                <a:cubicBezTo>
                  <a:pt x="2663206" y="2869497"/>
                  <a:pt x="2674341" y="2877451"/>
                  <a:pt x="2677523" y="2890176"/>
                </a:cubicBezTo>
                <a:cubicBezTo>
                  <a:pt x="2653661" y="2906084"/>
                  <a:pt x="2602758" y="2861543"/>
                  <a:pt x="2572534" y="2882223"/>
                </a:cubicBezTo>
                <a:cubicBezTo>
                  <a:pt x="2586851" y="2858362"/>
                  <a:pt x="2605940" y="2844045"/>
                  <a:pt x="2626619" y="2829729"/>
                </a:cubicBezTo>
                <a:close/>
                <a:moveTo>
                  <a:pt x="2731608" y="2823366"/>
                </a:moveTo>
                <a:cubicBezTo>
                  <a:pt x="2737971" y="2836092"/>
                  <a:pt x="2757060" y="2855181"/>
                  <a:pt x="2753879" y="2864725"/>
                </a:cubicBezTo>
                <a:cubicBezTo>
                  <a:pt x="2747516" y="2852000"/>
                  <a:pt x="2726836" y="2834500"/>
                  <a:pt x="2731608" y="2823366"/>
                </a:cubicBezTo>
                <a:close/>
                <a:moveTo>
                  <a:pt x="1797847" y="2820184"/>
                </a:moveTo>
                <a:cubicBezTo>
                  <a:pt x="1801028" y="2826547"/>
                  <a:pt x="1802618" y="2832910"/>
                  <a:pt x="1813756" y="2832910"/>
                </a:cubicBezTo>
                <a:cubicBezTo>
                  <a:pt x="1805801" y="2847227"/>
                  <a:pt x="1805801" y="2858362"/>
                  <a:pt x="1805801" y="2867906"/>
                </a:cubicBezTo>
                <a:cubicBezTo>
                  <a:pt x="1804210" y="2871087"/>
                  <a:pt x="1801028" y="2874269"/>
                  <a:pt x="1799437" y="2877450"/>
                </a:cubicBezTo>
                <a:cubicBezTo>
                  <a:pt x="1799437" y="2874269"/>
                  <a:pt x="1799437" y="2872678"/>
                  <a:pt x="1799437" y="2871087"/>
                </a:cubicBezTo>
                <a:cubicBezTo>
                  <a:pt x="1799437" y="2856771"/>
                  <a:pt x="1796256" y="2842454"/>
                  <a:pt x="1791484" y="2831319"/>
                </a:cubicBezTo>
                <a:cubicBezTo>
                  <a:pt x="1794665" y="2828138"/>
                  <a:pt x="1796256" y="2824956"/>
                  <a:pt x="1797847" y="2820184"/>
                </a:cubicBezTo>
                <a:close/>
                <a:moveTo>
                  <a:pt x="1786713" y="2804277"/>
                </a:moveTo>
                <a:cubicBezTo>
                  <a:pt x="1786713" y="2804277"/>
                  <a:pt x="1788304" y="2805868"/>
                  <a:pt x="1788304" y="2805868"/>
                </a:cubicBezTo>
                <a:cubicBezTo>
                  <a:pt x="1788304" y="2805868"/>
                  <a:pt x="1786713" y="2807459"/>
                  <a:pt x="1786713" y="2809049"/>
                </a:cubicBezTo>
                <a:cubicBezTo>
                  <a:pt x="1786713" y="2807459"/>
                  <a:pt x="1786713" y="2805868"/>
                  <a:pt x="1786713" y="2804277"/>
                </a:cubicBezTo>
                <a:close/>
                <a:moveTo>
                  <a:pt x="2675932" y="2786779"/>
                </a:moveTo>
                <a:cubicBezTo>
                  <a:pt x="2693430" y="2813821"/>
                  <a:pt x="2701384" y="2845636"/>
                  <a:pt x="2725246" y="2869497"/>
                </a:cubicBezTo>
                <a:cubicBezTo>
                  <a:pt x="2696612" y="2851999"/>
                  <a:pt x="2672751" y="2815412"/>
                  <a:pt x="2675932" y="2786779"/>
                </a:cubicBezTo>
                <a:close/>
                <a:moveTo>
                  <a:pt x="3003623" y="2782006"/>
                </a:moveTo>
                <a:cubicBezTo>
                  <a:pt x="3011577" y="2788370"/>
                  <a:pt x="3033848" y="2799505"/>
                  <a:pt x="3017941" y="2810640"/>
                </a:cubicBezTo>
                <a:cubicBezTo>
                  <a:pt x="3014759" y="2802686"/>
                  <a:pt x="2997261" y="2786778"/>
                  <a:pt x="3003623" y="2782006"/>
                </a:cubicBezTo>
                <a:close/>
                <a:moveTo>
                  <a:pt x="2819098" y="2754964"/>
                </a:moveTo>
                <a:cubicBezTo>
                  <a:pt x="2874773" y="2821775"/>
                  <a:pt x="2935221" y="2885404"/>
                  <a:pt x="2982944" y="2958578"/>
                </a:cubicBezTo>
                <a:cubicBezTo>
                  <a:pt x="2903407" y="2936308"/>
                  <a:pt x="2919314" y="2853590"/>
                  <a:pt x="2865229" y="2815412"/>
                </a:cubicBezTo>
                <a:cubicBezTo>
                  <a:pt x="2852504" y="2818593"/>
                  <a:pt x="2871592" y="2828138"/>
                  <a:pt x="2863638" y="2828138"/>
                </a:cubicBezTo>
                <a:cubicBezTo>
                  <a:pt x="2854094" y="2802686"/>
                  <a:pt x="2820689" y="2775643"/>
                  <a:pt x="2819098" y="2754964"/>
                </a:cubicBezTo>
                <a:close/>
                <a:moveTo>
                  <a:pt x="2870001" y="2745419"/>
                </a:moveTo>
                <a:cubicBezTo>
                  <a:pt x="2906588" y="2780415"/>
                  <a:pt x="2955900" y="2821775"/>
                  <a:pt x="2965445" y="2863134"/>
                </a:cubicBezTo>
                <a:cubicBezTo>
                  <a:pt x="2936812" y="2820184"/>
                  <a:pt x="2900225" y="2785188"/>
                  <a:pt x="2870001" y="2745419"/>
                </a:cubicBezTo>
                <a:close/>
                <a:moveTo>
                  <a:pt x="2909770" y="2743829"/>
                </a:moveTo>
                <a:cubicBezTo>
                  <a:pt x="2919313" y="2747010"/>
                  <a:pt x="2939994" y="2745420"/>
                  <a:pt x="2943175" y="2754964"/>
                </a:cubicBezTo>
                <a:cubicBezTo>
                  <a:pt x="2944766" y="2793143"/>
                  <a:pt x="3003623" y="2834502"/>
                  <a:pt x="3022713" y="2861544"/>
                </a:cubicBezTo>
                <a:cubicBezTo>
                  <a:pt x="3008396" y="2834502"/>
                  <a:pt x="3043392" y="2874270"/>
                  <a:pt x="3024304" y="2883815"/>
                </a:cubicBezTo>
                <a:cubicBezTo>
                  <a:pt x="2987715" y="2836092"/>
                  <a:pt x="2947947" y="2789961"/>
                  <a:pt x="2909770" y="2743829"/>
                </a:cubicBezTo>
                <a:close/>
                <a:moveTo>
                  <a:pt x="2838187" y="2742238"/>
                </a:moveTo>
                <a:cubicBezTo>
                  <a:pt x="2917723" y="2807458"/>
                  <a:pt x="2967037" y="2893359"/>
                  <a:pt x="3029075" y="2969715"/>
                </a:cubicBezTo>
                <a:cubicBezTo>
                  <a:pt x="3022712" y="2987212"/>
                  <a:pt x="3033847" y="2993575"/>
                  <a:pt x="3030666" y="3009482"/>
                </a:cubicBezTo>
                <a:cubicBezTo>
                  <a:pt x="3006804" y="3007891"/>
                  <a:pt x="3008395" y="2988803"/>
                  <a:pt x="3011577" y="2969715"/>
                </a:cubicBezTo>
                <a:cubicBezTo>
                  <a:pt x="2955901" y="2893359"/>
                  <a:pt x="2906589" y="2810640"/>
                  <a:pt x="2838187" y="2742238"/>
                </a:cubicBezTo>
                <a:close/>
                <a:moveTo>
                  <a:pt x="1312673" y="2731103"/>
                </a:moveTo>
                <a:cubicBezTo>
                  <a:pt x="1317445" y="2732694"/>
                  <a:pt x="1322218" y="2732694"/>
                  <a:pt x="1326990" y="2734284"/>
                </a:cubicBezTo>
                <a:cubicBezTo>
                  <a:pt x="1320628" y="2748601"/>
                  <a:pt x="1307901" y="2750192"/>
                  <a:pt x="1296766" y="2756555"/>
                </a:cubicBezTo>
                <a:cubicBezTo>
                  <a:pt x="1299947" y="2745420"/>
                  <a:pt x="1306310" y="2739057"/>
                  <a:pt x="1312673" y="2731103"/>
                </a:cubicBezTo>
                <a:close/>
                <a:moveTo>
                  <a:pt x="1602187" y="2715195"/>
                </a:moveTo>
                <a:cubicBezTo>
                  <a:pt x="1597415" y="2742238"/>
                  <a:pt x="1587870" y="2758146"/>
                  <a:pt x="1567190" y="2761328"/>
                </a:cubicBezTo>
                <a:cubicBezTo>
                  <a:pt x="1578326" y="2745420"/>
                  <a:pt x="1591052" y="2732694"/>
                  <a:pt x="1602187" y="2715195"/>
                </a:cubicBezTo>
                <a:close/>
                <a:moveTo>
                  <a:pt x="829090" y="2699289"/>
                </a:moveTo>
                <a:cubicBezTo>
                  <a:pt x="821136" y="2718377"/>
                  <a:pt x="803639" y="2724740"/>
                  <a:pt x="797275" y="2745420"/>
                </a:cubicBezTo>
                <a:cubicBezTo>
                  <a:pt x="813183" y="2745420"/>
                  <a:pt x="816365" y="2724740"/>
                  <a:pt x="833863" y="2724740"/>
                </a:cubicBezTo>
                <a:cubicBezTo>
                  <a:pt x="840226" y="2759737"/>
                  <a:pt x="784550" y="2762918"/>
                  <a:pt x="776596" y="2804277"/>
                </a:cubicBezTo>
                <a:cubicBezTo>
                  <a:pt x="822727" y="2780416"/>
                  <a:pt x="864087" y="2748601"/>
                  <a:pt x="900674" y="2710424"/>
                </a:cubicBezTo>
                <a:cubicBezTo>
                  <a:pt x="895901" y="2751783"/>
                  <a:pt x="854542" y="2770872"/>
                  <a:pt x="830681" y="2797914"/>
                </a:cubicBezTo>
                <a:cubicBezTo>
                  <a:pt x="860905" y="2791552"/>
                  <a:pt x="886357" y="2774053"/>
                  <a:pt x="908627" y="2754964"/>
                </a:cubicBezTo>
                <a:cubicBezTo>
                  <a:pt x="887947" y="2793142"/>
                  <a:pt x="832272" y="2799505"/>
                  <a:pt x="824318" y="2842455"/>
                </a:cubicBezTo>
                <a:cubicBezTo>
                  <a:pt x="864087" y="2834501"/>
                  <a:pt x="892720" y="2766100"/>
                  <a:pt x="927716" y="2780416"/>
                </a:cubicBezTo>
                <a:cubicBezTo>
                  <a:pt x="911808" y="2815412"/>
                  <a:pt x="851361" y="2842455"/>
                  <a:pt x="835453" y="2877451"/>
                </a:cubicBezTo>
                <a:cubicBezTo>
                  <a:pt x="876813" y="2845636"/>
                  <a:pt x="930898" y="2831319"/>
                  <a:pt x="959531" y="2780416"/>
                </a:cubicBezTo>
                <a:cubicBezTo>
                  <a:pt x="969075" y="2783598"/>
                  <a:pt x="983392" y="2772462"/>
                  <a:pt x="988164" y="2783598"/>
                </a:cubicBezTo>
                <a:cubicBezTo>
                  <a:pt x="932488" y="2836091"/>
                  <a:pt x="862496" y="2869497"/>
                  <a:pt x="805229" y="2920400"/>
                </a:cubicBezTo>
                <a:cubicBezTo>
                  <a:pt x="907037" y="2877451"/>
                  <a:pt x="1002480" y="2797914"/>
                  <a:pt x="1089970" y="2745420"/>
                </a:cubicBezTo>
                <a:cubicBezTo>
                  <a:pt x="1040658" y="2791552"/>
                  <a:pt x="994527" y="2845636"/>
                  <a:pt x="938851" y="2879042"/>
                </a:cubicBezTo>
                <a:cubicBezTo>
                  <a:pt x="921353" y="2890176"/>
                  <a:pt x="889538" y="2888586"/>
                  <a:pt x="891129" y="2918810"/>
                </a:cubicBezTo>
                <a:cubicBezTo>
                  <a:pt x="972256" y="2879042"/>
                  <a:pt x="1042249" y="2824957"/>
                  <a:pt x="1110651" y="2767691"/>
                </a:cubicBezTo>
                <a:cubicBezTo>
                  <a:pt x="1093152" y="2813822"/>
                  <a:pt x="1021570" y="2839273"/>
                  <a:pt x="1005662" y="2890176"/>
                </a:cubicBezTo>
                <a:cubicBezTo>
                  <a:pt x="1058156" y="2864725"/>
                  <a:pt x="1088380" y="2802686"/>
                  <a:pt x="1152009" y="2791552"/>
                </a:cubicBezTo>
                <a:cubicBezTo>
                  <a:pt x="1136102" y="2834501"/>
                  <a:pt x="1067700" y="2842455"/>
                  <a:pt x="1070882" y="2883814"/>
                </a:cubicBezTo>
                <a:cubicBezTo>
                  <a:pt x="1105878" y="2866316"/>
                  <a:pt x="1124967" y="2824957"/>
                  <a:pt x="1164735" y="2815412"/>
                </a:cubicBezTo>
                <a:cubicBezTo>
                  <a:pt x="1194959" y="2799505"/>
                  <a:pt x="1212457" y="2743829"/>
                  <a:pt x="1252227" y="2759737"/>
                </a:cubicBezTo>
                <a:cubicBezTo>
                  <a:pt x="1207685" y="2826548"/>
                  <a:pt x="1140875" y="2855181"/>
                  <a:pt x="1089970" y="2909266"/>
                </a:cubicBezTo>
                <a:cubicBezTo>
                  <a:pt x="1164735" y="2877451"/>
                  <a:pt x="1226774" y="2801095"/>
                  <a:pt x="1295175" y="2770872"/>
                </a:cubicBezTo>
                <a:cubicBezTo>
                  <a:pt x="1255407" y="2815412"/>
                  <a:pt x="1198141" y="2856772"/>
                  <a:pt x="1169508" y="2902903"/>
                </a:cubicBezTo>
                <a:cubicBezTo>
                  <a:pt x="1236318" y="2859953"/>
                  <a:pt x="1287223" y="2793142"/>
                  <a:pt x="1355623" y="2754964"/>
                </a:cubicBezTo>
                <a:cubicBezTo>
                  <a:pt x="1322218" y="2799505"/>
                  <a:pt x="1249044" y="2844045"/>
                  <a:pt x="1220411" y="2894949"/>
                </a:cubicBezTo>
                <a:cubicBezTo>
                  <a:pt x="1207685" y="2902903"/>
                  <a:pt x="1174280" y="2906084"/>
                  <a:pt x="1180642" y="2931536"/>
                </a:cubicBezTo>
                <a:cubicBezTo>
                  <a:pt x="1272905" y="2879042"/>
                  <a:pt x="1338125" y="2786779"/>
                  <a:pt x="1433570" y="2742238"/>
                </a:cubicBezTo>
                <a:cubicBezTo>
                  <a:pt x="1330171" y="2851999"/>
                  <a:pt x="1206094" y="2931536"/>
                  <a:pt x="1086789" y="3017435"/>
                </a:cubicBezTo>
                <a:cubicBezTo>
                  <a:pt x="1067700" y="3009482"/>
                  <a:pt x="1050203" y="3025389"/>
                  <a:pt x="1053384" y="3038115"/>
                </a:cubicBezTo>
                <a:cubicBezTo>
                  <a:pt x="1201322" y="2974486"/>
                  <a:pt x="1328581" y="2864725"/>
                  <a:pt x="1452659" y="2764509"/>
                </a:cubicBezTo>
                <a:cubicBezTo>
                  <a:pt x="1465384" y="2754964"/>
                  <a:pt x="1471747" y="2729513"/>
                  <a:pt x="1497199" y="2742238"/>
                </a:cubicBezTo>
                <a:cubicBezTo>
                  <a:pt x="1366758" y="2866316"/>
                  <a:pt x="1220411" y="3004710"/>
                  <a:pt x="1066110" y="3108107"/>
                </a:cubicBezTo>
                <a:cubicBezTo>
                  <a:pt x="1053384" y="3106516"/>
                  <a:pt x="1062928" y="3090610"/>
                  <a:pt x="1045430" y="3092200"/>
                </a:cubicBezTo>
                <a:cubicBezTo>
                  <a:pt x="1039067" y="3104926"/>
                  <a:pt x="1050203" y="3106516"/>
                  <a:pt x="1047021" y="3117652"/>
                </a:cubicBezTo>
                <a:cubicBezTo>
                  <a:pt x="1021570" y="3138331"/>
                  <a:pt x="988164" y="3152648"/>
                  <a:pt x="953168" y="3171737"/>
                </a:cubicBezTo>
                <a:cubicBezTo>
                  <a:pt x="916581" y="3192416"/>
                  <a:pt x="833863" y="3230594"/>
                  <a:pt x="821136" y="3256046"/>
                </a:cubicBezTo>
                <a:cubicBezTo>
                  <a:pt x="819546" y="3260818"/>
                  <a:pt x="817956" y="3265590"/>
                  <a:pt x="821136" y="3273543"/>
                </a:cubicBezTo>
                <a:cubicBezTo>
                  <a:pt x="824318" y="3273543"/>
                  <a:pt x="824318" y="3276725"/>
                  <a:pt x="827499" y="3278316"/>
                </a:cubicBezTo>
                <a:cubicBezTo>
                  <a:pt x="894311" y="3238548"/>
                  <a:pt x="961122" y="3197189"/>
                  <a:pt x="1026342" y="3155829"/>
                </a:cubicBezTo>
                <a:cubicBezTo>
                  <a:pt x="1085199" y="3270362"/>
                  <a:pt x="924534" y="3300586"/>
                  <a:pt x="889538" y="3335582"/>
                </a:cubicBezTo>
                <a:cubicBezTo>
                  <a:pt x="973847" y="3340354"/>
                  <a:pt x="1120194" y="3241729"/>
                  <a:pt x="1029523" y="3152648"/>
                </a:cubicBezTo>
                <a:cubicBezTo>
                  <a:pt x="1066110" y="3108107"/>
                  <a:pt x="1083608" y="3159010"/>
                  <a:pt x="1088380" y="3203552"/>
                </a:cubicBezTo>
                <a:cubicBezTo>
                  <a:pt x="1088380" y="3195598"/>
                  <a:pt x="1088380" y="3187644"/>
                  <a:pt x="1089970" y="3179691"/>
                </a:cubicBezTo>
                <a:cubicBezTo>
                  <a:pt x="1091561" y="3181281"/>
                  <a:pt x="1091561" y="3181281"/>
                  <a:pt x="1093152" y="3182872"/>
                </a:cubicBezTo>
                <a:cubicBezTo>
                  <a:pt x="1094743" y="3195598"/>
                  <a:pt x="1101106" y="3206733"/>
                  <a:pt x="1096333" y="3222640"/>
                </a:cubicBezTo>
                <a:cubicBezTo>
                  <a:pt x="1097924" y="3224231"/>
                  <a:pt x="1101106" y="3225821"/>
                  <a:pt x="1102697" y="3229003"/>
                </a:cubicBezTo>
                <a:cubicBezTo>
                  <a:pt x="1107469" y="3197189"/>
                  <a:pt x="1099515" y="3160601"/>
                  <a:pt x="1075654" y="3120834"/>
                </a:cubicBezTo>
                <a:cubicBezTo>
                  <a:pt x="1244272" y="3019026"/>
                  <a:pt x="1390620" y="2858362"/>
                  <a:pt x="1543330" y="2745420"/>
                </a:cubicBezTo>
                <a:cubicBezTo>
                  <a:pt x="1433570" y="2882223"/>
                  <a:pt x="1296766" y="3004710"/>
                  <a:pt x="1166326" y="3095381"/>
                </a:cubicBezTo>
                <a:cubicBezTo>
                  <a:pt x="1171099" y="3096972"/>
                  <a:pt x="1175870" y="3096972"/>
                  <a:pt x="1179052" y="3096972"/>
                </a:cubicBezTo>
                <a:cubicBezTo>
                  <a:pt x="1179052" y="3093791"/>
                  <a:pt x="1179052" y="3092200"/>
                  <a:pt x="1179052" y="3090610"/>
                </a:cubicBezTo>
                <a:cubicBezTo>
                  <a:pt x="1179052" y="3089019"/>
                  <a:pt x="1180642" y="3087428"/>
                  <a:pt x="1183824" y="3089019"/>
                </a:cubicBezTo>
                <a:cubicBezTo>
                  <a:pt x="1183824" y="3090610"/>
                  <a:pt x="1185415" y="3092200"/>
                  <a:pt x="1187005" y="3093791"/>
                </a:cubicBezTo>
                <a:cubicBezTo>
                  <a:pt x="1194959" y="3087428"/>
                  <a:pt x="1201322" y="3076293"/>
                  <a:pt x="1209275" y="3069930"/>
                </a:cubicBezTo>
                <a:cubicBezTo>
                  <a:pt x="1304720" y="2993575"/>
                  <a:pt x="1420843" y="2941081"/>
                  <a:pt x="1497199" y="2834501"/>
                </a:cubicBezTo>
                <a:cubicBezTo>
                  <a:pt x="1508334" y="2839273"/>
                  <a:pt x="1511515" y="2850409"/>
                  <a:pt x="1516287" y="2859953"/>
                </a:cubicBezTo>
                <a:cubicBezTo>
                  <a:pt x="1427207" y="2963350"/>
                  <a:pt x="1315855" y="3033343"/>
                  <a:pt x="1212457" y="3116061"/>
                </a:cubicBezTo>
                <a:cubicBezTo>
                  <a:pt x="1212457" y="3116061"/>
                  <a:pt x="1214048" y="3117652"/>
                  <a:pt x="1214048" y="3117652"/>
                </a:cubicBezTo>
                <a:cubicBezTo>
                  <a:pt x="1202913" y="3125605"/>
                  <a:pt x="1199732" y="3138331"/>
                  <a:pt x="1198141" y="3151058"/>
                </a:cubicBezTo>
                <a:cubicBezTo>
                  <a:pt x="1202913" y="3149467"/>
                  <a:pt x="1206094" y="3147876"/>
                  <a:pt x="1209275" y="3146285"/>
                </a:cubicBezTo>
                <a:cubicBezTo>
                  <a:pt x="1212457" y="3138331"/>
                  <a:pt x="1217229" y="3130377"/>
                  <a:pt x="1223592" y="3128787"/>
                </a:cubicBezTo>
                <a:cubicBezTo>
                  <a:pt x="1225183" y="3128787"/>
                  <a:pt x="1226774" y="3130377"/>
                  <a:pt x="1226774" y="3131968"/>
                </a:cubicBezTo>
                <a:cubicBezTo>
                  <a:pt x="1241090" y="3117652"/>
                  <a:pt x="1253816" y="3100153"/>
                  <a:pt x="1271314" y="3104926"/>
                </a:cubicBezTo>
                <a:cubicBezTo>
                  <a:pt x="1258589" y="3128787"/>
                  <a:pt x="1239499" y="3146285"/>
                  <a:pt x="1218820" y="3162192"/>
                </a:cubicBezTo>
                <a:cubicBezTo>
                  <a:pt x="1217229" y="3163783"/>
                  <a:pt x="1214048" y="3165374"/>
                  <a:pt x="1212457" y="3166964"/>
                </a:cubicBezTo>
                <a:cubicBezTo>
                  <a:pt x="1207685" y="3171737"/>
                  <a:pt x="1201322" y="3174918"/>
                  <a:pt x="1194959" y="3179691"/>
                </a:cubicBezTo>
                <a:cubicBezTo>
                  <a:pt x="1193369" y="3187644"/>
                  <a:pt x="1190187" y="3194007"/>
                  <a:pt x="1183824" y="3198779"/>
                </a:cubicBezTo>
                <a:cubicBezTo>
                  <a:pt x="1180642" y="3197189"/>
                  <a:pt x="1177461" y="3195598"/>
                  <a:pt x="1175870" y="3194007"/>
                </a:cubicBezTo>
                <a:cubicBezTo>
                  <a:pt x="1174280" y="3195598"/>
                  <a:pt x="1171099" y="3198779"/>
                  <a:pt x="1167917" y="3200370"/>
                </a:cubicBezTo>
                <a:cubicBezTo>
                  <a:pt x="1171099" y="3206733"/>
                  <a:pt x="1172689" y="3214686"/>
                  <a:pt x="1174280" y="3221049"/>
                </a:cubicBezTo>
                <a:cubicBezTo>
                  <a:pt x="1202913" y="3205142"/>
                  <a:pt x="1233137" y="3182872"/>
                  <a:pt x="1256999" y="3176509"/>
                </a:cubicBezTo>
                <a:cubicBezTo>
                  <a:pt x="1229956" y="3200370"/>
                  <a:pt x="1201322" y="3221049"/>
                  <a:pt x="1172689" y="3243320"/>
                </a:cubicBezTo>
                <a:cubicBezTo>
                  <a:pt x="1169508" y="3251273"/>
                  <a:pt x="1164735" y="3257636"/>
                  <a:pt x="1155191" y="3265590"/>
                </a:cubicBezTo>
                <a:cubicBezTo>
                  <a:pt x="1153600" y="3264000"/>
                  <a:pt x="1153600" y="3262409"/>
                  <a:pt x="1152009" y="3260818"/>
                </a:cubicBezTo>
                <a:cubicBezTo>
                  <a:pt x="1147237" y="3265590"/>
                  <a:pt x="1142465" y="3268772"/>
                  <a:pt x="1137693" y="3273543"/>
                </a:cubicBezTo>
                <a:cubicBezTo>
                  <a:pt x="1137693" y="3281497"/>
                  <a:pt x="1134511" y="3291042"/>
                  <a:pt x="1129739" y="3300586"/>
                </a:cubicBezTo>
                <a:cubicBezTo>
                  <a:pt x="1145647" y="3291042"/>
                  <a:pt x="1161554" y="3278316"/>
                  <a:pt x="1174280" y="3271953"/>
                </a:cubicBezTo>
                <a:cubicBezTo>
                  <a:pt x="1177461" y="3270362"/>
                  <a:pt x="1180642" y="3268772"/>
                  <a:pt x="1185415" y="3267181"/>
                </a:cubicBezTo>
                <a:cubicBezTo>
                  <a:pt x="1185415" y="3267181"/>
                  <a:pt x="1185415" y="3268772"/>
                  <a:pt x="1185415" y="3268772"/>
                </a:cubicBezTo>
                <a:cubicBezTo>
                  <a:pt x="1188596" y="3268772"/>
                  <a:pt x="1190187" y="3268772"/>
                  <a:pt x="1193369" y="3270362"/>
                </a:cubicBezTo>
                <a:cubicBezTo>
                  <a:pt x="1194959" y="3276725"/>
                  <a:pt x="1193369" y="3283088"/>
                  <a:pt x="1188596" y="3287860"/>
                </a:cubicBezTo>
                <a:cubicBezTo>
                  <a:pt x="1188596" y="3297405"/>
                  <a:pt x="1188596" y="3306949"/>
                  <a:pt x="1187005" y="3316494"/>
                </a:cubicBezTo>
                <a:cubicBezTo>
                  <a:pt x="1193369" y="3311721"/>
                  <a:pt x="1199732" y="3303767"/>
                  <a:pt x="1206094" y="3295814"/>
                </a:cubicBezTo>
                <a:cubicBezTo>
                  <a:pt x="1207685" y="3310130"/>
                  <a:pt x="1196550" y="3326038"/>
                  <a:pt x="1182233" y="3333991"/>
                </a:cubicBezTo>
                <a:cubicBezTo>
                  <a:pt x="1180642" y="3341945"/>
                  <a:pt x="1177461" y="3349899"/>
                  <a:pt x="1174280" y="3357853"/>
                </a:cubicBezTo>
                <a:cubicBezTo>
                  <a:pt x="1183824" y="3354671"/>
                  <a:pt x="1194959" y="3351490"/>
                  <a:pt x="1204504" y="3348308"/>
                </a:cubicBezTo>
                <a:cubicBezTo>
                  <a:pt x="1210866" y="3333991"/>
                  <a:pt x="1217229" y="3324448"/>
                  <a:pt x="1228365" y="3318084"/>
                </a:cubicBezTo>
                <a:cubicBezTo>
                  <a:pt x="1228365" y="3311721"/>
                  <a:pt x="1226774" y="3305358"/>
                  <a:pt x="1225183" y="3298996"/>
                </a:cubicBezTo>
                <a:cubicBezTo>
                  <a:pt x="1220411" y="3302177"/>
                  <a:pt x="1215639" y="3305358"/>
                  <a:pt x="1209275" y="3308540"/>
                </a:cubicBezTo>
                <a:cubicBezTo>
                  <a:pt x="1212457" y="3298996"/>
                  <a:pt x="1215639" y="3291042"/>
                  <a:pt x="1220411" y="3284679"/>
                </a:cubicBezTo>
                <a:cubicBezTo>
                  <a:pt x="1217229" y="3275134"/>
                  <a:pt x="1210866" y="3267181"/>
                  <a:pt x="1206094" y="3259227"/>
                </a:cubicBezTo>
                <a:cubicBezTo>
                  <a:pt x="1220411" y="3227412"/>
                  <a:pt x="1252227" y="3240139"/>
                  <a:pt x="1266542" y="3208324"/>
                </a:cubicBezTo>
                <a:cubicBezTo>
                  <a:pt x="1266542" y="3201961"/>
                  <a:pt x="1268133" y="3195598"/>
                  <a:pt x="1271314" y="3189235"/>
                </a:cubicBezTo>
                <a:cubicBezTo>
                  <a:pt x="1272905" y="3181281"/>
                  <a:pt x="1272905" y="3173328"/>
                  <a:pt x="1272905" y="3165374"/>
                </a:cubicBezTo>
                <a:cubicBezTo>
                  <a:pt x="1269723" y="3168555"/>
                  <a:pt x="1264951" y="3171737"/>
                  <a:pt x="1263361" y="3174918"/>
                </a:cubicBezTo>
                <a:cubicBezTo>
                  <a:pt x="1258589" y="3162192"/>
                  <a:pt x="1263361" y="3141513"/>
                  <a:pt x="1274496" y="3127196"/>
                </a:cubicBezTo>
                <a:cubicBezTo>
                  <a:pt x="1277677" y="3112880"/>
                  <a:pt x="1287223" y="3103335"/>
                  <a:pt x="1307901" y="3100153"/>
                </a:cubicBezTo>
                <a:cubicBezTo>
                  <a:pt x="1320628" y="3103335"/>
                  <a:pt x="1317446" y="3114470"/>
                  <a:pt x="1333353" y="3116061"/>
                </a:cubicBezTo>
                <a:cubicBezTo>
                  <a:pt x="1333353" y="3106516"/>
                  <a:pt x="1320628" y="3103335"/>
                  <a:pt x="1330171" y="3096972"/>
                </a:cubicBezTo>
                <a:cubicBezTo>
                  <a:pt x="1347670" y="3100153"/>
                  <a:pt x="1363577" y="3104926"/>
                  <a:pt x="1381076" y="3108107"/>
                </a:cubicBezTo>
                <a:cubicBezTo>
                  <a:pt x="1395392" y="3136741"/>
                  <a:pt x="1409709" y="3205142"/>
                  <a:pt x="1465384" y="3179691"/>
                </a:cubicBezTo>
                <a:cubicBezTo>
                  <a:pt x="1466975" y="3165374"/>
                  <a:pt x="1476519" y="3147876"/>
                  <a:pt x="1471747" y="3138331"/>
                </a:cubicBezTo>
                <a:cubicBezTo>
                  <a:pt x="1495608" y="3144694"/>
                  <a:pt x="1505152" y="3160601"/>
                  <a:pt x="1529013" y="3168555"/>
                </a:cubicBezTo>
                <a:cubicBezTo>
                  <a:pt x="1571963" y="3147876"/>
                  <a:pt x="1536967" y="3104926"/>
                  <a:pt x="1551285" y="3069930"/>
                </a:cubicBezTo>
                <a:cubicBezTo>
                  <a:pt x="1581109" y="3000734"/>
                  <a:pt x="1655675" y="3051438"/>
                  <a:pt x="1683041" y="3113998"/>
                </a:cubicBezTo>
                <a:lnTo>
                  <a:pt x="1688352" y="3132096"/>
                </a:lnTo>
                <a:lnTo>
                  <a:pt x="1683786" y="3105994"/>
                </a:lnTo>
                <a:cubicBezTo>
                  <a:pt x="1681723" y="3095281"/>
                  <a:pt x="1678939" y="3085041"/>
                  <a:pt x="1673770" y="3076292"/>
                </a:cubicBezTo>
                <a:cubicBezTo>
                  <a:pt x="1694449" y="3076292"/>
                  <a:pt x="1710356" y="3092200"/>
                  <a:pt x="1724673" y="3087427"/>
                </a:cubicBezTo>
                <a:cubicBezTo>
                  <a:pt x="1726265" y="3084246"/>
                  <a:pt x="1726265" y="3082655"/>
                  <a:pt x="1729445" y="3084246"/>
                </a:cubicBezTo>
                <a:cubicBezTo>
                  <a:pt x="1726265" y="3111288"/>
                  <a:pt x="1732627" y="3131967"/>
                  <a:pt x="1738990" y="3154238"/>
                </a:cubicBezTo>
                <a:cubicBezTo>
                  <a:pt x="1721493" y="3154238"/>
                  <a:pt x="1737399" y="3174918"/>
                  <a:pt x="1727855" y="3187643"/>
                </a:cubicBezTo>
                <a:cubicBezTo>
                  <a:pt x="1715128" y="3183269"/>
                  <a:pt x="1706678" y="3176310"/>
                  <a:pt x="1700837" y="3167784"/>
                </a:cubicBezTo>
                <a:lnTo>
                  <a:pt x="1692358" y="3145948"/>
                </a:lnTo>
                <a:lnTo>
                  <a:pt x="1691268" y="3176509"/>
                </a:lnTo>
                <a:cubicBezTo>
                  <a:pt x="1705585" y="3190825"/>
                  <a:pt x="1716720" y="3197189"/>
                  <a:pt x="1738990" y="3201961"/>
                </a:cubicBezTo>
                <a:cubicBezTo>
                  <a:pt x="1770804" y="3139922"/>
                  <a:pt x="1818528" y="3104926"/>
                  <a:pt x="1871021" y="3074702"/>
                </a:cubicBezTo>
                <a:cubicBezTo>
                  <a:pt x="1886928" y="3100153"/>
                  <a:pt x="1890110" y="3131968"/>
                  <a:pt x="1901245" y="3160601"/>
                </a:cubicBezTo>
                <a:cubicBezTo>
                  <a:pt x="1853523" y="3160601"/>
                  <a:pt x="1802619" y="3170146"/>
                  <a:pt x="1756489" y="3186053"/>
                </a:cubicBezTo>
                <a:cubicBezTo>
                  <a:pt x="1753307" y="3198779"/>
                  <a:pt x="1769214" y="3198779"/>
                  <a:pt x="1761261" y="3214686"/>
                </a:cubicBezTo>
                <a:cubicBezTo>
                  <a:pt x="1711947" y="3208324"/>
                  <a:pt x="1661044" y="3200370"/>
                  <a:pt x="1649909" y="3254455"/>
                </a:cubicBezTo>
                <a:cubicBezTo>
                  <a:pt x="1738990" y="3286269"/>
                  <a:pt x="1823299" y="3222640"/>
                  <a:pt x="1878975" y="3216277"/>
                </a:cubicBezTo>
                <a:cubicBezTo>
                  <a:pt x="1778758" y="3275134"/>
                  <a:pt x="1653090" y="3294223"/>
                  <a:pt x="1557647" y="3361034"/>
                </a:cubicBezTo>
                <a:cubicBezTo>
                  <a:pt x="1688087" y="3386486"/>
                  <a:pt x="1831252" y="3295814"/>
                  <a:pt x="1929878" y="3241729"/>
                </a:cubicBezTo>
                <a:cubicBezTo>
                  <a:pt x="1866249" y="3318084"/>
                  <a:pt x="1769214" y="3341945"/>
                  <a:pt x="1681723" y="3381715"/>
                </a:cubicBezTo>
                <a:cubicBezTo>
                  <a:pt x="1684906" y="3388077"/>
                  <a:pt x="1691268" y="3394440"/>
                  <a:pt x="1699222" y="3399213"/>
                </a:cubicBezTo>
                <a:cubicBezTo>
                  <a:pt x="1824890" y="3402394"/>
                  <a:pt x="1925106" y="3367398"/>
                  <a:pt x="2001461" y="3292633"/>
                </a:cubicBezTo>
                <a:cubicBezTo>
                  <a:pt x="1999871" y="3298996"/>
                  <a:pt x="1999871" y="3303767"/>
                  <a:pt x="2004642" y="3306949"/>
                </a:cubicBezTo>
                <a:cubicBezTo>
                  <a:pt x="2061909" y="3276725"/>
                  <a:pt x="2108040" y="3227412"/>
                  <a:pt x="2158944" y="3187644"/>
                </a:cubicBezTo>
                <a:cubicBezTo>
                  <a:pt x="2119175" y="3259227"/>
                  <a:pt x="2053956" y="3287860"/>
                  <a:pt x="2003052" y="3341945"/>
                </a:cubicBezTo>
                <a:cubicBezTo>
                  <a:pt x="2001461" y="3337173"/>
                  <a:pt x="2011005" y="3326038"/>
                  <a:pt x="2003052" y="3324448"/>
                </a:cubicBezTo>
                <a:cubicBezTo>
                  <a:pt x="1947377" y="3330810"/>
                  <a:pt x="1915561" y="3381715"/>
                  <a:pt x="1867839" y="3400803"/>
                </a:cubicBezTo>
                <a:cubicBezTo>
                  <a:pt x="1783532" y="3435800"/>
                  <a:pt x="1689678" y="3466024"/>
                  <a:pt x="1614913" y="3512154"/>
                </a:cubicBezTo>
                <a:cubicBezTo>
                  <a:pt x="1635593" y="3521699"/>
                  <a:pt x="1656272" y="3526472"/>
                  <a:pt x="1675361" y="3529653"/>
                </a:cubicBezTo>
                <a:cubicBezTo>
                  <a:pt x="1689678" y="3524881"/>
                  <a:pt x="1707175" y="3526472"/>
                  <a:pt x="1724674" y="3529653"/>
                </a:cubicBezTo>
                <a:cubicBezTo>
                  <a:pt x="1793075" y="3521699"/>
                  <a:pt x="1850342" y="3480339"/>
                  <a:pt x="1904427" y="3453297"/>
                </a:cubicBezTo>
                <a:cubicBezTo>
                  <a:pt x="1869430" y="3489884"/>
                  <a:pt x="1829662" y="3532834"/>
                  <a:pt x="1794666" y="3575784"/>
                </a:cubicBezTo>
                <a:cubicBezTo>
                  <a:pt x="1807392" y="3577375"/>
                  <a:pt x="1823299" y="3583738"/>
                  <a:pt x="1839206" y="3590101"/>
                </a:cubicBezTo>
                <a:cubicBezTo>
                  <a:pt x="1850342" y="3583738"/>
                  <a:pt x="1863067" y="3578966"/>
                  <a:pt x="1875793" y="3575784"/>
                </a:cubicBezTo>
                <a:cubicBezTo>
                  <a:pt x="1891701" y="3555105"/>
                  <a:pt x="1918743" y="3548741"/>
                  <a:pt x="1925106" y="3512154"/>
                </a:cubicBezTo>
                <a:cubicBezTo>
                  <a:pt x="1933060" y="3504201"/>
                  <a:pt x="1948967" y="3510564"/>
                  <a:pt x="1955330" y="3501020"/>
                </a:cubicBezTo>
                <a:cubicBezTo>
                  <a:pt x="2007824" y="3418301"/>
                  <a:pt x="2074635" y="3354671"/>
                  <a:pt x="2138266" y="3286269"/>
                </a:cubicBezTo>
                <a:cubicBezTo>
                  <a:pt x="2108040" y="3388077"/>
                  <a:pt x="1980781" y="3423073"/>
                  <a:pt x="1979192" y="3553514"/>
                </a:cubicBezTo>
                <a:cubicBezTo>
                  <a:pt x="1990326" y="3558286"/>
                  <a:pt x="1991917" y="3550332"/>
                  <a:pt x="2003052" y="3555105"/>
                </a:cubicBezTo>
                <a:cubicBezTo>
                  <a:pt x="2012596" y="3753946"/>
                  <a:pt x="2076226" y="3917791"/>
                  <a:pt x="2004642" y="4167537"/>
                </a:cubicBezTo>
                <a:cubicBezTo>
                  <a:pt x="1998280" y="4181853"/>
                  <a:pt x="1980781" y="4188216"/>
                  <a:pt x="1985554" y="4205715"/>
                </a:cubicBezTo>
                <a:cubicBezTo>
                  <a:pt x="1993508" y="4208897"/>
                  <a:pt x="1991917" y="4196170"/>
                  <a:pt x="1998280" y="4197761"/>
                </a:cubicBezTo>
                <a:cubicBezTo>
                  <a:pt x="1956921" y="4297977"/>
                  <a:pt x="1886928" y="4358426"/>
                  <a:pt x="1807392" y="4402965"/>
                </a:cubicBezTo>
                <a:cubicBezTo>
                  <a:pt x="1807392" y="4407738"/>
                  <a:pt x="1808982" y="4412510"/>
                  <a:pt x="1808982" y="4417282"/>
                </a:cubicBezTo>
                <a:cubicBezTo>
                  <a:pt x="1907608" y="4363197"/>
                  <a:pt x="1988736" y="4282069"/>
                  <a:pt x="2034866" y="4138903"/>
                </a:cubicBezTo>
                <a:cubicBezTo>
                  <a:pt x="2101677" y="3925745"/>
                  <a:pt x="2007824" y="3730085"/>
                  <a:pt x="2011005" y="3542378"/>
                </a:cubicBezTo>
                <a:cubicBezTo>
                  <a:pt x="2022141" y="3531244"/>
                  <a:pt x="2033275" y="3518518"/>
                  <a:pt x="2049183" y="3512154"/>
                </a:cubicBezTo>
                <a:cubicBezTo>
                  <a:pt x="2026913" y="3574193"/>
                  <a:pt x="2041229" y="3661683"/>
                  <a:pt x="2044411" y="3742810"/>
                </a:cubicBezTo>
                <a:cubicBezTo>
                  <a:pt x="2050775" y="3905066"/>
                  <a:pt x="2103268" y="4118224"/>
                  <a:pt x="1991917" y="4278888"/>
                </a:cubicBezTo>
                <a:cubicBezTo>
                  <a:pt x="1995098" y="4285251"/>
                  <a:pt x="2003052" y="4286842"/>
                  <a:pt x="2003052" y="4294796"/>
                </a:cubicBezTo>
                <a:cubicBezTo>
                  <a:pt x="1953739" y="4375923"/>
                  <a:pt x="1890110" y="4433189"/>
                  <a:pt x="1816936" y="4476140"/>
                </a:cubicBezTo>
                <a:cubicBezTo>
                  <a:pt x="1816936" y="4480912"/>
                  <a:pt x="1816936" y="4484093"/>
                  <a:pt x="1815346" y="4487275"/>
                </a:cubicBezTo>
                <a:cubicBezTo>
                  <a:pt x="1813756" y="4487275"/>
                  <a:pt x="1813756" y="4488865"/>
                  <a:pt x="1813756" y="4488865"/>
                </a:cubicBezTo>
                <a:cubicBezTo>
                  <a:pt x="1812164" y="4490456"/>
                  <a:pt x="1810573" y="4492047"/>
                  <a:pt x="1808982" y="4493638"/>
                </a:cubicBezTo>
                <a:cubicBezTo>
                  <a:pt x="1948967" y="4422054"/>
                  <a:pt x="2058728" y="4297977"/>
                  <a:pt x="2074635" y="4097544"/>
                </a:cubicBezTo>
                <a:cubicBezTo>
                  <a:pt x="2090542" y="3897112"/>
                  <a:pt x="2039638" y="3706225"/>
                  <a:pt x="2057137" y="3505791"/>
                </a:cubicBezTo>
                <a:cubicBezTo>
                  <a:pt x="2071453" y="3499429"/>
                  <a:pt x="2088952" y="3475567"/>
                  <a:pt x="2101677" y="3483521"/>
                </a:cubicBezTo>
                <a:cubicBezTo>
                  <a:pt x="2082590" y="3722131"/>
                  <a:pt x="2187577" y="3949606"/>
                  <a:pt x="2117585" y="4205715"/>
                </a:cubicBezTo>
                <a:cubicBezTo>
                  <a:pt x="2109631" y="4234348"/>
                  <a:pt x="2092133" y="4253436"/>
                  <a:pt x="2084180" y="4277297"/>
                </a:cubicBezTo>
                <a:cubicBezTo>
                  <a:pt x="2068272" y="4325020"/>
                  <a:pt x="2061909" y="4361607"/>
                  <a:pt x="2041229" y="4391831"/>
                </a:cubicBezTo>
                <a:cubicBezTo>
                  <a:pt x="1968056" y="4495228"/>
                  <a:pt x="1810573" y="4496819"/>
                  <a:pt x="1773986" y="4644757"/>
                </a:cubicBezTo>
                <a:cubicBezTo>
                  <a:pt x="1843979" y="4498410"/>
                  <a:pt x="2022141" y="4493638"/>
                  <a:pt x="2088952" y="4352063"/>
                </a:cubicBezTo>
                <a:cubicBezTo>
                  <a:pt x="2236889" y="4038687"/>
                  <a:pt x="2084180" y="3753946"/>
                  <a:pt x="2115994" y="3464433"/>
                </a:cubicBezTo>
                <a:cubicBezTo>
                  <a:pt x="2160534" y="3388077"/>
                  <a:pt x="2200303" y="3278316"/>
                  <a:pt x="2263932" y="3244910"/>
                </a:cubicBezTo>
                <a:cubicBezTo>
                  <a:pt x="2246434" y="3340354"/>
                  <a:pt x="2244843" y="3518518"/>
                  <a:pt x="2166897" y="3521699"/>
                </a:cubicBezTo>
                <a:cubicBezTo>
                  <a:pt x="2184395" y="3491475"/>
                  <a:pt x="2224164" y="3461251"/>
                  <a:pt x="2232118" y="3407166"/>
                </a:cubicBezTo>
                <a:cubicBezTo>
                  <a:pt x="2236889" y="3376942"/>
                  <a:pt x="2235299" y="3343536"/>
                  <a:pt x="2230527" y="3321266"/>
                </a:cubicBezTo>
                <a:cubicBezTo>
                  <a:pt x="2174851" y="3345127"/>
                  <a:pt x="2157353" y="3427846"/>
                  <a:pt x="2133492" y="3502610"/>
                </a:cubicBezTo>
                <a:cubicBezTo>
                  <a:pt x="2138266" y="3508973"/>
                  <a:pt x="2143037" y="3515336"/>
                  <a:pt x="2155762" y="3515336"/>
                </a:cubicBezTo>
                <a:cubicBezTo>
                  <a:pt x="2147809" y="3720541"/>
                  <a:pt x="2171670" y="3905066"/>
                  <a:pt x="2165307" y="4108680"/>
                </a:cubicBezTo>
                <a:cubicBezTo>
                  <a:pt x="2166897" y="4119815"/>
                  <a:pt x="2173261" y="4110271"/>
                  <a:pt x="2178032" y="4118224"/>
                </a:cubicBezTo>
                <a:cubicBezTo>
                  <a:pt x="2193542" y="4284059"/>
                  <a:pt x="2112414" y="4422154"/>
                  <a:pt x="2017195" y="4507010"/>
                </a:cubicBezTo>
                <a:lnTo>
                  <a:pt x="1970043" y="4543904"/>
                </a:lnTo>
                <a:lnTo>
                  <a:pt x="1994153" y="4521277"/>
                </a:lnTo>
                <a:cubicBezTo>
                  <a:pt x="2014982" y="4500398"/>
                  <a:pt x="2034071" y="4478526"/>
                  <a:pt x="2049183" y="4453869"/>
                </a:cubicBezTo>
                <a:cubicBezTo>
                  <a:pt x="1948967" y="4558858"/>
                  <a:pt x="1805801" y="4617715"/>
                  <a:pt x="1783532" y="4829283"/>
                </a:cubicBezTo>
                <a:cubicBezTo>
                  <a:pt x="1791485" y="4849962"/>
                  <a:pt x="1816936" y="4873823"/>
                  <a:pt x="1799438" y="4900865"/>
                </a:cubicBezTo>
                <a:cubicBezTo>
                  <a:pt x="1788304" y="4907228"/>
                  <a:pt x="1789894" y="4883368"/>
                  <a:pt x="1770804" y="4886549"/>
                </a:cubicBezTo>
                <a:cubicBezTo>
                  <a:pt x="1758079" y="4888140"/>
                  <a:pt x="1759670" y="4913591"/>
                  <a:pt x="1738990" y="4904047"/>
                </a:cubicBezTo>
                <a:cubicBezTo>
                  <a:pt x="1731037" y="4888140"/>
                  <a:pt x="1719901" y="4872232"/>
                  <a:pt x="1705585" y="4859507"/>
                </a:cubicBezTo>
                <a:cubicBezTo>
                  <a:pt x="1705585" y="4859507"/>
                  <a:pt x="1703994" y="4857916"/>
                  <a:pt x="1703994" y="4857916"/>
                </a:cubicBezTo>
                <a:cubicBezTo>
                  <a:pt x="1700813" y="4859507"/>
                  <a:pt x="1699222" y="4862688"/>
                  <a:pt x="1696041" y="4864278"/>
                </a:cubicBezTo>
                <a:cubicBezTo>
                  <a:pt x="1694450" y="4864278"/>
                  <a:pt x="1694450" y="4864278"/>
                  <a:pt x="1694450" y="4864278"/>
                </a:cubicBezTo>
                <a:cubicBezTo>
                  <a:pt x="1692859" y="4861097"/>
                  <a:pt x="1691268" y="4859507"/>
                  <a:pt x="1689678" y="4857916"/>
                </a:cubicBezTo>
                <a:cubicBezTo>
                  <a:pt x="1688087" y="4859507"/>
                  <a:pt x="1689678" y="4862688"/>
                  <a:pt x="1689678" y="4864278"/>
                </a:cubicBezTo>
                <a:cubicBezTo>
                  <a:pt x="1681723" y="4864278"/>
                  <a:pt x="1676952" y="4864278"/>
                  <a:pt x="1670589" y="4862688"/>
                </a:cubicBezTo>
                <a:cubicBezTo>
                  <a:pt x="1670589" y="4857916"/>
                  <a:pt x="1670589" y="4853144"/>
                  <a:pt x="1670589" y="4849962"/>
                </a:cubicBezTo>
                <a:cubicBezTo>
                  <a:pt x="1672180" y="4848371"/>
                  <a:pt x="1675361" y="4846780"/>
                  <a:pt x="1676952" y="4845190"/>
                </a:cubicBezTo>
                <a:cubicBezTo>
                  <a:pt x="1680134" y="4846780"/>
                  <a:pt x="1683314" y="4846780"/>
                  <a:pt x="1686496" y="4846780"/>
                </a:cubicBezTo>
                <a:cubicBezTo>
                  <a:pt x="1680134" y="4842008"/>
                  <a:pt x="1672180" y="4835645"/>
                  <a:pt x="1664226" y="4830873"/>
                </a:cubicBezTo>
                <a:cubicBezTo>
                  <a:pt x="1659454" y="4830873"/>
                  <a:pt x="1659454" y="4832464"/>
                  <a:pt x="1661044" y="4835645"/>
                </a:cubicBezTo>
                <a:cubicBezTo>
                  <a:pt x="1659454" y="4835645"/>
                  <a:pt x="1659454" y="4837236"/>
                  <a:pt x="1657863" y="4837236"/>
                </a:cubicBezTo>
                <a:cubicBezTo>
                  <a:pt x="1657863" y="4834055"/>
                  <a:pt x="1657863" y="4830873"/>
                  <a:pt x="1659454" y="4829283"/>
                </a:cubicBezTo>
                <a:cubicBezTo>
                  <a:pt x="1661044" y="4829283"/>
                  <a:pt x="1661044" y="4829283"/>
                  <a:pt x="1662635" y="4829283"/>
                </a:cubicBezTo>
                <a:cubicBezTo>
                  <a:pt x="1668998" y="4816556"/>
                  <a:pt x="1668998" y="4808602"/>
                  <a:pt x="1665817" y="4802240"/>
                </a:cubicBezTo>
                <a:cubicBezTo>
                  <a:pt x="1662635" y="4803831"/>
                  <a:pt x="1659454" y="4805421"/>
                  <a:pt x="1656272" y="4807012"/>
                </a:cubicBezTo>
                <a:cubicBezTo>
                  <a:pt x="1654681" y="4800649"/>
                  <a:pt x="1659454" y="4799058"/>
                  <a:pt x="1659454" y="4794286"/>
                </a:cubicBezTo>
                <a:cubicBezTo>
                  <a:pt x="1656272" y="4789514"/>
                  <a:pt x="1654681" y="4786332"/>
                  <a:pt x="1653090" y="4783151"/>
                </a:cubicBezTo>
                <a:cubicBezTo>
                  <a:pt x="1649909" y="4783151"/>
                  <a:pt x="1648319" y="4781560"/>
                  <a:pt x="1646728" y="4779969"/>
                </a:cubicBezTo>
                <a:cubicBezTo>
                  <a:pt x="1648319" y="4778378"/>
                  <a:pt x="1648319" y="4778378"/>
                  <a:pt x="1648319" y="4776788"/>
                </a:cubicBezTo>
                <a:cubicBezTo>
                  <a:pt x="1649909" y="4776788"/>
                  <a:pt x="1649909" y="4776788"/>
                  <a:pt x="1651499" y="4776788"/>
                </a:cubicBezTo>
                <a:cubicBezTo>
                  <a:pt x="1649909" y="4775197"/>
                  <a:pt x="1651499" y="4772016"/>
                  <a:pt x="1651499" y="4768835"/>
                </a:cubicBezTo>
                <a:cubicBezTo>
                  <a:pt x="1654681" y="4767244"/>
                  <a:pt x="1659454" y="4764062"/>
                  <a:pt x="1664226" y="4762472"/>
                </a:cubicBezTo>
                <a:cubicBezTo>
                  <a:pt x="1664226" y="4752927"/>
                  <a:pt x="1665817" y="4743383"/>
                  <a:pt x="1664226" y="4735429"/>
                </a:cubicBezTo>
                <a:cubicBezTo>
                  <a:pt x="1667407" y="4738611"/>
                  <a:pt x="1676952" y="4735429"/>
                  <a:pt x="1676952" y="4729066"/>
                </a:cubicBezTo>
                <a:cubicBezTo>
                  <a:pt x="1683314" y="4733839"/>
                  <a:pt x="1676952" y="4743383"/>
                  <a:pt x="1675361" y="4751336"/>
                </a:cubicBezTo>
                <a:cubicBezTo>
                  <a:pt x="1675361" y="4754518"/>
                  <a:pt x="1673770" y="4756109"/>
                  <a:pt x="1673770" y="4759290"/>
                </a:cubicBezTo>
                <a:cubicBezTo>
                  <a:pt x="1675361" y="4759290"/>
                  <a:pt x="1676952" y="4757699"/>
                  <a:pt x="1678542" y="4757699"/>
                </a:cubicBezTo>
                <a:cubicBezTo>
                  <a:pt x="1678542" y="4752927"/>
                  <a:pt x="1680134" y="4748155"/>
                  <a:pt x="1681723" y="4743383"/>
                </a:cubicBezTo>
                <a:cubicBezTo>
                  <a:pt x="1683314" y="4744974"/>
                  <a:pt x="1683314" y="4748155"/>
                  <a:pt x="1686496" y="4748155"/>
                </a:cubicBezTo>
                <a:cubicBezTo>
                  <a:pt x="1691268" y="4743383"/>
                  <a:pt x="1688087" y="4737020"/>
                  <a:pt x="1684906" y="4733839"/>
                </a:cubicBezTo>
                <a:cubicBezTo>
                  <a:pt x="1688087" y="4732248"/>
                  <a:pt x="1683314" y="4727475"/>
                  <a:pt x="1684906" y="4725885"/>
                </a:cubicBezTo>
                <a:cubicBezTo>
                  <a:pt x="1691268" y="4732248"/>
                  <a:pt x="1699222" y="4725885"/>
                  <a:pt x="1699222" y="4717931"/>
                </a:cubicBezTo>
                <a:cubicBezTo>
                  <a:pt x="1696041" y="4714750"/>
                  <a:pt x="1691268" y="4719521"/>
                  <a:pt x="1686496" y="4717931"/>
                </a:cubicBezTo>
                <a:cubicBezTo>
                  <a:pt x="1689678" y="4714750"/>
                  <a:pt x="1696041" y="4713159"/>
                  <a:pt x="1700813" y="4711568"/>
                </a:cubicBezTo>
                <a:cubicBezTo>
                  <a:pt x="1702404" y="4714750"/>
                  <a:pt x="1702404" y="4719521"/>
                  <a:pt x="1705585" y="4719521"/>
                </a:cubicBezTo>
                <a:cubicBezTo>
                  <a:pt x="1711947" y="4717931"/>
                  <a:pt x="1710356" y="4709978"/>
                  <a:pt x="1707175" y="4706796"/>
                </a:cubicBezTo>
                <a:cubicBezTo>
                  <a:pt x="1710356" y="4706796"/>
                  <a:pt x="1711947" y="4705205"/>
                  <a:pt x="1715129" y="4705205"/>
                </a:cubicBezTo>
                <a:cubicBezTo>
                  <a:pt x="1716720" y="4719521"/>
                  <a:pt x="1713538" y="4735429"/>
                  <a:pt x="1713538" y="4748155"/>
                </a:cubicBezTo>
                <a:cubicBezTo>
                  <a:pt x="1716720" y="4748155"/>
                  <a:pt x="1719901" y="4746564"/>
                  <a:pt x="1723083" y="4744974"/>
                </a:cubicBezTo>
                <a:cubicBezTo>
                  <a:pt x="1723083" y="4737020"/>
                  <a:pt x="1723083" y="4729066"/>
                  <a:pt x="1724674" y="4721112"/>
                </a:cubicBezTo>
                <a:cubicBezTo>
                  <a:pt x="1726265" y="4717931"/>
                  <a:pt x="1727855" y="4716340"/>
                  <a:pt x="1729446" y="4713159"/>
                </a:cubicBezTo>
                <a:cubicBezTo>
                  <a:pt x="1729446" y="4711568"/>
                  <a:pt x="1729446" y="4709978"/>
                  <a:pt x="1729446" y="4709978"/>
                </a:cubicBezTo>
                <a:cubicBezTo>
                  <a:pt x="1731037" y="4708387"/>
                  <a:pt x="1732628" y="4706796"/>
                  <a:pt x="1734218" y="4705205"/>
                </a:cubicBezTo>
                <a:cubicBezTo>
                  <a:pt x="1738990" y="4705205"/>
                  <a:pt x="1743762" y="4705205"/>
                  <a:pt x="1748534" y="4705205"/>
                </a:cubicBezTo>
                <a:cubicBezTo>
                  <a:pt x="1750125" y="4708387"/>
                  <a:pt x="1751717" y="4711568"/>
                  <a:pt x="1754898" y="4711568"/>
                </a:cubicBezTo>
                <a:cubicBezTo>
                  <a:pt x="1754898" y="4709978"/>
                  <a:pt x="1754898" y="4709978"/>
                  <a:pt x="1754898" y="4708387"/>
                </a:cubicBezTo>
                <a:cubicBezTo>
                  <a:pt x="1753307" y="4706796"/>
                  <a:pt x="1753307" y="4706796"/>
                  <a:pt x="1751717" y="4705205"/>
                </a:cubicBezTo>
                <a:cubicBezTo>
                  <a:pt x="1753307" y="4705205"/>
                  <a:pt x="1753307" y="4705205"/>
                  <a:pt x="1754898" y="4705205"/>
                </a:cubicBezTo>
                <a:cubicBezTo>
                  <a:pt x="1754898" y="4703614"/>
                  <a:pt x="1754898" y="4700433"/>
                  <a:pt x="1754898" y="4698842"/>
                </a:cubicBezTo>
                <a:cubicBezTo>
                  <a:pt x="1750125" y="4698842"/>
                  <a:pt x="1746945" y="4698842"/>
                  <a:pt x="1742171" y="4698842"/>
                </a:cubicBezTo>
                <a:cubicBezTo>
                  <a:pt x="1745353" y="4695660"/>
                  <a:pt x="1750125" y="4694070"/>
                  <a:pt x="1753307" y="4690888"/>
                </a:cubicBezTo>
                <a:cubicBezTo>
                  <a:pt x="1753307" y="4690888"/>
                  <a:pt x="1751717" y="4689297"/>
                  <a:pt x="1751717" y="4687707"/>
                </a:cubicBezTo>
                <a:cubicBezTo>
                  <a:pt x="1750125" y="4689297"/>
                  <a:pt x="1748534" y="4690888"/>
                  <a:pt x="1746945" y="4692479"/>
                </a:cubicBezTo>
                <a:cubicBezTo>
                  <a:pt x="1748534" y="4689297"/>
                  <a:pt x="1745353" y="4690888"/>
                  <a:pt x="1745353" y="4689297"/>
                </a:cubicBezTo>
                <a:cubicBezTo>
                  <a:pt x="1745353" y="4686116"/>
                  <a:pt x="1748534" y="4686116"/>
                  <a:pt x="1750125" y="4684526"/>
                </a:cubicBezTo>
                <a:cubicBezTo>
                  <a:pt x="1750125" y="4682935"/>
                  <a:pt x="1748534" y="4681344"/>
                  <a:pt x="1748534" y="4679753"/>
                </a:cubicBezTo>
                <a:cubicBezTo>
                  <a:pt x="1742171" y="4674981"/>
                  <a:pt x="1735809" y="4673390"/>
                  <a:pt x="1731037" y="4670209"/>
                </a:cubicBezTo>
                <a:cubicBezTo>
                  <a:pt x="1729446" y="4670209"/>
                  <a:pt x="1729446" y="4671799"/>
                  <a:pt x="1729446" y="4671799"/>
                </a:cubicBezTo>
                <a:cubicBezTo>
                  <a:pt x="1731037" y="4673390"/>
                  <a:pt x="1734218" y="4674981"/>
                  <a:pt x="1735809" y="4678163"/>
                </a:cubicBezTo>
                <a:cubicBezTo>
                  <a:pt x="1732628" y="4681344"/>
                  <a:pt x="1729446" y="4684526"/>
                  <a:pt x="1724674" y="4687707"/>
                </a:cubicBezTo>
                <a:lnTo>
                  <a:pt x="1724674" y="4673390"/>
                </a:lnTo>
                <a:lnTo>
                  <a:pt x="1724674" y="4668618"/>
                </a:lnTo>
                <a:cubicBezTo>
                  <a:pt x="1719901" y="4667027"/>
                  <a:pt x="1716720" y="4667027"/>
                  <a:pt x="1711947" y="4665436"/>
                </a:cubicBezTo>
                <a:cubicBezTo>
                  <a:pt x="1711947" y="4665436"/>
                  <a:pt x="1711947" y="4667027"/>
                  <a:pt x="1711947" y="4667027"/>
                </a:cubicBezTo>
                <a:cubicBezTo>
                  <a:pt x="1708766" y="4668618"/>
                  <a:pt x="1703994" y="4670209"/>
                  <a:pt x="1700813" y="4671799"/>
                </a:cubicBezTo>
                <a:lnTo>
                  <a:pt x="1702176" y="4664982"/>
                </a:lnTo>
                <a:lnTo>
                  <a:pt x="1697631" y="4663845"/>
                </a:lnTo>
                <a:lnTo>
                  <a:pt x="1690871" y="4663845"/>
                </a:lnTo>
                <a:lnTo>
                  <a:pt x="1699222" y="4668618"/>
                </a:lnTo>
                <a:cubicBezTo>
                  <a:pt x="1699222" y="4668618"/>
                  <a:pt x="1697632" y="4670209"/>
                  <a:pt x="1697632" y="4671799"/>
                </a:cubicBezTo>
                <a:cubicBezTo>
                  <a:pt x="1694450" y="4671799"/>
                  <a:pt x="1694450" y="4668618"/>
                  <a:pt x="1691267" y="4668618"/>
                </a:cubicBezTo>
                <a:cubicBezTo>
                  <a:pt x="1691267" y="4673390"/>
                  <a:pt x="1694450" y="4676572"/>
                  <a:pt x="1696041" y="4679753"/>
                </a:cubicBezTo>
                <a:cubicBezTo>
                  <a:pt x="1692859" y="4682935"/>
                  <a:pt x="1686495" y="4684526"/>
                  <a:pt x="1681723" y="4686116"/>
                </a:cubicBezTo>
                <a:cubicBezTo>
                  <a:pt x="1681723" y="4686116"/>
                  <a:pt x="1680133" y="4686116"/>
                  <a:pt x="1680133" y="4686116"/>
                </a:cubicBezTo>
                <a:lnTo>
                  <a:pt x="1680628" y="4683155"/>
                </a:lnTo>
                <a:lnTo>
                  <a:pt x="1665817" y="4714750"/>
                </a:lnTo>
                <a:cubicBezTo>
                  <a:pt x="1663430" y="4706398"/>
                  <a:pt x="1665518" y="4699613"/>
                  <a:pt x="1669060" y="4693470"/>
                </a:cubicBezTo>
                <a:lnTo>
                  <a:pt x="1672324" y="4688719"/>
                </a:lnTo>
                <a:lnTo>
                  <a:pt x="1670589" y="4689297"/>
                </a:lnTo>
                <a:cubicBezTo>
                  <a:pt x="1670589" y="4682935"/>
                  <a:pt x="1673771" y="4676572"/>
                  <a:pt x="1678542" y="4671799"/>
                </a:cubicBezTo>
                <a:lnTo>
                  <a:pt x="1676323" y="4682899"/>
                </a:lnTo>
                <a:lnTo>
                  <a:pt x="1681028" y="4676050"/>
                </a:lnTo>
                <a:lnTo>
                  <a:pt x="1682674" y="4670870"/>
                </a:lnTo>
                <a:lnTo>
                  <a:pt x="1683313" y="4667027"/>
                </a:lnTo>
                <a:lnTo>
                  <a:pt x="1684165" y="4666176"/>
                </a:lnTo>
                <a:lnTo>
                  <a:pt x="1684906" y="4663845"/>
                </a:lnTo>
                <a:cubicBezTo>
                  <a:pt x="1683314" y="4663845"/>
                  <a:pt x="1680134" y="4665436"/>
                  <a:pt x="1678542" y="4665436"/>
                </a:cubicBezTo>
                <a:cubicBezTo>
                  <a:pt x="1675361" y="4670209"/>
                  <a:pt x="1672180" y="4674981"/>
                  <a:pt x="1667407" y="4678163"/>
                </a:cubicBezTo>
                <a:cubicBezTo>
                  <a:pt x="1667407" y="4673390"/>
                  <a:pt x="1667407" y="4670209"/>
                  <a:pt x="1667407" y="4667027"/>
                </a:cubicBezTo>
                <a:cubicBezTo>
                  <a:pt x="1664226" y="4668618"/>
                  <a:pt x="1661044" y="4668618"/>
                  <a:pt x="1657863" y="4670209"/>
                </a:cubicBezTo>
                <a:cubicBezTo>
                  <a:pt x="1656272" y="4676572"/>
                  <a:pt x="1654681" y="4682935"/>
                  <a:pt x="1649909" y="4686116"/>
                </a:cubicBezTo>
                <a:cubicBezTo>
                  <a:pt x="1646728" y="4682935"/>
                  <a:pt x="1645137" y="4679753"/>
                  <a:pt x="1643546" y="4674981"/>
                </a:cubicBezTo>
                <a:cubicBezTo>
                  <a:pt x="1640365" y="4676572"/>
                  <a:pt x="1638774" y="4676572"/>
                  <a:pt x="1635593" y="4678163"/>
                </a:cubicBezTo>
                <a:cubicBezTo>
                  <a:pt x="1641956" y="4692479"/>
                  <a:pt x="1656272" y="4703614"/>
                  <a:pt x="1657863" y="4717931"/>
                </a:cubicBezTo>
                <a:cubicBezTo>
                  <a:pt x="1656272" y="4716340"/>
                  <a:pt x="1653090" y="4713159"/>
                  <a:pt x="1649909" y="4711568"/>
                </a:cubicBezTo>
                <a:cubicBezTo>
                  <a:pt x="1648319" y="4711568"/>
                  <a:pt x="1648319" y="4713159"/>
                  <a:pt x="1646728" y="4714750"/>
                </a:cubicBezTo>
                <a:cubicBezTo>
                  <a:pt x="1641160" y="4711569"/>
                  <a:pt x="1637183" y="4714352"/>
                  <a:pt x="1633206" y="4717136"/>
                </a:cubicBezTo>
                <a:lnTo>
                  <a:pt x="1630270" y="4718770"/>
                </a:lnTo>
                <a:lnTo>
                  <a:pt x="1630820" y="4727475"/>
                </a:lnTo>
                <a:cubicBezTo>
                  <a:pt x="1627639" y="4730657"/>
                  <a:pt x="1626047" y="4732247"/>
                  <a:pt x="1622867" y="4733838"/>
                </a:cubicBezTo>
                <a:cubicBezTo>
                  <a:pt x="1622867" y="4729066"/>
                  <a:pt x="1622867" y="4722703"/>
                  <a:pt x="1618094" y="4719521"/>
                </a:cubicBezTo>
                <a:cubicBezTo>
                  <a:pt x="1618094" y="4722703"/>
                  <a:pt x="1621275" y="4727475"/>
                  <a:pt x="1619685" y="4730657"/>
                </a:cubicBezTo>
                <a:cubicBezTo>
                  <a:pt x="1619685" y="4729066"/>
                  <a:pt x="1618094" y="4727475"/>
                  <a:pt x="1614913" y="4727475"/>
                </a:cubicBezTo>
                <a:cubicBezTo>
                  <a:pt x="1611731" y="4727475"/>
                  <a:pt x="1613322" y="4730657"/>
                  <a:pt x="1611731" y="4730657"/>
                </a:cubicBezTo>
                <a:cubicBezTo>
                  <a:pt x="1610140" y="4725884"/>
                  <a:pt x="1606959" y="4721112"/>
                  <a:pt x="1605368" y="4714750"/>
                </a:cubicBezTo>
                <a:lnTo>
                  <a:pt x="1616504" y="4707544"/>
                </a:lnTo>
                <a:lnTo>
                  <a:pt x="1616504" y="4692479"/>
                </a:lnTo>
                <a:cubicBezTo>
                  <a:pt x="1619685" y="4690888"/>
                  <a:pt x="1622867" y="4690888"/>
                  <a:pt x="1624457" y="4687707"/>
                </a:cubicBezTo>
                <a:cubicBezTo>
                  <a:pt x="1624457" y="4686116"/>
                  <a:pt x="1621275" y="4686116"/>
                  <a:pt x="1621275" y="4684526"/>
                </a:cubicBezTo>
                <a:cubicBezTo>
                  <a:pt x="1614913" y="4686116"/>
                  <a:pt x="1608550" y="4687707"/>
                  <a:pt x="1602187" y="4689297"/>
                </a:cubicBezTo>
                <a:cubicBezTo>
                  <a:pt x="1602187" y="4689297"/>
                  <a:pt x="1602187" y="4690888"/>
                  <a:pt x="1602187" y="4690888"/>
                </a:cubicBezTo>
                <a:lnTo>
                  <a:pt x="1597415" y="4692479"/>
                </a:lnTo>
                <a:lnTo>
                  <a:pt x="1597415" y="4693672"/>
                </a:lnTo>
                <a:cubicBezTo>
                  <a:pt x="1597017" y="4698046"/>
                  <a:pt x="1595824" y="4702024"/>
                  <a:pt x="1592643" y="4705205"/>
                </a:cubicBezTo>
                <a:cubicBezTo>
                  <a:pt x="1592643" y="4703614"/>
                  <a:pt x="1592643" y="4700433"/>
                  <a:pt x="1589461" y="4702023"/>
                </a:cubicBezTo>
                <a:lnTo>
                  <a:pt x="1591271" y="4691328"/>
                </a:lnTo>
                <a:lnTo>
                  <a:pt x="1591052" y="4690888"/>
                </a:lnTo>
                <a:cubicBezTo>
                  <a:pt x="1591052" y="4690888"/>
                  <a:pt x="1591052" y="4689297"/>
                  <a:pt x="1591052" y="4689297"/>
                </a:cubicBezTo>
                <a:lnTo>
                  <a:pt x="1587871" y="4689297"/>
                </a:lnTo>
                <a:lnTo>
                  <a:pt x="1583098" y="4689297"/>
                </a:lnTo>
                <a:cubicBezTo>
                  <a:pt x="1581509" y="4692479"/>
                  <a:pt x="1579917" y="4694070"/>
                  <a:pt x="1578326" y="4697251"/>
                </a:cubicBezTo>
                <a:cubicBezTo>
                  <a:pt x="1576735" y="4697251"/>
                  <a:pt x="1576735" y="4697251"/>
                  <a:pt x="1575145" y="4697251"/>
                </a:cubicBezTo>
                <a:cubicBezTo>
                  <a:pt x="1575145" y="4697251"/>
                  <a:pt x="1576735" y="4698842"/>
                  <a:pt x="1576735" y="4698842"/>
                </a:cubicBezTo>
                <a:cubicBezTo>
                  <a:pt x="1575145" y="4698842"/>
                  <a:pt x="1575145" y="4700433"/>
                  <a:pt x="1573554" y="4700433"/>
                </a:cubicBezTo>
                <a:lnTo>
                  <a:pt x="1573554" y="4703614"/>
                </a:lnTo>
                <a:cubicBezTo>
                  <a:pt x="1568781" y="4719521"/>
                  <a:pt x="1564009" y="4733838"/>
                  <a:pt x="1546511" y="4737020"/>
                </a:cubicBezTo>
                <a:lnTo>
                  <a:pt x="1548737" y="4721433"/>
                </a:lnTo>
                <a:lnTo>
                  <a:pt x="1540148" y="4752927"/>
                </a:lnTo>
                <a:lnTo>
                  <a:pt x="1540763" y="4754158"/>
                </a:lnTo>
                <a:lnTo>
                  <a:pt x="1559237" y="4743381"/>
                </a:lnTo>
                <a:cubicBezTo>
                  <a:pt x="1559237" y="4746563"/>
                  <a:pt x="1560828" y="4748154"/>
                  <a:pt x="1560828" y="4749745"/>
                </a:cubicBezTo>
                <a:cubicBezTo>
                  <a:pt x="1564009" y="4751335"/>
                  <a:pt x="1570372" y="4751335"/>
                  <a:pt x="1573553" y="4754516"/>
                </a:cubicBezTo>
                <a:cubicBezTo>
                  <a:pt x="1573553" y="4759288"/>
                  <a:pt x="1573553" y="4764061"/>
                  <a:pt x="1571963" y="4768833"/>
                </a:cubicBezTo>
                <a:cubicBezTo>
                  <a:pt x="1567190" y="4772014"/>
                  <a:pt x="1559237" y="4773605"/>
                  <a:pt x="1557646" y="4779968"/>
                </a:cubicBezTo>
                <a:cubicBezTo>
                  <a:pt x="1559237" y="4781559"/>
                  <a:pt x="1564009" y="4781559"/>
                  <a:pt x="1568781" y="4781559"/>
                </a:cubicBezTo>
                <a:cubicBezTo>
                  <a:pt x="1567190" y="4784740"/>
                  <a:pt x="1567190" y="4786331"/>
                  <a:pt x="1567190" y="4789512"/>
                </a:cubicBezTo>
                <a:cubicBezTo>
                  <a:pt x="1565600" y="4791103"/>
                  <a:pt x="1564009" y="4791103"/>
                  <a:pt x="1564009" y="4792693"/>
                </a:cubicBezTo>
                <a:cubicBezTo>
                  <a:pt x="1546511" y="4813374"/>
                  <a:pt x="1532194" y="4842007"/>
                  <a:pt x="1516287" y="4856323"/>
                </a:cubicBezTo>
                <a:cubicBezTo>
                  <a:pt x="1523445" y="4842007"/>
                  <a:pt x="1530206" y="4826497"/>
                  <a:pt x="1534779" y="4809596"/>
                </a:cubicBezTo>
                <a:lnTo>
                  <a:pt x="1539456" y="4761615"/>
                </a:lnTo>
                <a:lnTo>
                  <a:pt x="1538359" y="4762273"/>
                </a:lnTo>
                <a:cubicBezTo>
                  <a:pt x="1537365" y="4764062"/>
                  <a:pt x="1536967" y="4766449"/>
                  <a:pt x="1536967" y="4768835"/>
                </a:cubicBezTo>
                <a:cubicBezTo>
                  <a:pt x="1500380" y="4757699"/>
                  <a:pt x="1479700" y="4725885"/>
                  <a:pt x="1457431" y="4702024"/>
                </a:cubicBezTo>
                <a:lnTo>
                  <a:pt x="1450152" y="4708494"/>
                </a:lnTo>
                <a:lnTo>
                  <a:pt x="1454796" y="4718502"/>
                </a:lnTo>
                <a:cubicBezTo>
                  <a:pt x="1457032" y="4732745"/>
                  <a:pt x="1446295" y="4744974"/>
                  <a:pt x="1431979" y="4754517"/>
                </a:cubicBezTo>
                <a:cubicBezTo>
                  <a:pt x="1431979" y="4741792"/>
                  <a:pt x="1430388" y="4727475"/>
                  <a:pt x="1430388" y="4713159"/>
                </a:cubicBezTo>
                <a:cubicBezTo>
                  <a:pt x="1434365" y="4712363"/>
                  <a:pt x="1437547" y="4711568"/>
                  <a:pt x="1440330" y="4710176"/>
                </a:cubicBezTo>
                <a:lnTo>
                  <a:pt x="1443113" y="4707759"/>
                </a:lnTo>
                <a:lnTo>
                  <a:pt x="1443113" y="4690888"/>
                </a:lnTo>
                <a:cubicBezTo>
                  <a:pt x="1444704" y="4690888"/>
                  <a:pt x="1447887" y="4692479"/>
                  <a:pt x="1451067" y="4692479"/>
                </a:cubicBezTo>
                <a:cubicBezTo>
                  <a:pt x="1438342" y="4681344"/>
                  <a:pt x="1424025" y="4671799"/>
                  <a:pt x="1406527" y="4670209"/>
                </a:cubicBezTo>
                <a:cubicBezTo>
                  <a:pt x="1392210" y="4659074"/>
                  <a:pt x="1387438" y="4632031"/>
                  <a:pt x="1371531" y="4608170"/>
                </a:cubicBezTo>
                <a:cubicBezTo>
                  <a:pt x="1371531" y="4619306"/>
                  <a:pt x="1371531" y="4630440"/>
                  <a:pt x="1371531" y="4638394"/>
                </a:cubicBezTo>
                <a:cubicBezTo>
                  <a:pt x="1369940" y="4639985"/>
                  <a:pt x="1366758" y="4643166"/>
                  <a:pt x="1363577" y="4644757"/>
                </a:cubicBezTo>
                <a:cubicBezTo>
                  <a:pt x="1361986" y="4628850"/>
                  <a:pt x="1363577" y="4612943"/>
                  <a:pt x="1365168" y="4598626"/>
                </a:cubicBezTo>
                <a:cubicBezTo>
                  <a:pt x="1361986" y="4595445"/>
                  <a:pt x="1358804" y="4592263"/>
                  <a:pt x="1355623" y="4589082"/>
                </a:cubicBezTo>
                <a:cubicBezTo>
                  <a:pt x="1354032" y="4598626"/>
                  <a:pt x="1350851" y="4609761"/>
                  <a:pt x="1349261" y="4619306"/>
                </a:cubicBezTo>
                <a:cubicBezTo>
                  <a:pt x="1346079" y="4639985"/>
                  <a:pt x="1342898" y="4660664"/>
                  <a:pt x="1338125" y="4676572"/>
                </a:cubicBezTo>
                <a:cubicBezTo>
                  <a:pt x="1307901" y="4662255"/>
                  <a:pt x="1325399" y="4616124"/>
                  <a:pt x="1322218" y="4585900"/>
                </a:cubicBezTo>
                <a:cubicBezTo>
                  <a:pt x="1319037" y="4601807"/>
                  <a:pt x="1311083" y="4612943"/>
                  <a:pt x="1311083" y="4630440"/>
                </a:cubicBezTo>
                <a:cubicBezTo>
                  <a:pt x="1295175" y="4620897"/>
                  <a:pt x="1309492" y="4592263"/>
                  <a:pt x="1299947" y="4579537"/>
                </a:cubicBezTo>
                <a:cubicBezTo>
                  <a:pt x="1282451" y="4606580"/>
                  <a:pt x="1306311" y="4636803"/>
                  <a:pt x="1309492" y="4662255"/>
                </a:cubicBezTo>
                <a:cubicBezTo>
                  <a:pt x="1296766" y="4660664"/>
                  <a:pt x="1293585" y="4639985"/>
                  <a:pt x="1282451" y="4639985"/>
                </a:cubicBezTo>
                <a:cubicBezTo>
                  <a:pt x="1287223" y="4668618"/>
                  <a:pt x="1319037" y="4673390"/>
                  <a:pt x="1334944" y="4692479"/>
                </a:cubicBezTo>
                <a:cubicBezTo>
                  <a:pt x="1346079" y="4719521"/>
                  <a:pt x="1350851" y="4776788"/>
                  <a:pt x="1334944" y="4802240"/>
                </a:cubicBezTo>
                <a:cubicBezTo>
                  <a:pt x="1333353" y="4779969"/>
                  <a:pt x="1307901" y="4772016"/>
                  <a:pt x="1312674" y="4749745"/>
                </a:cubicBezTo>
                <a:cubicBezTo>
                  <a:pt x="1315855" y="4735429"/>
                  <a:pt x="1347670" y="4724294"/>
                  <a:pt x="1331762" y="4708387"/>
                </a:cubicBezTo>
                <a:cubicBezTo>
                  <a:pt x="1322218" y="4711568"/>
                  <a:pt x="1326990" y="4725885"/>
                  <a:pt x="1319037" y="4729066"/>
                </a:cubicBezTo>
                <a:cubicBezTo>
                  <a:pt x="1315855" y="4722703"/>
                  <a:pt x="1317446" y="4709978"/>
                  <a:pt x="1312674" y="4703614"/>
                </a:cubicBezTo>
                <a:cubicBezTo>
                  <a:pt x="1306311" y="4716340"/>
                  <a:pt x="1307901" y="4735429"/>
                  <a:pt x="1301538" y="4748155"/>
                </a:cubicBezTo>
                <a:cubicBezTo>
                  <a:pt x="1299947" y="4746564"/>
                  <a:pt x="1298357" y="4746564"/>
                  <a:pt x="1296766" y="4744974"/>
                </a:cubicBezTo>
                <a:cubicBezTo>
                  <a:pt x="1296766" y="4741793"/>
                  <a:pt x="1295175" y="4740202"/>
                  <a:pt x="1295175" y="4737020"/>
                </a:cubicBezTo>
                <a:cubicBezTo>
                  <a:pt x="1295175" y="4735429"/>
                  <a:pt x="1296766" y="4735429"/>
                  <a:pt x="1296766" y="4732248"/>
                </a:cubicBezTo>
                <a:cubicBezTo>
                  <a:pt x="1295175" y="4730657"/>
                  <a:pt x="1293585" y="4732248"/>
                  <a:pt x="1291994" y="4732248"/>
                </a:cubicBezTo>
                <a:cubicBezTo>
                  <a:pt x="1293585" y="4721112"/>
                  <a:pt x="1301538" y="4706796"/>
                  <a:pt x="1293585" y="4698842"/>
                </a:cubicBezTo>
                <a:cubicBezTo>
                  <a:pt x="1290404" y="4703614"/>
                  <a:pt x="1288813" y="4709978"/>
                  <a:pt x="1285631" y="4714750"/>
                </a:cubicBezTo>
                <a:cubicBezTo>
                  <a:pt x="1285631" y="4709978"/>
                  <a:pt x="1284040" y="4705205"/>
                  <a:pt x="1282451" y="4700433"/>
                </a:cubicBezTo>
                <a:cubicBezTo>
                  <a:pt x="1284040" y="4700433"/>
                  <a:pt x="1284040" y="4700433"/>
                  <a:pt x="1284040" y="4698842"/>
                </a:cubicBezTo>
                <a:cubicBezTo>
                  <a:pt x="1279268" y="4695660"/>
                  <a:pt x="1280859" y="4690888"/>
                  <a:pt x="1279268" y="4686116"/>
                </a:cubicBezTo>
                <a:cubicBezTo>
                  <a:pt x="1284040" y="4686116"/>
                  <a:pt x="1288813" y="4690888"/>
                  <a:pt x="1291994" y="4687707"/>
                </a:cubicBezTo>
                <a:cubicBezTo>
                  <a:pt x="1290404" y="4684526"/>
                  <a:pt x="1284040" y="4684526"/>
                  <a:pt x="1280859" y="4681344"/>
                </a:cubicBezTo>
                <a:cubicBezTo>
                  <a:pt x="1284040" y="4682935"/>
                  <a:pt x="1287223" y="4681344"/>
                  <a:pt x="1288813" y="4678163"/>
                </a:cubicBezTo>
                <a:cubicBezTo>
                  <a:pt x="1287223" y="4676572"/>
                  <a:pt x="1284040" y="4676572"/>
                  <a:pt x="1282451" y="4673390"/>
                </a:cubicBezTo>
                <a:cubicBezTo>
                  <a:pt x="1280859" y="4673390"/>
                  <a:pt x="1279268" y="4676572"/>
                  <a:pt x="1277677" y="4674981"/>
                </a:cubicBezTo>
                <a:cubicBezTo>
                  <a:pt x="1282451" y="4671799"/>
                  <a:pt x="1290404" y="4663845"/>
                  <a:pt x="1284040" y="4659074"/>
                </a:cubicBezTo>
                <a:cubicBezTo>
                  <a:pt x="1277677" y="4660664"/>
                  <a:pt x="1277677" y="4668618"/>
                  <a:pt x="1276087" y="4673390"/>
                </a:cubicBezTo>
                <a:cubicBezTo>
                  <a:pt x="1276087" y="4670209"/>
                  <a:pt x="1276087" y="4668618"/>
                  <a:pt x="1274496" y="4667027"/>
                </a:cubicBezTo>
                <a:cubicBezTo>
                  <a:pt x="1271314" y="4665436"/>
                  <a:pt x="1272905" y="4668618"/>
                  <a:pt x="1269723" y="4668618"/>
                </a:cubicBezTo>
                <a:cubicBezTo>
                  <a:pt x="1264951" y="4662255"/>
                  <a:pt x="1260180" y="4646348"/>
                  <a:pt x="1264951" y="4638394"/>
                </a:cubicBezTo>
                <a:cubicBezTo>
                  <a:pt x="1264951" y="4636803"/>
                  <a:pt x="1264951" y="4636803"/>
                  <a:pt x="1264951" y="4636803"/>
                </a:cubicBezTo>
                <a:cubicBezTo>
                  <a:pt x="1264951" y="4630440"/>
                  <a:pt x="1268133" y="4622487"/>
                  <a:pt x="1269723" y="4616124"/>
                </a:cubicBezTo>
                <a:cubicBezTo>
                  <a:pt x="1277677" y="4619306"/>
                  <a:pt x="1287223" y="4620897"/>
                  <a:pt x="1291994" y="4616124"/>
                </a:cubicBezTo>
                <a:cubicBezTo>
                  <a:pt x="1288813" y="4612943"/>
                  <a:pt x="1282451" y="4611352"/>
                  <a:pt x="1276087" y="4609761"/>
                </a:cubicBezTo>
                <a:cubicBezTo>
                  <a:pt x="1279268" y="4604989"/>
                  <a:pt x="1287223" y="4604989"/>
                  <a:pt x="1287223" y="4598626"/>
                </a:cubicBezTo>
                <a:cubicBezTo>
                  <a:pt x="1285631" y="4598626"/>
                  <a:pt x="1285631" y="4597035"/>
                  <a:pt x="1285631" y="4597035"/>
                </a:cubicBezTo>
                <a:cubicBezTo>
                  <a:pt x="1282451" y="4598626"/>
                  <a:pt x="1279268" y="4598626"/>
                  <a:pt x="1276087" y="4600216"/>
                </a:cubicBezTo>
                <a:cubicBezTo>
                  <a:pt x="1277677" y="4597035"/>
                  <a:pt x="1279268" y="4593854"/>
                  <a:pt x="1280859" y="4590673"/>
                </a:cubicBezTo>
                <a:cubicBezTo>
                  <a:pt x="1287223" y="4579537"/>
                  <a:pt x="1298357" y="4571583"/>
                  <a:pt x="1304720" y="4562039"/>
                </a:cubicBezTo>
                <a:cubicBezTo>
                  <a:pt x="1301538" y="4560448"/>
                  <a:pt x="1299947" y="4558858"/>
                  <a:pt x="1296766" y="4557267"/>
                </a:cubicBezTo>
                <a:cubicBezTo>
                  <a:pt x="1293585" y="4562039"/>
                  <a:pt x="1290404" y="4566812"/>
                  <a:pt x="1284040" y="4568402"/>
                </a:cubicBezTo>
                <a:cubicBezTo>
                  <a:pt x="1284040" y="4560448"/>
                  <a:pt x="1285631" y="4555676"/>
                  <a:pt x="1287223" y="4550904"/>
                </a:cubicBezTo>
                <a:cubicBezTo>
                  <a:pt x="1285631" y="4549313"/>
                  <a:pt x="1285631" y="4549313"/>
                  <a:pt x="1284040" y="4547722"/>
                </a:cubicBezTo>
                <a:cubicBezTo>
                  <a:pt x="1276087" y="4555676"/>
                  <a:pt x="1272905" y="4568402"/>
                  <a:pt x="1269723" y="4581128"/>
                </a:cubicBezTo>
                <a:cubicBezTo>
                  <a:pt x="1269723" y="4581128"/>
                  <a:pt x="1268133" y="4579537"/>
                  <a:pt x="1268133" y="4579537"/>
                </a:cubicBezTo>
                <a:cubicBezTo>
                  <a:pt x="1260180" y="4581128"/>
                  <a:pt x="1260180" y="4590673"/>
                  <a:pt x="1255407" y="4595445"/>
                </a:cubicBezTo>
                <a:cubicBezTo>
                  <a:pt x="1255407" y="4581128"/>
                  <a:pt x="1258589" y="4566812"/>
                  <a:pt x="1260180" y="4554085"/>
                </a:cubicBezTo>
                <a:cubicBezTo>
                  <a:pt x="1266542" y="4550904"/>
                  <a:pt x="1274496" y="4549313"/>
                  <a:pt x="1280859" y="4546131"/>
                </a:cubicBezTo>
                <a:cubicBezTo>
                  <a:pt x="1274496" y="4539769"/>
                  <a:pt x="1271314" y="4531815"/>
                  <a:pt x="1274496" y="4522271"/>
                </a:cubicBezTo>
                <a:cubicBezTo>
                  <a:pt x="1271314" y="4523861"/>
                  <a:pt x="1268133" y="4523861"/>
                  <a:pt x="1264951" y="4525452"/>
                </a:cubicBezTo>
                <a:cubicBezTo>
                  <a:pt x="1268133" y="4515907"/>
                  <a:pt x="1271314" y="4507954"/>
                  <a:pt x="1276087" y="4500001"/>
                </a:cubicBezTo>
                <a:cubicBezTo>
                  <a:pt x="1285631" y="4496819"/>
                  <a:pt x="1295175" y="4495228"/>
                  <a:pt x="1304720" y="4492047"/>
                </a:cubicBezTo>
                <a:cubicBezTo>
                  <a:pt x="1306311" y="4496819"/>
                  <a:pt x="1309492" y="4500001"/>
                  <a:pt x="1306311" y="4503182"/>
                </a:cubicBezTo>
                <a:cubicBezTo>
                  <a:pt x="1301538" y="4501591"/>
                  <a:pt x="1293585" y="4496819"/>
                  <a:pt x="1290404" y="4500001"/>
                </a:cubicBezTo>
                <a:cubicBezTo>
                  <a:pt x="1291994" y="4503182"/>
                  <a:pt x="1291994" y="4504773"/>
                  <a:pt x="1293585" y="4506364"/>
                </a:cubicBezTo>
                <a:cubicBezTo>
                  <a:pt x="1301538" y="4504773"/>
                  <a:pt x="1311083" y="4503182"/>
                  <a:pt x="1322218" y="4503182"/>
                </a:cubicBezTo>
                <a:cubicBezTo>
                  <a:pt x="1319037" y="4500001"/>
                  <a:pt x="1314264" y="4495228"/>
                  <a:pt x="1311083" y="4492047"/>
                </a:cubicBezTo>
                <a:cubicBezTo>
                  <a:pt x="1315855" y="4492047"/>
                  <a:pt x="1320628" y="4490456"/>
                  <a:pt x="1325399" y="4488865"/>
                </a:cubicBezTo>
                <a:cubicBezTo>
                  <a:pt x="1326990" y="4490456"/>
                  <a:pt x="1326990" y="4490456"/>
                  <a:pt x="1328581" y="4490456"/>
                </a:cubicBezTo>
                <a:cubicBezTo>
                  <a:pt x="1328581" y="4495228"/>
                  <a:pt x="1328581" y="4500001"/>
                  <a:pt x="1328581" y="4503182"/>
                </a:cubicBezTo>
                <a:cubicBezTo>
                  <a:pt x="1326990" y="4503182"/>
                  <a:pt x="1326990" y="4504773"/>
                  <a:pt x="1325399" y="4504773"/>
                </a:cubicBezTo>
                <a:cubicBezTo>
                  <a:pt x="1339716" y="4504773"/>
                  <a:pt x="1355623" y="4507954"/>
                  <a:pt x="1366758" y="4511135"/>
                </a:cubicBezTo>
                <a:cubicBezTo>
                  <a:pt x="1368349" y="4511135"/>
                  <a:pt x="1369940" y="4509545"/>
                  <a:pt x="1369940" y="4509545"/>
                </a:cubicBezTo>
                <a:cubicBezTo>
                  <a:pt x="1368349" y="4503182"/>
                  <a:pt x="1365168" y="4495228"/>
                  <a:pt x="1363577" y="4488865"/>
                </a:cubicBezTo>
                <a:cubicBezTo>
                  <a:pt x="1361986" y="4488865"/>
                  <a:pt x="1358804" y="4490456"/>
                  <a:pt x="1357214" y="4490456"/>
                </a:cubicBezTo>
                <a:cubicBezTo>
                  <a:pt x="1354032" y="4485684"/>
                  <a:pt x="1355623" y="4477731"/>
                  <a:pt x="1349261" y="4474549"/>
                </a:cubicBezTo>
                <a:cubicBezTo>
                  <a:pt x="1350851" y="4471368"/>
                  <a:pt x="1354032" y="4469777"/>
                  <a:pt x="1355623" y="4466595"/>
                </a:cubicBezTo>
                <a:cubicBezTo>
                  <a:pt x="1354032" y="4463414"/>
                  <a:pt x="1352442" y="4458641"/>
                  <a:pt x="1350851" y="4455460"/>
                </a:cubicBezTo>
                <a:cubicBezTo>
                  <a:pt x="1349261" y="4457050"/>
                  <a:pt x="1349261" y="4457050"/>
                  <a:pt x="1349261" y="4457050"/>
                </a:cubicBezTo>
                <a:cubicBezTo>
                  <a:pt x="1347670" y="4455460"/>
                  <a:pt x="1347670" y="4453869"/>
                  <a:pt x="1347670" y="4452278"/>
                </a:cubicBezTo>
                <a:cubicBezTo>
                  <a:pt x="1347670" y="4449097"/>
                  <a:pt x="1346079" y="4447507"/>
                  <a:pt x="1344488" y="4444325"/>
                </a:cubicBezTo>
                <a:cubicBezTo>
                  <a:pt x="1338125" y="4447507"/>
                  <a:pt x="1330171" y="4450688"/>
                  <a:pt x="1325399" y="4453869"/>
                </a:cubicBezTo>
                <a:cubicBezTo>
                  <a:pt x="1328581" y="4445916"/>
                  <a:pt x="1331762" y="4437962"/>
                  <a:pt x="1336534" y="4431599"/>
                </a:cubicBezTo>
                <a:cubicBezTo>
                  <a:pt x="1334944" y="4430008"/>
                  <a:pt x="1334944" y="4428417"/>
                  <a:pt x="1333353" y="4426826"/>
                </a:cubicBezTo>
                <a:cubicBezTo>
                  <a:pt x="1330171" y="4423645"/>
                  <a:pt x="1325399" y="4420464"/>
                  <a:pt x="1320628" y="4418873"/>
                </a:cubicBezTo>
                <a:cubicBezTo>
                  <a:pt x="1320628" y="4420464"/>
                  <a:pt x="1320628" y="4423645"/>
                  <a:pt x="1320628" y="4425235"/>
                </a:cubicBezTo>
                <a:lnTo>
                  <a:pt x="1305176" y="4430689"/>
                </a:lnTo>
                <a:lnTo>
                  <a:pt x="1314266" y="4428416"/>
                </a:lnTo>
                <a:cubicBezTo>
                  <a:pt x="1312675" y="4433189"/>
                  <a:pt x="1312675" y="4437962"/>
                  <a:pt x="1312675" y="4439553"/>
                </a:cubicBezTo>
                <a:cubicBezTo>
                  <a:pt x="1303129" y="4447507"/>
                  <a:pt x="1293585" y="4457050"/>
                  <a:pt x="1284041" y="4465004"/>
                </a:cubicBezTo>
                <a:cubicBezTo>
                  <a:pt x="1280859" y="4465004"/>
                  <a:pt x="1277677" y="4466595"/>
                  <a:pt x="1274496" y="4466595"/>
                </a:cubicBezTo>
                <a:cubicBezTo>
                  <a:pt x="1274496" y="4457050"/>
                  <a:pt x="1274496" y="4447507"/>
                  <a:pt x="1276087" y="4437962"/>
                </a:cubicBezTo>
                <a:lnTo>
                  <a:pt x="1295585" y="4433087"/>
                </a:lnTo>
                <a:lnTo>
                  <a:pt x="1314264" y="4417282"/>
                </a:lnTo>
                <a:cubicBezTo>
                  <a:pt x="1309492" y="4415692"/>
                  <a:pt x="1301538" y="4414101"/>
                  <a:pt x="1295175" y="4414101"/>
                </a:cubicBezTo>
                <a:cubicBezTo>
                  <a:pt x="1291994" y="4417282"/>
                  <a:pt x="1290404" y="4418873"/>
                  <a:pt x="1287223" y="4422054"/>
                </a:cubicBezTo>
                <a:cubicBezTo>
                  <a:pt x="1287223" y="4418873"/>
                  <a:pt x="1288813" y="4417282"/>
                  <a:pt x="1290404" y="4414101"/>
                </a:cubicBezTo>
                <a:cubicBezTo>
                  <a:pt x="1284040" y="4414101"/>
                  <a:pt x="1277677" y="4414101"/>
                  <a:pt x="1271314" y="4414101"/>
                </a:cubicBezTo>
                <a:cubicBezTo>
                  <a:pt x="1272109" y="4418873"/>
                  <a:pt x="1273304" y="4423645"/>
                  <a:pt x="1273304" y="4427821"/>
                </a:cubicBezTo>
                <a:lnTo>
                  <a:pt x="1268830" y="4436594"/>
                </a:lnTo>
                <a:lnTo>
                  <a:pt x="1263361" y="4437962"/>
                </a:lnTo>
                <a:cubicBezTo>
                  <a:pt x="1256999" y="4433189"/>
                  <a:pt x="1253816" y="4425235"/>
                  <a:pt x="1255407" y="4417282"/>
                </a:cubicBezTo>
                <a:cubicBezTo>
                  <a:pt x="1247453" y="4418873"/>
                  <a:pt x="1241090" y="4418873"/>
                  <a:pt x="1234728" y="4420464"/>
                </a:cubicBezTo>
                <a:cubicBezTo>
                  <a:pt x="1234728" y="4422054"/>
                  <a:pt x="1233137" y="4422054"/>
                  <a:pt x="1233137" y="4423645"/>
                </a:cubicBezTo>
                <a:cubicBezTo>
                  <a:pt x="1231546" y="4422054"/>
                  <a:pt x="1231546" y="4420464"/>
                  <a:pt x="1231546" y="4420464"/>
                </a:cubicBezTo>
                <a:cubicBezTo>
                  <a:pt x="1229956" y="4422054"/>
                  <a:pt x="1226774" y="4422054"/>
                  <a:pt x="1225183" y="4422054"/>
                </a:cubicBezTo>
                <a:cubicBezTo>
                  <a:pt x="1225183" y="4425235"/>
                  <a:pt x="1225183" y="4428417"/>
                  <a:pt x="1226774" y="4431599"/>
                </a:cubicBezTo>
                <a:cubicBezTo>
                  <a:pt x="1226774" y="4431599"/>
                  <a:pt x="1225183" y="4433189"/>
                  <a:pt x="1225183" y="4433189"/>
                </a:cubicBezTo>
                <a:cubicBezTo>
                  <a:pt x="1223592" y="4433189"/>
                  <a:pt x="1223592" y="4433189"/>
                  <a:pt x="1223592" y="4433189"/>
                </a:cubicBezTo>
                <a:cubicBezTo>
                  <a:pt x="1223592" y="4431599"/>
                  <a:pt x="1222002" y="4430008"/>
                  <a:pt x="1222002" y="4428417"/>
                </a:cubicBezTo>
                <a:cubicBezTo>
                  <a:pt x="1222002" y="4425235"/>
                  <a:pt x="1222002" y="4423645"/>
                  <a:pt x="1222002" y="4422054"/>
                </a:cubicBezTo>
                <a:cubicBezTo>
                  <a:pt x="1218820" y="4423645"/>
                  <a:pt x="1215639" y="4423645"/>
                  <a:pt x="1214048" y="4423645"/>
                </a:cubicBezTo>
                <a:cubicBezTo>
                  <a:pt x="1209275" y="4412510"/>
                  <a:pt x="1209275" y="4402965"/>
                  <a:pt x="1212457" y="4395011"/>
                </a:cubicBezTo>
                <a:cubicBezTo>
                  <a:pt x="1210866" y="4393421"/>
                  <a:pt x="1209275" y="4391831"/>
                  <a:pt x="1209275" y="4390240"/>
                </a:cubicBezTo>
                <a:cubicBezTo>
                  <a:pt x="1210866" y="4388649"/>
                  <a:pt x="1214048" y="4388649"/>
                  <a:pt x="1215639" y="4388649"/>
                </a:cubicBezTo>
                <a:cubicBezTo>
                  <a:pt x="1222002" y="4375923"/>
                  <a:pt x="1233137" y="4363197"/>
                  <a:pt x="1239499" y="4350472"/>
                </a:cubicBezTo>
                <a:cubicBezTo>
                  <a:pt x="1239499" y="4348881"/>
                  <a:pt x="1237909" y="4348881"/>
                  <a:pt x="1237909" y="4347290"/>
                </a:cubicBezTo>
                <a:cubicBezTo>
                  <a:pt x="1236318" y="4342518"/>
                  <a:pt x="1234728" y="4337745"/>
                  <a:pt x="1234728" y="4331383"/>
                </a:cubicBezTo>
                <a:cubicBezTo>
                  <a:pt x="1233137" y="4323429"/>
                  <a:pt x="1233137" y="4317066"/>
                  <a:pt x="1231546" y="4310703"/>
                </a:cubicBezTo>
                <a:cubicBezTo>
                  <a:pt x="1231546" y="4309112"/>
                  <a:pt x="1229956" y="4309112"/>
                  <a:pt x="1229956" y="4309112"/>
                </a:cubicBezTo>
                <a:cubicBezTo>
                  <a:pt x="1228365" y="4312294"/>
                  <a:pt x="1226774" y="4317066"/>
                  <a:pt x="1225183" y="4320248"/>
                </a:cubicBezTo>
                <a:cubicBezTo>
                  <a:pt x="1222002" y="4317066"/>
                  <a:pt x="1220411" y="4310703"/>
                  <a:pt x="1218820" y="4304340"/>
                </a:cubicBezTo>
                <a:cubicBezTo>
                  <a:pt x="1217229" y="4302750"/>
                  <a:pt x="1214048" y="4302750"/>
                  <a:pt x="1212457" y="4301159"/>
                </a:cubicBezTo>
                <a:cubicBezTo>
                  <a:pt x="1212457" y="4301159"/>
                  <a:pt x="1210866" y="4302750"/>
                  <a:pt x="1210866" y="4302750"/>
                </a:cubicBezTo>
                <a:cubicBezTo>
                  <a:pt x="1210866" y="4307521"/>
                  <a:pt x="1212457" y="4310703"/>
                  <a:pt x="1212457" y="4315475"/>
                </a:cubicBezTo>
                <a:cubicBezTo>
                  <a:pt x="1214048" y="4323429"/>
                  <a:pt x="1215639" y="4332973"/>
                  <a:pt x="1218820" y="4340927"/>
                </a:cubicBezTo>
                <a:cubicBezTo>
                  <a:pt x="1222002" y="4347290"/>
                  <a:pt x="1226774" y="4355244"/>
                  <a:pt x="1228365" y="4360016"/>
                </a:cubicBezTo>
                <a:cubicBezTo>
                  <a:pt x="1228365" y="4360016"/>
                  <a:pt x="1226774" y="4360016"/>
                  <a:pt x="1226774" y="4360016"/>
                </a:cubicBezTo>
                <a:cubicBezTo>
                  <a:pt x="1218820" y="4358426"/>
                  <a:pt x="1210866" y="4360016"/>
                  <a:pt x="1204504" y="4361607"/>
                </a:cubicBezTo>
                <a:cubicBezTo>
                  <a:pt x="1204504" y="4361607"/>
                  <a:pt x="1202913" y="4361607"/>
                  <a:pt x="1202913" y="4361607"/>
                </a:cubicBezTo>
                <a:cubicBezTo>
                  <a:pt x="1204504" y="4358426"/>
                  <a:pt x="1206094" y="4356835"/>
                  <a:pt x="1202913" y="4355244"/>
                </a:cubicBezTo>
                <a:cubicBezTo>
                  <a:pt x="1199732" y="4356835"/>
                  <a:pt x="1199732" y="4358426"/>
                  <a:pt x="1196550" y="4358426"/>
                </a:cubicBezTo>
                <a:cubicBezTo>
                  <a:pt x="1194959" y="4352063"/>
                  <a:pt x="1199732" y="4348881"/>
                  <a:pt x="1198141" y="4345699"/>
                </a:cubicBezTo>
                <a:cubicBezTo>
                  <a:pt x="1196550" y="4345699"/>
                  <a:pt x="1194959" y="4347290"/>
                  <a:pt x="1193369" y="4348881"/>
                </a:cubicBezTo>
                <a:cubicBezTo>
                  <a:pt x="1191778" y="4347290"/>
                  <a:pt x="1191778" y="4344109"/>
                  <a:pt x="1190187" y="4340927"/>
                </a:cubicBezTo>
                <a:cubicBezTo>
                  <a:pt x="1196550" y="4331383"/>
                  <a:pt x="1202913" y="4323429"/>
                  <a:pt x="1202913" y="4313884"/>
                </a:cubicBezTo>
                <a:cubicBezTo>
                  <a:pt x="1202913" y="4313884"/>
                  <a:pt x="1202913" y="4313884"/>
                  <a:pt x="1202913" y="4312294"/>
                </a:cubicBezTo>
                <a:cubicBezTo>
                  <a:pt x="1196550" y="4318657"/>
                  <a:pt x="1191778" y="4326611"/>
                  <a:pt x="1187005" y="4334564"/>
                </a:cubicBezTo>
                <a:lnTo>
                  <a:pt x="1169509" y="4334187"/>
                </a:lnTo>
                <a:lnTo>
                  <a:pt x="1169509" y="4350471"/>
                </a:lnTo>
                <a:cubicBezTo>
                  <a:pt x="1166327" y="4345698"/>
                  <a:pt x="1163146" y="4340926"/>
                  <a:pt x="1158372" y="4337745"/>
                </a:cubicBezTo>
                <a:cubicBezTo>
                  <a:pt x="1156782" y="4342517"/>
                  <a:pt x="1158372" y="4347289"/>
                  <a:pt x="1159964" y="4352062"/>
                </a:cubicBezTo>
                <a:cubicBezTo>
                  <a:pt x="1153600" y="4348880"/>
                  <a:pt x="1148828" y="4344108"/>
                  <a:pt x="1145647" y="4337745"/>
                </a:cubicBezTo>
                <a:cubicBezTo>
                  <a:pt x="1152009" y="4336154"/>
                  <a:pt x="1156782" y="4334564"/>
                  <a:pt x="1159964" y="4334564"/>
                </a:cubicBezTo>
                <a:lnTo>
                  <a:pt x="1163057" y="4334048"/>
                </a:lnTo>
                <a:lnTo>
                  <a:pt x="1159366" y="4333968"/>
                </a:lnTo>
                <a:cubicBezTo>
                  <a:pt x="1151214" y="4332576"/>
                  <a:pt x="1144056" y="4328997"/>
                  <a:pt x="1137693" y="4320248"/>
                </a:cubicBezTo>
                <a:cubicBezTo>
                  <a:pt x="1140875" y="4310703"/>
                  <a:pt x="1142465" y="4302750"/>
                  <a:pt x="1144056" y="4296387"/>
                </a:cubicBezTo>
                <a:cubicBezTo>
                  <a:pt x="1144056" y="4290023"/>
                  <a:pt x="1142465" y="4285251"/>
                  <a:pt x="1140875" y="4280479"/>
                </a:cubicBezTo>
                <a:cubicBezTo>
                  <a:pt x="1140875" y="4278888"/>
                  <a:pt x="1140875" y="4277297"/>
                  <a:pt x="1144056" y="4277297"/>
                </a:cubicBezTo>
                <a:cubicBezTo>
                  <a:pt x="1144056" y="4274116"/>
                  <a:pt x="1144056" y="4270935"/>
                  <a:pt x="1142465" y="4267753"/>
                </a:cubicBezTo>
                <a:cubicBezTo>
                  <a:pt x="1139284" y="4266163"/>
                  <a:pt x="1136102" y="4264572"/>
                  <a:pt x="1132921" y="4262981"/>
                </a:cubicBezTo>
                <a:cubicBezTo>
                  <a:pt x="1128148" y="4259799"/>
                  <a:pt x="1123376" y="4256618"/>
                  <a:pt x="1118604" y="4253436"/>
                </a:cubicBezTo>
                <a:cubicBezTo>
                  <a:pt x="1115423" y="4251846"/>
                  <a:pt x="1113832" y="4251846"/>
                  <a:pt x="1110651" y="4250255"/>
                </a:cubicBezTo>
                <a:cubicBezTo>
                  <a:pt x="1110651" y="4250255"/>
                  <a:pt x="1112241" y="4248664"/>
                  <a:pt x="1112241" y="4248664"/>
                </a:cubicBezTo>
                <a:cubicBezTo>
                  <a:pt x="1094743" y="4235939"/>
                  <a:pt x="1075654" y="4223213"/>
                  <a:pt x="1058156" y="4208897"/>
                </a:cubicBezTo>
                <a:cubicBezTo>
                  <a:pt x="1051794" y="4224804"/>
                  <a:pt x="1043840" y="4240711"/>
                  <a:pt x="1037476" y="4256618"/>
                </a:cubicBezTo>
                <a:cubicBezTo>
                  <a:pt x="1034295" y="4237530"/>
                  <a:pt x="1034295" y="4216850"/>
                  <a:pt x="1035886" y="4194579"/>
                </a:cubicBezTo>
                <a:cubicBezTo>
                  <a:pt x="1035886" y="4194579"/>
                  <a:pt x="1037476" y="4192989"/>
                  <a:pt x="1037476" y="4192989"/>
                </a:cubicBezTo>
                <a:cubicBezTo>
                  <a:pt x="1019979" y="4177082"/>
                  <a:pt x="1002480" y="4161174"/>
                  <a:pt x="986573" y="4142085"/>
                </a:cubicBezTo>
                <a:cubicBezTo>
                  <a:pt x="948395" y="4095954"/>
                  <a:pt x="926125" y="4041869"/>
                  <a:pt x="891129" y="3994147"/>
                </a:cubicBezTo>
                <a:cubicBezTo>
                  <a:pt x="865677" y="3957560"/>
                  <a:pt x="816365" y="3927336"/>
                  <a:pt x="821136" y="3876433"/>
                </a:cubicBezTo>
                <a:cubicBezTo>
                  <a:pt x="825909" y="3822348"/>
                  <a:pt x="905446" y="3777807"/>
                  <a:pt x="954758" y="3798487"/>
                </a:cubicBezTo>
                <a:cubicBezTo>
                  <a:pt x="989755" y="3812803"/>
                  <a:pt x="1043840" y="3776216"/>
                  <a:pt x="1082017" y="3780989"/>
                </a:cubicBezTo>
                <a:cubicBezTo>
                  <a:pt x="1064519" y="3808031"/>
                  <a:pt x="1024751" y="3819166"/>
                  <a:pt x="996118" y="3831892"/>
                </a:cubicBezTo>
                <a:cubicBezTo>
                  <a:pt x="975438" y="3841437"/>
                  <a:pt x="954758" y="3863706"/>
                  <a:pt x="978619" y="3884387"/>
                </a:cubicBezTo>
                <a:cubicBezTo>
                  <a:pt x="997708" y="3900294"/>
                  <a:pt x="1037476" y="3890749"/>
                  <a:pt x="1067700" y="3893930"/>
                </a:cubicBezTo>
                <a:cubicBezTo>
                  <a:pt x="1085199" y="3831892"/>
                  <a:pt x="1088380" y="3765082"/>
                  <a:pt x="1102697" y="3699861"/>
                </a:cubicBezTo>
                <a:cubicBezTo>
                  <a:pt x="1086789" y="3671228"/>
                  <a:pt x="1069291" y="3642595"/>
                  <a:pt x="1072473" y="3610780"/>
                </a:cubicBezTo>
                <a:cubicBezTo>
                  <a:pt x="1074063" y="3613962"/>
                  <a:pt x="1082017" y="3617143"/>
                  <a:pt x="1085199" y="3620325"/>
                </a:cubicBezTo>
                <a:cubicBezTo>
                  <a:pt x="1085199" y="3618734"/>
                  <a:pt x="1085199" y="3615552"/>
                  <a:pt x="1085199" y="3613962"/>
                </a:cubicBezTo>
                <a:cubicBezTo>
                  <a:pt x="1056566" y="3567830"/>
                  <a:pt x="1086789" y="3520108"/>
                  <a:pt x="1107469" y="3467614"/>
                </a:cubicBezTo>
                <a:cubicBezTo>
                  <a:pt x="1105878" y="3467614"/>
                  <a:pt x="1104287" y="3469205"/>
                  <a:pt x="1102697" y="3469205"/>
                </a:cubicBezTo>
                <a:cubicBezTo>
                  <a:pt x="1107469" y="3456479"/>
                  <a:pt x="1109060" y="3445343"/>
                  <a:pt x="1104287" y="3437390"/>
                </a:cubicBezTo>
                <a:cubicBezTo>
                  <a:pt x="1089970" y="3454888"/>
                  <a:pt x="1101106" y="3486703"/>
                  <a:pt x="1083608" y="3499429"/>
                </a:cubicBezTo>
                <a:cubicBezTo>
                  <a:pt x="1078836" y="3485112"/>
                  <a:pt x="1080427" y="3467614"/>
                  <a:pt x="1085199" y="3448525"/>
                </a:cubicBezTo>
                <a:cubicBezTo>
                  <a:pt x="1066110" y="3461251"/>
                  <a:pt x="1040658" y="3469205"/>
                  <a:pt x="1019979" y="3477158"/>
                </a:cubicBezTo>
                <a:cubicBezTo>
                  <a:pt x="930898" y="3513745"/>
                  <a:pt x="779778" y="3599645"/>
                  <a:pt x="692287" y="3571012"/>
                </a:cubicBezTo>
                <a:cubicBezTo>
                  <a:pt x="670017" y="3564648"/>
                  <a:pt x="660473" y="3534424"/>
                  <a:pt x="655700" y="3528062"/>
                </a:cubicBezTo>
                <a:cubicBezTo>
                  <a:pt x="639794" y="3504201"/>
                  <a:pt x="615932" y="3486703"/>
                  <a:pt x="622295" y="3453297"/>
                </a:cubicBezTo>
                <a:cubicBezTo>
                  <a:pt x="625476" y="3437390"/>
                  <a:pt x="655700" y="3405576"/>
                  <a:pt x="630249" y="3388077"/>
                </a:cubicBezTo>
                <a:cubicBezTo>
                  <a:pt x="577755" y="3391259"/>
                  <a:pt x="528442" y="3373761"/>
                  <a:pt x="509353" y="3335582"/>
                </a:cubicBezTo>
                <a:cubicBezTo>
                  <a:pt x="514125" y="3061977"/>
                  <a:pt x="679561" y="2832910"/>
                  <a:pt x="829090" y="2699289"/>
                </a:cubicBezTo>
                <a:close/>
                <a:moveTo>
                  <a:pt x="2766604" y="2697698"/>
                </a:moveTo>
                <a:cubicBezTo>
                  <a:pt x="2788875" y="2702470"/>
                  <a:pt x="2807963" y="2726332"/>
                  <a:pt x="2803191" y="2742239"/>
                </a:cubicBezTo>
                <a:cubicBezTo>
                  <a:pt x="2788875" y="2727923"/>
                  <a:pt x="2779329" y="2712015"/>
                  <a:pt x="2766604" y="2697698"/>
                </a:cubicBezTo>
                <a:close/>
                <a:moveTo>
                  <a:pt x="2677523" y="2694516"/>
                </a:moveTo>
                <a:cubicBezTo>
                  <a:pt x="2679113" y="2705652"/>
                  <a:pt x="2699793" y="2718378"/>
                  <a:pt x="2691839" y="2723150"/>
                </a:cubicBezTo>
                <a:cubicBezTo>
                  <a:pt x="2688658" y="2713605"/>
                  <a:pt x="2669569" y="2700880"/>
                  <a:pt x="2677523" y="2694516"/>
                </a:cubicBezTo>
                <a:close/>
                <a:moveTo>
                  <a:pt x="2647300" y="2673837"/>
                </a:moveTo>
                <a:cubicBezTo>
                  <a:pt x="2588442" y="2821775"/>
                  <a:pt x="2475499" y="2882223"/>
                  <a:pt x="2373693" y="2961760"/>
                </a:cubicBezTo>
                <a:cubicBezTo>
                  <a:pt x="2481862" y="2918810"/>
                  <a:pt x="2564580" y="2836091"/>
                  <a:pt x="2637756" y="2739057"/>
                </a:cubicBezTo>
                <a:cubicBezTo>
                  <a:pt x="2642528" y="2774053"/>
                  <a:pt x="2613894" y="2801095"/>
                  <a:pt x="2593216" y="2824957"/>
                </a:cubicBezTo>
                <a:cubicBezTo>
                  <a:pt x="2537538" y="2885405"/>
                  <a:pt x="2464365" y="2928354"/>
                  <a:pt x="2423006" y="2979257"/>
                </a:cubicBezTo>
                <a:cubicBezTo>
                  <a:pt x="2491407" y="2976076"/>
                  <a:pt x="2527994" y="2891767"/>
                  <a:pt x="2577308" y="2861543"/>
                </a:cubicBezTo>
                <a:cubicBezTo>
                  <a:pt x="2529585" y="2918810"/>
                  <a:pt x="2483453" y="2977667"/>
                  <a:pt x="2411871" y="2995165"/>
                </a:cubicBezTo>
                <a:cubicBezTo>
                  <a:pt x="2383237" y="2984030"/>
                  <a:pt x="2362557" y="2968123"/>
                  <a:pt x="2359376" y="2941080"/>
                </a:cubicBezTo>
                <a:cubicBezTo>
                  <a:pt x="2473910" y="2879042"/>
                  <a:pt x="2567762" y="2786779"/>
                  <a:pt x="2647300" y="2673837"/>
                </a:cubicBezTo>
                <a:close/>
                <a:moveTo>
                  <a:pt x="1675361" y="2648385"/>
                </a:moveTo>
                <a:cubicBezTo>
                  <a:pt x="1676951" y="2656338"/>
                  <a:pt x="1659454" y="2665882"/>
                  <a:pt x="1662634" y="2677018"/>
                </a:cubicBezTo>
                <a:cubicBezTo>
                  <a:pt x="1678542" y="2673836"/>
                  <a:pt x="1691268" y="2664292"/>
                  <a:pt x="1707175" y="2661110"/>
                </a:cubicBezTo>
                <a:cubicBezTo>
                  <a:pt x="1705585" y="2665882"/>
                  <a:pt x="1696040" y="2670655"/>
                  <a:pt x="1699222" y="2673836"/>
                </a:cubicBezTo>
                <a:cubicBezTo>
                  <a:pt x="1708766" y="2672246"/>
                  <a:pt x="1724673" y="2665882"/>
                  <a:pt x="1731037" y="2669064"/>
                </a:cubicBezTo>
                <a:cubicBezTo>
                  <a:pt x="1696040" y="2681790"/>
                  <a:pt x="1661044" y="2696107"/>
                  <a:pt x="1630820" y="2718376"/>
                </a:cubicBezTo>
                <a:cubicBezTo>
                  <a:pt x="1630820" y="2707242"/>
                  <a:pt x="1627639" y="2697697"/>
                  <a:pt x="1621275" y="2691334"/>
                </a:cubicBezTo>
                <a:cubicBezTo>
                  <a:pt x="1641955" y="2681790"/>
                  <a:pt x="1657862" y="2664292"/>
                  <a:pt x="1675361" y="2648385"/>
                </a:cubicBezTo>
                <a:close/>
                <a:moveTo>
                  <a:pt x="2717291" y="2646795"/>
                </a:moveTo>
                <a:cubicBezTo>
                  <a:pt x="2722064" y="2648386"/>
                  <a:pt x="2726836" y="2648386"/>
                  <a:pt x="2731609" y="2649976"/>
                </a:cubicBezTo>
                <a:cubicBezTo>
                  <a:pt x="2726836" y="2657930"/>
                  <a:pt x="2736380" y="2657930"/>
                  <a:pt x="2734790" y="2664294"/>
                </a:cubicBezTo>
                <a:cubicBezTo>
                  <a:pt x="2723654" y="2661112"/>
                  <a:pt x="2723654" y="2653158"/>
                  <a:pt x="2717291" y="2646795"/>
                </a:cubicBezTo>
                <a:close/>
                <a:moveTo>
                  <a:pt x="1560828" y="2646795"/>
                </a:moveTo>
                <a:cubicBezTo>
                  <a:pt x="1570373" y="2656340"/>
                  <a:pt x="1576737" y="2665884"/>
                  <a:pt x="1581509" y="2678610"/>
                </a:cubicBezTo>
                <a:cubicBezTo>
                  <a:pt x="1562418" y="2673838"/>
                  <a:pt x="1544921" y="2667475"/>
                  <a:pt x="1529013" y="2659521"/>
                </a:cubicBezTo>
                <a:cubicBezTo>
                  <a:pt x="1541739" y="2664294"/>
                  <a:pt x="1551285" y="2656340"/>
                  <a:pt x="1560828" y="2646795"/>
                </a:cubicBezTo>
                <a:close/>
                <a:moveTo>
                  <a:pt x="1783532" y="2643613"/>
                </a:moveTo>
                <a:cubicBezTo>
                  <a:pt x="1783532" y="2648385"/>
                  <a:pt x="1773986" y="2649976"/>
                  <a:pt x="1778759" y="2653157"/>
                </a:cubicBezTo>
                <a:cubicBezTo>
                  <a:pt x="1785122" y="2651567"/>
                  <a:pt x="1791485" y="2653157"/>
                  <a:pt x="1796256" y="2649976"/>
                </a:cubicBezTo>
                <a:cubicBezTo>
                  <a:pt x="1791485" y="2657929"/>
                  <a:pt x="1781940" y="2656338"/>
                  <a:pt x="1778759" y="2665883"/>
                </a:cubicBezTo>
                <a:cubicBezTo>
                  <a:pt x="1797847" y="2673837"/>
                  <a:pt x="1804210" y="2662701"/>
                  <a:pt x="1820118" y="2664292"/>
                </a:cubicBezTo>
                <a:cubicBezTo>
                  <a:pt x="1824890" y="2662701"/>
                  <a:pt x="1807392" y="2669064"/>
                  <a:pt x="1801029" y="2667474"/>
                </a:cubicBezTo>
                <a:cubicBezTo>
                  <a:pt x="1766033" y="2681791"/>
                  <a:pt x="1726265" y="2689744"/>
                  <a:pt x="1697630" y="2715195"/>
                </a:cubicBezTo>
                <a:cubicBezTo>
                  <a:pt x="1697630" y="2718377"/>
                  <a:pt x="1705585" y="2718377"/>
                  <a:pt x="1700813" y="2723149"/>
                </a:cubicBezTo>
                <a:cubicBezTo>
                  <a:pt x="1675360" y="2716786"/>
                  <a:pt x="1664226" y="2740648"/>
                  <a:pt x="1648318" y="2753373"/>
                </a:cubicBezTo>
                <a:cubicBezTo>
                  <a:pt x="1672179" y="2774053"/>
                  <a:pt x="1699221" y="2753373"/>
                  <a:pt x="1716719" y="2743829"/>
                </a:cubicBezTo>
                <a:cubicBezTo>
                  <a:pt x="1716719" y="2748601"/>
                  <a:pt x="1708766" y="2754964"/>
                  <a:pt x="1713537" y="2756555"/>
                </a:cubicBezTo>
                <a:cubicBezTo>
                  <a:pt x="1721491" y="2758146"/>
                  <a:pt x="1732627" y="2753373"/>
                  <a:pt x="1735809" y="2756555"/>
                </a:cubicBezTo>
                <a:cubicBezTo>
                  <a:pt x="1723082" y="2762918"/>
                  <a:pt x="1708766" y="2762918"/>
                  <a:pt x="1700813" y="2775643"/>
                </a:cubicBezTo>
                <a:cubicBezTo>
                  <a:pt x="1707175" y="2785188"/>
                  <a:pt x="1719901" y="2791551"/>
                  <a:pt x="1732627" y="2797914"/>
                </a:cubicBezTo>
                <a:cubicBezTo>
                  <a:pt x="1683313" y="2794733"/>
                  <a:pt x="1646727" y="2817003"/>
                  <a:pt x="1608549" y="2837682"/>
                </a:cubicBezTo>
                <a:cubicBezTo>
                  <a:pt x="1626047" y="2847227"/>
                  <a:pt x="1641955" y="2836091"/>
                  <a:pt x="1656271" y="2848817"/>
                </a:cubicBezTo>
                <a:cubicBezTo>
                  <a:pt x="1618094" y="2853590"/>
                  <a:pt x="1579916" y="2850408"/>
                  <a:pt x="1549692" y="2861543"/>
                </a:cubicBezTo>
                <a:cubicBezTo>
                  <a:pt x="1535376" y="2845636"/>
                  <a:pt x="1514696" y="2834500"/>
                  <a:pt x="1517877" y="2817003"/>
                </a:cubicBezTo>
                <a:cubicBezTo>
                  <a:pt x="1524241" y="2774053"/>
                  <a:pt x="1594233" y="2789960"/>
                  <a:pt x="1613322" y="2770872"/>
                </a:cubicBezTo>
                <a:cubicBezTo>
                  <a:pt x="1616503" y="2766100"/>
                  <a:pt x="1619685" y="2762918"/>
                  <a:pt x="1621275" y="2758146"/>
                </a:cubicBezTo>
                <a:cubicBezTo>
                  <a:pt x="1635592" y="2753373"/>
                  <a:pt x="1649909" y="2747010"/>
                  <a:pt x="1661043" y="2735876"/>
                </a:cubicBezTo>
                <a:cubicBezTo>
                  <a:pt x="1665816" y="2731103"/>
                  <a:pt x="1667407" y="2723149"/>
                  <a:pt x="1672179" y="2718377"/>
                </a:cubicBezTo>
                <a:cubicBezTo>
                  <a:pt x="1696040" y="2694516"/>
                  <a:pt x="1738990" y="2694516"/>
                  <a:pt x="1753307" y="2659520"/>
                </a:cubicBezTo>
                <a:cubicBezTo>
                  <a:pt x="1753307" y="2662701"/>
                  <a:pt x="1756489" y="2664292"/>
                  <a:pt x="1759670" y="2665883"/>
                </a:cubicBezTo>
                <a:cubicBezTo>
                  <a:pt x="1772395" y="2665883"/>
                  <a:pt x="1772395" y="2646794"/>
                  <a:pt x="1783532" y="2643613"/>
                </a:cubicBezTo>
                <a:close/>
                <a:moveTo>
                  <a:pt x="2679113" y="2637257"/>
                </a:moveTo>
                <a:cubicBezTo>
                  <a:pt x="2733198" y="2699289"/>
                  <a:pt x="2780920" y="2780417"/>
                  <a:pt x="2835005" y="2832911"/>
                </a:cubicBezTo>
                <a:cubicBezTo>
                  <a:pt x="2836595" y="2826548"/>
                  <a:pt x="2819098" y="2815413"/>
                  <a:pt x="2828642" y="2813822"/>
                </a:cubicBezTo>
                <a:cubicBezTo>
                  <a:pt x="2854094" y="2855181"/>
                  <a:pt x="2893862" y="2885405"/>
                  <a:pt x="2909770" y="2931537"/>
                </a:cubicBezTo>
                <a:cubicBezTo>
                  <a:pt x="2897043" y="2925174"/>
                  <a:pt x="2890680" y="2915629"/>
                  <a:pt x="2874773" y="2912448"/>
                </a:cubicBezTo>
                <a:cubicBezTo>
                  <a:pt x="2815916" y="2823367"/>
                  <a:pt x="2755468" y="2747011"/>
                  <a:pt x="2677523" y="2665883"/>
                </a:cubicBezTo>
                <a:cubicBezTo>
                  <a:pt x="2680704" y="2657929"/>
                  <a:pt x="2671160" y="2642022"/>
                  <a:pt x="2679113" y="2637257"/>
                </a:cubicBezTo>
                <a:close/>
                <a:moveTo>
                  <a:pt x="4393924" y="2637256"/>
                </a:moveTo>
                <a:cubicBezTo>
                  <a:pt x="4401878" y="2635666"/>
                  <a:pt x="4405060" y="2648386"/>
                  <a:pt x="4397106" y="2648386"/>
                </a:cubicBezTo>
                <a:cubicBezTo>
                  <a:pt x="4395515" y="2646795"/>
                  <a:pt x="4393924" y="2646795"/>
                  <a:pt x="4392334" y="2646795"/>
                </a:cubicBezTo>
                <a:cubicBezTo>
                  <a:pt x="4381198" y="2646795"/>
                  <a:pt x="4387562" y="2637256"/>
                  <a:pt x="4393924" y="2637256"/>
                </a:cubicBezTo>
                <a:close/>
                <a:moveTo>
                  <a:pt x="3329723" y="2630893"/>
                </a:moveTo>
                <a:cubicBezTo>
                  <a:pt x="3332905" y="2645205"/>
                  <a:pt x="3348814" y="2653158"/>
                  <a:pt x="3345632" y="2670657"/>
                </a:cubicBezTo>
                <a:cubicBezTo>
                  <a:pt x="3323361" y="2680200"/>
                  <a:pt x="3320180" y="2640432"/>
                  <a:pt x="3329723" y="2630893"/>
                </a:cubicBezTo>
                <a:close/>
                <a:moveTo>
                  <a:pt x="4156507" y="2623137"/>
                </a:moveTo>
                <a:cubicBezTo>
                  <a:pt x="4166052" y="2624131"/>
                  <a:pt x="4176789" y="2626915"/>
                  <a:pt x="4183947" y="2629302"/>
                </a:cubicBezTo>
                <a:cubicBezTo>
                  <a:pt x="4231669" y="2646795"/>
                  <a:pt x="4274619" y="2665883"/>
                  <a:pt x="4323932" y="2677018"/>
                </a:cubicBezTo>
                <a:cubicBezTo>
                  <a:pt x="4327113" y="2677018"/>
                  <a:pt x="4333476" y="2683381"/>
                  <a:pt x="4328704" y="2692925"/>
                </a:cubicBezTo>
                <a:cubicBezTo>
                  <a:pt x="4269847" y="2670655"/>
                  <a:pt x="4206217" y="2656338"/>
                  <a:pt x="4148951" y="2640432"/>
                </a:cubicBezTo>
                <a:cubicBezTo>
                  <a:pt x="4140997" y="2637257"/>
                  <a:pt x="4139406" y="2629302"/>
                  <a:pt x="4136225" y="2627711"/>
                </a:cubicBezTo>
                <a:cubicBezTo>
                  <a:pt x="4138611" y="2622938"/>
                  <a:pt x="4146962" y="2622143"/>
                  <a:pt x="4156507" y="2623137"/>
                </a:cubicBezTo>
                <a:close/>
                <a:moveTo>
                  <a:pt x="2644118" y="2622938"/>
                </a:moveTo>
                <a:cubicBezTo>
                  <a:pt x="2645709" y="2630893"/>
                  <a:pt x="2644118" y="2640432"/>
                  <a:pt x="2645709" y="2648386"/>
                </a:cubicBezTo>
                <a:cubicBezTo>
                  <a:pt x="2566171" y="2766100"/>
                  <a:pt x="2475499" y="2867907"/>
                  <a:pt x="2359376" y="2926765"/>
                </a:cubicBezTo>
                <a:cubicBezTo>
                  <a:pt x="2381647" y="2874271"/>
                  <a:pt x="2437322" y="2844046"/>
                  <a:pt x="2478682" y="2804278"/>
                </a:cubicBezTo>
                <a:cubicBezTo>
                  <a:pt x="2532766" y="2751784"/>
                  <a:pt x="2593216" y="2697698"/>
                  <a:pt x="2634575" y="2629302"/>
                </a:cubicBezTo>
                <a:cubicBezTo>
                  <a:pt x="2636165" y="2626120"/>
                  <a:pt x="2636165" y="2624529"/>
                  <a:pt x="2639347" y="2626120"/>
                </a:cubicBezTo>
                <a:cubicBezTo>
                  <a:pt x="2640937" y="2622938"/>
                  <a:pt x="2640937" y="2621348"/>
                  <a:pt x="2644118" y="2622938"/>
                </a:cubicBezTo>
                <a:close/>
                <a:moveTo>
                  <a:pt x="1007253" y="2618162"/>
                </a:moveTo>
                <a:cubicBezTo>
                  <a:pt x="991345" y="2656339"/>
                  <a:pt x="962712" y="2697698"/>
                  <a:pt x="948395" y="2726331"/>
                </a:cubicBezTo>
                <a:cubicBezTo>
                  <a:pt x="989754" y="2718377"/>
                  <a:pt x="999299" y="2654748"/>
                  <a:pt x="1007253" y="2618162"/>
                </a:cubicBezTo>
                <a:close/>
                <a:moveTo>
                  <a:pt x="2679113" y="2592713"/>
                </a:moveTo>
                <a:cubicBezTo>
                  <a:pt x="2680705" y="2602257"/>
                  <a:pt x="2690251" y="2607030"/>
                  <a:pt x="2691840" y="2616576"/>
                </a:cubicBezTo>
                <a:cubicBezTo>
                  <a:pt x="2679113" y="2614986"/>
                  <a:pt x="2672751" y="2595894"/>
                  <a:pt x="2679113" y="2592713"/>
                </a:cubicBezTo>
                <a:close/>
                <a:moveTo>
                  <a:pt x="3334496" y="2591120"/>
                </a:moveTo>
                <a:cubicBezTo>
                  <a:pt x="3316998" y="2618166"/>
                  <a:pt x="3299499" y="2630893"/>
                  <a:pt x="3296318" y="2651567"/>
                </a:cubicBezTo>
                <a:cubicBezTo>
                  <a:pt x="3291546" y="2697698"/>
                  <a:pt x="3316998" y="2699289"/>
                  <a:pt x="3344040" y="2689744"/>
                </a:cubicBezTo>
                <a:lnTo>
                  <a:pt x="3361538" y="2656338"/>
                </a:lnTo>
                <a:cubicBezTo>
                  <a:pt x="3351994" y="2648386"/>
                  <a:pt x="3350403" y="2635665"/>
                  <a:pt x="3345631" y="2624529"/>
                </a:cubicBezTo>
                <a:cubicBezTo>
                  <a:pt x="3347222" y="2621348"/>
                  <a:pt x="3350403" y="2621348"/>
                  <a:pt x="3353585" y="2619756"/>
                </a:cubicBezTo>
                <a:cubicBezTo>
                  <a:pt x="3356766" y="2629302"/>
                  <a:pt x="3363129" y="2637257"/>
                  <a:pt x="3367901" y="2646795"/>
                </a:cubicBezTo>
                <a:lnTo>
                  <a:pt x="3369492" y="2643613"/>
                </a:lnTo>
                <a:cubicBezTo>
                  <a:pt x="3372673" y="2637257"/>
                  <a:pt x="3367901" y="2626119"/>
                  <a:pt x="3366310" y="2624529"/>
                </a:cubicBezTo>
                <a:cubicBezTo>
                  <a:pt x="3355176" y="2613394"/>
                  <a:pt x="3345631" y="2602257"/>
                  <a:pt x="3334496" y="2591120"/>
                </a:cubicBezTo>
                <a:close/>
                <a:moveTo>
                  <a:pt x="1688086" y="2591119"/>
                </a:moveTo>
                <a:cubicBezTo>
                  <a:pt x="1684904" y="2597483"/>
                  <a:pt x="1681723" y="2603846"/>
                  <a:pt x="1684904" y="2608619"/>
                </a:cubicBezTo>
                <a:cubicBezTo>
                  <a:pt x="1692858" y="2607028"/>
                  <a:pt x="1696040" y="2599073"/>
                  <a:pt x="1703994" y="2599073"/>
                </a:cubicBezTo>
                <a:cubicBezTo>
                  <a:pt x="1696040" y="2610210"/>
                  <a:pt x="1673770" y="2616574"/>
                  <a:pt x="1683313" y="2630891"/>
                </a:cubicBezTo>
                <a:cubicBezTo>
                  <a:pt x="1700813" y="2629300"/>
                  <a:pt x="1726265" y="2626118"/>
                  <a:pt x="1738990" y="2624528"/>
                </a:cubicBezTo>
                <a:cubicBezTo>
                  <a:pt x="1699221" y="2645204"/>
                  <a:pt x="1640364" y="2627709"/>
                  <a:pt x="1602187" y="2651567"/>
                </a:cubicBezTo>
                <a:cubicBezTo>
                  <a:pt x="1603777" y="2656338"/>
                  <a:pt x="1600595" y="2662701"/>
                  <a:pt x="1603777" y="2667474"/>
                </a:cubicBezTo>
                <a:cubicBezTo>
                  <a:pt x="1613322" y="2664292"/>
                  <a:pt x="1627639" y="2667474"/>
                  <a:pt x="1638774" y="2664292"/>
                </a:cubicBezTo>
                <a:cubicBezTo>
                  <a:pt x="1635592" y="2672246"/>
                  <a:pt x="1619685" y="2673837"/>
                  <a:pt x="1610140" y="2681791"/>
                </a:cubicBezTo>
                <a:cubicBezTo>
                  <a:pt x="1606959" y="2680200"/>
                  <a:pt x="1602187" y="2678609"/>
                  <a:pt x="1597415" y="2678609"/>
                </a:cubicBezTo>
                <a:cubicBezTo>
                  <a:pt x="1594233" y="2664292"/>
                  <a:pt x="1587870" y="2653157"/>
                  <a:pt x="1581507" y="2643613"/>
                </a:cubicBezTo>
                <a:cubicBezTo>
                  <a:pt x="1602187" y="2634072"/>
                  <a:pt x="1619685" y="2619754"/>
                  <a:pt x="1638774" y="2605437"/>
                </a:cubicBezTo>
                <a:cubicBezTo>
                  <a:pt x="1634001" y="2614982"/>
                  <a:pt x="1619685" y="2626118"/>
                  <a:pt x="1618094" y="2632482"/>
                </a:cubicBezTo>
                <a:cubicBezTo>
                  <a:pt x="1654680" y="2643613"/>
                  <a:pt x="1670588" y="2616574"/>
                  <a:pt x="1688086" y="2591119"/>
                </a:cubicBezTo>
                <a:close/>
                <a:moveTo>
                  <a:pt x="1050203" y="2573621"/>
                </a:moveTo>
                <a:cubicBezTo>
                  <a:pt x="1013615" y="2624524"/>
                  <a:pt x="1010433" y="2729513"/>
                  <a:pt x="956349" y="2751783"/>
                </a:cubicBezTo>
                <a:cubicBezTo>
                  <a:pt x="1019978" y="2764509"/>
                  <a:pt x="1032704" y="2632478"/>
                  <a:pt x="1050203" y="2573621"/>
                </a:cubicBezTo>
                <a:close/>
                <a:moveTo>
                  <a:pt x="4339839" y="2554536"/>
                </a:moveTo>
                <a:cubicBezTo>
                  <a:pt x="4374836" y="2559310"/>
                  <a:pt x="4405060" y="2573624"/>
                  <a:pt x="4438465" y="2589530"/>
                </a:cubicBezTo>
                <a:cubicBezTo>
                  <a:pt x="4432102" y="2608622"/>
                  <a:pt x="4408241" y="2584758"/>
                  <a:pt x="4400287" y="2583168"/>
                </a:cubicBezTo>
                <a:cubicBezTo>
                  <a:pt x="4374836" y="2579986"/>
                  <a:pt x="4354156" y="2572033"/>
                  <a:pt x="4335067" y="2564080"/>
                </a:cubicBezTo>
                <a:cubicBezTo>
                  <a:pt x="4323932" y="2559310"/>
                  <a:pt x="4335067" y="2552947"/>
                  <a:pt x="4339839" y="2554536"/>
                </a:cubicBezTo>
                <a:close/>
                <a:moveTo>
                  <a:pt x="2640937" y="2544994"/>
                </a:moveTo>
                <a:cubicBezTo>
                  <a:pt x="2639347" y="2554536"/>
                  <a:pt x="2640937" y="2564080"/>
                  <a:pt x="2640937" y="2573622"/>
                </a:cubicBezTo>
                <a:cubicBezTo>
                  <a:pt x="2586852" y="2667474"/>
                  <a:pt x="2516859" y="2751782"/>
                  <a:pt x="2448458" y="2815412"/>
                </a:cubicBezTo>
                <a:cubicBezTo>
                  <a:pt x="2426187" y="2836091"/>
                  <a:pt x="2399145" y="2872678"/>
                  <a:pt x="2367330" y="2864724"/>
                </a:cubicBezTo>
                <a:cubicBezTo>
                  <a:pt x="2456411" y="2774053"/>
                  <a:pt x="2570945" y="2681790"/>
                  <a:pt x="2640937" y="2544994"/>
                </a:cubicBezTo>
                <a:close/>
                <a:moveTo>
                  <a:pt x="1439932" y="2544989"/>
                </a:moveTo>
                <a:cubicBezTo>
                  <a:pt x="1459021" y="2568849"/>
                  <a:pt x="1479700" y="2591119"/>
                  <a:pt x="1501971" y="2611799"/>
                </a:cubicBezTo>
                <a:cubicBezTo>
                  <a:pt x="1497199" y="2619752"/>
                  <a:pt x="1490835" y="2627706"/>
                  <a:pt x="1487654" y="2634070"/>
                </a:cubicBezTo>
                <a:cubicBezTo>
                  <a:pt x="1466975" y="2618162"/>
                  <a:pt x="1451067" y="2599072"/>
                  <a:pt x="1435160" y="2578392"/>
                </a:cubicBezTo>
                <a:cubicBezTo>
                  <a:pt x="1436751" y="2567258"/>
                  <a:pt x="1438341" y="2554532"/>
                  <a:pt x="1439932" y="2544989"/>
                </a:cubicBezTo>
                <a:close/>
                <a:moveTo>
                  <a:pt x="3259731" y="2543402"/>
                </a:moveTo>
                <a:cubicBezTo>
                  <a:pt x="3266094" y="2544994"/>
                  <a:pt x="3270866" y="2544994"/>
                  <a:pt x="3274047" y="2543402"/>
                </a:cubicBezTo>
                <a:cubicBezTo>
                  <a:pt x="3270866" y="2557719"/>
                  <a:pt x="3283593" y="2564080"/>
                  <a:pt x="3285183" y="2573624"/>
                </a:cubicBezTo>
                <a:cubicBezTo>
                  <a:pt x="3278819" y="2573624"/>
                  <a:pt x="3274047" y="2572033"/>
                  <a:pt x="3267685" y="2570443"/>
                </a:cubicBezTo>
                <a:cubicBezTo>
                  <a:pt x="3274047" y="2556127"/>
                  <a:pt x="3259731" y="2554537"/>
                  <a:pt x="3259731" y="2543402"/>
                </a:cubicBezTo>
                <a:close/>
                <a:moveTo>
                  <a:pt x="2680705" y="2538631"/>
                </a:moveTo>
                <a:cubicBezTo>
                  <a:pt x="2715701" y="2600668"/>
                  <a:pt x="2675932" y="2573624"/>
                  <a:pt x="2680705" y="2538631"/>
                </a:cubicBezTo>
                <a:close/>
                <a:moveTo>
                  <a:pt x="3307453" y="2532270"/>
                </a:moveTo>
                <a:cubicBezTo>
                  <a:pt x="3301090" y="2530679"/>
                  <a:pt x="3293137" y="2537041"/>
                  <a:pt x="3301090" y="2540223"/>
                </a:cubicBezTo>
                <a:cubicBezTo>
                  <a:pt x="3302681" y="2538630"/>
                  <a:pt x="3304271" y="2538630"/>
                  <a:pt x="3307453" y="2540223"/>
                </a:cubicBezTo>
                <a:cubicBezTo>
                  <a:pt x="3307453" y="2543402"/>
                  <a:pt x="3307453" y="2544994"/>
                  <a:pt x="3309044" y="2546584"/>
                </a:cubicBezTo>
                <a:cubicBezTo>
                  <a:pt x="3329723" y="2568852"/>
                  <a:pt x="3350403" y="2584758"/>
                  <a:pt x="3363129" y="2608622"/>
                </a:cubicBezTo>
                <a:cubicBezTo>
                  <a:pt x="3363129" y="2607030"/>
                  <a:pt x="3364719" y="2603848"/>
                  <a:pt x="3364719" y="2602257"/>
                </a:cubicBezTo>
                <a:cubicBezTo>
                  <a:pt x="3364719" y="2599075"/>
                  <a:pt x="3363129" y="2597484"/>
                  <a:pt x="3363129" y="2594303"/>
                </a:cubicBezTo>
                <a:cubicBezTo>
                  <a:pt x="3363129" y="2594303"/>
                  <a:pt x="3364719" y="2595893"/>
                  <a:pt x="3364719" y="2595893"/>
                </a:cubicBezTo>
                <a:cubicBezTo>
                  <a:pt x="3364719" y="2594303"/>
                  <a:pt x="3364719" y="2592711"/>
                  <a:pt x="3364719" y="2592711"/>
                </a:cubicBezTo>
                <a:cubicBezTo>
                  <a:pt x="3348813" y="2565671"/>
                  <a:pt x="3331314" y="2543402"/>
                  <a:pt x="3307453" y="2532270"/>
                </a:cubicBezTo>
                <a:close/>
                <a:moveTo>
                  <a:pt x="3266095" y="2521135"/>
                </a:moveTo>
                <a:cubicBezTo>
                  <a:pt x="3256550" y="2521135"/>
                  <a:pt x="3248596" y="2521135"/>
                  <a:pt x="3242233" y="2525906"/>
                </a:cubicBezTo>
                <a:cubicBezTo>
                  <a:pt x="3212009" y="2608622"/>
                  <a:pt x="3285183" y="2597484"/>
                  <a:pt x="3331314" y="2589530"/>
                </a:cubicBezTo>
                <a:cubicBezTo>
                  <a:pt x="3324952" y="2583168"/>
                  <a:pt x="3318589" y="2576805"/>
                  <a:pt x="3312225" y="2570443"/>
                </a:cubicBezTo>
                <a:cubicBezTo>
                  <a:pt x="3305862" y="2567261"/>
                  <a:pt x="3304271" y="2572033"/>
                  <a:pt x="3297909" y="2570443"/>
                </a:cubicBezTo>
                <a:cubicBezTo>
                  <a:pt x="3299499" y="2560900"/>
                  <a:pt x="3294728" y="2556128"/>
                  <a:pt x="3291546" y="2548176"/>
                </a:cubicBezTo>
                <a:cubicBezTo>
                  <a:pt x="3283592" y="2538630"/>
                  <a:pt x="3275638" y="2530679"/>
                  <a:pt x="3266095" y="2521135"/>
                </a:cubicBezTo>
                <a:close/>
                <a:moveTo>
                  <a:pt x="1451067" y="2513178"/>
                </a:moveTo>
                <a:cubicBezTo>
                  <a:pt x="1474928" y="2540218"/>
                  <a:pt x="1505152" y="2562486"/>
                  <a:pt x="1540148" y="2572030"/>
                </a:cubicBezTo>
                <a:cubicBezTo>
                  <a:pt x="1532194" y="2578392"/>
                  <a:pt x="1524241" y="2584756"/>
                  <a:pt x="1516287" y="2592710"/>
                </a:cubicBezTo>
                <a:cubicBezTo>
                  <a:pt x="1498790" y="2583164"/>
                  <a:pt x="1482882" y="2573621"/>
                  <a:pt x="1468566" y="2560897"/>
                </a:cubicBezTo>
                <a:cubicBezTo>
                  <a:pt x="1459021" y="2552943"/>
                  <a:pt x="1451067" y="2543400"/>
                  <a:pt x="1443113" y="2533855"/>
                </a:cubicBezTo>
                <a:cubicBezTo>
                  <a:pt x="1446294" y="2525902"/>
                  <a:pt x="1447885" y="2519540"/>
                  <a:pt x="1451067" y="2513178"/>
                </a:cubicBezTo>
                <a:close/>
                <a:moveTo>
                  <a:pt x="2626620" y="2489326"/>
                </a:moveTo>
                <a:cubicBezTo>
                  <a:pt x="2632983" y="2494097"/>
                  <a:pt x="2628210" y="2505229"/>
                  <a:pt x="2632983" y="2511592"/>
                </a:cubicBezTo>
                <a:cubicBezTo>
                  <a:pt x="2566172" y="2661110"/>
                  <a:pt x="2465955" y="2761327"/>
                  <a:pt x="2356194" y="2844045"/>
                </a:cubicBezTo>
                <a:cubicBezTo>
                  <a:pt x="2356194" y="2805867"/>
                  <a:pt x="2394372" y="2785188"/>
                  <a:pt x="2416642" y="2764508"/>
                </a:cubicBezTo>
                <a:cubicBezTo>
                  <a:pt x="2496179" y="2691334"/>
                  <a:pt x="2575717" y="2607029"/>
                  <a:pt x="2623438" y="2490916"/>
                </a:cubicBezTo>
                <a:cubicBezTo>
                  <a:pt x="2625029" y="2489326"/>
                  <a:pt x="2625029" y="2487736"/>
                  <a:pt x="2626620" y="2489326"/>
                </a:cubicBezTo>
                <a:close/>
                <a:moveTo>
                  <a:pt x="1280859" y="2486133"/>
                </a:moveTo>
                <a:cubicBezTo>
                  <a:pt x="1280859" y="2487724"/>
                  <a:pt x="1280859" y="2487724"/>
                  <a:pt x="1280859" y="2489315"/>
                </a:cubicBezTo>
                <a:cubicBezTo>
                  <a:pt x="1279269" y="2494087"/>
                  <a:pt x="1277679" y="2500449"/>
                  <a:pt x="1276087" y="2505223"/>
                </a:cubicBezTo>
                <a:cubicBezTo>
                  <a:pt x="1274495" y="2498858"/>
                  <a:pt x="1274495" y="2492495"/>
                  <a:pt x="1280859" y="2486133"/>
                </a:cubicBezTo>
                <a:close/>
                <a:moveTo>
                  <a:pt x="4236441" y="2479784"/>
                </a:moveTo>
                <a:cubicBezTo>
                  <a:pt x="4261894" y="2479784"/>
                  <a:pt x="4287346" y="2492507"/>
                  <a:pt x="4306434" y="2502049"/>
                </a:cubicBezTo>
                <a:cubicBezTo>
                  <a:pt x="4384380" y="2527498"/>
                  <a:pt x="4471871" y="2535450"/>
                  <a:pt x="4549817" y="2548176"/>
                </a:cubicBezTo>
                <a:cubicBezTo>
                  <a:pt x="4568905" y="2551356"/>
                  <a:pt x="4545044" y="2562490"/>
                  <a:pt x="4540272" y="2560900"/>
                </a:cubicBezTo>
                <a:cubicBezTo>
                  <a:pt x="4511638" y="2552947"/>
                  <a:pt x="4486187" y="2546584"/>
                  <a:pt x="4454372" y="2543402"/>
                </a:cubicBezTo>
                <a:cubicBezTo>
                  <a:pt x="4403469" y="2538630"/>
                  <a:pt x="4344612" y="2519545"/>
                  <a:pt x="4296890" y="2527498"/>
                </a:cubicBezTo>
                <a:lnTo>
                  <a:pt x="4164858" y="2492507"/>
                </a:lnTo>
                <a:cubicBezTo>
                  <a:pt x="4193491" y="2497278"/>
                  <a:pt x="4228487" y="2502049"/>
                  <a:pt x="4263485" y="2494097"/>
                </a:cubicBezTo>
                <a:cubicBezTo>
                  <a:pt x="4255530" y="2489326"/>
                  <a:pt x="4238032" y="2492507"/>
                  <a:pt x="4236441" y="2479784"/>
                </a:cubicBezTo>
                <a:close/>
                <a:moveTo>
                  <a:pt x="2669569" y="2479784"/>
                </a:moveTo>
                <a:cubicBezTo>
                  <a:pt x="2682294" y="2490916"/>
                  <a:pt x="2712519" y="2508412"/>
                  <a:pt x="2698203" y="2529089"/>
                </a:cubicBezTo>
                <a:cubicBezTo>
                  <a:pt x="2690249" y="2511593"/>
                  <a:pt x="2669569" y="2502050"/>
                  <a:pt x="2669569" y="2479784"/>
                </a:cubicBezTo>
                <a:close/>
                <a:moveTo>
                  <a:pt x="1414480" y="2468641"/>
                </a:moveTo>
                <a:cubicBezTo>
                  <a:pt x="1411299" y="2482957"/>
                  <a:pt x="1419253" y="2494090"/>
                  <a:pt x="1424026" y="2505226"/>
                </a:cubicBezTo>
                <a:cubicBezTo>
                  <a:pt x="1417662" y="2495681"/>
                  <a:pt x="1411299" y="2484548"/>
                  <a:pt x="1406527" y="2473413"/>
                </a:cubicBezTo>
                <a:cubicBezTo>
                  <a:pt x="1409709" y="2470232"/>
                  <a:pt x="1411299" y="2468641"/>
                  <a:pt x="1414480" y="2468641"/>
                </a:cubicBezTo>
                <a:close/>
                <a:moveTo>
                  <a:pt x="1239499" y="2467041"/>
                </a:moveTo>
                <a:cubicBezTo>
                  <a:pt x="1237909" y="2470223"/>
                  <a:pt x="1236318" y="2473404"/>
                  <a:pt x="1234728" y="2476586"/>
                </a:cubicBezTo>
                <a:cubicBezTo>
                  <a:pt x="1253816" y="2490902"/>
                  <a:pt x="1268132" y="2506810"/>
                  <a:pt x="1272904" y="2521127"/>
                </a:cubicBezTo>
                <a:cubicBezTo>
                  <a:pt x="1255407" y="2603845"/>
                  <a:pt x="1266542" y="2683381"/>
                  <a:pt x="1288812" y="2731104"/>
                </a:cubicBezTo>
                <a:cubicBezTo>
                  <a:pt x="1285631" y="2740648"/>
                  <a:pt x="1272904" y="2735876"/>
                  <a:pt x="1268132" y="2743829"/>
                </a:cubicBezTo>
                <a:cubicBezTo>
                  <a:pt x="1249044" y="2734285"/>
                  <a:pt x="1237909" y="2708833"/>
                  <a:pt x="1212457" y="2713605"/>
                </a:cubicBezTo>
                <a:cubicBezTo>
                  <a:pt x="1174280" y="2654748"/>
                  <a:pt x="1204504" y="2535443"/>
                  <a:pt x="1237909" y="2468632"/>
                </a:cubicBezTo>
                <a:cubicBezTo>
                  <a:pt x="1237909" y="2468632"/>
                  <a:pt x="1237909" y="2467041"/>
                  <a:pt x="1239499" y="2467041"/>
                </a:cubicBezTo>
                <a:close/>
                <a:moveTo>
                  <a:pt x="1206094" y="2457498"/>
                </a:moveTo>
                <a:cubicBezTo>
                  <a:pt x="1215639" y="2462270"/>
                  <a:pt x="1223593" y="2467041"/>
                  <a:pt x="1231547" y="2473405"/>
                </a:cubicBezTo>
                <a:cubicBezTo>
                  <a:pt x="1233137" y="2471814"/>
                  <a:pt x="1234728" y="2470224"/>
                  <a:pt x="1237909" y="2467041"/>
                </a:cubicBezTo>
                <a:cubicBezTo>
                  <a:pt x="1180643" y="2532262"/>
                  <a:pt x="1172689" y="2643614"/>
                  <a:pt x="1193369" y="2718378"/>
                </a:cubicBezTo>
                <a:cubicBezTo>
                  <a:pt x="1172689" y="2735876"/>
                  <a:pt x="1153600" y="2750193"/>
                  <a:pt x="1129738" y="2761328"/>
                </a:cubicBezTo>
                <a:cubicBezTo>
                  <a:pt x="1110650" y="2737467"/>
                  <a:pt x="1112241" y="2700880"/>
                  <a:pt x="1066109" y="2694517"/>
                </a:cubicBezTo>
                <a:cubicBezTo>
                  <a:pt x="1077245" y="2568849"/>
                  <a:pt x="1144056" y="2514763"/>
                  <a:pt x="1206094" y="2457498"/>
                </a:cubicBezTo>
                <a:close/>
                <a:moveTo>
                  <a:pt x="1307901" y="2449546"/>
                </a:moveTo>
                <a:cubicBezTo>
                  <a:pt x="1320627" y="2462271"/>
                  <a:pt x="1322218" y="2478179"/>
                  <a:pt x="1347670" y="2484541"/>
                </a:cubicBezTo>
                <a:cubicBezTo>
                  <a:pt x="1352442" y="2481360"/>
                  <a:pt x="1357213" y="2476587"/>
                  <a:pt x="1360396" y="2470224"/>
                </a:cubicBezTo>
                <a:cubicBezTo>
                  <a:pt x="1373121" y="2500448"/>
                  <a:pt x="1390620" y="2529081"/>
                  <a:pt x="1408117" y="2557714"/>
                </a:cubicBezTo>
                <a:cubicBezTo>
                  <a:pt x="1395392" y="2565667"/>
                  <a:pt x="1379484" y="2573621"/>
                  <a:pt x="1376303" y="2589529"/>
                </a:cubicBezTo>
                <a:cubicBezTo>
                  <a:pt x="1371530" y="2608618"/>
                  <a:pt x="1385847" y="2622934"/>
                  <a:pt x="1389028" y="2643614"/>
                </a:cubicBezTo>
                <a:cubicBezTo>
                  <a:pt x="1401755" y="2634069"/>
                  <a:pt x="1430387" y="2624526"/>
                  <a:pt x="1436751" y="2603845"/>
                </a:cubicBezTo>
                <a:cubicBezTo>
                  <a:pt x="1439932" y="2607027"/>
                  <a:pt x="1441523" y="2610208"/>
                  <a:pt x="1443113" y="2613390"/>
                </a:cubicBezTo>
                <a:cubicBezTo>
                  <a:pt x="1451067" y="2624526"/>
                  <a:pt x="1466975" y="2632479"/>
                  <a:pt x="1482881" y="2640432"/>
                </a:cubicBezTo>
                <a:cubicBezTo>
                  <a:pt x="1476518" y="2653157"/>
                  <a:pt x="1476518" y="2665884"/>
                  <a:pt x="1482881" y="2677019"/>
                </a:cubicBezTo>
                <a:cubicBezTo>
                  <a:pt x="1497199" y="2673838"/>
                  <a:pt x="1511516" y="2670656"/>
                  <a:pt x="1522651" y="2659521"/>
                </a:cubicBezTo>
                <a:cubicBezTo>
                  <a:pt x="1536967" y="2667475"/>
                  <a:pt x="1548103" y="2677019"/>
                  <a:pt x="1552875" y="2691336"/>
                </a:cubicBezTo>
                <a:cubicBezTo>
                  <a:pt x="1538558" y="2697699"/>
                  <a:pt x="1530604" y="2713605"/>
                  <a:pt x="1517879" y="2723150"/>
                </a:cubicBezTo>
                <a:cubicBezTo>
                  <a:pt x="1459021" y="2702471"/>
                  <a:pt x="1414480" y="2715196"/>
                  <a:pt x="1373121" y="2734286"/>
                </a:cubicBezTo>
                <a:cubicBezTo>
                  <a:pt x="1349260" y="2723150"/>
                  <a:pt x="1360396" y="2688154"/>
                  <a:pt x="1344488" y="2672247"/>
                </a:cubicBezTo>
                <a:cubicBezTo>
                  <a:pt x="1341306" y="2688154"/>
                  <a:pt x="1347670" y="2700880"/>
                  <a:pt x="1349260" y="2715196"/>
                </a:cubicBezTo>
                <a:cubicBezTo>
                  <a:pt x="1333352" y="2705653"/>
                  <a:pt x="1309492" y="2715196"/>
                  <a:pt x="1291994" y="2719969"/>
                </a:cubicBezTo>
                <a:cubicBezTo>
                  <a:pt x="1272904" y="2670656"/>
                  <a:pt x="1269723" y="2611799"/>
                  <a:pt x="1277677" y="2546579"/>
                </a:cubicBezTo>
                <a:cubicBezTo>
                  <a:pt x="1285631" y="2537035"/>
                  <a:pt x="1284040" y="2527490"/>
                  <a:pt x="1280858" y="2517947"/>
                </a:cubicBezTo>
                <a:cubicBezTo>
                  <a:pt x="1282449" y="2511584"/>
                  <a:pt x="1282449" y="2506810"/>
                  <a:pt x="1284040" y="2502039"/>
                </a:cubicBezTo>
                <a:cubicBezTo>
                  <a:pt x="1285631" y="2505220"/>
                  <a:pt x="1287223" y="2508402"/>
                  <a:pt x="1290403" y="2509993"/>
                </a:cubicBezTo>
                <a:cubicBezTo>
                  <a:pt x="1295175" y="2503630"/>
                  <a:pt x="1296766" y="2489314"/>
                  <a:pt x="1303129" y="2486132"/>
                </a:cubicBezTo>
                <a:cubicBezTo>
                  <a:pt x="1303129" y="2497267"/>
                  <a:pt x="1299947" y="2509993"/>
                  <a:pt x="1304719" y="2519536"/>
                </a:cubicBezTo>
                <a:cubicBezTo>
                  <a:pt x="1317446" y="2517947"/>
                  <a:pt x="1323809" y="2505220"/>
                  <a:pt x="1331762" y="2494086"/>
                </a:cubicBezTo>
                <a:cubicBezTo>
                  <a:pt x="1326990" y="2479769"/>
                  <a:pt x="1295175" y="2467043"/>
                  <a:pt x="1307901" y="2449546"/>
                </a:cubicBezTo>
                <a:close/>
                <a:moveTo>
                  <a:pt x="2959083" y="2443202"/>
                </a:moveTo>
                <a:cubicBezTo>
                  <a:pt x="2954310" y="2444792"/>
                  <a:pt x="2949538" y="2449563"/>
                  <a:pt x="2944766" y="2451155"/>
                </a:cubicBezTo>
                <a:cubicBezTo>
                  <a:pt x="2957492" y="2473420"/>
                  <a:pt x="2968627" y="2497278"/>
                  <a:pt x="2978171" y="2522726"/>
                </a:cubicBezTo>
                <a:cubicBezTo>
                  <a:pt x="2979762" y="2525906"/>
                  <a:pt x="2981353" y="2530679"/>
                  <a:pt x="2982943" y="2535450"/>
                </a:cubicBezTo>
                <a:cubicBezTo>
                  <a:pt x="2992488" y="2565671"/>
                  <a:pt x="3000442" y="2595893"/>
                  <a:pt x="3006804" y="2627711"/>
                </a:cubicBezTo>
                <a:cubicBezTo>
                  <a:pt x="3006804" y="2621348"/>
                  <a:pt x="3006804" y="2616575"/>
                  <a:pt x="3008395" y="2610212"/>
                </a:cubicBezTo>
                <a:cubicBezTo>
                  <a:pt x="3009986" y="2605440"/>
                  <a:pt x="3014758" y="2607030"/>
                  <a:pt x="3016349" y="2610212"/>
                </a:cubicBezTo>
                <a:cubicBezTo>
                  <a:pt x="3005214" y="2560900"/>
                  <a:pt x="2990897" y="2516364"/>
                  <a:pt x="2973399" y="2475011"/>
                </a:cubicBezTo>
                <a:cubicBezTo>
                  <a:pt x="2973399" y="2484554"/>
                  <a:pt x="2960673" y="2482962"/>
                  <a:pt x="2962264" y="2475011"/>
                </a:cubicBezTo>
                <a:cubicBezTo>
                  <a:pt x="2962264" y="2467059"/>
                  <a:pt x="2962264" y="2457516"/>
                  <a:pt x="2960673" y="2447973"/>
                </a:cubicBezTo>
                <a:cubicBezTo>
                  <a:pt x="2960673" y="2446383"/>
                  <a:pt x="2960673" y="2444792"/>
                  <a:pt x="2959083" y="2443202"/>
                </a:cubicBezTo>
                <a:close/>
                <a:moveTo>
                  <a:pt x="2610712" y="2438431"/>
                </a:moveTo>
                <a:cubicBezTo>
                  <a:pt x="2609121" y="2446383"/>
                  <a:pt x="2610712" y="2449563"/>
                  <a:pt x="2618666" y="2451155"/>
                </a:cubicBezTo>
                <a:cubicBezTo>
                  <a:pt x="2575716" y="2573624"/>
                  <a:pt x="2508904" y="2656339"/>
                  <a:pt x="2432550" y="2726332"/>
                </a:cubicBezTo>
                <a:cubicBezTo>
                  <a:pt x="2478682" y="2608622"/>
                  <a:pt x="2569352" y="2562490"/>
                  <a:pt x="2610712" y="2438431"/>
                </a:cubicBezTo>
                <a:close/>
                <a:moveTo>
                  <a:pt x="2893862" y="2428888"/>
                </a:moveTo>
                <a:cubicBezTo>
                  <a:pt x="2889090" y="2430477"/>
                  <a:pt x="2884318" y="2433660"/>
                  <a:pt x="2881137" y="2435250"/>
                </a:cubicBezTo>
                <a:cubicBezTo>
                  <a:pt x="2919314" y="2500458"/>
                  <a:pt x="2947947" y="2570443"/>
                  <a:pt x="2981353" y="2630893"/>
                </a:cubicBezTo>
                <a:cubicBezTo>
                  <a:pt x="2973399" y="2575214"/>
                  <a:pt x="2935222" y="2497278"/>
                  <a:pt x="2893862" y="2428888"/>
                </a:cubicBezTo>
                <a:close/>
                <a:moveTo>
                  <a:pt x="814774" y="2428864"/>
                </a:moveTo>
                <a:cubicBezTo>
                  <a:pt x="805229" y="2468633"/>
                  <a:pt x="795684" y="2508401"/>
                  <a:pt x="776596" y="2533852"/>
                </a:cubicBezTo>
                <a:cubicBezTo>
                  <a:pt x="805229" y="2527490"/>
                  <a:pt x="844997" y="2455907"/>
                  <a:pt x="814774" y="2428864"/>
                </a:cubicBezTo>
                <a:close/>
                <a:moveTo>
                  <a:pt x="1171099" y="2414548"/>
                </a:moveTo>
                <a:cubicBezTo>
                  <a:pt x="1172690" y="2416138"/>
                  <a:pt x="1174280" y="2417729"/>
                  <a:pt x="1175870" y="2420910"/>
                </a:cubicBezTo>
                <a:cubicBezTo>
                  <a:pt x="1174280" y="2422502"/>
                  <a:pt x="1172690" y="2424092"/>
                  <a:pt x="1171099" y="2425684"/>
                </a:cubicBezTo>
                <a:cubicBezTo>
                  <a:pt x="1171099" y="2420910"/>
                  <a:pt x="1171099" y="2417729"/>
                  <a:pt x="1171099" y="2414548"/>
                </a:cubicBezTo>
                <a:close/>
                <a:moveTo>
                  <a:pt x="2835005" y="2405032"/>
                </a:moveTo>
                <a:cubicBezTo>
                  <a:pt x="2830233" y="2408212"/>
                  <a:pt x="2827052" y="2411392"/>
                  <a:pt x="2823871" y="2414573"/>
                </a:cubicBezTo>
                <a:cubicBezTo>
                  <a:pt x="2831824" y="2425706"/>
                  <a:pt x="2839777" y="2436841"/>
                  <a:pt x="2847731" y="2449563"/>
                </a:cubicBezTo>
                <a:cubicBezTo>
                  <a:pt x="2850913" y="2444792"/>
                  <a:pt x="2852504" y="2440021"/>
                  <a:pt x="2855685" y="2433660"/>
                </a:cubicBezTo>
                <a:cubicBezTo>
                  <a:pt x="2849322" y="2424116"/>
                  <a:pt x="2841368" y="2414573"/>
                  <a:pt x="2835005" y="2405032"/>
                </a:cubicBezTo>
                <a:close/>
                <a:moveTo>
                  <a:pt x="1355623" y="2397062"/>
                </a:moveTo>
                <a:cubicBezTo>
                  <a:pt x="1357213" y="2406605"/>
                  <a:pt x="1363577" y="2419331"/>
                  <a:pt x="1373121" y="2424103"/>
                </a:cubicBezTo>
                <a:cubicBezTo>
                  <a:pt x="1389028" y="2460687"/>
                  <a:pt x="1408118" y="2497272"/>
                  <a:pt x="1430388" y="2529085"/>
                </a:cubicBezTo>
                <a:cubicBezTo>
                  <a:pt x="1430388" y="2532266"/>
                  <a:pt x="1428797" y="2537038"/>
                  <a:pt x="1427207" y="2540219"/>
                </a:cubicBezTo>
                <a:cubicBezTo>
                  <a:pt x="1425615" y="2544991"/>
                  <a:pt x="1420843" y="2548172"/>
                  <a:pt x="1417661" y="2551353"/>
                </a:cubicBezTo>
                <a:cubicBezTo>
                  <a:pt x="1393801" y="2514768"/>
                  <a:pt x="1374712" y="2475002"/>
                  <a:pt x="1358804" y="2438418"/>
                </a:cubicBezTo>
                <a:cubicBezTo>
                  <a:pt x="1369940" y="2446371"/>
                  <a:pt x="1381075" y="2452734"/>
                  <a:pt x="1382666" y="2460687"/>
                </a:cubicBezTo>
                <a:cubicBezTo>
                  <a:pt x="1382666" y="2436829"/>
                  <a:pt x="1338125" y="2422511"/>
                  <a:pt x="1355623" y="2397062"/>
                </a:cubicBezTo>
                <a:close/>
                <a:moveTo>
                  <a:pt x="1385848" y="2395473"/>
                </a:moveTo>
                <a:cubicBezTo>
                  <a:pt x="1384256" y="2403426"/>
                  <a:pt x="1384256" y="2412971"/>
                  <a:pt x="1384256" y="2420924"/>
                </a:cubicBezTo>
                <a:cubicBezTo>
                  <a:pt x="1382666" y="2416152"/>
                  <a:pt x="1381076" y="2412971"/>
                  <a:pt x="1379485" y="2408198"/>
                </a:cubicBezTo>
                <a:cubicBezTo>
                  <a:pt x="1381076" y="2403426"/>
                  <a:pt x="1382666" y="2398653"/>
                  <a:pt x="1385848" y="2395473"/>
                </a:cubicBezTo>
                <a:close/>
                <a:moveTo>
                  <a:pt x="2650480" y="2392308"/>
                </a:moveTo>
                <a:cubicBezTo>
                  <a:pt x="2661615" y="2420936"/>
                  <a:pt x="2695022" y="2452745"/>
                  <a:pt x="2698203" y="2478193"/>
                </a:cubicBezTo>
                <a:cubicBezTo>
                  <a:pt x="2671160" y="2459108"/>
                  <a:pt x="2644117" y="2424117"/>
                  <a:pt x="2650480" y="2392308"/>
                </a:cubicBezTo>
                <a:close/>
                <a:moveTo>
                  <a:pt x="1271314" y="2390695"/>
                </a:moveTo>
                <a:cubicBezTo>
                  <a:pt x="1277677" y="2405010"/>
                  <a:pt x="1301538" y="2438415"/>
                  <a:pt x="1326990" y="2425689"/>
                </a:cubicBezTo>
                <a:cubicBezTo>
                  <a:pt x="1323809" y="2414555"/>
                  <a:pt x="1309492" y="2406601"/>
                  <a:pt x="1311083" y="2393876"/>
                </a:cubicBezTo>
                <a:cubicBezTo>
                  <a:pt x="1319036" y="2397057"/>
                  <a:pt x="1317446" y="2403419"/>
                  <a:pt x="1325399" y="2406601"/>
                </a:cubicBezTo>
                <a:cubicBezTo>
                  <a:pt x="1330171" y="2403419"/>
                  <a:pt x="1331762" y="2395466"/>
                  <a:pt x="1338125" y="2395466"/>
                </a:cubicBezTo>
                <a:cubicBezTo>
                  <a:pt x="1330171" y="2409783"/>
                  <a:pt x="1334943" y="2419326"/>
                  <a:pt x="1344488" y="2425689"/>
                </a:cubicBezTo>
                <a:cubicBezTo>
                  <a:pt x="1346079" y="2430462"/>
                  <a:pt x="1346079" y="2433643"/>
                  <a:pt x="1347670" y="2438415"/>
                </a:cubicBezTo>
                <a:cubicBezTo>
                  <a:pt x="1330171" y="2432052"/>
                  <a:pt x="1312673" y="2444778"/>
                  <a:pt x="1293585" y="2433643"/>
                </a:cubicBezTo>
                <a:cubicBezTo>
                  <a:pt x="1285631" y="2420918"/>
                  <a:pt x="1266542" y="2403419"/>
                  <a:pt x="1271314" y="2390695"/>
                </a:cubicBezTo>
                <a:close/>
                <a:moveTo>
                  <a:pt x="2594805" y="2389125"/>
                </a:moveTo>
                <a:cubicBezTo>
                  <a:pt x="2585261" y="2481374"/>
                  <a:pt x="2542310" y="2546584"/>
                  <a:pt x="2500951" y="2599076"/>
                </a:cubicBezTo>
                <a:cubicBezTo>
                  <a:pt x="2477090" y="2627711"/>
                  <a:pt x="2453230" y="2667475"/>
                  <a:pt x="2421414" y="2670656"/>
                </a:cubicBezTo>
                <a:cubicBezTo>
                  <a:pt x="2483453" y="2608623"/>
                  <a:pt x="2556628" y="2524318"/>
                  <a:pt x="2583670" y="2390717"/>
                </a:cubicBezTo>
                <a:cubicBezTo>
                  <a:pt x="2588442" y="2390717"/>
                  <a:pt x="2590033" y="2387535"/>
                  <a:pt x="2594805" y="2389125"/>
                </a:cubicBezTo>
                <a:close/>
                <a:moveTo>
                  <a:pt x="1454249" y="2387519"/>
                </a:moveTo>
                <a:cubicBezTo>
                  <a:pt x="1455840" y="2408198"/>
                  <a:pt x="1474928" y="2422513"/>
                  <a:pt x="1466975" y="2447963"/>
                </a:cubicBezTo>
                <a:cubicBezTo>
                  <a:pt x="1486064" y="2446372"/>
                  <a:pt x="1486064" y="2414560"/>
                  <a:pt x="1489246" y="2406606"/>
                </a:cubicBezTo>
                <a:cubicBezTo>
                  <a:pt x="1509924" y="2428876"/>
                  <a:pt x="1460612" y="2460688"/>
                  <a:pt x="1474928" y="2484548"/>
                </a:cubicBezTo>
                <a:cubicBezTo>
                  <a:pt x="1505152" y="2489319"/>
                  <a:pt x="1497199" y="2449554"/>
                  <a:pt x="1506743" y="2435238"/>
                </a:cubicBezTo>
                <a:cubicBezTo>
                  <a:pt x="1503561" y="2446372"/>
                  <a:pt x="1508334" y="2454325"/>
                  <a:pt x="1509924" y="2463869"/>
                </a:cubicBezTo>
                <a:cubicBezTo>
                  <a:pt x="1519470" y="2459097"/>
                  <a:pt x="1527423" y="2451143"/>
                  <a:pt x="1538558" y="2449554"/>
                </a:cubicBezTo>
                <a:cubicBezTo>
                  <a:pt x="1535376" y="2470231"/>
                  <a:pt x="1509924" y="2473414"/>
                  <a:pt x="1503561" y="2494090"/>
                </a:cubicBezTo>
                <a:cubicBezTo>
                  <a:pt x="1503561" y="2502043"/>
                  <a:pt x="1511515" y="2506815"/>
                  <a:pt x="1517878" y="2513178"/>
                </a:cubicBezTo>
                <a:cubicBezTo>
                  <a:pt x="1544921" y="2503634"/>
                  <a:pt x="1536967" y="2459097"/>
                  <a:pt x="1559237" y="2446372"/>
                </a:cubicBezTo>
                <a:cubicBezTo>
                  <a:pt x="1552875" y="2457507"/>
                  <a:pt x="1541739" y="2475003"/>
                  <a:pt x="1548102" y="2484548"/>
                </a:cubicBezTo>
                <a:cubicBezTo>
                  <a:pt x="1567191" y="2479776"/>
                  <a:pt x="1578326" y="2457507"/>
                  <a:pt x="1599005" y="2455916"/>
                </a:cubicBezTo>
                <a:cubicBezTo>
                  <a:pt x="1587871" y="2468641"/>
                  <a:pt x="1565600" y="2475003"/>
                  <a:pt x="1565600" y="2497272"/>
                </a:cubicBezTo>
                <a:cubicBezTo>
                  <a:pt x="1587871" y="2495681"/>
                  <a:pt x="1600596" y="2479776"/>
                  <a:pt x="1614913" y="2465461"/>
                </a:cubicBezTo>
                <a:cubicBezTo>
                  <a:pt x="1611732" y="2473414"/>
                  <a:pt x="1608550" y="2479776"/>
                  <a:pt x="1605369" y="2487729"/>
                </a:cubicBezTo>
                <a:cubicBezTo>
                  <a:pt x="1618095" y="2487729"/>
                  <a:pt x="1622867" y="2468641"/>
                  <a:pt x="1637184" y="2470231"/>
                </a:cubicBezTo>
                <a:cubicBezTo>
                  <a:pt x="1634003" y="2473414"/>
                  <a:pt x="1638775" y="2473414"/>
                  <a:pt x="1640366" y="2476594"/>
                </a:cubicBezTo>
                <a:cubicBezTo>
                  <a:pt x="1624458" y="2506815"/>
                  <a:pt x="1548102" y="2489319"/>
                  <a:pt x="1533785" y="2516360"/>
                </a:cubicBezTo>
                <a:cubicBezTo>
                  <a:pt x="1527423" y="2529085"/>
                  <a:pt x="1543330" y="2540219"/>
                  <a:pt x="1548102" y="2552943"/>
                </a:cubicBezTo>
                <a:cubicBezTo>
                  <a:pt x="1591052" y="2543400"/>
                  <a:pt x="1613323" y="2492500"/>
                  <a:pt x="1662636" y="2494090"/>
                </a:cubicBezTo>
                <a:cubicBezTo>
                  <a:pt x="1646728" y="2506815"/>
                  <a:pt x="1614913" y="2503634"/>
                  <a:pt x="1611732" y="2529085"/>
                </a:cubicBezTo>
                <a:cubicBezTo>
                  <a:pt x="1632412" y="2532266"/>
                  <a:pt x="1653091" y="2490910"/>
                  <a:pt x="1667408" y="2513178"/>
                </a:cubicBezTo>
                <a:cubicBezTo>
                  <a:pt x="1656273" y="2517949"/>
                  <a:pt x="1643547" y="2514768"/>
                  <a:pt x="1635594" y="2525902"/>
                </a:cubicBezTo>
                <a:cubicBezTo>
                  <a:pt x="1653091" y="2537038"/>
                  <a:pt x="1662636" y="2516360"/>
                  <a:pt x="1672180" y="2522722"/>
                </a:cubicBezTo>
                <a:cubicBezTo>
                  <a:pt x="1649910" y="2543400"/>
                  <a:pt x="1611732" y="2533855"/>
                  <a:pt x="1584689" y="2543400"/>
                </a:cubicBezTo>
                <a:cubicBezTo>
                  <a:pt x="1630821" y="2567259"/>
                  <a:pt x="1664228" y="2549762"/>
                  <a:pt x="1691269" y="2544990"/>
                </a:cubicBezTo>
                <a:cubicBezTo>
                  <a:pt x="1676952" y="2557714"/>
                  <a:pt x="1656273" y="2557714"/>
                  <a:pt x="1641957" y="2570439"/>
                </a:cubicBezTo>
                <a:cubicBezTo>
                  <a:pt x="1659454" y="2573621"/>
                  <a:pt x="1673771" y="2572030"/>
                  <a:pt x="1688088" y="2573621"/>
                </a:cubicBezTo>
                <a:cubicBezTo>
                  <a:pt x="1680134" y="2592710"/>
                  <a:pt x="1653091" y="2576803"/>
                  <a:pt x="1637184" y="2583165"/>
                </a:cubicBezTo>
                <a:cubicBezTo>
                  <a:pt x="1603778" y="2554534"/>
                  <a:pt x="1568782" y="2554534"/>
                  <a:pt x="1541739" y="2570439"/>
                </a:cubicBezTo>
                <a:cubicBezTo>
                  <a:pt x="1511515" y="2546581"/>
                  <a:pt x="1482882" y="2519540"/>
                  <a:pt x="1459021" y="2490910"/>
                </a:cubicBezTo>
                <a:cubicBezTo>
                  <a:pt x="1462203" y="2484548"/>
                  <a:pt x="1462203" y="2478185"/>
                  <a:pt x="1462203" y="2471823"/>
                </a:cubicBezTo>
                <a:cubicBezTo>
                  <a:pt x="1459021" y="2436829"/>
                  <a:pt x="1409709" y="2420924"/>
                  <a:pt x="1414480" y="2392291"/>
                </a:cubicBezTo>
                <a:cubicBezTo>
                  <a:pt x="1435160" y="2403426"/>
                  <a:pt x="1435160" y="2428876"/>
                  <a:pt x="1459021" y="2433648"/>
                </a:cubicBezTo>
                <a:cubicBezTo>
                  <a:pt x="1463794" y="2416151"/>
                  <a:pt x="1444704" y="2401836"/>
                  <a:pt x="1454249" y="2387519"/>
                </a:cubicBezTo>
                <a:close/>
                <a:moveTo>
                  <a:pt x="2857275" y="2385946"/>
                </a:moveTo>
                <a:cubicBezTo>
                  <a:pt x="2855685" y="2384354"/>
                  <a:pt x="2852504" y="2384354"/>
                  <a:pt x="2850913" y="2387535"/>
                </a:cubicBezTo>
                <a:cubicBezTo>
                  <a:pt x="2854094" y="2390717"/>
                  <a:pt x="2855685" y="2395488"/>
                  <a:pt x="2858866" y="2398670"/>
                </a:cubicBezTo>
                <a:cubicBezTo>
                  <a:pt x="2858866" y="2393897"/>
                  <a:pt x="2857275" y="2390717"/>
                  <a:pt x="2857275" y="2385946"/>
                </a:cubicBezTo>
                <a:close/>
                <a:moveTo>
                  <a:pt x="2456411" y="2366859"/>
                </a:moveTo>
                <a:cubicBezTo>
                  <a:pt x="2450048" y="2385946"/>
                  <a:pt x="2434140" y="2389127"/>
                  <a:pt x="2421414" y="2395488"/>
                </a:cubicBezTo>
                <a:cubicBezTo>
                  <a:pt x="2424596" y="2374811"/>
                  <a:pt x="2445276" y="2379583"/>
                  <a:pt x="2456411" y="2366859"/>
                </a:cubicBezTo>
                <a:close/>
                <a:moveTo>
                  <a:pt x="2494589" y="2358907"/>
                </a:moveTo>
                <a:cubicBezTo>
                  <a:pt x="2483453" y="2414573"/>
                  <a:pt x="2453230" y="2441612"/>
                  <a:pt x="2434141" y="2484555"/>
                </a:cubicBezTo>
                <a:cubicBezTo>
                  <a:pt x="2408689" y="2438431"/>
                  <a:pt x="2470728" y="2387535"/>
                  <a:pt x="2494589" y="2358907"/>
                </a:cubicBezTo>
                <a:close/>
                <a:moveTo>
                  <a:pt x="2631391" y="2331869"/>
                </a:moveTo>
                <a:cubicBezTo>
                  <a:pt x="2653661" y="2360499"/>
                  <a:pt x="2687066" y="2384354"/>
                  <a:pt x="2696611" y="2420936"/>
                </a:cubicBezTo>
                <a:cubicBezTo>
                  <a:pt x="2677523" y="2392308"/>
                  <a:pt x="2629800" y="2365269"/>
                  <a:pt x="2631391" y="2331869"/>
                </a:cubicBezTo>
                <a:close/>
                <a:moveTo>
                  <a:pt x="2664175" y="2317455"/>
                </a:moveTo>
                <a:cubicBezTo>
                  <a:pt x="2675435" y="2318648"/>
                  <a:pt x="2681102" y="2335050"/>
                  <a:pt x="2696613" y="2339821"/>
                </a:cubicBezTo>
                <a:cubicBezTo>
                  <a:pt x="2690251" y="2355726"/>
                  <a:pt x="2709338" y="2370039"/>
                  <a:pt x="2698204" y="2379582"/>
                </a:cubicBezTo>
                <a:cubicBezTo>
                  <a:pt x="2688659" y="2357317"/>
                  <a:pt x="2675932" y="2335050"/>
                  <a:pt x="2650480" y="2322326"/>
                </a:cubicBezTo>
                <a:cubicBezTo>
                  <a:pt x="2656048" y="2318350"/>
                  <a:pt x="2660423" y="2317058"/>
                  <a:pt x="2664175" y="2317455"/>
                </a:cubicBezTo>
                <a:close/>
                <a:moveTo>
                  <a:pt x="4548226" y="2304832"/>
                </a:moveTo>
                <a:cubicBezTo>
                  <a:pt x="4552998" y="2303241"/>
                  <a:pt x="4556180" y="2308013"/>
                  <a:pt x="4548226" y="2309602"/>
                </a:cubicBezTo>
                <a:lnTo>
                  <a:pt x="4443237" y="2319146"/>
                </a:lnTo>
                <a:cubicBezTo>
                  <a:pt x="4438465" y="2319146"/>
                  <a:pt x="4430511" y="2323918"/>
                  <a:pt x="4428920" y="2315966"/>
                </a:cubicBezTo>
                <a:cubicBezTo>
                  <a:pt x="4470281" y="2309602"/>
                  <a:pt x="4508458" y="2309602"/>
                  <a:pt x="4548226" y="2304832"/>
                </a:cubicBezTo>
                <a:close/>
                <a:moveTo>
                  <a:pt x="4602310" y="2298469"/>
                </a:moveTo>
                <a:cubicBezTo>
                  <a:pt x="4597539" y="2304832"/>
                  <a:pt x="4580041" y="2311193"/>
                  <a:pt x="4567314" y="2306422"/>
                </a:cubicBezTo>
                <a:cubicBezTo>
                  <a:pt x="4575268" y="2300061"/>
                  <a:pt x="4589585" y="2301648"/>
                  <a:pt x="4602310" y="2298469"/>
                </a:cubicBezTo>
                <a:close/>
                <a:moveTo>
                  <a:pt x="4620729" y="2297400"/>
                </a:moveTo>
                <a:cubicBezTo>
                  <a:pt x="4622693" y="2297971"/>
                  <a:pt x="4624582" y="2299265"/>
                  <a:pt x="4626172" y="2301651"/>
                </a:cubicBezTo>
                <a:cubicBezTo>
                  <a:pt x="4635717" y="2311193"/>
                  <a:pt x="4611856" y="2301651"/>
                  <a:pt x="4607083" y="2301651"/>
                </a:cubicBezTo>
                <a:cubicBezTo>
                  <a:pt x="4608277" y="2300457"/>
                  <a:pt x="4614839" y="2295686"/>
                  <a:pt x="4620729" y="2297400"/>
                </a:cubicBezTo>
                <a:close/>
                <a:moveTo>
                  <a:pt x="771823" y="2287335"/>
                </a:moveTo>
                <a:cubicBezTo>
                  <a:pt x="762279" y="2333459"/>
                  <a:pt x="740008" y="2360498"/>
                  <a:pt x="717738" y="2389125"/>
                </a:cubicBezTo>
                <a:cubicBezTo>
                  <a:pt x="720920" y="2377992"/>
                  <a:pt x="717738" y="2370039"/>
                  <a:pt x="712966" y="2363679"/>
                </a:cubicBezTo>
                <a:cubicBezTo>
                  <a:pt x="733646" y="2339821"/>
                  <a:pt x="755917" y="2319146"/>
                  <a:pt x="771823" y="2287335"/>
                </a:cubicBezTo>
                <a:close/>
                <a:moveTo>
                  <a:pt x="2504132" y="2279383"/>
                </a:moveTo>
                <a:cubicBezTo>
                  <a:pt x="2507314" y="2279383"/>
                  <a:pt x="2510495" y="2280974"/>
                  <a:pt x="2515269" y="2282564"/>
                </a:cubicBezTo>
                <a:cubicBezTo>
                  <a:pt x="2518450" y="2301648"/>
                  <a:pt x="2507314" y="2331869"/>
                  <a:pt x="2494589" y="2341411"/>
                </a:cubicBezTo>
                <a:cubicBezTo>
                  <a:pt x="2486634" y="2319146"/>
                  <a:pt x="2494589" y="2304832"/>
                  <a:pt x="2504132" y="2279383"/>
                </a:cubicBezTo>
                <a:close/>
                <a:moveTo>
                  <a:pt x="2539130" y="2277792"/>
                </a:moveTo>
                <a:cubicBezTo>
                  <a:pt x="2529585" y="2438431"/>
                  <a:pt x="2440504" y="2548176"/>
                  <a:pt x="2368920" y="2642023"/>
                </a:cubicBezTo>
                <a:cubicBezTo>
                  <a:pt x="2448458" y="2600667"/>
                  <a:pt x="2539130" y="2408212"/>
                  <a:pt x="2555037" y="2338231"/>
                </a:cubicBezTo>
                <a:cubicBezTo>
                  <a:pt x="2588442" y="2441612"/>
                  <a:pt x="2461183" y="2645205"/>
                  <a:pt x="2380056" y="2662702"/>
                </a:cubicBezTo>
                <a:cubicBezTo>
                  <a:pt x="2341878" y="2659521"/>
                  <a:pt x="2319609" y="2645205"/>
                  <a:pt x="2310063" y="2622939"/>
                </a:cubicBezTo>
                <a:cubicBezTo>
                  <a:pt x="2314835" y="2579986"/>
                  <a:pt x="2337106" y="2560900"/>
                  <a:pt x="2372102" y="2565671"/>
                </a:cubicBezTo>
                <a:cubicBezTo>
                  <a:pt x="2364148" y="2587940"/>
                  <a:pt x="2329152" y="2597486"/>
                  <a:pt x="2333924" y="2624530"/>
                </a:cubicBezTo>
                <a:cubicBezTo>
                  <a:pt x="2365739" y="2605440"/>
                  <a:pt x="2384828" y="2564081"/>
                  <a:pt x="2424596" y="2556129"/>
                </a:cubicBezTo>
                <a:cubicBezTo>
                  <a:pt x="2448458" y="2465468"/>
                  <a:pt x="2510497" y="2389125"/>
                  <a:pt x="2539130" y="2277792"/>
                </a:cubicBezTo>
                <a:close/>
                <a:moveTo>
                  <a:pt x="3361538" y="2276202"/>
                </a:moveTo>
                <a:cubicBezTo>
                  <a:pt x="3359947" y="2280974"/>
                  <a:pt x="3359947" y="2284156"/>
                  <a:pt x="3359947" y="2288927"/>
                </a:cubicBezTo>
                <a:cubicBezTo>
                  <a:pt x="3364719" y="2290517"/>
                  <a:pt x="3367901" y="2290517"/>
                  <a:pt x="3371083" y="2292107"/>
                </a:cubicBezTo>
                <a:cubicBezTo>
                  <a:pt x="3371083" y="2292107"/>
                  <a:pt x="3371083" y="2290517"/>
                  <a:pt x="3371083" y="2290517"/>
                </a:cubicBezTo>
                <a:cubicBezTo>
                  <a:pt x="3374264" y="2287335"/>
                  <a:pt x="3377446" y="2284156"/>
                  <a:pt x="3380627" y="2280974"/>
                </a:cubicBezTo>
                <a:cubicBezTo>
                  <a:pt x="3377446" y="2279385"/>
                  <a:pt x="3375855" y="2277792"/>
                  <a:pt x="3374264" y="2276202"/>
                </a:cubicBezTo>
                <a:cubicBezTo>
                  <a:pt x="3369492" y="2277792"/>
                  <a:pt x="3364719" y="2277792"/>
                  <a:pt x="3361538" y="2276202"/>
                </a:cubicBezTo>
                <a:close/>
                <a:moveTo>
                  <a:pt x="2733199" y="2273022"/>
                </a:moveTo>
                <a:cubicBezTo>
                  <a:pt x="2747516" y="2282564"/>
                  <a:pt x="2760241" y="2292107"/>
                  <a:pt x="2772966" y="2301648"/>
                </a:cubicBezTo>
                <a:cubicBezTo>
                  <a:pt x="2774557" y="2298469"/>
                  <a:pt x="2776148" y="2293697"/>
                  <a:pt x="2777740" y="2290517"/>
                </a:cubicBezTo>
                <a:cubicBezTo>
                  <a:pt x="2766604" y="2284156"/>
                  <a:pt x="2749106" y="2280974"/>
                  <a:pt x="2733199" y="2273022"/>
                </a:cubicBezTo>
                <a:close/>
                <a:moveTo>
                  <a:pt x="2144628" y="2268220"/>
                </a:moveTo>
                <a:lnTo>
                  <a:pt x="2144628" y="2271401"/>
                </a:lnTo>
                <a:cubicBezTo>
                  <a:pt x="2143037" y="2272993"/>
                  <a:pt x="2143037" y="2272993"/>
                  <a:pt x="2141447" y="2274584"/>
                </a:cubicBezTo>
                <a:close/>
                <a:moveTo>
                  <a:pt x="2065090" y="2268220"/>
                </a:moveTo>
                <a:lnTo>
                  <a:pt x="2074636" y="2269811"/>
                </a:lnTo>
                <a:lnTo>
                  <a:pt x="2071455" y="2274583"/>
                </a:lnTo>
                <a:cubicBezTo>
                  <a:pt x="2074636" y="2277765"/>
                  <a:pt x="2074636" y="2269811"/>
                  <a:pt x="2074636" y="2279355"/>
                </a:cubicBezTo>
                <a:cubicBezTo>
                  <a:pt x="2074636" y="2280946"/>
                  <a:pt x="2074636" y="2280946"/>
                  <a:pt x="2071455" y="2280946"/>
                </a:cubicBezTo>
                <a:lnTo>
                  <a:pt x="2074636" y="2285719"/>
                </a:lnTo>
                <a:cubicBezTo>
                  <a:pt x="2069863" y="2288899"/>
                  <a:pt x="2071455" y="2290490"/>
                  <a:pt x="2065090" y="2290490"/>
                </a:cubicBezTo>
                <a:cubicBezTo>
                  <a:pt x="2061909" y="2290490"/>
                  <a:pt x="2057137" y="2285719"/>
                  <a:pt x="2057137" y="2280946"/>
                </a:cubicBezTo>
                <a:lnTo>
                  <a:pt x="2057137" y="2269811"/>
                </a:lnTo>
                <a:close/>
                <a:moveTo>
                  <a:pt x="849770" y="2253884"/>
                </a:moveTo>
                <a:cubicBezTo>
                  <a:pt x="856132" y="2311150"/>
                  <a:pt x="862495" y="2370007"/>
                  <a:pt x="854542" y="2436818"/>
                </a:cubicBezTo>
                <a:cubicBezTo>
                  <a:pt x="848179" y="2427273"/>
                  <a:pt x="854542" y="2409776"/>
                  <a:pt x="835453" y="2408185"/>
                </a:cubicBezTo>
                <a:cubicBezTo>
                  <a:pt x="849770" y="2481358"/>
                  <a:pt x="802047" y="2543397"/>
                  <a:pt x="771823" y="2597482"/>
                </a:cubicBezTo>
                <a:cubicBezTo>
                  <a:pt x="802047" y="2587938"/>
                  <a:pt x="814774" y="2554532"/>
                  <a:pt x="830680" y="2521127"/>
                </a:cubicBezTo>
                <a:cubicBezTo>
                  <a:pt x="816364" y="2572030"/>
                  <a:pt x="778186" y="2622933"/>
                  <a:pt x="743190" y="2649976"/>
                </a:cubicBezTo>
                <a:cubicBezTo>
                  <a:pt x="859314" y="2630887"/>
                  <a:pt x="907036" y="2349328"/>
                  <a:pt x="849770" y="2253884"/>
                </a:cubicBezTo>
                <a:close/>
                <a:moveTo>
                  <a:pt x="2146218" y="2245960"/>
                </a:moveTo>
                <a:lnTo>
                  <a:pt x="2146218" y="2247550"/>
                </a:lnTo>
                <a:lnTo>
                  <a:pt x="2146218" y="2253913"/>
                </a:lnTo>
                <a:cubicBezTo>
                  <a:pt x="2150990" y="2261866"/>
                  <a:pt x="2150990" y="2260275"/>
                  <a:pt x="2143036" y="2266638"/>
                </a:cubicBezTo>
                <a:lnTo>
                  <a:pt x="2141446" y="2257094"/>
                </a:lnTo>
                <a:lnTo>
                  <a:pt x="2131901" y="2260275"/>
                </a:lnTo>
                <a:cubicBezTo>
                  <a:pt x="2136673" y="2255502"/>
                  <a:pt x="2141446" y="2250731"/>
                  <a:pt x="2146218" y="2245960"/>
                </a:cubicBezTo>
                <a:close/>
                <a:moveTo>
                  <a:pt x="2579320" y="2238725"/>
                </a:moveTo>
                <a:cubicBezTo>
                  <a:pt x="2584366" y="2238129"/>
                  <a:pt x="2589237" y="2239224"/>
                  <a:pt x="2593214" y="2242803"/>
                </a:cubicBezTo>
                <a:cubicBezTo>
                  <a:pt x="2575716" y="2245984"/>
                  <a:pt x="2567762" y="2265070"/>
                  <a:pt x="2548673" y="2268250"/>
                </a:cubicBezTo>
                <a:cubicBezTo>
                  <a:pt x="2547480" y="2257514"/>
                  <a:pt x="2564183" y="2240516"/>
                  <a:pt x="2579320" y="2238725"/>
                </a:cubicBezTo>
                <a:close/>
                <a:moveTo>
                  <a:pt x="2039638" y="2238006"/>
                </a:moveTo>
                <a:cubicBezTo>
                  <a:pt x="2044410" y="2239596"/>
                  <a:pt x="2039638" y="2241187"/>
                  <a:pt x="2046001" y="2238006"/>
                </a:cubicBezTo>
                <a:lnTo>
                  <a:pt x="2050775" y="2242778"/>
                </a:lnTo>
                <a:cubicBezTo>
                  <a:pt x="2049184" y="2244368"/>
                  <a:pt x="2049184" y="2244368"/>
                  <a:pt x="2049184" y="2245959"/>
                </a:cubicBezTo>
                <a:cubicBezTo>
                  <a:pt x="2044410" y="2247549"/>
                  <a:pt x="2038047" y="2250731"/>
                  <a:pt x="2034866" y="2252322"/>
                </a:cubicBezTo>
                <a:cubicBezTo>
                  <a:pt x="2036457" y="2249140"/>
                  <a:pt x="2036457" y="2245959"/>
                  <a:pt x="2034866" y="2242778"/>
                </a:cubicBezTo>
                <a:close/>
                <a:moveTo>
                  <a:pt x="2429369" y="2215763"/>
                </a:moveTo>
                <a:cubicBezTo>
                  <a:pt x="2424597" y="2226897"/>
                  <a:pt x="2427778" y="2253937"/>
                  <a:pt x="2408689" y="2242803"/>
                </a:cubicBezTo>
                <a:cubicBezTo>
                  <a:pt x="2411870" y="2228488"/>
                  <a:pt x="2423006" y="2225308"/>
                  <a:pt x="2429369" y="2215763"/>
                </a:cubicBezTo>
                <a:close/>
                <a:moveTo>
                  <a:pt x="2475499" y="2212581"/>
                </a:moveTo>
                <a:cubicBezTo>
                  <a:pt x="2512087" y="2220535"/>
                  <a:pt x="2486634" y="2273022"/>
                  <a:pt x="2473909" y="2298469"/>
                </a:cubicBezTo>
                <a:cubicBezTo>
                  <a:pt x="2458002" y="2279383"/>
                  <a:pt x="2467546" y="2245983"/>
                  <a:pt x="2475499" y="2212581"/>
                </a:cubicBezTo>
                <a:close/>
                <a:moveTo>
                  <a:pt x="3329723" y="2207809"/>
                </a:moveTo>
                <a:cubicBezTo>
                  <a:pt x="3326542" y="2209402"/>
                  <a:pt x="3324952" y="2210992"/>
                  <a:pt x="3323361" y="2215763"/>
                </a:cubicBezTo>
                <a:cubicBezTo>
                  <a:pt x="3323361" y="2212582"/>
                  <a:pt x="3320179" y="2209402"/>
                  <a:pt x="3318589" y="2209402"/>
                </a:cubicBezTo>
                <a:cubicBezTo>
                  <a:pt x="3316998" y="2215763"/>
                  <a:pt x="3313816" y="2220535"/>
                  <a:pt x="3310635" y="2225306"/>
                </a:cubicBezTo>
                <a:cubicBezTo>
                  <a:pt x="3315407" y="2226895"/>
                  <a:pt x="3318589" y="2226895"/>
                  <a:pt x="3321770" y="2228488"/>
                </a:cubicBezTo>
                <a:cubicBezTo>
                  <a:pt x="3324952" y="2222125"/>
                  <a:pt x="3326542" y="2215763"/>
                  <a:pt x="3329723" y="2207809"/>
                </a:cubicBezTo>
                <a:close/>
                <a:moveTo>
                  <a:pt x="2076225" y="2207786"/>
                </a:moveTo>
                <a:lnTo>
                  <a:pt x="2085770" y="2207786"/>
                </a:lnTo>
                <a:lnTo>
                  <a:pt x="2082588" y="2210969"/>
                </a:lnTo>
                <a:close/>
                <a:moveTo>
                  <a:pt x="3512658" y="2206219"/>
                </a:moveTo>
                <a:cubicBezTo>
                  <a:pt x="3488797" y="2236439"/>
                  <a:pt x="3468118" y="2266659"/>
                  <a:pt x="3460164" y="2304832"/>
                </a:cubicBezTo>
                <a:cubicBezTo>
                  <a:pt x="3488797" y="2304832"/>
                  <a:pt x="3477661" y="2284156"/>
                  <a:pt x="3485615" y="2268250"/>
                </a:cubicBezTo>
                <a:cubicBezTo>
                  <a:pt x="3493569" y="2250755"/>
                  <a:pt x="3506295" y="2233258"/>
                  <a:pt x="3519021" y="2215763"/>
                </a:cubicBezTo>
                <a:cubicBezTo>
                  <a:pt x="3515839" y="2212582"/>
                  <a:pt x="3514249" y="2210992"/>
                  <a:pt x="3512658" y="2206219"/>
                </a:cubicBezTo>
                <a:close/>
                <a:moveTo>
                  <a:pt x="3472890" y="2204630"/>
                </a:moveTo>
                <a:cubicBezTo>
                  <a:pt x="3452210" y="2225306"/>
                  <a:pt x="3433121" y="2249164"/>
                  <a:pt x="3418804" y="2274611"/>
                </a:cubicBezTo>
                <a:cubicBezTo>
                  <a:pt x="3421986" y="2279385"/>
                  <a:pt x="3421986" y="2296878"/>
                  <a:pt x="3414033" y="2295287"/>
                </a:cubicBezTo>
                <a:cubicBezTo>
                  <a:pt x="3412442" y="2293697"/>
                  <a:pt x="3410851" y="2293697"/>
                  <a:pt x="3407670" y="2295287"/>
                </a:cubicBezTo>
                <a:cubicBezTo>
                  <a:pt x="3407670" y="2298469"/>
                  <a:pt x="3406079" y="2300058"/>
                  <a:pt x="3406079" y="2303241"/>
                </a:cubicBezTo>
                <a:cubicBezTo>
                  <a:pt x="3414033" y="2304832"/>
                  <a:pt x="3420395" y="2306422"/>
                  <a:pt x="3426758" y="2308013"/>
                </a:cubicBezTo>
                <a:cubicBezTo>
                  <a:pt x="3445847" y="2268250"/>
                  <a:pt x="3468118" y="2236439"/>
                  <a:pt x="3490388" y="2206219"/>
                </a:cubicBezTo>
                <a:close/>
                <a:moveTo>
                  <a:pt x="2149400" y="2203008"/>
                </a:moveTo>
                <a:lnTo>
                  <a:pt x="2149400" y="2209370"/>
                </a:lnTo>
                <a:lnTo>
                  <a:pt x="2144628" y="2209370"/>
                </a:lnTo>
                <a:cubicBezTo>
                  <a:pt x="2146218" y="2203008"/>
                  <a:pt x="2144628" y="2206188"/>
                  <a:pt x="2149400" y="2203008"/>
                </a:cubicBezTo>
                <a:close/>
                <a:moveTo>
                  <a:pt x="3608102" y="2196676"/>
                </a:moveTo>
                <a:cubicBezTo>
                  <a:pt x="3608102" y="2201450"/>
                  <a:pt x="3606511" y="2206219"/>
                  <a:pt x="3604920" y="2210992"/>
                </a:cubicBezTo>
                <a:cubicBezTo>
                  <a:pt x="3606511" y="2210992"/>
                  <a:pt x="3609693" y="2210992"/>
                  <a:pt x="3612874" y="2210992"/>
                </a:cubicBezTo>
                <a:cubicBezTo>
                  <a:pt x="3612874" y="2206219"/>
                  <a:pt x="3611283" y="2201450"/>
                  <a:pt x="3608102" y="2196676"/>
                </a:cubicBezTo>
                <a:close/>
                <a:moveTo>
                  <a:pt x="4640487" y="2187135"/>
                </a:moveTo>
                <a:cubicBezTo>
                  <a:pt x="4627762" y="2198266"/>
                  <a:pt x="4600719" y="2199855"/>
                  <a:pt x="4583221" y="2206219"/>
                </a:cubicBezTo>
                <a:cubicBezTo>
                  <a:pt x="4594357" y="2195085"/>
                  <a:pt x="4622990" y="2193496"/>
                  <a:pt x="4640487" y="2187135"/>
                </a:cubicBezTo>
                <a:close/>
                <a:moveTo>
                  <a:pt x="4664350" y="2182362"/>
                </a:moveTo>
                <a:cubicBezTo>
                  <a:pt x="4670713" y="2187135"/>
                  <a:pt x="4662759" y="2191906"/>
                  <a:pt x="4657987" y="2188724"/>
                </a:cubicBezTo>
                <a:cubicBezTo>
                  <a:pt x="4653215" y="2190315"/>
                  <a:pt x="4645262" y="2196676"/>
                  <a:pt x="4642079" y="2188724"/>
                </a:cubicBezTo>
                <a:close/>
                <a:moveTo>
                  <a:pt x="2248025" y="2179145"/>
                </a:moveTo>
                <a:cubicBezTo>
                  <a:pt x="2240070" y="2193463"/>
                  <a:pt x="2232118" y="2206188"/>
                  <a:pt x="2220983" y="2220504"/>
                </a:cubicBezTo>
                <a:cubicBezTo>
                  <a:pt x="2220983" y="2217323"/>
                  <a:pt x="2219391" y="2215732"/>
                  <a:pt x="2219391" y="2212550"/>
                </a:cubicBezTo>
                <a:cubicBezTo>
                  <a:pt x="2228936" y="2201416"/>
                  <a:pt x="2238480" y="2190281"/>
                  <a:pt x="2248025" y="2179145"/>
                </a:cubicBezTo>
                <a:close/>
                <a:moveTo>
                  <a:pt x="3538109" y="2169639"/>
                </a:moveTo>
                <a:cubicBezTo>
                  <a:pt x="3530156" y="2180771"/>
                  <a:pt x="3523793" y="2190315"/>
                  <a:pt x="3515839" y="2199855"/>
                </a:cubicBezTo>
                <a:cubicBezTo>
                  <a:pt x="3520612" y="2199855"/>
                  <a:pt x="3525384" y="2201450"/>
                  <a:pt x="3530156" y="2201450"/>
                </a:cubicBezTo>
                <a:cubicBezTo>
                  <a:pt x="3533337" y="2195085"/>
                  <a:pt x="3538109" y="2190315"/>
                  <a:pt x="3542882" y="2183952"/>
                </a:cubicBezTo>
                <a:cubicBezTo>
                  <a:pt x="3541291" y="2179175"/>
                  <a:pt x="3538109" y="2174408"/>
                  <a:pt x="3538109" y="2169639"/>
                </a:cubicBezTo>
                <a:close/>
                <a:moveTo>
                  <a:pt x="2461184" y="2169639"/>
                </a:moveTo>
                <a:cubicBezTo>
                  <a:pt x="2448458" y="2188724"/>
                  <a:pt x="2465956" y="2226895"/>
                  <a:pt x="2450048" y="2249164"/>
                </a:cubicBezTo>
                <a:cubicBezTo>
                  <a:pt x="2450048" y="2228488"/>
                  <a:pt x="2440504" y="2183952"/>
                  <a:pt x="2461184" y="2169639"/>
                </a:cubicBezTo>
                <a:close/>
                <a:moveTo>
                  <a:pt x="2432552" y="2169639"/>
                </a:moveTo>
                <a:cubicBezTo>
                  <a:pt x="2421414" y="2199855"/>
                  <a:pt x="2399144" y="2223716"/>
                  <a:pt x="2388009" y="2238029"/>
                </a:cubicBezTo>
                <a:cubicBezTo>
                  <a:pt x="2389600" y="2212581"/>
                  <a:pt x="2416642" y="2188724"/>
                  <a:pt x="2432552" y="2169639"/>
                </a:cubicBezTo>
                <a:close/>
                <a:moveTo>
                  <a:pt x="4192423" y="2166656"/>
                </a:moveTo>
                <a:cubicBezTo>
                  <a:pt x="4196077" y="2167250"/>
                  <a:pt x="4195481" y="2176790"/>
                  <a:pt x="4196674" y="2179178"/>
                </a:cubicBezTo>
                <a:lnTo>
                  <a:pt x="4144179" y="2193496"/>
                </a:lnTo>
                <a:cubicBezTo>
                  <a:pt x="4158496" y="2185543"/>
                  <a:pt x="4174404" y="2180773"/>
                  <a:pt x="4187129" y="2169639"/>
                </a:cubicBezTo>
                <a:cubicBezTo>
                  <a:pt x="4189516" y="2167250"/>
                  <a:pt x="4191206" y="2166456"/>
                  <a:pt x="4192423" y="2166656"/>
                </a:cubicBezTo>
                <a:close/>
                <a:moveTo>
                  <a:pt x="4042373" y="2158494"/>
                </a:moveTo>
                <a:cubicBezTo>
                  <a:pt x="4039192" y="2158494"/>
                  <a:pt x="4034419" y="2166456"/>
                  <a:pt x="4032828" y="2169639"/>
                </a:cubicBezTo>
                <a:cubicBezTo>
                  <a:pt x="4024875" y="2182362"/>
                  <a:pt x="4028057" y="2203038"/>
                  <a:pt x="4040782" y="2217352"/>
                </a:cubicBezTo>
                <a:cubicBezTo>
                  <a:pt x="4045555" y="2223716"/>
                  <a:pt x="4031238" y="2228488"/>
                  <a:pt x="4032828" y="2238029"/>
                </a:cubicBezTo>
                <a:cubicBezTo>
                  <a:pt x="4058280" y="2225306"/>
                  <a:pt x="4082141" y="2217352"/>
                  <a:pt x="4101230" y="2204630"/>
                </a:cubicBezTo>
                <a:cubicBezTo>
                  <a:pt x="4085323" y="2182362"/>
                  <a:pt x="4063052" y="2161681"/>
                  <a:pt x="4042373" y="2158494"/>
                </a:cubicBezTo>
                <a:close/>
                <a:moveTo>
                  <a:pt x="2580489" y="2156910"/>
                </a:moveTo>
                <a:cubicBezTo>
                  <a:pt x="2569353" y="2163279"/>
                  <a:pt x="2553445" y="2187135"/>
                  <a:pt x="2543901" y="2180771"/>
                </a:cubicBezTo>
                <a:cubicBezTo>
                  <a:pt x="2556628" y="2175998"/>
                  <a:pt x="2572536" y="2153729"/>
                  <a:pt x="2580489" y="2156910"/>
                </a:cubicBezTo>
                <a:close/>
                <a:moveTo>
                  <a:pt x="2192350" y="2156884"/>
                </a:moveTo>
                <a:lnTo>
                  <a:pt x="2193941" y="2163248"/>
                </a:lnTo>
                <a:cubicBezTo>
                  <a:pt x="2193941" y="2164838"/>
                  <a:pt x="2192350" y="2164838"/>
                  <a:pt x="2192350" y="2166427"/>
                </a:cubicBezTo>
                <a:cubicBezTo>
                  <a:pt x="2189168" y="2169605"/>
                  <a:pt x="2189168" y="2168018"/>
                  <a:pt x="2187576" y="2174382"/>
                </a:cubicBezTo>
                <a:lnTo>
                  <a:pt x="2179623" y="2175971"/>
                </a:lnTo>
                <a:cubicBezTo>
                  <a:pt x="2178032" y="2172793"/>
                  <a:pt x="2176442" y="2171199"/>
                  <a:pt x="2176442" y="2168018"/>
                </a:cubicBezTo>
                <a:cubicBezTo>
                  <a:pt x="2181213" y="2163248"/>
                  <a:pt x="2187576" y="2160062"/>
                  <a:pt x="2192350" y="2156884"/>
                </a:cubicBezTo>
                <a:close/>
                <a:moveTo>
                  <a:pt x="2429368" y="2144185"/>
                </a:moveTo>
                <a:cubicBezTo>
                  <a:pt x="2394371" y="2177587"/>
                  <a:pt x="2375283" y="2236443"/>
                  <a:pt x="2338696" y="2266661"/>
                </a:cubicBezTo>
                <a:cubicBezTo>
                  <a:pt x="2359375" y="2201450"/>
                  <a:pt x="2394371" y="2177587"/>
                  <a:pt x="2429368" y="2144185"/>
                </a:cubicBezTo>
                <a:close/>
                <a:moveTo>
                  <a:pt x="4196673" y="2141008"/>
                </a:moveTo>
                <a:cubicBezTo>
                  <a:pt x="4245986" y="2148955"/>
                  <a:pt x="4293708" y="2180771"/>
                  <a:pt x="4343021" y="2196676"/>
                </a:cubicBezTo>
                <a:cubicBezTo>
                  <a:pt x="4352565" y="2199855"/>
                  <a:pt x="4376426" y="2215763"/>
                  <a:pt x="4384380" y="2220535"/>
                </a:cubicBezTo>
                <a:cubicBezTo>
                  <a:pt x="4381198" y="2238029"/>
                  <a:pt x="4363700" y="2228488"/>
                  <a:pt x="4357338" y="2225306"/>
                </a:cubicBezTo>
                <a:cubicBezTo>
                  <a:pt x="4309615" y="2199855"/>
                  <a:pt x="4253939" y="2180771"/>
                  <a:pt x="4206218" y="2153729"/>
                </a:cubicBezTo>
                <a:cubicBezTo>
                  <a:pt x="4203036" y="2153729"/>
                  <a:pt x="4198264" y="2145774"/>
                  <a:pt x="4196673" y="2141008"/>
                </a:cubicBezTo>
                <a:close/>
                <a:moveTo>
                  <a:pt x="3344040" y="2137827"/>
                </a:moveTo>
                <a:cubicBezTo>
                  <a:pt x="3340859" y="2153729"/>
                  <a:pt x="3336086" y="2169639"/>
                  <a:pt x="3329723" y="2183952"/>
                </a:cubicBezTo>
                <a:cubicBezTo>
                  <a:pt x="3332905" y="2183952"/>
                  <a:pt x="3334496" y="2183952"/>
                  <a:pt x="3337677" y="2183952"/>
                </a:cubicBezTo>
                <a:cubicBezTo>
                  <a:pt x="3340859" y="2169639"/>
                  <a:pt x="3344040" y="2153729"/>
                  <a:pt x="3345631" y="2137827"/>
                </a:cubicBezTo>
                <a:cubicBezTo>
                  <a:pt x="3345631" y="2137827"/>
                  <a:pt x="3344040" y="2137827"/>
                  <a:pt x="3344040" y="2137827"/>
                </a:cubicBezTo>
                <a:close/>
                <a:moveTo>
                  <a:pt x="2338696" y="2125097"/>
                </a:moveTo>
                <a:cubicBezTo>
                  <a:pt x="2321199" y="2268250"/>
                  <a:pt x="2343469" y="2387535"/>
                  <a:pt x="2302109" y="2533859"/>
                </a:cubicBezTo>
                <a:cubicBezTo>
                  <a:pt x="2262342" y="2586348"/>
                  <a:pt x="2174851" y="2559310"/>
                  <a:pt x="2150989" y="2635666"/>
                </a:cubicBezTo>
                <a:cubicBezTo>
                  <a:pt x="2203484" y="2672247"/>
                  <a:pt x="2257570" y="2729513"/>
                  <a:pt x="2208256" y="2812231"/>
                </a:cubicBezTo>
                <a:cubicBezTo>
                  <a:pt x="2152580" y="2839274"/>
                  <a:pt x="2049183" y="2788370"/>
                  <a:pt x="2041229" y="2891768"/>
                </a:cubicBezTo>
                <a:cubicBezTo>
                  <a:pt x="2050775" y="2958579"/>
                  <a:pt x="2205075" y="3023799"/>
                  <a:pt x="2109631" y="3112880"/>
                </a:cubicBezTo>
                <a:cubicBezTo>
                  <a:pt x="2085770" y="3135150"/>
                  <a:pt x="2039638" y="3122424"/>
                  <a:pt x="2020551" y="3160602"/>
                </a:cubicBezTo>
                <a:cubicBezTo>
                  <a:pt x="1898063" y="3206734"/>
                  <a:pt x="1885337" y="3071521"/>
                  <a:pt x="1840797" y="3009482"/>
                </a:cubicBezTo>
                <a:cubicBezTo>
                  <a:pt x="1874202" y="3020617"/>
                  <a:pt x="1864658" y="3058795"/>
                  <a:pt x="1894882" y="3071521"/>
                </a:cubicBezTo>
                <a:cubicBezTo>
                  <a:pt x="1890109" y="3038115"/>
                  <a:pt x="1866248" y="3015845"/>
                  <a:pt x="1848751" y="2990394"/>
                </a:cubicBezTo>
                <a:cubicBezTo>
                  <a:pt x="1855114" y="2988803"/>
                  <a:pt x="1858295" y="2980849"/>
                  <a:pt x="1859886" y="2971305"/>
                </a:cubicBezTo>
                <a:cubicBezTo>
                  <a:pt x="1875793" y="3014254"/>
                  <a:pt x="1937832" y="3042887"/>
                  <a:pt x="1925106" y="3095381"/>
                </a:cubicBezTo>
                <a:cubicBezTo>
                  <a:pt x="1977600" y="3046069"/>
                  <a:pt x="1848751" y="3001529"/>
                  <a:pt x="1877384" y="2939490"/>
                </a:cubicBezTo>
                <a:cubicBezTo>
                  <a:pt x="1907608" y="2999938"/>
                  <a:pt x="2006233" y="3050841"/>
                  <a:pt x="1982372" y="3119243"/>
                </a:cubicBezTo>
                <a:cubicBezTo>
                  <a:pt x="2063499" y="3061977"/>
                  <a:pt x="1877384" y="2977667"/>
                  <a:pt x="1893291" y="2910857"/>
                </a:cubicBezTo>
                <a:cubicBezTo>
                  <a:pt x="1953739" y="2947443"/>
                  <a:pt x="1942604" y="3009482"/>
                  <a:pt x="2015778" y="3034934"/>
                </a:cubicBezTo>
                <a:cubicBezTo>
                  <a:pt x="2017368" y="3047660"/>
                  <a:pt x="2015778" y="3063567"/>
                  <a:pt x="2033275" y="3066748"/>
                </a:cubicBezTo>
                <a:cubicBezTo>
                  <a:pt x="2038048" y="2976076"/>
                  <a:pt x="1910790" y="2955397"/>
                  <a:pt x="1907608" y="2879042"/>
                </a:cubicBezTo>
                <a:cubicBezTo>
                  <a:pt x="1945785" y="2925173"/>
                  <a:pt x="2015778" y="2991984"/>
                  <a:pt x="2061909" y="3031753"/>
                </a:cubicBezTo>
                <a:cubicBezTo>
                  <a:pt x="2069862" y="3012664"/>
                  <a:pt x="2055546" y="3006301"/>
                  <a:pt x="2044411" y="2999938"/>
                </a:cubicBezTo>
                <a:cubicBezTo>
                  <a:pt x="2042820" y="2987212"/>
                  <a:pt x="2055546" y="2999938"/>
                  <a:pt x="2053955" y="2987212"/>
                </a:cubicBezTo>
                <a:cubicBezTo>
                  <a:pt x="2018959" y="2966533"/>
                  <a:pt x="1964874" y="2945853"/>
                  <a:pt x="1971237" y="2907675"/>
                </a:cubicBezTo>
                <a:cubicBezTo>
                  <a:pt x="1948966" y="2886995"/>
                  <a:pt x="1910790" y="2861544"/>
                  <a:pt x="1921925" y="2828138"/>
                </a:cubicBezTo>
                <a:cubicBezTo>
                  <a:pt x="1955330" y="2875861"/>
                  <a:pt x="1996689" y="2931536"/>
                  <a:pt x="2041229" y="2961760"/>
                </a:cubicBezTo>
                <a:cubicBezTo>
                  <a:pt x="2004642" y="2910857"/>
                  <a:pt x="1971237" y="2858362"/>
                  <a:pt x="1929878" y="2809050"/>
                </a:cubicBezTo>
                <a:cubicBezTo>
                  <a:pt x="1934650" y="2797914"/>
                  <a:pt x="1931469" y="2777235"/>
                  <a:pt x="1941013" y="2772462"/>
                </a:cubicBezTo>
                <a:cubicBezTo>
                  <a:pt x="1958512" y="2815413"/>
                  <a:pt x="1995098" y="2845637"/>
                  <a:pt x="2031685" y="2877452"/>
                </a:cubicBezTo>
                <a:cubicBezTo>
                  <a:pt x="2020551" y="2815413"/>
                  <a:pt x="1928287" y="2789961"/>
                  <a:pt x="1958512" y="2712015"/>
                </a:cubicBezTo>
                <a:cubicBezTo>
                  <a:pt x="1980781" y="2743830"/>
                  <a:pt x="1996689" y="2794734"/>
                  <a:pt x="2033275" y="2807459"/>
                </a:cubicBezTo>
                <a:cubicBezTo>
                  <a:pt x="2023731" y="2745420"/>
                  <a:pt x="1952148" y="2707243"/>
                  <a:pt x="1976009" y="2634075"/>
                </a:cubicBezTo>
                <a:cubicBezTo>
                  <a:pt x="2006233" y="2686563"/>
                  <a:pt x="2028504" y="2740648"/>
                  <a:pt x="2079407" y="2778826"/>
                </a:cubicBezTo>
                <a:cubicBezTo>
                  <a:pt x="2058728" y="2708833"/>
                  <a:pt x="1968056" y="2667475"/>
                  <a:pt x="1999871" y="2575214"/>
                </a:cubicBezTo>
                <a:cubicBezTo>
                  <a:pt x="2020551" y="2635666"/>
                  <a:pt x="2057137" y="2699289"/>
                  <a:pt x="2103268" y="2734286"/>
                </a:cubicBezTo>
                <a:cubicBezTo>
                  <a:pt x="2080998" y="2661111"/>
                  <a:pt x="1988736" y="2603848"/>
                  <a:pt x="2020551" y="2516364"/>
                </a:cubicBezTo>
                <a:cubicBezTo>
                  <a:pt x="2057137" y="2599076"/>
                  <a:pt x="2088952" y="2683382"/>
                  <a:pt x="2171670" y="2735876"/>
                </a:cubicBezTo>
                <a:cubicBezTo>
                  <a:pt x="2141446" y="2689745"/>
                  <a:pt x="2108040" y="2653157"/>
                  <a:pt x="2077816" y="2600667"/>
                </a:cubicBezTo>
                <a:cubicBezTo>
                  <a:pt x="2055546" y="2560900"/>
                  <a:pt x="2018959" y="2505232"/>
                  <a:pt x="2046003" y="2471830"/>
                </a:cubicBezTo>
                <a:cubicBezTo>
                  <a:pt x="2077816" y="2508412"/>
                  <a:pt x="2085770" y="2575214"/>
                  <a:pt x="2123947" y="2599076"/>
                </a:cubicBezTo>
                <a:cubicBezTo>
                  <a:pt x="2106450" y="2548176"/>
                  <a:pt x="2079407" y="2502050"/>
                  <a:pt x="2060318" y="2452744"/>
                </a:cubicBezTo>
                <a:cubicBezTo>
                  <a:pt x="2069862" y="2447973"/>
                  <a:pt x="2074635" y="2436839"/>
                  <a:pt x="2080998" y="2425707"/>
                </a:cubicBezTo>
                <a:cubicBezTo>
                  <a:pt x="2108040" y="2471830"/>
                  <a:pt x="2114403" y="2530679"/>
                  <a:pt x="2155762" y="2567261"/>
                </a:cubicBezTo>
                <a:cubicBezTo>
                  <a:pt x="2136673" y="2516364"/>
                  <a:pt x="2123947" y="2459107"/>
                  <a:pt x="2101677" y="2409801"/>
                </a:cubicBezTo>
                <a:cubicBezTo>
                  <a:pt x="2111222" y="2400260"/>
                  <a:pt x="2115994" y="2382764"/>
                  <a:pt x="2127129" y="2376402"/>
                </a:cubicBezTo>
                <a:cubicBezTo>
                  <a:pt x="2138264" y="2436839"/>
                  <a:pt x="2160534" y="2506821"/>
                  <a:pt x="2201894" y="2538631"/>
                </a:cubicBezTo>
                <a:cubicBezTo>
                  <a:pt x="2189167" y="2479784"/>
                  <a:pt x="2109631" y="2398670"/>
                  <a:pt x="2166897" y="2343002"/>
                </a:cubicBezTo>
                <a:cubicBezTo>
                  <a:pt x="2176442" y="2408212"/>
                  <a:pt x="2198712" y="2467058"/>
                  <a:pt x="2240071" y="2511592"/>
                </a:cubicBezTo>
                <a:cubicBezTo>
                  <a:pt x="2224164" y="2449563"/>
                  <a:pt x="2157353" y="2365269"/>
                  <a:pt x="2197121" y="2306422"/>
                </a:cubicBezTo>
                <a:cubicBezTo>
                  <a:pt x="2206666" y="2360499"/>
                  <a:pt x="2227345" y="2406621"/>
                  <a:pt x="2257570" y="2447973"/>
                </a:cubicBezTo>
                <a:cubicBezTo>
                  <a:pt x="2244843" y="2392307"/>
                  <a:pt x="2192349" y="2309602"/>
                  <a:pt x="2232118" y="2257116"/>
                </a:cubicBezTo>
                <a:cubicBezTo>
                  <a:pt x="2225755" y="2317554"/>
                  <a:pt x="2255978" y="2354136"/>
                  <a:pt x="2276658" y="2395488"/>
                </a:cubicBezTo>
                <a:cubicBezTo>
                  <a:pt x="2267113" y="2343002"/>
                  <a:pt x="2225755" y="2273022"/>
                  <a:pt x="2267113" y="2215763"/>
                </a:cubicBezTo>
                <a:cubicBezTo>
                  <a:pt x="2275067" y="2250755"/>
                  <a:pt x="2278248" y="2290517"/>
                  <a:pt x="2298928" y="2315965"/>
                </a:cubicBezTo>
                <a:cubicBezTo>
                  <a:pt x="2295747" y="2273022"/>
                  <a:pt x="2265523" y="2199855"/>
                  <a:pt x="2308474" y="2164864"/>
                </a:cubicBezTo>
                <a:cubicBezTo>
                  <a:pt x="2308474" y="2183952"/>
                  <a:pt x="2306882" y="2204629"/>
                  <a:pt x="2322789" y="2214173"/>
                </a:cubicBezTo>
                <a:cubicBezTo>
                  <a:pt x="2329152" y="2183952"/>
                  <a:pt x="2302109" y="2128281"/>
                  <a:pt x="2338696" y="2125097"/>
                </a:cubicBezTo>
                <a:close/>
                <a:moveTo>
                  <a:pt x="2259161" y="2123469"/>
                </a:moveTo>
                <a:cubicBezTo>
                  <a:pt x="2246435" y="2147332"/>
                  <a:pt x="2232118" y="2169600"/>
                  <a:pt x="2214619" y="2191869"/>
                </a:cubicBezTo>
                <a:cubicBezTo>
                  <a:pt x="2214619" y="2191869"/>
                  <a:pt x="2213028" y="2190279"/>
                  <a:pt x="2213028" y="2188688"/>
                </a:cubicBezTo>
                <a:cubicBezTo>
                  <a:pt x="2211439" y="2185508"/>
                  <a:pt x="2211439" y="2182326"/>
                  <a:pt x="2209847" y="2179143"/>
                </a:cubicBezTo>
                <a:cubicBezTo>
                  <a:pt x="2225755" y="2161647"/>
                  <a:pt x="2241663" y="2142559"/>
                  <a:pt x="2259161" y="2123469"/>
                </a:cubicBezTo>
                <a:close/>
                <a:moveTo>
                  <a:pt x="3534928" y="2121918"/>
                </a:moveTo>
                <a:cubicBezTo>
                  <a:pt x="3528566" y="2134647"/>
                  <a:pt x="3522203" y="2147368"/>
                  <a:pt x="3512658" y="2161681"/>
                </a:cubicBezTo>
                <a:cubicBezTo>
                  <a:pt x="3503114" y="2172821"/>
                  <a:pt x="3490388" y="2185543"/>
                  <a:pt x="3476071" y="2199855"/>
                </a:cubicBezTo>
                <a:cubicBezTo>
                  <a:pt x="3482434" y="2199855"/>
                  <a:pt x="3487206" y="2199855"/>
                  <a:pt x="3493569" y="2199855"/>
                </a:cubicBezTo>
                <a:cubicBezTo>
                  <a:pt x="3507885" y="2182362"/>
                  <a:pt x="3520612" y="2164864"/>
                  <a:pt x="3531747" y="2145774"/>
                </a:cubicBezTo>
                <a:cubicBezTo>
                  <a:pt x="3531747" y="2137827"/>
                  <a:pt x="3533337" y="2129870"/>
                  <a:pt x="3534928" y="2121918"/>
                </a:cubicBezTo>
                <a:close/>
                <a:moveTo>
                  <a:pt x="975437" y="2112308"/>
                </a:moveTo>
                <a:cubicBezTo>
                  <a:pt x="919761" y="2126625"/>
                  <a:pt x="872040" y="2155258"/>
                  <a:pt x="843407" y="2210933"/>
                </a:cubicBezTo>
                <a:cubicBezTo>
                  <a:pt x="881584" y="2169576"/>
                  <a:pt x="934079" y="2148895"/>
                  <a:pt x="975437" y="2112308"/>
                </a:cubicBezTo>
                <a:close/>
                <a:moveTo>
                  <a:pt x="2090542" y="2105983"/>
                </a:moveTo>
                <a:lnTo>
                  <a:pt x="2095314" y="2110753"/>
                </a:lnTo>
                <a:lnTo>
                  <a:pt x="2090542" y="2113938"/>
                </a:lnTo>
                <a:lnTo>
                  <a:pt x="2087361" y="2110753"/>
                </a:lnTo>
                <a:close/>
                <a:moveTo>
                  <a:pt x="2378167" y="2105911"/>
                </a:moveTo>
                <a:cubicBezTo>
                  <a:pt x="2380255" y="2105018"/>
                  <a:pt x="2382840" y="2104819"/>
                  <a:pt x="2386419" y="2106014"/>
                </a:cubicBezTo>
                <a:cubicBezTo>
                  <a:pt x="2386419" y="2131465"/>
                  <a:pt x="2370511" y="2142597"/>
                  <a:pt x="2351423" y="2148955"/>
                </a:cubicBezTo>
                <a:cubicBezTo>
                  <a:pt x="2354604" y="2137827"/>
                  <a:pt x="2356194" y="2126691"/>
                  <a:pt x="2359376" y="2113969"/>
                </a:cubicBezTo>
                <a:cubicBezTo>
                  <a:pt x="2370114" y="2117543"/>
                  <a:pt x="2371904" y="2108595"/>
                  <a:pt x="2378167" y="2105911"/>
                </a:cubicBezTo>
                <a:close/>
                <a:moveTo>
                  <a:pt x="3501523" y="2098062"/>
                </a:moveTo>
                <a:cubicBezTo>
                  <a:pt x="3488797" y="2121918"/>
                  <a:pt x="3477661" y="2144185"/>
                  <a:pt x="3464936" y="2164864"/>
                </a:cubicBezTo>
                <a:cubicBezTo>
                  <a:pt x="3460164" y="2171224"/>
                  <a:pt x="3452210" y="2180771"/>
                  <a:pt x="3442666" y="2188724"/>
                </a:cubicBezTo>
                <a:cubicBezTo>
                  <a:pt x="3445847" y="2191906"/>
                  <a:pt x="3449028" y="2195085"/>
                  <a:pt x="3452210" y="2196676"/>
                </a:cubicBezTo>
                <a:cubicBezTo>
                  <a:pt x="3452210" y="2196676"/>
                  <a:pt x="3450619" y="2196676"/>
                  <a:pt x="3450619" y="2196676"/>
                </a:cubicBezTo>
                <a:lnTo>
                  <a:pt x="3450619" y="2197586"/>
                </a:lnTo>
                <a:lnTo>
                  <a:pt x="3436899" y="2205427"/>
                </a:lnTo>
                <a:cubicBezTo>
                  <a:pt x="3431928" y="2208207"/>
                  <a:pt x="3427554" y="2210194"/>
                  <a:pt x="3425167" y="2209402"/>
                </a:cubicBezTo>
                <a:cubicBezTo>
                  <a:pt x="3423576" y="2209402"/>
                  <a:pt x="3421986" y="2207809"/>
                  <a:pt x="3420395" y="2207809"/>
                </a:cubicBezTo>
                <a:cubicBezTo>
                  <a:pt x="3409261" y="2217352"/>
                  <a:pt x="3396534" y="2226895"/>
                  <a:pt x="3386990" y="2238029"/>
                </a:cubicBezTo>
                <a:cubicBezTo>
                  <a:pt x="3391762" y="2239621"/>
                  <a:pt x="3394944" y="2241212"/>
                  <a:pt x="3398125" y="2247575"/>
                </a:cubicBezTo>
                <a:cubicBezTo>
                  <a:pt x="3404488" y="2258707"/>
                  <a:pt x="3382218" y="2257116"/>
                  <a:pt x="3383809" y="2265070"/>
                </a:cubicBezTo>
                <a:cubicBezTo>
                  <a:pt x="3388580" y="2261887"/>
                  <a:pt x="3391762" y="2260298"/>
                  <a:pt x="3396534" y="2260298"/>
                </a:cubicBezTo>
                <a:cubicBezTo>
                  <a:pt x="3415623" y="2241212"/>
                  <a:pt x="3433121" y="2220535"/>
                  <a:pt x="3450619" y="2198266"/>
                </a:cubicBezTo>
                <a:lnTo>
                  <a:pt x="3450619" y="2197586"/>
                </a:lnTo>
                <a:lnTo>
                  <a:pt x="3452210" y="2196676"/>
                </a:lnTo>
                <a:cubicBezTo>
                  <a:pt x="3476071" y="2168048"/>
                  <a:pt x="3496751" y="2136238"/>
                  <a:pt x="3515839" y="2099652"/>
                </a:cubicBezTo>
                <a:cubicBezTo>
                  <a:pt x="3515839" y="2099652"/>
                  <a:pt x="3514249" y="2099652"/>
                  <a:pt x="3514249" y="2099652"/>
                </a:cubicBezTo>
                <a:cubicBezTo>
                  <a:pt x="3509476" y="2099652"/>
                  <a:pt x="3503114" y="2098062"/>
                  <a:pt x="3501523" y="2098062"/>
                </a:cubicBezTo>
                <a:close/>
                <a:moveTo>
                  <a:pt x="2079407" y="2094852"/>
                </a:moveTo>
                <a:lnTo>
                  <a:pt x="2077816" y="2099623"/>
                </a:lnTo>
                <a:lnTo>
                  <a:pt x="2071453" y="2096442"/>
                </a:lnTo>
                <a:close/>
                <a:moveTo>
                  <a:pt x="2068272" y="2088490"/>
                </a:moveTo>
                <a:lnTo>
                  <a:pt x="2068272" y="2093262"/>
                </a:lnTo>
                <a:lnTo>
                  <a:pt x="2061909" y="2093262"/>
                </a:lnTo>
                <a:close/>
                <a:moveTo>
                  <a:pt x="4516237" y="2086630"/>
                </a:moveTo>
                <a:cubicBezTo>
                  <a:pt x="4519095" y="2086434"/>
                  <a:pt x="4521581" y="2086531"/>
                  <a:pt x="4522773" y="2086927"/>
                </a:cubicBezTo>
                <a:cubicBezTo>
                  <a:pt x="4578449" y="2099652"/>
                  <a:pt x="4632534" y="2120328"/>
                  <a:pt x="4692982" y="2125097"/>
                </a:cubicBezTo>
                <a:cubicBezTo>
                  <a:pt x="4699345" y="2126691"/>
                  <a:pt x="4718434" y="2134647"/>
                  <a:pt x="4708890" y="2144185"/>
                </a:cubicBezTo>
                <a:cubicBezTo>
                  <a:pt x="4700936" y="2150547"/>
                  <a:pt x="4691391" y="2141008"/>
                  <a:pt x="4680256" y="2141008"/>
                </a:cubicBezTo>
                <a:cubicBezTo>
                  <a:pt x="4680256" y="2134647"/>
                  <a:pt x="4673893" y="2131462"/>
                  <a:pt x="4669121" y="2136238"/>
                </a:cubicBezTo>
                <a:cubicBezTo>
                  <a:pt x="4630943" y="2120328"/>
                  <a:pt x="4589584" y="2110781"/>
                  <a:pt x="4545043" y="2110781"/>
                </a:cubicBezTo>
                <a:cubicBezTo>
                  <a:pt x="4530727" y="2110781"/>
                  <a:pt x="4518001" y="2104422"/>
                  <a:pt x="4505275" y="2096473"/>
                </a:cubicBezTo>
                <a:cubicBezTo>
                  <a:pt x="4495731" y="2090508"/>
                  <a:pt x="4507662" y="2087229"/>
                  <a:pt x="4516237" y="2086630"/>
                </a:cubicBezTo>
                <a:close/>
                <a:moveTo>
                  <a:pt x="2467547" y="2078973"/>
                </a:moveTo>
                <a:cubicBezTo>
                  <a:pt x="2469138" y="2093291"/>
                  <a:pt x="2458004" y="2115553"/>
                  <a:pt x="2446866" y="2123508"/>
                </a:cubicBezTo>
                <a:cubicBezTo>
                  <a:pt x="2440504" y="2106014"/>
                  <a:pt x="2456411" y="2085338"/>
                  <a:pt x="2467547" y="2078973"/>
                </a:cubicBezTo>
                <a:close/>
                <a:moveTo>
                  <a:pt x="2085324" y="2065389"/>
                </a:moveTo>
                <a:lnTo>
                  <a:pt x="2093723" y="2070991"/>
                </a:lnTo>
                <a:cubicBezTo>
                  <a:pt x="2092133" y="2072580"/>
                  <a:pt x="2090542" y="2074171"/>
                  <a:pt x="2090542" y="2074171"/>
                </a:cubicBezTo>
                <a:lnTo>
                  <a:pt x="2084179" y="2069399"/>
                </a:lnTo>
                <a:close/>
                <a:moveTo>
                  <a:pt x="2084179" y="2064629"/>
                </a:moveTo>
                <a:cubicBezTo>
                  <a:pt x="2084179" y="2065422"/>
                  <a:pt x="2084976" y="2065024"/>
                  <a:pt x="2085372" y="2065223"/>
                </a:cubicBezTo>
                <a:lnTo>
                  <a:pt x="2085324" y="2065389"/>
                </a:lnTo>
                <a:close/>
                <a:moveTo>
                  <a:pt x="2446867" y="2056705"/>
                </a:moveTo>
                <a:cubicBezTo>
                  <a:pt x="2454821" y="2069427"/>
                  <a:pt x="2434141" y="2104422"/>
                  <a:pt x="2423006" y="2118733"/>
                </a:cubicBezTo>
                <a:cubicBezTo>
                  <a:pt x="2416642" y="2109193"/>
                  <a:pt x="2432550" y="2064655"/>
                  <a:pt x="2446867" y="2056705"/>
                </a:cubicBezTo>
                <a:close/>
                <a:moveTo>
                  <a:pt x="2351423" y="2051930"/>
                </a:moveTo>
                <a:cubicBezTo>
                  <a:pt x="2345061" y="2067838"/>
                  <a:pt x="2354605" y="2078973"/>
                  <a:pt x="2341878" y="2082157"/>
                </a:cubicBezTo>
                <a:cubicBezTo>
                  <a:pt x="2337106" y="2072610"/>
                  <a:pt x="2345061" y="2056705"/>
                  <a:pt x="2351423" y="2051930"/>
                </a:cubicBezTo>
                <a:close/>
                <a:moveTo>
                  <a:pt x="4073070" y="2041690"/>
                </a:moveTo>
                <a:cubicBezTo>
                  <a:pt x="4071901" y="2041396"/>
                  <a:pt x="4070609" y="2041988"/>
                  <a:pt x="4069415" y="2043973"/>
                </a:cubicBezTo>
                <a:cubicBezTo>
                  <a:pt x="4067824" y="2045558"/>
                  <a:pt x="4063052" y="2048748"/>
                  <a:pt x="4063052" y="2051924"/>
                </a:cubicBezTo>
                <a:cubicBezTo>
                  <a:pt x="4061461" y="2059884"/>
                  <a:pt x="4071006" y="2056705"/>
                  <a:pt x="4074188" y="2055107"/>
                </a:cubicBezTo>
                <a:cubicBezTo>
                  <a:pt x="4078961" y="2051526"/>
                  <a:pt x="4076574" y="2042580"/>
                  <a:pt x="4073070" y="2041690"/>
                </a:cubicBezTo>
                <a:close/>
                <a:moveTo>
                  <a:pt x="2426187" y="2040800"/>
                </a:moveTo>
                <a:cubicBezTo>
                  <a:pt x="2426187" y="2059884"/>
                  <a:pt x="2413461" y="2094882"/>
                  <a:pt x="2397553" y="2102832"/>
                </a:cubicBezTo>
                <a:cubicBezTo>
                  <a:pt x="2403916" y="2075793"/>
                  <a:pt x="2411870" y="2055107"/>
                  <a:pt x="2426187" y="2040800"/>
                </a:cubicBezTo>
                <a:close/>
                <a:moveTo>
                  <a:pt x="2378466" y="2040800"/>
                </a:moveTo>
                <a:cubicBezTo>
                  <a:pt x="2373693" y="2056705"/>
                  <a:pt x="2375284" y="2082157"/>
                  <a:pt x="2364148" y="2091704"/>
                </a:cubicBezTo>
                <a:cubicBezTo>
                  <a:pt x="2357785" y="2083747"/>
                  <a:pt x="2360967" y="2037595"/>
                  <a:pt x="2378466" y="2040800"/>
                </a:cubicBezTo>
                <a:close/>
                <a:moveTo>
                  <a:pt x="2178032" y="2034369"/>
                </a:moveTo>
                <a:cubicBezTo>
                  <a:pt x="2187576" y="2042343"/>
                  <a:pt x="2197121" y="2051892"/>
                  <a:pt x="2208257" y="2059845"/>
                </a:cubicBezTo>
                <a:cubicBezTo>
                  <a:pt x="2198712" y="2058252"/>
                  <a:pt x="2189167" y="2055070"/>
                  <a:pt x="2181213" y="2051892"/>
                </a:cubicBezTo>
                <a:cubicBezTo>
                  <a:pt x="2179624" y="2045523"/>
                  <a:pt x="2179624" y="2040758"/>
                  <a:pt x="2178032" y="2034369"/>
                </a:cubicBezTo>
                <a:close/>
                <a:moveTo>
                  <a:pt x="2687067" y="2031224"/>
                </a:moveTo>
                <a:cubicBezTo>
                  <a:pt x="2685477" y="2031224"/>
                  <a:pt x="2683885" y="2032810"/>
                  <a:pt x="2682295" y="2034387"/>
                </a:cubicBezTo>
                <a:cubicBezTo>
                  <a:pt x="2688658" y="2040800"/>
                  <a:pt x="2696612" y="2047153"/>
                  <a:pt x="2704566" y="2048748"/>
                </a:cubicBezTo>
                <a:cubicBezTo>
                  <a:pt x="2707747" y="2047153"/>
                  <a:pt x="2710929" y="2043973"/>
                  <a:pt x="2714109" y="2042384"/>
                </a:cubicBezTo>
                <a:cubicBezTo>
                  <a:pt x="2704566" y="2040800"/>
                  <a:pt x="2695021" y="2039200"/>
                  <a:pt x="2687067" y="2031224"/>
                </a:cubicBezTo>
                <a:close/>
                <a:moveTo>
                  <a:pt x="2392781" y="2029644"/>
                </a:moveTo>
                <a:cubicBezTo>
                  <a:pt x="2397553" y="2032810"/>
                  <a:pt x="2410280" y="2029644"/>
                  <a:pt x="2410280" y="2037595"/>
                </a:cubicBezTo>
                <a:cubicBezTo>
                  <a:pt x="2395962" y="2047153"/>
                  <a:pt x="2400735" y="2085338"/>
                  <a:pt x="2383237" y="2091704"/>
                </a:cubicBezTo>
                <a:cubicBezTo>
                  <a:pt x="2378465" y="2075793"/>
                  <a:pt x="2391191" y="2048748"/>
                  <a:pt x="2392781" y="2029644"/>
                </a:cubicBezTo>
                <a:close/>
                <a:moveTo>
                  <a:pt x="1936242" y="2015295"/>
                </a:moveTo>
                <a:lnTo>
                  <a:pt x="1941014" y="2015295"/>
                </a:lnTo>
                <a:lnTo>
                  <a:pt x="1936242" y="2020066"/>
                </a:lnTo>
                <a:close/>
                <a:moveTo>
                  <a:pt x="2136475" y="2001965"/>
                </a:moveTo>
                <a:cubicBezTo>
                  <a:pt x="2137469" y="2001369"/>
                  <a:pt x="2139060" y="2001767"/>
                  <a:pt x="2143036" y="2002562"/>
                </a:cubicBezTo>
                <a:cubicBezTo>
                  <a:pt x="2139855" y="2007333"/>
                  <a:pt x="2143036" y="2005743"/>
                  <a:pt x="2133492" y="2007333"/>
                </a:cubicBezTo>
                <a:cubicBezTo>
                  <a:pt x="2135083" y="2004152"/>
                  <a:pt x="2135481" y="2002562"/>
                  <a:pt x="2136475" y="2001965"/>
                </a:cubicBezTo>
                <a:close/>
                <a:moveTo>
                  <a:pt x="2031685" y="1991436"/>
                </a:moveTo>
                <a:cubicBezTo>
                  <a:pt x="2033275" y="1991436"/>
                  <a:pt x="2038048" y="1994616"/>
                  <a:pt x="2039639" y="1996205"/>
                </a:cubicBezTo>
                <a:cubicBezTo>
                  <a:pt x="2039639" y="1999385"/>
                  <a:pt x="2039639" y="1999385"/>
                  <a:pt x="2036457" y="1999385"/>
                </a:cubicBezTo>
                <a:cubicBezTo>
                  <a:pt x="2031685" y="1997795"/>
                  <a:pt x="2028503" y="1996205"/>
                  <a:pt x="2023731" y="1994616"/>
                </a:cubicBezTo>
                <a:cubicBezTo>
                  <a:pt x="2026912" y="1993026"/>
                  <a:pt x="2026912" y="1991436"/>
                  <a:pt x="2031685" y="1991436"/>
                </a:cubicBezTo>
                <a:close/>
                <a:moveTo>
                  <a:pt x="2761111" y="1989640"/>
                </a:moveTo>
                <a:cubicBezTo>
                  <a:pt x="2759049" y="1989369"/>
                  <a:pt x="2756661" y="1989866"/>
                  <a:pt x="2753878" y="1991456"/>
                </a:cubicBezTo>
                <a:cubicBezTo>
                  <a:pt x="2749106" y="1993044"/>
                  <a:pt x="2747516" y="2005764"/>
                  <a:pt x="2737971" y="1994636"/>
                </a:cubicBezTo>
                <a:cubicBezTo>
                  <a:pt x="2730017" y="2000989"/>
                  <a:pt x="2723654" y="2005764"/>
                  <a:pt x="2717291" y="2008944"/>
                </a:cubicBezTo>
                <a:cubicBezTo>
                  <a:pt x="2726836" y="2015312"/>
                  <a:pt x="2736380" y="2020092"/>
                  <a:pt x="2747516" y="2020092"/>
                </a:cubicBezTo>
                <a:cubicBezTo>
                  <a:pt x="2755469" y="2015312"/>
                  <a:pt x="2765013" y="2008944"/>
                  <a:pt x="2772966" y="2004171"/>
                </a:cubicBezTo>
                <a:cubicBezTo>
                  <a:pt x="2770580" y="1998210"/>
                  <a:pt x="2767299" y="1990460"/>
                  <a:pt x="2761111" y="1989640"/>
                </a:cubicBezTo>
                <a:close/>
                <a:moveTo>
                  <a:pt x="2098497" y="1988256"/>
                </a:moveTo>
                <a:lnTo>
                  <a:pt x="2103270" y="1993026"/>
                </a:lnTo>
                <a:lnTo>
                  <a:pt x="2098497" y="1994616"/>
                </a:lnTo>
                <a:close/>
                <a:moveTo>
                  <a:pt x="326418" y="1988233"/>
                </a:moveTo>
                <a:cubicBezTo>
                  <a:pt x="275515" y="1994596"/>
                  <a:pt x="176889" y="2005730"/>
                  <a:pt x="133940" y="2055044"/>
                </a:cubicBezTo>
                <a:cubicBezTo>
                  <a:pt x="195979" y="2029591"/>
                  <a:pt x="259608" y="2007322"/>
                  <a:pt x="326418" y="1988233"/>
                </a:cubicBezTo>
                <a:close/>
                <a:moveTo>
                  <a:pt x="1319037" y="1988231"/>
                </a:moveTo>
                <a:cubicBezTo>
                  <a:pt x="1319037" y="2091629"/>
                  <a:pt x="1319037" y="2249112"/>
                  <a:pt x="1277679" y="2269790"/>
                </a:cubicBezTo>
                <a:cubicBezTo>
                  <a:pt x="1226775" y="2295243"/>
                  <a:pt x="1139284" y="2395460"/>
                  <a:pt x="1161554" y="2432046"/>
                </a:cubicBezTo>
                <a:cubicBezTo>
                  <a:pt x="1124967" y="2460679"/>
                  <a:pt x="1094743" y="2506810"/>
                  <a:pt x="1069291" y="2552942"/>
                </a:cubicBezTo>
                <a:cubicBezTo>
                  <a:pt x="1109060" y="2522718"/>
                  <a:pt x="1137693" y="2468633"/>
                  <a:pt x="1179052" y="2432046"/>
                </a:cubicBezTo>
                <a:cubicBezTo>
                  <a:pt x="1179052" y="2436818"/>
                  <a:pt x="1179052" y="2440000"/>
                  <a:pt x="1179052" y="2444771"/>
                </a:cubicBezTo>
                <a:cubicBezTo>
                  <a:pt x="1185415" y="2447953"/>
                  <a:pt x="1191778" y="2449544"/>
                  <a:pt x="1196551" y="2452725"/>
                </a:cubicBezTo>
                <a:cubicBezTo>
                  <a:pt x="1194960" y="2451134"/>
                  <a:pt x="1196551" y="2447953"/>
                  <a:pt x="1196551" y="2446362"/>
                </a:cubicBezTo>
                <a:cubicBezTo>
                  <a:pt x="1199732" y="2447953"/>
                  <a:pt x="1202913" y="2452725"/>
                  <a:pt x="1204504" y="2457497"/>
                </a:cubicBezTo>
                <a:cubicBezTo>
                  <a:pt x="1206094" y="2457497"/>
                  <a:pt x="1206094" y="2457497"/>
                  <a:pt x="1206094" y="2457497"/>
                </a:cubicBezTo>
                <a:cubicBezTo>
                  <a:pt x="1134512" y="2506810"/>
                  <a:pt x="1064518" y="2568849"/>
                  <a:pt x="1056566" y="2692926"/>
                </a:cubicBezTo>
                <a:cubicBezTo>
                  <a:pt x="1031113" y="2713605"/>
                  <a:pt x="1018387" y="2754965"/>
                  <a:pt x="986574" y="2766100"/>
                </a:cubicBezTo>
                <a:cubicBezTo>
                  <a:pt x="910218" y="2783598"/>
                  <a:pt x="927715" y="2607026"/>
                  <a:pt x="864086" y="2707243"/>
                </a:cubicBezTo>
                <a:cubicBezTo>
                  <a:pt x="848179" y="2684972"/>
                  <a:pt x="844997" y="2654748"/>
                  <a:pt x="797275" y="2653157"/>
                </a:cubicBezTo>
                <a:cubicBezTo>
                  <a:pt x="781368" y="2653157"/>
                  <a:pt x="779777" y="2673837"/>
                  <a:pt x="763870" y="2673837"/>
                </a:cubicBezTo>
                <a:cubicBezTo>
                  <a:pt x="668426" y="2649976"/>
                  <a:pt x="755916" y="2616571"/>
                  <a:pt x="765461" y="2579984"/>
                </a:cubicBezTo>
                <a:cubicBezTo>
                  <a:pt x="781368" y="2527490"/>
                  <a:pt x="727283" y="2508401"/>
                  <a:pt x="684333" y="2479767"/>
                </a:cubicBezTo>
                <a:cubicBezTo>
                  <a:pt x="700241" y="2397049"/>
                  <a:pt x="749553" y="2370007"/>
                  <a:pt x="776596" y="2304787"/>
                </a:cubicBezTo>
                <a:cubicBezTo>
                  <a:pt x="778186" y="2298424"/>
                  <a:pt x="786140" y="2269790"/>
                  <a:pt x="784550" y="2288881"/>
                </a:cubicBezTo>
                <a:cubicBezTo>
                  <a:pt x="775005" y="2347738"/>
                  <a:pt x="740008" y="2389095"/>
                  <a:pt x="725692" y="2425683"/>
                </a:cubicBezTo>
                <a:cubicBezTo>
                  <a:pt x="775005" y="2397049"/>
                  <a:pt x="782959" y="2327057"/>
                  <a:pt x="797275" y="2263428"/>
                </a:cubicBezTo>
                <a:cubicBezTo>
                  <a:pt x="825908" y="2144123"/>
                  <a:pt x="902264" y="2101174"/>
                  <a:pt x="1000890" y="2070950"/>
                </a:cubicBezTo>
                <a:cubicBezTo>
                  <a:pt x="899082" y="2077312"/>
                  <a:pt x="822727" y="2125035"/>
                  <a:pt x="794094" y="2249112"/>
                </a:cubicBezTo>
                <a:cubicBezTo>
                  <a:pt x="786140" y="2220478"/>
                  <a:pt x="797275" y="2182301"/>
                  <a:pt x="803638" y="2144123"/>
                </a:cubicBezTo>
                <a:cubicBezTo>
                  <a:pt x="930898" y="2023228"/>
                  <a:pt x="1128149" y="2012092"/>
                  <a:pt x="1319037" y="1988231"/>
                </a:cubicBezTo>
                <a:close/>
                <a:moveTo>
                  <a:pt x="2725245" y="1975554"/>
                </a:moveTo>
                <a:cubicBezTo>
                  <a:pt x="2702975" y="1980327"/>
                  <a:pt x="2683885" y="1989866"/>
                  <a:pt x="2666388" y="2002583"/>
                </a:cubicBezTo>
                <a:cubicBezTo>
                  <a:pt x="2671160" y="2005764"/>
                  <a:pt x="2677523" y="2007352"/>
                  <a:pt x="2680705" y="2010536"/>
                </a:cubicBezTo>
                <a:cubicBezTo>
                  <a:pt x="2677523" y="2012128"/>
                  <a:pt x="2666388" y="2012128"/>
                  <a:pt x="2671160" y="2018504"/>
                </a:cubicBezTo>
                <a:cubicBezTo>
                  <a:pt x="2671160" y="2018504"/>
                  <a:pt x="2672751" y="2020092"/>
                  <a:pt x="2672751" y="2021688"/>
                </a:cubicBezTo>
                <a:cubicBezTo>
                  <a:pt x="2675932" y="2018504"/>
                  <a:pt x="2679113" y="2016907"/>
                  <a:pt x="2682295" y="2013720"/>
                </a:cubicBezTo>
                <a:cubicBezTo>
                  <a:pt x="2680705" y="2012128"/>
                  <a:pt x="2680705" y="2012128"/>
                  <a:pt x="2680705" y="2010536"/>
                </a:cubicBezTo>
                <a:cubicBezTo>
                  <a:pt x="2685477" y="2007352"/>
                  <a:pt x="2696612" y="1996223"/>
                  <a:pt x="2701384" y="1997814"/>
                </a:cubicBezTo>
                <a:cubicBezTo>
                  <a:pt x="2709337" y="1991456"/>
                  <a:pt x="2717291" y="1983507"/>
                  <a:pt x="2725245" y="1975554"/>
                </a:cubicBezTo>
                <a:close/>
                <a:moveTo>
                  <a:pt x="4348391" y="1972774"/>
                </a:moveTo>
                <a:cubicBezTo>
                  <a:pt x="4350180" y="1973967"/>
                  <a:pt x="4350976" y="1976352"/>
                  <a:pt x="4349385" y="1978738"/>
                </a:cubicBezTo>
                <a:cubicBezTo>
                  <a:pt x="4338249" y="1988280"/>
                  <a:pt x="4322342" y="1996224"/>
                  <a:pt x="4303253" y="2000995"/>
                </a:cubicBezTo>
                <a:cubicBezTo>
                  <a:pt x="4311207" y="1989866"/>
                  <a:pt x="4328705" y="1981916"/>
                  <a:pt x="4341431" y="1973967"/>
                </a:cubicBezTo>
                <a:cubicBezTo>
                  <a:pt x="4343817" y="1971582"/>
                  <a:pt x="4346601" y="1971582"/>
                  <a:pt x="4348391" y="1972774"/>
                </a:cubicBezTo>
                <a:close/>
                <a:moveTo>
                  <a:pt x="2077816" y="1970762"/>
                </a:moveTo>
                <a:cubicBezTo>
                  <a:pt x="2084180" y="1970762"/>
                  <a:pt x="2082590" y="1977122"/>
                  <a:pt x="2080998" y="1983482"/>
                </a:cubicBezTo>
                <a:cubicBezTo>
                  <a:pt x="2077816" y="1980302"/>
                  <a:pt x="2073043" y="1978712"/>
                  <a:pt x="2069862" y="1977122"/>
                </a:cubicBezTo>
                <a:cubicBezTo>
                  <a:pt x="2068271" y="1977122"/>
                  <a:pt x="2068271" y="1977122"/>
                  <a:pt x="2068271" y="1975531"/>
                </a:cubicBezTo>
                <a:cubicBezTo>
                  <a:pt x="2073043" y="1972351"/>
                  <a:pt x="2073043" y="1970762"/>
                  <a:pt x="2077816" y="1970762"/>
                </a:cubicBezTo>
                <a:close/>
                <a:moveTo>
                  <a:pt x="328457" y="1957586"/>
                </a:moveTo>
                <a:cubicBezTo>
                  <a:pt x="259111" y="1962284"/>
                  <a:pt x="199161" y="1981074"/>
                  <a:pt x="141893" y="2002550"/>
                </a:cubicBezTo>
                <a:cubicBezTo>
                  <a:pt x="215067" y="1986643"/>
                  <a:pt x="312102" y="1967553"/>
                  <a:pt x="401183" y="1958010"/>
                </a:cubicBezTo>
                <a:cubicBezTo>
                  <a:pt x="375732" y="1956021"/>
                  <a:pt x="351572" y="1956019"/>
                  <a:pt x="328457" y="1957586"/>
                </a:cubicBezTo>
                <a:close/>
                <a:moveTo>
                  <a:pt x="2163716" y="1950084"/>
                </a:moveTo>
                <a:cubicBezTo>
                  <a:pt x="2178032" y="1967576"/>
                  <a:pt x="2192349" y="1983479"/>
                  <a:pt x="2206666" y="1999381"/>
                </a:cubicBezTo>
                <a:cubicBezTo>
                  <a:pt x="2192349" y="1986659"/>
                  <a:pt x="2179624" y="1973937"/>
                  <a:pt x="2165307" y="1959624"/>
                </a:cubicBezTo>
                <a:cubicBezTo>
                  <a:pt x="2165307" y="1956443"/>
                  <a:pt x="2163716" y="1953264"/>
                  <a:pt x="2163716" y="1950084"/>
                </a:cubicBezTo>
                <a:close/>
                <a:moveTo>
                  <a:pt x="184644" y="1944686"/>
                </a:moveTo>
                <a:cubicBezTo>
                  <a:pt x="136326" y="1946874"/>
                  <a:pt x="91785" y="1955623"/>
                  <a:pt x="65538" y="1981869"/>
                </a:cubicBezTo>
                <a:cubicBezTo>
                  <a:pt x="119623" y="1969143"/>
                  <a:pt x="173708" y="1954828"/>
                  <a:pt x="232565" y="1948464"/>
                </a:cubicBezTo>
                <a:cubicBezTo>
                  <a:pt x="172118" y="1964371"/>
                  <a:pt x="113261" y="1981869"/>
                  <a:pt x="67129" y="2018457"/>
                </a:cubicBezTo>
                <a:cubicBezTo>
                  <a:pt x="143484" y="1997776"/>
                  <a:pt x="229384" y="1954828"/>
                  <a:pt x="326418" y="1946874"/>
                </a:cubicBezTo>
                <a:cubicBezTo>
                  <a:pt x="285060" y="1946874"/>
                  <a:pt x="232963" y="1942499"/>
                  <a:pt x="184644" y="1944686"/>
                </a:cubicBezTo>
                <a:close/>
                <a:moveTo>
                  <a:pt x="2895453" y="1943757"/>
                </a:moveTo>
                <a:cubicBezTo>
                  <a:pt x="2881137" y="1954887"/>
                  <a:pt x="2865229" y="1964429"/>
                  <a:pt x="2849322" y="1975554"/>
                </a:cubicBezTo>
                <a:cubicBezTo>
                  <a:pt x="2854094" y="1975554"/>
                  <a:pt x="2857275" y="1975554"/>
                  <a:pt x="2860457" y="1975554"/>
                </a:cubicBezTo>
                <a:cubicBezTo>
                  <a:pt x="2870002" y="1973964"/>
                  <a:pt x="2884318" y="1961248"/>
                  <a:pt x="2890681" y="1959655"/>
                </a:cubicBezTo>
                <a:cubicBezTo>
                  <a:pt x="2892272" y="1958066"/>
                  <a:pt x="2892272" y="1956478"/>
                  <a:pt x="2893862" y="1953294"/>
                </a:cubicBezTo>
                <a:cubicBezTo>
                  <a:pt x="2889090" y="1954887"/>
                  <a:pt x="2885909" y="1956478"/>
                  <a:pt x="2881137" y="1958066"/>
                </a:cubicBezTo>
                <a:cubicBezTo>
                  <a:pt x="2887499" y="1956478"/>
                  <a:pt x="2890681" y="1948527"/>
                  <a:pt x="2895453" y="1943757"/>
                </a:cubicBezTo>
                <a:close/>
                <a:moveTo>
                  <a:pt x="2946356" y="1926270"/>
                </a:moveTo>
                <a:cubicBezTo>
                  <a:pt x="2936813" y="1931038"/>
                  <a:pt x="2928859" y="1935808"/>
                  <a:pt x="2919314" y="1940576"/>
                </a:cubicBezTo>
                <a:cubicBezTo>
                  <a:pt x="2928859" y="1945347"/>
                  <a:pt x="2936813" y="1948527"/>
                  <a:pt x="2941585" y="1940576"/>
                </a:cubicBezTo>
                <a:cubicBezTo>
                  <a:pt x="2943175" y="1937396"/>
                  <a:pt x="2944766" y="1932629"/>
                  <a:pt x="2946356" y="1926270"/>
                </a:cubicBezTo>
                <a:close/>
                <a:moveTo>
                  <a:pt x="2022140" y="1921467"/>
                </a:moveTo>
                <a:lnTo>
                  <a:pt x="2026914" y="1926237"/>
                </a:lnTo>
                <a:lnTo>
                  <a:pt x="2030095" y="1935778"/>
                </a:lnTo>
                <a:lnTo>
                  <a:pt x="2026914" y="1942139"/>
                </a:lnTo>
                <a:lnTo>
                  <a:pt x="2022140" y="1945319"/>
                </a:lnTo>
                <a:lnTo>
                  <a:pt x="2025323" y="1950090"/>
                </a:lnTo>
                <a:lnTo>
                  <a:pt x="2011005" y="1953270"/>
                </a:lnTo>
                <a:lnTo>
                  <a:pt x="2006233" y="1943729"/>
                </a:lnTo>
                <a:lnTo>
                  <a:pt x="2006233" y="1938958"/>
                </a:lnTo>
                <a:lnTo>
                  <a:pt x="2003052" y="1938958"/>
                </a:lnTo>
                <a:lnTo>
                  <a:pt x="2003052" y="1934189"/>
                </a:lnTo>
                <a:cubicBezTo>
                  <a:pt x="2006233" y="1937369"/>
                  <a:pt x="2011005" y="1938958"/>
                  <a:pt x="2014187" y="1940549"/>
                </a:cubicBezTo>
                <a:cubicBezTo>
                  <a:pt x="2011005" y="1937369"/>
                  <a:pt x="2007823" y="1932598"/>
                  <a:pt x="2004642" y="1929418"/>
                </a:cubicBezTo>
                <a:lnTo>
                  <a:pt x="2006233" y="1924646"/>
                </a:lnTo>
                <a:lnTo>
                  <a:pt x="2014187" y="1923057"/>
                </a:lnTo>
                <a:cubicBezTo>
                  <a:pt x="2020551" y="1923057"/>
                  <a:pt x="2015777" y="1924646"/>
                  <a:pt x="2022140" y="1921467"/>
                </a:cubicBezTo>
                <a:close/>
                <a:moveTo>
                  <a:pt x="1920334" y="1880111"/>
                </a:moveTo>
                <a:lnTo>
                  <a:pt x="1920334" y="1888067"/>
                </a:lnTo>
                <a:lnTo>
                  <a:pt x="1915562" y="1883293"/>
                </a:lnTo>
                <a:close/>
                <a:moveTo>
                  <a:pt x="2111223" y="1878511"/>
                </a:moveTo>
                <a:cubicBezTo>
                  <a:pt x="2112813" y="1880102"/>
                  <a:pt x="2112813" y="1881694"/>
                  <a:pt x="2112813" y="1883284"/>
                </a:cubicBezTo>
                <a:lnTo>
                  <a:pt x="2111223" y="1883284"/>
                </a:lnTo>
                <a:lnTo>
                  <a:pt x="2109632" y="1880102"/>
                </a:lnTo>
                <a:close/>
                <a:moveTo>
                  <a:pt x="1928287" y="1876930"/>
                </a:moveTo>
                <a:lnTo>
                  <a:pt x="1936241" y="1876930"/>
                </a:lnTo>
                <a:lnTo>
                  <a:pt x="1931468" y="1881704"/>
                </a:lnTo>
                <a:close/>
                <a:moveTo>
                  <a:pt x="2100086" y="1873747"/>
                </a:moveTo>
                <a:lnTo>
                  <a:pt x="2104859" y="1878519"/>
                </a:lnTo>
                <a:lnTo>
                  <a:pt x="2096905" y="1878519"/>
                </a:lnTo>
                <a:close/>
                <a:moveTo>
                  <a:pt x="4112366" y="1870603"/>
                </a:moveTo>
                <a:cubicBezTo>
                  <a:pt x="4112366" y="1870603"/>
                  <a:pt x="4110775" y="1870603"/>
                  <a:pt x="4110775" y="1872195"/>
                </a:cubicBezTo>
                <a:cubicBezTo>
                  <a:pt x="4112366" y="1872195"/>
                  <a:pt x="4113956" y="1870603"/>
                  <a:pt x="4115547" y="1870603"/>
                </a:cubicBezTo>
                <a:cubicBezTo>
                  <a:pt x="4115547" y="1870603"/>
                  <a:pt x="4113956" y="1870603"/>
                  <a:pt x="4112366" y="1870603"/>
                </a:cubicBezTo>
                <a:close/>
                <a:moveTo>
                  <a:pt x="2050775" y="1867422"/>
                </a:moveTo>
                <a:cubicBezTo>
                  <a:pt x="2092133" y="1923090"/>
                  <a:pt x="2139855" y="1973967"/>
                  <a:pt x="2198713" y="2018504"/>
                </a:cubicBezTo>
                <a:cubicBezTo>
                  <a:pt x="2128720" y="1983507"/>
                  <a:pt x="2082590" y="1918323"/>
                  <a:pt x="2050775" y="1867422"/>
                </a:cubicBezTo>
                <a:close/>
                <a:moveTo>
                  <a:pt x="1963284" y="1867375"/>
                </a:moveTo>
                <a:cubicBezTo>
                  <a:pt x="1969647" y="1870556"/>
                  <a:pt x="1966466" y="1867375"/>
                  <a:pt x="1968056" y="1873740"/>
                </a:cubicBezTo>
                <a:lnTo>
                  <a:pt x="1963284" y="1873740"/>
                </a:lnTo>
                <a:close/>
                <a:moveTo>
                  <a:pt x="5168537" y="1865133"/>
                </a:moveTo>
                <a:cubicBezTo>
                  <a:pt x="5181039" y="1864835"/>
                  <a:pt x="5192871" y="1865036"/>
                  <a:pt x="5203608" y="1865829"/>
                </a:cubicBezTo>
                <a:lnTo>
                  <a:pt x="5060441" y="1883333"/>
                </a:lnTo>
                <a:cubicBezTo>
                  <a:pt x="5060441" y="1883333"/>
                  <a:pt x="5054078" y="1880151"/>
                  <a:pt x="5049306" y="1878562"/>
                </a:cubicBezTo>
                <a:cubicBezTo>
                  <a:pt x="5087484" y="1871400"/>
                  <a:pt x="5131030" y="1866030"/>
                  <a:pt x="5168537" y="1865133"/>
                </a:cubicBezTo>
                <a:close/>
                <a:moveTo>
                  <a:pt x="4498913" y="1861056"/>
                </a:moveTo>
                <a:cubicBezTo>
                  <a:pt x="4505276" y="1859467"/>
                  <a:pt x="4508458" y="1873786"/>
                  <a:pt x="4495731" y="1872195"/>
                </a:cubicBezTo>
                <a:cubicBezTo>
                  <a:pt x="4479824" y="1870606"/>
                  <a:pt x="4452782" y="1876968"/>
                  <a:pt x="4427330" y="1881742"/>
                </a:cubicBezTo>
                <a:cubicBezTo>
                  <a:pt x="4422558" y="1881742"/>
                  <a:pt x="4414605" y="1875377"/>
                  <a:pt x="4411423" y="1873786"/>
                </a:cubicBezTo>
                <a:close/>
                <a:moveTo>
                  <a:pt x="5240196" y="1857872"/>
                </a:moveTo>
                <a:cubicBezTo>
                  <a:pt x="5243377" y="1862648"/>
                  <a:pt x="5238605" y="1875379"/>
                  <a:pt x="5230651" y="1872195"/>
                </a:cubicBezTo>
                <a:cubicBezTo>
                  <a:pt x="5224288" y="1869013"/>
                  <a:pt x="5214743" y="1870606"/>
                  <a:pt x="5206789" y="1865831"/>
                </a:cubicBezTo>
                <a:cubicBezTo>
                  <a:pt x="5214743" y="1857872"/>
                  <a:pt x="5230651" y="1859467"/>
                  <a:pt x="5240196" y="1857872"/>
                </a:cubicBezTo>
                <a:close/>
                <a:moveTo>
                  <a:pt x="1856705" y="1846696"/>
                </a:moveTo>
                <a:cubicBezTo>
                  <a:pt x="1863068" y="1846696"/>
                  <a:pt x="1858295" y="1854652"/>
                  <a:pt x="1861477" y="1859424"/>
                </a:cubicBezTo>
                <a:cubicBezTo>
                  <a:pt x="1856705" y="1862609"/>
                  <a:pt x="1853523" y="1868973"/>
                  <a:pt x="1847160" y="1868973"/>
                </a:cubicBezTo>
                <a:cubicBezTo>
                  <a:pt x="1845569" y="1868973"/>
                  <a:pt x="1840797" y="1865790"/>
                  <a:pt x="1839206" y="1864200"/>
                </a:cubicBezTo>
                <a:cubicBezTo>
                  <a:pt x="1842387" y="1859424"/>
                  <a:pt x="1842387" y="1864200"/>
                  <a:pt x="1839206" y="1857836"/>
                </a:cubicBezTo>
                <a:cubicBezTo>
                  <a:pt x="1847160" y="1851469"/>
                  <a:pt x="1842387" y="1859424"/>
                  <a:pt x="1843978" y="1848287"/>
                </a:cubicBezTo>
                <a:lnTo>
                  <a:pt x="1848751" y="1851469"/>
                </a:lnTo>
                <a:cubicBezTo>
                  <a:pt x="1851933" y="1848287"/>
                  <a:pt x="1850341" y="1846696"/>
                  <a:pt x="1856705" y="1846696"/>
                </a:cubicBezTo>
                <a:close/>
                <a:moveTo>
                  <a:pt x="1807392" y="1837155"/>
                </a:moveTo>
                <a:lnTo>
                  <a:pt x="1812164" y="1841928"/>
                </a:lnTo>
                <a:lnTo>
                  <a:pt x="1807392" y="1845110"/>
                </a:lnTo>
                <a:lnTo>
                  <a:pt x="1805801" y="1841928"/>
                </a:lnTo>
                <a:close/>
                <a:moveTo>
                  <a:pt x="1931468" y="1829186"/>
                </a:moveTo>
                <a:lnTo>
                  <a:pt x="1936241" y="1833958"/>
                </a:lnTo>
                <a:lnTo>
                  <a:pt x="1928287" y="1833958"/>
                </a:lnTo>
                <a:close/>
                <a:moveTo>
                  <a:pt x="4207810" y="1826048"/>
                </a:moveTo>
                <a:cubicBezTo>
                  <a:pt x="4177585" y="1865831"/>
                  <a:pt x="4142590" y="1900837"/>
                  <a:pt x="4101230" y="1923090"/>
                </a:cubicBezTo>
                <a:cubicBezTo>
                  <a:pt x="4150543" y="1916732"/>
                  <a:pt x="4198265" y="1908783"/>
                  <a:pt x="4253941" y="1892880"/>
                </a:cubicBezTo>
                <a:cubicBezTo>
                  <a:pt x="4257122" y="1873786"/>
                  <a:pt x="4280983" y="1881742"/>
                  <a:pt x="4284165" y="1865831"/>
                </a:cubicBezTo>
                <a:cubicBezTo>
                  <a:pt x="4277802" y="1862648"/>
                  <a:pt x="4271439" y="1861056"/>
                  <a:pt x="4269848" y="1854691"/>
                </a:cubicBezTo>
                <a:cubicBezTo>
                  <a:pt x="4274620" y="1854691"/>
                  <a:pt x="4285756" y="1845141"/>
                  <a:pt x="4279393" y="1846734"/>
                </a:cubicBezTo>
                <a:cubicBezTo>
                  <a:pt x="4257122" y="1849914"/>
                  <a:pt x="4234852" y="1851506"/>
                  <a:pt x="4210991" y="1857872"/>
                </a:cubicBezTo>
                <a:cubicBezTo>
                  <a:pt x="4204628" y="1859465"/>
                  <a:pt x="4201447" y="1849914"/>
                  <a:pt x="4206219" y="1846734"/>
                </a:cubicBezTo>
                <a:cubicBezTo>
                  <a:pt x="4214172" y="1841961"/>
                  <a:pt x="4223717" y="1845141"/>
                  <a:pt x="4233261" y="1840370"/>
                </a:cubicBezTo>
                <a:cubicBezTo>
                  <a:pt x="4225307" y="1835597"/>
                  <a:pt x="4217353" y="1832413"/>
                  <a:pt x="4207810" y="1826048"/>
                </a:cubicBezTo>
                <a:close/>
                <a:moveTo>
                  <a:pt x="1680134" y="1821243"/>
                </a:moveTo>
                <a:lnTo>
                  <a:pt x="1680134" y="1824426"/>
                </a:lnTo>
                <a:lnTo>
                  <a:pt x="1675361" y="1824426"/>
                </a:lnTo>
                <a:close/>
                <a:moveTo>
                  <a:pt x="3073615" y="1818090"/>
                </a:moveTo>
                <a:cubicBezTo>
                  <a:pt x="2974990" y="1853097"/>
                  <a:pt x="2876365" y="1904015"/>
                  <a:pt x="2784103" y="1964429"/>
                </a:cubicBezTo>
                <a:cubicBezTo>
                  <a:pt x="2798418" y="1964429"/>
                  <a:pt x="2812735" y="1967604"/>
                  <a:pt x="2825461" y="1970784"/>
                </a:cubicBezTo>
                <a:cubicBezTo>
                  <a:pt x="2866820" y="1945347"/>
                  <a:pt x="2909770" y="1919912"/>
                  <a:pt x="2952720" y="1894472"/>
                </a:cubicBezTo>
                <a:cubicBezTo>
                  <a:pt x="2954310" y="1891288"/>
                  <a:pt x="2954310" y="1888108"/>
                  <a:pt x="2955901" y="1886515"/>
                </a:cubicBezTo>
                <a:cubicBezTo>
                  <a:pt x="2962264" y="1880151"/>
                  <a:pt x="2970218" y="1880151"/>
                  <a:pt x="2976580" y="1880151"/>
                </a:cubicBezTo>
                <a:cubicBezTo>
                  <a:pt x="2984534" y="1875377"/>
                  <a:pt x="2990897" y="1870603"/>
                  <a:pt x="2998851" y="1865831"/>
                </a:cubicBezTo>
                <a:cubicBezTo>
                  <a:pt x="3003623" y="1862648"/>
                  <a:pt x="3006804" y="1859465"/>
                  <a:pt x="3011577" y="1857872"/>
                </a:cubicBezTo>
                <a:cubicBezTo>
                  <a:pt x="3032256" y="1845141"/>
                  <a:pt x="3052936" y="1832413"/>
                  <a:pt x="3073615" y="1818090"/>
                </a:cubicBezTo>
                <a:close/>
                <a:moveTo>
                  <a:pt x="3165878" y="1816500"/>
                </a:moveTo>
                <a:cubicBezTo>
                  <a:pt x="3134063" y="1829230"/>
                  <a:pt x="3102248" y="1841961"/>
                  <a:pt x="3070434" y="1854691"/>
                </a:cubicBezTo>
                <a:cubicBezTo>
                  <a:pt x="3070434" y="1854691"/>
                  <a:pt x="3070434" y="1856282"/>
                  <a:pt x="3070434" y="1856282"/>
                </a:cubicBezTo>
                <a:cubicBezTo>
                  <a:pt x="3068843" y="1865831"/>
                  <a:pt x="3059299" y="1873786"/>
                  <a:pt x="3059299" y="1881742"/>
                </a:cubicBezTo>
                <a:cubicBezTo>
                  <a:pt x="3099067" y="1862648"/>
                  <a:pt x="3140427" y="1843552"/>
                  <a:pt x="3183376" y="1827639"/>
                </a:cubicBezTo>
                <a:cubicBezTo>
                  <a:pt x="3183376" y="1827639"/>
                  <a:pt x="3181785" y="1827639"/>
                  <a:pt x="3181785" y="1827639"/>
                </a:cubicBezTo>
                <a:cubicBezTo>
                  <a:pt x="3177013" y="1824457"/>
                  <a:pt x="3170650" y="1819682"/>
                  <a:pt x="3165878" y="1816500"/>
                </a:cubicBezTo>
                <a:close/>
                <a:moveTo>
                  <a:pt x="1753307" y="1811697"/>
                </a:moveTo>
                <a:lnTo>
                  <a:pt x="1758079" y="1814880"/>
                </a:lnTo>
                <a:lnTo>
                  <a:pt x="1753307" y="1818063"/>
                </a:lnTo>
                <a:lnTo>
                  <a:pt x="1750125" y="1816471"/>
                </a:lnTo>
                <a:close/>
                <a:moveTo>
                  <a:pt x="2063500" y="1803729"/>
                </a:moveTo>
                <a:lnTo>
                  <a:pt x="2068272" y="1805322"/>
                </a:lnTo>
                <a:cubicBezTo>
                  <a:pt x="2068272" y="1806912"/>
                  <a:pt x="2069863" y="1808503"/>
                  <a:pt x="2069863" y="1810095"/>
                </a:cubicBezTo>
                <a:cubicBezTo>
                  <a:pt x="2069863" y="1811687"/>
                  <a:pt x="2069863" y="1810095"/>
                  <a:pt x="2066683" y="1810095"/>
                </a:cubicBezTo>
                <a:close/>
                <a:moveTo>
                  <a:pt x="1953740" y="1800556"/>
                </a:moveTo>
                <a:lnTo>
                  <a:pt x="1958512" y="1803737"/>
                </a:lnTo>
                <a:lnTo>
                  <a:pt x="1953740" y="1806920"/>
                </a:lnTo>
                <a:close/>
                <a:moveTo>
                  <a:pt x="2006234" y="1800549"/>
                </a:moveTo>
                <a:lnTo>
                  <a:pt x="2011006" y="1800549"/>
                </a:lnTo>
                <a:lnTo>
                  <a:pt x="2006234" y="1805322"/>
                </a:lnTo>
                <a:close/>
                <a:moveTo>
                  <a:pt x="4196674" y="1794224"/>
                </a:moveTo>
                <a:cubicBezTo>
                  <a:pt x="4193493" y="1795814"/>
                  <a:pt x="4188720" y="1798998"/>
                  <a:pt x="4183948" y="1800590"/>
                </a:cubicBezTo>
                <a:cubicBezTo>
                  <a:pt x="4193493" y="1805364"/>
                  <a:pt x="4203037" y="1811727"/>
                  <a:pt x="4210991" y="1819682"/>
                </a:cubicBezTo>
                <a:cubicBezTo>
                  <a:pt x="4210991" y="1819682"/>
                  <a:pt x="4209400" y="1821275"/>
                  <a:pt x="4209400" y="1821275"/>
                </a:cubicBezTo>
                <a:cubicBezTo>
                  <a:pt x="4234852" y="1814910"/>
                  <a:pt x="4260304" y="1818090"/>
                  <a:pt x="4284165" y="1805364"/>
                </a:cubicBezTo>
                <a:cubicBezTo>
                  <a:pt x="4284165" y="1805364"/>
                  <a:pt x="4282574" y="1802181"/>
                  <a:pt x="4277802" y="1798998"/>
                </a:cubicBezTo>
                <a:cubicBezTo>
                  <a:pt x="4252350" y="1813318"/>
                  <a:pt x="4225307" y="1806955"/>
                  <a:pt x="4196674" y="1794224"/>
                </a:cubicBezTo>
                <a:close/>
                <a:moveTo>
                  <a:pt x="1312675" y="1792573"/>
                </a:moveTo>
                <a:lnTo>
                  <a:pt x="1311289" y="1792894"/>
                </a:lnTo>
                <a:lnTo>
                  <a:pt x="1311264" y="1792668"/>
                </a:lnTo>
                <a:close/>
                <a:moveTo>
                  <a:pt x="1945785" y="1783047"/>
                </a:moveTo>
                <a:lnTo>
                  <a:pt x="1948966" y="1786229"/>
                </a:lnTo>
                <a:lnTo>
                  <a:pt x="1944195" y="1789411"/>
                </a:lnTo>
                <a:lnTo>
                  <a:pt x="1941013" y="1786229"/>
                </a:lnTo>
                <a:close/>
                <a:moveTo>
                  <a:pt x="1769214" y="1779871"/>
                </a:moveTo>
                <a:lnTo>
                  <a:pt x="1775577" y="1781462"/>
                </a:lnTo>
                <a:lnTo>
                  <a:pt x="1770805" y="1784645"/>
                </a:lnTo>
                <a:close/>
                <a:moveTo>
                  <a:pt x="1882156" y="1779868"/>
                </a:moveTo>
                <a:lnTo>
                  <a:pt x="1886928" y="1784642"/>
                </a:lnTo>
                <a:lnTo>
                  <a:pt x="1882156" y="1784642"/>
                </a:lnTo>
                <a:close/>
                <a:moveTo>
                  <a:pt x="2046003" y="1778279"/>
                </a:moveTo>
                <a:cubicBezTo>
                  <a:pt x="2049184" y="1784643"/>
                  <a:pt x="2047592" y="1776688"/>
                  <a:pt x="2049184" y="1784643"/>
                </a:cubicBezTo>
                <a:lnTo>
                  <a:pt x="2049184" y="1791008"/>
                </a:lnTo>
                <a:lnTo>
                  <a:pt x="2057137" y="1791008"/>
                </a:lnTo>
                <a:cubicBezTo>
                  <a:pt x="2055547" y="1795781"/>
                  <a:pt x="2055547" y="1797372"/>
                  <a:pt x="2057137" y="1802145"/>
                </a:cubicBezTo>
                <a:lnTo>
                  <a:pt x="2044411" y="1802145"/>
                </a:lnTo>
                <a:lnTo>
                  <a:pt x="2044411" y="1791008"/>
                </a:lnTo>
                <a:lnTo>
                  <a:pt x="2036457" y="1791008"/>
                </a:lnTo>
                <a:cubicBezTo>
                  <a:pt x="2038048" y="1783052"/>
                  <a:pt x="2038048" y="1783052"/>
                  <a:pt x="2046003" y="1778279"/>
                </a:cubicBezTo>
                <a:close/>
                <a:moveTo>
                  <a:pt x="1901247" y="1775095"/>
                </a:moveTo>
                <a:lnTo>
                  <a:pt x="1907609" y="1779868"/>
                </a:lnTo>
                <a:lnTo>
                  <a:pt x="1901247" y="1779868"/>
                </a:lnTo>
                <a:close/>
                <a:moveTo>
                  <a:pt x="1982373" y="1773500"/>
                </a:moveTo>
                <a:lnTo>
                  <a:pt x="1987145" y="1773500"/>
                </a:lnTo>
                <a:lnTo>
                  <a:pt x="1983964" y="1776685"/>
                </a:lnTo>
                <a:cubicBezTo>
                  <a:pt x="1982373" y="1775091"/>
                  <a:pt x="1982373" y="1775091"/>
                  <a:pt x="1982373" y="1773500"/>
                </a:cubicBezTo>
                <a:close/>
                <a:moveTo>
                  <a:pt x="1737399" y="1770325"/>
                </a:moveTo>
                <a:lnTo>
                  <a:pt x="1745353" y="1778282"/>
                </a:lnTo>
                <a:lnTo>
                  <a:pt x="1737399" y="1778282"/>
                </a:lnTo>
                <a:close/>
                <a:moveTo>
                  <a:pt x="1936241" y="1767136"/>
                </a:moveTo>
                <a:lnTo>
                  <a:pt x="1944195" y="1770318"/>
                </a:lnTo>
                <a:lnTo>
                  <a:pt x="1933060" y="1771909"/>
                </a:lnTo>
                <a:close/>
                <a:moveTo>
                  <a:pt x="1912381" y="1762362"/>
                </a:moveTo>
                <a:lnTo>
                  <a:pt x="1917153" y="1767136"/>
                </a:lnTo>
                <a:lnTo>
                  <a:pt x="1910790" y="1767136"/>
                </a:lnTo>
                <a:close/>
                <a:moveTo>
                  <a:pt x="1987144" y="1759184"/>
                </a:moveTo>
                <a:cubicBezTo>
                  <a:pt x="1991916" y="1760777"/>
                  <a:pt x="1991916" y="1760777"/>
                  <a:pt x="1991916" y="1760777"/>
                </a:cubicBezTo>
                <a:cubicBezTo>
                  <a:pt x="1995098" y="1768733"/>
                  <a:pt x="1999871" y="1776688"/>
                  <a:pt x="2003052" y="1784643"/>
                </a:cubicBezTo>
                <a:lnTo>
                  <a:pt x="2001461" y="1783052"/>
                </a:lnTo>
                <a:lnTo>
                  <a:pt x="1993507" y="1787825"/>
                </a:lnTo>
                <a:lnTo>
                  <a:pt x="1996689" y="1783052"/>
                </a:lnTo>
                <a:lnTo>
                  <a:pt x="1988736" y="1768733"/>
                </a:lnTo>
                <a:lnTo>
                  <a:pt x="1991916" y="1763957"/>
                </a:lnTo>
                <a:lnTo>
                  <a:pt x="1987144" y="1763957"/>
                </a:lnTo>
                <a:close/>
                <a:moveTo>
                  <a:pt x="4078960" y="1757624"/>
                </a:moveTo>
                <a:cubicBezTo>
                  <a:pt x="4075778" y="1759215"/>
                  <a:pt x="4074188" y="1762401"/>
                  <a:pt x="4072597" y="1765580"/>
                </a:cubicBezTo>
                <a:cubicBezTo>
                  <a:pt x="4107593" y="1773535"/>
                  <a:pt x="4142590" y="1781494"/>
                  <a:pt x="4171223" y="1794224"/>
                </a:cubicBezTo>
                <a:cubicBezTo>
                  <a:pt x="4175995" y="1792632"/>
                  <a:pt x="4179176" y="1789452"/>
                  <a:pt x="4183948" y="1787858"/>
                </a:cubicBezTo>
                <a:cubicBezTo>
                  <a:pt x="4152134" y="1773535"/>
                  <a:pt x="4117138" y="1757624"/>
                  <a:pt x="4078960" y="1757624"/>
                </a:cubicBezTo>
                <a:close/>
                <a:moveTo>
                  <a:pt x="1883747" y="1756000"/>
                </a:moveTo>
                <a:lnTo>
                  <a:pt x="1883747" y="1762364"/>
                </a:lnTo>
                <a:lnTo>
                  <a:pt x="1878975" y="1757591"/>
                </a:lnTo>
                <a:close/>
                <a:moveTo>
                  <a:pt x="1874202" y="1756000"/>
                </a:moveTo>
                <a:lnTo>
                  <a:pt x="1878975" y="1757593"/>
                </a:lnTo>
                <a:lnTo>
                  <a:pt x="1875793" y="1762366"/>
                </a:lnTo>
                <a:lnTo>
                  <a:pt x="1871021" y="1759182"/>
                </a:lnTo>
                <a:close/>
                <a:moveTo>
                  <a:pt x="1894882" y="1755998"/>
                </a:moveTo>
                <a:lnTo>
                  <a:pt x="1891701" y="1762362"/>
                </a:lnTo>
                <a:lnTo>
                  <a:pt x="1885337" y="1759181"/>
                </a:lnTo>
                <a:close/>
                <a:moveTo>
                  <a:pt x="2033275" y="1755988"/>
                </a:moveTo>
                <a:lnTo>
                  <a:pt x="2038048" y="1759170"/>
                </a:lnTo>
                <a:lnTo>
                  <a:pt x="2030095" y="1765534"/>
                </a:lnTo>
                <a:lnTo>
                  <a:pt x="2026913" y="1760762"/>
                </a:lnTo>
                <a:lnTo>
                  <a:pt x="2033275" y="1760762"/>
                </a:lnTo>
                <a:close/>
                <a:moveTo>
                  <a:pt x="1716719" y="1754414"/>
                </a:moveTo>
                <a:lnTo>
                  <a:pt x="1729447" y="1757596"/>
                </a:lnTo>
                <a:lnTo>
                  <a:pt x="1723083" y="1760779"/>
                </a:lnTo>
                <a:lnTo>
                  <a:pt x="1727855" y="1760779"/>
                </a:lnTo>
                <a:lnTo>
                  <a:pt x="1727855" y="1767143"/>
                </a:lnTo>
                <a:cubicBezTo>
                  <a:pt x="1715129" y="1771918"/>
                  <a:pt x="1726265" y="1775100"/>
                  <a:pt x="1710356" y="1776691"/>
                </a:cubicBezTo>
                <a:lnTo>
                  <a:pt x="1713538" y="1771918"/>
                </a:lnTo>
                <a:cubicBezTo>
                  <a:pt x="1710356" y="1770327"/>
                  <a:pt x="1708766" y="1770327"/>
                  <a:pt x="1708766" y="1770327"/>
                </a:cubicBezTo>
                <a:cubicBezTo>
                  <a:pt x="1708766" y="1770327"/>
                  <a:pt x="1707175" y="1768736"/>
                  <a:pt x="1705585" y="1767143"/>
                </a:cubicBezTo>
                <a:lnTo>
                  <a:pt x="1708766" y="1757596"/>
                </a:lnTo>
                <a:close/>
                <a:moveTo>
                  <a:pt x="1840797" y="1754407"/>
                </a:moveTo>
                <a:cubicBezTo>
                  <a:pt x="1842388" y="1762361"/>
                  <a:pt x="1843979" y="1760770"/>
                  <a:pt x="1840797" y="1767134"/>
                </a:cubicBezTo>
                <a:lnTo>
                  <a:pt x="1834434" y="1760770"/>
                </a:lnTo>
                <a:close/>
                <a:moveTo>
                  <a:pt x="1921925" y="1752816"/>
                </a:moveTo>
                <a:cubicBezTo>
                  <a:pt x="1929878" y="1754407"/>
                  <a:pt x="1926697" y="1752816"/>
                  <a:pt x="1931469" y="1759181"/>
                </a:cubicBezTo>
                <a:lnTo>
                  <a:pt x="1928287" y="1760771"/>
                </a:lnTo>
                <a:cubicBezTo>
                  <a:pt x="1923515" y="1755998"/>
                  <a:pt x="1923515" y="1760771"/>
                  <a:pt x="1921925" y="1752816"/>
                </a:cubicBezTo>
                <a:close/>
                <a:moveTo>
                  <a:pt x="1971237" y="1751225"/>
                </a:moveTo>
                <a:lnTo>
                  <a:pt x="1976009" y="1752816"/>
                </a:lnTo>
                <a:lnTo>
                  <a:pt x="1971237" y="1755998"/>
                </a:lnTo>
                <a:close/>
                <a:moveTo>
                  <a:pt x="1855114" y="1751219"/>
                </a:moveTo>
                <a:lnTo>
                  <a:pt x="1869431" y="1752811"/>
                </a:lnTo>
                <a:lnTo>
                  <a:pt x="1867840" y="1757582"/>
                </a:lnTo>
                <a:cubicBezTo>
                  <a:pt x="1864658" y="1754402"/>
                  <a:pt x="1861476" y="1752811"/>
                  <a:pt x="1855114" y="1752811"/>
                </a:cubicBezTo>
                <a:close/>
                <a:moveTo>
                  <a:pt x="4405061" y="1749669"/>
                </a:moveTo>
                <a:cubicBezTo>
                  <a:pt x="4411424" y="1765580"/>
                  <a:pt x="4397107" y="1751260"/>
                  <a:pt x="4392334" y="1757628"/>
                </a:cubicBezTo>
                <a:cubicBezTo>
                  <a:pt x="4389153" y="1762401"/>
                  <a:pt x="4384381" y="1763994"/>
                  <a:pt x="4378017" y="1765580"/>
                </a:cubicBezTo>
                <a:cubicBezTo>
                  <a:pt x="4379609" y="1763994"/>
                  <a:pt x="4381200" y="1759220"/>
                  <a:pt x="4382791" y="1757628"/>
                </a:cubicBezTo>
                <a:cubicBezTo>
                  <a:pt x="4387562" y="1754442"/>
                  <a:pt x="4400288" y="1751260"/>
                  <a:pt x="4405061" y="1749669"/>
                </a:cubicBezTo>
                <a:close/>
                <a:moveTo>
                  <a:pt x="1912381" y="1748043"/>
                </a:moveTo>
                <a:lnTo>
                  <a:pt x="1917153" y="1752816"/>
                </a:lnTo>
                <a:lnTo>
                  <a:pt x="1910790" y="1755998"/>
                </a:lnTo>
                <a:close/>
                <a:moveTo>
                  <a:pt x="1985554" y="1746453"/>
                </a:moveTo>
                <a:lnTo>
                  <a:pt x="1987144" y="1749634"/>
                </a:lnTo>
                <a:cubicBezTo>
                  <a:pt x="1982372" y="1756000"/>
                  <a:pt x="1983964" y="1751227"/>
                  <a:pt x="1982372" y="1760773"/>
                </a:cubicBezTo>
                <a:cubicBezTo>
                  <a:pt x="1974418" y="1757591"/>
                  <a:pt x="1976009" y="1760773"/>
                  <a:pt x="1979190" y="1754409"/>
                </a:cubicBezTo>
                <a:lnTo>
                  <a:pt x="1976009" y="1752818"/>
                </a:lnTo>
                <a:close/>
                <a:moveTo>
                  <a:pt x="1894883" y="1746453"/>
                </a:moveTo>
                <a:lnTo>
                  <a:pt x="1899655" y="1751227"/>
                </a:lnTo>
                <a:lnTo>
                  <a:pt x="1893292" y="1754409"/>
                </a:lnTo>
                <a:close/>
                <a:moveTo>
                  <a:pt x="1874202" y="1746452"/>
                </a:moveTo>
                <a:lnTo>
                  <a:pt x="1886928" y="1746452"/>
                </a:lnTo>
                <a:lnTo>
                  <a:pt x="1883747" y="1751224"/>
                </a:lnTo>
                <a:close/>
                <a:moveTo>
                  <a:pt x="1737400" y="1744866"/>
                </a:moveTo>
                <a:lnTo>
                  <a:pt x="1742173" y="1746458"/>
                </a:lnTo>
                <a:lnTo>
                  <a:pt x="1740582" y="1751230"/>
                </a:lnTo>
                <a:lnTo>
                  <a:pt x="1753307" y="1751230"/>
                </a:lnTo>
                <a:lnTo>
                  <a:pt x="1750125" y="1759186"/>
                </a:lnTo>
                <a:cubicBezTo>
                  <a:pt x="1748534" y="1759186"/>
                  <a:pt x="1748534" y="1757595"/>
                  <a:pt x="1746943" y="1757595"/>
                </a:cubicBezTo>
                <a:lnTo>
                  <a:pt x="1740581" y="1751232"/>
                </a:lnTo>
                <a:close/>
                <a:moveTo>
                  <a:pt x="1923515" y="1741679"/>
                </a:moveTo>
                <a:lnTo>
                  <a:pt x="1926697" y="1749634"/>
                </a:lnTo>
                <a:lnTo>
                  <a:pt x="1913971" y="1746452"/>
                </a:lnTo>
                <a:close/>
                <a:moveTo>
                  <a:pt x="1874202" y="1741679"/>
                </a:moveTo>
                <a:lnTo>
                  <a:pt x="1874998" y="1742076"/>
                </a:lnTo>
                <a:lnTo>
                  <a:pt x="1872612" y="1743270"/>
                </a:lnTo>
                <a:lnTo>
                  <a:pt x="1872368" y="1742289"/>
                </a:lnTo>
                <a:close/>
                <a:moveTo>
                  <a:pt x="1883747" y="1741676"/>
                </a:moveTo>
                <a:lnTo>
                  <a:pt x="1891701" y="1741676"/>
                </a:lnTo>
                <a:lnTo>
                  <a:pt x="1886928" y="1746450"/>
                </a:lnTo>
                <a:close/>
                <a:moveTo>
                  <a:pt x="2018960" y="1735307"/>
                </a:moveTo>
                <a:lnTo>
                  <a:pt x="2022142" y="1740079"/>
                </a:lnTo>
                <a:lnTo>
                  <a:pt x="2018960" y="1744852"/>
                </a:lnTo>
                <a:lnTo>
                  <a:pt x="2009414" y="1744852"/>
                </a:lnTo>
                <a:cubicBezTo>
                  <a:pt x="2007824" y="1743261"/>
                  <a:pt x="2007824" y="1740079"/>
                  <a:pt x="2006233" y="1738490"/>
                </a:cubicBezTo>
                <a:lnTo>
                  <a:pt x="2014187" y="1740079"/>
                </a:lnTo>
                <a:close/>
                <a:moveTo>
                  <a:pt x="1978432" y="1730218"/>
                </a:moveTo>
                <a:lnTo>
                  <a:pt x="1980782" y="1735314"/>
                </a:lnTo>
                <a:lnTo>
                  <a:pt x="1979192" y="1736905"/>
                </a:lnTo>
                <a:cubicBezTo>
                  <a:pt x="1977600" y="1733723"/>
                  <a:pt x="1976806" y="1733325"/>
                  <a:pt x="1976806" y="1732927"/>
                </a:cubicBezTo>
                <a:close/>
                <a:moveTo>
                  <a:pt x="1810572" y="1728952"/>
                </a:moveTo>
                <a:lnTo>
                  <a:pt x="1815345" y="1733724"/>
                </a:lnTo>
                <a:cubicBezTo>
                  <a:pt x="1821709" y="1730543"/>
                  <a:pt x="1820118" y="1730543"/>
                  <a:pt x="1821709" y="1740089"/>
                </a:cubicBezTo>
                <a:lnTo>
                  <a:pt x="1818528" y="1740089"/>
                </a:lnTo>
                <a:lnTo>
                  <a:pt x="1818528" y="1735316"/>
                </a:lnTo>
                <a:lnTo>
                  <a:pt x="1808982" y="1736907"/>
                </a:lnTo>
                <a:lnTo>
                  <a:pt x="1805800" y="1733724"/>
                </a:lnTo>
                <a:lnTo>
                  <a:pt x="1810572" y="1733724"/>
                </a:lnTo>
                <a:close/>
                <a:moveTo>
                  <a:pt x="1977247" y="1727653"/>
                </a:moveTo>
                <a:lnTo>
                  <a:pt x="1979192" y="1728950"/>
                </a:lnTo>
                <a:lnTo>
                  <a:pt x="1978432" y="1730218"/>
                </a:lnTo>
                <a:close/>
                <a:moveTo>
                  <a:pt x="1753307" y="1727362"/>
                </a:moveTo>
                <a:lnTo>
                  <a:pt x="1756489" y="1727362"/>
                </a:lnTo>
                <a:cubicBezTo>
                  <a:pt x="1758079" y="1727362"/>
                  <a:pt x="1759670" y="1728953"/>
                  <a:pt x="1762852" y="1730546"/>
                </a:cubicBezTo>
                <a:lnTo>
                  <a:pt x="1753307" y="1728953"/>
                </a:lnTo>
                <a:close/>
                <a:moveTo>
                  <a:pt x="1781941" y="1727360"/>
                </a:moveTo>
                <a:lnTo>
                  <a:pt x="1786713" y="1727360"/>
                </a:lnTo>
                <a:lnTo>
                  <a:pt x="1786713" y="1730543"/>
                </a:lnTo>
                <a:cubicBezTo>
                  <a:pt x="1785123" y="1728952"/>
                  <a:pt x="1783532" y="1727360"/>
                  <a:pt x="1781941" y="1727360"/>
                </a:cubicBezTo>
                <a:close/>
                <a:moveTo>
                  <a:pt x="1847160" y="1725764"/>
                </a:moveTo>
                <a:cubicBezTo>
                  <a:pt x="1853523" y="1730538"/>
                  <a:pt x="1853523" y="1727355"/>
                  <a:pt x="1855114" y="1735310"/>
                </a:cubicBezTo>
                <a:lnTo>
                  <a:pt x="1842388" y="1735310"/>
                </a:lnTo>
                <a:lnTo>
                  <a:pt x="1847160" y="1732128"/>
                </a:lnTo>
                <a:lnTo>
                  <a:pt x="1847160" y="1727355"/>
                </a:lnTo>
                <a:close/>
                <a:moveTo>
                  <a:pt x="1839206" y="1724175"/>
                </a:moveTo>
                <a:lnTo>
                  <a:pt x="1847160" y="1727355"/>
                </a:lnTo>
                <a:lnTo>
                  <a:pt x="1842387" y="1728946"/>
                </a:lnTo>
                <a:close/>
                <a:moveTo>
                  <a:pt x="1975289" y="1723408"/>
                </a:moveTo>
                <a:lnTo>
                  <a:pt x="1977247" y="1727653"/>
                </a:lnTo>
                <a:lnTo>
                  <a:pt x="1974419" y="1725767"/>
                </a:lnTo>
                <a:close/>
                <a:moveTo>
                  <a:pt x="1664228" y="1722590"/>
                </a:moveTo>
                <a:lnTo>
                  <a:pt x="1668999" y="1725773"/>
                </a:lnTo>
                <a:lnTo>
                  <a:pt x="1662636" y="1727364"/>
                </a:lnTo>
                <a:close/>
                <a:moveTo>
                  <a:pt x="1971238" y="1722586"/>
                </a:moveTo>
                <a:lnTo>
                  <a:pt x="1971238" y="1728950"/>
                </a:lnTo>
                <a:lnTo>
                  <a:pt x="1974419" y="1733723"/>
                </a:lnTo>
                <a:lnTo>
                  <a:pt x="1974419" y="1738496"/>
                </a:lnTo>
                <a:cubicBezTo>
                  <a:pt x="1974419" y="1744861"/>
                  <a:pt x="1969647" y="1746452"/>
                  <a:pt x="1966466" y="1748043"/>
                </a:cubicBezTo>
                <a:lnTo>
                  <a:pt x="1964875" y="1744861"/>
                </a:lnTo>
                <a:lnTo>
                  <a:pt x="1972828" y="1736905"/>
                </a:lnTo>
                <a:cubicBezTo>
                  <a:pt x="1966466" y="1733723"/>
                  <a:pt x="1974419" y="1733723"/>
                  <a:pt x="1964875" y="1733723"/>
                </a:cubicBezTo>
                <a:cubicBezTo>
                  <a:pt x="1958512" y="1733723"/>
                  <a:pt x="1956921" y="1740087"/>
                  <a:pt x="1956921" y="1744861"/>
                </a:cubicBezTo>
                <a:lnTo>
                  <a:pt x="1961694" y="1741679"/>
                </a:lnTo>
                <a:cubicBezTo>
                  <a:pt x="1961694" y="1751224"/>
                  <a:pt x="1961694" y="1746452"/>
                  <a:pt x="1956921" y="1752814"/>
                </a:cubicBezTo>
                <a:lnTo>
                  <a:pt x="1952149" y="1749633"/>
                </a:lnTo>
                <a:lnTo>
                  <a:pt x="1947377" y="1754405"/>
                </a:lnTo>
                <a:lnTo>
                  <a:pt x="1944195" y="1751224"/>
                </a:lnTo>
                <a:lnTo>
                  <a:pt x="1948967" y="1746452"/>
                </a:lnTo>
                <a:lnTo>
                  <a:pt x="1947377" y="1743270"/>
                </a:lnTo>
                <a:lnTo>
                  <a:pt x="1953740" y="1738496"/>
                </a:lnTo>
                <a:lnTo>
                  <a:pt x="1950558" y="1736905"/>
                </a:lnTo>
                <a:lnTo>
                  <a:pt x="1944195" y="1741679"/>
                </a:lnTo>
                <a:lnTo>
                  <a:pt x="1944195" y="1735314"/>
                </a:lnTo>
                <a:cubicBezTo>
                  <a:pt x="1936242" y="1733723"/>
                  <a:pt x="1939423" y="1735314"/>
                  <a:pt x="1936242" y="1730541"/>
                </a:cubicBezTo>
                <a:lnTo>
                  <a:pt x="1931470" y="1730541"/>
                </a:lnTo>
                <a:lnTo>
                  <a:pt x="1934651" y="1725767"/>
                </a:lnTo>
                <a:cubicBezTo>
                  <a:pt x="1945786" y="1728950"/>
                  <a:pt x="1934651" y="1724176"/>
                  <a:pt x="1944195" y="1727358"/>
                </a:cubicBezTo>
                <a:lnTo>
                  <a:pt x="1948967" y="1724176"/>
                </a:lnTo>
                <a:lnTo>
                  <a:pt x="1952149" y="1725767"/>
                </a:lnTo>
                <a:lnTo>
                  <a:pt x="1947377" y="1732132"/>
                </a:lnTo>
                <a:lnTo>
                  <a:pt x="1955331" y="1728950"/>
                </a:lnTo>
                <a:cubicBezTo>
                  <a:pt x="1959308" y="1730541"/>
                  <a:pt x="1960899" y="1731337"/>
                  <a:pt x="1961694" y="1730541"/>
                </a:cubicBezTo>
                <a:lnTo>
                  <a:pt x="1963019" y="1723911"/>
                </a:lnTo>
                <a:lnTo>
                  <a:pt x="1963285" y="1724176"/>
                </a:lnTo>
                <a:lnTo>
                  <a:pt x="1964152" y="1722875"/>
                </a:lnTo>
                <a:lnTo>
                  <a:pt x="1968057" y="1724176"/>
                </a:lnTo>
                <a:close/>
                <a:moveTo>
                  <a:pt x="1948437" y="1722586"/>
                </a:moveTo>
                <a:lnTo>
                  <a:pt x="1950558" y="1722586"/>
                </a:lnTo>
                <a:lnTo>
                  <a:pt x="1951391" y="1722616"/>
                </a:lnTo>
                <a:lnTo>
                  <a:pt x="1948967" y="1724176"/>
                </a:lnTo>
                <a:close/>
                <a:moveTo>
                  <a:pt x="1974218" y="1721088"/>
                </a:moveTo>
                <a:lnTo>
                  <a:pt x="1975811" y="1721988"/>
                </a:lnTo>
                <a:lnTo>
                  <a:pt x="1975289" y="1723408"/>
                </a:lnTo>
                <a:close/>
                <a:moveTo>
                  <a:pt x="1901245" y="1719403"/>
                </a:moveTo>
                <a:cubicBezTo>
                  <a:pt x="1904426" y="1728950"/>
                  <a:pt x="1899654" y="1722586"/>
                  <a:pt x="1909199" y="1725767"/>
                </a:cubicBezTo>
                <a:close/>
                <a:moveTo>
                  <a:pt x="1839206" y="1716219"/>
                </a:moveTo>
                <a:lnTo>
                  <a:pt x="1847160" y="1716219"/>
                </a:lnTo>
                <a:lnTo>
                  <a:pt x="1842387" y="1720992"/>
                </a:lnTo>
                <a:close/>
                <a:moveTo>
                  <a:pt x="1936242" y="1714630"/>
                </a:moveTo>
                <a:lnTo>
                  <a:pt x="1936242" y="1722586"/>
                </a:lnTo>
                <a:lnTo>
                  <a:pt x="1941014" y="1719403"/>
                </a:lnTo>
                <a:close/>
                <a:moveTo>
                  <a:pt x="1826480" y="1711446"/>
                </a:moveTo>
                <a:cubicBezTo>
                  <a:pt x="1831252" y="1713037"/>
                  <a:pt x="1834434" y="1708264"/>
                  <a:pt x="1828071" y="1719401"/>
                </a:cubicBezTo>
                <a:lnTo>
                  <a:pt x="1836025" y="1719401"/>
                </a:lnTo>
                <a:cubicBezTo>
                  <a:pt x="1831252" y="1728946"/>
                  <a:pt x="1840798" y="1722584"/>
                  <a:pt x="1831252" y="1728946"/>
                </a:cubicBezTo>
                <a:lnTo>
                  <a:pt x="1831252" y="1722584"/>
                </a:lnTo>
                <a:cubicBezTo>
                  <a:pt x="1829662" y="1724173"/>
                  <a:pt x="1828071" y="1725764"/>
                  <a:pt x="1828071" y="1725764"/>
                </a:cubicBezTo>
                <a:cubicBezTo>
                  <a:pt x="1826480" y="1725764"/>
                  <a:pt x="1826480" y="1725764"/>
                  <a:pt x="1823299" y="1727355"/>
                </a:cubicBezTo>
                <a:lnTo>
                  <a:pt x="1826480" y="1722584"/>
                </a:lnTo>
                <a:lnTo>
                  <a:pt x="1823299" y="1717810"/>
                </a:lnTo>
                <a:close/>
                <a:moveTo>
                  <a:pt x="1797847" y="1706674"/>
                </a:moveTo>
                <a:lnTo>
                  <a:pt x="1802618" y="1713037"/>
                </a:lnTo>
                <a:lnTo>
                  <a:pt x="1797847" y="1716219"/>
                </a:lnTo>
                <a:lnTo>
                  <a:pt x="1797847" y="1711446"/>
                </a:lnTo>
                <a:lnTo>
                  <a:pt x="1791484" y="1711446"/>
                </a:lnTo>
                <a:close/>
                <a:moveTo>
                  <a:pt x="1802620" y="1705083"/>
                </a:moveTo>
                <a:lnTo>
                  <a:pt x="1807392" y="1708264"/>
                </a:lnTo>
                <a:lnTo>
                  <a:pt x="1802620" y="1708264"/>
                </a:lnTo>
                <a:close/>
                <a:moveTo>
                  <a:pt x="1867839" y="1700312"/>
                </a:moveTo>
                <a:lnTo>
                  <a:pt x="1872612" y="1705085"/>
                </a:lnTo>
                <a:lnTo>
                  <a:pt x="1875793" y="1709858"/>
                </a:lnTo>
                <a:lnTo>
                  <a:pt x="1880566" y="1705085"/>
                </a:lnTo>
                <a:lnTo>
                  <a:pt x="1872612" y="1705085"/>
                </a:lnTo>
                <a:lnTo>
                  <a:pt x="1875793" y="1700312"/>
                </a:lnTo>
                <a:close/>
                <a:moveTo>
                  <a:pt x="1761261" y="1700312"/>
                </a:moveTo>
                <a:lnTo>
                  <a:pt x="1767623" y="1700312"/>
                </a:lnTo>
                <a:lnTo>
                  <a:pt x="1767623" y="1705085"/>
                </a:lnTo>
                <a:close/>
                <a:moveTo>
                  <a:pt x="1794666" y="1697128"/>
                </a:moveTo>
                <a:lnTo>
                  <a:pt x="1802619" y="1705083"/>
                </a:lnTo>
                <a:lnTo>
                  <a:pt x="1797847" y="1706674"/>
                </a:lnTo>
                <a:close/>
                <a:moveTo>
                  <a:pt x="32133" y="1693946"/>
                </a:moveTo>
                <a:cubicBezTo>
                  <a:pt x="27361" y="1692355"/>
                  <a:pt x="25770" y="1697128"/>
                  <a:pt x="20998" y="1695537"/>
                </a:cubicBezTo>
                <a:cubicBezTo>
                  <a:pt x="25770" y="1748031"/>
                  <a:pt x="79855" y="1767120"/>
                  <a:pt x="127577" y="1789390"/>
                </a:cubicBezTo>
                <a:cubicBezTo>
                  <a:pt x="103716" y="1752804"/>
                  <a:pt x="33723" y="1746440"/>
                  <a:pt x="32133" y="1693946"/>
                </a:cubicBezTo>
                <a:close/>
                <a:moveTo>
                  <a:pt x="1783703" y="1693529"/>
                </a:moveTo>
                <a:lnTo>
                  <a:pt x="1785349" y="1694819"/>
                </a:lnTo>
                <a:lnTo>
                  <a:pt x="1785121" y="1695538"/>
                </a:lnTo>
                <a:close/>
                <a:moveTo>
                  <a:pt x="1843978" y="1690765"/>
                </a:moveTo>
                <a:lnTo>
                  <a:pt x="1843978" y="1700312"/>
                </a:lnTo>
                <a:lnTo>
                  <a:pt x="1851932" y="1697129"/>
                </a:lnTo>
                <a:close/>
                <a:moveTo>
                  <a:pt x="1834434" y="1684401"/>
                </a:moveTo>
                <a:lnTo>
                  <a:pt x="1834434" y="1689174"/>
                </a:lnTo>
                <a:lnTo>
                  <a:pt x="1842388" y="1687583"/>
                </a:lnTo>
                <a:close/>
                <a:moveTo>
                  <a:pt x="1754897" y="1681219"/>
                </a:moveTo>
                <a:lnTo>
                  <a:pt x="1773609" y="1692734"/>
                </a:lnTo>
                <a:lnTo>
                  <a:pt x="1773986" y="1692357"/>
                </a:lnTo>
                <a:cubicBezTo>
                  <a:pt x="1777169" y="1693947"/>
                  <a:pt x="1781940" y="1697129"/>
                  <a:pt x="1785122" y="1698720"/>
                </a:cubicBezTo>
                <a:lnTo>
                  <a:pt x="1781940" y="1701903"/>
                </a:lnTo>
                <a:cubicBezTo>
                  <a:pt x="1785122" y="1708267"/>
                  <a:pt x="1788304" y="1711449"/>
                  <a:pt x="1791485" y="1717812"/>
                </a:cubicBezTo>
                <a:cubicBezTo>
                  <a:pt x="1785122" y="1720994"/>
                  <a:pt x="1794666" y="1719403"/>
                  <a:pt x="1785122" y="1720994"/>
                </a:cubicBezTo>
                <a:cubicBezTo>
                  <a:pt x="1783532" y="1720994"/>
                  <a:pt x="1778758" y="1717812"/>
                  <a:pt x="1777169" y="1716223"/>
                </a:cubicBezTo>
                <a:lnTo>
                  <a:pt x="1777169" y="1722587"/>
                </a:lnTo>
                <a:lnTo>
                  <a:pt x="1770804" y="1717812"/>
                </a:lnTo>
                <a:lnTo>
                  <a:pt x="1770804" y="1719403"/>
                </a:lnTo>
                <a:cubicBezTo>
                  <a:pt x="1769214" y="1717812"/>
                  <a:pt x="1767623" y="1717812"/>
                  <a:pt x="1766033" y="1716223"/>
                </a:cubicBezTo>
                <a:cubicBezTo>
                  <a:pt x="1769214" y="1714632"/>
                  <a:pt x="1767623" y="1716223"/>
                  <a:pt x="1770804" y="1711449"/>
                </a:cubicBezTo>
                <a:lnTo>
                  <a:pt x="1762852" y="1711449"/>
                </a:lnTo>
                <a:lnTo>
                  <a:pt x="1762852" y="1713043"/>
                </a:lnTo>
                <a:cubicBezTo>
                  <a:pt x="1761261" y="1713043"/>
                  <a:pt x="1759671" y="1711449"/>
                  <a:pt x="1759671" y="1709858"/>
                </a:cubicBezTo>
                <a:lnTo>
                  <a:pt x="1761791" y="1709858"/>
                </a:lnTo>
                <a:lnTo>
                  <a:pt x="1759670" y="1706676"/>
                </a:lnTo>
                <a:lnTo>
                  <a:pt x="1772395" y="1706676"/>
                </a:lnTo>
                <a:cubicBezTo>
                  <a:pt x="1767623" y="1697129"/>
                  <a:pt x="1773986" y="1706676"/>
                  <a:pt x="1769214" y="1697129"/>
                </a:cubicBezTo>
                <a:lnTo>
                  <a:pt x="1773306" y="1693038"/>
                </a:lnTo>
                <a:lnTo>
                  <a:pt x="1767623" y="1690765"/>
                </a:lnTo>
                <a:lnTo>
                  <a:pt x="1767623" y="1695537"/>
                </a:lnTo>
                <a:cubicBezTo>
                  <a:pt x="1756489" y="1697128"/>
                  <a:pt x="1762852" y="1695537"/>
                  <a:pt x="1754897" y="1700310"/>
                </a:cubicBezTo>
                <a:lnTo>
                  <a:pt x="1750126" y="1695538"/>
                </a:lnTo>
                <a:lnTo>
                  <a:pt x="1751717" y="1705083"/>
                </a:lnTo>
                <a:cubicBezTo>
                  <a:pt x="1745353" y="1701901"/>
                  <a:pt x="1746943" y="1701901"/>
                  <a:pt x="1742171" y="1695537"/>
                </a:cubicBezTo>
                <a:lnTo>
                  <a:pt x="1750125" y="1695537"/>
                </a:lnTo>
                <a:lnTo>
                  <a:pt x="1754699" y="1693349"/>
                </a:lnTo>
                <a:cubicBezTo>
                  <a:pt x="1756489" y="1693151"/>
                  <a:pt x="1758874" y="1693151"/>
                  <a:pt x="1762852" y="1692355"/>
                </a:cubicBezTo>
                <a:lnTo>
                  <a:pt x="1753307" y="1682810"/>
                </a:lnTo>
                <a:close/>
                <a:moveTo>
                  <a:pt x="1767712" y="1681014"/>
                </a:moveTo>
                <a:lnTo>
                  <a:pt x="1774025" y="1685954"/>
                </a:lnTo>
                <a:lnTo>
                  <a:pt x="1773986" y="1685992"/>
                </a:lnTo>
                <a:lnTo>
                  <a:pt x="1767623" y="1681222"/>
                </a:lnTo>
                <a:close/>
                <a:moveTo>
                  <a:pt x="587299" y="1679629"/>
                </a:moveTo>
                <a:cubicBezTo>
                  <a:pt x="636612" y="1728943"/>
                  <a:pt x="724102" y="1740077"/>
                  <a:pt x="795685" y="1751213"/>
                </a:cubicBezTo>
                <a:cubicBezTo>
                  <a:pt x="910219" y="1768711"/>
                  <a:pt x="1047022" y="1816434"/>
                  <a:pt x="1155192" y="1784619"/>
                </a:cubicBezTo>
                <a:cubicBezTo>
                  <a:pt x="996118" y="1779846"/>
                  <a:pt x="744782" y="1748031"/>
                  <a:pt x="587299" y="1679629"/>
                </a:cubicBezTo>
                <a:close/>
                <a:moveTo>
                  <a:pt x="1804210" y="1678040"/>
                </a:moveTo>
                <a:lnTo>
                  <a:pt x="1807391" y="1682811"/>
                </a:lnTo>
                <a:lnTo>
                  <a:pt x="1812164" y="1678040"/>
                </a:lnTo>
                <a:close/>
                <a:moveTo>
                  <a:pt x="1839206" y="1674859"/>
                </a:moveTo>
                <a:cubicBezTo>
                  <a:pt x="1828071" y="1674859"/>
                  <a:pt x="1829662" y="1676451"/>
                  <a:pt x="1826480" y="1681222"/>
                </a:cubicBezTo>
                <a:lnTo>
                  <a:pt x="1829662" y="1684401"/>
                </a:lnTo>
                <a:close/>
                <a:moveTo>
                  <a:pt x="1820118" y="1674859"/>
                </a:moveTo>
                <a:lnTo>
                  <a:pt x="1815345" y="1679631"/>
                </a:lnTo>
                <a:lnTo>
                  <a:pt x="1820118" y="1679631"/>
                </a:lnTo>
                <a:close/>
                <a:moveTo>
                  <a:pt x="1740581" y="1674859"/>
                </a:moveTo>
                <a:cubicBezTo>
                  <a:pt x="1740581" y="1682811"/>
                  <a:pt x="1738990" y="1681220"/>
                  <a:pt x="1735809" y="1684401"/>
                </a:cubicBezTo>
                <a:lnTo>
                  <a:pt x="1724673" y="1681220"/>
                </a:lnTo>
                <a:cubicBezTo>
                  <a:pt x="1731037" y="1674859"/>
                  <a:pt x="1724673" y="1678040"/>
                  <a:pt x="1737399" y="1679631"/>
                </a:cubicBezTo>
                <a:cubicBezTo>
                  <a:pt x="1735809" y="1673270"/>
                  <a:pt x="1732627" y="1676451"/>
                  <a:pt x="1740581" y="1674859"/>
                </a:cubicBezTo>
                <a:close/>
                <a:moveTo>
                  <a:pt x="1759690" y="1674737"/>
                </a:moveTo>
                <a:lnTo>
                  <a:pt x="1759764" y="1674794"/>
                </a:lnTo>
                <a:lnTo>
                  <a:pt x="1759670" y="1674859"/>
                </a:lnTo>
                <a:close/>
                <a:moveTo>
                  <a:pt x="3495160" y="1673277"/>
                </a:moveTo>
                <a:cubicBezTo>
                  <a:pt x="3484024" y="1679640"/>
                  <a:pt x="3471299" y="1684408"/>
                  <a:pt x="3460164" y="1689185"/>
                </a:cubicBezTo>
                <a:cubicBezTo>
                  <a:pt x="3458573" y="1695554"/>
                  <a:pt x="3458573" y="1701922"/>
                  <a:pt x="3461755" y="1708286"/>
                </a:cubicBezTo>
                <a:cubicBezTo>
                  <a:pt x="3463345" y="1709877"/>
                  <a:pt x="3464936" y="1713060"/>
                  <a:pt x="3464936" y="1714651"/>
                </a:cubicBezTo>
                <a:cubicBezTo>
                  <a:pt x="3472890" y="1711468"/>
                  <a:pt x="3480843" y="1706695"/>
                  <a:pt x="3488797" y="1703513"/>
                </a:cubicBezTo>
                <a:cubicBezTo>
                  <a:pt x="3490388" y="1692366"/>
                  <a:pt x="3493569" y="1682815"/>
                  <a:pt x="3495160" y="1673277"/>
                </a:cubicBezTo>
                <a:close/>
                <a:moveTo>
                  <a:pt x="670018" y="1673266"/>
                </a:moveTo>
                <a:cubicBezTo>
                  <a:pt x="752735" y="1736896"/>
                  <a:pt x="910219" y="1736896"/>
                  <a:pt x="1015207" y="1740077"/>
                </a:cubicBezTo>
                <a:cubicBezTo>
                  <a:pt x="905446" y="1711444"/>
                  <a:pt x="768642" y="1719398"/>
                  <a:pt x="670018" y="1673266"/>
                </a:cubicBezTo>
                <a:close/>
                <a:moveTo>
                  <a:pt x="1648319" y="1670090"/>
                </a:moveTo>
                <a:lnTo>
                  <a:pt x="1648319" y="1674860"/>
                </a:lnTo>
                <a:lnTo>
                  <a:pt x="1643547" y="1674860"/>
                </a:lnTo>
                <a:close/>
                <a:moveTo>
                  <a:pt x="1772395" y="1670088"/>
                </a:moveTo>
                <a:lnTo>
                  <a:pt x="1767712" y="1681014"/>
                </a:lnTo>
                <a:lnTo>
                  <a:pt x="1759764" y="1674794"/>
                </a:lnTo>
                <a:lnTo>
                  <a:pt x="1764839" y="1671281"/>
                </a:lnTo>
                <a:cubicBezTo>
                  <a:pt x="1765636" y="1670883"/>
                  <a:pt x="1766828" y="1670883"/>
                  <a:pt x="1772395" y="1670088"/>
                </a:cubicBezTo>
                <a:close/>
                <a:moveTo>
                  <a:pt x="4431705" y="1667515"/>
                </a:moveTo>
                <a:cubicBezTo>
                  <a:pt x="4434488" y="1666918"/>
                  <a:pt x="4437670" y="1667713"/>
                  <a:pt x="4440056" y="1671686"/>
                </a:cubicBezTo>
                <a:cubicBezTo>
                  <a:pt x="4444829" y="1676460"/>
                  <a:pt x="4441647" y="1682824"/>
                  <a:pt x="4433693" y="1682824"/>
                </a:cubicBezTo>
                <a:cubicBezTo>
                  <a:pt x="4427330" y="1682824"/>
                  <a:pt x="4424149" y="1676460"/>
                  <a:pt x="4425739" y="1671686"/>
                </a:cubicBezTo>
                <a:cubicBezTo>
                  <a:pt x="4426534" y="1670097"/>
                  <a:pt x="4428920" y="1668109"/>
                  <a:pt x="4431705" y="1667515"/>
                </a:cubicBezTo>
                <a:close/>
                <a:moveTo>
                  <a:pt x="1845569" y="1666907"/>
                </a:moveTo>
                <a:lnTo>
                  <a:pt x="1845569" y="1671679"/>
                </a:lnTo>
                <a:lnTo>
                  <a:pt x="1850342" y="1666907"/>
                </a:lnTo>
                <a:close/>
                <a:moveTo>
                  <a:pt x="1718310" y="1663728"/>
                </a:moveTo>
                <a:lnTo>
                  <a:pt x="1723083" y="1666909"/>
                </a:lnTo>
                <a:lnTo>
                  <a:pt x="1718310" y="1671679"/>
                </a:lnTo>
                <a:lnTo>
                  <a:pt x="1715129" y="1668497"/>
                </a:lnTo>
                <a:close/>
                <a:moveTo>
                  <a:pt x="1834434" y="1658957"/>
                </a:moveTo>
                <a:cubicBezTo>
                  <a:pt x="1836025" y="1663726"/>
                  <a:pt x="1839206" y="1668497"/>
                  <a:pt x="1842388" y="1670088"/>
                </a:cubicBezTo>
                <a:cubicBezTo>
                  <a:pt x="1840797" y="1662136"/>
                  <a:pt x="1840797" y="1663726"/>
                  <a:pt x="1834434" y="1658957"/>
                </a:cubicBezTo>
                <a:close/>
                <a:moveTo>
                  <a:pt x="3498342" y="1655787"/>
                </a:moveTo>
                <a:cubicBezTo>
                  <a:pt x="3490388" y="1660557"/>
                  <a:pt x="3479252" y="1666918"/>
                  <a:pt x="3471299" y="1674868"/>
                </a:cubicBezTo>
                <a:cubicBezTo>
                  <a:pt x="3479252" y="1670097"/>
                  <a:pt x="3488797" y="1666918"/>
                  <a:pt x="3496751" y="1662150"/>
                </a:cubicBezTo>
                <a:cubicBezTo>
                  <a:pt x="3498342" y="1660557"/>
                  <a:pt x="3498342" y="1658966"/>
                  <a:pt x="3498342" y="1655787"/>
                </a:cubicBezTo>
                <a:close/>
                <a:moveTo>
                  <a:pt x="2360967" y="1651012"/>
                </a:moveTo>
                <a:cubicBezTo>
                  <a:pt x="2357785" y="1651012"/>
                  <a:pt x="2356194" y="1652603"/>
                  <a:pt x="2353013" y="1652603"/>
                </a:cubicBezTo>
                <a:cubicBezTo>
                  <a:pt x="2349832" y="1654198"/>
                  <a:pt x="2345061" y="1654198"/>
                  <a:pt x="2341878" y="1652603"/>
                </a:cubicBezTo>
                <a:cubicBezTo>
                  <a:pt x="2345061" y="1663738"/>
                  <a:pt x="2348241" y="1674868"/>
                  <a:pt x="2351423" y="1685999"/>
                </a:cubicBezTo>
                <a:cubicBezTo>
                  <a:pt x="2357785" y="1678050"/>
                  <a:pt x="2343469" y="1668505"/>
                  <a:pt x="2354604" y="1668505"/>
                </a:cubicBezTo>
                <a:cubicBezTo>
                  <a:pt x="2359376" y="1716245"/>
                  <a:pt x="2378465" y="1763994"/>
                  <a:pt x="2391191" y="1805364"/>
                </a:cubicBezTo>
                <a:cubicBezTo>
                  <a:pt x="2397553" y="1802181"/>
                  <a:pt x="2402326" y="1803773"/>
                  <a:pt x="2407098" y="1802181"/>
                </a:cubicBezTo>
                <a:cubicBezTo>
                  <a:pt x="2394372" y="1768765"/>
                  <a:pt x="2391191" y="1738528"/>
                  <a:pt x="2386419" y="1705100"/>
                </a:cubicBezTo>
                <a:cubicBezTo>
                  <a:pt x="2376874" y="1689185"/>
                  <a:pt x="2367330" y="1670097"/>
                  <a:pt x="2360967" y="1651012"/>
                </a:cubicBezTo>
                <a:close/>
                <a:moveTo>
                  <a:pt x="1748534" y="1651000"/>
                </a:moveTo>
                <a:lnTo>
                  <a:pt x="1753307" y="1654181"/>
                </a:lnTo>
                <a:lnTo>
                  <a:pt x="1745353" y="1655771"/>
                </a:lnTo>
                <a:close/>
                <a:moveTo>
                  <a:pt x="1680134" y="1646230"/>
                </a:moveTo>
                <a:lnTo>
                  <a:pt x="1680134" y="1652595"/>
                </a:lnTo>
                <a:lnTo>
                  <a:pt x="1675361" y="1651004"/>
                </a:lnTo>
                <a:close/>
                <a:moveTo>
                  <a:pt x="1729446" y="1646224"/>
                </a:moveTo>
                <a:lnTo>
                  <a:pt x="1734218" y="1650995"/>
                </a:lnTo>
                <a:lnTo>
                  <a:pt x="1731037" y="1652587"/>
                </a:lnTo>
                <a:cubicBezTo>
                  <a:pt x="1729446" y="1650995"/>
                  <a:pt x="1727855" y="1650995"/>
                  <a:pt x="1726265" y="1649405"/>
                </a:cubicBezTo>
                <a:close/>
                <a:moveTo>
                  <a:pt x="3561971" y="1644653"/>
                </a:moveTo>
                <a:cubicBezTo>
                  <a:pt x="3546063" y="1651012"/>
                  <a:pt x="3530156" y="1658966"/>
                  <a:pt x="3514249" y="1665328"/>
                </a:cubicBezTo>
                <a:cubicBezTo>
                  <a:pt x="3514249" y="1674868"/>
                  <a:pt x="3512658" y="1682815"/>
                  <a:pt x="3512658" y="1692366"/>
                </a:cubicBezTo>
                <a:cubicBezTo>
                  <a:pt x="3528566" y="1684408"/>
                  <a:pt x="3546063" y="1678050"/>
                  <a:pt x="3561971" y="1670097"/>
                </a:cubicBezTo>
                <a:cubicBezTo>
                  <a:pt x="3561971" y="1662150"/>
                  <a:pt x="3561971" y="1652603"/>
                  <a:pt x="3561971" y="1644653"/>
                </a:cubicBezTo>
                <a:close/>
                <a:moveTo>
                  <a:pt x="1874202" y="1644638"/>
                </a:moveTo>
                <a:lnTo>
                  <a:pt x="1869430" y="1649410"/>
                </a:lnTo>
                <a:lnTo>
                  <a:pt x="1874202" y="1649410"/>
                </a:lnTo>
                <a:close/>
                <a:moveTo>
                  <a:pt x="1807391" y="1643048"/>
                </a:moveTo>
                <a:lnTo>
                  <a:pt x="1804210" y="1644638"/>
                </a:lnTo>
                <a:lnTo>
                  <a:pt x="1808982" y="1651002"/>
                </a:lnTo>
                <a:lnTo>
                  <a:pt x="1807391" y="1654184"/>
                </a:lnTo>
                <a:lnTo>
                  <a:pt x="1801028" y="1649410"/>
                </a:lnTo>
                <a:lnTo>
                  <a:pt x="1796256" y="1654184"/>
                </a:lnTo>
                <a:lnTo>
                  <a:pt x="1793075" y="1652593"/>
                </a:lnTo>
                <a:lnTo>
                  <a:pt x="1796256" y="1647819"/>
                </a:lnTo>
                <a:lnTo>
                  <a:pt x="1788304" y="1647819"/>
                </a:lnTo>
                <a:cubicBezTo>
                  <a:pt x="1793075" y="1657366"/>
                  <a:pt x="1786712" y="1647819"/>
                  <a:pt x="1791485" y="1657366"/>
                </a:cubicBezTo>
                <a:lnTo>
                  <a:pt x="1796256" y="1654184"/>
                </a:lnTo>
                <a:lnTo>
                  <a:pt x="1799438" y="1658957"/>
                </a:lnTo>
                <a:lnTo>
                  <a:pt x="1789894" y="1660546"/>
                </a:lnTo>
                <a:lnTo>
                  <a:pt x="1789894" y="1662136"/>
                </a:lnTo>
                <a:lnTo>
                  <a:pt x="1799438" y="1663726"/>
                </a:lnTo>
                <a:lnTo>
                  <a:pt x="1807391" y="1654184"/>
                </a:lnTo>
                <a:lnTo>
                  <a:pt x="1810044" y="1655952"/>
                </a:lnTo>
                <a:lnTo>
                  <a:pt x="1808982" y="1657366"/>
                </a:lnTo>
                <a:lnTo>
                  <a:pt x="1811137" y="1658597"/>
                </a:lnTo>
                <a:lnTo>
                  <a:pt x="1804210" y="1666907"/>
                </a:lnTo>
                <a:lnTo>
                  <a:pt x="1812164" y="1666907"/>
                </a:lnTo>
                <a:lnTo>
                  <a:pt x="1808982" y="1671679"/>
                </a:lnTo>
                <a:lnTo>
                  <a:pt x="1816936" y="1668497"/>
                </a:lnTo>
                <a:lnTo>
                  <a:pt x="1824890" y="1670088"/>
                </a:lnTo>
                <a:lnTo>
                  <a:pt x="1824890" y="1665317"/>
                </a:lnTo>
                <a:lnTo>
                  <a:pt x="1832843" y="1665317"/>
                </a:lnTo>
                <a:lnTo>
                  <a:pt x="1832843" y="1663726"/>
                </a:lnTo>
                <a:lnTo>
                  <a:pt x="1824890" y="1663726"/>
                </a:lnTo>
                <a:lnTo>
                  <a:pt x="1820118" y="1663726"/>
                </a:lnTo>
                <a:lnTo>
                  <a:pt x="1811137" y="1658597"/>
                </a:lnTo>
                <a:lnTo>
                  <a:pt x="1812164" y="1657366"/>
                </a:lnTo>
                <a:lnTo>
                  <a:pt x="1810044" y="1655952"/>
                </a:lnTo>
                <a:lnTo>
                  <a:pt x="1813754" y="1651002"/>
                </a:lnTo>
                <a:cubicBezTo>
                  <a:pt x="1813754" y="1646228"/>
                  <a:pt x="1810573" y="1644638"/>
                  <a:pt x="1807391" y="1643048"/>
                </a:cubicBezTo>
                <a:close/>
                <a:moveTo>
                  <a:pt x="1821708" y="1639867"/>
                </a:moveTo>
                <a:cubicBezTo>
                  <a:pt x="1816936" y="1649410"/>
                  <a:pt x="1823299" y="1639867"/>
                  <a:pt x="1820118" y="1647819"/>
                </a:cubicBezTo>
                <a:lnTo>
                  <a:pt x="1828071" y="1647819"/>
                </a:lnTo>
                <a:cubicBezTo>
                  <a:pt x="1824890" y="1643048"/>
                  <a:pt x="1826480" y="1643048"/>
                  <a:pt x="1826480" y="1643048"/>
                </a:cubicBezTo>
                <a:cubicBezTo>
                  <a:pt x="1824890" y="1643048"/>
                  <a:pt x="1824890" y="1641458"/>
                  <a:pt x="1821708" y="1639867"/>
                </a:cubicBezTo>
                <a:close/>
                <a:moveTo>
                  <a:pt x="1759670" y="1635093"/>
                </a:moveTo>
                <a:cubicBezTo>
                  <a:pt x="1766033" y="1636684"/>
                  <a:pt x="1761261" y="1638273"/>
                  <a:pt x="1767625" y="1635093"/>
                </a:cubicBezTo>
                <a:lnTo>
                  <a:pt x="1764442" y="1644638"/>
                </a:lnTo>
                <a:cubicBezTo>
                  <a:pt x="1758079" y="1641456"/>
                  <a:pt x="1764442" y="1641456"/>
                  <a:pt x="1758079" y="1644638"/>
                </a:cubicBezTo>
                <a:lnTo>
                  <a:pt x="1750125" y="1641456"/>
                </a:lnTo>
                <a:cubicBezTo>
                  <a:pt x="1756489" y="1633502"/>
                  <a:pt x="1751717" y="1639866"/>
                  <a:pt x="1759670" y="1635093"/>
                </a:cubicBezTo>
                <a:close/>
                <a:moveTo>
                  <a:pt x="1735809" y="1628731"/>
                </a:moveTo>
                <a:lnTo>
                  <a:pt x="1735809" y="1633503"/>
                </a:lnTo>
                <a:lnTo>
                  <a:pt x="1729447" y="1633503"/>
                </a:lnTo>
                <a:close/>
                <a:moveTo>
                  <a:pt x="1762852" y="1628730"/>
                </a:moveTo>
                <a:lnTo>
                  <a:pt x="1767623" y="1631911"/>
                </a:lnTo>
                <a:lnTo>
                  <a:pt x="1759670" y="1633502"/>
                </a:lnTo>
                <a:close/>
                <a:moveTo>
                  <a:pt x="3554017" y="1622395"/>
                </a:moveTo>
                <a:cubicBezTo>
                  <a:pt x="3541291" y="1628757"/>
                  <a:pt x="3528566" y="1633526"/>
                  <a:pt x="3517430" y="1639884"/>
                </a:cubicBezTo>
                <a:cubicBezTo>
                  <a:pt x="3517430" y="1644653"/>
                  <a:pt x="3515839" y="1649423"/>
                  <a:pt x="3515839" y="1654198"/>
                </a:cubicBezTo>
                <a:cubicBezTo>
                  <a:pt x="3530156" y="1647834"/>
                  <a:pt x="3544472" y="1639884"/>
                  <a:pt x="3558789" y="1633526"/>
                </a:cubicBezTo>
                <a:cubicBezTo>
                  <a:pt x="3557199" y="1630348"/>
                  <a:pt x="3555608" y="1625570"/>
                  <a:pt x="3554017" y="1622395"/>
                </a:cubicBezTo>
                <a:close/>
                <a:moveTo>
                  <a:pt x="4618218" y="1620820"/>
                </a:moveTo>
                <a:cubicBezTo>
                  <a:pt x="4605491" y="1636705"/>
                  <a:pt x="4576858" y="1651012"/>
                  <a:pt x="4556179" y="1666918"/>
                </a:cubicBezTo>
                <a:cubicBezTo>
                  <a:pt x="4567314" y="1646243"/>
                  <a:pt x="4581631" y="1641473"/>
                  <a:pt x="4594357" y="1633526"/>
                </a:cubicBezTo>
                <a:cubicBezTo>
                  <a:pt x="4600719" y="1628757"/>
                  <a:pt x="4607082" y="1622395"/>
                  <a:pt x="4618218" y="1620820"/>
                </a:cubicBezTo>
                <a:close/>
                <a:moveTo>
                  <a:pt x="1804210" y="1619195"/>
                </a:moveTo>
                <a:cubicBezTo>
                  <a:pt x="1808982" y="1628734"/>
                  <a:pt x="1799438" y="1622371"/>
                  <a:pt x="1808982" y="1628734"/>
                </a:cubicBezTo>
                <a:cubicBezTo>
                  <a:pt x="1813754" y="1619195"/>
                  <a:pt x="1807391" y="1628734"/>
                  <a:pt x="1812164" y="1619195"/>
                </a:cubicBezTo>
                <a:close/>
                <a:moveTo>
                  <a:pt x="1783532" y="1619195"/>
                </a:moveTo>
                <a:lnTo>
                  <a:pt x="1786712" y="1628734"/>
                </a:lnTo>
                <a:lnTo>
                  <a:pt x="1791485" y="1623962"/>
                </a:lnTo>
                <a:cubicBezTo>
                  <a:pt x="1788304" y="1622371"/>
                  <a:pt x="1786712" y="1622371"/>
                  <a:pt x="1786712" y="1622371"/>
                </a:cubicBezTo>
                <a:cubicBezTo>
                  <a:pt x="1786712" y="1622371"/>
                  <a:pt x="1785121" y="1620786"/>
                  <a:pt x="1783532" y="1619195"/>
                </a:cubicBezTo>
                <a:close/>
                <a:moveTo>
                  <a:pt x="1599006" y="1611250"/>
                </a:moveTo>
                <a:lnTo>
                  <a:pt x="1603778" y="1612839"/>
                </a:lnTo>
                <a:lnTo>
                  <a:pt x="1599006" y="1617614"/>
                </a:lnTo>
                <a:lnTo>
                  <a:pt x="1597415" y="1614431"/>
                </a:lnTo>
                <a:close/>
                <a:moveTo>
                  <a:pt x="1763447" y="1605271"/>
                </a:moveTo>
                <a:cubicBezTo>
                  <a:pt x="1763647" y="1604476"/>
                  <a:pt x="1763647" y="1604873"/>
                  <a:pt x="1767623" y="1609645"/>
                </a:cubicBezTo>
                <a:lnTo>
                  <a:pt x="1759669" y="1609645"/>
                </a:lnTo>
                <a:lnTo>
                  <a:pt x="1754897" y="1609645"/>
                </a:lnTo>
                <a:lnTo>
                  <a:pt x="1751717" y="1619190"/>
                </a:lnTo>
                <a:cubicBezTo>
                  <a:pt x="1745352" y="1614417"/>
                  <a:pt x="1751717" y="1614417"/>
                  <a:pt x="1740580" y="1614417"/>
                </a:cubicBezTo>
                <a:cubicBezTo>
                  <a:pt x="1745352" y="1608054"/>
                  <a:pt x="1738990" y="1611237"/>
                  <a:pt x="1750125" y="1612827"/>
                </a:cubicBezTo>
                <a:lnTo>
                  <a:pt x="1750125" y="1608054"/>
                </a:lnTo>
                <a:lnTo>
                  <a:pt x="1758079" y="1608054"/>
                </a:lnTo>
                <a:cubicBezTo>
                  <a:pt x="1762852" y="1608054"/>
                  <a:pt x="1763250" y="1606066"/>
                  <a:pt x="1763447" y="1605271"/>
                </a:cubicBezTo>
                <a:close/>
                <a:moveTo>
                  <a:pt x="1718311" y="1604884"/>
                </a:moveTo>
                <a:lnTo>
                  <a:pt x="1723083" y="1604884"/>
                </a:lnTo>
                <a:lnTo>
                  <a:pt x="1723083" y="1611247"/>
                </a:lnTo>
                <a:cubicBezTo>
                  <a:pt x="1723083" y="1609656"/>
                  <a:pt x="1719902" y="1612838"/>
                  <a:pt x="1718311" y="1604884"/>
                </a:cubicBezTo>
                <a:close/>
                <a:moveTo>
                  <a:pt x="3542882" y="1603321"/>
                </a:moveTo>
                <a:cubicBezTo>
                  <a:pt x="3538109" y="1601729"/>
                  <a:pt x="3533337" y="1601729"/>
                  <a:pt x="3528566" y="1604911"/>
                </a:cubicBezTo>
                <a:cubicBezTo>
                  <a:pt x="3528566" y="1606502"/>
                  <a:pt x="3525384" y="1609682"/>
                  <a:pt x="3523793" y="1611273"/>
                </a:cubicBezTo>
                <a:cubicBezTo>
                  <a:pt x="3530156" y="1608092"/>
                  <a:pt x="3536519" y="1606502"/>
                  <a:pt x="3542882" y="1603321"/>
                </a:cubicBezTo>
                <a:close/>
                <a:moveTo>
                  <a:pt x="1708767" y="1601702"/>
                </a:moveTo>
                <a:lnTo>
                  <a:pt x="1713539" y="1606474"/>
                </a:lnTo>
                <a:lnTo>
                  <a:pt x="1707176" y="1606474"/>
                </a:lnTo>
                <a:close/>
                <a:moveTo>
                  <a:pt x="1745353" y="1600102"/>
                </a:moveTo>
                <a:lnTo>
                  <a:pt x="1758080" y="1600102"/>
                </a:lnTo>
                <a:lnTo>
                  <a:pt x="1758080" y="1606465"/>
                </a:lnTo>
                <a:cubicBezTo>
                  <a:pt x="1746945" y="1604875"/>
                  <a:pt x="1750125" y="1604875"/>
                  <a:pt x="1745353" y="1600102"/>
                </a:cubicBezTo>
                <a:close/>
                <a:moveTo>
                  <a:pt x="4858418" y="1598551"/>
                </a:moveTo>
                <a:cubicBezTo>
                  <a:pt x="4866372" y="1598551"/>
                  <a:pt x="4861600" y="1604915"/>
                  <a:pt x="4853646" y="1608096"/>
                </a:cubicBezTo>
                <a:cubicBezTo>
                  <a:pt x="4836148" y="1612866"/>
                  <a:pt x="4813877" y="1616052"/>
                  <a:pt x="4793198" y="1625570"/>
                </a:cubicBezTo>
                <a:cubicBezTo>
                  <a:pt x="4791607" y="1625570"/>
                  <a:pt x="4778881" y="1623986"/>
                  <a:pt x="4788426" y="1620820"/>
                </a:cubicBezTo>
                <a:cubicBezTo>
                  <a:pt x="4813877" y="1609687"/>
                  <a:pt x="4836148" y="1596962"/>
                  <a:pt x="4858418" y="1598551"/>
                </a:cubicBezTo>
                <a:close/>
                <a:moveTo>
                  <a:pt x="1816936" y="1593743"/>
                </a:moveTo>
                <a:lnTo>
                  <a:pt x="1808982" y="1596925"/>
                </a:lnTo>
                <a:lnTo>
                  <a:pt x="1815345" y="1601696"/>
                </a:lnTo>
                <a:close/>
                <a:moveTo>
                  <a:pt x="1807391" y="1592152"/>
                </a:moveTo>
                <a:lnTo>
                  <a:pt x="1802619" y="1596925"/>
                </a:lnTo>
                <a:lnTo>
                  <a:pt x="1807391" y="1600105"/>
                </a:lnTo>
                <a:close/>
                <a:moveTo>
                  <a:pt x="1748535" y="1592147"/>
                </a:moveTo>
                <a:lnTo>
                  <a:pt x="1753307" y="1596920"/>
                </a:lnTo>
                <a:lnTo>
                  <a:pt x="1746945" y="1596920"/>
                </a:lnTo>
                <a:close/>
                <a:moveTo>
                  <a:pt x="1808982" y="1588971"/>
                </a:moveTo>
                <a:lnTo>
                  <a:pt x="1813754" y="1592152"/>
                </a:lnTo>
                <a:lnTo>
                  <a:pt x="1816936" y="1588971"/>
                </a:lnTo>
                <a:close/>
                <a:moveTo>
                  <a:pt x="2718882" y="1581052"/>
                </a:moveTo>
                <a:cubicBezTo>
                  <a:pt x="2710929" y="1589005"/>
                  <a:pt x="2704566" y="1595368"/>
                  <a:pt x="2698203" y="1603321"/>
                </a:cubicBezTo>
                <a:cubicBezTo>
                  <a:pt x="2685477" y="1606502"/>
                  <a:pt x="2696612" y="1603321"/>
                  <a:pt x="2696612" y="1592186"/>
                </a:cubicBezTo>
                <a:cubicBezTo>
                  <a:pt x="2682295" y="1608092"/>
                  <a:pt x="2667978" y="1622395"/>
                  <a:pt x="2653661" y="1635116"/>
                </a:cubicBezTo>
                <a:cubicBezTo>
                  <a:pt x="2653661" y="1643063"/>
                  <a:pt x="2653661" y="1651012"/>
                  <a:pt x="2653661" y="1657376"/>
                </a:cubicBezTo>
                <a:cubicBezTo>
                  <a:pt x="2679113" y="1638295"/>
                  <a:pt x="2704566" y="1614457"/>
                  <a:pt x="2726836" y="1589005"/>
                </a:cubicBezTo>
                <a:cubicBezTo>
                  <a:pt x="2723654" y="1585824"/>
                  <a:pt x="2722064" y="1584233"/>
                  <a:pt x="2718882" y="1581052"/>
                </a:cubicBezTo>
                <a:close/>
                <a:moveTo>
                  <a:pt x="1673770" y="1581006"/>
                </a:moveTo>
                <a:cubicBezTo>
                  <a:pt x="1681723" y="1584188"/>
                  <a:pt x="1678542" y="1582597"/>
                  <a:pt x="1683314" y="1587370"/>
                </a:cubicBezTo>
                <a:cubicBezTo>
                  <a:pt x="1673770" y="1584188"/>
                  <a:pt x="1676951" y="1588961"/>
                  <a:pt x="1673770" y="1581006"/>
                </a:cubicBezTo>
                <a:close/>
                <a:moveTo>
                  <a:pt x="1823299" y="1579427"/>
                </a:moveTo>
                <a:lnTo>
                  <a:pt x="1831252" y="1585790"/>
                </a:lnTo>
                <a:lnTo>
                  <a:pt x="1834434" y="1581018"/>
                </a:lnTo>
                <a:close/>
                <a:moveTo>
                  <a:pt x="1707175" y="1577836"/>
                </a:moveTo>
                <a:lnTo>
                  <a:pt x="1711947" y="1584199"/>
                </a:lnTo>
                <a:lnTo>
                  <a:pt x="1716720" y="1582609"/>
                </a:lnTo>
                <a:lnTo>
                  <a:pt x="1716720" y="1588971"/>
                </a:lnTo>
                <a:cubicBezTo>
                  <a:pt x="1707175" y="1588971"/>
                  <a:pt x="1707175" y="1587381"/>
                  <a:pt x="1707175" y="1577836"/>
                </a:cubicBezTo>
                <a:close/>
                <a:moveTo>
                  <a:pt x="1767623" y="1574655"/>
                </a:moveTo>
                <a:lnTo>
                  <a:pt x="1767623" y="1579427"/>
                </a:lnTo>
                <a:lnTo>
                  <a:pt x="1772395" y="1574655"/>
                </a:lnTo>
                <a:close/>
                <a:moveTo>
                  <a:pt x="1731037" y="1573066"/>
                </a:moveTo>
                <a:lnTo>
                  <a:pt x="1735809" y="1573066"/>
                </a:lnTo>
                <a:lnTo>
                  <a:pt x="1742173" y="1573066"/>
                </a:lnTo>
                <a:lnTo>
                  <a:pt x="1746945" y="1579428"/>
                </a:lnTo>
                <a:lnTo>
                  <a:pt x="1738990" y="1582609"/>
                </a:lnTo>
                <a:lnTo>
                  <a:pt x="1743763" y="1584200"/>
                </a:lnTo>
                <a:lnTo>
                  <a:pt x="1740580" y="1590564"/>
                </a:lnTo>
                <a:lnTo>
                  <a:pt x="1735809" y="1590564"/>
                </a:lnTo>
                <a:cubicBezTo>
                  <a:pt x="1734218" y="1587382"/>
                  <a:pt x="1734218" y="1585791"/>
                  <a:pt x="1734218" y="1585791"/>
                </a:cubicBezTo>
                <a:cubicBezTo>
                  <a:pt x="1734218" y="1584200"/>
                  <a:pt x="1732627" y="1584200"/>
                  <a:pt x="1731037" y="1582609"/>
                </a:cubicBezTo>
                <a:lnTo>
                  <a:pt x="1723082" y="1585791"/>
                </a:lnTo>
                <a:lnTo>
                  <a:pt x="1718310" y="1582609"/>
                </a:lnTo>
                <a:lnTo>
                  <a:pt x="1718310" y="1577838"/>
                </a:lnTo>
                <a:lnTo>
                  <a:pt x="1731037" y="1579428"/>
                </a:lnTo>
                <a:lnTo>
                  <a:pt x="1732627" y="1577838"/>
                </a:lnTo>
                <a:close/>
                <a:moveTo>
                  <a:pt x="1697632" y="1568297"/>
                </a:moveTo>
                <a:lnTo>
                  <a:pt x="1697632" y="1574661"/>
                </a:lnTo>
                <a:lnTo>
                  <a:pt x="1692860" y="1573069"/>
                </a:lnTo>
                <a:close/>
                <a:moveTo>
                  <a:pt x="1772395" y="1568292"/>
                </a:moveTo>
                <a:lnTo>
                  <a:pt x="1769214" y="1573064"/>
                </a:lnTo>
                <a:lnTo>
                  <a:pt x="1777167" y="1573064"/>
                </a:lnTo>
                <a:close/>
                <a:moveTo>
                  <a:pt x="1761261" y="1560338"/>
                </a:moveTo>
                <a:lnTo>
                  <a:pt x="1759670" y="1568292"/>
                </a:lnTo>
                <a:lnTo>
                  <a:pt x="1767623" y="1573064"/>
                </a:lnTo>
                <a:lnTo>
                  <a:pt x="1764442" y="1566701"/>
                </a:lnTo>
                <a:cubicBezTo>
                  <a:pt x="1767623" y="1560338"/>
                  <a:pt x="1766033" y="1565110"/>
                  <a:pt x="1761261" y="1560338"/>
                </a:cubicBezTo>
                <a:close/>
                <a:moveTo>
                  <a:pt x="1708766" y="1558744"/>
                </a:moveTo>
                <a:lnTo>
                  <a:pt x="1716719" y="1558744"/>
                </a:lnTo>
                <a:lnTo>
                  <a:pt x="1715128" y="1568289"/>
                </a:lnTo>
                <a:cubicBezTo>
                  <a:pt x="1705585" y="1561926"/>
                  <a:pt x="1715128" y="1568289"/>
                  <a:pt x="1708766" y="1558744"/>
                </a:cubicBezTo>
                <a:close/>
                <a:moveTo>
                  <a:pt x="1680134" y="1558736"/>
                </a:moveTo>
                <a:lnTo>
                  <a:pt x="1680134" y="1563508"/>
                </a:lnTo>
                <a:lnTo>
                  <a:pt x="1675361" y="1560327"/>
                </a:lnTo>
                <a:close/>
                <a:moveTo>
                  <a:pt x="1684906" y="1555554"/>
                </a:moveTo>
                <a:lnTo>
                  <a:pt x="1692859" y="1555554"/>
                </a:lnTo>
                <a:lnTo>
                  <a:pt x="1688087" y="1560326"/>
                </a:lnTo>
                <a:close/>
                <a:moveTo>
                  <a:pt x="1697632" y="1547619"/>
                </a:moveTo>
                <a:cubicBezTo>
                  <a:pt x="1702404" y="1552390"/>
                  <a:pt x="1703994" y="1558753"/>
                  <a:pt x="1697632" y="1563526"/>
                </a:cubicBezTo>
                <a:cubicBezTo>
                  <a:pt x="1694450" y="1553981"/>
                  <a:pt x="1699222" y="1563526"/>
                  <a:pt x="1694450" y="1553981"/>
                </a:cubicBezTo>
                <a:close/>
                <a:moveTo>
                  <a:pt x="1769214" y="1547613"/>
                </a:moveTo>
                <a:lnTo>
                  <a:pt x="1772395" y="1552385"/>
                </a:lnTo>
                <a:lnTo>
                  <a:pt x="1777167" y="1547613"/>
                </a:lnTo>
                <a:close/>
                <a:moveTo>
                  <a:pt x="1780349" y="1546023"/>
                </a:moveTo>
                <a:lnTo>
                  <a:pt x="1780349" y="1553976"/>
                </a:lnTo>
                <a:lnTo>
                  <a:pt x="1788304" y="1552385"/>
                </a:lnTo>
                <a:close/>
                <a:moveTo>
                  <a:pt x="1673771" y="1542828"/>
                </a:moveTo>
                <a:lnTo>
                  <a:pt x="1681724" y="1547600"/>
                </a:lnTo>
                <a:lnTo>
                  <a:pt x="1670589" y="1547600"/>
                </a:lnTo>
                <a:close/>
                <a:moveTo>
                  <a:pt x="1699223" y="1538075"/>
                </a:moveTo>
                <a:lnTo>
                  <a:pt x="1703994" y="1542847"/>
                </a:lnTo>
                <a:lnTo>
                  <a:pt x="1697632" y="1546028"/>
                </a:lnTo>
                <a:close/>
                <a:moveTo>
                  <a:pt x="1640365" y="1536463"/>
                </a:moveTo>
                <a:lnTo>
                  <a:pt x="1648319" y="1538055"/>
                </a:lnTo>
                <a:lnTo>
                  <a:pt x="1643546" y="1541236"/>
                </a:lnTo>
                <a:close/>
                <a:moveTo>
                  <a:pt x="1710356" y="1533299"/>
                </a:moveTo>
                <a:lnTo>
                  <a:pt x="1718310" y="1533299"/>
                </a:lnTo>
                <a:lnTo>
                  <a:pt x="1713538" y="1538071"/>
                </a:lnTo>
                <a:close/>
                <a:moveTo>
                  <a:pt x="2992488" y="1531741"/>
                </a:moveTo>
                <a:cubicBezTo>
                  <a:pt x="2908179" y="1633526"/>
                  <a:pt x="2846141" y="1770357"/>
                  <a:pt x="2725245" y="1816500"/>
                </a:cubicBezTo>
                <a:cubicBezTo>
                  <a:pt x="2860457" y="1794224"/>
                  <a:pt x="2924086" y="1658966"/>
                  <a:pt x="3003623" y="1546059"/>
                </a:cubicBezTo>
                <a:cubicBezTo>
                  <a:pt x="3000442" y="1541286"/>
                  <a:pt x="2995670" y="1536514"/>
                  <a:pt x="2992488" y="1531741"/>
                </a:cubicBezTo>
                <a:close/>
                <a:moveTo>
                  <a:pt x="2127128" y="1530156"/>
                </a:moveTo>
                <a:cubicBezTo>
                  <a:pt x="2162124" y="1703513"/>
                  <a:pt x="2260750" y="1838777"/>
                  <a:pt x="2341877" y="1983507"/>
                </a:cubicBezTo>
                <a:cubicBezTo>
                  <a:pt x="2233708" y="1862648"/>
                  <a:pt x="2131900" y="1714651"/>
                  <a:pt x="2127128" y="1530156"/>
                </a:cubicBezTo>
                <a:close/>
                <a:moveTo>
                  <a:pt x="180071" y="1525328"/>
                </a:moveTo>
                <a:cubicBezTo>
                  <a:pt x="181662" y="1536464"/>
                  <a:pt x="173708" y="1534873"/>
                  <a:pt x="167346" y="1536464"/>
                </a:cubicBezTo>
                <a:cubicBezTo>
                  <a:pt x="208704" y="1561915"/>
                  <a:pt x="194388" y="1623953"/>
                  <a:pt x="208704" y="1666904"/>
                </a:cubicBezTo>
                <a:cubicBezTo>
                  <a:pt x="221430" y="1611228"/>
                  <a:pt x="211886" y="1569869"/>
                  <a:pt x="188025" y="1538054"/>
                </a:cubicBezTo>
                <a:cubicBezTo>
                  <a:pt x="211886" y="1544418"/>
                  <a:pt x="207113" y="1568279"/>
                  <a:pt x="213477" y="1585776"/>
                </a:cubicBezTo>
                <a:cubicBezTo>
                  <a:pt x="226203" y="1561915"/>
                  <a:pt x="215067" y="1528510"/>
                  <a:pt x="180071" y="1525328"/>
                </a:cubicBezTo>
                <a:close/>
                <a:moveTo>
                  <a:pt x="2951129" y="1523788"/>
                </a:moveTo>
                <a:cubicBezTo>
                  <a:pt x="2881137" y="1643063"/>
                  <a:pt x="2795237" y="1736936"/>
                  <a:pt x="2687067" y="1795814"/>
                </a:cubicBezTo>
                <a:cubicBezTo>
                  <a:pt x="2807963" y="1757624"/>
                  <a:pt x="2892272" y="1662150"/>
                  <a:pt x="2951129" y="1523788"/>
                </a:cubicBezTo>
                <a:close/>
                <a:moveTo>
                  <a:pt x="1789894" y="1511027"/>
                </a:moveTo>
                <a:lnTo>
                  <a:pt x="1789894" y="1518981"/>
                </a:lnTo>
                <a:lnTo>
                  <a:pt x="1797847" y="1512618"/>
                </a:lnTo>
                <a:close/>
                <a:moveTo>
                  <a:pt x="1653090" y="1509434"/>
                </a:moveTo>
                <a:lnTo>
                  <a:pt x="1649909" y="1514206"/>
                </a:lnTo>
                <a:lnTo>
                  <a:pt x="1645137" y="1511025"/>
                </a:lnTo>
                <a:close/>
                <a:moveTo>
                  <a:pt x="1735809" y="1509422"/>
                </a:moveTo>
                <a:lnTo>
                  <a:pt x="1740581" y="1509422"/>
                </a:lnTo>
                <a:cubicBezTo>
                  <a:pt x="1737400" y="1515785"/>
                  <a:pt x="1745354" y="1509422"/>
                  <a:pt x="1735809" y="1515785"/>
                </a:cubicBezTo>
                <a:close/>
                <a:moveTo>
                  <a:pt x="1769214" y="1500528"/>
                </a:moveTo>
                <a:lnTo>
                  <a:pt x="1771129" y="1501294"/>
                </a:lnTo>
                <a:lnTo>
                  <a:pt x="1769214" y="1501482"/>
                </a:lnTo>
                <a:close/>
                <a:moveTo>
                  <a:pt x="1869430" y="1498300"/>
                </a:moveTo>
                <a:lnTo>
                  <a:pt x="1874202" y="1503073"/>
                </a:lnTo>
                <a:lnTo>
                  <a:pt x="1874202" y="1498300"/>
                </a:lnTo>
                <a:close/>
                <a:moveTo>
                  <a:pt x="1645137" y="1496708"/>
                </a:moveTo>
                <a:lnTo>
                  <a:pt x="1651500" y="1496708"/>
                </a:lnTo>
                <a:lnTo>
                  <a:pt x="1649909" y="1501481"/>
                </a:lnTo>
                <a:close/>
                <a:moveTo>
                  <a:pt x="1816936" y="1495119"/>
                </a:moveTo>
                <a:lnTo>
                  <a:pt x="1812164" y="1498300"/>
                </a:lnTo>
                <a:lnTo>
                  <a:pt x="1816936" y="1501482"/>
                </a:lnTo>
                <a:close/>
                <a:moveTo>
                  <a:pt x="1723084" y="1491925"/>
                </a:moveTo>
                <a:lnTo>
                  <a:pt x="1729447" y="1496697"/>
                </a:lnTo>
                <a:cubicBezTo>
                  <a:pt x="1726265" y="1501470"/>
                  <a:pt x="1726265" y="1496697"/>
                  <a:pt x="1729447" y="1503060"/>
                </a:cubicBezTo>
                <a:lnTo>
                  <a:pt x="1723084" y="1507833"/>
                </a:lnTo>
                <a:lnTo>
                  <a:pt x="1726265" y="1512604"/>
                </a:lnTo>
                <a:lnTo>
                  <a:pt x="1718310" y="1512604"/>
                </a:lnTo>
                <a:lnTo>
                  <a:pt x="1721493" y="1507833"/>
                </a:lnTo>
                <a:lnTo>
                  <a:pt x="1708766" y="1509424"/>
                </a:lnTo>
                <a:lnTo>
                  <a:pt x="1707175" y="1503060"/>
                </a:lnTo>
                <a:lnTo>
                  <a:pt x="1710356" y="1501470"/>
                </a:lnTo>
                <a:cubicBezTo>
                  <a:pt x="1716322" y="1505049"/>
                  <a:pt x="1714234" y="1505943"/>
                  <a:pt x="1717515" y="1506167"/>
                </a:cubicBezTo>
                <a:lnTo>
                  <a:pt x="1721493" y="1506220"/>
                </a:lnTo>
                <a:lnTo>
                  <a:pt x="1721493" y="1506242"/>
                </a:lnTo>
                <a:lnTo>
                  <a:pt x="1723084" y="1506242"/>
                </a:lnTo>
                <a:lnTo>
                  <a:pt x="1721493" y="1506220"/>
                </a:lnTo>
                <a:lnTo>
                  <a:pt x="1721493" y="1499879"/>
                </a:lnTo>
                <a:lnTo>
                  <a:pt x="1726265" y="1499879"/>
                </a:lnTo>
                <a:lnTo>
                  <a:pt x="1719902" y="1493516"/>
                </a:lnTo>
                <a:close/>
                <a:moveTo>
                  <a:pt x="1759935" y="1491540"/>
                </a:moveTo>
                <a:lnTo>
                  <a:pt x="1761261" y="1493528"/>
                </a:lnTo>
                <a:lnTo>
                  <a:pt x="1761084" y="1494059"/>
                </a:lnTo>
                <a:lnTo>
                  <a:pt x="1759670" y="1491938"/>
                </a:lnTo>
                <a:close/>
                <a:moveTo>
                  <a:pt x="1808982" y="1487166"/>
                </a:moveTo>
                <a:lnTo>
                  <a:pt x="1799438" y="1488755"/>
                </a:lnTo>
                <a:cubicBezTo>
                  <a:pt x="1804210" y="1498300"/>
                  <a:pt x="1797847" y="1488755"/>
                  <a:pt x="1802619" y="1498300"/>
                </a:cubicBezTo>
                <a:lnTo>
                  <a:pt x="1793075" y="1498300"/>
                </a:lnTo>
                <a:lnTo>
                  <a:pt x="1797847" y="1504663"/>
                </a:lnTo>
                <a:cubicBezTo>
                  <a:pt x="1805801" y="1501482"/>
                  <a:pt x="1801028" y="1499891"/>
                  <a:pt x="1805801" y="1506255"/>
                </a:cubicBezTo>
                <a:lnTo>
                  <a:pt x="1801028" y="1509436"/>
                </a:lnTo>
                <a:lnTo>
                  <a:pt x="1805801" y="1509436"/>
                </a:lnTo>
                <a:lnTo>
                  <a:pt x="1804210" y="1518981"/>
                </a:lnTo>
                <a:cubicBezTo>
                  <a:pt x="1808982" y="1514209"/>
                  <a:pt x="1810573" y="1512618"/>
                  <a:pt x="1816936" y="1509436"/>
                </a:cubicBezTo>
                <a:cubicBezTo>
                  <a:pt x="1810573" y="1501482"/>
                  <a:pt x="1805801" y="1503073"/>
                  <a:pt x="1804210" y="1491938"/>
                </a:cubicBezTo>
                <a:lnTo>
                  <a:pt x="1808982" y="1491938"/>
                </a:lnTo>
                <a:close/>
                <a:moveTo>
                  <a:pt x="1727855" y="1485562"/>
                </a:moveTo>
                <a:lnTo>
                  <a:pt x="1732627" y="1488743"/>
                </a:lnTo>
                <a:lnTo>
                  <a:pt x="1724673" y="1490333"/>
                </a:lnTo>
                <a:close/>
                <a:moveTo>
                  <a:pt x="1678542" y="1483969"/>
                </a:moveTo>
                <a:lnTo>
                  <a:pt x="1681723" y="1490333"/>
                </a:lnTo>
                <a:cubicBezTo>
                  <a:pt x="1673770" y="1488742"/>
                  <a:pt x="1676951" y="1490333"/>
                  <a:pt x="1673770" y="1487150"/>
                </a:cubicBezTo>
                <a:close/>
                <a:moveTo>
                  <a:pt x="1667408" y="1483969"/>
                </a:moveTo>
                <a:lnTo>
                  <a:pt x="1673771" y="1485560"/>
                </a:lnTo>
                <a:lnTo>
                  <a:pt x="1668999" y="1487150"/>
                </a:lnTo>
                <a:close/>
                <a:moveTo>
                  <a:pt x="1834434" y="1480802"/>
                </a:moveTo>
                <a:lnTo>
                  <a:pt x="1834434" y="1488755"/>
                </a:lnTo>
                <a:lnTo>
                  <a:pt x="1839206" y="1485574"/>
                </a:lnTo>
                <a:close/>
                <a:moveTo>
                  <a:pt x="1820118" y="1480802"/>
                </a:moveTo>
                <a:lnTo>
                  <a:pt x="1823299" y="1485574"/>
                </a:lnTo>
                <a:lnTo>
                  <a:pt x="1828071" y="1480802"/>
                </a:lnTo>
                <a:close/>
                <a:moveTo>
                  <a:pt x="2800009" y="1479247"/>
                </a:moveTo>
                <a:cubicBezTo>
                  <a:pt x="2777740" y="1506290"/>
                  <a:pt x="2757060" y="1534923"/>
                  <a:pt x="2734790" y="1560374"/>
                </a:cubicBezTo>
                <a:cubicBezTo>
                  <a:pt x="2736380" y="1561963"/>
                  <a:pt x="2739561" y="1565147"/>
                  <a:pt x="2741152" y="1568326"/>
                </a:cubicBezTo>
                <a:cubicBezTo>
                  <a:pt x="2763423" y="1542876"/>
                  <a:pt x="2782511" y="1512653"/>
                  <a:pt x="2800009" y="1479247"/>
                </a:cubicBezTo>
                <a:close/>
                <a:moveTo>
                  <a:pt x="1855114" y="1476031"/>
                </a:moveTo>
                <a:lnTo>
                  <a:pt x="1851932" y="1480802"/>
                </a:lnTo>
                <a:lnTo>
                  <a:pt x="1855114" y="1482392"/>
                </a:lnTo>
                <a:lnTo>
                  <a:pt x="1859886" y="1480802"/>
                </a:lnTo>
                <a:close/>
                <a:moveTo>
                  <a:pt x="4801153" y="1474478"/>
                </a:moveTo>
                <a:cubicBezTo>
                  <a:pt x="4791609" y="1485609"/>
                  <a:pt x="4778883" y="1496747"/>
                  <a:pt x="4766157" y="1509472"/>
                </a:cubicBezTo>
                <a:cubicBezTo>
                  <a:pt x="4731161" y="1542877"/>
                  <a:pt x="4685029" y="1573100"/>
                  <a:pt x="4634125" y="1601733"/>
                </a:cubicBezTo>
                <a:cubicBezTo>
                  <a:pt x="4672304" y="1557192"/>
                  <a:pt x="4731161" y="1525381"/>
                  <a:pt x="4778883" y="1488791"/>
                </a:cubicBezTo>
                <a:cubicBezTo>
                  <a:pt x="4782064" y="1485609"/>
                  <a:pt x="4796381" y="1477658"/>
                  <a:pt x="4801153" y="1474478"/>
                </a:cubicBezTo>
                <a:close/>
                <a:moveTo>
                  <a:pt x="1893291" y="1472848"/>
                </a:moveTo>
                <a:lnTo>
                  <a:pt x="1896473" y="1477622"/>
                </a:lnTo>
                <a:lnTo>
                  <a:pt x="1901245" y="1472848"/>
                </a:lnTo>
                <a:close/>
                <a:moveTo>
                  <a:pt x="1696040" y="1469672"/>
                </a:moveTo>
                <a:lnTo>
                  <a:pt x="1703994" y="1469672"/>
                </a:lnTo>
                <a:lnTo>
                  <a:pt x="1699221" y="1474447"/>
                </a:lnTo>
                <a:close/>
                <a:moveTo>
                  <a:pt x="1651500" y="1469666"/>
                </a:moveTo>
                <a:lnTo>
                  <a:pt x="1657863" y="1469666"/>
                </a:lnTo>
                <a:cubicBezTo>
                  <a:pt x="1654681" y="1474439"/>
                  <a:pt x="1654681" y="1469666"/>
                  <a:pt x="1657863" y="1476031"/>
                </a:cubicBezTo>
                <a:lnTo>
                  <a:pt x="1651500" y="1476031"/>
                </a:lnTo>
                <a:cubicBezTo>
                  <a:pt x="1654681" y="1471256"/>
                  <a:pt x="1654681" y="1476031"/>
                  <a:pt x="1651500" y="1469666"/>
                </a:cubicBezTo>
                <a:close/>
                <a:moveTo>
                  <a:pt x="1805801" y="1469544"/>
                </a:moveTo>
                <a:lnTo>
                  <a:pt x="1805624" y="1469666"/>
                </a:lnTo>
                <a:lnTo>
                  <a:pt x="1805801" y="1469666"/>
                </a:lnTo>
                <a:close/>
                <a:moveTo>
                  <a:pt x="1963284" y="1468064"/>
                </a:moveTo>
                <a:lnTo>
                  <a:pt x="1963284" y="1474428"/>
                </a:lnTo>
                <a:lnTo>
                  <a:pt x="1968056" y="1472836"/>
                </a:lnTo>
                <a:close/>
                <a:moveTo>
                  <a:pt x="1856704" y="1464895"/>
                </a:moveTo>
                <a:cubicBezTo>
                  <a:pt x="1861476" y="1474441"/>
                  <a:pt x="1851932" y="1468076"/>
                  <a:pt x="1861476" y="1474441"/>
                </a:cubicBezTo>
                <a:cubicBezTo>
                  <a:pt x="1864658" y="1468076"/>
                  <a:pt x="1864658" y="1474441"/>
                  <a:pt x="1864658" y="1469666"/>
                </a:cubicBezTo>
                <a:cubicBezTo>
                  <a:pt x="1864658" y="1464895"/>
                  <a:pt x="1859886" y="1464895"/>
                  <a:pt x="1856704" y="1464895"/>
                </a:cubicBezTo>
                <a:close/>
                <a:moveTo>
                  <a:pt x="1738990" y="1464895"/>
                </a:moveTo>
                <a:cubicBezTo>
                  <a:pt x="1745353" y="1466485"/>
                  <a:pt x="1740580" y="1468076"/>
                  <a:pt x="1746943" y="1464895"/>
                </a:cubicBezTo>
                <a:lnTo>
                  <a:pt x="1746943" y="1469666"/>
                </a:lnTo>
                <a:lnTo>
                  <a:pt x="1746943" y="1474441"/>
                </a:lnTo>
                <a:lnTo>
                  <a:pt x="1754897" y="1474441"/>
                </a:lnTo>
                <a:cubicBezTo>
                  <a:pt x="1753307" y="1482392"/>
                  <a:pt x="1750125" y="1485574"/>
                  <a:pt x="1762852" y="1487166"/>
                </a:cubicBezTo>
                <a:lnTo>
                  <a:pt x="1759935" y="1491540"/>
                </a:lnTo>
                <a:lnTo>
                  <a:pt x="1758079" y="1488755"/>
                </a:lnTo>
                <a:cubicBezTo>
                  <a:pt x="1748534" y="1488755"/>
                  <a:pt x="1753307" y="1490347"/>
                  <a:pt x="1748534" y="1487166"/>
                </a:cubicBezTo>
                <a:lnTo>
                  <a:pt x="1738990" y="1490347"/>
                </a:lnTo>
                <a:lnTo>
                  <a:pt x="1742171" y="1485574"/>
                </a:lnTo>
                <a:cubicBezTo>
                  <a:pt x="1735809" y="1482392"/>
                  <a:pt x="1734218" y="1482392"/>
                  <a:pt x="1732627" y="1474441"/>
                </a:cubicBezTo>
                <a:lnTo>
                  <a:pt x="1737399" y="1474441"/>
                </a:lnTo>
                <a:lnTo>
                  <a:pt x="1734218" y="1469666"/>
                </a:lnTo>
                <a:lnTo>
                  <a:pt x="1738990" y="1469666"/>
                </a:lnTo>
                <a:close/>
                <a:moveTo>
                  <a:pt x="1758080" y="1464894"/>
                </a:moveTo>
                <a:lnTo>
                  <a:pt x="1758080" y="1472848"/>
                </a:lnTo>
                <a:lnTo>
                  <a:pt x="1753308" y="1469666"/>
                </a:lnTo>
                <a:lnTo>
                  <a:pt x="1754899" y="1468076"/>
                </a:lnTo>
                <a:close/>
                <a:moveTo>
                  <a:pt x="1788302" y="1463300"/>
                </a:moveTo>
                <a:lnTo>
                  <a:pt x="1793075" y="1466481"/>
                </a:lnTo>
                <a:lnTo>
                  <a:pt x="1785121" y="1468072"/>
                </a:lnTo>
                <a:close/>
                <a:moveTo>
                  <a:pt x="1980781" y="1463292"/>
                </a:moveTo>
                <a:cubicBezTo>
                  <a:pt x="1976009" y="1466473"/>
                  <a:pt x="1977599" y="1463292"/>
                  <a:pt x="1976009" y="1469655"/>
                </a:cubicBezTo>
                <a:lnTo>
                  <a:pt x="1980781" y="1469655"/>
                </a:lnTo>
                <a:close/>
                <a:moveTo>
                  <a:pt x="1877384" y="1460121"/>
                </a:moveTo>
                <a:lnTo>
                  <a:pt x="1874202" y="1464895"/>
                </a:lnTo>
                <a:lnTo>
                  <a:pt x="1877384" y="1466485"/>
                </a:lnTo>
                <a:lnTo>
                  <a:pt x="1882156" y="1464895"/>
                </a:lnTo>
                <a:close/>
                <a:moveTo>
                  <a:pt x="5233833" y="1458567"/>
                </a:moveTo>
                <a:cubicBezTo>
                  <a:pt x="5241786" y="1469704"/>
                  <a:pt x="5221106" y="1471295"/>
                  <a:pt x="5217925" y="1476071"/>
                </a:cubicBezTo>
                <a:cubicBezTo>
                  <a:pt x="5143161" y="1519019"/>
                  <a:pt x="5068395" y="1563557"/>
                  <a:pt x="4988858" y="1601733"/>
                </a:cubicBezTo>
                <a:cubicBezTo>
                  <a:pt x="5060441" y="1554014"/>
                  <a:pt x="5139979" y="1511065"/>
                  <a:pt x="5217925" y="1466523"/>
                </a:cubicBezTo>
                <a:cubicBezTo>
                  <a:pt x="5222697" y="1463341"/>
                  <a:pt x="5227469" y="1460159"/>
                  <a:pt x="5233833" y="1458567"/>
                </a:cubicBezTo>
                <a:close/>
                <a:moveTo>
                  <a:pt x="1837615" y="1458332"/>
                </a:moveTo>
                <a:lnTo>
                  <a:pt x="1837615" y="1463301"/>
                </a:lnTo>
                <a:lnTo>
                  <a:pt x="1837614" y="1463301"/>
                </a:lnTo>
                <a:lnTo>
                  <a:pt x="1839206" y="1464895"/>
                </a:lnTo>
                <a:lnTo>
                  <a:pt x="1842388" y="1460121"/>
                </a:lnTo>
                <a:close/>
                <a:moveTo>
                  <a:pt x="1808982" y="1456938"/>
                </a:moveTo>
                <a:lnTo>
                  <a:pt x="1816936" y="1456938"/>
                </a:lnTo>
                <a:lnTo>
                  <a:pt x="1816936" y="1463303"/>
                </a:lnTo>
                <a:close/>
                <a:moveTo>
                  <a:pt x="1740581" y="1453746"/>
                </a:moveTo>
                <a:cubicBezTo>
                  <a:pt x="1738990" y="1464881"/>
                  <a:pt x="1743762" y="1458519"/>
                  <a:pt x="1735809" y="1463291"/>
                </a:cubicBezTo>
                <a:cubicBezTo>
                  <a:pt x="1735809" y="1452156"/>
                  <a:pt x="1732627" y="1458519"/>
                  <a:pt x="1740581" y="1453746"/>
                </a:cubicBezTo>
                <a:close/>
                <a:moveTo>
                  <a:pt x="1804211" y="1452167"/>
                </a:moveTo>
                <a:lnTo>
                  <a:pt x="1812164" y="1452167"/>
                </a:lnTo>
                <a:lnTo>
                  <a:pt x="1808982" y="1456938"/>
                </a:lnTo>
                <a:close/>
                <a:moveTo>
                  <a:pt x="1716720" y="1452156"/>
                </a:moveTo>
                <a:lnTo>
                  <a:pt x="1723083" y="1452156"/>
                </a:lnTo>
                <a:lnTo>
                  <a:pt x="1723083" y="1456928"/>
                </a:lnTo>
                <a:close/>
                <a:moveTo>
                  <a:pt x="2850913" y="1450612"/>
                </a:moveTo>
                <a:cubicBezTo>
                  <a:pt x="2820689" y="1501518"/>
                  <a:pt x="2788875" y="1547648"/>
                  <a:pt x="2752288" y="1589005"/>
                </a:cubicBezTo>
                <a:cubicBezTo>
                  <a:pt x="2752288" y="1590595"/>
                  <a:pt x="2753878" y="1590595"/>
                  <a:pt x="2753878" y="1592186"/>
                </a:cubicBezTo>
                <a:cubicBezTo>
                  <a:pt x="2757060" y="1600140"/>
                  <a:pt x="2745924" y="1611273"/>
                  <a:pt x="2741152" y="1606502"/>
                </a:cubicBezTo>
                <a:cubicBezTo>
                  <a:pt x="2739561" y="1604911"/>
                  <a:pt x="2739561" y="1604911"/>
                  <a:pt x="2737971" y="1603321"/>
                </a:cubicBezTo>
                <a:cubicBezTo>
                  <a:pt x="2710929" y="1633526"/>
                  <a:pt x="2680705" y="1660557"/>
                  <a:pt x="2648890" y="1685999"/>
                </a:cubicBezTo>
                <a:cubicBezTo>
                  <a:pt x="2647299" y="1692366"/>
                  <a:pt x="2647299" y="1698736"/>
                  <a:pt x="2645708" y="1705100"/>
                </a:cubicBezTo>
                <a:cubicBezTo>
                  <a:pt x="2733199" y="1644653"/>
                  <a:pt x="2804781" y="1560374"/>
                  <a:pt x="2850913" y="1450612"/>
                </a:cubicBezTo>
                <a:close/>
                <a:moveTo>
                  <a:pt x="1859886" y="1450576"/>
                </a:moveTo>
                <a:lnTo>
                  <a:pt x="1867839" y="1456940"/>
                </a:lnTo>
                <a:lnTo>
                  <a:pt x="1867839" y="1450576"/>
                </a:lnTo>
                <a:close/>
                <a:moveTo>
                  <a:pt x="1789894" y="1448984"/>
                </a:moveTo>
                <a:lnTo>
                  <a:pt x="1791485" y="1458528"/>
                </a:lnTo>
                <a:cubicBezTo>
                  <a:pt x="1785122" y="1461709"/>
                  <a:pt x="1793075" y="1460120"/>
                  <a:pt x="1786713" y="1460120"/>
                </a:cubicBezTo>
                <a:cubicBezTo>
                  <a:pt x="1781940" y="1460120"/>
                  <a:pt x="1783532" y="1460120"/>
                  <a:pt x="1777167" y="1458528"/>
                </a:cubicBezTo>
                <a:lnTo>
                  <a:pt x="1777167" y="1461709"/>
                </a:lnTo>
                <a:lnTo>
                  <a:pt x="1777169" y="1461709"/>
                </a:lnTo>
                <a:lnTo>
                  <a:pt x="1781941" y="1466481"/>
                </a:lnTo>
                <a:lnTo>
                  <a:pt x="1764442" y="1472845"/>
                </a:lnTo>
                <a:cubicBezTo>
                  <a:pt x="1770407" y="1464494"/>
                  <a:pt x="1770109" y="1468669"/>
                  <a:pt x="1772942" y="1466581"/>
                </a:cubicBezTo>
                <a:lnTo>
                  <a:pt x="1775787" y="1463301"/>
                </a:lnTo>
                <a:lnTo>
                  <a:pt x="1769214" y="1463301"/>
                </a:lnTo>
                <a:cubicBezTo>
                  <a:pt x="1773985" y="1453756"/>
                  <a:pt x="1767623" y="1453756"/>
                  <a:pt x="1781940" y="1452165"/>
                </a:cubicBezTo>
                <a:lnTo>
                  <a:pt x="1778758" y="1455346"/>
                </a:lnTo>
                <a:lnTo>
                  <a:pt x="1786713" y="1455346"/>
                </a:lnTo>
                <a:cubicBezTo>
                  <a:pt x="1785122" y="1448984"/>
                  <a:pt x="1783532" y="1453756"/>
                  <a:pt x="1789894" y="1448984"/>
                </a:cubicBezTo>
                <a:close/>
                <a:moveTo>
                  <a:pt x="1816937" y="1447396"/>
                </a:moveTo>
                <a:lnTo>
                  <a:pt x="1816937" y="1453758"/>
                </a:lnTo>
                <a:lnTo>
                  <a:pt x="1812165" y="1452167"/>
                </a:lnTo>
                <a:close/>
                <a:moveTo>
                  <a:pt x="1753307" y="1447394"/>
                </a:moveTo>
                <a:lnTo>
                  <a:pt x="1766033" y="1447394"/>
                </a:lnTo>
                <a:cubicBezTo>
                  <a:pt x="1762852" y="1452165"/>
                  <a:pt x="1762852" y="1447394"/>
                  <a:pt x="1766033" y="1453756"/>
                </a:cubicBezTo>
                <a:lnTo>
                  <a:pt x="1759670" y="1458528"/>
                </a:lnTo>
                <a:lnTo>
                  <a:pt x="1762852" y="1463301"/>
                </a:lnTo>
                <a:lnTo>
                  <a:pt x="1758079" y="1464893"/>
                </a:lnTo>
                <a:lnTo>
                  <a:pt x="1753307" y="1460120"/>
                </a:lnTo>
                <a:lnTo>
                  <a:pt x="1756489" y="1455347"/>
                </a:lnTo>
                <a:close/>
                <a:moveTo>
                  <a:pt x="1723084" y="1447384"/>
                </a:moveTo>
                <a:lnTo>
                  <a:pt x="1727856" y="1447384"/>
                </a:lnTo>
                <a:lnTo>
                  <a:pt x="1723084" y="1452156"/>
                </a:lnTo>
                <a:close/>
                <a:moveTo>
                  <a:pt x="1732628" y="1445813"/>
                </a:moveTo>
                <a:lnTo>
                  <a:pt x="1742171" y="1447403"/>
                </a:lnTo>
                <a:lnTo>
                  <a:pt x="1742171" y="1450584"/>
                </a:lnTo>
                <a:lnTo>
                  <a:pt x="1732628" y="1452174"/>
                </a:lnTo>
                <a:lnTo>
                  <a:pt x="1731037" y="1448993"/>
                </a:lnTo>
                <a:close/>
                <a:moveTo>
                  <a:pt x="1869430" y="1445806"/>
                </a:moveTo>
                <a:lnTo>
                  <a:pt x="1874202" y="1450576"/>
                </a:lnTo>
                <a:lnTo>
                  <a:pt x="1875793" y="1453758"/>
                </a:lnTo>
                <a:cubicBezTo>
                  <a:pt x="1874202" y="1460121"/>
                  <a:pt x="1872612" y="1455348"/>
                  <a:pt x="1878975" y="1460121"/>
                </a:cubicBezTo>
                <a:cubicBezTo>
                  <a:pt x="1883747" y="1450576"/>
                  <a:pt x="1877384" y="1460121"/>
                  <a:pt x="1882156" y="1450576"/>
                </a:cubicBezTo>
                <a:lnTo>
                  <a:pt x="1874202" y="1450576"/>
                </a:lnTo>
                <a:lnTo>
                  <a:pt x="1874202" y="1445806"/>
                </a:lnTo>
                <a:close/>
                <a:moveTo>
                  <a:pt x="1702403" y="1442630"/>
                </a:moveTo>
                <a:lnTo>
                  <a:pt x="1705585" y="1445811"/>
                </a:lnTo>
                <a:lnTo>
                  <a:pt x="1700813" y="1450583"/>
                </a:lnTo>
                <a:cubicBezTo>
                  <a:pt x="1703994" y="1455354"/>
                  <a:pt x="1703994" y="1450583"/>
                  <a:pt x="1700813" y="1456945"/>
                </a:cubicBezTo>
                <a:cubicBezTo>
                  <a:pt x="1691267" y="1450583"/>
                  <a:pt x="1700813" y="1456945"/>
                  <a:pt x="1696040" y="1447402"/>
                </a:cubicBezTo>
                <a:close/>
                <a:moveTo>
                  <a:pt x="1826480" y="1439446"/>
                </a:moveTo>
                <a:lnTo>
                  <a:pt x="1821708" y="1444217"/>
                </a:lnTo>
                <a:lnTo>
                  <a:pt x="1826480" y="1447399"/>
                </a:lnTo>
                <a:close/>
                <a:moveTo>
                  <a:pt x="1842303" y="1437975"/>
                </a:moveTo>
                <a:lnTo>
                  <a:pt x="1835047" y="1448131"/>
                </a:lnTo>
                <a:lnTo>
                  <a:pt x="1837615" y="1448987"/>
                </a:lnTo>
                <a:lnTo>
                  <a:pt x="1845569" y="1439443"/>
                </a:lnTo>
                <a:close/>
                <a:moveTo>
                  <a:pt x="1841592" y="1437652"/>
                </a:moveTo>
                <a:lnTo>
                  <a:pt x="1841147" y="1437852"/>
                </a:lnTo>
                <a:lnTo>
                  <a:pt x="1842037" y="1437852"/>
                </a:lnTo>
                <a:close/>
                <a:moveTo>
                  <a:pt x="1835761" y="1435733"/>
                </a:moveTo>
                <a:lnTo>
                  <a:pt x="1834436" y="1436262"/>
                </a:lnTo>
                <a:lnTo>
                  <a:pt x="1834436" y="1437852"/>
                </a:lnTo>
                <a:lnTo>
                  <a:pt x="1836822" y="1437852"/>
                </a:lnTo>
                <a:close/>
                <a:moveTo>
                  <a:pt x="1861476" y="1434671"/>
                </a:moveTo>
                <a:cubicBezTo>
                  <a:pt x="1856704" y="1434671"/>
                  <a:pt x="1858295" y="1434671"/>
                  <a:pt x="1851932" y="1436261"/>
                </a:cubicBezTo>
                <a:lnTo>
                  <a:pt x="1861476" y="1442626"/>
                </a:lnTo>
                <a:lnTo>
                  <a:pt x="1866249" y="1436261"/>
                </a:lnTo>
                <a:cubicBezTo>
                  <a:pt x="1866249" y="1436261"/>
                  <a:pt x="1863067" y="1434671"/>
                  <a:pt x="1861476" y="1434671"/>
                </a:cubicBezTo>
                <a:close/>
                <a:moveTo>
                  <a:pt x="1797847" y="1431487"/>
                </a:moveTo>
                <a:lnTo>
                  <a:pt x="1805801" y="1437852"/>
                </a:lnTo>
                <a:lnTo>
                  <a:pt x="1799438" y="1441034"/>
                </a:lnTo>
                <a:close/>
                <a:moveTo>
                  <a:pt x="1945785" y="1431477"/>
                </a:moveTo>
                <a:lnTo>
                  <a:pt x="1945785" y="1436249"/>
                </a:lnTo>
                <a:lnTo>
                  <a:pt x="1950557" y="1431477"/>
                </a:lnTo>
                <a:close/>
                <a:moveTo>
                  <a:pt x="1777167" y="1429896"/>
                </a:moveTo>
                <a:lnTo>
                  <a:pt x="1785121" y="1431486"/>
                </a:lnTo>
                <a:lnTo>
                  <a:pt x="1781939" y="1436261"/>
                </a:lnTo>
                <a:lnTo>
                  <a:pt x="1777167" y="1434669"/>
                </a:lnTo>
                <a:close/>
                <a:moveTo>
                  <a:pt x="1764442" y="1429896"/>
                </a:moveTo>
                <a:lnTo>
                  <a:pt x="1769214" y="1429896"/>
                </a:lnTo>
                <a:lnTo>
                  <a:pt x="1769214" y="1434669"/>
                </a:lnTo>
                <a:lnTo>
                  <a:pt x="1777167" y="1434669"/>
                </a:lnTo>
                <a:lnTo>
                  <a:pt x="1773985" y="1437849"/>
                </a:lnTo>
                <a:lnTo>
                  <a:pt x="1769214" y="1437849"/>
                </a:lnTo>
                <a:lnTo>
                  <a:pt x="1767623" y="1444213"/>
                </a:lnTo>
                <a:cubicBezTo>
                  <a:pt x="1762852" y="1441031"/>
                  <a:pt x="1766032" y="1441031"/>
                  <a:pt x="1758078" y="1439440"/>
                </a:cubicBezTo>
                <a:lnTo>
                  <a:pt x="1756489" y="1444213"/>
                </a:lnTo>
                <a:lnTo>
                  <a:pt x="1754897" y="1437849"/>
                </a:lnTo>
                <a:lnTo>
                  <a:pt x="1761260" y="1436258"/>
                </a:lnTo>
                <a:lnTo>
                  <a:pt x="1769214" y="1437849"/>
                </a:lnTo>
                <a:lnTo>
                  <a:pt x="1769214" y="1434669"/>
                </a:lnTo>
                <a:close/>
                <a:moveTo>
                  <a:pt x="1716719" y="1429885"/>
                </a:moveTo>
                <a:lnTo>
                  <a:pt x="1726265" y="1433066"/>
                </a:lnTo>
                <a:lnTo>
                  <a:pt x="1721491" y="1436248"/>
                </a:lnTo>
                <a:close/>
                <a:moveTo>
                  <a:pt x="1953738" y="1426705"/>
                </a:moveTo>
                <a:lnTo>
                  <a:pt x="1958512" y="1431477"/>
                </a:lnTo>
                <a:lnTo>
                  <a:pt x="1958512" y="1426705"/>
                </a:lnTo>
                <a:close/>
                <a:moveTo>
                  <a:pt x="1883747" y="1425127"/>
                </a:moveTo>
                <a:lnTo>
                  <a:pt x="1872612" y="1426719"/>
                </a:lnTo>
                <a:lnTo>
                  <a:pt x="1875793" y="1431490"/>
                </a:lnTo>
                <a:lnTo>
                  <a:pt x="1883747" y="1429898"/>
                </a:lnTo>
                <a:close/>
                <a:moveTo>
                  <a:pt x="1899654" y="1421946"/>
                </a:moveTo>
                <a:cubicBezTo>
                  <a:pt x="1902836" y="1429898"/>
                  <a:pt x="1901245" y="1428308"/>
                  <a:pt x="1907608" y="1431490"/>
                </a:cubicBezTo>
                <a:lnTo>
                  <a:pt x="1910790" y="1429898"/>
                </a:lnTo>
                <a:cubicBezTo>
                  <a:pt x="1907608" y="1423537"/>
                  <a:pt x="1909199" y="1425127"/>
                  <a:pt x="1899654" y="1421946"/>
                </a:cubicBezTo>
                <a:close/>
                <a:moveTo>
                  <a:pt x="1810574" y="1420354"/>
                </a:moveTo>
                <a:lnTo>
                  <a:pt x="1815346" y="1425126"/>
                </a:lnTo>
                <a:lnTo>
                  <a:pt x="1808984" y="1428308"/>
                </a:lnTo>
                <a:close/>
                <a:moveTo>
                  <a:pt x="1754898" y="1420352"/>
                </a:moveTo>
                <a:lnTo>
                  <a:pt x="1761261" y="1425123"/>
                </a:lnTo>
                <a:lnTo>
                  <a:pt x="1754898" y="1428306"/>
                </a:lnTo>
                <a:close/>
                <a:moveTo>
                  <a:pt x="1750125" y="1418768"/>
                </a:moveTo>
                <a:lnTo>
                  <a:pt x="1750125" y="1425130"/>
                </a:lnTo>
                <a:cubicBezTo>
                  <a:pt x="1745352" y="1420359"/>
                  <a:pt x="1745352" y="1428313"/>
                  <a:pt x="1740580" y="1420359"/>
                </a:cubicBezTo>
                <a:close/>
                <a:moveTo>
                  <a:pt x="1770804" y="1418762"/>
                </a:moveTo>
                <a:lnTo>
                  <a:pt x="1767623" y="1428307"/>
                </a:lnTo>
                <a:cubicBezTo>
                  <a:pt x="1762852" y="1423534"/>
                  <a:pt x="1764442" y="1426715"/>
                  <a:pt x="1762852" y="1420353"/>
                </a:cubicBezTo>
                <a:close/>
                <a:moveTo>
                  <a:pt x="1789894" y="1412400"/>
                </a:moveTo>
                <a:lnTo>
                  <a:pt x="1797849" y="1413991"/>
                </a:lnTo>
                <a:lnTo>
                  <a:pt x="1794666" y="1417173"/>
                </a:lnTo>
                <a:lnTo>
                  <a:pt x="1794666" y="1417173"/>
                </a:lnTo>
                <a:cubicBezTo>
                  <a:pt x="1793075" y="1417173"/>
                  <a:pt x="1793075" y="1417173"/>
                  <a:pt x="1789894" y="1418764"/>
                </a:cubicBezTo>
                <a:cubicBezTo>
                  <a:pt x="1791485" y="1425126"/>
                  <a:pt x="1793075" y="1420356"/>
                  <a:pt x="1786712" y="1425126"/>
                </a:cubicBezTo>
                <a:cubicBezTo>
                  <a:pt x="1781940" y="1415582"/>
                  <a:pt x="1788304" y="1425126"/>
                  <a:pt x="1783532" y="1415582"/>
                </a:cubicBezTo>
                <a:lnTo>
                  <a:pt x="1791485" y="1415582"/>
                </a:lnTo>
                <a:close/>
                <a:moveTo>
                  <a:pt x="1710356" y="1410814"/>
                </a:moveTo>
                <a:lnTo>
                  <a:pt x="1710356" y="1415589"/>
                </a:lnTo>
                <a:lnTo>
                  <a:pt x="1702403" y="1415589"/>
                </a:lnTo>
                <a:cubicBezTo>
                  <a:pt x="1707175" y="1410814"/>
                  <a:pt x="1702403" y="1413997"/>
                  <a:pt x="1710356" y="1410814"/>
                </a:cubicBezTo>
                <a:close/>
                <a:moveTo>
                  <a:pt x="1969646" y="1406026"/>
                </a:moveTo>
                <a:lnTo>
                  <a:pt x="1968056" y="1409207"/>
                </a:lnTo>
                <a:cubicBezTo>
                  <a:pt x="1972828" y="1418752"/>
                  <a:pt x="1968056" y="1415571"/>
                  <a:pt x="1976009" y="1418752"/>
                </a:cubicBezTo>
                <a:lnTo>
                  <a:pt x="1972828" y="1412390"/>
                </a:lnTo>
                <a:cubicBezTo>
                  <a:pt x="1976009" y="1406026"/>
                  <a:pt x="1976009" y="1409207"/>
                  <a:pt x="1969646" y="1406026"/>
                </a:cubicBezTo>
                <a:close/>
                <a:moveTo>
                  <a:pt x="1661045" y="1404433"/>
                </a:moveTo>
                <a:lnTo>
                  <a:pt x="1661045" y="1409205"/>
                </a:lnTo>
                <a:lnTo>
                  <a:pt x="1656273" y="1409205"/>
                </a:lnTo>
                <a:close/>
                <a:moveTo>
                  <a:pt x="1748534" y="1402859"/>
                </a:moveTo>
                <a:lnTo>
                  <a:pt x="1740580" y="1410813"/>
                </a:lnTo>
                <a:lnTo>
                  <a:pt x="1737399" y="1406041"/>
                </a:lnTo>
                <a:close/>
                <a:moveTo>
                  <a:pt x="1823299" y="1402857"/>
                </a:moveTo>
                <a:lnTo>
                  <a:pt x="1828071" y="1402857"/>
                </a:lnTo>
                <a:lnTo>
                  <a:pt x="1832844" y="1407629"/>
                </a:lnTo>
                <a:lnTo>
                  <a:pt x="1842389" y="1406039"/>
                </a:lnTo>
                <a:cubicBezTo>
                  <a:pt x="1836025" y="1413994"/>
                  <a:pt x="1839208" y="1409220"/>
                  <a:pt x="1829662" y="1413994"/>
                </a:cubicBezTo>
                <a:lnTo>
                  <a:pt x="1824890" y="1407629"/>
                </a:lnTo>
                <a:lnTo>
                  <a:pt x="1821708" y="1417176"/>
                </a:lnTo>
                <a:lnTo>
                  <a:pt x="1816936" y="1417176"/>
                </a:lnTo>
                <a:lnTo>
                  <a:pt x="1812164" y="1413994"/>
                </a:lnTo>
                <a:lnTo>
                  <a:pt x="1804210" y="1417176"/>
                </a:lnTo>
                <a:cubicBezTo>
                  <a:pt x="1805800" y="1420358"/>
                  <a:pt x="1807391" y="1423538"/>
                  <a:pt x="1799437" y="1423538"/>
                </a:cubicBezTo>
                <a:cubicBezTo>
                  <a:pt x="1796256" y="1423538"/>
                  <a:pt x="1796256" y="1420358"/>
                  <a:pt x="1794666" y="1418766"/>
                </a:cubicBezTo>
                <a:lnTo>
                  <a:pt x="1802619" y="1418766"/>
                </a:lnTo>
                <a:lnTo>
                  <a:pt x="1799437" y="1412403"/>
                </a:lnTo>
                <a:lnTo>
                  <a:pt x="1804210" y="1409220"/>
                </a:lnTo>
                <a:lnTo>
                  <a:pt x="1813754" y="1412403"/>
                </a:lnTo>
                <a:lnTo>
                  <a:pt x="1821709" y="1404448"/>
                </a:lnTo>
                <a:close/>
                <a:moveTo>
                  <a:pt x="1708766" y="1399680"/>
                </a:moveTo>
                <a:lnTo>
                  <a:pt x="1713538" y="1404453"/>
                </a:lnTo>
                <a:lnTo>
                  <a:pt x="1708766" y="1407634"/>
                </a:lnTo>
                <a:lnTo>
                  <a:pt x="1705585" y="1404453"/>
                </a:lnTo>
                <a:close/>
                <a:moveTo>
                  <a:pt x="1818528" y="1399675"/>
                </a:moveTo>
                <a:lnTo>
                  <a:pt x="1821709" y="1404448"/>
                </a:lnTo>
                <a:lnTo>
                  <a:pt x="1815346" y="1404448"/>
                </a:lnTo>
                <a:close/>
                <a:moveTo>
                  <a:pt x="1832844" y="1399666"/>
                </a:moveTo>
                <a:lnTo>
                  <a:pt x="1837616" y="1404437"/>
                </a:lnTo>
                <a:lnTo>
                  <a:pt x="1831253" y="1404437"/>
                </a:lnTo>
                <a:close/>
                <a:moveTo>
                  <a:pt x="1851933" y="1398084"/>
                </a:moveTo>
                <a:lnTo>
                  <a:pt x="1845569" y="1406038"/>
                </a:lnTo>
                <a:lnTo>
                  <a:pt x="1842388" y="1401265"/>
                </a:lnTo>
                <a:close/>
                <a:moveTo>
                  <a:pt x="1842388" y="1393310"/>
                </a:moveTo>
                <a:lnTo>
                  <a:pt x="1842388" y="1401265"/>
                </a:lnTo>
                <a:lnTo>
                  <a:pt x="1842388" y="1401266"/>
                </a:lnTo>
                <a:lnTo>
                  <a:pt x="1834434" y="1394902"/>
                </a:lnTo>
                <a:close/>
                <a:moveTo>
                  <a:pt x="1794666" y="1393303"/>
                </a:moveTo>
                <a:lnTo>
                  <a:pt x="1802619" y="1394894"/>
                </a:lnTo>
                <a:lnTo>
                  <a:pt x="1794666" y="1401256"/>
                </a:lnTo>
                <a:close/>
                <a:moveTo>
                  <a:pt x="1955329" y="1393300"/>
                </a:moveTo>
                <a:lnTo>
                  <a:pt x="1955329" y="1398071"/>
                </a:lnTo>
                <a:lnTo>
                  <a:pt x="1960101" y="1398071"/>
                </a:lnTo>
                <a:close/>
                <a:moveTo>
                  <a:pt x="2959083" y="1391754"/>
                </a:moveTo>
                <a:cubicBezTo>
                  <a:pt x="2909770" y="1612864"/>
                  <a:pt x="2755469" y="1711468"/>
                  <a:pt x="2632982" y="1792632"/>
                </a:cubicBezTo>
                <a:cubicBezTo>
                  <a:pt x="2632982" y="1792632"/>
                  <a:pt x="2632982" y="1794224"/>
                  <a:pt x="2632982" y="1794224"/>
                </a:cubicBezTo>
                <a:cubicBezTo>
                  <a:pt x="2779329" y="1724205"/>
                  <a:pt x="2925677" y="1612864"/>
                  <a:pt x="2959083" y="1391754"/>
                </a:cubicBezTo>
                <a:close/>
                <a:moveTo>
                  <a:pt x="2943175" y="1388574"/>
                </a:moveTo>
                <a:cubicBezTo>
                  <a:pt x="2922495" y="1398119"/>
                  <a:pt x="2925677" y="1415619"/>
                  <a:pt x="2916133" y="1442662"/>
                </a:cubicBezTo>
                <a:cubicBezTo>
                  <a:pt x="2858866" y="1606502"/>
                  <a:pt x="2747516" y="1679640"/>
                  <a:pt x="2637755" y="1762401"/>
                </a:cubicBezTo>
                <a:cubicBezTo>
                  <a:pt x="2637755" y="1765580"/>
                  <a:pt x="2636164" y="1770357"/>
                  <a:pt x="2637755" y="1776721"/>
                </a:cubicBezTo>
                <a:cubicBezTo>
                  <a:pt x="2757060" y="1706695"/>
                  <a:pt x="2877956" y="1606502"/>
                  <a:pt x="2916133" y="1460157"/>
                </a:cubicBezTo>
                <a:cubicBezTo>
                  <a:pt x="2927268" y="1463339"/>
                  <a:pt x="2939994" y="1404483"/>
                  <a:pt x="2943175" y="1388574"/>
                </a:cubicBezTo>
                <a:close/>
                <a:moveTo>
                  <a:pt x="1859886" y="1388532"/>
                </a:moveTo>
                <a:lnTo>
                  <a:pt x="1867840" y="1394896"/>
                </a:lnTo>
                <a:lnTo>
                  <a:pt x="1859886" y="1394896"/>
                </a:lnTo>
                <a:cubicBezTo>
                  <a:pt x="1861476" y="1401259"/>
                  <a:pt x="1864658" y="1398078"/>
                  <a:pt x="1856704" y="1399668"/>
                </a:cubicBezTo>
                <a:lnTo>
                  <a:pt x="1855114" y="1393304"/>
                </a:lnTo>
                <a:close/>
                <a:moveTo>
                  <a:pt x="1853523" y="1386942"/>
                </a:moveTo>
                <a:lnTo>
                  <a:pt x="1853523" y="1391714"/>
                </a:lnTo>
                <a:lnTo>
                  <a:pt x="1848752" y="1391714"/>
                </a:lnTo>
                <a:close/>
                <a:moveTo>
                  <a:pt x="1731037" y="1386935"/>
                </a:moveTo>
                <a:lnTo>
                  <a:pt x="1727855" y="1396481"/>
                </a:lnTo>
                <a:lnTo>
                  <a:pt x="1719901" y="1390117"/>
                </a:lnTo>
                <a:close/>
                <a:moveTo>
                  <a:pt x="1955329" y="1385346"/>
                </a:moveTo>
                <a:lnTo>
                  <a:pt x="1958512" y="1390118"/>
                </a:lnTo>
                <a:lnTo>
                  <a:pt x="1963284" y="1385346"/>
                </a:lnTo>
                <a:close/>
                <a:moveTo>
                  <a:pt x="1808982" y="1382167"/>
                </a:moveTo>
                <a:cubicBezTo>
                  <a:pt x="1807391" y="1386939"/>
                  <a:pt x="1813756" y="1393303"/>
                  <a:pt x="1805800" y="1398075"/>
                </a:cubicBezTo>
                <a:lnTo>
                  <a:pt x="1804209" y="1394894"/>
                </a:lnTo>
                <a:lnTo>
                  <a:pt x="1807391" y="1386939"/>
                </a:lnTo>
                <a:cubicBezTo>
                  <a:pt x="1799437" y="1390122"/>
                  <a:pt x="1804209" y="1391712"/>
                  <a:pt x="1799437" y="1385348"/>
                </a:cubicBezTo>
                <a:close/>
                <a:moveTo>
                  <a:pt x="1802618" y="1374214"/>
                </a:moveTo>
                <a:lnTo>
                  <a:pt x="1807391" y="1375804"/>
                </a:lnTo>
                <a:lnTo>
                  <a:pt x="1799437" y="1383758"/>
                </a:lnTo>
                <a:close/>
                <a:moveTo>
                  <a:pt x="1851932" y="1372633"/>
                </a:moveTo>
                <a:lnTo>
                  <a:pt x="1860795" y="1381494"/>
                </a:lnTo>
                <a:lnTo>
                  <a:pt x="1872612" y="1372633"/>
                </a:lnTo>
                <a:lnTo>
                  <a:pt x="1875794" y="1375814"/>
                </a:lnTo>
                <a:cubicBezTo>
                  <a:pt x="1875794" y="1377006"/>
                  <a:pt x="1867740" y="1386252"/>
                  <a:pt x="1863042" y="1386103"/>
                </a:cubicBezTo>
                <a:lnTo>
                  <a:pt x="1860342" y="1382743"/>
                </a:lnTo>
                <a:lnTo>
                  <a:pt x="1858295" y="1383766"/>
                </a:lnTo>
                <a:lnTo>
                  <a:pt x="1848751" y="1382176"/>
                </a:lnTo>
                <a:cubicBezTo>
                  <a:pt x="1853523" y="1374223"/>
                  <a:pt x="1847160" y="1383766"/>
                  <a:pt x="1851932" y="1372633"/>
                </a:cubicBezTo>
                <a:close/>
                <a:moveTo>
                  <a:pt x="1828071" y="1372624"/>
                </a:moveTo>
                <a:lnTo>
                  <a:pt x="1832843" y="1377396"/>
                </a:lnTo>
                <a:lnTo>
                  <a:pt x="1824890" y="1378987"/>
                </a:lnTo>
                <a:close/>
                <a:moveTo>
                  <a:pt x="1976539" y="1368908"/>
                </a:moveTo>
                <a:lnTo>
                  <a:pt x="1977599" y="1369439"/>
                </a:lnTo>
                <a:lnTo>
                  <a:pt x="1976009" y="1369439"/>
                </a:lnTo>
                <a:close/>
                <a:moveTo>
                  <a:pt x="1758080" y="1367857"/>
                </a:moveTo>
                <a:lnTo>
                  <a:pt x="1758080" y="1371039"/>
                </a:lnTo>
                <a:lnTo>
                  <a:pt x="1753308" y="1371039"/>
                </a:lnTo>
                <a:close/>
                <a:moveTo>
                  <a:pt x="3991470" y="1366303"/>
                </a:moveTo>
                <a:cubicBezTo>
                  <a:pt x="3988288" y="1369486"/>
                  <a:pt x="3983516" y="1371079"/>
                  <a:pt x="3981925" y="1374258"/>
                </a:cubicBezTo>
                <a:cubicBezTo>
                  <a:pt x="3981925" y="1375849"/>
                  <a:pt x="3980334" y="1377441"/>
                  <a:pt x="3980334" y="1379032"/>
                </a:cubicBezTo>
                <a:cubicBezTo>
                  <a:pt x="3985107" y="1374258"/>
                  <a:pt x="3988288" y="1371079"/>
                  <a:pt x="3991470" y="1366303"/>
                </a:cubicBezTo>
                <a:close/>
                <a:moveTo>
                  <a:pt x="1750126" y="1364681"/>
                </a:moveTo>
                <a:lnTo>
                  <a:pt x="1750126" y="1369452"/>
                </a:lnTo>
                <a:lnTo>
                  <a:pt x="1745354" y="1369452"/>
                </a:lnTo>
                <a:close/>
                <a:moveTo>
                  <a:pt x="1902836" y="1364678"/>
                </a:moveTo>
                <a:cubicBezTo>
                  <a:pt x="1913971" y="1364678"/>
                  <a:pt x="1909199" y="1366269"/>
                  <a:pt x="1917153" y="1371042"/>
                </a:cubicBezTo>
                <a:lnTo>
                  <a:pt x="1913971" y="1375814"/>
                </a:lnTo>
                <a:lnTo>
                  <a:pt x="1917153" y="1377404"/>
                </a:lnTo>
                <a:cubicBezTo>
                  <a:pt x="1915562" y="1378995"/>
                  <a:pt x="1915562" y="1382176"/>
                  <a:pt x="1915562" y="1383766"/>
                </a:cubicBezTo>
                <a:lnTo>
                  <a:pt x="1909199" y="1382176"/>
                </a:lnTo>
                <a:lnTo>
                  <a:pt x="1912381" y="1391719"/>
                </a:lnTo>
                <a:lnTo>
                  <a:pt x="1915562" y="1390128"/>
                </a:lnTo>
                <a:cubicBezTo>
                  <a:pt x="1913971" y="1393310"/>
                  <a:pt x="1913971" y="1394902"/>
                  <a:pt x="1913971" y="1398083"/>
                </a:cubicBezTo>
                <a:lnTo>
                  <a:pt x="1906017" y="1398083"/>
                </a:lnTo>
                <a:lnTo>
                  <a:pt x="1909199" y="1393310"/>
                </a:lnTo>
                <a:lnTo>
                  <a:pt x="1899654" y="1391719"/>
                </a:lnTo>
                <a:lnTo>
                  <a:pt x="1898063" y="1393310"/>
                </a:lnTo>
                <a:lnTo>
                  <a:pt x="1899654" y="1398083"/>
                </a:lnTo>
                <a:lnTo>
                  <a:pt x="1899654" y="1402856"/>
                </a:lnTo>
                <a:lnTo>
                  <a:pt x="1894882" y="1406038"/>
                </a:lnTo>
                <a:lnTo>
                  <a:pt x="1901245" y="1412401"/>
                </a:lnTo>
                <a:lnTo>
                  <a:pt x="1904426" y="1409219"/>
                </a:lnTo>
                <a:lnTo>
                  <a:pt x="1899654" y="1402856"/>
                </a:lnTo>
                <a:lnTo>
                  <a:pt x="1902836" y="1401265"/>
                </a:lnTo>
                <a:lnTo>
                  <a:pt x="1915562" y="1406038"/>
                </a:lnTo>
                <a:cubicBezTo>
                  <a:pt x="1915562" y="1409219"/>
                  <a:pt x="1915562" y="1413991"/>
                  <a:pt x="1915562" y="1417175"/>
                </a:cubicBezTo>
                <a:lnTo>
                  <a:pt x="1913971" y="1417175"/>
                </a:lnTo>
                <a:cubicBezTo>
                  <a:pt x="1913971" y="1417175"/>
                  <a:pt x="1915562" y="1418766"/>
                  <a:pt x="1915562" y="1418766"/>
                </a:cubicBezTo>
                <a:cubicBezTo>
                  <a:pt x="1913971" y="1426719"/>
                  <a:pt x="1913971" y="1433081"/>
                  <a:pt x="1913971" y="1439443"/>
                </a:cubicBezTo>
                <a:cubicBezTo>
                  <a:pt x="1913971" y="1441034"/>
                  <a:pt x="1913971" y="1441034"/>
                  <a:pt x="1913971" y="1441034"/>
                </a:cubicBezTo>
                <a:cubicBezTo>
                  <a:pt x="1913971" y="1442626"/>
                  <a:pt x="1913971" y="1445806"/>
                  <a:pt x="1913971" y="1448987"/>
                </a:cubicBezTo>
                <a:cubicBezTo>
                  <a:pt x="1913971" y="1448987"/>
                  <a:pt x="1913971" y="1450576"/>
                  <a:pt x="1913971" y="1450576"/>
                </a:cubicBezTo>
                <a:cubicBezTo>
                  <a:pt x="1913971" y="1544432"/>
                  <a:pt x="1937833" y="1631914"/>
                  <a:pt x="1969647" y="1709858"/>
                </a:cubicBezTo>
                <a:lnTo>
                  <a:pt x="1963285" y="1708267"/>
                </a:lnTo>
                <a:cubicBezTo>
                  <a:pt x="1964875" y="1714630"/>
                  <a:pt x="1963285" y="1711449"/>
                  <a:pt x="1968057" y="1717814"/>
                </a:cubicBezTo>
                <a:lnTo>
                  <a:pt x="1971238" y="1714630"/>
                </a:lnTo>
                <a:lnTo>
                  <a:pt x="1974218" y="1721088"/>
                </a:lnTo>
                <a:lnTo>
                  <a:pt x="1971238" y="1719403"/>
                </a:lnTo>
                <a:lnTo>
                  <a:pt x="1971238" y="1722586"/>
                </a:lnTo>
                <a:lnTo>
                  <a:pt x="1966466" y="1719403"/>
                </a:lnTo>
                <a:lnTo>
                  <a:pt x="1964152" y="1722875"/>
                </a:lnTo>
                <a:lnTo>
                  <a:pt x="1963285" y="1722586"/>
                </a:lnTo>
                <a:lnTo>
                  <a:pt x="1963019" y="1723911"/>
                </a:lnTo>
                <a:lnTo>
                  <a:pt x="1960103" y="1720994"/>
                </a:lnTo>
                <a:lnTo>
                  <a:pt x="1955331" y="1724176"/>
                </a:lnTo>
                <a:cubicBezTo>
                  <a:pt x="1954535" y="1723381"/>
                  <a:pt x="1955728" y="1722982"/>
                  <a:pt x="1955927" y="1722785"/>
                </a:cubicBezTo>
                <a:lnTo>
                  <a:pt x="1951391" y="1722616"/>
                </a:lnTo>
                <a:lnTo>
                  <a:pt x="1953292" y="1721393"/>
                </a:lnTo>
                <a:cubicBezTo>
                  <a:pt x="1955231" y="1720200"/>
                  <a:pt x="1951353" y="1722586"/>
                  <a:pt x="1953740" y="1717814"/>
                </a:cubicBezTo>
                <a:lnTo>
                  <a:pt x="1945786" y="1714630"/>
                </a:lnTo>
                <a:lnTo>
                  <a:pt x="1948437" y="1722586"/>
                </a:lnTo>
                <a:lnTo>
                  <a:pt x="1945786" y="1722586"/>
                </a:lnTo>
                <a:lnTo>
                  <a:pt x="1941014" y="1724176"/>
                </a:lnTo>
                <a:lnTo>
                  <a:pt x="1933061" y="1722586"/>
                </a:lnTo>
                <a:lnTo>
                  <a:pt x="1929879" y="1720994"/>
                </a:lnTo>
                <a:cubicBezTo>
                  <a:pt x="1933061" y="1714630"/>
                  <a:pt x="1934651" y="1717814"/>
                  <a:pt x="1928288" y="1714630"/>
                </a:cubicBezTo>
                <a:lnTo>
                  <a:pt x="1925107" y="1716223"/>
                </a:lnTo>
                <a:lnTo>
                  <a:pt x="1926698" y="1722586"/>
                </a:lnTo>
                <a:lnTo>
                  <a:pt x="1931470" y="1722586"/>
                </a:lnTo>
                <a:lnTo>
                  <a:pt x="1923516" y="1725767"/>
                </a:lnTo>
                <a:lnTo>
                  <a:pt x="1931470" y="1732132"/>
                </a:lnTo>
                <a:lnTo>
                  <a:pt x="1928288" y="1736905"/>
                </a:lnTo>
                <a:lnTo>
                  <a:pt x="1923516" y="1733723"/>
                </a:lnTo>
                <a:cubicBezTo>
                  <a:pt x="1921925" y="1735314"/>
                  <a:pt x="1920334" y="1735314"/>
                  <a:pt x="1920334" y="1735314"/>
                </a:cubicBezTo>
                <a:cubicBezTo>
                  <a:pt x="1920334" y="1735314"/>
                  <a:pt x="1920334" y="1733723"/>
                  <a:pt x="1918744" y="1733723"/>
                </a:cubicBezTo>
                <a:cubicBezTo>
                  <a:pt x="1913971" y="1725767"/>
                  <a:pt x="1923516" y="1733723"/>
                  <a:pt x="1913971" y="1727358"/>
                </a:cubicBezTo>
                <a:cubicBezTo>
                  <a:pt x="1910790" y="1732132"/>
                  <a:pt x="1910790" y="1727358"/>
                  <a:pt x="1913971" y="1733723"/>
                </a:cubicBezTo>
                <a:lnTo>
                  <a:pt x="1904426" y="1735314"/>
                </a:lnTo>
                <a:lnTo>
                  <a:pt x="1899654" y="1730541"/>
                </a:lnTo>
                <a:lnTo>
                  <a:pt x="1894882" y="1730541"/>
                </a:lnTo>
                <a:lnTo>
                  <a:pt x="1891701" y="1720994"/>
                </a:lnTo>
                <a:lnTo>
                  <a:pt x="1885337" y="1722586"/>
                </a:lnTo>
                <a:lnTo>
                  <a:pt x="1882156" y="1728950"/>
                </a:lnTo>
                <a:lnTo>
                  <a:pt x="1886928" y="1728950"/>
                </a:lnTo>
                <a:lnTo>
                  <a:pt x="1886928" y="1724176"/>
                </a:lnTo>
                <a:lnTo>
                  <a:pt x="1893291" y="1728950"/>
                </a:lnTo>
                <a:lnTo>
                  <a:pt x="1883747" y="1733723"/>
                </a:lnTo>
                <a:lnTo>
                  <a:pt x="1886928" y="1738496"/>
                </a:lnTo>
                <a:lnTo>
                  <a:pt x="1877384" y="1743270"/>
                </a:lnTo>
                <a:lnTo>
                  <a:pt x="1874998" y="1742076"/>
                </a:lnTo>
                <a:lnTo>
                  <a:pt x="1875793" y="1741679"/>
                </a:lnTo>
                <a:cubicBezTo>
                  <a:pt x="1875793" y="1741679"/>
                  <a:pt x="1874202" y="1740087"/>
                  <a:pt x="1878975" y="1736905"/>
                </a:cubicBezTo>
                <a:lnTo>
                  <a:pt x="1871021" y="1736905"/>
                </a:lnTo>
                <a:lnTo>
                  <a:pt x="1872368" y="1742289"/>
                </a:lnTo>
                <a:lnTo>
                  <a:pt x="1869430" y="1743270"/>
                </a:lnTo>
                <a:lnTo>
                  <a:pt x="1864658" y="1738496"/>
                </a:lnTo>
                <a:lnTo>
                  <a:pt x="1869430" y="1733723"/>
                </a:lnTo>
                <a:cubicBezTo>
                  <a:pt x="1866249" y="1725767"/>
                  <a:pt x="1872612" y="1735314"/>
                  <a:pt x="1867839" y="1725767"/>
                </a:cubicBezTo>
                <a:lnTo>
                  <a:pt x="1859886" y="1728950"/>
                </a:lnTo>
                <a:lnTo>
                  <a:pt x="1858295" y="1724176"/>
                </a:lnTo>
                <a:lnTo>
                  <a:pt x="1866249" y="1720994"/>
                </a:lnTo>
                <a:cubicBezTo>
                  <a:pt x="1874202" y="1727358"/>
                  <a:pt x="1869430" y="1719403"/>
                  <a:pt x="1871021" y="1730541"/>
                </a:cubicBezTo>
                <a:cubicBezTo>
                  <a:pt x="1877384" y="1725767"/>
                  <a:pt x="1875793" y="1730541"/>
                  <a:pt x="1874202" y="1724176"/>
                </a:cubicBezTo>
                <a:lnTo>
                  <a:pt x="1875793" y="1717814"/>
                </a:lnTo>
                <a:cubicBezTo>
                  <a:pt x="1883747" y="1720994"/>
                  <a:pt x="1883747" y="1719403"/>
                  <a:pt x="1883747" y="1709858"/>
                </a:cubicBezTo>
                <a:lnTo>
                  <a:pt x="1878975" y="1714630"/>
                </a:lnTo>
                <a:lnTo>
                  <a:pt x="1874202" y="1711449"/>
                </a:lnTo>
                <a:lnTo>
                  <a:pt x="1874202" y="1716223"/>
                </a:lnTo>
                <a:lnTo>
                  <a:pt x="1866249" y="1716223"/>
                </a:lnTo>
                <a:lnTo>
                  <a:pt x="1866249" y="1720994"/>
                </a:lnTo>
                <a:lnTo>
                  <a:pt x="1861476" y="1719403"/>
                </a:lnTo>
                <a:lnTo>
                  <a:pt x="1858295" y="1724176"/>
                </a:lnTo>
                <a:cubicBezTo>
                  <a:pt x="1861476" y="1716223"/>
                  <a:pt x="1855114" y="1725767"/>
                  <a:pt x="1859886" y="1716223"/>
                </a:cubicBezTo>
                <a:lnTo>
                  <a:pt x="1851932" y="1716223"/>
                </a:lnTo>
                <a:cubicBezTo>
                  <a:pt x="1856704" y="1709858"/>
                  <a:pt x="1851932" y="1714630"/>
                  <a:pt x="1866249" y="1714630"/>
                </a:cubicBezTo>
                <a:lnTo>
                  <a:pt x="1867839" y="1708267"/>
                </a:lnTo>
                <a:cubicBezTo>
                  <a:pt x="1856704" y="1706676"/>
                  <a:pt x="1863067" y="1708267"/>
                  <a:pt x="1855114" y="1703494"/>
                </a:cubicBezTo>
                <a:lnTo>
                  <a:pt x="1855114" y="1708267"/>
                </a:lnTo>
                <a:cubicBezTo>
                  <a:pt x="1847160" y="1705085"/>
                  <a:pt x="1847160" y="1705085"/>
                  <a:pt x="1842388" y="1698720"/>
                </a:cubicBezTo>
                <a:lnTo>
                  <a:pt x="1836025" y="1703494"/>
                </a:lnTo>
                <a:lnTo>
                  <a:pt x="1836025" y="1697129"/>
                </a:lnTo>
                <a:cubicBezTo>
                  <a:pt x="1828071" y="1700312"/>
                  <a:pt x="1829662" y="1697129"/>
                  <a:pt x="1832843" y="1703494"/>
                </a:cubicBezTo>
                <a:lnTo>
                  <a:pt x="1824890" y="1703494"/>
                </a:lnTo>
                <a:cubicBezTo>
                  <a:pt x="1828071" y="1708267"/>
                  <a:pt x="1828071" y="1703494"/>
                  <a:pt x="1824890" y="1709858"/>
                </a:cubicBezTo>
                <a:cubicBezTo>
                  <a:pt x="1815345" y="1703494"/>
                  <a:pt x="1824890" y="1709858"/>
                  <a:pt x="1820118" y="1700312"/>
                </a:cubicBezTo>
                <a:lnTo>
                  <a:pt x="1828071" y="1700312"/>
                </a:lnTo>
                <a:cubicBezTo>
                  <a:pt x="1823299" y="1690765"/>
                  <a:pt x="1829662" y="1700312"/>
                  <a:pt x="1824890" y="1690765"/>
                </a:cubicBezTo>
                <a:lnTo>
                  <a:pt x="1816936" y="1697129"/>
                </a:lnTo>
                <a:cubicBezTo>
                  <a:pt x="1812164" y="1695538"/>
                  <a:pt x="1820118" y="1695538"/>
                  <a:pt x="1810573" y="1695538"/>
                </a:cubicBezTo>
                <a:lnTo>
                  <a:pt x="1802619" y="1695538"/>
                </a:lnTo>
                <a:cubicBezTo>
                  <a:pt x="1805801" y="1690765"/>
                  <a:pt x="1805801" y="1695538"/>
                  <a:pt x="1802619" y="1689174"/>
                </a:cubicBezTo>
                <a:lnTo>
                  <a:pt x="1797847" y="1693947"/>
                </a:lnTo>
                <a:lnTo>
                  <a:pt x="1791485" y="1689174"/>
                </a:lnTo>
                <a:lnTo>
                  <a:pt x="1791485" y="1695538"/>
                </a:lnTo>
                <a:lnTo>
                  <a:pt x="1788304" y="1697129"/>
                </a:lnTo>
                <a:lnTo>
                  <a:pt x="1785349" y="1694819"/>
                </a:lnTo>
                <a:lnTo>
                  <a:pt x="1786314" y="1691759"/>
                </a:lnTo>
                <a:cubicBezTo>
                  <a:pt x="1786314" y="1691562"/>
                  <a:pt x="1785918" y="1691562"/>
                  <a:pt x="1785121" y="1689174"/>
                </a:cubicBezTo>
                <a:lnTo>
                  <a:pt x="1789894" y="1684401"/>
                </a:lnTo>
                <a:cubicBezTo>
                  <a:pt x="1783532" y="1685197"/>
                  <a:pt x="1780747" y="1686788"/>
                  <a:pt x="1780349" y="1688776"/>
                </a:cubicBezTo>
                <a:lnTo>
                  <a:pt x="1783703" y="1693529"/>
                </a:lnTo>
                <a:lnTo>
                  <a:pt x="1774025" y="1685954"/>
                </a:lnTo>
                <a:lnTo>
                  <a:pt x="1778758" y="1681222"/>
                </a:lnTo>
                <a:lnTo>
                  <a:pt x="1773986" y="1681222"/>
                </a:lnTo>
                <a:lnTo>
                  <a:pt x="1773986" y="1676451"/>
                </a:lnTo>
                <a:lnTo>
                  <a:pt x="1778758" y="1678040"/>
                </a:lnTo>
                <a:lnTo>
                  <a:pt x="1783532" y="1673270"/>
                </a:lnTo>
                <a:cubicBezTo>
                  <a:pt x="1780349" y="1670088"/>
                  <a:pt x="1780349" y="1671679"/>
                  <a:pt x="1780349" y="1666907"/>
                </a:cubicBezTo>
                <a:lnTo>
                  <a:pt x="1780349" y="1660546"/>
                </a:lnTo>
                <a:lnTo>
                  <a:pt x="1777167" y="1660546"/>
                </a:lnTo>
                <a:lnTo>
                  <a:pt x="1777167" y="1666907"/>
                </a:lnTo>
                <a:lnTo>
                  <a:pt x="1769214" y="1666907"/>
                </a:lnTo>
                <a:cubicBezTo>
                  <a:pt x="1759670" y="1666907"/>
                  <a:pt x="1767623" y="1668497"/>
                  <a:pt x="1761261" y="1665317"/>
                </a:cubicBezTo>
                <a:lnTo>
                  <a:pt x="1759690" y="1674737"/>
                </a:lnTo>
                <a:lnTo>
                  <a:pt x="1751717" y="1668497"/>
                </a:lnTo>
                <a:lnTo>
                  <a:pt x="1762852" y="1658957"/>
                </a:lnTo>
                <a:lnTo>
                  <a:pt x="1769214" y="1658957"/>
                </a:lnTo>
                <a:lnTo>
                  <a:pt x="1769214" y="1652593"/>
                </a:lnTo>
                <a:lnTo>
                  <a:pt x="1777167" y="1652593"/>
                </a:lnTo>
                <a:lnTo>
                  <a:pt x="1781940" y="1647819"/>
                </a:lnTo>
                <a:cubicBezTo>
                  <a:pt x="1783532" y="1635096"/>
                  <a:pt x="1788304" y="1641458"/>
                  <a:pt x="1780349" y="1636687"/>
                </a:cubicBezTo>
                <a:lnTo>
                  <a:pt x="1780349" y="1644638"/>
                </a:lnTo>
                <a:cubicBezTo>
                  <a:pt x="1772395" y="1643048"/>
                  <a:pt x="1777167" y="1643048"/>
                  <a:pt x="1770804" y="1644638"/>
                </a:cubicBezTo>
                <a:lnTo>
                  <a:pt x="1770804" y="1638276"/>
                </a:lnTo>
                <a:lnTo>
                  <a:pt x="1775577" y="1641458"/>
                </a:lnTo>
                <a:cubicBezTo>
                  <a:pt x="1777167" y="1628734"/>
                  <a:pt x="1778758" y="1638276"/>
                  <a:pt x="1780349" y="1625552"/>
                </a:cubicBezTo>
                <a:lnTo>
                  <a:pt x="1773986" y="1630324"/>
                </a:lnTo>
                <a:cubicBezTo>
                  <a:pt x="1772395" y="1625552"/>
                  <a:pt x="1772395" y="1623962"/>
                  <a:pt x="1773986" y="1619195"/>
                </a:cubicBezTo>
                <a:lnTo>
                  <a:pt x="1783532" y="1622371"/>
                </a:lnTo>
                <a:lnTo>
                  <a:pt x="1778758" y="1616014"/>
                </a:lnTo>
                <a:lnTo>
                  <a:pt x="1788304" y="1608060"/>
                </a:lnTo>
                <a:lnTo>
                  <a:pt x="1787066" y="1604348"/>
                </a:lnTo>
                <a:lnTo>
                  <a:pt x="1787773" y="1603288"/>
                </a:lnTo>
                <a:lnTo>
                  <a:pt x="1794666" y="1603288"/>
                </a:lnTo>
                <a:lnTo>
                  <a:pt x="1789894" y="1600105"/>
                </a:lnTo>
                <a:lnTo>
                  <a:pt x="1787773" y="1603288"/>
                </a:lnTo>
                <a:lnTo>
                  <a:pt x="1786712" y="1603288"/>
                </a:lnTo>
                <a:lnTo>
                  <a:pt x="1787066" y="1604348"/>
                </a:lnTo>
                <a:lnTo>
                  <a:pt x="1786712" y="1604879"/>
                </a:lnTo>
                <a:cubicBezTo>
                  <a:pt x="1780349" y="1608060"/>
                  <a:pt x="1778758" y="1608060"/>
                  <a:pt x="1777167" y="1616014"/>
                </a:cubicBezTo>
                <a:cubicBezTo>
                  <a:pt x="1769214" y="1614424"/>
                  <a:pt x="1770804" y="1617605"/>
                  <a:pt x="1773986" y="1611241"/>
                </a:cubicBezTo>
                <a:lnTo>
                  <a:pt x="1769214" y="1604879"/>
                </a:lnTo>
                <a:cubicBezTo>
                  <a:pt x="1772395" y="1598515"/>
                  <a:pt x="1770804" y="1601696"/>
                  <a:pt x="1769214" y="1595333"/>
                </a:cubicBezTo>
                <a:lnTo>
                  <a:pt x="1773986" y="1593743"/>
                </a:lnTo>
                <a:lnTo>
                  <a:pt x="1766033" y="1592152"/>
                </a:lnTo>
                <a:lnTo>
                  <a:pt x="1769214" y="1587381"/>
                </a:lnTo>
                <a:lnTo>
                  <a:pt x="1761261" y="1587381"/>
                </a:lnTo>
                <a:lnTo>
                  <a:pt x="1764442" y="1582609"/>
                </a:lnTo>
                <a:lnTo>
                  <a:pt x="1759670" y="1581018"/>
                </a:lnTo>
                <a:lnTo>
                  <a:pt x="1762852" y="1571473"/>
                </a:lnTo>
                <a:cubicBezTo>
                  <a:pt x="1761261" y="1573064"/>
                  <a:pt x="1759670" y="1574655"/>
                  <a:pt x="1759670" y="1574655"/>
                </a:cubicBezTo>
                <a:cubicBezTo>
                  <a:pt x="1759670" y="1574655"/>
                  <a:pt x="1758079" y="1574655"/>
                  <a:pt x="1754897" y="1576246"/>
                </a:cubicBezTo>
                <a:lnTo>
                  <a:pt x="1759670" y="1581018"/>
                </a:lnTo>
                <a:lnTo>
                  <a:pt x="1758079" y="1584200"/>
                </a:lnTo>
                <a:cubicBezTo>
                  <a:pt x="1759670" y="1587381"/>
                  <a:pt x="1761261" y="1590562"/>
                  <a:pt x="1753307" y="1590562"/>
                </a:cubicBezTo>
                <a:cubicBezTo>
                  <a:pt x="1750125" y="1590562"/>
                  <a:pt x="1750125" y="1587381"/>
                  <a:pt x="1748534" y="1585790"/>
                </a:cubicBezTo>
                <a:lnTo>
                  <a:pt x="1756489" y="1585790"/>
                </a:lnTo>
                <a:lnTo>
                  <a:pt x="1748534" y="1576246"/>
                </a:lnTo>
                <a:cubicBezTo>
                  <a:pt x="1756489" y="1576246"/>
                  <a:pt x="1748534" y="1565110"/>
                  <a:pt x="1743762" y="1565110"/>
                </a:cubicBezTo>
                <a:cubicBezTo>
                  <a:pt x="1737399" y="1565110"/>
                  <a:pt x="1737399" y="1568292"/>
                  <a:pt x="1734218" y="1571473"/>
                </a:cubicBezTo>
                <a:lnTo>
                  <a:pt x="1724673" y="1565110"/>
                </a:lnTo>
                <a:lnTo>
                  <a:pt x="1726265" y="1561929"/>
                </a:lnTo>
                <a:lnTo>
                  <a:pt x="1721493" y="1560338"/>
                </a:lnTo>
                <a:cubicBezTo>
                  <a:pt x="1726265" y="1552385"/>
                  <a:pt x="1719901" y="1557157"/>
                  <a:pt x="1731037" y="1555566"/>
                </a:cubicBezTo>
                <a:lnTo>
                  <a:pt x="1727855" y="1550794"/>
                </a:lnTo>
                <a:cubicBezTo>
                  <a:pt x="1735809" y="1552385"/>
                  <a:pt x="1732627" y="1550794"/>
                  <a:pt x="1735809" y="1555566"/>
                </a:cubicBezTo>
                <a:lnTo>
                  <a:pt x="1740580" y="1555566"/>
                </a:lnTo>
                <a:lnTo>
                  <a:pt x="1737399" y="1557157"/>
                </a:lnTo>
                <a:cubicBezTo>
                  <a:pt x="1740580" y="1561929"/>
                  <a:pt x="1740580" y="1557157"/>
                  <a:pt x="1737399" y="1563519"/>
                </a:cubicBezTo>
                <a:lnTo>
                  <a:pt x="1751717" y="1560338"/>
                </a:lnTo>
                <a:cubicBezTo>
                  <a:pt x="1748534" y="1550794"/>
                  <a:pt x="1753307" y="1555566"/>
                  <a:pt x="1762852" y="1550794"/>
                </a:cubicBezTo>
                <a:lnTo>
                  <a:pt x="1758079" y="1546023"/>
                </a:lnTo>
                <a:cubicBezTo>
                  <a:pt x="1761261" y="1541250"/>
                  <a:pt x="1761261" y="1546023"/>
                  <a:pt x="1758079" y="1539660"/>
                </a:cubicBezTo>
                <a:lnTo>
                  <a:pt x="1766033" y="1539660"/>
                </a:lnTo>
                <a:cubicBezTo>
                  <a:pt x="1775577" y="1539660"/>
                  <a:pt x="1767623" y="1541250"/>
                  <a:pt x="1773986" y="1538068"/>
                </a:cubicBezTo>
                <a:lnTo>
                  <a:pt x="1777167" y="1542841"/>
                </a:lnTo>
                <a:lnTo>
                  <a:pt x="1783532" y="1538068"/>
                </a:lnTo>
                <a:lnTo>
                  <a:pt x="1786712" y="1528524"/>
                </a:lnTo>
                <a:lnTo>
                  <a:pt x="1780349" y="1528524"/>
                </a:lnTo>
                <a:lnTo>
                  <a:pt x="1785121" y="1523753"/>
                </a:lnTo>
                <a:lnTo>
                  <a:pt x="1777167" y="1522162"/>
                </a:lnTo>
                <a:lnTo>
                  <a:pt x="1780349" y="1528524"/>
                </a:lnTo>
                <a:lnTo>
                  <a:pt x="1778758" y="1528524"/>
                </a:lnTo>
                <a:cubicBezTo>
                  <a:pt x="1778758" y="1539660"/>
                  <a:pt x="1781940" y="1533297"/>
                  <a:pt x="1773986" y="1538068"/>
                </a:cubicBezTo>
                <a:cubicBezTo>
                  <a:pt x="1772395" y="1536478"/>
                  <a:pt x="1769214" y="1531706"/>
                  <a:pt x="1766033" y="1531706"/>
                </a:cubicBezTo>
                <a:cubicBezTo>
                  <a:pt x="1759670" y="1531706"/>
                  <a:pt x="1758079" y="1534887"/>
                  <a:pt x="1753307" y="1538068"/>
                </a:cubicBezTo>
                <a:lnTo>
                  <a:pt x="1756489" y="1544432"/>
                </a:lnTo>
                <a:lnTo>
                  <a:pt x="1745353" y="1555566"/>
                </a:lnTo>
                <a:lnTo>
                  <a:pt x="1740580" y="1552385"/>
                </a:lnTo>
                <a:lnTo>
                  <a:pt x="1740580" y="1547613"/>
                </a:lnTo>
                <a:lnTo>
                  <a:pt x="1745353" y="1547613"/>
                </a:lnTo>
                <a:cubicBezTo>
                  <a:pt x="1742171" y="1542841"/>
                  <a:pt x="1742171" y="1547613"/>
                  <a:pt x="1745353" y="1541250"/>
                </a:cubicBezTo>
                <a:lnTo>
                  <a:pt x="1737399" y="1541250"/>
                </a:lnTo>
                <a:lnTo>
                  <a:pt x="1737399" y="1539660"/>
                </a:lnTo>
                <a:lnTo>
                  <a:pt x="1745353" y="1539660"/>
                </a:lnTo>
                <a:lnTo>
                  <a:pt x="1743762" y="1530115"/>
                </a:lnTo>
                <a:cubicBezTo>
                  <a:pt x="1748534" y="1528524"/>
                  <a:pt x="1743762" y="1526933"/>
                  <a:pt x="1750125" y="1530115"/>
                </a:cubicBezTo>
                <a:lnTo>
                  <a:pt x="1754897" y="1523753"/>
                </a:lnTo>
                <a:lnTo>
                  <a:pt x="1746943" y="1517390"/>
                </a:lnTo>
                <a:lnTo>
                  <a:pt x="1756489" y="1514209"/>
                </a:lnTo>
                <a:cubicBezTo>
                  <a:pt x="1751717" y="1509436"/>
                  <a:pt x="1750125" y="1511027"/>
                  <a:pt x="1743762" y="1512618"/>
                </a:cubicBezTo>
                <a:lnTo>
                  <a:pt x="1743762" y="1506255"/>
                </a:lnTo>
                <a:cubicBezTo>
                  <a:pt x="1750125" y="1507845"/>
                  <a:pt x="1745353" y="1509436"/>
                  <a:pt x="1751717" y="1506255"/>
                </a:cubicBezTo>
                <a:cubicBezTo>
                  <a:pt x="1742171" y="1495119"/>
                  <a:pt x="1748534" y="1512618"/>
                  <a:pt x="1743762" y="1499891"/>
                </a:cubicBezTo>
                <a:cubicBezTo>
                  <a:pt x="1748534" y="1499891"/>
                  <a:pt x="1749728" y="1500290"/>
                  <a:pt x="1750324" y="1500290"/>
                </a:cubicBezTo>
                <a:lnTo>
                  <a:pt x="1753305" y="1498301"/>
                </a:lnTo>
                <a:lnTo>
                  <a:pt x="1745353" y="1498301"/>
                </a:lnTo>
                <a:lnTo>
                  <a:pt x="1750125" y="1493529"/>
                </a:lnTo>
                <a:lnTo>
                  <a:pt x="1753307" y="1498301"/>
                </a:lnTo>
                <a:lnTo>
                  <a:pt x="1753307" y="1498300"/>
                </a:lnTo>
                <a:lnTo>
                  <a:pt x="1758079" y="1501482"/>
                </a:lnTo>
                <a:lnTo>
                  <a:pt x="1754897" y="1509436"/>
                </a:lnTo>
                <a:lnTo>
                  <a:pt x="1759670" y="1509436"/>
                </a:lnTo>
                <a:lnTo>
                  <a:pt x="1761261" y="1503073"/>
                </a:lnTo>
                <a:lnTo>
                  <a:pt x="1759670" y="1498300"/>
                </a:lnTo>
                <a:lnTo>
                  <a:pt x="1761084" y="1494059"/>
                </a:lnTo>
                <a:lnTo>
                  <a:pt x="1762852" y="1496709"/>
                </a:lnTo>
                <a:lnTo>
                  <a:pt x="1769214" y="1495119"/>
                </a:lnTo>
                <a:lnTo>
                  <a:pt x="1769214" y="1500528"/>
                </a:lnTo>
                <a:lnTo>
                  <a:pt x="1767623" y="1499891"/>
                </a:lnTo>
                <a:cubicBezTo>
                  <a:pt x="1767623" y="1499891"/>
                  <a:pt x="1764442" y="1504663"/>
                  <a:pt x="1764442" y="1504663"/>
                </a:cubicBezTo>
                <a:cubicBezTo>
                  <a:pt x="1764442" y="1511027"/>
                  <a:pt x="1769214" y="1512618"/>
                  <a:pt x="1772395" y="1514209"/>
                </a:cubicBezTo>
                <a:lnTo>
                  <a:pt x="1772395" y="1520571"/>
                </a:lnTo>
                <a:lnTo>
                  <a:pt x="1770009" y="1522162"/>
                </a:lnTo>
                <a:lnTo>
                  <a:pt x="1766033" y="1522162"/>
                </a:lnTo>
                <a:cubicBezTo>
                  <a:pt x="1767623" y="1515799"/>
                  <a:pt x="1769214" y="1520571"/>
                  <a:pt x="1762852" y="1515799"/>
                </a:cubicBezTo>
                <a:cubicBezTo>
                  <a:pt x="1761261" y="1520571"/>
                  <a:pt x="1761261" y="1525343"/>
                  <a:pt x="1762852" y="1528524"/>
                </a:cubicBezTo>
                <a:cubicBezTo>
                  <a:pt x="1769214" y="1531706"/>
                  <a:pt x="1762852" y="1526933"/>
                  <a:pt x="1770804" y="1530115"/>
                </a:cubicBezTo>
                <a:lnTo>
                  <a:pt x="1767623" y="1523753"/>
                </a:lnTo>
                <a:lnTo>
                  <a:pt x="1770009" y="1522162"/>
                </a:lnTo>
                <a:lnTo>
                  <a:pt x="1772395" y="1522162"/>
                </a:lnTo>
                <a:lnTo>
                  <a:pt x="1772395" y="1520571"/>
                </a:lnTo>
                <a:lnTo>
                  <a:pt x="1785121" y="1515799"/>
                </a:lnTo>
                <a:cubicBezTo>
                  <a:pt x="1780349" y="1511027"/>
                  <a:pt x="1783532" y="1512618"/>
                  <a:pt x="1777167" y="1511027"/>
                </a:cubicBezTo>
                <a:lnTo>
                  <a:pt x="1777167" y="1515799"/>
                </a:lnTo>
                <a:lnTo>
                  <a:pt x="1772395" y="1512618"/>
                </a:lnTo>
                <a:lnTo>
                  <a:pt x="1775577" y="1511027"/>
                </a:lnTo>
                <a:cubicBezTo>
                  <a:pt x="1773986" y="1506255"/>
                  <a:pt x="1773986" y="1509436"/>
                  <a:pt x="1775577" y="1503073"/>
                </a:cubicBezTo>
                <a:lnTo>
                  <a:pt x="1771129" y="1501294"/>
                </a:lnTo>
                <a:lnTo>
                  <a:pt x="1774509" y="1500960"/>
                </a:lnTo>
                <a:cubicBezTo>
                  <a:pt x="1777267" y="1500885"/>
                  <a:pt x="1773986" y="1501481"/>
                  <a:pt x="1778758" y="1496709"/>
                </a:cubicBezTo>
                <a:lnTo>
                  <a:pt x="1786712" y="1496709"/>
                </a:lnTo>
                <a:lnTo>
                  <a:pt x="1791485" y="1490347"/>
                </a:lnTo>
                <a:lnTo>
                  <a:pt x="1790575" y="1488526"/>
                </a:lnTo>
                <a:lnTo>
                  <a:pt x="1788304" y="1491934"/>
                </a:lnTo>
                <a:lnTo>
                  <a:pt x="1785122" y="1487162"/>
                </a:lnTo>
                <a:cubicBezTo>
                  <a:pt x="1777167" y="1491934"/>
                  <a:pt x="1783532" y="1491934"/>
                  <a:pt x="1772395" y="1491934"/>
                </a:cubicBezTo>
                <a:lnTo>
                  <a:pt x="1781940" y="1482389"/>
                </a:lnTo>
                <a:lnTo>
                  <a:pt x="1778758" y="1476028"/>
                </a:lnTo>
                <a:lnTo>
                  <a:pt x="1785122" y="1469663"/>
                </a:lnTo>
                <a:cubicBezTo>
                  <a:pt x="1789894" y="1471254"/>
                  <a:pt x="1785122" y="1472845"/>
                  <a:pt x="1791485" y="1469663"/>
                </a:cubicBezTo>
                <a:cubicBezTo>
                  <a:pt x="1791485" y="1479209"/>
                  <a:pt x="1791485" y="1477619"/>
                  <a:pt x="1785122" y="1480799"/>
                </a:cubicBezTo>
                <a:lnTo>
                  <a:pt x="1788304" y="1485571"/>
                </a:lnTo>
                <a:lnTo>
                  <a:pt x="1785123" y="1487162"/>
                </a:lnTo>
                <a:lnTo>
                  <a:pt x="1789892" y="1487162"/>
                </a:lnTo>
                <a:lnTo>
                  <a:pt x="1788304" y="1483983"/>
                </a:lnTo>
                <a:lnTo>
                  <a:pt x="1794666" y="1479212"/>
                </a:lnTo>
                <a:lnTo>
                  <a:pt x="1791485" y="1474441"/>
                </a:lnTo>
                <a:cubicBezTo>
                  <a:pt x="1797847" y="1476031"/>
                  <a:pt x="1797847" y="1476031"/>
                  <a:pt x="1801028" y="1479212"/>
                </a:cubicBezTo>
                <a:lnTo>
                  <a:pt x="1802619" y="1474441"/>
                </a:lnTo>
                <a:lnTo>
                  <a:pt x="1801890" y="1472251"/>
                </a:lnTo>
                <a:lnTo>
                  <a:pt x="1801028" y="1472848"/>
                </a:lnTo>
                <a:lnTo>
                  <a:pt x="1796256" y="1468076"/>
                </a:lnTo>
                <a:cubicBezTo>
                  <a:pt x="1797847" y="1463303"/>
                  <a:pt x="1797847" y="1469666"/>
                  <a:pt x="1797847" y="1461712"/>
                </a:cubicBezTo>
                <a:cubicBezTo>
                  <a:pt x="1797847" y="1460120"/>
                  <a:pt x="1794666" y="1456938"/>
                  <a:pt x="1797847" y="1456938"/>
                </a:cubicBezTo>
                <a:lnTo>
                  <a:pt x="1804210" y="1452166"/>
                </a:lnTo>
                <a:lnTo>
                  <a:pt x="1804211" y="1452167"/>
                </a:lnTo>
                <a:lnTo>
                  <a:pt x="1807392" y="1461712"/>
                </a:lnTo>
                <a:lnTo>
                  <a:pt x="1802619" y="1466485"/>
                </a:lnTo>
                <a:lnTo>
                  <a:pt x="1805801" y="1466485"/>
                </a:lnTo>
                <a:lnTo>
                  <a:pt x="1805801" y="1464895"/>
                </a:lnTo>
                <a:lnTo>
                  <a:pt x="1809335" y="1466485"/>
                </a:lnTo>
                <a:lnTo>
                  <a:pt x="1810221" y="1466485"/>
                </a:lnTo>
                <a:lnTo>
                  <a:pt x="1810492" y="1466362"/>
                </a:lnTo>
                <a:lnTo>
                  <a:pt x="1807392" y="1461712"/>
                </a:lnTo>
                <a:lnTo>
                  <a:pt x="1812165" y="1461712"/>
                </a:lnTo>
                <a:lnTo>
                  <a:pt x="1813041" y="1465216"/>
                </a:lnTo>
                <a:lnTo>
                  <a:pt x="1813754" y="1464895"/>
                </a:lnTo>
                <a:lnTo>
                  <a:pt x="1816936" y="1469666"/>
                </a:lnTo>
                <a:lnTo>
                  <a:pt x="1826480" y="1471257"/>
                </a:lnTo>
                <a:lnTo>
                  <a:pt x="1829662" y="1468076"/>
                </a:lnTo>
                <a:lnTo>
                  <a:pt x="1824890" y="1466485"/>
                </a:lnTo>
                <a:lnTo>
                  <a:pt x="1829662" y="1463304"/>
                </a:lnTo>
                <a:lnTo>
                  <a:pt x="1829666" y="1463301"/>
                </a:lnTo>
                <a:lnTo>
                  <a:pt x="1829662" y="1463301"/>
                </a:lnTo>
                <a:lnTo>
                  <a:pt x="1829662" y="1456937"/>
                </a:lnTo>
                <a:lnTo>
                  <a:pt x="1833896" y="1456937"/>
                </a:lnTo>
                <a:lnTo>
                  <a:pt x="1829662" y="1455348"/>
                </a:lnTo>
                <a:lnTo>
                  <a:pt x="1829662" y="1453758"/>
                </a:lnTo>
                <a:lnTo>
                  <a:pt x="1830258" y="1452566"/>
                </a:lnTo>
                <a:lnTo>
                  <a:pt x="1829662" y="1452169"/>
                </a:lnTo>
                <a:lnTo>
                  <a:pt x="1824890" y="1456940"/>
                </a:lnTo>
                <a:cubicBezTo>
                  <a:pt x="1821708" y="1452169"/>
                  <a:pt x="1821708" y="1456940"/>
                  <a:pt x="1824890" y="1450579"/>
                </a:cubicBezTo>
                <a:cubicBezTo>
                  <a:pt x="1820118" y="1444217"/>
                  <a:pt x="1821708" y="1441036"/>
                  <a:pt x="1812164" y="1441036"/>
                </a:cubicBezTo>
                <a:lnTo>
                  <a:pt x="1810573" y="1431490"/>
                </a:lnTo>
                <a:cubicBezTo>
                  <a:pt x="1816936" y="1429900"/>
                  <a:pt x="1820118" y="1428311"/>
                  <a:pt x="1824890" y="1425128"/>
                </a:cubicBezTo>
                <a:lnTo>
                  <a:pt x="1824890" y="1418766"/>
                </a:lnTo>
                <a:lnTo>
                  <a:pt x="1829662" y="1423538"/>
                </a:lnTo>
                <a:cubicBezTo>
                  <a:pt x="1834436" y="1421947"/>
                  <a:pt x="1829662" y="1420357"/>
                  <a:pt x="1836025" y="1423538"/>
                </a:cubicBezTo>
                <a:lnTo>
                  <a:pt x="1843979" y="1420357"/>
                </a:lnTo>
                <a:lnTo>
                  <a:pt x="1839208" y="1425128"/>
                </a:lnTo>
                <a:lnTo>
                  <a:pt x="1840798" y="1428311"/>
                </a:lnTo>
                <a:lnTo>
                  <a:pt x="1839385" y="1429370"/>
                </a:lnTo>
                <a:lnTo>
                  <a:pt x="1840797" y="1431490"/>
                </a:lnTo>
                <a:lnTo>
                  <a:pt x="1845567" y="1426719"/>
                </a:lnTo>
                <a:lnTo>
                  <a:pt x="1843979" y="1426719"/>
                </a:lnTo>
                <a:lnTo>
                  <a:pt x="1843979" y="1420357"/>
                </a:lnTo>
                <a:lnTo>
                  <a:pt x="1848751" y="1418766"/>
                </a:lnTo>
                <a:lnTo>
                  <a:pt x="1850341" y="1421947"/>
                </a:lnTo>
                <a:lnTo>
                  <a:pt x="1850342" y="1421946"/>
                </a:lnTo>
                <a:lnTo>
                  <a:pt x="1855019" y="1421010"/>
                </a:lnTo>
                <a:lnTo>
                  <a:pt x="1853523" y="1418766"/>
                </a:lnTo>
                <a:lnTo>
                  <a:pt x="1848751" y="1418766"/>
                </a:lnTo>
                <a:lnTo>
                  <a:pt x="1848750" y="1418766"/>
                </a:lnTo>
                <a:lnTo>
                  <a:pt x="1851932" y="1413994"/>
                </a:lnTo>
                <a:lnTo>
                  <a:pt x="1843978" y="1413994"/>
                </a:lnTo>
                <a:lnTo>
                  <a:pt x="1853523" y="1404448"/>
                </a:lnTo>
                <a:lnTo>
                  <a:pt x="1851932" y="1412402"/>
                </a:lnTo>
                <a:lnTo>
                  <a:pt x="1856704" y="1412402"/>
                </a:lnTo>
                <a:lnTo>
                  <a:pt x="1853523" y="1415583"/>
                </a:lnTo>
                <a:lnTo>
                  <a:pt x="1858295" y="1418766"/>
                </a:lnTo>
                <a:lnTo>
                  <a:pt x="1857728" y="1420469"/>
                </a:lnTo>
                <a:lnTo>
                  <a:pt x="1858295" y="1420356"/>
                </a:lnTo>
                <a:lnTo>
                  <a:pt x="1858295" y="1429898"/>
                </a:lnTo>
                <a:lnTo>
                  <a:pt x="1871021" y="1420356"/>
                </a:lnTo>
                <a:lnTo>
                  <a:pt x="1866249" y="1413991"/>
                </a:lnTo>
                <a:lnTo>
                  <a:pt x="1859886" y="1418766"/>
                </a:lnTo>
                <a:lnTo>
                  <a:pt x="1858295" y="1415583"/>
                </a:lnTo>
                <a:lnTo>
                  <a:pt x="1863067" y="1410809"/>
                </a:lnTo>
                <a:lnTo>
                  <a:pt x="1859886" y="1402856"/>
                </a:lnTo>
                <a:cubicBezTo>
                  <a:pt x="1867839" y="1406038"/>
                  <a:pt x="1867839" y="1404447"/>
                  <a:pt x="1871021" y="1402856"/>
                </a:cubicBezTo>
                <a:cubicBezTo>
                  <a:pt x="1875793" y="1398083"/>
                  <a:pt x="1871021" y="1402856"/>
                  <a:pt x="1874202" y="1396493"/>
                </a:cubicBezTo>
                <a:lnTo>
                  <a:pt x="1882156" y="1399675"/>
                </a:lnTo>
                <a:lnTo>
                  <a:pt x="1885337" y="1406038"/>
                </a:lnTo>
                <a:lnTo>
                  <a:pt x="1877384" y="1412401"/>
                </a:lnTo>
                <a:lnTo>
                  <a:pt x="1882156" y="1415583"/>
                </a:lnTo>
                <a:lnTo>
                  <a:pt x="1877384" y="1421946"/>
                </a:lnTo>
                <a:lnTo>
                  <a:pt x="1885337" y="1421946"/>
                </a:lnTo>
                <a:lnTo>
                  <a:pt x="1885337" y="1426719"/>
                </a:lnTo>
                <a:lnTo>
                  <a:pt x="1893291" y="1428308"/>
                </a:lnTo>
                <a:lnTo>
                  <a:pt x="1894882" y="1425127"/>
                </a:lnTo>
                <a:cubicBezTo>
                  <a:pt x="1891701" y="1420356"/>
                  <a:pt x="1894882" y="1420356"/>
                  <a:pt x="1888519" y="1423537"/>
                </a:cubicBezTo>
                <a:lnTo>
                  <a:pt x="1885337" y="1421946"/>
                </a:lnTo>
                <a:lnTo>
                  <a:pt x="1890109" y="1415583"/>
                </a:lnTo>
                <a:lnTo>
                  <a:pt x="1882156" y="1415583"/>
                </a:lnTo>
                <a:lnTo>
                  <a:pt x="1885337" y="1410809"/>
                </a:lnTo>
                <a:lnTo>
                  <a:pt x="1890109" y="1412401"/>
                </a:lnTo>
                <a:lnTo>
                  <a:pt x="1888519" y="1402856"/>
                </a:lnTo>
                <a:lnTo>
                  <a:pt x="1893291" y="1401265"/>
                </a:lnTo>
                <a:lnTo>
                  <a:pt x="1888519" y="1399675"/>
                </a:lnTo>
                <a:lnTo>
                  <a:pt x="1891701" y="1394902"/>
                </a:lnTo>
                <a:lnTo>
                  <a:pt x="1883747" y="1394902"/>
                </a:lnTo>
                <a:lnTo>
                  <a:pt x="1883747" y="1390128"/>
                </a:lnTo>
                <a:lnTo>
                  <a:pt x="1875793" y="1391719"/>
                </a:lnTo>
                <a:cubicBezTo>
                  <a:pt x="1872612" y="1385357"/>
                  <a:pt x="1872612" y="1388538"/>
                  <a:pt x="1871021" y="1382176"/>
                </a:cubicBezTo>
                <a:lnTo>
                  <a:pt x="1878975" y="1380585"/>
                </a:lnTo>
                <a:cubicBezTo>
                  <a:pt x="1883747" y="1386948"/>
                  <a:pt x="1886928" y="1391719"/>
                  <a:pt x="1896473" y="1391719"/>
                </a:cubicBezTo>
                <a:lnTo>
                  <a:pt x="1893291" y="1386948"/>
                </a:lnTo>
                <a:lnTo>
                  <a:pt x="1902836" y="1388538"/>
                </a:lnTo>
                <a:lnTo>
                  <a:pt x="1902836" y="1383766"/>
                </a:lnTo>
                <a:lnTo>
                  <a:pt x="1893291" y="1383766"/>
                </a:lnTo>
                <a:lnTo>
                  <a:pt x="1904426" y="1372633"/>
                </a:lnTo>
                <a:lnTo>
                  <a:pt x="1910790" y="1372633"/>
                </a:lnTo>
                <a:cubicBezTo>
                  <a:pt x="1906017" y="1367858"/>
                  <a:pt x="1909199" y="1367858"/>
                  <a:pt x="1902836" y="1371042"/>
                </a:cubicBezTo>
                <a:close/>
                <a:moveTo>
                  <a:pt x="1816936" y="1363087"/>
                </a:moveTo>
                <a:lnTo>
                  <a:pt x="1820117" y="1366269"/>
                </a:lnTo>
                <a:lnTo>
                  <a:pt x="1808982" y="1369450"/>
                </a:lnTo>
                <a:close/>
                <a:moveTo>
                  <a:pt x="1845570" y="1361490"/>
                </a:moveTo>
                <a:lnTo>
                  <a:pt x="1850342" y="1366261"/>
                </a:lnTo>
                <a:lnTo>
                  <a:pt x="1843979" y="1369443"/>
                </a:lnTo>
                <a:close/>
                <a:moveTo>
                  <a:pt x="1886928" y="1359899"/>
                </a:moveTo>
                <a:lnTo>
                  <a:pt x="1899655" y="1371036"/>
                </a:lnTo>
                <a:cubicBezTo>
                  <a:pt x="1888518" y="1371036"/>
                  <a:pt x="1888518" y="1369443"/>
                  <a:pt x="1883747" y="1361490"/>
                </a:cubicBezTo>
                <a:close/>
                <a:moveTo>
                  <a:pt x="1807391" y="1359897"/>
                </a:moveTo>
                <a:lnTo>
                  <a:pt x="1804209" y="1367851"/>
                </a:lnTo>
                <a:lnTo>
                  <a:pt x="1799437" y="1363079"/>
                </a:lnTo>
                <a:close/>
                <a:moveTo>
                  <a:pt x="4955454" y="1358351"/>
                </a:moveTo>
                <a:cubicBezTo>
                  <a:pt x="4961817" y="1364714"/>
                  <a:pt x="4957044" y="1369487"/>
                  <a:pt x="4958635" y="1369487"/>
                </a:cubicBezTo>
                <a:cubicBezTo>
                  <a:pt x="4907732" y="1401302"/>
                  <a:pt x="4864781" y="1434708"/>
                  <a:pt x="4823422" y="1464933"/>
                </a:cubicBezTo>
                <a:cubicBezTo>
                  <a:pt x="4809105" y="1476069"/>
                  <a:pt x="4823422" y="1456975"/>
                  <a:pt x="4823422" y="1456975"/>
                </a:cubicBezTo>
                <a:lnTo>
                  <a:pt x="4933183" y="1375852"/>
                </a:lnTo>
                <a:cubicBezTo>
                  <a:pt x="4936365" y="1372671"/>
                  <a:pt x="4937956" y="1366305"/>
                  <a:pt x="4939547" y="1364714"/>
                </a:cubicBezTo>
                <a:cubicBezTo>
                  <a:pt x="4942728" y="1361533"/>
                  <a:pt x="4952272" y="1359942"/>
                  <a:pt x="4955454" y="1358351"/>
                </a:cubicBezTo>
                <a:close/>
                <a:moveTo>
                  <a:pt x="1918743" y="1353536"/>
                </a:moveTo>
                <a:lnTo>
                  <a:pt x="1923515" y="1353536"/>
                </a:lnTo>
                <a:cubicBezTo>
                  <a:pt x="1923515" y="1355127"/>
                  <a:pt x="1923515" y="1356718"/>
                  <a:pt x="1921925" y="1359898"/>
                </a:cubicBezTo>
                <a:lnTo>
                  <a:pt x="1918743" y="1359898"/>
                </a:lnTo>
                <a:close/>
                <a:moveTo>
                  <a:pt x="1821708" y="1351943"/>
                </a:moveTo>
                <a:lnTo>
                  <a:pt x="1829662" y="1351943"/>
                </a:lnTo>
                <a:cubicBezTo>
                  <a:pt x="1824890" y="1356715"/>
                  <a:pt x="1829662" y="1355126"/>
                  <a:pt x="1821708" y="1356715"/>
                </a:cubicBezTo>
                <a:close/>
                <a:moveTo>
                  <a:pt x="1987144" y="1351941"/>
                </a:moveTo>
                <a:cubicBezTo>
                  <a:pt x="1990325" y="1356713"/>
                  <a:pt x="1990325" y="1351941"/>
                  <a:pt x="1987144" y="1358304"/>
                </a:cubicBezTo>
                <a:lnTo>
                  <a:pt x="1995098" y="1358304"/>
                </a:lnTo>
                <a:cubicBezTo>
                  <a:pt x="1993507" y="1353532"/>
                  <a:pt x="1993507" y="1355123"/>
                  <a:pt x="1995098" y="1351941"/>
                </a:cubicBezTo>
                <a:close/>
                <a:moveTo>
                  <a:pt x="1750126" y="1351939"/>
                </a:moveTo>
                <a:lnTo>
                  <a:pt x="1740580" y="1361484"/>
                </a:lnTo>
                <a:lnTo>
                  <a:pt x="1737399" y="1356711"/>
                </a:lnTo>
                <a:close/>
                <a:moveTo>
                  <a:pt x="1966465" y="1350350"/>
                </a:moveTo>
                <a:lnTo>
                  <a:pt x="1961692" y="1351941"/>
                </a:lnTo>
                <a:cubicBezTo>
                  <a:pt x="1963284" y="1356713"/>
                  <a:pt x="1960101" y="1356713"/>
                  <a:pt x="1966465" y="1353532"/>
                </a:cubicBezTo>
                <a:cubicBezTo>
                  <a:pt x="1971237" y="1359895"/>
                  <a:pt x="1964874" y="1356713"/>
                  <a:pt x="1976009" y="1358304"/>
                </a:cubicBezTo>
                <a:lnTo>
                  <a:pt x="1976009" y="1351941"/>
                </a:lnTo>
                <a:close/>
                <a:moveTo>
                  <a:pt x="1600597" y="1348767"/>
                </a:moveTo>
                <a:lnTo>
                  <a:pt x="1600597" y="1353539"/>
                </a:lnTo>
                <a:lnTo>
                  <a:pt x="1595825" y="1350358"/>
                </a:lnTo>
                <a:close/>
                <a:moveTo>
                  <a:pt x="1980781" y="1345577"/>
                </a:moveTo>
                <a:lnTo>
                  <a:pt x="1980781" y="1358304"/>
                </a:lnTo>
                <a:cubicBezTo>
                  <a:pt x="1988736" y="1355123"/>
                  <a:pt x="1983962" y="1358304"/>
                  <a:pt x="1983962" y="1353532"/>
                </a:cubicBezTo>
                <a:cubicBezTo>
                  <a:pt x="1983962" y="1348759"/>
                  <a:pt x="1985553" y="1348759"/>
                  <a:pt x="1980781" y="1345577"/>
                </a:cubicBezTo>
                <a:close/>
                <a:moveTo>
                  <a:pt x="1913971" y="1342399"/>
                </a:moveTo>
                <a:lnTo>
                  <a:pt x="1917153" y="1347171"/>
                </a:lnTo>
                <a:lnTo>
                  <a:pt x="1909199" y="1345580"/>
                </a:lnTo>
                <a:close/>
                <a:moveTo>
                  <a:pt x="1906017" y="1342399"/>
                </a:moveTo>
                <a:lnTo>
                  <a:pt x="1909198" y="1345581"/>
                </a:lnTo>
                <a:lnTo>
                  <a:pt x="1906017" y="1347171"/>
                </a:lnTo>
                <a:lnTo>
                  <a:pt x="1904427" y="1348761"/>
                </a:lnTo>
                <a:lnTo>
                  <a:pt x="1909199" y="1351942"/>
                </a:lnTo>
                <a:cubicBezTo>
                  <a:pt x="1901245" y="1359896"/>
                  <a:pt x="1904426" y="1350352"/>
                  <a:pt x="1901245" y="1359896"/>
                </a:cubicBezTo>
                <a:cubicBezTo>
                  <a:pt x="1896473" y="1356715"/>
                  <a:pt x="1898063" y="1359896"/>
                  <a:pt x="1896473" y="1353533"/>
                </a:cubicBezTo>
                <a:lnTo>
                  <a:pt x="1904426" y="1353533"/>
                </a:lnTo>
                <a:lnTo>
                  <a:pt x="1904426" y="1348761"/>
                </a:lnTo>
                <a:lnTo>
                  <a:pt x="1898063" y="1345581"/>
                </a:lnTo>
                <a:close/>
                <a:moveTo>
                  <a:pt x="1781940" y="1331271"/>
                </a:moveTo>
                <a:lnTo>
                  <a:pt x="1778758" y="1336043"/>
                </a:lnTo>
                <a:lnTo>
                  <a:pt x="1783532" y="1337633"/>
                </a:lnTo>
                <a:cubicBezTo>
                  <a:pt x="1777167" y="1339225"/>
                  <a:pt x="1780348" y="1339225"/>
                  <a:pt x="1773985" y="1342406"/>
                </a:cubicBezTo>
                <a:lnTo>
                  <a:pt x="1769214" y="1336043"/>
                </a:lnTo>
                <a:cubicBezTo>
                  <a:pt x="1777167" y="1331271"/>
                  <a:pt x="1772395" y="1332861"/>
                  <a:pt x="1781940" y="1331271"/>
                </a:cubicBezTo>
                <a:close/>
                <a:moveTo>
                  <a:pt x="1848752" y="1331266"/>
                </a:moveTo>
                <a:lnTo>
                  <a:pt x="1853523" y="1331266"/>
                </a:lnTo>
                <a:lnTo>
                  <a:pt x="1853523" y="1336038"/>
                </a:lnTo>
                <a:close/>
                <a:moveTo>
                  <a:pt x="1960101" y="1331261"/>
                </a:moveTo>
                <a:lnTo>
                  <a:pt x="1960652" y="1331812"/>
                </a:lnTo>
                <a:lnTo>
                  <a:pt x="1960101" y="1334128"/>
                </a:lnTo>
                <a:close/>
                <a:moveTo>
                  <a:pt x="2083608" y="1329819"/>
                </a:moveTo>
                <a:cubicBezTo>
                  <a:pt x="2084976" y="1326736"/>
                  <a:pt x="2084976" y="1330117"/>
                  <a:pt x="2082590" y="1344036"/>
                </a:cubicBezTo>
                <a:cubicBezTo>
                  <a:pt x="2090542" y="1391757"/>
                  <a:pt x="2085771" y="1445845"/>
                  <a:pt x="2109631" y="1482430"/>
                </a:cubicBezTo>
                <a:cubicBezTo>
                  <a:pt x="2084180" y="1695554"/>
                  <a:pt x="2206666" y="1840370"/>
                  <a:pt x="2290975" y="1993048"/>
                </a:cubicBezTo>
                <a:cubicBezTo>
                  <a:pt x="2160534" y="1892881"/>
                  <a:pt x="2034866" y="1646243"/>
                  <a:pt x="2061909" y="1421985"/>
                </a:cubicBezTo>
                <a:cubicBezTo>
                  <a:pt x="2063102" y="1406474"/>
                  <a:pt x="2079506" y="1339066"/>
                  <a:pt x="2083608" y="1329819"/>
                </a:cubicBezTo>
                <a:close/>
                <a:moveTo>
                  <a:pt x="1875793" y="1329680"/>
                </a:moveTo>
                <a:lnTo>
                  <a:pt x="1882156" y="1332861"/>
                </a:lnTo>
                <a:lnTo>
                  <a:pt x="1874202" y="1334452"/>
                </a:lnTo>
                <a:close/>
                <a:moveTo>
                  <a:pt x="1683313" y="1328079"/>
                </a:moveTo>
                <a:lnTo>
                  <a:pt x="1688086" y="1332851"/>
                </a:lnTo>
                <a:lnTo>
                  <a:pt x="1683313" y="1336033"/>
                </a:lnTo>
                <a:lnTo>
                  <a:pt x="1680133" y="1331261"/>
                </a:lnTo>
                <a:close/>
                <a:moveTo>
                  <a:pt x="1521060" y="1326496"/>
                </a:moveTo>
                <a:lnTo>
                  <a:pt x="1529013" y="1328087"/>
                </a:lnTo>
                <a:lnTo>
                  <a:pt x="1524241" y="1331269"/>
                </a:lnTo>
                <a:close/>
                <a:moveTo>
                  <a:pt x="1883747" y="1326494"/>
                </a:moveTo>
                <a:lnTo>
                  <a:pt x="1890110" y="1331266"/>
                </a:lnTo>
                <a:lnTo>
                  <a:pt x="1883747" y="1334447"/>
                </a:lnTo>
                <a:close/>
                <a:moveTo>
                  <a:pt x="1893291" y="1326493"/>
                </a:moveTo>
                <a:lnTo>
                  <a:pt x="1901245" y="1326493"/>
                </a:lnTo>
                <a:cubicBezTo>
                  <a:pt x="1896473" y="1336038"/>
                  <a:pt x="1906018" y="1332857"/>
                  <a:pt x="1893291" y="1336038"/>
                </a:cubicBezTo>
                <a:cubicBezTo>
                  <a:pt x="1894882" y="1328084"/>
                  <a:pt x="1896473" y="1331266"/>
                  <a:pt x="1893291" y="1326493"/>
                </a:cubicBezTo>
                <a:close/>
                <a:moveTo>
                  <a:pt x="1635592" y="1326487"/>
                </a:moveTo>
                <a:cubicBezTo>
                  <a:pt x="1641956" y="1329668"/>
                  <a:pt x="1638774" y="1328078"/>
                  <a:pt x="1640365" y="1332851"/>
                </a:cubicBezTo>
                <a:lnTo>
                  <a:pt x="1632411" y="1332851"/>
                </a:lnTo>
                <a:close/>
                <a:moveTo>
                  <a:pt x="1971237" y="1320126"/>
                </a:moveTo>
                <a:lnTo>
                  <a:pt x="1968056" y="1321717"/>
                </a:lnTo>
                <a:lnTo>
                  <a:pt x="1971237" y="1321717"/>
                </a:lnTo>
                <a:close/>
                <a:moveTo>
                  <a:pt x="1869231" y="1318343"/>
                </a:moveTo>
                <a:cubicBezTo>
                  <a:pt x="1869033" y="1318542"/>
                  <a:pt x="1869430" y="1319338"/>
                  <a:pt x="1874202" y="1320133"/>
                </a:cubicBezTo>
                <a:lnTo>
                  <a:pt x="1883747" y="1320133"/>
                </a:lnTo>
                <a:lnTo>
                  <a:pt x="1878975" y="1324905"/>
                </a:lnTo>
                <a:lnTo>
                  <a:pt x="1880566" y="1328086"/>
                </a:lnTo>
                <a:lnTo>
                  <a:pt x="1877384" y="1329677"/>
                </a:lnTo>
                <a:lnTo>
                  <a:pt x="1874202" y="1328086"/>
                </a:lnTo>
                <a:lnTo>
                  <a:pt x="1869430" y="1329677"/>
                </a:lnTo>
                <a:lnTo>
                  <a:pt x="1867839" y="1320133"/>
                </a:lnTo>
                <a:cubicBezTo>
                  <a:pt x="1870225" y="1318542"/>
                  <a:pt x="1869430" y="1318144"/>
                  <a:pt x="1869231" y="1318343"/>
                </a:cubicBezTo>
                <a:close/>
                <a:moveTo>
                  <a:pt x="1530604" y="1313770"/>
                </a:moveTo>
                <a:lnTo>
                  <a:pt x="1540148" y="1313770"/>
                </a:lnTo>
                <a:lnTo>
                  <a:pt x="1536966" y="1318542"/>
                </a:lnTo>
                <a:close/>
                <a:moveTo>
                  <a:pt x="1829662" y="1312184"/>
                </a:moveTo>
                <a:lnTo>
                  <a:pt x="1832844" y="1313775"/>
                </a:lnTo>
                <a:lnTo>
                  <a:pt x="1824890" y="1320137"/>
                </a:lnTo>
                <a:lnTo>
                  <a:pt x="1818528" y="1313775"/>
                </a:lnTo>
                <a:close/>
                <a:moveTo>
                  <a:pt x="1847160" y="1310586"/>
                </a:moveTo>
                <a:lnTo>
                  <a:pt x="1851932" y="1315358"/>
                </a:lnTo>
                <a:lnTo>
                  <a:pt x="1847160" y="1318540"/>
                </a:lnTo>
                <a:lnTo>
                  <a:pt x="1843978" y="1315358"/>
                </a:lnTo>
                <a:close/>
                <a:moveTo>
                  <a:pt x="5606063" y="1301085"/>
                </a:moveTo>
                <a:lnTo>
                  <a:pt x="5610835" y="1313809"/>
                </a:lnTo>
                <a:cubicBezTo>
                  <a:pt x="5607654" y="1313809"/>
                  <a:pt x="5602882" y="1310628"/>
                  <a:pt x="5601291" y="1312219"/>
                </a:cubicBezTo>
                <a:cubicBezTo>
                  <a:pt x="5496303" y="1369487"/>
                  <a:pt x="5394496" y="1426756"/>
                  <a:pt x="5283144" y="1484020"/>
                </a:cubicBezTo>
                <a:cubicBezTo>
                  <a:pt x="5286326" y="1472887"/>
                  <a:pt x="5294280" y="1466523"/>
                  <a:pt x="5300643" y="1463341"/>
                </a:cubicBezTo>
                <a:close/>
                <a:moveTo>
                  <a:pt x="1996688" y="1299447"/>
                </a:moveTo>
                <a:cubicBezTo>
                  <a:pt x="1996688" y="1299447"/>
                  <a:pt x="1996688" y="1299447"/>
                  <a:pt x="1998279" y="1301037"/>
                </a:cubicBezTo>
                <a:cubicBezTo>
                  <a:pt x="2001461" y="1301037"/>
                  <a:pt x="1999871" y="1299447"/>
                  <a:pt x="1999871" y="1299447"/>
                </a:cubicBezTo>
                <a:close/>
                <a:moveTo>
                  <a:pt x="1893291" y="1297861"/>
                </a:moveTo>
                <a:lnTo>
                  <a:pt x="1896473" y="1302633"/>
                </a:lnTo>
                <a:cubicBezTo>
                  <a:pt x="1888518" y="1307405"/>
                  <a:pt x="1893291" y="1307405"/>
                  <a:pt x="1883747" y="1308996"/>
                </a:cubicBezTo>
                <a:cubicBezTo>
                  <a:pt x="1886928" y="1301042"/>
                  <a:pt x="1886928" y="1301042"/>
                  <a:pt x="1893291" y="1297861"/>
                </a:cubicBezTo>
                <a:close/>
                <a:moveTo>
                  <a:pt x="1918742" y="1294674"/>
                </a:moveTo>
                <a:cubicBezTo>
                  <a:pt x="1926697" y="1296265"/>
                  <a:pt x="1925105" y="1293083"/>
                  <a:pt x="1921923" y="1299447"/>
                </a:cubicBezTo>
                <a:lnTo>
                  <a:pt x="1931468" y="1301037"/>
                </a:lnTo>
                <a:lnTo>
                  <a:pt x="1929877" y="1302628"/>
                </a:lnTo>
                <a:cubicBezTo>
                  <a:pt x="1931468" y="1305809"/>
                  <a:pt x="1928287" y="1304218"/>
                  <a:pt x="1931468" y="1305809"/>
                </a:cubicBezTo>
                <a:lnTo>
                  <a:pt x="1931468" y="1304218"/>
                </a:lnTo>
                <a:lnTo>
                  <a:pt x="1934650" y="1304218"/>
                </a:lnTo>
                <a:lnTo>
                  <a:pt x="1933060" y="1302628"/>
                </a:lnTo>
                <a:cubicBezTo>
                  <a:pt x="1936241" y="1302628"/>
                  <a:pt x="1936241" y="1302628"/>
                  <a:pt x="1936241" y="1299447"/>
                </a:cubicBezTo>
                <a:lnTo>
                  <a:pt x="1937832" y="1301037"/>
                </a:lnTo>
                <a:cubicBezTo>
                  <a:pt x="1939422" y="1299447"/>
                  <a:pt x="1939422" y="1299447"/>
                  <a:pt x="1941013" y="1297856"/>
                </a:cubicBezTo>
                <a:lnTo>
                  <a:pt x="1942604" y="1297856"/>
                </a:lnTo>
                <a:cubicBezTo>
                  <a:pt x="1942604" y="1297856"/>
                  <a:pt x="1944195" y="1297856"/>
                  <a:pt x="1944195" y="1297856"/>
                </a:cubicBezTo>
                <a:cubicBezTo>
                  <a:pt x="1939422" y="1313763"/>
                  <a:pt x="1936241" y="1329670"/>
                  <a:pt x="1933060" y="1345577"/>
                </a:cubicBezTo>
                <a:lnTo>
                  <a:pt x="1928287" y="1340805"/>
                </a:lnTo>
                <a:lnTo>
                  <a:pt x="1929877" y="1337623"/>
                </a:lnTo>
                <a:lnTo>
                  <a:pt x="1921923" y="1337623"/>
                </a:lnTo>
                <a:lnTo>
                  <a:pt x="1923514" y="1334443"/>
                </a:lnTo>
                <a:cubicBezTo>
                  <a:pt x="1921923" y="1332851"/>
                  <a:pt x="1921923" y="1331261"/>
                  <a:pt x="1921923" y="1331261"/>
                </a:cubicBezTo>
                <a:cubicBezTo>
                  <a:pt x="1921923" y="1331261"/>
                  <a:pt x="1923514" y="1331261"/>
                  <a:pt x="1923514" y="1329670"/>
                </a:cubicBezTo>
                <a:cubicBezTo>
                  <a:pt x="1925105" y="1328080"/>
                  <a:pt x="1921923" y="1326489"/>
                  <a:pt x="1928287" y="1329670"/>
                </a:cubicBezTo>
                <a:lnTo>
                  <a:pt x="1933060" y="1324898"/>
                </a:lnTo>
                <a:lnTo>
                  <a:pt x="1929877" y="1316944"/>
                </a:lnTo>
                <a:lnTo>
                  <a:pt x="1928287" y="1316944"/>
                </a:lnTo>
                <a:lnTo>
                  <a:pt x="1928287" y="1323307"/>
                </a:lnTo>
                <a:lnTo>
                  <a:pt x="1921923" y="1318536"/>
                </a:lnTo>
                <a:cubicBezTo>
                  <a:pt x="1917152" y="1326489"/>
                  <a:pt x="1923514" y="1321717"/>
                  <a:pt x="1912380" y="1323307"/>
                </a:cubicBezTo>
                <a:lnTo>
                  <a:pt x="1912380" y="1316944"/>
                </a:lnTo>
                <a:lnTo>
                  <a:pt x="1917152" y="1316944"/>
                </a:lnTo>
                <a:lnTo>
                  <a:pt x="1917152" y="1315354"/>
                </a:lnTo>
                <a:cubicBezTo>
                  <a:pt x="1918742" y="1315354"/>
                  <a:pt x="1918742" y="1315354"/>
                  <a:pt x="1920333" y="1316944"/>
                </a:cubicBezTo>
                <a:lnTo>
                  <a:pt x="1923514" y="1316944"/>
                </a:lnTo>
                <a:lnTo>
                  <a:pt x="1918742" y="1312172"/>
                </a:lnTo>
                <a:cubicBezTo>
                  <a:pt x="1918742" y="1310581"/>
                  <a:pt x="1918742" y="1310581"/>
                  <a:pt x="1918742" y="1310581"/>
                </a:cubicBezTo>
                <a:lnTo>
                  <a:pt x="1923514" y="1307400"/>
                </a:lnTo>
                <a:lnTo>
                  <a:pt x="1925105" y="1307400"/>
                </a:lnTo>
                <a:lnTo>
                  <a:pt x="1923514" y="1305809"/>
                </a:lnTo>
                <a:lnTo>
                  <a:pt x="1923514" y="1307400"/>
                </a:lnTo>
                <a:lnTo>
                  <a:pt x="1920333" y="1305809"/>
                </a:lnTo>
                <a:lnTo>
                  <a:pt x="1915561" y="1308990"/>
                </a:lnTo>
                <a:lnTo>
                  <a:pt x="1910789" y="1307400"/>
                </a:lnTo>
                <a:cubicBezTo>
                  <a:pt x="1912380" y="1310581"/>
                  <a:pt x="1912380" y="1312172"/>
                  <a:pt x="1912380" y="1312172"/>
                </a:cubicBezTo>
                <a:cubicBezTo>
                  <a:pt x="1912380" y="1313763"/>
                  <a:pt x="1913971" y="1313763"/>
                  <a:pt x="1915561" y="1315354"/>
                </a:cubicBezTo>
                <a:lnTo>
                  <a:pt x="1906017" y="1313763"/>
                </a:lnTo>
                <a:cubicBezTo>
                  <a:pt x="1910789" y="1307400"/>
                  <a:pt x="1913971" y="1304218"/>
                  <a:pt x="1913971" y="1296265"/>
                </a:cubicBezTo>
                <a:lnTo>
                  <a:pt x="1918742" y="1299447"/>
                </a:lnTo>
                <a:close/>
                <a:moveTo>
                  <a:pt x="4099639" y="1291540"/>
                </a:moveTo>
                <a:cubicBezTo>
                  <a:pt x="4061461" y="1324945"/>
                  <a:pt x="4026466" y="1361531"/>
                  <a:pt x="3991470" y="1396527"/>
                </a:cubicBezTo>
                <a:cubicBezTo>
                  <a:pt x="3994651" y="1401301"/>
                  <a:pt x="3997833" y="1404483"/>
                  <a:pt x="3999423" y="1409254"/>
                </a:cubicBezTo>
                <a:lnTo>
                  <a:pt x="4012149" y="1386983"/>
                </a:lnTo>
                <a:cubicBezTo>
                  <a:pt x="4012149" y="1388574"/>
                  <a:pt x="4012149" y="1394938"/>
                  <a:pt x="4012149" y="1391754"/>
                </a:cubicBezTo>
                <a:cubicBezTo>
                  <a:pt x="4008967" y="1398119"/>
                  <a:pt x="4007377" y="1402891"/>
                  <a:pt x="4005786" y="1407665"/>
                </a:cubicBezTo>
                <a:cubicBezTo>
                  <a:pt x="4042373" y="1375849"/>
                  <a:pt x="4074188" y="1339261"/>
                  <a:pt x="4104412" y="1299492"/>
                </a:cubicBezTo>
                <a:cubicBezTo>
                  <a:pt x="4102821" y="1296312"/>
                  <a:pt x="4101230" y="1294720"/>
                  <a:pt x="4099639" y="1291540"/>
                </a:cubicBezTo>
                <a:close/>
                <a:moveTo>
                  <a:pt x="1769214" y="1288321"/>
                </a:moveTo>
                <a:cubicBezTo>
                  <a:pt x="1769214" y="1288321"/>
                  <a:pt x="1773987" y="1291503"/>
                  <a:pt x="1773987" y="1291503"/>
                </a:cubicBezTo>
                <a:lnTo>
                  <a:pt x="1766033" y="1297866"/>
                </a:lnTo>
                <a:lnTo>
                  <a:pt x="1759670" y="1291503"/>
                </a:lnTo>
                <a:cubicBezTo>
                  <a:pt x="1766033" y="1288321"/>
                  <a:pt x="1758079" y="1288321"/>
                  <a:pt x="1769214" y="1288321"/>
                </a:cubicBezTo>
                <a:close/>
                <a:moveTo>
                  <a:pt x="4067824" y="1286765"/>
                </a:moveTo>
                <a:cubicBezTo>
                  <a:pt x="4045555" y="1307445"/>
                  <a:pt x="4023285" y="1326534"/>
                  <a:pt x="3999423" y="1347215"/>
                </a:cubicBezTo>
                <a:cubicBezTo>
                  <a:pt x="4004195" y="1345624"/>
                  <a:pt x="4010558" y="1345624"/>
                  <a:pt x="4015331" y="1344032"/>
                </a:cubicBezTo>
                <a:cubicBezTo>
                  <a:pt x="4032828" y="1324945"/>
                  <a:pt x="4050327" y="1305853"/>
                  <a:pt x="4067824" y="1286765"/>
                </a:cubicBezTo>
                <a:close/>
                <a:moveTo>
                  <a:pt x="1883747" y="1286726"/>
                </a:moveTo>
                <a:lnTo>
                  <a:pt x="1890110" y="1291498"/>
                </a:lnTo>
                <a:lnTo>
                  <a:pt x="1883747" y="1291498"/>
                </a:lnTo>
                <a:close/>
                <a:moveTo>
                  <a:pt x="2922495" y="1283585"/>
                </a:moveTo>
                <a:cubicBezTo>
                  <a:pt x="2900225" y="1501518"/>
                  <a:pt x="2780920" y="1625570"/>
                  <a:pt x="2644118" y="1716245"/>
                </a:cubicBezTo>
                <a:cubicBezTo>
                  <a:pt x="2644118" y="1724205"/>
                  <a:pt x="2642527" y="1732163"/>
                  <a:pt x="2640936" y="1740122"/>
                </a:cubicBezTo>
                <a:cubicBezTo>
                  <a:pt x="2652071" y="1735345"/>
                  <a:pt x="2688658" y="1703513"/>
                  <a:pt x="2690249" y="1701922"/>
                </a:cubicBezTo>
                <a:cubicBezTo>
                  <a:pt x="2776148" y="1636705"/>
                  <a:pt x="2892272" y="1522197"/>
                  <a:pt x="2928859" y="1371079"/>
                </a:cubicBezTo>
                <a:cubicBezTo>
                  <a:pt x="2927268" y="1369486"/>
                  <a:pt x="2924086" y="1367894"/>
                  <a:pt x="2922495" y="1366303"/>
                </a:cubicBezTo>
                <a:cubicBezTo>
                  <a:pt x="2911361" y="1358349"/>
                  <a:pt x="2925677" y="1353578"/>
                  <a:pt x="2930449" y="1355170"/>
                </a:cubicBezTo>
                <a:cubicBezTo>
                  <a:pt x="2930449" y="1355170"/>
                  <a:pt x="2932040" y="1355170"/>
                  <a:pt x="2932040" y="1355170"/>
                </a:cubicBezTo>
                <a:cubicBezTo>
                  <a:pt x="2932040" y="1348805"/>
                  <a:pt x="2933631" y="1342442"/>
                  <a:pt x="2935222" y="1336078"/>
                </a:cubicBezTo>
                <a:cubicBezTo>
                  <a:pt x="2938403" y="1320171"/>
                  <a:pt x="2939994" y="1291540"/>
                  <a:pt x="2922495" y="1283585"/>
                </a:cubicBezTo>
                <a:close/>
                <a:moveTo>
                  <a:pt x="1891701" y="1283544"/>
                </a:moveTo>
                <a:cubicBezTo>
                  <a:pt x="1894882" y="1285134"/>
                  <a:pt x="1894882" y="1286725"/>
                  <a:pt x="1901245" y="1286725"/>
                </a:cubicBezTo>
                <a:cubicBezTo>
                  <a:pt x="1901245" y="1296270"/>
                  <a:pt x="1899654" y="1294679"/>
                  <a:pt x="1894882" y="1297861"/>
                </a:cubicBezTo>
                <a:lnTo>
                  <a:pt x="1894882" y="1293089"/>
                </a:lnTo>
                <a:close/>
                <a:moveTo>
                  <a:pt x="1982371" y="1283539"/>
                </a:moveTo>
                <a:lnTo>
                  <a:pt x="1977599" y="1285130"/>
                </a:lnTo>
                <a:lnTo>
                  <a:pt x="1982371" y="1289902"/>
                </a:lnTo>
                <a:lnTo>
                  <a:pt x="1985553" y="1286720"/>
                </a:lnTo>
                <a:close/>
                <a:moveTo>
                  <a:pt x="1675361" y="1281946"/>
                </a:moveTo>
                <a:lnTo>
                  <a:pt x="1683314" y="1281946"/>
                </a:lnTo>
                <a:lnTo>
                  <a:pt x="1680133" y="1286719"/>
                </a:lnTo>
                <a:close/>
                <a:moveTo>
                  <a:pt x="1729446" y="1277178"/>
                </a:moveTo>
                <a:lnTo>
                  <a:pt x="1737399" y="1277178"/>
                </a:lnTo>
                <a:lnTo>
                  <a:pt x="1737399" y="1281951"/>
                </a:lnTo>
                <a:cubicBezTo>
                  <a:pt x="1732627" y="1280360"/>
                  <a:pt x="1732627" y="1281951"/>
                  <a:pt x="1732627" y="1281951"/>
                </a:cubicBezTo>
                <a:cubicBezTo>
                  <a:pt x="1732627" y="1280360"/>
                  <a:pt x="1731037" y="1280360"/>
                  <a:pt x="1729446" y="1277178"/>
                </a:cubicBezTo>
                <a:close/>
                <a:moveTo>
                  <a:pt x="4287347" y="1275633"/>
                </a:moveTo>
                <a:cubicBezTo>
                  <a:pt x="4271439" y="1283585"/>
                  <a:pt x="4257122" y="1293129"/>
                  <a:pt x="4244396" y="1305853"/>
                </a:cubicBezTo>
                <a:cubicBezTo>
                  <a:pt x="4245987" y="1310627"/>
                  <a:pt x="4249168" y="1313808"/>
                  <a:pt x="4250759" y="1318581"/>
                </a:cubicBezTo>
                <a:cubicBezTo>
                  <a:pt x="4250759" y="1315398"/>
                  <a:pt x="4252350" y="1312218"/>
                  <a:pt x="4253941" y="1309036"/>
                </a:cubicBezTo>
                <a:cubicBezTo>
                  <a:pt x="4260304" y="1307445"/>
                  <a:pt x="4265076" y="1307445"/>
                  <a:pt x="4271439" y="1307445"/>
                </a:cubicBezTo>
                <a:cubicBezTo>
                  <a:pt x="4277802" y="1297902"/>
                  <a:pt x="4282574" y="1286765"/>
                  <a:pt x="4287347" y="1275633"/>
                </a:cubicBezTo>
                <a:close/>
                <a:moveTo>
                  <a:pt x="4125091" y="1274041"/>
                </a:moveTo>
                <a:cubicBezTo>
                  <a:pt x="4117138" y="1278812"/>
                  <a:pt x="4110775" y="1285176"/>
                  <a:pt x="4104412" y="1289948"/>
                </a:cubicBezTo>
                <a:cubicBezTo>
                  <a:pt x="4106002" y="1291540"/>
                  <a:pt x="4107593" y="1293129"/>
                  <a:pt x="4109184" y="1296312"/>
                </a:cubicBezTo>
                <a:cubicBezTo>
                  <a:pt x="4115547" y="1288357"/>
                  <a:pt x="4120319" y="1281994"/>
                  <a:pt x="4125091" y="1274041"/>
                </a:cubicBezTo>
                <a:close/>
                <a:moveTo>
                  <a:pt x="1888518" y="1266046"/>
                </a:moveTo>
                <a:lnTo>
                  <a:pt x="1891701" y="1270818"/>
                </a:lnTo>
                <a:lnTo>
                  <a:pt x="1888518" y="1272408"/>
                </a:lnTo>
                <a:lnTo>
                  <a:pt x="1883747" y="1269227"/>
                </a:lnTo>
                <a:close/>
                <a:moveTo>
                  <a:pt x="4051918" y="1264497"/>
                </a:moveTo>
                <a:cubicBezTo>
                  <a:pt x="4045555" y="1267679"/>
                  <a:pt x="4036010" y="1269268"/>
                  <a:pt x="4028057" y="1267679"/>
                </a:cubicBezTo>
                <a:cubicBezTo>
                  <a:pt x="4020103" y="1266087"/>
                  <a:pt x="4016921" y="1277222"/>
                  <a:pt x="4015331" y="1278812"/>
                </a:cubicBezTo>
                <a:cubicBezTo>
                  <a:pt x="4010558" y="1283585"/>
                  <a:pt x="4005786" y="1281994"/>
                  <a:pt x="4002604" y="1278812"/>
                </a:cubicBezTo>
                <a:cubicBezTo>
                  <a:pt x="4001014" y="1280404"/>
                  <a:pt x="4001014" y="1280404"/>
                  <a:pt x="3999423" y="1281994"/>
                </a:cubicBezTo>
                <a:cubicBezTo>
                  <a:pt x="3999423" y="1293129"/>
                  <a:pt x="4001014" y="1302673"/>
                  <a:pt x="3997833" y="1309036"/>
                </a:cubicBezTo>
                <a:cubicBezTo>
                  <a:pt x="3993061" y="1323352"/>
                  <a:pt x="3975562" y="1326534"/>
                  <a:pt x="3967609" y="1344032"/>
                </a:cubicBezTo>
                <a:cubicBezTo>
                  <a:pt x="3970790" y="1344032"/>
                  <a:pt x="3972380" y="1345624"/>
                  <a:pt x="3973971" y="1345624"/>
                </a:cubicBezTo>
                <a:cubicBezTo>
                  <a:pt x="4004195" y="1320171"/>
                  <a:pt x="4029647" y="1291540"/>
                  <a:pt x="4051918" y="1264497"/>
                </a:cubicBezTo>
                <a:close/>
                <a:moveTo>
                  <a:pt x="1899655" y="1258091"/>
                </a:moveTo>
                <a:cubicBezTo>
                  <a:pt x="1902837" y="1267637"/>
                  <a:pt x="1896473" y="1258091"/>
                  <a:pt x="1902837" y="1267637"/>
                </a:cubicBezTo>
                <a:lnTo>
                  <a:pt x="1890109" y="1267637"/>
                </a:lnTo>
                <a:lnTo>
                  <a:pt x="1886928" y="1262864"/>
                </a:lnTo>
                <a:close/>
                <a:moveTo>
                  <a:pt x="4400288" y="1248589"/>
                </a:moveTo>
                <a:cubicBezTo>
                  <a:pt x="4397107" y="1250180"/>
                  <a:pt x="4393925" y="1250180"/>
                  <a:pt x="4390744" y="1250180"/>
                </a:cubicBezTo>
                <a:cubicBezTo>
                  <a:pt x="4389153" y="1251770"/>
                  <a:pt x="4389153" y="1254952"/>
                  <a:pt x="4387562" y="1256543"/>
                </a:cubicBezTo>
                <a:cubicBezTo>
                  <a:pt x="4384381" y="1261316"/>
                  <a:pt x="4384381" y="1267679"/>
                  <a:pt x="4387562" y="1274041"/>
                </a:cubicBezTo>
                <a:cubicBezTo>
                  <a:pt x="4392334" y="1267679"/>
                  <a:pt x="4397107" y="1258134"/>
                  <a:pt x="4400288" y="1248589"/>
                </a:cubicBezTo>
                <a:close/>
                <a:moveTo>
                  <a:pt x="2004642" y="1245361"/>
                </a:moveTo>
                <a:lnTo>
                  <a:pt x="2004642" y="1250134"/>
                </a:lnTo>
                <a:lnTo>
                  <a:pt x="2007823" y="1248543"/>
                </a:lnTo>
                <a:close/>
                <a:moveTo>
                  <a:pt x="316874" y="1238996"/>
                </a:moveTo>
                <a:cubicBezTo>
                  <a:pt x="312102" y="1237405"/>
                  <a:pt x="310512" y="1237405"/>
                  <a:pt x="308921" y="1240586"/>
                </a:cubicBezTo>
                <a:cubicBezTo>
                  <a:pt x="313693" y="1308988"/>
                  <a:pt x="428226" y="1293081"/>
                  <a:pt x="498218" y="1318533"/>
                </a:cubicBezTo>
                <a:cubicBezTo>
                  <a:pt x="515716" y="1329667"/>
                  <a:pt x="509353" y="1355119"/>
                  <a:pt x="502990" y="1380572"/>
                </a:cubicBezTo>
                <a:cubicBezTo>
                  <a:pt x="534806" y="1372618"/>
                  <a:pt x="523670" y="1315351"/>
                  <a:pt x="504581" y="1305807"/>
                </a:cubicBezTo>
                <a:cubicBezTo>
                  <a:pt x="436180" y="1280356"/>
                  <a:pt x="332782" y="1302625"/>
                  <a:pt x="316874" y="1238996"/>
                </a:cubicBezTo>
                <a:close/>
                <a:moveTo>
                  <a:pt x="2015777" y="1237408"/>
                </a:moveTo>
                <a:lnTo>
                  <a:pt x="2011005" y="1242180"/>
                </a:lnTo>
                <a:lnTo>
                  <a:pt x="2009414" y="1245361"/>
                </a:lnTo>
                <a:cubicBezTo>
                  <a:pt x="2014186" y="1245361"/>
                  <a:pt x="2015777" y="1245361"/>
                  <a:pt x="2014186" y="1242180"/>
                </a:cubicBezTo>
                <a:lnTo>
                  <a:pt x="2017368" y="1239000"/>
                </a:lnTo>
                <a:close/>
                <a:moveTo>
                  <a:pt x="1630821" y="1232633"/>
                </a:moveTo>
                <a:lnTo>
                  <a:pt x="1637184" y="1237405"/>
                </a:lnTo>
                <a:lnTo>
                  <a:pt x="1630821" y="1240587"/>
                </a:lnTo>
                <a:close/>
                <a:moveTo>
                  <a:pt x="4071006" y="1231093"/>
                </a:moveTo>
                <a:cubicBezTo>
                  <a:pt x="4072597" y="1232683"/>
                  <a:pt x="4072597" y="1235865"/>
                  <a:pt x="4072597" y="1239045"/>
                </a:cubicBezTo>
                <a:cubicBezTo>
                  <a:pt x="4074188" y="1235865"/>
                  <a:pt x="4075778" y="1234273"/>
                  <a:pt x="4077369" y="1231093"/>
                </a:cubicBezTo>
                <a:cubicBezTo>
                  <a:pt x="4074188" y="1231093"/>
                  <a:pt x="4072597" y="1231093"/>
                  <a:pt x="4071006" y="1231093"/>
                </a:cubicBezTo>
                <a:close/>
                <a:moveTo>
                  <a:pt x="2007823" y="1229454"/>
                </a:moveTo>
                <a:cubicBezTo>
                  <a:pt x="2009414" y="1232636"/>
                  <a:pt x="2007823" y="1229454"/>
                  <a:pt x="2009414" y="1232636"/>
                </a:cubicBezTo>
                <a:lnTo>
                  <a:pt x="2006233" y="1234227"/>
                </a:lnTo>
                <a:lnTo>
                  <a:pt x="2004642" y="1232636"/>
                </a:lnTo>
                <a:cubicBezTo>
                  <a:pt x="2003052" y="1234227"/>
                  <a:pt x="2003052" y="1235818"/>
                  <a:pt x="2001461" y="1237408"/>
                </a:cubicBezTo>
                <a:lnTo>
                  <a:pt x="2003052" y="1237408"/>
                </a:lnTo>
                <a:lnTo>
                  <a:pt x="2004642" y="1237408"/>
                </a:lnTo>
                <a:lnTo>
                  <a:pt x="2006233" y="1234227"/>
                </a:lnTo>
                <a:cubicBezTo>
                  <a:pt x="2011005" y="1234227"/>
                  <a:pt x="2009414" y="1234227"/>
                  <a:pt x="2011005" y="1229454"/>
                </a:cubicBezTo>
                <a:close/>
                <a:moveTo>
                  <a:pt x="2020549" y="1224683"/>
                </a:moveTo>
                <a:lnTo>
                  <a:pt x="2020549" y="1226273"/>
                </a:lnTo>
                <a:lnTo>
                  <a:pt x="2018959" y="1226273"/>
                </a:lnTo>
                <a:cubicBezTo>
                  <a:pt x="2018959" y="1224683"/>
                  <a:pt x="2018959" y="1226273"/>
                  <a:pt x="2020549" y="1224683"/>
                </a:cubicBezTo>
                <a:close/>
                <a:moveTo>
                  <a:pt x="1931468" y="1221501"/>
                </a:moveTo>
                <a:cubicBezTo>
                  <a:pt x="1921923" y="1226273"/>
                  <a:pt x="1925105" y="1221501"/>
                  <a:pt x="1918742" y="1227864"/>
                </a:cubicBezTo>
                <a:cubicBezTo>
                  <a:pt x="1928287" y="1231046"/>
                  <a:pt x="1918742" y="1227864"/>
                  <a:pt x="1928287" y="1234227"/>
                </a:cubicBezTo>
                <a:cubicBezTo>
                  <a:pt x="1931468" y="1229454"/>
                  <a:pt x="1931468" y="1235818"/>
                  <a:pt x="1931468" y="1227864"/>
                </a:cubicBezTo>
                <a:close/>
                <a:moveTo>
                  <a:pt x="2015777" y="1219910"/>
                </a:moveTo>
                <a:lnTo>
                  <a:pt x="2017368" y="1221501"/>
                </a:lnTo>
                <a:lnTo>
                  <a:pt x="2015777" y="1223092"/>
                </a:lnTo>
                <a:cubicBezTo>
                  <a:pt x="2017368" y="1223092"/>
                  <a:pt x="2017368" y="1221501"/>
                  <a:pt x="2017368" y="1223092"/>
                </a:cubicBezTo>
                <a:cubicBezTo>
                  <a:pt x="2017368" y="1224683"/>
                  <a:pt x="2017368" y="1223092"/>
                  <a:pt x="2015777" y="1224683"/>
                </a:cubicBezTo>
                <a:cubicBezTo>
                  <a:pt x="2017368" y="1224683"/>
                  <a:pt x="2017368" y="1223092"/>
                  <a:pt x="2017368" y="1224683"/>
                </a:cubicBezTo>
                <a:cubicBezTo>
                  <a:pt x="2017368" y="1227864"/>
                  <a:pt x="2017368" y="1226273"/>
                  <a:pt x="2015777" y="1227864"/>
                </a:cubicBezTo>
                <a:lnTo>
                  <a:pt x="2020549" y="1227864"/>
                </a:lnTo>
                <a:lnTo>
                  <a:pt x="2020549" y="1226273"/>
                </a:lnTo>
                <a:cubicBezTo>
                  <a:pt x="2023731" y="1224683"/>
                  <a:pt x="2023731" y="1226273"/>
                  <a:pt x="2025323" y="1223092"/>
                </a:cubicBezTo>
                <a:lnTo>
                  <a:pt x="2018959" y="1221501"/>
                </a:lnTo>
                <a:lnTo>
                  <a:pt x="2017368" y="1219910"/>
                </a:lnTo>
                <a:close/>
                <a:moveTo>
                  <a:pt x="2049183" y="1197640"/>
                </a:moveTo>
                <a:lnTo>
                  <a:pt x="2047592" y="1199231"/>
                </a:lnTo>
                <a:lnTo>
                  <a:pt x="2050773" y="1199231"/>
                </a:lnTo>
                <a:close/>
                <a:moveTo>
                  <a:pt x="2050773" y="1191277"/>
                </a:moveTo>
                <a:lnTo>
                  <a:pt x="2052364" y="1192868"/>
                </a:lnTo>
                <a:lnTo>
                  <a:pt x="2053955" y="1191277"/>
                </a:lnTo>
                <a:close/>
                <a:moveTo>
                  <a:pt x="2033275" y="1191277"/>
                </a:moveTo>
                <a:cubicBezTo>
                  <a:pt x="2034866" y="1192868"/>
                  <a:pt x="2034866" y="1192868"/>
                  <a:pt x="2034866" y="1192868"/>
                </a:cubicBezTo>
                <a:cubicBezTo>
                  <a:pt x="2034866" y="1192868"/>
                  <a:pt x="2034866" y="1194459"/>
                  <a:pt x="2036456" y="1194459"/>
                </a:cubicBezTo>
                <a:cubicBezTo>
                  <a:pt x="2036456" y="1194459"/>
                  <a:pt x="2036456" y="1194459"/>
                  <a:pt x="2036456" y="1191277"/>
                </a:cubicBezTo>
                <a:close/>
                <a:moveTo>
                  <a:pt x="2055546" y="1184914"/>
                </a:moveTo>
                <a:cubicBezTo>
                  <a:pt x="2055546" y="1189686"/>
                  <a:pt x="2057136" y="1188096"/>
                  <a:pt x="2057136" y="1188096"/>
                </a:cubicBezTo>
                <a:cubicBezTo>
                  <a:pt x="2057136" y="1184914"/>
                  <a:pt x="2058727" y="1188096"/>
                  <a:pt x="2055546" y="1184914"/>
                </a:cubicBezTo>
                <a:close/>
                <a:moveTo>
                  <a:pt x="2623438" y="1183371"/>
                </a:moveTo>
                <a:cubicBezTo>
                  <a:pt x="2604349" y="1202458"/>
                  <a:pt x="2582080" y="1218366"/>
                  <a:pt x="2564580" y="1242227"/>
                </a:cubicBezTo>
                <a:lnTo>
                  <a:pt x="2590032" y="1285176"/>
                </a:lnTo>
                <a:cubicBezTo>
                  <a:pt x="2597986" y="1246998"/>
                  <a:pt x="2612303" y="1215185"/>
                  <a:pt x="2642527" y="1197688"/>
                </a:cubicBezTo>
                <a:cubicBezTo>
                  <a:pt x="2637755" y="1194505"/>
                  <a:pt x="2632982" y="1189734"/>
                  <a:pt x="2629801" y="1188143"/>
                </a:cubicBezTo>
                <a:cubicBezTo>
                  <a:pt x="2628210" y="1186552"/>
                  <a:pt x="2625028" y="1184962"/>
                  <a:pt x="2623438" y="1183371"/>
                </a:cubicBezTo>
                <a:close/>
                <a:moveTo>
                  <a:pt x="2073018" y="1181684"/>
                </a:moveTo>
                <a:lnTo>
                  <a:pt x="2073043" y="1181732"/>
                </a:lnTo>
                <a:lnTo>
                  <a:pt x="2072984" y="1181732"/>
                </a:lnTo>
                <a:close/>
                <a:moveTo>
                  <a:pt x="2063499" y="1180142"/>
                </a:moveTo>
                <a:cubicBezTo>
                  <a:pt x="2060318" y="1180142"/>
                  <a:pt x="2061909" y="1180142"/>
                  <a:pt x="2060318" y="1181732"/>
                </a:cubicBezTo>
                <a:lnTo>
                  <a:pt x="2057136" y="1181732"/>
                </a:lnTo>
                <a:lnTo>
                  <a:pt x="2058727" y="1183323"/>
                </a:lnTo>
                <a:lnTo>
                  <a:pt x="2060318" y="1181732"/>
                </a:lnTo>
                <a:cubicBezTo>
                  <a:pt x="2065090" y="1181732"/>
                  <a:pt x="2061909" y="1183323"/>
                  <a:pt x="2063499" y="1180142"/>
                </a:cubicBezTo>
                <a:close/>
                <a:moveTo>
                  <a:pt x="2057136" y="1180142"/>
                </a:moveTo>
                <a:cubicBezTo>
                  <a:pt x="2053955" y="1180142"/>
                  <a:pt x="2053955" y="1180142"/>
                  <a:pt x="2053955" y="1183323"/>
                </a:cubicBezTo>
                <a:lnTo>
                  <a:pt x="2055546" y="1181732"/>
                </a:lnTo>
                <a:close/>
                <a:moveTo>
                  <a:pt x="2042819" y="1180142"/>
                </a:moveTo>
                <a:lnTo>
                  <a:pt x="2042819" y="1181732"/>
                </a:lnTo>
                <a:lnTo>
                  <a:pt x="2044410" y="1180142"/>
                </a:lnTo>
                <a:close/>
                <a:moveTo>
                  <a:pt x="1738990" y="1176971"/>
                </a:moveTo>
                <a:cubicBezTo>
                  <a:pt x="1738990" y="1176971"/>
                  <a:pt x="1743762" y="1180152"/>
                  <a:pt x="1745353" y="1181742"/>
                </a:cubicBezTo>
                <a:lnTo>
                  <a:pt x="1742173" y="1191288"/>
                </a:lnTo>
                <a:cubicBezTo>
                  <a:pt x="1737399" y="1194469"/>
                  <a:pt x="1737399" y="1196060"/>
                  <a:pt x="1732627" y="1196060"/>
                </a:cubicBezTo>
                <a:cubicBezTo>
                  <a:pt x="1731037" y="1196060"/>
                  <a:pt x="1726265" y="1192878"/>
                  <a:pt x="1724673" y="1191288"/>
                </a:cubicBezTo>
                <a:lnTo>
                  <a:pt x="1727855" y="1180152"/>
                </a:lnTo>
                <a:cubicBezTo>
                  <a:pt x="1734218" y="1178561"/>
                  <a:pt x="1732627" y="1176971"/>
                  <a:pt x="1738990" y="1176971"/>
                </a:cubicBezTo>
                <a:close/>
                <a:moveTo>
                  <a:pt x="2058727" y="1173779"/>
                </a:moveTo>
                <a:lnTo>
                  <a:pt x="2057136" y="1175370"/>
                </a:lnTo>
                <a:cubicBezTo>
                  <a:pt x="2058727" y="1178551"/>
                  <a:pt x="2057136" y="1175370"/>
                  <a:pt x="2057136" y="1176961"/>
                </a:cubicBezTo>
                <a:lnTo>
                  <a:pt x="2060318" y="1176961"/>
                </a:lnTo>
                <a:cubicBezTo>
                  <a:pt x="2058727" y="1175370"/>
                  <a:pt x="2058727" y="1176961"/>
                  <a:pt x="2058727" y="1173779"/>
                </a:cubicBezTo>
                <a:close/>
                <a:moveTo>
                  <a:pt x="2052364" y="1173779"/>
                </a:moveTo>
                <a:lnTo>
                  <a:pt x="2050773" y="1175370"/>
                </a:lnTo>
                <a:cubicBezTo>
                  <a:pt x="2052364" y="1178551"/>
                  <a:pt x="2050773" y="1175370"/>
                  <a:pt x="2049183" y="1176961"/>
                </a:cubicBezTo>
                <a:lnTo>
                  <a:pt x="2052364" y="1176961"/>
                </a:lnTo>
                <a:lnTo>
                  <a:pt x="2053955" y="1176961"/>
                </a:lnTo>
                <a:cubicBezTo>
                  <a:pt x="2052364" y="1175370"/>
                  <a:pt x="2052364" y="1176961"/>
                  <a:pt x="2052364" y="1173779"/>
                </a:cubicBezTo>
                <a:close/>
                <a:moveTo>
                  <a:pt x="2028503" y="1173779"/>
                </a:moveTo>
                <a:lnTo>
                  <a:pt x="2026912" y="1175370"/>
                </a:lnTo>
                <a:lnTo>
                  <a:pt x="2026912" y="1176961"/>
                </a:lnTo>
                <a:lnTo>
                  <a:pt x="2025323" y="1178551"/>
                </a:lnTo>
                <a:lnTo>
                  <a:pt x="2028503" y="1178551"/>
                </a:lnTo>
                <a:close/>
                <a:moveTo>
                  <a:pt x="1925105" y="1173779"/>
                </a:moveTo>
                <a:cubicBezTo>
                  <a:pt x="1921923" y="1173779"/>
                  <a:pt x="1921923" y="1173779"/>
                  <a:pt x="1921923" y="1175370"/>
                </a:cubicBezTo>
                <a:cubicBezTo>
                  <a:pt x="1921923" y="1178551"/>
                  <a:pt x="1921923" y="1175370"/>
                  <a:pt x="1920333" y="1176961"/>
                </a:cubicBezTo>
                <a:cubicBezTo>
                  <a:pt x="1921923" y="1180142"/>
                  <a:pt x="1918742" y="1178551"/>
                  <a:pt x="1921923" y="1180142"/>
                </a:cubicBezTo>
                <a:lnTo>
                  <a:pt x="1921923" y="1176961"/>
                </a:lnTo>
                <a:cubicBezTo>
                  <a:pt x="1923514" y="1176961"/>
                  <a:pt x="1925105" y="1176961"/>
                  <a:pt x="1925105" y="1175370"/>
                </a:cubicBezTo>
                <a:cubicBezTo>
                  <a:pt x="1925105" y="1175370"/>
                  <a:pt x="1925105" y="1173779"/>
                  <a:pt x="1925105" y="1173779"/>
                </a:cubicBezTo>
                <a:close/>
                <a:moveTo>
                  <a:pt x="2073043" y="1167416"/>
                </a:moveTo>
                <a:lnTo>
                  <a:pt x="2069862" y="1169007"/>
                </a:lnTo>
                <a:lnTo>
                  <a:pt x="2071453" y="1170598"/>
                </a:lnTo>
                <a:cubicBezTo>
                  <a:pt x="2071453" y="1173779"/>
                  <a:pt x="2073043" y="1170598"/>
                  <a:pt x="2071453" y="1173779"/>
                </a:cubicBezTo>
                <a:cubicBezTo>
                  <a:pt x="2073043" y="1173779"/>
                  <a:pt x="2074634" y="1173779"/>
                  <a:pt x="2074634" y="1170598"/>
                </a:cubicBezTo>
                <a:cubicBezTo>
                  <a:pt x="2074634" y="1169007"/>
                  <a:pt x="2073043" y="1169007"/>
                  <a:pt x="2073043" y="1167416"/>
                </a:cubicBezTo>
                <a:close/>
                <a:moveTo>
                  <a:pt x="2057136" y="1167416"/>
                </a:moveTo>
                <a:lnTo>
                  <a:pt x="2058727" y="1169007"/>
                </a:lnTo>
                <a:lnTo>
                  <a:pt x="2060318" y="1167416"/>
                </a:lnTo>
                <a:close/>
                <a:moveTo>
                  <a:pt x="1928287" y="1167416"/>
                </a:moveTo>
                <a:lnTo>
                  <a:pt x="1926697" y="1169007"/>
                </a:lnTo>
                <a:lnTo>
                  <a:pt x="1928287" y="1170598"/>
                </a:lnTo>
                <a:close/>
                <a:moveTo>
                  <a:pt x="2034867" y="1165827"/>
                </a:moveTo>
                <a:lnTo>
                  <a:pt x="2038048" y="1165827"/>
                </a:lnTo>
                <a:lnTo>
                  <a:pt x="2036458" y="1167418"/>
                </a:lnTo>
                <a:close/>
                <a:moveTo>
                  <a:pt x="1689678" y="1165824"/>
                </a:moveTo>
                <a:lnTo>
                  <a:pt x="1696041" y="1165824"/>
                </a:lnTo>
                <a:lnTo>
                  <a:pt x="1694450" y="1170597"/>
                </a:lnTo>
                <a:close/>
                <a:moveTo>
                  <a:pt x="1921923" y="1164235"/>
                </a:moveTo>
                <a:lnTo>
                  <a:pt x="1918742" y="1165825"/>
                </a:lnTo>
                <a:lnTo>
                  <a:pt x="1920333" y="1167416"/>
                </a:lnTo>
                <a:cubicBezTo>
                  <a:pt x="1920333" y="1169007"/>
                  <a:pt x="1920333" y="1167416"/>
                  <a:pt x="1921923" y="1169007"/>
                </a:cubicBezTo>
                <a:close/>
                <a:moveTo>
                  <a:pt x="1933060" y="1162644"/>
                </a:moveTo>
                <a:lnTo>
                  <a:pt x="1933060" y="1164235"/>
                </a:lnTo>
                <a:lnTo>
                  <a:pt x="1933060" y="1165825"/>
                </a:lnTo>
                <a:lnTo>
                  <a:pt x="1936241" y="1165825"/>
                </a:lnTo>
                <a:cubicBezTo>
                  <a:pt x="1934650" y="1164235"/>
                  <a:pt x="1934650" y="1165825"/>
                  <a:pt x="1936241" y="1164235"/>
                </a:cubicBezTo>
                <a:lnTo>
                  <a:pt x="1934650" y="1162644"/>
                </a:lnTo>
                <a:close/>
                <a:moveTo>
                  <a:pt x="2039640" y="1161056"/>
                </a:moveTo>
                <a:cubicBezTo>
                  <a:pt x="2042821" y="1162647"/>
                  <a:pt x="2041231" y="1161056"/>
                  <a:pt x="2042821" y="1161056"/>
                </a:cubicBezTo>
                <a:cubicBezTo>
                  <a:pt x="2041231" y="1164238"/>
                  <a:pt x="2041231" y="1164238"/>
                  <a:pt x="2038049" y="1165828"/>
                </a:cubicBezTo>
                <a:cubicBezTo>
                  <a:pt x="2038049" y="1162647"/>
                  <a:pt x="2039640" y="1165828"/>
                  <a:pt x="2038049" y="1162647"/>
                </a:cubicBezTo>
                <a:close/>
                <a:moveTo>
                  <a:pt x="1948966" y="1161053"/>
                </a:moveTo>
                <a:lnTo>
                  <a:pt x="1947375" y="1162644"/>
                </a:lnTo>
                <a:lnTo>
                  <a:pt x="1948966" y="1164235"/>
                </a:lnTo>
                <a:close/>
                <a:moveTo>
                  <a:pt x="1926697" y="1161053"/>
                </a:moveTo>
                <a:lnTo>
                  <a:pt x="1926697" y="1162644"/>
                </a:lnTo>
                <a:lnTo>
                  <a:pt x="1928287" y="1161053"/>
                </a:lnTo>
                <a:close/>
                <a:moveTo>
                  <a:pt x="2061511" y="1160854"/>
                </a:moveTo>
                <a:cubicBezTo>
                  <a:pt x="2061511" y="1160656"/>
                  <a:pt x="2061113" y="1161053"/>
                  <a:pt x="2060318" y="1161053"/>
                </a:cubicBezTo>
                <a:cubicBezTo>
                  <a:pt x="2058727" y="1161053"/>
                  <a:pt x="2058727" y="1162644"/>
                  <a:pt x="2060318" y="1164235"/>
                </a:cubicBezTo>
                <a:cubicBezTo>
                  <a:pt x="2061113" y="1161848"/>
                  <a:pt x="2061511" y="1161053"/>
                  <a:pt x="2061511" y="1160854"/>
                </a:cubicBezTo>
                <a:close/>
                <a:moveTo>
                  <a:pt x="2578897" y="1159511"/>
                </a:moveTo>
                <a:cubicBezTo>
                  <a:pt x="2574125" y="1167464"/>
                  <a:pt x="2569353" y="1173828"/>
                  <a:pt x="2564580" y="1181780"/>
                </a:cubicBezTo>
                <a:cubicBezTo>
                  <a:pt x="2559809" y="1188143"/>
                  <a:pt x="2555037" y="1194505"/>
                  <a:pt x="2550264" y="1200870"/>
                </a:cubicBezTo>
                <a:cubicBezTo>
                  <a:pt x="2553446" y="1202458"/>
                  <a:pt x="2553446" y="1204050"/>
                  <a:pt x="2551856" y="1207232"/>
                </a:cubicBezTo>
                <a:cubicBezTo>
                  <a:pt x="2545492" y="1216776"/>
                  <a:pt x="2551856" y="1224728"/>
                  <a:pt x="2558218" y="1232683"/>
                </a:cubicBezTo>
                <a:cubicBezTo>
                  <a:pt x="2570943" y="1212004"/>
                  <a:pt x="2583670" y="1189734"/>
                  <a:pt x="2596395" y="1167464"/>
                </a:cubicBezTo>
                <a:cubicBezTo>
                  <a:pt x="2591623" y="1164284"/>
                  <a:pt x="2585260" y="1162693"/>
                  <a:pt x="2578897" y="1159511"/>
                </a:cubicBezTo>
                <a:close/>
                <a:moveTo>
                  <a:pt x="2025323" y="1156281"/>
                </a:moveTo>
                <a:lnTo>
                  <a:pt x="2023733" y="1159463"/>
                </a:lnTo>
                <a:lnTo>
                  <a:pt x="2022142" y="1161054"/>
                </a:lnTo>
                <a:cubicBezTo>
                  <a:pt x="2023733" y="1159463"/>
                  <a:pt x="2023733" y="1157872"/>
                  <a:pt x="2025323" y="1156281"/>
                </a:cubicBezTo>
                <a:close/>
                <a:moveTo>
                  <a:pt x="1533785" y="1154697"/>
                </a:moveTo>
                <a:lnTo>
                  <a:pt x="1540148" y="1157879"/>
                </a:lnTo>
                <a:lnTo>
                  <a:pt x="1535376" y="1162651"/>
                </a:lnTo>
                <a:lnTo>
                  <a:pt x="1532194" y="1159469"/>
                </a:lnTo>
                <a:close/>
                <a:moveTo>
                  <a:pt x="1948966" y="1154690"/>
                </a:moveTo>
                <a:lnTo>
                  <a:pt x="1947375" y="1156281"/>
                </a:lnTo>
                <a:lnTo>
                  <a:pt x="1948966" y="1157872"/>
                </a:lnTo>
                <a:close/>
                <a:moveTo>
                  <a:pt x="2054750" y="1153895"/>
                </a:moveTo>
                <a:lnTo>
                  <a:pt x="2055546" y="1154690"/>
                </a:lnTo>
                <a:lnTo>
                  <a:pt x="2053955" y="1154690"/>
                </a:lnTo>
                <a:close/>
                <a:moveTo>
                  <a:pt x="2050775" y="1151511"/>
                </a:moveTo>
                <a:lnTo>
                  <a:pt x="2049184" y="1156283"/>
                </a:lnTo>
                <a:lnTo>
                  <a:pt x="2047593" y="1154692"/>
                </a:lnTo>
                <a:cubicBezTo>
                  <a:pt x="2049184" y="1151511"/>
                  <a:pt x="2046001" y="1151511"/>
                  <a:pt x="2050775" y="1151511"/>
                </a:cubicBezTo>
                <a:close/>
                <a:moveTo>
                  <a:pt x="2053955" y="1151509"/>
                </a:moveTo>
                <a:cubicBezTo>
                  <a:pt x="2053955" y="1151509"/>
                  <a:pt x="2055546" y="1153099"/>
                  <a:pt x="2055546" y="1153099"/>
                </a:cubicBezTo>
                <a:lnTo>
                  <a:pt x="2054750" y="1153895"/>
                </a:lnTo>
                <a:lnTo>
                  <a:pt x="2053955" y="1153099"/>
                </a:lnTo>
                <a:close/>
                <a:moveTo>
                  <a:pt x="2038047" y="1151509"/>
                </a:moveTo>
                <a:lnTo>
                  <a:pt x="2038047" y="1153099"/>
                </a:lnTo>
                <a:lnTo>
                  <a:pt x="2039638" y="1153099"/>
                </a:lnTo>
                <a:lnTo>
                  <a:pt x="2039638" y="1151509"/>
                </a:lnTo>
                <a:close/>
                <a:moveTo>
                  <a:pt x="1697631" y="1149917"/>
                </a:moveTo>
                <a:lnTo>
                  <a:pt x="1705585" y="1151508"/>
                </a:lnTo>
                <a:lnTo>
                  <a:pt x="1700813" y="1154689"/>
                </a:lnTo>
                <a:close/>
                <a:moveTo>
                  <a:pt x="2076225" y="1148328"/>
                </a:moveTo>
                <a:cubicBezTo>
                  <a:pt x="2076225" y="1149919"/>
                  <a:pt x="2074634" y="1149919"/>
                  <a:pt x="2073043" y="1151509"/>
                </a:cubicBezTo>
                <a:cubicBezTo>
                  <a:pt x="2074634" y="1153099"/>
                  <a:pt x="2074634" y="1154690"/>
                  <a:pt x="2077816" y="1154690"/>
                </a:cubicBezTo>
                <a:lnTo>
                  <a:pt x="2077816" y="1153099"/>
                </a:lnTo>
                <a:lnTo>
                  <a:pt x="2077816" y="1151509"/>
                </a:lnTo>
                <a:lnTo>
                  <a:pt x="2080997" y="1151509"/>
                </a:lnTo>
                <a:lnTo>
                  <a:pt x="2080997" y="1148328"/>
                </a:lnTo>
                <a:close/>
                <a:moveTo>
                  <a:pt x="1955329" y="1146737"/>
                </a:moveTo>
                <a:lnTo>
                  <a:pt x="1953738" y="1148328"/>
                </a:lnTo>
                <a:cubicBezTo>
                  <a:pt x="1952147" y="1149919"/>
                  <a:pt x="1952147" y="1148328"/>
                  <a:pt x="1952147" y="1149919"/>
                </a:cubicBezTo>
                <a:lnTo>
                  <a:pt x="1953738" y="1149919"/>
                </a:lnTo>
                <a:lnTo>
                  <a:pt x="1953738" y="1148328"/>
                </a:lnTo>
                <a:lnTo>
                  <a:pt x="1955329" y="1148328"/>
                </a:lnTo>
                <a:close/>
                <a:moveTo>
                  <a:pt x="2055546" y="1145146"/>
                </a:moveTo>
                <a:lnTo>
                  <a:pt x="2055546" y="1146737"/>
                </a:lnTo>
                <a:lnTo>
                  <a:pt x="2052364" y="1146737"/>
                </a:lnTo>
                <a:cubicBezTo>
                  <a:pt x="2050773" y="1149919"/>
                  <a:pt x="2050773" y="1148328"/>
                  <a:pt x="2049183" y="1149919"/>
                </a:cubicBezTo>
                <a:lnTo>
                  <a:pt x="2047592" y="1149919"/>
                </a:lnTo>
                <a:lnTo>
                  <a:pt x="2042819" y="1153099"/>
                </a:lnTo>
                <a:cubicBezTo>
                  <a:pt x="2041229" y="1165825"/>
                  <a:pt x="2036456" y="1156281"/>
                  <a:pt x="2036456" y="1162644"/>
                </a:cubicBezTo>
                <a:cubicBezTo>
                  <a:pt x="2033275" y="1164235"/>
                  <a:pt x="2033275" y="1162644"/>
                  <a:pt x="2033275" y="1165825"/>
                </a:cubicBezTo>
                <a:cubicBezTo>
                  <a:pt x="2030095" y="1165825"/>
                  <a:pt x="2031685" y="1165825"/>
                  <a:pt x="2030095" y="1167416"/>
                </a:cubicBezTo>
                <a:cubicBezTo>
                  <a:pt x="2031685" y="1167416"/>
                  <a:pt x="2031685" y="1167416"/>
                  <a:pt x="2031685" y="1167416"/>
                </a:cubicBezTo>
                <a:cubicBezTo>
                  <a:pt x="2031685" y="1167416"/>
                  <a:pt x="2033275" y="1169007"/>
                  <a:pt x="2033275" y="1169007"/>
                </a:cubicBezTo>
                <a:lnTo>
                  <a:pt x="2033275" y="1172189"/>
                </a:lnTo>
                <a:cubicBezTo>
                  <a:pt x="2031685" y="1172984"/>
                  <a:pt x="2030889" y="1172984"/>
                  <a:pt x="2030491" y="1173182"/>
                </a:cubicBezTo>
                <a:lnTo>
                  <a:pt x="2030383" y="1173779"/>
                </a:lnTo>
                <a:lnTo>
                  <a:pt x="2030095" y="1175370"/>
                </a:lnTo>
                <a:lnTo>
                  <a:pt x="2038047" y="1175370"/>
                </a:lnTo>
                <a:lnTo>
                  <a:pt x="2042819" y="1173779"/>
                </a:lnTo>
                <a:lnTo>
                  <a:pt x="2041229" y="1172189"/>
                </a:lnTo>
                <a:lnTo>
                  <a:pt x="2042819" y="1172189"/>
                </a:lnTo>
                <a:lnTo>
                  <a:pt x="2041231" y="1170599"/>
                </a:lnTo>
                <a:lnTo>
                  <a:pt x="2042821" y="1169008"/>
                </a:lnTo>
                <a:lnTo>
                  <a:pt x="2046003" y="1170599"/>
                </a:lnTo>
                <a:lnTo>
                  <a:pt x="2044413" y="1172189"/>
                </a:lnTo>
                <a:lnTo>
                  <a:pt x="2047592" y="1172189"/>
                </a:lnTo>
                <a:lnTo>
                  <a:pt x="2050773" y="1170598"/>
                </a:lnTo>
                <a:lnTo>
                  <a:pt x="2047592" y="1167416"/>
                </a:lnTo>
                <a:lnTo>
                  <a:pt x="2049183" y="1167416"/>
                </a:lnTo>
                <a:lnTo>
                  <a:pt x="2050773" y="1169007"/>
                </a:lnTo>
                <a:cubicBezTo>
                  <a:pt x="2052364" y="1169007"/>
                  <a:pt x="2050773" y="1169007"/>
                  <a:pt x="2052364" y="1169007"/>
                </a:cubicBezTo>
                <a:lnTo>
                  <a:pt x="2053955" y="1167416"/>
                </a:lnTo>
                <a:lnTo>
                  <a:pt x="2053955" y="1165828"/>
                </a:lnTo>
                <a:lnTo>
                  <a:pt x="2049184" y="1164237"/>
                </a:lnTo>
                <a:lnTo>
                  <a:pt x="2049184" y="1162646"/>
                </a:lnTo>
                <a:cubicBezTo>
                  <a:pt x="2052365" y="1164237"/>
                  <a:pt x="2050775" y="1162646"/>
                  <a:pt x="2052365" y="1162646"/>
                </a:cubicBezTo>
                <a:cubicBezTo>
                  <a:pt x="2053161" y="1163442"/>
                  <a:pt x="2053558" y="1163442"/>
                  <a:pt x="2053756" y="1163641"/>
                </a:cubicBezTo>
                <a:lnTo>
                  <a:pt x="2053955" y="1165825"/>
                </a:lnTo>
                <a:lnTo>
                  <a:pt x="2057136" y="1164235"/>
                </a:lnTo>
                <a:cubicBezTo>
                  <a:pt x="2055546" y="1162644"/>
                  <a:pt x="2055546" y="1164235"/>
                  <a:pt x="2057136" y="1162644"/>
                </a:cubicBezTo>
                <a:cubicBezTo>
                  <a:pt x="2055546" y="1161053"/>
                  <a:pt x="2055546" y="1164235"/>
                  <a:pt x="2055546" y="1161053"/>
                </a:cubicBezTo>
                <a:lnTo>
                  <a:pt x="2055546" y="1159462"/>
                </a:lnTo>
                <a:cubicBezTo>
                  <a:pt x="2055546" y="1157872"/>
                  <a:pt x="2053955" y="1159462"/>
                  <a:pt x="2055546" y="1157872"/>
                </a:cubicBezTo>
                <a:lnTo>
                  <a:pt x="2053955" y="1156281"/>
                </a:lnTo>
                <a:lnTo>
                  <a:pt x="2055546" y="1154690"/>
                </a:lnTo>
                <a:lnTo>
                  <a:pt x="2057136" y="1154690"/>
                </a:lnTo>
                <a:lnTo>
                  <a:pt x="2060318" y="1154690"/>
                </a:lnTo>
                <a:lnTo>
                  <a:pt x="2058727" y="1153099"/>
                </a:lnTo>
                <a:lnTo>
                  <a:pt x="2060318" y="1149919"/>
                </a:lnTo>
                <a:lnTo>
                  <a:pt x="2061909" y="1148328"/>
                </a:lnTo>
                <a:lnTo>
                  <a:pt x="2058727" y="1146737"/>
                </a:lnTo>
                <a:lnTo>
                  <a:pt x="2053955" y="1151509"/>
                </a:lnTo>
                <a:lnTo>
                  <a:pt x="2053955" y="1149919"/>
                </a:lnTo>
                <a:lnTo>
                  <a:pt x="2055546" y="1148328"/>
                </a:lnTo>
                <a:lnTo>
                  <a:pt x="2057136" y="1145146"/>
                </a:lnTo>
                <a:close/>
                <a:moveTo>
                  <a:pt x="4101230" y="1142014"/>
                </a:moveTo>
                <a:cubicBezTo>
                  <a:pt x="4090095" y="1162693"/>
                  <a:pt x="4077369" y="1181780"/>
                  <a:pt x="4064643" y="1200870"/>
                </a:cubicBezTo>
                <a:cubicBezTo>
                  <a:pt x="4072597" y="1197688"/>
                  <a:pt x="4080551" y="1194505"/>
                  <a:pt x="4093276" y="1205641"/>
                </a:cubicBezTo>
                <a:cubicBezTo>
                  <a:pt x="4102821" y="1191325"/>
                  <a:pt x="4110775" y="1177009"/>
                  <a:pt x="4117138" y="1162693"/>
                </a:cubicBezTo>
                <a:close/>
                <a:moveTo>
                  <a:pt x="2540719" y="1140423"/>
                </a:moveTo>
                <a:cubicBezTo>
                  <a:pt x="2540719" y="1140423"/>
                  <a:pt x="2539129" y="1140423"/>
                  <a:pt x="2539129" y="1142014"/>
                </a:cubicBezTo>
                <a:cubicBezTo>
                  <a:pt x="2539129" y="1143604"/>
                  <a:pt x="2537538" y="1145195"/>
                  <a:pt x="2537538" y="1146785"/>
                </a:cubicBezTo>
                <a:cubicBezTo>
                  <a:pt x="2537538" y="1145195"/>
                  <a:pt x="2539129" y="1142014"/>
                  <a:pt x="2540719" y="1140423"/>
                </a:cubicBezTo>
                <a:close/>
                <a:moveTo>
                  <a:pt x="2061909" y="1140374"/>
                </a:moveTo>
                <a:lnTo>
                  <a:pt x="2063499" y="1141965"/>
                </a:lnTo>
                <a:lnTo>
                  <a:pt x="2060318" y="1141965"/>
                </a:lnTo>
                <a:cubicBezTo>
                  <a:pt x="2061909" y="1141965"/>
                  <a:pt x="2061909" y="1143555"/>
                  <a:pt x="2063499" y="1143555"/>
                </a:cubicBezTo>
                <a:cubicBezTo>
                  <a:pt x="2065090" y="1143555"/>
                  <a:pt x="2065090" y="1143555"/>
                  <a:pt x="2066681" y="1143555"/>
                </a:cubicBezTo>
                <a:lnTo>
                  <a:pt x="2066681" y="1140374"/>
                </a:lnTo>
                <a:close/>
                <a:moveTo>
                  <a:pt x="1797847" y="1140374"/>
                </a:moveTo>
                <a:cubicBezTo>
                  <a:pt x="1799437" y="1141965"/>
                  <a:pt x="1799437" y="1141965"/>
                  <a:pt x="1801028" y="1141965"/>
                </a:cubicBezTo>
                <a:cubicBezTo>
                  <a:pt x="1801028" y="1143555"/>
                  <a:pt x="1801028" y="1143555"/>
                  <a:pt x="1802619" y="1146738"/>
                </a:cubicBezTo>
                <a:lnTo>
                  <a:pt x="1794666" y="1146738"/>
                </a:lnTo>
                <a:close/>
                <a:moveTo>
                  <a:pt x="2074634" y="1137192"/>
                </a:moveTo>
                <a:lnTo>
                  <a:pt x="2074634" y="1140374"/>
                </a:lnTo>
                <a:lnTo>
                  <a:pt x="2076225" y="1141965"/>
                </a:lnTo>
                <a:cubicBezTo>
                  <a:pt x="2076225" y="1143555"/>
                  <a:pt x="2076225" y="1141965"/>
                  <a:pt x="2076225" y="1143555"/>
                </a:cubicBezTo>
                <a:lnTo>
                  <a:pt x="2071453" y="1146737"/>
                </a:lnTo>
                <a:lnTo>
                  <a:pt x="2074634" y="1148328"/>
                </a:lnTo>
                <a:cubicBezTo>
                  <a:pt x="2076225" y="1146737"/>
                  <a:pt x="2076225" y="1146737"/>
                  <a:pt x="2076225" y="1145146"/>
                </a:cubicBezTo>
                <a:lnTo>
                  <a:pt x="2085770" y="1145146"/>
                </a:lnTo>
                <a:cubicBezTo>
                  <a:pt x="2084179" y="1141965"/>
                  <a:pt x="2087360" y="1141965"/>
                  <a:pt x="2084179" y="1140374"/>
                </a:cubicBezTo>
                <a:cubicBezTo>
                  <a:pt x="2082588" y="1143555"/>
                  <a:pt x="2084179" y="1140374"/>
                  <a:pt x="2082588" y="1143555"/>
                </a:cubicBezTo>
                <a:lnTo>
                  <a:pt x="2079406" y="1143555"/>
                </a:lnTo>
                <a:lnTo>
                  <a:pt x="2079406" y="1140374"/>
                </a:lnTo>
                <a:lnTo>
                  <a:pt x="2082588" y="1137192"/>
                </a:lnTo>
                <a:lnTo>
                  <a:pt x="2080997" y="1137192"/>
                </a:lnTo>
                <a:cubicBezTo>
                  <a:pt x="2079406" y="1138783"/>
                  <a:pt x="2079406" y="1137192"/>
                  <a:pt x="2079406" y="1140374"/>
                </a:cubicBezTo>
                <a:lnTo>
                  <a:pt x="2076225" y="1138783"/>
                </a:lnTo>
                <a:lnTo>
                  <a:pt x="2077816" y="1137192"/>
                </a:lnTo>
                <a:close/>
                <a:moveTo>
                  <a:pt x="2069862" y="1137192"/>
                </a:moveTo>
                <a:lnTo>
                  <a:pt x="2069862" y="1140374"/>
                </a:lnTo>
                <a:cubicBezTo>
                  <a:pt x="2069862" y="1141965"/>
                  <a:pt x="2069862" y="1140374"/>
                  <a:pt x="2071453" y="1141965"/>
                </a:cubicBezTo>
                <a:cubicBezTo>
                  <a:pt x="2071453" y="1138783"/>
                  <a:pt x="2069862" y="1141965"/>
                  <a:pt x="2071453" y="1138783"/>
                </a:cubicBezTo>
                <a:close/>
                <a:moveTo>
                  <a:pt x="2058727" y="1135601"/>
                </a:moveTo>
                <a:lnTo>
                  <a:pt x="2055546" y="1138783"/>
                </a:lnTo>
                <a:lnTo>
                  <a:pt x="2060318" y="1138783"/>
                </a:lnTo>
                <a:close/>
                <a:moveTo>
                  <a:pt x="2088951" y="1132420"/>
                </a:moveTo>
                <a:cubicBezTo>
                  <a:pt x="2084179" y="1132420"/>
                  <a:pt x="2085770" y="1134011"/>
                  <a:pt x="2082588" y="1135601"/>
                </a:cubicBezTo>
                <a:lnTo>
                  <a:pt x="2084179" y="1137192"/>
                </a:lnTo>
                <a:lnTo>
                  <a:pt x="2085770" y="1135601"/>
                </a:lnTo>
                <a:lnTo>
                  <a:pt x="2085770" y="1134011"/>
                </a:lnTo>
                <a:close/>
                <a:moveTo>
                  <a:pt x="2053955" y="1130829"/>
                </a:moveTo>
                <a:lnTo>
                  <a:pt x="2053955" y="1134011"/>
                </a:lnTo>
                <a:lnTo>
                  <a:pt x="2055546" y="1132420"/>
                </a:lnTo>
                <a:close/>
                <a:moveTo>
                  <a:pt x="1980781" y="1130829"/>
                </a:moveTo>
                <a:lnTo>
                  <a:pt x="1977599" y="1132420"/>
                </a:lnTo>
                <a:lnTo>
                  <a:pt x="1979190" y="1134011"/>
                </a:lnTo>
                <a:cubicBezTo>
                  <a:pt x="1979190" y="1137192"/>
                  <a:pt x="1980781" y="1134011"/>
                  <a:pt x="1979190" y="1137192"/>
                </a:cubicBezTo>
                <a:lnTo>
                  <a:pt x="1982371" y="1138783"/>
                </a:lnTo>
                <a:cubicBezTo>
                  <a:pt x="1983962" y="1135601"/>
                  <a:pt x="1982371" y="1138783"/>
                  <a:pt x="1983962" y="1135601"/>
                </a:cubicBezTo>
                <a:lnTo>
                  <a:pt x="1980781" y="1135601"/>
                </a:lnTo>
                <a:close/>
                <a:moveTo>
                  <a:pt x="2004642" y="1129238"/>
                </a:moveTo>
                <a:lnTo>
                  <a:pt x="2004642" y="1130829"/>
                </a:lnTo>
                <a:lnTo>
                  <a:pt x="2006233" y="1130829"/>
                </a:lnTo>
                <a:close/>
                <a:moveTo>
                  <a:pt x="2103268" y="1127648"/>
                </a:moveTo>
                <a:lnTo>
                  <a:pt x="2098495" y="1130829"/>
                </a:lnTo>
                <a:lnTo>
                  <a:pt x="2095314" y="1129238"/>
                </a:lnTo>
                <a:cubicBezTo>
                  <a:pt x="2093723" y="1129238"/>
                  <a:pt x="2093723" y="1130829"/>
                  <a:pt x="2093723" y="1130829"/>
                </a:cubicBezTo>
                <a:cubicBezTo>
                  <a:pt x="2093723" y="1132420"/>
                  <a:pt x="2093723" y="1130829"/>
                  <a:pt x="2095314" y="1132420"/>
                </a:cubicBezTo>
                <a:cubicBezTo>
                  <a:pt x="2092133" y="1134011"/>
                  <a:pt x="2093723" y="1132420"/>
                  <a:pt x="2092133" y="1135601"/>
                </a:cubicBezTo>
                <a:lnTo>
                  <a:pt x="2092133" y="1137192"/>
                </a:lnTo>
                <a:lnTo>
                  <a:pt x="2092133" y="1138783"/>
                </a:lnTo>
                <a:lnTo>
                  <a:pt x="2088951" y="1138783"/>
                </a:lnTo>
                <a:lnTo>
                  <a:pt x="2090542" y="1140374"/>
                </a:lnTo>
                <a:lnTo>
                  <a:pt x="2087360" y="1140374"/>
                </a:lnTo>
                <a:cubicBezTo>
                  <a:pt x="2087360" y="1143555"/>
                  <a:pt x="2087360" y="1141965"/>
                  <a:pt x="2085770" y="1143555"/>
                </a:cubicBezTo>
                <a:lnTo>
                  <a:pt x="2087360" y="1145146"/>
                </a:lnTo>
                <a:cubicBezTo>
                  <a:pt x="2088951" y="1141965"/>
                  <a:pt x="2092133" y="1140374"/>
                  <a:pt x="2093723" y="1138783"/>
                </a:cubicBezTo>
                <a:lnTo>
                  <a:pt x="2096905" y="1137192"/>
                </a:lnTo>
                <a:lnTo>
                  <a:pt x="2095314" y="1137192"/>
                </a:lnTo>
                <a:lnTo>
                  <a:pt x="2095314" y="1132420"/>
                </a:lnTo>
                <a:lnTo>
                  <a:pt x="2098495" y="1130829"/>
                </a:lnTo>
                <a:lnTo>
                  <a:pt x="2098495" y="1134011"/>
                </a:lnTo>
                <a:lnTo>
                  <a:pt x="2100086" y="1132420"/>
                </a:lnTo>
                <a:cubicBezTo>
                  <a:pt x="2098495" y="1129238"/>
                  <a:pt x="2100086" y="1132420"/>
                  <a:pt x="2103268" y="1130829"/>
                </a:cubicBezTo>
                <a:lnTo>
                  <a:pt x="2104858" y="1129238"/>
                </a:lnTo>
                <a:close/>
                <a:moveTo>
                  <a:pt x="1968056" y="1127648"/>
                </a:moveTo>
                <a:cubicBezTo>
                  <a:pt x="1969646" y="1129238"/>
                  <a:pt x="1969646" y="1127648"/>
                  <a:pt x="1969646" y="1129238"/>
                </a:cubicBezTo>
                <a:lnTo>
                  <a:pt x="1969646" y="1130829"/>
                </a:lnTo>
                <a:cubicBezTo>
                  <a:pt x="1966465" y="1132420"/>
                  <a:pt x="1964874" y="1134011"/>
                  <a:pt x="1964874" y="1135601"/>
                </a:cubicBezTo>
                <a:lnTo>
                  <a:pt x="1968056" y="1137192"/>
                </a:lnTo>
                <a:lnTo>
                  <a:pt x="1964874" y="1138783"/>
                </a:lnTo>
                <a:lnTo>
                  <a:pt x="1964874" y="1140374"/>
                </a:lnTo>
                <a:cubicBezTo>
                  <a:pt x="1964874" y="1141965"/>
                  <a:pt x="1964874" y="1140374"/>
                  <a:pt x="1963284" y="1141965"/>
                </a:cubicBezTo>
                <a:cubicBezTo>
                  <a:pt x="1964874" y="1145146"/>
                  <a:pt x="1961692" y="1145146"/>
                  <a:pt x="1966465" y="1145146"/>
                </a:cubicBezTo>
                <a:lnTo>
                  <a:pt x="1966465" y="1143555"/>
                </a:lnTo>
                <a:lnTo>
                  <a:pt x="1966465" y="1141965"/>
                </a:lnTo>
                <a:lnTo>
                  <a:pt x="1968056" y="1140374"/>
                </a:lnTo>
                <a:lnTo>
                  <a:pt x="1966465" y="1138783"/>
                </a:lnTo>
                <a:lnTo>
                  <a:pt x="1969646" y="1138783"/>
                </a:lnTo>
                <a:cubicBezTo>
                  <a:pt x="1968056" y="1137192"/>
                  <a:pt x="1968056" y="1137192"/>
                  <a:pt x="1968056" y="1135601"/>
                </a:cubicBezTo>
                <a:lnTo>
                  <a:pt x="1968056" y="1132420"/>
                </a:lnTo>
                <a:cubicBezTo>
                  <a:pt x="1969646" y="1132420"/>
                  <a:pt x="1969646" y="1132420"/>
                  <a:pt x="1971237" y="1130829"/>
                </a:cubicBezTo>
                <a:lnTo>
                  <a:pt x="1969646" y="1129238"/>
                </a:lnTo>
                <a:lnTo>
                  <a:pt x="1969646" y="1127648"/>
                </a:lnTo>
                <a:close/>
                <a:moveTo>
                  <a:pt x="2106449" y="1126057"/>
                </a:moveTo>
                <a:lnTo>
                  <a:pt x="2106449" y="1129238"/>
                </a:lnTo>
                <a:cubicBezTo>
                  <a:pt x="2108040" y="1127648"/>
                  <a:pt x="2108040" y="1130829"/>
                  <a:pt x="2108040" y="1127648"/>
                </a:cubicBezTo>
                <a:cubicBezTo>
                  <a:pt x="2108040" y="1126057"/>
                  <a:pt x="2108040" y="1126057"/>
                  <a:pt x="2108040" y="1126057"/>
                </a:cubicBezTo>
                <a:cubicBezTo>
                  <a:pt x="2108040" y="1126057"/>
                  <a:pt x="2108040" y="1126057"/>
                  <a:pt x="2106449" y="1126057"/>
                </a:cubicBezTo>
                <a:close/>
                <a:moveTo>
                  <a:pt x="1963284" y="1126057"/>
                </a:moveTo>
                <a:lnTo>
                  <a:pt x="1963284" y="1127648"/>
                </a:lnTo>
                <a:lnTo>
                  <a:pt x="1964874" y="1126057"/>
                </a:lnTo>
                <a:close/>
                <a:moveTo>
                  <a:pt x="1767623" y="1126057"/>
                </a:moveTo>
                <a:lnTo>
                  <a:pt x="1767623" y="1132420"/>
                </a:lnTo>
                <a:lnTo>
                  <a:pt x="1762852" y="1130829"/>
                </a:lnTo>
                <a:close/>
                <a:moveTo>
                  <a:pt x="1501971" y="1126056"/>
                </a:moveTo>
                <a:lnTo>
                  <a:pt x="1511515" y="1127647"/>
                </a:lnTo>
                <a:lnTo>
                  <a:pt x="1508333" y="1132418"/>
                </a:lnTo>
                <a:close/>
                <a:moveTo>
                  <a:pt x="1982371" y="1124466"/>
                </a:moveTo>
                <a:lnTo>
                  <a:pt x="1983962" y="1126057"/>
                </a:lnTo>
                <a:lnTo>
                  <a:pt x="1985553" y="1124466"/>
                </a:lnTo>
                <a:close/>
                <a:moveTo>
                  <a:pt x="1977599" y="1124466"/>
                </a:moveTo>
                <a:cubicBezTo>
                  <a:pt x="1974418" y="1126057"/>
                  <a:pt x="1974418" y="1126057"/>
                  <a:pt x="1974418" y="1129238"/>
                </a:cubicBezTo>
                <a:cubicBezTo>
                  <a:pt x="1979190" y="1129238"/>
                  <a:pt x="1976009" y="1129238"/>
                  <a:pt x="1979190" y="1127648"/>
                </a:cubicBezTo>
                <a:cubicBezTo>
                  <a:pt x="1977599" y="1127648"/>
                  <a:pt x="1977599" y="1124466"/>
                  <a:pt x="1977599" y="1124466"/>
                </a:cubicBezTo>
                <a:close/>
                <a:moveTo>
                  <a:pt x="2095314" y="1122876"/>
                </a:moveTo>
                <a:cubicBezTo>
                  <a:pt x="2092133" y="1122876"/>
                  <a:pt x="2093723" y="1122876"/>
                  <a:pt x="2092133" y="1124466"/>
                </a:cubicBezTo>
                <a:lnTo>
                  <a:pt x="2093723" y="1126057"/>
                </a:lnTo>
                <a:close/>
                <a:moveTo>
                  <a:pt x="2115994" y="1121285"/>
                </a:moveTo>
                <a:lnTo>
                  <a:pt x="2115994" y="1122876"/>
                </a:lnTo>
                <a:lnTo>
                  <a:pt x="2115198" y="1122080"/>
                </a:lnTo>
                <a:close/>
                <a:moveTo>
                  <a:pt x="4066234" y="1119744"/>
                </a:moveTo>
                <a:cubicBezTo>
                  <a:pt x="4058280" y="1130879"/>
                  <a:pt x="4048736" y="1143604"/>
                  <a:pt x="4039192" y="1154739"/>
                </a:cubicBezTo>
                <a:cubicBezTo>
                  <a:pt x="4039192" y="1162693"/>
                  <a:pt x="4040782" y="1170647"/>
                  <a:pt x="4042373" y="1178599"/>
                </a:cubicBezTo>
                <a:cubicBezTo>
                  <a:pt x="4055099" y="1161102"/>
                  <a:pt x="4066234" y="1142014"/>
                  <a:pt x="4077369" y="1121335"/>
                </a:cubicBezTo>
                <a:cubicBezTo>
                  <a:pt x="4077369" y="1121335"/>
                  <a:pt x="4077369" y="1119744"/>
                  <a:pt x="4077369" y="1119744"/>
                </a:cubicBezTo>
                <a:cubicBezTo>
                  <a:pt x="4072597" y="1118154"/>
                  <a:pt x="4069415" y="1118154"/>
                  <a:pt x="4066234" y="1119744"/>
                </a:cubicBezTo>
                <a:close/>
                <a:moveTo>
                  <a:pt x="1753307" y="1118115"/>
                </a:moveTo>
                <a:lnTo>
                  <a:pt x="1750124" y="1122887"/>
                </a:lnTo>
                <a:cubicBezTo>
                  <a:pt x="1753307" y="1126069"/>
                  <a:pt x="1753307" y="1118115"/>
                  <a:pt x="1753307" y="1127660"/>
                </a:cubicBezTo>
                <a:cubicBezTo>
                  <a:pt x="1753307" y="1129250"/>
                  <a:pt x="1753307" y="1129250"/>
                  <a:pt x="1750124" y="1129250"/>
                </a:cubicBezTo>
                <a:cubicBezTo>
                  <a:pt x="1750124" y="1130841"/>
                  <a:pt x="1751717" y="1132432"/>
                  <a:pt x="1751717" y="1132432"/>
                </a:cubicBezTo>
                <a:cubicBezTo>
                  <a:pt x="1751717" y="1132432"/>
                  <a:pt x="1750124" y="1132432"/>
                  <a:pt x="1750124" y="1134023"/>
                </a:cubicBezTo>
                <a:cubicBezTo>
                  <a:pt x="1743761" y="1135614"/>
                  <a:pt x="1748534" y="1132432"/>
                  <a:pt x="1742171" y="1135614"/>
                </a:cubicBezTo>
                <a:cubicBezTo>
                  <a:pt x="1738990" y="1129250"/>
                  <a:pt x="1737399" y="1130841"/>
                  <a:pt x="1738990" y="1122887"/>
                </a:cubicBezTo>
                <a:cubicBezTo>
                  <a:pt x="1750124" y="1119706"/>
                  <a:pt x="1740580" y="1119706"/>
                  <a:pt x="1753307" y="1118115"/>
                </a:cubicBezTo>
                <a:close/>
                <a:moveTo>
                  <a:pt x="1963284" y="1118104"/>
                </a:moveTo>
                <a:lnTo>
                  <a:pt x="1964874" y="1124466"/>
                </a:lnTo>
                <a:lnTo>
                  <a:pt x="1968056" y="1124466"/>
                </a:lnTo>
                <a:lnTo>
                  <a:pt x="1968056" y="1121285"/>
                </a:lnTo>
                <a:lnTo>
                  <a:pt x="1964874" y="1121285"/>
                </a:lnTo>
                <a:cubicBezTo>
                  <a:pt x="1964874" y="1119695"/>
                  <a:pt x="1964874" y="1121285"/>
                  <a:pt x="1963284" y="1118104"/>
                </a:cubicBezTo>
                <a:close/>
                <a:moveTo>
                  <a:pt x="1769214" y="1116514"/>
                </a:moveTo>
                <a:lnTo>
                  <a:pt x="1769214" y="1121286"/>
                </a:lnTo>
                <a:lnTo>
                  <a:pt x="1764442" y="1118105"/>
                </a:lnTo>
                <a:close/>
                <a:moveTo>
                  <a:pt x="1988736" y="1116513"/>
                </a:moveTo>
                <a:lnTo>
                  <a:pt x="1988736" y="1119695"/>
                </a:lnTo>
                <a:lnTo>
                  <a:pt x="1990325" y="1118104"/>
                </a:lnTo>
                <a:close/>
                <a:moveTo>
                  <a:pt x="2004642" y="1114922"/>
                </a:moveTo>
                <a:lnTo>
                  <a:pt x="2004642" y="1116513"/>
                </a:lnTo>
                <a:lnTo>
                  <a:pt x="2006233" y="1114922"/>
                </a:lnTo>
                <a:close/>
                <a:moveTo>
                  <a:pt x="1676952" y="1114918"/>
                </a:moveTo>
                <a:lnTo>
                  <a:pt x="1683315" y="1118100"/>
                </a:lnTo>
                <a:lnTo>
                  <a:pt x="1676952" y="1124463"/>
                </a:lnTo>
                <a:close/>
                <a:moveTo>
                  <a:pt x="2020549" y="1111741"/>
                </a:moveTo>
                <a:lnTo>
                  <a:pt x="2017368" y="1113331"/>
                </a:lnTo>
                <a:lnTo>
                  <a:pt x="2020549" y="1113331"/>
                </a:lnTo>
                <a:close/>
                <a:moveTo>
                  <a:pt x="1536966" y="1108567"/>
                </a:moveTo>
                <a:lnTo>
                  <a:pt x="1544920" y="1108567"/>
                </a:lnTo>
                <a:lnTo>
                  <a:pt x="1543329" y="1114930"/>
                </a:lnTo>
                <a:close/>
                <a:moveTo>
                  <a:pt x="1788304" y="1108560"/>
                </a:moveTo>
                <a:lnTo>
                  <a:pt x="1796256" y="1111741"/>
                </a:lnTo>
                <a:lnTo>
                  <a:pt x="1801029" y="1118104"/>
                </a:lnTo>
                <a:cubicBezTo>
                  <a:pt x="1794666" y="1122876"/>
                  <a:pt x="1794666" y="1121285"/>
                  <a:pt x="1791485" y="1127648"/>
                </a:cubicBezTo>
                <a:cubicBezTo>
                  <a:pt x="1780349" y="1127648"/>
                  <a:pt x="1785122" y="1126058"/>
                  <a:pt x="1775577" y="1119695"/>
                </a:cubicBezTo>
                <a:lnTo>
                  <a:pt x="1780349" y="1114923"/>
                </a:lnTo>
                <a:cubicBezTo>
                  <a:pt x="1780349" y="1113332"/>
                  <a:pt x="1778758" y="1111741"/>
                  <a:pt x="1778758" y="1111741"/>
                </a:cubicBezTo>
                <a:cubicBezTo>
                  <a:pt x="1778758" y="1111741"/>
                  <a:pt x="1780349" y="1111741"/>
                  <a:pt x="1780349" y="1110151"/>
                </a:cubicBezTo>
                <a:cubicBezTo>
                  <a:pt x="1786712" y="1108560"/>
                  <a:pt x="1781940" y="1111741"/>
                  <a:pt x="1788304" y="1108560"/>
                </a:cubicBezTo>
                <a:close/>
                <a:moveTo>
                  <a:pt x="2094042" y="1104742"/>
                </a:moveTo>
                <a:lnTo>
                  <a:pt x="2095314" y="1105377"/>
                </a:lnTo>
                <a:lnTo>
                  <a:pt x="2093723" y="1105377"/>
                </a:lnTo>
                <a:close/>
                <a:moveTo>
                  <a:pt x="1998279" y="1103787"/>
                </a:moveTo>
                <a:cubicBezTo>
                  <a:pt x="1995098" y="1105377"/>
                  <a:pt x="1996688" y="1102196"/>
                  <a:pt x="1995098" y="1105377"/>
                </a:cubicBezTo>
                <a:lnTo>
                  <a:pt x="1998279" y="1105377"/>
                </a:lnTo>
                <a:close/>
                <a:moveTo>
                  <a:pt x="1709164" y="1101599"/>
                </a:moveTo>
                <a:cubicBezTo>
                  <a:pt x="1710755" y="1101002"/>
                  <a:pt x="1712744" y="1102195"/>
                  <a:pt x="1715129" y="1103786"/>
                </a:cubicBezTo>
                <a:cubicBezTo>
                  <a:pt x="1716719" y="1106967"/>
                  <a:pt x="1718311" y="1106967"/>
                  <a:pt x="1715129" y="1111740"/>
                </a:cubicBezTo>
                <a:lnTo>
                  <a:pt x="1705585" y="1110149"/>
                </a:lnTo>
                <a:cubicBezTo>
                  <a:pt x="1706380" y="1104581"/>
                  <a:pt x="1707573" y="1102195"/>
                  <a:pt x="1709164" y="1101599"/>
                </a:cubicBezTo>
                <a:close/>
                <a:moveTo>
                  <a:pt x="1608551" y="1100614"/>
                </a:moveTo>
                <a:lnTo>
                  <a:pt x="1614913" y="1105386"/>
                </a:lnTo>
                <a:lnTo>
                  <a:pt x="1608551" y="1105386"/>
                </a:lnTo>
                <a:close/>
                <a:moveTo>
                  <a:pt x="2093723" y="1100605"/>
                </a:moveTo>
                <a:lnTo>
                  <a:pt x="2095314" y="1102196"/>
                </a:lnTo>
                <a:lnTo>
                  <a:pt x="2094042" y="1104742"/>
                </a:lnTo>
                <a:lnTo>
                  <a:pt x="2088951" y="1102196"/>
                </a:lnTo>
                <a:lnTo>
                  <a:pt x="2090542" y="1103787"/>
                </a:lnTo>
                <a:cubicBezTo>
                  <a:pt x="2090542" y="1105377"/>
                  <a:pt x="2090542" y="1110150"/>
                  <a:pt x="2092133" y="1111741"/>
                </a:cubicBezTo>
                <a:cubicBezTo>
                  <a:pt x="2092133" y="1108559"/>
                  <a:pt x="2093723" y="1108559"/>
                  <a:pt x="2095314" y="1106968"/>
                </a:cubicBezTo>
                <a:cubicBezTo>
                  <a:pt x="2093723" y="1105377"/>
                  <a:pt x="2093723" y="1106968"/>
                  <a:pt x="2095314" y="1105377"/>
                </a:cubicBezTo>
                <a:cubicBezTo>
                  <a:pt x="2098495" y="1105377"/>
                  <a:pt x="2095314" y="1106968"/>
                  <a:pt x="2098495" y="1105377"/>
                </a:cubicBezTo>
                <a:lnTo>
                  <a:pt x="2098495" y="1102196"/>
                </a:lnTo>
                <a:close/>
                <a:moveTo>
                  <a:pt x="2225755" y="1099067"/>
                </a:moveTo>
                <a:cubicBezTo>
                  <a:pt x="2200303" y="1122928"/>
                  <a:pt x="2185986" y="1165876"/>
                  <a:pt x="2155762" y="1186554"/>
                </a:cubicBezTo>
                <a:cubicBezTo>
                  <a:pt x="2160534" y="1151560"/>
                  <a:pt x="2211437" y="1103839"/>
                  <a:pt x="2225755" y="1099067"/>
                </a:cubicBezTo>
                <a:close/>
                <a:moveTo>
                  <a:pt x="1797849" y="1092652"/>
                </a:moveTo>
                <a:lnTo>
                  <a:pt x="1802620" y="1095834"/>
                </a:lnTo>
                <a:lnTo>
                  <a:pt x="1797849" y="1097425"/>
                </a:lnTo>
                <a:close/>
                <a:moveTo>
                  <a:pt x="1560828" y="1089478"/>
                </a:moveTo>
                <a:lnTo>
                  <a:pt x="1567191" y="1089478"/>
                </a:lnTo>
                <a:lnTo>
                  <a:pt x="1567191" y="1094251"/>
                </a:lnTo>
                <a:close/>
                <a:moveTo>
                  <a:pt x="1762852" y="1089470"/>
                </a:moveTo>
                <a:lnTo>
                  <a:pt x="1767623" y="1091061"/>
                </a:lnTo>
                <a:lnTo>
                  <a:pt x="1762852" y="1095833"/>
                </a:lnTo>
                <a:close/>
                <a:moveTo>
                  <a:pt x="2038047" y="1084698"/>
                </a:moveTo>
                <a:lnTo>
                  <a:pt x="2039638" y="1086289"/>
                </a:lnTo>
                <a:lnTo>
                  <a:pt x="2039638" y="1084698"/>
                </a:lnTo>
                <a:close/>
                <a:moveTo>
                  <a:pt x="1591052" y="1081525"/>
                </a:moveTo>
                <a:lnTo>
                  <a:pt x="1599005" y="1087888"/>
                </a:lnTo>
                <a:lnTo>
                  <a:pt x="1591052" y="1087888"/>
                </a:lnTo>
                <a:close/>
                <a:moveTo>
                  <a:pt x="4309616" y="1073615"/>
                </a:moveTo>
                <a:cubicBezTo>
                  <a:pt x="4285756" y="1092703"/>
                  <a:pt x="4261895" y="1114971"/>
                  <a:pt x="4241215" y="1140423"/>
                </a:cubicBezTo>
                <a:cubicBezTo>
                  <a:pt x="4242805" y="1140423"/>
                  <a:pt x="4244396" y="1140423"/>
                  <a:pt x="4247578" y="1140423"/>
                </a:cubicBezTo>
                <a:cubicBezTo>
                  <a:pt x="4236443" y="1154739"/>
                  <a:pt x="4226898" y="1169055"/>
                  <a:pt x="4218944" y="1184962"/>
                </a:cubicBezTo>
                <a:cubicBezTo>
                  <a:pt x="4255532" y="1151557"/>
                  <a:pt x="4292119" y="1114971"/>
                  <a:pt x="4327115" y="1081567"/>
                </a:cubicBezTo>
                <a:cubicBezTo>
                  <a:pt x="4320752" y="1078386"/>
                  <a:pt x="4315979" y="1075205"/>
                  <a:pt x="4309616" y="1073615"/>
                </a:cubicBezTo>
                <a:close/>
                <a:moveTo>
                  <a:pt x="2158944" y="1073563"/>
                </a:moveTo>
                <a:lnTo>
                  <a:pt x="2158944" y="1075153"/>
                </a:lnTo>
                <a:lnTo>
                  <a:pt x="2160534" y="1075153"/>
                </a:lnTo>
                <a:lnTo>
                  <a:pt x="2163715" y="1073563"/>
                </a:lnTo>
                <a:lnTo>
                  <a:pt x="2162125" y="1073563"/>
                </a:lnTo>
                <a:close/>
                <a:moveTo>
                  <a:pt x="1559237" y="1071980"/>
                </a:moveTo>
                <a:lnTo>
                  <a:pt x="1557646" y="1081524"/>
                </a:lnTo>
                <a:lnTo>
                  <a:pt x="1551283" y="1078342"/>
                </a:lnTo>
                <a:close/>
                <a:moveTo>
                  <a:pt x="4288937" y="1070433"/>
                </a:moveTo>
                <a:cubicBezTo>
                  <a:pt x="4282574" y="1079977"/>
                  <a:pt x="4276211" y="1089521"/>
                  <a:pt x="4269848" y="1100656"/>
                </a:cubicBezTo>
                <a:cubicBezTo>
                  <a:pt x="4279393" y="1091112"/>
                  <a:pt x="4290528" y="1083158"/>
                  <a:pt x="4300072" y="1073615"/>
                </a:cubicBezTo>
                <a:cubicBezTo>
                  <a:pt x="4296891" y="1073615"/>
                  <a:pt x="4295300" y="1073615"/>
                  <a:pt x="4293710" y="1075205"/>
                </a:cubicBezTo>
                <a:cubicBezTo>
                  <a:pt x="4292119" y="1073615"/>
                  <a:pt x="4290528" y="1072024"/>
                  <a:pt x="4288937" y="1070433"/>
                </a:cubicBezTo>
                <a:close/>
                <a:moveTo>
                  <a:pt x="1689678" y="1067199"/>
                </a:moveTo>
                <a:lnTo>
                  <a:pt x="1697631" y="1067199"/>
                </a:lnTo>
                <a:lnTo>
                  <a:pt x="1697631" y="1071971"/>
                </a:lnTo>
                <a:cubicBezTo>
                  <a:pt x="1691268" y="1070381"/>
                  <a:pt x="1694449" y="1071971"/>
                  <a:pt x="1689678" y="1067199"/>
                </a:cubicBezTo>
                <a:close/>
                <a:moveTo>
                  <a:pt x="2227345" y="1064073"/>
                </a:moveTo>
                <a:cubicBezTo>
                  <a:pt x="2170079" y="1114975"/>
                  <a:pt x="2115994" y="1170648"/>
                  <a:pt x="2093723" y="1280407"/>
                </a:cubicBezTo>
                <a:cubicBezTo>
                  <a:pt x="1944195" y="1542879"/>
                  <a:pt x="2114403" y="1800590"/>
                  <a:pt x="2193939" y="1961248"/>
                </a:cubicBezTo>
                <a:cubicBezTo>
                  <a:pt x="2003052" y="1787860"/>
                  <a:pt x="1913971" y="1336083"/>
                  <a:pt x="2158944" y="1099067"/>
                </a:cubicBezTo>
                <a:cubicBezTo>
                  <a:pt x="2182805" y="1091113"/>
                  <a:pt x="2208256" y="1062483"/>
                  <a:pt x="2227345" y="1064073"/>
                </a:cubicBezTo>
                <a:close/>
                <a:moveTo>
                  <a:pt x="2310063" y="1064071"/>
                </a:moveTo>
                <a:cubicBezTo>
                  <a:pt x="2287794" y="1105427"/>
                  <a:pt x="2265523" y="1148376"/>
                  <a:pt x="2240071" y="1180190"/>
                </a:cubicBezTo>
                <a:cubicBezTo>
                  <a:pt x="2252798" y="1181780"/>
                  <a:pt x="2265523" y="1183371"/>
                  <a:pt x="2278248" y="1183371"/>
                </a:cubicBezTo>
                <a:cubicBezTo>
                  <a:pt x="2283022" y="1177009"/>
                  <a:pt x="2287794" y="1170647"/>
                  <a:pt x="2292566" y="1164284"/>
                </a:cubicBezTo>
                <a:cubicBezTo>
                  <a:pt x="2290975" y="1156330"/>
                  <a:pt x="2289384" y="1149966"/>
                  <a:pt x="2295747" y="1148376"/>
                </a:cubicBezTo>
                <a:cubicBezTo>
                  <a:pt x="2298928" y="1146785"/>
                  <a:pt x="2300519" y="1145195"/>
                  <a:pt x="2303700" y="1143604"/>
                </a:cubicBezTo>
                <a:cubicBezTo>
                  <a:pt x="2310063" y="1130879"/>
                  <a:pt x="2316426" y="1119744"/>
                  <a:pt x="2322790" y="1107018"/>
                </a:cubicBezTo>
                <a:cubicBezTo>
                  <a:pt x="2322790" y="1095884"/>
                  <a:pt x="2321199" y="1084749"/>
                  <a:pt x="2314836" y="1075205"/>
                </a:cubicBezTo>
                <a:cubicBezTo>
                  <a:pt x="2313245" y="1072024"/>
                  <a:pt x="2311654" y="1067251"/>
                  <a:pt x="2310063" y="1064071"/>
                </a:cubicBezTo>
                <a:close/>
                <a:moveTo>
                  <a:pt x="1622867" y="1059255"/>
                </a:moveTo>
                <a:lnTo>
                  <a:pt x="1622867" y="1064027"/>
                </a:lnTo>
                <a:lnTo>
                  <a:pt x="1618095" y="1062437"/>
                </a:lnTo>
                <a:close/>
                <a:moveTo>
                  <a:pt x="2591623" y="1051345"/>
                </a:moveTo>
                <a:cubicBezTo>
                  <a:pt x="2580488" y="1052935"/>
                  <a:pt x="2567762" y="1056117"/>
                  <a:pt x="2556628" y="1057709"/>
                </a:cubicBezTo>
                <a:cubicBezTo>
                  <a:pt x="2550264" y="1068842"/>
                  <a:pt x="2543901" y="1081567"/>
                  <a:pt x="2537538" y="1092703"/>
                </a:cubicBezTo>
                <a:cubicBezTo>
                  <a:pt x="2543901" y="1084749"/>
                  <a:pt x="2548673" y="1073615"/>
                  <a:pt x="2558218" y="1070433"/>
                </a:cubicBezTo>
                <a:cubicBezTo>
                  <a:pt x="2562990" y="1076795"/>
                  <a:pt x="2564580" y="1084749"/>
                  <a:pt x="2556628" y="1089521"/>
                </a:cubicBezTo>
                <a:cubicBezTo>
                  <a:pt x="2551856" y="1092703"/>
                  <a:pt x="2537538" y="1094294"/>
                  <a:pt x="2543901" y="1105427"/>
                </a:cubicBezTo>
                <a:cubicBezTo>
                  <a:pt x="2545492" y="1108609"/>
                  <a:pt x="2550264" y="1118154"/>
                  <a:pt x="2548673" y="1122925"/>
                </a:cubicBezTo>
                <a:cubicBezTo>
                  <a:pt x="2548673" y="1124516"/>
                  <a:pt x="2550264" y="1124516"/>
                  <a:pt x="2550264" y="1124516"/>
                </a:cubicBezTo>
                <a:cubicBezTo>
                  <a:pt x="2564580" y="1100656"/>
                  <a:pt x="2578897" y="1076795"/>
                  <a:pt x="2591623" y="1051345"/>
                </a:cubicBezTo>
                <a:close/>
                <a:moveTo>
                  <a:pt x="517307" y="1049699"/>
                </a:moveTo>
                <a:cubicBezTo>
                  <a:pt x="549122" y="1122873"/>
                  <a:pt x="606388" y="1178548"/>
                  <a:pt x="693879" y="1216726"/>
                </a:cubicBezTo>
                <a:cubicBezTo>
                  <a:pt x="620704" y="1169004"/>
                  <a:pt x="565029" y="1111738"/>
                  <a:pt x="517307" y="1049699"/>
                </a:cubicBezTo>
                <a:close/>
                <a:moveTo>
                  <a:pt x="1635593" y="1043337"/>
                </a:moveTo>
                <a:lnTo>
                  <a:pt x="1635593" y="1048109"/>
                </a:lnTo>
                <a:lnTo>
                  <a:pt x="1630821" y="1048109"/>
                </a:lnTo>
                <a:close/>
                <a:moveTo>
                  <a:pt x="2292565" y="1038622"/>
                </a:moveTo>
                <a:cubicBezTo>
                  <a:pt x="2260751" y="1102249"/>
                  <a:pt x="2214619" y="1153152"/>
                  <a:pt x="2184395" y="1207234"/>
                </a:cubicBezTo>
                <a:cubicBezTo>
                  <a:pt x="2184395" y="1202463"/>
                  <a:pt x="2178032" y="1202463"/>
                  <a:pt x="2174851" y="1197690"/>
                </a:cubicBezTo>
                <a:cubicBezTo>
                  <a:pt x="2214619" y="1164286"/>
                  <a:pt x="2248024" y="1079980"/>
                  <a:pt x="2292565" y="1038622"/>
                </a:cubicBezTo>
                <a:close/>
                <a:moveTo>
                  <a:pt x="4370064" y="1037028"/>
                </a:moveTo>
                <a:cubicBezTo>
                  <a:pt x="4355748" y="1043392"/>
                  <a:pt x="4341431" y="1052935"/>
                  <a:pt x="4328705" y="1060889"/>
                </a:cubicBezTo>
                <a:cubicBezTo>
                  <a:pt x="4333477" y="1062480"/>
                  <a:pt x="4336658" y="1065661"/>
                  <a:pt x="4341431" y="1067251"/>
                </a:cubicBezTo>
                <a:cubicBezTo>
                  <a:pt x="4350976" y="1056117"/>
                  <a:pt x="4360519" y="1046573"/>
                  <a:pt x="4370064" y="1037028"/>
                </a:cubicBezTo>
                <a:close/>
                <a:moveTo>
                  <a:pt x="3294728" y="1027485"/>
                </a:moveTo>
                <a:cubicBezTo>
                  <a:pt x="3293137" y="1027485"/>
                  <a:pt x="3293137" y="1029075"/>
                  <a:pt x="3293137" y="1029075"/>
                </a:cubicBezTo>
                <a:cubicBezTo>
                  <a:pt x="3289955" y="1032256"/>
                  <a:pt x="3282001" y="1040210"/>
                  <a:pt x="3286774" y="1044982"/>
                </a:cubicBezTo>
                <a:cubicBezTo>
                  <a:pt x="3288365" y="1046573"/>
                  <a:pt x="3291546" y="1049754"/>
                  <a:pt x="3294728" y="1051345"/>
                </a:cubicBezTo>
                <a:cubicBezTo>
                  <a:pt x="3296318" y="1043392"/>
                  <a:pt x="3296318" y="1035438"/>
                  <a:pt x="3294728" y="1027485"/>
                </a:cubicBezTo>
                <a:close/>
                <a:moveTo>
                  <a:pt x="2259159" y="1022660"/>
                </a:moveTo>
                <a:lnTo>
                  <a:pt x="2259159" y="1024250"/>
                </a:lnTo>
                <a:lnTo>
                  <a:pt x="2260750" y="1022660"/>
                </a:lnTo>
                <a:close/>
                <a:moveTo>
                  <a:pt x="2270294" y="1021069"/>
                </a:moveTo>
                <a:lnTo>
                  <a:pt x="2273476" y="1021069"/>
                </a:lnTo>
                <a:cubicBezTo>
                  <a:pt x="2275066" y="1021069"/>
                  <a:pt x="2275066" y="1021069"/>
                  <a:pt x="2276657" y="1021069"/>
                </a:cubicBezTo>
                <a:cubicBezTo>
                  <a:pt x="2275066" y="1022660"/>
                  <a:pt x="2275066" y="1022660"/>
                  <a:pt x="2273476" y="1022660"/>
                </a:cubicBezTo>
                <a:cubicBezTo>
                  <a:pt x="2271885" y="1022660"/>
                  <a:pt x="2271885" y="1021069"/>
                  <a:pt x="2270294" y="1021069"/>
                </a:cubicBezTo>
                <a:close/>
                <a:moveTo>
                  <a:pt x="4343022" y="1017941"/>
                </a:moveTo>
                <a:cubicBezTo>
                  <a:pt x="4330296" y="1025894"/>
                  <a:pt x="4317570" y="1035438"/>
                  <a:pt x="4306435" y="1048163"/>
                </a:cubicBezTo>
                <a:cubicBezTo>
                  <a:pt x="4311207" y="1049754"/>
                  <a:pt x="4314389" y="1052935"/>
                  <a:pt x="4319161" y="1054526"/>
                </a:cubicBezTo>
                <a:cubicBezTo>
                  <a:pt x="4331886" y="1043392"/>
                  <a:pt x="4346203" y="1033847"/>
                  <a:pt x="4358929" y="1022713"/>
                </a:cubicBezTo>
                <a:cubicBezTo>
                  <a:pt x="4354157" y="1021123"/>
                  <a:pt x="4349385" y="1021123"/>
                  <a:pt x="4343022" y="1017941"/>
                </a:cubicBezTo>
                <a:close/>
                <a:moveTo>
                  <a:pt x="4249168" y="1016350"/>
                </a:moveTo>
                <a:cubicBezTo>
                  <a:pt x="4225307" y="1040210"/>
                  <a:pt x="4201447" y="1062480"/>
                  <a:pt x="4177585" y="1081567"/>
                </a:cubicBezTo>
                <a:lnTo>
                  <a:pt x="4175867" y="1083859"/>
                </a:lnTo>
                <a:lnTo>
                  <a:pt x="4167530" y="1091080"/>
                </a:lnTo>
                <a:lnTo>
                  <a:pt x="4163269" y="1092703"/>
                </a:lnTo>
                <a:cubicBezTo>
                  <a:pt x="4161678" y="1095884"/>
                  <a:pt x="4158497" y="1097475"/>
                  <a:pt x="4155315" y="1099065"/>
                </a:cubicBezTo>
                <a:cubicBezTo>
                  <a:pt x="4156906" y="1095884"/>
                  <a:pt x="4158497" y="1094294"/>
                  <a:pt x="4160088" y="1091112"/>
                </a:cubicBezTo>
                <a:cubicBezTo>
                  <a:pt x="4158497" y="1084749"/>
                  <a:pt x="4163269" y="1078386"/>
                  <a:pt x="4166451" y="1073615"/>
                </a:cubicBezTo>
                <a:cubicBezTo>
                  <a:pt x="4168041" y="1070433"/>
                  <a:pt x="4169632" y="1070433"/>
                  <a:pt x="4171223" y="1070433"/>
                </a:cubicBezTo>
                <a:cubicBezTo>
                  <a:pt x="4180767" y="1049754"/>
                  <a:pt x="4185539" y="1027485"/>
                  <a:pt x="4164860" y="1019532"/>
                </a:cubicBezTo>
                <a:cubicBezTo>
                  <a:pt x="4163269" y="1017941"/>
                  <a:pt x="4163269" y="1017941"/>
                  <a:pt x="4161678" y="1017941"/>
                </a:cubicBezTo>
                <a:cubicBezTo>
                  <a:pt x="4153724" y="1040210"/>
                  <a:pt x="4144181" y="1060889"/>
                  <a:pt x="4134636" y="1081567"/>
                </a:cubicBezTo>
                <a:cubicBezTo>
                  <a:pt x="4142590" y="1081567"/>
                  <a:pt x="4152134" y="1083158"/>
                  <a:pt x="4153724" y="1091112"/>
                </a:cubicBezTo>
                <a:cubicBezTo>
                  <a:pt x="4148952" y="1092703"/>
                  <a:pt x="4142590" y="1094294"/>
                  <a:pt x="4140999" y="1097475"/>
                </a:cubicBezTo>
                <a:cubicBezTo>
                  <a:pt x="4145771" y="1097475"/>
                  <a:pt x="4150543" y="1103837"/>
                  <a:pt x="4140999" y="1107018"/>
                </a:cubicBezTo>
                <a:cubicBezTo>
                  <a:pt x="4136227" y="1108609"/>
                  <a:pt x="4128273" y="1107018"/>
                  <a:pt x="4121909" y="1105427"/>
                </a:cubicBezTo>
                <a:cubicBezTo>
                  <a:pt x="4118728" y="1113381"/>
                  <a:pt x="4115547" y="1119744"/>
                  <a:pt x="4110775" y="1127697"/>
                </a:cubicBezTo>
                <a:cubicBezTo>
                  <a:pt x="4115547" y="1134061"/>
                  <a:pt x="4121909" y="1140423"/>
                  <a:pt x="4126682" y="1146785"/>
                </a:cubicBezTo>
                <a:cubicBezTo>
                  <a:pt x="4129863" y="1140423"/>
                  <a:pt x="4133045" y="1134061"/>
                  <a:pt x="4136227" y="1127697"/>
                </a:cubicBezTo>
                <a:cubicBezTo>
                  <a:pt x="4139806" y="1119346"/>
                  <a:pt x="4146766" y="1110399"/>
                  <a:pt x="4155813" y="1101227"/>
                </a:cubicBezTo>
                <a:lnTo>
                  <a:pt x="4167530" y="1091080"/>
                </a:lnTo>
                <a:lnTo>
                  <a:pt x="4171620" y="1089521"/>
                </a:lnTo>
                <a:lnTo>
                  <a:pt x="4175867" y="1083859"/>
                </a:lnTo>
                <a:lnTo>
                  <a:pt x="4187925" y="1073415"/>
                </a:lnTo>
                <a:cubicBezTo>
                  <a:pt x="4211786" y="1054923"/>
                  <a:pt x="4238829" y="1037028"/>
                  <a:pt x="4258713" y="1022713"/>
                </a:cubicBezTo>
                <a:cubicBezTo>
                  <a:pt x="4255532" y="1021123"/>
                  <a:pt x="4252350" y="1017941"/>
                  <a:pt x="4249168" y="1016350"/>
                </a:cubicBezTo>
                <a:close/>
                <a:moveTo>
                  <a:pt x="3261322" y="1013169"/>
                </a:moveTo>
                <a:lnTo>
                  <a:pt x="3261509" y="1013169"/>
                </a:lnTo>
                <a:lnTo>
                  <a:pt x="3261277" y="1013603"/>
                </a:lnTo>
                <a:close/>
                <a:moveTo>
                  <a:pt x="4315979" y="1009988"/>
                </a:moveTo>
                <a:cubicBezTo>
                  <a:pt x="4308026" y="1019532"/>
                  <a:pt x="4298481" y="1030666"/>
                  <a:pt x="4288937" y="1041801"/>
                </a:cubicBezTo>
                <a:cubicBezTo>
                  <a:pt x="4290528" y="1040210"/>
                  <a:pt x="4290528" y="1040210"/>
                  <a:pt x="4292119" y="1040210"/>
                </a:cubicBezTo>
                <a:cubicBezTo>
                  <a:pt x="4293710" y="1041801"/>
                  <a:pt x="4296891" y="1043392"/>
                  <a:pt x="4298481" y="1044982"/>
                </a:cubicBezTo>
                <a:cubicBezTo>
                  <a:pt x="4309616" y="1035438"/>
                  <a:pt x="4322342" y="1025894"/>
                  <a:pt x="4333477" y="1016350"/>
                </a:cubicBezTo>
                <a:cubicBezTo>
                  <a:pt x="4327115" y="1014759"/>
                  <a:pt x="4322342" y="1013169"/>
                  <a:pt x="4315979" y="1009988"/>
                </a:cubicBezTo>
                <a:close/>
                <a:moveTo>
                  <a:pt x="4379609" y="1006805"/>
                </a:moveTo>
                <a:cubicBezTo>
                  <a:pt x="4376427" y="1008396"/>
                  <a:pt x="4373246" y="1008396"/>
                  <a:pt x="4370064" y="1009988"/>
                </a:cubicBezTo>
                <a:cubicBezTo>
                  <a:pt x="4370064" y="1009988"/>
                  <a:pt x="4371655" y="1011578"/>
                  <a:pt x="4373246" y="1011578"/>
                </a:cubicBezTo>
                <a:cubicBezTo>
                  <a:pt x="4376427" y="1009988"/>
                  <a:pt x="4378018" y="1008396"/>
                  <a:pt x="4379609" y="1006805"/>
                </a:cubicBezTo>
                <a:close/>
                <a:moveTo>
                  <a:pt x="2408689" y="998853"/>
                </a:moveTo>
                <a:cubicBezTo>
                  <a:pt x="2388009" y="1037028"/>
                  <a:pt x="2368921" y="1073615"/>
                  <a:pt x="2348241" y="1110200"/>
                </a:cubicBezTo>
                <a:cubicBezTo>
                  <a:pt x="2349832" y="1113381"/>
                  <a:pt x="2351423" y="1116563"/>
                  <a:pt x="2353013" y="1121335"/>
                </a:cubicBezTo>
                <a:cubicBezTo>
                  <a:pt x="2370511" y="1105427"/>
                  <a:pt x="2378465" y="1078386"/>
                  <a:pt x="2380056" y="1067251"/>
                </a:cubicBezTo>
                <a:cubicBezTo>
                  <a:pt x="2384828" y="1041801"/>
                  <a:pt x="2395963" y="1024303"/>
                  <a:pt x="2413461" y="1014759"/>
                </a:cubicBezTo>
                <a:cubicBezTo>
                  <a:pt x="2410280" y="1008396"/>
                  <a:pt x="2408689" y="1003625"/>
                  <a:pt x="2408689" y="998853"/>
                </a:cubicBezTo>
                <a:close/>
                <a:moveTo>
                  <a:pt x="4099639" y="990899"/>
                </a:moveTo>
                <a:cubicBezTo>
                  <a:pt x="4099639" y="994080"/>
                  <a:pt x="4098048" y="995671"/>
                  <a:pt x="4096458" y="998853"/>
                </a:cubicBezTo>
                <a:cubicBezTo>
                  <a:pt x="4098048" y="995671"/>
                  <a:pt x="4101230" y="994080"/>
                  <a:pt x="4102821" y="992490"/>
                </a:cubicBezTo>
                <a:close/>
                <a:moveTo>
                  <a:pt x="2181213" y="990845"/>
                </a:moveTo>
                <a:lnTo>
                  <a:pt x="2181213" y="992436"/>
                </a:lnTo>
                <a:lnTo>
                  <a:pt x="2179623" y="992436"/>
                </a:lnTo>
                <a:close/>
                <a:moveTo>
                  <a:pt x="2176442" y="990050"/>
                </a:moveTo>
                <a:lnTo>
                  <a:pt x="2178032" y="990845"/>
                </a:lnTo>
                <a:lnTo>
                  <a:pt x="2178032" y="992436"/>
                </a:lnTo>
                <a:lnTo>
                  <a:pt x="2179623" y="992436"/>
                </a:lnTo>
                <a:cubicBezTo>
                  <a:pt x="2179623" y="994026"/>
                  <a:pt x="2179623" y="994026"/>
                  <a:pt x="2179623" y="994026"/>
                </a:cubicBezTo>
                <a:lnTo>
                  <a:pt x="2182010" y="993231"/>
                </a:lnTo>
                <a:lnTo>
                  <a:pt x="2179623" y="995617"/>
                </a:lnTo>
                <a:lnTo>
                  <a:pt x="2176442" y="995617"/>
                </a:lnTo>
                <a:cubicBezTo>
                  <a:pt x="2174851" y="995617"/>
                  <a:pt x="2176442" y="995617"/>
                  <a:pt x="2174851" y="995617"/>
                </a:cubicBezTo>
                <a:lnTo>
                  <a:pt x="2174851" y="995473"/>
                </a:lnTo>
                <a:lnTo>
                  <a:pt x="2178032" y="994026"/>
                </a:lnTo>
                <a:cubicBezTo>
                  <a:pt x="2176442" y="994026"/>
                  <a:pt x="2176442" y="994026"/>
                  <a:pt x="2176442" y="992436"/>
                </a:cubicBezTo>
                <a:close/>
                <a:moveTo>
                  <a:pt x="1802618" y="989256"/>
                </a:moveTo>
                <a:lnTo>
                  <a:pt x="1807391" y="994028"/>
                </a:lnTo>
                <a:lnTo>
                  <a:pt x="1799437" y="994028"/>
                </a:lnTo>
                <a:close/>
                <a:moveTo>
                  <a:pt x="2218066" y="988901"/>
                </a:moveTo>
                <a:lnTo>
                  <a:pt x="2218595" y="989254"/>
                </a:lnTo>
                <a:cubicBezTo>
                  <a:pt x="2218994" y="989652"/>
                  <a:pt x="2219391" y="990050"/>
                  <a:pt x="2220983" y="990845"/>
                </a:cubicBezTo>
                <a:lnTo>
                  <a:pt x="2216209" y="990845"/>
                </a:lnTo>
                <a:lnTo>
                  <a:pt x="2216209" y="989032"/>
                </a:lnTo>
                <a:close/>
                <a:moveTo>
                  <a:pt x="2259159" y="984482"/>
                </a:moveTo>
                <a:lnTo>
                  <a:pt x="2257570" y="986072"/>
                </a:lnTo>
                <a:lnTo>
                  <a:pt x="2259159" y="987663"/>
                </a:lnTo>
                <a:lnTo>
                  <a:pt x="2260750" y="986072"/>
                </a:lnTo>
                <a:cubicBezTo>
                  <a:pt x="2263932" y="986072"/>
                  <a:pt x="2263932" y="987663"/>
                  <a:pt x="2263932" y="984482"/>
                </a:cubicBezTo>
                <a:cubicBezTo>
                  <a:pt x="2260750" y="986072"/>
                  <a:pt x="2262342" y="984482"/>
                  <a:pt x="2260750" y="984482"/>
                </a:cubicBezTo>
                <a:close/>
                <a:moveTo>
                  <a:pt x="2201893" y="984482"/>
                </a:moveTo>
                <a:lnTo>
                  <a:pt x="2203484" y="986072"/>
                </a:lnTo>
                <a:lnTo>
                  <a:pt x="2203484" y="984482"/>
                </a:lnTo>
                <a:close/>
                <a:moveTo>
                  <a:pt x="2211437" y="982891"/>
                </a:moveTo>
                <a:cubicBezTo>
                  <a:pt x="2213028" y="984482"/>
                  <a:pt x="2213028" y="982891"/>
                  <a:pt x="2213028" y="986072"/>
                </a:cubicBezTo>
                <a:lnTo>
                  <a:pt x="2211437" y="987663"/>
                </a:lnTo>
                <a:lnTo>
                  <a:pt x="2213028" y="989254"/>
                </a:lnTo>
                <a:lnTo>
                  <a:pt x="2210004" y="987467"/>
                </a:lnTo>
                <a:lnTo>
                  <a:pt x="2210642" y="986669"/>
                </a:lnTo>
                <a:cubicBezTo>
                  <a:pt x="2211040" y="986471"/>
                  <a:pt x="2211437" y="986073"/>
                  <a:pt x="2211437" y="984482"/>
                </a:cubicBezTo>
                <a:close/>
                <a:moveTo>
                  <a:pt x="2248024" y="981300"/>
                </a:moveTo>
                <a:lnTo>
                  <a:pt x="2248529" y="982983"/>
                </a:lnTo>
                <a:lnTo>
                  <a:pt x="2248024" y="982891"/>
                </a:lnTo>
                <a:cubicBezTo>
                  <a:pt x="2248024" y="982096"/>
                  <a:pt x="2248423" y="982891"/>
                  <a:pt x="2248621" y="983289"/>
                </a:cubicBezTo>
                <a:lnTo>
                  <a:pt x="2248529" y="982983"/>
                </a:lnTo>
                <a:lnTo>
                  <a:pt x="2250211" y="983290"/>
                </a:lnTo>
                <a:cubicBezTo>
                  <a:pt x="2250410" y="983290"/>
                  <a:pt x="2250410" y="982891"/>
                  <a:pt x="2251205" y="981300"/>
                </a:cubicBezTo>
                <a:close/>
                <a:moveTo>
                  <a:pt x="2233708" y="981300"/>
                </a:moveTo>
                <a:lnTo>
                  <a:pt x="2230526" y="982891"/>
                </a:lnTo>
                <a:cubicBezTo>
                  <a:pt x="2235299" y="982891"/>
                  <a:pt x="2232118" y="981300"/>
                  <a:pt x="2233708" y="984482"/>
                </a:cubicBezTo>
                <a:lnTo>
                  <a:pt x="2236889" y="984482"/>
                </a:lnTo>
                <a:cubicBezTo>
                  <a:pt x="2235299" y="982891"/>
                  <a:pt x="2235299" y="982891"/>
                  <a:pt x="2233708" y="981300"/>
                </a:cubicBezTo>
                <a:close/>
                <a:moveTo>
                  <a:pt x="2270294" y="979709"/>
                </a:moveTo>
                <a:cubicBezTo>
                  <a:pt x="2268704" y="979709"/>
                  <a:pt x="2267113" y="979709"/>
                  <a:pt x="2267113" y="981300"/>
                </a:cubicBezTo>
                <a:cubicBezTo>
                  <a:pt x="2267113" y="984482"/>
                  <a:pt x="2270294" y="981300"/>
                  <a:pt x="2270294" y="982891"/>
                </a:cubicBezTo>
                <a:close/>
                <a:moveTo>
                  <a:pt x="2170079" y="979709"/>
                </a:moveTo>
                <a:lnTo>
                  <a:pt x="2170079" y="982891"/>
                </a:lnTo>
                <a:lnTo>
                  <a:pt x="2173260" y="979709"/>
                </a:lnTo>
                <a:close/>
                <a:moveTo>
                  <a:pt x="2194933" y="977523"/>
                </a:moveTo>
                <a:cubicBezTo>
                  <a:pt x="2194734" y="977323"/>
                  <a:pt x="2194734" y="977323"/>
                  <a:pt x="2193939" y="978118"/>
                </a:cubicBezTo>
                <a:lnTo>
                  <a:pt x="2195531" y="979709"/>
                </a:lnTo>
                <a:lnTo>
                  <a:pt x="2198711" y="979709"/>
                </a:lnTo>
                <a:cubicBezTo>
                  <a:pt x="2198711" y="979709"/>
                  <a:pt x="2197121" y="978118"/>
                  <a:pt x="2197121" y="978118"/>
                </a:cubicBezTo>
                <a:cubicBezTo>
                  <a:pt x="2195531" y="978118"/>
                  <a:pt x="2195132" y="977721"/>
                  <a:pt x="2194933" y="977523"/>
                </a:cubicBezTo>
                <a:close/>
                <a:moveTo>
                  <a:pt x="2205075" y="976528"/>
                </a:moveTo>
                <a:cubicBezTo>
                  <a:pt x="2206665" y="979709"/>
                  <a:pt x="2203484" y="978118"/>
                  <a:pt x="2206665" y="979709"/>
                </a:cubicBezTo>
                <a:cubicBezTo>
                  <a:pt x="2208256" y="976528"/>
                  <a:pt x="2206665" y="979709"/>
                  <a:pt x="2208256" y="976528"/>
                </a:cubicBezTo>
                <a:close/>
                <a:moveTo>
                  <a:pt x="2254387" y="973346"/>
                </a:moveTo>
                <a:lnTo>
                  <a:pt x="2255978" y="976528"/>
                </a:lnTo>
                <a:cubicBezTo>
                  <a:pt x="2260750" y="976528"/>
                  <a:pt x="2257570" y="974937"/>
                  <a:pt x="2262342" y="974937"/>
                </a:cubicBezTo>
                <a:cubicBezTo>
                  <a:pt x="2260750" y="971756"/>
                  <a:pt x="2259159" y="974937"/>
                  <a:pt x="2255978" y="973346"/>
                </a:cubicBezTo>
                <a:close/>
                <a:moveTo>
                  <a:pt x="2179623" y="973346"/>
                </a:moveTo>
                <a:lnTo>
                  <a:pt x="2184394" y="974937"/>
                </a:lnTo>
                <a:cubicBezTo>
                  <a:pt x="2182805" y="971756"/>
                  <a:pt x="2182805" y="974937"/>
                  <a:pt x="2179623" y="973346"/>
                </a:cubicBezTo>
                <a:close/>
                <a:moveTo>
                  <a:pt x="2195531" y="970165"/>
                </a:moveTo>
                <a:cubicBezTo>
                  <a:pt x="2193939" y="971756"/>
                  <a:pt x="2193939" y="971756"/>
                  <a:pt x="2193939" y="973346"/>
                </a:cubicBezTo>
                <a:cubicBezTo>
                  <a:pt x="2195531" y="973346"/>
                  <a:pt x="2197121" y="973346"/>
                  <a:pt x="2197121" y="973346"/>
                </a:cubicBezTo>
                <a:close/>
                <a:moveTo>
                  <a:pt x="2289384" y="966984"/>
                </a:moveTo>
                <a:lnTo>
                  <a:pt x="2287792" y="968575"/>
                </a:lnTo>
                <a:lnTo>
                  <a:pt x="2286202" y="968575"/>
                </a:lnTo>
                <a:cubicBezTo>
                  <a:pt x="2283020" y="968575"/>
                  <a:pt x="2286202" y="966984"/>
                  <a:pt x="2284611" y="968575"/>
                </a:cubicBezTo>
                <a:cubicBezTo>
                  <a:pt x="2283020" y="968575"/>
                  <a:pt x="2283020" y="970165"/>
                  <a:pt x="2283020" y="970165"/>
                </a:cubicBezTo>
                <a:lnTo>
                  <a:pt x="2286202" y="970165"/>
                </a:lnTo>
                <a:lnTo>
                  <a:pt x="2287792" y="968575"/>
                </a:lnTo>
                <a:lnTo>
                  <a:pt x="2287794" y="968575"/>
                </a:lnTo>
                <a:close/>
                <a:moveTo>
                  <a:pt x="1785123" y="966981"/>
                </a:moveTo>
                <a:cubicBezTo>
                  <a:pt x="1783532" y="978117"/>
                  <a:pt x="1786713" y="971754"/>
                  <a:pt x="1780350" y="976527"/>
                </a:cubicBezTo>
                <a:cubicBezTo>
                  <a:pt x="1780350" y="965390"/>
                  <a:pt x="1777169" y="971754"/>
                  <a:pt x="1785123" y="966981"/>
                </a:cubicBezTo>
                <a:close/>
                <a:moveTo>
                  <a:pt x="4128273" y="965448"/>
                </a:moveTo>
                <a:cubicBezTo>
                  <a:pt x="4125091" y="963857"/>
                  <a:pt x="4118728" y="965448"/>
                  <a:pt x="4121909" y="971811"/>
                </a:cubicBezTo>
                <a:cubicBezTo>
                  <a:pt x="4123500" y="968630"/>
                  <a:pt x="4126682" y="967039"/>
                  <a:pt x="4128273" y="965448"/>
                </a:cubicBezTo>
                <a:close/>
                <a:moveTo>
                  <a:pt x="1568782" y="965399"/>
                </a:moveTo>
                <a:lnTo>
                  <a:pt x="1568782" y="971763"/>
                </a:lnTo>
                <a:lnTo>
                  <a:pt x="1564010" y="968581"/>
                </a:lnTo>
                <a:close/>
                <a:moveTo>
                  <a:pt x="2310063" y="965393"/>
                </a:moveTo>
                <a:lnTo>
                  <a:pt x="2310063" y="968575"/>
                </a:lnTo>
                <a:lnTo>
                  <a:pt x="2313244" y="966984"/>
                </a:lnTo>
                <a:close/>
                <a:moveTo>
                  <a:pt x="2209847" y="963803"/>
                </a:moveTo>
                <a:lnTo>
                  <a:pt x="2206665" y="965393"/>
                </a:lnTo>
                <a:lnTo>
                  <a:pt x="2209847" y="968575"/>
                </a:lnTo>
                <a:lnTo>
                  <a:pt x="2211437" y="966984"/>
                </a:lnTo>
                <a:cubicBezTo>
                  <a:pt x="2209847" y="965393"/>
                  <a:pt x="2209847" y="966984"/>
                  <a:pt x="2211437" y="965393"/>
                </a:cubicBezTo>
                <a:close/>
                <a:moveTo>
                  <a:pt x="2244285" y="963246"/>
                </a:moveTo>
                <a:lnTo>
                  <a:pt x="2244842" y="963803"/>
                </a:lnTo>
                <a:lnTo>
                  <a:pt x="2243252" y="963803"/>
                </a:lnTo>
                <a:close/>
                <a:moveTo>
                  <a:pt x="2278248" y="962212"/>
                </a:moveTo>
                <a:cubicBezTo>
                  <a:pt x="2275066" y="962212"/>
                  <a:pt x="2278248" y="962212"/>
                  <a:pt x="2278248" y="963803"/>
                </a:cubicBezTo>
                <a:lnTo>
                  <a:pt x="2278248" y="965393"/>
                </a:lnTo>
                <a:cubicBezTo>
                  <a:pt x="2281430" y="966984"/>
                  <a:pt x="2279839" y="966984"/>
                  <a:pt x="2283020" y="968575"/>
                </a:cubicBezTo>
                <a:cubicBezTo>
                  <a:pt x="2283020" y="968575"/>
                  <a:pt x="2284611" y="966984"/>
                  <a:pt x="2284611" y="966984"/>
                </a:cubicBezTo>
                <a:cubicBezTo>
                  <a:pt x="2284611" y="965393"/>
                  <a:pt x="2283020" y="965393"/>
                  <a:pt x="2283020" y="963803"/>
                </a:cubicBezTo>
                <a:lnTo>
                  <a:pt x="2284611" y="963803"/>
                </a:lnTo>
                <a:lnTo>
                  <a:pt x="2283020" y="962212"/>
                </a:lnTo>
                <a:lnTo>
                  <a:pt x="2279839" y="962212"/>
                </a:lnTo>
                <a:close/>
                <a:moveTo>
                  <a:pt x="2216209" y="960621"/>
                </a:moveTo>
                <a:lnTo>
                  <a:pt x="2217800" y="963803"/>
                </a:lnTo>
                <a:cubicBezTo>
                  <a:pt x="2216209" y="965393"/>
                  <a:pt x="2216209" y="965393"/>
                  <a:pt x="2217800" y="966984"/>
                </a:cubicBezTo>
                <a:lnTo>
                  <a:pt x="2220983" y="965393"/>
                </a:lnTo>
                <a:lnTo>
                  <a:pt x="2219391" y="962212"/>
                </a:lnTo>
                <a:close/>
                <a:moveTo>
                  <a:pt x="2270294" y="957439"/>
                </a:moveTo>
                <a:lnTo>
                  <a:pt x="2268704" y="959030"/>
                </a:lnTo>
                <a:cubicBezTo>
                  <a:pt x="2267113" y="957439"/>
                  <a:pt x="2267113" y="959030"/>
                  <a:pt x="2265523" y="959030"/>
                </a:cubicBezTo>
                <a:cubicBezTo>
                  <a:pt x="2263932" y="960621"/>
                  <a:pt x="2265523" y="959030"/>
                  <a:pt x="2263932" y="960621"/>
                </a:cubicBezTo>
                <a:lnTo>
                  <a:pt x="2263932" y="962212"/>
                </a:lnTo>
                <a:lnTo>
                  <a:pt x="2265523" y="962212"/>
                </a:lnTo>
                <a:lnTo>
                  <a:pt x="2265523" y="960621"/>
                </a:lnTo>
                <a:cubicBezTo>
                  <a:pt x="2268704" y="960621"/>
                  <a:pt x="2268704" y="960621"/>
                  <a:pt x="2267113" y="963803"/>
                </a:cubicBezTo>
                <a:lnTo>
                  <a:pt x="2268704" y="965393"/>
                </a:lnTo>
                <a:cubicBezTo>
                  <a:pt x="2267113" y="966984"/>
                  <a:pt x="2267113" y="966984"/>
                  <a:pt x="2268704" y="966984"/>
                </a:cubicBezTo>
                <a:lnTo>
                  <a:pt x="2270294" y="965393"/>
                </a:lnTo>
                <a:cubicBezTo>
                  <a:pt x="2268704" y="962212"/>
                  <a:pt x="2270294" y="965393"/>
                  <a:pt x="2268704" y="962212"/>
                </a:cubicBezTo>
                <a:lnTo>
                  <a:pt x="2271885" y="962212"/>
                </a:lnTo>
                <a:cubicBezTo>
                  <a:pt x="2273476" y="960621"/>
                  <a:pt x="2273476" y="960621"/>
                  <a:pt x="2273476" y="959030"/>
                </a:cubicBezTo>
                <a:cubicBezTo>
                  <a:pt x="2273476" y="957439"/>
                  <a:pt x="2275066" y="959030"/>
                  <a:pt x="2273476" y="957439"/>
                </a:cubicBezTo>
                <a:close/>
                <a:moveTo>
                  <a:pt x="2230526" y="957439"/>
                </a:moveTo>
                <a:lnTo>
                  <a:pt x="2233708" y="959030"/>
                </a:lnTo>
                <a:lnTo>
                  <a:pt x="2232118" y="960621"/>
                </a:lnTo>
                <a:cubicBezTo>
                  <a:pt x="2230526" y="957439"/>
                  <a:pt x="2232118" y="960621"/>
                  <a:pt x="2230526" y="957439"/>
                </a:cubicBezTo>
                <a:close/>
                <a:moveTo>
                  <a:pt x="2203484" y="957439"/>
                </a:moveTo>
                <a:lnTo>
                  <a:pt x="2203484" y="959030"/>
                </a:lnTo>
                <a:lnTo>
                  <a:pt x="2206665" y="959030"/>
                </a:lnTo>
                <a:cubicBezTo>
                  <a:pt x="2205075" y="957439"/>
                  <a:pt x="2205075" y="959030"/>
                  <a:pt x="2206665" y="957439"/>
                </a:cubicBezTo>
                <a:close/>
                <a:moveTo>
                  <a:pt x="2209847" y="955849"/>
                </a:moveTo>
                <a:lnTo>
                  <a:pt x="2211437" y="957439"/>
                </a:lnTo>
                <a:lnTo>
                  <a:pt x="2211437" y="955849"/>
                </a:lnTo>
                <a:close/>
                <a:moveTo>
                  <a:pt x="2236889" y="954258"/>
                </a:moveTo>
                <a:cubicBezTo>
                  <a:pt x="2236889" y="955849"/>
                  <a:pt x="2236889" y="954258"/>
                  <a:pt x="2238480" y="955849"/>
                </a:cubicBezTo>
                <a:lnTo>
                  <a:pt x="2240070" y="954258"/>
                </a:lnTo>
                <a:close/>
                <a:moveTo>
                  <a:pt x="4420968" y="952723"/>
                </a:moveTo>
                <a:cubicBezTo>
                  <a:pt x="4387562" y="952723"/>
                  <a:pt x="4358929" y="970220"/>
                  <a:pt x="4331886" y="995671"/>
                </a:cubicBezTo>
                <a:cubicBezTo>
                  <a:pt x="4339840" y="997262"/>
                  <a:pt x="4346203" y="998853"/>
                  <a:pt x="4352566" y="1002034"/>
                </a:cubicBezTo>
                <a:cubicBezTo>
                  <a:pt x="4374837" y="982947"/>
                  <a:pt x="4397107" y="965448"/>
                  <a:pt x="4420968" y="952723"/>
                </a:cubicBezTo>
                <a:close/>
                <a:moveTo>
                  <a:pt x="2260219" y="952137"/>
                </a:moveTo>
                <a:lnTo>
                  <a:pt x="2260750" y="952667"/>
                </a:lnTo>
                <a:lnTo>
                  <a:pt x="2260750" y="954258"/>
                </a:lnTo>
                <a:lnTo>
                  <a:pt x="2262342" y="955849"/>
                </a:lnTo>
                <a:lnTo>
                  <a:pt x="2259159" y="955849"/>
                </a:lnTo>
                <a:lnTo>
                  <a:pt x="2259159" y="952667"/>
                </a:lnTo>
                <a:close/>
                <a:moveTo>
                  <a:pt x="2257570" y="949485"/>
                </a:moveTo>
                <a:lnTo>
                  <a:pt x="2259159" y="951076"/>
                </a:lnTo>
                <a:lnTo>
                  <a:pt x="2259159" y="952667"/>
                </a:lnTo>
                <a:lnTo>
                  <a:pt x="2255978" y="951077"/>
                </a:lnTo>
                <a:close/>
                <a:moveTo>
                  <a:pt x="2227345" y="947896"/>
                </a:moveTo>
                <a:lnTo>
                  <a:pt x="2225754" y="949485"/>
                </a:lnTo>
                <a:lnTo>
                  <a:pt x="2227345" y="951077"/>
                </a:lnTo>
                <a:cubicBezTo>
                  <a:pt x="2230526" y="951077"/>
                  <a:pt x="2227345" y="952667"/>
                  <a:pt x="2230526" y="951077"/>
                </a:cubicBezTo>
                <a:cubicBezTo>
                  <a:pt x="2233708" y="952667"/>
                  <a:pt x="2233708" y="952667"/>
                  <a:pt x="2233708" y="949485"/>
                </a:cubicBezTo>
                <a:lnTo>
                  <a:pt x="2232118" y="947896"/>
                </a:lnTo>
                <a:lnTo>
                  <a:pt x="2228936" y="949485"/>
                </a:lnTo>
                <a:close/>
                <a:moveTo>
                  <a:pt x="2298928" y="946304"/>
                </a:moveTo>
                <a:cubicBezTo>
                  <a:pt x="2298928" y="947896"/>
                  <a:pt x="2297337" y="949485"/>
                  <a:pt x="2297337" y="949485"/>
                </a:cubicBezTo>
                <a:cubicBezTo>
                  <a:pt x="2297337" y="951077"/>
                  <a:pt x="2297337" y="949485"/>
                  <a:pt x="2298928" y="951077"/>
                </a:cubicBezTo>
                <a:cubicBezTo>
                  <a:pt x="2298928" y="951077"/>
                  <a:pt x="2297337" y="952667"/>
                  <a:pt x="2297337" y="952667"/>
                </a:cubicBezTo>
                <a:cubicBezTo>
                  <a:pt x="2297337" y="955849"/>
                  <a:pt x="2297337" y="952667"/>
                  <a:pt x="2298928" y="954258"/>
                </a:cubicBezTo>
                <a:cubicBezTo>
                  <a:pt x="2298928" y="955849"/>
                  <a:pt x="2297337" y="954258"/>
                  <a:pt x="2300518" y="955849"/>
                </a:cubicBezTo>
                <a:lnTo>
                  <a:pt x="2300518" y="951077"/>
                </a:lnTo>
                <a:lnTo>
                  <a:pt x="2302109" y="949485"/>
                </a:lnTo>
                <a:cubicBezTo>
                  <a:pt x="2302109" y="947896"/>
                  <a:pt x="2300518" y="947896"/>
                  <a:pt x="2302109" y="946304"/>
                </a:cubicBezTo>
                <a:close/>
                <a:moveTo>
                  <a:pt x="2321198" y="943123"/>
                </a:moveTo>
                <a:lnTo>
                  <a:pt x="2318016" y="944713"/>
                </a:lnTo>
                <a:lnTo>
                  <a:pt x="2321198" y="946304"/>
                </a:lnTo>
                <a:close/>
                <a:moveTo>
                  <a:pt x="2255136" y="941532"/>
                </a:moveTo>
                <a:lnTo>
                  <a:pt x="2255978" y="941532"/>
                </a:lnTo>
                <a:cubicBezTo>
                  <a:pt x="2255978" y="941532"/>
                  <a:pt x="2255580" y="941930"/>
                  <a:pt x="2255182" y="941731"/>
                </a:cubicBezTo>
                <a:close/>
                <a:moveTo>
                  <a:pt x="2312847" y="941135"/>
                </a:moveTo>
                <a:cubicBezTo>
                  <a:pt x="2312847" y="941135"/>
                  <a:pt x="2313244" y="941532"/>
                  <a:pt x="2313244" y="943123"/>
                </a:cubicBezTo>
                <a:cubicBezTo>
                  <a:pt x="2313244" y="944713"/>
                  <a:pt x="2313244" y="944713"/>
                  <a:pt x="2313244" y="946304"/>
                </a:cubicBezTo>
                <a:cubicBezTo>
                  <a:pt x="2314835" y="944713"/>
                  <a:pt x="2314835" y="946304"/>
                  <a:pt x="2316426" y="943123"/>
                </a:cubicBezTo>
                <a:lnTo>
                  <a:pt x="2314835" y="943123"/>
                </a:lnTo>
                <a:lnTo>
                  <a:pt x="2314835" y="941532"/>
                </a:lnTo>
                <a:cubicBezTo>
                  <a:pt x="2313244" y="941532"/>
                  <a:pt x="2312847" y="941135"/>
                  <a:pt x="2312847" y="941135"/>
                </a:cubicBezTo>
                <a:close/>
                <a:moveTo>
                  <a:pt x="2220983" y="939942"/>
                </a:moveTo>
                <a:lnTo>
                  <a:pt x="2219391" y="941532"/>
                </a:lnTo>
                <a:lnTo>
                  <a:pt x="2220983" y="943123"/>
                </a:lnTo>
                <a:close/>
                <a:moveTo>
                  <a:pt x="2298013" y="939028"/>
                </a:moveTo>
                <a:lnTo>
                  <a:pt x="2296741" y="939953"/>
                </a:lnTo>
                <a:cubicBezTo>
                  <a:pt x="2296542" y="939953"/>
                  <a:pt x="2296542" y="939953"/>
                  <a:pt x="2295747" y="941544"/>
                </a:cubicBezTo>
                <a:lnTo>
                  <a:pt x="2292576" y="941544"/>
                </a:lnTo>
                <a:lnTo>
                  <a:pt x="2294156" y="943123"/>
                </a:lnTo>
                <a:lnTo>
                  <a:pt x="2294136" y="943132"/>
                </a:lnTo>
                <a:lnTo>
                  <a:pt x="2294156" y="943135"/>
                </a:lnTo>
                <a:lnTo>
                  <a:pt x="2294132" y="943135"/>
                </a:lnTo>
                <a:lnTo>
                  <a:pt x="2292566" y="943918"/>
                </a:lnTo>
                <a:lnTo>
                  <a:pt x="2292566" y="944726"/>
                </a:lnTo>
                <a:lnTo>
                  <a:pt x="2290989" y="944726"/>
                </a:lnTo>
                <a:lnTo>
                  <a:pt x="2292763" y="946106"/>
                </a:lnTo>
                <a:cubicBezTo>
                  <a:pt x="2293360" y="945907"/>
                  <a:pt x="2294156" y="945509"/>
                  <a:pt x="2295747" y="946304"/>
                </a:cubicBezTo>
                <a:cubicBezTo>
                  <a:pt x="2297337" y="944713"/>
                  <a:pt x="2297337" y="944713"/>
                  <a:pt x="2298928" y="943123"/>
                </a:cubicBezTo>
                <a:lnTo>
                  <a:pt x="2298928" y="939942"/>
                </a:lnTo>
                <a:close/>
                <a:moveTo>
                  <a:pt x="2254387" y="938351"/>
                </a:moveTo>
                <a:cubicBezTo>
                  <a:pt x="2255978" y="939942"/>
                  <a:pt x="2254387" y="938351"/>
                  <a:pt x="2255978" y="941532"/>
                </a:cubicBezTo>
                <a:lnTo>
                  <a:pt x="2254876" y="940432"/>
                </a:lnTo>
                <a:close/>
                <a:moveTo>
                  <a:pt x="3264901" y="937811"/>
                </a:moveTo>
                <a:cubicBezTo>
                  <a:pt x="3271264" y="939998"/>
                  <a:pt x="3278025" y="943975"/>
                  <a:pt x="3282002" y="947952"/>
                </a:cubicBezTo>
                <a:cubicBezTo>
                  <a:pt x="3274048" y="957495"/>
                  <a:pt x="3258140" y="957495"/>
                  <a:pt x="3248595" y="951132"/>
                </a:cubicBezTo>
                <a:cubicBezTo>
                  <a:pt x="3245414" y="949542"/>
                  <a:pt x="3247005" y="941589"/>
                  <a:pt x="3250186" y="938408"/>
                </a:cubicBezTo>
                <a:cubicBezTo>
                  <a:pt x="3252572" y="935226"/>
                  <a:pt x="3258537" y="935623"/>
                  <a:pt x="3264901" y="937811"/>
                </a:cubicBezTo>
                <a:close/>
                <a:moveTo>
                  <a:pt x="2230526" y="936760"/>
                </a:moveTo>
                <a:lnTo>
                  <a:pt x="2230526" y="939942"/>
                </a:lnTo>
                <a:lnTo>
                  <a:pt x="2233708" y="938351"/>
                </a:lnTo>
                <a:close/>
                <a:moveTo>
                  <a:pt x="2313244" y="935170"/>
                </a:moveTo>
                <a:cubicBezTo>
                  <a:pt x="2310063" y="935170"/>
                  <a:pt x="2310063" y="935170"/>
                  <a:pt x="2308472" y="936760"/>
                </a:cubicBezTo>
                <a:cubicBezTo>
                  <a:pt x="2310063" y="939942"/>
                  <a:pt x="2306881" y="936760"/>
                  <a:pt x="2310063" y="938351"/>
                </a:cubicBezTo>
                <a:lnTo>
                  <a:pt x="2311653" y="939942"/>
                </a:lnTo>
                <a:lnTo>
                  <a:pt x="2313244" y="938351"/>
                </a:lnTo>
                <a:lnTo>
                  <a:pt x="2316426" y="938351"/>
                </a:lnTo>
                <a:cubicBezTo>
                  <a:pt x="2314835" y="936760"/>
                  <a:pt x="2314835" y="935170"/>
                  <a:pt x="2313244" y="935170"/>
                </a:cubicBezTo>
                <a:close/>
                <a:moveTo>
                  <a:pt x="2289385" y="933580"/>
                </a:moveTo>
                <a:lnTo>
                  <a:pt x="2289385" y="935171"/>
                </a:lnTo>
                <a:lnTo>
                  <a:pt x="2287794" y="935171"/>
                </a:lnTo>
                <a:close/>
                <a:moveTo>
                  <a:pt x="2268704" y="931989"/>
                </a:moveTo>
                <a:cubicBezTo>
                  <a:pt x="2262342" y="933578"/>
                  <a:pt x="2265523" y="930398"/>
                  <a:pt x="2263932" y="935170"/>
                </a:cubicBezTo>
                <a:cubicBezTo>
                  <a:pt x="2267113" y="935170"/>
                  <a:pt x="2267113" y="933578"/>
                  <a:pt x="2270294" y="931989"/>
                </a:cubicBezTo>
                <a:close/>
                <a:moveTo>
                  <a:pt x="2248024" y="930398"/>
                </a:moveTo>
                <a:lnTo>
                  <a:pt x="2249615" y="935170"/>
                </a:lnTo>
                <a:cubicBezTo>
                  <a:pt x="2252796" y="935170"/>
                  <a:pt x="2251205" y="936760"/>
                  <a:pt x="2252796" y="933578"/>
                </a:cubicBezTo>
                <a:cubicBezTo>
                  <a:pt x="2249615" y="931989"/>
                  <a:pt x="2251205" y="931989"/>
                  <a:pt x="2248024" y="930398"/>
                </a:cubicBezTo>
                <a:close/>
                <a:moveTo>
                  <a:pt x="2290975" y="928818"/>
                </a:moveTo>
                <a:lnTo>
                  <a:pt x="2292566" y="928818"/>
                </a:lnTo>
                <a:lnTo>
                  <a:pt x="2294156" y="931999"/>
                </a:lnTo>
                <a:cubicBezTo>
                  <a:pt x="2290975" y="931999"/>
                  <a:pt x="2292566" y="931999"/>
                  <a:pt x="2290975" y="931999"/>
                </a:cubicBezTo>
                <a:cubicBezTo>
                  <a:pt x="2290975" y="931999"/>
                  <a:pt x="2289385" y="930409"/>
                  <a:pt x="2289385" y="930409"/>
                </a:cubicBezTo>
                <a:cubicBezTo>
                  <a:pt x="2289385" y="928818"/>
                  <a:pt x="2289385" y="928818"/>
                  <a:pt x="2290975" y="928818"/>
                </a:cubicBezTo>
                <a:close/>
                <a:moveTo>
                  <a:pt x="2278248" y="927216"/>
                </a:moveTo>
                <a:lnTo>
                  <a:pt x="2276657" y="930398"/>
                </a:lnTo>
                <a:lnTo>
                  <a:pt x="2279839" y="930398"/>
                </a:lnTo>
                <a:close/>
                <a:moveTo>
                  <a:pt x="2270294" y="925625"/>
                </a:moveTo>
                <a:lnTo>
                  <a:pt x="2262342" y="927216"/>
                </a:lnTo>
                <a:lnTo>
                  <a:pt x="2262342" y="928807"/>
                </a:lnTo>
                <a:lnTo>
                  <a:pt x="2260750" y="930398"/>
                </a:lnTo>
                <a:cubicBezTo>
                  <a:pt x="2262342" y="930398"/>
                  <a:pt x="2262342" y="930398"/>
                  <a:pt x="2263932" y="930398"/>
                </a:cubicBezTo>
                <a:lnTo>
                  <a:pt x="2265523" y="930398"/>
                </a:lnTo>
                <a:cubicBezTo>
                  <a:pt x="2267113" y="927216"/>
                  <a:pt x="2268704" y="927216"/>
                  <a:pt x="2270294" y="925625"/>
                </a:cubicBezTo>
                <a:close/>
                <a:moveTo>
                  <a:pt x="2260750" y="922444"/>
                </a:moveTo>
                <a:lnTo>
                  <a:pt x="2262342" y="924035"/>
                </a:lnTo>
                <a:lnTo>
                  <a:pt x="2263932" y="922444"/>
                </a:lnTo>
                <a:close/>
                <a:moveTo>
                  <a:pt x="2279839" y="919262"/>
                </a:moveTo>
                <a:lnTo>
                  <a:pt x="2278248" y="922444"/>
                </a:lnTo>
                <a:lnTo>
                  <a:pt x="2281430" y="922444"/>
                </a:lnTo>
                <a:lnTo>
                  <a:pt x="2283020" y="920853"/>
                </a:lnTo>
                <a:close/>
                <a:moveTo>
                  <a:pt x="2289384" y="917672"/>
                </a:moveTo>
                <a:cubicBezTo>
                  <a:pt x="2286202" y="919262"/>
                  <a:pt x="2287794" y="919262"/>
                  <a:pt x="2284611" y="920853"/>
                </a:cubicBezTo>
                <a:lnTo>
                  <a:pt x="2284611" y="922444"/>
                </a:lnTo>
                <a:lnTo>
                  <a:pt x="2289384" y="922444"/>
                </a:lnTo>
                <a:lnTo>
                  <a:pt x="2287794" y="920853"/>
                </a:lnTo>
                <a:lnTo>
                  <a:pt x="2289384" y="919262"/>
                </a:lnTo>
                <a:lnTo>
                  <a:pt x="2289384" y="917672"/>
                </a:lnTo>
                <a:lnTo>
                  <a:pt x="2293201" y="918944"/>
                </a:lnTo>
                <a:lnTo>
                  <a:pt x="2294156" y="920853"/>
                </a:lnTo>
                <a:lnTo>
                  <a:pt x="2294951" y="921648"/>
                </a:lnTo>
                <a:lnTo>
                  <a:pt x="2294156" y="922444"/>
                </a:lnTo>
                <a:lnTo>
                  <a:pt x="2295747" y="922444"/>
                </a:lnTo>
                <a:lnTo>
                  <a:pt x="2294951" y="921648"/>
                </a:lnTo>
                <a:lnTo>
                  <a:pt x="2295747" y="920853"/>
                </a:lnTo>
                <a:lnTo>
                  <a:pt x="2294156" y="919262"/>
                </a:lnTo>
                <a:lnTo>
                  <a:pt x="2293201" y="918944"/>
                </a:lnTo>
                <a:lnTo>
                  <a:pt x="2292565" y="917672"/>
                </a:lnTo>
                <a:cubicBezTo>
                  <a:pt x="2289384" y="917672"/>
                  <a:pt x="2289384" y="916081"/>
                  <a:pt x="2289384" y="917672"/>
                </a:cubicBezTo>
                <a:close/>
                <a:moveTo>
                  <a:pt x="2284611" y="912899"/>
                </a:moveTo>
                <a:lnTo>
                  <a:pt x="2281430" y="916081"/>
                </a:lnTo>
                <a:lnTo>
                  <a:pt x="2283020" y="916081"/>
                </a:lnTo>
                <a:close/>
                <a:moveTo>
                  <a:pt x="1767623" y="911309"/>
                </a:moveTo>
                <a:lnTo>
                  <a:pt x="1758078" y="920854"/>
                </a:lnTo>
                <a:lnTo>
                  <a:pt x="1754897" y="917673"/>
                </a:lnTo>
                <a:cubicBezTo>
                  <a:pt x="1759669" y="912900"/>
                  <a:pt x="1758078" y="912900"/>
                  <a:pt x="1767623" y="911309"/>
                </a:cubicBezTo>
                <a:close/>
                <a:moveTo>
                  <a:pt x="1571965" y="871549"/>
                </a:moveTo>
                <a:cubicBezTo>
                  <a:pt x="1571965" y="871549"/>
                  <a:pt x="1573555" y="871549"/>
                  <a:pt x="1575145" y="873140"/>
                </a:cubicBezTo>
                <a:cubicBezTo>
                  <a:pt x="1575145" y="874731"/>
                  <a:pt x="1575145" y="876321"/>
                  <a:pt x="1575145" y="877912"/>
                </a:cubicBezTo>
                <a:lnTo>
                  <a:pt x="1571965" y="877912"/>
                </a:lnTo>
                <a:close/>
                <a:moveTo>
                  <a:pt x="1746945" y="865189"/>
                </a:moveTo>
                <a:lnTo>
                  <a:pt x="1743762" y="874734"/>
                </a:lnTo>
                <a:lnTo>
                  <a:pt x="1737399" y="873143"/>
                </a:lnTo>
                <a:cubicBezTo>
                  <a:pt x="1740580" y="865189"/>
                  <a:pt x="1737399" y="868370"/>
                  <a:pt x="1746945" y="865189"/>
                </a:cubicBezTo>
                <a:close/>
                <a:moveTo>
                  <a:pt x="4166451" y="855690"/>
                </a:moveTo>
                <a:cubicBezTo>
                  <a:pt x="4152134" y="884323"/>
                  <a:pt x="4137817" y="911365"/>
                  <a:pt x="4125091" y="932044"/>
                </a:cubicBezTo>
                <a:cubicBezTo>
                  <a:pt x="4134636" y="932044"/>
                  <a:pt x="4134636" y="919318"/>
                  <a:pt x="4142590" y="917727"/>
                </a:cubicBezTo>
                <a:cubicBezTo>
                  <a:pt x="4137817" y="927272"/>
                  <a:pt x="4133045" y="935226"/>
                  <a:pt x="4126682" y="943179"/>
                </a:cubicBezTo>
                <a:cubicBezTo>
                  <a:pt x="4129863" y="944770"/>
                  <a:pt x="4134636" y="947951"/>
                  <a:pt x="4137817" y="949542"/>
                </a:cubicBezTo>
                <a:cubicBezTo>
                  <a:pt x="4158497" y="924090"/>
                  <a:pt x="4175995" y="893868"/>
                  <a:pt x="4188720" y="857280"/>
                </a:cubicBezTo>
                <a:cubicBezTo>
                  <a:pt x="4182357" y="855690"/>
                  <a:pt x="4174404" y="855690"/>
                  <a:pt x="4166451" y="855690"/>
                </a:cubicBezTo>
                <a:close/>
                <a:moveTo>
                  <a:pt x="4112366" y="850917"/>
                </a:moveTo>
                <a:cubicBezTo>
                  <a:pt x="4104412" y="871598"/>
                  <a:pt x="4096458" y="889095"/>
                  <a:pt x="4088504" y="906594"/>
                </a:cubicBezTo>
                <a:cubicBezTo>
                  <a:pt x="4099639" y="892277"/>
                  <a:pt x="4112366" y="873187"/>
                  <a:pt x="4123500" y="852508"/>
                </a:cubicBezTo>
                <a:cubicBezTo>
                  <a:pt x="4120319" y="850917"/>
                  <a:pt x="4115547" y="850917"/>
                  <a:pt x="4112366" y="850917"/>
                </a:cubicBezTo>
                <a:close/>
                <a:moveTo>
                  <a:pt x="4595749" y="789075"/>
                </a:moveTo>
                <a:cubicBezTo>
                  <a:pt x="4599925" y="789670"/>
                  <a:pt x="4605493" y="792853"/>
                  <a:pt x="4607083" y="796829"/>
                </a:cubicBezTo>
                <a:cubicBezTo>
                  <a:pt x="4607083" y="796829"/>
                  <a:pt x="4599130" y="803193"/>
                  <a:pt x="4592767" y="796829"/>
                </a:cubicBezTo>
                <a:cubicBezTo>
                  <a:pt x="4588790" y="790467"/>
                  <a:pt x="4591574" y="788478"/>
                  <a:pt x="4595749" y="789075"/>
                </a:cubicBezTo>
                <a:close/>
                <a:moveTo>
                  <a:pt x="4179176" y="782513"/>
                </a:moveTo>
                <a:lnTo>
                  <a:pt x="4152134" y="836599"/>
                </a:lnTo>
                <a:cubicBezTo>
                  <a:pt x="4152134" y="835009"/>
                  <a:pt x="4152134" y="835009"/>
                  <a:pt x="4152134" y="833418"/>
                </a:cubicBezTo>
                <a:cubicBezTo>
                  <a:pt x="4150543" y="835009"/>
                  <a:pt x="4150543" y="835009"/>
                  <a:pt x="4150543" y="836599"/>
                </a:cubicBezTo>
                <a:cubicBezTo>
                  <a:pt x="4150543" y="836599"/>
                  <a:pt x="4152134" y="836599"/>
                  <a:pt x="4152134" y="836599"/>
                </a:cubicBezTo>
                <a:cubicBezTo>
                  <a:pt x="4152134" y="839781"/>
                  <a:pt x="4153724" y="841372"/>
                  <a:pt x="4155315" y="842963"/>
                </a:cubicBezTo>
                <a:cubicBezTo>
                  <a:pt x="4164860" y="825465"/>
                  <a:pt x="4171223" y="804784"/>
                  <a:pt x="4179176" y="782513"/>
                </a:cubicBezTo>
                <a:close/>
                <a:moveTo>
                  <a:pt x="2131901" y="774561"/>
                </a:moveTo>
                <a:cubicBezTo>
                  <a:pt x="2120766" y="831830"/>
                  <a:pt x="2084179" y="887508"/>
                  <a:pt x="2055546" y="928866"/>
                </a:cubicBezTo>
                <a:cubicBezTo>
                  <a:pt x="2069862" y="895462"/>
                  <a:pt x="2106449" y="820695"/>
                  <a:pt x="2131901" y="774561"/>
                </a:cubicBezTo>
                <a:close/>
                <a:moveTo>
                  <a:pt x="1638774" y="763370"/>
                </a:moveTo>
                <a:lnTo>
                  <a:pt x="1640364" y="763370"/>
                </a:lnTo>
                <a:lnTo>
                  <a:pt x="1640364" y="768142"/>
                </a:lnTo>
                <a:lnTo>
                  <a:pt x="1635592" y="764961"/>
                </a:lnTo>
                <a:close/>
                <a:moveTo>
                  <a:pt x="4161678" y="731592"/>
                </a:moveTo>
                <a:cubicBezTo>
                  <a:pt x="4156906" y="733183"/>
                  <a:pt x="4153724" y="734773"/>
                  <a:pt x="4148952" y="736365"/>
                </a:cubicBezTo>
                <a:cubicBezTo>
                  <a:pt x="4139408" y="768195"/>
                  <a:pt x="4129863" y="800012"/>
                  <a:pt x="4118728" y="831828"/>
                </a:cubicBezTo>
                <a:cubicBezTo>
                  <a:pt x="4120319" y="835009"/>
                  <a:pt x="4120319" y="836599"/>
                  <a:pt x="4121909" y="838191"/>
                </a:cubicBezTo>
                <a:cubicBezTo>
                  <a:pt x="4123500" y="839781"/>
                  <a:pt x="4125091" y="841372"/>
                  <a:pt x="4128273" y="841372"/>
                </a:cubicBezTo>
                <a:cubicBezTo>
                  <a:pt x="4144181" y="807966"/>
                  <a:pt x="4156906" y="769786"/>
                  <a:pt x="4161678" y="731592"/>
                </a:cubicBezTo>
                <a:close/>
                <a:moveTo>
                  <a:pt x="4187130" y="726820"/>
                </a:moveTo>
                <a:cubicBezTo>
                  <a:pt x="4182357" y="730001"/>
                  <a:pt x="4179176" y="731592"/>
                  <a:pt x="4174404" y="731592"/>
                </a:cubicBezTo>
                <a:cubicBezTo>
                  <a:pt x="4171223" y="750681"/>
                  <a:pt x="4166451" y="774558"/>
                  <a:pt x="4160088" y="798420"/>
                </a:cubicBezTo>
                <a:cubicBezTo>
                  <a:pt x="4164860" y="782513"/>
                  <a:pt x="4172814" y="766604"/>
                  <a:pt x="4183948" y="750681"/>
                </a:cubicBezTo>
                <a:cubicBezTo>
                  <a:pt x="4185539" y="742727"/>
                  <a:pt x="4185539" y="734773"/>
                  <a:pt x="4187130" y="726820"/>
                </a:cubicBezTo>
                <a:close/>
                <a:moveTo>
                  <a:pt x="4471871" y="722049"/>
                </a:moveTo>
                <a:cubicBezTo>
                  <a:pt x="4470281" y="737956"/>
                  <a:pt x="4444829" y="766607"/>
                  <a:pt x="4438466" y="777742"/>
                </a:cubicBezTo>
                <a:cubicBezTo>
                  <a:pt x="4430511" y="792060"/>
                  <a:pt x="4440056" y="765016"/>
                  <a:pt x="4443238" y="758652"/>
                </a:cubicBezTo>
                <a:cubicBezTo>
                  <a:pt x="4448010" y="752273"/>
                  <a:pt x="4463917" y="733184"/>
                  <a:pt x="4471871" y="722049"/>
                </a:cubicBezTo>
                <a:close/>
                <a:moveTo>
                  <a:pt x="4182954" y="686654"/>
                </a:moveTo>
                <a:cubicBezTo>
                  <a:pt x="4178381" y="686256"/>
                  <a:pt x="4174404" y="687051"/>
                  <a:pt x="4172814" y="691823"/>
                </a:cubicBezTo>
                <a:cubicBezTo>
                  <a:pt x="4172814" y="695005"/>
                  <a:pt x="4175995" y="699777"/>
                  <a:pt x="4175995" y="699777"/>
                </a:cubicBezTo>
                <a:cubicBezTo>
                  <a:pt x="4180767" y="696596"/>
                  <a:pt x="4196674" y="699777"/>
                  <a:pt x="4196674" y="688642"/>
                </a:cubicBezTo>
                <a:cubicBezTo>
                  <a:pt x="4192697" y="688642"/>
                  <a:pt x="4187528" y="687051"/>
                  <a:pt x="4182954" y="686654"/>
                </a:cubicBezTo>
                <a:close/>
                <a:moveTo>
                  <a:pt x="1062929" y="682239"/>
                </a:moveTo>
                <a:cubicBezTo>
                  <a:pt x="1086790" y="701328"/>
                  <a:pt x="1110651" y="706100"/>
                  <a:pt x="1128149" y="706100"/>
                </a:cubicBezTo>
                <a:cubicBezTo>
                  <a:pt x="1124968" y="734733"/>
                  <a:pt x="1120195" y="761775"/>
                  <a:pt x="1115423" y="785637"/>
                </a:cubicBezTo>
                <a:cubicBezTo>
                  <a:pt x="1094744" y="896988"/>
                  <a:pt x="1105879" y="1011522"/>
                  <a:pt x="1120195" y="1030609"/>
                </a:cubicBezTo>
                <a:cubicBezTo>
                  <a:pt x="1126559" y="1040154"/>
                  <a:pt x="1124968" y="1049699"/>
                  <a:pt x="1123377" y="1057652"/>
                </a:cubicBezTo>
                <a:cubicBezTo>
                  <a:pt x="1069292" y="1019475"/>
                  <a:pt x="1010435" y="982889"/>
                  <a:pt x="969076" y="938347"/>
                </a:cubicBezTo>
                <a:cubicBezTo>
                  <a:pt x="964303" y="938347"/>
                  <a:pt x="961123" y="939938"/>
                  <a:pt x="959532" y="946301"/>
                </a:cubicBezTo>
                <a:cubicBezTo>
                  <a:pt x="1008844" y="989251"/>
                  <a:pt x="1066111" y="1027429"/>
                  <a:pt x="1120195" y="1068787"/>
                </a:cubicBezTo>
                <a:cubicBezTo>
                  <a:pt x="1120195" y="1071969"/>
                  <a:pt x="1120195" y="1076741"/>
                  <a:pt x="1123377" y="1079923"/>
                </a:cubicBezTo>
                <a:cubicBezTo>
                  <a:pt x="1134513" y="1092648"/>
                  <a:pt x="1136103" y="1148324"/>
                  <a:pt x="1131331" y="1169004"/>
                </a:cubicBezTo>
                <a:cubicBezTo>
                  <a:pt x="1126559" y="1188092"/>
                  <a:pt x="1120195" y="1188092"/>
                  <a:pt x="1124968" y="1215135"/>
                </a:cubicBezTo>
                <a:cubicBezTo>
                  <a:pt x="1129740" y="1242177"/>
                  <a:pt x="1139285" y="1275583"/>
                  <a:pt x="1137694" y="1288309"/>
                </a:cubicBezTo>
                <a:cubicBezTo>
                  <a:pt x="1136103" y="1301034"/>
                  <a:pt x="1115423" y="1356710"/>
                  <a:pt x="1110651" y="1388526"/>
                </a:cubicBezTo>
                <a:cubicBezTo>
                  <a:pt x="1105879" y="1420339"/>
                  <a:pt x="1117014" y="1466471"/>
                  <a:pt x="1117014" y="1466471"/>
                </a:cubicBezTo>
                <a:cubicBezTo>
                  <a:pt x="1117014" y="1466471"/>
                  <a:pt x="1142466" y="1512603"/>
                  <a:pt x="1164737" y="1568279"/>
                </a:cubicBezTo>
                <a:cubicBezTo>
                  <a:pt x="1188597" y="1623953"/>
                  <a:pt x="1306312" y="1733714"/>
                  <a:pt x="1311084" y="1790981"/>
                </a:cubicBezTo>
                <a:lnTo>
                  <a:pt x="1311264" y="1792668"/>
                </a:lnTo>
                <a:lnTo>
                  <a:pt x="1202988" y="1800005"/>
                </a:lnTo>
                <a:cubicBezTo>
                  <a:pt x="1088977" y="1808877"/>
                  <a:pt x="963111" y="1818421"/>
                  <a:pt x="835453" y="1795753"/>
                </a:cubicBezTo>
                <a:cubicBezTo>
                  <a:pt x="670018" y="1767120"/>
                  <a:pt x="499808" y="1697128"/>
                  <a:pt x="456860" y="1576233"/>
                </a:cubicBezTo>
                <a:cubicBezTo>
                  <a:pt x="452087" y="1574642"/>
                  <a:pt x="450497" y="1574642"/>
                  <a:pt x="448905" y="1577823"/>
                </a:cubicBezTo>
                <a:cubicBezTo>
                  <a:pt x="467994" y="1700309"/>
                  <a:pt x="673199" y="1787800"/>
                  <a:pt x="848180" y="1813252"/>
                </a:cubicBezTo>
                <a:cubicBezTo>
                  <a:pt x="978223" y="1832342"/>
                  <a:pt x="1110950" y="1831744"/>
                  <a:pt x="1216832" y="1814819"/>
                </a:cubicBezTo>
                <a:lnTo>
                  <a:pt x="1311289" y="1792894"/>
                </a:lnTo>
                <a:lnTo>
                  <a:pt x="1315856" y="1835522"/>
                </a:lnTo>
                <a:cubicBezTo>
                  <a:pt x="1101107" y="1843476"/>
                  <a:pt x="897493" y="1889607"/>
                  <a:pt x="663654" y="1797344"/>
                </a:cubicBezTo>
                <a:cubicBezTo>
                  <a:pt x="662064" y="1829159"/>
                  <a:pt x="720921" y="1837113"/>
                  <a:pt x="746372" y="1843476"/>
                </a:cubicBezTo>
                <a:cubicBezTo>
                  <a:pt x="747963" y="1840294"/>
                  <a:pt x="744782" y="1837113"/>
                  <a:pt x="741600" y="1835522"/>
                </a:cubicBezTo>
                <a:cubicBezTo>
                  <a:pt x="961123" y="1891198"/>
                  <a:pt x="1132922" y="1859383"/>
                  <a:pt x="1320628" y="1851429"/>
                </a:cubicBezTo>
                <a:cubicBezTo>
                  <a:pt x="1323809" y="1865746"/>
                  <a:pt x="1323809" y="1878472"/>
                  <a:pt x="1322219" y="1894380"/>
                </a:cubicBezTo>
                <a:cubicBezTo>
                  <a:pt x="922945" y="1883244"/>
                  <a:pt x="549122" y="1930967"/>
                  <a:pt x="281878" y="2099584"/>
                </a:cubicBezTo>
                <a:cubicBezTo>
                  <a:pt x="568211" y="1948464"/>
                  <a:pt x="926126" y="1894380"/>
                  <a:pt x="1320628" y="1910287"/>
                </a:cubicBezTo>
                <a:cubicBezTo>
                  <a:pt x="1319037" y="1919831"/>
                  <a:pt x="1319037" y="1938920"/>
                  <a:pt x="1319037" y="1964371"/>
                </a:cubicBezTo>
                <a:cubicBezTo>
                  <a:pt x="1315856" y="1965963"/>
                  <a:pt x="1312675" y="1965963"/>
                  <a:pt x="1309493" y="1965963"/>
                </a:cubicBezTo>
                <a:cubicBezTo>
                  <a:pt x="1252227" y="1972325"/>
                  <a:pt x="1180643" y="1985051"/>
                  <a:pt x="1117014" y="1997776"/>
                </a:cubicBezTo>
                <a:cubicBezTo>
                  <a:pt x="997709" y="2021638"/>
                  <a:pt x="889539" y="2050271"/>
                  <a:pt x="819547" y="2105947"/>
                </a:cubicBezTo>
                <a:cubicBezTo>
                  <a:pt x="757508" y="2155259"/>
                  <a:pt x="782959" y="2285700"/>
                  <a:pt x="716148" y="2346148"/>
                </a:cubicBezTo>
                <a:cubicBezTo>
                  <a:pt x="700242" y="2285700"/>
                  <a:pt x="622295" y="2253885"/>
                  <a:pt x="566619" y="2284109"/>
                </a:cubicBezTo>
                <a:cubicBezTo>
                  <a:pt x="526852" y="2304787"/>
                  <a:pt x="506172" y="2373190"/>
                  <a:pt x="455268" y="2355692"/>
                </a:cubicBezTo>
                <a:cubicBezTo>
                  <a:pt x="444133" y="2338194"/>
                  <a:pt x="442542" y="2314333"/>
                  <a:pt x="428226" y="2300016"/>
                </a:cubicBezTo>
                <a:cubicBezTo>
                  <a:pt x="464813" y="2247522"/>
                  <a:pt x="539577" y="2228433"/>
                  <a:pt x="579346" y="2195028"/>
                </a:cubicBezTo>
                <a:cubicBezTo>
                  <a:pt x="565029" y="2198209"/>
                  <a:pt x="544349" y="2215707"/>
                  <a:pt x="533215" y="2209345"/>
                </a:cubicBezTo>
                <a:cubicBezTo>
                  <a:pt x="561848" y="2198209"/>
                  <a:pt x="587299" y="2182302"/>
                  <a:pt x="611161" y="2163213"/>
                </a:cubicBezTo>
                <a:cubicBezTo>
                  <a:pt x="568211" y="2174348"/>
                  <a:pt x="520489" y="2202981"/>
                  <a:pt x="488674" y="2217299"/>
                </a:cubicBezTo>
                <a:cubicBezTo>
                  <a:pt x="496627" y="2212526"/>
                  <a:pt x="515716" y="2202981"/>
                  <a:pt x="510944" y="2193438"/>
                </a:cubicBezTo>
                <a:cubicBezTo>
                  <a:pt x="471176" y="2220480"/>
                  <a:pt x="412318" y="2239568"/>
                  <a:pt x="388457" y="2276155"/>
                </a:cubicBezTo>
                <a:cubicBezTo>
                  <a:pt x="425044" y="2279337"/>
                  <a:pt x="447314" y="2233206"/>
                  <a:pt x="472766" y="2234796"/>
                </a:cubicBezTo>
                <a:cubicBezTo>
                  <a:pt x="440951" y="2250704"/>
                  <a:pt x="420272" y="2284109"/>
                  <a:pt x="390048" y="2304787"/>
                </a:cubicBezTo>
                <a:cubicBezTo>
                  <a:pt x="370959" y="2300016"/>
                  <a:pt x="345508" y="2298425"/>
                  <a:pt x="332782" y="2288881"/>
                </a:cubicBezTo>
                <a:cubicBezTo>
                  <a:pt x="323237" y="2244340"/>
                  <a:pt x="310512" y="2201391"/>
                  <a:pt x="265970" y="2188665"/>
                </a:cubicBezTo>
                <a:cubicBezTo>
                  <a:pt x="229384" y="2177530"/>
                  <a:pt x="176889" y="2218889"/>
                  <a:pt x="151438" y="2174348"/>
                </a:cubicBezTo>
                <a:cubicBezTo>
                  <a:pt x="167346" y="2090040"/>
                  <a:pt x="98944" y="2066179"/>
                  <a:pt x="38496" y="2045500"/>
                </a:cubicBezTo>
                <a:cubicBezTo>
                  <a:pt x="59175" y="1977097"/>
                  <a:pt x="-12407" y="1929376"/>
                  <a:pt x="1909" y="1876881"/>
                </a:cubicBezTo>
                <a:cubicBezTo>
                  <a:pt x="11453" y="1837113"/>
                  <a:pt x="59175" y="1837113"/>
                  <a:pt x="65538" y="1781437"/>
                </a:cubicBezTo>
                <a:cubicBezTo>
                  <a:pt x="138712" y="1816434"/>
                  <a:pt x="246882" y="1913468"/>
                  <a:pt x="328009" y="1868929"/>
                </a:cubicBezTo>
                <a:cubicBezTo>
                  <a:pt x="232565" y="1899152"/>
                  <a:pt x="156210" y="1802118"/>
                  <a:pt x="75083" y="1773483"/>
                </a:cubicBezTo>
                <a:cubicBezTo>
                  <a:pt x="22589" y="1754394"/>
                  <a:pt x="-10817" y="1740077"/>
                  <a:pt x="8272" y="1687583"/>
                </a:cubicBezTo>
                <a:cubicBezTo>
                  <a:pt x="65538" y="1674857"/>
                  <a:pt x="52813" y="1596911"/>
                  <a:pt x="89399" y="1560325"/>
                </a:cubicBezTo>
                <a:cubicBezTo>
                  <a:pt x="118032" y="1531692"/>
                  <a:pt x="165755" y="1536464"/>
                  <a:pt x="195979" y="1512603"/>
                </a:cubicBezTo>
                <a:cubicBezTo>
                  <a:pt x="275515" y="1539646"/>
                  <a:pt x="175299" y="1697128"/>
                  <a:pt x="277106" y="1719398"/>
                </a:cubicBezTo>
                <a:cubicBezTo>
                  <a:pt x="202342" y="1678038"/>
                  <a:pt x="297785" y="1515785"/>
                  <a:pt x="197570" y="1501468"/>
                </a:cubicBezTo>
                <a:cubicBezTo>
                  <a:pt x="202342" y="1487151"/>
                  <a:pt x="176889" y="1479197"/>
                  <a:pt x="191206" y="1468062"/>
                </a:cubicBezTo>
                <a:cubicBezTo>
                  <a:pt x="246882" y="1460108"/>
                  <a:pt x="245291" y="1552371"/>
                  <a:pt x="304148" y="1550781"/>
                </a:cubicBezTo>
                <a:cubicBezTo>
                  <a:pt x="254836" y="1530100"/>
                  <a:pt x="258018" y="1477607"/>
                  <a:pt x="207113" y="1458517"/>
                </a:cubicBezTo>
                <a:cubicBezTo>
                  <a:pt x="208704" y="1442609"/>
                  <a:pt x="207113" y="1418750"/>
                  <a:pt x="221430" y="1409205"/>
                </a:cubicBezTo>
                <a:cubicBezTo>
                  <a:pt x="237337" y="1420339"/>
                  <a:pt x="259608" y="1429885"/>
                  <a:pt x="289832" y="1434657"/>
                </a:cubicBezTo>
                <a:cubicBezTo>
                  <a:pt x="299376" y="1429885"/>
                  <a:pt x="302558" y="1415567"/>
                  <a:pt x="310512" y="1407614"/>
                </a:cubicBezTo>
                <a:cubicBezTo>
                  <a:pt x="342326" y="1412385"/>
                  <a:pt x="358233" y="1423521"/>
                  <a:pt x="385276" y="1423521"/>
                </a:cubicBezTo>
                <a:cubicBezTo>
                  <a:pt x="391639" y="1412385"/>
                  <a:pt x="409137" y="1396480"/>
                  <a:pt x="407546" y="1385344"/>
                </a:cubicBezTo>
                <a:cubicBezTo>
                  <a:pt x="378913" y="1296263"/>
                  <a:pt x="289832" y="1353528"/>
                  <a:pt x="208704" y="1320124"/>
                </a:cubicBezTo>
                <a:cubicBezTo>
                  <a:pt x="207113" y="1246950"/>
                  <a:pt x="245291" y="1199228"/>
                  <a:pt x="307330" y="1210362"/>
                </a:cubicBezTo>
                <a:cubicBezTo>
                  <a:pt x="312102" y="1176957"/>
                  <a:pt x="331191" y="1165822"/>
                  <a:pt x="348689" y="1151505"/>
                </a:cubicBezTo>
                <a:cubicBezTo>
                  <a:pt x="364596" y="1154687"/>
                  <a:pt x="378913" y="1157868"/>
                  <a:pt x="393229" y="1161050"/>
                </a:cubicBezTo>
                <a:cubicBezTo>
                  <a:pt x="417090" y="1143552"/>
                  <a:pt x="407546" y="1103784"/>
                  <a:pt x="428226" y="1086285"/>
                </a:cubicBezTo>
                <a:cubicBezTo>
                  <a:pt x="439360" y="1081513"/>
                  <a:pt x="460041" y="1092648"/>
                  <a:pt x="471176" y="1087876"/>
                </a:cubicBezTo>
                <a:cubicBezTo>
                  <a:pt x="472766" y="1070378"/>
                  <a:pt x="477539" y="1057652"/>
                  <a:pt x="483902" y="1044927"/>
                </a:cubicBezTo>
                <a:cubicBezTo>
                  <a:pt x="560256" y="1022656"/>
                  <a:pt x="568211" y="1091058"/>
                  <a:pt x="607979" y="1126054"/>
                </a:cubicBezTo>
                <a:cubicBezTo>
                  <a:pt x="668427" y="1178548"/>
                  <a:pt x="757508" y="1205590"/>
                  <a:pt x="856134" y="1213544"/>
                </a:cubicBezTo>
                <a:cubicBezTo>
                  <a:pt x="719330" y="1183320"/>
                  <a:pt x="590481" y="1132417"/>
                  <a:pt x="568211" y="1038563"/>
                </a:cubicBezTo>
                <a:cubicBezTo>
                  <a:pt x="606388" y="1087876"/>
                  <a:pt x="676380" y="1159459"/>
                  <a:pt x="776596" y="1170595"/>
                </a:cubicBezTo>
                <a:cubicBezTo>
                  <a:pt x="698651" y="1132417"/>
                  <a:pt x="614341" y="1099012"/>
                  <a:pt x="592071" y="1025837"/>
                </a:cubicBezTo>
                <a:cubicBezTo>
                  <a:pt x="585708" y="1024247"/>
                  <a:pt x="584118" y="1029019"/>
                  <a:pt x="580936" y="1030609"/>
                </a:cubicBezTo>
                <a:cubicBezTo>
                  <a:pt x="588890" y="998796"/>
                  <a:pt x="603207" y="976525"/>
                  <a:pt x="628658" y="973343"/>
                </a:cubicBezTo>
                <a:cubicBezTo>
                  <a:pt x="644566" y="989251"/>
                  <a:pt x="652520" y="1009930"/>
                  <a:pt x="671608" y="1022656"/>
                </a:cubicBezTo>
                <a:cubicBezTo>
                  <a:pt x="705013" y="1017884"/>
                  <a:pt x="751146" y="1030609"/>
                  <a:pt x="755917" y="978115"/>
                </a:cubicBezTo>
                <a:cubicBezTo>
                  <a:pt x="789322" y="962209"/>
                  <a:pt x="833864" y="965390"/>
                  <a:pt x="844998" y="916077"/>
                </a:cubicBezTo>
                <a:cubicBezTo>
                  <a:pt x="819547" y="898579"/>
                  <a:pt x="803639" y="846085"/>
                  <a:pt x="846589" y="841313"/>
                </a:cubicBezTo>
                <a:cubicBezTo>
                  <a:pt x="927717" y="831768"/>
                  <a:pt x="1015207" y="986069"/>
                  <a:pt x="1091562" y="984479"/>
                </a:cubicBezTo>
                <a:cubicBezTo>
                  <a:pt x="1042250" y="933575"/>
                  <a:pt x="962713" y="901761"/>
                  <a:pt x="919763" y="846085"/>
                </a:cubicBezTo>
                <a:cubicBezTo>
                  <a:pt x="921354" y="836540"/>
                  <a:pt x="934080" y="841313"/>
                  <a:pt x="934080" y="828586"/>
                </a:cubicBezTo>
                <a:cubicBezTo>
                  <a:pt x="919763" y="734733"/>
                  <a:pt x="1000890" y="698147"/>
                  <a:pt x="1062929" y="682239"/>
                </a:cubicBezTo>
                <a:close/>
                <a:moveTo>
                  <a:pt x="4395515" y="648875"/>
                </a:moveTo>
                <a:cubicBezTo>
                  <a:pt x="4401877" y="660010"/>
                  <a:pt x="4413013" y="677508"/>
                  <a:pt x="4405059" y="680690"/>
                </a:cubicBezTo>
                <a:cubicBezTo>
                  <a:pt x="4366881" y="698188"/>
                  <a:pt x="4354155" y="699779"/>
                  <a:pt x="4319159" y="709323"/>
                </a:cubicBezTo>
                <a:cubicBezTo>
                  <a:pt x="4314387" y="710913"/>
                  <a:pt x="4304843" y="704550"/>
                  <a:pt x="4298480" y="698188"/>
                </a:cubicBezTo>
                <a:lnTo>
                  <a:pt x="4308024" y="687053"/>
                </a:lnTo>
                <a:cubicBezTo>
                  <a:pt x="4303253" y="682280"/>
                  <a:pt x="4303253" y="677508"/>
                  <a:pt x="4314387" y="675918"/>
                </a:cubicBezTo>
                <a:cubicBezTo>
                  <a:pt x="4344611" y="671146"/>
                  <a:pt x="4366881" y="653647"/>
                  <a:pt x="4395515" y="648875"/>
                </a:cubicBezTo>
                <a:close/>
                <a:moveTo>
                  <a:pt x="1551283" y="620210"/>
                </a:moveTo>
                <a:cubicBezTo>
                  <a:pt x="1624456" y="636118"/>
                  <a:pt x="1610140" y="720427"/>
                  <a:pt x="1630819" y="763380"/>
                </a:cubicBezTo>
                <a:cubicBezTo>
                  <a:pt x="1626047" y="764971"/>
                  <a:pt x="1621275" y="764971"/>
                  <a:pt x="1618094" y="764971"/>
                </a:cubicBezTo>
                <a:cubicBezTo>
                  <a:pt x="1605368" y="706109"/>
                  <a:pt x="1576735" y="656797"/>
                  <a:pt x="1551283" y="620210"/>
                </a:cubicBezTo>
                <a:close/>
                <a:moveTo>
                  <a:pt x="1501327" y="609242"/>
                </a:moveTo>
                <a:cubicBezTo>
                  <a:pt x="1540844" y="607351"/>
                  <a:pt x="1580513" y="687210"/>
                  <a:pt x="1595823" y="722008"/>
                </a:cubicBezTo>
                <a:cubicBezTo>
                  <a:pt x="1602187" y="737914"/>
                  <a:pt x="1605368" y="752232"/>
                  <a:pt x="1608550" y="768138"/>
                </a:cubicBezTo>
                <a:cubicBezTo>
                  <a:pt x="1606959" y="769730"/>
                  <a:pt x="1603777" y="769730"/>
                  <a:pt x="1602187" y="771320"/>
                </a:cubicBezTo>
                <a:cubicBezTo>
                  <a:pt x="1597415" y="772912"/>
                  <a:pt x="1589461" y="777684"/>
                  <a:pt x="1579917" y="780866"/>
                </a:cubicBezTo>
                <a:cubicBezTo>
                  <a:pt x="1568781" y="717235"/>
                  <a:pt x="1544920" y="659969"/>
                  <a:pt x="1501971" y="617019"/>
                </a:cubicBezTo>
                <a:cubicBezTo>
                  <a:pt x="1498790" y="617019"/>
                  <a:pt x="1497199" y="618609"/>
                  <a:pt x="1497199" y="620200"/>
                </a:cubicBezTo>
                <a:cubicBezTo>
                  <a:pt x="1533785" y="659969"/>
                  <a:pt x="1554465" y="718826"/>
                  <a:pt x="1565600" y="787228"/>
                </a:cubicBezTo>
                <a:cubicBezTo>
                  <a:pt x="1559237" y="788819"/>
                  <a:pt x="1554465" y="792000"/>
                  <a:pt x="1548102" y="793591"/>
                </a:cubicBezTo>
                <a:cubicBezTo>
                  <a:pt x="1544920" y="749050"/>
                  <a:pt x="1533785" y="709281"/>
                  <a:pt x="1508333" y="682239"/>
                </a:cubicBezTo>
                <a:cubicBezTo>
                  <a:pt x="1521059" y="718826"/>
                  <a:pt x="1529013" y="757004"/>
                  <a:pt x="1533785" y="798363"/>
                </a:cubicBezTo>
                <a:cubicBezTo>
                  <a:pt x="1532194" y="799954"/>
                  <a:pt x="1530604" y="799954"/>
                  <a:pt x="1529013" y="799954"/>
                </a:cubicBezTo>
                <a:cubicBezTo>
                  <a:pt x="1513106" y="803135"/>
                  <a:pt x="1503561" y="792000"/>
                  <a:pt x="1490835" y="817452"/>
                </a:cubicBezTo>
                <a:cubicBezTo>
                  <a:pt x="1478109" y="842903"/>
                  <a:pt x="1470156" y="884263"/>
                  <a:pt x="1438341" y="903351"/>
                </a:cubicBezTo>
                <a:cubicBezTo>
                  <a:pt x="1406527" y="922441"/>
                  <a:pt x="1392210" y="920850"/>
                  <a:pt x="1393800" y="949483"/>
                </a:cubicBezTo>
                <a:cubicBezTo>
                  <a:pt x="1396982" y="978116"/>
                  <a:pt x="1419252" y="1032200"/>
                  <a:pt x="1417661" y="1046518"/>
                </a:cubicBezTo>
                <a:cubicBezTo>
                  <a:pt x="1416071" y="1060833"/>
                  <a:pt x="1420843" y="1097421"/>
                  <a:pt x="1425615" y="1103784"/>
                </a:cubicBezTo>
                <a:cubicBezTo>
                  <a:pt x="1430387" y="1110147"/>
                  <a:pt x="1457431" y="1157869"/>
                  <a:pt x="1481291" y="1176957"/>
                </a:cubicBezTo>
                <a:cubicBezTo>
                  <a:pt x="1505152" y="1196046"/>
                  <a:pt x="1516287" y="1189684"/>
                  <a:pt x="1516287" y="1219907"/>
                </a:cubicBezTo>
                <a:cubicBezTo>
                  <a:pt x="1516287" y="1250131"/>
                  <a:pt x="1533785" y="1320123"/>
                  <a:pt x="1498790" y="1320123"/>
                </a:cubicBezTo>
                <a:cubicBezTo>
                  <a:pt x="1463793" y="1320123"/>
                  <a:pt x="1400163" y="1280355"/>
                  <a:pt x="1396982" y="1266038"/>
                </a:cubicBezTo>
                <a:cubicBezTo>
                  <a:pt x="1395392" y="1251722"/>
                  <a:pt x="1392210" y="1141962"/>
                  <a:pt x="1368349" y="1127644"/>
                </a:cubicBezTo>
                <a:cubicBezTo>
                  <a:pt x="1344488" y="1113328"/>
                  <a:pt x="1350851" y="1116509"/>
                  <a:pt x="1339716" y="1105375"/>
                </a:cubicBezTo>
                <a:cubicBezTo>
                  <a:pt x="1328581" y="1095830"/>
                  <a:pt x="1287223" y="1030610"/>
                  <a:pt x="1287223" y="1019475"/>
                </a:cubicBezTo>
                <a:cubicBezTo>
                  <a:pt x="1287223" y="1008339"/>
                  <a:pt x="1314264" y="868356"/>
                  <a:pt x="1287223" y="712463"/>
                </a:cubicBezTo>
                <a:cubicBezTo>
                  <a:pt x="1282449" y="691784"/>
                  <a:pt x="1279268" y="672694"/>
                  <a:pt x="1277677" y="655196"/>
                </a:cubicBezTo>
                <a:cubicBezTo>
                  <a:pt x="1290403" y="663150"/>
                  <a:pt x="1303129" y="671104"/>
                  <a:pt x="1317446" y="677467"/>
                </a:cubicBezTo>
                <a:cubicBezTo>
                  <a:pt x="1342897" y="677467"/>
                  <a:pt x="1357213" y="645652"/>
                  <a:pt x="1400163" y="656787"/>
                </a:cubicBezTo>
                <a:cubicBezTo>
                  <a:pt x="1436751" y="666332"/>
                  <a:pt x="1482882" y="720417"/>
                  <a:pt x="1505152" y="680648"/>
                </a:cubicBezTo>
                <a:cubicBezTo>
                  <a:pt x="1519470" y="655196"/>
                  <a:pt x="1487654" y="637699"/>
                  <a:pt x="1484472" y="615428"/>
                </a:cubicBezTo>
                <a:cubicBezTo>
                  <a:pt x="1490040" y="611451"/>
                  <a:pt x="1495682" y="609513"/>
                  <a:pt x="1501327" y="609242"/>
                </a:cubicBezTo>
                <a:close/>
                <a:moveTo>
                  <a:pt x="1635592" y="607477"/>
                </a:moveTo>
                <a:cubicBezTo>
                  <a:pt x="1688086" y="647246"/>
                  <a:pt x="1773985" y="653608"/>
                  <a:pt x="1824889" y="618612"/>
                </a:cubicBezTo>
                <a:cubicBezTo>
                  <a:pt x="1856704" y="632929"/>
                  <a:pt x="1885337" y="664743"/>
                  <a:pt x="1926697" y="655199"/>
                </a:cubicBezTo>
                <a:cubicBezTo>
                  <a:pt x="1931468" y="683832"/>
                  <a:pt x="1968056" y="691786"/>
                  <a:pt x="1996688" y="706103"/>
                </a:cubicBezTo>
                <a:cubicBezTo>
                  <a:pt x="2031685" y="669516"/>
                  <a:pt x="2104858" y="714056"/>
                  <a:pt x="2104858" y="747461"/>
                </a:cubicBezTo>
                <a:cubicBezTo>
                  <a:pt x="2104858" y="822227"/>
                  <a:pt x="1971237" y="944713"/>
                  <a:pt x="1969646" y="998799"/>
                </a:cubicBezTo>
                <a:cubicBezTo>
                  <a:pt x="2028503" y="939942"/>
                  <a:pt x="2069862" y="826999"/>
                  <a:pt x="2117584" y="764961"/>
                </a:cubicBezTo>
                <a:cubicBezTo>
                  <a:pt x="2087360" y="892220"/>
                  <a:pt x="1998279" y="990845"/>
                  <a:pt x="1944195" y="1081517"/>
                </a:cubicBezTo>
                <a:cubicBezTo>
                  <a:pt x="1983962" y="1033794"/>
                  <a:pt x="2026912" y="992436"/>
                  <a:pt x="2058727" y="931989"/>
                </a:cubicBezTo>
                <a:cubicBezTo>
                  <a:pt x="2096905" y="906537"/>
                  <a:pt x="2185985" y="782459"/>
                  <a:pt x="2149399" y="717237"/>
                </a:cubicBezTo>
                <a:cubicBezTo>
                  <a:pt x="2185985" y="699740"/>
                  <a:pt x="2206665" y="741099"/>
                  <a:pt x="2225754" y="755415"/>
                </a:cubicBezTo>
                <a:cubicBezTo>
                  <a:pt x="2222572" y="819046"/>
                  <a:pt x="2252796" y="861995"/>
                  <a:pt x="2289384" y="900174"/>
                </a:cubicBezTo>
                <a:cubicBezTo>
                  <a:pt x="2290974" y="901765"/>
                  <a:pt x="2290974" y="901765"/>
                  <a:pt x="2290974" y="901765"/>
                </a:cubicBezTo>
                <a:cubicBezTo>
                  <a:pt x="2290974" y="901765"/>
                  <a:pt x="2292565" y="903355"/>
                  <a:pt x="2292565" y="903355"/>
                </a:cubicBezTo>
                <a:cubicBezTo>
                  <a:pt x="2294156" y="904946"/>
                  <a:pt x="2295747" y="906537"/>
                  <a:pt x="2297337" y="908128"/>
                </a:cubicBezTo>
                <a:cubicBezTo>
                  <a:pt x="2298928" y="909718"/>
                  <a:pt x="2298928" y="909718"/>
                  <a:pt x="2298928" y="911309"/>
                </a:cubicBezTo>
                <a:lnTo>
                  <a:pt x="2300518" y="911309"/>
                </a:lnTo>
                <a:cubicBezTo>
                  <a:pt x="2302109" y="912899"/>
                  <a:pt x="2305290" y="916081"/>
                  <a:pt x="2306881" y="917672"/>
                </a:cubicBezTo>
                <a:lnTo>
                  <a:pt x="2306881" y="919262"/>
                </a:lnTo>
                <a:cubicBezTo>
                  <a:pt x="2303700" y="920853"/>
                  <a:pt x="2303700" y="919262"/>
                  <a:pt x="2303700" y="922444"/>
                </a:cubicBezTo>
                <a:lnTo>
                  <a:pt x="2301523" y="923460"/>
                </a:lnTo>
                <a:lnTo>
                  <a:pt x="2303700" y="925637"/>
                </a:lnTo>
                <a:cubicBezTo>
                  <a:pt x="2302109" y="925637"/>
                  <a:pt x="2302109" y="925637"/>
                  <a:pt x="2300518" y="925637"/>
                </a:cubicBezTo>
                <a:lnTo>
                  <a:pt x="2298928" y="927228"/>
                </a:lnTo>
                <a:cubicBezTo>
                  <a:pt x="2300518" y="928818"/>
                  <a:pt x="2300518" y="927228"/>
                  <a:pt x="2298928" y="928818"/>
                </a:cubicBezTo>
                <a:lnTo>
                  <a:pt x="2295747" y="925637"/>
                </a:lnTo>
                <a:lnTo>
                  <a:pt x="2297337" y="924047"/>
                </a:lnTo>
                <a:lnTo>
                  <a:pt x="2300518" y="924047"/>
                </a:lnTo>
                <a:lnTo>
                  <a:pt x="2300518" y="923858"/>
                </a:lnTo>
                <a:lnTo>
                  <a:pt x="2298928" y="924035"/>
                </a:lnTo>
                <a:lnTo>
                  <a:pt x="2297337" y="924035"/>
                </a:lnTo>
                <a:cubicBezTo>
                  <a:pt x="2294156" y="924035"/>
                  <a:pt x="2295747" y="925625"/>
                  <a:pt x="2294156" y="924035"/>
                </a:cubicBezTo>
                <a:cubicBezTo>
                  <a:pt x="2292565" y="925625"/>
                  <a:pt x="2289384" y="925625"/>
                  <a:pt x="2287794" y="927216"/>
                </a:cubicBezTo>
                <a:lnTo>
                  <a:pt x="2287794" y="928807"/>
                </a:lnTo>
                <a:lnTo>
                  <a:pt x="2286202" y="930398"/>
                </a:lnTo>
                <a:lnTo>
                  <a:pt x="2286202" y="933578"/>
                </a:lnTo>
                <a:lnTo>
                  <a:pt x="2289384" y="933578"/>
                </a:lnTo>
                <a:cubicBezTo>
                  <a:pt x="2286202" y="936760"/>
                  <a:pt x="2289384" y="933578"/>
                  <a:pt x="2286202" y="935170"/>
                </a:cubicBezTo>
                <a:lnTo>
                  <a:pt x="2286202" y="936760"/>
                </a:lnTo>
                <a:lnTo>
                  <a:pt x="2283020" y="938351"/>
                </a:lnTo>
                <a:cubicBezTo>
                  <a:pt x="2281430" y="936760"/>
                  <a:pt x="2281430" y="938351"/>
                  <a:pt x="2283020" y="936760"/>
                </a:cubicBezTo>
                <a:cubicBezTo>
                  <a:pt x="2281430" y="936760"/>
                  <a:pt x="2281430" y="938351"/>
                  <a:pt x="2281430" y="936760"/>
                </a:cubicBezTo>
                <a:cubicBezTo>
                  <a:pt x="2281430" y="935170"/>
                  <a:pt x="2281430" y="936760"/>
                  <a:pt x="2281430" y="935170"/>
                </a:cubicBezTo>
                <a:lnTo>
                  <a:pt x="2281430" y="933578"/>
                </a:lnTo>
                <a:lnTo>
                  <a:pt x="2278248" y="933578"/>
                </a:lnTo>
                <a:lnTo>
                  <a:pt x="2279839" y="935170"/>
                </a:lnTo>
                <a:cubicBezTo>
                  <a:pt x="2276657" y="936760"/>
                  <a:pt x="2276657" y="935170"/>
                  <a:pt x="2276657" y="938351"/>
                </a:cubicBezTo>
                <a:lnTo>
                  <a:pt x="2273476" y="938351"/>
                </a:lnTo>
                <a:cubicBezTo>
                  <a:pt x="2275066" y="935170"/>
                  <a:pt x="2273476" y="935170"/>
                  <a:pt x="2276657" y="935170"/>
                </a:cubicBezTo>
                <a:cubicBezTo>
                  <a:pt x="2276657" y="933578"/>
                  <a:pt x="2276657" y="933578"/>
                  <a:pt x="2276657" y="933578"/>
                </a:cubicBezTo>
                <a:cubicBezTo>
                  <a:pt x="2276657" y="933578"/>
                  <a:pt x="2276657" y="933578"/>
                  <a:pt x="2275066" y="933578"/>
                </a:cubicBezTo>
                <a:lnTo>
                  <a:pt x="2273476" y="935170"/>
                </a:lnTo>
                <a:lnTo>
                  <a:pt x="2273476" y="938351"/>
                </a:lnTo>
                <a:lnTo>
                  <a:pt x="2276223" y="941099"/>
                </a:lnTo>
                <a:lnTo>
                  <a:pt x="2275066" y="941532"/>
                </a:lnTo>
                <a:lnTo>
                  <a:pt x="2271885" y="941532"/>
                </a:lnTo>
                <a:cubicBezTo>
                  <a:pt x="2273476" y="939942"/>
                  <a:pt x="2271885" y="939942"/>
                  <a:pt x="2271885" y="939942"/>
                </a:cubicBezTo>
                <a:cubicBezTo>
                  <a:pt x="2270294" y="939942"/>
                  <a:pt x="2270294" y="939942"/>
                  <a:pt x="2268704" y="939942"/>
                </a:cubicBezTo>
                <a:lnTo>
                  <a:pt x="2267113" y="938351"/>
                </a:lnTo>
                <a:lnTo>
                  <a:pt x="2267113" y="935170"/>
                </a:lnTo>
                <a:cubicBezTo>
                  <a:pt x="2262342" y="935170"/>
                  <a:pt x="2263932" y="936760"/>
                  <a:pt x="2260750" y="938351"/>
                </a:cubicBezTo>
                <a:cubicBezTo>
                  <a:pt x="2260750" y="936760"/>
                  <a:pt x="2260750" y="936760"/>
                  <a:pt x="2262342" y="935170"/>
                </a:cubicBezTo>
                <a:cubicBezTo>
                  <a:pt x="2259159" y="933578"/>
                  <a:pt x="2262342" y="935170"/>
                  <a:pt x="2259159" y="935170"/>
                </a:cubicBezTo>
                <a:cubicBezTo>
                  <a:pt x="2259159" y="931989"/>
                  <a:pt x="2259159" y="933578"/>
                  <a:pt x="2260750" y="931989"/>
                </a:cubicBezTo>
                <a:cubicBezTo>
                  <a:pt x="2257570" y="930398"/>
                  <a:pt x="2257570" y="927216"/>
                  <a:pt x="2254387" y="927216"/>
                </a:cubicBezTo>
                <a:lnTo>
                  <a:pt x="2252796" y="930398"/>
                </a:lnTo>
                <a:lnTo>
                  <a:pt x="2257570" y="931989"/>
                </a:lnTo>
                <a:cubicBezTo>
                  <a:pt x="2257570" y="931989"/>
                  <a:pt x="2255978" y="933578"/>
                  <a:pt x="2255978" y="933578"/>
                </a:cubicBezTo>
                <a:cubicBezTo>
                  <a:pt x="2255978" y="935170"/>
                  <a:pt x="2257570" y="935170"/>
                  <a:pt x="2259159" y="935170"/>
                </a:cubicBezTo>
                <a:lnTo>
                  <a:pt x="2257570" y="936760"/>
                </a:lnTo>
                <a:lnTo>
                  <a:pt x="2255978" y="936760"/>
                </a:lnTo>
                <a:lnTo>
                  <a:pt x="2254387" y="938351"/>
                </a:lnTo>
                <a:cubicBezTo>
                  <a:pt x="2254387" y="939942"/>
                  <a:pt x="2254387" y="938351"/>
                  <a:pt x="2254387" y="939942"/>
                </a:cubicBezTo>
                <a:lnTo>
                  <a:pt x="2254876" y="940432"/>
                </a:lnTo>
                <a:lnTo>
                  <a:pt x="2255136" y="941532"/>
                </a:lnTo>
                <a:lnTo>
                  <a:pt x="2252796" y="941532"/>
                </a:lnTo>
                <a:lnTo>
                  <a:pt x="2251205" y="944713"/>
                </a:lnTo>
                <a:lnTo>
                  <a:pt x="2249615" y="946304"/>
                </a:lnTo>
                <a:lnTo>
                  <a:pt x="2248024" y="946304"/>
                </a:lnTo>
                <a:lnTo>
                  <a:pt x="2248024" y="947896"/>
                </a:lnTo>
                <a:lnTo>
                  <a:pt x="2244842" y="947896"/>
                </a:lnTo>
                <a:cubicBezTo>
                  <a:pt x="2243252" y="944713"/>
                  <a:pt x="2243252" y="946304"/>
                  <a:pt x="2241661" y="944713"/>
                </a:cubicBezTo>
                <a:lnTo>
                  <a:pt x="2244842" y="941532"/>
                </a:lnTo>
                <a:cubicBezTo>
                  <a:pt x="2246433" y="941532"/>
                  <a:pt x="2246433" y="941532"/>
                  <a:pt x="2246433" y="939942"/>
                </a:cubicBezTo>
                <a:lnTo>
                  <a:pt x="2244842" y="939942"/>
                </a:lnTo>
                <a:lnTo>
                  <a:pt x="2244842" y="936760"/>
                </a:lnTo>
                <a:cubicBezTo>
                  <a:pt x="2243252" y="936760"/>
                  <a:pt x="2243252" y="936760"/>
                  <a:pt x="2241661" y="938351"/>
                </a:cubicBezTo>
                <a:cubicBezTo>
                  <a:pt x="2243252" y="941532"/>
                  <a:pt x="2241661" y="936760"/>
                  <a:pt x="2241661" y="939942"/>
                </a:cubicBezTo>
                <a:lnTo>
                  <a:pt x="2244842" y="941532"/>
                </a:lnTo>
                <a:lnTo>
                  <a:pt x="2241661" y="941532"/>
                </a:lnTo>
                <a:lnTo>
                  <a:pt x="2240070" y="941532"/>
                </a:lnTo>
                <a:lnTo>
                  <a:pt x="2238480" y="944713"/>
                </a:lnTo>
                <a:lnTo>
                  <a:pt x="2238480" y="947896"/>
                </a:lnTo>
                <a:lnTo>
                  <a:pt x="2240070" y="949485"/>
                </a:lnTo>
                <a:lnTo>
                  <a:pt x="2241661" y="949485"/>
                </a:lnTo>
                <a:lnTo>
                  <a:pt x="2244842" y="951077"/>
                </a:lnTo>
                <a:cubicBezTo>
                  <a:pt x="2244842" y="954258"/>
                  <a:pt x="2246433" y="951077"/>
                  <a:pt x="2244842" y="954258"/>
                </a:cubicBezTo>
                <a:lnTo>
                  <a:pt x="2246433" y="955849"/>
                </a:lnTo>
                <a:lnTo>
                  <a:pt x="2248024" y="954258"/>
                </a:lnTo>
                <a:lnTo>
                  <a:pt x="2249615" y="951077"/>
                </a:lnTo>
                <a:cubicBezTo>
                  <a:pt x="2251205" y="951077"/>
                  <a:pt x="2252796" y="951077"/>
                  <a:pt x="2252796" y="952667"/>
                </a:cubicBezTo>
                <a:cubicBezTo>
                  <a:pt x="2252796" y="954258"/>
                  <a:pt x="2251205" y="955849"/>
                  <a:pt x="2249615" y="955849"/>
                </a:cubicBezTo>
                <a:lnTo>
                  <a:pt x="2249615" y="957439"/>
                </a:lnTo>
                <a:lnTo>
                  <a:pt x="2246433" y="959030"/>
                </a:lnTo>
                <a:lnTo>
                  <a:pt x="2246433" y="960621"/>
                </a:lnTo>
                <a:lnTo>
                  <a:pt x="2244842" y="962212"/>
                </a:lnTo>
                <a:cubicBezTo>
                  <a:pt x="2246433" y="962212"/>
                  <a:pt x="2247228" y="961814"/>
                  <a:pt x="2247825" y="961814"/>
                </a:cubicBezTo>
                <a:lnTo>
                  <a:pt x="2248248" y="962284"/>
                </a:lnTo>
                <a:lnTo>
                  <a:pt x="2245837" y="962411"/>
                </a:lnTo>
                <a:lnTo>
                  <a:pt x="2244285" y="963246"/>
                </a:lnTo>
                <a:lnTo>
                  <a:pt x="2241661" y="960621"/>
                </a:lnTo>
                <a:cubicBezTo>
                  <a:pt x="2241661" y="959030"/>
                  <a:pt x="2241661" y="959030"/>
                  <a:pt x="2243252" y="959030"/>
                </a:cubicBezTo>
                <a:lnTo>
                  <a:pt x="2244842" y="957439"/>
                </a:lnTo>
                <a:lnTo>
                  <a:pt x="2241661" y="957439"/>
                </a:lnTo>
                <a:lnTo>
                  <a:pt x="2238480" y="959030"/>
                </a:lnTo>
                <a:cubicBezTo>
                  <a:pt x="2236889" y="957439"/>
                  <a:pt x="2236889" y="957439"/>
                  <a:pt x="2235299" y="957439"/>
                </a:cubicBezTo>
                <a:lnTo>
                  <a:pt x="2233708" y="955849"/>
                </a:lnTo>
                <a:cubicBezTo>
                  <a:pt x="2232118" y="955849"/>
                  <a:pt x="2233708" y="955849"/>
                  <a:pt x="2232118" y="955849"/>
                </a:cubicBezTo>
                <a:lnTo>
                  <a:pt x="2230526" y="957439"/>
                </a:lnTo>
                <a:cubicBezTo>
                  <a:pt x="2230526" y="955849"/>
                  <a:pt x="2230526" y="955849"/>
                  <a:pt x="2232118" y="954258"/>
                </a:cubicBezTo>
                <a:lnTo>
                  <a:pt x="2230526" y="954258"/>
                </a:lnTo>
                <a:lnTo>
                  <a:pt x="2227345" y="957439"/>
                </a:lnTo>
                <a:lnTo>
                  <a:pt x="2228538" y="959826"/>
                </a:lnTo>
                <a:cubicBezTo>
                  <a:pt x="2228140" y="959428"/>
                  <a:pt x="2228140" y="959030"/>
                  <a:pt x="2227345" y="959030"/>
                </a:cubicBezTo>
                <a:lnTo>
                  <a:pt x="2225754" y="959030"/>
                </a:lnTo>
                <a:lnTo>
                  <a:pt x="2224163" y="962212"/>
                </a:lnTo>
                <a:lnTo>
                  <a:pt x="2224163" y="968575"/>
                </a:lnTo>
                <a:lnTo>
                  <a:pt x="2222572" y="970165"/>
                </a:lnTo>
                <a:lnTo>
                  <a:pt x="2222573" y="970165"/>
                </a:lnTo>
                <a:lnTo>
                  <a:pt x="2220983" y="971756"/>
                </a:lnTo>
                <a:lnTo>
                  <a:pt x="2219391" y="974937"/>
                </a:lnTo>
                <a:lnTo>
                  <a:pt x="2219391" y="976528"/>
                </a:lnTo>
                <a:cubicBezTo>
                  <a:pt x="2222572" y="976528"/>
                  <a:pt x="2220983" y="976528"/>
                  <a:pt x="2222572" y="974937"/>
                </a:cubicBezTo>
                <a:cubicBezTo>
                  <a:pt x="2224163" y="974937"/>
                  <a:pt x="2225754" y="974937"/>
                  <a:pt x="2225754" y="973346"/>
                </a:cubicBezTo>
                <a:lnTo>
                  <a:pt x="2222573" y="970165"/>
                </a:lnTo>
                <a:lnTo>
                  <a:pt x="2224163" y="968575"/>
                </a:lnTo>
                <a:lnTo>
                  <a:pt x="2225754" y="968575"/>
                </a:lnTo>
                <a:lnTo>
                  <a:pt x="2225754" y="960621"/>
                </a:lnTo>
                <a:lnTo>
                  <a:pt x="2228936" y="960621"/>
                </a:lnTo>
                <a:lnTo>
                  <a:pt x="2228538" y="959826"/>
                </a:lnTo>
                <a:lnTo>
                  <a:pt x="2232118" y="960621"/>
                </a:lnTo>
                <a:lnTo>
                  <a:pt x="2230526" y="962212"/>
                </a:lnTo>
                <a:cubicBezTo>
                  <a:pt x="2232118" y="965393"/>
                  <a:pt x="2230526" y="962212"/>
                  <a:pt x="2232118" y="965393"/>
                </a:cubicBezTo>
                <a:lnTo>
                  <a:pt x="2235299" y="962212"/>
                </a:lnTo>
                <a:lnTo>
                  <a:pt x="2235299" y="962212"/>
                </a:lnTo>
                <a:lnTo>
                  <a:pt x="2236891" y="962212"/>
                </a:lnTo>
                <a:lnTo>
                  <a:pt x="2236891" y="962213"/>
                </a:lnTo>
                <a:lnTo>
                  <a:pt x="2240070" y="963803"/>
                </a:lnTo>
                <a:lnTo>
                  <a:pt x="2238480" y="965393"/>
                </a:lnTo>
                <a:lnTo>
                  <a:pt x="2238480" y="965393"/>
                </a:lnTo>
                <a:lnTo>
                  <a:pt x="2240070" y="966984"/>
                </a:lnTo>
                <a:lnTo>
                  <a:pt x="2240070" y="965393"/>
                </a:lnTo>
                <a:lnTo>
                  <a:pt x="2243252" y="965393"/>
                </a:lnTo>
                <a:lnTo>
                  <a:pt x="2243252" y="966984"/>
                </a:lnTo>
                <a:lnTo>
                  <a:pt x="2243252" y="968575"/>
                </a:lnTo>
                <a:lnTo>
                  <a:pt x="2241661" y="970165"/>
                </a:lnTo>
                <a:cubicBezTo>
                  <a:pt x="2243252" y="970165"/>
                  <a:pt x="2243252" y="970165"/>
                  <a:pt x="2244842" y="970165"/>
                </a:cubicBezTo>
                <a:lnTo>
                  <a:pt x="2246433" y="970165"/>
                </a:lnTo>
                <a:lnTo>
                  <a:pt x="2248024" y="970165"/>
                </a:lnTo>
                <a:cubicBezTo>
                  <a:pt x="2249615" y="966984"/>
                  <a:pt x="2248024" y="968575"/>
                  <a:pt x="2251205" y="966984"/>
                </a:cubicBezTo>
                <a:cubicBezTo>
                  <a:pt x="2249615" y="965393"/>
                  <a:pt x="2249615" y="966984"/>
                  <a:pt x="2251205" y="965393"/>
                </a:cubicBezTo>
                <a:lnTo>
                  <a:pt x="2248024" y="965393"/>
                </a:lnTo>
                <a:lnTo>
                  <a:pt x="2249615" y="966984"/>
                </a:lnTo>
                <a:cubicBezTo>
                  <a:pt x="2244842" y="966984"/>
                  <a:pt x="2248024" y="966984"/>
                  <a:pt x="2244842" y="965393"/>
                </a:cubicBezTo>
                <a:lnTo>
                  <a:pt x="2246433" y="963803"/>
                </a:lnTo>
                <a:lnTo>
                  <a:pt x="2249615" y="963803"/>
                </a:lnTo>
                <a:lnTo>
                  <a:pt x="2248248" y="962284"/>
                </a:lnTo>
                <a:lnTo>
                  <a:pt x="2249615" y="962212"/>
                </a:lnTo>
                <a:lnTo>
                  <a:pt x="2252796" y="962212"/>
                </a:lnTo>
                <a:lnTo>
                  <a:pt x="2252796" y="963803"/>
                </a:lnTo>
                <a:cubicBezTo>
                  <a:pt x="2255978" y="963803"/>
                  <a:pt x="2254387" y="963803"/>
                  <a:pt x="2257570" y="962212"/>
                </a:cubicBezTo>
                <a:lnTo>
                  <a:pt x="2257570" y="960621"/>
                </a:lnTo>
                <a:lnTo>
                  <a:pt x="2257570" y="957439"/>
                </a:lnTo>
                <a:lnTo>
                  <a:pt x="2255978" y="959030"/>
                </a:lnTo>
                <a:lnTo>
                  <a:pt x="2252796" y="959030"/>
                </a:lnTo>
                <a:lnTo>
                  <a:pt x="2251205" y="959030"/>
                </a:lnTo>
                <a:lnTo>
                  <a:pt x="2254387" y="955849"/>
                </a:lnTo>
                <a:lnTo>
                  <a:pt x="2257570" y="954258"/>
                </a:lnTo>
                <a:lnTo>
                  <a:pt x="2259159" y="955849"/>
                </a:lnTo>
                <a:lnTo>
                  <a:pt x="2259159" y="957439"/>
                </a:lnTo>
                <a:lnTo>
                  <a:pt x="2259159" y="959030"/>
                </a:lnTo>
                <a:cubicBezTo>
                  <a:pt x="2262342" y="959030"/>
                  <a:pt x="2262342" y="959030"/>
                  <a:pt x="2262342" y="957439"/>
                </a:cubicBezTo>
                <a:cubicBezTo>
                  <a:pt x="2263932" y="957439"/>
                  <a:pt x="2262342" y="957439"/>
                  <a:pt x="2263932" y="957439"/>
                </a:cubicBezTo>
                <a:lnTo>
                  <a:pt x="2265523" y="957439"/>
                </a:lnTo>
                <a:lnTo>
                  <a:pt x="2267113" y="955849"/>
                </a:lnTo>
                <a:cubicBezTo>
                  <a:pt x="2267113" y="954258"/>
                  <a:pt x="2267113" y="955849"/>
                  <a:pt x="2267113" y="954258"/>
                </a:cubicBezTo>
                <a:lnTo>
                  <a:pt x="2265523" y="952667"/>
                </a:lnTo>
                <a:lnTo>
                  <a:pt x="2262342" y="951077"/>
                </a:lnTo>
                <a:lnTo>
                  <a:pt x="2260219" y="952137"/>
                </a:lnTo>
                <a:lnTo>
                  <a:pt x="2259159" y="951076"/>
                </a:lnTo>
                <a:lnTo>
                  <a:pt x="2259159" y="949485"/>
                </a:lnTo>
                <a:lnTo>
                  <a:pt x="2263932" y="949485"/>
                </a:lnTo>
                <a:cubicBezTo>
                  <a:pt x="2262342" y="947896"/>
                  <a:pt x="2262342" y="949485"/>
                  <a:pt x="2263932" y="947896"/>
                </a:cubicBezTo>
                <a:cubicBezTo>
                  <a:pt x="2260750" y="947896"/>
                  <a:pt x="2260750" y="947896"/>
                  <a:pt x="2259159" y="949485"/>
                </a:cubicBezTo>
                <a:lnTo>
                  <a:pt x="2257570" y="949485"/>
                </a:lnTo>
                <a:lnTo>
                  <a:pt x="2255978" y="949485"/>
                </a:lnTo>
                <a:lnTo>
                  <a:pt x="2255978" y="947896"/>
                </a:lnTo>
                <a:cubicBezTo>
                  <a:pt x="2252796" y="947896"/>
                  <a:pt x="2254387" y="946304"/>
                  <a:pt x="2252796" y="949485"/>
                </a:cubicBezTo>
                <a:lnTo>
                  <a:pt x="2255978" y="949485"/>
                </a:lnTo>
                <a:cubicBezTo>
                  <a:pt x="2255978" y="954258"/>
                  <a:pt x="2254387" y="951077"/>
                  <a:pt x="2251205" y="951077"/>
                </a:cubicBezTo>
                <a:lnTo>
                  <a:pt x="2251205" y="946304"/>
                </a:lnTo>
                <a:lnTo>
                  <a:pt x="2255978" y="941532"/>
                </a:lnTo>
                <a:lnTo>
                  <a:pt x="2255978" y="943123"/>
                </a:lnTo>
                <a:lnTo>
                  <a:pt x="2254387" y="944118"/>
                </a:lnTo>
                <a:cubicBezTo>
                  <a:pt x="2253989" y="944316"/>
                  <a:pt x="2253591" y="944713"/>
                  <a:pt x="2252796" y="946304"/>
                </a:cubicBezTo>
                <a:lnTo>
                  <a:pt x="2255978" y="943123"/>
                </a:lnTo>
                <a:lnTo>
                  <a:pt x="2257570" y="941532"/>
                </a:lnTo>
                <a:cubicBezTo>
                  <a:pt x="2260750" y="941532"/>
                  <a:pt x="2259159" y="941532"/>
                  <a:pt x="2260750" y="938351"/>
                </a:cubicBezTo>
                <a:lnTo>
                  <a:pt x="2262342" y="938351"/>
                </a:lnTo>
                <a:lnTo>
                  <a:pt x="2263932" y="941532"/>
                </a:lnTo>
                <a:lnTo>
                  <a:pt x="2265523" y="939942"/>
                </a:lnTo>
                <a:cubicBezTo>
                  <a:pt x="2267113" y="941532"/>
                  <a:pt x="2267113" y="941532"/>
                  <a:pt x="2267113" y="943123"/>
                </a:cubicBezTo>
                <a:cubicBezTo>
                  <a:pt x="2270294" y="943123"/>
                  <a:pt x="2268704" y="943123"/>
                  <a:pt x="2270294" y="941532"/>
                </a:cubicBezTo>
                <a:lnTo>
                  <a:pt x="2273476" y="943123"/>
                </a:lnTo>
                <a:lnTo>
                  <a:pt x="2275066" y="941532"/>
                </a:lnTo>
                <a:lnTo>
                  <a:pt x="2276657" y="941532"/>
                </a:lnTo>
                <a:lnTo>
                  <a:pt x="2276223" y="941099"/>
                </a:lnTo>
                <a:lnTo>
                  <a:pt x="2276657" y="940936"/>
                </a:lnTo>
                <a:cubicBezTo>
                  <a:pt x="2276657" y="940737"/>
                  <a:pt x="2276657" y="940737"/>
                  <a:pt x="2278248" y="941532"/>
                </a:cubicBezTo>
                <a:cubicBezTo>
                  <a:pt x="2279839" y="939942"/>
                  <a:pt x="2279839" y="939942"/>
                  <a:pt x="2281430" y="939942"/>
                </a:cubicBezTo>
                <a:lnTo>
                  <a:pt x="2284611" y="939942"/>
                </a:lnTo>
                <a:cubicBezTo>
                  <a:pt x="2287794" y="939942"/>
                  <a:pt x="2287794" y="938351"/>
                  <a:pt x="2287794" y="936760"/>
                </a:cubicBezTo>
                <a:lnTo>
                  <a:pt x="2290974" y="936760"/>
                </a:lnTo>
                <a:cubicBezTo>
                  <a:pt x="2290974" y="938351"/>
                  <a:pt x="2290974" y="936760"/>
                  <a:pt x="2290974" y="938351"/>
                </a:cubicBezTo>
                <a:lnTo>
                  <a:pt x="2289384" y="939942"/>
                </a:lnTo>
                <a:lnTo>
                  <a:pt x="2289384" y="941532"/>
                </a:lnTo>
                <a:lnTo>
                  <a:pt x="2287794" y="943123"/>
                </a:lnTo>
                <a:lnTo>
                  <a:pt x="2286202" y="941532"/>
                </a:lnTo>
                <a:lnTo>
                  <a:pt x="2284611" y="943123"/>
                </a:lnTo>
                <a:lnTo>
                  <a:pt x="2283020" y="941532"/>
                </a:lnTo>
                <a:cubicBezTo>
                  <a:pt x="2281430" y="941532"/>
                  <a:pt x="2279839" y="941532"/>
                  <a:pt x="2279839" y="944713"/>
                </a:cubicBezTo>
                <a:cubicBezTo>
                  <a:pt x="2283020" y="944713"/>
                  <a:pt x="2279839" y="946304"/>
                  <a:pt x="2283020" y="944713"/>
                </a:cubicBezTo>
                <a:cubicBezTo>
                  <a:pt x="2284611" y="944713"/>
                  <a:pt x="2284611" y="946304"/>
                  <a:pt x="2286202" y="946304"/>
                </a:cubicBezTo>
                <a:cubicBezTo>
                  <a:pt x="2287794" y="946304"/>
                  <a:pt x="2287794" y="946304"/>
                  <a:pt x="2289384" y="944713"/>
                </a:cubicBezTo>
                <a:lnTo>
                  <a:pt x="2289384" y="943123"/>
                </a:lnTo>
                <a:lnTo>
                  <a:pt x="2290974" y="941532"/>
                </a:lnTo>
                <a:lnTo>
                  <a:pt x="2289384" y="939942"/>
                </a:lnTo>
                <a:lnTo>
                  <a:pt x="2290974" y="939942"/>
                </a:lnTo>
                <a:lnTo>
                  <a:pt x="2291106" y="939809"/>
                </a:lnTo>
                <a:lnTo>
                  <a:pt x="2290975" y="938363"/>
                </a:lnTo>
                <a:lnTo>
                  <a:pt x="2292027" y="938889"/>
                </a:lnTo>
                <a:lnTo>
                  <a:pt x="2294156" y="936760"/>
                </a:lnTo>
                <a:lnTo>
                  <a:pt x="2295747" y="936760"/>
                </a:lnTo>
                <a:lnTo>
                  <a:pt x="2295747" y="938959"/>
                </a:lnTo>
                <a:cubicBezTo>
                  <a:pt x="2296145" y="938761"/>
                  <a:pt x="2296542" y="938362"/>
                  <a:pt x="2297337" y="936772"/>
                </a:cubicBezTo>
                <a:lnTo>
                  <a:pt x="2300494" y="936772"/>
                </a:lnTo>
                <a:lnTo>
                  <a:pt x="2300518" y="936760"/>
                </a:lnTo>
                <a:lnTo>
                  <a:pt x="2298928" y="935170"/>
                </a:lnTo>
                <a:lnTo>
                  <a:pt x="2300832" y="934217"/>
                </a:lnTo>
                <a:lnTo>
                  <a:pt x="2300520" y="933592"/>
                </a:lnTo>
                <a:lnTo>
                  <a:pt x="2302111" y="932000"/>
                </a:lnTo>
                <a:lnTo>
                  <a:pt x="2303257" y="933148"/>
                </a:lnTo>
                <a:lnTo>
                  <a:pt x="2303700" y="932982"/>
                </a:lnTo>
                <a:cubicBezTo>
                  <a:pt x="2303700" y="932783"/>
                  <a:pt x="2303700" y="932783"/>
                  <a:pt x="2305290" y="933578"/>
                </a:cubicBezTo>
                <a:lnTo>
                  <a:pt x="2306881" y="931989"/>
                </a:lnTo>
                <a:lnTo>
                  <a:pt x="2308472" y="931989"/>
                </a:lnTo>
                <a:lnTo>
                  <a:pt x="2306881" y="928807"/>
                </a:lnTo>
                <a:lnTo>
                  <a:pt x="2310063" y="925625"/>
                </a:lnTo>
                <a:cubicBezTo>
                  <a:pt x="2308472" y="924035"/>
                  <a:pt x="2308472" y="925625"/>
                  <a:pt x="2310063" y="924035"/>
                </a:cubicBezTo>
                <a:lnTo>
                  <a:pt x="2308472" y="922444"/>
                </a:lnTo>
                <a:cubicBezTo>
                  <a:pt x="2310063" y="920853"/>
                  <a:pt x="2310063" y="922444"/>
                  <a:pt x="2308472" y="920853"/>
                </a:cubicBezTo>
                <a:cubicBezTo>
                  <a:pt x="2310063" y="920853"/>
                  <a:pt x="2311653" y="919262"/>
                  <a:pt x="2313244" y="919262"/>
                </a:cubicBezTo>
                <a:cubicBezTo>
                  <a:pt x="2316426" y="922444"/>
                  <a:pt x="2318016" y="924035"/>
                  <a:pt x="2321198" y="927216"/>
                </a:cubicBezTo>
                <a:cubicBezTo>
                  <a:pt x="2322789" y="928807"/>
                  <a:pt x="2325970" y="931989"/>
                  <a:pt x="2327561" y="933578"/>
                </a:cubicBezTo>
                <a:cubicBezTo>
                  <a:pt x="2327561" y="933578"/>
                  <a:pt x="2327561" y="935170"/>
                  <a:pt x="2327561" y="935170"/>
                </a:cubicBezTo>
                <a:cubicBezTo>
                  <a:pt x="2329152" y="935170"/>
                  <a:pt x="2329152" y="935170"/>
                  <a:pt x="2329152" y="935170"/>
                </a:cubicBezTo>
                <a:cubicBezTo>
                  <a:pt x="2332333" y="938351"/>
                  <a:pt x="2337105" y="943123"/>
                  <a:pt x="2340287" y="946304"/>
                </a:cubicBezTo>
                <a:cubicBezTo>
                  <a:pt x="2330742" y="978118"/>
                  <a:pt x="2306881" y="997208"/>
                  <a:pt x="2283020" y="1011524"/>
                </a:cubicBezTo>
                <a:cubicBezTo>
                  <a:pt x="2281430" y="1013115"/>
                  <a:pt x="2278248" y="1014706"/>
                  <a:pt x="2275066" y="1016296"/>
                </a:cubicBezTo>
                <a:lnTo>
                  <a:pt x="2276657" y="1014706"/>
                </a:lnTo>
                <a:lnTo>
                  <a:pt x="2276657" y="1013115"/>
                </a:lnTo>
                <a:cubicBezTo>
                  <a:pt x="2273476" y="1013115"/>
                  <a:pt x="2275066" y="1013115"/>
                  <a:pt x="2275066" y="1014706"/>
                </a:cubicBezTo>
                <a:lnTo>
                  <a:pt x="2271885" y="1016296"/>
                </a:lnTo>
                <a:lnTo>
                  <a:pt x="2270294" y="1016296"/>
                </a:lnTo>
                <a:lnTo>
                  <a:pt x="2268704" y="1017887"/>
                </a:lnTo>
                <a:lnTo>
                  <a:pt x="2270294" y="1019478"/>
                </a:lnTo>
                <a:lnTo>
                  <a:pt x="2267113" y="1019478"/>
                </a:lnTo>
                <a:lnTo>
                  <a:pt x="2268704" y="1021069"/>
                </a:lnTo>
                <a:cubicBezTo>
                  <a:pt x="2260750" y="1025841"/>
                  <a:pt x="2254387" y="1029023"/>
                  <a:pt x="2249615" y="1032204"/>
                </a:cubicBezTo>
                <a:cubicBezTo>
                  <a:pt x="2249615" y="1030613"/>
                  <a:pt x="2248024" y="1027432"/>
                  <a:pt x="2244842" y="1025841"/>
                </a:cubicBezTo>
                <a:cubicBezTo>
                  <a:pt x="2214618" y="1038566"/>
                  <a:pt x="2184394" y="1056065"/>
                  <a:pt x="2157352" y="1079926"/>
                </a:cubicBezTo>
                <a:lnTo>
                  <a:pt x="2155761" y="1081517"/>
                </a:lnTo>
                <a:lnTo>
                  <a:pt x="2115994" y="1121285"/>
                </a:lnTo>
                <a:lnTo>
                  <a:pt x="2116192" y="1119694"/>
                </a:lnTo>
                <a:cubicBezTo>
                  <a:pt x="2116391" y="1119694"/>
                  <a:pt x="2116789" y="1119694"/>
                  <a:pt x="2117584" y="1118104"/>
                </a:cubicBezTo>
                <a:lnTo>
                  <a:pt x="2115994" y="1118104"/>
                </a:lnTo>
                <a:lnTo>
                  <a:pt x="2114403" y="1121285"/>
                </a:lnTo>
                <a:lnTo>
                  <a:pt x="2115198" y="1122080"/>
                </a:lnTo>
                <a:lnTo>
                  <a:pt x="2112812" y="1124466"/>
                </a:lnTo>
                <a:lnTo>
                  <a:pt x="2112812" y="1126057"/>
                </a:lnTo>
                <a:cubicBezTo>
                  <a:pt x="2111221" y="1127648"/>
                  <a:pt x="2111221" y="1127648"/>
                  <a:pt x="2109630" y="1129238"/>
                </a:cubicBezTo>
                <a:cubicBezTo>
                  <a:pt x="2104858" y="1130829"/>
                  <a:pt x="2106449" y="1129238"/>
                  <a:pt x="2104858" y="1132420"/>
                </a:cubicBezTo>
                <a:cubicBezTo>
                  <a:pt x="2106449" y="1132420"/>
                  <a:pt x="2108040" y="1132420"/>
                  <a:pt x="2108040" y="1132420"/>
                </a:cubicBezTo>
                <a:lnTo>
                  <a:pt x="2073018" y="1181684"/>
                </a:lnTo>
                <a:lnTo>
                  <a:pt x="2071453" y="1178551"/>
                </a:lnTo>
                <a:lnTo>
                  <a:pt x="2068271" y="1178551"/>
                </a:lnTo>
                <a:cubicBezTo>
                  <a:pt x="2068271" y="1181732"/>
                  <a:pt x="2068271" y="1178551"/>
                  <a:pt x="2069862" y="1181732"/>
                </a:cubicBezTo>
                <a:lnTo>
                  <a:pt x="2072984" y="1181732"/>
                </a:lnTo>
                <a:lnTo>
                  <a:pt x="2066483" y="1190879"/>
                </a:lnTo>
                <a:cubicBezTo>
                  <a:pt x="2053955" y="1211558"/>
                  <a:pt x="2042819" y="1233431"/>
                  <a:pt x="2033275" y="1256497"/>
                </a:cubicBezTo>
                <a:cubicBezTo>
                  <a:pt x="2031685" y="1256497"/>
                  <a:pt x="2031685" y="1256497"/>
                  <a:pt x="2031685" y="1256497"/>
                </a:cubicBezTo>
                <a:lnTo>
                  <a:pt x="2028503" y="1256497"/>
                </a:lnTo>
                <a:cubicBezTo>
                  <a:pt x="2030095" y="1258087"/>
                  <a:pt x="2028503" y="1256497"/>
                  <a:pt x="2030095" y="1258087"/>
                </a:cubicBezTo>
                <a:cubicBezTo>
                  <a:pt x="2031685" y="1258087"/>
                  <a:pt x="2031685" y="1258087"/>
                  <a:pt x="2031685" y="1258087"/>
                </a:cubicBezTo>
                <a:cubicBezTo>
                  <a:pt x="2004642" y="1320126"/>
                  <a:pt x="1990325" y="1390118"/>
                  <a:pt x="1988736" y="1464882"/>
                </a:cubicBezTo>
                <a:cubicBezTo>
                  <a:pt x="1987144" y="1553964"/>
                  <a:pt x="2004642" y="1635090"/>
                  <a:pt x="2031685" y="1709853"/>
                </a:cubicBezTo>
                <a:lnTo>
                  <a:pt x="2030095" y="1709853"/>
                </a:lnTo>
                <a:lnTo>
                  <a:pt x="2033275" y="1714626"/>
                </a:lnTo>
                <a:lnTo>
                  <a:pt x="2028503" y="1714626"/>
                </a:lnTo>
                <a:cubicBezTo>
                  <a:pt x="2030095" y="1720989"/>
                  <a:pt x="2033275" y="1717809"/>
                  <a:pt x="2025323" y="1719398"/>
                </a:cubicBezTo>
                <a:lnTo>
                  <a:pt x="2025323" y="1713035"/>
                </a:lnTo>
                <a:lnTo>
                  <a:pt x="2012595" y="1714626"/>
                </a:lnTo>
                <a:lnTo>
                  <a:pt x="2015777" y="1706672"/>
                </a:lnTo>
                <a:lnTo>
                  <a:pt x="2011005" y="1706672"/>
                </a:lnTo>
                <a:cubicBezTo>
                  <a:pt x="2012595" y="1700308"/>
                  <a:pt x="2014186" y="1705081"/>
                  <a:pt x="2007823" y="1700308"/>
                </a:cubicBezTo>
                <a:lnTo>
                  <a:pt x="2006233" y="1720989"/>
                </a:lnTo>
                <a:cubicBezTo>
                  <a:pt x="2012595" y="1719398"/>
                  <a:pt x="2004642" y="1719398"/>
                  <a:pt x="2014186" y="1719398"/>
                </a:cubicBezTo>
                <a:lnTo>
                  <a:pt x="2022140" y="1719398"/>
                </a:lnTo>
                <a:lnTo>
                  <a:pt x="2018959" y="1724171"/>
                </a:lnTo>
                <a:cubicBezTo>
                  <a:pt x="2023731" y="1727352"/>
                  <a:pt x="2022140" y="1724171"/>
                  <a:pt x="2023731" y="1730534"/>
                </a:cubicBezTo>
                <a:lnTo>
                  <a:pt x="2018959" y="1730534"/>
                </a:lnTo>
                <a:lnTo>
                  <a:pt x="2018959" y="1725762"/>
                </a:lnTo>
                <a:lnTo>
                  <a:pt x="2011005" y="1727352"/>
                </a:lnTo>
                <a:cubicBezTo>
                  <a:pt x="2007823" y="1725762"/>
                  <a:pt x="2015777" y="1725762"/>
                  <a:pt x="2006233" y="1725762"/>
                </a:cubicBezTo>
                <a:lnTo>
                  <a:pt x="2003052" y="1725762"/>
                </a:lnTo>
                <a:cubicBezTo>
                  <a:pt x="2001461" y="1725762"/>
                  <a:pt x="2001461" y="1725762"/>
                  <a:pt x="2001461" y="1725762"/>
                </a:cubicBezTo>
                <a:cubicBezTo>
                  <a:pt x="1956920" y="1631909"/>
                  <a:pt x="1933060" y="1523741"/>
                  <a:pt x="1941013" y="1404436"/>
                </a:cubicBezTo>
                <a:lnTo>
                  <a:pt x="1944917" y="1403134"/>
                </a:lnTo>
                <a:lnTo>
                  <a:pt x="1945785" y="1404436"/>
                </a:lnTo>
                <a:lnTo>
                  <a:pt x="1947253" y="1404681"/>
                </a:lnTo>
                <a:lnTo>
                  <a:pt x="1952147" y="1410798"/>
                </a:lnTo>
                <a:lnTo>
                  <a:pt x="1955329" y="1406026"/>
                </a:lnTo>
                <a:lnTo>
                  <a:pt x="1947253" y="1404681"/>
                </a:lnTo>
                <a:lnTo>
                  <a:pt x="1945785" y="1402845"/>
                </a:lnTo>
                <a:lnTo>
                  <a:pt x="1944917" y="1403134"/>
                </a:lnTo>
                <a:lnTo>
                  <a:pt x="1942604" y="1399662"/>
                </a:lnTo>
                <a:lnTo>
                  <a:pt x="1950557" y="1399662"/>
                </a:lnTo>
                <a:lnTo>
                  <a:pt x="1947375" y="1394890"/>
                </a:lnTo>
                <a:lnTo>
                  <a:pt x="1950557" y="1388528"/>
                </a:lnTo>
                <a:lnTo>
                  <a:pt x="1942604" y="1393300"/>
                </a:lnTo>
                <a:lnTo>
                  <a:pt x="1945785" y="1398071"/>
                </a:lnTo>
                <a:lnTo>
                  <a:pt x="1941013" y="1399662"/>
                </a:lnTo>
                <a:cubicBezTo>
                  <a:pt x="1941013" y="1393300"/>
                  <a:pt x="1942604" y="1386938"/>
                  <a:pt x="1942604" y="1380574"/>
                </a:cubicBezTo>
                <a:lnTo>
                  <a:pt x="1944195" y="1377393"/>
                </a:lnTo>
                <a:lnTo>
                  <a:pt x="1944195" y="1375802"/>
                </a:lnTo>
                <a:cubicBezTo>
                  <a:pt x="1944195" y="1374212"/>
                  <a:pt x="1944195" y="1372621"/>
                  <a:pt x="1944195" y="1371029"/>
                </a:cubicBezTo>
                <a:lnTo>
                  <a:pt x="1945785" y="1369439"/>
                </a:lnTo>
                <a:lnTo>
                  <a:pt x="1950557" y="1369439"/>
                </a:lnTo>
                <a:lnTo>
                  <a:pt x="1950557" y="1374212"/>
                </a:lnTo>
                <a:lnTo>
                  <a:pt x="1947375" y="1378984"/>
                </a:lnTo>
                <a:lnTo>
                  <a:pt x="1950557" y="1380574"/>
                </a:lnTo>
                <a:cubicBezTo>
                  <a:pt x="1952147" y="1378984"/>
                  <a:pt x="1955329" y="1375802"/>
                  <a:pt x="1956920" y="1375802"/>
                </a:cubicBezTo>
                <a:cubicBezTo>
                  <a:pt x="1964874" y="1375802"/>
                  <a:pt x="1963284" y="1378984"/>
                  <a:pt x="1971237" y="1382165"/>
                </a:cubicBezTo>
                <a:cubicBezTo>
                  <a:pt x="1972828" y="1391709"/>
                  <a:pt x="1971237" y="1386938"/>
                  <a:pt x="1974418" y="1391709"/>
                </a:cubicBezTo>
                <a:lnTo>
                  <a:pt x="1971237" y="1396482"/>
                </a:lnTo>
                <a:lnTo>
                  <a:pt x="1979190" y="1396482"/>
                </a:lnTo>
                <a:lnTo>
                  <a:pt x="1983962" y="1401254"/>
                </a:lnTo>
                <a:cubicBezTo>
                  <a:pt x="1982371" y="1407616"/>
                  <a:pt x="1980781" y="1402845"/>
                  <a:pt x="1987144" y="1407616"/>
                </a:cubicBezTo>
                <a:cubicBezTo>
                  <a:pt x="1990325" y="1402845"/>
                  <a:pt x="1990325" y="1409207"/>
                  <a:pt x="1990325" y="1401254"/>
                </a:cubicBezTo>
                <a:lnTo>
                  <a:pt x="1990325" y="1394890"/>
                </a:lnTo>
                <a:lnTo>
                  <a:pt x="1985553" y="1398071"/>
                </a:lnTo>
                <a:lnTo>
                  <a:pt x="1985553" y="1396482"/>
                </a:lnTo>
                <a:lnTo>
                  <a:pt x="1982371" y="1388528"/>
                </a:lnTo>
                <a:lnTo>
                  <a:pt x="1987144" y="1388528"/>
                </a:lnTo>
                <a:lnTo>
                  <a:pt x="1987144" y="1383755"/>
                </a:lnTo>
                <a:lnTo>
                  <a:pt x="1979190" y="1383755"/>
                </a:lnTo>
                <a:lnTo>
                  <a:pt x="1972828" y="1375802"/>
                </a:lnTo>
                <a:lnTo>
                  <a:pt x="1977599" y="1369439"/>
                </a:lnTo>
                <a:lnTo>
                  <a:pt x="1980781" y="1369439"/>
                </a:lnTo>
                <a:lnTo>
                  <a:pt x="1980781" y="1364666"/>
                </a:lnTo>
                <a:lnTo>
                  <a:pt x="1976539" y="1368908"/>
                </a:lnTo>
                <a:lnTo>
                  <a:pt x="1974418" y="1367848"/>
                </a:lnTo>
                <a:lnTo>
                  <a:pt x="1969646" y="1371029"/>
                </a:lnTo>
                <a:lnTo>
                  <a:pt x="1963284" y="1369439"/>
                </a:lnTo>
                <a:lnTo>
                  <a:pt x="1958512" y="1372621"/>
                </a:lnTo>
                <a:lnTo>
                  <a:pt x="1958512" y="1367848"/>
                </a:lnTo>
                <a:lnTo>
                  <a:pt x="1963284" y="1367848"/>
                </a:lnTo>
                <a:cubicBezTo>
                  <a:pt x="1963284" y="1356713"/>
                  <a:pt x="1966465" y="1363076"/>
                  <a:pt x="1958512" y="1358304"/>
                </a:cubicBezTo>
                <a:cubicBezTo>
                  <a:pt x="1961692" y="1353532"/>
                  <a:pt x="1961692" y="1358304"/>
                  <a:pt x="1958512" y="1351941"/>
                </a:cubicBezTo>
                <a:lnTo>
                  <a:pt x="1955329" y="1353532"/>
                </a:lnTo>
                <a:cubicBezTo>
                  <a:pt x="1956920" y="1350350"/>
                  <a:pt x="1956920" y="1348759"/>
                  <a:pt x="1956920" y="1345577"/>
                </a:cubicBezTo>
                <a:lnTo>
                  <a:pt x="1961692" y="1343987"/>
                </a:lnTo>
                <a:lnTo>
                  <a:pt x="1961692" y="1348759"/>
                </a:lnTo>
                <a:lnTo>
                  <a:pt x="1966465" y="1343987"/>
                </a:lnTo>
                <a:lnTo>
                  <a:pt x="1971237" y="1347169"/>
                </a:lnTo>
                <a:lnTo>
                  <a:pt x="1974418" y="1342396"/>
                </a:lnTo>
                <a:lnTo>
                  <a:pt x="1966465" y="1343987"/>
                </a:lnTo>
                <a:lnTo>
                  <a:pt x="1958512" y="1340805"/>
                </a:lnTo>
                <a:lnTo>
                  <a:pt x="1960101" y="1334128"/>
                </a:lnTo>
                <a:lnTo>
                  <a:pt x="1960101" y="1336033"/>
                </a:lnTo>
                <a:lnTo>
                  <a:pt x="1964874" y="1336033"/>
                </a:lnTo>
                <a:lnTo>
                  <a:pt x="1960652" y="1331812"/>
                </a:lnTo>
                <a:lnTo>
                  <a:pt x="1966465" y="1307400"/>
                </a:lnTo>
                <a:lnTo>
                  <a:pt x="1969646" y="1307400"/>
                </a:lnTo>
                <a:lnTo>
                  <a:pt x="1968056" y="1302628"/>
                </a:lnTo>
                <a:cubicBezTo>
                  <a:pt x="1975213" y="1276381"/>
                  <a:pt x="1984360" y="1250929"/>
                  <a:pt x="1995097" y="1226870"/>
                </a:cubicBezTo>
                <a:lnTo>
                  <a:pt x="2027367" y="1167416"/>
                </a:lnTo>
                <a:lnTo>
                  <a:pt x="2031685" y="1159462"/>
                </a:lnTo>
                <a:lnTo>
                  <a:pt x="2034866" y="1159462"/>
                </a:lnTo>
                <a:lnTo>
                  <a:pt x="2036456" y="1157872"/>
                </a:lnTo>
                <a:cubicBezTo>
                  <a:pt x="2034866" y="1153099"/>
                  <a:pt x="2038047" y="1156281"/>
                  <a:pt x="2034866" y="1153099"/>
                </a:cubicBezTo>
                <a:cubicBezTo>
                  <a:pt x="2063499" y="1108559"/>
                  <a:pt x="2095314" y="1071972"/>
                  <a:pt x="2130310" y="1043339"/>
                </a:cubicBezTo>
                <a:cubicBezTo>
                  <a:pt x="2144627" y="1030613"/>
                  <a:pt x="2162125" y="1024250"/>
                  <a:pt x="2179623" y="1019478"/>
                </a:cubicBezTo>
                <a:cubicBezTo>
                  <a:pt x="2213028" y="1013115"/>
                  <a:pt x="2246433" y="1011524"/>
                  <a:pt x="2276657" y="990845"/>
                </a:cubicBezTo>
                <a:cubicBezTo>
                  <a:pt x="2265522" y="988459"/>
                  <a:pt x="2254785" y="987266"/>
                  <a:pt x="2244246" y="987066"/>
                </a:cubicBezTo>
                <a:lnTo>
                  <a:pt x="2218066" y="988901"/>
                </a:lnTo>
                <a:lnTo>
                  <a:pt x="2216209" y="987663"/>
                </a:lnTo>
                <a:lnTo>
                  <a:pt x="2216209" y="989032"/>
                </a:lnTo>
                <a:lnTo>
                  <a:pt x="2213028" y="989254"/>
                </a:lnTo>
                <a:cubicBezTo>
                  <a:pt x="2213028" y="987663"/>
                  <a:pt x="2213028" y="987663"/>
                  <a:pt x="2213028" y="986072"/>
                </a:cubicBezTo>
                <a:lnTo>
                  <a:pt x="2213028" y="984482"/>
                </a:lnTo>
                <a:lnTo>
                  <a:pt x="2214618" y="984482"/>
                </a:lnTo>
                <a:lnTo>
                  <a:pt x="2213028" y="981300"/>
                </a:lnTo>
                <a:lnTo>
                  <a:pt x="2214618" y="981300"/>
                </a:lnTo>
                <a:lnTo>
                  <a:pt x="2214618" y="982891"/>
                </a:lnTo>
                <a:cubicBezTo>
                  <a:pt x="2219391" y="981300"/>
                  <a:pt x="2216209" y="986072"/>
                  <a:pt x="2219391" y="986072"/>
                </a:cubicBezTo>
                <a:cubicBezTo>
                  <a:pt x="2222572" y="986072"/>
                  <a:pt x="2219391" y="984482"/>
                  <a:pt x="2224163" y="984482"/>
                </a:cubicBezTo>
                <a:lnTo>
                  <a:pt x="2222572" y="986072"/>
                </a:lnTo>
                <a:cubicBezTo>
                  <a:pt x="2227345" y="986072"/>
                  <a:pt x="2224163" y="986072"/>
                  <a:pt x="2227345" y="984482"/>
                </a:cubicBezTo>
                <a:lnTo>
                  <a:pt x="2227345" y="982891"/>
                </a:lnTo>
                <a:cubicBezTo>
                  <a:pt x="2225754" y="982891"/>
                  <a:pt x="2225754" y="982891"/>
                  <a:pt x="2224163" y="981300"/>
                </a:cubicBezTo>
                <a:cubicBezTo>
                  <a:pt x="2224163" y="979709"/>
                  <a:pt x="2224163" y="981300"/>
                  <a:pt x="2224163" y="979709"/>
                </a:cubicBezTo>
                <a:lnTo>
                  <a:pt x="2225754" y="978118"/>
                </a:lnTo>
                <a:cubicBezTo>
                  <a:pt x="2224163" y="978118"/>
                  <a:pt x="2224163" y="978118"/>
                  <a:pt x="2222572" y="979709"/>
                </a:cubicBezTo>
                <a:lnTo>
                  <a:pt x="2224163" y="981300"/>
                </a:lnTo>
                <a:lnTo>
                  <a:pt x="2222572" y="982891"/>
                </a:lnTo>
                <a:lnTo>
                  <a:pt x="2219391" y="981300"/>
                </a:lnTo>
                <a:lnTo>
                  <a:pt x="2219391" y="979709"/>
                </a:lnTo>
                <a:cubicBezTo>
                  <a:pt x="2217800" y="979709"/>
                  <a:pt x="2214618" y="978118"/>
                  <a:pt x="2214618" y="976528"/>
                </a:cubicBezTo>
                <a:cubicBezTo>
                  <a:pt x="2214618" y="974937"/>
                  <a:pt x="2216209" y="973346"/>
                  <a:pt x="2217800" y="973346"/>
                </a:cubicBezTo>
                <a:cubicBezTo>
                  <a:pt x="2217800" y="973346"/>
                  <a:pt x="2216209" y="971756"/>
                  <a:pt x="2216209" y="971756"/>
                </a:cubicBezTo>
                <a:cubicBezTo>
                  <a:pt x="2216209" y="970165"/>
                  <a:pt x="2216209" y="971756"/>
                  <a:pt x="2217800" y="970165"/>
                </a:cubicBezTo>
                <a:cubicBezTo>
                  <a:pt x="2214618" y="970165"/>
                  <a:pt x="2214618" y="971756"/>
                  <a:pt x="2213028" y="971756"/>
                </a:cubicBezTo>
                <a:cubicBezTo>
                  <a:pt x="2213028" y="973346"/>
                  <a:pt x="2213028" y="973346"/>
                  <a:pt x="2211437" y="973346"/>
                </a:cubicBezTo>
                <a:cubicBezTo>
                  <a:pt x="2209847" y="970165"/>
                  <a:pt x="2209847" y="971756"/>
                  <a:pt x="2208256" y="970165"/>
                </a:cubicBezTo>
                <a:cubicBezTo>
                  <a:pt x="2208256" y="973346"/>
                  <a:pt x="2208256" y="971756"/>
                  <a:pt x="2206665" y="973346"/>
                </a:cubicBezTo>
                <a:lnTo>
                  <a:pt x="2208256" y="974937"/>
                </a:lnTo>
                <a:lnTo>
                  <a:pt x="2211437" y="974937"/>
                </a:lnTo>
                <a:lnTo>
                  <a:pt x="2209847" y="976528"/>
                </a:lnTo>
                <a:cubicBezTo>
                  <a:pt x="2211437" y="976528"/>
                  <a:pt x="2213028" y="976528"/>
                  <a:pt x="2213028" y="978118"/>
                </a:cubicBezTo>
                <a:cubicBezTo>
                  <a:pt x="2213028" y="981300"/>
                  <a:pt x="2213028" y="979709"/>
                  <a:pt x="2211437" y="979709"/>
                </a:cubicBezTo>
                <a:lnTo>
                  <a:pt x="2206665" y="982891"/>
                </a:lnTo>
                <a:cubicBezTo>
                  <a:pt x="2207460" y="984482"/>
                  <a:pt x="2207858" y="985675"/>
                  <a:pt x="2208653" y="986669"/>
                </a:cubicBezTo>
                <a:lnTo>
                  <a:pt x="2210004" y="987467"/>
                </a:lnTo>
                <a:lnTo>
                  <a:pt x="2209847" y="987663"/>
                </a:lnTo>
                <a:cubicBezTo>
                  <a:pt x="2208256" y="987663"/>
                  <a:pt x="2208256" y="987663"/>
                  <a:pt x="2206665" y="987663"/>
                </a:cubicBezTo>
                <a:lnTo>
                  <a:pt x="2205075" y="987663"/>
                </a:lnTo>
                <a:cubicBezTo>
                  <a:pt x="2203484" y="987663"/>
                  <a:pt x="2203484" y="987663"/>
                  <a:pt x="2203484" y="987663"/>
                </a:cubicBezTo>
                <a:cubicBezTo>
                  <a:pt x="2197121" y="989254"/>
                  <a:pt x="2190757" y="990845"/>
                  <a:pt x="2184394" y="992436"/>
                </a:cubicBezTo>
                <a:lnTo>
                  <a:pt x="2182010" y="993231"/>
                </a:lnTo>
                <a:lnTo>
                  <a:pt x="2182805" y="992436"/>
                </a:lnTo>
                <a:lnTo>
                  <a:pt x="2181213" y="990845"/>
                </a:lnTo>
                <a:cubicBezTo>
                  <a:pt x="2179623" y="989254"/>
                  <a:pt x="2179623" y="990845"/>
                  <a:pt x="2179623" y="987663"/>
                </a:cubicBezTo>
                <a:lnTo>
                  <a:pt x="2176442" y="987663"/>
                </a:lnTo>
                <a:lnTo>
                  <a:pt x="2176442" y="990050"/>
                </a:lnTo>
                <a:lnTo>
                  <a:pt x="2174851" y="989254"/>
                </a:lnTo>
                <a:lnTo>
                  <a:pt x="2174851" y="995473"/>
                </a:lnTo>
                <a:lnTo>
                  <a:pt x="2139016" y="1011770"/>
                </a:lnTo>
                <a:cubicBezTo>
                  <a:pt x="2050325" y="1062203"/>
                  <a:pt x="1978991" y="1173381"/>
                  <a:pt x="1944195" y="1293083"/>
                </a:cubicBezTo>
                <a:lnTo>
                  <a:pt x="1941013" y="1296265"/>
                </a:lnTo>
                <a:lnTo>
                  <a:pt x="1936241" y="1296265"/>
                </a:lnTo>
                <a:lnTo>
                  <a:pt x="1937832" y="1297856"/>
                </a:lnTo>
                <a:lnTo>
                  <a:pt x="1936241" y="1297856"/>
                </a:lnTo>
                <a:lnTo>
                  <a:pt x="1936241" y="1299447"/>
                </a:lnTo>
                <a:lnTo>
                  <a:pt x="1933060" y="1301037"/>
                </a:lnTo>
                <a:lnTo>
                  <a:pt x="1931468" y="1301037"/>
                </a:lnTo>
                <a:lnTo>
                  <a:pt x="1932528" y="1297856"/>
                </a:lnTo>
                <a:lnTo>
                  <a:pt x="1933060" y="1297856"/>
                </a:lnTo>
                <a:lnTo>
                  <a:pt x="1932795" y="1297061"/>
                </a:lnTo>
                <a:lnTo>
                  <a:pt x="1933060" y="1296265"/>
                </a:lnTo>
                <a:lnTo>
                  <a:pt x="1936241" y="1289902"/>
                </a:lnTo>
                <a:lnTo>
                  <a:pt x="1941013" y="1289902"/>
                </a:lnTo>
                <a:lnTo>
                  <a:pt x="1941013" y="1285130"/>
                </a:lnTo>
                <a:lnTo>
                  <a:pt x="1936241" y="1289902"/>
                </a:lnTo>
                <a:lnTo>
                  <a:pt x="1931468" y="1293083"/>
                </a:lnTo>
                <a:lnTo>
                  <a:pt x="1932795" y="1297061"/>
                </a:lnTo>
                <a:lnTo>
                  <a:pt x="1932528" y="1297856"/>
                </a:lnTo>
                <a:lnTo>
                  <a:pt x="1925105" y="1297856"/>
                </a:lnTo>
                <a:lnTo>
                  <a:pt x="1928287" y="1293083"/>
                </a:lnTo>
                <a:lnTo>
                  <a:pt x="1920333" y="1293083"/>
                </a:lnTo>
                <a:lnTo>
                  <a:pt x="1915561" y="1288311"/>
                </a:lnTo>
                <a:lnTo>
                  <a:pt x="1921923" y="1281948"/>
                </a:lnTo>
                <a:lnTo>
                  <a:pt x="1918742" y="1275585"/>
                </a:lnTo>
                <a:lnTo>
                  <a:pt x="1912380" y="1273995"/>
                </a:lnTo>
                <a:cubicBezTo>
                  <a:pt x="1909198" y="1278766"/>
                  <a:pt x="1909198" y="1273995"/>
                  <a:pt x="1912380" y="1280358"/>
                </a:cubicBezTo>
                <a:cubicBezTo>
                  <a:pt x="1901245" y="1278766"/>
                  <a:pt x="1901245" y="1277176"/>
                  <a:pt x="1899653" y="1269223"/>
                </a:cubicBezTo>
                <a:lnTo>
                  <a:pt x="1904426" y="1270813"/>
                </a:lnTo>
                <a:lnTo>
                  <a:pt x="1912380" y="1267633"/>
                </a:lnTo>
                <a:lnTo>
                  <a:pt x="1921923" y="1269223"/>
                </a:lnTo>
                <a:lnTo>
                  <a:pt x="1918742" y="1272404"/>
                </a:lnTo>
                <a:lnTo>
                  <a:pt x="1933060" y="1283539"/>
                </a:lnTo>
                <a:lnTo>
                  <a:pt x="1936241" y="1280358"/>
                </a:lnTo>
                <a:lnTo>
                  <a:pt x="1929877" y="1273995"/>
                </a:lnTo>
                <a:lnTo>
                  <a:pt x="1931468" y="1270813"/>
                </a:lnTo>
                <a:lnTo>
                  <a:pt x="1928287" y="1264451"/>
                </a:lnTo>
                <a:cubicBezTo>
                  <a:pt x="1942604" y="1266041"/>
                  <a:pt x="1931468" y="1267633"/>
                  <a:pt x="1945785" y="1269223"/>
                </a:cubicBezTo>
                <a:lnTo>
                  <a:pt x="1937832" y="1259679"/>
                </a:lnTo>
                <a:lnTo>
                  <a:pt x="1942604" y="1254907"/>
                </a:lnTo>
                <a:lnTo>
                  <a:pt x="1937832" y="1254907"/>
                </a:lnTo>
                <a:lnTo>
                  <a:pt x="1937832" y="1259679"/>
                </a:lnTo>
                <a:lnTo>
                  <a:pt x="1937832" y="1262859"/>
                </a:lnTo>
                <a:lnTo>
                  <a:pt x="1933060" y="1258087"/>
                </a:lnTo>
                <a:lnTo>
                  <a:pt x="1925105" y="1256497"/>
                </a:lnTo>
                <a:lnTo>
                  <a:pt x="1918742" y="1258087"/>
                </a:lnTo>
                <a:lnTo>
                  <a:pt x="1909198" y="1254907"/>
                </a:lnTo>
                <a:cubicBezTo>
                  <a:pt x="1910789" y="1261269"/>
                  <a:pt x="1913971" y="1258087"/>
                  <a:pt x="1906017" y="1259679"/>
                </a:cubicBezTo>
                <a:cubicBezTo>
                  <a:pt x="1904426" y="1251725"/>
                  <a:pt x="1904426" y="1254907"/>
                  <a:pt x="1901245" y="1250134"/>
                </a:cubicBezTo>
                <a:lnTo>
                  <a:pt x="1910789" y="1246953"/>
                </a:lnTo>
                <a:lnTo>
                  <a:pt x="1915561" y="1242180"/>
                </a:lnTo>
                <a:lnTo>
                  <a:pt x="1913971" y="1239000"/>
                </a:lnTo>
                <a:lnTo>
                  <a:pt x="1918742" y="1239000"/>
                </a:lnTo>
                <a:cubicBezTo>
                  <a:pt x="1917152" y="1232636"/>
                  <a:pt x="1915561" y="1231046"/>
                  <a:pt x="1912380" y="1229454"/>
                </a:cubicBezTo>
                <a:cubicBezTo>
                  <a:pt x="1910789" y="1229454"/>
                  <a:pt x="1909198" y="1231046"/>
                  <a:pt x="1907607" y="1232636"/>
                </a:cubicBezTo>
                <a:lnTo>
                  <a:pt x="1910789" y="1232636"/>
                </a:lnTo>
                <a:cubicBezTo>
                  <a:pt x="1907607" y="1237408"/>
                  <a:pt x="1907607" y="1232636"/>
                  <a:pt x="1910789" y="1239000"/>
                </a:cubicBezTo>
                <a:cubicBezTo>
                  <a:pt x="1906017" y="1242180"/>
                  <a:pt x="1902835" y="1242180"/>
                  <a:pt x="1898063" y="1245361"/>
                </a:cubicBezTo>
                <a:cubicBezTo>
                  <a:pt x="1898063" y="1245361"/>
                  <a:pt x="1896473" y="1245361"/>
                  <a:pt x="1896473" y="1245361"/>
                </a:cubicBezTo>
                <a:cubicBezTo>
                  <a:pt x="1894881" y="1245361"/>
                  <a:pt x="1894881" y="1246953"/>
                  <a:pt x="1893290" y="1248543"/>
                </a:cubicBezTo>
                <a:lnTo>
                  <a:pt x="1896473" y="1251725"/>
                </a:lnTo>
                <a:lnTo>
                  <a:pt x="1890109" y="1251725"/>
                </a:lnTo>
                <a:lnTo>
                  <a:pt x="1883499" y="1260131"/>
                </a:lnTo>
                <a:lnTo>
                  <a:pt x="1886928" y="1261274"/>
                </a:lnTo>
                <a:cubicBezTo>
                  <a:pt x="1885337" y="1262864"/>
                  <a:pt x="1883747" y="1264455"/>
                  <a:pt x="1883747" y="1264455"/>
                </a:cubicBezTo>
                <a:cubicBezTo>
                  <a:pt x="1882156" y="1264455"/>
                  <a:pt x="1882156" y="1264455"/>
                  <a:pt x="1878975" y="1266046"/>
                </a:cubicBezTo>
                <a:lnTo>
                  <a:pt x="1879197" y="1265603"/>
                </a:lnTo>
                <a:lnTo>
                  <a:pt x="1871816" y="1274990"/>
                </a:lnTo>
                <a:lnTo>
                  <a:pt x="1861169" y="1286732"/>
                </a:lnTo>
                <a:lnTo>
                  <a:pt x="1864659" y="1286732"/>
                </a:lnTo>
                <a:lnTo>
                  <a:pt x="1863068" y="1291504"/>
                </a:lnTo>
                <a:lnTo>
                  <a:pt x="1859803" y="1288238"/>
                </a:lnTo>
                <a:lnTo>
                  <a:pt x="1858294" y="1289902"/>
                </a:lnTo>
                <a:lnTo>
                  <a:pt x="1856704" y="1289902"/>
                </a:lnTo>
                <a:cubicBezTo>
                  <a:pt x="1856704" y="1291493"/>
                  <a:pt x="1856704" y="1291493"/>
                  <a:pt x="1856704" y="1291493"/>
                </a:cubicBezTo>
                <a:cubicBezTo>
                  <a:pt x="1855113" y="1293083"/>
                  <a:pt x="1853523" y="1294674"/>
                  <a:pt x="1851932" y="1294674"/>
                </a:cubicBezTo>
                <a:lnTo>
                  <a:pt x="1848750" y="1297856"/>
                </a:lnTo>
                <a:lnTo>
                  <a:pt x="1848750" y="1296265"/>
                </a:lnTo>
                <a:cubicBezTo>
                  <a:pt x="1836024" y="1296265"/>
                  <a:pt x="1788302" y="1297856"/>
                  <a:pt x="1780348" y="1234227"/>
                </a:cubicBezTo>
                <a:cubicBezTo>
                  <a:pt x="1780348" y="1226273"/>
                  <a:pt x="1778758" y="1218319"/>
                  <a:pt x="1778758" y="1211957"/>
                </a:cubicBezTo>
                <a:cubicBezTo>
                  <a:pt x="1772395" y="1218319"/>
                  <a:pt x="1775576" y="1213547"/>
                  <a:pt x="1766032" y="1221501"/>
                </a:cubicBezTo>
                <a:lnTo>
                  <a:pt x="1756489" y="1218319"/>
                </a:lnTo>
                <a:lnTo>
                  <a:pt x="1751715" y="1213547"/>
                </a:lnTo>
                <a:lnTo>
                  <a:pt x="1750124" y="1207184"/>
                </a:lnTo>
                <a:lnTo>
                  <a:pt x="1751715" y="1199231"/>
                </a:lnTo>
                <a:cubicBezTo>
                  <a:pt x="1754897" y="1196049"/>
                  <a:pt x="1756489" y="1192868"/>
                  <a:pt x="1762852" y="1192868"/>
                </a:cubicBezTo>
                <a:lnTo>
                  <a:pt x="1775576" y="1192868"/>
                </a:lnTo>
                <a:lnTo>
                  <a:pt x="1775576" y="1197640"/>
                </a:lnTo>
                <a:lnTo>
                  <a:pt x="1777167" y="1197640"/>
                </a:lnTo>
                <a:cubicBezTo>
                  <a:pt x="1778758" y="1173779"/>
                  <a:pt x="1791484" y="1175370"/>
                  <a:pt x="1804209" y="1162644"/>
                </a:cubicBezTo>
                <a:cubicBezTo>
                  <a:pt x="1815345" y="1151509"/>
                  <a:pt x="1812163" y="1124466"/>
                  <a:pt x="1810572" y="1100605"/>
                </a:cubicBezTo>
                <a:cubicBezTo>
                  <a:pt x="1808982" y="1099014"/>
                  <a:pt x="1808982" y="1099014"/>
                  <a:pt x="1808982" y="1097424"/>
                </a:cubicBezTo>
                <a:cubicBezTo>
                  <a:pt x="1808982" y="1094242"/>
                  <a:pt x="1808982" y="1094242"/>
                  <a:pt x="1808982" y="1092652"/>
                </a:cubicBezTo>
                <a:cubicBezTo>
                  <a:pt x="1807391" y="1081517"/>
                  <a:pt x="1807391" y="1071972"/>
                  <a:pt x="1808982" y="1064018"/>
                </a:cubicBezTo>
                <a:cubicBezTo>
                  <a:pt x="1813754" y="1038566"/>
                  <a:pt x="1816936" y="1021069"/>
                  <a:pt x="1816936" y="1005161"/>
                </a:cubicBezTo>
                <a:cubicBezTo>
                  <a:pt x="1816936" y="1000389"/>
                  <a:pt x="1816936" y="992436"/>
                  <a:pt x="1816936" y="984482"/>
                </a:cubicBezTo>
                <a:lnTo>
                  <a:pt x="1810572" y="984482"/>
                </a:lnTo>
                <a:lnTo>
                  <a:pt x="1805800" y="973346"/>
                </a:lnTo>
                <a:lnTo>
                  <a:pt x="1816936" y="965393"/>
                </a:lnTo>
                <a:cubicBezTo>
                  <a:pt x="1816936" y="966984"/>
                  <a:pt x="1816936" y="966984"/>
                  <a:pt x="1816936" y="966984"/>
                </a:cubicBezTo>
                <a:cubicBezTo>
                  <a:pt x="1816936" y="947896"/>
                  <a:pt x="1818526" y="927216"/>
                  <a:pt x="1821708" y="914490"/>
                </a:cubicBezTo>
                <a:cubicBezTo>
                  <a:pt x="1826480" y="893811"/>
                  <a:pt x="1804209" y="876313"/>
                  <a:pt x="1793075" y="860405"/>
                </a:cubicBezTo>
                <a:cubicBezTo>
                  <a:pt x="1781939" y="844497"/>
                  <a:pt x="1786712" y="852451"/>
                  <a:pt x="1773985" y="828589"/>
                </a:cubicBezTo>
                <a:cubicBezTo>
                  <a:pt x="1762852" y="804729"/>
                  <a:pt x="1783530" y="803138"/>
                  <a:pt x="1745352" y="796775"/>
                </a:cubicBezTo>
                <a:cubicBezTo>
                  <a:pt x="1707175" y="792003"/>
                  <a:pt x="1670588" y="766551"/>
                  <a:pt x="1648318" y="763370"/>
                </a:cubicBezTo>
                <a:lnTo>
                  <a:pt x="1645136" y="763370"/>
                </a:lnTo>
                <a:cubicBezTo>
                  <a:pt x="1646727" y="712466"/>
                  <a:pt x="1634001" y="671106"/>
                  <a:pt x="1611731" y="634519"/>
                </a:cubicBezTo>
                <a:cubicBezTo>
                  <a:pt x="1622866" y="629747"/>
                  <a:pt x="1622866" y="609068"/>
                  <a:pt x="1635592" y="607477"/>
                </a:cubicBezTo>
                <a:close/>
                <a:moveTo>
                  <a:pt x="2677523" y="562976"/>
                </a:moveTo>
                <a:cubicBezTo>
                  <a:pt x="2626619" y="634558"/>
                  <a:pt x="2605940" y="728411"/>
                  <a:pt x="2569353" y="807966"/>
                </a:cubicBezTo>
                <a:cubicBezTo>
                  <a:pt x="2540719" y="873187"/>
                  <a:pt x="2507314" y="930454"/>
                  <a:pt x="2473909" y="986128"/>
                </a:cubicBezTo>
                <a:cubicBezTo>
                  <a:pt x="2472318" y="992490"/>
                  <a:pt x="2470728" y="998853"/>
                  <a:pt x="2470728" y="1005215"/>
                </a:cubicBezTo>
                <a:cubicBezTo>
                  <a:pt x="2472318" y="1009988"/>
                  <a:pt x="2475499" y="1014759"/>
                  <a:pt x="2477090" y="1019532"/>
                </a:cubicBezTo>
                <a:cubicBezTo>
                  <a:pt x="2550264" y="874779"/>
                  <a:pt x="2626619" y="722047"/>
                  <a:pt x="2677523" y="562976"/>
                </a:cubicBezTo>
                <a:close/>
                <a:moveTo>
                  <a:pt x="2613894" y="562976"/>
                </a:moveTo>
                <a:cubicBezTo>
                  <a:pt x="2555037" y="690233"/>
                  <a:pt x="2497770" y="819100"/>
                  <a:pt x="2440504" y="939997"/>
                </a:cubicBezTo>
                <a:cubicBezTo>
                  <a:pt x="2438913" y="952723"/>
                  <a:pt x="2438913" y="965448"/>
                  <a:pt x="2440504" y="978174"/>
                </a:cubicBezTo>
                <a:cubicBezTo>
                  <a:pt x="2440504" y="981356"/>
                  <a:pt x="2440504" y="984536"/>
                  <a:pt x="2442094" y="989309"/>
                </a:cubicBezTo>
                <a:cubicBezTo>
                  <a:pt x="2450048" y="971811"/>
                  <a:pt x="2459592" y="954313"/>
                  <a:pt x="2467546" y="935226"/>
                </a:cubicBezTo>
                <a:cubicBezTo>
                  <a:pt x="2472318" y="917727"/>
                  <a:pt x="2477090" y="900231"/>
                  <a:pt x="2480272" y="881142"/>
                </a:cubicBezTo>
                <a:cubicBezTo>
                  <a:pt x="2480272" y="874779"/>
                  <a:pt x="2488226" y="865233"/>
                  <a:pt x="2496180" y="870006"/>
                </a:cubicBezTo>
                <a:cubicBezTo>
                  <a:pt x="2539129" y="769786"/>
                  <a:pt x="2578897" y="663190"/>
                  <a:pt x="2613894" y="562976"/>
                </a:cubicBezTo>
                <a:close/>
                <a:moveTo>
                  <a:pt x="2558218" y="555023"/>
                </a:moveTo>
                <a:cubicBezTo>
                  <a:pt x="2516859" y="634558"/>
                  <a:pt x="2481862" y="723638"/>
                  <a:pt x="2443685" y="809556"/>
                </a:cubicBezTo>
                <a:cubicBezTo>
                  <a:pt x="2448458" y="804784"/>
                  <a:pt x="2453230" y="806375"/>
                  <a:pt x="2459592" y="811147"/>
                </a:cubicBezTo>
                <a:cubicBezTo>
                  <a:pt x="2496180" y="728411"/>
                  <a:pt x="2531175" y="642511"/>
                  <a:pt x="2558218" y="555023"/>
                </a:cubicBezTo>
                <a:close/>
                <a:moveTo>
                  <a:pt x="2741152" y="531161"/>
                </a:moveTo>
                <a:cubicBezTo>
                  <a:pt x="2667978" y="726820"/>
                  <a:pt x="2582080" y="901821"/>
                  <a:pt x="2489817" y="1060889"/>
                </a:cubicBezTo>
                <a:cubicBezTo>
                  <a:pt x="2491407" y="1064071"/>
                  <a:pt x="2491407" y="1067251"/>
                  <a:pt x="2492998" y="1070433"/>
                </a:cubicBezTo>
                <a:cubicBezTo>
                  <a:pt x="2497770" y="1079977"/>
                  <a:pt x="2505723" y="1062480"/>
                  <a:pt x="2515269" y="1064071"/>
                </a:cubicBezTo>
                <a:cubicBezTo>
                  <a:pt x="2604349" y="905003"/>
                  <a:pt x="2693430" y="728411"/>
                  <a:pt x="2741152" y="531161"/>
                </a:cubicBezTo>
                <a:close/>
                <a:moveTo>
                  <a:pt x="2434141" y="504124"/>
                </a:moveTo>
                <a:cubicBezTo>
                  <a:pt x="2386419" y="637745"/>
                  <a:pt x="2338696" y="766610"/>
                  <a:pt x="2265523" y="858876"/>
                </a:cubicBezTo>
                <a:cubicBezTo>
                  <a:pt x="2262342" y="844559"/>
                  <a:pt x="2254387" y="833422"/>
                  <a:pt x="2254387" y="815925"/>
                </a:cubicBezTo>
                <a:cubicBezTo>
                  <a:pt x="2275066" y="788881"/>
                  <a:pt x="2306881" y="755457"/>
                  <a:pt x="2311653" y="718871"/>
                </a:cubicBezTo>
                <a:cubicBezTo>
                  <a:pt x="2305290" y="733188"/>
                  <a:pt x="2297337" y="744324"/>
                  <a:pt x="2286202" y="752276"/>
                </a:cubicBezTo>
                <a:cubicBezTo>
                  <a:pt x="2329152" y="660015"/>
                  <a:pt x="2378464" y="577298"/>
                  <a:pt x="2434141" y="504124"/>
                </a:cubicBezTo>
                <a:close/>
                <a:moveTo>
                  <a:pt x="2820689" y="481850"/>
                </a:moveTo>
                <a:cubicBezTo>
                  <a:pt x="2745924" y="685461"/>
                  <a:pt x="2658434" y="873187"/>
                  <a:pt x="2562990" y="1048163"/>
                </a:cubicBezTo>
                <a:cubicBezTo>
                  <a:pt x="2574125" y="1046573"/>
                  <a:pt x="2585260" y="1043392"/>
                  <a:pt x="2596395" y="1041801"/>
                </a:cubicBezTo>
                <a:cubicBezTo>
                  <a:pt x="2687067" y="870006"/>
                  <a:pt x="2766604" y="677507"/>
                  <a:pt x="2820689" y="481850"/>
                </a:cubicBezTo>
                <a:close/>
                <a:moveTo>
                  <a:pt x="3843283" y="477107"/>
                </a:moveTo>
                <a:cubicBezTo>
                  <a:pt x="3844426" y="477678"/>
                  <a:pt x="3845122" y="479070"/>
                  <a:pt x="3845122" y="481854"/>
                </a:cubicBezTo>
                <a:cubicBezTo>
                  <a:pt x="3837168" y="478673"/>
                  <a:pt x="3840350" y="492990"/>
                  <a:pt x="3832396" y="492990"/>
                </a:cubicBezTo>
                <a:cubicBezTo>
                  <a:pt x="3837168" y="485036"/>
                  <a:pt x="3827624" y="485036"/>
                  <a:pt x="3827624" y="478673"/>
                </a:cubicBezTo>
                <a:cubicBezTo>
                  <a:pt x="3832396" y="481058"/>
                  <a:pt x="3839852" y="475391"/>
                  <a:pt x="3843283" y="477107"/>
                </a:cubicBezTo>
                <a:close/>
                <a:moveTo>
                  <a:pt x="3671731" y="457989"/>
                </a:moveTo>
                <a:cubicBezTo>
                  <a:pt x="3671731" y="459580"/>
                  <a:pt x="3674912" y="465943"/>
                  <a:pt x="3674912" y="469124"/>
                </a:cubicBezTo>
                <a:cubicBezTo>
                  <a:pt x="3674912" y="473897"/>
                  <a:pt x="3674912" y="488214"/>
                  <a:pt x="3665368" y="483442"/>
                </a:cubicBezTo>
                <a:cubicBezTo>
                  <a:pt x="3668549" y="473897"/>
                  <a:pt x="3673322" y="465943"/>
                  <a:pt x="3671731" y="457989"/>
                </a:cubicBezTo>
                <a:close/>
                <a:moveTo>
                  <a:pt x="2551856" y="341867"/>
                </a:moveTo>
                <a:cubicBezTo>
                  <a:pt x="2497771" y="556617"/>
                  <a:pt x="2416642" y="720460"/>
                  <a:pt x="2329152" y="890690"/>
                </a:cubicBezTo>
                <a:cubicBezTo>
                  <a:pt x="2314835" y="887508"/>
                  <a:pt x="2298928" y="884327"/>
                  <a:pt x="2289384" y="877963"/>
                </a:cubicBezTo>
                <a:cubicBezTo>
                  <a:pt x="2367329" y="739550"/>
                  <a:pt x="2435731" y="480261"/>
                  <a:pt x="2551856" y="341867"/>
                </a:cubicBezTo>
                <a:close/>
                <a:moveTo>
                  <a:pt x="3684457" y="240061"/>
                </a:moveTo>
                <a:cubicBezTo>
                  <a:pt x="3686047" y="262331"/>
                  <a:pt x="3686047" y="298917"/>
                  <a:pt x="3681276" y="321188"/>
                </a:cubicBezTo>
                <a:lnTo>
                  <a:pt x="3676504" y="325960"/>
                </a:lnTo>
                <a:lnTo>
                  <a:pt x="3681276" y="338685"/>
                </a:lnTo>
                <a:cubicBezTo>
                  <a:pt x="3682867" y="370499"/>
                  <a:pt x="3678094" y="403904"/>
                  <a:pt x="3673322" y="435718"/>
                </a:cubicBezTo>
                <a:cubicBezTo>
                  <a:pt x="3666959" y="397541"/>
                  <a:pt x="3673322" y="360955"/>
                  <a:pt x="3676504" y="325959"/>
                </a:cubicBezTo>
                <a:lnTo>
                  <a:pt x="3678095" y="283010"/>
                </a:lnTo>
                <a:cubicBezTo>
                  <a:pt x="3678890" y="268296"/>
                  <a:pt x="3680480" y="253582"/>
                  <a:pt x="3684457" y="240061"/>
                </a:cubicBezTo>
                <a:close/>
                <a:moveTo>
                  <a:pt x="3873755" y="206656"/>
                </a:moveTo>
                <a:cubicBezTo>
                  <a:pt x="3881709" y="214609"/>
                  <a:pt x="3894434" y="238470"/>
                  <a:pt x="3884890" y="251196"/>
                </a:cubicBezTo>
                <a:cubicBezTo>
                  <a:pt x="3878527" y="236879"/>
                  <a:pt x="3876936" y="222563"/>
                  <a:pt x="3873755" y="206656"/>
                </a:cubicBezTo>
                <a:close/>
                <a:moveTo>
                  <a:pt x="4475748" y="182347"/>
                </a:moveTo>
                <a:cubicBezTo>
                  <a:pt x="4477836" y="182795"/>
                  <a:pt x="4479029" y="193532"/>
                  <a:pt x="4476643" y="197112"/>
                </a:cubicBezTo>
                <a:cubicBezTo>
                  <a:pt x="4427330" y="302099"/>
                  <a:pt x="4409832" y="421404"/>
                  <a:pt x="4352566" y="521621"/>
                </a:cubicBezTo>
                <a:lnTo>
                  <a:pt x="4314387" y="578886"/>
                </a:lnTo>
                <a:cubicBezTo>
                  <a:pt x="4325523" y="473898"/>
                  <a:pt x="4379608" y="399134"/>
                  <a:pt x="4417786" y="314825"/>
                </a:cubicBezTo>
                <a:cubicBezTo>
                  <a:pt x="4436875" y="271876"/>
                  <a:pt x="4457554" y="230517"/>
                  <a:pt x="4473462" y="185976"/>
                </a:cubicBezTo>
                <a:cubicBezTo>
                  <a:pt x="4474257" y="183193"/>
                  <a:pt x="4475053" y="182199"/>
                  <a:pt x="4475748" y="182347"/>
                </a:cubicBezTo>
                <a:close/>
                <a:moveTo>
                  <a:pt x="2874973" y="62893"/>
                </a:moveTo>
                <a:cubicBezTo>
                  <a:pt x="2872785" y="63888"/>
                  <a:pt x="2870797" y="65080"/>
                  <a:pt x="2866820" y="63489"/>
                </a:cubicBezTo>
                <a:cubicBezTo>
                  <a:pt x="2839777" y="130299"/>
                  <a:pt x="2833414" y="235287"/>
                  <a:pt x="2801600" y="305279"/>
                </a:cubicBezTo>
                <a:cubicBezTo>
                  <a:pt x="2849322" y="259148"/>
                  <a:pt x="2849322" y="114393"/>
                  <a:pt x="2884318" y="63489"/>
                </a:cubicBezTo>
                <a:cubicBezTo>
                  <a:pt x="2879547" y="61103"/>
                  <a:pt x="2877161" y="61898"/>
                  <a:pt x="2874973" y="62893"/>
                </a:cubicBezTo>
                <a:close/>
                <a:moveTo>
                  <a:pt x="2933631" y="25312"/>
                </a:moveTo>
                <a:cubicBezTo>
                  <a:pt x="2900225" y="58717"/>
                  <a:pt x="2917723" y="128709"/>
                  <a:pt x="2892272" y="193928"/>
                </a:cubicBezTo>
                <a:cubicBezTo>
                  <a:pt x="2919314" y="155751"/>
                  <a:pt x="2928859" y="63489"/>
                  <a:pt x="2952720" y="36447"/>
                </a:cubicBezTo>
                <a:cubicBezTo>
                  <a:pt x="2954310" y="25312"/>
                  <a:pt x="2943175" y="33265"/>
                  <a:pt x="2933631" y="25312"/>
                </a:cubicBezTo>
                <a:close/>
                <a:moveTo>
                  <a:pt x="2989307" y="14177"/>
                </a:moveTo>
                <a:cubicBezTo>
                  <a:pt x="2941585" y="189157"/>
                  <a:pt x="2916133" y="348228"/>
                  <a:pt x="2866820" y="499346"/>
                </a:cubicBezTo>
                <a:cubicBezTo>
                  <a:pt x="2792056" y="728411"/>
                  <a:pt x="2698203" y="974993"/>
                  <a:pt x="2586851" y="1148376"/>
                </a:cubicBezTo>
                <a:cubicBezTo>
                  <a:pt x="2591623" y="1153149"/>
                  <a:pt x="2597986" y="1156330"/>
                  <a:pt x="2602758" y="1159511"/>
                </a:cubicBezTo>
                <a:cubicBezTo>
                  <a:pt x="2774557" y="857280"/>
                  <a:pt x="2890681" y="481850"/>
                  <a:pt x="2990897" y="55536"/>
                </a:cubicBezTo>
                <a:cubicBezTo>
                  <a:pt x="2994079" y="41219"/>
                  <a:pt x="3014758" y="26903"/>
                  <a:pt x="2989307" y="14177"/>
                </a:cubicBezTo>
                <a:close/>
                <a:moveTo>
                  <a:pt x="3034342" y="155"/>
                </a:moveTo>
                <a:cubicBezTo>
                  <a:pt x="3046548" y="606"/>
                  <a:pt x="3059100" y="2048"/>
                  <a:pt x="3072025" y="4632"/>
                </a:cubicBezTo>
                <a:cubicBezTo>
                  <a:pt x="3202465" y="214608"/>
                  <a:pt x="3189739" y="545478"/>
                  <a:pt x="3129291" y="858871"/>
                </a:cubicBezTo>
                <a:cubicBezTo>
                  <a:pt x="3129291" y="857280"/>
                  <a:pt x="3129291" y="855690"/>
                  <a:pt x="3127700" y="855690"/>
                </a:cubicBezTo>
                <a:cubicBezTo>
                  <a:pt x="3103839" y="922500"/>
                  <a:pt x="3084751" y="998853"/>
                  <a:pt x="3033847" y="1033847"/>
                </a:cubicBezTo>
                <a:cubicBezTo>
                  <a:pt x="3052936" y="974993"/>
                  <a:pt x="3097476" y="909775"/>
                  <a:pt x="3084751" y="852508"/>
                </a:cubicBezTo>
                <a:cubicBezTo>
                  <a:pt x="3059299" y="920909"/>
                  <a:pt x="3025894" y="974993"/>
                  <a:pt x="3002033" y="1044982"/>
                </a:cubicBezTo>
                <a:cubicBezTo>
                  <a:pt x="2989307" y="1044982"/>
                  <a:pt x="2976580" y="1048163"/>
                  <a:pt x="2962264" y="1046573"/>
                </a:cubicBezTo>
                <a:cubicBezTo>
                  <a:pt x="3009986" y="976583"/>
                  <a:pt x="3025894" y="871598"/>
                  <a:pt x="3062480" y="787285"/>
                </a:cubicBezTo>
                <a:cubicBezTo>
                  <a:pt x="3083160" y="739546"/>
                  <a:pt x="3143608" y="683870"/>
                  <a:pt x="3107021" y="632967"/>
                </a:cubicBezTo>
                <a:cubicBezTo>
                  <a:pt x="3070434" y="753861"/>
                  <a:pt x="2995670" y="919318"/>
                  <a:pt x="2943175" y="1048163"/>
                </a:cubicBezTo>
                <a:cubicBezTo>
                  <a:pt x="2930449" y="1040210"/>
                  <a:pt x="2912952" y="1052935"/>
                  <a:pt x="2906588" y="1040210"/>
                </a:cubicBezTo>
                <a:cubicBezTo>
                  <a:pt x="2935222" y="1024303"/>
                  <a:pt x="2946356" y="981356"/>
                  <a:pt x="2963855" y="946361"/>
                </a:cubicBezTo>
                <a:cubicBezTo>
                  <a:pt x="2965446" y="935226"/>
                  <a:pt x="2954310" y="933635"/>
                  <a:pt x="2954310" y="925681"/>
                </a:cubicBezTo>
                <a:cubicBezTo>
                  <a:pt x="2994079" y="842963"/>
                  <a:pt x="3033847" y="744318"/>
                  <a:pt x="3065661" y="652056"/>
                </a:cubicBezTo>
                <a:cubicBezTo>
                  <a:pt x="3086342" y="590018"/>
                  <a:pt x="3116566" y="524799"/>
                  <a:pt x="3124519" y="483439"/>
                </a:cubicBezTo>
                <a:cubicBezTo>
                  <a:pt x="3126109" y="470713"/>
                  <a:pt x="3134063" y="440490"/>
                  <a:pt x="3105430" y="440490"/>
                </a:cubicBezTo>
                <a:cubicBezTo>
                  <a:pt x="3065661" y="640921"/>
                  <a:pt x="2968627" y="866824"/>
                  <a:pt x="2885909" y="1043392"/>
                </a:cubicBezTo>
                <a:cubicBezTo>
                  <a:pt x="2868411" y="1038619"/>
                  <a:pt x="2855685" y="1044982"/>
                  <a:pt x="2842959" y="1048163"/>
                </a:cubicBezTo>
                <a:cubicBezTo>
                  <a:pt x="2946356" y="814328"/>
                  <a:pt x="3049754" y="555023"/>
                  <a:pt x="3130882" y="257557"/>
                </a:cubicBezTo>
                <a:cubicBezTo>
                  <a:pt x="3102248" y="208245"/>
                  <a:pt x="3113384" y="244832"/>
                  <a:pt x="3111793" y="278236"/>
                </a:cubicBezTo>
                <a:cubicBezTo>
                  <a:pt x="3110202" y="302097"/>
                  <a:pt x="3095885" y="324368"/>
                  <a:pt x="3089523" y="345047"/>
                </a:cubicBezTo>
                <a:cubicBezTo>
                  <a:pt x="3016349" y="577292"/>
                  <a:pt x="2927268" y="863643"/>
                  <a:pt x="2827052" y="1041801"/>
                </a:cubicBezTo>
                <a:cubicBezTo>
                  <a:pt x="2801600" y="1046573"/>
                  <a:pt x="2793647" y="1076795"/>
                  <a:pt x="2768194" y="1081567"/>
                </a:cubicBezTo>
                <a:cubicBezTo>
                  <a:pt x="2890681" y="796829"/>
                  <a:pt x="3044982" y="462761"/>
                  <a:pt x="3083160" y="101666"/>
                </a:cubicBezTo>
                <a:cubicBezTo>
                  <a:pt x="3062480" y="146207"/>
                  <a:pt x="3062480" y="197109"/>
                  <a:pt x="3044982" y="252785"/>
                </a:cubicBezTo>
                <a:cubicBezTo>
                  <a:pt x="3029075" y="303688"/>
                  <a:pt x="3025894" y="359364"/>
                  <a:pt x="3009986" y="411857"/>
                </a:cubicBezTo>
                <a:cubicBezTo>
                  <a:pt x="2941585" y="629786"/>
                  <a:pt x="2854094" y="846145"/>
                  <a:pt x="2776148" y="1025894"/>
                </a:cubicBezTo>
                <a:cubicBezTo>
                  <a:pt x="2733199" y="1065661"/>
                  <a:pt x="2717291" y="1148376"/>
                  <a:pt x="2664797" y="1172236"/>
                </a:cubicBezTo>
                <a:cubicBezTo>
                  <a:pt x="2788875" y="962266"/>
                  <a:pt x="2887499" y="666373"/>
                  <a:pt x="2974990" y="391178"/>
                </a:cubicBezTo>
                <a:cubicBezTo>
                  <a:pt x="3000442" y="308460"/>
                  <a:pt x="3027484" y="187566"/>
                  <a:pt x="3040210" y="96894"/>
                </a:cubicBezTo>
                <a:cubicBezTo>
                  <a:pt x="3043391" y="71443"/>
                  <a:pt x="3057708" y="30084"/>
                  <a:pt x="3029075" y="15768"/>
                </a:cubicBezTo>
                <a:cubicBezTo>
                  <a:pt x="2970218" y="426174"/>
                  <a:pt x="2827052" y="877960"/>
                  <a:pt x="2645708" y="1157920"/>
                </a:cubicBezTo>
                <a:cubicBezTo>
                  <a:pt x="2642527" y="1162693"/>
                  <a:pt x="2639345" y="1167464"/>
                  <a:pt x="2634573" y="1172236"/>
                </a:cubicBezTo>
                <a:cubicBezTo>
                  <a:pt x="2634573" y="1173828"/>
                  <a:pt x="2636164" y="1173828"/>
                  <a:pt x="2637755" y="1175419"/>
                </a:cubicBezTo>
                <a:cubicBezTo>
                  <a:pt x="2647299" y="1178599"/>
                  <a:pt x="2656843" y="1183371"/>
                  <a:pt x="2666388" y="1188143"/>
                </a:cubicBezTo>
                <a:cubicBezTo>
                  <a:pt x="2680705" y="1184962"/>
                  <a:pt x="2693430" y="1186552"/>
                  <a:pt x="2710929" y="1188143"/>
                </a:cubicBezTo>
                <a:cubicBezTo>
                  <a:pt x="2750697" y="1134061"/>
                  <a:pt x="2804781" y="1057709"/>
                  <a:pt x="2892272" y="1064071"/>
                </a:cubicBezTo>
                <a:cubicBezTo>
                  <a:pt x="2909770" y="1065661"/>
                  <a:pt x="2925677" y="1073615"/>
                  <a:pt x="2943175" y="1075205"/>
                </a:cubicBezTo>
                <a:cubicBezTo>
                  <a:pt x="3059299" y="1086340"/>
                  <a:pt x="3126109" y="989309"/>
                  <a:pt x="3227917" y="1029075"/>
                </a:cubicBezTo>
                <a:cubicBezTo>
                  <a:pt x="3227917" y="1046573"/>
                  <a:pt x="3226326" y="1064071"/>
                  <a:pt x="3223144" y="1081567"/>
                </a:cubicBezTo>
                <a:cubicBezTo>
                  <a:pt x="3223144" y="1081567"/>
                  <a:pt x="3224735" y="1083158"/>
                  <a:pt x="3224735" y="1083158"/>
                </a:cubicBezTo>
                <a:lnTo>
                  <a:pt x="3235871" y="1078386"/>
                </a:lnTo>
                <a:cubicBezTo>
                  <a:pt x="3240642" y="1062480"/>
                  <a:pt x="3245415" y="1046971"/>
                  <a:pt x="3250982" y="1032853"/>
                </a:cubicBezTo>
                <a:lnTo>
                  <a:pt x="3261277" y="1013603"/>
                </a:lnTo>
                <a:lnTo>
                  <a:pt x="3256550" y="1059298"/>
                </a:lnTo>
                <a:cubicBezTo>
                  <a:pt x="3261322" y="1052935"/>
                  <a:pt x="3264504" y="1044982"/>
                  <a:pt x="3261322" y="1032256"/>
                </a:cubicBezTo>
                <a:cubicBezTo>
                  <a:pt x="3259732" y="1027485"/>
                  <a:pt x="3264504" y="1021123"/>
                  <a:pt x="3266095" y="1013169"/>
                </a:cubicBezTo>
                <a:lnTo>
                  <a:pt x="3261509" y="1013169"/>
                </a:lnTo>
                <a:lnTo>
                  <a:pt x="3270866" y="995671"/>
                </a:lnTo>
                <a:cubicBezTo>
                  <a:pt x="3272457" y="995671"/>
                  <a:pt x="3274048" y="995671"/>
                  <a:pt x="3275638" y="995671"/>
                </a:cubicBezTo>
                <a:cubicBezTo>
                  <a:pt x="3277229" y="987718"/>
                  <a:pt x="3289955" y="984536"/>
                  <a:pt x="3301090" y="992490"/>
                </a:cubicBezTo>
                <a:cubicBezTo>
                  <a:pt x="3302681" y="994080"/>
                  <a:pt x="3305862" y="998853"/>
                  <a:pt x="3305862" y="1005215"/>
                </a:cubicBezTo>
                <a:cubicBezTo>
                  <a:pt x="3312225" y="1008396"/>
                  <a:pt x="3316998" y="1011578"/>
                  <a:pt x="3320179" y="1016350"/>
                </a:cubicBezTo>
                <a:cubicBezTo>
                  <a:pt x="3315407" y="1030666"/>
                  <a:pt x="3313816" y="1043392"/>
                  <a:pt x="3310635" y="1056117"/>
                </a:cubicBezTo>
                <a:cubicBezTo>
                  <a:pt x="3315407" y="1057709"/>
                  <a:pt x="3318589" y="1059298"/>
                  <a:pt x="3320179" y="1057709"/>
                </a:cubicBezTo>
                <a:cubicBezTo>
                  <a:pt x="3323361" y="1054526"/>
                  <a:pt x="3324952" y="1051345"/>
                  <a:pt x="3328133" y="1048163"/>
                </a:cubicBezTo>
                <a:cubicBezTo>
                  <a:pt x="3328133" y="1040210"/>
                  <a:pt x="3329723" y="1030666"/>
                  <a:pt x="3329723" y="1022713"/>
                </a:cubicBezTo>
                <a:cubicBezTo>
                  <a:pt x="3332905" y="1029075"/>
                  <a:pt x="3334496" y="1033847"/>
                  <a:pt x="3336086" y="1040210"/>
                </a:cubicBezTo>
                <a:cubicBezTo>
                  <a:pt x="3342449" y="1032256"/>
                  <a:pt x="3347222" y="1025894"/>
                  <a:pt x="3350403" y="1017941"/>
                </a:cubicBezTo>
                <a:cubicBezTo>
                  <a:pt x="3350403" y="1006805"/>
                  <a:pt x="3348813" y="995671"/>
                  <a:pt x="3348813" y="984536"/>
                </a:cubicBezTo>
                <a:cubicBezTo>
                  <a:pt x="3304271" y="939997"/>
                  <a:pt x="3248596" y="908184"/>
                  <a:pt x="3192920" y="881142"/>
                </a:cubicBezTo>
                <a:cubicBezTo>
                  <a:pt x="3196102" y="868415"/>
                  <a:pt x="3191330" y="862052"/>
                  <a:pt x="3192920" y="860461"/>
                </a:cubicBezTo>
                <a:cubicBezTo>
                  <a:pt x="3204056" y="842963"/>
                  <a:pt x="3224735" y="850917"/>
                  <a:pt x="3227917" y="854099"/>
                </a:cubicBezTo>
                <a:cubicBezTo>
                  <a:pt x="3266095" y="887504"/>
                  <a:pt x="3301090" y="916137"/>
                  <a:pt x="3337677" y="930454"/>
                </a:cubicBezTo>
                <a:cubicBezTo>
                  <a:pt x="3342449" y="930454"/>
                  <a:pt x="3345631" y="933635"/>
                  <a:pt x="3350403" y="935226"/>
                </a:cubicBezTo>
                <a:cubicBezTo>
                  <a:pt x="3351994" y="930454"/>
                  <a:pt x="3351994" y="925681"/>
                  <a:pt x="3351994" y="920909"/>
                </a:cubicBezTo>
                <a:cubicBezTo>
                  <a:pt x="3355176" y="884323"/>
                  <a:pt x="3361538" y="847735"/>
                  <a:pt x="3371083" y="811147"/>
                </a:cubicBezTo>
                <a:cubicBezTo>
                  <a:pt x="3369492" y="811147"/>
                  <a:pt x="3367901" y="811147"/>
                  <a:pt x="3366310" y="811147"/>
                </a:cubicBezTo>
                <a:cubicBezTo>
                  <a:pt x="3353585" y="809556"/>
                  <a:pt x="3336086" y="809556"/>
                  <a:pt x="3324952" y="803193"/>
                </a:cubicBezTo>
                <a:cubicBezTo>
                  <a:pt x="3323361" y="801603"/>
                  <a:pt x="3320179" y="787285"/>
                  <a:pt x="3318589" y="784104"/>
                </a:cubicBezTo>
                <a:cubicBezTo>
                  <a:pt x="3337677" y="766604"/>
                  <a:pt x="3361538" y="768195"/>
                  <a:pt x="3380627" y="769786"/>
                </a:cubicBezTo>
                <a:cubicBezTo>
                  <a:pt x="3380627" y="769786"/>
                  <a:pt x="3382218" y="769786"/>
                  <a:pt x="3382218" y="769786"/>
                </a:cubicBezTo>
                <a:cubicBezTo>
                  <a:pt x="3393353" y="734773"/>
                  <a:pt x="3407670" y="701368"/>
                  <a:pt x="3423576" y="671144"/>
                </a:cubicBezTo>
                <a:lnTo>
                  <a:pt x="3406079" y="666373"/>
                </a:lnTo>
                <a:cubicBezTo>
                  <a:pt x="3399716" y="664781"/>
                  <a:pt x="3393353" y="648875"/>
                  <a:pt x="3391762" y="637740"/>
                </a:cubicBezTo>
                <a:cubicBezTo>
                  <a:pt x="3410851" y="625013"/>
                  <a:pt x="3429940" y="626604"/>
                  <a:pt x="3447437" y="632967"/>
                </a:cubicBezTo>
                <a:cubicBezTo>
                  <a:pt x="3493569" y="567747"/>
                  <a:pt x="3555608" y="524799"/>
                  <a:pt x="3635144" y="527979"/>
                </a:cubicBezTo>
                <a:cubicBezTo>
                  <a:pt x="3636735" y="566156"/>
                  <a:pt x="3620828" y="615470"/>
                  <a:pt x="3625600" y="650466"/>
                </a:cubicBezTo>
                <a:cubicBezTo>
                  <a:pt x="3657414" y="610697"/>
                  <a:pt x="3625600" y="524799"/>
                  <a:pt x="3665368" y="516845"/>
                </a:cubicBezTo>
                <a:cubicBezTo>
                  <a:pt x="3679685" y="548660"/>
                  <a:pt x="3647871" y="607516"/>
                  <a:pt x="3655824" y="642511"/>
                </a:cubicBezTo>
                <a:cubicBezTo>
                  <a:pt x="3686047" y="566156"/>
                  <a:pt x="3676504" y="454807"/>
                  <a:pt x="3763994" y="464351"/>
                </a:cubicBezTo>
                <a:cubicBezTo>
                  <a:pt x="3768766" y="454807"/>
                  <a:pt x="3776720" y="445262"/>
                  <a:pt x="3787855" y="438899"/>
                </a:cubicBezTo>
                <a:cubicBezTo>
                  <a:pt x="3798990" y="432537"/>
                  <a:pt x="3798990" y="454807"/>
                  <a:pt x="3797399" y="462761"/>
                </a:cubicBezTo>
                <a:cubicBezTo>
                  <a:pt x="3795809" y="475485"/>
                  <a:pt x="3792627" y="489802"/>
                  <a:pt x="3789446" y="502528"/>
                </a:cubicBezTo>
                <a:cubicBezTo>
                  <a:pt x="3789446" y="515254"/>
                  <a:pt x="3787855" y="529570"/>
                  <a:pt x="3786264" y="542296"/>
                </a:cubicBezTo>
                <a:cubicBezTo>
                  <a:pt x="3791037" y="556613"/>
                  <a:pt x="3797399" y="569338"/>
                  <a:pt x="3802171" y="578883"/>
                </a:cubicBezTo>
                <a:cubicBezTo>
                  <a:pt x="3808534" y="547069"/>
                  <a:pt x="3813306" y="513663"/>
                  <a:pt x="3813306" y="475485"/>
                </a:cubicBezTo>
                <a:cubicBezTo>
                  <a:pt x="3848304" y="480258"/>
                  <a:pt x="3826033" y="539115"/>
                  <a:pt x="3819671" y="570929"/>
                </a:cubicBezTo>
                <a:cubicBezTo>
                  <a:pt x="3832396" y="555023"/>
                  <a:pt x="3843532" y="539115"/>
                  <a:pt x="3848304" y="520026"/>
                </a:cubicBezTo>
                <a:cubicBezTo>
                  <a:pt x="3848304" y="516845"/>
                  <a:pt x="3859438" y="516845"/>
                  <a:pt x="3861029" y="510482"/>
                </a:cubicBezTo>
                <a:cubicBezTo>
                  <a:pt x="3861029" y="507300"/>
                  <a:pt x="3862620" y="505709"/>
                  <a:pt x="3862620" y="504119"/>
                </a:cubicBezTo>
                <a:cubicBezTo>
                  <a:pt x="3862620" y="492984"/>
                  <a:pt x="3862620" y="483439"/>
                  <a:pt x="3862620" y="475485"/>
                </a:cubicBezTo>
                <a:cubicBezTo>
                  <a:pt x="3864211" y="475485"/>
                  <a:pt x="3867392" y="475485"/>
                  <a:pt x="3868983" y="475485"/>
                </a:cubicBezTo>
                <a:cubicBezTo>
                  <a:pt x="3883299" y="413448"/>
                  <a:pt x="3892844" y="349819"/>
                  <a:pt x="3905570" y="281417"/>
                </a:cubicBezTo>
                <a:cubicBezTo>
                  <a:pt x="3905570" y="284600"/>
                  <a:pt x="3905570" y="270284"/>
                  <a:pt x="3905570" y="265511"/>
                </a:cubicBezTo>
                <a:cubicBezTo>
                  <a:pt x="3911933" y="276646"/>
                  <a:pt x="3921477" y="267102"/>
                  <a:pt x="3923068" y="260739"/>
                </a:cubicBezTo>
                <a:cubicBezTo>
                  <a:pt x="3929431" y="225743"/>
                  <a:pt x="3934203" y="190746"/>
                  <a:pt x="3934203" y="155751"/>
                </a:cubicBezTo>
                <a:cubicBezTo>
                  <a:pt x="3934203" y="144617"/>
                  <a:pt x="3943747" y="135072"/>
                  <a:pt x="3954883" y="130299"/>
                </a:cubicBezTo>
                <a:cubicBezTo>
                  <a:pt x="3964427" y="138253"/>
                  <a:pt x="3966018" y="152570"/>
                  <a:pt x="3970790" y="165296"/>
                </a:cubicBezTo>
                <a:cubicBezTo>
                  <a:pt x="3981925" y="165296"/>
                  <a:pt x="4004195" y="168477"/>
                  <a:pt x="4002604" y="179613"/>
                </a:cubicBezTo>
                <a:cubicBezTo>
                  <a:pt x="4001014" y="201882"/>
                  <a:pt x="3985107" y="224152"/>
                  <a:pt x="3985107" y="240060"/>
                </a:cubicBezTo>
                <a:cubicBezTo>
                  <a:pt x="3959655" y="281417"/>
                  <a:pt x="3951701" y="322777"/>
                  <a:pt x="3937385" y="360954"/>
                </a:cubicBezTo>
                <a:cubicBezTo>
                  <a:pt x="3924659" y="394359"/>
                  <a:pt x="3915114" y="429356"/>
                  <a:pt x="3905570" y="464351"/>
                </a:cubicBezTo>
                <a:cubicBezTo>
                  <a:pt x="3921477" y="453215"/>
                  <a:pt x="3934203" y="437308"/>
                  <a:pt x="3950110" y="429356"/>
                </a:cubicBezTo>
                <a:cubicBezTo>
                  <a:pt x="3950110" y="418220"/>
                  <a:pt x="3948519" y="405494"/>
                  <a:pt x="3948519" y="394359"/>
                </a:cubicBezTo>
                <a:lnTo>
                  <a:pt x="3977153" y="387996"/>
                </a:lnTo>
                <a:cubicBezTo>
                  <a:pt x="3970790" y="397541"/>
                  <a:pt x="3978744" y="405494"/>
                  <a:pt x="3981925" y="415038"/>
                </a:cubicBezTo>
                <a:cubicBezTo>
                  <a:pt x="3993061" y="402313"/>
                  <a:pt x="4004195" y="378451"/>
                  <a:pt x="4026466" y="373680"/>
                </a:cubicBezTo>
                <a:cubicBezTo>
                  <a:pt x="4031238" y="337094"/>
                  <a:pt x="4039192" y="300507"/>
                  <a:pt x="4034419" y="259148"/>
                </a:cubicBezTo>
                <a:cubicBezTo>
                  <a:pt x="4056690" y="251194"/>
                  <a:pt x="4077369" y="243241"/>
                  <a:pt x="4088504" y="248013"/>
                </a:cubicBezTo>
                <a:cubicBezTo>
                  <a:pt x="4086914" y="270284"/>
                  <a:pt x="4093276" y="302097"/>
                  <a:pt x="4101230" y="322777"/>
                </a:cubicBezTo>
                <a:cubicBezTo>
                  <a:pt x="4123500" y="322777"/>
                  <a:pt x="4109184" y="341866"/>
                  <a:pt x="4110775" y="349819"/>
                </a:cubicBezTo>
                <a:cubicBezTo>
                  <a:pt x="4112366" y="370498"/>
                  <a:pt x="4112366" y="389587"/>
                  <a:pt x="4121909" y="410266"/>
                </a:cubicBezTo>
                <a:cubicBezTo>
                  <a:pt x="4123500" y="415038"/>
                  <a:pt x="4133045" y="415038"/>
                  <a:pt x="4139408" y="408675"/>
                </a:cubicBezTo>
                <a:cubicBezTo>
                  <a:pt x="4142590" y="405494"/>
                  <a:pt x="4142590" y="394359"/>
                  <a:pt x="4153724" y="394359"/>
                </a:cubicBezTo>
                <a:cubicBezTo>
                  <a:pt x="4158497" y="394359"/>
                  <a:pt x="4163269" y="395950"/>
                  <a:pt x="4168041" y="391178"/>
                </a:cubicBezTo>
                <a:cubicBezTo>
                  <a:pt x="4182357" y="372089"/>
                  <a:pt x="4196674" y="353001"/>
                  <a:pt x="4217353" y="338685"/>
                </a:cubicBezTo>
                <a:cubicBezTo>
                  <a:pt x="4223717" y="335503"/>
                  <a:pt x="4234852" y="335503"/>
                  <a:pt x="4238034" y="340275"/>
                </a:cubicBezTo>
                <a:cubicBezTo>
                  <a:pt x="4245987" y="349819"/>
                  <a:pt x="4249168" y="364135"/>
                  <a:pt x="4241215" y="368908"/>
                </a:cubicBezTo>
                <a:cubicBezTo>
                  <a:pt x="4188720" y="397541"/>
                  <a:pt x="4153724" y="438899"/>
                  <a:pt x="4133045" y="485031"/>
                </a:cubicBezTo>
                <a:cubicBezTo>
                  <a:pt x="4129863" y="492984"/>
                  <a:pt x="4131454" y="504119"/>
                  <a:pt x="4134636" y="513663"/>
                </a:cubicBezTo>
                <a:lnTo>
                  <a:pt x="4152134" y="507300"/>
                </a:lnTo>
                <a:cubicBezTo>
                  <a:pt x="4161678" y="551841"/>
                  <a:pt x="4153724" y="590018"/>
                  <a:pt x="4156906" y="629786"/>
                </a:cubicBezTo>
                <a:cubicBezTo>
                  <a:pt x="4158497" y="637740"/>
                  <a:pt x="4166451" y="639330"/>
                  <a:pt x="4169632" y="634558"/>
                </a:cubicBezTo>
                <a:cubicBezTo>
                  <a:pt x="4172814" y="631377"/>
                  <a:pt x="4179176" y="618651"/>
                  <a:pt x="4180767" y="613879"/>
                </a:cubicBezTo>
                <a:cubicBezTo>
                  <a:pt x="4172814" y="631377"/>
                  <a:pt x="4198265" y="636149"/>
                  <a:pt x="4191902" y="655237"/>
                </a:cubicBezTo>
                <a:cubicBezTo>
                  <a:pt x="4201447" y="658418"/>
                  <a:pt x="4218944" y="655237"/>
                  <a:pt x="4220535" y="664781"/>
                </a:cubicBezTo>
                <a:cubicBezTo>
                  <a:pt x="4223717" y="679098"/>
                  <a:pt x="4234852" y="698187"/>
                  <a:pt x="4222126" y="707731"/>
                </a:cubicBezTo>
                <a:cubicBezTo>
                  <a:pt x="4214172" y="712504"/>
                  <a:pt x="4206219" y="718866"/>
                  <a:pt x="4199856" y="723638"/>
                </a:cubicBezTo>
                <a:cubicBezTo>
                  <a:pt x="4199856" y="728411"/>
                  <a:pt x="4201447" y="733183"/>
                  <a:pt x="4201447" y="737955"/>
                </a:cubicBezTo>
                <a:cubicBezTo>
                  <a:pt x="4204628" y="734773"/>
                  <a:pt x="4207810" y="731592"/>
                  <a:pt x="4210991" y="728411"/>
                </a:cubicBezTo>
                <a:lnTo>
                  <a:pt x="4201447" y="747499"/>
                </a:lnTo>
                <a:cubicBezTo>
                  <a:pt x="4201447" y="777740"/>
                  <a:pt x="4191902" y="811147"/>
                  <a:pt x="4179176" y="842963"/>
                </a:cubicBezTo>
                <a:cubicBezTo>
                  <a:pt x="4188720" y="841372"/>
                  <a:pt x="4196674" y="835009"/>
                  <a:pt x="4204628" y="831828"/>
                </a:cubicBezTo>
                <a:cubicBezTo>
                  <a:pt x="4209400" y="814328"/>
                  <a:pt x="4214172" y="795239"/>
                  <a:pt x="4217353" y="776150"/>
                </a:cubicBezTo>
                <a:cubicBezTo>
                  <a:pt x="4244396" y="811147"/>
                  <a:pt x="4304844" y="784104"/>
                  <a:pt x="4346203" y="801603"/>
                </a:cubicBezTo>
                <a:cubicBezTo>
                  <a:pt x="4358929" y="830237"/>
                  <a:pt x="4363701" y="863643"/>
                  <a:pt x="4392334" y="882732"/>
                </a:cubicBezTo>
                <a:cubicBezTo>
                  <a:pt x="4354157" y="912956"/>
                  <a:pt x="4317570" y="951132"/>
                  <a:pt x="4280983" y="987718"/>
                </a:cubicBezTo>
                <a:cubicBezTo>
                  <a:pt x="4284165" y="989309"/>
                  <a:pt x="4288937" y="990899"/>
                  <a:pt x="4292119" y="992490"/>
                </a:cubicBezTo>
                <a:cubicBezTo>
                  <a:pt x="4292119" y="992490"/>
                  <a:pt x="4293710" y="994080"/>
                  <a:pt x="4293710" y="994080"/>
                </a:cubicBezTo>
                <a:cubicBezTo>
                  <a:pt x="4335068" y="957495"/>
                  <a:pt x="4373246" y="922500"/>
                  <a:pt x="4406652" y="885914"/>
                </a:cubicBezTo>
                <a:cubicBezTo>
                  <a:pt x="4452782" y="873187"/>
                  <a:pt x="4479824" y="905003"/>
                  <a:pt x="4475053" y="947951"/>
                </a:cubicBezTo>
                <a:cubicBezTo>
                  <a:pt x="4446419" y="955904"/>
                  <a:pt x="4432103" y="979765"/>
                  <a:pt x="4428921" y="1006805"/>
                </a:cubicBezTo>
                <a:cubicBezTo>
                  <a:pt x="4432103" y="1005215"/>
                  <a:pt x="4436875" y="1003625"/>
                  <a:pt x="4441648" y="1002034"/>
                </a:cubicBezTo>
                <a:cubicBezTo>
                  <a:pt x="4448010" y="1013169"/>
                  <a:pt x="4449600" y="1029075"/>
                  <a:pt x="4452782" y="1043392"/>
                </a:cubicBezTo>
                <a:cubicBezTo>
                  <a:pt x="4446419" y="1048163"/>
                  <a:pt x="4440057" y="1049754"/>
                  <a:pt x="4432103" y="1049754"/>
                </a:cubicBezTo>
                <a:cubicBezTo>
                  <a:pt x="4435285" y="1057709"/>
                  <a:pt x="4438466" y="1067251"/>
                  <a:pt x="4443238" y="1075205"/>
                </a:cubicBezTo>
                <a:cubicBezTo>
                  <a:pt x="4425740" y="1097475"/>
                  <a:pt x="4400288" y="1108609"/>
                  <a:pt x="4397107" y="1153149"/>
                </a:cubicBezTo>
                <a:cubicBezTo>
                  <a:pt x="4344612" y="1180190"/>
                  <a:pt x="4255532" y="1173828"/>
                  <a:pt x="4230080" y="1229501"/>
                </a:cubicBezTo>
                <a:cubicBezTo>
                  <a:pt x="4249168" y="1219957"/>
                  <a:pt x="4269848" y="1210413"/>
                  <a:pt x="4292119" y="1202458"/>
                </a:cubicBezTo>
                <a:cubicBezTo>
                  <a:pt x="4293710" y="1200870"/>
                  <a:pt x="4295300" y="1197688"/>
                  <a:pt x="4296891" y="1194505"/>
                </a:cubicBezTo>
                <a:cubicBezTo>
                  <a:pt x="4296891" y="1197688"/>
                  <a:pt x="4295300" y="1199279"/>
                  <a:pt x="4293710" y="1202458"/>
                </a:cubicBezTo>
                <a:cubicBezTo>
                  <a:pt x="4314389" y="1192915"/>
                  <a:pt x="4336658" y="1184962"/>
                  <a:pt x="4358929" y="1178599"/>
                </a:cubicBezTo>
                <a:cubicBezTo>
                  <a:pt x="4360519" y="1178599"/>
                  <a:pt x="4362110" y="1177009"/>
                  <a:pt x="4362110" y="1177009"/>
                </a:cubicBezTo>
                <a:cubicBezTo>
                  <a:pt x="4362110" y="1177009"/>
                  <a:pt x="4363701" y="1177009"/>
                  <a:pt x="4363701" y="1177009"/>
                </a:cubicBezTo>
                <a:cubicBezTo>
                  <a:pt x="4395516" y="1167464"/>
                  <a:pt x="4427331" y="1159511"/>
                  <a:pt x="4457554" y="1153149"/>
                </a:cubicBezTo>
                <a:cubicBezTo>
                  <a:pt x="4432103" y="1188143"/>
                  <a:pt x="4440057" y="1215185"/>
                  <a:pt x="4454373" y="1245408"/>
                </a:cubicBezTo>
                <a:cubicBezTo>
                  <a:pt x="4438466" y="1245408"/>
                  <a:pt x="4422558" y="1245408"/>
                  <a:pt x="4408242" y="1246998"/>
                </a:cubicBezTo>
                <a:cubicBezTo>
                  <a:pt x="4417786" y="1259724"/>
                  <a:pt x="4398698" y="1281994"/>
                  <a:pt x="4401879" y="1296312"/>
                </a:cubicBezTo>
                <a:cubicBezTo>
                  <a:pt x="4409833" y="1331307"/>
                  <a:pt x="4395516" y="1366303"/>
                  <a:pt x="4385972" y="1393345"/>
                </a:cubicBezTo>
                <a:cubicBezTo>
                  <a:pt x="4379609" y="1414030"/>
                  <a:pt x="4373246" y="1433115"/>
                  <a:pt x="4365292" y="1452202"/>
                </a:cubicBezTo>
                <a:cubicBezTo>
                  <a:pt x="4366883" y="1455383"/>
                  <a:pt x="4368473" y="1458564"/>
                  <a:pt x="4368473" y="1461748"/>
                </a:cubicBezTo>
                <a:cubicBezTo>
                  <a:pt x="4365292" y="1463339"/>
                  <a:pt x="4363701" y="1464932"/>
                  <a:pt x="4360519" y="1466521"/>
                </a:cubicBezTo>
                <a:cubicBezTo>
                  <a:pt x="4355748" y="1477658"/>
                  <a:pt x="4352566" y="1487200"/>
                  <a:pt x="4347794" y="1496744"/>
                </a:cubicBezTo>
                <a:cubicBezTo>
                  <a:pt x="4355748" y="1487200"/>
                  <a:pt x="4363701" y="1479247"/>
                  <a:pt x="4373246" y="1471294"/>
                </a:cubicBezTo>
                <a:cubicBezTo>
                  <a:pt x="4385972" y="1491973"/>
                  <a:pt x="4355748" y="1499927"/>
                  <a:pt x="4352566" y="1525379"/>
                </a:cubicBezTo>
                <a:cubicBezTo>
                  <a:pt x="4400288" y="1504700"/>
                  <a:pt x="4452782" y="1488791"/>
                  <a:pt x="4498914" y="1463339"/>
                </a:cubicBezTo>
                <a:cubicBezTo>
                  <a:pt x="4505277" y="1460157"/>
                  <a:pt x="4521184" y="1460157"/>
                  <a:pt x="4521184" y="1469703"/>
                </a:cubicBezTo>
                <a:cubicBezTo>
                  <a:pt x="4521184" y="1476069"/>
                  <a:pt x="4513230" y="1490382"/>
                  <a:pt x="4510049" y="1493563"/>
                </a:cubicBezTo>
                <a:cubicBezTo>
                  <a:pt x="4505277" y="1498336"/>
                  <a:pt x="4500505" y="1490382"/>
                  <a:pt x="4497323" y="1487200"/>
                </a:cubicBezTo>
                <a:cubicBezTo>
                  <a:pt x="4494142" y="1503108"/>
                  <a:pt x="4478234" y="1495154"/>
                  <a:pt x="4470281" y="1496744"/>
                </a:cubicBezTo>
                <a:cubicBezTo>
                  <a:pt x="4440057" y="1503108"/>
                  <a:pt x="4401879" y="1517424"/>
                  <a:pt x="4397107" y="1541286"/>
                </a:cubicBezTo>
                <a:cubicBezTo>
                  <a:pt x="4395516" y="1547648"/>
                  <a:pt x="4395516" y="1560374"/>
                  <a:pt x="4406652" y="1557192"/>
                </a:cubicBezTo>
                <a:cubicBezTo>
                  <a:pt x="4436875" y="1547648"/>
                  <a:pt x="4454373" y="1526969"/>
                  <a:pt x="4476643" y="1517424"/>
                </a:cubicBezTo>
                <a:cubicBezTo>
                  <a:pt x="4484597" y="1514243"/>
                  <a:pt x="4475053" y="1533333"/>
                  <a:pt x="4468690" y="1536514"/>
                </a:cubicBezTo>
                <a:cubicBezTo>
                  <a:pt x="4454373" y="1544467"/>
                  <a:pt x="4441648" y="1554010"/>
                  <a:pt x="4428921" y="1560374"/>
                </a:cubicBezTo>
                <a:cubicBezTo>
                  <a:pt x="4420968" y="1563554"/>
                  <a:pt x="4405061" y="1592186"/>
                  <a:pt x="4400288" y="1600140"/>
                </a:cubicBezTo>
                <a:cubicBezTo>
                  <a:pt x="4379609" y="1598548"/>
                  <a:pt x="4382791" y="1622395"/>
                  <a:pt x="4368473" y="1628757"/>
                </a:cubicBezTo>
                <a:cubicBezTo>
                  <a:pt x="4366883" y="1627164"/>
                  <a:pt x="4366883" y="1625570"/>
                  <a:pt x="4365292" y="1625570"/>
                </a:cubicBezTo>
                <a:cubicBezTo>
                  <a:pt x="4358929" y="1643063"/>
                  <a:pt x="4344612" y="1660557"/>
                  <a:pt x="4331886" y="1681231"/>
                </a:cubicBezTo>
                <a:lnTo>
                  <a:pt x="4353290" y="1674541"/>
                </a:lnTo>
                <a:lnTo>
                  <a:pt x="4353162" y="1674475"/>
                </a:lnTo>
                <a:cubicBezTo>
                  <a:pt x="4351372" y="1671686"/>
                  <a:pt x="4350974" y="1666918"/>
                  <a:pt x="4352565" y="1665328"/>
                </a:cubicBezTo>
                <a:cubicBezTo>
                  <a:pt x="4354155" y="1663738"/>
                  <a:pt x="4365291" y="1658971"/>
                  <a:pt x="4370063" y="1657376"/>
                </a:cubicBezTo>
                <a:cubicBezTo>
                  <a:pt x="4374835" y="1656185"/>
                  <a:pt x="4379608" y="1647834"/>
                  <a:pt x="4385052" y="1649096"/>
                </a:cubicBezTo>
                <a:cubicBezTo>
                  <a:pt x="4386866" y="1649525"/>
                  <a:pt x="4388755" y="1651012"/>
                  <a:pt x="4390743" y="1654198"/>
                </a:cubicBezTo>
                <a:cubicBezTo>
                  <a:pt x="4397106" y="1665328"/>
                  <a:pt x="4366882" y="1665328"/>
                  <a:pt x="4362110" y="1671686"/>
                </a:cubicBezTo>
                <a:cubicBezTo>
                  <a:pt x="4360121" y="1674868"/>
                  <a:pt x="4358331" y="1676262"/>
                  <a:pt x="4356815" y="1676508"/>
                </a:cubicBezTo>
                <a:lnTo>
                  <a:pt x="4354528" y="1675233"/>
                </a:lnTo>
                <a:lnTo>
                  <a:pt x="4320752" y="1698736"/>
                </a:lnTo>
                <a:cubicBezTo>
                  <a:pt x="4314389" y="1709877"/>
                  <a:pt x="4309616" y="1722609"/>
                  <a:pt x="4306435" y="1735345"/>
                </a:cubicBezTo>
                <a:cubicBezTo>
                  <a:pt x="4306435" y="1736936"/>
                  <a:pt x="4306435" y="1736936"/>
                  <a:pt x="4306435" y="1736936"/>
                </a:cubicBezTo>
                <a:cubicBezTo>
                  <a:pt x="4314389" y="1738528"/>
                  <a:pt x="4320752" y="1736936"/>
                  <a:pt x="4327115" y="1741709"/>
                </a:cubicBezTo>
                <a:cubicBezTo>
                  <a:pt x="4325524" y="1748074"/>
                  <a:pt x="4320752" y="1754442"/>
                  <a:pt x="4320752" y="1763994"/>
                </a:cubicBezTo>
                <a:cubicBezTo>
                  <a:pt x="4314389" y="1762401"/>
                  <a:pt x="4308026" y="1762401"/>
                  <a:pt x="4301662" y="1763994"/>
                </a:cubicBezTo>
                <a:cubicBezTo>
                  <a:pt x="4301662" y="1771951"/>
                  <a:pt x="4301662" y="1779903"/>
                  <a:pt x="4303253" y="1789452"/>
                </a:cubicBezTo>
                <a:cubicBezTo>
                  <a:pt x="4300072" y="1792632"/>
                  <a:pt x="4296891" y="1795814"/>
                  <a:pt x="4293710" y="1797405"/>
                </a:cubicBezTo>
                <a:cubicBezTo>
                  <a:pt x="4311207" y="1800590"/>
                  <a:pt x="4327115" y="1802181"/>
                  <a:pt x="4344612" y="1803773"/>
                </a:cubicBezTo>
                <a:cubicBezTo>
                  <a:pt x="4398698" y="1806955"/>
                  <a:pt x="4467099" y="1798998"/>
                  <a:pt x="4529138" y="1781494"/>
                </a:cubicBezTo>
                <a:lnTo>
                  <a:pt x="4613447" y="1767171"/>
                </a:lnTo>
                <a:cubicBezTo>
                  <a:pt x="4627763" y="1763994"/>
                  <a:pt x="4638898" y="1759215"/>
                  <a:pt x="4648443" y="1744892"/>
                </a:cubicBezTo>
                <a:cubicBezTo>
                  <a:pt x="4657987" y="1749669"/>
                  <a:pt x="4669123" y="1754442"/>
                  <a:pt x="4677076" y="1759215"/>
                </a:cubicBezTo>
                <a:cubicBezTo>
                  <a:pt x="4689802" y="1765580"/>
                  <a:pt x="4672304" y="1773535"/>
                  <a:pt x="4670713" y="1779903"/>
                </a:cubicBezTo>
                <a:cubicBezTo>
                  <a:pt x="4659578" y="1773535"/>
                  <a:pt x="4642080" y="1781494"/>
                  <a:pt x="4627763" y="1783085"/>
                </a:cubicBezTo>
                <a:cubicBezTo>
                  <a:pt x="4556180" y="1795814"/>
                  <a:pt x="4498914" y="1806955"/>
                  <a:pt x="4432103" y="1821275"/>
                </a:cubicBezTo>
                <a:cubicBezTo>
                  <a:pt x="4411424" y="1834004"/>
                  <a:pt x="4387562" y="1821275"/>
                  <a:pt x="4360519" y="1838777"/>
                </a:cubicBezTo>
                <a:cubicBezTo>
                  <a:pt x="4363701" y="1843552"/>
                  <a:pt x="4365292" y="1853097"/>
                  <a:pt x="4358929" y="1854691"/>
                </a:cubicBezTo>
                <a:cubicBezTo>
                  <a:pt x="4347794" y="1841961"/>
                  <a:pt x="4335068" y="1856282"/>
                  <a:pt x="4323933" y="1846734"/>
                </a:cubicBezTo>
                <a:cubicBezTo>
                  <a:pt x="4314389" y="1854691"/>
                  <a:pt x="4303253" y="1862648"/>
                  <a:pt x="4293710" y="1872195"/>
                </a:cubicBezTo>
                <a:cubicBezTo>
                  <a:pt x="4285756" y="1880151"/>
                  <a:pt x="4293710" y="1902426"/>
                  <a:pt x="4311207" y="1900837"/>
                </a:cubicBezTo>
                <a:lnTo>
                  <a:pt x="4379609" y="1892880"/>
                </a:lnTo>
                <a:cubicBezTo>
                  <a:pt x="4389153" y="1891288"/>
                  <a:pt x="4393925" y="1881742"/>
                  <a:pt x="4398698" y="1881742"/>
                </a:cubicBezTo>
                <a:cubicBezTo>
                  <a:pt x="4397107" y="1894472"/>
                  <a:pt x="4413015" y="1889697"/>
                  <a:pt x="4419377" y="1891288"/>
                </a:cubicBezTo>
                <a:cubicBezTo>
                  <a:pt x="4449600" y="1896065"/>
                  <a:pt x="4484597" y="1888108"/>
                  <a:pt x="4514821" y="1891288"/>
                </a:cubicBezTo>
                <a:cubicBezTo>
                  <a:pt x="4519593" y="1883333"/>
                  <a:pt x="4527547" y="1883333"/>
                  <a:pt x="4532319" y="1888108"/>
                </a:cubicBezTo>
                <a:cubicBezTo>
                  <a:pt x="4556180" y="1875377"/>
                  <a:pt x="4581632" y="1878560"/>
                  <a:pt x="4602311" y="1881742"/>
                </a:cubicBezTo>
                <a:cubicBezTo>
                  <a:pt x="4610265" y="1883333"/>
                  <a:pt x="4610265" y="1891288"/>
                  <a:pt x="4610265" y="1896065"/>
                </a:cubicBezTo>
                <a:cubicBezTo>
                  <a:pt x="4610265" y="1904015"/>
                  <a:pt x="4597539" y="1905605"/>
                  <a:pt x="4594358" y="1911963"/>
                </a:cubicBezTo>
                <a:cubicBezTo>
                  <a:pt x="4546636" y="1905605"/>
                  <a:pt x="4486188" y="1902426"/>
                  <a:pt x="4428921" y="1919912"/>
                </a:cubicBezTo>
                <a:cubicBezTo>
                  <a:pt x="4416196" y="1923090"/>
                  <a:pt x="4430512" y="1946938"/>
                  <a:pt x="4435285" y="1958066"/>
                </a:cubicBezTo>
                <a:cubicBezTo>
                  <a:pt x="4444829" y="1978736"/>
                  <a:pt x="4455964" y="1999403"/>
                  <a:pt x="4470281" y="2008944"/>
                </a:cubicBezTo>
                <a:cubicBezTo>
                  <a:pt x="4465508" y="2018504"/>
                  <a:pt x="4457554" y="2023292"/>
                  <a:pt x="4448010" y="2018504"/>
                </a:cubicBezTo>
                <a:cubicBezTo>
                  <a:pt x="4444829" y="2016907"/>
                  <a:pt x="4436875" y="2018504"/>
                  <a:pt x="4436875" y="2016907"/>
                </a:cubicBezTo>
                <a:cubicBezTo>
                  <a:pt x="4440057" y="1997814"/>
                  <a:pt x="4435285" y="1986686"/>
                  <a:pt x="4427331" y="1973964"/>
                </a:cubicBezTo>
                <a:cubicBezTo>
                  <a:pt x="4416196" y="1953294"/>
                  <a:pt x="4408242" y="1931038"/>
                  <a:pt x="4395516" y="1916732"/>
                </a:cubicBezTo>
                <a:cubicBezTo>
                  <a:pt x="4338249" y="1931038"/>
                  <a:pt x="4287347" y="1931038"/>
                  <a:pt x="4236443" y="1935808"/>
                </a:cubicBezTo>
                <a:cubicBezTo>
                  <a:pt x="4206219" y="1946938"/>
                  <a:pt x="4172814" y="1961248"/>
                  <a:pt x="4168041" y="1989866"/>
                </a:cubicBezTo>
                <a:cubicBezTo>
                  <a:pt x="4166451" y="1996223"/>
                  <a:pt x="4193493" y="1981916"/>
                  <a:pt x="4204628" y="1973964"/>
                </a:cubicBezTo>
                <a:lnTo>
                  <a:pt x="4258713" y="1938986"/>
                </a:lnTo>
                <a:cubicBezTo>
                  <a:pt x="4271439" y="1951705"/>
                  <a:pt x="4252350" y="1951705"/>
                  <a:pt x="4247578" y="1954887"/>
                </a:cubicBezTo>
                <a:cubicBezTo>
                  <a:pt x="4226898" y="1967604"/>
                  <a:pt x="4207810" y="1981916"/>
                  <a:pt x="4183948" y="1994636"/>
                </a:cubicBezTo>
                <a:cubicBezTo>
                  <a:pt x="4199856" y="2004171"/>
                  <a:pt x="4222126" y="2007352"/>
                  <a:pt x="4236443" y="2020092"/>
                </a:cubicBezTo>
                <a:cubicBezTo>
                  <a:pt x="4241215" y="2024877"/>
                  <a:pt x="4258713" y="2015312"/>
                  <a:pt x="4269848" y="2013720"/>
                </a:cubicBezTo>
                <a:cubicBezTo>
                  <a:pt x="4268257" y="2002583"/>
                  <a:pt x="4280983" y="2012128"/>
                  <a:pt x="4273029" y="2016907"/>
                </a:cubicBezTo>
                <a:cubicBezTo>
                  <a:pt x="4284165" y="2015312"/>
                  <a:pt x="4319161" y="2031224"/>
                  <a:pt x="4331886" y="2035991"/>
                </a:cubicBezTo>
                <a:cubicBezTo>
                  <a:pt x="4343022" y="2055107"/>
                  <a:pt x="4370064" y="2058295"/>
                  <a:pt x="4385972" y="2058295"/>
                </a:cubicBezTo>
                <a:cubicBezTo>
                  <a:pt x="4400288" y="2058295"/>
                  <a:pt x="4387562" y="2069427"/>
                  <a:pt x="4381200" y="2069427"/>
                </a:cubicBezTo>
                <a:cubicBezTo>
                  <a:pt x="4344612" y="2067838"/>
                  <a:pt x="4309616" y="2066248"/>
                  <a:pt x="4277802" y="2055107"/>
                </a:cubicBezTo>
                <a:cubicBezTo>
                  <a:pt x="4277802" y="2047153"/>
                  <a:pt x="4265076" y="2047153"/>
                  <a:pt x="4257122" y="2047153"/>
                </a:cubicBezTo>
                <a:cubicBezTo>
                  <a:pt x="4236443" y="2047153"/>
                  <a:pt x="4207810" y="2047153"/>
                  <a:pt x="4187130" y="2067838"/>
                </a:cubicBezTo>
                <a:cubicBezTo>
                  <a:pt x="4183948" y="2056705"/>
                  <a:pt x="4198265" y="2055107"/>
                  <a:pt x="4201447" y="2050334"/>
                </a:cubicBezTo>
                <a:cubicBezTo>
                  <a:pt x="4153724" y="2055107"/>
                  <a:pt x="4115547" y="2045558"/>
                  <a:pt x="4061461" y="2067838"/>
                </a:cubicBezTo>
                <a:cubicBezTo>
                  <a:pt x="4093276" y="2096473"/>
                  <a:pt x="4131454" y="2106014"/>
                  <a:pt x="4166451" y="2118733"/>
                </a:cubicBezTo>
                <a:cubicBezTo>
                  <a:pt x="4174404" y="2121918"/>
                  <a:pt x="4174404" y="2133054"/>
                  <a:pt x="4185539" y="2137827"/>
                </a:cubicBezTo>
                <a:cubicBezTo>
                  <a:pt x="4158497" y="2142597"/>
                  <a:pt x="4139408" y="2129870"/>
                  <a:pt x="4125091" y="2118733"/>
                </a:cubicBezTo>
                <a:cubicBezTo>
                  <a:pt x="4098048" y="2115553"/>
                  <a:pt x="4072597" y="2121918"/>
                  <a:pt x="4051918" y="2136238"/>
                </a:cubicBezTo>
                <a:cubicBezTo>
                  <a:pt x="4080551" y="2155320"/>
                  <a:pt x="4102821" y="2180771"/>
                  <a:pt x="4133045" y="2195085"/>
                </a:cubicBezTo>
                <a:cubicBezTo>
                  <a:pt x="4136227" y="2196676"/>
                  <a:pt x="4142590" y="2193496"/>
                  <a:pt x="4147361" y="2195085"/>
                </a:cubicBezTo>
                <a:cubicBezTo>
                  <a:pt x="4131454" y="2207809"/>
                  <a:pt x="4153724" y="2217352"/>
                  <a:pt x="4160088" y="2222125"/>
                </a:cubicBezTo>
                <a:lnTo>
                  <a:pt x="4215763" y="2257116"/>
                </a:lnTo>
                <a:cubicBezTo>
                  <a:pt x="4226898" y="2265070"/>
                  <a:pt x="4242805" y="2250755"/>
                  <a:pt x="4253941" y="2247575"/>
                </a:cubicBezTo>
                <a:cubicBezTo>
                  <a:pt x="4255532" y="2252346"/>
                  <a:pt x="4255532" y="2260298"/>
                  <a:pt x="4249168" y="2260298"/>
                </a:cubicBezTo>
                <a:cubicBezTo>
                  <a:pt x="4239624" y="2260298"/>
                  <a:pt x="4230080" y="2260298"/>
                  <a:pt x="4218944" y="2265070"/>
                </a:cubicBezTo>
                <a:cubicBezTo>
                  <a:pt x="4222126" y="2271431"/>
                  <a:pt x="4223717" y="2277792"/>
                  <a:pt x="4217353" y="2282564"/>
                </a:cubicBezTo>
                <a:cubicBezTo>
                  <a:pt x="4212581" y="2285745"/>
                  <a:pt x="4201447" y="2292107"/>
                  <a:pt x="4203037" y="2279385"/>
                </a:cubicBezTo>
                <a:cubicBezTo>
                  <a:pt x="4198265" y="2276202"/>
                  <a:pt x="4191902" y="2271431"/>
                  <a:pt x="4187130" y="2271431"/>
                </a:cubicBezTo>
                <a:cubicBezTo>
                  <a:pt x="4174404" y="2273022"/>
                  <a:pt x="4160088" y="2285745"/>
                  <a:pt x="4145771" y="2279385"/>
                </a:cubicBezTo>
                <a:cubicBezTo>
                  <a:pt x="4156906" y="2271431"/>
                  <a:pt x="4174404" y="2265070"/>
                  <a:pt x="4185539" y="2265070"/>
                </a:cubicBezTo>
                <a:cubicBezTo>
                  <a:pt x="4164860" y="2249164"/>
                  <a:pt x="4148952" y="2234850"/>
                  <a:pt x="4129863" y="2214173"/>
                </a:cubicBezTo>
                <a:cubicBezTo>
                  <a:pt x="4099639" y="2222125"/>
                  <a:pt x="4075778" y="2228488"/>
                  <a:pt x="4048736" y="2242803"/>
                </a:cubicBezTo>
                <a:cubicBezTo>
                  <a:pt x="4042373" y="2245983"/>
                  <a:pt x="4040782" y="2260298"/>
                  <a:pt x="4045555" y="2265070"/>
                </a:cubicBezTo>
                <a:cubicBezTo>
                  <a:pt x="4066234" y="2285745"/>
                  <a:pt x="4075778" y="2323916"/>
                  <a:pt x="4071006" y="2350956"/>
                </a:cubicBezTo>
                <a:cubicBezTo>
                  <a:pt x="4069415" y="2360499"/>
                  <a:pt x="4086914" y="2352546"/>
                  <a:pt x="4096458" y="2349365"/>
                </a:cubicBezTo>
                <a:cubicBezTo>
                  <a:pt x="4090095" y="2347774"/>
                  <a:pt x="4074188" y="2347774"/>
                  <a:pt x="4074188" y="2335050"/>
                </a:cubicBezTo>
                <a:cubicBezTo>
                  <a:pt x="4099639" y="2347774"/>
                  <a:pt x="4129863" y="2347774"/>
                  <a:pt x="4164860" y="2343002"/>
                </a:cubicBezTo>
                <a:cubicBezTo>
                  <a:pt x="4209400" y="2336640"/>
                  <a:pt x="4249168" y="2338231"/>
                  <a:pt x="4298481" y="2333459"/>
                </a:cubicBezTo>
                <a:cubicBezTo>
                  <a:pt x="4323933" y="2331869"/>
                  <a:pt x="4346203" y="2328688"/>
                  <a:pt x="4373246" y="2327098"/>
                </a:cubicBezTo>
                <a:cubicBezTo>
                  <a:pt x="4378018" y="2325507"/>
                  <a:pt x="4387562" y="2335050"/>
                  <a:pt x="4379609" y="2335050"/>
                </a:cubicBezTo>
                <a:cubicBezTo>
                  <a:pt x="4358929" y="2335050"/>
                  <a:pt x="4336658" y="2335050"/>
                  <a:pt x="4314389" y="2341411"/>
                </a:cubicBezTo>
                <a:cubicBezTo>
                  <a:pt x="4303253" y="2344592"/>
                  <a:pt x="4335068" y="2373221"/>
                  <a:pt x="4341431" y="2381173"/>
                </a:cubicBezTo>
                <a:cubicBezTo>
                  <a:pt x="4325524" y="2385946"/>
                  <a:pt x="4319161" y="2376403"/>
                  <a:pt x="4311207" y="2368449"/>
                </a:cubicBezTo>
                <a:cubicBezTo>
                  <a:pt x="4290528" y="2344592"/>
                  <a:pt x="4257122" y="2333459"/>
                  <a:pt x="4231671" y="2347774"/>
                </a:cubicBezTo>
                <a:cubicBezTo>
                  <a:pt x="4175995" y="2354136"/>
                  <a:pt x="4133045" y="2360499"/>
                  <a:pt x="4091685" y="2360499"/>
                </a:cubicBezTo>
                <a:cubicBezTo>
                  <a:pt x="4086914" y="2360499"/>
                  <a:pt x="4077369" y="2365269"/>
                  <a:pt x="4075778" y="2365269"/>
                </a:cubicBezTo>
                <a:cubicBezTo>
                  <a:pt x="4075778" y="2374811"/>
                  <a:pt x="4083732" y="2384354"/>
                  <a:pt x="4088504" y="2384354"/>
                </a:cubicBezTo>
                <a:cubicBezTo>
                  <a:pt x="4123500" y="2390717"/>
                  <a:pt x="4163269" y="2374811"/>
                  <a:pt x="4180767" y="2376403"/>
                </a:cubicBezTo>
                <a:cubicBezTo>
                  <a:pt x="4191902" y="2377993"/>
                  <a:pt x="4204628" y="2368449"/>
                  <a:pt x="4217353" y="2381173"/>
                </a:cubicBezTo>
                <a:cubicBezTo>
                  <a:pt x="4180767" y="2387535"/>
                  <a:pt x="4142590" y="2397079"/>
                  <a:pt x="4112366" y="2398670"/>
                </a:cubicBezTo>
                <a:cubicBezTo>
                  <a:pt x="4101230" y="2398670"/>
                  <a:pt x="4094867" y="2414573"/>
                  <a:pt x="4098048" y="2425706"/>
                </a:cubicBezTo>
                <a:cubicBezTo>
                  <a:pt x="4106002" y="2451155"/>
                  <a:pt x="4098048" y="2473420"/>
                  <a:pt x="4096458" y="2495688"/>
                </a:cubicBezTo>
                <a:cubicBezTo>
                  <a:pt x="4096458" y="2511593"/>
                  <a:pt x="4082141" y="2543402"/>
                  <a:pt x="4096458" y="2544994"/>
                </a:cubicBezTo>
                <a:cubicBezTo>
                  <a:pt x="4115547" y="2548176"/>
                  <a:pt x="4139408" y="2549764"/>
                  <a:pt x="4160088" y="2552947"/>
                </a:cubicBezTo>
                <a:lnTo>
                  <a:pt x="4244396" y="2541812"/>
                </a:lnTo>
                <a:cubicBezTo>
                  <a:pt x="4249168" y="2540223"/>
                  <a:pt x="4257122" y="2540223"/>
                  <a:pt x="4260304" y="2544994"/>
                </a:cubicBezTo>
                <a:cubicBezTo>
                  <a:pt x="4266667" y="2556128"/>
                  <a:pt x="4279393" y="2560900"/>
                  <a:pt x="4293710" y="2564080"/>
                </a:cubicBezTo>
                <a:cubicBezTo>
                  <a:pt x="4320752" y="2570443"/>
                  <a:pt x="4339840" y="2594303"/>
                  <a:pt x="4363701" y="2597484"/>
                </a:cubicBezTo>
                <a:cubicBezTo>
                  <a:pt x="4392334" y="2591120"/>
                  <a:pt x="4416196" y="2605440"/>
                  <a:pt x="4428921" y="2624529"/>
                </a:cubicBezTo>
                <a:cubicBezTo>
                  <a:pt x="4432103" y="2627711"/>
                  <a:pt x="4425740" y="2637257"/>
                  <a:pt x="4424149" y="2637257"/>
                </a:cubicBezTo>
                <a:cubicBezTo>
                  <a:pt x="4393925" y="2632484"/>
                  <a:pt x="4366883" y="2629302"/>
                  <a:pt x="4346203" y="2607030"/>
                </a:cubicBezTo>
                <a:cubicBezTo>
                  <a:pt x="4343022" y="2616575"/>
                  <a:pt x="4333477" y="2622938"/>
                  <a:pt x="4333477" y="2605440"/>
                </a:cubicBezTo>
                <a:cubicBezTo>
                  <a:pt x="4296891" y="2603848"/>
                  <a:pt x="4263486" y="2594303"/>
                  <a:pt x="4231671" y="2600667"/>
                </a:cubicBezTo>
                <a:cubicBezTo>
                  <a:pt x="4220535" y="2586349"/>
                  <a:pt x="4203037" y="2583168"/>
                  <a:pt x="4195083" y="2584758"/>
                </a:cubicBezTo>
                <a:cubicBezTo>
                  <a:pt x="4163269" y="2589530"/>
                  <a:pt x="4128273" y="2584758"/>
                  <a:pt x="4106002" y="2575214"/>
                </a:cubicBezTo>
                <a:cubicBezTo>
                  <a:pt x="4090095" y="2567261"/>
                  <a:pt x="4085323" y="2592711"/>
                  <a:pt x="4083732" y="2602257"/>
                </a:cubicBezTo>
                <a:cubicBezTo>
                  <a:pt x="4067824" y="2688153"/>
                  <a:pt x="4047145" y="2775644"/>
                  <a:pt x="4047145" y="2866315"/>
                </a:cubicBezTo>
                <a:cubicBezTo>
                  <a:pt x="4058280" y="2886995"/>
                  <a:pt x="4083732" y="2891767"/>
                  <a:pt x="4088504" y="2901312"/>
                </a:cubicBezTo>
                <a:cubicBezTo>
                  <a:pt x="4098048" y="2920400"/>
                  <a:pt x="4080551" y="2920400"/>
                  <a:pt x="4075778" y="2917219"/>
                </a:cubicBezTo>
                <a:cubicBezTo>
                  <a:pt x="4071006" y="2912447"/>
                  <a:pt x="4058280" y="2896539"/>
                  <a:pt x="4055099" y="2890176"/>
                </a:cubicBezTo>
                <a:cubicBezTo>
                  <a:pt x="4051918" y="2883814"/>
                  <a:pt x="4045555" y="2886995"/>
                  <a:pt x="4043964" y="2893358"/>
                </a:cubicBezTo>
                <a:cubicBezTo>
                  <a:pt x="4040782" y="2915629"/>
                  <a:pt x="4040782" y="2937899"/>
                  <a:pt x="4039192" y="2961760"/>
                </a:cubicBezTo>
                <a:cubicBezTo>
                  <a:pt x="4039192" y="2966532"/>
                  <a:pt x="4039192" y="2971304"/>
                  <a:pt x="4039192" y="2976076"/>
                </a:cubicBezTo>
                <a:cubicBezTo>
                  <a:pt x="4071006" y="3011072"/>
                  <a:pt x="4096458" y="3049250"/>
                  <a:pt x="4110775" y="3089019"/>
                </a:cubicBezTo>
                <a:cubicBezTo>
                  <a:pt x="4088504" y="3061976"/>
                  <a:pt x="4064643" y="3034934"/>
                  <a:pt x="4039192" y="3009481"/>
                </a:cubicBezTo>
                <a:cubicBezTo>
                  <a:pt x="4039192" y="3015844"/>
                  <a:pt x="4039192" y="3022208"/>
                  <a:pt x="4039192" y="3028571"/>
                </a:cubicBezTo>
                <a:cubicBezTo>
                  <a:pt x="4078960" y="3068338"/>
                  <a:pt x="4113956" y="3112879"/>
                  <a:pt x="4142590" y="3159010"/>
                </a:cubicBezTo>
                <a:cubicBezTo>
                  <a:pt x="4109184" y="3125605"/>
                  <a:pt x="4074188" y="3093791"/>
                  <a:pt x="4043964" y="3058794"/>
                </a:cubicBezTo>
                <a:cubicBezTo>
                  <a:pt x="4077369" y="3139922"/>
                  <a:pt x="4172814" y="3195597"/>
                  <a:pt x="4190311" y="3276725"/>
                </a:cubicBezTo>
                <a:cubicBezTo>
                  <a:pt x="4166451" y="3246500"/>
                  <a:pt x="4126682" y="3208324"/>
                  <a:pt x="4104412" y="3186053"/>
                </a:cubicBezTo>
                <a:cubicBezTo>
                  <a:pt x="4098048" y="3198779"/>
                  <a:pt x="4104412" y="3203551"/>
                  <a:pt x="4101230" y="3214686"/>
                </a:cubicBezTo>
                <a:cubicBezTo>
                  <a:pt x="4155315" y="3265590"/>
                  <a:pt x="4222126" y="3322856"/>
                  <a:pt x="4218944" y="3400802"/>
                </a:cubicBezTo>
                <a:cubicBezTo>
                  <a:pt x="4191902" y="3380123"/>
                  <a:pt x="4166451" y="3341945"/>
                  <a:pt x="4134636" y="3332401"/>
                </a:cubicBezTo>
                <a:cubicBezTo>
                  <a:pt x="4147361" y="3372169"/>
                  <a:pt x="4195083" y="3418301"/>
                  <a:pt x="4228489" y="3424663"/>
                </a:cubicBezTo>
                <a:cubicBezTo>
                  <a:pt x="4228489" y="3451705"/>
                  <a:pt x="4231671" y="3491474"/>
                  <a:pt x="4226898" y="3510563"/>
                </a:cubicBezTo>
                <a:cubicBezTo>
                  <a:pt x="4206219" y="3473976"/>
                  <a:pt x="4171223" y="3445343"/>
                  <a:pt x="4142590" y="3413528"/>
                </a:cubicBezTo>
                <a:cubicBezTo>
                  <a:pt x="4140999" y="3426254"/>
                  <a:pt x="4129863" y="3421482"/>
                  <a:pt x="4125091" y="3427844"/>
                </a:cubicBezTo>
                <a:cubicBezTo>
                  <a:pt x="4172814" y="3461250"/>
                  <a:pt x="4193493" y="3510563"/>
                  <a:pt x="4234852" y="3545559"/>
                </a:cubicBezTo>
                <a:cubicBezTo>
                  <a:pt x="4228489" y="3569420"/>
                  <a:pt x="4230080" y="3578964"/>
                  <a:pt x="4222126" y="3599644"/>
                </a:cubicBezTo>
                <a:cubicBezTo>
                  <a:pt x="4177585" y="3569420"/>
                  <a:pt x="4164860" y="3516926"/>
                  <a:pt x="4123500" y="3485111"/>
                </a:cubicBezTo>
                <a:cubicBezTo>
                  <a:pt x="4120319" y="3491474"/>
                  <a:pt x="4113956" y="3494656"/>
                  <a:pt x="4109184" y="3499428"/>
                </a:cubicBezTo>
                <a:cubicBezTo>
                  <a:pt x="4142590" y="3545559"/>
                  <a:pt x="4177585" y="3590100"/>
                  <a:pt x="4218944" y="3631458"/>
                </a:cubicBezTo>
                <a:cubicBezTo>
                  <a:pt x="4212581" y="3645775"/>
                  <a:pt x="4214172" y="3669636"/>
                  <a:pt x="4204628" y="3677590"/>
                </a:cubicBezTo>
                <a:cubicBezTo>
                  <a:pt x="4140999" y="3601234"/>
                  <a:pt x="4075778" y="3523289"/>
                  <a:pt x="4010558" y="3445343"/>
                </a:cubicBezTo>
                <a:cubicBezTo>
                  <a:pt x="4012149" y="3456478"/>
                  <a:pt x="4013740" y="3469204"/>
                  <a:pt x="4015331" y="3480339"/>
                </a:cubicBezTo>
                <a:cubicBezTo>
                  <a:pt x="4074188" y="3547150"/>
                  <a:pt x="4131454" y="3613961"/>
                  <a:pt x="4185539" y="3683953"/>
                </a:cubicBezTo>
                <a:cubicBezTo>
                  <a:pt x="4131454" y="3687134"/>
                  <a:pt x="4117138" y="3656910"/>
                  <a:pt x="4078960" y="3617142"/>
                </a:cubicBezTo>
                <a:cubicBezTo>
                  <a:pt x="4071006" y="3607597"/>
                  <a:pt x="4061461" y="3598053"/>
                  <a:pt x="4051918" y="3588509"/>
                </a:cubicBezTo>
                <a:cubicBezTo>
                  <a:pt x="4053509" y="3590100"/>
                  <a:pt x="4055099" y="3593281"/>
                  <a:pt x="4056690" y="3594872"/>
                </a:cubicBezTo>
                <a:cubicBezTo>
                  <a:pt x="4058280" y="3599644"/>
                  <a:pt x="4040782" y="3591690"/>
                  <a:pt x="4043964" y="3604416"/>
                </a:cubicBezTo>
                <a:cubicBezTo>
                  <a:pt x="4091685" y="3650548"/>
                  <a:pt x="4142590" y="3695088"/>
                  <a:pt x="4147361" y="3760308"/>
                </a:cubicBezTo>
                <a:cubicBezTo>
                  <a:pt x="4110775" y="3717358"/>
                  <a:pt x="4071006" y="3671227"/>
                  <a:pt x="4031238" y="3625096"/>
                </a:cubicBezTo>
                <a:cubicBezTo>
                  <a:pt x="4028057" y="3626686"/>
                  <a:pt x="4024875" y="3626686"/>
                  <a:pt x="4021694" y="3626686"/>
                </a:cubicBezTo>
                <a:cubicBezTo>
                  <a:pt x="4020103" y="3620324"/>
                  <a:pt x="4015331" y="3620324"/>
                  <a:pt x="4013740" y="3626686"/>
                </a:cubicBezTo>
                <a:cubicBezTo>
                  <a:pt x="4061461" y="3683953"/>
                  <a:pt x="4101230" y="3741220"/>
                  <a:pt x="4129863" y="3800077"/>
                </a:cubicBezTo>
                <a:cubicBezTo>
                  <a:pt x="4093276" y="3755536"/>
                  <a:pt x="4056690" y="3709405"/>
                  <a:pt x="4020103" y="3664864"/>
                </a:cubicBezTo>
                <a:cubicBezTo>
                  <a:pt x="4020103" y="3668045"/>
                  <a:pt x="4018512" y="3671227"/>
                  <a:pt x="4016921" y="3674409"/>
                </a:cubicBezTo>
                <a:cubicBezTo>
                  <a:pt x="4023285" y="3685544"/>
                  <a:pt x="4026466" y="3696679"/>
                  <a:pt x="4029647" y="3706223"/>
                </a:cubicBezTo>
                <a:cubicBezTo>
                  <a:pt x="4063052" y="3745991"/>
                  <a:pt x="4093276" y="3787350"/>
                  <a:pt x="4107593" y="3831891"/>
                </a:cubicBezTo>
                <a:cubicBezTo>
                  <a:pt x="4083732" y="3841435"/>
                  <a:pt x="4080551" y="3809621"/>
                  <a:pt x="4072597" y="3798486"/>
                </a:cubicBezTo>
                <a:cubicBezTo>
                  <a:pt x="4059871" y="3782578"/>
                  <a:pt x="4047145" y="3765080"/>
                  <a:pt x="4032828" y="3749173"/>
                </a:cubicBezTo>
                <a:cubicBezTo>
                  <a:pt x="4032828" y="3760308"/>
                  <a:pt x="4029647" y="3769853"/>
                  <a:pt x="4028057" y="3779396"/>
                </a:cubicBezTo>
                <a:cubicBezTo>
                  <a:pt x="4042373" y="3803258"/>
                  <a:pt x="4056690" y="3827119"/>
                  <a:pt x="4067824" y="3850980"/>
                </a:cubicBezTo>
                <a:cubicBezTo>
                  <a:pt x="4039192" y="3850980"/>
                  <a:pt x="4023285" y="3828710"/>
                  <a:pt x="4008967" y="3806439"/>
                </a:cubicBezTo>
                <a:cubicBezTo>
                  <a:pt x="4005786" y="3808030"/>
                  <a:pt x="4002604" y="3809621"/>
                  <a:pt x="4001014" y="3812802"/>
                </a:cubicBezTo>
                <a:cubicBezTo>
                  <a:pt x="3999423" y="3815984"/>
                  <a:pt x="4008967" y="3820756"/>
                  <a:pt x="4008967" y="3828710"/>
                </a:cubicBezTo>
                <a:cubicBezTo>
                  <a:pt x="4005786" y="3827119"/>
                  <a:pt x="4004195" y="3825528"/>
                  <a:pt x="4001014" y="3823938"/>
                </a:cubicBezTo>
                <a:cubicBezTo>
                  <a:pt x="4008967" y="3833482"/>
                  <a:pt x="4016921" y="3843026"/>
                  <a:pt x="4023285" y="3852571"/>
                </a:cubicBezTo>
                <a:cubicBezTo>
                  <a:pt x="4007377" y="3847798"/>
                  <a:pt x="3997833" y="3854161"/>
                  <a:pt x="3983516" y="3854161"/>
                </a:cubicBezTo>
                <a:cubicBezTo>
                  <a:pt x="3962837" y="3827119"/>
                  <a:pt x="3940566" y="3801668"/>
                  <a:pt x="3918296" y="3776215"/>
                </a:cubicBezTo>
                <a:cubicBezTo>
                  <a:pt x="3915114" y="3780987"/>
                  <a:pt x="3911933" y="3780987"/>
                  <a:pt x="3908752" y="3776215"/>
                </a:cubicBezTo>
                <a:cubicBezTo>
                  <a:pt x="3900798" y="3765080"/>
                  <a:pt x="3892844" y="3753945"/>
                  <a:pt x="3884890" y="3741220"/>
                </a:cubicBezTo>
                <a:cubicBezTo>
                  <a:pt x="3759222" y="3602825"/>
                  <a:pt x="3619237" y="3472385"/>
                  <a:pt x="3493569" y="3333991"/>
                </a:cubicBezTo>
                <a:cubicBezTo>
                  <a:pt x="3488797" y="3345126"/>
                  <a:pt x="3484024" y="3356262"/>
                  <a:pt x="3480843" y="3368987"/>
                </a:cubicBezTo>
                <a:cubicBezTo>
                  <a:pt x="3533337" y="3413528"/>
                  <a:pt x="3592195" y="3456478"/>
                  <a:pt x="3643098" y="3508972"/>
                </a:cubicBezTo>
                <a:cubicBezTo>
                  <a:pt x="3756040" y="3623505"/>
                  <a:pt x="3857848" y="3741220"/>
                  <a:pt x="3954883" y="3849389"/>
                </a:cubicBezTo>
                <a:cubicBezTo>
                  <a:pt x="3931022" y="3843026"/>
                  <a:pt x="3910342" y="3841435"/>
                  <a:pt x="3892844" y="3843026"/>
                </a:cubicBezTo>
                <a:cubicBezTo>
                  <a:pt x="3760813" y="3688725"/>
                  <a:pt x="3614465" y="3543968"/>
                  <a:pt x="3474480" y="3394439"/>
                </a:cubicBezTo>
                <a:cubicBezTo>
                  <a:pt x="3472890" y="3397620"/>
                  <a:pt x="3472890" y="3399211"/>
                  <a:pt x="3469708" y="3399211"/>
                </a:cubicBezTo>
                <a:lnTo>
                  <a:pt x="3466527" y="3416710"/>
                </a:lnTo>
                <a:cubicBezTo>
                  <a:pt x="3600148" y="3550331"/>
                  <a:pt x="3733770" y="3685544"/>
                  <a:pt x="3854666" y="3827119"/>
                </a:cubicBezTo>
                <a:cubicBezTo>
                  <a:pt x="3752859" y="3820756"/>
                  <a:pt x="3719453" y="3755536"/>
                  <a:pt x="3666959" y="3693497"/>
                </a:cubicBezTo>
                <a:cubicBezTo>
                  <a:pt x="3598557" y="3613961"/>
                  <a:pt x="3526975" y="3536015"/>
                  <a:pt x="3458573" y="3459659"/>
                </a:cubicBezTo>
                <a:lnTo>
                  <a:pt x="3453801" y="3485111"/>
                </a:lnTo>
                <a:cubicBezTo>
                  <a:pt x="3550835" y="3588509"/>
                  <a:pt x="3651052" y="3691906"/>
                  <a:pt x="3741723" y="3801668"/>
                </a:cubicBezTo>
                <a:cubicBezTo>
                  <a:pt x="3639917" y="3785760"/>
                  <a:pt x="3620828" y="3717358"/>
                  <a:pt x="3573106" y="3664864"/>
                </a:cubicBezTo>
                <a:cubicBezTo>
                  <a:pt x="3530156" y="3617142"/>
                  <a:pt x="3487206" y="3571010"/>
                  <a:pt x="3445847" y="3526470"/>
                </a:cubicBezTo>
                <a:lnTo>
                  <a:pt x="3441075" y="3548740"/>
                </a:lnTo>
                <a:cubicBezTo>
                  <a:pt x="3501523" y="3612370"/>
                  <a:pt x="3558789" y="3677590"/>
                  <a:pt x="3611283" y="3747582"/>
                </a:cubicBezTo>
                <a:cubicBezTo>
                  <a:pt x="3530156" y="3715767"/>
                  <a:pt x="3476071" y="3668045"/>
                  <a:pt x="3429940" y="3613961"/>
                </a:cubicBezTo>
                <a:lnTo>
                  <a:pt x="3428349" y="3620324"/>
                </a:lnTo>
                <a:cubicBezTo>
                  <a:pt x="3428349" y="3621915"/>
                  <a:pt x="3429940" y="3626686"/>
                  <a:pt x="3431530" y="3631458"/>
                </a:cubicBezTo>
                <a:cubicBezTo>
                  <a:pt x="3442666" y="3645775"/>
                  <a:pt x="3455391" y="3660091"/>
                  <a:pt x="3466527" y="3675999"/>
                </a:cubicBezTo>
                <a:cubicBezTo>
                  <a:pt x="3456982" y="3671227"/>
                  <a:pt x="3445847" y="3666455"/>
                  <a:pt x="3434712" y="3661682"/>
                </a:cubicBezTo>
                <a:cubicBezTo>
                  <a:pt x="3434712" y="3663273"/>
                  <a:pt x="3436303" y="3666455"/>
                  <a:pt x="3436303" y="3668045"/>
                </a:cubicBezTo>
                <a:cubicBezTo>
                  <a:pt x="3449028" y="3745991"/>
                  <a:pt x="3447437" y="3822347"/>
                  <a:pt x="3450619" y="3900292"/>
                </a:cubicBezTo>
                <a:cubicBezTo>
                  <a:pt x="3452210" y="3933698"/>
                  <a:pt x="3455391" y="3975057"/>
                  <a:pt x="3453801" y="4008463"/>
                </a:cubicBezTo>
                <a:cubicBezTo>
                  <a:pt x="3453801" y="4010053"/>
                  <a:pt x="3447437" y="4014825"/>
                  <a:pt x="3445847" y="4016416"/>
                </a:cubicBezTo>
                <a:cubicBezTo>
                  <a:pt x="3456982" y="4018007"/>
                  <a:pt x="3455391" y="4027551"/>
                  <a:pt x="3455391" y="4033914"/>
                </a:cubicBezTo>
                <a:cubicBezTo>
                  <a:pt x="3455391" y="4056185"/>
                  <a:pt x="3460164" y="4075273"/>
                  <a:pt x="3455391" y="4095953"/>
                </a:cubicBezTo>
                <a:cubicBezTo>
                  <a:pt x="3445847" y="4097544"/>
                  <a:pt x="3426758" y="4081636"/>
                  <a:pt x="3414033" y="4078455"/>
                </a:cubicBezTo>
                <a:cubicBezTo>
                  <a:pt x="3402897" y="4076864"/>
                  <a:pt x="3398125" y="4089590"/>
                  <a:pt x="3402897" y="4097544"/>
                </a:cubicBezTo>
                <a:cubicBezTo>
                  <a:pt x="3412442" y="4110269"/>
                  <a:pt x="3423576" y="4119814"/>
                  <a:pt x="3433121" y="4132539"/>
                </a:cubicBezTo>
                <a:cubicBezTo>
                  <a:pt x="3434712" y="4132539"/>
                  <a:pt x="3447437" y="4121405"/>
                  <a:pt x="3445847" y="4137312"/>
                </a:cubicBezTo>
                <a:cubicBezTo>
                  <a:pt x="3445847" y="4138902"/>
                  <a:pt x="3445847" y="4154810"/>
                  <a:pt x="3437894" y="4148447"/>
                </a:cubicBezTo>
                <a:cubicBezTo>
                  <a:pt x="3431530" y="4143675"/>
                  <a:pt x="3420395" y="4146856"/>
                  <a:pt x="3418804" y="4156401"/>
                </a:cubicBezTo>
                <a:cubicBezTo>
                  <a:pt x="3428349" y="4157992"/>
                  <a:pt x="3428349" y="4167536"/>
                  <a:pt x="3415623" y="4165945"/>
                </a:cubicBezTo>
                <a:cubicBezTo>
                  <a:pt x="3414033" y="4180262"/>
                  <a:pt x="3401307" y="4191397"/>
                  <a:pt x="3410851" y="4202532"/>
                </a:cubicBezTo>
                <a:cubicBezTo>
                  <a:pt x="3415623" y="4207305"/>
                  <a:pt x="3426758" y="4207305"/>
                  <a:pt x="3423576" y="4216849"/>
                </a:cubicBezTo>
                <a:cubicBezTo>
                  <a:pt x="3418804" y="4232756"/>
                  <a:pt x="3402897" y="4220030"/>
                  <a:pt x="3390171" y="4224802"/>
                </a:cubicBezTo>
                <a:cubicBezTo>
                  <a:pt x="3394944" y="4231165"/>
                  <a:pt x="3396534" y="4240710"/>
                  <a:pt x="3386990" y="4242301"/>
                </a:cubicBezTo>
                <a:cubicBezTo>
                  <a:pt x="3379037" y="4242301"/>
                  <a:pt x="3372673" y="4227984"/>
                  <a:pt x="3359947" y="4237528"/>
                </a:cubicBezTo>
                <a:cubicBezTo>
                  <a:pt x="3353585" y="4242301"/>
                  <a:pt x="3336086" y="4239119"/>
                  <a:pt x="3331314" y="4251845"/>
                </a:cubicBezTo>
                <a:cubicBezTo>
                  <a:pt x="3329723" y="4256617"/>
                  <a:pt x="3324952" y="4262980"/>
                  <a:pt x="3320179" y="4258207"/>
                </a:cubicBezTo>
                <a:cubicBezTo>
                  <a:pt x="3313816" y="4250254"/>
                  <a:pt x="3289955" y="4247073"/>
                  <a:pt x="3299499" y="4232756"/>
                </a:cubicBezTo>
                <a:cubicBezTo>
                  <a:pt x="3302681" y="4235937"/>
                  <a:pt x="3312225" y="4237528"/>
                  <a:pt x="3305862" y="4231165"/>
                </a:cubicBezTo>
                <a:cubicBezTo>
                  <a:pt x="3297909" y="4223211"/>
                  <a:pt x="3289955" y="4216849"/>
                  <a:pt x="3288365" y="4204123"/>
                </a:cubicBezTo>
                <a:cubicBezTo>
                  <a:pt x="3299499" y="4194578"/>
                  <a:pt x="3302681" y="4177081"/>
                  <a:pt x="3294728" y="4164354"/>
                </a:cubicBezTo>
                <a:cubicBezTo>
                  <a:pt x="3293137" y="4169127"/>
                  <a:pt x="3291546" y="4175490"/>
                  <a:pt x="3288365" y="4180262"/>
                </a:cubicBezTo>
                <a:cubicBezTo>
                  <a:pt x="3245414" y="4159582"/>
                  <a:pt x="3210418" y="4192988"/>
                  <a:pt x="3223144" y="4232756"/>
                </a:cubicBezTo>
                <a:cubicBezTo>
                  <a:pt x="3072025" y="4218440"/>
                  <a:pt x="2979762" y="4142084"/>
                  <a:pt x="2903407" y="4072092"/>
                </a:cubicBezTo>
                <a:cubicBezTo>
                  <a:pt x="2957492" y="4148447"/>
                  <a:pt x="3075206" y="4235937"/>
                  <a:pt x="3202465" y="4245482"/>
                </a:cubicBezTo>
                <a:cubicBezTo>
                  <a:pt x="3231098" y="4248664"/>
                  <a:pt x="3264504" y="4235937"/>
                  <a:pt x="3264504" y="4274115"/>
                </a:cubicBezTo>
                <a:cubicBezTo>
                  <a:pt x="3258141" y="4278888"/>
                  <a:pt x="3242233" y="4269343"/>
                  <a:pt x="3243824" y="4286841"/>
                </a:cubicBezTo>
                <a:cubicBezTo>
                  <a:pt x="3191330" y="4272525"/>
                  <a:pt x="3140427" y="4275706"/>
                  <a:pt x="3100658" y="4258207"/>
                </a:cubicBezTo>
                <a:cubicBezTo>
                  <a:pt x="3130882" y="4317065"/>
                  <a:pt x="3210418" y="4270934"/>
                  <a:pt x="3250187" y="4309111"/>
                </a:cubicBezTo>
                <a:cubicBezTo>
                  <a:pt x="3232689" y="4347289"/>
                  <a:pt x="3232689" y="4439552"/>
                  <a:pt x="3192920" y="4457050"/>
                </a:cubicBezTo>
                <a:cubicBezTo>
                  <a:pt x="3175423" y="4453869"/>
                  <a:pt x="3162696" y="4455459"/>
                  <a:pt x="3149971" y="4458640"/>
                </a:cubicBezTo>
                <a:cubicBezTo>
                  <a:pt x="3146790" y="4487273"/>
                  <a:pt x="3178604" y="4492045"/>
                  <a:pt x="3178604" y="4519088"/>
                </a:cubicBezTo>
                <a:cubicBezTo>
                  <a:pt x="3100658" y="4490454"/>
                  <a:pt x="3127700" y="4595444"/>
                  <a:pt x="3087932" y="4609760"/>
                </a:cubicBezTo>
                <a:cubicBezTo>
                  <a:pt x="3095885" y="4601807"/>
                  <a:pt x="3100658" y="4589081"/>
                  <a:pt x="3103839" y="4574764"/>
                </a:cubicBezTo>
                <a:cubicBezTo>
                  <a:pt x="3097476" y="4558857"/>
                  <a:pt x="3081569" y="4549312"/>
                  <a:pt x="3068843" y="4538177"/>
                </a:cubicBezTo>
                <a:cubicBezTo>
                  <a:pt x="3081569" y="4469775"/>
                  <a:pt x="3013168" y="4396602"/>
                  <a:pt x="2952720" y="4434779"/>
                </a:cubicBezTo>
                <a:cubicBezTo>
                  <a:pt x="2774557" y="4361606"/>
                  <a:pt x="2683885" y="4207305"/>
                  <a:pt x="2551856" y="4095953"/>
                </a:cubicBezTo>
                <a:cubicBezTo>
                  <a:pt x="2663206" y="4223211"/>
                  <a:pt x="2769785" y="4366378"/>
                  <a:pt x="2939994" y="4445915"/>
                </a:cubicBezTo>
                <a:cubicBezTo>
                  <a:pt x="2912952" y="4455459"/>
                  <a:pt x="2881137" y="4458640"/>
                  <a:pt x="2847731" y="4460231"/>
                </a:cubicBezTo>
                <a:cubicBezTo>
                  <a:pt x="2895453" y="4490454"/>
                  <a:pt x="2944766" y="4458640"/>
                  <a:pt x="2979762" y="4439552"/>
                </a:cubicBezTo>
                <a:cubicBezTo>
                  <a:pt x="2979762" y="4476139"/>
                  <a:pt x="3002033" y="4496818"/>
                  <a:pt x="3002033" y="4533405"/>
                </a:cubicBezTo>
                <a:cubicBezTo>
                  <a:pt x="2927268" y="4566811"/>
                  <a:pt x="3002033" y="4641574"/>
                  <a:pt x="2957492" y="4702023"/>
                </a:cubicBezTo>
                <a:cubicBezTo>
                  <a:pt x="2919314" y="4711567"/>
                  <a:pt x="2876365" y="4682934"/>
                  <a:pt x="2860457" y="4722702"/>
                </a:cubicBezTo>
                <a:cubicBezTo>
                  <a:pt x="2849322" y="4749745"/>
                  <a:pt x="2871592" y="4802239"/>
                  <a:pt x="2828642" y="4818146"/>
                </a:cubicBezTo>
                <a:cubicBezTo>
                  <a:pt x="2820689" y="4708386"/>
                  <a:pt x="2772966" y="4560447"/>
                  <a:pt x="2706156" y="4477729"/>
                </a:cubicBezTo>
                <a:cubicBezTo>
                  <a:pt x="2642527" y="4401373"/>
                  <a:pt x="2582080" y="4313883"/>
                  <a:pt x="2489817" y="4280478"/>
                </a:cubicBezTo>
                <a:cubicBezTo>
                  <a:pt x="2601167" y="4353652"/>
                  <a:pt x="2693430" y="4471366"/>
                  <a:pt x="2739561" y="4566811"/>
                </a:cubicBezTo>
                <a:cubicBezTo>
                  <a:pt x="2725245" y="4566811"/>
                  <a:pt x="2725245" y="4557266"/>
                  <a:pt x="2712518" y="4557266"/>
                </a:cubicBezTo>
                <a:cubicBezTo>
                  <a:pt x="2623438" y="4576354"/>
                  <a:pt x="2610712" y="4485683"/>
                  <a:pt x="2561399" y="4452278"/>
                </a:cubicBezTo>
                <a:cubicBezTo>
                  <a:pt x="2491407" y="4323428"/>
                  <a:pt x="2410280" y="4235937"/>
                  <a:pt x="2370511" y="4078455"/>
                </a:cubicBezTo>
                <a:cubicBezTo>
                  <a:pt x="2340287" y="3954377"/>
                  <a:pt x="2295747" y="3839844"/>
                  <a:pt x="2310063" y="3698269"/>
                </a:cubicBezTo>
                <a:cubicBezTo>
                  <a:pt x="2249615" y="3801668"/>
                  <a:pt x="2308474" y="3898702"/>
                  <a:pt x="2329152" y="3979830"/>
                </a:cubicBezTo>
                <a:cubicBezTo>
                  <a:pt x="2348241" y="4164354"/>
                  <a:pt x="2440504" y="4301158"/>
                  <a:pt x="2537538" y="4436370"/>
                </a:cubicBezTo>
                <a:cubicBezTo>
                  <a:pt x="2502542" y="4426826"/>
                  <a:pt x="2507314" y="4396602"/>
                  <a:pt x="2481862" y="4380694"/>
                </a:cubicBezTo>
                <a:cubicBezTo>
                  <a:pt x="2459592" y="4367969"/>
                  <a:pt x="2432550" y="4375922"/>
                  <a:pt x="2407098" y="4364787"/>
                </a:cubicBezTo>
                <a:cubicBezTo>
                  <a:pt x="2383237" y="4355243"/>
                  <a:pt x="2380056" y="4329791"/>
                  <a:pt x="2356194" y="4321837"/>
                </a:cubicBezTo>
                <a:cubicBezTo>
                  <a:pt x="2324380" y="4310702"/>
                  <a:pt x="2284612" y="4323428"/>
                  <a:pt x="2255978" y="4296386"/>
                </a:cubicBezTo>
                <a:cubicBezTo>
                  <a:pt x="2267113" y="4285250"/>
                  <a:pt x="2251206" y="4262980"/>
                  <a:pt x="2244843" y="4247073"/>
                </a:cubicBezTo>
                <a:cubicBezTo>
                  <a:pt x="2276658" y="4056185"/>
                  <a:pt x="2193940" y="3906655"/>
                  <a:pt x="2252798" y="3715767"/>
                </a:cubicBezTo>
                <a:cubicBezTo>
                  <a:pt x="2222573" y="3617142"/>
                  <a:pt x="2259160" y="3432617"/>
                  <a:pt x="2332333" y="3356262"/>
                </a:cubicBezTo>
                <a:cubicBezTo>
                  <a:pt x="2351423" y="3458068"/>
                  <a:pt x="2360967" y="3607597"/>
                  <a:pt x="2472318" y="3621915"/>
                </a:cubicBezTo>
                <a:cubicBezTo>
                  <a:pt x="2512086" y="3682363"/>
                  <a:pt x="2515269" y="3765080"/>
                  <a:pt x="2539129" y="3831891"/>
                </a:cubicBezTo>
                <a:cubicBezTo>
                  <a:pt x="2597986" y="4003691"/>
                  <a:pt x="2745924" y="4105497"/>
                  <a:pt x="2906588" y="4223211"/>
                </a:cubicBezTo>
                <a:cubicBezTo>
                  <a:pt x="2741152" y="4067320"/>
                  <a:pt x="2553446" y="3924153"/>
                  <a:pt x="2518449" y="3683953"/>
                </a:cubicBezTo>
                <a:cubicBezTo>
                  <a:pt x="2502542" y="3663273"/>
                  <a:pt x="2492998" y="3639412"/>
                  <a:pt x="2480272" y="3615551"/>
                </a:cubicBezTo>
                <a:cubicBezTo>
                  <a:pt x="2475499" y="3610779"/>
                  <a:pt x="2472318" y="3609188"/>
                  <a:pt x="2465955" y="3612370"/>
                </a:cubicBezTo>
                <a:cubicBezTo>
                  <a:pt x="2453230" y="3516926"/>
                  <a:pt x="2395963" y="3435798"/>
                  <a:pt x="2402326" y="3338763"/>
                </a:cubicBezTo>
                <a:cubicBezTo>
                  <a:pt x="2445275" y="3443752"/>
                  <a:pt x="2446866" y="3575783"/>
                  <a:pt x="2572534" y="3629868"/>
                </a:cubicBezTo>
                <a:cubicBezTo>
                  <a:pt x="2621847" y="3540786"/>
                  <a:pt x="2483453" y="3501019"/>
                  <a:pt x="2464365" y="3427844"/>
                </a:cubicBezTo>
                <a:cubicBezTo>
                  <a:pt x="2551856" y="3483520"/>
                  <a:pt x="2586851" y="3574192"/>
                  <a:pt x="2650480" y="3644185"/>
                </a:cubicBezTo>
                <a:cubicBezTo>
                  <a:pt x="2677523" y="3615551"/>
                  <a:pt x="2652071" y="3574192"/>
                  <a:pt x="2644118" y="3547150"/>
                </a:cubicBezTo>
                <a:cubicBezTo>
                  <a:pt x="2664797" y="3551922"/>
                  <a:pt x="2701384" y="3547150"/>
                  <a:pt x="2725245" y="3569420"/>
                </a:cubicBezTo>
                <a:cubicBezTo>
                  <a:pt x="2753878" y="3536015"/>
                  <a:pt x="2804781" y="3540786"/>
                  <a:pt x="2839777" y="3516926"/>
                </a:cubicBezTo>
                <a:cubicBezTo>
                  <a:pt x="2769785" y="3481929"/>
                  <a:pt x="2663206" y="3458068"/>
                  <a:pt x="2637755" y="3386486"/>
                </a:cubicBezTo>
                <a:cubicBezTo>
                  <a:pt x="2626619" y="3389667"/>
                  <a:pt x="2625028" y="3405574"/>
                  <a:pt x="2615485" y="3407165"/>
                </a:cubicBezTo>
                <a:cubicBezTo>
                  <a:pt x="2617075" y="3389667"/>
                  <a:pt x="2623438" y="3381713"/>
                  <a:pt x="2632982" y="3375350"/>
                </a:cubicBezTo>
                <a:cubicBezTo>
                  <a:pt x="2688658" y="3410347"/>
                  <a:pt x="2758650" y="3489883"/>
                  <a:pt x="2831824" y="3440571"/>
                </a:cubicBezTo>
                <a:cubicBezTo>
                  <a:pt x="2835005" y="3431026"/>
                  <a:pt x="2827052" y="3427844"/>
                  <a:pt x="2830233" y="3418301"/>
                </a:cubicBezTo>
                <a:cubicBezTo>
                  <a:pt x="2796828" y="3389667"/>
                  <a:pt x="2739561" y="3391258"/>
                  <a:pt x="2704566" y="3372169"/>
                </a:cubicBezTo>
                <a:cubicBezTo>
                  <a:pt x="2679113" y="3359443"/>
                  <a:pt x="2666388" y="3333991"/>
                  <a:pt x="2640936" y="3319675"/>
                </a:cubicBezTo>
                <a:cubicBezTo>
                  <a:pt x="2607532" y="3300586"/>
                  <a:pt x="2556628" y="3305358"/>
                  <a:pt x="2543901" y="3262408"/>
                </a:cubicBezTo>
                <a:cubicBezTo>
                  <a:pt x="2613894" y="3271953"/>
                  <a:pt x="2672751" y="3318084"/>
                  <a:pt x="2728426" y="3310130"/>
                </a:cubicBezTo>
                <a:cubicBezTo>
                  <a:pt x="2720472" y="3318084"/>
                  <a:pt x="2710929" y="3324447"/>
                  <a:pt x="2699793" y="3329219"/>
                </a:cubicBezTo>
                <a:cubicBezTo>
                  <a:pt x="2722064" y="3397620"/>
                  <a:pt x="2852504" y="3402393"/>
                  <a:pt x="2879546" y="3340354"/>
                </a:cubicBezTo>
                <a:cubicBezTo>
                  <a:pt x="2863638" y="3308539"/>
                  <a:pt x="2807963" y="3332401"/>
                  <a:pt x="2787283" y="3322856"/>
                </a:cubicBezTo>
                <a:cubicBezTo>
                  <a:pt x="2801600" y="3316493"/>
                  <a:pt x="2846141" y="3314902"/>
                  <a:pt x="2827052" y="3286269"/>
                </a:cubicBezTo>
                <a:cubicBezTo>
                  <a:pt x="2806372" y="3283088"/>
                  <a:pt x="2785693" y="3300586"/>
                  <a:pt x="2769785" y="3287860"/>
                </a:cubicBezTo>
                <a:cubicBezTo>
                  <a:pt x="2788875" y="3279906"/>
                  <a:pt x="2814326" y="3270362"/>
                  <a:pt x="2811144" y="3243320"/>
                </a:cubicBezTo>
                <a:cubicBezTo>
                  <a:pt x="2806372" y="3189234"/>
                  <a:pt x="2722064" y="3241729"/>
                  <a:pt x="2691839" y="3238548"/>
                </a:cubicBezTo>
                <a:cubicBezTo>
                  <a:pt x="2613894" y="3229003"/>
                  <a:pt x="2570943" y="3170146"/>
                  <a:pt x="2604349" y="3104925"/>
                </a:cubicBezTo>
                <a:cubicBezTo>
                  <a:pt x="2602758" y="3144694"/>
                  <a:pt x="2637755" y="3197188"/>
                  <a:pt x="2682295" y="3182872"/>
                </a:cubicBezTo>
                <a:cubicBezTo>
                  <a:pt x="2550264" y="3160601"/>
                  <a:pt x="2682295" y="2942671"/>
                  <a:pt x="2513677" y="2963350"/>
                </a:cubicBezTo>
                <a:cubicBezTo>
                  <a:pt x="2542310" y="2899721"/>
                  <a:pt x="2601167" y="2896539"/>
                  <a:pt x="2672751" y="2920400"/>
                </a:cubicBezTo>
                <a:cubicBezTo>
                  <a:pt x="2679113" y="2914038"/>
                  <a:pt x="2683885" y="2901312"/>
                  <a:pt x="2691839" y="2896539"/>
                </a:cubicBezTo>
                <a:cubicBezTo>
                  <a:pt x="2815917" y="2874269"/>
                  <a:pt x="2699793" y="3065158"/>
                  <a:pt x="2798418" y="3058794"/>
                </a:cubicBezTo>
                <a:cubicBezTo>
                  <a:pt x="2838187" y="3057204"/>
                  <a:pt x="2835005" y="2972895"/>
                  <a:pt x="2860457" y="2937899"/>
                </a:cubicBezTo>
                <a:cubicBezTo>
                  <a:pt x="2882728" y="2969714"/>
                  <a:pt x="2946356" y="2960169"/>
                  <a:pt x="2984534" y="2990393"/>
                </a:cubicBezTo>
                <a:cubicBezTo>
                  <a:pt x="2989307" y="3020617"/>
                  <a:pt x="3006804" y="3044478"/>
                  <a:pt x="3044982" y="3054022"/>
                </a:cubicBezTo>
                <a:cubicBezTo>
                  <a:pt x="3040210" y="3100153"/>
                  <a:pt x="3002033" y="3179690"/>
                  <a:pt x="3044982" y="3197188"/>
                </a:cubicBezTo>
                <a:cubicBezTo>
                  <a:pt x="3103839" y="3221049"/>
                  <a:pt x="3103839" y="3122424"/>
                  <a:pt x="3119747" y="3085837"/>
                </a:cubicBezTo>
                <a:cubicBezTo>
                  <a:pt x="3213600" y="3100153"/>
                  <a:pt x="3162696" y="3206733"/>
                  <a:pt x="3231098" y="3238548"/>
                </a:cubicBezTo>
                <a:cubicBezTo>
                  <a:pt x="3226326" y="3259227"/>
                  <a:pt x="3239052" y="3271953"/>
                  <a:pt x="3250187" y="3287860"/>
                </a:cubicBezTo>
                <a:cubicBezTo>
                  <a:pt x="3253368" y="3276725"/>
                  <a:pt x="3254959" y="3263999"/>
                  <a:pt x="3258141" y="3252864"/>
                </a:cubicBezTo>
                <a:cubicBezTo>
                  <a:pt x="3259732" y="3244910"/>
                  <a:pt x="3259732" y="3238548"/>
                  <a:pt x="3259732" y="3230594"/>
                </a:cubicBezTo>
                <a:cubicBezTo>
                  <a:pt x="3254959" y="3232185"/>
                  <a:pt x="3248596" y="3233775"/>
                  <a:pt x="3243824" y="3236957"/>
                </a:cubicBezTo>
                <a:cubicBezTo>
                  <a:pt x="3239052" y="3219458"/>
                  <a:pt x="3223144" y="3211505"/>
                  <a:pt x="3208828" y="3200370"/>
                </a:cubicBezTo>
                <a:cubicBezTo>
                  <a:pt x="3212009" y="3136740"/>
                  <a:pt x="3188148" y="3090609"/>
                  <a:pt x="3124519" y="3068338"/>
                </a:cubicBezTo>
                <a:cubicBezTo>
                  <a:pt x="3070434" y="3079474"/>
                  <a:pt x="3119747" y="3197188"/>
                  <a:pt x="3046573" y="3179690"/>
                </a:cubicBezTo>
                <a:cubicBezTo>
                  <a:pt x="3040210" y="3141513"/>
                  <a:pt x="3049754" y="3106516"/>
                  <a:pt x="3062480" y="3058794"/>
                </a:cubicBezTo>
                <a:cubicBezTo>
                  <a:pt x="3060890" y="3044478"/>
                  <a:pt x="3043391" y="3041296"/>
                  <a:pt x="3040210" y="3028571"/>
                </a:cubicBezTo>
                <a:cubicBezTo>
                  <a:pt x="3043391" y="2923582"/>
                  <a:pt x="3041800" y="2802686"/>
                  <a:pt x="3024303" y="2691335"/>
                </a:cubicBezTo>
                <a:cubicBezTo>
                  <a:pt x="3008395" y="2691335"/>
                  <a:pt x="3009986" y="2673837"/>
                  <a:pt x="3008395" y="2669065"/>
                </a:cubicBezTo>
                <a:cubicBezTo>
                  <a:pt x="3006804" y="2661111"/>
                  <a:pt x="3003623" y="2654748"/>
                  <a:pt x="3002033" y="2646795"/>
                </a:cubicBezTo>
                <a:cubicBezTo>
                  <a:pt x="3009986" y="2688153"/>
                  <a:pt x="3014758" y="2731103"/>
                  <a:pt x="3019531" y="2774053"/>
                </a:cubicBezTo>
                <a:cubicBezTo>
                  <a:pt x="3003623" y="2767691"/>
                  <a:pt x="3000442" y="2754964"/>
                  <a:pt x="2978171" y="2753373"/>
                </a:cubicBezTo>
                <a:cubicBezTo>
                  <a:pt x="2952720" y="2646795"/>
                  <a:pt x="2914542" y="2544994"/>
                  <a:pt x="2858866" y="2455926"/>
                </a:cubicBezTo>
                <a:cubicBezTo>
                  <a:pt x="2854094" y="2459108"/>
                  <a:pt x="2850913" y="2463878"/>
                  <a:pt x="2847731" y="2467059"/>
                </a:cubicBezTo>
                <a:cubicBezTo>
                  <a:pt x="2898635" y="2554537"/>
                  <a:pt x="2932040" y="2653157"/>
                  <a:pt x="2971809" y="2748601"/>
                </a:cubicBezTo>
                <a:cubicBezTo>
                  <a:pt x="2952720" y="2743829"/>
                  <a:pt x="2933631" y="2740648"/>
                  <a:pt x="2914542" y="2735876"/>
                </a:cubicBezTo>
                <a:cubicBezTo>
                  <a:pt x="2885909" y="2656338"/>
                  <a:pt x="2868411" y="2576805"/>
                  <a:pt x="2831824" y="2505232"/>
                </a:cubicBezTo>
                <a:cubicBezTo>
                  <a:pt x="2830233" y="2508412"/>
                  <a:pt x="2827847" y="2511593"/>
                  <a:pt x="2824865" y="2513581"/>
                </a:cubicBezTo>
                <a:lnTo>
                  <a:pt x="2818294" y="2514325"/>
                </a:lnTo>
                <a:lnTo>
                  <a:pt x="2845346" y="2560502"/>
                </a:lnTo>
                <a:cubicBezTo>
                  <a:pt x="2872785" y="2613394"/>
                  <a:pt x="2894658" y="2669860"/>
                  <a:pt x="2908180" y="2731103"/>
                </a:cubicBezTo>
                <a:cubicBezTo>
                  <a:pt x="2887500" y="2729512"/>
                  <a:pt x="2879547" y="2723149"/>
                  <a:pt x="2863639" y="2724740"/>
                </a:cubicBezTo>
                <a:cubicBezTo>
                  <a:pt x="2849322" y="2670655"/>
                  <a:pt x="2825461" y="2621348"/>
                  <a:pt x="2800009" y="2575214"/>
                </a:cubicBezTo>
                <a:cubicBezTo>
                  <a:pt x="2800009" y="2579986"/>
                  <a:pt x="2798418" y="2586349"/>
                  <a:pt x="2796828" y="2591120"/>
                </a:cubicBezTo>
                <a:cubicBezTo>
                  <a:pt x="2820689" y="2635665"/>
                  <a:pt x="2842959" y="2680200"/>
                  <a:pt x="2846141" y="2719968"/>
                </a:cubicBezTo>
                <a:cubicBezTo>
                  <a:pt x="2817508" y="2699289"/>
                  <a:pt x="2803190" y="2659520"/>
                  <a:pt x="2787283" y="2621348"/>
                </a:cubicBezTo>
                <a:cubicBezTo>
                  <a:pt x="2785693" y="2624529"/>
                  <a:pt x="2785693" y="2629302"/>
                  <a:pt x="2784103" y="2632484"/>
                </a:cubicBezTo>
                <a:cubicBezTo>
                  <a:pt x="2795237" y="2656338"/>
                  <a:pt x="2804781" y="2681791"/>
                  <a:pt x="2812735" y="2708833"/>
                </a:cubicBezTo>
                <a:cubicBezTo>
                  <a:pt x="2761832" y="2677018"/>
                  <a:pt x="2736380" y="2613394"/>
                  <a:pt x="2744333" y="2554537"/>
                </a:cubicBezTo>
                <a:cubicBezTo>
                  <a:pt x="2753878" y="2570443"/>
                  <a:pt x="2761832" y="2586349"/>
                  <a:pt x="2769785" y="2602257"/>
                </a:cubicBezTo>
                <a:cubicBezTo>
                  <a:pt x="2771376" y="2597484"/>
                  <a:pt x="2772966" y="2594302"/>
                  <a:pt x="2774557" y="2589530"/>
                </a:cubicBezTo>
                <a:cubicBezTo>
                  <a:pt x="2766604" y="2572033"/>
                  <a:pt x="2757060" y="2556128"/>
                  <a:pt x="2744333" y="2543402"/>
                </a:cubicBezTo>
                <a:cubicBezTo>
                  <a:pt x="2749106" y="2527496"/>
                  <a:pt x="2736380" y="2506821"/>
                  <a:pt x="2747516" y="2497278"/>
                </a:cubicBezTo>
                <a:cubicBezTo>
                  <a:pt x="2758650" y="2519545"/>
                  <a:pt x="2771376" y="2541812"/>
                  <a:pt x="2785693" y="2570443"/>
                </a:cubicBezTo>
                <a:cubicBezTo>
                  <a:pt x="2787283" y="2565671"/>
                  <a:pt x="2790465" y="2562490"/>
                  <a:pt x="2792056" y="2559310"/>
                </a:cubicBezTo>
                <a:cubicBezTo>
                  <a:pt x="2776148" y="2530679"/>
                  <a:pt x="2760241" y="2503641"/>
                  <a:pt x="2745924" y="2475011"/>
                </a:cubicBezTo>
                <a:cubicBezTo>
                  <a:pt x="2771376" y="2495688"/>
                  <a:pt x="2785693" y="2521135"/>
                  <a:pt x="2800009" y="2548176"/>
                </a:cubicBezTo>
                <a:lnTo>
                  <a:pt x="2805593" y="2542590"/>
                </a:lnTo>
                <a:lnTo>
                  <a:pt x="2805961" y="2545925"/>
                </a:lnTo>
                <a:lnTo>
                  <a:pt x="2804781" y="2557719"/>
                </a:lnTo>
                <a:cubicBezTo>
                  <a:pt x="2806372" y="2559310"/>
                  <a:pt x="2806372" y="2562490"/>
                  <a:pt x="2807963" y="2564080"/>
                </a:cubicBezTo>
                <a:lnTo>
                  <a:pt x="2805961" y="2545925"/>
                </a:lnTo>
                <a:lnTo>
                  <a:pt x="2806372" y="2541812"/>
                </a:lnTo>
                <a:lnTo>
                  <a:pt x="2805593" y="2542590"/>
                </a:lnTo>
                <a:lnTo>
                  <a:pt x="2805369" y="2540557"/>
                </a:lnTo>
                <a:cubicBezTo>
                  <a:pt x="2791385" y="2490196"/>
                  <a:pt x="2728228" y="2468450"/>
                  <a:pt x="2749106" y="2411392"/>
                </a:cubicBezTo>
                <a:cubicBezTo>
                  <a:pt x="2767002" y="2434852"/>
                  <a:pt x="2784203" y="2458908"/>
                  <a:pt x="2800357" y="2483709"/>
                </a:cubicBezTo>
                <a:lnTo>
                  <a:pt x="2815394" y="2509375"/>
                </a:lnTo>
                <a:lnTo>
                  <a:pt x="2817905" y="2496682"/>
                </a:lnTo>
                <a:cubicBezTo>
                  <a:pt x="2817507" y="2491314"/>
                  <a:pt x="2816712" y="2486940"/>
                  <a:pt x="2819098" y="2484554"/>
                </a:cubicBezTo>
                <a:cubicBezTo>
                  <a:pt x="2820689" y="2482962"/>
                  <a:pt x="2820689" y="2482962"/>
                  <a:pt x="2820689" y="2482962"/>
                </a:cubicBezTo>
                <a:cubicBezTo>
                  <a:pt x="2815917" y="2473420"/>
                  <a:pt x="2809554" y="2463878"/>
                  <a:pt x="2803190" y="2454334"/>
                </a:cubicBezTo>
                <a:cubicBezTo>
                  <a:pt x="2803190" y="2455926"/>
                  <a:pt x="2803190" y="2457516"/>
                  <a:pt x="2803190" y="2459108"/>
                </a:cubicBezTo>
                <a:cubicBezTo>
                  <a:pt x="2803190" y="2467059"/>
                  <a:pt x="2780920" y="2459108"/>
                  <a:pt x="2777740" y="2449563"/>
                </a:cubicBezTo>
                <a:cubicBezTo>
                  <a:pt x="2774557" y="2440021"/>
                  <a:pt x="2776148" y="2430477"/>
                  <a:pt x="2779329" y="2422525"/>
                </a:cubicBezTo>
                <a:cubicBezTo>
                  <a:pt x="2752288" y="2392308"/>
                  <a:pt x="2717291" y="2370041"/>
                  <a:pt x="2723654" y="2317554"/>
                </a:cubicBezTo>
                <a:cubicBezTo>
                  <a:pt x="2750697" y="2339821"/>
                  <a:pt x="2774557" y="2363679"/>
                  <a:pt x="2795237" y="2389125"/>
                </a:cubicBezTo>
                <a:cubicBezTo>
                  <a:pt x="2795237" y="2387535"/>
                  <a:pt x="2796828" y="2384354"/>
                  <a:pt x="2796828" y="2382764"/>
                </a:cubicBezTo>
                <a:cubicBezTo>
                  <a:pt x="2800009" y="2363679"/>
                  <a:pt x="2766604" y="2365269"/>
                  <a:pt x="2768194" y="2346183"/>
                </a:cubicBezTo>
                <a:cubicBezTo>
                  <a:pt x="2768194" y="2344592"/>
                  <a:pt x="2768194" y="2341411"/>
                  <a:pt x="2768194" y="2339821"/>
                </a:cubicBezTo>
                <a:cubicBezTo>
                  <a:pt x="2744333" y="2315966"/>
                  <a:pt x="2718882" y="2293697"/>
                  <a:pt x="2691839" y="2274611"/>
                </a:cubicBezTo>
                <a:cubicBezTo>
                  <a:pt x="2687067" y="2279385"/>
                  <a:pt x="2680705" y="2282564"/>
                  <a:pt x="2677523" y="2282564"/>
                </a:cubicBezTo>
                <a:cubicBezTo>
                  <a:pt x="2663206" y="2280974"/>
                  <a:pt x="2667978" y="2271431"/>
                  <a:pt x="2674342" y="2261887"/>
                </a:cubicBezTo>
                <a:cubicBezTo>
                  <a:pt x="2669569" y="2258707"/>
                  <a:pt x="2666388" y="2257116"/>
                  <a:pt x="2661615" y="2253936"/>
                </a:cubicBezTo>
                <a:cubicBezTo>
                  <a:pt x="2667978" y="2253936"/>
                  <a:pt x="2675932" y="2252346"/>
                  <a:pt x="2683885" y="2249164"/>
                </a:cubicBezTo>
                <a:cubicBezTo>
                  <a:pt x="2690249" y="2242803"/>
                  <a:pt x="2699793" y="2233258"/>
                  <a:pt x="2707747" y="2225306"/>
                </a:cubicBezTo>
                <a:cubicBezTo>
                  <a:pt x="2702975" y="2226895"/>
                  <a:pt x="2699793" y="2226895"/>
                  <a:pt x="2699793" y="2223716"/>
                </a:cubicBezTo>
                <a:cubicBezTo>
                  <a:pt x="2706156" y="2218943"/>
                  <a:pt x="2710929" y="2215763"/>
                  <a:pt x="2717291" y="2210992"/>
                </a:cubicBezTo>
                <a:cubicBezTo>
                  <a:pt x="2720472" y="2201450"/>
                  <a:pt x="2714109" y="2217352"/>
                  <a:pt x="2707747" y="2215763"/>
                </a:cubicBezTo>
                <a:cubicBezTo>
                  <a:pt x="2696612" y="2212582"/>
                  <a:pt x="2688658" y="2201450"/>
                  <a:pt x="2677523" y="2199855"/>
                </a:cubicBezTo>
                <a:cubicBezTo>
                  <a:pt x="2672751" y="2203038"/>
                  <a:pt x="2667978" y="2204630"/>
                  <a:pt x="2663206" y="2207809"/>
                </a:cubicBezTo>
                <a:cubicBezTo>
                  <a:pt x="2663206" y="2209402"/>
                  <a:pt x="2661615" y="2209402"/>
                  <a:pt x="2661615" y="2209402"/>
                </a:cubicBezTo>
                <a:cubicBezTo>
                  <a:pt x="2639345" y="2222125"/>
                  <a:pt x="2617075" y="2231668"/>
                  <a:pt x="2588442" y="2234850"/>
                </a:cubicBezTo>
                <a:cubicBezTo>
                  <a:pt x="2602758" y="2220535"/>
                  <a:pt x="2618666" y="2207809"/>
                  <a:pt x="2636164" y="2195085"/>
                </a:cubicBezTo>
                <a:cubicBezTo>
                  <a:pt x="2628210" y="2190315"/>
                  <a:pt x="2621847" y="2185543"/>
                  <a:pt x="2613894" y="2179175"/>
                </a:cubicBezTo>
                <a:cubicBezTo>
                  <a:pt x="2585260" y="2204630"/>
                  <a:pt x="2558218" y="2238029"/>
                  <a:pt x="2523222" y="2242803"/>
                </a:cubicBezTo>
                <a:cubicBezTo>
                  <a:pt x="2551856" y="2220535"/>
                  <a:pt x="2580488" y="2198266"/>
                  <a:pt x="2609121" y="2175998"/>
                </a:cubicBezTo>
                <a:cubicBezTo>
                  <a:pt x="2601167" y="2168048"/>
                  <a:pt x="2591623" y="2160089"/>
                  <a:pt x="2583670" y="2152135"/>
                </a:cubicBezTo>
                <a:cubicBezTo>
                  <a:pt x="2582080" y="2153729"/>
                  <a:pt x="2580488" y="2153729"/>
                  <a:pt x="2578897" y="2155320"/>
                </a:cubicBezTo>
                <a:cubicBezTo>
                  <a:pt x="2580488" y="2153729"/>
                  <a:pt x="2582080" y="2152135"/>
                  <a:pt x="2583670" y="2150547"/>
                </a:cubicBezTo>
                <a:cubicBezTo>
                  <a:pt x="2577308" y="2144185"/>
                  <a:pt x="2572534" y="2137827"/>
                  <a:pt x="2566171" y="2131465"/>
                </a:cubicBezTo>
                <a:cubicBezTo>
                  <a:pt x="2564580" y="2134647"/>
                  <a:pt x="2561399" y="2136238"/>
                  <a:pt x="2558218" y="2139417"/>
                </a:cubicBezTo>
                <a:cubicBezTo>
                  <a:pt x="2559809" y="2136238"/>
                  <a:pt x="2562990" y="2133054"/>
                  <a:pt x="2564580" y="2129870"/>
                </a:cubicBezTo>
                <a:cubicBezTo>
                  <a:pt x="2561399" y="2125097"/>
                  <a:pt x="2556628" y="2120328"/>
                  <a:pt x="2553446" y="2115553"/>
                </a:cubicBezTo>
                <a:cubicBezTo>
                  <a:pt x="2543901" y="2125097"/>
                  <a:pt x="2532766" y="2134647"/>
                  <a:pt x="2521631" y="2144185"/>
                </a:cubicBezTo>
                <a:cubicBezTo>
                  <a:pt x="2523222" y="2123508"/>
                  <a:pt x="2531175" y="2109193"/>
                  <a:pt x="2539129" y="2094882"/>
                </a:cubicBezTo>
                <a:cubicBezTo>
                  <a:pt x="2537538" y="2093291"/>
                  <a:pt x="2534356" y="2090110"/>
                  <a:pt x="2532766" y="2086927"/>
                </a:cubicBezTo>
                <a:cubicBezTo>
                  <a:pt x="2529585" y="2090110"/>
                  <a:pt x="2527994" y="2094882"/>
                  <a:pt x="2524812" y="2098062"/>
                </a:cubicBezTo>
                <a:cubicBezTo>
                  <a:pt x="2527994" y="2080568"/>
                  <a:pt x="2520041" y="2064655"/>
                  <a:pt x="2510495" y="2053513"/>
                </a:cubicBezTo>
                <a:cubicBezTo>
                  <a:pt x="2508905" y="2056705"/>
                  <a:pt x="2505723" y="2059884"/>
                  <a:pt x="2502542" y="2061478"/>
                </a:cubicBezTo>
                <a:cubicBezTo>
                  <a:pt x="2512086" y="2083747"/>
                  <a:pt x="2518449" y="2109193"/>
                  <a:pt x="2492998" y="2125097"/>
                </a:cubicBezTo>
                <a:cubicBezTo>
                  <a:pt x="2485044" y="2077384"/>
                  <a:pt x="2459592" y="2040800"/>
                  <a:pt x="2402326" y="2023292"/>
                </a:cubicBezTo>
                <a:cubicBezTo>
                  <a:pt x="2399144" y="1993044"/>
                  <a:pt x="2346650" y="1966017"/>
                  <a:pt x="2365739" y="1918323"/>
                </a:cubicBezTo>
                <a:cubicBezTo>
                  <a:pt x="2373693" y="1897655"/>
                  <a:pt x="2392781" y="1884924"/>
                  <a:pt x="2407098" y="1864238"/>
                </a:cubicBezTo>
                <a:cubicBezTo>
                  <a:pt x="2405507" y="1846734"/>
                  <a:pt x="2403917" y="1830819"/>
                  <a:pt x="2403917" y="1814910"/>
                </a:cubicBezTo>
                <a:cubicBezTo>
                  <a:pt x="2399144" y="1814910"/>
                  <a:pt x="2394372" y="1814910"/>
                  <a:pt x="2389600" y="1811727"/>
                </a:cubicBezTo>
                <a:cubicBezTo>
                  <a:pt x="2391191" y="1816500"/>
                  <a:pt x="2392781" y="1821275"/>
                  <a:pt x="2394372" y="1826048"/>
                </a:cubicBezTo>
                <a:cubicBezTo>
                  <a:pt x="2354604" y="1763994"/>
                  <a:pt x="2319609" y="1692366"/>
                  <a:pt x="2305291" y="1611273"/>
                </a:cubicBezTo>
                <a:cubicBezTo>
                  <a:pt x="2298928" y="1609682"/>
                  <a:pt x="2290975" y="1609682"/>
                  <a:pt x="2289384" y="1604911"/>
                </a:cubicBezTo>
                <a:cubicBezTo>
                  <a:pt x="2286202" y="1596958"/>
                  <a:pt x="2281430" y="1590595"/>
                  <a:pt x="2276658" y="1584233"/>
                </a:cubicBezTo>
                <a:cubicBezTo>
                  <a:pt x="2295747" y="1681231"/>
                  <a:pt x="2333924" y="1763994"/>
                  <a:pt x="2367330" y="1841961"/>
                </a:cubicBezTo>
                <a:cubicBezTo>
                  <a:pt x="2305291" y="1765580"/>
                  <a:pt x="2260751" y="1671686"/>
                  <a:pt x="2248025" y="1560374"/>
                </a:cubicBezTo>
                <a:cubicBezTo>
                  <a:pt x="2244843" y="1558782"/>
                  <a:pt x="2241663" y="1557192"/>
                  <a:pt x="2238480" y="1555601"/>
                </a:cubicBezTo>
                <a:cubicBezTo>
                  <a:pt x="2232118" y="1538104"/>
                  <a:pt x="2228936" y="1522197"/>
                  <a:pt x="2222573" y="1507881"/>
                </a:cubicBezTo>
                <a:cubicBezTo>
                  <a:pt x="2232118" y="1652603"/>
                  <a:pt x="2287794" y="1784676"/>
                  <a:pt x="2360967" y="1886515"/>
                </a:cubicBezTo>
                <a:cubicBezTo>
                  <a:pt x="2252798" y="1778312"/>
                  <a:pt x="2165307" y="1608092"/>
                  <a:pt x="2197121" y="1406074"/>
                </a:cubicBezTo>
                <a:cubicBezTo>
                  <a:pt x="2198712" y="1383801"/>
                  <a:pt x="2201894" y="1363123"/>
                  <a:pt x="2203484" y="1342442"/>
                </a:cubicBezTo>
                <a:cubicBezTo>
                  <a:pt x="2205075" y="1336078"/>
                  <a:pt x="2192349" y="1336078"/>
                  <a:pt x="2185986" y="1332898"/>
                </a:cubicBezTo>
                <a:cubicBezTo>
                  <a:pt x="2120766" y="1560374"/>
                  <a:pt x="2233709" y="1762401"/>
                  <a:pt x="2338696" y="1915141"/>
                </a:cubicBezTo>
                <a:cubicBezTo>
                  <a:pt x="2209847" y="1768765"/>
                  <a:pt x="2103268" y="1560374"/>
                  <a:pt x="2168488" y="1293129"/>
                </a:cubicBezTo>
                <a:cubicBezTo>
                  <a:pt x="2160534" y="1293129"/>
                  <a:pt x="2150989" y="1296312"/>
                  <a:pt x="2144627" y="1297902"/>
                </a:cubicBezTo>
                <a:cubicBezTo>
                  <a:pt x="2143036" y="1294720"/>
                  <a:pt x="2141446" y="1293129"/>
                  <a:pt x="2139855" y="1289948"/>
                </a:cubicBezTo>
                <a:cubicBezTo>
                  <a:pt x="2130310" y="1345624"/>
                  <a:pt x="2125538" y="1402891"/>
                  <a:pt x="2130310" y="1458564"/>
                </a:cubicBezTo>
                <a:cubicBezTo>
                  <a:pt x="2103268" y="1425165"/>
                  <a:pt x="2103268" y="1277222"/>
                  <a:pt x="2152580" y="1218366"/>
                </a:cubicBezTo>
                <a:cubicBezTo>
                  <a:pt x="2149400" y="1235865"/>
                  <a:pt x="2146218" y="1251770"/>
                  <a:pt x="2143036" y="1269268"/>
                </a:cubicBezTo>
                <a:cubicBezTo>
                  <a:pt x="2144627" y="1267679"/>
                  <a:pt x="2146218" y="1266087"/>
                  <a:pt x="2149400" y="1264497"/>
                </a:cubicBezTo>
                <a:cubicBezTo>
                  <a:pt x="2152580" y="1262906"/>
                  <a:pt x="2162125" y="1259724"/>
                  <a:pt x="2166897" y="1258134"/>
                </a:cubicBezTo>
                <a:cubicBezTo>
                  <a:pt x="2170079" y="1261316"/>
                  <a:pt x="2173261" y="1262906"/>
                  <a:pt x="2176442" y="1264497"/>
                </a:cubicBezTo>
                <a:cubicBezTo>
                  <a:pt x="2178032" y="1258134"/>
                  <a:pt x="2179624" y="1253362"/>
                  <a:pt x="2181214" y="1246998"/>
                </a:cubicBezTo>
                <a:cubicBezTo>
                  <a:pt x="2189167" y="1245408"/>
                  <a:pt x="2195531" y="1256543"/>
                  <a:pt x="2201894" y="1264497"/>
                </a:cubicBezTo>
                <a:cubicBezTo>
                  <a:pt x="2211437" y="1262906"/>
                  <a:pt x="2219391" y="1258134"/>
                  <a:pt x="2228936" y="1251770"/>
                </a:cubicBezTo>
                <a:cubicBezTo>
                  <a:pt x="2230527" y="1251770"/>
                  <a:pt x="2232118" y="1250180"/>
                  <a:pt x="2233709" y="1248589"/>
                </a:cubicBezTo>
                <a:cubicBezTo>
                  <a:pt x="2230527" y="1242227"/>
                  <a:pt x="2225755" y="1237455"/>
                  <a:pt x="2220983" y="1234273"/>
                </a:cubicBezTo>
                <a:cubicBezTo>
                  <a:pt x="2230527" y="1231093"/>
                  <a:pt x="2238480" y="1226319"/>
                  <a:pt x="2246434" y="1221548"/>
                </a:cubicBezTo>
                <a:cubicBezTo>
                  <a:pt x="2246434" y="1218366"/>
                  <a:pt x="2244843" y="1216776"/>
                  <a:pt x="2243252" y="1213595"/>
                </a:cubicBezTo>
                <a:cubicBezTo>
                  <a:pt x="2238480" y="1207232"/>
                  <a:pt x="2228936" y="1208822"/>
                  <a:pt x="2220983" y="1207232"/>
                </a:cubicBezTo>
                <a:cubicBezTo>
                  <a:pt x="2213028" y="1212004"/>
                  <a:pt x="2206666" y="1218366"/>
                  <a:pt x="2198712" y="1221548"/>
                </a:cubicBezTo>
                <a:cubicBezTo>
                  <a:pt x="2205075" y="1216776"/>
                  <a:pt x="2209847" y="1210413"/>
                  <a:pt x="2214619" y="1204050"/>
                </a:cubicBezTo>
                <a:cubicBezTo>
                  <a:pt x="2213028" y="1202458"/>
                  <a:pt x="2211437" y="1200870"/>
                  <a:pt x="2209847" y="1199279"/>
                </a:cubicBezTo>
                <a:cubicBezTo>
                  <a:pt x="2206666" y="1194505"/>
                  <a:pt x="2213028" y="1183371"/>
                  <a:pt x="2219391" y="1183371"/>
                </a:cubicBezTo>
                <a:cubicBezTo>
                  <a:pt x="2222573" y="1183371"/>
                  <a:pt x="2225755" y="1183371"/>
                  <a:pt x="2228936" y="1183371"/>
                </a:cubicBezTo>
                <a:cubicBezTo>
                  <a:pt x="2255978" y="1140423"/>
                  <a:pt x="2281430" y="1084749"/>
                  <a:pt x="2310063" y="1044982"/>
                </a:cubicBezTo>
                <a:cubicBezTo>
                  <a:pt x="2310063" y="1040210"/>
                  <a:pt x="2310063" y="1033847"/>
                  <a:pt x="2310063" y="1029075"/>
                </a:cubicBezTo>
                <a:cubicBezTo>
                  <a:pt x="2310063" y="1022713"/>
                  <a:pt x="2313245" y="1014759"/>
                  <a:pt x="2321199" y="1014759"/>
                </a:cubicBezTo>
                <a:cubicBezTo>
                  <a:pt x="2325970" y="1014759"/>
                  <a:pt x="2329152" y="1017941"/>
                  <a:pt x="2330742" y="1019532"/>
                </a:cubicBezTo>
                <a:cubicBezTo>
                  <a:pt x="2338696" y="1011578"/>
                  <a:pt x="2346650" y="1005215"/>
                  <a:pt x="2354604" y="1000443"/>
                </a:cubicBezTo>
                <a:cubicBezTo>
                  <a:pt x="2346650" y="1009988"/>
                  <a:pt x="2340287" y="1019532"/>
                  <a:pt x="2333924" y="1030666"/>
                </a:cubicBezTo>
                <a:cubicBezTo>
                  <a:pt x="2333924" y="1032256"/>
                  <a:pt x="2333924" y="1033847"/>
                  <a:pt x="2333924" y="1035438"/>
                </a:cubicBezTo>
                <a:cubicBezTo>
                  <a:pt x="2337106" y="1056117"/>
                  <a:pt x="2330742" y="1073615"/>
                  <a:pt x="2333924" y="1086340"/>
                </a:cubicBezTo>
                <a:cubicBezTo>
                  <a:pt x="2335515" y="1086340"/>
                  <a:pt x="2335515" y="1087931"/>
                  <a:pt x="2335515" y="1087931"/>
                </a:cubicBezTo>
                <a:cubicBezTo>
                  <a:pt x="2341878" y="1075205"/>
                  <a:pt x="2348241" y="1064071"/>
                  <a:pt x="2353013" y="1052935"/>
                </a:cubicBezTo>
                <a:cubicBezTo>
                  <a:pt x="2346650" y="1051345"/>
                  <a:pt x="2348241" y="1064071"/>
                  <a:pt x="2340287" y="1060889"/>
                </a:cubicBezTo>
                <a:cubicBezTo>
                  <a:pt x="2362557" y="1016350"/>
                  <a:pt x="2386419" y="970220"/>
                  <a:pt x="2408689" y="924090"/>
                </a:cubicBezTo>
                <a:cubicBezTo>
                  <a:pt x="2411871" y="900231"/>
                  <a:pt x="2419824" y="881142"/>
                  <a:pt x="2430959" y="865233"/>
                </a:cubicBezTo>
                <a:cubicBezTo>
                  <a:pt x="2440504" y="852508"/>
                  <a:pt x="2437322" y="836599"/>
                  <a:pt x="2438913" y="823874"/>
                </a:cubicBezTo>
                <a:cubicBezTo>
                  <a:pt x="2415051" y="877960"/>
                  <a:pt x="2389600" y="932044"/>
                  <a:pt x="2360967" y="979765"/>
                </a:cubicBezTo>
                <a:cubicBezTo>
                  <a:pt x="2367330" y="947951"/>
                  <a:pt x="2359376" y="925681"/>
                  <a:pt x="2345061" y="908184"/>
                </a:cubicBezTo>
                <a:cubicBezTo>
                  <a:pt x="2424596" y="769786"/>
                  <a:pt x="2477090" y="590018"/>
                  <a:pt x="2543901" y="429356"/>
                </a:cubicBezTo>
                <a:cubicBezTo>
                  <a:pt x="2543901" y="437308"/>
                  <a:pt x="2532766" y="451626"/>
                  <a:pt x="2545492" y="451626"/>
                </a:cubicBezTo>
                <a:cubicBezTo>
                  <a:pt x="2566171" y="353001"/>
                  <a:pt x="2590032" y="260739"/>
                  <a:pt x="2655252" y="230515"/>
                </a:cubicBezTo>
                <a:cubicBezTo>
                  <a:pt x="2637755" y="306870"/>
                  <a:pt x="2602758" y="383224"/>
                  <a:pt x="2588442" y="450035"/>
                </a:cubicBezTo>
                <a:cubicBezTo>
                  <a:pt x="2655252" y="380042"/>
                  <a:pt x="2648890" y="198700"/>
                  <a:pt x="2730017" y="150979"/>
                </a:cubicBezTo>
                <a:cubicBezTo>
                  <a:pt x="2722064" y="249604"/>
                  <a:pt x="2656843" y="348228"/>
                  <a:pt x="2667978" y="415038"/>
                </a:cubicBezTo>
                <a:cubicBezTo>
                  <a:pt x="2720472" y="314823"/>
                  <a:pt x="2715700" y="123936"/>
                  <a:pt x="2811144" y="90532"/>
                </a:cubicBezTo>
                <a:cubicBezTo>
                  <a:pt x="2779329" y="152570"/>
                  <a:pt x="2758650" y="281417"/>
                  <a:pt x="2737971" y="368908"/>
                </a:cubicBezTo>
                <a:cubicBezTo>
                  <a:pt x="2774557" y="292553"/>
                  <a:pt x="2807963" y="171659"/>
                  <a:pt x="2819098" y="84170"/>
                </a:cubicBezTo>
                <a:cubicBezTo>
                  <a:pt x="2880342" y="42412"/>
                  <a:pt x="2948892" y="-2997"/>
                  <a:pt x="3034342" y="155"/>
                </a:cubicBezTo>
                <a:close/>
              </a:path>
            </a:pathLst>
          </a:custGeom>
          <a:solidFill>
            <a:schemeClr val="bg1">
              <a:lumMod val="95000"/>
            </a:schemeClr>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710841164"/>
      </p:ext>
    </p:extLst>
  </p:cSld>
  <p:clrMapOvr>
    <a:masterClrMapping/>
  </p:clrMapOvr>
  <p:transition spd="slow">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C626A5-4FF6-42BD-858A-AE4B2C23A6BC}"/>
              </a:ext>
            </a:extLst>
          </p:cNvPr>
          <p:cNvSpPr>
            <a:spLocks noGrp="1"/>
          </p:cNvSpPr>
          <p:nvPr>
            <p:ph type="title" hasCustomPrompt="1"/>
          </p:nvPr>
        </p:nvSpPr>
        <p:spPr/>
        <p:txBody>
          <a:bodyPr rtlCol="0"/>
          <a:lstStyle>
            <a:lvl1pPr>
              <a:defRPr>
                <a:solidFill>
                  <a:schemeClr val="tx1">
                    <a:lumMod val="75000"/>
                    <a:lumOff val="25000"/>
                  </a:schemeClr>
                </a:solidFill>
              </a:defRPr>
            </a:lvl1pPr>
          </a:lstStyle>
          <a:p>
            <a:pPr rtl="0"/>
            <a:r>
              <a:rPr lang="es-ES" noProof="0"/>
              <a:t>Haga clic para editar el título de la página</a:t>
            </a:r>
          </a:p>
        </p:txBody>
      </p:sp>
      <p:sp>
        <p:nvSpPr>
          <p:cNvPr id="7" name="Marcador de número de diapositiva 6">
            <a:extLst>
              <a:ext uri="{FF2B5EF4-FFF2-40B4-BE49-F238E27FC236}">
                <a16:creationId xmlns:a16="http://schemas.microsoft.com/office/drawing/2014/main" id="{BB4446C0-A637-4726-88A6-815A6AB63B96}"/>
              </a:ext>
            </a:extLst>
          </p:cNvPr>
          <p:cNvSpPr>
            <a:spLocks noGrp="1"/>
          </p:cNvSpPr>
          <p:nvPr>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es-ES" noProof="0" smtClean="0"/>
              <a:pPr rtl="0"/>
              <a:t>‹Nº›</a:t>
            </a:fld>
            <a:endParaRPr lang="es-ES" noProof="0"/>
          </a:p>
        </p:txBody>
      </p:sp>
      <p:sp>
        <p:nvSpPr>
          <p:cNvPr id="3" name="Marcador de posición de pie de página 2">
            <a:extLst>
              <a:ext uri="{FF2B5EF4-FFF2-40B4-BE49-F238E27FC236}">
                <a16:creationId xmlns:a16="http://schemas.microsoft.com/office/drawing/2014/main" id="{08CCB8C2-B6A2-4C69-8D3A-57420A034BA4}"/>
              </a:ext>
            </a:extLst>
          </p:cNvPr>
          <p:cNvSpPr>
            <a:spLocks noGrp="1"/>
          </p:cNvSpPr>
          <p:nvPr>
            <p:ph type="ftr" sz="quarter" idx="12"/>
          </p:nvPr>
        </p:nvSpPr>
        <p:spPr/>
        <p:txBody>
          <a:bodyPr rtlCol="0"/>
          <a:lstStyle/>
          <a:p>
            <a:pPr rtl="0"/>
            <a:r>
              <a:rPr lang="es-ES" noProof="0"/>
              <a:t>Agregar un pie de página</a:t>
            </a:r>
          </a:p>
        </p:txBody>
      </p:sp>
      <p:sp>
        <p:nvSpPr>
          <p:cNvPr id="8" name="Rectángulo 7">
            <a:extLst>
              <a:ext uri="{FF2B5EF4-FFF2-40B4-BE49-F238E27FC236}">
                <a16:creationId xmlns:a16="http://schemas.microsoft.com/office/drawing/2014/main" id="{4F288DC2-3F42-4428-976F-12A01EDDCF71}"/>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1505855276"/>
      </p:ext>
    </p:extLst>
  </p:cSld>
  <p:clrMapOvr>
    <a:masterClrMapping/>
  </p:clrMapOvr>
  <p:transition spd="slow">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En blanco">
    <p:spTree>
      <p:nvGrpSpPr>
        <p:cNvPr id="1" name=""/>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ADB88685-006A-43C3-A850-F409CF02FC40}"/>
              </a:ext>
            </a:extLst>
          </p:cNvPr>
          <p:cNvSpPr>
            <a:spLocks noGrp="1"/>
          </p:cNvSpPr>
          <p:nvPr>
            <p:ph type="sldNum" sz="quarter" idx="11"/>
          </p:nvPr>
        </p:nvSpPr>
        <p:spPr/>
        <p:txBody>
          <a:bodyPr rtlCol="0"/>
          <a:lstStyle>
            <a:lvl1pPr>
              <a:defRPr>
                <a:solidFill>
                  <a:schemeClr val="tx1">
                    <a:lumMod val="75000"/>
                    <a:lumOff val="25000"/>
                  </a:schemeClr>
                </a:solidFill>
              </a:defRPr>
            </a:lvl1pPr>
          </a:lstStyle>
          <a:p>
            <a:pPr rtl="0"/>
            <a:fld id="{19B51A1E-902D-48AF-9020-955120F399B6}" type="slidenum">
              <a:rPr lang="es-ES" noProof="0" smtClean="0"/>
              <a:pPr rtl="0"/>
              <a:t>‹Nº›</a:t>
            </a:fld>
            <a:endParaRPr lang="es-ES" noProof="0"/>
          </a:p>
        </p:txBody>
      </p:sp>
      <p:sp>
        <p:nvSpPr>
          <p:cNvPr id="2" name="Marcador de pie de página 1">
            <a:extLst>
              <a:ext uri="{FF2B5EF4-FFF2-40B4-BE49-F238E27FC236}">
                <a16:creationId xmlns:a16="http://schemas.microsoft.com/office/drawing/2014/main" id="{16D0504D-4610-4E9E-A2DB-8B701F044BBC}"/>
              </a:ext>
            </a:extLst>
          </p:cNvPr>
          <p:cNvSpPr>
            <a:spLocks noGrp="1"/>
          </p:cNvSpPr>
          <p:nvPr>
            <p:ph type="ftr" sz="quarter" idx="12"/>
          </p:nvPr>
        </p:nvSpPr>
        <p:spPr/>
        <p:txBody>
          <a:bodyPr rtlCol="0"/>
          <a:lstStyle/>
          <a:p>
            <a:pPr rtl="0"/>
            <a:r>
              <a:rPr lang="es-ES" noProof="0"/>
              <a:t>Agregar un pie de página</a:t>
            </a:r>
          </a:p>
        </p:txBody>
      </p:sp>
      <p:sp>
        <p:nvSpPr>
          <p:cNvPr id="5" name="Rectángulo 4">
            <a:extLst>
              <a:ext uri="{FF2B5EF4-FFF2-40B4-BE49-F238E27FC236}">
                <a16:creationId xmlns:a16="http://schemas.microsoft.com/office/drawing/2014/main" id="{0441AF21-4CD0-41EE-9AFD-29DF648CB610}"/>
              </a:ext>
            </a:extLst>
          </p:cNvPr>
          <p:cNvSpPr/>
          <p:nvPr userDrawn="1"/>
        </p:nvSpPr>
        <p:spPr>
          <a:xfrm>
            <a:off x="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1139767039"/>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E5059C3-6A89-4494-99FF-5A4D6FFD50EB}" type="datetimeFigureOut">
              <a:rPr lang="en-US" smtClean="0"/>
              <a:t>8/26/2019</a:t>
            </a:fld>
            <a:endParaRPr lang="en-US" dirty="0"/>
          </a:p>
        </p:txBody>
      </p:sp>
      <p:sp>
        <p:nvSpPr>
          <p:cNvPr id="5" name="Footer Placeholder 4"/>
          <p:cNvSpPr>
            <a:spLocks noGrp="1"/>
          </p:cNvSpPr>
          <p:nvPr>
            <p:ph type="ftr" sz="quarter" idx="11"/>
          </p:nvPr>
        </p:nvSpPr>
        <p:spPr/>
        <p:txBody>
          <a:bodyPr/>
          <a:lstStyle/>
          <a:p>
            <a:pPr rtl="0"/>
            <a:r>
              <a:rPr lang="es-ES" noProof="0" smtClean="0"/>
              <a:t>Agregar un pie de página</a:t>
            </a:r>
            <a:endParaRPr lang="es-ES" noProof="0"/>
          </a:p>
        </p:txBody>
      </p:sp>
      <p:sp>
        <p:nvSpPr>
          <p:cNvPr id="6" name="Slide Number Placeholder 5"/>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Forma libre: Forma 7">
            <a:extLst>
              <a:ext uri="{FF2B5EF4-FFF2-40B4-BE49-F238E27FC236}">
                <a16:creationId xmlns:a16="http://schemas.microsoft.com/office/drawing/2014/main" id="{1B0A9F0E-ADC2-4EA2-94E8-21A6D1823818}"/>
              </a:ext>
            </a:extLst>
          </p:cNvPr>
          <p:cNvSpPr/>
          <p:nvPr userDrawn="1"/>
        </p:nvSpPr>
        <p:spPr>
          <a:xfrm>
            <a:off x="1101164" y="688675"/>
            <a:ext cx="5610835" cy="5278114"/>
          </a:xfrm>
          <a:custGeom>
            <a:avLst/>
            <a:gdLst>
              <a:gd name="connsiteX0" fmla="*/ 1634002 w 5610835"/>
              <a:gd name="connsiteY0" fmla="*/ 5217421 h 5278114"/>
              <a:gd name="connsiteX1" fmla="*/ 1634002 w 5610835"/>
              <a:gd name="connsiteY1" fmla="*/ 5219012 h 5278114"/>
              <a:gd name="connsiteX2" fmla="*/ 1635593 w 5610835"/>
              <a:gd name="connsiteY2" fmla="*/ 5230146 h 5278114"/>
              <a:gd name="connsiteX3" fmla="*/ 1634002 w 5610835"/>
              <a:gd name="connsiteY3" fmla="*/ 5230146 h 5278114"/>
              <a:gd name="connsiteX4" fmla="*/ 1626047 w 5610835"/>
              <a:gd name="connsiteY4" fmla="*/ 5236509 h 5278114"/>
              <a:gd name="connsiteX5" fmla="*/ 1619685 w 5610835"/>
              <a:gd name="connsiteY5" fmla="*/ 5236509 h 5278114"/>
              <a:gd name="connsiteX6" fmla="*/ 1634002 w 5610835"/>
              <a:gd name="connsiteY6" fmla="*/ 5217421 h 5278114"/>
              <a:gd name="connsiteX7" fmla="*/ 1658004 w 5610835"/>
              <a:gd name="connsiteY7" fmla="*/ 5202541 h 5278114"/>
              <a:gd name="connsiteX8" fmla="*/ 1657862 w 5610835"/>
              <a:gd name="connsiteY8" fmla="*/ 5203104 h 5278114"/>
              <a:gd name="connsiteX9" fmla="*/ 1651499 w 5610835"/>
              <a:gd name="connsiteY9" fmla="*/ 5217421 h 5278114"/>
              <a:gd name="connsiteX10" fmla="*/ 1645137 w 5610835"/>
              <a:gd name="connsiteY10" fmla="*/ 5220602 h 5278114"/>
              <a:gd name="connsiteX11" fmla="*/ 1646728 w 5610835"/>
              <a:gd name="connsiteY11" fmla="*/ 5214240 h 5278114"/>
              <a:gd name="connsiteX12" fmla="*/ 1646728 w 5610835"/>
              <a:gd name="connsiteY12" fmla="*/ 5212649 h 5278114"/>
              <a:gd name="connsiteX13" fmla="*/ 1646728 w 5610835"/>
              <a:gd name="connsiteY13" fmla="*/ 5209467 h 5278114"/>
              <a:gd name="connsiteX14" fmla="*/ 1648319 w 5610835"/>
              <a:gd name="connsiteY14" fmla="*/ 5207876 h 5278114"/>
              <a:gd name="connsiteX15" fmla="*/ 1649909 w 5610835"/>
              <a:gd name="connsiteY15" fmla="*/ 5209467 h 5278114"/>
              <a:gd name="connsiteX16" fmla="*/ 1654681 w 5610835"/>
              <a:gd name="connsiteY16" fmla="*/ 5204893 h 5278114"/>
              <a:gd name="connsiteX17" fmla="*/ 1659454 w 5610835"/>
              <a:gd name="connsiteY17" fmla="*/ 5201513 h 5278114"/>
              <a:gd name="connsiteX18" fmla="*/ 1658004 w 5610835"/>
              <a:gd name="connsiteY18" fmla="*/ 5202541 h 5278114"/>
              <a:gd name="connsiteX19" fmla="*/ 1658245 w 5610835"/>
              <a:gd name="connsiteY19" fmla="*/ 5201575 h 5278114"/>
              <a:gd name="connsiteX20" fmla="*/ 1557647 w 5610835"/>
              <a:gd name="connsiteY20" fmla="*/ 5198332 h 5278114"/>
              <a:gd name="connsiteX21" fmla="*/ 1571965 w 5610835"/>
              <a:gd name="connsiteY21" fmla="*/ 5201514 h 5278114"/>
              <a:gd name="connsiteX22" fmla="*/ 1571965 w 5610835"/>
              <a:gd name="connsiteY22" fmla="*/ 5203105 h 5278114"/>
              <a:gd name="connsiteX23" fmla="*/ 1567191 w 5610835"/>
              <a:gd name="connsiteY23" fmla="*/ 5211059 h 5278114"/>
              <a:gd name="connsiteX24" fmla="*/ 1565600 w 5610835"/>
              <a:gd name="connsiteY24" fmla="*/ 5211059 h 5278114"/>
              <a:gd name="connsiteX25" fmla="*/ 1557647 w 5610835"/>
              <a:gd name="connsiteY25" fmla="*/ 5198332 h 5278114"/>
              <a:gd name="connsiteX26" fmla="*/ 1619685 w 5610835"/>
              <a:gd name="connsiteY26" fmla="*/ 5193560 h 5278114"/>
              <a:gd name="connsiteX27" fmla="*/ 1626049 w 5610835"/>
              <a:gd name="connsiteY27" fmla="*/ 5199923 h 5278114"/>
              <a:gd name="connsiteX28" fmla="*/ 1608550 w 5610835"/>
              <a:gd name="connsiteY28" fmla="*/ 5234920 h 5278114"/>
              <a:gd name="connsiteX29" fmla="*/ 1602187 w 5610835"/>
              <a:gd name="connsiteY29" fmla="*/ 5230147 h 5278114"/>
              <a:gd name="connsiteX30" fmla="*/ 1605368 w 5610835"/>
              <a:gd name="connsiteY30" fmla="*/ 5226966 h 5278114"/>
              <a:gd name="connsiteX31" fmla="*/ 1616504 w 5610835"/>
              <a:gd name="connsiteY31" fmla="*/ 5199923 h 5278114"/>
              <a:gd name="connsiteX32" fmla="*/ 1621275 w 5610835"/>
              <a:gd name="connsiteY32" fmla="*/ 5198332 h 5278114"/>
              <a:gd name="connsiteX33" fmla="*/ 1619685 w 5610835"/>
              <a:gd name="connsiteY33" fmla="*/ 5193560 h 5278114"/>
              <a:gd name="connsiteX34" fmla="*/ 1603777 w 5610835"/>
              <a:gd name="connsiteY34" fmla="*/ 5185606 h 5278114"/>
              <a:gd name="connsiteX35" fmla="*/ 1608549 w 5610835"/>
              <a:gd name="connsiteY35" fmla="*/ 5188788 h 5278114"/>
              <a:gd name="connsiteX36" fmla="*/ 1608549 w 5610835"/>
              <a:gd name="connsiteY36" fmla="*/ 5193560 h 5278114"/>
              <a:gd name="connsiteX37" fmla="*/ 1613323 w 5610835"/>
              <a:gd name="connsiteY37" fmla="*/ 5191969 h 5278114"/>
              <a:gd name="connsiteX38" fmla="*/ 1614913 w 5610835"/>
              <a:gd name="connsiteY38" fmla="*/ 5193560 h 5278114"/>
              <a:gd name="connsiteX39" fmla="*/ 1605368 w 5610835"/>
              <a:gd name="connsiteY39" fmla="*/ 5207877 h 5278114"/>
              <a:gd name="connsiteX40" fmla="*/ 1603777 w 5610835"/>
              <a:gd name="connsiteY40" fmla="*/ 5206286 h 5278114"/>
              <a:gd name="connsiteX41" fmla="*/ 1602187 w 5610835"/>
              <a:gd name="connsiteY41" fmla="*/ 5207877 h 5278114"/>
              <a:gd name="connsiteX42" fmla="*/ 1603777 w 5610835"/>
              <a:gd name="connsiteY42" fmla="*/ 5211059 h 5278114"/>
              <a:gd name="connsiteX43" fmla="*/ 1595823 w 5610835"/>
              <a:gd name="connsiteY43" fmla="*/ 5222193 h 5278114"/>
              <a:gd name="connsiteX44" fmla="*/ 1595823 w 5610835"/>
              <a:gd name="connsiteY44" fmla="*/ 5223784 h 5278114"/>
              <a:gd name="connsiteX45" fmla="*/ 1589461 w 5610835"/>
              <a:gd name="connsiteY45" fmla="*/ 5219012 h 5278114"/>
              <a:gd name="connsiteX46" fmla="*/ 1603777 w 5610835"/>
              <a:gd name="connsiteY46" fmla="*/ 5187198 h 5278114"/>
              <a:gd name="connsiteX47" fmla="*/ 1603777 w 5610835"/>
              <a:gd name="connsiteY47" fmla="*/ 5185606 h 5278114"/>
              <a:gd name="connsiteX48" fmla="*/ 1552874 w 5610835"/>
              <a:gd name="connsiteY48" fmla="*/ 5182425 h 5278114"/>
              <a:gd name="connsiteX49" fmla="*/ 1568782 w 5610835"/>
              <a:gd name="connsiteY49" fmla="*/ 5182425 h 5278114"/>
              <a:gd name="connsiteX50" fmla="*/ 1570373 w 5610835"/>
              <a:gd name="connsiteY50" fmla="*/ 5185607 h 5278114"/>
              <a:gd name="connsiteX51" fmla="*/ 1568782 w 5610835"/>
              <a:gd name="connsiteY51" fmla="*/ 5188788 h 5278114"/>
              <a:gd name="connsiteX52" fmla="*/ 1570373 w 5610835"/>
              <a:gd name="connsiteY52" fmla="*/ 5193560 h 5278114"/>
              <a:gd name="connsiteX53" fmla="*/ 1552874 w 5610835"/>
              <a:gd name="connsiteY53" fmla="*/ 5182425 h 5278114"/>
              <a:gd name="connsiteX54" fmla="*/ 1629230 w 5610835"/>
              <a:gd name="connsiteY54" fmla="*/ 5176062 h 5278114"/>
              <a:gd name="connsiteX55" fmla="*/ 1630821 w 5610835"/>
              <a:gd name="connsiteY55" fmla="*/ 5193560 h 5278114"/>
              <a:gd name="connsiteX56" fmla="*/ 1624458 w 5610835"/>
              <a:gd name="connsiteY56" fmla="*/ 5185607 h 5278114"/>
              <a:gd name="connsiteX57" fmla="*/ 1626049 w 5610835"/>
              <a:gd name="connsiteY57" fmla="*/ 5180834 h 5278114"/>
              <a:gd name="connsiteX58" fmla="*/ 1629230 w 5610835"/>
              <a:gd name="connsiteY58" fmla="*/ 5176062 h 5278114"/>
              <a:gd name="connsiteX59" fmla="*/ 1622867 w 5610835"/>
              <a:gd name="connsiteY59" fmla="*/ 5172880 h 5278114"/>
              <a:gd name="connsiteX60" fmla="*/ 1618095 w 5610835"/>
              <a:gd name="connsiteY60" fmla="*/ 5184016 h 5278114"/>
              <a:gd name="connsiteX61" fmla="*/ 1616504 w 5610835"/>
              <a:gd name="connsiteY61" fmla="*/ 5182425 h 5278114"/>
              <a:gd name="connsiteX62" fmla="*/ 1610141 w 5610835"/>
              <a:gd name="connsiteY62" fmla="*/ 5177653 h 5278114"/>
              <a:gd name="connsiteX63" fmla="*/ 1610141 w 5610835"/>
              <a:gd name="connsiteY63" fmla="*/ 5174471 h 5278114"/>
              <a:gd name="connsiteX64" fmla="*/ 1622867 w 5610835"/>
              <a:gd name="connsiteY64" fmla="*/ 5172880 h 5278114"/>
              <a:gd name="connsiteX65" fmla="*/ 1637183 w 5610835"/>
              <a:gd name="connsiteY65" fmla="*/ 5172879 h 5278114"/>
              <a:gd name="connsiteX66" fmla="*/ 1664226 w 5610835"/>
              <a:gd name="connsiteY66" fmla="*/ 5177653 h 5278114"/>
              <a:gd name="connsiteX67" fmla="*/ 1658245 w 5610835"/>
              <a:gd name="connsiteY67" fmla="*/ 5201575 h 5278114"/>
              <a:gd name="connsiteX68" fmla="*/ 1651699 w 5610835"/>
              <a:gd name="connsiteY68" fmla="*/ 5201911 h 5278114"/>
              <a:gd name="connsiteX69" fmla="*/ 1645137 w 5610835"/>
              <a:gd name="connsiteY69" fmla="*/ 5204695 h 5278114"/>
              <a:gd name="connsiteX70" fmla="*/ 1653090 w 5610835"/>
              <a:gd name="connsiteY70" fmla="*/ 5190379 h 5278114"/>
              <a:gd name="connsiteX71" fmla="*/ 1641955 w 5610835"/>
              <a:gd name="connsiteY71" fmla="*/ 5191969 h 5278114"/>
              <a:gd name="connsiteX72" fmla="*/ 1637183 w 5610835"/>
              <a:gd name="connsiteY72" fmla="*/ 5172879 h 5278114"/>
              <a:gd name="connsiteX73" fmla="*/ 1109060 w 5610835"/>
              <a:gd name="connsiteY73" fmla="*/ 5169698 h 5278114"/>
              <a:gd name="connsiteX74" fmla="*/ 1121786 w 5610835"/>
              <a:gd name="connsiteY74" fmla="*/ 5179244 h 5278114"/>
              <a:gd name="connsiteX75" fmla="*/ 1121786 w 5610835"/>
              <a:gd name="connsiteY75" fmla="*/ 5199923 h 5278114"/>
              <a:gd name="connsiteX76" fmla="*/ 1112242 w 5610835"/>
              <a:gd name="connsiteY76" fmla="*/ 5188788 h 5278114"/>
              <a:gd name="connsiteX77" fmla="*/ 1109060 w 5610835"/>
              <a:gd name="connsiteY77" fmla="*/ 5169698 h 5278114"/>
              <a:gd name="connsiteX78" fmla="*/ 1613322 w 5610835"/>
              <a:gd name="connsiteY78" fmla="*/ 5158564 h 5278114"/>
              <a:gd name="connsiteX79" fmla="*/ 1618095 w 5610835"/>
              <a:gd name="connsiteY79" fmla="*/ 5160155 h 5278114"/>
              <a:gd name="connsiteX80" fmla="*/ 1622867 w 5610835"/>
              <a:gd name="connsiteY80" fmla="*/ 5163336 h 5278114"/>
              <a:gd name="connsiteX81" fmla="*/ 1624458 w 5610835"/>
              <a:gd name="connsiteY81" fmla="*/ 5168108 h 5278114"/>
              <a:gd name="connsiteX82" fmla="*/ 1610141 w 5610835"/>
              <a:gd name="connsiteY82" fmla="*/ 5168108 h 5278114"/>
              <a:gd name="connsiteX83" fmla="*/ 1613322 w 5610835"/>
              <a:gd name="connsiteY83" fmla="*/ 5158564 h 5278114"/>
              <a:gd name="connsiteX84" fmla="*/ 1570372 w 5610835"/>
              <a:gd name="connsiteY84" fmla="*/ 5158563 h 5278114"/>
              <a:gd name="connsiteX85" fmla="*/ 1591052 w 5610835"/>
              <a:gd name="connsiteY85" fmla="*/ 5172880 h 5278114"/>
              <a:gd name="connsiteX86" fmla="*/ 1587871 w 5610835"/>
              <a:gd name="connsiteY86" fmla="*/ 5176062 h 5278114"/>
              <a:gd name="connsiteX87" fmla="*/ 1586280 w 5610835"/>
              <a:gd name="connsiteY87" fmla="*/ 5174471 h 5278114"/>
              <a:gd name="connsiteX88" fmla="*/ 1584690 w 5610835"/>
              <a:gd name="connsiteY88" fmla="*/ 5180834 h 5278114"/>
              <a:gd name="connsiteX89" fmla="*/ 1576735 w 5610835"/>
              <a:gd name="connsiteY89" fmla="*/ 5195150 h 5278114"/>
              <a:gd name="connsiteX90" fmla="*/ 1575144 w 5610835"/>
              <a:gd name="connsiteY90" fmla="*/ 5180834 h 5278114"/>
              <a:gd name="connsiteX91" fmla="*/ 1579917 w 5610835"/>
              <a:gd name="connsiteY91" fmla="*/ 5179244 h 5278114"/>
              <a:gd name="connsiteX92" fmla="*/ 1573553 w 5610835"/>
              <a:gd name="connsiteY92" fmla="*/ 5177653 h 5278114"/>
              <a:gd name="connsiteX93" fmla="*/ 1570372 w 5610835"/>
              <a:gd name="connsiteY93" fmla="*/ 5158563 h 5278114"/>
              <a:gd name="connsiteX94" fmla="*/ 1540148 w 5610835"/>
              <a:gd name="connsiteY94" fmla="*/ 5152201 h 5278114"/>
              <a:gd name="connsiteX95" fmla="*/ 1564010 w 5610835"/>
              <a:gd name="connsiteY95" fmla="*/ 5155383 h 5278114"/>
              <a:gd name="connsiteX96" fmla="*/ 1562418 w 5610835"/>
              <a:gd name="connsiteY96" fmla="*/ 5164926 h 5278114"/>
              <a:gd name="connsiteX97" fmla="*/ 1567191 w 5610835"/>
              <a:gd name="connsiteY97" fmla="*/ 5174471 h 5278114"/>
              <a:gd name="connsiteX98" fmla="*/ 1541739 w 5610835"/>
              <a:gd name="connsiteY98" fmla="*/ 5156973 h 5278114"/>
              <a:gd name="connsiteX99" fmla="*/ 1540148 w 5610835"/>
              <a:gd name="connsiteY99" fmla="*/ 5152201 h 5278114"/>
              <a:gd name="connsiteX100" fmla="*/ 1575144 w 5610835"/>
              <a:gd name="connsiteY100" fmla="*/ 5147429 h 5278114"/>
              <a:gd name="connsiteX101" fmla="*/ 1599006 w 5610835"/>
              <a:gd name="connsiteY101" fmla="*/ 5150610 h 5278114"/>
              <a:gd name="connsiteX102" fmla="*/ 1600597 w 5610835"/>
              <a:gd name="connsiteY102" fmla="*/ 5152201 h 5278114"/>
              <a:gd name="connsiteX103" fmla="*/ 1597415 w 5610835"/>
              <a:gd name="connsiteY103" fmla="*/ 5158564 h 5278114"/>
              <a:gd name="connsiteX104" fmla="*/ 1592643 w 5610835"/>
              <a:gd name="connsiteY104" fmla="*/ 5161745 h 5278114"/>
              <a:gd name="connsiteX105" fmla="*/ 1586280 w 5610835"/>
              <a:gd name="connsiteY105" fmla="*/ 5161745 h 5278114"/>
              <a:gd name="connsiteX106" fmla="*/ 1575144 w 5610835"/>
              <a:gd name="connsiteY106" fmla="*/ 5147429 h 5278114"/>
              <a:gd name="connsiteX107" fmla="*/ 1624458 w 5610835"/>
              <a:gd name="connsiteY107" fmla="*/ 5145838 h 5278114"/>
              <a:gd name="connsiteX108" fmla="*/ 1624458 w 5610835"/>
              <a:gd name="connsiteY108" fmla="*/ 5156973 h 5278114"/>
              <a:gd name="connsiteX109" fmla="*/ 1622867 w 5610835"/>
              <a:gd name="connsiteY109" fmla="*/ 5147429 h 5278114"/>
              <a:gd name="connsiteX110" fmla="*/ 1624458 w 5610835"/>
              <a:gd name="connsiteY110" fmla="*/ 5145838 h 5278114"/>
              <a:gd name="connsiteX111" fmla="*/ 1595825 w 5610835"/>
              <a:gd name="connsiteY111" fmla="*/ 5139475 h 5278114"/>
              <a:gd name="connsiteX112" fmla="*/ 1599006 w 5610835"/>
              <a:gd name="connsiteY112" fmla="*/ 5139475 h 5278114"/>
              <a:gd name="connsiteX113" fmla="*/ 1602189 w 5610835"/>
              <a:gd name="connsiteY113" fmla="*/ 5141065 h 5278114"/>
              <a:gd name="connsiteX114" fmla="*/ 1597417 w 5610835"/>
              <a:gd name="connsiteY114" fmla="*/ 5141065 h 5278114"/>
              <a:gd name="connsiteX115" fmla="*/ 1595825 w 5610835"/>
              <a:gd name="connsiteY115" fmla="*/ 5139475 h 5278114"/>
              <a:gd name="connsiteX116" fmla="*/ 1641956 w 5610835"/>
              <a:gd name="connsiteY116" fmla="*/ 5134702 h 5278114"/>
              <a:gd name="connsiteX117" fmla="*/ 1637184 w 5610835"/>
              <a:gd name="connsiteY117" fmla="*/ 5149019 h 5278114"/>
              <a:gd name="connsiteX118" fmla="*/ 1635593 w 5610835"/>
              <a:gd name="connsiteY118" fmla="*/ 5137884 h 5278114"/>
              <a:gd name="connsiteX119" fmla="*/ 1641956 w 5610835"/>
              <a:gd name="connsiteY119" fmla="*/ 5134702 h 5278114"/>
              <a:gd name="connsiteX120" fmla="*/ 1672180 w 5610835"/>
              <a:gd name="connsiteY120" fmla="*/ 5126748 h 5278114"/>
              <a:gd name="connsiteX121" fmla="*/ 1672180 w 5610835"/>
              <a:gd name="connsiteY121" fmla="*/ 5131521 h 5278114"/>
              <a:gd name="connsiteX122" fmla="*/ 1667408 w 5610835"/>
              <a:gd name="connsiteY122" fmla="*/ 5161745 h 5278114"/>
              <a:gd name="connsiteX123" fmla="*/ 1637183 w 5610835"/>
              <a:gd name="connsiteY123" fmla="*/ 5164926 h 5278114"/>
              <a:gd name="connsiteX124" fmla="*/ 1640365 w 5610835"/>
              <a:gd name="connsiteY124" fmla="*/ 5155382 h 5278114"/>
              <a:gd name="connsiteX125" fmla="*/ 1643546 w 5610835"/>
              <a:gd name="connsiteY125" fmla="*/ 5149019 h 5278114"/>
              <a:gd name="connsiteX126" fmla="*/ 1648319 w 5610835"/>
              <a:gd name="connsiteY126" fmla="*/ 5142656 h 5278114"/>
              <a:gd name="connsiteX127" fmla="*/ 1648319 w 5610835"/>
              <a:gd name="connsiteY127" fmla="*/ 5134702 h 5278114"/>
              <a:gd name="connsiteX128" fmla="*/ 1648319 w 5610835"/>
              <a:gd name="connsiteY128" fmla="*/ 5131521 h 5278114"/>
              <a:gd name="connsiteX129" fmla="*/ 1653090 w 5610835"/>
              <a:gd name="connsiteY129" fmla="*/ 5128340 h 5278114"/>
              <a:gd name="connsiteX130" fmla="*/ 1672180 w 5610835"/>
              <a:gd name="connsiteY130" fmla="*/ 5126748 h 5278114"/>
              <a:gd name="connsiteX131" fmla="*/ 1611732 w 5610835"/>
              <a:gd name="connsiteY131" fmla="*/ 5125158 h 5278114"/>
              <a:gd name="connsiteX132" fmla="*/ 1611732 w 5610835"/>
              <a:gd name="connsiteY132" fmla="*/ 5126749 h 5278114"/>
              <a:gd name="connsiteX133" fmla="*/ 1611732 w 5610835"/>
              <a:gd name="connsiteY133" fmla="*/ 5125158 h 5278114"/>
              <a:gd name="connsiteX134" fmla="*/ 1575145 w 5610835"/>
              <a:gd name="connsiteY134" fmla="*/ 5125158 h 5278114"/>
              <a:gd name="connsiteX135" fmla="*/ 1586280 w 5610835"/>
              <a:gd name="connsiteY135" fmla="*/ 5137884 h 5278114"/>
              <a:gd name="connsiteX136" fmla="*/ 1573554 w 5610835"/>
              <a:gd name="connsiteY136" fmla="*/ 5131521 h 5278114"/>
              <a:gd name="connsiteX137" fmla="*/ 1573554 w 5610835"/>
              <a:gd name="connsiteY137" fmla="*/ 5129931 h 5278114"/>
              <a:gd name="connsiteX138" fmla="*/ 1575145 w 5610835"/>
              <a:gd name="connsiteY138" fmla="*/ 5125158 h 5278114"/>
              <a:gd name="connsiteX139" fmla="*/ 1565601 w 5610835"/>
              <a:gd name="connsiteY139" fmla="*/ 5115614 h 5278114"/>
              <a:gd name="connsiteX140" fmla="*/ 1571965 w 5610835"/>
              <a:gd name="connsiteY140" fmla="*/ 5121977 h 5278114"/>
              <a:gd name="connsiteX141" fmla="*/ 1567192 w 5610835"/>
              <a:gd name="connsiteY141" fmla="*/ 5126749 h 5278114"/>
              <a:gd name="connsiteX142" fmla="*/ 1565601 w 5610835"/>
              <a:gd name="connsiteY142" fmla="*/ 5115614 h 5278114"/>
              <a:gd name="connsiteX143" fmla="*/ 1223592 w 5610835"/>
              <a:gd name="connsiteY143" fmla="*/ 5114022 h 5278114"/>
              <a:gd name="connsiteX144" fmla="*/ 1233137 w 5610835"/>
              <a:gd name="connsiteY144" fmla="*/ 5115613 h 5278114"/>
              <a:gd name="connsiteX145" fmla="*/ 1247454 w 5610835"/>
              <a:gd name="connsiteY145" fmla="*/ 5155383 h 5278114"/>
              <a:gd name="connsiteX146" fmla="*/ 1222001 w 5610835"/>
              <a:gd name="connsiteY146" fmla="*/ 5133112 h 5278114"/>
              <a:gd name="connsiteX147" fmla="*/ 1223592 w 5610835"/>
              <a:gd name="connsiteY147" fmla="*/ 5114022 h 5278114"/>
              <a:gd name="connsiteX148" fmla="*/ 1203908 w 5610835"/>
              <a:gd name="connsiteY148" fmla="*/ 5108058 h 5278114"/>
              <a:gd name="connsiteX149" fmla="*/ 1207685 w 5610835"/>
              <a:gd name="connsiteY149" fmla="*/ 5109251 h 5278114"/>
              <a:gd name="connsiteX150" fmla="*/ 1201323 w 5610835"/>
              <a:gd name="connsiteY150" fmla="*/ 5109251 h 5278114"/>
              <a:gd name="connsiteX151" fmla="*/ 1203908 w 5610835"/>
              <a:gd name="connsiteY151" fmla="*/ 5108058 h 5278114"/>
              <a:gd name="connsiteX152" fmla="*/ 1599006 w 5610835"/>
              <a:gd name="connsiteY152" fmla="*/ 5106069 h 5278114"/>
              <a:gd name="connsiteX153" fmla="*/ 1597415 w 5610835"/>
              <a:gd name="connsiteY153" fmla="*/ 5107660 h 5278114"/>
              <a:gd name="connsiteX154" fmla="*/ 1600597 w 5610835"/>
              <a:gd name="connsiteY154" fmla="*/ 5112432 h 5278114"/>
              <a:gd name="connsiteX155" fmla="*/ 1597415 w 5610835"/>
              <a:gd name="connsiteY155" fmla="*/ 5109250 h 5278114"/>
              <a:gd name="connsiteX156" fmla="*/ 1595825 w 5610835"/>
              <a:gd name="connsiteY156" fmla="*/ 5112432 h 5278114"/>
              <a:gd name="connsiteX157" fmla="*/ 1600597 w 5610835"/>
              <a:gd name="connsiteY157" fmla="*/ 5118795 h 5278114"/>
              <a:gd name="connsiteX158" fmla="*/ 1595825 w 5610835"/>
              <a:gd name="connsiteY158" fmla="*/ 5117204 h 5278114"/>
              <a:gd name="connsiteX159" fmla="*/ 1599006 w 5610835"/>
              <a:gd name="connsiteY159" fmla="*/ 5128340 h 5278114"/>
              <a:gd name="connsiteX160" fmla="*/ 1578326 w 5610835"/>
              <a:gd name="connsiteY160" fmla="*/ 5121977 h 5278114"/>
              <a:gd name="connsiteX161" fmla="*/ 1599006 w 5610835"/>
              <a:gd name="connsiteY161" fmla="*/ 5106069 h 5278114"/>
              <a:gd name="connsiteX162" fmla="*/ 1233137 w 5610835"/>
              <a:gd name="connsiteY162" fmla="*/ 5104479 h 5278114"/>
              <a:gd name="connsiteX163" fmla="*/ 1233137 w 5610835"/>
              <a:gd name="connsiteY163" fmla="*/ 5107660 h 5278114"/>
              <a:gd name="connsiteX164" fmla="*/ 1229956 w 5610835"/>
              <a:gd name="connsiteY164" fmla="*/ 5107660 h 5278114"/>
              <a:gd name="connsiteX165" fmla="*/ 1233137 w 5610835"/>
              <a:gd name="connsiteY165" fmla="*/ 5104479 h 5278114"/>
              <a:gd name="connsiteX166" fmla="*/ 1641161 w 5610835"/>
              <a:gd name="connsiteY166" fmla="*/ 5103285 h 5278114"/>
              <a:gd name="connsiteX167" fmla="*/ 1646728 w 5610835"/>
              <a:gd name="connsiteY167" fmla="*/ 5109250 h 5278114"/>
              <a:gd name="connsiteX168" fmla="*/ 1637183 w 5610835"/>
              <a:gd name="connsiteY168" fmla="*/ 5128340 h 5278114"/>
              <a:gd name="connsiteX169" fmla="*/ 1632411 w 5610835"/>
              <a:gd name="connsiteY169" fmla="*/ 5126749 h 5278114"/>
              <a:gd name="connsiteX170" fmla="*/ 1630820 w 5610835"/>
              <a:gd name="connsiteY170" fmla="*/ 5115614 h 5278114"/>
              <a:gd name="connsiteX171" fmla="*/ 1635592 w 5610835"/>
              <a:gd name="connsiteY171" fmla="*/ 5104479 h 5278114"/>
              <a:gd name="connsiteX172" fmla="*/ 1641161 w 5610835"/>
              <a:gd name="connsiteY172" fmla="*/ 5103285 h 5278114"/>
              <a:gd name="connsiteX173" fmla="*/ 1673771 w 5610835"/>
              <a:gd name="connsiteY173" fmla="*/ 5096525 h 5278114"/>
              <a:gd name="connsiteX174" fmla="*/ 1673771 w 5610835"/>
              <a:gd name="connsiteY174" fmla="*/ 5114024 h 5278114"/>
              <a:gd name="connsiteX175" fmla="*/ 1653090 w 5610835"/>
              <a:gd name="connsiteY175" fmla="*/ 5121978 h 5278114"/>
              <a:gd name="connsiteX176" fmla="*/ 1661043 w 5610835"/>
              <a:gd name="connsiteY176" fmla="*/ 5101298 h 5278114"/>
              <a:gd name="connsiteX177" fmla="*/ 1664226 w 5610835"/>
              <a:gd name="connsiteY177" fmla="*/ 5098117 h 5278114"/>
              <a:gd name="connsiteX178" fmla="*/ 1673771 w 5610835"/>
              <a:gd name="connsiteY178" fmla="*/ 5096525 h 5278114"/>
              <a:gd name="connsiteX179" fmla="*/ 1529013 w 5610835"/>
              <a:gd name="connsiteY179" fmla="*/ 5096525 h 5278114"/>
              <a:gd name="connsiteX180" fmla="*/ 1544921 w 5610835"/>
              <a:gd name="connsiteY180" fmla="*/ 5096525 h 5278114"/>
              <a:gd name="connsiteX181" fmla="*/ 1560830 w 5610835"/>
              <a:gd name="connsiteY181" fmla="*/ 5110842 h 5278114"/>
              <a:gd name="connsiteX182" fmla="*/ 1557647 w 5610835"/>
              <a:gd name="connsiteY182" fmla="*/ 5112433 h 5278114"/>
              <a:gd name="connsiteX183" fmla="*/ 1562419 w 5610835"/>
              <a:gd name="connsiteY183" fmla="*/ 5131521 h 5278114"/>
              <a:gd name="connsiteX184" fmla="*/ 1548102 w 5610835"/>
              <a:gd name="connsiteY184" fmla="*/ 5141066 h 5278114"/>
              <a:gd name="connsiteX185" fmla="*/ 1541739 w 5610835"/>
              <a:gd name="connsiteY185" fmla="*/ 5141066 h 5278114"/>
              <a:gd name="connsiteX186" fmla="*/ 1533785 w 5610835"/>
              <a:gd name="connsiteY186" fmla="*/ 5110842 h 5278114"/>
              <a:gd name="connsiteX187" fmla="*/ 1529013 w 5610835"/>
              <a:gd name="connsiteY187" fmla="*/ 5096525 h 5278114"/>
              <a:gd name="connsiteX188" fmla="*/ 1559237 w 5610835"/>
              <a:gd name="connsiteY188" fmla="*/ 5093344 h 5278114"/>
              <a:gd name="connsiteX189" fmla="*/ 1559237 w 5610835"/>
              <a:gd name="connsiteY189" fmla="*/ 5101298 h 5278114"/>
              <a:gd name="connsiteX190" fmla="*/ 1551283 w 5610835"/>
              <a:gd name="connsiteY190" fmla="*/ 5094935 h 5278114"/>
              <a:gd name="connsiteX191" fmla="*/ 1559237 w 5610835"/>
              <a:gd name="connsiteY191" fmla="*/ 5093344 h 5278114"/>
              <a:gd name="connsiteX192" fmla="*/ 1540150 w 5610835"/>
              <a:gd name="connsiteY192" fmla="*/ 5085390 h 5278114"/>
              <a:gd name="connsiteX193" fmla="*/ 1541739 w 5610835"/>
              <a:gd name="connsiteY193" fmla="*/ 5086981 h 5278114"/>
              <a:gd name="connsiteX194" fmla="*/ 1538558 w 5610835"/>
              <a:gd name="connsiteY194" fmla="*/ 5086981 h 5278114"/>
              <a:gd name="connsiteX195" fmla="*/ 1540150 w 5610835"/>
              <a:gd name="connsiteY195" fmla="*/ 5085390 h 5278114"/>
              <a:gd name="connsiteX196" fmla="*/ 1559237 w 5610835"/>
              <a:gd name="connsiteY196" fmla="*/ 5075846 h 5278114"/>
              <a:gd name="connsiteX197" fmla="*/ 1560828 w 5610835"/>
              <a:gd name="connsiteY197" fmla="*/ 5085390 h 5278114"/>
              <a:gd name="connsiteX198" fmla="*/ 1548101 w 5610835"/>
              <a:gd name="connsiteY198" fmla="*/ 5088572 h 5278114"/>
              <a:gd name="connsiteX199" fmla="*/ 1544920 w 5610835"/>
              <a:gd name="connsiteY199" fmla="*/ 5082209 h 5278114"/>
              <a:gd name="connsiteX200" fmla="*/ 1559237 w 5610835"/>
              <a:gd name="connsiteY200" fmla="*/ 5075846 h 5278114"/>
              <a:gd name="connsiteX201" fmla="*/ 1271314 w 5610835"/>
              <a:gd name="connsiteY201" fmla="*/ 5072664 h 5278114"/>
              <a:gd name="connsiteX202" fmla="*/ 1288813 w 5610835"/>
              <a:gd name="connsiteY202" fmla="*/ 5125159 h 5278114"/>
              <a:gd name="connsiteX203" fmla="*/ 1282451 w 5610835"/>
              <a:gd name="connsiteY203" fmla="*/ 5231738 h 5278114"/>
              <a:gd name="connsiteX204" fmla="*/ 1268132 w 5610835"/>
              <a:gd name="connsiteY204" fmla="*/ 5188788 h 5278114"/>
              <a:gd name="connsiteX205" fmla="*/ 1253816 w 5610835"/>
              <a:gd name="connsiteY205" fmla="*/ 5147429 h 5278114"/>
              <a:gd name="connsiteX206" fmla="*/ 1253816 w 5610835"/>
              <a:gd name="connsiteY206" fmla="*/ 5141066 h 5278114"/>
              <a:gd name="connsiteX207" fmla="*/ 1249044 w 5610835"/>
              <a:gd name="connsiteY207" fmla="*/ 5136293 h 5278114"/>
              <a:gd name="connsiteX208" fmla="*/ 1239499 w 5610835"/>
              <a:gd name="connsiteY208" fmla="*/ 5098116 h 5278114"/>
              <a:gd name="connsiteX209" fmla="*/ 1271314 w 5610835"/>
              <a:gd name="connsiteY209" fmla="*/ 5072664 h 5278114"/>
              <a:gd name="connsiteX210" fmla="*/ 1562418 w 5610835"/>
              <a:gd name="connsiteY210" fmla="*/ 5064710 h 5278114"/>
              <a:gd name="connsiteX211" fmla="*/ 1599006 w 5610835"/>
              <a:gd name="connsiteY211" fmla="*/ 5079026 h 5278114"/>
              <a:gd name="connsiteX212" fmla="*/ 1610142 w 5610835"/>
              <a:gd name="connsiteY212" fmla="*/ 5090162 h 5278114"/>
              <a:gd name="connsiteX213" fmla="*/ 1616504 w 5610835"/>
              <a:gd name="connsiteY213" fmla="*/ 5114022 h 5278114"/>
              <a:gd name="connsiteX214" fmla="*/ 1608551 w 5610835"/>
              <a:gd name="connsiteY214" fmla="*/ 5110841 h 5278114"/>
              <a:gd name="connsiteX215" fmla="*/ 1605369 w 5610835"/>
              <a:gd name="connsiteY215" fmla="*/ 5101297 h 5278114"/>
              <a:gd name="connsiteX216" fmla="*/ 1573553 w 5610835"/>
              <a:gd name="connsiteY216" fmla="*/ 5120385 h 5278114"/>
              <a:gd name="connsiteX217" fmla="*/ 1565600 w 5610835"/>
              <a:gd name="connsiteY217" fmla="*/ 5112432 h 5278114"/>
              <a:gd name="connsiteX218" fmla="*/ 1567190 w 5610835"/>
              <a:gd name="connsiteY218" fmla="*/ 5093343 h 5278114"/>
              <a:gd name="connsiteX219" fmla="*/ 1565600 w 5610835"/>
              <a:gd name="connsiteY219" fmla="*/ 5090162 h 5278114"/>
              <a:gd name="connsiteX220" fmla="*/ 1567190 w 5610835"/>
              <a:gd name="connsiteY220" fmla="*/ 5088571 h 5278114"/>
              <a:gd name="connsiteX221" fmla="*/ 1564009 w 5610835"/>
              <a:gd name="connsiteY221" fmla="*/ 5086980 h 5278114"/>
              <a:gd name="connsiteX222" fmla="*/ 1562418 w 5610835"/>
              <a:gd name="connsiteY222" fmla="*/ 5077436 h 5278114"/>
              <a:gd name="connsiteX223" fmla="*/ 1575144 w 5610835"/>
              <a:gd name="connsiteY223" fmla="*/ 5077436 h 5278114"/>
              <a:gd name="connsiteX224" fmla="*/ 1562418 w 5610835"/>
              <a:gd name="connsiteY224" fmla="*/ 5072664 h 5278114"/>
              <a:gd name="connsiteX225" fmla="*/ 1562418 w 5610835"/>
              <a:gd name="connsiteY225" fmla="*/ 5064710 h 5278114"/>
              <a:gd name="connsiteX226" fmla="*/ 1255408 w 5610835"/>
              <a:gd name="connsiteY226" fmla="*/ 5063119 h 5278114"/>
              <a:gd name="connsiteX227" fmla="*/ 1237909 w 5610835"/>
              <a:gd name="connsiteY227" fmla="*/ 5088572 h 5278114"/>
              <a:gd name="connsiteX228" fmla="*/ 1241090 w 5610835"/>
              <a:gd name="connsiteY228" fmla="*/ 5074255 h 5278114"/>
              <a:gd name="connsiteX229" fmla="*/ 1255408 w 5610835"/>
              <a:gd name="connsiteY229" fmla="*/ 5063119 h 5278114"/>
              <a:gd name="connsiteX230" fmla="*/ 1672179 w 5610835"/>
              <a:gd name="connsiteY230" fmla="*/ 5059938 h 5278114"/>
              <a:gd name="connsiteX231" fmla="*/ 1673770 w 5610835"/>
              <a:gd name="connsiteY231" fmla="*/ 5090163 h 5278114"/>
              <a:gd name="connsiteX232" fmla="*/ 1668998 w 5610835"/>
              <a:gd name="connsiteY232" fmla="*/ 5088572 h 5278114"/>
              <a:gd name="connsiteX233" fmla="*/ 1668998 w 5610835"/>
              <a:gd name="connsiteY233" fmla="*/ 5086981 h 5278114"/>
              <a:gd name="connsiteX234" fmla="*/ 1667406 w 5610835"/>
              <a:gd name="connsiteY234" fmla="*/ 5088572 h 5278114"/>
              <a:gd name="connsiteX235" fmla="*/ 1664226 w 5610835"/>
              <a:gd name="connsiteY235" fmla="*/ 5086981 h 5278114"/>
              <a:gd name="connsiteX236" fmla="*/ 1668998 w 5610835"/>
              <a:gd name="connsiteY236" fmla="*/ 5069483 h 5278114"/>
              <a:gd name="connsiteX237" fmla="*/ 1672179 w 5610835"/>
              <a:gd name="connsiteY237" fmla="*/ 5059938 h 5278114"/>
              <a:gd name="connsiteX238" fmla="*/ 1524242 w 5610835"/>
              <a:gd name="connsiteY238" fmla="*/ 5058348 h 5278114"/>
              <a:gd name="connsiteX239" fmla="*/ 1527423 w 5610835"/>
              <a:gd name="connsiteY239" fmla="*/ 5064711 h 5278114"/>
              <a:gd name="connsiteX240" fmla="*/ 1524242 w 5610835"/>
              <a:gd name="connsiteY240" fmla="*/ 5067893 h 5278114"/>
              <a:gd name="connsiteX241" fmla="*/ 1524242 w 5610835"/>
              <a:gd name="connsiteY241" fmla="*/ 5058348 h 5278114"/>
              <a:gd name="connsiteX242" fmla="*/ 1649909 w 5610835"/>
              <a:gd name="connsiteY242" fmla="*/ 5051985 h 5278114"/>
              <a:gd name="connsiteX243" fmla="*/ 1654681 w 5610835"/>
              <a:gd name="connsiteY243" fmla="*/ 5053575 h 5278114"/>
              <a:gd name="connsiteX244" fmla="*/ 1648319 w 5610835"/>
              <a:gd name="connsiteY244" fmla="*/ 5063120 h 5278114"/>
              <a:gd name="connsiteX245" fmla="*/ 1646728 w 5610835"/>
              <a:gd name="connsiteY245" fmla="*/ 5059939 h 5278114"/>
              <a:gd name="connsiteX246" fmla="*/ 1649909 w 5610835"/>
              <a:gd name="connsiteY246" fmla="*/ 5051985 h 5278114"/>
              <a:gd name="connsiteX247" fmla="*/ 1668998 w 5610835"/>
              <a:gd name="connsiteY247" fmla="*/ 5048802 h 5278114"/>
              <a:gd name="connsiteX248" fmla="*/ 1656271 w 5610835"/>
              <a:gd name="connsiteY248" fmla="*/ 5082209 h 5278114"/>
              <a:gd name="connsiteX249" fmla="*/ 1651499 w 5610835"/>
              <a:gd name="connsiteY249" fmla="*/ 5079027 h 5278114"/>
              <a:gd name="connsiteX250" fmla="*/ 1649909 w 5610835"/>
              <a:gd name="connsiteY250" fmla="*/ 5074255 h 5278114"/>
              <a:gd name="connsiteX251" fmla="*/ 1651499 w 5610835"/>
              <a:gd name="connsiteY251" fmla="*/ 5072664 h 5278114"/>
              <a:gd name="connsiteX252" fmla="*/ 1651499 w 5610835"/>
              <a:gd name="connsiteY252" fmla="*/ 5071074 h 5278114"/>
              <a:gd name="connsiteX253" fmla="*/ 1654680 w 5610835"/>
              <a:gd name="connsiteY253" fmla="*/ 5071074 h 5278114"/>
              <a:gd name="connsiteX254" fmla="*/ 1653090 w 5610835"/>
              <a:gd name="connsiteY254" fmla="*/ 5067893 h 5278114"/>
              <a:gd name="connsiteX255" fmla="*/ 1662635 w 5610835"/>
              <a:gd name="connsiteY255" fmla="*/ 5056757 h 5278114"/>
              <a:gd name="connsiteX256" fmla="*/ 1662635 w 5610835"/>
              <a:gd name="connsiteY256" fmla="*/ 5055166 h 5278114"/>
              <a:gd name="connsiteX257" fmla="*/ 1665817 w 5610835"/>
              <a:gd name="connsiteY257" fmla="*/ 5055166 h 5278114"/>
              <a:gd name="connsiteX258" fmla="*/ 1664226 w 5610835"/>
              <a:gd name="connsiteY258" fmla="*/ 5053575 h 5278114"/>
              <a:gd name="connsiteX259" fmla="*/ 1668998 w 5610835"/>
              <a:gd name="connsiteY259" fmla="*/ 5048802 h 5278114"/>
              <a:gd name="connsiteX260" fmla="*/ 1635593 w 5610835"/>
              <a:gd name="connsiteY260" fmla="*/ 5048802 h 5278114"/>
              <a:gd name="connsiteX261" fmla="*/ 1635593 w 5610835"/>
              <a:gd name="connsiteY261" fmla="*/ 5056757 h 5278114"/>
              <a:gd name="connsiteX262" fmla="*/ 1635593 w 5610835"/>
              <a:gd name="connsiteY262" fmla="*/ 5058348 h 5278114"/>
              <a:gd name="connsiteX263" fmla="*/ 1632412 w 5610835"/>
              <a:gd name="connsiteY263" fmla="*/ 5072664 h 5278114"/>
              <a:gd name="connsiteX264" fmla="*/ 1629230 w 5610835"/>
              <a:gd name="connsiteY264" fmla="*/ 5077436 h 5278114"/>
              <a:gd name="connsiteX265" fmla="*/ 1635593 w 5610835"/>
              <a:gd name="connsiteY265" fmla="*/ 5048802 h 5278114"/>
              <a:gd name="connsiteX266" fmla="*/ 1554466 w 5610835"/>
              <a:gd name="connsiteY266" fmla="*/ 5047212 h 5278114"/>
              <a:gd name="connsiteX267" fmla="*/ 1556056 w 5610835"/>
              <a:gd name="connsiteY267" fmla="*/ 5048803 h 5278114"/>
              <a:gd name="connsiteX268" fmla="*/ 1552875 w 5610835"/>
              <a:gd name="connsiteY268" fmla="*/ 5048803 h 5278114"/>
              <a:gd name="connsiteX269" fmla="*/ 1554466 w 5610835"/>
              <a:gd name="connsiteY269" fmla="*/ 5047212 h 5278114"/>
              <a:gd name="connsiteX270" fmla="*/ 1629230 w 5610835"/>
              <a:gd name="connsiteY270" fmla="*/ 5042440 h 5278114"/>
              <a:gd name="connsiteX271" fmla="*/ 1622867 w 5610835"/>
              <a:gd name="connsiteY271" fmla="*/ 5093344 h 5278114"/>
              <a:gd name="connsiteX272" fmla="*/ 1614913 w 5610835"/>
              <a:gd name="connsiteY272" fmla="*/ 5050394 h 5278114"/>
              <a:gd name="connsiteX273" fmla="*/ 1619685 w 5610835"/>
              <a:gd name="connsiteY273" fmla="*/ 5048803 h 5278114"/>
              <a:gd name="connsiteX274" fmla="*/ 1624457 w 5610835"/>
              <a:gd name="connsiteY274" fmla="*/ 5051985 h 5278114"/>
              <a:gd name="connsiteX275" fmla="*/ 1629230 w 5610835"/>
              <a:gd name="connsiteY275" fmla="*/ 5042440 h 5278114"/>
              <a:gd name="connsiteX276" fmla="*/ 1522650 w 5610835"/>
              <a:gd name="connsiteY276" fmla="*/ 5042440 h 5278114"/>
              <a:gd name="connsiteX277" fmla="*/ 1544920 w 5610835"/>
              <a:gd name="connsiteY277" fmla="*/ 5055166 h 5278114"/>
              <a:gd name="connsiteX278" fmla="*/ 1546512 w 5610835"/>
              <a:gd name="connsiteY278" fmla="*/ 5058348 h 5278114"/>
              <a:gd name="connsiteX279" fmla="*/ 1556056 w 5610835"/>
              <a:gd name="connsiteY279" fmla="*/ 5061529 h 5278114"/>
              <a:gd name="connsiteX280" fmla="*/ 1557647 w 5610835"/>
              <a:gd name="connsiteY280" fmla="*/ 5071074 h 5278114"/>
              <a:gd name="connsiteX281" fmla="*/ 1538557 w 5610835"/>
              <a:gd name="connsiteY281" fmla="*/ 5072664 h 5278114"/>
              <a:gd name="connsiteX282" fmla="*/ 1522650 w 5610835"/>
              <a:gd name="connsiteY282" fmla="*/ 5048803 h 5278114"/>
              <a:gd name="connsiteX283" fmla="*/ 1522650 w 5610835"/>
              <a:gd name="connsiteY283" fmla="*/ 5042440 h 5278114"/>
              <a:gd name="connsiteX284" fmla="*/ 1228365 w 5610835"/>
              <a:gd name="connsiteY284" fmla="*/ 5037667 h 5278114"/>
              <a:gd name="connsiteX285" fmla="*/ 1252227 w 5610835"/>
              <a:gd name="connsiteY285" fmla="*/ 5056757 h 5278114"/>
              <a:gd name="connsiteX286" fmla="*/ 1236318 w 5610835"/>
              <a:gd name="connsiteY286" fmla="*/ 5067892 h 5278114"/>
              <a:gd name="connsiteX287" fmla="*/ 1225183 w 5610835"/>
              <a:gd name="connsiteY287" fmla="*/ 5040850 h 5278114"/>
              <a:gd name="connsiteX288" fmla="*/ 1228365 w 5610835"/>
              <a:gd name="connsiteY288" fmla="*/ 5037667 h 5278114"/>
              <a:gd name="connsiteX289" fmla="*/ 1222002 w 5610835"/>
              <a:gd name="connsiteY289" fmla="*/ 5032896 h 5278114"/>
              <a:gd name="connsiteX290" fmla="*/ 1223593 w 5610835"/>
              <a:gd name="connsiteY290" fmla="*/ 5034487 h 5278114"/>
              <a:gd name="connsiteX291" fmla="*/ 1222002 w 5610835"/>
              <a:gd name="connsiteY291" fmla="*/ 5034487 h 5278114"/>
              <a:gd name="connsiteX292" fmla="*/ 1222002 w 5610835"/>
              <a:gd name="connsiteY292" fmla="*/ 5032896 h 5278114"/>
              <a:gd name="connsiteX293" fmla="*/ 1209276 w 5610835"/>
              <a:gd name="connsiteY293" fmla="*/ 5032896 h 5278114"/>
              <a:gd name="connsiteX294" fmla="*/ 1214048 w 5610835"/>
              <a:gd name="connsiteY294" fmla="*/ 5034487 h 5278114"/>
              <a:gd name="connsiteX295" fmla="*/ 1209276 w 5610835"/>
              <a:gd name="connsiteY295" fmla="*/ 5034487 h 5278114"/>
              <a:gd name="connsiteX296" fmla="*/ 1209276 w 5610835"/>
              <a:gd name="connsiteY296" fmla="*/ 5032896 h 5278114"/>
              <a:gd name="connsiteX297" fmla="*/ 1167917 w 5610835"/>
              <a:gd name="connsiteY297" fmla="*/ 5032895 h 5278114"/>
              <a:gd name="connsiteX298" fmla="*/ 1175870 w 5610835"/>
              <a:gd name="connsiteY298" fmla="*/ 5048802 h 5278114"/>
              <a:gd name="connsiteX299" fmla="*/ 1190188 w 5610835"/>
              <a:gd name="connsiteY299" fmla="*/ 5034486 h 5278114"/>
              <a:gd name="connsiteX300" fmla="*/ 1201322 w 5610835"/>
              <a:gd name="connsiteY300" fmla="*/ 5039258 h 5278114"/>
              <a:gd name="connsiteX301" fmla="*/ 1194959 w 5610835"/>
              <a:gd name="connsiteY301" fmla="*/ 5039258 h 5278114"/>
              <a:gd name="connsiteX302" fmla="*/ 1198142 w 5610835"/>
              <a:gd name="connsiteY302" fmla="*/ 5042440 h 5278114"/>
              <a:gd name="connsiteX303" fmla="*/ 1188597 w 5610835"/>
              <a:gd name="connsiteY303" fmla="*/ 5066301 h 5278114"/>
              <a:gd name="connsiteX304" fmla="*/ 1194959 w 5610835"/>
              <a:gd name="connsiteY304" fmla="*/ 5069482 h 5278114"/>
              <a:gd name="connsiteX305" fmla="*/ 1217230 w 5610835"/>
              <a:gd name="connsiteY305" fmla="*/ 5051984 h 5278114"/>
              <a:gd name="connsiteX306" fmla="*/ 1231547 w 5610835"/>
              <a:gd name="connsiteY306" fmla="*/ 5098115 h 5278114"/>
              <a:gd name="connsiteX307" fmla="*/ 1218820 w 5610835"/>
              <a:gd name="connsiteY307" fmla="*/ 5109250 h 5278114"/>
              <a:gd name="connsiteX308" fmla="*/ 1214048 w 5610835"/>
              <a:gd name="connsiteY308" fmla="*/ 5107660 h 5278114"/>
              <a:gd name="connsiteX309" fmla="*/ 1212457 w 5610835"/>
              <a:gd name="connsiteY309" fmla="*/ 5096524 h 5278114"/>
              <a:gd name="connsiteX310" fmla="*/ 1209275 w 5610835"/>
              <a:gd name="connsiteY310" fmla="*/ 5104478 h 5278114"/>
              <a:gd name="connsiteX311" fmla="*/ 1204504 w 5610835"/>
              <a:gd name="connsiteY311" fmla="*/ 5104478 h 5278114"/>
              <a:gd name="connsiteX312" fmla="*/ 1198142 w 5610835"/>
              <a:gd name="connsiteY312" fmla="*/ 5098115 h 5278114"/>
              <a:gd name="connsiteX313" fmla="*/ 1198142 w 5610835"/>
              <a:gd name="connsiteY313" fmla="*/ 5101297 h 5278114"/>
              <a:gd name="connsiteX314" fmla="*/ 1180642 w 5610835"/>
              <a:gd name="connsiteY314" fmla="*/ 5066301 h 5278114"/>
              <a:gd name="connsiteX315" fmla="*/ 1182234 w 5610835"/>
              <a:gd name="connsiteY315" fmla="*/ 5080617 h 5278114"/>
              <a:gd name="connsiteX316" fmla="*/ 1155192 w 5610835"/>
              <a:gd name="connsiteY316" fmla="*/ 5071073 h 5278114"/>
              <a:gd name="connsiteX317" fmla="*/ 1163145 w 5610835"/>
              <a:gd name="connsiteY317" fmla="*/ 5086980 h 5278114"/>
              <a:gd name="connsiteX318" fmla="*/ 1164735 w 5610835"/>
              <a:gd name="connsiteY318" fmla="*/ 5090161 h 5278114"/>
              <a:gd name="connsiteX319" fmla="*/ 1142465 w 5610835"/>
              <a:gd name="connsiteY319" fmla="*/ 5096524 h 5278114"/>
              <a:gd name="connsiteX320" fmla="*/ 1183825 w 5610835"/>
              <a:gd name="connsiteY320" fmla="*/ 5104478 h 5278114"/>
              <a:gd name="connsiteX321" fmla="*/ 1190188 w 5610835"/>
              <a:gd name="connsiteY321" fmla="*/ 5102887 h 5278114"/>
              <a:gd name="connsiteX322" fmla="*/ 1188597 w 5610835"/>
              <a:gd name="connsiteY322" fmla="*/ 5106069 h 5278114"/>
              <a:gd name="connsiteX323" fmla="*/ 1164735 w 5610835"/>
              <a:gd name="connsiteY323" fmla="*/ 5107660 h 5278114"/>
              <a:gd name="connsiteX324" fmla="*/ 1185415 w 5610835"/>
              <a:gd name="connsiteY324" fmla="*/ 5109250 h 5278114"/>
              <a:gd name="connsiteX325" fmla="*/ 1194959 w 5610835"/>
              <a:gd name="connsiteY325" fmla="*/ 5110841 h 5278114"/>
              <a:gd name="connsiteX326" fmla="*/ 1180642 w 5610835"/>
              <a:gd name="connsiteY326" fmla="*/ 5118794 h 5278114"/>
              <a:gd name="connsiteX327" fmla="*/ 1191778 w 5610835"/>
              <a:gd name="connsiteY327" fmla="*/ 5120385 h 5278114"/>
              <a:gd name="connsiteX328" fmla="*/ 1169508 w 5610835"/>
              <a:gd name="connsiteY328" fmla="*/ 5125157 h 5278114"/>
              <a:gd name="connsiteX329" fmla="*/ 1167917 w 5610835"/>
              <a:gd name="connsiteY329" fmla="*/ 5142655 h 5278114"/>
              <a:gd name="connsiteX330" fmla="*/ 1206094 w 5610835"/>
              <a:gd name="connsiteY330" fmla="*/ 5121976 h 5278114"/>
              <a:gd name="connsiteX331" fmla="*/ 1206094 w 5610835"/>
              <a:gd name="connsiteY331" fmla="*/ 5141064 h 5278114"/>
              <a:gd name="connsiteX332" fmla="*/ 1179052 w 5610835"/>
              <a:gd name="connsiteY332" fmla="*/ 5219011 h 5278114"/>
              <a:gd name="connsiteX333" fmla="*/ 1212457 w 5610835"/>
              <a:gd name="connsiteY333" fmla="*/ 5144246 h 5278114"/>
              <a:gd name="connsiteX334" fmla="*/ 1217230 w 5610835"/>
              <a:gd name="connsiteY334" fmla="*/ 5225374 h 5278114"/>
              <a:gd name="connsiteX335" fmla="*/ 1228366 w 5610835"/>
              <a:gd name="connsiteY335" fmla="*/ 5177652 h 5278114"/>
              <a:gd name="connsiteX336" fmla="*/ 1241090 w 5610835"/>
              <a:gd name="connsiteY336" fmla="*/ 5206285 h 5278114"/>
              <a:gd name="connsiteX337" fmla="*/ 1233137 w 5610835"/>
              <a:gd name="connsiteY337" fmla="*/ 5158563 h 5278114"/>
              <a:gd name="connsiteX338" fmla="*/ 1252227 w 5610835"/>
              <a:gd name="connsiteY338" fmla="*/ 5171289 h 5278114"/>
              <a:gd name="connsiteX339" fmla="*/ 1264952 w 5610835"/>
              <a:gd name="connsiteY339" fmla="*/ 5209466 h 5278114"/>
              <a:gd name="connsiteX340" fmla="*/ 1263361 w 5610835"/>
              <a:gd name="connsiteY340" fmla="*/ 5212648 h 5278114"/>
              <a:gd name="connsiteX341" fmla="*/ 1276088 w 5610835"/>
              <a:gd name="connsiteY341" fmla="*/ 5238099 h 5278114"/>
              <a:gd name="connsiteX342" fmla="*/ 1280860 w 5610835"/>
              <a:gd name="connsiteY342" fmla="*/ 5247644 h 5278114"/>
              <a:gd name="connsiteX343" fmla="*/ 1279269 w 5610835"/>
              <a:gd name="connsiteY343" fmla="*/ 5268323 h 5278114"/>
              <a:gd name="connsiteX344" fmla="*/ 1266544 w 5610835"/>
              <a:gd name="connsiteY344" fmla="*/ 5277868 h 5278114"/>
              <a:gd name="connsiteX345" fmla="*/ 1217230 w 5610835"/>
              <a:gd name="connsiteY345" fmla="*/ 5276277 h 5278114"/>
              <a:gd name="connsiteX346" fmla="*/ 1198142 w 5610835"/>
              <a:gd name="connsiteY346" fmla="*/ 5276277 h 5278114"/>
              <a:gd name="connsiteX347" fmla="*/ 1152009 w 5610835"/>
              <a:gd name="connsiteY347" fmla="*/ 5204694 h 5278114"/>
              <a:gd name="connsiteX348" fmla="*/ 1161554 w 5610835"/>
              <a:gd name="connsiteY348" fmla="*/ 5199922 h 5278114"/>
              <a:gd name="connsiteX349" fmla="*/ 1166326 w 5610835"/>
              <a:gd name="connsiteY349" fmla="*/ 5199922 h 5278114"/>
              <a:gd name="connsiteX350" fmla="*/ 1163145 w 5610835"/>
              <a:gd name="connsiteY350" fmla="*/ 5198331 h 5278114"/>
              <a:gd name="connsiteX351" fmla="*/ 1150418 w 5610835"/>
              <a:gd name="connsiteY351" fmla="*/ 5204694 h 5278114"/>
              <a:gd name="connsiteX352" fmla="*/ 1132921 w 5610835"/>
              <a:gd name="connsiteY352" fmla="*/ 5156972 h 5278114"/>
              <a:gd name="connsiteX353" fmla="*/ 1128148 w 5610835"/>
              <a:gd name="connsiteY353" fmla="*/ 5120385 h 5278114"/>
              <a:gd name="connsiteX354" fmla="*/ 1150418 w 5610835"/>
              <a:gd name="connsiteY354" fmla="*/ 5079026 h 5278114"/>
              <a:gd name="connsiteX355" fmla="*/ 1166326 w 5610835"/>
              <a:gd name="connsiteY355" fmla="*/ 5034486 h 5278114"/>
              <a:gd name="connsiteX356" fmla="*/ 1167917 w 5610835"/>
              <a:gd name="connsiteY356" fmla="*/ 5032895 h 5278114"/>
              <a:gd name="connsiteX357" fmla="*/ 1608551 w 5610835"/>
              <a:gd name="connsiteY357" fmla="*/ 5028124 h 5278114"/>
              <a:gd name="connsiteX358" fmla="*/ 1614913 w 5610835"/>
              <a:gd name="connsiteY358" fmla="*/ 5029714 h 5278114"/>
              <a:gd name="connsiteX359" fmla="*/ 1614913 w 5610835"/>
              <a:gd name="connsiteY359" fmla="*/ 5031305 h 5278114"/>
              <a:gd name="connsiteX360" fmla="*/ 1608551 w 5610835"/>
              <a:gd name="connsiteY360" fmla="*/ 5031305 h 5278114"/>
              <a:gd name="connsiteX361" fmla="*/ 1608551 w 5610835"/>
              <a:gd name="connsiteY361" fmla="*/ 5028124 h 5278114"/>
              <a:gd name="connsiteX362" fmla="*/ 1646728 w 5610835"/>
              <a:gd name="connsiteY362" fmla="*/ 5024942 h 5278114"/>
              <a:gd name="connsiteX363" fmla="*/ 1641957 w 5610835"/>
              <a:gd name="connsiteY363" fmla="*/ 5036078 h 5278114"/>
              <a:gd name="connsiteX364" fmla="*/ 1640366 w 5610835"/>
              <a:gd name="connsiteY364" fmla="*/ 5032896 h 5278114"/>
              <a:gd name="connsiteX365" fmla="*/ 1641957 w 5610835"/>
              <a:gd name="connsiteY365" fmla="*/ 5026533 h 5278114"/>
              <a:gd name="connsiteX366" fmla="*/ 1646728 w 5610835"/>
              <a:gd name="connsiteY366" fmla="*/ 5024942 h 5278114"/>
              <a:gd name="connsiteX367" fmla="*/ 1557647 w 5610835"/>
              <a:gd name="connsiteY367" fmla="*/ 5024941 h 5278114"/>
              <a:gd name="connsiteX368" fmla="*/ 1599006 w 5610835"/>
              <a:gd name="connsiteY368" fmla="*/ 5028123 h 5278114"/>
              <a:gd name="connsiteX369" fmla="*/ 1600597 w 5610835"/>
              <a:gd name="connsiteY369" fmla="*/ 5031305 h 5278114"/>
              <a:gd name="connsiteX370" fmla="*/ 1583098 w 5610835"/>
              <a:gd name="connsiteY370" fmla="*/ 5039259 h 5278114"/>
              <a:gd name="connsiteX371" fmla="*/ 1589461 w 5610835"/>
              <a:gd name="connsiteY371" fmla="*/ 5045621 h 5278114"/>
              <a:gd name="connsiteX372" fmla="*/ 1599006 w 5610835"/>
              <a:gd name="connsiteY372" fmla="*/ 5042440 h 5278114"/>
              <a:gd name="connsiteX373" fmla="*/ 1603779 w 5610835"/>
              <a:gd name="connsiteY373" fmla="*/ 5048803 h 5278114"/>
              <a:gd name="connsiteX374" fmla="*/ 1605370 w 5610835"/>
              <a:gd name="connsiteY374" fmla="*/ 5072664 h 5278114"/>
              <a:gd name="connsiteX375" fmla="*/ 1579917 w 5610835"/>
              <a:gd name="connsiteY375" fmla="*/ 5066302 h 5278114"/>
              <a:gd name="connsiteX376" fmla="*/ 1560828 w 5610835"/>
              <a:gd name="connsiteY376" fmla="*/ 5058348 h 5278114"/>
              <a:gd name="connsiteX377" fmla="*/ 1557647 w 5610835"/>
              <a:gd name="connsiteY377" fmla="*/ 5024941 h 5278114"/>
              <a:gd name="connsiteX378" fmla="*/ 1175870 w 5610835"/>
              <a:gd name="connsiteY378" fmla="*/ 5020170 h 5278114"/>
              <a:gd name="connsiteX379" fmla="*/ 1179052 w 5610835"/>
              <a:gd name="connsiteY379" fmla="*/ 5021760 h 5278114"/>
              <a:gd name="connsiteX380" fmla="*/ 1171098 w 5610835"/>
              <a:gd name="connsiteY380" fmla="*/ 5028124 h 5278114"/>
              <a:gd name="connsiteX381" fmla="*/ 1175870 w 5610835"/>
              <a:gd name="connsiteY381" fmla="*/ 5020170 h 5278114"/>
              <a:gd name="connsiteX382" fmla="*/ 1659454 w 5610835"/>
              <a:gd name="connsiteY382" fmla="*/ 5020169 h 5278114"/>
              <a:gd name="connsiteX383" fmla="*/ 1661044 w 5610835"/>
              <a:gd name="connsiteY383" fmla="*/ 5020169 h 5278114"/>
              <a:gd name="connsiteX384" fmla="*/ 1664226 w 5610835"/>
              <a:gd name="connsiteY384" fmla="*/ 5023351 h 5278114"/>
              <a:gd name="connsiteX385" fmla="*/ 1665817 w 5610835"/>
              <a:gd name="connsiteY385" fmla="*/ 5034487 h 5278114"/>
              <a:gd name="connsiteX386" fmla="*/ 1657862 w 5610835"/>
              <a:gd name="connsiteY386" fmla="*/ 5047212 h 5278114"/>
              <a:gd name="connsiteX387" fmla="*/ 1651499 w 5610835"/>
              <a:gd name="connsiteY387" fmla="*/ 5044031 h 5278114"/>
              <a:gd name="connsiteX388" fmla="*/ 1659454 w 5610835"/>
              <a:gd name="connsiteY388" fmla="*/ 5020169 h 5278114"/>
              <a:gd name="connsiteX389" fmla="*/ 1524241 w 5610835"/>
              <a:gd name="connsiteY389" fmla="*/ 5018579 h 5278114"/>
              <a:gd name="connsiteX390" fmla="*/ 1548103 w 5610835"/>
              <a:gd name="connsiteY390" fmla="*/ 5020170 h 5278114"/>
              <a:gd name="connsiteX391" fmla="*/ 1552875 w 5610835"/>
              <a:gd name="connsiteY391" fmla="*/ 5021760 h 5278114"/>
              <a:gd name="connsiteX392" fmla="*/ 1552875 w 5610835"/>
              <a:gd name="connsiteY392" fmla="*/ 5026533 h 5278114"/>
              <a:gd name="connsiteX393" fmla="*/ 1548103 w 5610835"/>
              <a:gd name="connsiteY393" fmla="*/ 5031305 h 5278114"/>
              <a:gd name="connsiteX394" fmla="*/ 1541739 w 5610835"/>
              <a:gd name="connsiteY394" fmla="*/ 5024942 h 5278114"/>
              <a:gd name="connsiteX395" fmla="*/ 1540148 w 5610835"/>
              <a:gd name="connsiteY395" fmla="*/ 5029714 h 5278114"/>
              <a:gd name="connsiteX396" fmla="*/ 1532194 w 5610835"/>
              <a:gd name="connsiteY396" fmla="*/ 5037668 h 5278114"/>
              <a:gd name="connsiteX397" fmla="*/ 1546511 w 5610835"/>
              <a:gd name="connsiteY397" fmla="*/ 5045621 h 5278114"/>
              <a:gd name="connsiteX398" fmla="*/ 1540148 w 5610835"/>
              <a:gd name="connsiteY398" fmla="*/ 5045621 h 5278114"/>
              <a:gd name="connsiteX399" fmla="*/ 1524241 w 5610835"/>
              <a:gd name="connsiteY399" fmla="*/ 5036078 h 5278114"/>
              <a:gd name="connsiteX400" fmla="*/ 1524241 w 5610835"/>
              <a:gd name="connsiteY400" fmla="*/ 5018579 h 5278114"/>
              <a:gd name="connsiteX401" fmla="*/ 1258590 w 5610835"/>
              <a:gd name="connsiteY401" fmla="*/ 5012217 h 5278114"/>
              <a:gd name="connsiteX402" fmla="*/ 1263361 w 5610835"/>
              <a:gd name="connsiteY402" fmla="*/ 5024942 h 5278114"/>
              <a:gd name="connsiteX403" fmla="*/ 1256999 w 5610835"/>
              <a:gd name="connsiteY403" fmla="*/ 5020170 h 5278114"/>
              <a:gd name="connsiteX404" fmla="*/ 1258590 w 5610835"/>
              <a:gd name="connsiteY404" fmla="*/ 5012217 h 5278114"/>
              <a:gd name="connsiteX405" fmla="*/ 1180643 w 5610835"/>
              <a:gd name="connsiteY405" fmla="*/ 5012217 h 5278114"/>
              <a:gd name="connsiteX406" fmla="*/ 1183824 w 5610835"/>
              <a:gd name="connsiteY406" fmla="*/ 5016988 h 5278114"/>
              <a:gd name="connsiteX407" fmla="*/ 1177461 w 5610835"/>
              <a:gd name="connsiteY407" fmla="*/ 5015398 h 5278114"/>
              <a:gd name="connsiteX408" fmla="*/ 1180643 w 5610835"/>
              <a:gd name="connsiteY408" fmla="*/ 5012217 h 5278114"/>
              <a:gd name="connsiteX409" fmla="*/ 1129739 w 5610835"/>
              <a:gd name="connsiteY409" fmla="*/ 5012216 h 5278114"/>
              <a:gd name="connsiteX410" fmla="*/ 1153601 w 5610835"/>
              <a:gd name="connsiteY410" fmla="*/ 5015397 h 5278114"/>
              <a:gd name="connsiteX411" fmla="*/ 1148829 w 5610835"/>
              <a:gd name="connsiteY411" fmla="*/ 5023350 h 5278114"/>
              <a:gd name="connsiteX412" fmla="*/ 1142466 w 5610835"/>
              <a:gd name="connsiteY412" fmla="*/ 5020169 h 5278114"/>
              <a:gd name="connsiteX413" fmla="*/ 1140875 w 5610835"/>
              <a:gd name="connsiteY413" fmla="*/ 5045621 h 5278114"/>
              <a:gd name="connsiteX414" fmla="*/ 1140875 w 5610835"/>
              <a:gd name="connsiteY414" fmla="*/ 5051984 h 5278114"/>
              <a:gd name="connsiteX415" fmla="*/ 1121785 w 5610835"/>
              <a:gd name="connsiteY415" fmla="*/ 5098115 h 5278114"/>
              <a:gd name="connsiteX416" fmla="*/ 1117013 w 5610835"/>
              <a:gd name="connsiteY416" fmla="*/ 5074255 h 5278114"/>
              <a:gd name="connsiteX417" fmla="*/ 1123377 w 5610835"/>
              <a:gd name="connsiteY417" fmla="*/ 5036077 h 5278114"/>
              <a:gd name="connsiteX418" fmla="*/ 1129739 w 5610835"/>
              <a:gd name="connsiteY418" fmla="*/ 5012216 h 5278114"/>
              <a:gd name="connsiteX419" fmla="*/ 1634002 w 5610835"/>
              <a:gd name="connsiteY419" fmla="*/ 5004263 h 5278114"/>
              <a:gd name="connsiteX420" fmla="*/ 1634002 w 5610835"/>
              <a:gd name="connsiteY420" fmla="*/ 5012217 h 5278114"/>
              <a:gd name="connsiteX421" fmla="*/ 1606959 w 5610835"/>
              <a:gd name="connsiteY421" fmla="*/ 5012217 h 5278114"/>
              <a:gd name="connsiteX422" fmla="*/ 1634002 w 5610835"/>
              <a:gd name="connsiteY422" fmla="*/ 5004263 h 5278114"/>
              <a:gd name="connsiteX423" fmla="*/ 1551285 w 5610835"/>
              <a:gd name="connsiteY423" fmla="*/ 4999490 h 5278114"/>
              <a:gd name="connsiteX424" fmla="*/ 1551285 w 5610835"/>
              <a:gd name="connsiteY424" fmla="*/ 5004263 h 5278114"/>
              <a:gd name="connsiteX425" fmla="*/ 1543330 w 5610835"/>
              <a:gd name="connsiteY425" fmla="*/ 5001081 h 5278114"/>
              <a:gd name="connsiteX426" fmla="*/ 1551285 w 5610835"/>
              <a:gd name="connsiteY426" fmla="*/ 4999490 h 5278114"/>
              <a:gd name="connsiteX427" fmla="*/ 1229955 w 5610835"/>
              <a:gd name="connsiteY427" fmla="*/ 4988355 h 5278114"/>
              <a:gd name="connsiteX428" fmla="*/ 1258590 w 5610835"/>
              <a:gd name="connsiteY428" fmla="*/ 5002672 h 5278114"/>
              <a:gd name="connsiteX429" fmla="*/ 1255408 w 5610835"/>
              <a:gd name="connsiteY429" fmla="*/ 5018579 h 5278114"/>
              <a:gd name="connsiteX430" fmla="*/ 1241090 w 5610835"/>
              <a:gd name="connsiteY430" fmla="*/ 5012217 h 5278114"/>
              <a:gd name="connsiteX431" fmla="*/ 1237909 w 5610835"/>
              <a:gd name="connsiteY431" fmla="*/ 5004263 h 5278114"/>
              <a:gd name="connsiteX432" fmla="*/ 1231547 w 5610835"/>
              <a:gd name="connsiteY432" fmla="*/ 5005853 h 5278114"/>
              <a:gd name="connsiteX433" fmla="*/ 1234728 w 5610835"/>
              <a:gd name="connsiteY433" fmla="*/ 5001081 h 5278114"/>
              <a:gd name="connsiteX434" fmla="*/ 1225183 w 5610835"/>
              <a:gd name="connsiteY434" fmla="*/ 4996309 h 5278114"/>
              <a:gd name="connsiteX435" fmla="*/ 1229955 w 5610835"/>
              <a:gd name="connsiteY435" fmla="*/ 4988355 h 5278114"/>
              <a:gd name="connsiteX436" fmla="*/ 1210867 w 5610835"/>
              <a:gd name="connsiteY436" fmla="*/ 4983583 h 5278114"/>
              <a:gd name="connsiteX437" fmla="*/ 1220411 w 5610835"/>
              <a:gd name="connsiteY437" fmla="*/ 4997899 h 5278114"/>
              <a:gd name="connsiteX438" fmla="*/ 1217230 w 5610835"/>
              <a:gd name="connsiteY438" fmla="*/ 5001081 h 5278114"/>
              <a:gd name="connsiteX439" fmla="*/ 1212456 w 5610835"/>
              <a:gd name="connsiteY439" fmla="*/ 4999490 h 5278114"/>
              <a:gd name="connsiteX440" fmla="*/ 1207685 w 5610835"/>
              <a:gd name="connsiteY440" fmla="*/ 4994718 h 5278114"/>
              <a:gd name="connsiteX441" fmla="*/ 1210867 w 5610835"/>
              <a:gd name="connsiteY441" fmla="*/ 4983583 h 5278114"/>
              <a:gd name="connsiteX442" fmla="*/ 1239499 w 5610835"/>
              <a:gd name="connsiteY442" fmla="*/ 4981993 h 5278114"/>
              <a:gd name="connsiteX443" fmla="*/ 1242681 w 5610835"/>
              <a:gd name="connsiteY443" fmla="*/ 4993128 h 5278114"/>
              <a:gd name="connsiteX444" fmla="*/ 1231547 w 5610835"/>
              <a:gd name="connsiteY444" fmla="*/ 4988356 h 5278114"/>
              <a:gd name="connsiteX445" fmla="*/ 1239499 w 5610835"/>
              <a:gd name="connsiteY445" fmla="*/ 4981993 h 5278114"/>
              <a:gd name="connsiteX446" fmla="*/ 1144055 w 5610835"/>
              <a:gd name="connsiteY446" fmla="*/ 4980402 h 5278114"/>
              <a:gd name="connsiteX447" fmla="*/ 1147237 w 5610835"/>
              <a:gd name="connsiteY447" fmla="*/ 4985174 h 5278114"/>
              <a:gd name="connsiteX448" fmla="*/ 1148828 w 5610835"/>
              <a:gd name="connsiteY448" fmla="*/ 4988355 h 5278114"/>
              <a:gd name="connsiteX449" fmla="*/ 1140875 w 5610835"/>
              <a:gd name="connsiteY449" fmla="*/ 4985174 h 5278114"/>
              <a:gd name="connsiteX450" fmla="*/ 1140875 w 5610835"/>
              <a:gd name="connsiteY450" fmla="*/ 4983583 h 5278114"/>
              <a:gd name="connsiteX451" fmla="*/ 1144055 w 5610835"/>
              <a:gd name="connsiteY451" fmla="*/ 4980402 h 5278114"/>
              <a:gd name="connsiteX452" fmla="*/ 1606959 w 5610835"/>
              <a:gd name="connsiteY452" fmla="*/ 4978811 h 5278114"/>
              <a:gd name="connsiteX453" fmla="*/ 1632411 w 5610835"/>
              <a:gd name="connsiteY453" fmla="*/ 4983583 h 5278114"/>
              <a:gd name="connsiteX454" fmla="*/ 1632411 w 5610835"/>
              <a:gd name="connsiteY454" fmla="*/ 4986764 h 5278114"/>
              <a:gd name="connsiteX455" fmla="*/ 1605368 w 5610835"/>
              <a:gd name="connsiteY455" fmla="*/ 5001081 h 5278114"/>
              <a:gd name="connsiteX456" fmla="*/ 1605368 w 5610835"/>
              <a:gd name="connsiteY456" fmla="*/ 4988355 h 5278114"/>
              <a:gd name="connsiteX457" fmla="*/ 1608550 w 5610835"/>
              <a:gd name="connsiteY457" fmla="*/ 4985174 h 5278114"/>
              <a:gd name="connsiteX458" fmla="*/ 1606959 w 5610835"/>
              <a:gd name="connsiteY458" fmla="*/ 4978811 h 5278114"/>
              <a:gd name="connsiteX459" fmla="*/ 1207685 w 5610835"/>
              <a:gd name="connsiteY459" fmla="*/ 4977220 h 5278114"/>
              <a:gd name="connsiteX460" fmla="*/ 1207685 w 5610835"/>
              <a:gd name="connsiteY460" fmla="*/ 4978811 h 5278114"/>
              <a:gd name="connsiteX461" fmla="*/ 1204504 w 5610835"/>
              <a:gd name="connsiteY461" fmla="*/ 4978811 h 5278114"/>
              <a:gd name="connsiteX462" fmla="*/ 1271315 w 5610835"/>
              <a:gd name="connsiteY462" fmla="*/ 4975630 h 5278114"/>
              <a:gd name="connsiteX463" fmla="*/ 1274496 w 5610835"/>
              <a:gd name="connsiteY463" fmla="*/ 4985174 h 5278114"/>
              <a:gd name="connsiteX464" fmla="*/ 1269724 w 5610835"/>
              <a:gd name="connsiteY464" fmla="*/ 4985174 h 5278114"/>
              <a:gd name="connsiteX465" fmla="*/ 1271315 w 5610835"/>
              <a:gd name="connsiteY465" fmla="*/ 4975630 h 5278114"/>
              <a:gd name="connsiteX466" fmla="*/ 1167917 w 5610835"/>
              <a:gd name="connsiteY466" fmla="*/ 4972448 h 5278114"/>
              <a:gd name="connsiteX467" fmla="*/ 1167917 w 5610835"/>
              <a:gd name="connsiteY467" fmla="*/ 4977220 h 5278114"/>
              <a:gd name="connsiteX468" fmla="*/ 1164736 w 5610835"/>
              <a:gd name="connsiteY468" fmla="*/ 4974038 h 5278114"/>
              <a:gd name="connsiteX469" fmla="*/ 1167917 w 5610835"/>
              <a:gd name="connsiteY469" fmla="*/ 4972448 h 5278114"/>
              <a:gd name="connsiteX470" fmla="*/ 1540150 w 5610835"/>
              <a:gd name="connsiteY470" fmla="*/ 4962902 h 5278114"/>
              <a:gd name="connsiteX471" fmla="*/ 1548103 w 5610835"/>
              <a:gd name="connsiteY471" fmla="*/ 4970857 h 5278114"/>
              <a:gd name="connsiteX472" fmla="*/ 1549694 w 5610835"/>
              <a:gd name="connsiteY472" fmla="*/ 4986764 h 5278114"/>
              <a:gd name="connsiteX473" fmla="*/ 1532194 w 5610835"/>
              <a:gd name="connsiteY473" fmla="*/ 4989945 h 5278114"/>
              <a:gd name="connsiteX474" fmla="*/ 1527423 w 5610835"/>
              <a:gd name="connsiteY474" fmla="*/ 4993127 h 5278114"/>
              <a:gd name="connsiteX475" fmla="*/ 1530604 w 5610835"/>
              <a:gd name="connsiteY475" fmla="*/ 4969266 h 5278114"/>
              <a:gd name="connsiteX476" fmla="*/ 1540150 w 5610835"/>
              <a:gd name="connsiteY476" fmla="*/ 4962902 h 5278114"/>
              <a:gd name="connsiteX477" fmla="*/ 1654681 w 5610835"/>
              <a:gd name="connsiteY477" fmla="*/ 4956540 h 5278114"/>
              <a:gd name="connsiteX478" fmla="*/ 1656272 w 5610835"/>
              <a:gd name="connsiteY478" fmla="*/ 4958131 h 5278114"/>
              <a:gd name="connsiteX479" fmla="*/ 1654681 w 5610835"/>
              <a:gd name="connsiteY479" fmla="*/ 4972448 h 5278114"/>
              <a:gd name="connsiteX480" fmla="*/ 1648319 w 5610835"/>
              <a:gd name="connsiteY480" fmla="*/ 4970857 h 5278114"/>
              <a:gd name="connsiteX481" fmla="*/ 1653090 w 5610835"/>
              <a:gd name="connsiteY481" fmla="*/ 4959721 h 5278114"/>
              <a:gd name="connsiteX482" fmla="*/ 1651499 w 5610835"/>
              <a:gd name="connsiteY482" fmla="*/ 4958131 h 5278114"/>
              <a:gd name="connsiteX483" fmla="*/ 1654681 w 5610835"/>
              <a:gd name="connsiteY483" fmla="*/ 4956540 h 5278114"/>
              <a:gd name="connsiteX484" fmla="*/ 1549693 w 5610835"/>
              <a:gd name="connsiteY484" fmla="*/ 4954950 h 5278114"/>
              <a:gd name="connsiteX485" fmla="*/ 1548102 w 5610835"/>
              <a:gd name="connsiteY485" fmla="*/ 4964495 h 5278114"/>
              <a:gd name="connsiteX486" fmla="*/ 1541739 w 5610835"/>
              <a:gd name="connsiteY486" fmla="*/ 4962904 h 5278114"/>
              <a:gd name="connsiteX487" fmla="*/ 1549693 w 5610835"/>
              <a:gd name="connsiteY487" fmla="*/ 4954950 h 5278114"/>
              <a:gd name="connsiteX488" fmla="*/ 1199731 w 5610835"/>
              <a:gd name="connsiteY488" fmla="*/ 4954950 h 5278114"/>
              <a:gd name="connsiteX489" fmla="*/ 1202913 w 5610835"/>
              <a:gd name="connsiteY489" fmla="*/ 4967676 h 5278114"/>
              <a:gd name="connsiteX490" fmla="*/ 1196551 w 5610835"/>
              <a:gd name="connsiteY490" fmla="*/ 4969267 h 5278114"/>
              <a:gd name="connsiteX491" fmla="*/ 1194959 w 5610835"/>
              <a:gd name="connsiteY491" fmla="*/ 4964495 h 5278114"/>
              <a:gd name="connsiteX492" fmla="*/ 1199731 w 5610835"/>
              <a:gd name="connsiteY492" fmla="*/ 4954950 h 5278114"/>
              <a:gd name="connsiteX493" fmla="*/ 1241090 w 5610835"/>
              <a:gd name="connsiteY493" fmla="*/ 4953359 h 5278114"/>
              <a:gd name="connsiteX494" fmla="*/ 1249045 w 5610835"/>
              <a:gd name="connsiteY494" fmla="*/ 4972449 h 5278114"/>
              <a:gd name="connsiteX495" fmla="*/ 1245864 w 5610835"/>
              <a:gd name="connsiteY495" fmla="*/ 4972449 h 5278114"/>
              <a:gd name="connsiteX496" fmla="*/ 1239499 w 5610835"/>
              <a:gd name="connsiteY496" fmla="*/ 4966085 h 5278114"/>
              <a:gd name="connsiteX497" fmla="*/ 1237909 w 5610835"/>
              <a:gd name="connsiteY497" fmla="*/ 4969267 h 5278114"/>
              <a:gd name="connsiteX498" fmla="*/ 1225183 w 5610835"/>
              <a:gd name="connsiteY498" fmla="*/ 4970858 h 5278114"/>
              <a:gd name="connsiteX499" fmla="*/ 1225183 w 5610835"/>
              <a:gd name="connsiteY499" fmla="*/ 4967676 h 5278114"/>
              <a:gd name="connsiteX500" fmla="*/ 1226774 w 5610835"/>
              <a:gd name="connsiteY500" fmla="*/ 4962904 h 5278114"/>
              <a:gd name="connsiteX501" fmla="*/ 1226774 w 5610835"/>
              <a:gd name="connsiteY501" fmla="*/ 4961313 h 5278114"/>
              <a:gd name="connsiteX502" fmla="*/ 1241090 w 5610835"/>
              <a:gd name="connsiteY502" fmla="*/ 4953359 h 5278114"/>
              <a:gd name="connsiteX503" fmla="*/ 1217230 w 5610835"/>
              <a:gd name="connsiteY503" fmla="*/ 4950178 h 5278114"/>
              <a:gd name="connsiteX504" fmla="*/ 1220412 w 5610835"/>
              <a:gd name="connsiteY504" fmla="*/ 4950178 h 5278114"/>
              <a:gd name="connsiteX505" fmla="*/ 1218821 w 5610835"/>
              <a:gd name="connsiteY505" fmla="*/ 4953359 h 5278114"/>
              <a:gd name="connsiteX506" fmla="*/ 1217230 w 5610835"/>
              <a:gd name="connsiteY506" fmla="*/ 4950178 h 5278114"/>
              <a:gd name="connsiteX507" fmla="*/ 1163144 w 5610835"/>
              <a:gd name="connsiteY507" fmla="*/ 4948587 h 5278114"/>
              <a:gd name="connsiteX508" fmla="*/ 1171099 w 5610835"/>
              <a:gd name="connsiteY508" fmla="*/ 4950177 h 5278114"/>
              <a:gd name="connsiteX509" fmla="*/ 1167918 w 5610835"/>
              <a:gd name="connsiteY509" fmla="*/ 4967675 h 5278114"/>
              <a:gd name="connsiteX510" fmla="*/ 1163144 w 5610835"/>
              <a:gd name="connsiteY510" fmla="*/ 4948587 h 5278114"/>
              <a:gd name="connsiteX511" fmla="*/ 1610141 w 5610835"/>
              <a:gd name="connsiteY511" fmla="*/ 4943814 h 5278114"/>
              <a:gd name="connsiteX512" fmla="*/ 1638775 w 5610835"/>
              <a:gd name="connsiteY512" fmla="*/ 4954950 h 5278114"/>
              <a:gd name="connsiteX513" fmla="*/ 1635594 w 5610835"/>
              <a:gd name="connsiteY513" fmla="*/ 4969267 h 5278114"/>
              <a:gd name="connsiteX514" fmla="*/ 1608550 w 5610835"/>
              <a:gd name="connsiteY514" fmla="*/ 4970858 h 5278114"/>
              <a:gd name="connsiteX515" fmla="*/ 1610141 w 5610835"/>
              <a:gd name="connsiteY515" fmla="*/ 4953359 h 5278114"/>
              <a:gd name="connsiteX516" fmla="*/ 1618095 w 5610835"/>
              <a:gd name="connsiteY516" fmla="*/ 4948588 h 5278114"/>
              <a:gd name="connsiteX517" fmla="*/ 1610141 w 5610835"/>
              <a:gd name="connsiteY517" fmla="*/ 4948588 h 5278114"/>
              <a:gd name="connsiteX518" fmla="*/ 1610141 w 5610835"/>
              <a:gd name="connsiteY518" fmla="*/ 4943814 h 5278114"/>
              <a:gd name="connsiteX519" fmla="*/ 1152009 w 5610835"/>
              <a:gd name="connsiteY519" fmla="*/ 4940634 h 5278114"/>
              <a:gd name="connsiteX520" fmla="*/ 1153600 w 5610835"/>
              <a:gd name="connsiteY520" fmla="*/ 4942224 h 5278114"/>
              <a:gd name="connsiteX521" fmla="*/ 1159964 w 5610835"/>
              <a:gd name="connsiteY521" fmla="*/ 4958131 h 5278114"/>
              <a:gd name="connsiteX522" fmla="*/ 1156781 w 5610835"/>
              <a:gd name="connsiteY522" fmla="*/ 4958131 h 5278114"/>
              <a:gd name="connsiteX523" fmla="*/ 1155192 w 5610835"/>
              <a:gd name="connsiteY523" fmla="*/ 4961313 h 5278114"/>
              <a:gd name="connsiteX524" fmla="*/ 1152009 w 5610835"/>
              <a:gd name="connsiteY524" fmla="*/ 4950178 h 5278114"/>
              <a:gd name="connsiteX525" fmla="*/ 1152009 w 5610835"/>
              <a:gd name="connsiteY525" fmla="*/ 4940634 h 5278114"/>
              <a:gd name="connsiteX526" fmla="*/ 1549694 w 5610835"/>
              <a:gd name="connsiteY526" fmla="*/ 4935861 h 5278114"/>
              <a:gd name="connsiteX527" fmla="*/ 1549694 w 5610835"/>
              <a:gd name="connsiteY527" fmla="*/ 4940634 h 5278114"/>
              <a:gd name="connsiteX528" fmla="*/ 1532194 w 5610835"/>
              <a:gd name="connsiteY528" fmla="*/ 4956541 h 5278114"/>
              <a:gd name="connsiteX529" fmla="*/ 1529013 w 5610835"/>
              <a:gd name="connsiteY529" fmla="*/ 4939043 h 5278114"/>
              <a:gd name="connsiteX530" fmla="*/ 1549694 w 5610835"/>
              <a:gd name="connsiteY530" fmla="*/ 4935861 h 5278114"/>
              <a:gd name="connsiteX531" fmla="*/ 1592643 w 5610835"/>
              <a:gd name="connsiteY531" fmla="*/ 4932679 h 5278114"/>
              <a:gd name="connsiteX532" fmla="*/ 1600597 w 5610835"/>
              <a:gd name="connsiteY532" fmla="*/ 4939042 h 5278114"/>
              <a:gd name="connsiteX533" fmla="*/ 1599006 w 5610835"/>
              <a:gd name="connsiteY533" fmla="*/ 4974038 h 5278114"/>
              <a:gd name="connsiteX534" fmla="*/ 1594233 w 5610835"/>
              <a:gd name="connsiteY534" fmla="*/ 4977219 h 5278114"/>
              <a:gd name="connsiteX535" fmla="*/ 1597415 w 5610835"/>
              <a:gd name="connsiteY535" fmla="*/ 4981991 h 5278114"/>
              <a:gd name="connsiteX536" fmla="*/ 1597415 w 5610835"/>
              <a:gd name="connsiteY536" fmla="*/ 5004262 h 5278114"/>
              <a:gd name="connsiteX537" fmla="*/ 1584689 w 5610835"/>
              <a:gd name="connsiteY537" fmla="*/ 5013806 h 5278114"/>
              <a:gd name="connsiteX538" fmla="*/ 1559237 w 5610835"/>
              <a:gd name="connsiteY538" fmla="*/ 5004262 h 5278114"/>
              <a:gd name="connsiteX539" fmla="*/ 1559237 w 5610835"/>
              <a:gd name="connsiteY539" fmla="*/ 4999489 h 5278114"/>
              <a:gd name="connsiteX540" fmla="*/ 1556055 w 5610835"/>
              <a:gd name="connsiteY540" fmla="*/ 4996308 h 5278114"/>
              <a:gd name="connsiteX541" fmla="*/ 1589461 w 5610835"/>
              <a:gd name="connsiteY541" fmla="*/ 4961312 h 5278114"/>
              <a:gd name="connsiteX542" fmla="*/ 1554465 w 5610835"/>
              <a:gd name="connsiteY542" fmla="*/ 4985173 h 5278114"/>
              <a:gd name="connsiteX543" fmla="*/ 1552874 w 5610835"/>
              <a:gd name="connsiteY543" fmla="*/ 4970856 h 5278114"/>
              <a:gd name="connsiteX544" fmla="*/ 1554465 w 5610835"/>
              <a:gd name="connsiteY544" fmla="*/ 4950177 h 5278114"/>
              <a:gd name="connsiteX545" fmla="*/ 1592643 w 5610835"/>
              <a:gd name="connsiteY545" fmla="*/ 4932679 h 5278114"/>
              <a:gd name="connsiteX546" fmla="*/ 1638774 w 5610835"/>
              <a:gd name="connsiteY546" fmla="*/ 4929498 h 5278114"/>
              <a:gd name="connsiteX547" fmla="*/ 1643547 w 5610835"/>
              <a:gd name="connsiteY547" fmla="*/ 4945406 h 5278114"/>
              <a:gd name="connsiteX548" fmla="*/ 1613322 w 5610835"/>
              <a:gd name="connsiteY548" fmla="*/ 4934270 h 5278114"/>
              <a:gd name="connsiteX549" fmla="*/ 1622867 w 5610835"/>
              <a:gd name="connsiteY549" fmla="*/ 4931089 h 5278114"/>
              <a:gd name="connsiteX550" fmla="*/ 1638774 w 5610835"/>
              <a:gd name="connsiteY550" fmla="*/ 4929498 h 5278114"/>
              <a:gd name="connsiteX551" fmla="*/ 1255407 w 5610835"/>
              <a:gd name="connsiteY551" fmla="*/ 4927907 h 5278114"/>
              <a:gd name="connsiteX552" fmla="*/ 1263361 w 5610835"/>
              <a:gd name="connsiteY552" fmla="*/ 4951769 h 5278114"/>
              <a:gd name="connsiteX553" fmla="*/ 1256999 w 5610835"/>
              <a:gd name="connsiteY553" fmla="*/ 4966085 h 5278114"/>
              <a:gd name="connsiteX554" fmla="*/ 1255407 w 5610835"/>
              <a:gd name="connsiteY554" fmla="*/ 4964494 h 5278114"/>
              <a:gd name="connsiteX555" fmla="*/ 1252227 w 5610835"/>
              <a:gd name="connsiteY555" fmla="*/ 4932680 h 5278114"/>
              <a:gd name="connsiteX556" fmla="*/ 1249044 w 5610835"/>
              <a:gd name="connsiteY556" fmla="*/ 4931089 h 5278114"/>
              <a:gd name="connsiteX557" fmla="*/ 1255407 w 5610835"/>
              <a:gd name="connsiteY557" fmla="*/ 4927907 h 5278114"/>
              <a:gd name="connsiteX558" fmla="*/ 1228366 w 5610835"/>
              <a:gd name="connsiteY558" fmla="*/ 4923135 h 5278114"/>
              <a:gd name="connsiteX559" fmla="*/ 1234728 w 5610835"/>
              <a:gd name="connsiteY559" fmla="*/ 4934270 h 5278114"/>
              <a:gd name="connsiteX560" fmla="*/ 1231547 w 5610835"/>
              <a:gd name="connsiteY560" fmla="*/ 4935861 h 5278114"/>
              <a:gd name="connsiteX561" fmla="*/ 1231547 w 5610835"/>
              <a:gd name="connsiteY561" fmla="*/ 4934270 h 5278114"/>
              <a:gd name="connsiteX562" fmla="*/ 1220411 w 5610835"/>
              <a:gd name="connsiteY562" fmla="*/ 4945406 h 5278114"/>
              <a:gd name="connsiteX563" fmla="*/ 1215639 w 5610835"/>
              <a:gd name="connsiteY563" fmla="*/ 4946997 h 5278114"/>
              <a:gd name="connsiteX564" fmla="*/ 1212457 w 5610835"/>
              <a:gd name="connsiteY564" fmla="*/ 4937452 h 5278114"/>
              <a:gd name="connsiteX565" fmla="*/ 1215639 w 5610835"/>
              <a:gd name="connsiteY565" fmla="*/ 4926317 h 5278114"/>
              <a:gd name="connsiteX566" fmla="*/ 1228366 w 5610835"/>
              <a:gd name="connsiteY566" fmla="*/ 4923135 h 5278114"/>
              <a:gd name="connsiteX567" fmla="*/ 1239500 w 5610835"/>
              <a:gd name="connsiteY567" fmla="*/ 4919954 h 5278114"/>
              <a:gd name="connsiteX568" fmla="*/ 1244272 w 5610835"/>
              <a:gd name="connsiteY568" fmla="*/ 4921545 h 5278114"/>
              <a:gd name="connsiteX569" fmla="*/ 1241092 w 5610835"/>
              <a:gd name="connsiteY569" fmla="*/ 4929498 h 5278114"/>
              <a:gd name="connsiteX570" fmla="*/ 1239500 w 5610835"/>
              <a:gd name="connsiteY570" fmla="*/ 4919954 h 5278114"/>
              <a:gd name="connsiteX571" fmla="*/ 1252227 w 5610835"/>
              <a:gd name="connsiteY571" fmla="*/ 4915182 h 5278114"/>
              <a:gd name="connsiteX572" fmla="*/ 1253817 w 5610835"/>
              <a:gd name="connsiteY572" fmla="*/ 4918363 h 5278114"/>
              <a:gd name="connsiteX573" fmla="*/ 1250636 w 5610835"/>
              <a:gd name="connsiteY573" fmla="*/ 4923136 h 5278114"/>
              <a:gd name="connsiteX574" fmla="*/ 1252227 w 5610835"/>
              <a:gd name="connsiteY574" fmla="*/ 4915182 h 5278114"/>
              <a:gd name="connsiteX575" fmla="*/ 1166326 w 5610835"/>
              <a:gd name="connsiteY575" fmla="*/ 4911999 h 5278114"/>
              <a:gd name="connsiteX576" fmla="*/ 1175871 w 5610835"/>
              <a:gd name="connsiteY576" fmla="*/ 4932680 h 5278114"/>
              <a:gd name="connsiteX577" fmla="*/ 1172690 w 5610835"/>
              <a:gd name="connsiteY577" fmla="*/ 4939043 h 5278114"/>
              <a:gd name="connsiteX578" fmla="*/ 1164736 w 5610835"/>
              <a:gd name="connsiteY578" fmla="*/ 4916773 h 5278114"/>
              <a:gd name="connsiteX579" fmla="*/ 1161555 w 5610835"/>
              <a:gd name="connsiteY579" fmla="*/ 4916773 h 5278114"/>
              <a:gd name="connsiteX580" fmla="*/ 1166326 w 5610835"/>
              <a:gd name="connsiteY580" fmla="*/ 4911999 h 5278114"/>
              <a:gd name="connsiteX581" fmla="*/ 1101106 w 5610835"/>
              <a:gd name="connsiteY581" fmla="*/ 4911999 h 5278114"/>
              <a:gd name="connsiteX582" fmla="*/ 1121786 w 5610835"/>
              <a:gd name="connsiteY582" fmla="*/ 4929498 h 5278114"/>
              <a:gd name="connsiteX583" fmla="*/ 1128149 w 5610835"/>
              <a:gd name="connsiteY583" fmla="*/ 4940633 h 5278114"/>
              <a:gd name="connsiteX584" fmla="*/ 1101106 w 5610835"/>
              <a:gd name="connsiteY584" fmla="*/ 4911999 h 5278114"/>
              <a:gd name="connsiteX585" fmla="*/ 1649910 w 5610835"/>
              <a:gd name="connsiteY585" fmla="*/ 4908819 h 5278114"/>
              <a:gd name="connsiteX586" fmla="*/ 1649910 w 5610835"/>
              <a:gd name="connsiteY586" fmla="*/ 4912000 h 5278114"/>
              <a:gd name="connsiteX587" fmla="*/ 1646728 w 5610835"/>
              <a:gd name="connsiteY587" fmla="*/ 4910409 h 5278114"/>
              <a:gd name="connsiteX588" fmla="*/ 1649910 w 5610835"/>
              <a:gd name="connsiteY588" fmla="*/ 4908819 h 5278114"/>
              <a:gd name="connsiteX589" fmla="*/ 1661044 w 5610835"/>
              <a:gd name="connsiteY589" fmla="*/ 4904046 h 5278114"/>
              <a:gd name="connsiteX590" fmla="*/ 1659454 w 5610835"/>
              <a:gd name="connsiteY590" fmla="*/ 4916773 h 5278114"/>
              <a:gd name="connsiteX591" fmla="*/ 1659454 w 5610835"/>
              <a:gd name="connsiteY591" fmla="*/ 4919954 h 5278114"/>
              <a:gd name="connsiteX592" fmla="*/ 1656272 w 5610835"/>
              <a:gd name="connsiteY592" fmla="*/ 4919954 h 5278114"/>
              <a:gd name="connsiteX593" fmla="*/ 1653090 w 5610835"/>
              <a:gd name="connsiteY593" fmla="*/ 4915182 h 5278114"/>
              <a:gd name="connsiteX594" fmla="*/ 1654681 w 5610835"/>
              <a:gd name="connsiteY594" fmla="*/ 4905637 h 5278114"/>
              <a:gd name="connsiteX595" fmla="*/ 1661044 w 5610835"/>
              <a:gd name="connsiteY595" fmla="*/ 4904046 h 5278114"/>
              <a:gd name="connsiteX596" fmla="*/ 1600596 w 5610835"/>
              <a:gd name="connsiteY596" fmla="*/ 4900865 h 5278114"/>
              <a:gd name="connsiteX597" fmla="*/ 1600596 w 5610835"/>
              <a:gd name="connsiteY597" fmla="*/ 4910409 h 5278114"/>
              <a:gd name="connsiteX598" fmla="*/ 1591052 w 5610835"/>
              <a:gd name="connsiteY598" fmla="*/ 4915182 h 5278114"/>
              <a:gd name="connsiteX599" fmla="*/ 1600596 w 5610835"/>
              <a:gd name="connsiteY599" fmla="*/ 4900865 h 5278114"/>
              <a:gd name="connsiteX600" fmla="*/ 1223593 w 5610835"/>
              <a:gd name="connsiteY600" fmla="*/ 4894502 h 5278114"/>
              <a:gd name="connsiteX601" fmla="*/ 1229956 w 5610835"/>
              <a:gd name="connsiteY601" fmla="*/ 4915182 h 5278114"/>
              <a:gd name="connsiteX602" fmla="*/ 1223593 w 5610835"/>
              <a:gd name="connsiteY602" fmla="*/ 4894502 h 5278114"/>
              <a:gd name="connsiteX603" fmla="*/ 1654682 w 5610835"/>
              <a:gd name="connsiteY603" fmla="*/ 4881775 h 5278114"/>
              <a:gd name="connsiteX604" fmla="*/ 1651500 w 5610835"/>
              <a:gd name="connsiteY604" fmla="*/ 4900865 h 5278114"/>
              <a:gd name="connsiteX605" fmla="*/ 1643546 w 5610835"/>
              <a:gd name="connsiteY605" fmla="*/ 4902455 h 5278114"/>
              <a:gd name="connsiteX606" fmla="*/ 1627639 w 5610835"/>
              <a:gd name="connsiteY606" fmla="*/ 4907228 h 5278114"/>
              <a:gd name="connsiteX607" fmla="*/ 1618095 w 5610835"/>
              <a:gd name="connsiteY607" fmla="*/ 4894502 h 5278114"/>
              <a:gd name="connsiteX608" fmla="*/ 1616504 w 5610835"/>
              <a:gd name="connsiteY608" fmla="*/ 4907228 h 5278114"/>
              <a:gd name="connsiteX609" fmla="*/ 1608550 w 5610835"/>
              <a:gd name="connsiteY609" fmla="*/ 4904046 h 5278114"/>
              <a:gd name="connsiteX610" fmla="*/ 1610141 w 5610835"/>
              <a:gd name="connsiteY610" fmla="*/ 4894502 h 5278114"/>
              <a:gd name="connsiteX611" fmla="*/ 1654682 w 5610835"/>
              <a:gd name="connsiteY611" fmla="*/ 4881775 h 5278114"/>
              <a:gd name="connsiteX612" fmla="*/ 1226774 w 5610835"/>
              <a:gd name="connsiteY612" fmla="*/ 4880184 h 5278114"/>
              <a:gd name="connsiteX613" fmla="*/ 1239500 w 5610835"/>
              <a:gd name="connsiteY613" fmla="*/ 4884958 h 5278114"/>
              <a:gd name="connsiteX614" fmla="*/ 1245864 w 5610835"/>
              <a:gd name="connsiteY614" fmla="*/ 4904046 h 5278114"/>
              <a:gd name="connsiteX615" fmla="*/ 1244273 w 5610835"/>
              <a:gd name="connsiteY615" fmla="*/ 4905637 h 5278114"/>
              <a:gd name="connsiteX616" fmla="*/ 1247454 w 5610835"/>
              <a:gd name="connsiteY616" fmla="*/ 4908818 h 5278114"/>
              <a:gd name="connsiteX617" fmla="*/ 1244273 w 5610835"/>
              <a:gd name="connsiteY617" fmla="*/ 4918363 h 5278114"/>
              <a:gd name="connsiteX618" fmla="*/ 1237909 w 5610835"/>
              <a:gd name="connsiteY618" fmla="*/ 4913591 h 5278114"/>
              <a:gd name="connsiteX619" fmla="*/ 1242682 w 5610835"/>
              <a:gd name="connsiteY619" fmla="*/ 4919954 h 5278114"/>
              <a:gd name="connsiteX620" fmla="*/ 1237909 w 5610835"/>
              <a:gd name="connsiteY620" fmla="*/ 4918363 h 5278114"/>
              <a:gd name="connsiteX621" fmla="*/ 1236318 w 5610835"/>
              <a:gd name="connsiteY621" fmla="*/ 4908818 h 5278114"/>
              <a:gd name="connsiteX622" fmla="*/ 1231547 w 5610835"/>
              <a:gd name="connsiteY622" fmla="*/ 4896093 h 5278114"/>
              <a:gd name="connsiteX623" fmla="*/ 1226774 w 5610835"/>
              <a:gd name="connsiteY623" fmla="*/ 4880184 h 5278114"/>
              <a:gd name="connsiteX624" fmla="*/ 1191777 w 5610835"/>
              <a:gd name="connsiteY624" fmla="*/ 4878593 h 5278114"/>
              <a:gd name="connsiteX625" fmla="*/ 1196550 w 5610835"/>
              <a:gd name="connsiteY625" fmla="*/ 4881775 h 5278114"/>
              <a:gd name="connsiteX626" fmla="*/ 1206094 w 5610835"/>
              <a:gd name="connsiteY626" fmla="*/ 4896092 h 5278114"/>
              <a:gd name="connsiteX627" fmla="*/ 1187005 w 5610835"/>
              <a:gd name="connsiteY627" fmla="*/ 4894501 h 5278114"/>
              <a:gd name="connsiteX628" fmla="*/ 1212457 w 5610835"/>
              <a:gd name="connsiteY628" fmla="*/ 4902455 h 5278114"/>
              <a:gd name="connsiteX629" fmla="*/ 1218820 w 5610835"/>
              <a:gd name="connsiteY629" fmla="*/ 4913589 h 5278114"/>
              <a:gd name="connsiteX630" fmla="*/ 1202913 w 5610835"/>
              <a:gd name="connsiteY630" fmla="*/ 4915180 h 5278114"/>
              <a:gd name="connsiteX631" fmla="*/ 1194959 w 5610835"/>
              <a:gd name="connsiteY631" fmla="*/ 4908817 h 5278114"/>
              <a:gd name="connsiteX632" fmla="*/ 1188596 w 5610835"/>
              <a:gd name="connsiteY632" fmla="*/ 4945404 h 5278114"/>
              <a:gd name="connsiteX633" fmla="*/ 1182233 w 5610835"/>
              <a:gd name="connsiteY633" fmla="*/ 4931088 h 5278114"/>
              <a:gd name="connsiteX634" fmla="*/ 1182233 w 5610835"/>
              <a:gd name="connsiteY634" fmla="*/ 4924725 h 5278114"/>
              <a:gd name="connsiteX635" fmla="*/ 1183823 w 5610835"/>
              <a:gd name="connsiteY635" fmla="*/ 4919953 h 5278114"/>
              <a:gd name="connsiteX636" fmla="*/ 1180642 w 5610835"/>
              <a:gd name="connsiteY636" fmla="*/ 4918362 h 5278114"/>
              <a:gd name="connsiteX637" fmla="*/ 1177461 w 5610835"/>
              <a:gd name="connsiteY637" fmla="*/ 4921543 h 5278114"/>
              <a:gd name="connsiteX638" fmla="*/ 1169507 w 5610835"/>
              <a:gd name="connsiteY638" fmla="*/ 4905636 h 5278114"/>
              <a:gd name="connsiteX639" fmla="*/ 1191777 w 5610835"/>
              <a:gd name="connsiteY639" fmla="*/ 4878593 h 5278114"/>
              <a:gd name="connsiteX640" fmla="*/ 2080999 w 5610835"/>
              <a:gd name="connsiteY640" fmla="*/ 4875413 h 5278114"/>
              <a:gd name="connsiteX641" fmla="*/ 2084180 w 5610835"/>
              <a:gd name="connsiteY641" fmla="*/ 4881776 h 5278114"/>
              <a:gd name="connsiteX642" fmla="*/ 2069862 w 5610835"/>
              <a:gd name="connsiteY642" fmla="*/ 4896093 h 5278114"/>
              <a:gd name="connsiteX643" fmla="*/ 2057137 w 5610835"/>
              <a:gd name="connsiteY643" fmla="*/ 4889730 h 5278114"/>
              <a:gd name="connsiteX644" fmla="*/ 2058728 w 5610835"/>
              <a:gd name="connsiteY644" fmla="*/ 4881776 h 5278114"/>
              <a:gd name="connsiteX645" fmla="*/ 2065090 w 5610835"/>
              <a:gd name="connsiteY645" fmla="*/ 4880185 h 5278114"/>
              <a:gd name="connsiteX646" fmla="*/ 2071453 w 5610835"/>
              <a:gd name="connsiteY646" fmla="*/ 4881776 h 5278114"/>
              <a:gd name="connsiteX647" fmla="*/ 2071453 w 5610835"/>
              <a:gd name="connsiteY647" fmla="*/ 4878594 h 5278114"/>
              <a:gd name="connsiteX648" fmla="*/ 2080999 w 5610835"/>
              <a:gd name="connsiteY648" fmla="*/ 4875413 h 5278114"/>
              <a:gd name="connsiteX649" fmla="*/ 1668999 w 5610835"/>
              <a:gd name="connsiteY649" fmla="*/ 4875413 h 5278114"/>
              <a:gd name="connsiteX650" fmla="*/ 1670590 w 5610835"/>
              <a:gd name="connsiteY650" fmla="*/ 4878594 h 5278114"/>
              <a:gd name="connsiteX651" fmla="*/ 1673771 w 5610835"/>
              <a:gd name="connsiteY651" fmla="*/ 4881776 h 5278114"/>
              <a:gd name="connsiteX652" fmla="*/ 1664226 w 5610835"/>
              <a:gd name="connsiteY652" fmla="*/ 4896093 h 5278114"/>
              <a:gd name="connsiteX653" fmla="*/ 1656272 w 5610835"/>
              <a:gd name="connsiteY653" fmla="*/ 4897683 h 5278114"/>
              <a:gd name="connsiteX654" fmla="*/ 1668999 w 5610835"/>
              <a:gd name="connsiteY654" fmla="*/ 4875413 h 5278114"/>
              <a:gd name="connsiteX655" fmla="*/ 1600597 w 5610835"/>
              <a:gd name="connsiteY655" fmla="*/ 4875412 h 5278114"/>
              <a:gd name="connsiteX656" fmla="*/ 1600597 w 5610835"/>
              <a:gd name="connsiteY656" fmla="*/ 4892912 h 5278114"/>
              <a:gd name="connsiteX657" fmla="*/ 1559237 w 5610835"/>
              <a:gd name="connsiteY657" fmla="*/ 4910409 h 5278114"/>
              <a:gd name="connsiteX658" fmla="*/ 1600597 w 5610835"/>
              <a:gd name="connsiteY658" fmla="*/ 4875412 h 5278114"/>
              <a:gd name="connsiteX659" fmla="*/ 1102697 w 5610835"/>
              <a:gd name="connsiteY659" fmla="*/ 4875412 h 5278114"/>
              <a:gd name="connsiteX660" fmla="*/ 1123376 w 5610835"/>
              <a:gd name="connsiteY660" fmla="*/ 4915182 h 5278114"/>
              <a:gd name="connsiteX661" fmla="*/ 1118604 w 5610835"/>
              <a:gd name="connsiteY661" fmla="*/ 4910409 h 5278114"/>
              <a:gd name="connsiteX662" fmla="*/ 1118604 w 5610835"/>
              <a:gd name="connsiteY662" fmla="*/ 4915182 h 5278114"/>
              <a:gd name="connsiteX663" fmla="*/ 1099516 w 5610835"/>
              <a:gd name="connsiteY663" fmla="*/ 4905637 h 5278114"/>
              <a:gd name="connsiteX664" fmla="*/ 1096333 w 5610835"/>
              <a:gd name="connsiteY664" fmla="*/ 4896093 h 5278114"/>
              <a:gd name="connsiteX665" fmla="*/ 1099516 w 5610835"/>
              <a:gd name="connsiteY665" fmla="*/ 4891321 h 5278114"/>
              <a:gd name="connsiteX666" fmla="*/ 1104287 w 5610835"/>
              <a:gd name="connsiteY666" fmla="*/ 4884958 h 5278114"/>
              <a:gd name="connsiteX667" fmla="*/ 1101105 w 5610835"/>
              <a:gd name="connsiteY667" fmla="*/ 4883367 h 5278114"/>
              <a:gd name="connsiteX668" fmla="*/ 1102697 w 5610835"/>
              <a:gd name="connsiteY668" fmla="*/ 4875412 h 5278114"/>
              <a:gd name="connsiteX669" fmla="*/ 1309492 w 5610835"/>
              <a:gd name="connsiteY669" fmla="*/ 4872231 h 5278114"/>
              <a:gd name="connsiteX670" fmla="*/ 1309492 w 5610835"/>
              <a:gd name="connsiteY670" fmla="*/ 4875412 h 5278114"/>
              <a:gd name="connsiteX671" fmla="*/ 1288812 w 5610835"/>
              <a:gd name="connsiteY671" fmla="*/ 4921544 h 5278114"/>
              <a:gd name="connsiteX672" fmla="*/ 1284040 w 5610835"/>
              <a:gd name="connsiteY672" fmla="*/ 4883367 h 5278114"/>
              <a:gd name="connsiteX673" fmla="*/ 1309492 w 5610835"/>
              <a:gd name="connsiteY673" fmla="*/ 4872231 h 5278114"/>
              <a:gd name="connsiteX674" fmla="*/ 1696041 w 5610835"/>
              <a:gd name="connsiteY674" fmla="*/ 4870640 h 5278114"/>
              <a:gd name="connsiteX675" fmla="*/ 1697631 w 5610835"/>
              <a:gd name="connsiteY675" fmla="*/ 4870640 h 5278114"/>
              <a:gd name="connsiteX676" fmla="*/ 1699222 w 5610835"/>
              <a:gd name="connsiteY676" fmla="*/ 4875413 h 5278114"/>
              <a:gd name="connsiteX677" fmla="*/ 1703994 w 5610835"/>
              <a:gd name="connsiteY677" fmla="*/ 4877004 h 5278114"/>
              <a:gd name="connsiteX678" fmla="*/ 1699222 w 5610835"/>
              <a:gd name="connsiteY678" fmla="*/ 4878594 h 5278114"/>
              <a:gd name="connsiteX679" fmla="*/ 1702404 w 5610835"/>
              <a:gd name="connsiteY679" fmla="*/ 4881776 h 5278114"/>
              <a:gd name="connsiteX680" fmla="*/ 1692859 w 5610835"/>
              <a:gd name="connsiteY680" fmla="*/ 4883367 h 5278114"/>
              <a:gd name="connsiteX681" fmla="*/ 1692859 w 5610835"/>
              <a:gd name="connsiteY681" fmla="*/ 4881776 h 5278114"/>
              <a:gd name="connsiteX682" fmla="*/ 1696041 w 5610835"/>
              <a:gd name="connsiteY682" fmla="*/ 4870640 h 5278114"/>
              <a:gd name="connsiteX683" fmla="*/ 1201322 w 5610835"/>
              <a:gd name="connsiteY683" fmla="*/ 4867459 h 5278114"/>
              <a:gd name="connsiteX684" fmla="*/ 1212458 w 5610835"/>
              <a:gd name="connsiteY684" fmla="*/ 4878594 h 5278114"/>
              <a:gd name="connsiteX685" fmla="*/ 1214048 w 5610835"/>
              <a:gd name="connsiteY685" fmla="*/ 4883367 h 5278114"/>
              <a:gd name="connsiteX686" fmla="*/ 1209275 w 5610835"/>
              <a:gd name="connsiteY686" fmla="*/ 4881776 h 5278114"/>
              <a:gd name="connsiteX687" fmla="*/ 1209275 w 5610835"/>
              <a:gd name="connsiteY687" fmla="*/ 4884958 h 5278114"/>
              <a:gd name="connsiteX688" fmla="*/ 1201322 w 5610835"/>
              <a:gd name="connsiteY688" fmla="*/ 4867459 h 5278114"/>
              <a:gd name="connsiteX689" fmla="*/ 1657863 w 5610835"/>
              <a:gd name="connsiteY689" fmla="*/ 4865869 h 5278114"/>
              <a:gd name="connsiteX690" fmla="*/ 1662635 w 5610835"/>
              <a:gd name="connsiteY690" fmla="*/ 4865869 h 5278114"/>
              <a:gd name="connsiteX691" fmla="*/ 1664226 w 5610835"/>
              <a:gd name="connsiteY691" fmla="*/ 4873822 h 5278114"/>
              <a:gd name="connsiteX692" fmla="*/ 1659454 w 5610835"/>
              <a:gd name="connsiteY692" fmla="*/ 4875413 h 5278114"/>
              <a:gd name="connsiteX693" fmla="*/ 1657863 w 5610835"/>
              <a:gd name="connsiteY693" fmla="*/ 4865869 h 5278114"/>
              <a:gd name="connsiteX694" fmla="*/ 1089970 w 5610835"/>
              <a:gd name="connsiteY694" fmla="*/ 4865869 h 5278114"/>
              <a:gd name="connsiteX695" fmla="*/ 1099516 w 5610835"/>
              <a:gd name="connsiteY695" fmla="*/ 4869050 h 5278114"/>
              <a:gd name="connsiteX696" fmla="*/ 1099516 w 5610835"/>
              <a:gd name="connsiteY696" fmla="*/ 4873822 h 5278114"/>
              <a:gd name="connsiteX697" fmla="*/ 1096333 w 5610835"/>
              <a:gd name="connsiteY697" fmla="*/ 4884958 h 5278114"/>
              <a:gd name="connsiteX698" fmla="*/ 1093152 w 5610835"/>
              <a:gd name="connsiteY698" fmla="*/ 4873822 h 5278114"/>
              <a:gd name="connsiteX699" fmla="*/ 1089970 w 5610835"/>
              <a:gd name="connsiteY699" fmla="*/ 4865869 h 5278114"/>
              <a:gd name="connsiteX700" fmla="*/ 1150418 w 5610835"/>
              <a:gd name="connsiteY700" fmla="*/ 4865868 h 5278114"/>
              <a:gd name="connsiteX701" fmla="*/ 1158372 w 5610835"/>
              <a:gd name="connsiteY701" fmla="*/ 4886548 h 5278114"/>
              <a:gd name="connsiteX702" fmla="*/ 1156781 w 5610835"/>
              <a:gd name="connsiteY702" fmla="*/ 4891321 h 5278114"/>
              <a:gd name="connsiteX703" fmla="*/ 1166327 w 5610835"/>
              <a:gd name="connsiteY703" fmla="*/ 4907228 h 5278114"/>
              <a:gd name="connsiteX704" fmla="*/ 1159964 w 5610835"/>
              <a:gd name="connsiteY704" fmla="*/ 4913591 h 5278114"/>
              <a:gd name="connsiteX705" fmla="*/ 1142465 w 5610835"/>
              <a:gd name="connsiteY705" fmla="*/ 4899274 h 5278114"/>
              <a:gd name="connsiteX706" fmla="*/ 1150418 w 5610835"/>
              <a:gd name="connsiteY706" fmla="*/ 4865868 h 5278114"/>
              <a:gd name="connsiteX707" fmla="*/ 1653091 w 5610835"/>
              <a:gd name="connsiteY707" fmla="*/ 4864278 h 5278114"/>
              <a:gd name="connsiteX708" fmla="*/ 1654682 w 5610835"/>
              <a:gd name="connsiteY708" fmla="*/ 4875413 h 5278114"/>
              <a:gd name="connsiteX709" fmla="*/ 1608550 w 5610835"/>
              <a:gd name="connsiteY709" fmla="*/ 4886548 h 5278114"/>
              <a:gd name="connsiteX710" fmla="*/ 1606959 w 5610835"/>
              <a:gd name="connsiteY710" fmla="*/ 4872231 h 5278114"/>
              <a:gd name="connsiteX711" fmla="*/ 1653091 w 5610835"/>
              <a:gd name="connsiteY711" fmla="*/ 4864278 h 5278114"/>
              <a:gd name="connsiteX712" fmla="*/ 1222002 w 5610835"/>
              <a:gd name="connsiteY712" fmla="*/ 4864278 h 5278114"/>
              <a:gd name="connsiteX713" fmla="*/ 1226775 w 5610835"/>
              <a:gd name="connsiteY713" fmla="*/ 4869050 h 5278114"/>
              <a:gd name="connsiteX714" fmla="*/ 1223593 w 5610835"/>
              <a:gd name="connsiteY714" fmla="*/ 4870640 h 5278114"/>
              <a:gd name="connsiteX715" fmla="*/ 1222002 w 5610835"/>
              <a:gd name="connsiteY715" fmla="*/ 4864278 h 5278114"/>
              <a:gd name="connsiteX716" fmla="*/ 1705585 w 5610835"/>
              <a:gd name="connsiteY716" fmla="*/ 4859507 h 5278114"/>
              <a:gd name="connsiteX717" fmla="*/ 1705585 w 5610835"/>
              <a:gd name="connsiteY717" fmla="*/ 4862688 h 5278114"/>
              <a:gd name="connsiteX718" fmla="*/ 1703994 w 5610835"/>
              <a:gd name="connsiteY718" fmla="*/ 4862688 h 5278114"/>
              <a:gd name="connsiteX719" fmla="*/ 1705585 w 5610835"/>
              <a:gd name="connsiteY719" fmla="*/ 4859507 h 5278114"/>
              <a:gd name="connsiteX720" fmla="*/ 1653090 w 5610835"/>
              <a:gd name="connsiteY720" fmla="*/ 4838826 h 5278114"/>
              <a:gd name="connsiteX721" fmla="*/ 1653090 w 5610835"/>
              <a:gd name="connsiteY721" fmla="*/ 4848371 h 5278114"/>
              <a:gd name="connsiteX722" fmla="*/ 1641955 w 5610835"/>
              <a:gd name="connsiteY722" fmla="*/ 4845190 h 5278114"/>
              <a:gd name="connsiteX723" fmla="*/ 1653090 w 5610835"/>
              <a:gd name="connsiteY723" fmla="*/ 4838826 h 5278114"/>
              <a:gd name="connsiteX724" fmla="*/ 1161555 w 5610835"/>
              <a:gd name="connsiteY724" fmla="*/ 4835644 h 5278114"/>
              <a:gd name="connsiteX725" fmla="*/ 1171099 w 5610835"/>
              <a:gd name="connsiteY725" fmla="*/ 4849960 h 5278114"/>
              <a:gd name="connsiteX726" fmla="*/ 1169509 w 5610835"/>
              <a:gd name="connsiteY726" fmla="*/ 4849960 h 5278114"/>
              <a:gd name="connsiteX727" fmla="*/ 1164735 w 5610835"/>
              <a:gd name="connsiteY727" fmla="*/ 4854732 h 5278114"/>
              <a:gd name="connsiteX728" fmla="*/ 1174280 w 5610835"/>
              <a:gd name="connsiteY728" fmla="*/ 4864277 h 5278114"/>
              <a:gd name="connsiteX729" fmla="*/ 1169509 w 5610835"/>
              <a:gd name="connsiteY729" fmla="*/ 4864277 h 5278114"/>
              <a:gd name="connsiteX730" fmla="*/ 1171099 w 5610835"/>
              <a:gd name="connsiteY730" fmla="*/ 4867459 h 5278114"/>
              <a:gd name="connsiteX731" fmla="*/ 1164735 w 5610835"/>
              <a:gd name="connsiteY731" fmla="*/ 4869050 h 5278114"/>
              <a:gd name="connsiteX732" fmla="*/ 1175871 w 5610835"/>
              <a:gd name="connsiteY732" fmla="*/ 4872231 h 5278114"/>
              <a:gd name="connsiteX733" fmla="*/ 1169509 w 5610835"/>
              <a:gd name="connsiteY733" fmla="*/ 4899273 h 5278114"/>
              <a:gd name="connsiteX734" fmla="*/ 1156781 w 5610835"/>
              <a:gd name="connsiteY734" fmla="*/ 4869050 h 5278114"/>
              <a:gd name="connsiteX735" fmla="*/ 1152009 w 5610835"/>
              <a:gd name="connsiteY735" fmla="*/ 4857914 h 5278114"/>
              <a:gd name="connsiteX736" fmla="*/ 1161555 w 5610835"/>
              <a:gd name="connsiteY736" fmla="*/ 4835644 h 5278114"/>
              <a:gd name="connsiteX737" fmla="*/ 1147238 w 5610835"/>
              <a:gd name="connsiteY737" fmla="*/ 4834055 h 5278114"/>
              <a:gd name="connsiteX738" fmla="*/ 1145647 w 5610835"/>
              <a:gd name="connsiteY738" fmla="*/ 4837236 h 5278114"/>
              <a:gd name="connsiteX739" fmla="*/ 1145647 w 5610835"/>
              <a:gd name="connsiteY739" fmla="*/ 4835645 h 5278114"/>
              <a:gd name="connsiteX740" fmla="*/ 1147238 w 5610835"/>
              <a:gd name="connsiteY740" fmla="*/ 4834055 h 5278114"/>
              <a:gd name="connsiteX741" fmla="*/ 1595824 w 5610835"/>
              <a:gd name="connsiteY741" fmla="*/ 4830872 h 5278114"/>
              <a:gd name="connsiteX742" fmla="*/ 1597415 w 5610835"/>
              <a:gd name="connsiteY742" fmla="*/ 4849962 h 5278114"/>
              <a:gd name="connsiteX743" fmla="*/ 1587871 w 5610835"/>
              <a:gd name="connsiteY743" fmla="*/ 4856325 h 5278114"/>
              <a:gd name="connsiteX744" fmla="*/ 1595824 w 5610835"/>
              <a:gd name="connsiteY744" fmla="*/ 4830872 h 5278114"/>
              <a:gd name="connsiteX745" fmla="*/ 1193369 w 5610835"/>
              <a:gd name="connsiteY745" fmla="*/ 4829282 h 5278114"/>
              <a:gd name="connsiteX746" fmla="*/ 1199732 w 5610835"/>
              <a:gd name="connsiteY746" fmla="*/ 4837236 h 5278114"/>
              <a:gd name="connsiteX747" fmla="*/ 1196551 w 5610835"/>
              <a:gd name="connsiteY747" fmla="*/ 4835645 h 5278114"/>
              <a:gd name="connsiteX748" fmla="*/ 1194960 w 5610835"/>
              <a:gd name="connsiteY748" fmla="*/ 4842007 h 5278114"/>
              <a:gd name="connsiteX749" fmla="*/ 1191778 w 5610835"/>
              <a:gd name="connsiteY749" fmla="*/ 4840417 h 5278114"/>
              <a:gd name="connsiteX750" fmla="*/ 1193369 w 5610835"/>
              <a:gd name="connsiteY750" fmla="*/ 4829282 h 5278114"/>
              <a:gd name="connsiteX751" fmla="*/ 1562418 w 5610835"/>
              <a:gd name="connsiteY751" fmla="*/ 4826100 h 5278114"/>
              <a:gd name="connsiteX752" fmla="*/ 1557647 w 5610835"/>
              <a:gd name="connsiteY752" fmla="*/ 4837236 h 5278114"/>
              <a:gd name="connsiteX753" fmla="*/ 1551283 w 5610835"/>
              <a:gd name="connsiteY753" fmla="*/ 4886548 h 5278114"/>
              <a:gd name="connsiteX754" fmla="*/ 1516287 w 5610835"/>
              <a:gd name="connsiteY754" fmla="*/ 4918362 h 5278114"/>
              <a:gd name="connsiteX755" fmla="*/ 1530604 w 5610835"/>
              <a:gd name="connsiteY755" fmla="*/ 4880185 h 5278114"/>
              <a:gd name="connsiteX756" fmla="*/ 1505152 w 5610835"/>
              <a:gd name="connsiteY756" fmla="*/ 4910408 h 5278114"/>
              <a:gd name="connsiteX757" fmla="*/ 1495608 w 5610835"/>
              <a:gd name="connsiteY757" fmla="*/ 4902455 h 5278114"/>
              <a:gd name="connsiteX758" fmla="*/ 1530604 w 5610835"/>
              <a:gd name="connsiteY758" fmla="*/ 4864278 h 5278114"/>
              <a:gd name="connsiteX759" fmla="*/ 1562418 w 5610835"/>
              <a:gd name="connsiteY759" fmla="*/ 4826100 h 5278114"/>
              <a:gd name="connsiteX760" fmla="*/ 1175871 w 5610835"/>
              <a:gd name="connsiteY760" fmla="*/ 4826100 h 5278114"/>
              <a:gd name="connsiteX761" fmla="*/ 1183825 w 5610835"/>
              <a:gd name="connsiteY761" fmla="*/ 4827691 h 5278114"/>
              <a:gd name="connsiteX762" fmla="*/ 1183825 w 5610835"/>
              <a:gd name="connsiteY762" fmla="*/ 4838826 h 5278114"/>
              <a:gd name="connsiteX763" fmla="*/ 1175871 w 5610835"/>
              <a:gd name="connsiteY763" fmla="*/ 4826100 h 5278114"/>
              <a:gd name="connsiteX764" fmla="*/ 1166326 w 5610835"/>
              <a:gd name="connsiteY764" fmla="*/ 4824509 h 5278114"/>
              <a:gd name="connsiteX765" fmla="*/ 1177461 w 5610835"/>
              <a:gd name="connsiteY765" fmla="*/ 4838826 h 5278114"/>
              <a:gd name="connsiteX766" fmla="*/ 1183825 w 5610835"/>
              <a:gd name="connsiteY766" fmla="*/ 4848371 h 5278114"/>
              <a:gd name="connsiteX767" fmla="*/ 1183825 w 5610835"/>
              <a:gd name="connsiteY767" fmla="*/ 4853143 h 5278114"/>
              <a:gd name="connsiteX768" fmla="*/ 1179052 w 5610835"/>
              <a:gd name="connsiteY768" fmla="*/ 4851553 h 5278114"/>
              <a:gd name="connsiteX769" fmla="*/ 1182234 w 5610835"/>
              <a:gd name="connsiteY769" fmla="*/ 4856325 h 5278114"/>
              <a:gd name="connsiteX770" fmla="*/ 1179052 w 5610835"/>
              <a:gd name="connsiteY770" fmla="*/ 4854734 h 5278114"/>
              <a:gd name="connsiteX771" fmla="*/ 1163145 w 5610835"/>
              <a:gd name="connsiteY771" fmla="*/ 4829283 h 5278114"/>
              <a:gd name="connsiteX772" fmla="*/ 1159963 w 5610835"/>
              <a:gd name="connsiteY772" fmla="*/ 4834055 h 5278114"/>
              <a:gd name="connsiteX773" fmla="*/ 1159963 w 5610835"/>
              <a:gd name="connsiteY773" fmla="*/ 4827692 h 5278114"/>
              <a:gd name="connsiteX774" fmla="*/ 1166326 w 5610835"/>
              <a:gd name="connsiteY774" fmla="*/ 4824509 h 5278114"/>
              <a:gd name="connsiteX775" fmla="*/ 1212458 w 5610835"/>
              <a:gd name="connsiteY775" fmla="*/ 4821328 h 5278114"/>
              <a:gd name="connsiteX776" fmla="*/ 1217230 w 5610835"/>
              <a:gd name="connsiteY776" fmla="*/ 4829282 h 5278114"/>
              <a:gd name="connsiteX777" fmla="*/ 1212458 w 5610835"/>
              <a:gd name="connsiteY777" fmla="*/ 4829282 h 5278114"/>
              <a:gd name="connsiteX778" fmla="*/ 1212458 w 5610835"/>
              <a:gd name="connsiteY778" fmla="*/ 4821328 h 5278114"/>
              <a:gd name="connsiteX779" fmla="*/ 1163146 w 5610835"/>
              <a:gd name="connsiteY779" fmla="*/ 4811784 h 5278114"/>
              <a:gd name="connsiteX780" fmla="*/ 1164737 w 5610835"/>
              <a:gd name="connsiteY780" fmla="*/ 4816556 h 5278114"/>
              <a:gd name="connsiteX781" fmla="*/ 1161555 w 5610835"/>
              <a:gd name="connsiteY781" fmla="*/ 4814965 h 5278114"/>
              <a:gd name="connsiteX782" fmla="*/ 1163146 w 5610835"/>
              <a:gd name="connsiteY782" fmla="*/ 4811784 h 5278114"/>
              <a:gd name="connsiteX783" fmla="*/ 1167918 w 5610835"/>
              <a:gd name="connsiteY783" fmla="*/ 4810193 h 5278114"/>
              <a:gd name="connsiteX784" fmla="*/ 1172689 w 5610835"/>
              <a:gd name="connsiteY784" fmla="*/ 4810193 h 5278114"/>
              <a:gd name="connsiteX785" fmla="*/ 1185415 w 5610835"/>
              <a:gd name="connsiteY785" fmla="*/ 4819737 h 5278114"/>
              <a:gd name="connsiteX786" fmla="*/ 1180643 w 5610835"/>
              <a:gd name="connsiteY786" fmla="*/ 4819737 h 5278114"/>
              <a:gd name="connsiteX787" fmla="*/ 1179052 w 5610835"/>
              <a:gd name="connsiteY787" fmla="*/ 4822918 h 5278114"/>
              <a:gd name="connsiteX788" fmla="*/ 1177462 w 5610835"/>
              <a:gd name="connsiteY788" fmla="*/ 4821328 h 5278114"/>
              <a:gd name="connsiteX789" fmla="*/ 1179052 w 5610835"/>
              <a:gd name="connsiteY789" fmla="*/ 4816555 h 5278114"/>
              <a:gd name="connsiteX790" fmla="*/ 1177462 w 5610835"/>
              <a:gd name="connsiteY790" fmla="*/ 4816555 h 5278114"/>
              <a:gd name="connsiteX791" fmla="*/ 1169509 w 5610835"/>
              <a:gd name="connsiteY791" fmla="*/ 4818146 h 5278114"/>
              <a:gd name="connsiteX792" fmla="*/ 1167918 w 5610835"/>
              <a:gd name="connsiteY792" fmla="*/ 4810193 h 5278114"/>
              <a:gd name="connsiteX793" fmla="*/ 1113832 w 5610835"/>
              <a:gd name="connsiteY793" fmla="*/ 4808602 h 5278114"/>
              <a:gd name="connsiteX794" fmla="*/ 1118604 w 5610835"/>
              <a:gd name="connsiteY794" fmla="*/ 4810193 h 5278114"/>
              <a:gd name="connsiteX795" fmla="*/ 1121786 w 5610835"/>
              <a:gd name="connsiteY795" fmla="*/ 4814964 h 5278114"/>
              <a:gd name="connsiteX796" fmla="*/ 1120195 w 5610835"/>
              <a:gd name="connsiteY796" fmla="*/ 4824509 h 5278114"/>
              <a:gd name="connsiteX797" fmla="*/ 1126558 w 5610835"/>
              <a:gd name="connsiteY797" fmla="*/ 4826100 h 5278114"/>
              <a:gd name="connsiteX798" fmla="*/ 1126558 w 5610835"/>
              <a:gd name="connsiteY798" fmla="*/ 4837235 h 5278114"/>
              <a:gd name="connsiteX799" fmla="*/ 1139285 w 5610835"/>
              <a:gd name="connsiteY799" fmla="*/ 4848370 h 5278114"/>
              <a:gd name="connsiteX800" fmla="*/ 1139285 w 5610835"/>
              <a:gd name="connsiteY800" fmla="*/ 4849961 h 5278114"/>
              <a:gd name="connsiteX801" fmla="*/ 1144056 w 5610835"/>
              <a:gd name="connsiteY801" fmla="*/ 4853142 h 5278114"/>
              <a:gd name="connsiteX802" fmla="*/ 1128149 w 5610835"/>
              <a:gd name="connsiteY802" fmla="*/ 4881775 h 5278114"/>
              <a:gd name="connsiteX803" fmla="*/ 1107469 w 5610835"/>
              <a:gd name="connsiteY803" fmla="*/ 4843597 h 5278114"/>
              <a:gd name="connsiteX804" fmla="*/ 1112241 w 5610835"/>
              <a:gd name="connsiteY804" fmla="*/ 4826100 h 5278114"/>
              <a:gd name="connsiteX805" fmla="*/ 1113832 w 5610835"/>
              <a:gd name="connsiteY805" fmla="*/ 4808602 h 5278114"/>
              <a:gd name="connsiteX806" fmla="*/ 1581509 w 5610835"/>
              <a:gd name="connsiteY806" fmla="*/ 4807011 h 5278114"/>
              <a:gd name="connsiteX807" fmla="*/ 1587871 w 5610835"/>
              <a:gd name="connsiteY807" fmla="*/ 4807011 h 5278114"/>
              <a:gd name="connsiteX808" fmla="*/ 1589461 w 5610835"/>
              <a:gd name="connsiteY808" fmla="*/ 4822918 h 5278114"/>
              <a:gd name="connsiteX809" fmla="*/ 1568781 w 5610835"/>
              <a:gd name="connsiteY809" fmla="*/ 4872231 h 5278114"/>
              <a:gd name="connsiteX810" fmla="*/ 1554465 w 5610835"/>
              <a:gd name="connsiteY810" fmla="*/ 4880184 h 5278114"/>
              <a:gd name="connsiteX811" fmla="*/ 1559237 w 5610835"/>
              <a:gd name="connsiteY811" fmla="*/ 4861096 h 5278114"/>
              <a:gd name="connsiteX812" fmla="*/ 1557646 w 5610835"/>
              <a:gd name="connsiteY812" fmla="*/ 4857914 h 5278114"/>
              <a:gd name="connsiteX813" fmla="*/ 1562418 w 5610835"/>
              <a:gd name="connsiteY813" fmla="*/ 4835644 h 5278114"/>
              <a:gd name="connsiteX814" fmla="*/ 1568781 w 5610835"/>
              <a:gd name="connsiteY814" fmla="*/ 4814964 h 5278114"/>
              <a:gd name="connsiteX815" fmla="*/ 1576735 w 5610835"/>
              <a:gd name="connsiteY815" fmla="*/ 4811783 h 5278114"/>
              <a:gd name="connsiteX816" fmla="*/ 1581509 w 5610835"/>
              <a:gd name="connsiteY816" fmla="*/ 4807011 h 5278114"/>
              <a:gd name="connsiteX817" fmla="*/ 1201322 w 5610835"/>
              <a:gd name="connsiteY817" fmla="*/ 4805421 h 5278114"/>
              <a:gd name="connsiteX818" fmla="*/ 1202913 w 5610835"/>
              <a:gd name="connsiteY818" fmla="*/ 4807012 h 5278114"/>
              <a:gd name="connsiteX819" fmla="*/ 1206094 w 5610835"/>
              <a:gd name="connsiteY819" fmla="*/ 4829283 h 5278114"/>
              <a:gd name="connsiteX820" fmla="*/ 1194959 w 5610835"/>
              <a:gd name="connsiteY820" fmla="*/ 4811784 h 5278114"/>
              <a:gd name="connsiteX821" fmla="*/ 1202913 w 5610835"/>
              <a:gd name="connsiteY821" fmla="*/ 4808602 h 5278114"/>
              <a:gd name="connsiteX822" fmla="*/ 1201322 w 5610835"/>
              <a:gd name="connsiteY822" fmla="*/ 4805421 h 5278114"/>
              <a:gd name="connsiteX823" fmla="*/ 1196551 w 5610835"/>
              <a:gd name="connsiteY823" fmla="*/ 4803831 h 5278114"/>
              <a:gd name="connsiteX824" fmla="*/ 1198141 w 5610835"/>
              <a:gd name="connsiteY824" fmla="*/ 4805421 h 5278114"/>
              <a:gd name="connsiteX825" fmla="*/ 1196414 w 5610835"/>
              <a:gd name="connsiteY825" fmla="*/ 4803941 h 5278114"/>
              <a:gd name="connsiteX826" fmla="*/ 1093152 w 5610835"/>
              <a:gd name="connsiteY826" fmla="*/ 4803830 h 5278114"/>
              <a:gd name="connsiteX827" fmla="*/ 1109061 w 5610835"/>
              <a:gd name="connsiteY827" fmla="*/ 4808602 h 5278114"/>
              <a:gd name="connsiteX828" fmla="*/ 1105879 w 5610835"/>
              <a:gd name="connsiteY828" fmla="*/ 4830873 h 5278114"/>
              <a:gd name="connsiteX829" fmla="*/ 1093152 w 5610835"/>
              <a:gd name="connsiteY829" fmla="*/ 4803830 h 5278114"/>
              <a:gd name="connsiteX830" fmla="*/ 1166326 w 5610835"/>
              <a:gd name="connsiteY830" fmla="*/ 4802240 h 5278114"/>
              <a:gd name="connsiteX831" fmla="*/ 1175870 w 5610835"/>
              <a:gd name="connsiteY831" fmla="*/ 4807012 h 5278114"/>
              <a:gd name="connsiteX832" fmla="*/ 1167917 w 5610835"/>
              <a:gd name="connsiteY832" fmla="*/ 4808602 h 5278114"/>
              <a:gd name="connsiteX833" fmla="*/ 1164735 w 5610835"/>
              <a:gd name="connsiteY833" fmla="*/ 4803831 h 5278114"/>
              <a:gd name="connsiteX834" fmla="*/ 1166326 w 5610835"/>
              <a:gd name="connsiteY834" fmla="*/ 4802240 h 5278114"/>
              <a:gd name="connsiteX835" fmla="*/ 1638775 w 5610835"/>
              <a:gd name="connsiteY835" fmla="*/ 4802239 h 5278114"/>
              <a:gd name="connsiteX836" fmla="*/ 1640366 w 5610835"/>
              <a:gd name="connsiteY836" fmla="*/ 4802239 h 5278114"/>
              <a:gd name="connsiteX837" fmla="*/ 1640366 w 5610835"/>
              <a:gd name="connsiteY837" fmla="*/ 4803830 h 5278114"/>
              <a:gd name="connsiteX838" fmla="*/ 1641956 w 5610835"/>
              <a:gd name="connsiteY838" fmla="*/ 4803830 h 5278114"/>
              <a:gd name="connsiteX839" fmla="*/ 1632412 w 5610835"/>
              <a:gd name="connsiteY839" fmla="*/ 4829283 h 5278114"/>
              <a:gd name="connsiteX840" fmla="*/ 1606959 w 5610835"/>
              <a:gd name="connsiteY840" fmla="*/ 4845189 h 5278114"/>
              <a:gd name="connsiteX841" fmla="*/ 1606959 w 5610835"/>
              <a:gd name="connsiteY841" fmla="*/ 4827692 h 5278114"/>
              <a:gd name="connsiteX842" fmla="*/ 1638775 w 5610835"/>
              <a:gd name="connsiteY842" fmla="*/ 4802239 h 5278114"/>
              <a:gd name="connsiteX843" fmla="*/ 1599006 w 5610835"/>
              <a:gd name="connsiteY843" fmla="*/ 4800649 h 5278114"/>
              <a:gd name="connsiteX844" fmla="*/ 1603778 w 5610835"/>
              <a:gd name="connsiteY844" fmla="*/ 4800649 h 5278114"/>
              <a:gd name="connsiteX845" fmla="*/ 1602189 w 5610835"/>
              <a:gd name="connsiteY845" fmla="*/ 4802240 h 5278114"/>
              <a:gd name="connsiteX846" fmla="*/ 1599006 w 5610835"/>
              <a:gd name="connsiteY846" fmla="*/ 4800649 h 5278114"/>
              <a:gd name="connsiteX847" fmla="*/ 1649909 w 5610835"/>
              <a:gd name="connsiteY847" fmla="*/ 4792695 h 5278114"/>
              <a:gd name="connsiteX848" fmla="*/ 1645137 w 5610835"/>
              <a:gd name="connsiteY848" fmla="*/ 4799058 h 5278114"/>
              <a:gd name="connsiteX849" fmla="*/ 1645137 w 5610835"/>
              <a:gd name="connsiteY849" fmla="*/ 4795877 h 5278114"/>
              <a:gd name="connsiteX850" fmla="*/ 1649909 w 5610835"/>
              <a:gd name="connsiteY850" fmla="*/ 4792695 h 5278114"/>
              <a:gd name="connsiteX851" fmla="*/ 1640366 w 5610835"/>
              <a:gd name="connsiteY851" fmla="*/ 4789514 h 5278114"/>
              <a:gd name="connsiteX852" fmla="*/ 1641957 w 5610835"/>
              <a:gd name="connsiteY852" fmla="*/ 4792695 h 5278114"/>
              <a:gd name="connsiteX853" fmla="*/ 1638775 w 5610835"/>
              <a:gd name="connsiteY853" fmla="*/ 4794286 h 5278114"/>
              <a:gd name="connsiteX854" fmla="*/ 1638775 w 5610835"/>
              <a:gd name="connsiteY854" fmla="*/ 4792695 h 5278114"/>
              <a:gd name="connsiteX855" fmla="*/ 1640366 w 5610835"/>
              <a:gd name="connsiteY855" fmla="*/ 4789514 h 5278114"/>
              <a:gd name="connsiteX856" fmla="*/ 1301538 w 5610835"/>
              <a:gd name="connsiteY856" fmla="*/ 4789513 h 5278114"/>
              <a:gd name="connsiteX857" fmla="*/ 1311083 w 5610835"/>
              <a:gd name="connsiteY857" fmla="*/ 4797468 h 5278114"/>
              <a:gd name="connsiteX858" fmla="*/ 1317447 w 5610835"/>
              <a:gd name="connsiteY858" fmla="*/ 4837236 h 5278114"/>
              <a:gd name="connsiteX859" fmla="*/ 1304719 w 5610835"/>
              <a:gd name="connsiteY859" fmla="*/ 4794286 h 5278114"/>
              <a:gd name="connsiteX860" fmla="*/ 1303129 w 5610835"/>
              <a:gd name="connsiteY860" fmla="*/ 4794286 h 5278114"/>
              <a:gd name="connsiteX861" fmla="*/ 1301538 w 5610835"/>
              <a:gd name="connsiteY861" fmla="*/ 4789513 h 5278114"/>
              <a:gd name="connsiteX862" fmla="*/ 1147238 w 5610835"/>
              <a:gd name="connsiteY862" fmla="*/ 4786332 h 5278114"/>
              <a:gd name="connsiteX863" fmla="*/ 1150419 w 5610835"/>
              <a:gd name="connsiteY863" fmla="*/ 4797468 h 5278114"/>
              <a:gd name="connsiteX864" fmla="*/ 1148829 w 5610835"/>
              <a:gd name="connsiteY864" fmla="*/ 4797468 h 5278114"/>
              <a:gd name="connsiteX865" fmla="*/ 1144056 w 5610835"/>
              <a:gd name="connsiteY865" fmla="*/ 4794286 h 5278114"/>
              <a:gd name="connsiteX866" fmla="*/ 1142465 w 5610835"/>
              <a:gd name="connsiteY866" fmla="*/ 4799058 h 5278114"/>
              <a:gd name="connsiteX867" fmla="*/ 1139284 w 5610835"/>
              <a:gd name="connsiteY867" fmla="*/ 4799058 h 5278114"/>
              <a:gd name="connsiteX868" fmla="*/ 1147238 w 5610835"/>
              <a:gd name="connsiteY868" fmla="*/ 4786332 h 5278114"/>
              <a:gd name="connsiteX869" fmla="*/ 1175870 w 5610835"/>
              <a:gd name="connsiteY869" fmla="*/ 4786331 h 5278114"/>
              <a:gd name="connsiteX870" fmla="*/ 1196414 w 5610835"/>
              <a:gd name="connsiteY870" fmla="*/ 4803941 h 5278114"/>
              <a:gd name="connsiteX871" fmla="*/ 1194363 w 5610835"/>
              <a:gd name="connsiteY871" fmla="*/ 4805620 h 5278114"/>
              <a:gd name="connsiteX872" fmla="*/ 1193369 w 5610835"/>
              <a:gd name="connsiteY872" fmla="*/ 4808602 h 5278114"/>
              <a:gd name="connsiteX873" fmla="*/ 1190784 w 5610835"/>
              <a:gd name="connsiteY873" fmla="*/ 4807211 h 5278114"/>
              <a:gd name="connsiteX874" fmla="*/ 1188597 w 5610835"/>
              <a:gd name="connsiteY874" fmla="*/ 4807095 h 5278114"/>
              <a:gd name="connsiteX875" fmla="*/ 1188597 w 5610835"/>
              <a:gd name="connsiteY875" fmla="*/ 4807012 h 5278114"/>
              <a:gd name="connsiteX876" fmla="*/ 1187005 w 5610835"/>
              <a:gd name="connsiteY876" fmla="*/ 4807012 h 5278114"/>
              <a:gd name="connsiteX877" fmla="*/ 1188597 w 5610835"/>
              <a:gd name="connsiteY877" fmla="*/ 4807095 h 5278114"/>
              <a:gd name="connsiteX878" fmla="*/ 1188597 w 5610835"/>
              <a:gd name="connsiteY878" fmla="*/ 4813375 h 5278114"/>
              <a:gd name="connsiteX879" fmla="*/ 1180642 w 5610835"/>
              <a:gd name="connsiteY879" fmla="*/ 4797468 h 5278114"/>
              <a:gd name="connsiteX880" fmla="*/ 1175870 w 5610835"/>
              <a:gd name="connsiteY880" fmla="*/ 4797468 h 5278114"/>
              <a:gd name="connsiteX881" fmla="*/ 1172689 w 5610835"/>
              <a:gd name="connsiteY881" fmla="*/ 4792695 h 5278114"/>
              <a:gd name="connsiteX882" fmla="*/ 1174280 w 5610835"/>
              <a:gd name="connsiteY882" fmla="*/ 4787923 h 5278114"/>
              <a:gd name="connsiteX883" fmla="*/ 1175870 w 5610835"/>
              <a:gd name="connsiteY883" fmla="*/ 4786331 h 5278114"/>
              <a:gd name="connsiteX884" fmla="*/ 1142466 w 5610835"/>
              <a:gd name="connsiteY884" fmla="*/ 4784741 h 5278114"/>
              <a:gd name="connsiteX885" fmla="*/ 1144056 w 5610835"/>
              <a:gd name="connsiteY885" fmla="*/ 4784741 h 5278114"/>
              <a:gd name="connsiteX886" fmla="*/ 1142466 w 5610835"/>
              <a:gd name="connsiteY886" fmla="*/ 4787923 h 5278114"/>
              <a:gd name="connsiteX887" fmla="*/ 1142466 w 5610835"/>
              <a:gd name="connsiteY887" fmla="*/ 4784741 h 5278114"/>
              <a:gd name="connsiteX888" fmla="*/ 1637184 w 5610835"/>
              <a:gd name="connsiteY888" fmla="*/ 4783150 h 5278114"/>
              <a:gd name="connsiteX889" fmla="*/ 1638775 w 5610835"/>
              <a:gd name="connsiteY889" fmla="*/ 4783150 h 5278114"/>
              <a:gd name="connsiteX890" fmla="*/ 1638775 w 5610835"/>
              <a:gd name="connsiteY890" fmla="*/ 4784741 h 5278114"/>
              <a:gd name="connsiteX891" fmla="*/ 1637184 w 5610835"/>
              <a:gd name="connsiteY891" fmla="*/ 4786332 h 5278114"/>
              <a:gd name="connsiteX892" fmla="*/ 1637184 w 5610835"/>
              <a:gd name="connsiteY892" fmla="*/ 4783150 h 5278114"/>
              <a:gd name="connsiteX893" fmla="*/ 1576737 w 5610835"/>
              <a:gd name="connsiteY893" fmla="*/ 4779969 h 5278114"/>
              <a:gd name="connsiteX894" fmla="*/ 1571965 w 5610835"/>
              <a:gd name="connsiteY894" fmla="*/ 4784741 h 5278114"/>
              <a:gd name="connsiteX895" fmla="*/ 1571965 w 5610835"/>
              <a:gd name="connsiteY895" fmla="*/ 4781560 h 5278114"/>
              <a:gd name="connsiteX896" fmla="*/ 1576737 w 5610835"/>
              <a:gd name="connsiteY896" fmla="*/ 4779969 h 5278114"/>
              <a:gd name="connsiteX897" fmla="*/ 1608551 w 5610835"/>
              <a:gd name="connsiteY897" fmla="*/ 4778378 h 5278114"/>
              <a:gd name="connsiteX898" fmla="*/ 1610142 w 5610835"/>
              <a:gd name="connsiteY898" fmla="*/ 4794286 h 5278114"/>
              <a:gd name="connsiteX899" fmla="*/ 1608551 w 5610835"/>
              <a:gd name="connsiteY899" fmla="*/ 4778378 h 5278114"/>
              <a:gd name="connsiteX900" fmla="*/ 1196551 w 5610835"/>
              <a:gd name="connsiteY900" fmla="*/ 4776788 h 5278114"/>
              <a:gd name="connsiteX901" fmla="*/ 1198142 w 5610835"/>
              <a:gd name="connsiteY901" fmla="*/ 4783150 h 5278114"/>
              <a:gd name="connsiteX902" fmla="*/ 1191779 w 5610835"/>
              <a:gd name="connsiteY902" fmla="*/ 4778378 h 5278114"/>
              <a:gd name="connsiteX903" fmla="*/ 1196551 w 5610835"/>
              <a:gd name="connsiteY903" fmla="*/ 4776788 h 5278114"/>
              <a:gd name="connsiteX904" fmla="*/ 1117014 w 5610835"/>
              <a:gd name="connsiteY904" fmla="*/ 4772016 h 5278114"/>
              <a:gd name="connsiteX905" fmla="*/ 1115423 w 5610835"/>
              <a:gd name="connsiteY905" fmla="*/ 4776788 h 5278114"/>
              <a:gd name="connsiteX906" fmla="*/ 1117014 w 5610835"/>
              <a:gd name="connsiteY906" fmla="*/ 4772016 h 5278114"/>
              <a:gd name="connsiteX907" fmla="*/ 1147238 w 5610835"/>
              <a:gd name="connsiteY907" fmla="*/ 4770425 h 5278114"/>
              <a:gd name="connsiteX908" fmla="*/ 1150419 w 5610835"/>
              <a:gd name="connsiteY908" fmla="*/ 4779969 h 5278114"/>
              <a:gd name="connsiteX909" fmla="*/ 1145647 w 5610835"/>
              <a:gd name="connsiteY909" fmla="*/ 4778378 h 5278114"/>
              <a:gd name="connsiteX910" fmla="*/ 1147238 w 5610835"/>
              <a:gd name="connsiteY910" fmla="*/ 4770425 h 5278114"/>
              <a:gd name="connsiteX911" fmla="*/ 1620481 w 5610835"/>
              <a:gd name="connsiteY911" fmla="*/ 4767640 h 5278114"/>
              <a:gd name="connsiteX912" fmla="*/ 1624457 w 5610835"/>
              <a:gd name="connsiteY912" fmla="*/ 4768834 h 5278114"/>
              <a:gd name="connsiteX913" fmla="*/ 1619685 w 5610835"/>
              <a:gd name="connsiteY913" fmla="*/ 4768834 h 5278114"/>
              <a:gd name="connsiteX914" fmla="*/ 1618095 w 5610835"/>
              <a:gd name="connsiteY914" fmla="*/ 4770425 h 5278114"/>
              <a:gd name="connsiteX915" fmla="*/ 1616504 w 5610835"/>
              <a:gd name="connsiteY915" fmla="*/ 4768834 h 5278114"/>
              <a:gd name="connsiteX916" fmla="*/ 1620481 w 5610835"/>
              <a:gd name="connsiteY916" fmla="*/ 4767640 h 5278114"/>
              <a:gd name="connsiteX917" fmla="*/ 1189790 w 5610835"/>
              <a:gd name="connsiteY917" fmla="*/ 4767640 h 5278114"/>
              <a:gd name="connsiteX918" fmla="*/ 1194960 w 5610835"/>
              <a:gd name="connsiteY918" fmla="*/ 4768834 h 5278114"/>
              <a:gd name="connsiteX919" fmla="*/ 1193369 w 5610835"/>
              <a:gd name="connsiteY919" fmla="*/ 4770425 h 5278114"/>
              <a:gd name="connsiteX920" fmla="*/ 1190188 w 5610835"/>
              <a:gd name="connsiteY920" fmla="*/ 4770425 h 5278114"/>
              <a:gd name="connsiteX921" fmla="*/ 1190188 w 5610835"/>
              <a:gd name="connsiteY921" fmla="*/ 4772015 h 5278114"/>
              <a:gd name="connsiteX922" fmla="*/ 1194960 w 5610835"/>
              <a:gd name="connsiteY922" fmla="*/ 4776788 h 5278114"/>
              <a:gd name="connsiteX923" fmla="*/ 1188597 w 5610835"/>
              <a:gd name="connsiteY923" fmla="*/ 4776788 h 5278114"/>
              <a:gd name="connsiteX924" fmla="*/ 1185414 w 5610835"/>
              <a:gd name="connsiteY924" fmla="*/ 4776788 h 5278114"/>
              <a:gd name="connsiteX925" fmla="*/ 1182234 w 5610835"/>
              <a:gd name="connsiteY925" fmla="*/ 4768834 h 5278114"/>
              <a:gd name="connsiteX926" fmla="*/ 1189790 w 5610835"/>
              <a:gd name="connsiteY926" fmla="*/ 4767640 h 5278114"/>
              <a:gd name="connsiteX927" fmla="*/ 1610141 w 5610835"/>
              <a:gd name="connsiteY927" fmla="*/ 4767243 h 5278114"/>
              <a:gd name="connsiteX928" fmla="*/ 1613322 w 5610835"/>
              <a:gd name="connsiteY928" fmla="*/ 4767243 h 5278114"/>
              <a:gd name="connsiteX929" fmla="*/ 1616504 w 5610835"/>
              <a:gd name="connsiteY929" fmla="*/ 4775197 h 5278114"/>
              <a:gd name="connsiteX930" fmla="*/ 1616504 w 5610835"/>
              <a:gd name="connsiteY930" fmla="*/ 4777782 h 5278114"/>
              <a:gd name="connsiteX931" fmla="*/ 1616504 w 5610835"/>
              <a:gd name="connsiteY931" fmla="*/ 4783150 h 5278114"/>
              <a:gd name="connsiteX932" fmla="*/ 1613322 w 5610835"/>
              <a:gd name="connsiteY932" fmla="*/ 4783150 h 5278114"/>
              <a:gd name="connsiteX933" fmla="*/ 1608550 w 5610835"/>
              <a:gd name="connsiteY933" fmla="*/ 4770425 h 5278114"/>
              <a:gd name="connsiteX934" fmla="*/ 1610141 w 5610835"/>
              <a:gd name="connsiteY934" fmla="*/ 4767243 h 5278114"/>
              <a:gd name="connsiteX935" fmla="*/ 1290403 w 5610835"/>
              <a:gd name="connsiteY935" fmla="*/ 4764062 h 5278114"/>
              <a:gd name="connsiteX936" fmla="*/ 1301537 w 5610835"/>
              <a:gd name="connsiteY936" fmla="*/ 4779969 h 5278114"/>
              <a:gd name="connsiteX937" fmla="*/ 1296766 w 5610835"/>
              <a:gd name="connsiteY937" fmla="*/ 4778378 h 5278114"/>
              <a:gd name="connsiteX938" fmla="*/ 1290403 w 5610835"/>
              <a:gd name="connsiteY938" fmla="*/ 4764062 h 5278114"/>
              <a:gd name="connsiteX939" fmla="*/ 1128149 w 5610835"/>
              <a:gd name="connsiteY939" fmla="*/ 4762471 h 5278114"/>
              <a:gd name="connsiteX940" fmla="*/ 1131331 w 5610835"/>
              <a:gd name="connsiteY940" fmla="*/ 4767243 h 5278114"/>
              <a:gd name="connsiteX941" fmla="*/ 1129740 w 5610835"/>
              <a:gd name="connsiteY941" fmla="*/ 4768834 h 5278114"/>
              <a:gd name="connsiteX942" fmla="*/ 1128149 w 5610835"/>
              <a:gd name="connsiteY942" fmla="*/ 4762471 h 5278114"/>
              <a:gd name="connsiteX943" fmla="*/ 1578327 w 5610835"/>
              <a:gd name="connsiteY943" fmla="*/ 4756108 h 5278114"/>
              <a:gd name="connsiteX944" fmla="*/ 1579917 w 5610835"/>
              <a:gd name="connsiteY944" fmla="*/ 4765653 h 5278114"/>
              <a:gd name="connsiteX945" fmla="*/ 1575145 w 5610835"/>
              <a:gd name="connsiteY945" fmla="*/ 4767243 h 5278114"/>
              <a:gd name="connsiteX946" fmla="*/ 1578327 w 5610835"/>
              <a:gd name="connsiteY946" fmla="*/ 4756108 h 5278114"/>
              <a:gd name="connsiteX947" fmla="*/ 1584689 w 5610835"/>
              <a:gd name="connsiteY947" fmla="*/ 4751336 h 5278114"/>
              <a:gd name="connsiteX948" fmla="*/ 1591052 w 5610835"/>
              <a:gd name="connsiteY948" fmla="*/ 4756108 h 5278114"/>
              <a:gd name="connsiteX949" fmla="*/ 1591052 w 5610835"/>
              <a:gd name="connsiteY949" fmla="*/ 4759289 h 5278114"/>
              <a:gd name="connsiteX950" fmla="*/ 1586279 w 5610835"/>
              <a:gd name="connsiteY950" fmla="*/ 4762471 h 5278114"/>
              <a:gd name="connsiteX951" fmla="*/ 1589461 w 5610835"/>
              <a:gd name="connsiteY951" fmla="*/ 4764062 h 5278114"/>
              <a:gd name="connsiteX952" fmla="*/ 1589461 w 5610835"/>
              <a:gd name="connsiteY952" fmla="*/ 4765652 h 5278114"/>
              <a:gd name="connsiteX953" fmla="*/ 1584689 w 5610835"/>
              <a:gd name="connsiteY953" fmla="*/ 4765652 h 5278114"/>
              <a:gd name="connsiteX954" fmla="*/ 1584689 w 5610835"/>
              <a:gd name="connsiteY954" fmla="*/ 4751336 h 5278114"/>
              <a:gd name="connsiteX955" fmla="*/ 1193369 w 5610835"/>
              <a:gd name="connsiteY955" fmla="*/ 4749745 h 5278114"/>
              <a:gd name="connsiteX956" fmla="*/ 1193369 w 5610835"/>
              <a:gd name="connsiteY956" fmla="*/ 4751336 h 5278114"/>
              <a:gd name="connsiteX957" fmla="*/ 1190188 w 5610835"/>
              <a:gd name="connsiteY957" fmla="*/ 4751336 h 5278114"/>
              <a:gd name="connsiteX958" fmla="*/ 1193369 w 5610835"/>
              <a:gd name="connsiteY958" fmla="*/ 4749745 h 5278114"/>
              <a:gd name="connsiteX959" fmla="*/ 1494862 w 5610835"/>
              <a:gd name="connsiteY959" fmla="*/ 4744674 h 5278114"/>
              <a:gd name="connsiteX960" fmla="*/ 1519470 w 5610835"/>
              <a:gd name="connsiteY960" fmla="*/ 4797468 h 5278114"/>
              <a:gd name="connsiteX961" fmla="*/ 1501971 w 5610835"/>
              <a:gd name="connsiteY961" fmla="*/ 4797468 h 5278114"/>
              <a:gd name="connsiteX962" fmla="*/ 1500380 w 5610835"/>
              <a:gd name="connsiteY962" fmla="*/ 4767242 h 5278114"/>
              <a:gd name="connsiteX963" fmla="*/ 1486063 w 5610835"/>
              <a:gd name="connsiteY963" fmla="*/ 4783150 h 5278114"/>
              <a:gd name="connsiteX964" fmla="*/ 1476519 w 5610835"/>
              <a:gd name="connsiteY964" fmla="*/ 4768833 h 5278114"/>
              <a:gd name="connsiteX965" fmla="*/ 1484473 w 5610835"/>
              <a:gd name="connsiteY965" fmla="*/ 4799058 h 5278114"/>
              <a:gd name="connsiteX966" fmla="*/ 1455839 w 5610835"/>
              <a:gd name="connsiteY966" fmla="*/ 4794286 h 5278114"/>
              <a:gd name="connsiteX967" fmla="*/ 1509924 w 5610835"/>
              <a:gd name="connsiteY967" fmla="*/ 4805421 h 5278114"/>
              <a:gd name="connsiteX968" fmla="*/ 1513106 w 5610835"/>
              <a:gd name="connsiteY968" fmla="*/ 4808602 h 5278114"/>
              <a:gd name="connsiteX969" fmla="*/ 1489246 w 5610835"/>
              <a:gd name="connsiteY969" fmla="*/ 4856324 h 5278114"/>
              <a:gd name="connsiteX970" fmla="*/ 1478109 w 5610835"/>
              <a:gd name="connsiteY970" fmla="*/ 4818147 h 5278114"/>
              <a:gd name="connsiteX971" fmla="*/ 1471747 w 5610835"/>
              <a:gd name="connsiteY971" fmla="*/ 4837236 h 5278114"/>
              <a:gd name="connsiteX972" fmla="*/ 1452659 w 5610835"/>
              <a:gd name="connsiteY972" fmla="*/ 4819737 h 5278114"/>
              <a:gd name="connsiteX973" fmla="*/ 1481291 w 5610835"/>
              <a:gd name="connsiteY973" fmla="*/ 4861097 h 5278114"/>
              <a:gd name="connsiteX974" fmla="*/ 1474928 w 5610835"/>
              <a:gd name="connsiteY974" fmla="*/ 4883367 h 5278114"/>
              <a:gd name="connsiteX975" fmla="*/ 1474928 w 5610835"/>
              <a:gd name="connsiteY975" fmla="*/ 4856324 h 5278114"/>
              <a:gd name="connsiteX976" fmla="*/ 1438342 w 5610835"/>
              <a:gd name="connsiteY976" fmla="*/ 4821328 h 5278114"/>
              <a:gd name="connsiteX977" fmla="*/ 1436751 w 5610835"/>
              <a:gd name="connsiteY977" fmla="*/ 4807012 h 5278114"/>
              <a:gd name="connsiteX978" fmla="*/ 1439932 w 5610835"/>
              <a:gd name="connsiteY978" fmla="*/ 4800649 h 5278114"/>
              <a:gd name="connsiteX979" fmla="*/ 1474928 w 5610835"/>
              <a:gd name="connsiteY979" fmla="*/ 4744972 h 5278114"/>
              <a:gd name="connsiteX980" fmla="*/ 1494862 w 5610835"/>
              <a:gd name="connsiteY980" fmla="*/ 4744674 h 5278114"/>
              <a:gd name="connsiteX981" fmla="*/ 1560828 w 5610835"/>
              <a:gd name="connsiteY981" fmla="*/ 4740201 h 5278114"/>
              <a:gd name="connsiteX982" fmla="*/ 1562419 w 5610835"/>
              <a:gd name="connsiteY982" fmla="*/ 4741792 h 5278114"/>
              <a:gd name="connsiteX983" fmla="*/ 1559237 w 5610835"/>
              <a:gd name="connsiteY983" fmla="*/ 4741792 h 5278114"/>
              <a:gd name="connsiteX984" fmla="*/ 1560828 w 5610835"/>
              <a:gd name="connsiteY984" fmla="*/ 4740201 h 5278114"/>
              <a:gd name="connsiteX985" fmla="*/ 1013615 w 5610835"/>
              <a:gd name="connsiteY985" fmla="*/ 4737019 h 5278114"/>
              <a:gd name="connsiteX986" fmla="*/ 1019980 w 5610835"/>
              <a:gd name="connsiteY986" fmla="*/ 4754517 h 5278114"/>
              <a:gd name="connsiteX987" fmla="*/ 1010435 w 5610835"/>
              <a:gd name="connsiteY987" fmla="*/ 4743382 h 5278114"/>
              <a:gd name="connsiteX988" fmla="*/ 1013615 w 5610835"/>
              <a:gd name="connsiteY988" fmla="*/ 4737019 h 5278114"/>
              <a:gd name="connsiteX989" fmla="*/ 1570372 w 5610835"/>
              <a:gd name="connsiteY989" fmla="*/ 4735428 h 5278114"/>
              <a:gd name="connsiteX990" fmla="*/ 1571963 w 5610835"/>
              <a:gd name="connsiteY990" fmla="*/ 4738610 h 5278114"/>
              <a:gd name="connsiteX991" fmla="*/ 1568782 w 5610835"/>
              <a:gd name="connsiteY991" fmla="*/ 4738610 h 5278114"/>
              <a:gd name="connsiteX992" fmla="*/ 1578327 w 5610835"/>
              <a:gd name="connsiteY992" fmla="*/ 4748155 h 5278114"/>
              <a:gd name="connsiteX993" fmla="*/ 1576737 w 5610835"/>
              <a:gd name="connsiteY993" fmla="*/ 4752926 h 5278114"/>
              <a:gd name="connsiteX994" fmla="*/ 1565600 w 5610835"/>
              <a:gd name="connsiteY994" fmla="*/ 4738610 h 5278114"/>
              <a:gd name="connsiteX995" fmla="*/ 1570372 w 5610835"/>
              <a:gd name="connsiteY995" fmla="*/ 4735428 h 5278114"/>
              <a:gd name="connsiteX996" fmla="*/ 1075655 w 5610835"/>
              <a:gd name="connsiteY996" fmla="*/ 4732246 h 5278114"/>
              <a:gd name="connsiteX997" fmla="*/ 1074064 w 5610835"/>
              <a:gd name="connsiteY997" fmla="*/ 4741791 h 5278114"/>
              <a:gd name="connsiteX998" fmla="*/ 1077246 w 5610835"/>
              <a:gd name="connsiteY998" fmla="*/ 4741791 h 5278114"/>
              <a:gd name="connsiteX999" fmla="*/ 1107470 w 5610835"/>
              <a:gd name="connsiteY999" fmla="*/ 4767243 h 5278114"/>
              <a:gd name="connsiteX1000" fmla="*/ 1089970 w 5610835"/>
              <a:gd name="connsiteY1000" fmla="*/ 4765653 h 5278114"/>
              <a:gd name="connsiteX1001" fmla="*/ 1104289 w 5610835"/>
              <a:gd name="connsiteY1001" fmla="*/ 4779969 h 5278114"/>
              <a:gd name="connsiteX1002" fmla="*/ 1085199 w 5610835"/>
              <a:gd name="connsiteY1002" fmla="*/ 4773607 h 5278114"/>
              <a:gd name="connsiteX1003" fmla="*/ 1083609 w 5610835"/>
              <a:gd name="connsiteY1003" fmla="*/ 4775197 h 5278114"/>
              <a:gd name="connsiteX1004" fmla="*/ 1088380 w 5610835"/>
              <a:gd name="connsiteY1004" fmla="*/ 4787922 h 5278114"/>
              <a:gd name="connsiteX1005" fmla="*/ 1077246 w 5610835"/>
              <a:gd name="connsiteY1005" fmla="*/ 4791104 h 5278114"/>
              <a:gd name="connsiteX1006" fmla="*/ 1088380 w 5610835"/>
              <a:gd name="connsiteY1006" fmla="*/ 4800649 h 5278114"/>
              <a:gd name="connsiteX1007" fmla="*/ 1099516 w 5610835"/>
              <a:gd name="connsiteY1007" fmla="*/ 4856324 h 5278114"/>
              <a:gd name="connsiteX1008" fmla="*/ 1097925 w 5610835"/>
              <a:gd name="connsiteY1008" fmla="*/ 4854733 h 5278114"/>
              <a:gd name="connsiteX1009" fmla="*/ 1078837 w 5610835"/>
              <a:gd name="connsiteY1009" fmla="*/ 4837236 h 5278114"/>
              <a:gd name="connsiteX1010" fmla="*/ 1070882 w 5610835"/>
              <a:gd name="connsiteY1010" fmla="*/ 4822918 h 5278114"/>
              <a:gd name="connsiteX1011" fmla="*/ 1064519 w 5610835"/>
              <a:gd name="connsiteY1011" fmla="*/ 4733837 h 5278114"/>
              <a:gd name="connsiteX1012" fmla="*/ 1075655 w 5610835"/>
              <a:gd name="connsiteY1012" fmla="*/ 4732246 h 5278114"/>
              <a:gd name="connsiteX1013" fmla="*/ 1099516 w 5610835"/>
              <a:gd name="connsiteY1013" fmla="*/ 4730656 h 5278114"/>
              <a:gd name="connsiteX1014" fmla="*/ 1102697 w 5610835"/>
              <a:gd name="connsiteY1014" fmla="*/ 4730656 h 5278114"/>
              <a:gd name="connsiteX1015" fmla="*/ 1105879 w 5610835"/>
              <a:gd name="connsiteY1015" fmla="*/ 4735428 h 5278114"/>
              <a:gd name="connsiteX1016" fmla="*/ 1102697 w 5610835"/>
              <a:gd name="connsiteY1016" fmla="*/ 4735428 h 5278114"/>
              <a:gd name="connsiteX1017" fmla="*/ 1099516 w 5610835"/>
              <a:gd name="connsiteY1017" fmla="*/ 4730656 h 5278114"/>
              <a:gd name="connsiteX1018" fmla="*/ 1087784 w 5610835"/>
              <a:gd name="connsiteY1018" fmla="*/ 4730458 h 5278114"/>
              <a:gd name="connsiteX1019" fmla="*/ 1097925 w 5610835"/>
              <a:gd name="connsiteY1019" fmla="*/ 4730656 h 5278114"/>
              <a:gd name="connsiteX1020" fmla="*/ 1096334 w 5610835"/>
              <a:gd name="connsiteY1020" fmla="*/ 4735428 h 5278114"/>
              <a:gd name="connsiteX1021" fmla="*/ 1083609 w 5610835"/>
              <a:gd name="connsiteY1021" fmla="*/ 4733838 h 5278114"/>
              <a:gd name="connsiteX1022" fmla="*/ 1087784 w 5610835"/>
              <a:gd name="connsiteY1022" fmla="*/ 4730458 h 5278114"/>
              <a:gd name="connsiteX1023" fmla="*/ 1185414 w 5610835"/>
              <a:gd name="connsiteY1023" fmla="*/ 4721112 h 5278114"/>
              <a:gd name="connsiteX1024" fmla="*/ 1187005 w 5610835"/>
              <a:gd name="connsiteY1024" fmla="*/ 4725885 h 5278114"/>
              <a:gd name="connsiteX1025" fmla="*/ 1188597 w 5610835"/>
              <a:gd name="connsiteY1025" fmla="*/ 4735429 h 5278114"/>
              <a:gd name="connsiteX1026" fmla="*/ 1179052 w 5610835"/>
              <a:gd name="connsiteY1026" fmla="*/ 4733839 h 5278114"/>
              <a:gd name="connsiteX1027" fmla="*/ 1185414 w 5610835"/>
              <a:gd name="connsiteY1027" fmla="*/ 4721112 h 5278114"/>
              <a:gd name="connsiteX1028" fmla="*/ 1085199 w 5610835"/>
              <a:gd name="connsiteY1028" fmla="*/ 4719521 h 5278114"/>
              <a:gd name="connsiteX1029" fmla="*/ 1085836 w 5610835"/>
              <a:gd name="connsiteY1029" fmla="*/ 4719521 h 5278114"/>
              <a:gd name="connsiteX1030" fmla="*/ 1085199 w 5610835"/>
              <a:gd name="connsiteY1030" fmla="*/ 4722702 h 5278114"/>
              <a:gd name="connsiteX1031" fmla="*/ 1085199 w 5610835"/>
              <a:gd name="connsiteY1031" fmla="*/ 4719521 h 5278114"/>
              <a:gd name="connsiteX1032" fmla="*/ 1599006 w 5610835"/>
              <a:gd name="connsiteY1032" fmla="*/ 4717931 h 5278114"/>
              <a:gd name="connsiteX1033" fmla="*/ 1599006 w 5610835"/>
              <a:gd name="connsiteY1033" fmla="*/ 4730656 h 5278114"/>
              <a:gd name="connsiteX1034" fmla="*/ 1597415 w 5610835"/>
              <a:gd name="connsiteY1034" fmla="*/ 4733838 h 5278114"/>
              <a:gd name="connsiteX1035" fmla="*/ 1584689 w 5610835"/>
              <a:gd name="connsiteY1035" fmla="*/ 4729065 h 5278114"/>
              <a:gd name="connsiteX1036" fmla="*/ 1586280 w 5610835"/>
              <a:gd name="connsiteY1036" fmla="*/ 4725884 h 5278114"/>
              <a:gd name="connsiteX1037" fmla="*/ 1599006 w 5610835"/>
              <a:gd name="connsiteY1037" fmla="*/ 4717931 h 5278114"/>
              <a:gd name="connsiteX1038" fmla="*/ 1061338 w 5610835"/>
              <a:gd name="connsiteY1038" fmla="*/ 4716339 h 5278114"/>
              <a:gd name="connsiteX1039" fmla="*/ 1072474 w 5610835"/>
              <a:gd name="connsiteY1039" fmla="*/ 4721111 h 5278114"/>
              <a:gd name="connsiteX1040" fmla="*/ 1066110 w 5610835"/>
              <a:gd name="connsiteY1040" fmla="*/ 4724293 h 5278114"/>
              <a:gd name="connsiteX1041" fmla="*/ 1058157 w 5610835"/>
              <a:gd name="connsiteY1041" fmla="*/ 4737018 h 5278114"/>
              <a:gd name="connsiteX1042" fmla="*/ 1062929 w 5610835"/>
              <a:gd name="connsiteY1042" fmla="*/ 4737018 h 5278114"/>
              <a:gd name="connsiteX1043" fmla="*/ 1056566 w 5610835"/>
              <a:gd name="connsiteY1043" fmla="*/ 4787921 h 5278114"/>
              <a:gd name="connsiteX1044" fmla="*/ 1040658 w 5610835"/>
              <a:gd name="connsiteY1044" fmla="*/ 4760879 h 5278114"/>
              <a:gd name="connsiteX1045" fmla="*/ 1050204 w 5610835"/>
              <a:gd name="connsiteY1045" fmla="*/ 4724293 h 5278114"/>
              <a:gd name="connsiteX1046" fmla="*/ 1061338 w 5610835"/>
              <a:gd name="connsiteY1046" fmla="*/ 4716339 h 5278114"/>
              <a:gd name="connsiteX1047" fmla="*/ 1047022 w 5610835"/>
              <a:gd name="connsiteY1047" fmla="*/ 4716339 h 5278114"/>
              <a:gd name="connsiteX1048" fmla="*/ 1039067 w 5610835"/>
              <a:gd name="connsiteY1048" fmla="*/ 4740201 h 5278114"/>
              <a:gd name="connsiteX1049" fmla="*/ 1032704 w 5610835"/>
              <a:gd name="connsiteY1049" fmla="*/ 4735428 h 5278114"/>
              <a:gd name="connsiteX1050" fmla="*/ 1032704 w 5610835"/>
              <a:gd name="connsiteY1050" fmla="*/ 4729065 h 5278114"/>
              <a:gd name="connsiteX1051" fmla="*/ 1047022 w 5610835"/>
              <a:gd name="connsiteY1051" fmla="*/ 4716339 h 5278114"/>
              <a:gd name="connsiteX1052" fmla="*/ 1086790 w 5610835"/>
              <a:gd name="connsiteY1052" fmla="*/ 4714749 h 5278114"/>
              <a:gd name="connsiteX1053" fmla="*/ 1089971 w 5610835"/>
              <a:gd name="connsiteY1053" fmla="*/ 4719521 h 5278114"/>
              <a:gd name="connsiteX1054" fmla="*/ 1085836 w 5610835"/>
              <a:gd name="connsiteY1054" fmla="*/ 4719521 h 5278114"/>
              <a:gd name="connsiteX1055" fmla="*/ 986573 w 5610835"/>
              <a:gd name="connsiteY1055" fmla="*/ 4714749 h 5278114"/>
              <a:gd name="connsiteX1056" fmla="*/ 1000890 w 5610835"/>
              <a:gd name="connsiteY1056" fmla="*/ 4722702 h 5278114"/>
              <a:gd name="connsiteX1057" fmla="*/ 1008844 w 5610835"/>
              <a:gd name="connsiteY1057" fmla="*/ 4722702 h 5278114"/>
              <a:gd name="connsiteX1058" fmla="*/ 1012025 w 5610835"/>
              <a:gd name="connsiteY1058" fmla="*/ 4727474 h 5278114"/>
              <a:gd name="connsiteX1059" fmla="*/ 999299 w 5610835"/>
              <a:gd name="connsiteY1059" fmla="*/ 4733838 h 5278114"/>
              <a:gd name="connsiteX1060" fmla="*/ 994527 w 5610835"/>
              <a:gd name="connsiteY1060" fmla="*/ 4730656 h 5278114"/>
              <a:gd name="connsiteX1061" fmla="*/ 989754 w 5610835"/>
              <a:gd name="connsiteY1061" fmla="*/ 4727474 h 5278114"/>
              <a:gd name="connsiteX1062" fmla="*/ 986573 w 5610835"/>
              <a:gd name="connsiteY1062" fmla="*/ 4714749 h 5278114"/>
              <a:gd name="connsiteX1063" fmla="*/ 1252225 w 5610835"/>
              <a:gd name="connsiteY1063" fmla="*/ 4713158 h 5278114"/>
              <a:gd name="connsiteX1064" fmla="*/ 1269723 w 5610835"/>
              <a:gd name="connsiteY1064" fmla="*/ 4721112 h 5278114"/>
              <a:gd name="connsiteX1065" fmla="*/ 1272904 w 5610835"/>
              <a:gd name="connsiteY1065" fmla="*/ 4732247 h 5278114"/>
              <a:gd name="connsiteX1066" fmla="*/ 1271313 w 5610835"/>
              <a:gd name="connsiteY1066" fmla="*/ 4729065 h 5278114"/>
              <a:gd name="connsiteX1067" fmla="*/ 1269723 w 5610835"/>
              <a:gd name="connsiteY1067" fmla="*/ 4733838 h 5278114"/>
              <a:gd name="connsiteX1068" fmla="*/ 1264951 w 5610835"/>
              <a:gd name="connsiteY1068" fmla="*/ 4735428 h 5278114"/>
              <a:gd name="connsiteX1069" fmla="*/ 1266542 w 5610835"/>
              <a:gd name="connsiteY1069" fmla="*/ 4738610 h 5278114"/>
              <a:gd name="connsiteX1070" fmla="*/ 1260179 w 5610835"/>
              <a:gd name="connsiteY1070" fmla="*/ 4740201 h 5278114"/>
              <a:gd name="connsiteX1071" fmla="*/ 1269723 w 5610835"/>
              <a:gd name="connsiteY1071" fmla="*/ 4744973 h 5278114"/>
              <a:gd name="connsiteX1072" fmla="*/ 1261771 w 5610835"/>
              <a:gd name="connsiteY1072" fmla="*/ 4746564 h 5278114"/>
              <a:gd name="connsiteX1073" fmla="*/ 1274495 w 5610835"/>
              <a:gd name="connsiteY1073" fmla="*/ 4749745 h 5278114"/>
              <a:gd name="connsiteX1074" fmla="*/ 1264951 w 5610835"/>
              <a:gd name="connsiteY1074" fmla="*/ 4752927 h 5278114"/>
              <a:gd name="connsiteX1075" fmla="*/ 1285630 w 5610835"/>
              <a:gd name="connsiteY1075" fmla="*/ 4757699 h 5278114"/>
              <a:gd name="connsiteX1076" fmla="*/ 1293584 w 5610835"/>
              <a:gd name="connsiteY1076" fmla="*/ 4776788 h 5278114"/>
              <a:gd name="connsiteX1077" fmla="*/ 1269723 w 5610835"/>
              <a:gd name="connsiteY1077" fmla="*/ 4754518 h 5278114"/>
              <a:gd name="connsiteX1078" fmla="*/ 1296766 w 5610835"/>
              <a:gd name="connsiteY1078" fmla="*/ 4786332 h 5278114"/>
              <a:gd name="connsiteX1079" fmla="*/ 1309491 w 5610835"/>
              <a:gd name="connsiteY1079" fmla="*/ 4829283 h 5278114"/>
              <a:gd name="connsiteX1080" fmla="*/ 1306310 w 5610835"/>
              <a:gd name="connsiteY1080" fmla="*/ 4832464 h 5278114"/>
              <a:gd name="connsiteX1081" fmla="*/ 1315854 w 5610835"/>
              <a:gd name="connsiteY1081" fmla="*/ 4843599 h 5278114"/>
              <a:gd name="connsiteX1082" fmla="*/ 1315854 w 5610835"/>
              <a:gd name="connsiteY1082" fmla="*/ 4848371 h 5278114"/>
              <a:gd name="connsiteX1083" fmla="*/ 1315854 w 5610835"/>
              <a:gd name="connsiteY1083" fmla="*/ 4849962 h 5278114"/>
              <a:gd name="connsiteX1084" fmla="*/ 1314264 w 5610835"/>
              <a:gd name="connsiteY1084" fmla="*/ 4851553 h 5278114"/>
              <a:gd name="connsiteX1085" fmla="*/ 1311082 w 5610835"/>
              <a:gd name="connsiteY1085" fmla="*/ 4861097 h 5278114"/>
              <a:gd name="connsiteX1086" fmla="*/ 1306310 w 5610835"/>
              <a:gd name="connsiteY1086" fmla="*/ 4861097 h 5278114"/>
              <a:gd name="connsiteX1087" fmla="*/ 1282449 w 5610835"/>
              <a:gd name="connsiteY1087" fmla="*/ 4869050 h 5278114"/>
              <a:gd name="connsiteX1088" fmla="*/ 1282449 w 5610835"/>
              <a:gd name="connsiteY1088" fmla="*/ 4865869 h 5278114"/>
              <a:gd name="connsiteX1089" fmla="*/ 1299947 w 5610835"/>
              <a:gd name="connsiteY1089" fmla="*/ 4854734 h 5278114"/>
              <a:gd name="connsiteX1090" fmla="*/ 1280858 w 5610835"/>
              <a:gd name="connsiteY1090" fmla="*/ 4856325 h 5278114"/>
              <a:gd name="connsiteX1091" fmla="*/ 1279267 w 5610835"/>
              <a:gd name="connsiteY1091" fmla="*/ 4822919 h 5278114"/>
              <a:gd name="connsiteX1092" fmla="*/ 1274495 w 5610835"/>
              <a:gd name="connsiteY1092" fmla="*/ 4827692 h 5278114"/>
              <a:gd name="connsiteX1093" fmla="*/ 1252225 w 5610835"/>
              <a:gd name="connsiteY1093" fmla="*/ 4713158 h 5278114"/>
              <a:gd name="connsiteX1094" fmla="*/ 1587871 w 5610835"/>
              <a:gd name="connsiteY1094" fmla="*/ 4706796 h 5278114"/>
              <a:gd name="connsiteX1095" fmla="*/ 1591052 w 5610835"/>
              <a:gd name="connsiteY1095" fmla="*/ 4706796 h 5278114"/>
              <a:gd name="connsiteX1096" fmla="*/ 1591052 w 5610835"/>
              <a:gd name="connsiteY1096" fmla="*/ 4708387 h 5278114"/>
              <a:gd name="connsiteX1097" fmla="*/ 1589461 w 5610835"/>
              <a:gd name="connsiteY1097" fmla="*/ 4708387 h 5278114"/>
              <a:gd name="connsiteX1098" fmla="*/ 1586280 w 5610835"/>
              <a:gd name="connsiteY1098" fmla="*/ 4711567 h 5278114"/>
              <a:gd name="connsiteX1099" fmla="*/ 1586280 w 5610835"/>
              <a:gd name="connsiteY1099" fmla="*/ 4708386 h 5278114"/>
              <a:gd name="connsiteX1100" fmla="*/ 1587871 w 5610835"/>
              <a:gd name="connsiteY1100" fmla="*/ 4708386 h 5278114"/>
              <a:gd name="connsiteX1101" fmla="*/ 1058156 w 5610835"/>
              <a:gd name="connsiteY1101" fmla="*/ 4705205 h 5278114"/>
              <a:gd name="connsiteX1102" fmla="*/ 1078836 w 5610835"/>
              <a:gd name="connsiteY1102" fmla="*/ 4711568 h 5278114"/>
              <a:gd name="connsiteX1103" fmla="*/ 1082018 w 5610835"/>
              <a:gd name="connsiteY1103" fmla="*/ 4719521 h 5278114"/>
              <a:gd name="connsiteX1104" fmla="*/ 1070882 w 5610835"/>
              <a:gd name="connsiteY1104" fmla="*/ 4709977 h 5278114"/>
              <a:gd name="connsiteX1105" fmla="*/ 1058156 w 5610835"/>
              <a:gd name="connsiteY1105" fmla="*/ 4705205 h 5278114"/>
              <a:gd name="connsiteX1106" fmla="*/ 1581509 w 5610835"/>
              <a:gd name="connsiteY1106" fmla="*/ 4703614 h 5278114"/>
              <a:gd name="connsiteX1107" fmla="*/ 1584690 w 5610835"/>
              <a:gd name="connsiteY1107" fmla="*/ 4703614 h 5278114"/>
              <a:gd name="connsiteX1108" fmla="*/ 1581509 w 5610835"/>
              <a:gd name="connsiteY1108" fmla="*/ 4705205 h 5278114"/>
              <a:gd name="connsiteX1109" fmla="*/ 1581509 w 5610835"/>
              <a:gd name="connsiteY1109" fmla="*/ 4703614 h 5278114"/>
              <a:gd name="connsiteX1110" fmla="*/ 1207685 w 5610835"/>
              <a:gd name="connsiteY1110" fmla="*/ 4697251 h 5278114"/>
              <a:gd name="connsiteX1111" fmla="*/ 1209276 w 5610835"/>
              <a:gd name="connsiteY1111" fmla="*/ 4700433 h 5278114"/>
              <a:gd name="connsiteX1112" fmla="*/ 1207685 w 5610835"/>
              <a:gd name="connsiteY1112" fmla="*/ 4700433 h 5278114"/>
              <a:gd name="connsiteX1113" fmla="*/ 1207685 w 5610835"/>
              <a:gd name="connsiteY1113" fmla="*/ 4697251 h 5278114"/>
              <a:gd name="connsiteX1114" fmla="*/ 1223593 w 5610835"/>
              <a:gd name="connsiteY1114" fmla="*/ 4697250 h 5278114"/>
              <a:gd name="connsiteX1115" fmla="*/ 1226775 w 5610835"/>
              <a:gd name="connsiteY1115" fmla="*/ 4711567 h 5278114"/>
              <a:gd name="connsiteX1116" fmla="*/ 1237910 w 5610835"/>
              <a:gd name="connsiteY1116" fmla="*/ 4814964 h 5278114"/>
              <a:gd name="connsiteX1117" fmla="*/ 1207685 w 5610835"/>
              <a:gd name="connsiteY1117" fmla="*/ 4732246 h 5278114"/>
              <a:gd name="connsiteX1118" fmla="*/ 1214048 w 5610835"/>
              <a:gd name="connsiteY1118" fmla="*/ 4721112 h 5278114"/>
              <a:gd name="connsiteX1119" fmla="*/ 1207685 w 5610835"/>
              <a:gd name="connsiteY1119" fmla="*/ 4727474 h 5278114"/>
              <a:gd name="connsiteX1120" fmla="*/ 1206094 w 5610835"/>
              <a:gd name="connsiteY1120" fmla="*/ 4714749 h 5278114"/>
              <a:gd name="connsiteX1121" fmla="*/ 1207685 w 5610835"/>
              <a:gd name="connsiteY1121" fmla="*/ 4708386 h 5278114"/>
              <a:gd name="connsiteX1122" fmla="*/ 1223593 w 5610835"/>
              <a:gd name="connsiteY1122" fmla="*/ 4697250 h 5278114"/>
              <a:gd name="connsiteX1123" fmla="*/ 1634002 w 5610835"/>
              <a:gd name="connsiteY1123" fmla="*/ 4695660 h 5278114"/>
              <a:gd name="connsiteX1124" fmla="*/ 1632411 w 5610835"/>
              <a:gd name="connsiteY1124" fmla="*/ 4697252 h 5278114"/>
              <a:gd name="connsiteX1125" fmla="*/ 1631033 w 5610835"/>
              <a:gd name="connsiteY1125" fmla="*/ 4704994 h 5278114"/>
              <a:gd name="connsiteX1126" fmla="*/ 1269724 w 5610835"/>
              <a:gd name="connsiteY1126" fmla="*/ 4695659 h 5278114"/>
              <a:gd name="connsiteX1127" fmla="*/ 1269724 w 5610835"/>
              <a:gd name="connsiteY1127" fmla="*/ 4697251 h 5278114"/>
              <a:gd name="connsiteX1128" fmla="*/ 1268134 w 5610835"/>
              <a:gd name="connsiteY1128" fmla="*/ 4708387 h 5278114"/>
              <a:gd name="connsiteX1129" fmla="*/ 1268134 w 5610835"/>
              <a:gd name="connsiteY1129" fmla="*/ 4709977 h 5278114"/>
              <a:gd name="connsiteX1130" fmla="*/ 1268134 w 5610835"/>
              <a:gd name="connsiteY1130" fmla="*/ 4719521 h 5278114"/>
              <a:gd name="connsiteX1131" fmla="*/ 1250635 w 5610835"/>
              <a:gd name="connsiteY1131" fmla="*/ 4705205 h 5278114"/>
              <a:gd name="connsiteX1132" fmla="*/ 1252227 w 5610835"/>
              <a:gd name="connsiteY1132" fmla="*/ 4697251 h 5278114"/>
              <a:gd name="connsiteX1133" fmla="*/ 1269724 w 5610835"/>
              <a:gd name="connsiteY1133" fmla="*/ 4695659 h 5278114"/>
              <a:gd name="connsiteX1134" fmla="*/ 1156782 w 5610835"/>
              <a:gd name="connsiteY1134" fmla="*/ 4692479 h 5278114"/>
              <a:gd name="connsiteX1135" fmla="*/ 1159964 w 5610835"/>
              <a:gd name="connsiteY1135" fmla="*/ 4694070 h 5278114"/>
              <a:gd name="connsiteX1136" fmla="*/ 1158373 w 5610835"/>
              <a:gd name="connsiteY1136" fmla="*/ 4698842 h 5278114"/>
              <a:gd name="connsiteX1137" fmla="*/ 1159964 w 5610835"/>
              <a:gd name="connsiteY1137" fmla="*/ 4700433 h 5278114"/>
              <a:gd name="connsiteX1138" fmla="*/ 1158373 w 5610835"/>
              <a:gd name="connsiteY1138" fmla="*/ 4705205 h 5278114"/>
              <a:gd name="connsiteX1139" fmla="*/ 1156782 w 5610835"/>
              <a:gd name="connsiteY1139" fmla="*/ 4692479 h 5278114"/>
              <a:gd name="connsiteX1140" fmla="*/ 1587871 w 5610835"/>
              <a:gd name="connsiteY1140" fmla="*/ 4689297 h 5278114"/>
              <a:gd name="connsiteX1141" fmla="*/ 1586280 w 5610835"/>
              <a:gd name="connsiteY1141" fmla="*/ 4695660 h 5278114"/>
              <a:gd name="connsiteX1142" fmla="*/ 1586280 w 5610835"/>
              <a:gd name="connsiteY1142" fmla="*/ 4692479 h 5278114"/>
              <a:gd name="connsiteX1143" fmla="*/ 1587871 w 5610835"/>
              <a:gd name="connsiteY1143" fmla="*/ 4689297 h 5278114"/>
              <a:gd name="connsiteX1144" fmla="*/ 1222001 w 5610835"/>
              <a:gd name="connsiteY1144" fmla="*/ 4679753 h 5278114"/>
              <a:gd name="connsiteX1145" fmla="*/ 1225184 w 5610835"/>
              <a:gd name="connsiteY1145" fmla="*/ 4687707 h 5278114"/>
              <a:gd name="connsiteX1146" fmla="*/ 1222001 w 5610835"/>
              <a:gd name="connsiteY1146" fmla="*/ 4686116 h 5278114"/>
              <a:gd name="connsiteX1147" fmla="*/ 1218820 w 5610835"/>
              <a:gd name="connsiteY1147" fmla="*/ 4689297 h 5278114"/>
              <a:gd name="connsiteX1148" fmla="*/ 1217230 w 5610835"/>
              <a:gd name="connsiteY1148" fmla="*/ 4686116 h 5278114"/>
              <a:gd name="connsiteX1149" fmla="*/ 1218820 w 5610835"/>
              <a:gd name="connsiteY1149" fmla="*/ 4681344 h 5278114"/>
              <a:gd name="connsiteX1150" fmla="*/ 1222001 w 5610835"/>
              <a:gd name="connsiteY1150" fmla="*/ 4679753 h 5278114"/>
              <a:gd name="connsiteX1151" fmla="*/ 1249044 w 5610835"/>
              <a:gd name="connsiteY1151" fmla="*/ 4678163 h 5278114"/>
              <a:gd name="connsiteX1152" fmla="*/ 1256999 w 5610835"/>
              <a:gd name="connsiteY1152" fmla="*/ 4678163 h 5278114"/>
              <a:gd name="connsiteX1153" fmla="*/ 1252227 w 5610835"/>
              <a:gd name="connsiteY1153" fmla="*/ 4679753 h 5278114"/>
              <a:gd name="connsiteX1154" fmla="*/ 1250635 w 5610835"/>
              <a:gd name="connsiteY1154" fmla="*/ 4682935 h 5278114"/>
              <a:gd name="connsiteX1155" fmla="*/ 1249044 w 5610835"/>
              <a:gd name="connsiteY1155" fmla="*/ 4682935 h 5278114"/>
              <a:gd name="connsiteX1156" fmla="*/ 1249044 w 5610835"/>
              <a:gd name="connsiteY1156" fmla="*/ 4679753 h 5278114"/>
              <a:gd name="connsiteX1157" fmla="*/ 1249044 w 5610835"/>
              <a:gd name="connsiteY1157" fmla="*/ 4678163 h 5278114"/>
              <a:gd name="connsiteX1158" fmla="*/ 1721493 w 5610835"/>
              <a:gd name="connsiteY1158" fmla="*/ 4670209 h 5278114"/>
              <a:gd name="connsiteX1159" fmla="*/ 1723083 w 5610835"/>
              <a:gd name="connsiteY1159" fmla="*/ 4670209 h 5278114"/>
              <a:gd name="connsiteX1160" fmla="*/ 1724674 w 5610835"/>
              <a:gd name="connsiteY1160" fmla="*/ 4673390 h 5278114"/>
              <a:gd name="connsiteX1161" fmla="*/ 1721493 w 5610835"/>
              <a:gd name="connsiteY1161" fmla="*/ 4681344 h 5278114"/>
              <a:gd name="connsiteX1162" fmla="*/ 1721493 w 5610835"/>
              <a:gd name="connsiteY1162" fmla="*/ 4673390 h 5278114"/>
              <a:gd name="connsiteX1163" fmla="*/ 1718311 w 5610835"/>
              <a:gd name="connsiteY1163" fmla="*/ 4673390 h 5278114"/>
              <a:gd name="connsiteX1164" fmla="*/ 1721493 w 5610835"/>
              <a:gd name="connsiteY1164" fmla="*/ 4670209 h 5278114"/>
              <a:gd name="connsiteX1165" fmla="*/ 1101109 w 5610835"/>
              <a:gd name="connsiteY1165" fmla="*/ 4667031 h 5278114"/>
              <a:gd name="connsiteX1166" fmla="*/ 1104288 w 5610835"/>
              <a:gd name="connsiteY1166" fmla="*/ 4676571 h 5278114"/>
              <a:gd name="connsiteX1167" fmla="*/ 1105879 w 5610835"/>
              <a:gd name="connsiteY1167" fmla="*/ 4687706 h 5278114"/>
              <a:gd name="connsiteX1168" fmla="*/ 1249045 w 5610835"/>
              <a:gd name="connsiteY1168" fmla="*/ 4667027 h 5278114"/>
              <a:gd name="connsiteX1169" fmla="*/ 1252227 w 5610835"/>
              <a:gd name="connsiteY1169" fmla="*/ 4670209 h 5278114"/>
              <a:gd name="connsiteX1170" fmla="*/ 1249045 w 5610835"/>
              <a:gd name="connsiteY1170" fmla="*/ 4670209 h 5278114"/>
              <a:gd name="connsiteX1171" fmla="*/ 1249045 w 5610835"/>
              <a:gd name="connsiteY1171" fmla="*/ 4667027 h 5278114"/>
              <a:gd name="connsiteX1172" fmla="*/ 1101107 w 5610835"/>
              <a:gd name="connsiteY1172" fmla="*/ 4667026 h 5278114"/>
              <a:gd name="connsiteX1173" fmla="*/ 1101109 w 5610835"/>
              <a:gd name="connsiteY1173" fmla="*/ 4667031 h 5278114"/>
              <a:gd name="connsiteX1174" fmla="*/ 1101107 w 5610835"/>
              <a:gd name="connsiteY1174" fmla="*/ 4667027 h 5278114"/>
              <a:gd name="connsiteX1175" fmla="*/ 1350851 w 5610835"/>
              <a:gd name="connsiteY1175" fmla="*/ 4665435 h 5278114"/>
              <a:gd name="connsiteX1176" fmla="*/ 1346080 w 5610835"/>
              <a:gd name="connsiteY1176" fmla="*/ 4694069 h 5278114"/>
              <a:gd name="connsiteX1177" fmla="*/ 1346080 w 5610835"/>
              <a:gd name="connsiteY1177" fmla="*/ 4684526 h 5278114"/>
              <a:gd name="connsiteX1178" fmla="*/ 1350851 w 5610835"/>
              <a:gd name="connsiteY1178" fmla="*/ 4665435 h 5278114"/>
              <a:gd name="connsiteX1179" fmla="*/ 986574 w 5610835"/>
              <a:gd name="connsiteY1179" fmla="*/ 4663845 h 5278114"/>
              <a:gd name="connsiteX1180" fmla="*/ 1004072 w 5610835"/>
              <a:gd name="connsiteY1180" fmla="*/ 4711568 h 5278114"/>
              <a:gd name="connsiteX1181" fmla="*/ 983391 w 5610835"/>
              <a:gd name="connsiteY1181" fmla="*/ 4708386 h 5278114"/>
              <a:gd name="connsiteX1182" fmla="*/ 980210 w 5610835"/>
              <a:gd name="connsiteY1182" fmla="*/ 4694069 h 5278114"/>
              <a:gd name="connsiteX1183" fmla="*/ 980210 w 5610835"/>
              <a:gd name="connsiteY1183" fmla="*/ 4678162 h 5278114"/>
              <a:gd name="connsiteX1184" fmla="*/ 983391 w 5610835"/>
              <a:gd name="connsiteY1184" fmla="*/ 4671799 h 5278114"/>
              <a:gd name="connsiteX1185" fmla="*/ 986574 w 5610835"/>
              <a:gd name="connsiteY1185" fmla="*/ 4663845 h 5278114"/>
              <a:gd name="connsiteX1186" fmla="*/ 1252227 w 5610835"/>
              <a:gd name="connsiteY1186" fmla="*/ 4654302 h 5278114"/>
              <a:gd name="connsiteX1187" fmla="*/ 1256999 w 5610835"/>
              <a:gd name="connsiteY1187" fmla="*/ 4667027 h 5278114"/>
              <a:gd name="connsiteX1188" fmla="*/ 1250636 w 5610835"/>
              <a:gd name="connsiteY1188" fmla="*/ 4663845 h 5278114"/>
              <a:gd name="connsiteX1189" fmla="*/ 1252227 w 5610835"/>
              <a:gd name="connsiteY1189" fmla="*/ 4654302 h 5278114"/>
              <a:gd name="connsiteX1190" fmla="*/ 983393 w 5610835"/>
              <a:gd name="connsiteY1190" fmla="*/ 4654302 h 5278114"/>
              <a:gd name="connsiteX1191" fmla="*/ 984983 w 5610835"/>
              <a:gd name="connsiteY1191" fmla="*/ 4659074 h 5278114"/>
              <a:gd name="connsiteX1192" fmla="*/ 981802 w 5610835"/>
              <a:gd name="connsiteY1192" fmla="*/ 4665436 h 5278114"/>
              <a:gd name="connsiteX1193" fmla="*/ 983393 w 5610835"/>
              <a:gd name="connsiteY1193" fmla="*/ 4654302 h 5278114"/>
              <a:gd name="connsiteX1194" fmla="*/ 1226775 w 5610835"/>
              <a:gd name="connsiteY1194" fmla="*/ 4643166 h 5278114"/>
              <a:gd name="connsiteX1195" fmla="*/ 1226775 w 5610835"/>
              <a:gd name="connsiteY1195" fmla="*/ 4654302 h 5278114"/>
              <a:gd name="connsiteX1196" fmla="*/ 1225184 w 5610835"/>
              <a:gd name="connsiteY1196" fmla="*/ 4654302 h 5278114"/>
              <a:gd name="connsiteX1197" fmla="*/ 1215639 w 5610835"/>
              <a:gd name="connsiteY1197" fmla="*/ 4660664 h 5278114"/>
              <a:gd name="connsiteX1198" fmla="*/ 1214048 w 5610835"/>
              <a:gd name="connsiteY1198" fmla="*/ 4659074 h 5278114"/>
              <a:gd name="connsiteX1199" fmla="*/ 1217230 w 5610835"/>
              <a:gd name="connsiteY1199" fmla="*/ 4654302 h 5278114"/>
              <a:gd name="connsiteX1200" fmla="*/ 1212457 w 5610835"/>
              <a:gd name="connsiteY1200" fmla="*/ 4654302 h 5278114"/>
              <a:gd name="connsiteX1201" fmla="*/ 1215639 w 5610835"/>
              <a:gd name="connsiteY1201" fmla="*/ 4652711 h 5278114"/>
              <a:gd name="connsiteX1202" fmla="*/ 1222003 w 5610835"/>
              <a:gd name="connsiteY1202" fmla="*/ 4655892 h 5278114"/>
              <a:gd name="connsiteX1203" fmla="*/ 1223593 w 5610835"/>
              <a:gd name="connsiteY1203" fmla="*/ 4654302 h 5278114"/>
              <a:gd name="connsiteX1204" fmla="*/ 1220411 w 5610835"/>
              <a:gd name="connsiteY1204" fmla="*/ 4646348 h 5278114"/>
              <a:gd name="connsiteX1205" fmla="*/ 1226775 w 5610835"/>
              <a:gd name="connsiteY1205" fmla="*/ 4643166 h 5278114"/>
              <a:gd name="connsiteX1206" fmla="*/ 1062929 w 5610835"/>
              <a:gd name="connsiteY1206" fmla="*/ 4639984 h 5278114"/>
              <a:gd name="connsiteX1207" fmla="*/ 1064520 w 5610835"/>
              <a:gd name="connsiteY1207" fmla="*/ 4639984 h 5278114"/>
              <a:gd name="connsiteX1208" fmla="*/ 1062929 w 5610835"/>
              <a:gd name="connsiteY1208" fmla="*/ 4641575 h 5278114"/>
              <a:gd name="connsiteX1209" fmla="*/ 1062929 w 5610835"/>
              <a:gd name="connsiteY1209" fmla="*/ 4639984 h 5278114"/>
              <a:gd name="connsiteX1210" fmla="*/ 1070883 w 5610835"/>
              <a:gd name="connsiteY1210" fmla="*/ 4638393 h 5278114"/>
              <a:gd name="connsiteX1211" fmla="*/ 1088380 w 5610835"/>
              <a:gd name="connsiteY1211" fmla="*/ 4641574 h 5278114"/>
              <a:gd name="connsiteX1212" fmla="*/ 1080426 w 5610835"/>
              <a:gd name="connsiteY1212" fmla="*/ 4657482 h 5278114"/>
              <a:gd name="connsiteX1213" fmla="*/ 1099516 w 5610835"/>
              <a:gd name="connsiteY1213" fmla="*/ 4643165 h 5278114"/>
              <a:gd name="connsiteX1214" fmla="*/ 1101107 w 5610835"/>
              <a:gd name="connsiteY1214" fmla="*/ 4654301 h 5278114"/>
              <a:gd name="connsiteX1215" fmla="*/ 1097925 w 5610835"/>
              <a:gd name="connsiteY1215" fmla="*/ 4657482 h 5278114"/>
              <a:gd name="connsiteX1216" fmla="*/ 1101107 w 5610835"/>
              <a:gd name="connsiteY1216" fmla="*/ 4667027 h 5278114"/>
              <a:gd name="connsiteX1217" fmla="*/ 1099516 w 5610835"/>
              <a:gd name="connsiteY1217" fmla="*/ 4681343 h 5278114"/>
              <a:gd name="connsiteX1218" fmla="*/ 1070883 w 5610835"/>
              <a:gd name="connsiteY1218" fmla="*/ 4679752 h 5278114"/>
              <a:gd name="connsiteX1219" fmla="*/ 1096334 w 5610835"/>
              <a:gd name="connsiteY1219" fmla="*/ 4690888 h 5278114"/>
              <a:gd name="connsiteX1220" fmla="*/ 1094744 w 5610835"/>
              <a:gd name="connsiteY1220" fmla="*/ 4703613 h 5278114"/>
              <a:gd name="connsiteX1221" fmla="*/ 1089971 w 5610835"/>
              <a:gd name="connsiteY1221" fmla="*/ 4702022 h 5278114"/>
              <a:gd name="connsiteX1222" fmla="*/ 1085199 w 5610835"/>
              <a:gd name="connsiteY1222" fmla="*/ 4686116 h 5278114"/>
              <a:gd name="connsiteX1223" fmla="*/ 1082017 w 5610835"/>
              <a:gd name="connsiteY1223" fmla="*/ 4700432 h 5278114"/>
              <a:gd name="connsiteX1224" fmla="*/ 1054975 w 5610835"/>
              <a:gd name="connsiteY1224" fmla="*/ 4697250 h 5278114"/>
              <a:gd name="connsiteX1225" fmla="*/ 1058156 w 5610835"/>
              <a:gd name="connsiteY1225" fmla="*/ 4686116 h 5278114"/>
              <a:gd name="connsiteX1226" fmla="*/ 1056566 w 5610835"/>
              <a:gd name="connsiteY1226" fmla="*/ 4682934 h 5278114"/>
              <a:gd name="connsiteX1227" fmla="*/ 1066109 w 5610835"/>
              <a:gd name="connsiteY1227" fmla="*/ 4643165 h 5278114"/>
              <a:gd name="connsiteX1228" fmla="*/ 1070883 w 5610835"/>
              <a:gd name="connsiteY1228" fmla="*/ 4638393 h 5278114"/>
              <a:gd name="connsiteX1229" fmla="*/ 1129738 w 5610835"/>
              <a:gd name="connsiteY1229" fmla="*/ 4627258 h 5278114"/>
              <a:gd name="connsiteX1230" fmla="*/ 1174280 w 5610835"/>
              <a:gd name="connsiteY1230" fmla="*/ 4676570 h 5278114"/>
              <a:gd name="connsiteX1231" fmla="*/ 1166326 w 5610835"/>
              <a:gd name="connsiteY1231" fmla="*/ 4687706 h 5278114"/>
              <a:gd name="connsiteX1232" fmla="*/ 1155190 w 5610835"/>
              <a:gd name="connsiteY1232" fmla="*/ 4689297 h 5278114"/>
              <a:gd name="connsiteX1233" fmla="*/ 1153599 w 5610835"/>
              <a:gd name="connsiteY1233" fmla="*/ 4684524 h 5278114"/>
              <a:gd name="connsiteX1234" fmla="*/ 1128148 w 5610835"/>
              <a:gd name="connsiteY1234" fmla="*/ 4638393 h 5278114"/>
              <a:gd name="connsiteX1235" fmla="*/ 1128148 w 5610835"/>
              <a:gd name="connsiteY1235" fmla="*/ 4654301 h 5278114"/>
              <a:gd name="connsiteX1236" fmla="*/ 1121785 w 5610835"/>
              <a:gd name="connsiteY1236" fmla="*/ 4668617 h 5278114"/>
              <a:gd name="connsiteX1237" fmla="*/ 1121785 w 5610835"/>
              <a:gd name="connsiteY1237" fmla="*/ 4670207 h 5278114"/>
              <a:gd name="connsiteX1238" fmla="*/ 1112241 w 5610835"/>
              <a:gd name="connsiteY1238" fmla="*/ 4663845 h 5278114"/>
              <a:gd name="connsiteX1239" fmla="*/ 1123375 w 5610835"/>
              <a:gd name="connsiteY1239" fmla="*/ 4684524 h 5278114"/>
              <a:gd name="connsiteX1240" fmla="*/ 1134511 w 5610835"/>
              <a:gd name="connsiteY1240" fmla="*/ 4706794 h 5278114"/>
              <a:gd name="connsiteX1241" fmla="*/ 1113832 w 5610835"/>
              <a:gd name="connsiteY1241" fmla="*/ 4692478 h 5278114"/>
              <a:gd name="connsiteX1242" fmla="*/ 1109059 w 5610835"/>
              <a:gd name="connsiteY1242" fmla="*/ 4655891 h 5278114"/>
              <a:gd name="connsiteX1243" fmla="*/ 1107469 w 5610835"/>
              <a:gd name="connsiteY1243" fmla="*/ 4638393 h 5278114"/>
              <a:gd name="connsiteX1244" fmla="*/ 1104287 w 5610835"/>
              <a:gd name="connsiteY1244" fmla="*/ 4639983 h 5278114"/>
              <a:gd name="connsiteX1245" fmla="*/ 1104287 w 5610835"/>
              <a:gd name="connsiteY1245" fmla="*/ 4636802 h 5278114"/>
              <a:gd name="connsiteX1246" fmla="*/ 1109059 w 5610835"/>
              <a:gd name="connsiteY1246" fmla="*/ 4628849 h 5278114"/>
              <a:gd name="connsiteX1247" fmla="*/ 1129738 w 5610835"/>
              <a:gd name="connsiteY1247" fmla="*/ 4627258 h 5278114"/>
              <a:gd name="connsiteX1248" fmla="*/ 1228366 w 5610835"/>
              <a:gd name="connsiteY1248" fmla="*/ 4625668 h 5278114"/>
              <a:gd name="connsiteX1249" fmla="*/ 1228366 w 5610835"/>
              <a:gd name="connsiteY1249" fmla="*/ 4632031 h 5278114"/>
              <a:gd name="connsiteX1250" fmla="*/ 1225184 w 5610835"/>
              <a:gd name="connsiteY1250" fmla="*/ 4633621 h 5278114"/>
              <a:gd name="connsiteX1251" fmla="*/ 1228366 w 5610835"/>
              <a:gd name="connsiteY1251" fmla="*/ 4625668 h 5278114"/>
              <a:gd name="connsiteX1252" fmla="*/ 994527 w 5610835"/>
              <a:gd name="connsiteY1252" fmla="*/ 4617714 h 5278114"/>
              <a:gd name="connsiteX1253" fmla="*/ 992937 w 5610835"/>
              <a:gd name="connsiteY1253" fmla="*/ 4620896 h 5278114"/>
              <a:gd name="connsiteX1254" fmla="*/ 992937 w 5610835"/>
              <a:gd name="connsiteY1254" fmla="*/ 4625668 h 5278114"/>
              <a:gd name="connsiteX1255" fmla="*/ 988165 w 5610835"/>
              <a:gd name="connsiteY1255" fmla="*/ 4619305 h 5278114"/>
              <a:gd name="connsiteX1256" fmla="*/ 994527 w 5610835"/>
              <a:gd name="connsiteY1256" fmla="*/ 4617714 h 5278114"/>
              <a:gd name="connsiteX1257" fmla="*/ 1008844 w 5610835"/>
              <a:gd name="connsiteY1257" fmla="*/ 4616122 h 5278114"/>
              <a:gd name="connsiteX1258" fmla="*/ 999299 w 5610835"/>
              <a:gd name="connsiteY1258" fmla="*/ 4647938 h 5278114"/>
              <a:gd name="connsiteX1259" fmla="*/ 994527 w 5610835"/>
              <a:gd name="connsiteY1259" fmla="*/ 4633621 h 5278114"/>
              <a:gd name="connsiteX1260" fmla="*/ 999299 w 5610835"/>
              <a:gd name="connsiteY1260" fmla="*/ 4617714 h 5278114"/>
              <a:gd name="connsiteX1261" fmla="*/ 1008844 w 5610835"/>
              <a:gd name="connsiteY1261" fmla="*/ 4616122 h 5278114"/>
              <a:gd name="connsiteX1262" fmla="*/ 1061337 w 5610835"/>
              <a:gd name="connsiteY1262" fmla="*/ 4611350 h 5278114"/>
              <a:gd name="connsiteX1263" fmla="*/ 1093153 w 5610835"/>
              <a:gd name="connsiteY1263" fmla="*/ 4611350 h 5278114"/>
              <a:gd name="connsiteX1264" fmla="*/ 1096334 w 5610835"/>
              <a:gd name="connsiteY1264" fmla="*/ 4625668 h 5278114"/>
              <a:gd name="connsiteX1265" fmla="*/ 1066109 w 5610835"/>
              <a:gd name="connsiteY1265" fmla="*/ 4635212 h 5278114"/>
              <a:gd name="connsiteX1266" fmla="*/ 1062928 w 5610835"/>
              <a:gd name="connsiteY1266" fmla="*/ 4633621 h 5278114"/>
              <a:gd name="connsiteX1267" fmla="*/ 1064518 w 5610835"/>
              <a:gd name="connsiteY1267" fmla="*/ 4616123 h 5278114"/>
              <a:gd name="connsiteX1268" fmla="*/ 1061337 w 5610835"/>
              <a:gd name="connsiteY1268" fmla="*/ 4611350 h 5278114"/>
              <a:gd name="connsiteX1269" fmla="*/ 1101106 w 5610835"/>
              <a:gd name="connsiteY1269" fmla="*/ 4606579 h 5278114"/>
              <a:gd name="connsiteX1270" fmla="*/ 1113832 w 5610835"/>
              <a:gd name="connsiteY1270" fmla="*/ 4614533 h 5278114"/>
              <a:gd name="connsiteX1271" fmla="*/ 1105879 w 5610835"/>
              <a:gd name="connsiteY1271" fmla="*/ 4620896 h 5278114"/>
              <a:gd name="connsiteX1272" fmla="*/ 1105879 w 5610835"/>
              <a:gd name="connsiteY1272" fmla="*/ 4619305 h 5278114"/>
              <a:gd name="connsiteX1273" fmla="*/ 1101106 w 5610835"/>
              <a:gd name="connsiteY1273" fmla="*/ 4606579 h 5278114"/>
              <a:gd name="connsiteX1274" fmla="*/ 1206094 w 5610835"/>
              <a:gd name="connsiteY1274" fmla="*/ 4604988 h 5278114"/>
              <a:gd name="connsiteX1275" fmla="*/ 1206094 w 5610835"/>
              <a:gd name="connsiteY1275" fmla="*/ 4636803 h 5278114"/>
              <a:gd name="connsiteX1276" fmla="*/ 1202913 w 5610835"/>
              <a:gd name="connsiteY1276" fmla="*/ 4630440 h 5278114"/>
              <a:gd name="connsiteX1277" fmla="*/ 1206094 w 5610835"/>
              <a:gd name="connsiteY1277" fmla="*/ 4604988 h 5278114"/>
              <a:gd name="connsiteX1278" fmla="*/ 1045431 w 5610835"/>
              <a:gd name="connsiteY1278" fmla="*/ 4604988 h 5278114"/>
              <a:gd name="connsiteX1279" fmla="*/ 1056566 w 5610835"/>
              <a:gd name="connsiteY1279" fmla="*/ 4608169 h 5278114"/>
              <a:gd name="connsiteX1280" fmla="*/ 1056566 w 5610835"/>
              <a:gd name="connsiteY1280" fmla="*/ 4628849 h 5278114"/>
              <a:gd name="connsiteX1281" fmla="*/ 1040658 w 5610835"/>
              <a:gd name="connsiteY1281" fmla="*/ 4632031 h 5278114"/>
              <a:gd name="connsiteX1282" fmla="*/ 1058156 w 5610835"/>
              <a:gd name="connsiteY1282" fmla="*/ 4636803 h 5278114"/>
              <a:gd name="connsiteX1283" fmla="*/ 1054975 w 5610835"/>
              <a:gd name="connsiteY1283" fmla="*/ 4668617 h 5278114"/>
              <a:gd name="connsiteX1284" fmla="*/ 1051794 w 5610835"/>
              <a:gd name="connsiteY1284" fmla="*/ 4670208 h 5278114"/>
              <a:gd name="connsiteX1285" fmla="*/ 1048613 w 5610835"/>
              <a:gd name="connsiteY1285" fmla="*/ 4689297 h 5278114"/>
              <a:gd name="connsiteX1286" fmla="*/ 1047022 w 5610835"/>
              <a:gd name="connsiteY1286" fmla="*/ 4713158 h 5278114"/>
              <a:gd name="connsiteX1287" fmla="*/ 1029523 w 5610835"/>
              <a:gd name="connsiteY1287" fmla="*/ 4725884 h 5278114"/>
              <a:gd name="connsiteX1288" fmla="*/ 1027932 w 5610835"/>
              <a:gd name="connsiteY1288" fmla="*/ 4724293 h 5278114"/>
              <a:gd name="connsiteX1289" fmla="*/ 1026342 w 5610835"/>
              <a:gd name="connsiteY1289" fmla="*/ 4721112 h 5278114"/>
              <a:gd name="connsiteX1290" fmla="*/ 1027932 w 5610835"/>
              <a:gd name="connsiteY1290" fmla="*/ 4714749 h 5278114"/>
              <a:gd name="connsiteX1291" fmla="*/ 1024751 w 5610835"/>
              <a:gd name="connsiteY1291" fmla="*/ 4716340 h 5278114"/>
              <a:gd name="connsiteX1292" fmla="*/ 1024751 w 5610835"/>
              <a:gd name="connsiteY1292" fmla="*/ 4714749 h 5278114"/>
              <a:gd name="connsiteX1293" fmla="*/ 1032704 w 5610835"/>
              <a:gd name="connsiteY1293" fmla="*/ 4697250 h 5278114"/>
              <a:gd name="connsiteX1294" fmla="*/ 1021570 w 5610835"/>
              <a:gd name="connsiteY1294" fmla="*/ 4703613 h 5278114"/>
              <a:gd name="connsiteX1295" fmla="*/ 1021570 w 5610835"/>
              <a:gd name="connsiteY1295" fmla="*/ 4611350 h 5278114"/>
              <a:gd name="connsiteX1296" fmla="*/ 1045431 w 5610835"/>
              <a:gd name="connsiteY1296" fmla="*/ 4604988 h 5278114"/>
              <a:gd name="connsiteX1297" fmla="*/ 1536967 w 5610835"/>
              <a:gd name="connsiteY1297" fmla="*/ 4601807 h 5278114"/>
              <a:gd name="connsiteX1298" fmla="*/ 1538558 w 5610835"/>
              <a:gd name="connsiteY1298" fmla="*/ 4611352 h 5278114"/>
              <a:gd name="connsiteX1299" fmla="*/ 1521060 w 5610835"/>
              <a:gd name="connsiteY1299" fmla="*/ 4649530 h 5278114"/>
              <a:gd name="connsiteX1300" fmla="*/ 1498790 w 5610835"/>
              <a:gd name="connsiteY1300" fmla="*/ 4697251 h 5278114"/>
              <a:gd name="connsiteX1301" fmla="*/ 1509924 w 5610835"/>
              <a:gd name="connsiteY1301" fmla="*/ 4711568 h 5278114"/>
              <a:gd name="connsiteX1302" fmla="*/ 1513106 w 5610835"/>
              <a:gd name="connsiteY1302" fmla="*/ 4708387 h 5278114"/>
              <a:gd name="connsiteX1303" fmla="*/ 1513106 w 5610835"/>
              <a:gd name="connsiteY1303" fmla="*/ 4714750 h 5278114"/>
              <a:gd name="connsiteX1304" fmla="*/ 1533785 w 5610835"/>
              <a:gd name="connsiteY1304" fmla="*/ 4741793 h 5278114"/>
              <a:gd name="connsiteX1305" fmla="*/ 1541739 w 5610835"/>
              <a:gd name="connsiteY1305" fmla="*/ 4717931 h 5278114"/>
              <a:gd name="connsiteX1306" fmla="*/ 1549238 w 5610835"/>
              <a:gd name="connsiteY1306" fmla="*/ 4717931 h 5278114"/>
              <a:gd name="connsiteX1307" fmla="*/ 1549494 w 5610835"/>
              <a:gd name="connsiteY1307" fmla="*/ 4716141 h 5278114"/>
              <a:gd name="connsiteX1308" fmla="*/ 1556056 w 5610835"/>
              <a:gd name="connsiteY1308" fmla="*/ 4698841 h 5278114"/>
              <a:gd name="connsiteX1309" fmla="*/ 1564250 w 5610835"/>
              <a:gd name="connsiteY1309" fmla="*/ 4698097 h 5278114"/>
              <a:gd name="connsiteX1310" fmla="*/ 1564805 w 5610835"/>
              <a:gd name="connsiteY1310" fmla="*/ 4685321 h 5278114"/>
              <a:gd name="connsiteX1311" fmla="*/ 1575145 w 5610835"/>
              <a:gd name="connsiteY1311" fmla="*/ 4671799 h 5278114"/>
              <a:gd name="connsiteX1312" fmla="*/ 1575145 w 5610835"/>
              <a:gd name="connsiteY1312" fmla="*/ 4657483 h 5278114"/>
              <a:gd name="connsiteX1313" fmla="*/ 1562418 w 5610835"/>
              <a:gd name="connsiteY1313" fmla="*/ 4673390 h 5278114"/>
              <a:gd name="connsiteX1314" fmla="*/ 1562418 w 5610835"/>
              <a:gd name="connsiteY1314" fmla="*/ 4652711 h 5278114"/>
              <a:gd name="connsiteX1315" fmla="*/ 1546511 w 5610835"/>
              <a:gd name="connsiteY1315" fmla="*/ 4706796 h 5278114"/>
              <a:gd name="connsiteX1316" fmla="*/ 1540148 w 5610835"/>
              <a:gd name="connsiteY1316" fmla="*/ 4698842 h 5278114"/>
              <a:gd name="connsiteX1317" fmla="*/ 1524241 w 5610835"/>
              <a:gd name="connsiteY1317" fmla="*/ 4721112 h 5278114"/>
              <a:gd name="connsiteX1318" fmla="*/ 1524241 w 5610835"/>
              <a:gd name="connsiteY1318" fmla="*/ 4698842 h 5278114"/>
              <a:gd name="connsiteX1319" fmla="*/ 1516287 w 5610835"/>
              <a:gd name="connsiteY1319" fmla="*/ 4697251 h 5278114"/>
              <a:gd name="connsiteX1320" fmla="*/ 1567191 w 5610835"/>
              <a:gd name="connsiteY1320" fmla="*/ 4627259 h 5278114"/>
              <a:gd name="connsiteX1321" fmla="*/ 1552875 w 5610835"/>
              <a:gd name="connsiteY1321" fmla="*/ 4611352 h 5278114"/>
              <a:gd name="connsiteX1322" fmla="*/ 1551285 w 5610835"/>
              <a:gd name="connsiteY1322" fmla="*/ 4612943 h 5278114"/>
              <a:gd name="connsiteX1323" fmla="*/ 1548102 w 5610835"/>
              <a:gd name="connsiteY1323" fmla="*/ 4606580 h 5278114"/>
              <a:gd name="connsiteX1324" fmla="*/ 1536967 w 5610835"/>
              <a:gd name="connsiteY1324" fmla="*/ 4601807 h 5278114"/>
              <a:gd name="connsiteX1325" fmla="*/ 1481291 w 5610835"/>
              <a:gd name="connsiteY1325" fmla="*/ 4597035 h 5278114"/>
              <a:gd name="connsiteX1326" fmla="*/ 1478111 w 5610835"/>
              <a:gd name="connsiteY1326" fmla="*/ 4598626 h 5278114"/>
              <a:gd name="connsiteX1327" fmla="*/ 1476519 w 5610835"/>
              <a:gd name="connsiteY1327" fmla="*/ 4601807 h 5278114"/>
              <a:gd name="connsiteX1328" fmla="*/ 1465384 w 5610835"/>
              <a:gd name="connsiteY1328" fmla="*/ 4641576 h 5278114"/>
              <a:gd name="connsiteX1329" fmla="*/ 1466975 w 5610835"/>
              <a:gd name="connsiteY1329" fmla="*/ 4649530 h 5278114"/>
              <a:gd name="connsiteX1330" fmla="*/ 1495608 w 5610835"/>
              <a:gd name="connsiteY1330" fmla="*/ 4603398 h 5278114"/>
              <a:gd name="connsiteX1331" fmla="*/ 1478111 w 5610835"/>
              <a:gd name="connsiteY1331" fmla="*/ 4609761 h 5278114"/>
              <a:gd name="connsiteX1332" fmla="*/ 1481291 w 5610835"/>
              <a:gd name="connsiteY1332" fmla="*/ 4597035 h 5278114"/>
              <a:gd name="connsiteX1333" fmla="*/ 1078837 w 5610835"/>
              <a:gd name="connsiteY1333" fmla="*/ 4597035 h 5278114"/>
              <a:gd name="connsiteX1334" fmla="*/ 1082018 w 5610835"/>
              <a:gd name="connsiteY1334" fmla="*/ 4601807 h 5278114"/>
              <a:gd name="connsiteX1335" fmla="*/ 1056566 w 5610835"/>
              <a:gd name="connsiteY1335" fmla="*/ 4601807 h 5278114"/>
              <a:gd name="connsiteX1336" fmla="*/ 1078837 w 5610835"/>
              <a:gd name="connsiteY1336" fmla="*/ 4597035 h 5278114"/>
              <a:gd name="connsiteX1337" fmla="*/ 1112242 w 5610835"/>
              <a:gd name="connsiteY1337" fmla="*/ 4589081 h 5278114"/>
              <a:gd name="connsiteX1338" fmla="*/ 1113832 w 5610835"/>
              <a:gd name="connsiteY1338" fmla="*/ 4592262 h 5278114"/>
              <a:gd name="connsiteX1339" fmla="*/ 1109061 w 5610835"/>
              <a:gd name="connsiteY1339" fmla="*/ 4590672 h 5278114"/>
              <a:gd name="connsiteX1340" fmla="*/ 1112242 w 5610835"/>
              <a:gd name="connsiteY1340" fmla="*/ 4589081 h 5278114"/>
              <a:gd name="connsiteX1341" fmla="*/ 1005662 w 5610835"/>
              <a:gd name="connsiteY1341" fmla="*/ 4581127 h 5278114"/>
              <a:gd name="connsiteX1342" fmla="*/ 1007253 w 5610835"/>
              <a:gd name="connsiteY1342" fmla="*/ 4587490 h 5278114"/>
              <a:gd name="connsiteX1343" fmla="*/ 1005662 w 5610835"/>
              <a:gd name="connsiteY1343" fmla="*/ 4587490 h 5278114"/>
              <a:gd name="connsiteX1344" fmla="*/ 1005662 w 5610835"/>
              <a:gd name="connsiteY1344" fmla="*/ 4581127 h 5278114"/>
              <a:gd name="connsiteX1345" fmla="*/ 1155192 w 5610835"/>
              <a:gd name="connsiteY1345" fmla="*/ 4577945 h 5278114"/>
              <a:gd name="connsiteX1346" fmla="*/ 1163145 w 5610835"/>
              <a:gd name="connsiteY1346" fmla="*/ 4616124 h 5278114"/>
              <a:gd name="connsiteX1347" fmla="*/ 1159964 w 5610835"/>
              <a:gd name="connsiteY1347" fmla="*/ 4614533 h 5278114"/>
              <a:gd name="connsiteX1348" fmla="*/ 1158373 w 5610835"/>
              <a:gd name="connsiteY1348" fmla="*/ 4617715 h 5278114"/>
              <a:gd name="connsiteX1349" fmla="*/ 1113832 w 5610835"/>
              <a:gd name="connsiteY1349" fmla="*/ 4595445 h 5278114"/>
              <a:gd name="connsiteX1350" fmla="*/ 1113832 w 5610835"/>
              <a:gd name="connsiteY1350" fmla="*/ 4593854 h 5278114"/>
              <a:gd name="connsiteX1351" fmla="*/ 1120194 w 5610835"/>
              <a:gd name="connsiteY1351" fmla="*/ 4595445 h 5278114"/>
              <a:gd name="connsiteX1352" fmla="*/ 1120194 w 5610835"/>
              <a:gd name="connsiteY1352" fmla="*/ 4587491 h 5278114"/>
              <a:gd name="connsiteX1353" fmla="*/ 1155192 w 5610835"/>
              <a:gd name="connsiteY1353" fmla="*/ 4577945 h 5278114"/>
              <a:gd name="connsiteX1354" fmla="*/ 1529013 w 5610835"/>
              <a:gd name="connsiteY1354" fmla="*/ 4573174 h 5278114"/>
              <a:gd name="connsiteX1355" fmla="*/ 1519470 w 5610835"/>
              <a:gd name="connsiteY1355" fmla="*/ 4574765 h 5278114"/>
              <a:gd name="connsiteX1356" fmla="*/ 1529013 w 5610835"/>
              <a:gd name="connsiteY1356" fmla="*/ 4574765 h 5278114"/>
              <a:gd name="connsiteX1357" fmla="*/ 1529013 w 5610835"/>
              <a:gd name="connsiteY1357" fmla="*/ 4573174 h 5278114"/>
              <a:gd name="connsiteX1358" fmla="*/ 997708 w 5610835"/>
              <a:gd name="connsiteY1358" fmla="*/ 4573174 h 5278114"/>
              <a:gd name="connsiteX1359" fmla="*/ 999299 w 5610835"/>
              <a:gd name="connsiteY1359" fmla="*/ 4574764 h 5278114"/>
              <a:gd name="connsiteX1360" fmla="*/ 999299 w 5610835"/>
              <a:gd name="connsiteY1360" fmla="*/ 4589081 h 5278114"/>
              <a:gd name="connsiteX1361" fmla="*/ 994527 w 5610835"/>
              <a:gd name="connsiteY1361" fmla="*/ 4589081 h 5278114"/>
              <a:gd name="connsiteX1362" fmla="*/ 997708 w 5610835"/>
              <a:gd name="connsiteY1362" fmla="*/ 4573174 h 5278114"/>
              <a:gd name="connsiteX1363" fmla="*/ 1381076 w 5610835"/>
              <a:gd name="connsiteY1363" fmla="*/ 4571583 h 5278114"/>
              <a:gd name="connsiteX1364" fmla="*/ 1366758 w 5610835"/>
              <a:gd name="connsiteY1364" fmla="*/ 4581128 h 5278114"/>
              <a:gd name="connsiteX1365" fmla="*/ 1382666 w 5610835"/>
              <a:gd name="connsiteY1365" fmla="*/ 4576355 h 5278114"/>
              <a:gd name="connsiteX1366" fmla="*/ 1381076 w 5610835"/>
              <a:gd name="connsiteY1366" fmla="*/ 4571583 h 5278114"/>
              <a:gd name="connsiteX1367" fmla="*/ 1180643 w 5610835"/>
              <a:gd name="connsiteY1367" fmla="*/ 4569992 h 5278114"/>
              <a:gd name="connsiteX1368" fmla="*/ 1183824 w 5610835"/>
              <a:gd name="connsiteY1368" fmla="*/ 4603398 h 5278114"/>
              <a:gd name="connsiteX1369" fmla="*/ 1171098 w 5610835"/>
              <a:gd name="connsiteY1369" fmla="*/ 4573174 h 5278114"/>
              <a:gd name="connsiteX1370" fmla="*/ 1180643 w 5610835"/>
              <a:gd name="connsiteY1370" fmla="*/ 4569992 h 5278114"/>
              <a:gd name="connsiteX1371" fmla="*/ 1613322 w 5610835"/>
              <a:gd name="connsiteY1371" fmla="*/ 4568402 h 5278114"/>
              <a:gd name="connsiteX1372" fmla="*/ 1610141 w 5610835"/>
              <a:gd name="connsiteY1372" fmla="*/ 4569993 h 5278114"/>
              <a:gd name="connsiteX1373" fmla="*/ 1610141 w 5610835"/>
              <a:gd name="connsiteY1373" fmla="*/ 4571583 h 5278114"/>
              <a:gd name="connsiteX1374" fmla="*/ 1613322 w 5610835"/>
              <a:gd name="connsiteY1374" fmla="*/ 4569993 h 5278114"/>
              <a:gd name="connsiteX1375" fmla="*/ 1613322 w 5610835"/>
              <a:gd name="connsiteY1375" fmla="*/ 4568402 h 5278114"/>
              <a:gd name="connsiteX1376" fmla="*/ 1393801 w 5610835"/>
              <a:gd name="connsiteY1376" fmla="*/ 4565221 h 5278114"/>
              <a:gd name="connsiteX1377" fmla="*/ 1389028 w 5610835"/>
              <a:gd name="connsiteY1377" fmla="*/ 4574765 h 5278114"/>
              <a:gd name="connsiteX1378" fmla="*/ 1406527 w 5610835"/>
              <a:gd name="connsiteY1378" fmla="*/ 4565221 h 5278114"/>
              <a:gd name="connsiteX1379" fmla="*/ 1393801 w 5610835"/>
              <a:gd name="connsiteY1379" fmla="*/ 4565221 h 5278114"/>
              <a:gd name="connsiteX1380" fmla="*/ 1198142 w 5610835"/>
              <a:gd name="connsiteY1380" fmla="*/ 4565221 h 5278114"/>
              <a:gd name="connsiteX1381" fmla="*/ 1188597 w 5610835"/>
              <a:gd name="connsiteY1381" fmla="*/ 4576355 h 5278114"/>
              <a:gd name="connsiteX1382" fmla="*/ 1188597 w 5610835"/>
              <a:gd name="connsiteY1382" fmla="*/ 4568402 h 5278114"/>
              <a:gd name="connsiteX1383" fmla="*/ 1198142 w 5610835"/>
              <a:gd name="connsiteY1383" fmla="*/ 4565221 h 5278114"/>
              <a:gd name="connsiteX1384" fmla="*/ 1584689 w 5610835"/>
              <a:gd name="connsiteY1384" fmla="*/ 4560448 h 5278114"/>
              <a:gd name="connsiteX1385" fmla="*/ 1568782 w 5610835"/>
              <a:gd name="connsiteY1385" fmla="*/ 4563630 h 5278114"/>
              <a:gd name="connsiteX1386" fmla="*/ 1567191 w 5610835"/>
              <a:gd name="connsiteY1386" fmla="*/ 4566812 h 5278114"/>
              <a:gd name="connsiteX1387" fmla="*/ 1581509 w 5610835"/>
              <a:gd name="connsiteY1387" fmla="*/ 4565221 h 5278114"/>
              <a:gd name="connsiteX1388" fmla="*/ 1584689 w 5610835"/>
              <a:gd name="connsiteY1388" fmla="*/ 4560448 h 5278114"/>
              <a:gd name="connsiteX1389" fmla="*/ 1587871 w 5610835"/>
              <a:gd name="connsiteY1389" fmla="*/ 4558858 h 5278114"/>
              <a:gd name="connsiteX1390" fmla="*/ 1587871 w 5610835"/>
              <a:gd name="connsiteY1390" fmla="*/ 4563630 h 5278114"/>
              <a:gd name="connsiteX1391" fmla="*/ 1591052 w 5610835"/>
              <a:gd name="connsiteY1391" fmla="*/ 4563630 h 5278114"/>
              <a:gd name="connsiteX1392" fmla="*/ 1592643 w 5610835"/>
              <a:gd name="connsiteY1392" fmla="*/ 4558858 h 5278114"/>
              <a:gd name="connsiteX1393" fmla="*/ 1587871 w 5610835"/>
              <a:gd name="connsiteY1393" fmla="*/ 4558858 h 5278114"/>
              <a:gd name="connsiteX1394" fmla="*/ 1657863 w 5610835"/>
              <a:gd name="connsiteY1394" fmla="*/ 4557267 h 5278114"/>
              <a:gd name="connsiteX1395" fmla="*/ 1632411 w 5610835"/>
              <a:gd name="connsiteY1395" fmla="*/ 4563630 h 5278114"/>
              <a:gd name="connsiteX1396" fmla="*/ 1632411 w 5610835"/>
              <a:gd name="connsiteY1396" fmla="*/ 4566812 h 5278114"/>
              <a:gd name="connsiteX1397" fmla="*/ 1649909 w 5610835"/>
              <a:gd name="connsiteY1397" fmla="*/ 4563630 h 5278114"/>
              <a:gd name="connsiteX1398" fmla="*/ 1657863 w 5610835"/>
              <a:gd name="connsiteY1398" fmla="*/ 4557267 h 5278114"/>
              <a:gd name="connsiteX1399" fmla="*/ 1021570 w 5610835"/>
              <a:gd name="connsiteY1399" fmla="*/ 4555676 h 5278114"/>
              <a:gd name="connsiteX1400" fmla="*/ 1018387 w 5610835"/>
              <a:gd name="connsiteY1400" fmla="*/ 4569993 h 5278114"/>
              <a:gd name="connsiteX1401" fmla="*/ 1013615 w 5610835"/>
              <a:gd name="connsiteY1401" fmla="*/ 4557267 h 5278114"/>
              <a:gd name="connsiteX1402" fmla="*/ 1021570 w 5610835"/>
              <a:gd name="connsiteY1402" fmla="*/ 4555676 h 5278114"/>
              <a:gd name="connsiteX1403" fmla="*/ 1237909 w 5610835"/>
              <a:gd name="connsiteY1403" fmla="*/ 4555675 h 5278114"/>
              <a:gd name="connsiteX1404" fmla="*/ 1236318 w 5610835"/>
              <a:gd name="connsiteY1404" fmla="*/ 4565220 h 5278114"/>
              <a:gd name="connsiteX1405" fmla="*/ 1234728 w 5610835"/>
              <a:gd name="connsiteY1405" fmla="*/ 4565220 h 5278114"/>
              <a:gd name="connsiteX1406" fmla="*/ 1236318 w 5610835"/>
              <a:gd name="connsiteY1406" fmla="*/ 4566811 h 5278114"/>
              <a:gd name="connsiteX1407" fmla="*/ 1233137 w 5610835"/>
              <a:gd name="connsiteY1407" fmla="*/ 4589081 h 5278114"/>
              <a:gd name="connsiteX1408" fmla="*/ 1229956 w 5610835"/>
              <a:gd name="connsiteY1408" fmla="*/ 4589081 h 5278114"/>
              <a:gd name="connsiteX1409" fmla="*/ 1231547 w 5610835"/>
              <a:gd name="connsiteY1409" fmla="*/ 4595444 h 5278114"/>
              <a:gd name="connsiteX1410" fmla="*/ 1229956 w 5610835"/>
              <a:gd name="connsiteY1410" fmla="*/ 4606578 h 5278114"/>
              <a:gd name="connsiteX1411" fmla="*/ 1226774 w 5610835"/>
              <a:gd name="connsiteY1411" fmla="*/ 4598625 h 5278114"/>
              <a:gd name="connsiteX1412" fmla="*/ 1214047 w 5610835"/>
              <a:gd name="connsiteY1412" fmla="*/ 4614532 h 5278114"/>
              <a:gd name="connsiteX1413" fmla="*/ 1210867 w 5610835"/>
              <a:gd name="connsiteY1413" fmla="*/ 4584308 h 5278114"/>
              <a:gd name="connsiteX1414" fmla="*/ 1218820 w 5610835"/>
              <a:gd name="connsiteY1414" fmla="*/ 4562038 h 5278114"/>
              <a:gd name="connsiteX1415" fmla="*/ 1237909 w 5610835"/>
              <a:gd name="connsiteY1415" fmla="*/ 4555675 h 5278114"/>
              <a:gd name="connsiteX1416" fmla="*/ 1611732 w 5610835"/>
              <a:gd name="connsiteY1416" fmla="*/ 4554085 h 5278114"/>
              <a:gd name="connsiteX1417" fmla="*/ 1611732 w 5610835"/>
              <a:gd name="connsiteY1417" fmla="*/ 4560448 h 5278114"/>
              <a:gd name="connsiteX1418" fmla="*/ 1614913 w 5610835"/>
              <a:gd name="connsiteY1418" fmla="*/ 4560448 h 5278114"/>
              <a:gd name="connsiteX1419" fmla="*/ 1614913 w 5610835"/>
              <a:gd name="connsiteY1419" fmla="*/ 4554085 h 5278114"/>
              <a:gd name="connsiteX1420" fmla="*/ 1611732 w 5610835"/>
              <a:gd name="connsiteY1420" fmla="*/ 4554085 h 5278114"/>
              <a:gd name="connsiteX1421" fmla="*/ 1082018 w 5610835"/>
              <a:gd name="connsiteY1421" fmla="*/ 4554085 h 5278114"/>
              <a:gd name="connsiteX1422" fmla="*/ 1083609 w 5610835"/>
              <a:gd name="connsiteY1422" fmla="*/ 4562039 h 5278114"/>
              <a:gd name="connsiteX1423" fmla="*/ 1082018 w 5610835"/>
              <a:gd name="connsiteY1423" fmla="*/ 4565221 h 5278114"/>
              <a:gd name="connsiteX1424" fmla="*/ 1078837 w 5610835"/>
              <a:gd name="connsiteY1424" fmla="*/ 4563630 h 5278114"/>
              <a:gd name="connsiteX1425" fmla="*/ 1080428 w 5610835"/>
              <a:gd name="connsiteY1425" fmla="*/ 4558858 h 5278114"/>
              <a:gd name="connsiteX1426" fmla="*/ 1078837 w 5610835"/>
              <a:gd name="connsiteY1426" fmla="*/ 4558858 h 5278114"/>
              <a:gd name="connsiteX1427" fmla="*/ 1082018 w 5610835"/>
              <a:gd name="connsiteY1427" fmla="*/ 4554085 h 5278114"/>
              <a:gd name="connsiteX1428" fmla="*/ 1045431 w 5610835"/>
              <a:gd name="connsiteY1428" fmla="*/ 4549312 h 5278114"/>
              <a:gd name="connsiteX1429" fmla="*/ 1051794 w 5610835"/>
              <a:gd name="connsiteY1429" fmla="*/ 4560448 h 5278114"/>
              <a:gd name="connsiteX1430" fmla="*/ 1047022 w 5610835"/>
              <a:gd name="connsiteY1430" fmla="*/ 4562039 h 5278114"/>
              <a:gd name="connsiteX1431" fmla="*/ 1058157 w 5610835"/>
              <a:gd name="connsiteY1431" fmla="*/ 4568402 h 5278114"/>
              <a:gd name="connsiteX1432" fmla="*/ 1064520 w 5610835"/>
              <a:gd name="connsiteY1432" fmla="*/ 4576355 h 5278114"/>
              <a:gd name="connsiteX1433" fmla="*/ 1034295 w 5610835"/>
              <a:gd name="connsiteY1433" fmla="*/ 4582719 h 5278114"/>
              <a:gd name="connsiteX1434" fmla="*/ 1026342 w 5610835"/>
              <a:gd name="connsiteY1434" fmla="*/ 4554085 h 5278114"/>
              <a:gd name="connsiteX1435" fmla="*/ 1045431 w 5610835"/>
              <a:gd name="connsiteY1435" fmla="*/ 4549312 h 5278114"/>
              <a:gd name="connsiteX1436" fmla="*/ 1976009 w 5610835"/>
              <a:gd name="connsiteY1436" fmla="*/ 4546131 h 5278114"/>
              <a:gd name="connsiteX1437" fmla="*/ 1936241 w 5610835"/>
              <a:gd name="connsiteY1437" fmla="*/ 4597035 h 5278114"/>
              <a:gd name="connsiteX1438" fmla="*/ 1823299 w 5610835"/>
              <a:gd name="connsiteY1438" fmla="*/ 4842008 h 5278114"/>
              <a:gd name="connsiteX1439" fmla="*/ 1820118 w 5610835"/>
              <a:gd name="connsiteY1439" fmla="*/ 4730657 h 5278114"/>
              <a:gd name="connsiteX1440" fmla="*/ 1928685 w 5610835"/>
              <a:gd name="connsiteY1440" fmla="*/ 4582719 h 5278114"/>
              <a:gd name="connsiteX1441" fmla="*/ 1963739 w 5610835"/>
              <a:gd name="connsiteY1441" fmla="*/ 4549821 h 5278114"/>
              <a:gd name="connsiteX1442" fmla="*/ 1964402 w 5610835"/>
              <a:gd name="connsiteY1442" fmla="*/ 4549462 h 5278114"/>
              <a:gd name="connsiteX1443" fmla="*/ 1976009 w 5610835"/>
              <a:gd name="connsiteY1443" fmla="*/ 4546131 h 5278114"/>
              <a:gd name="connsiteX1444" fmla="*/ 1640365 w 5610835"/>
              <a:gd name="connsiteY1444" fmla="*/ 4546131 h 5278114"/>
              <a:gd name="connsiteX1445" fmla="*/ 1630820 w 5610835"/>
              <a:gd name="connsiteY1445" fmla="*/ 4549313 h 5278114"/>
              <a:gd name="connsiteX1446" fmla="*/ 1630820 w 5610835"/>
              <a:gd name="connsiteY1446" fmla="*/ 4555676 h 5278114"/>
              <a:gd name="connsiteX1447" fmla="*/ 1640365 w 5610835"/>
              <a:gd name="connsiteY1447" fmla="*/ 4552494 h 5278114"/>
              <a:gd name="connsiteX1448" fmla="*/ 1640365 w 5610835"/>
              <a:gd name="connsiteY1448" fmla="*/ 4546131 h 5278114"/>
              <a:gd name="connsiteX1449" fmla="*/ 1091562 w 5610835"/>
              <a:gd name="connsiteY1449" fmla="*/ 4546131 h 5278114"/>
              <a:gd name="connsiteX1450" fmla="*/ 1091562 w 5610835"/>
              <a:gd name="connsiteY1450" fmla="*/ 4549313 h 5278114"/>
              <a:gd name="connsiteX1451" fmla="*/ 1089971 w 5610835"/>
              <a:gd name="connsiteY1451" fmla="*/ 4552494 h 5278114"/>
              <a:gd name="connsiteX1452" fmla="*/ 1091562 w 5610835"/>
              <a:gd name="connsiteY1452" fmla="*/ 4546131 h 5278114"/>
              <a:gd name="connsiteX1453" fmla="*/ 1147238 w 5610835"/>
              <a:gd name="connsiteY1453" fmla="*/ 4544540 h 5278114"/>
              <a:gd name="connsiteX1454" fmla="*/ 1148828 w 5610835"/>
              <a:gd name="connsiteY1454" fmla="*/ 4555676 h 5278114"/>
              <a:gd name="connsiteX1455" fmla="*/ 1129739 w 5610835"/>
              <a:gd name="connsiteY1455" fmla="*/ 4560448 h 5278114"/>
              <a:gd name="connsiteX1456" fmla="*/ 1147238 w 5610835"/>
              <a:gd name="connsiteY1456" fmla="*/ 4544540 h 5278114"/>
              <a:gd name="connsiteX1457" fmla="*/ 1970043 w 5610835"/>
              <a:gd name="connsiteY1457" fmla="*/ 4543904 h 5278114"/>
              <a:gd name="connsiteX1458" fmla="*/ 1963739 w 5610835"/>
              <a:gd name="connsiteY1458" fmla="*/ 4549821 h 5278114"/>
              <a:gd name="connsiteX1459" fmla="*/ 1949961 w 5610835"/>
              <a:gd name="connsiteY1459" fmla="*/ 4557267 h 5278114"/>
              <a:gd name="connsiteX1460" fmla="*/ 1920334 w 5610835"/>
              <a:gd name="connsiteY1460" fmla="*/ 4573174 h 5278114"/>
              <a:gd name="connsiteX1461" fmla="*/ 1968792 w 5610835"/>
              <a:gd name="connsiteY1461" fmla="*/ 4544883 h 5278114"/>
              <a:gd name="connsiteX1462" fmla="*/ 1508334 w 5610835"/>
              <a:gd name="connsiteY1462" fmla="*/ 4542950 h 5278114"/>
              <a:gd name="connsiteX1463" fmla="*/ 1503561 w 5610835"/>
              <a:gd name="connsiteY1463" fmla="*/ 4547722 h 5278114"/>
              <a:gd name="connsiteX1464" fmla="*/ 1508334 w 5610835"/>
              <a:gd name="connsiteY1464" fmla="*/ 4552494 h 5278114"/>
              <a:gd name="connsiteX1465" fmla="*/ 1511515 w 5610835"/>
              <a:gd name="connsiteY1465" fmla="*/ 4550904 h 5278114"/>
              <a:gd name="connsiteX1466" fmla="*/ 1508334 w 5610835"/>
              <a:gd name="connsiteY1466" fmla="*/ 4542950 h 5278114"/>
              <a:gd name="connsiteX1467" fmla="*/ 1082018 w 5610835"/>
              <a:gd name="connsiteY1467" fmla="*/ 4542950 h 5278114"/>
              <a:gd name="connsiteX1468" fmla="*/ 1083609 w 5610835"/>
              <a:gd name="connsiteY1468" fmla="*/ 4552494 h 5278114"/>
              <a:gd name="connsiteX1469" fmla="*/ 1080427 w 5610835"/>
              <a:gd name="connsiteY1469" fmla="*/ 4550904 h 5278114"/>
              <a:gd name="connsiteX1470" fmla="*/ 1082018 w 5610835"/>
              <a:gd name="connsiteY1470" fmla="*/ 4542950 h 5278114"/>
              <a:gd name="connsiteX1471" fmla="*/ 1718310 w 5610835"/>
              <a:gd name="connsiteY1471" fmla="*/ 4541359 h 5278114"/>
              <a:gd name="connsiteX1472" fmla="*/ 1670589 w 5610835"/>
              <a:gd name="connsiteY1472" fmla="*/ 4554085 h 5278114"/>
              <a:gd name="connsiteX1473" fmla="*/ 1668998 w 5610835"/>
              <a:gd name="connsiteY1473" fmla="*/ 4555676 h 5278114"/>
              <a:gd name="connsiteX1474" fmla="*/ 1670589 w 5610835"/>
              <a:gd name="connsiteY1474" fmla="*/ 4557267 h 5278114"/>
              <a:gd name="connsiteX1475" fmla="*/ 1676952 w 5610835"/>
              <a:gd name="connsiteY1475" fmla="*/ 4554085 h 5278114"/>
              <a:gd name="connsiteX1476" fmla="*/ 1678542 w 5610835"/>
              <a:gd name="connsiteY1476" fmla="*/ 4557267 h 5278114"/>
              <a:gd name="connsiteX1477" fmla="*/ 1721493 w 5610835"/>
              <a:gd name="connsiteY1477" fmla="*/ 4546131 h 5278114"/>
              <a:gd name="connsiteX1478" fmla="*/ 1718310 w 5610835"/>
              <a:gd name="connsiteY1478" fmla="*/ 4541359 h 5278114"/>
              <a:gd name="connsiteX1479" fmla="*/ 1096334 w 5610835"/>
              <a:gd name="connsiteY1479" fmla="*/ 4538178 h 5278114"/>
              <a:gd name="connsiteX1480" fmla="*/ 1097924 w 5610835"/>
              <a:gd name="connsiteY1480" fmla="*/ 4538178 h 5278114"/>
              <a:gd name="connsiteX1481" fmla="*/ 1097924 w 5610835"/>
              <a:gd name="connsiteY1481" fmla="*/ 4542950 h 5278114"/>
              <a:gd name="connsiteX1482" fmla="*/ 1096334 w 5610835"/>
              <a:gd name="connsiteY1482" fmla="*/ 4542950 h 5278114"/>
              <a:gd name="connsiteX1483" fmla="*/ 1094743 w 5610835"/>
              <a:gd name="connsiteY1483" fmla="*/ 4539769 h 5278114"/>
              <a:gd name="connsiteX1484" fmla="*/ 1096334 w 5610835"/>
              <a:gd name="connsiteY1484" fmla="*/ 4538178 h 5278114"/>
              <a:gd name="connsiteX1485" fmla="*/ 1678542 w 5610835"/>
              <a:gd name="connsiteY1485" fmla="*/ 4534997 h 5278114"/>
              <a:gd name="connsiteX1486" fmla="*/ 1661044 w 5610835"/>
              <a:gd name="connsiteY1486" fmla="*/ 4541359 h 5278114"/>
              <a:gd name="connsiteX1487" fmla="*/ 1667407 w 5610835"/>
              <a:gd name="connsiteY1487" fmla="*/ 4546131 h 5278114"/>
              <a:gd name="connsiteX1488" fmla="*/ 1684906 w 5610835"/>
              <a:gd name="connsiteY1488" fmla="*/ 4541359 h 5278114"/>
              <a:gd name="connsiteX1489" fmla="*/ 1681723 w 5610835"/>
              <a:gd name="connsiteY1489" fmla="*/ 4536587 h 5278114"/>
              <a:gd name="connsiteX1490" fmla="*/ 1681723 w 5610835"/>
              <a:gd name="connsiteY1490" fmla="*/ 4538178 h 5278114"/>
              <a:gd name="connsiteX1491" fmla="*/ 1678542 w 5610835"/>
              <a:gd name="connsiteY1491" fmla="*/ 4534997 h 5278114"/>
              <a:gd name="connsiteX1492" fmla="*/ 1484473 w 5610835"/>
              <a:gd name="connsiteY1492" fmla="*/ 4533406 h 5278114"/>
              <a:gd name="connsiteX1493" fmla="*/ 1478111 w 5610835"/>
              <a:gd name="connsiteY1493" fmla="*/ 4534997 h 5278114"/>
              <a:gd name="connsiteX1494" fmla="*/ 1392210 w 5610835"/>
              <a:gd name="connsiteY1494" fmla="*/ 4611352 h 5278114"/>
              <a:gd name="connsiteX1495" fmla="*/ 1441523 w 5610835"/>
              <a:gd name="connsiteY1495" fmla="*/ 4576355 h 5278114"/>
              <a:gd name="connsiteX1496" fmla="*/ 1443113 w 5610835"/>
              <a:gd name="connsiteY1496" fmla="*/ 4573174 h 5278114"/>
              <a:gd name="connsiteX1497" fmla="*/ 1446295 w 5610835"/>
              <a:gd name="connsiteY1497" fmla="*/ 4573174 h 5278114"/>
              <a:gd name="connsiteX1498" fmla="*/ 1454249 w 5610835"/>
              <a:gd name="connsiteY1498" fmla="*/ 4566812 h 5278114"/>
              <a:gd name="connsiteX1499" fmla="*/ 1447887 w 5610835"/>
              <a:gd name="connsiteY1499" fmla="*/ 4566812 h 5278114"/>
              <a:gd name="connsiteX1500" fmla="*/ 1455839 w 5610835"/>
              <a:gd name="connsiteY1500" fmla="*/ 4555676 h 5278114"/>
              <a:gd name="connsiteX1501" fmla="*/ 1484473 w 5610835"/>
              <a:gd name="connsiteY1501" fmla="*/ 4533406 h 5278114"/>
              <a:gd name="connsiteX1502" fmla="*/ 1145647 w 5610835"/>
              <a:gd name="connsiteY1502" fmla="*/ 4527042 h 5278114"/>
              <a:gd name="connsiteX1503" fmla="*/ 1129739 w 5610835"/>
              <a:gd name="connsiteY1503" fmla="*/ 4554085 h 5278114"/>
              <a:gd name="connsiteX1504" fmla="*/ 1110650 w 5610835"/>
              <a:gd name="connsiteY1504" fmla="*/ 4565221 h 5278114"/>
              <a:gd name="connsiteX1505" fmla="*/ 1118604 w 5610835"/>
              <a:gd name="connsiteY1505" fmla="*/ 4533406 h 5278114"/>
              <a:gd name="connsiteX1506" fmla="*/ 1145647 w 5610835"/>
              <a:gd name="connsiteY1506" fmla="*/ 4527042 h 5278114"/>
              <a:gd name="connsiteX1507" fmla="*/ 2146218 w 5610835"/>
              <a:gd name="connsiteY1507" fmla="*/ 4517498 h 5278114"/>
              <a:gd name="connsiteX1508" fmla="*/ 2033275 w 5610835"/>
              <a:gd name="connsiteY1508" fmla="*/ 4719521 h 5278114"/>
              <a:gd name="connsiteX1509" fmla="*/ 2146218 w 5610835"/>
              <a:gd name="connsiteY1509" fmla="*/ 4517498 h 5278114"/>
              <a:gd name="connsiteX1510" fmla="*/ 1789894 w 5610835"/>
              <a:gd name="connsiteY1510" fmla="*/ 4517498 h 5278114"/>
              <a:gd name="connsiteX1511" fmla="*/ 1731037 w 5610835"/>
              <a:gd name="connsiteY1511" fmla="*/ 4536587 h 5278114"/>
              <a:gd name="connsiteX1512" fmla="*/ 1724674 w 5610835"/>
              <a:gd name="connsiteY1512" fmla="*/ 4544540 h 5278114"/>
              <a:gd name="connsiteX1513" fmla="*/ 1737399 w 5610835"/>
              <a:gd name="connsiteY1513" fmla="*/ 4541359 h 5278114"/>
              <a:gd name="connsiteX1514" fmla="*/ 1780349 w 5610835"/>
              <a:gd name="connsiteY1514" fmla="*/ 4527043 h 5278114"/>
              <a:gd name="connsiteX1515" fmla="*/ 1785122 w 5610835"/>
              <a:gd name="connsiteY1515" fmla="*/ 4523861 h 5278114"/>
              <a:gd name="connsiteX1516" fmla="*/ 1791485 w 5610835"/>
              <a:gd name="connsiteY1516" fmla="*/ 4523861 h 5278114"/>
              <a:gd name="connsiteX1517" fmla="*/ 1801028 w 5610835"/>
              <a:gd name="connsiteY1517" fmla="*/ 4520680 h 5278114"/>
              <a:gd name="connsiteX1518" fmla="*/ 1788304 w 5610835"/>
              <a:gd name="connsiteY1518" fmla="*/ 4520680 h 5278114"/>
              <a:gd name="connsiteX1519" fmla="*/ 1789894 w 5610835"/>
              <a:gd name="connsiteY1519" fmla="*/ 4517498 h 5278114"/>
              <a:gd name="connsiteX1520" fmla="*/ 1191778 w 5610835"/>
              <a:gd name="connsiteY1520" fmla="*/ 4514316 h 5278114"/>
              <a:gd name="connsiteX1521" fmla="*/ 1201323 w 5610835"/>
              <a:gd name="connsiteY1521" fmla="*/ 4539769 h 5278114"/>
              <a:gd name="connsiteX1522" fmla="*/ 1167917 w 5610835"/>
              <a:gd name="connsiteY1522" fmla="*/ 4550903 h 5278114"/>
              <a:gd name="connsiteX1523" fmla="*/ 1166326 w 5610835"/>
              <a:gd name="connsiteY1523" fmla="*/ 4520679 h 5278114"/>
              <a:gd name="connsiteX1524" fmla="*/ 1191778 w 5610835"/>
              <a:gd name="connsiteY1524" fmla="*/ 4514316 h 5278114"/>
              <a:gd name="connsiteX1525" fmla="*/ 1506743 w 5610835"/>
              <a:gd name="connsiteY1525" fmla="*/ 4511135 h 5278114"/>
              <a:gd name="connsiteX1526" fmla="*/ 1487654 w 5610835"/>
              <a:gd name="connsiteY1526" fmla="*/ 4527043 h 5278114"/>
              <a:gd name="connsiteX1527" fmla="*/ 1494018 w 5610835"/>
              <a:gd name="connsiteY1527" fmla="*/ 4534997 h 5278114"/>
              <a:gd name="connsiteX1528" fmla="*/ 1505152 w 5610835"/>
              <a:gd name="connsiteY1528" fmla="*/ 4523861 h 5278114"/>
              <a:gd name="connsiteX1529" fmla="*/ 1506743 w 5610835"/>
              <a:gd name="connsiteY1529" fmla="*/ 4511135 h 5278114"/>
              <a:gd name="connsiteX1530" fmla="*/ 1074063 w 5610835"/>
              <a:gd name="connsiteY1530" fmla="*/ 4511135 h 5278114"/>
              <a:gd name="connsiteX1531" fmla="*/ 1077246 w 5610835"/>
              <a:gd name="connsiteY1531" fmla="*/ 4515907 h 5278114"/>
              <a:gd name="connsiteX1532" fmla="*/ 1070882 w 5610835"/>
              <a:gd name="connsiteY1532" fmla="*/ 4517498 h 5278114"/>
              <a:gd name="connsiteX1533" fmla="*/ 1070882 w 5610835"/>
              <a:gd name="connsiteY1533" fmla="*/ 4520679 h 5278114"/>
              <a:gd name="connsiteX1534" fmla="*/ 1069291 w 5610835"/>
              <a:gd name="connsiteY1534" fmla="*/ 4520679 h 5278114"/>
              <a:gd name="connsiteX1535" fmla="*/ 1067700 w 5610835"/>
              <a:gd name="connsiteY1535" fmla="*/ 4512726 h 5278114"/>
              <a:gd name="connsiteX1536" fmla="*/ 1069291 w 5610835"/>
              <a:gd name="connsiteY1536" fmla="*/ 4514316 h 5278114"/>
              <a:gd name="connsiteX1537" fmla="*/ 1074063 w 5610835"/>
              <a:gd name="connsiteY1537" fmla="*/ 4511135 h 5278114"/>
              <a:gd name="connsiteX1538" fmla="*/ 2804781 w 5610835"/>
              <a:gd name="connsiteY1538" fmla="*/ 4503181 h 5278114"/>
              <a:gd name="connsiteX1539" fmla="*/ 2928859 w 5610835"/>
              <a:gd name="connsiteY1539" fmla="*/ 4601807 h 5278114"/>
              <a:gd name="connsiteX1540" fmla="*/ 2804781 w 5610835"/>
              <a:gd name="connsiteY1540" fmla="*/ 4503181 h 5278114"/>
              <a:gd name="connsiteX1541" fmla="*/ 1234728 w 5610835"/>
              <a:gd name="connsiteY1541" fmla="*/ 4503181 h 5278114"/>
              <a:gd name="connsiteX1542" fmla="*/ 1231547 w 5610835"/>
              <a:gd name="connsiteY1542" fmla="*/ 4506363 h 5278114"/>
              <a:gd name="connsiteX1543" fmla="*/ 1231547 w 5610835"/>
              <a:gd name="connsiteY1543" fmla="*/ 4525452 h 5278114"/>
              <a:gd name="connsiteX1544" fmla="*/ 1233137 w 5610835"/>
              <a:gd name="connsiteY1544" fmla="*/ 4528633 h 5278114"/>
              <a:gd name="connsiteX1545" fmla="*/ 1220411 w 5610835"/>
              <a:gd name="connsiteY1545" fmla="*/ 4533406 h 5278114"/>
              <a:gd name="connsiteX1546" fmla="*/ 1223593 w 5610835"/>
              <a:gd name="connsiteY1546" fmla="*/ 4506363 h 5278114"/>
              <a:gd name="connsiteX1547" fmla="*/ 1234728 w 5610835"/>
              <a:gd name="connsiteY1547" fmla="*/ 4503181 h 5278114"/>
              <a:gd name="connsiteX1548" fmla="*/ 1481291 w 5610835"/>
              <a:gd name="connsiteY1548" fmla="*/ 4501591 h 5278114"/>
              <a:gd name="connsiteX1549" fmla="*/ 1473337 w 5610835"/>
              <a:gd name="connsiteY1549" fmla="*/ 4506364 h 5278114"/>
              <a:gd name="connsiteX1550" fmla="*/ 1471747 w 5610835"/>
              <a:gd name="connsiteY1550" fmla="*/ 4509545 h 5278114"/>
              <a:gd name="connsiteX1551" fmla="*/ 1441523 w 5610835"/>
              <a:gd name="connsiteY1551" fmla="*/ 4528634 h 5278114"/>
              <a:gd name="connsiteX1552" fmla="*/ 1435160 w 5610835"/>
              <a:gd name="connsiteY1552" fmla="*/ 4542950 h 5278114"/>
              <a:gd name="connsiteX1553" fmla="*/ 1482882 w 5610835"/>
              <a:gd name="connsiteY1553" fmla="*/ 4504773 h 5278114"/>
              <a:gd name="connsiteX1554" fmla="*/ 1481291 w 5610835"/>
              <a:gd name="connsiteY1554" fmla="*/ 4504773 h 5278114"/>
              <a:gd name="connsiteX1555" fmla="*/ 1481291 w 5610835"/>
              <a:gd name="connsiteY1555" fmla="*/ 4501591 h 5278114"/>
              <a:gd name="connsiteX1556" fmla="*/ 2766604 w 5610835"/>
              <a:gd name="connsiteY1556" fmla="*/ 4501590 h 5278114"/>
              <a:gd name="connsiteX1557" fmla="*/ 2912952 w 5610835"/>
              <a:gd name="connsiteY1557" fmla="*/ 4641574 h 5278114"/>
              <a:gd name="connsiteX1558" fmla="*/ 2766604 w 5610835"/>
              <a:gd name="connsiteY1558" fmla="*/ 4501590 h 5278114"/>
              <a:gd name="connsiteX1559" fmla="*/ 1245862 w 5610835"/>
              <a:gd name="connsiteY1559" fmla="*/ 4499999 h 5278114"/>
              <a:gd name="connsiteX1560" fmla="*/ 1239499 w 5610835"/>
              <a:gd name="connsiteY1560" fmla="*/ 4527043 h 5278114"/>
              <a:gd name="connsiteX1561" fmla="*/ 1236318 w 5610835"/>
              <a:gd name="connsiteY1561" fmla="*/ 4528633 h 5278114"/>
              <a:gd name="connsiteX1562" fmla="*/ 1237909 w 5610835"/>
              <a:gd name="connsiteY1562" fmla="*/ 4515907 h 5278114"/>
              <a:gd name="connsiteX1563" fmla="*/ 1239499 w 5610835"/>
              <a:gd name="connsiteY1563" fmla="*/ 4501591 h 5278114"/>
              <a:gd name="connsiteX1564" fmla="*/ 1245862 w 5610835"/>
              <a:gd name="connsiteY1564" fmla="*/ 4499999 h 5278114"/>
              <a:gd name="connsiteX1565" fmla="*/ 1495608 w 5610835"/>
              <a:gd name="connsiteY1565" fmla="*/ 4495228 h 5278114"/>
              <a:gd name="connsiteX1566" fmla="*/ 1486063 w 5610835"/>
              <a:gd name="connsiteY1566" fmla="*/ 4500001 h 5278114"/>
              <a:gd name="connsiteX1567" fmla="*/ 1484473 w 5610835"/>
              <a:gd name="connsiteY1567" fmla="*/ 4504773 h 5278114"/>
              <a:gd name="connsiteX1568" fmla="*/ 1495608 w 5610835"/>
              <a:gd name="connsiteY1568" fmla="*/ 4495228 h 5278114"/>
              <a:gd name="connsiteX1569" fmla="*/ 1538558 w 5610835"/>
              <a:gd name="connsiteY1569" fmla="*/ 4487275 h 5278114"/>
              <a:gd name="connsiteX1570" fmla="*/ 1516287 w 5610835"/>
              <a:gd name="connsiteY1570" fmla="*/ 4503182 h 5278114"/>
              <a:gd name="connsiteX1571" fmla="*/ 1524241 w 5610835"/>
              <a:gd name="connsiteY1571" fmla="*/ 4506364 h 5278114"/>
              <a:gd name="connsiteX1572" fmla="*/ 1540148 w 5610835"/>
              <a:gd name="connsiteY1572" fmla="*/ 4493638 h 5278114"/>
              <a:gd name="connsiteX1573" fmla="*/ 1538558 w 5610835"/>
              <a:gd name="connsiteY1573" fmla="*/ 4493638 h 5278114"/>
              <a:gd name="connsiteX1574" fmla="*/ 1538558 w 5610835"/>
              <a:gd name="connsiteY1574" fmla="*/ 4487275 h 5278114"/>
              <a:gd name="connsiteX1575" fmla="*/ 1791485 w 5610835"/>
              <a:gd name="connsiteY1575" fmla="*/ 4485684 h 5278114"/>
              <a:gd name="connsiteX1576" fmla="*/ 1785122 w 5610835"/>
              <a:gd name="connsiteY1576" fmla="*/ 4488865 h 5278114"/>
              <a:gd name="connsiteX1577" fmla="*/ 1756489 w 5610835"/>
              <a:gd name="connsiteY1577" fmla="*/ 4503182 h 5278114"/>
              <a:gd name="connsiteX1578" fmla="*/ 1732628 w 5610835"/>
              <a:gd name="connsiteY1578" fmla="*/ 4514317 h 5278114"/>
              <a:gd name="connsiteX1579" fmla="*/ 1735809 w 5610835"/>
              <a:gd name="connsiteY1579" fmla="*/ 4515907 h 5278114"/>
              <a:gd name="connsiteX1580" fmla="*/ 1735809 w 5610835"/>
              <a:gd name="connsiteY1580" fmla="*/ 4517498 h 5278114"/>
              <a:gd name="connsiteX1581" fmla="*/ 1731037 w 5610835"/>
              <a:gd name="connsiteY1581" fmla="*/ 4515907 h 5278114"/>
              <a:gd name="connsiteX1582" fmla="*/ 1689678 w 5610835"/>
              <a:gd name="connsiteY1582" fmla="*/ 4531815 h 5278114"/>
              <a:gd name="connsiteX1583" fmla="*/ 1689678 w 5610835"/>
              <a:gd name="connsiteY1583" fmla="*/ 4539769 h 5278114"/>
              <a:gd name="connsiteX1584" fmla="*/ 1710356 w 5610835"/>
              <a:gd name="connsiteY1584" fmla="*/ 4533406 h 5278114"/>
              <a:gd name="connsiteX1585" fmla="*/ 1702404 w 5610835"/>
              <a:gd name="connsiteY1585" fmla="*/ 4528634 h 5278114"/>
              <a:gd name="connsiteX1586" fmla="*/ 1719901 w 5610835"/>
              <a:gd name="connsiteY1586" fmla="*/ 4530224 h 5278114"/>
              <a:gd name="connsiteX1587" fmla="*/ 1754898 w 5610835"/>
              <a:gd name="connsiteY1587" fmla="*/ 4517498 h 5278114"/>
              <a:gd name="connsiteX1588" fmla="*/ 1754898 w 5610835"/>
              <a:gd name="connsiteY1588" fmla="*/ 4515907 h 5278114"/>
              <a:gd name="connsiteX1589" fmla="*/ 1761261 w 5610835"/>
              <a:gd name="connsiteY1589" fmla="*/ 4515907 h 5278114"/>
              <a:gd name="connsiteX1590" fmla="*/ 1802619 w 5610835"/>
              <a:gd name="connsiteY1590" fmla="*/ 4496819 h 5278114"/>
              <a:gd name="connsiteX1591" fmla="*/ 1789894 w 5610835"/>
              <a:gd name="connsiteY1591" fmla="*/ 4495228 h 5278114"/>
              <a:gd name="connsiteX1592" fmla="*/ 1791485 w 5610835"/>
              <a:gd name="connsiteY1592" fmla="*/ 4485684 h 5278114"/>
              <a:gd name="connsiteX1593" fmla="*/ 1169509 w 5610835"/>
              <a:gd name="connsiteY1593" fmla="*/ 4485683 h 5278114"/>
              <a:gd name="connsiteX1594" fmla="*/ 1179053 w 5610835"/>
              <a:gd name="connsiteY1594" fmla="*/ 4496818 h 5278114"/>
              <a:gd name="connsiteX1595" fmla="*/ 1167918 w 5610835"/>
              <a:gd name="connsiteY1595" fmla="*/ 4500000 h 5278114"/>
              <a:gd name="connsiteX1596" fmla="*/ 1169509 w 5610835"/>
              <a:gd name="connsiteY1596" fmla="*/ 4485683 h 5278114"/>
              <a:gd name="connsiteX1597" fmla="*/ 1640365 w 5610835"/>
              <a:gd name="connsiteY1597" fmla="*/ 4484093 h 5278114"/>
              <a:gd name="connsiteX1598" fmla="*/ 1629229 w 5610835"/>
              <a:gd name="connsiteY1598" fmla="*/ 4485684 h 5278114"/>
              <a:gd name="connsiteX1599" fmla="*/ 1613322 w 5610835"/>
              <a:gd name="connsiteY1599" fmla="*/ 4493638 h 5278114"/>
              <a:gd name="connsiteX1600" fmla="*/ 1640365 w 5610835"/>
              <a:gd name="connsiteY1600" fmla="*/ 4484093 h 5278114"/>
              <a:gd name="connsiteX1601" fmla="*/ 1326990 w 5610835"/>
              <a:gd name="connsiteY1601" fmla="*/ 4484092 h 5278114"/>
              <a:gd name="connsiteX1602" fmla="*/ 1336534 w 5610835"/>
              <a:gd name="connsiteY1602" fmla="*/ 4488864 h 5278114"/>
              <a:gd name="connsiteX1603" fmla="*/ 1330171 w 5610835"/>
              <a:gd name="connsiteY1603" fmla="*/ 4492046 h 5278114"/>
              <a:gd name="connsiteX1604" fmla="*/ 1326990 w 5610835"/>
              <a:gd name="connsiteY1604" fmla="*/ 4484092 h 5278114"/>
              <a:gd name="connsiteX1605" fmla="*/ 1207686 w 5610835"/>
              <a:gd name="connsiteY1605" fmla="*/ 4476139 h 5278114"/>
              <a:gd name="connsiteX1606" fmla="*/ 1207686 w 5610835"/>
              <a:gd name="connsiteY1606" fmla="*/ 4485683 h 5278114"/>
              <a:gd name="connsiteX1607" fmla="*/ 1206095 w 5610835"/>
              <a:gd name="connsiteY1607" fmla="*/ 4485683 h 5278114"/>
              <a:gd name="connsiteX1608" fmla="*/ 1207686 w 5610835"/>
              <a:gd name="connsiteY1608" fmla="*/ 4476139 h 5278114"/>
              <a:gd name="connsiteX1609" fmla="*/ 1188597 w 5610835"/>
              <a:gd name="connsiteY1609" fmla="*/ 4471367 h 5278114"/>
              <a:gd name="connsiteX1610" fmla="*/ 1196551 w 5610835"/>
              <a:gd name="connsiteY1610" fmla="*/ 4477730 h 5278114"/>
              <a:gd name="connsiteX1611" fmla="*/ 1196551 w 5610835"/>
              <a:gd name="connsiteY1611" fmla="*/ 4471367 h 5278114"/>
              <a:gd name="connsiteX1612" fmla="*/ 1199732 w 5610835"/>
              <a:gd name="connsiteY1612" fmla="*/ 4488864 h 5278114"/>
              <a:gd name="connsiteX1613" fmla="*/ 1191779 w 5610835"/>
              <a:gd name="connsiteY1613" fmla="*/ 4492046 h 5278114"/>
              <a:gd name="connsiteX1614" fmla="*/ 1182234 w 5610835"/>
              <a:gd name="connsiteY1614" fmla="*/ 4480911 h 5278114"/>
              <a:gd name="connsiteX1615" fmla="*/ 1188597 w 5610835"/>
              <a:gd name="connsiteY1615" fmla="*/ 4471367 h 5278114"/>
              <a:gd name="connsiteX1616" fmla="*/ 1565600 w 5610835"/>
              <a:gd name="connsiteY1616" fmla="*/ 4468186 h 5278114"/>
              <a:gd name="connsiteX1617" fmla="*/ 1556056 w 5610835"/>
              <a:gd name="connsiteY1617" fmla="*/ 4474549 h 5278114"/>
              <a:gd name="connsiteX1618" fmla="*/ 1559237 w 5610835"/>
              <a:gd name="connsiteY1618" fmla="*/ 4474549 h 5278114"/>
              <a:gd name="connsiteX1619" fmla="*/ 1565600 w 5610835"/>
              <a:gd name="connsiteY1619" fmla="*/ 4468186 h 5278114"/>
              <a:gd name="connsiteX1620" fmla="*/ 1185415 w 5610835"/>
              <a:gd name="connsiteY1620" fmla="*/ 4461822 h 5278114"/>
              <a:gd name="connsiteX1621" fmla="*/ 1185415 w 5610835"/>
              <a:gd name="connsiteY1621" fmla="*/ 4465003 h 5278114"/>
              <a:gd name="connsiteX1622" fmla="*/ 1182234 w 5610835"/>
              <a:gd name="connsiteY1622" fmla="*/ 4466594 h 5278114"/>
              <a:gd name="connsiteX1623" fmla="*/ 1185415 w 5610835"/>
              <a:gd name="connsiteY1623" fmla="*/ 4461822 h 5278114"/>
              <a:gd name="connsiteX1624" fmla="*/ 1070882 w 5610835"/>
              <a:gd name="connsiteY1624" fmla="*/ 4458640 h 5278114"/>
              <a:gd name="connsiteX1625" fmla="*/ 1099515 w 5610835"/>
              <a:gd name="connsiteY1625" fmla="*/ 4469776 h 5278114"/>
              <a:gd name="connsiteX1626" fmla="*/ 1097924 w 5610835"/>
              <a:gd name="connsiteY1626" fmla="*/ 4474548 h 5278114"/>
              <a:gd name="connsiteX1627" fmla="*/ 1126557 w 5610835"/>
              <a:gd name="connsiteY1627" fmla="*/ 4468185 h 5278114"/>
              <a:gd name="connsiteX1628" fmla="*/ 1129739 w 5610835"/>
              <a:gd name="connsiteY1628" fmla="*/ 4469776 h 5278114"/>
              <a:gd name="connsiteX1629" fmla="*/ 1129739 w 5610835"/>
              <a:gd name="connsiteY1629" fmla="*/ 4468185 h 5278114"/>
              <a:gd name="connsiteX1630" fmla="*/ 1145647 w 5610835"/>
              <a:gd name="connsiteY1630" fmla="*/ 4468185 h 5278114"/>
              <a:gd name="connsiteX1631" fmla="*/ 1145647 w 5610835"/>
              <a:gd name="connsiteY1631" fmla="*/ 4471367 h 5278114"/>
              <a:gd name="connsiteX1632" fmla="*/ 1152009 w 5610835"/>
              <a:gd name="connsiteY1632" fmla="*/ 4474548 h 5278114"/>
              <a:gd name="connsiteX1633" fmla="*/ 1150418 w 5610835"/>
              <a:gd name="connsiteY1633" fmla="*/ 4507953 h 5278114"/>
              <a:gd name="connsiteX1634" fmla="*/ 1144056 w 5610835"/>
              <a:gd name="connsiteY1634" fmla="*/ 4509544 h 5278114"/>
              <a:gd name="connsiteX1635" fmla="*/ 1136102 w 5610835"/>
              <a:gd name="connsiteY1635" fmla="*/ 4511135 h 5278114"/>
              <a:gd name="connsiteX1636" fmla="*/ 1134511 w 5610835"/>
              <a:gd name="connsiteY1636" fmla="*/ 4496818 h 5278114"/>
              <a:gd name="connsiteX1637" fmla="*/ 1126557 w 5610835"/>
              <a:gd name="connsiteY1637" fmla="*/ 4512726 h 5278114"/>
              <a:gd name="connsiteX1638" fmla="*/ 1110651 w 5610835"/>
              <a:gd name="connsiteY1638" fmla="*/ 4515907 h 5278114"/>
              <a:gd name="connsiteX1639" fmla="*/ 1115423 w 5610835"/>
              <a:gd name="connsiteY1639" fmla="*/ 4493636 h 5278114"/>
              <a:gd name="connsiteX1640" fmla="*/ 1104287 w 5610835"/>
              <a:gd name="connsiteY1640" fmla="*/ 4517497 h 5278114"/>
              <a:gd name="connsiteX1641" fmla="*/ 1102697 w 5610835"/>
              <a:gd name="connsiteY1641" fmla="*/ 4517497 h 5278114"/>
              <a:gd name="connsiteX1642" fmla="*/ 1094743 w 5610835"/>
              <a:gd name="connsiteY1642" fmla="*/ 4507953 h 5278114"/>
              <a:gd name="connsiteX1643" fmla="*/ 1091561 w 5610835"/>
              <a:gd name="connsiteY1643" fmla="*/ 4519088 h 5278114"/>
              <a:gd name="connsiteX1644" fmla="*/ 1088380 w 5610835"/>
              <a:gd name="connsiteY1644" fmla="*/ 4519088 h 5278114"/>
              <a:gd name="connsiteX1645" fmla="*/ 1083608 w 5610835"/>
              <a:gd name="connsiteY1645" fmla="*/ 4515907 h 5278114"/>
              <a:gd name="connsiteX1646" fmla="*/ 1089970 w 5610835"/>
              <a:gd name="connsiteY1646" fmla="*/ 4490455 h 5278114"/>
              <a:gd name="connsiteX1647" fmla="*/ 1086789 w 5610835"/>
              <a:gd name="connsiteY1647" fmla="*/ 4487273 h 5278114"/>
              <a:gd name="connsiteX1648" fmla="*/ 1094743 w 5610835"/>
              <a:gd name="connsiteY1648" fmla="*/ 4472957 h 5278114"/>
              <a:gd name="connsiteX1649" fmla="*/ 1088380 w 5610835"/>
              <a:gd name="connsiteY1649" fmla="*/ 4477730 h 5278114"/>
              <a:gd name="connsiteX1650" fmla="*/ 1080427 w 5610835"/>
              <a:gd name="connsiteY1650" fmla="*/ 4469776 h 5278114"/>
              <a:gd name="connsiteX1651" fmla="*/ 1075654 w 5610835"/>
              <a:gd name="connsiteY1651" fmla="*/ 4472957 h 5278114"/>
              <a:gd name="connsiteX1652" fmla="*/ 1080427 w 5610835"/>
              <a:gd name="connsiteY1652" fmla="*/ 4488864 h 5278114"/>
              <a:gd name="connsiteX1653" fmla="*/ 1077245 w 5610835"/>
              <a:gd name="connsiteY1653" fmla="*/ 4482502 h 5278114"/>
              <a:gd name="connsiteX1654" fmla="*/ 1070882 w 5610835"/>
              <a:gd name="connsiteY1654" fmla="*/ 4458640 h 5278114"/>
              <a:gd name="connsiteX1655" fmla="*/ 1341308 w 5610835"/>
              <a:gd name="connsiteY1655" fmla="*/ 4457050 h 5278114"/>
              <a:gd name="connsiteX1656" fmla="*/ 1341308 w 5610835"/>
              <a:gd name="connsiteY1656" fmla="*/ 4458641 h 5278114"/>
              <a:gd name="connsiteX1657" fmla="*/ 1339718 w 5610835"/>
              <a:gd name="connsiteY1657" fmla="*/ 4458641 h 5278114"/>
              <a:gd name="connsiteX1658" fmla="*/ 1341308 w 5610835"/>
              <a:gd name="connsiteY1658" fmla="*/ 4457050 h 5278114"/>
              <a:gd name="connsiteX1659" fmla="*/ 1228366 w 5610835"/>
              <a:gd name="connsiteY1659" fmla="*/ 4455459 h 5278114"/>
              <a:gd name="connsiteX1660" fmla="*/ 1233137 w 5610835"/>
              <a:gd name="connsiteY1660" fmla="*/ 4461822 h 5278114"/>
              <a:gd name="connsiteX1661" fmla="*/ 1228366 w 5610835"/>
              <a:gd name="connsiteY1661" fmla="*/ 4461822 h 5278114"/>
              <a:gd name="connsiteX1662" fmla="*/ 1228366 w 5610835"/>
              <a:gd name="connsiteY1662" fmla="*/ 4455459 h 5278114"/>
              <a:gd name="connsiteX1663" fmla="*/ 1256999 w 5610835"/>
              <a:gd name="connsiteY1663" fmla="*/ 4453869 h 5278114"/>
              <a:gd name="connsiteX1664" fmla="*/ 1253817 w 5610835"/>
              <a:gd name="connsiteY1664" fmla="*/ 4472957 h 5278114"/>
              <a:gd name="connsiteX1665" fmla="*/ 1250636 w 5610835"/>
              <a:gd name="connsiteY1665" fmla="*/ 4474548 h 5278114"/>
              <a:gd name="connsiteX1666" fmla="*/ 1256999 w 5610835"/>
              <a:gd name="connsiteY1666" fmla="*/ 4453869 h 5278114"/>
              <a:gd name="connsiteX1667" fmla="*/ 1206094 w 5610835"/>
              <a:gd name="connsiteY1667" fmla="*/ 4452278 h 5278114"/>
              <a:gd name="connsiteX1668" fmla="*/ 1206094 w 5610835"/>
              <a:gd name="connsiteY1668" fmla="*/ 4453869 h 5278114"/>
              <a:gd name="connsiteX1669" fmla="*/ 1202913 w 5610835"/>
              <a:gd name="connsiteY1669" fmla="*/ 4453869 h 5278114"/>
              <a:gd name="connsiteX1670" fmla="*/ 1206094 w 5610835"/>
              <a:gd name="connsiteY1670" fmla="*/ 4452278 h 5278114"/>
              <a:gd name="connsiteX1671" fmla="*/ 1123375 w 5610835"/>
              <a:gd name="connsiteY1671" fmla="*/ 4449097 h 5278114"/>
              <a:gd name="connsiteX1672" fmla="*/ 1131330 w 5610835"/>
              <a:gd name="connsiteY1672" fmla="*/ 4455460 h 5278114"/>
              <a:gd name="connsiteX1673" fmla="*/ 1124966 w 5610835"/>
              <a:gd name="connsiteY1673" fmla="*/ 4457050 h 5278114"/>
              <a:gd name="connsiteX1674" fmla="*/ 1123375 w 5610835"/>
              <a:gd name="connsiteY1674" fmla="*/ 4449097 h 5278114"/>
              <a:gd name="connsiteX1675" fmla="*/ 2197121 w 5610835"/>
              <a:gd name="connsiteY1675" fmla="*/ 4445916 h 5278114"/>
              <a:gd name="connsiteX1676" fmla="*/ 2197121 w 5610835"/>
              <a:gd name="connsiteY1676" fmla="*/ 4624078 h 5278114"/>
              <a:gd name="connsiteX1677" fmla="*/ 2197121 w 5610835"/>
              <a:gd name="connsiteY1677" fmla="*/ 4445916 h 5278114"/>
              <a:gd name="connsiteX1678" fmla="*/ 1612621 w 5610835"/>
              <a:gd name="connsiteY1678" fmla="*/ 4443892 h 5278114"/>
              <a:gd name="connsiteX1679" fmla="*/ 1612924 w 5610835"/>
              <a:gd name="connsiteY1679" fmla="*/ 4445916 h 5278114"/>
              <a:gd name="connsiteX1680" fmla="*/ 1611983 w 5610835"/>
              <a:gd name="connsiteY1680" fmla="*/ 4452196 h 5278114"/>
              <a:gd name="connsiteX1681" fmla="*/ 1171098 w 5610835"/>
              <a:gd name="connsiteY1681" fmla="*/ 4441143 h 5278114"/>
              <a:gd name="connsiteX1682" fmla="*/ 1179052 w 5610835"/>
              <a:gd name="connsiteY1682" fmla="*/ 4447507 h 5278114"/>
              <a:gd name="connsiteX1683" fmla="*/ 1185415 w 5610835"/>
              <a:gd name="connsiteY1683" fmla="*/ 4450688 h 5278114"/>
              <a:gd name="connsiteX1684" fmla="*/ 1177461 w 5610835"/>
              <a:gd name="connsiteY1684" fmla="*/ 4452278 h 5278114"/>
              <a:gd name="connsiteX1685" fmla="*/ 1169507 w 5610835"/>
              <a:gd name="connsiteY1685" fmla="*/ 4449097 h 5278114"/>
              <a:gd name="connsiteX1686" fmla="*/ 1171098 w 5610835"/>
              <a:gd name="connsiteY1686" fmla="*/ 4441143 h 5278114"/>
              <a:gd name="connsiteX1687" fmla="*/ 1082017 w 5610835"/>
              <a:gd name="connsiteY1687" fmla="*/ 4441143 h 5278114"/>
              <a:gd name="connsiteX1688" fmla="*/ 1085199 w 5610835"/>
              <a:gd name="connsiteY1688" fmla="*/ 4444325 h 5278114"/>
              <a:gd name="connsiteX1689" fmla="*/ 1113832 w 5610835"/>
              <a:gd name="connsiteY1689" fmla="*/ 4460232 h 5278114"/>
              <a:gd name="connsiteX1690" fmla="*/ 1091562 w 5610835"/>
              <a:gd name="connsiteY1690" fmla="*/ 4458641 h 5278114"/>
              <a:gd name="connsiteX1691" fmla="*/ 1082017 w 5610835"/>
              <a:gd name="connsiteY1691" fmla="*/ 4441143 h 5278114"/>
              <a:gd name="connsiteX1692" fmla="*/ 1269723 w 5610835"/>
              <a:gd name="connsiteY1692" fmla="*/ 4436371 h 5278114"/>
              <a:gd name="connsiteX1693" fmla="*/ 1268133 w 5610835"/>
              <a:gd name="connsiteY1693" fmla="*/ 4437962 h 5278114"/>
              <a:gd name="connsiteX1694" fmla="*/ 1268830 w 5610835"/>
              <a:gd name="connsiteY1694" fmla="*/ 4436594 h 5278114"/>
              <a:gd name="connsiteX1695" fmla="*/ 1180642 w 5610835"/>
              <a:gd name="connsiteY1695" fmla="*/ 4434780 h 5278114"/>
              <a:gd name="connsiteX1696" fmla="*/ 1188597 w 5610835"/>
              <a:gd name="connsiteY1696" fmla="*/ 4439553 h 5278114"/>
              <a:gd name="connsiteX1697" fmla="*/ 1188597 w 5610835"/>
              <a:gd name="connsiteY1697" fmla="*/ 4445916 h 5278114"/>
              <a:gd name="connsiteX1698" fmla="*/ 1190188 w 5610835"/>
              <a:gd name="connsiteY1698" fmla="*/ 4450688 h 5278114"/>
              <a:gd name="connsiteX1699" fmla="*/ 1185414 w 5610835"/>
              <a:gd name="connsiteY1699" fmla="*/ 4442734 h 5278114"/>
              <a:gd name="connsiteX1700" fmla="*/ 1180642 w 5610835"/>
              <a:gd name="connsiteY1700" fmla="*/ 4434780 h 5278114"/>
              <a:gd name="connsiteX1701" fmla="*/ 1758079 w 5610835"/>
              <a:gd name="connsiteY1701" fmla="*/ 4428417 h 5278114"/>
              <a:gd name="connsiteX1702" fmla="*/ 1753307 w 5610835"/>
              <a:gd name="connsiteY1702" fmla="*/ 4431599 h 5278114"/>
              <a:gd name="connsiteX1703" fmla="*/ 1748534 w 5610835"/>
              <a:gd name="connsiteY1703" fmla="*/ 4442734 h 5278114"/>
              <a:gd name="connsiteX1704" fmla="*/ 1723083 w 5610835"/>
              <a:gd name="connsiteY1704" fmla="*/ 4449097 h 5278114"/>
              <a:gd name="connsiteX1705" fmla="*/ 1723083 w 5610835"/>
              <a:gd name="connsiteY1705" fmla="*/ 4444325 h 5278114"/>
              <a:gd name="connsiteX1706" fmla="*/ 1718310 w 5610835"/>
              <a:gd name="connsiteY1706" fmla="*/ 4445916 h 5278114"/>
              <a:gd name="connsiteX1707" fmla="*/ 1719901 w 5610835"/>
              <a:gd name="connsiteY1707" fmla="*/ 4449097 h 5278114"/>
              <a:gd name="connsiteX1708" fmla="*/ 1710356 w 5610835"/>
              <a:gd name="connsiteY1708" fmla="*/ 4450688 h 5278114"/>
              <a:gd name="connsiteX1709" fmla="*/ 1676952 w 5610835"/>
              <a:gd name="connsiteY1709" fmla="*/ 4466595 h 5278114"/>
              <a:gd name="connsiteX1710" fmla="*/ 1680134 w 5610835"/>
              <a:gd name="connsiteY1710" fmla="*/ 4474549 h 5278114"/>
              <a:gd name="connsiteX1711" fmla="*/ 1703994 w 5610835"/>
              <a:gd name="connsiteY1711" fmla="*/ 4465004 h 5278114"/>
              <a:gd name="connsiteX1712" fmla="*/ 1703994 w 5610835"/>
              <a:gd name="connsiteY1712" fmla="*/ 4461823 h 5278114"/>
              <a:gd name="connsiteX1713" fmla="*/ 1715129 w 5610835"/>
              <a:gd name="connsiteY1713" fmla="*/ 4460232 h 5278114"/>
              <a:gd name="connsiteX1714" fmla="*/ 1762852 w 5610835"/>
              <a:gd name="connsiteY1714" fmla="*/ 4439553 h 5278114"/>
              <a:gd name="connsiteX1715" fmla="*/ 1764442 w 5610835"/>
              <a:gd name="connsiteY1715" fmla="*/ 4434780 h 5278114"/>
              <a:gd name="connsiteX1716" fmla="*/ 1753307 w 5610835"/>
              <a:gd name="connsiteY1716" fmla="*/ 4441143 h 5278114"/>
              <a:gd name="connsiteX1717" fmla="*/ 1758079 w 5610835"/>
              <a:gd name="connsiteY1717" fmla="*/ 4428417 h 5278114"/>
              <a:gd name="connsiteX1718" fmla="*/ 1624457 w 5610835"/>
              <a:gd name="connsiteY1718" fmla="*/ 4428417 h 5278114"/>
              <a:gd name="connsiteX1719" fmla="*/ 1619685 w 5610835"/>
              <a:gd name="connsiteY1719" fmla="*/ 4437962 h 5278114"/>
              <a:gd name="connsiteX1720" fmla="*/ 1619685 w 5610835"/>
              <a:gd name="connsiteY1720" fmla="*/ 4436371 h 5278114"/>
              <a:gd name="connsiteX1721" fmla="*/ 1624457 w 5610835"/>
              <a:gd name="connsiteY1721" fmla="*/ 4428417 h 5278114"/>
              <a:gd name="connsiteX1722" fmla="*/ 1242681 w 5610835"/>
              <a:gd name="connsiteY1722" fmla="*/ 4428417 h 5278114"/>
              <a:gd name="connsiteX1723" fmla="*/ 1249045 w 5610835"/>
              <a:gd name="connsiteY1723" fmla="*/ 4433189 h 5278114"/>
              <a:gd name="connsiteX1724" fmla="*/ 1237909 w 5610835"/>
              <a:gd name="connsiteY1724" fmla="*/ 4439553 h 5278114"/>
              <a:gd name="connsiteX1725" fmla="*/ 1236318 w 5610835"/>
              <a:gd name="connsiteY1725" fmla="*/ 4436371 h 5278114"/>
              <a:gd name="connsiteX1726" fmla="*/ 1242681 w 5610835"/>
              <a:gd name="connsiteY1726" fmla="*/ 4428417 h 5278114"/>
              <a:gd name="connsiteX1727" fmla="*/ 1632411 w 5610835"/>
              <a:gd name="connsiteY1727" fmla="*/ 4415692 h 5278114"/>
              <a:gd name="connsiteX1728" fmla="*/ 1630820 w 5610835"/>
              <a:gd name="connsiteY1728" fmla="*/ 4417282 h 5278114"/>
              <a:gd name="connsiteX1729" fmla="*/ 1630820 w 5610835"/>
              <a:gd name="connsiteY1729" fmla="*/ 4417283 h 5278114"/>
              <a:gd name="connsiteX1730" fmla="*/ 1613322 w 5610835"/>
              <a:gd name="connsiteY1730" fmla="*/ 4434780 h 5278114"/>
              <a:gd name="connsiteX1731" fmla="*/ 1612621 w 5610835"/>
              <a:gd name="connsiteY1731" fmla="*/ 4443892 h 5278114"/>
              <a:gd name="connsiteX1732" fmla="*/ 1611732 w 5610835"/>
              <a:gd name="connsiteY1732" fmla="*/ 4437962 h 5278114"/>
              <a:gd name="connsiteX1733" fmla="*/ 1605369 w 5610835"/>
              <a:gd name="connsiteY1733" fmla="*/ 4444325 h 5278114"/>
              <a:gd name="connsiteX1734" fmla="*/ 1611732 w 5610835"/>
              <a:gd name="connsiteY1734" fmla="*/ 4453869 h 5278114"/>
              <a:gd name="connsiteX1735" fmla="*/ 1611983 w 5610835"/>
              <a:gd name="connsiteY1735" fmla="*/ 4452196 h 5278114"/>
              <a:gd name="connsiteX1736" fmla="*/ 1611732 w 5610835"/>
              <a:gd name="connsiteY1736" fmla="*/ 4455460 h 5278114"/>
              <a:gd name="connsiteX1737" fmla="*/ 1592643 w 5610835"/>
              <a:gd name="connsiteY1737" fmla="*/ 4455460 h 5278114"/>
              <a:gd name="connsiteX1738" fmla="*/ 1564009 w 5610835"/>
              <a:gd name="connsiteY1738" fmla="*/ 4485684 h 5278114"/>
              <a:gd name="connsiteX1739" fmla="*/ 1567191 w 5610835"/>
              <a:gd name="connsiteY1739" fmla="*/ 4498410 h 5278114"/>
              <a:gd name="connsiteX1740" fmla="*/ 1565600 w 5610835"/>
              <a:gd name="connsiteY1740" fmla="*/ 4500001 h 5278114"/>
              <a:gd name="connsiteX1741" fmla="*/ 1552875 w 5610835"/>
              <a:gd name="connsiteY1741" fmla="*/ 4496819 h 5278114"/>
              <a:gd name="connsiteX1742" fmla="*/ 1521060 w 5610835"/>
              <a:gd name="connsiteY1742" fmla="*/ 4530224 h 5278114"/>
              <a:gd name="connsiteX1743" fmla="*/ 1517878 w 5610835"/>
              <a:gd name="connsiteY1743" fmla="*/ 4546131 h 5278114"/>
              <a:gd name="connsiteX1744" fmla="*/ 1535376 w 5610835"/>
              <a:gd name="connsiteY1744" fmla="*/ 4531815 h 5278114"/>
              <a:gd name="connsiteX1745" fmla="*/ 1543330 w 5610835"/>
              <a:gd name="connsiteY1745" fmla="*/ 4507954 h 5278114"/>
              <a:gd name="connsiteX1746" fmla="*/ 1556056 w 5610835"/>
              <a:gd name="connsiteY1746" fmla="*/ 4509545 h 5278114"/>
              <a:gd name="connsiteX1747" fmla="*/ 1559237 w 5610835"/>
              <a:gd name="connsiteY1747" fmla="*/ 4511135 h 5278114"/>
              <a:gd name="connsiteX1748" fmla="*/ 1584689 w 5610835"/>
              <a:gd name="connsiteY1748" fmla="*/ 4487275 h 5278114"/>
              <a:gd name="connsiteX1749" fmla="*/ 1579917 w 5610835"/>
              <a:gd name="connsiteY1749" fmla="*/ 4490456 h 5278114"/>
              <a:gd name="connsiteX1750" fmla="*/ 1578326 w 5610835"/>
              <a:gd name="connsiteY1750" fmla="*/ 4490456 h 5278114"/>
              <a:gd name="connsiteX1751" fmla="*/ 1579917 w 5610835"/>
              <a:gd name="connsiteY1751" fmla="*/ 4484093 h 5278114"/>
              <a:gd name="connsiteX1752" fmla="*/ 1581509 w 5610835"/>
              <a:gd name="connsiteY1752" fmla="*/ 4485684 h 5278114"/>
              <a:gd name="connsiteX1753" fmla="*/ 1589461 w 5610835"/>
              <a:gd name="connsiteY1753" fmla="*/ 4479321 h 5278114"/>
              <a:gd name="connsiteX1754" fmla="*/ 1589461 w 5610835"/>
              <a:gd name="connsiteY1754" fmla="*/ 4474549 h 5278114"/>
              <a:gd name="connsiteX1755" fmla="*/ 1597415 w 5610835"/>
              <a:gd name="connsiteY1755" fmla="*/ 4474549 h 5278114"/>
              <a:gd name="connsiteX1756" fmla="*/ 1614913 w 5610835"/>
              <a:gd name="connsiteY1756" fmla="*/ 4457050 h 5278114"/>
              <a:gd name="connsiteX1757" fmla="*/ 1618095 w 5610835"/>
              <a:gd name="connsiteY1757" fmla="*/ 4453869 h 5278114"/>
              <a:gd name="connsiteX1758" fmla="*/ 1627639 w 5610835"/>
              <a:gd name="connsiteY1758" fmla="*/ 4431599 h 5278114"/>
              <a:gd name="connsiteX1759" fmla="*/ 1640365 w 5610835"/>
              <a:gd name="connsiteY1759" fmla="*/ 4425235 h 5278114"/>
              <a:gd name="connsiteX1760" fmla="*/ 1627639 w 5610835"/>
              <a:gd name="connsiteY1760" fmla="*/ 4423645 h 5278114"/>
              <a:gd name="connsiteX1761" fmla="*/ 1632411 w 5610835"/>
              <a:gd name="connsiteY1761" fmla="*/ 4418873 h 5278114"/>
              <a:gd name="connsiteX1762" fmla="*/ 1630820 w 5610835"/>
              <a:gd name="connsiteY1762" fmla="*/ 4417283 h 5278114"/>
              <a:gd name="connsiteX1763" fmla="*/ 1179052 w 5610835"/>
              <a:gd name="connsiteY1763" fmla="*/ 4414101 h 5278114"/>
              <a:gd name="connsiteX1764" fmla="*/ 1185414 w 5610835"/>
              <a:gd name="connsiteY1764" fmla="*/ 4415692 h 5278114"/>
              <a:gd name="connsiteX1765" fmla="*/ 1188597 w 5610835"/>
              <a:gd name="connsiteY1765" fmla="*/ 4420464 h 5278114"/>
              <a:gd name="connsiteX1766" fmla="*/ 1177461 w 5610835"/>
              <a:gd name="connsiteY1766" fmla="*/ 4417282 h 5278114"/>
              <a:gd name="connsiteX1767" fmla="*/ 1179052 w 5610835"/>
              <a:gd name="connsiteY1767" fmla="*/ 4414101 h 5278114"/>
              <a:gd name="connsiteX1768" fmla="*/ 1721493 w 5610835"/>
              <a:gd name="connsiteY1768" fmla="*/ 4410919 h 5278114"/>
              <a:gd name="connsiteX1769" fmla="*/ 1718310 w 5610835"/>
              <a:gd name="connsiteY1769" fmla="*/ 4415692 h 5278114"/>
              <a:gd name="connsiteX1770" fmla="*/ 1721493 w 5610835"/>
              <a:gd name="connsiteY1770" fmla="*/ 4414101 h 5278114"/>
              <a:gd name="connsiteX1771" fmla="*/ 1721493 w 5610835"/>
              <a:gd name="connsiteY1771" fmla="*/ 4410919 h 5278114"/>
              <a:gd name="connsiteX1772" fmla="*/ 1140875 w 5610835"/>
              <a:gd name="connsiteY1772" fmla="*/ 4410918 h 5278114"/>
              <a:gd name="connsiteX1773" fmla="*/ 1153601 w 5610835"/>
              <a:gd name="connsiteY1773" fmla="*/ 4418873 h 5278114"/>
              <a:gd name="connsiteX1774" fmla="*/ 1155192 w 5610835"/>
              <a:gd name="connsiteY1774" fmla="*/ 4449097 h 5278114"/>
              <a:gd name="connsiteX1775" fmla="*/ 1152010 w 5610835"/>
              <a:gd name="connsiteY1775" fmla="*/ 4450688 h 5278114"/>
              <a:gd name="connsiteX1776" fmla="*/ 1155192 w 5610835"/>
              <a:gd name="connsiteY1776" fmla="*/ 4453869 h 5278114"/>
              <a:gd name="connsiteX1777" fmla="*/ 1155192 w 5610835"/>
              <a:gd name="connsiteY1777" fmla="*/ 4455459 h 5278114"/>
              <a:gd name="connsiteX1778" fmla="*/ 1136102 w 5610835"/>
              <a:gd name="connsiteY1778" fmla="*/ 4449097 h 5278114"/>
              <a:gd name="connsiteX1779" fmla="*/ 1147238 w 5610835"/>
              <a:gd name="connsiteY1779" fmla="*/ 4447506 h 5278114"/>
              <a:gd name="connsiteX1780" fmla="*/ 1132921 w 5610835"/>
              <a:gd name="connsiteY1780" fmla="*/ 4439552 h 5278114"/>
              <a:gd name="connsiteX1781" fmla="*/ 1140875 w 5610835"/>
              <a:gd name="connsiteY1781" fmla="*/ 4410918 h 5278114"/>
              <a:gd name="connsiteX1782" fmla="*/ 1183824 w 5610835"/>
              <a:gd name="connsiteY1782" fmla="*/ 4407738 h 5278114"/>
              <a:gd name="connsiteX1783" fmla="*/ 1187006 w 5610835"/>
              <a:gd name="connsiteY1783" fmla="*/ 4415692 h 5278114"/>
              <a:gd name="connsiteX1784" fmla="*/ 1180643 w 5610835"/>
              <a:gd name="connsiteY1784" fmla="*/ 4410919 h 5278114"/>
              <a:gd name="connsiteX1785" fmla="*/ 1183824 w 5610835"/>
              <a:gd name="connsiteY1785" fmla="*/ 4407738 h 5278114"/>
              <a:gd name="connsiteX1786" fmla="*/ 1188597 w 5610835"/>
              <a:gd name="connsiteY1786" fmla="*/ 4404556 h 5278114"/>
              <a:gd name="connsiteX1787" fmla="*/ 1193369 w 5610835"/>
              <a:gd name="connsiteY1787" fmla="*/ 4410919 h 5278114"/>
              <a:gd name="connsiteX1788" fmla="*/ 1193369 w 5610835"/>
              <a:gd name="connsiteY1788" fmla="*/ 4412510 h 5278114"/>
              <a:gd name="connsiteX1789" fmla="*/ 1188597 w 5610835"/>
              <a:gd name="connsiteY1789" fmla="*/ 4404556 h 5278114"/>
              <a:gd name="connsiteX1790" fmla="*/ 1487654 w 5610835"/>
              <a:gd name="connsiteY1790" fmla="*/ 4402965 h 5278114"/>
              <a:gd name="connsiteX1791" fmla="*/ 1470156 w 5610835"/>
              <a:gd name="connsiteY1791" fmla="*/ 4417282 h 5278114"/>
              <a:gd name="connsiteX1792" fmla="*/ 1471747 w 5610835"/>
              <a:gd name="connsiteY1792" fmla="*/ 4423645 h 5278114"/>
              <a:gd name="connsiteX1793" fmla="*/ 1476519 w 5610835"/>
              <a:gd name="connsiteY1793" fmla="*/ 4431599 h 5278114"/>
              <a:gd name="connsiteX1794" fmla="*/ 1489246 w 5610835"/>
              <a:gd name="connsiteY1794" fmla="*/ 4420464 h 5278114"/>
              <a:gd name="connsiteX1795" fmla="*/ 1487654 w 5610835"/>
              <a:gd name="connsiteY1795" fmla="*/ 4420464 h 5278114"/>
              <a:gd name="connsiteX1796" fmla="*/ 1487654 w 5610835"/>
              <a:gd name="connsiteY1796" fmla="*/ 4407738 h 5278114"/>
              <a:gd name="connsiteX1797" fmla="*/ 1492427 w 5610835"/>
              <a:gd name="connsiteY1797" fmla="*/ 4407738 h 5278114"/>
              <a:gd name="connsiteX1798" fmla="*/ 1490836 w 5610835"/>
              <a:gd name="connsiteY1798" fmla="*/ 4406147 h 5278114"/>
              <a:gd name="connsiteX1799" fmla="*/ 1487654 w 5610835"/>
              <a:gd name="connsiteY1799" fmla="*/ 4402965 h 5278114"/>
              <a:gd name="connsiteX1800" fmla="*/ 1035886 w 5610835"/>
              <a:gd name="connsiteY1800" fmla="*/ 4396602 h 5278114"/>
              <a:gd name="connsiteX1801" fmla="*/ 1078836 w 5610835"/>
              <a:gd name="connsiteY1801" fmla="*/ 4437962 h 5278114"/>
              <a:gd name="connsiteX1802" fmla="*/ 1072473 w 5610835"/>
              <a:gd name="connsiteY1802" fmla="*/ 4433189 h 5278114"/>
              <a:gd name="connsiteX1803" fmla="*/ 1080427 w 5610835"/>
              <a:gd name="connsiteY1803" fmla="*/ 4453869 h 5278114"/>
              <a:gd name="connsiteX1804" fmla="*/ 1074064 w 5610835"/>
              <a:gd name="connsiteY1804" fmla="*/ 4453869 h 5278114"/>
              <a:gd name="connsiteX1805" fmla="*/ 1072473 w 5610835"/>
              <a:gd name="connsiteY1805" fmla="*/ 4444325 h 5278114"/>
              <a:gd name="connsiteX1806" fmla="*/ 1066110 w 5610835"/>
              <a:gd name="connsiteY1806" fmla="*/ 4420464 h 5278114"/>
              <a:gd name="connsiteX1807" fmla="*/ 1061337 w 5610835"/>
              <a:gd name="connsiteY1807" fmla="*/ 4414100 h 5278114"/>
              <a:gd name="connsiteX1808" fmla="*/ 1062928 w 5610835"/>
              <a:gd name="connsiteY1808" fmla="*/ 4422054 h 5278114"/>
              <a:gd name="connsiteX1809" fmla="*/ 1062928 w 5610835"/>
              <a:gd name="connsiteY1809" fmla="*/ 4430008 h 5278114"/>
              <a:gd name="connsiteX1810" fmla="*/ 1069291 w 5610835"/>
              <a:gd name="connsiteY1810" fmla="*/ 4455459 h 5278114"/>
              <a:gd name="connsiteX1811" fmla="*/ 1067701 w 5610835"/>
              <a:gd name="connsiteY1811" fmla="*/ 4460231 h 5278114"/>
              <a:gd name="connsiteX1812" fmla="*/ 1074064 w 5610835"/>
              <a:gd name="connsiteY1812" fmla="*/ 4487274 h 5278114"/>
              <a:gd name="connsiteX1813" fmla="*/ 1070882 w 5610835"/>
              <a:gd name="connsiteY1813" fmla="*/ 4490455 h 5278114"/>
              <a:gd name="connsiteX1814" fmla="*/ 1074064 w 5610835"/>
              <a:gd name="connsiteY1814" fmla="*/ 4488864 h 5278114"/>
              <a:gd name="connsiteX1815" fmla="*/ 1075654 w 5610835"/>
              <a:gd name="connsiteY1815" fmla="*/ 4503182 h 5278114"/>
              <a:gd name="connsiteX1816" fmla="*/ 1066110 w 5610835"/>
              <a:gd name="connsiteY1816" fmla="*/ 4503182 h 5278114"/>
              <a:gd name="connsiteX1817" fmla="*/ 1069291 w 5610835"/>
              <a:gd name="connsiteY1817" fmla="*/ 4506363 h 5278114"/>
              <a:gd name="connsiteX1818" fmla="*/ 1067701 w 5610835"/>
              <a:gd name="connsiteY1818" fmla="*/ 4509545 h 5278114"/>
              <a:gd name="connsiteX1819" fmla="*/ 1062928 w 5610835"/>
              <a:gd name="connsiteY1819" fmla="*/ 4503182 h 5278114"/>
              <a:gd name="connsiteX1820" fmla="*/ 1061337 w 5610835"/>
              <a:gd name="connsiteY1820" fmla="*/ 4520679 h 5278114"/>
              <a:gd name="connsiteX1821" fmla="*/ 1048612 w 5610835"/>
              <a:gd name="connsiteY1821" fmla="*/ 4500000 h 5278114"/>
              <a:gd name="connsiteX1822" fmla="*/ 1053384 w 5610835"/>
              <a:gd name="connsiteY1822" fmla="*/ 4522270 h 5278114"/>
              <a:gd name="connsiteX1823" fmla="*/ 1047021 w 5610835"/>
              <a:gd name="connsiteY1823" fmla="*/ 4523861 h 5278114"/>
              <a:gd name="connsiteX1824" fmla="*/ 1031113 w 5610835"/>
              <a:gd name="connsiteY1824" fmla="*/ 4484092 h 5278114"/>
              <a:gd name="connsiteX1825" fmla="*/ 1035886 w 5610835"/>
              <a:gd name="connsiteY1825" fmla="*/ 4527043 h 5278114"/>
              <a:gd name="connsiteX1826" fmla="*/ 1012025 w 5610835"/>
              <a:gd name="connsiteY1826" fmla="*/ 4530224 h 5278114"/>
              <a:gd name="connsiteX1827" fmla="*/ 1012025 w 5610835"/>
              <a:gd name="connsiteY1827" fmla="*/ 4519089 h 5278114"/>
              <a:gd name="connsiteX1828" fmla="*/ 1021570 w 5610835"/>
              <a:gd name="connsiteY1828" fmla="*/ 4487274 h 5278114"/>
              <a:gd name="connsiteX1829" fmla="*/ 1035886 w 5610835"/>
              <a:gd name="connsiteY1829" fmla="*/ 4458641 h 5278114"/>
              <a:gd name="connsiteX1830" fmla="*/ 1024751 w 5610835"/>
              <a:gd name="connsiteY1830" fmla="*/ 4471367 h 5278114"/>
              <a:gd name="connsiteX1831" fmla="*/ 1034295 w 5610835"/>
              <a:gd name="connsiteY1831" fmla="*/ 4404555 h 5278114"/>
              <a:gd name="connsiteX1832" fmla="*/ 1035886 w 5610835"/>
              <a:gd name="connsiteY1832" fmla="*/ 4396602 h 5278114"/>
              <a:gd name="connsiteX1833" fmla="*/ 1750125 w 5610835"/>
              <a:gd name="connsiteY1833" fmla="*/ 4390240 h 5278114"/>
              <a:gd name="connsiteX1834" fmla="*/ 1746945 w 5610835"/>
              <a:gd name="connsiteY1834" fmla="*/ 4391831 h 5278114"/>
              <a:gd name="connsiteX1835" fmla="*/ 1748534 w 5610835"/>
              <a:gd name="connsiteY1835" fmla="*/ 4391831 h 5278114"/>
              <a:gd name="connsiteX1836" fmla="*/ 1750125 w 5610835"/>
              <a:gd name="connsiteY1836" fmla="*/ 4390240 h 5278114"/>
              <a:gd name="connsiteX1837" fmla="*/ 1194959 w 5610835"/>
              <a:gd name="connsiteY1837" fmla="*/ 4390240 h 5278114"/>
              <a:gd name="connsiteX1838" fmla="*/ 1204504 w 5610835"/>
              <a:gd name="connsiteY1838" fmla="*/ 4395011 h 5278114"/>
              <a:gd name="connsiteX1839" fmla="*/ 1201322 w 5610835"/>
              <a:gd name="connsiteY1839" fmla="*/ 4398193 h 5278114"/>
              <a:gd name="connsiteX1840" fmla="*/ 1194959 w 5610835"/>
              <a:gd name="connsiteY1840" fmla="*/ 4390240 h 5278114"/>
              <a:gd name="connsiteX1841" fmla="*/ 1107469 w 5610835"/>
              <a:gd name="connsiteY1841" fmla="*/ 4387057 h 5278114"/>
              <a:gd name="connsiteX1842" fmla="*/ 1109059 w 5610835"/>
              <a:gd name="connsiteY1842" fmla="*/ 4398193 h 5278114"/>
              <a:gd name="connsiteX1843" fmla="*/ 1123375 w 5610835"/>
              <a:gd name="connsiteY1843" fmla="*/ 4434780 h 5278114"/>
              <a:gd name="connsiteX1844" fmla="*/ 1102696 w 5610835"/>
              <a:gd name="connsiteY1844" fmla="*/ 4404556 h 5278114"/>
              <a:gd name="connsiteX1845" fmla="*/ 1110650 w 5610835"/>
              <a:gd name="connsiteY1845" fmla="*/ 4434780 h 5278114"/>
              <a:gd name="connsiteX1846" fmla="*/ 1067700 w 5610835"/>
              <a:gd name="connsiteY1846" fmla="*/ 4404556 h 5278114"/>
              <a:gd name="connsiteX1847" fmla="*/ 1107469 w 5610835"/>
              <a:gd name="connsiteY1847" fmla="*/ 4387057 h 5278114"/>
              <a:gd name="connsiteX1848" fmla="*/ 1514698 w 5610835"/>
              <a:gd name="connsiteY1848" fmla="*/ 4385468 h 5278114"/>
              <a:gd name="connsiteX1849" fmla="*/ 1517878 w 5610835"/>
              <a:gd name="connsiteY1849" fmla="*/ 4387058 h 5278114"/>
              <a:gd name="connsiteX1850" fmla="*/ 1519470 w 5610835"/>
              <a:gd name="connsiteY1850" fmla="*/ 4385468 h 5278114"/>
              <a:gd name="connsiteX1851" fmla="*/ 1514698 w 5610835"/>
              <a:gd name="connsiteY1851" fmla="*/ 4385468 h 5278114"/>
              <a:gd name="connsiteX1852" fmla="*/ 1145856 w 5610835"/>
              <a:gd name="connsiteY1852" fmla="*/ 4383993 h 5278114"/>
              <a:gd name="connsiteX1853" fmla="*/ 1157379 w 5610835"/>
              <a:gd name="connsiteY1853" fmla="*/ 4390438 h 5278114"/>
              <a:gd name="connsiteX1854" fmla="*/ 1172690 w 5610835"/>
              <a:gd name="connsiteY1854" fmla="*/ 4393421 h 5278114"/>
              <a:gd name="connsiteX1855" fmla="*/ 1166327 w 5610835"/>
              <a:gd name="connsiteY1855" fmla="*/ 4409328 h 5278114"/>
              <a:gd name="connsiteX1856" fmla="*/ 1149027 w 5610835"/>
              <a:gd name="connsiteY1856" fmla="*/ 4390836 h 5278114"/>
              <a:gd name="connsiteX1857" fmla="*/ 1145647 w 5610835"/>
              <a:gd name="connsiteY1857" fmla="*/ 4383877 h 5278114"/>
              <a:gd name="connsiteX1858" fmla="*/ 1145802 w 5610835"/>
              <a:gd name="connsiteY1858" fmla="*/ 4383877 h 5278114"/>
              <a:gd name="connsiteX1859" fmla="*/ 1145856 w 5610835"/>
              <a:gd name="connsiteY1859" fmla="*/ 4383993 h 5278114"/>
              <a:gd name="connsiteX1860" fmla="*/ 1161555 w 5610835"/>
              <a:gd name="connsiteY1860" fmla="*/ 4372741 h 5278114"/>
              <a:gd name="connsiteX1861" fmla="*/ 1167918 w 5610835"/>
              <a:gd name="connsiteY1861" fmla="*/ 4374332 h 5278114"/>
              <a:gd name="connsiteX1862" fmla="*/ 1171099 w 5610835"/>
              <a:gd name="connsiteY1862" fmla="*/ 4382286 h 5278114"/>
              <a:gd name="connsiteX1863" fmla="*/ 1171099 w 5610835"/>
              <a:gd name="connsiteY1863" fmla="*/ 4383877 h 5278114"/>
              <a:gd name="connsiteX1864" fmla="*/ 1161555 w 5610835"/>
              <a:gd name="connsiteY1864" fmla="*/ 4372741 h 5278114"/>
              <a:gd name="connsiteX1865" fmla="*/ 1137693 w 5610835"/>
              <a:gd name="connsiteY1865" fmla="*/ 4366378 h 5278114"/>
              <a:gd name="connsiteX1866" fmla="*/ 1172690 w 5610835"/>
              <a:gd name="connsiteY1866" fmla="*/ 4385467 h 5278114"/>
              <a:gd name="connsiteX1867" fmla="*/ 1172690 w 5610835"/>
              <a:gd name="connsiteY1867" fmla="*/ 4391831 h 5278114"/>
              <a:gd name="connsiteX1868" fmla="*/ 1153600 w 5610835"/>
              <a:gd name="connsiteY1868" fmla="*/ 4383877 h 5278114"/>
              <a:gd name="connsiteX1869" fmla="*/ 1145802 w 5610835"/>
              <a:gd name="connsiteY1869" fmla="*/ 4383877 h 5278114"/>
              <a:gd name="connsiteX1870" fmla="*/ 2201894 w 5610835"/>
              <a:gd name="connsiteY1870" fmla="*/ 4361607 h 5278114"/>
              <a:gd name="connsiteX1871" fmla="*/ 1980781 w 5610835"/>
              <a:gd name="connsiteY1871" fmla="*/ 4603398 h 5278114"/>
              <a:gd name="connsiteX1872" fmla="*/ 1918742 w 5610835"/>
              <a:gd name="connsiteY1872" fmla="*/ 4789514 h 5278114"/>
              <a:gd name="connsiteX1873" fmla="*/ 2201894 w 5610835"/>
              <a:gd name="connsiteY1873" fmla="*/ 4361607 h 5278114"/>
              <a:gd name="connsiteX1874" fmla="*/ 1129739 w 5610835"/>
              <a:gd name="connsiteY1874" fmla="*/ 4360016 h 5278114"/>
              <a:gd name="connsiteX1875" fmla="*/ 1129739 w 5610835"/>
              <a:gd name="connsiteY1875" fmla="*/ 4374332 h 5278114"/>
              <a:gd name="connsiteX1876" fmla="*/ 1118604 w 5610835"/>
              <a:gd name="connsiteY1876" fmla="*/ 4367969 h 5278114"/>
              <a:gd name="connsiteX1877" fmla="*/ 1129739 w 5610835"/>
              <a:gd name="connsiteY1877" fmla="*/ 4360016 h 5278114"/>
              <a:gd name="connsiteX1878" fmla="*/ 1136102 w 5610835"/>
              <a:gd name="connsiteY1878" fmla="*/ 4358425 h 5278114"/>
              <a:gd name="connsiteX1879" fmla="*/ 1164736 w 5610835"/>
              <a:gd name="connsiteY1879" fmla="*/ 4371150 h 5278114"/>
              <a:gd name="connsiteX1880" fmla="*/ 1134512 w 5610835"/>
              <a:gd name="connsiteY1880" fmla="*/ 4361606 h 5278114"/>
              <a:gd name="connsiteX1881" fmla="*/ 1136102 w 5610835"/>
              <a:gd name="connsiteY1881" fmla="*/ 4358425 h 5278114"/>
              <a:gd name="connsiteX1882" fmla="*/ 1713339 w 5610835"/>
              <a:gd name="connsiteY1882" fmla="*/ 4353454 h 5278114"/>
              <a:gd name="connsiteX1883" fmla="*/ 1705585 w 5610835"/>
              <a:gd name="connsiteY1883" fmla="*/ 4358426 h 5278114"/>
              <a:gd name="connsiteX1884" fmla="*/ 1688087 w 5610835"/>
              <a:gd name="connsiteY1884" fmla="*/ 4364788 h 5278114"/>
              <a:gd name="connsiteX1885" fmla="*/ 1649909 w 5610835"/>
              <a:gd name="connsiteY1885" fmla="*/ 4399784 h 5278114"/>
              <a:gd name="connsiteX1886" fmla="*/ 1657863 w 5610835"/>
              <a:gd name="connsiteY1886" fmla="*/ 4414101 h 5278114"/>
              <a:gd name="connsiteX1887" fmla="*/ 1667407 w 5610835"/>
              <a:gd name="connsiteY1887" fmla="*/ 4404556 h 5278114"/>
              <a:gd name="connsiteX1888" fmla="*/ 1667407 w 5610835"/>
              <a:gd name="connsiteY1888" fmla="*/ 4402965 h 5278114"/>
              <a:gd name="connsiteX1889" fmla="*/ 1665817 w 5610835"/>
              <a:gd name="connsiteY1889" fmla="*/ 4401374 h 5278114"/>
              <a:gd name="connsiteX1890" fmla="*/ 1661044 w 5610835"/>
              <a:gd name="connsiteY1890" fmla="*/ 4402965 h 5278114"/>
              <a:gd name="connsiteX1891" fmla="*/ 1657863 w 5610835"/>
              <a:gd name="connsiteY1891" fmla="*/ 4396602 h 5278114"/>
              <a:gd name="connsiteX1892" fmla="*/ 1675361 w 5610835"/>
              <a:gd name="connsiteY1892" fmla="*/ 4396602 h 5278114"/>
              <a:gd name="connsiteX1893" fmla="*/ 1683314 w 5610835"/>
              <a:gd name="connsiteY1893" fmla="*/ 4388649 h 5278114"/>
              <a:gd name="connsiteX1894" fmla="*/ 1676952 w 5610835"/>
              <a:gd name="connsiteY1894" fmla="*/ 4387058 h 5278114"/>
              <a:gd name="connsiteX1895" fmla="*/ 1688087 w 5610835"/>
              <a:gd name="connsiteY1895" fmla="*/ 4383877 h 5278114"/>
              <a:gd name="connsiteX1896" fmla="*/ 1703994 w 5610835"/>
              <a:gd name="connsiteY1896" fmla="*/ 4369560 h 5278114"/>
              <a:gd name="connsiteX1897" fmla="*/ 1697631 w 5610835"/>
              <a:gd name="connsiteY1897" fmla="*/ 4367969 h 5278114"/>
              <a:gd name="connsiteX1898" fmla="*/ 1710356 w 5610835"/>
              <a:gd name="connsiteY1898" fmla="*/ 4356835 h 5278114"/>
              <a:gd name="connsiteX1899" fmla="*/ 1713339 w 5610835"/>
              <a:gd name="connsiteY1899" fmla="*/ 4353454 h 5278114"/>
              <a:gd name="connsiteX1900" fmla="*/ 1180642 w 5610835"/>
              <a:gd name="connsiteY1900" fmla="*/ 4340926 h 5278114"/>
              <a:gd name="connsiteX1901" fmla="*/ 1183825 w 5610835"/>
              <a:gd name="connsiteY1901" fmla="*/ 4348880 h 5278114"/>
              <a:gd name="connsiteX1902" fmla="*/ 1175871 w 5610835"/>
              <a:gd name="connsiteY1902" fmla="*/ 4364788 h 5278114"/>
              <a:gd name="connsiteX1903" fmla="*/ 1175871 w 5610835"/>
              <a:gd name="connsiteY1903" fmla="*/ 4361606 h 5278114"/>
              <a:gd name="connsiteX1904" fmla="*/ 1180642 w 5610835"/>
              <a:gd name="connsiteY1904" fmla="*/ 4340926 h 5278114"/>
              <a:gd name="connsiteX1905" fmla="*/ 1137693 w 5610835"/>
              <a:gd name="connsiteY1905" fmla="*/ 4339335 h 5278114"/>
              <a:gd name="connsiteX1906" fmla="*/ 1148829 w 5610835"/>
              <a:gd name="connsiteY1906" fmla="*/ 4352062 h 5278114"/>
              <a:gd name="connsiteX1907" fmla="*/ 1145647 w 5610835"/>
              <a:gd name="connsiteY1907" fmla="*/ 4352062 h 5278114"/>
              <a:gd name="connsiteX1908" fmla="*/ 1131330 w 5610835"/>
              <a:gd name="connsiteY1908" fmla="*/ 4342517 h 5278114"/>
              <a:gd name="connsiteX1909" fmla="*/ 1137693 w 5610835"/>
              <a:gd name="connsiteY1909" fmla="*/ 4339335 h 5278114"/>
              <a:gd name="connsiteX1910" fmla="*/ 1047021 w 5610835"/>
              <a:gd name="connsiteY1910" fmla="*/ 4337745 h 5278114"/>
              <a:gd name="connsiteX1911" fmla="*/ 1097924 w 5610835"/>
              <a:gd name="connsiteY1911" fmla="*/ 4366378 h 5278114"/>
              <a:gd name="connsiteX1912" fmla="*/ 1101106 w 5610835"/>
              <a:gd name="connsiteY1912" fmla="*/ 4371151 h 5278114"/>
              <a:gd name="connsiteX1913" fmla="*/ 1096334 w 5610835"/>
              <a:gd name="connsiteY1913" fmla="*/ 4374332 h 5278114"/>
              <a:gd name="connsiteX1914" fmla="*/ 1034295 w 5610835"/>
              <a:gd name="connsiteY1914" fmla="*/ 4380695 h 5278114"/>
              <a:gd name="connsiteX1915" fmla="*/ 1034295 w 5610835"/>
              <a:gd name="connsiteY1915" fmla="*/ 4374332 h 5278114"/>
              <a:gd name="connsiteX1916" fmla="*/ 1047021 w 5610835"/>
              <a:gd name="connsiteY1916" fmla="*/ 4337745 h 5278114"/>
              <a:gd name="connsiteX1917" fmla="*/ 1745353 w 5610835"/>
              <a:gd name="connsiteY1917" fmla="*/ 4325020 h 5278114"/>
              <a:gd name="connsiteX1918" fmla="*/ 1737399 w 5610835"/>
              <a:gd name="connsiteY1918" fmla="*/ 4329792 h 5278114"/>
              <a:gd name="connsiteX1919" fmla="*/ 1742171 w 5610835"/>
              <a:gd name="connsiteY1919" fmla="*/ 4332973 h 5278114"/>
              <a:gd name="connsiteX1920" fmla="*/ 1748534 w 5610835"/>
              <a:gd name="connsiteY1920" fmla="*/ 4326611 h 5278114"/>
              <a:gd name="connsiteX1921" fmla="*/ 1745353 w 5610835"/>
              <a:gd name="connsiteY1921" fmla="*/ 4325020 h 5278114"/>
              <a:gd name="connsiteX1922" fmla="*/ 1271314 w 5610835"/>
              <a:gd name="connsiteY1922" fmla="*/ 4321838 h 5278114"/>
              <a:gd name="connsiteX1923" fmla="*/ 1269723 w 5610835"/>
              <a:gd name="connsiteY1923" fmla="*/ 4323429 h 5278114"/>
              <a:gd name="connsiteX1924" fmla="*/ 1268133 w 5610835"/>
              <a:gd name="connsiteY1924" fmla="*/ 4326611 h 5278114"/>
              <a:gd name="connsiteX1925" fmla="*/ 1266542 w 5610835"/>
              <a:gd name="connsiteY1925" fmla="*/ 4326611 h 5278114"/>
              <a:gd name="connsiteX1926" fmla="*/ 1263361 w 5610835"/>
              <a:gd name="connsiteY1926" fmla="*/ 4329792 h 5278114"/>
              <a:gd name="connsiteX1927" fmla="*/ 1274496 w 5610835"/>
              <a:gd name="connsiteY1927" fmla="*/ 4323429 h 5278114"/>
              <a:gd name="connsiteX1928" fmla="*/ 1271314 w 5610835"/>
              <a:gd name="connsiteY1928" fmla="*/ 4321838 h 5278114"/>
              <a:gd name="connsiteX1929" fmla="*/ 1241090 w 5610835"/>
              <a:gd name="connsiteY1929" fmla="*/ 4309112 h 5278114"/>
              <a:gd name="connsiteX1930" fmla="*/ 1237909 w 5610835"/>
              <a:gd name="connsiteY1930" fmla="*/ 4317066 h 5278114"/>
              <a:gd name="connsiteX1931" fmla="*/ 1245864 w 5610835"/>
              <a:gd name="connsiteY1931" fmla="*/ 4310703 h 5278114"/>
              <a:gd name="connsiteX1932" fmla="*/ 1241090 w 5610835"/>
              <a:gd name="connsiteY1932" fmla="*/ 4309112 h 5278114"/>
              <a:gd name="connsiteX1933" fmla="*/ 1129739 w 5610835"/>
              <a:gd name="connsiteY1933" fmla="*/ 4301158 h 5278114"/>
              <a:gd name="connsiteX1934" fmla="*/ 1132921 w 5610835"/>
              <a:gd name="connsiteY1934" fmla="*/ 4328201 h 5278114"/>
              <a:gd name="connsiteX1935" fmla="*/ 1118604 w 5610835"/>
              <a:gd name="connsiteY1935" fmla="*/ 4339335 h 5278114"/>
              <a:gd name="connsiteX1936" fmla="*/ 1105878 w 5610835"/>
              <a:gd name="connsiteY1936" fmla="*/ 4363197 h 5278114"/>
              <a:gd name="connsiteX1937" fmla="*/ 1101105 w 5610835"/>
              <a:gd name="connsiteY1937" fmla="*/ 4356833 h 5278114"/>
              <a:gd name="connsiteX1938" fmla="*/ 1112242 w 5610835"/>
              <a:gd name="connsiteY1938" fmla="*/ 4334564 h 5278114"/>
              <a:gd name="connsiteX1939" fmla="*/ 1129739 w 5610835"/>
              <a:gd name="connsiteY1939" fmla="*/ 4301158 h 5278114"/>
              <a:gd name="connsiteX1940" fmla="*/ 3006804 w 5610835"/>
              <a:gd name="connsiteY1940" fmla="*/ 4299567 h 5278114"/>
              <a:gd name="connsiteX1941" fmla="*/ 3143608 w 5610835"/>
              <a:gd name="connsiteY1941" fmla="*/ 4453869 h 5278114"/>
              <a:gd name="connsiteX1942" fmla="*/ 3006804 w 5610835"/>
              <a:gd name="connsiteY1942" fmla="*/ 4299567 h 5278114"/>
              <a:gd name="connsiteX1943" fmla="*/ 1490836 w 5610835"/>
              <a:gd name="connsiteY1943" fmla="*/ 4297977 h 5278114"/>
              <a:gd name="connsiteX1944" fmla="*/ 1481291 w 5610835"/>
              <a:gd name="connsiteY1944" fmla="*/ 4304340 h 5278114"/>
              <a:gd name="connsiteX1945" fmla="*/ 1484473 w 5610835"/>
              <a:gd name="connsiteY1945" fmla="*/ 4307521 h 5278114"/>
              <a:gd name="connsiteX1946" fmla="*/ 1490836 w 5610835"/>
              <a:gd name="connsiteY1946" fmla="*/ 4297977 h 5278114"/>
              <a:gd name="connsiteX1947" fmla="*/ 1481291 w 5610835"/>
              <a:gd name="connsiteY1947" fmla="*/ 4296387 h 5278114"/>
              <a:gd name="connsiteX1948" fmla="*/ 1478111 w 5610835"/>
              <a:gd name="connsiteY1948" fmla="*/ 4299568 h 5278114"/>
              <a:gd name="connsiteX1949" fmla="*/ 1479700 w 5610835"/>
              <a:gd name="connsiteY1949" fmla="*/ 4301159 h 5278114"/>
              <a:gd name="connsiteX1950" fmla="*/ 1481291 w 5610835"/>
              <a:gd name="connsiteY1950" fmla="*/ 4296387 h 5278114"/>
              <a:gd name="connsiteX1951" fmla="*/ 1559237 w 5610835"/>
              <a:gd name="connsiteY1951" fmla="*/ 4277297 h 5278114"/>
              <a:gd name="connsiteX1952" fmla="*/ 1552875 w 5610835"/>
              <a:gd name="connsiteY1952" fmla="*/ 4282069 h 5278114"/>
              <a:gd name="connsiteX1953" fmla="*/ 1560828 w 5610835"/>
              <a:gd name="connsiteY1953" fmla="*/ 4290023 h 5278114"/>
              <a:gd name="connsiteX1954" fmla="*/ 1567191 w 5610835"/>
              <a:gd name="connsiteY1954" fmla="*/ 4286842 h 5278114"/>
              <a:gd name="connsiteX1955" fmla="*/ 1559237 w 5610835"/>
              <a:gd name="connsiteY1955" fmla="*/ 4277297 h 5278114"/>
              <a:gd name="connsiteX1956" fmla="*/ 1576735 w 5610835"/>
              <a:gd name="connsiteY1956" fmla="*/ 4267753 h 5278114"/>
              <a:gd name="connsiteX1957" fmla="*/ 1567191 w 5610835"/>
              <a:gd name="connsiteY1957" fmla="*/ 4274116 h 5278114"/>
              <a:gd name="connsiteX1958" fmla="*/ 1583098 w 5610835"/>
              <a:gd name="connsiteY1958" fmla="*/ 4280479 h 5278114"/>
              <a:gd name="connsiteX1959" fmla="*/ 1589461 w 5610835"/>
              <a:gd name="connsiteY1959" fmla="*/ 4275707 h 5278114"/>
              <a:gd name="connsiteX1960" fmla="*/ 1576735 w 5610835"/>
              <a:gd name="connsiteY1960" fmla="*/ 4267753 h 5278114"/>
              <a:gd name="connsiteX1961" fmla="*/ 1599005 w 5610835"/>
              <a:gd name="connsiteY1961" fmla="*/ 4253436 h 5278114"/>
              <a:gd name="connsiteX1962" fmla="*/ 1591052 w 5610835"/>
              <a:gd name="connsiteY1962" fmla="*/ 4258209 h 5278114"/>
              <a:gd name="connsiteX1963" fmla="*/ 1614913 w 5610835"/>
              <a:gd name="connsiteY1963" fmla="*/ 4256618 h 5278114"/>
              <a:gd name="connsiteX1964" fmla="*/ 1599005 w 5610835"/>
              <a:gd name="connsiteY1964" fmla="*/ 4253436 h 5278114"/>
              <a:gd name="connsiteX1965" fmla="*/ 1552875 w 5610835"/>
              <a:gd name="connsiteY1965" fmla="*/ 4253436 h 5278114"/>
              <a:gd name="connsiteX1966" fmla="*/ 1538558 w 5610835"/>
              <a:gd name="connsiteY1966" fmla="*/ 4261390 h 5278114"/>
              <a:gd name="connsiteX1967" fmla="*/ 1541739 w 5610835"/>
              <a:gd name="connsiteY1967" fmla="*/ 4264572 h 5278114"/>
              <a:gd name="connsiteX1968" fmla="*/ 1546511 w 5610835"/>
              <a:gd name="connsiteY1968" fmla="*/ 4272526 h 5278114"/>
              <a:gd name="connsiteX1969" fmla="*/ 1564009 w 5610835"/>
              <a:gd name="connsiteY1969" fmla="*/ 4259799 h 5278114"/>
              <a:gd name="connsiteX1970" fmla="*/ 1552875 w 5610835"/>
              <a:gd name="connsiteY1970" fmla="*/ 4253436 h 5278114"/>
              <a:gd name="connsiteX1971" fmla="*/ 1113832 w 5610835"/>
              <a:gd name="connsiteY1971" fmla="*/ 4251845 h 5278114"/>
              <a:gd name="connsiteX1972" fmla="*/ 1121785 w 5610835"/>
              <a:gd name="connsiteY1972" fmla="*/ 4286840 h 5278114"/>
              <a:gd name="connsiteX1973" fmla="*/ 1083608 w 5610835"/>
              <a:gd name="connsiteY1973" fmla="*/ 4270934 h 5278114"/>
              <a:gd name="connsiteX1974" fmla="*/ 1113832 w 5610835"/>
              <a:gd name="connsiteY1974" fmla="*/ 4297976 h 5278114"/>
              <a:gd name="connsiteX1975" fmla="*/ 1102696 w 5610835"/>
              <a:gd name="connsiteY1975" fmla="*/ 4323427 h 5278114"/>
              <a:gd name="connsiteX1976" fmla="*/ 1091561 w 5610835"/>
              <a:gd name="connsiteY1976" fmla="*/ 4299566 h 5278114"/>
              <a:gd name="connsiteX1977" fmla="*/ 1089970 w 5610835"/>
              <a:gd name="connsiteY1977" fmla="*/ 4321836 h 5278114"/>
              <a:gd name="connsiteX1978" fmla="*/ 1075654 w 5610835"/>
              <a:gd name="connsiteY1978" fmla="*/ 4304339 h 5278114"/>
              <a:gd name="connsiteX1979" fmla="*/ 1089970 w 5610835"/>
              <a:gd name="connsiteY1979" fmla="*/ 4355242 h 5278114"/>
              <a:gd name="connsiteX1980" fmla="*/ 1054975 w 5610835"/>
              <a:gd name="connsiteY1980" fmla="*/ 4318655 h 5278114"/>
              <a:gd name="connsiteX1981" fmla="*/ 1058156 w 5610835"/>
              <a:gd name="connsiteY1981" fmla="*/ 4337744 h 5278114"/>
              <a:gd name="connsiteX1982" fmla="*/ 1047021 w 5610835"/>
              <a:gd name="connsiteY1982" fmla="*/ 4332972 h 5278114"/>
              <a:gd name="connsiteX1983" fmla="*/ 1077245 w 5610835"/>
              <a:gd name="connsiteY1983" fmla="*/ 4261389 h 5278114"/>
              <a:gd name="connsiteX1984" fmla="*/ 1113832 w 5610835"/>
              <a:gd name="connsiteY1984" fmla="*/ 4251845 h 5278114"/>
              <a:gd name="connsiteX1985" fmla="*/ 1571963 w 5610835"/>
              <a:gd name="connsiteY1985" fmla="*/ 4240711 h 5278114"/>
              <a:gd name="connsiteX1986" fmla="*/ 1562418 w 5610835"/>
              <a:gd name="connsiteY1986" fmla="*/ 4245483 h 5278114"/>
              <a:gd name="connsiteX1987" fmla="*/ 1573554 w 5610835"/>
              <a:gd name="connsiteY1987" fmla="*/ 4251846 h 5278114"/>
              <a:gd name="connsiteX1988" fmla="*/ 1581509 w 5610835"/>
              <a:gd name="connsiteY1988" fmla="*/ 4245483 h 5278114"/>
              <a:gd name="connsiteX1989" fmla="*/ 1571963 w 5610835"/>
              <a:gd name="connsiteY1989" fmla="*/ 4240711 h 5278114"/>
              <a:gd name="connsiteX1990" fmla="*/ 1622867 w 5610835"/>
              <a:gd name="connsiteY1990" fmla="*/ 4239120 h 5278114"/>
              <a:gd name="connsiteX1991" fmla="*/ 1619685 w 5610835"/>
              <a:gd name="connsiteY1991" fmla="*/ 4240711 h 5278114"/>
              <a:gd name="connsiteX1992" fmla="*/ 1618095 w 5610835"/>
              <a:gd name="connsiteY1992" fmla="*/ 4256618 h 5278114"/>
              <a:gd name="connsiteX1993" fmla="*/ 1621275 w 5610835"/>
              <a:gd name="connsiteY1993" fmla="*/ 4256618 h 5278114"/>
              <a:gd name="connsiteX1994" fmla="*/ 1622867 w 5610835"/>
              <a:gd name="connsiteY1994" fmla="*/ 4247073 h 5278114"/>
              <a:gd name="connsiteX1995" fmla="*/ 1626048 w 5610835"/>
              <a:gd name="connsiteY1995" fmla="*/ 4240711 h 5278114"/>
              <a:gd name="connsiteX1996" fmla="*/ 1622867 w 5610835"/>
              <a:gd name="connsiteY1996" fmla="*/ 4240711 h 5278114"/>
              <a:gd name="connsiteX1997" fmla="*/ 1622867 w 5610835"/>
              <a:gd name="connsiteY1997" fmla="*/ 4239120 h 5278114"/>
              <a:gd name="connsiteX1998" fmla="*/ 2283022 w 5610835"/>
              <a:gd name="connsiteY1998" fmla="*/ 4223211 h 5278114"/>
              <a:gd name="connsiteX1999" fmla="*/ 2290975 w 5610835"/>
              <a:gd name="connsiteY1999" fmla="*/ 4282069 h 5278114"/>
              <a:gd name="connsiteX2000" fmla="*/ 2283022 w 5610835"/>
              <a:gd name="connsiteY2000" fmla="*/ 4223211 h 5278114"/>
              <a:gd name="connsiteX2001" fmla="*/ 1460612 w 5610835"/>
              <a:gd name="connsiteY2001" fmla="*/ 4221622 h 5278114"/>
              <a:gd name="connsiteX2002" fmla="*/ 1454249 w 5610835"/>
              <a:gd name="connsiteY2002" fmla="*/ 4223213 h 5278114"/>
              <a:gd name="connsiteX2003" fmla="*/ 1454249 w 5610835"/>
              <a:gd name="connsiteY2003" fmla="*/ 4226394 h 5278114"/>
              <a:gd name="connsiteX2004" fmla="*/ 1460612 w 5610835"/>
              <a:gd name="connsiteY2004" fmla="*/ 4221622 h 5278114"/>
              <a:gd name="connsiteX2005" fmla="*/ 1668998 w 5610835"/>
              <a:gd name="connsiteY2005" fmla="*/ 4220031 h 5278114"/>
              <a:gd name="connsiteX2006" fmla="*/ 1645137 w 5610835"/>
              <a:gd name="connsiteY2006" fmla="*/ 4223213 h 5278114"/>
              <a:gd name="connsiteX2007" fmla="*/ 1630820 w 5610835"/>
              <a:gd name="connsiteY2007" fmla="*/ 4232757 h 5278114"/>
              <a:gd name="connsiteX2008" fmla="*/ 1640365 w 5610835"/>
              <a:gd name="connsiteY2008" fmla="*/ 4242302 h 5278114"/>
              <a:gd name="connsiteX2009" fmla="*/ 1653090 w 5610835"/>
              <a:gd name="connsiteY2009" fmla="*/ 4232757 h 5278114"/>
              <a:gd name="connsiteX2010" fmla="*/ 1659454 w 5610835"/>
              <a:gd name="connsiteY2010" fmla="*/ 4227985 h 5278114"/>
              <a:gd name="connsiteX2011" fmla="*/ 1668998 w 5610835"/>
              <a:gd name="connsiteY2011" fmla="*/ 4220031 h 5278114"/>
              <a:gd name="connsiteX2012" fmla="*/ 2734790 w 5610835"/>
              <a:gd name="connsiteY2012" fmla="*/ 4213668 h 5278114"/>
              <a:gd name="connsiteX2013" fmla="*/ 2978171 w 5610835"/>
              <a:gd name="connsiteY2013" fmla="*/ 4417281 h 5278114"/>
              <a:gd name="connsiteX2014" fmla="*/ 2734790 w 5610835"/>
              <a:gd name="connsiteY2014" fmla="*/ 4213668 h 5278114"/>
              <a:gd name="connsiteX2015" fmla="*/ 1621276 w 5610835"/>
              <a:gd name="connsiteY2015" fmla="*/ 4208896 h 5278114"/>
              <a:gd name="connsiteX2016" fmla="*/ 1624458 w 5610835"/>
              <a:gd name="connsiteY2016" fmla="*/ 4208896 h 5278114"/>
              <a:gd name="connsiteX2017" fmla="*/ 1624458 w 5610835"/>
              <a:gd name="connsiteY2017" fmla="*/ 4212077 h 5278114"/>
              <a:gd name="connsiteX2018" fmla="*/ 1621276 w 5610835"/>
              <a:gd name="connsiteY2018" fmla="*/ 4208896 h 5278114"/>
              <a:gd name="connsiteX2019" fmla="*/ 1627639 w 5610835"/>
              <a:gd name="connsiteY2019" fmla="*/ 4202533 h 5278114"/>
              <a:gd name="connsiteX2020" fmla="*/ 1621275 w 5610835"/>
              <a:gd name="connsiteY2020" fmla="*/ 4207306 h 5278114"/>
              <a:gd name="connsiteX2021" fmla="*/ 1606959 w 5610835"/>
              <a:gd name="connsiteY2021" fmla="*/ 4216850 h 5278114"/>
              <a:gd name="connsiteX2022" fmla="*/ 1614913 w 5610835"/>
              <a:gd name="connsiteY2022" fmla="*/ 4221622 h 5278114"/>
              <a:gd name="connsiteX2023" fmla="*/ 1629229 w 5610835"/>
              <a:gd name="connsiteY2023" fmla="*/ 4210487 h 5278114"/>
              <a:gd name="connsiteX2024" fmla="*/ 1629229 w 5610835"/>
              <a:gd name="connsiteY2024" fmla="*/ 4207306 h 5278114"/>
              <a:gd name="connsiteX2025" fmla="*/ 1635593 w 5610835"/>
              <a:gd name="connsiteY2025" fmla="*/ 4204124 h 5278114"/>
              <a:gd name="connsiteX2026" fmla="*/ 1634002 w 5610835"/>
              <a:gd name="connsiteY2026" fmla="*/ 4202533 h 5278114"/>
              <a:gd name="connsiteX2027" fmla="*/ 1627639 w 5610835"/>
              <a:gd name="connsiteY2027" fmla="*/ 4205715 h 5278114"/>
              <a:gd name="connsiteX2028" fmla="*/ 1627639 w 5610835"/>
              <a:gd name="connsiteY2028" fmla="*/ 4202533 h 5278114"/>
              <a:gd name="connsiteX2029" fmla="*/ 1651499 w 5610835"/>
              <a:gd name="connsiteY2029" fmla="*/ 4181853 h 5278114"/>
              <a:gd name="connsiteX2030" fmla="*/ 1645137 w 5610835"/>
              <a:gd name="connsiteY2030" fmla="*/ 4186625 h 5278114"/>
              <a:gd name="connsiteX2031" fmla="*/ 1657863 w 5610835"/>
              <a:gd name="connsiteY2031" fmla="*/ 4186625 h 5278114"/>
              <a:gd name="connsiteX2032" fmla="*/ 1659454 w 5610835"/>
              <a:gd name="connsiteY2032" fmla="*/ 4185035 h 5278114"/>
              <a:gd name="connsiteX2033" fmla="*/ 1651499 w 5610835"/>
              <a:gd name="connsiteY2033" fmla="*/ 4181853 h 5278114"/>
              <a:gd name="connsiteX2034" fmla="*/ 2742744 w 5610835"/>
              <a:gd name="connsiteY2034" fmla="*/ 4175490 h 5278114"/>
              <a:gd name="connsiteX2035" fmla="*/ 3107021 w 5610835"/>
              <a:gd name="connsiteY2035" fmla="*/ 4506362 h 5278114"/>
              <a:gd name="connsiteX2036" fmla="*/ 2742744 w 5610835"/>
              <a:gd name="connsiteY2036" fmla="*/ 4175490 h 5278114"/>
              <a:gd name="connsiteX2037" fmla="*/ 1678542 w 5610835"/>
              <a:gd name="connsiteY2037" fmla="*/ 4157992 h 5278114"/>
              <a:gd name="connsiteX2038" fmla="*/ 1665817 w 5610835"/>
              <a:gd name="connsiteY2038" fmla="*/ 4170718 h 5278114"/>
              <a:gd name="connsiteX2039" fmla="*/ 1662635 w 5610835"/>
              <a:gd name="connsiteY2039" fmla="*/ 4173900 h 5278114"/>
              <a:gd name="connsiteX2040" fmla="*/ 1681723 w 5610835"/>
              <a:gd name="connsiteY2040" fmla="*/ 4165946 h 5278114"/>
              <a:gd name="connsiteX2041" fmla="*/ 1686496 w 5610835"/>
              <a:gd name="connsiteY2041" fmla="*/ 4161174 h 5278114"/>
              <a:gd name="connsiteX2042" fmla="*/ 1678542 w 5610835"/>
              <a:gd name="connsiteY2042" fmla="*/ 4157992 h 5278114"/>
              <a:gd name="connsiteX2043" fmla="*/ 1750125 w 5610835"/>
              <a:gd name="connsiteY2043" fmla="*/ 4132540 h 5278114"/>
              <a:gd name="connsiteX2044" fmla="*/ 1745353 w 5610835"/>
              <a:gd name="connsiteY2044" fmla="*/ 4134131 h 5278114"/>
              <a:gd name="connsiteX2045" fmla="*/ 1746945 w 5610835"/>
              <a:gd name="connsiteY2045" fmla="*/ 4135722 h 5278114"/>
              <a:gd name="connsiteX2046" fmla="*/ 1750125 w 5610835"/>
              <a:gd name="connsiteY2046" fmla="*/ 4132540 h 5278114"/>
              <a:gd name="connsiteX2047" fmla="*/ 3309044 w 5610835"/>
              <a:gd name="connsiteY2047" fmla="*/ 4129358 h 5278114"/>
              <a:gd name="connsiteX2048" fmla="*/ 3304271 w 5610835"/>
              <a:gd name="connsiteY2048" fmla="*/ 4150038 h 5278114"/>
              <a:gd name="connsiteX2049" fmla="*/ 3315407 w 5610835"/>
              <a:gd name="connsiteY2049" fmla="*/ 4135721 h 5278114"/>
              <a:gd name="connsiteX2050" fmla="*/ 3309044 w 5610835"/>
              <a:gd name="connsiteY2050" fmla="*/ 4129358 h 5278114"/>
              <a:gd name="connsiteX2051" fmla="*/ 1718310 w 5610835"/>
              <a:gd name="connsiteY2051" fmla="*/ 4115043 h 5278114"/>
              <a:gd name="connsiteX2052" fmla="*/ 1716720 w 5610835"/>
              <a:gd name="connsiteY2052" fmla="*/ 4116634 h 5278114"/>
              <a:gd name="connsiteX2053" fmla="*/ 1726265 w 5610835"/>
              <a:gd name="connsiteY2053" fmla="*/ 4122996 h 5278114"/>
              <a:gd name="connsiteX2054" fmla="*/ 1729446 w 5610835"/>
              <a:gd name="connsiteY2054" fmla="*/ 4119815 h 5278114"/>
              <a:gd name="connsiteX2055" fmla="*/ 1718310 w 5610835"/>
              <a:gd name="connsiteY2055" fmla="*/ 4115043 h 5278114"/>
              <a:gd name="connsiteX2056" fmla="*/ 1737399 w 5610835"/>
              <a:gd name="connsiteY2056" fmla="*/ 4094363 h 5278114"/>
              <a:gd name="connsiteX2057" fmla="*/ 1735809 w 5610835"/>
              <a:gd name="connsiteY2057" fmla="*/ 4095954 h 5278114"/>
              <a:gd name="connsiteX2058" fmla="*/ 1743762 w 5610835"/>
              <a:gd name="connsiteY2058" fmla="*/ 4099135 h 5278114"/>
              <a:gd name="connsiteX2059" fmla="*/ 1742171 w 5610835"/>
              <a:gd name="connsiteY2059" fmla="*/ 4097544 h 5278114"/>
              <a:gd name="connsiteX2060" fmla="*/ 1737399 w 5610835"/>
              <a:gd name="connsiteY2060" fmla="*/ 4094363 h 5278114"/>
              <a:gd name="connsiteX2061" fmla="*/ 1519470 w 5610835"/>
              <a:gd name="connsiteY2061" fmla="*/ 4083228 h 5278114"/>
              <a:gd name="connsiteX2062" fmla="*/ 1444704 w 5610835"/>
              <a:gd name="connsiteY2062" fmla="*/ 4129359 h 5278114"/>
              <a:gd name="connsiteX2063" fmla="*/ 1451067 w 5610835"/>
              <a:gd name="connsiteY2063" fmla="*/ 4146857 h 5278114"/>
              <a:gd name="connsiteX2064" fmla="*/ 1514698 w 5610835"/>
              <a:gd name="connsiteY2064" fmla="*/ 4108680 h 5278114"/>
              <a:gd name="connsiteX2065" fmla="*/ 1517878 w 5610835"/>
              <a:gd name="connsiteY2065" fmla="*/ 4099135 h 5278114"/>
              <a:gd name="connsiteX2066" fmla="*/ 1522651 w 5610835"/>
              <a:gd name="connsiteY2066" fmla="*/ 4102317 h 5278114"/>
              <a:gd name="connsiteX2067" fmla="*/ 1532194 w 5610835"/>
              <a:gd name="connsiteY2067" fmla="*/ 4094363 h 5278114"/>
              <a:gd name="connsiteX2068" fmla="*/ 1519470 w 5610835"/>
              <a:gd name="connsiteY2068" fmla="*/ 4086410 h 5278114"/>
              <a:gd name="connsiteX2069" fmla="*/ 1519470 w 5610835"/>
              <a:gd name="connsiteY2069" fmla="*/ 4083228 h 5278114"/>
              <a:gd name="connsiteX2070" fmla="*/ 1751717 w 5610835"/>
              <a:gd name="connsiteY2070" fmla="*/ 4076865 h 5278114"/>
              <a:gd name="connsiteX2071" fmla="*/ 1748534 w 5610835"/>
              <a:gd name="connsiteY2071" fmla="*/ 4080047 h 5278114"/>
              <a:gd name="connsiteX2072" fmla="*/ 1754898 w 5610835"/>
              <a:gd name="connsiteY2072" fmla="*/ 4081638 h 5278114"/>
              <a:gd name="connsiteX2073" fmla="*/ 1751717 w 5610835"/>
              <a:gd name="connsiteY2073" fmla="*/ 4076865 h 5278114"/>
              <a:gd name="connsiteX2074" fmla="*/ 3316998 w 5610835"/>
              <a:gd name="connsiteY2074" fmla="*/ 4075273 h 5278114"/>
              <a:gd name="connsiteX2075" fmla="*/ 3297909 w 5610835"/>
              <a:gd name="connsiteY2075" fmla="*/ 4108678 h 5278114"/>
              <a:gd name="connsiteX2076" fmla="*/ 3307453 w 5610835"/>
              <a:gd name="connsiteY2076" fmla="*/ 4121405 h 5278114"/>
              <a:gd name="connsiteX2077" fmla="*/ 3310635 w 5610835"/>
              <a:gd name="connsiteY2077" fmla="*/ 4116632 h 5278114"/>
              <a:gd name="connsiteX2078" fmla="*/ 3315407 w 5610835"/>
              <a:gd name="connsiteY2078" fmla="*/ 4084818 h 5278114"/>
              <a:gd name="connsiteX2079" fmla="*/ 3316998 w 5610835"/>
              <a:gd name="connsiteY2079" fmla="*/ 4075273 h 5278114"/>
              <a:gd name="connsiteX2080" fmla="*/ 1455839 w 5610835"/>
              <a:gd name="connsiteY2080" fmla="*/ 4070502 h 5278114"/>
              <a:gd name="connsiteX2081" fmla="*/ 1430388 w 5610835"/>
              <a:gd name="connsiteY2081" fmla="*/ 4075274 h 5278114"/>
              <a:gd name="connsiteX2082" fmla="*/ 1431979 w 5610835"/>
              <a:gd name="connsiteY2082" fmla="*/ 4083228 h 5278114"/>
              <a:gd name="connsiteX2083" fmla="*/ 1455839 w 5610835"/>
              <a:gd name="connsiteY2083" fmla="*/ 4070502 h 5278114"/>
              <a:gd name="connsiteX2084" fmla="*/ 1562418 w 5610835"/>
              <a:gd name="connsiteY2084" fmla="*/ 4048232 h 5278114"/>
              <a:gd name="connsiteX2085" fmla="*/ 1551285 w 5610835"/>
              <a:gd name="connsiteY2085" fmla="*/ 4057777 h 5278114"/>
              <a:gd name="connsiteX2086" fmla="*/ 1560828 w 5610835"/>
              <a:gd name="connsiteY2086" fmla="*/ 4067320 h 5278114"/>
              <a:gd name="connsiteX2087" fmla="*/ 1575145 w 5610835"/>
              <a:gd name="connsiteY2087" fmla="*/ 4051413 h 5278114"/>
              <a:gd name="connsiteX2088" fmla="*/ 1562418 w 5610835"/>
              <a:gd name="connsiteY2088" fmla="*/ 4048232 h 5278114"/>
              <a:gd name="connsiteX2089" fmla="*/ 1524241 w 5610835"/>
              <a:gd name="connsiteY2089" fmla="*/ 4048232 h 5278114"/>
              <a:gd name="connsiteX2090" fmla="*/ 1436751 w 5610835"/>
              <a:gd name="connsiteY2090" fmla="*/ 4102317 h 5278114"/>
              <a:gd name="connsiteX2091" fmla="*/ 1439932 w 5610835"/>
              <a:gd name="connsiteY2091" fmla="*/ 4116634 h 5278114"/>
              <a:gd name="connsiteX2092" fmla="*/ 1521060 w 5610835"/>
              <a:gd name="connsiteY2092" fmla="*/ 4070502 h 5278114"/>
              <a:gd name="connsiteX2093" fmla="*/ 1524241 w 5610835"/>
              <a:gd name="connsiteY2093" fmla="*/ 4048232 h 5278114"/>
              <a:gd name="connsiteX2094" fmla="*/ 1544921 w 5610835"/>
              <a:gd name="connsiteY2094" fmla="*/ 4032325 h 5278114"/>
              <a:gd name="connsiteX2095" fmla="*/ 1533785 w 5610835"/>
              <a:gd name="connsiteY2095" fmla="*/ 4040278 h 5278114"/>
              <a:gd name="connsiteX2096" fmla="*/ 1544921 w 5610835"/>
              <a:gd name="connsiteY2096" fmla="*/ 4053004 h 5278114"/>
              <a:gd name="connsiteX2097" fmla="*/ 1554465 w 5610835"/>
              <a:gd name="connsiteY2097" fmla="*/ 4045050 h 5278114"/>
              <a:gd name="connsiteX2098" fmla="*/ 1548102 w 5610835"/>
              <a:gd name="connsiteY2098" fmla="*/ 4041869 h 5278114"/>
              <a:gd name="connsiteX2099" fmla="*/ 1544921 w 5610835"/>
              <a:gd name="connsiteY2099" fmla="*/ 4032325 h 5278114"/>
              <a:gd name="connsiteX2100" fmla="*/ 1589461 w 5610835"/>
              <a:gd name="connsiteY2100" fmla="*/ 4024371 h 5278114"/>
              <a:gd name="connsiteX2101" fmla="*/ 1578326 w 5610835"/>
              <a:gd name="connsiteY2101" fmla="*/ 4033915 h 5278114"/>
              <a:gd name="connsiteX2102" fmla="*/ 1587871 w 5610835"/>
              <a:gd name="connsiteY2102" fmla="*/ 4037096 h 5278114"/>
              <a:gd name="connsiteX2103" fmla="*/ 1599005 w 5610835"/>
              <a:gd name="connsiteY2103" fmla="*/ 4024371 h 5278114"/>
              <a:gd name="connsiteX2104" fmla="*/ 1589461 w 5610835"/>
              <a:gd name="connsiteY2104" fmla="*/ 4024371 h 5278114"/>
              <a:gd name="connsiteX2105" fmla="*/ 1567191 w 5610835"/>
              <a:gd name="connsiteY2105" fmla="*/ 4013235 h 5278114"/>
              <a:gd name="connsiteX2106" fmla="*/ 1556056 w 5610835"/>
              <a:gd name="connsiteY2106" fmla="*/ 4022780 h 5278114"/>
              <a:gd name="connsiteX2107" fmla="*/ 1571963 w 5610835"/>
              <a:gd name="connsiteY2107" fmla="*/ 4029143 h 5278114"/>
              <a:gd name="connsiteX2108" fmla="*/ 1581509 w 5610835"/>
              <a:gd name="connsiteY2108" fmla="*/ 4021189 h 5278114"/>
              <a:gd name="connsiteX2109" fmla="*/ 1567191 w 5610835"/>
              <a:gd name="connsiteY2109" fmla="*/ 4013235 h 5278114"/>
              <a:gd name="connsiteX2110" fmla="*/ 1816936 w 5610835"/>
              <a:gd name="connsiteY2110" fmla="*/ 3997329 h 5278114"/>
              <a:gd name="connsiteX2111" fmla="*/ 1812164 w 5610835"/>
              <a:gd name="connsiteY2111" fmla="*/ 4003691 h 5278114"/>
              <a:gd name="connsiteX2112" fmla="*/ 1828071 w 5610835"/>
              <a:gd name="connsiteY2112" fmla="*/ 4011645 h 5278114"/>
              <a:gd name="connsiteX2113" fmla="*/ 1831252 w 5610835"/>
              <a:gd name="connsiteY2113" fmla="*/ 4008463 h 5278114"/>
              <a:gd name="connsiteX2114" fmla="*/ 1816936 w 5610835"/>
              <a:gd name="connsiteY2114" fmla="*/ 3997329 h 5278114"/>
              <a:gd name="connsiteX2115" fmla="*/ 2270294 w 5610835"/>
              <a:gd name="connsiteY2115" fmla="*/ 3981420 h 5278114"/>
              <a:gd name="connsiteX2116" fmla="*/ 2259160 w 5610835"/>
              <a:gd name="connsiteY2116" fmla="*/ 3983010 h 5278114"/>
              <a:gd name="connsiteX2117" fmla="*/ 2343469 w 5610835"/>
              <a:gd name="connsiteY2117" fmla="*/ 4304340 h 5278114"/>
              <a:gd name="connsiteX2118" fmla="*/ 2270294 w 5610835"/>
              <a:gd name="connsiteY2118" fmla="*/ 3981420 h 5278114"/>
              <a:gd name="connsiteX2119" fmla="*/ 1834434 w 5610835"/>
              <a:gd name="connsiteY2119" fmla="*/ 3976649 h 5278114"/>
              <a:gd name="connsiteX2120" fmla="*/ 1831252 w 5610835"/>
              <a:gd name="connsiteY2120" fmla="*/ 3979830 h 5278114"/>
              <a:gd name="connsiteX2121" fmla="*/ 1845569 w 5610835"/>
              <a:gd name="connsiteY2121" fmla="*/ 3989375 h 5278114"/>
              <a:gd name="connsiteX2122" fmla="*/ 1848751 w 5610835"/>
              <a:gd name="connsiteY2122" fmla="*/ 3984602 h 5278114"/>
              <a:gd name="connsiteX2123" fmla="*/ 1834434 w 5610835"/>
              <a:gd name="connsiteY2123" fmla="*/ 3976649 h 5278114"/>
              <a:gd name="connsiteX2124" fmla="*/ 2639345 w 5610835"/>
              <a:gd name="connsiteY2124" fmla="*/ 3971876 h 5278114"/>
              <a:gd name="connsiteX2125" fmla="*/ 2658435 w 5610835"/>
              <a:gd name="connsiteY2125" fmla="*/ 4000510 h 5278114"/>
              <a:gd name="connsiteX2126" fmla="*/ 2639345 w 5610835"/>
              <a:gd name="connsiteY2126" fmla="*/ 3971876 h 5278114"/>
              <a:gd name="connsiteX2127" fmla="*/ 1845569 w 5610835"/>
              <a:gd name="connsiteY2127" fmla="*/ 3963923 h 5278114"/>
              <a:gd name="connsiteX2128" fmla="*/ 1842388 w 5610835"/>
              <a:gd name="connsiteY2128" fmla="*/ 3967105 h 5278114"/>
              <a:gd name="connsiteX2129" fmla="*/ 1855114 w 5610835"/>
              <a:gd name="connsiteY2129" fmla="*/ 3963923 h 5278114"/>
              <a:gd name="connsiteX2130" fmla="*/ 1845569 w 5610835"/>
              <a:gd name="connsiteY2130" fmla="*/ 3963923 h 5278114"/>
              <a:gd name="connsiteX2131" fmla="*/ 1641956 w 5610835"/>
              <a:gd name="connsiteY2131" fmla="*/ 3946425 h 5278114"/>
              <a:gd name="connsiteX2132" fmla="*/ 1638774 w 5610835"/>
              <a:gd name="connsiteY2132" fmla="*/ 3951197 h 5278114"/>
              <a:gd name="connsiteX2133" fmla="*/ 1630820 w 5610835"/>
              <a:gd name="connsiteY2133" fmla="*/ 3957560 h 5278114"/>
              <a:gd name="connsiteX2134" fmla="*/ 1643546 w 5610835"/>
              <a:gd name="connsiteY2134" fmla="*/ 3959151 h 5278114"/>
              <a:gd name="connsiteX2135" fmla="*/ 1653090 w 5610835"/>
              <a:gd name="connsiteY2135" fmla="*/ 3949606 h 5278114"/>
              <a:gd name="connsiteX2136" fmla="*/ 1641956 w 5610835"/>
              <a:gd name="connsiteY2136" fmla="*/ 3946425 h 5278114"/>
              <a:gd name="connsiteX2137" fmla="*/ 1369940 w 5610835"/>
              <a:gd name="connsiteY2137" fmla="*/ 3909838 h 5278114"/>
              <a:gd name="connsiteX2138" fmla="*/ 1339716 w 5610835"/>
              <a:gd name="connsiteY2138" fmla="*/ 3916201 h 5278114"/>
              <a:gd name="connsiteX2139" fmla="*/ 1344488 w 5610835"/>
              <a:gd name="connsiteY2139" fmla="*/ 3932108 h 5278114"/>
              <a:gd name="connsiteX2140" fmla="*/ 1349261 w 5610835"/>
              <a:gd name="connsiteY2140" fmla="*/ 3930517 h 5278114"/>
              <a:gd name="connsiteX2141" fmla="*/ 1369940 w 5610835"/>
              <a:gd name="connsiteY2141" fmla="*/ 3909838 h 5278114"/>
              <a:gd name="connsiteX2142" fmla="*/ 3428349 w 5610835"/>
              <a:gd name="connsiteY2142" fmla="*/ 3905065 h 5278114"/>
              <a:gd name="connsiteX2143" fmla="*/ 3429940 w 5610835"/>
              <a:gd name="connsiteY2143" fmla="*/ 3922563 h 5278114"/>
              <a:gd name="connsiteX2144" fmla="*/ 3428349 w 5610835"/>
              <a:gd name="connsiteY2144" fmla="*/ 3905065 h 5278114"/>
              <a:gd name="connsiteX2145" fmla="*/ 1700813 w 5610835"/>
              <a:gd name="connsiteY2145" fmla="*/ 3895521 h 5278114"/>
              <a:gd name="connsiteX2146" fmla="*/ 1668998 w 5610835"/>
              <a:gd name="connsiteY2146" fmla="*/ 3908248 h 5278114"/>
              <a:gd name="connsiteX2147" fmla="*/ 1661044 w 5610835"/>
              <a:gd name="connsiteY2147" fmla="*/ 3919382 h 5278114"/>
              <a:gd name="connsiteX2148" fmla="*/ 1680134 w 5610835"/>
              <a:gd name="connsiteY2148" fmla="*/ 3919382 h 5278114"/>
              <a:gd name="connsiteX2149" fmla="*/ 1700813 w 5610835"/>
              <a:gd name="connsiteY2149" fmla="*/ 3895521 h 5278114"/>
              <a:gd name="connsiteX2150" fmla="*/ 1145647 w 5610835"/>
              <a:gd name="connsiteY2150" fmla="*/ 3884387 h 5278114"/>
              <a:gd name="connsiteX2151" fmla="*/ 1144056 w 5610835"/>
              <a:gd name="connsiteY2151" fmla="*/ 3900294 h 5278114"/>
              <a:gd name="connsiteX2152" fmla="*/ 1147237 w 5610835"/>
              <a:gd name="connsiteY2152" fmla="*/ 3909838 h 5278114"/>
              <a:gd name="connsiteX2153" fmla="*/ 1190187 w 5610835"/>
              <a:gd name="connsiteY2153" fmla="*/ 3928927 h 5278114"/>
              <a:gd name="connsiteX2154" fmla="*/ 1188596 w 5610835"/>
              <a:gd name="connsiteY2154" fmla="*/ 3900294 h 5278114"/>
              <a:gd name="connsiteX2155" fmla="*/ 1166326 w 5610835"/>
              <a:gd name="connsiteY2155" fmla="*/ 3892340 h 5278114"/>
              <a:gd name="connsiteX2156" fmla="*/ 1161554 w 5610835"/>
              <a:gd name="connsiteY2156" fmla="*/ 3901884 h 5278114"/>
              <a:gd name="connsiteX2157" fmla="*/ 1159963 w 5610835"/>
              <a:gd name="connsiteY2157" fmla="*/ 3890749 h 5278114"/>
              <a:gd name="connsiteX2158" fmla="*/ 1145647 w 5610835"/>
              <a:gd name="connsiteY2158" fmla="*/ 3884387 h 5278114"/>
              <a:gd name="connsiteX2159" fmla="*/ 3261918 w 5610835"/>
              <a:gd name="connsiteY2159" fmla="*/ 3880210 h 5278114"/>
              <a:gd name="connsiteX2160" fmla="*/ 3231098 w 5610835"/>
              <a:gd name="connsiteY2160" fmla="*/ 3882795 h 5278114"/>
              <a:gd name="connsiteX2161" fmla="*/ 3293137 w 5610835"/>
              <a:gd name="connsiteY2161" fmla="*/ 3900292 h 5278114"/>
              <a:gd name="connsiteX2162" fmla="*/ 3291546 w 5610835"/>
              <a:gd name="connsiteY2162" fmla="*/ 3890749 h 5278114"/>
              <a:gd name="connsiteX2163" fmla="*/ 3261918 w 5610835"/>
              <a:gd name="connsiteY2163" fmla="*/ 3880210 h 5278114"/>
              <a:gd name="connsiteX2164" fmla="*/ 1395392 w 5610835"/>
              <a:gd name="connsiteY2164" fmla="*/ 3879614 h 5278114"/>
              <a:gd name="connsiteX2165" fmla="*/ 1366758 w 5610835"/>
              <a:gd name="connsiteY2165" fmla="*/ 3881205 h 5278114"/>
              <a:gd name="connsiteX2166" fmla="*/ 1361986 w 5610835"/>
              <a:gd name="connsiteY2166" fmla="*/ 3890749 h 5278114"/>
              <a:gd name="connsiteX2167" fmla="*/ 1392210 w 5610835"/>
              <a:gd name="connsiteY2167" fmla="*/ 3884387 h 5278114"/>
              <a:gd name="connsiteX2168" fmla="*/ 1395392 w 5610835"/>
              <a:gd name="connsiteY2168" fmla="*/ 3879614 h 5278114"/>
              <a:gd name="connsiteX2169" fmla="*/ 1174280 w 5610835"/>
              <a:gd name="connsiteY2169" fmla="*/ 3871660 h 5278114"/>
              <a:gd name="connsiteX2170" fmla="*/ 1171099 w 5610835"/>
              <a:gd name="connsiteY2170" fmla="*/ 3878023 h 5278114"/>
              <a:gd name="connsiteX2171" fmla="*/ 1182233 w 5610835"/>
              <a:gd name="connsiteY2171" fmla="*/ 3884387 h 5278114"/>
              <a:gd name="connsiteX2172" fmla="*/ 1179052 w 5610835"/>
              <a:gd name="connsiteY2172" fmla="*/ 3873251 h 5278114"/>
              <a:gd name="connsiteX2173" fmla="*/ 1174280 w 5610835"/>
              <a:gd name="connsiteY2173" fmla="*/ 3871660 h 5278114"/>
              <a:gd name="connsiteX2174" fmla="*/ 1152009 w 5610835"/>
              <a:gd name="connsiteY2174" fmla="*/ 3858934 h 5278114"/>
              <a:gd name="connsiteX2175" fmla="*/ 1148828 w 5610835"/>
              <a:gd name="connsiteY2175" fmla="*/ 3863706 h 5278114"/>
              <a:gd name="connsiteX2176" fmla="*/ 1159963 w 5610835"/>
              <a:gd name="connsiteY2176" fmla="*/ 3871660 h 5278114"/>
              <a:gd name="connsiteX2177" fmla="*/ 1161554 w 5610835"/>
              <a:gd name="connsiteY2177" fmla="*/ 3865297 h 5278114"/>
              <a:gd name="connsiteX2178" fmla="*/ 1152009 w 5610835"/>
              <a:gd name="connsiteY2178" fmla="*/ 3858934 h 5278114"/>
              <a:gd name="connsiteX2179" fmla="*/ 1109060 w 5610835"/>
              <a:gd name="connsiteY2179" fmla="*/ 3857344 h 5278114"/>
              <a:gd name="connsiteX2180" fmla="*/ 1096333 w 5610835"/>
              <a:gd name="connsiteY2180" fmla="*/ 3871660 h 5278114"/>
              <a:gd name="connsiteX2181" fmla="*/ 1121785 w 5610835"/>
              <a:gd name="connsiteY2181" fmla="*/ 3892340 h 5278114"/>
              <a:gd name="connsiteX2182" fmla="*/ 1131330 w 5610835"/>
              <a:gd name="connsiteY2182" fmla="*/ 3876433 h 5278114"/>
              <a:gd name="connsiteX2183" fmla="*/ 1107469 w 5610835"/>
              <a:gd name="connsiteY2183" fmla="*/ 3863706 h 5278114"/>
              <a:gd name="connsiteX2184" fmla="*/ 1109060 w 5610835"/>
              <a:gd name="connsiteY2184" fmla="*/ 3857344 h 5278114"/>
              <a:gd name="connsiteX2185" fmla="*/ 1363577 w 5610835"/>
              <a:gd name="connsiteY2185" fmla="*/ 3849391 h 5278114"/>
              <a:gd name="connsiteX2186" fmla="*/ 1319037 w 5610835"/>
              <a:gd name="connsiteY2186" fmla="*/ 3855753 h 5278114"/>
              <a:gd name="connsiteX2187" fmla="*/ 1358804 w 5610835"/>
              <a:gd name="connsiteY2187" fmla="*/ 3865297 h 5278114"/>
              <a:gd name="connsiteX2188" fmla="*/ 1379485 w 5610835"/>
              <a:gd name="connsiteY2188" fmla="*/ 3860525 h 5278114"/>
              <a:gd name="connsiteX2189" fmla="*/ 1361986 w 5610835"/>
              <a:gd name="connsiteY2189" fmla="*/ 3854163 h 5278114"/>
              <a:gd name="connsiteX2190" fmla="*/ 1363577 w 5610835"/>
              <a:gd name="connsiteY2190" fmla="*/ 3849391 h 5278114"/>
              <a:gd name="connsiteX2191" fmla="*/ 1129739 w 5610835"/>
              <a:gd name="connsiteY2191" fmla="*/ 3841437 h 5278114"/>
              <a:gd name="connsiteX2192" fmla="*/ 1144056 w 5610835"/>
              <a:gd name="connsiteY2192" fmla="*/ 3858934 h 5278114"/>
              <a:gd name="connsiteX2193" fmla="*/ 1145647 w 5610835"/>
              <a:gd name="connsiteY2193" fmla="*/ 3855753 h 5278114"/>
              <a:gd name="connsiteX2194" fmla="*/ 1129739 w 5610835"/>
              <a:gd name="connsiteY2194" fmla="*/ 3841437 h 5278114"/>
              <a:gd name="connsiteX2195" fmla="*/ 1419252 w 5610835"/>
              <a:gd name="connsiteY2195" fmla="*/ 3835073 h 5278114"/>
              <a:gd name="connsiteX2196" fmla="*/ 1385848 w 5610835"/>
              <a:gd name="connsiteY2196" fmla="*/ 3844618 h 5278114"/>
              <a:gd name="connsiteX2197" fmla="*/ 1382666 w 5610835"/>
              <a:gd name="connsiteY2197" fmla="*/ 3860525 h 5278114"/>
              <a:gd name="connsiteX2198" fmla="*/ 1411300 w 5610835"/>
              <a:gd name="connsiteY2198" fmla="*/ 3852572 h 5278114"/>
              <a:gd name="connsiteX2199" fmla="*/ 1419252 w 5610835"/>
              <a:gd name="connsiteY2199" fmla="*/ 3835073 h 5278114"/>
              <a:gd name="connsiteX2200" fmla="*/ 1764442 w 5610835"/>
              <a:gd name="connsiteY2200" fmla="*/ 3828710 h 5278114"/>
              <a:gd name="connsiteX2201" fmla="*/ 1742171 w 5610835"/>
              <a:gd name="connsiteY2201" fmla="*/ 3830301 h 5278114"/>
              <a:gd name="connsiteX2202" fmla="*/ 1737399 w 5610835"/>
              <a:gd name="connsiteY2202" fmla="*/ 3835073 h 5278114"/>
              <a:gd name="connsiteX2203" fmla="*/ 1756489 w 5610835"/>
              <a:gd name="connsiteY2203" fmla="*/ 3836664 h 5278114"/>
              <a:gd name="connsiteX2204" fmla="*/ 1764442 w 5610835"/>
              <a:gd name="connsiteY2204" fmla="*/ 3828710 h 5278114"/>
              <a:gd name="connsiteX2205" fmla="*/ 2924086 w 5610835"/>
              <a:gd name="connsiteY2205" fmla="*/ 3825528 h 5278114"/>
              <a:gd name="connsiteX2206" fmla="*/ 3253368 w 5610835"/>
              <a:gd name="connsiteY2206" fmla="*/ 3913019 h 5278114"/>
              <a:gd name="connsiteX2207" fmla="*/ 2924086 w 5610835"/>
              <a:gd name="connsiteY2207" fmla="*/ 3825528 h 5278114"/>
              <a:gd name="connsiteX2208" fmla="*/ 2811144 w 5610835"/>
              <a:gd name="connsiteY2208" fmla="*/ 3825528 h 5278114"/>
              <a:gd name="connsiteX2209" fmla="*/ 2809554 w 5610835"/>
              <a:gd name="connsiteY2209" fmla="*/ 3831891 h 5278114"/>
              <a:gd name="connsiteX2210" fmla="*/ 3138836 w 5610835"/>
              <a:gd name="connsiteY2210" fmla="*/ 3979830 h 5278114"/>
              <a:gd name="connsiteX2211" fmla="*/ 3285183 w 5610835"/>
              <a:gd name="connsiteY2211" fmla="*/ 3981420 h 5278114"/>
              <a:gd name="connsiteX2212" fmla="*/ 3142017 w 5610835"/>
              <a:gd name="connsiteY2212" fmla="*/ 3967103 h 5278114"/>
              <a:gd name="connsiteX2213" fmla="*/ 2811144 w 5610835"/>
              <a:gd name="connsiteY2213" fmla="*/ 3825528 h 5278114"/>
              <a:gd name="connsiteX2214" fmla="*/ 3425665 w 5610835"/>
              <a:gd name="connsiteY2214" fmla="*/ 3792769 h 5278114"/>
              <a:gd name="connsiteX2215" fmla="*/ 3421986 w 5610835"/>
              <a:gd name="connsiteY2215" fmla="*/ 3795304 h 5278114"/>
              <a:gd name="connsiteX2216" fmla="*/ 3418804 w 5610835"/>
              <a:gd name="connsiteY2216" fmla="*/ 3819165 h 5278114"/>
              <a:gd name="connsiteX2217" fmla="*/ 3441075 w 5610835"/>
              <a:gd name="connsiteY2217" fmla="*/ 3822347 h 5278114"/>
              <a:gd name="connsiteX2218" fmla="*/ 3428349 w 5610835"/>
              <a:gd name="connsiteY2218" fmla="*/ 3804848 h 5278114"/>
              <a:gd name="connsiteX2219" fmla="*/ 3425665 w 5610835"/>
              <a:gd name="connsiteY2219" fmla="*/ 3792769 h 5278114"/>
              <a:gd name="connsiteX2220" fmla="*/ 1140875 w 5610835"/>
              <a:gd name="connsiteY2220" fmla="*/ 3785761 h 5278114"/>
              <a:gd name="connsiteX2221" fmla="*/ 1132921 w 5610835"/>
              <a:gd name="connsiteY2221" fmla="*/ 3815985 h 5278114"/>
              <a:gd name="connsiteX2222" fmla="*/ 1150418 w 5610835"/>
              <a:gd name="connsiteY2222" fmla="*/ 3806440 h 5278114"/>
              <a:gd name="connsiteX2223" fmla="*/ 1140875 w 5610835"/>
              <a:gd name="connsiteY2223" fmla="*/ 3785761 h 5278114"/>
              <a:gd name="connsiteX2224" fmla="*/ 1804210 w 5610835"/>
              <a:gd name="connsiteY2224" fmla="*/ 3784170 h 5278114"/>
              <a:gd name="connsiteX2225" fmla="*/ 1785122 w 5610835"/>
              <a:gd name="connsiteY2225" fmla="*/ 3787352 h 5278114"/>
              <a:gd name="connsiteX2226" fmla="*/ 1764442 w 5610835"/>
              <a:gd name="connsiteY2226" fmla="*/ 3808031 h 5278114"/>
              <a:gd name="connsiteX2227" fmla="*/ 1785122 w 5610835"/>
              <a:gd name="connsiteY2227" fmla="*/ 3808031 h 5278114"/>
              <a:gd name="connsiteX2228" fmla="*/ 1789894 w 5610835"/>
              <a:gd name="connsiteY2228" fmla="*/ 3803258 h 5278114"/>
              <a:gd name="connsiteX2229" fmla="*/ 1783532 w 5610835"/>
              <a:gd name="connsiteY2229" fmla="*/ 3800077 h 5278114"/>
              <a:gd name="connsiteX2230" fmla="*/ 1804210 w 5610835"/>
              <a:gd name="connsiteY2230" fmla="*/ 3784170 h 5278114"/>
              <a:gd name="connsiteX2231" fmla="*/ 1557647 w 5610835"/>
              <a:gd name="connsiteY2231" fmla="*/ 3776216 h 5278114"/>
              <a:gd name="connsiteX2232" fmla="*/ 1471747 w 5610835"/>
              <a:gd name="connsiteY2232" fmla="*/ 3815985 h 5278114"/>
              <a:gd name="connsiteX2233" fmla="*/ 1471747 w 5610835"/>
              <a:gd name="connsiteY2233" fmla="*/ 3822348 h 5278114"/>
              <a:gd name="connsiteX2234" fmla="*/ 1471747 w 5610835"/>
              <a:gd name="connsiteY2234" fmla="*/ 3827120 h 5278114"/>
              <a:gd name="connsiteX2235" fmla="*/ 1557647 w 5610835"/>
              <a:gd name="connsiteY2235" fmla="*/ 3776216 h 5278114"/>
              <a:gd name="connsiteX2236" fmla="*/ 1839206 w 5610835"/>
              <a:gd name="connsiteY2236" fmla="*/ 3753946 h 5278114"/>
              <a:gd name="connsiteX2237" fmla="*/ 1820118 w 5610835"/>
              <a:gd name="connsiteY2237" fmla="*/ 3761900 h 5278114"/>
              <a:gd name="connsiteX2238" fmla="*/ 1812164 w 5610835"/>
              <a:gd name="connsiteY2238" fmla="*/ 3760309 h 5278114"/>
              <a:gd name="connsiteX2239" fmla="*/ 1805801 w 5610835"/>
              <a:gd name="connsiteY2239" fmla="*/ 3768263 h 5278114"/>
              <a:gd name="connsiteX2240" fmla="*/ 1823299 w 5610835"/>
              <a:gd name="connsiteY2240" fmla="*/ 3769853 h 5278114"/>
              <a:gd name="connsiteX2241" fmla="*/ 1839206 w 5610835"/>
              <a:gd name="connsiteY2241" fmla="*/ 3753946 h 5278114"/>
              <a:gd name="connsiteX2242" fmla="*/ 2527994 w 5610835"/>
              <a:gd name="connsiteY2242" fmla="*/ 3747583 h 5278114"/>
              <a:gd name="connsiteX2243" fmla="*/ 2534356 w 5610835"/>
              <a:gd name="connsiteY2243" fmla="*/ 3784170 h 5278114"/>
              <a:gd name="connsiteX2244" fmla="*/ 2527994 w 5610835"/>
              <a:gd name="connsiteY2244" fmla="*/ 3747583 h 5278114"/>
              <a:gd name="connsiteX2245" fmla="*/ 2615485 w 5610835"/>
              <a:gd name="connsiteY2245" fmla="*/ 3738038 h 5278114"/>
              <a:gd name="connsiteX2246" fmla="*/ 3259732 w 5610835"/>
              <a:gd name="connsiteY2246" fmla="*/ 4029142 h 5278114"/>
              <a:gd name="connsiteX2247" fmla="*/ 3025894 w 5610835"/>
              <a:gd name="connsiteY2247" fmla="*/ 3990964 h 5278114"/>
              <a:gd name="connsiteX2248" fmla="*/ 2669569 w 5610835"/>
              <a:gd name="connsiteY2248" fmla="*/ 3782578 h 5278114"/>
              <a:gd name="connsiteX2249" fmla="*/ 2621847 w 5610835"/>
              <a:gd name="connsiteY2249" fmla="*/ 3739629 h 5278114"/>
              <a:gd name="connsiteX2250" fmla="*/ 2615485 w 5610835"/>
              <a:gd name="connsiteY2250" fmla="*/ 3738038 h 5278114"/>
              <a:gd name="connsiteX2251" fmla="*/ 2271885 w 5610835"/>
              <a:gd name="connsiteY2251" fmla="*/ 3728493 h 5278114"/>
              <a:gd name="connsiteX2252" fmla="*/ 2263932 w 5610835"/>
              <a:gd name="connsiteY2252" fmla="*/ 3730084 h 5278114"/>
              <a:gd name="connsiteX2253" fmla="*/ 2430959 w 5610835"/>
              <a:gd name="connsiteY2253" fmla="*/ 4340926 h 5278114"/>
              <a:gd name="connsiteX2254" fmla="*/ 2271885 w 5610835"/>
              <a:gd name="connsiteY2254" fmla="*/ 3728493 h 5278114"/>
              <a:gd name="connsiteX2255" fmla="*/ 1872612 w 5610835"/>
              <a:gd name="connsiteY2255" fmla="*/ 3712587 h 5278114"/>
              <a:gd name="connsiteX2256" fmla="*/ 1851933 w 5610835"/>
              <a:gd name="connsiteY2256" fmla="*/ 3715768 h 5278114"/>
              <a:gd name="connsiteX2257" fmla="*/ 1845569 w 5610835"/>
              <a:gd name="connsiteY2257" fmla="*/ 3723722 h 5278114"/>
              <a:gd name="connsiteX2258" fmla="*/ 1864658 w 5610835"/>
              <a:gd name="connsiteY2258" fmla="*/ 3725313 h 5278114"/>
              <a:gd name="connsiteX2259" fmla="*/ 1872612 w 5610835"/>
              <a:gd name="connsiteY2259" fmla="*/ 3712587 h 5278114"/>
              <a:gd name="connsiteX2260" fmla="*/ 1104287 w 5610835"/>
              <a:gd name="connsiteY2260" fmla="*/ 3712587 h 5278114"/>
              <a:gd name="connsiteX2261" fmla="*/ 1124967 w 5610835"/>
              <a:gd name="connsiteY2261" fmla="*/ 3757128 h 5278114"/>
              <a:gd name="connsiteX2262" fmla="*/ 1120194 w 5610835"/>
              <a:gd name="connsiteY2262" fmla="*/ 3744401 h 5278114"/>
              <a:gd name="connsiteX2263" fmla="*/ 1104287 w 5610835"/>
              <a:gd name="connsiteY2263" fmla="*/ 3712587 h 5278114"/>
              <a:gd name="connsiteX2264" fmla="*/ 3269276 w 5610835"/>
              <a:gd name="connsiteY2264" fmla="*/ 3701451 h 5278114"/>
              <a:gd name="connsiteX2265" fmla="*/ 2967037 w 5610835"/>
              <a:gd name="connsiteY2265" fmla="*/ 3757127 h 5278114"/>
              <a:gd name="connsiteX2266" fmla="*/ 3270866 w 5610835"/>
              <a:gd name="connsiteY2266" fmla="*/ 3717358 h 5278114"/>
              <a:gd name="connsiteX2267" fmla="*/ 1721493 w 5610835"/>
              <a:gd name="connsiteY2267" fmla="*/ 3676000 h 5278114"/>
              <a:gd name="connsiteX2268" fmla="*/ 1667407 w 5610835"/>
              <a:gd name="connsiteY2268" fmla="*/ 3712587 h 5278114"/>
              <a:gd name="connsiteX2269" fmla="*/ 1649909 w 5610835"/>
              <a:gd name="connsiteY2269" fmla="*/ 3730085 h 5278114"/>
              <a:gd name="connsiteX2270" fmla="*/ 1654681 w 5610835"/>
              <a:gd name="connsiteY2270" fmla="*/ 3730085 h 5278114"/>
              <a:gd name="connsiteX2271" fmla="*/ 1584689 w 5610835"/>
              <a:gd name="connsiteY2271" fmla="*/ 3803258 h 5278114"/>
              <a:gd name="connsiteX2272" fmla="*/ 1632411 w 5610835"/>
              <a:gd name="connsiteY2272" fmla="*/ 3745992 h 5278114"/>
              <a:gd name="connsiteX2273" fmla="*/ 1575145 w 5610835"/>
              <a:gd name="connsiteY2273" fmla="*/ 3796896 h 5278114"/>
              <a:gd name="connsiteX2274" fmla="*/ 1573554 w 5610835"/>
              <a:gd name="connsiteY2274" fmla="*/ 3804849 h 5278114"/>
              <a:gd name="connsiteX2275" fmla="*/ 1565600 w 5610835"/>
              <a:gd name="connsiteY2275" fmla="*/ 3819166 h 5278114"/>
              <a:gd name="connsiteX2276" fmla="*/ 1564009 w 5610835"/>
              <a:gd name="connsiteY2276" fmla="*/ 3804849 h 5278114"/>
              <a:gd name="connsiteX2277" fmla="*/ 1400164 w 5610835"/>
              <a:gd name="connsiteY2277" fmla="*/ 3900294 h 5278114"/>
              <a:gd name="connsiteX2278" fmla="*/ 1350851 w 5610835"/>
              <a:gd name="connsiteY2278" fmla="*/ 3930517 h 5278114"/>
              <a:gd name="connsiteX2279" fmla="*/ 1654681 w 5610835"/>
              <a:gd name="connsiteY2279" fmla="*/ 3752355 h 5278114"/>
              <a:gd name="connsiteX2280" fmla="*/ 1676952 w 5610835"/>
              <a:gd name="connsiteY2280" fmla="*/ 3726904 h 5278114"/>
              <a:gd name="connsiteX2281" fmla="*/ 1702404 w 5610835"/>
              <a:gd name="connsiteY2281" fmla="*/ 3696680 h 5278114"/>
              <a:gd name="connsiteX2282" fmla="*/ 1721493 w 5610835"/>
              <a:gd name="connsiteY2282" fmla="*/ 3676000 h 5278114"/>
              <a:gd name="connsiteX2283" fmla="*/ 1885337 w 5610835"/>
              <a:gd name="connsiteY2283" fmla="*/ 3669637 h 5278114"/>
              <a:gd name="connsiteX2284" fmla="*/ 1880566 w 5610835"/>
              <a:gd name="connsiteY2284" fmla="*/ 3677591 h 5278114"/>
              <a:gd name="connsiteX2285" fmla="*/ 1885337 w 5610835"/>
              <a:gd name="connsiteY2285" fmla="*/ 3685544 h 5278114"/>
              <a:gd name="connsiteX2286" fmla="*/ 1871021 w 5610835"/>
              <a:gd name="connsiteY2286" fmla="*/ 3690317 h 5278114"/>
              <a:gd name="connsiteX2287" fmla="*/ 1866249 w 5610835"/>
              <a:gd name="connsiteY2287" fmla="*/ 3696680 h 5278114"/>
              <a:gd name="connsiteX2288" fmla="*/ 1886928 w 5610835"/>
              <a:gd name="connsiteY2288" fmla="*/ 3691907 h 5278114"/>
              <a:gd name="connsiteX2289" fmla="*/ 1894882 w 5610835"/>
              <a:gd name="connsiteY2289" fmla="*/ 3683953 h 5278114"/>
              <a:gd name="connsiteX2290" fmla="*/ 1885337 w 5610835"/>
              <a:gd name="connsiteY2290" fmla="*/ 3669637 h 5278114"/>
              <a:gd name="connsiteX2291" fmla="*/ 1129739 w 5610835"/>
              <a:gd name="connsiteY2291" fmla="*/ 3653730 h 5278114"/>
              <a:gd name="connsiteX2292" fmla="*/ 1126557 w 5610835"/>
              <a:gd name="connsiteY2292" fmla="*/ 3661683 h 5278114"/>
              <a:gd name="connsiteX2293" fmla="*/ 1132921 w 5610835"/>
              <a:gd name="connsiteY2293" fmla="*/ 3666456 h 5278114"/>
              <a:gd name="connsiteX2294" fmla="*/ 1129739 w 5610835"/>
              <a:gd name="connsiteY2294" fmla="*/ 3653730 h 5278114"/>
              <a:gd name="connsiteX2295" fmla="*/ 3138165 w 5610835"/>
              <a:gd name="connsiteY2295" fmla="*/ 3623953 h 5278114"/>
              <a:gd name="connsiteX2296" fmla="*/ 2866820 w 5610835"/>
              <a:gd name="connsiteY2296" fmla="*/ 3637821 h 5278114"/>
              <a:gd name="connsiteX2297" fmla="*/ 3227917 w 5610835"/>
              <a:gd name="connsiteY2297" fmla="*/ 3647366 h 5278114"/>
              <a:gd name="connsiteX2298" fmla="*/ 3138165 w 5610835"/>
              <a:gd name="connsiteY2298" fmla="*/ 3623953 h 5278114"/>
              <a:gd name="connsiteX2299" fmla="*/ 1096333 w 5610835"/>
              <a:gd name="connsiteY2299" fmla="*/ 3623505 h 5278114"/>
              <a:gd name="connsiteX2300" fmla="*/ 1110651 w 5610835"/>
              <a:gd name="connsiteY2300" fmla="*/ 3642595 h 5278114"/>
              <a:gd name="connsiteX2301" fmla="*/ 1115423 w 5610835"/>
              <a:gd name="connsiteY2301" fmla="*/ 3626687 h 5278114"/>
              <a:gd name="connsiteX2302" fmla="*/ 1096333 w 5610835"/>
              <a:gd name="connsiteY2302" fmla="*/ 3623505 h 5278114"/>
              <a:gd name="connsiteX2303" fmla="*/ 2410280 w 5610835"/>
              <a:gd name="connsiteY2303" fmla="*/ 3607597 h 5278114"/>
              <a:gd name="connsiteX2304" fmla="*/ 2492998 w 5610835"/>
              <a:gd name="connsiteY2304" fmla="*/ 4127768 h 5278114"/>
              <a:gd name="connsiteX2305" fmla="*/ 2739561 w 5610835"/>
              <a:gd name="connsiteY2305" fmla="*/ 4460231 h 5278114"/>
              <a:gd name="connsiteX2306" fmla="*/ 2558218 w 5610835"/>
              <a:gd name="connsiteY2306" fmla="*/ 4237528 h 5278114"/>
              <a:gd name="connsiteX2307" fmla="*/ 2461183 w 5610835"/>
              <a:gd name="connsiteY2307" fmla="*/ 3828710 h 5278114"/>
              <a:gd name="connsiteX2308" fmla="*/ 2410280 w 5610835"/>
              <a:gd name="connsiteY2308" fmla="*/ 3607597 h 5278114"/>
              <a:gd name="connsiteX2309" fmla="*/ 1807392 w 5610835"/>
              <a:gd name="connsiteY2309" fmla="*/ 3602826 h 5278114"/>
              <a:gd name="connsiteX2310" fmla="*/ 1762852 w 5610835"/>
              <a:gd name="connsiteY2310" fmla="*/ 3606008 h 5278114"/>
              <a:gd name="connsiteX2311" fmla="*/ 1753307 w 5610835"/>
              <a:gd name="connsiteY2311" fmla="*/ 3617143 h 5278114"/>
              <a:gd name="connsiteX2312" fmla="*/ 1770804 w 5610835"/>
              <a:gd name="connsiteY2312" fmla="*/ 3629869 h 5278114"/>
              <a:gd name="connsiteX2313" fmla="*/ 1807392 w 5610835"/>
              <a:gd name="connsiteY2313" fmla="*/ 3602826 h 5278114"/>
              <a:gd name="connsiteX2314" fmla="*/ 1926697 w 5610835"/>
              <a:gd name="connsiteY2314" fmla="*/ 3601236 h 5278114"/>
              <a:gd name="connsiteX2315" fmla="*/ 1915561 w 5610835"/>
              <a:gd name="connsiteY2315" fmla="*/ 3602826 h 5278114"/>
              <a:gd name="connsiteX2316" fmla="*/ 1893291 w 5610835"/>
              <a:gd name="connsiteY2316" fmla="*/ 3650548 h 5278114"/>
              <a:gd name="connsiteX2317" fmla="*/ 1906017 w 5610835"/>
              <a:gd name="connsiteY2317" fmla="*/ 3656911 h 5278114"/>
              <a:gd name="connsiteX2318" fmla="*/ 1926697 w 5610835"/>
              <a:gd name="connsiteY2318" fmla="*/ 3601236 h 5278114"/>
              <a:gd name="connsiteX2319" fmla="*/ 1126557 w 5610835"/>
              <a:gd name="connsiteY2319" fmla="*/ 3601236 h 5278114"/>
              <a:gd name="connsiteX2320" fmla="*/ 1120194 w 5610835"/>
              <a:gd name="connsiteY2320" fmla="*/ 3604417 h 5278114"/>
              <a:gd name="connsiteX2321" fmla="*/ 1121785 w 5610835"/>
              <a:gd name="connsiteY2321" fmla="*/ 3606008 h 5278114"/>
              <a:gd name="connsiteX2322" fmla="*/ 1124967 w 5610835"/>
              <a:gd name="connsiteY2322" fmla="*/ 3604417 h 5278114"/>
              <a:gd name="connsiteX2323" fmla="*/ 1126557 w 5610835"/>
              <a:gd name="connsiteY2323" fmla="*/ 3601236 h 5278114"/>
              <a:gd name="connsiteX2324" fmla="*/ 1560828 w 5610835"/>
              <a:gd name="connsiteY2324" fmla="*/ 3599645 h 5278114"/>
              <a:gd name="connsiteX2325" fmla="*/ 1234728 w 5610835"/>
              <a:gd name="connsiteY2325" fmla="*/ 3607599 h 5278114"/>
              <a:gd name="connsiteX2326" fmla="*/ 1242681 w 5610835"/>
              <a:gd name="connsiteY2326" fmla="*/ 3620325 h 5278114"/>
              <a:gd name="connsiteX2327" fmla="*/ 1560828 w 5610835"/>
              <a:gd name="connsiteY2327" fmla="*/ 3599645 h 5278114"/>
              <a:gd name="connsiteX2328" fmla="*/ 2817508 w 5610835"/>
              <a:gd name="connsiteY2328" fmla="*/ 3585327 h 5278114"/>
              <a:gd name="connsiteX2329" fmla="*/ 3221554 w 5610835"/>
              <a:gd name="connsiteY2329" fmla="*/ 3621915 h 5278114"/>
              <a:gd name="connsiteX2330" fmla="*/ 2817508 w 5610835"/>
              <a:gd name="connsiteY2330" fmla="*/ 3585327 h 5278114"/>
              <a:gd name="connsiteX2331" fmla="*/ 2709337 w 5610835"/>
              <a:gd name="connsiteY2331" fmla="*/ 3585327 h 5278114"/>
              <a:gd name="connsiteX2332" fmla="*/ 2933631 w 5610835"/>
              <a:gd name="connsiteY2332" fmla="*/ 3731675 h 5278114"/>
              <a:gd name="connsiteX2333" fmla="*/ 2709337 w 5610835"/>
              <a:gd name="connsiteY2333" fmla="*/ 3585327 h 5278114"/>
              <a:gd name="connsiteX2334" fmla="*/ 1175870 w 5610835"/>
              <a:gd name="connsiteY2334" fmla="*/ 3582147 h 5278114"/>
              <a:gd name="connsiteX2335" fmla="*/ 1166326 w 5610835"/>
              <a:gd name="connsiteY2335" fmla="*/ 3583738 h 5278114"/>
              <a:gd name="connsiteX2336" fmla="*/ 1167917 w 5610835"/>
              <a:gd name="connsiteY2336" fmla="*/ 3591691 h 5278114"/>
              <a:gd name="connsiteX2337" fmla="*/ 1171099 w 5610835"/>
              <a:gd name="connsiteY2337" fmla="*/ 3591691 h 5278114"/>
              <a:gd name="connsiteX2338" fmla="*/ 1177461 w 5610835"/>
              <a:gd name="connsiteY2338" fmla="*/ 3590101 h 5278114"/>
              <a:gd name="connsiteX2339" fmla="*/ 1175870 w 5610835"/>
              <a:gd name="connsiteY2339" fmla="*/ 3582147 h 5278114"/>
              <a:gd name="connsiteX2340" fmla="*/ 1250635 w 5610835"/>
              <a:gd name="connsiteY2340" fmla="*/ 3580556 h 5278114"/>
              <a:gd name="connsiteX2341" fmla="*/ 1242681 w 5610835"/>
              <a:gd name="connsiteY2341" fmla="*/ 3591691 h 5278114"/>
              <a:gd name="connsiteX2342" fmla="*/ 1463793 w 5610835"/>
              <a:gd name="connsiteY2342" fmla="*/ 3588510 h 5278114"/>
              <a:gd name="connsiteX2343" fmla="*/ 1250635 w 5610835"/>
              <a:gd name="connsiteY2343" fmla="*/ 3580556 h 5278114"/>
              <a:gd name="connsiteX2344" fmla="*/ 1212457 w 5610835"/>
              <a:gd name="connsiteY2344" fmla="*/ 3580556 h 5278114"/>
              <a:gd name="connsiteX2345" fmla="*/ 1190187 w 5610835"/>
              <a:gd name="connsiteY2345" fmla="*/ 3582147 h 5278114"/>
              <a:gd name="connsiteX2346" fmla="*/ 1190187 w 5610835"/>
              <a:gd name="connsiteY2346" fmla="*/ 3590101 h 5278114"/>
              <a:gd name="connsiteX2347" fmla="*/ 1209275 w 5610835"/>
              <a:gd name="connsiteY2347" fmla="*/ 3590101 h 5278114"/>
              <a:gd name="connsiteX2348" fmla="*/ 1212457 w 5610835"/>
              <a:gd name="connsiteY2348" fmla="*/ 3580556 h 5278114"/>
              <a:gd name="connsiteX2349" fmla="*/ 3081768 w 5610835"/>
              <a:gd name="connsiteY2349" fmla="*/ 3568227 h 5278114"/>
              <a:gd name="connsiteX2350" fmla="*/ 2924086 w 5610835"/>
              <a:gd name="connsiteY2350" fmla="*/ 3590100 h 5278114"/>
              <a:gd name="connsiteX2351" fmla="*/ 3256550 w 5610835"/>
              <a:gd name="connsiteY2351" fmla="*/ 3586918 h 5278114"/>
              <a:gd name="connsiteX2352" fmla="*/ 3254959 w 5610835"/>
              <a:gd name="connsiteY2352" fmla="*/ 3577373 h 5278114"/>
              <a:gd name="connsiteX2353" fmla="*/ 3081768 w 5610835"/>
              <a:gd name="connsiteY2353" fmla="*/ 3568227 h 5278114"/>
              <a:gd name="connsiteX2354" fmla="*/ 1166326 w 5610835"/>
              <a:gd name="connsiteY2354" fmla="*/ 3566239 h 5278114"/>
              <a:gd name="connsiteX2355" fmla="*/ 1166326 w 5610835"/>
              <a:gd name="connsiteY2355" fmla="*/ 3569421 h 5278114"/>
              <a:gd name="connsiteX2356" fmla="*/ 1169508 w 5610835"/>
              <a:gd name="connsiteY2356" fmla="*/ 3569421 h 5278114"/>
              <a:gd name="connsiteX2357" fmla="*/ 1166326 w 5610835"/>
              <a:gd name="connsiteY2357" fmla="*/ 3566239 h 5278114"/>
              <a:gd name="connsiteX2358" fmla="*/ 1145647 w 5610835"/>
              <a:gd name="connsiteY2358" fmla="*/ 3563058 h 5278114"/>
              <a:gd name="connsiteX2359" fmla="*/ 1097924 w 5610835"/>
              <a:gd name="connsiteY2359" fmla="*/ 3594872 h 5278114"/>
              <a:gd name="connsiteX2360" fmla="*/ 1096333 w 5610835"/>
              <a:gd name="connsiteY2360" fmla="*/ 3596463 h 5278114"/>
              <a:gd name="connsiteX2361" fmla="*/ 1136102 w 5610835"/>
              <a:gd name="connsiteY2361" fmla="*/ 3578966 h 5278114"/>
              <a:gd name="connsiteX2362" fmla="*/ 1145647 w 5610835"/>
              <a:gd name="connsiteY2362" fmla="*/ 3563058 h 5278114"/>
              <a:gd name="connsiteX2363" fmla="*/ 1979192 w 5610835"/>
              <a:gd name="connsiteY2363" fmla="*/ 3561467 h 5278114"/>
              <a:gd name="connsiteX2364" fmla="*/ 1971237 w 5610835"/>
              <a:gd name="connsiteY2364" fmla="*/ 3563058 h 5278114"/>
              <a:gd name="connsiteX2365" fmla="*/ 1952148 w 5610835"/>
              <a:gd name="connsiteY2365" fmla="*/ 4191398 h 5278114"/>
              <a:gd name="connsiteX2366" fmla="*/ 1804210 w 5610835"/>
              <a:gd name="connsiteY2366" fmla="*/ 4353653 h 5278114"/>
              <a:gd name="connsiteX2367" fmla="*/ 1804210 w 5610835"/>
              <a:gd name="connsiteY2367" fmla="*/ 4367969 h 5278114"/>
              <a:gd name="connsiteX2368" fmla="*/ 1985554 w 5610835"/>
              <a:gd name="connsiteY2368" fmla="*/ 4153220 h 5278114"/>
              <a:gd name="connsiteX2369" fmla="*/ 1979192 w 5610835"/>
              <a:gd name="connsiteY2369" fmla="*/ 3561467 h 5278114"/>
              <a:gd name="connsiteX2370" fmla="*/ 1261771 w 5610835"/>
              <a:gd name="connsiteY2370" fmla="*/ 3559877 h 5278114"/>
              <a:gd name="connsiteX2371" fmla="*/ 1258589 w 5610835"/>
              <a:gd name="connsiteY2371" fmla="*/ 3566239 h 5278114"/>
              <a:gd name="connsiteX2372" fmla="*/ 1306311 w 5610835"/>
              <a:gd name="connsiteY2372" fmla="*/ 3577375 h 5278114"/>
              <a:gd name="connsiteX2373" fmla="*/ 1261771 w 5610835"/>
              <a:gd name="connsiteY2373" fmla="*/ 3559877 h 5278114"/>
              <a:gd name="connsiteX2374" fmla="*/ 1212457 w 5610835"/>
              <a:gd name="connsiteY2374" fmla="*/ 3553514 h 5278114"/>
              <a:gd name="connsiteX2375" fmla="*/ 1206094 w 5610835"/>
              <a:gd name="connsiteY2375" fmla="*/ 3564648 h 5278114"/>
              <a:gd name="connsiteX2376" fmla="*/ 1218820 w 5610835"/>
              <a:gd name="connsiteY2376" fmla="*/ 3563058 h 5278114"/>
              <a:gd name="connsiteX2377" fmla="*/ 1223592 w 5610835"/>
              <a:gd name="connsiteY2377" fmla="*/ 3553514 h 5278114"/>
              <a:gd name="connsiteX2378" fmla="*/ 1212457 w 5610835"/>
              <a:gd name="connsiteY2378" fmla="*/ 3553514 h 5278114"/>
              <a:gd name="connsiteX2379" fmla="*/ 1191778 w 5610835"/>
              <a:gd name="connsiteY2379" fmla="*/ 3551923 h 5278114"/>
              <a:gd name="connsiteX2380" fmla="*/ 1191778 w 5610835"/>
              <a:gd name="connsiteY2380" fmla="*/ 3564648 h 5278114"/>
              <a:gd name="connsiteX2381" fmla="*/ 1202913 w 5610835"/>
              <a:gd name="connsiteY2381" fmla="*/ 3563058 h 5278114"/>
              <a:gd name="connsiteX2382" fmla="*/ 1201322 w 5610835"/>
              <a:gd name="connsiteY2382" fmla="*/ 3551923 h 5278114"/>
              <a:gd name="connsiteX2383" fmla="*/ 1191778 w 5610835"/>
              <a:gd name="connsiteY2383" fmla="*/ 3551923 h 5278114"/>
              <a:gd name="connsiteX2384" fmla="*/ 2074635 w 5610835"/>
              <a:gd name="connsiteY2384" fmla="*/ 3539197 h 5278114"/>
              <a:gd name="connsiteX2385" fmla="*/ 2042820 w 5610835"/>
              <a:gd name="connsiteY2385" fmla="*/ 4269344 h 5278114"/>
              <a:gd name="connsiteX2386" fmla="*/ 2049183 w 5610835"/>
              <a:gd name="connsiteY2386" fmla="*/ 4285251 h 5278114"/>
              <a:gd name="connsiteX2387" fmla="*/ 1812164 w 5610835"/>
              <a:gd name="connsiteY2387" fmla="*/ 4509545 h 5278114"/>
              <a:gd name="connsiteX2388" fmla="*/ 1808982 w 5610835"/>
              <a:gd name="connsiteY2388" fmla="*/ 4517498 h 5278114"/>
              <a:gd name="connsiteX2389" fmla="*/ 2090542 w 5610835"/>
              <a:gd name="connsiteY2389" fmla="*/ 4239120 h 5278114"/>
              <a:gd name="connsiteX2390" fmla="*/ 2115994 w 5610835"/>
              <a:gd name="connsiteY2390" fmla="*/ 4124587 h 5278114"/>
              <a:gd name="connsiteX2391" fmla="*/ 2085770 w 5610835"/>
              <a:gd name="connsiteY2391" fmla="*/ 3652139 h 5278114"/>
              <a:gd name="connsiteX2392" fmla="*/ 2074635 w 5610835"/>
              <a:gd name="connsiteY2392" fmla="*/ 3539197 h 5278114"/>
              <a:gd name="connsiteX2393" fmla="*/ 2217800 w 5610835"/>
              <a:gd name="connsiteY2393" fmla="*/ 3529652 h 5278114"/>
              <a:gd name="connsiteX2394" fmla="*/ 2225754 w 5610835"/>
              <a:gd name="connsiteY2394" fmla="*/ 3698270 h 5278114"/>
              <a:gd name="connsiteX2395" fmla="*/ 2214619 w 5610835"/>
              <a:gd name="connsiteY2395" fmla="*/ 3841435 h 5278114"/>
              <a:gd name="connsiteX2396" fmla="*/ 2230527 w 5610835"/>
              <a:gd name="connsiteY2396" fmla="*/ 4232757 h 5278114"/>
              <a:gd name="connsiteX2397" fmla="*/ 2213028 w 5610835"/>
              <a:gd name="connsiteY2397" fmla="*/ 4328202 h 5278114"/>
              <a:gd name="connsiteX2398" fmla="*/ 2251206 w 5610835"/>
              <a:gd name="connsiteY2398" fmla="*/ 4476140 h 5278114"/>
              <a:gd name="connsiteX2399" fmla="*/ 2300518 w 5610835"/>
              <a:gd name="connsiteY2399" fmla="*/ 4530224 h 5278114"/>
              <a:gd name="connsiteX2400" fmla="*/ 2232118 w 5610835"/>
              <a:gd name="connsiteY2400" fmla="*/ 4646348 h 5278114"/>
              <a:gd name="connsiteX2401" fmla="*/ 2174851 w 5610835"/>
              <a:gd name="connsiteY2401" fmla="*/ 4676572 h 5278114"/>
              <a:gd name="connsiteX2402" fmla="*/ 2108040 w 5610835"/>
              <a:gd name="connsiteY2402" fmla="*/ 4765653 h 5278114"/>
              <a:gd name="connsiteX2403" fmla="*/ 2007823 w 5610835"/>
              <a:gd name="connsiteY2403" fmla="*/ 4768834 h 5278114"/>
              <a:gd name="connsiteX2404" fmla="*/ 1983964 w 5610835"/>
              <a:gd name="connsiteY2404" fmla="*/ 4732248 h 5278114"/>
              <a:gd name="connsiteX2405" fmla="*/ 1847160 w 5610835"/>
              <a:gd name="connsiteY2405" fmla="*/ 4834055 h 5278114"/>
              <a:gd name="connsiteX2406" fmla="*/ 1915561 w 5610835"/>
              <a:gd name="connsiteY2406" fmla="*/ 4639985 h 5278114"/>
              <a:gd name="connsiteX2407" fmla="*/ 2198712 w 5610835"/>
              <a:gd name="connsiteY2407" fmla="*/ 4200943 h 5278114"/>
              <a:gd name="connsiteX2408" fmla="*/ 2171669 w 5610835"/>
              <a:gd name="connsiteY2408" fmla="*/ 3543968 h 5278114"/>
              <a:gd name="connsiteX2409" fmla="*/ 2217800 w 5610835"/>
              <a:gd name="connsiteY2409" fmla="*/ 3529652 h 5278114"/>
              <a:gd name="connsiteX2410" fmla="*/ 744781 w 5610835"/>
              <a:gd name="connsiteY2410" fmla="*/ 3505791 h 5278114"/>
              <a:gd name="connsiteX2411" fmla="*/ 728875 w 5610835"/>
              <a:gd name="connsiteY2411" fmla="*/ 3516927 h 5278114"/>
              <a:gd name="connsiteX2412" fmla="*/ 744781 w 5610835"/>
              <a:gd name="connsiteY2412" fmla="*/ 3505791 h 5278114"/>
              <a:gd name="connsiteX2413" fmla="*/ 3239052 w 5610835"/>
              <a:gd name="connsiteY2413" fmla="*/ 3431026 h 5278114"/>
              <a:gd name="connsiteX2414" fmla="*/ 3199284 w 5610835"/>
              <a:gd name="connsiteY2414" fmla="*/ 3467613 h 5278114"/>
              <a:gd name="connsiteX2415" fmla="*/ 3237461 w 5610835"/>
              <a:gd name="connsiteY2415" fmla="*/ 3446934 h 5278114"/>
              <a:gd name="connsiteX2416" fmla="*/ 3237461 w 5610835"/>
              <a:gd name="connsiteY2416" fmla="*/ 3443752 h 5278114"/>
              <a:gd name="connsiteX2417" fmla="*/ 3239052 w 5610835"/>
              <a:gd name="connsiteY2417" fmla="*/ 3431026 h 5278114"/>
              <a:gd name="connsiteX2418" fmla="*/ 2625028 w 5610835"/>
              <a:gd name="connsiteY2418" fmla="*/ 3410347 h 5278114"/>
              <a:gd name="connsiteX2419" fmla="*/ 2658433 w 5610835"/>
              <a:gd name="connsiteY2419" fmla="*/ 3499428 h 5278114"/>
              <a:gd name="connsiteX2420" fmla="*/ 2617075 w 5610835"/>
              <a:gd name="connsiteY2420" fmla="*/ 3493065 h 5278114"/>
              <a:gd name="connsiteX2421" fmla="*/ 2601167 w 5610835"/>
              <a:gd name="connsiteY2421" fmla="*/ 3467613 h 5278114"/>
              <a:gd name="connsiteX2422" fmla="*/ 2601168 w 5610835"/>
              <a:gd name="connsiteY2422" fmla="*/ 3467614 h 5278114"/>
              <a:gd name="connsiteX2423" fmla="*/ 2617075 w 5610835"/>
              <a:gd name="connsiteY2423" fmla="*/ 3475567 h 5278114"/>
              <a:gd name="connsiteX2424" fmla="*/ 2625028 w 5610835"/>
              <a:gd name="connsiteY2424" fmla="*/ 3410347 h 5278114"/>
              <a:gd name="connsiteX2425" fmla="*/ 1451067 w 5610835"/>
              <a:gd name="connsiteY2425" fmla="*/ 3397622 h 5278114"/>
              <a:gd name="connsiteX2426" fmla="*/ 1443113 w 5610835"/>
              <a:gd name="connsiteY2426" fmla="*/ 3405576 h 5278114"/>
              <a:gd name="connsiteX2427" fmla="*/ 1457431 w 5610835"/>
              <a:gd name="connsiteY2427" fmla="*/ 3407166 h 5278114"/>
              <a:gd name="connsiteX2428" fmla="*/ 1462203 w 5610835"/>
              <a:gd name="connsiteY2428" fmla="*/ 3402394 h 5278114"/>
              <a:gd name="connsiteX2429" fmla="*/ 1451067 w 5610835"/>
              <a:gd name="connsiteY2429" fmla="*/ 3397622 h 5278114"/>
              <a:gd name="connsiteX2430" fmla="*/ 1433570 w 5610835"/>
              <a:gd name="connsiteY2430" fmla="*/ 3394440 h 5278114"/>
              <a:gd name="connsiteX2431" fmla="*/ 1424025 w 5610835"/>
              <a:gd name="connsiteY2431" fmla="*/ 3403985 h 5278114"/>
              <a:gd name="connsiteX2432" fmla="*/ 1433570 w 5610835"/>
              <a:gd name="connsiteY2432" fmla="*/ 3405576 h 5278114"/>
              <a:gd name="connsiteX2433" fmla="*/ 1435160 w 5610835"/>
              <a:gd name="connsiteY2433" fmla="*/ 3394440 h 5278114"/>
              <a:gd name="connsiteX2434" fmla="*/ 1433570 w 5610835"/>
              <a:gd name="connsiteY2434" fmla="*/ 3394440 h 5278114"/>
              <a:gd name="connsiteX2435" fmla="*/ 2329152 w 5610835"/>
              <a:gd name="connsiteY2435" fmla="*/ 3392848 h 5278114"/>
              <a:gd name="connsiteX2436" fmla="*/ 2273476 w 5610835"/>
              <a:gd name="connsiteY2436" fmla="*/ 3690316 h 5278114"/>
              <a:gd name="connsiteX2437" fmla="*/ 2318017 w 5610835"/>
              <a:gd name="connsiteY2437" fmla="*/ 3621915 h 5278114"/>
              <a:gd name="connsiteX2438" fmla="*/ 2359376 w 5610835"/>
              <a:gd name="connsiteY2438" fmla="*/ 3674409 h 5278114"/>
              <a:gd name="connsiteX2439" fmla="*/ 2504132 w 5610835"/>
              <a:gd name="connsiteY2439" fmla="*/ 4269343 h 5278114"/>
              <a:gd name="connsiteX2440" fmla="*/ 2357785 w 5610835"/>
              <a:gd name="connsiteY2440" fmla="*/ 3704633 h 5278114"/>
              <a:gd name="connsiteX2441" fmla="*/ 2378465 w 5610835"/>
              <a:gd name="connsiteY2441" fmla="*/ 3723721 h 5278114"/>
              <a:gd name="connsiteX2442" fmla="*/ 2534356 w 5610835"/>
              <a:gd name="connsiteY2442" fmla="*/ 4239119 h 5278114"/>
              <a:gd name="connsiteX2443" fmla="*/ 2400735 w 5610835"/>
              <a:gd name="connsiteY2443" fmla="*/ 3707814 h 5278114"/>
              <a:gd name="connsiteX2444" fmla="*/ 2321199 w 5610835"/>
              <a:gd name="connsiteY2444" fmla="*/ 3458068 h 5278114"/>
              <a:gd name="connsiteX2445" fmla="*/ 2329152 w 5610835"/>
              <a:gd name="connsiteY2445" fmla="*/ 3392848 h 5278114"/>
              <a:gd name="connsiteX2446" fmla="*/ 3619237 w 5610835"/>
              <a:gd name="connsiteY2446" fmla="*/ 3376941 h 5278114"/>
              <a:gd name="connsiteX2447" fmla="*/ 3612874 w 5610835"/>
              <a:gd name="connsiteY2447" fmla="*/ 3397620 h 5278114"/>
              <a:gd name="connsiteX2448" fmla="*/ 3619237 w 5610835"/>
              <a:gd name="connsiteY2448" fmla="*/ 3419891 h 5278114"/>
              <a:gd name="connsiteX2449" fmla="*/ 3819671 w 5610835"/>
              <a:gd name="connsiteY2449" fmla="*/ 3613961 h 5278114"/>
              <a:gd name="connsiteX2450" fmla="*/ 3802171 w 5610835"/>
              <a:gd name="connsiteY2450" fmla="*/ 3572601 h 5278114"/>
              <a:gd name="connsiteX2451" fmla="*/ 3730589 w 5610835"/>
              <a:gd name="connsiteY2451" fmla="*/ 3494656 h 5278114"/>
              <a:gd name="connsiteX2452" fmla="*/ 3708318 w 5610835"/>
              <a:gd name="connsiteY2452" fmla="*/ 3472385 h 5278114"/>
              <a:gd name="connsiteX2453" fmla="*/ 3703546 w 5610835"/>
              <a:gd name="connsiteY2453" fmla="*/ 3477158 h 5278114"/>
              <a:gd name="connsiteX2454" fmla="*/ 3695592 w 5610835"/>
              <a:gd name="connsiteY2454" fmla="*/ 3459659 h 5278114"/>
              <a:gd name="connsiteX2455" fmla="*/ 3641508 w 5610835"/>
              <a:gd name="connsiteY2455" fmla="*/ 3400802 h 5278114"/>
              <a:gd name="connsiteX2456" fmla="*/ 3646280 w 5610835"/>
              <a:gd name="connsiteY2456" fmla="*/ 3419891 h 5278114"/>
              <a:gd name="connsiteX2457" fmla="*/ 3633554 w 5610835"/>
              <a:gd name="connsiteY2457" fmla="*/ 3392848 h 5278114"/>
              <a:gd name="connsiteX2458" fmla="*/ 3619237 w 5610835"/>
              <a:gd name="connsiteY2458" fmla="*/ 3376941 h 5278114"/>
              <a:gd name="connsiteX2459" fmla="*/ 1361986 w 5610835"/>
              <a:gd name="connsiteY2459" fmla="*/ 3362625 h 5278114"/>
              <a:gd name="connsiteX2460" fmla="*/ 1338125 w 5610835"/>
              <a:gd name="connsiteY2460" fmla="*/ 3367398 h 5278114"/>
              <a:gd name="connsiteX2461" fmla="*/ 1350851 w 5610835"/>
              <a:gd name="connsiteY2461" fmla="*/ 3373761 h 5278114"/>
              <a:gd name="connsiteX2462" fmla="*/ 1352442 w 5610835"/>
              <a:gd name="connsiteY2462" fmla="*/ 3370579 h 5278114"/>
              <a:gd name="connsiteX2463" fmla="*/ 1366758 w 5610835"/>
              <a:gd name="connsiteY2463" fmla="*/ 3381715 h 5278114"/>
              <a:gd name="connsiteX2464" fmla="*/ 1393801 w 5610835"/>
              <a:gd name="connsiteY2464" fmla="*/ 3394440 h 5278114"/>
              <a:gd name="connsiteX2465" fmla="*/ 1412890 w 5610835"/>
              <a:gd name="connsiteY2465" fmla="*/ 3386486 h 5278114"/>
              <a:gd name="connsiteX2466" fmla="*/ 1361986 w 5610835"/>
              <a:gd name="connsiteY2466" fmla="*/ 3362625 h 5278114"/>
              <a:gd name="connsiteX2467" fmla="*/ 1070882 w 5610835"/>
              <a:gd name="connsiteY2467" fmla="*/ 3361034 h 5278114"/>
              <a:gd name="connsiteX2468" fmla="*/ 1012025 w 5610835"/>
              <a:gd name="connsiteY2468" fmla="*/ 3416710 h 5278114"/>
              <a:gd name="connsiteX2469" fmla="*/ 728875 w 5610835"/>
              <a:gd name="connsiteY2469" fmla="*/ 3520108 h 5278114"/>
              <a:gd name="connsiteX2470" fmla="*/ 706604 w 5610835"/>
              <a:gd name="connsiteY2470" fmla="*/ 3536015 h 5278114"/>
              <a:gd name="connsiteX2471" fmla="*/ 1064519 w 5610835"/>
              <a:gd name="connsiteY2471" fmla="*/ 3392849 h 5278114"/>
              <a:gd name="connsiteX2472" fmla="*/ 1061337 w 5610835"/>
              <a:gd name="connsiteY2472" fmla="*/ 3372170 h 5278114"/>
              <a:gd name="connsiteX2473" fmla="*/ 1070882 w 5610835"/>
              <a:gd name="connsiteY2473" fmla="*/ 3361034 h 5278114"/>
              <a:gd name="connsiteX2474" fmla="*/ 4010558 w 5610835"/>
              <a:gd name="connsiteY2474" fmla="*/ 3359443 h 5278114"/>
              <a:gd name="connsiteX2475" fmla="*/ 4010558 w 5610835"/>
              <a:gd name="connsiteY2475" fmla="*/ 3365806 h 5278114"/>
              <a:gd name="connsiteX2476" fmla="*/ 4015331 w 5610835"/>
              <a:gd name="connsiteY2476" fmla="*/ 3370578 h 5278114"/>
              <a:gd name="connsiteX2477" fmla="*/ 4010558 w 5610835"/>
              <a:gd name="connsiteY2477" fmla="*/ 3359443 h 5278114"/>
              <a:gd name="connsiteX2478" fmla="*/ 2445275 w 5610835"/>
              <a:gd name="connsiteY2478" fmla="*/ 3341945 h 5278114"/>
              <a:gd name="connsiteX2479" fmla="*/ 2464366 w 5610835"/>
              <a:gd name="connsiteY2479" fmla="*/ 3413528 h 5278114"/>
              <a:gd name="connsiteX2480" fmla="*/ 2445275 w 5610835"/>
              <a:gd name="connsiteY2480" fmla="*/ 3341945 h 5278114"/>
              <a:gd name="connsiteX2481" fmla="*/ 1315855 w 5610835"/>
              <a:gd name="connsiteY2481" fmla="*/ 3338764 h 5278114"/>
              <a:gd name="connsiteX2482" fmla="*/ 1309492 w 5610835"/>
              <a:gd name="connsiteY2482" fmla="*/ 3351490 h 5278114"/>
              <a:gd name="connsiteX2483" fmla="*/ 1320628 w 5610835"/>
              <a:gd name="connsiteY2483" fmla="*/ 3357853 h 5278114"/>
              <a:gd name="connsiteX2484" fmla="*/ 1333353 w 5610835"/>
              <a:gd name="connsiteY2484" fmla="*/ 3346717 h 5278114"/>
              <a:gd name="connsiteX2485" fmla="*/ 1315855 w 5610835"/>
              <a:gd name="connsiteY2485" fmla="*/ 3338764 h 5278114"/>
              <a:gd name="connsiteX2486" fmla="*/ 1118604 w 5610835"/>
              <a:gd name="connsiteY2486" fmla="*/ 3323056 h 5278114"/>
              <a:gd name="connsiteX2487" fmla="*/ 1110651 w 5610835"/>
              <a:gd name="connsiteY2487" fmla="*/ 3324448 h 5278114"/>
              <a:gd name="connsiteX2488" fmla="*/ 1102697 w 5610835"/>
              <a:gd name="connsiteY2488" fmla="*/ 3330810 h 5278114"/>
              <a:gd name="connsiteX2489" fmla="*/ 1074063 w 5610835"/>
              <a:gd name="connsiteY2489" fmla="*/ 3384896 h 5278114"/>
              <a:gd name="connsiteX2490" fmla="*/ 1093152 w 5610835"/>
              <a:gd name="connsiteY2490" fmla="*/ 3370579 h 5278114"/>
              <a:gd name="connsiteX2491" fmla="*/ 1093152 w 5610835"/>
              <a:gd name="connsiteY2491" fmla="*/ 3399213 h 5278114"/>
              <a:gd name="connsiteX2492" fmla="*/ 813183 w 5610835"/>
              <a:gd name="connsiteY2492" fmla="*/ 3536015 h 5278114"/>
              <a:gd name="connsiteX2493" fmla="*/ 1089970 w 5610835"/>
              <a:gd name="connsiteY2493" fmla="*/ 3424664 h 5278114"/>
              <a:gd name="connsiteX2494" fmla="*/ 1120194 w 5610835"/>
              <a:gd name="connsiteY2494" fmla="*/ 3351490 h 5278114"/>
              <a:gd name="connsiteX2495" fmla="*/ 1126557 w 5610835"/>
              <a:gd name="connsiteY2495" fmla="*/ 3367398 h 5278114"/>
              <a:gd name="connsiteX2496" fmla="*/ 1140875 w 5610835"/>
              <a:gd name="connsiteY2496" fmla="*/ 3361034 h 5278114"/>
              <a:gd name="connsiteX2497" fmla="*/ 1126557 w 5610835"/>
              <a:gd name="connsiteY2497" fmla="*/ 3327629 h 5278114"/>
              <a:gd name="connsiteX2498" fmla="*/ 1118604 w 5610835"/>
              <a:gd name="connsiteY2498" fmla="*/ 3323056 h 5278114"/>
              <a:gd name="connsiteX2499" fmla="*/ 1231546 w 5610835"/>
              <a:gd name="connsiteY2499" fmla="*/ 3313312 h 5278114"/>
              <a:gd name="connsiteX2500" fmla="*/ 1236318 w 5610835"/>
              <a:gd name="connsiteY2500" fmla="*/ 3322857 h 5278114"/>
              <a:gd name="connsiteX2501" fmla="*/ 1269723 w 5610835"/>
              <a:gd name="connsiteY2501" fmla="*/ 3332401 h 5278114"/>
              <a:gd name="connsiteX2502" fmla="*/ 1276087 w 5610835"/>
              <a:gd name="connsiteY2502" fmla="*/ 3322857 h 5278114"/>
              <a:gd name="connsiteX2503" fmla="*/ 1263361 w 5610835"/>
              <a:gd name="connsiteY2503" fmla="*/ 3319675 h 5278114"/>
              <a:gd name="connsiteX2504" fmla="*/ 1252227 w 5610835"/>
              <a:gd name="connsiteY2504" fmla="*/ 3326038 h 5278114"/>
              <a:gd name="connsiteX2505" fmla="*/ 1245864 w 5610835"/>
              <a:gd name="connsiteY2505" fmla="*/ 3316494 h 5278114"/>
              <a:gd name="connsiteX2506" fmla="*/ 1231546 w 5610835"/>
              <a:gd name="connsiteY2506" fmla="*/ 3313312 h 5278114"/>
              <a:gd name="connsiteX2507" fmla="*/ 1099515 w 5610835"/>
              <a:gd name="connsiteY2507" fmla="*/ 3300586 h 5278114"/>
              <a:gd name="connsiteX2508" fmla="*/ 1091561 w 5610835"/>
              <a:gd name="connsiteY2508" fmla="*/ 3308540 h 5278114"/>
              <a:gd name="connsiteX2509" fmla="*/ 1105878 w 5610835"/>
              <a:gd name="connsiteY2509" fmla="*/ 3305358 h 5278114"/>
              <a:gd name="connsiteX2510" fmla="*/ 1099515 w 5610835"/>
              <a:gd name="connsiteY2510" fmla="*/ 3300586 h 5278114"/>
              <a:gd name="connsiteX2511" fmla="*/ 3208828 w 5610835"/>
              <a:gd name="connsiteY2511" fmla="*/ 3300586 h 5278114"/>
              <a:gd name="connsiteX2512" fmla="*/ 3113384 w 5610835"/>
              <a:gd name="connsiteY2512" fmla="*/ 3343536 h 5278114"/>
              <a:gd name="connsiteX2513" fmla="*/ 3208828 w 5610835"/>
              <a:gd name="connsiteY2513" fmla="*/ 3300586 h 5278114"/>
              <a:gd name="connsiteX2514" fmla="*/ 3204056 w 5610835"/>
              <a:gd name="connsiteY2514" fmla="*/ 3267181 h 5278114"/>
              <a:gd name="connsiteX2515" fmla="*/ 3035437 w 5610835"/>
              <a:gd name="connsiteY2515" fmla="*/ 3340354 h 5278114"/>
              <a:gd name="connsiteX2516" fmla="*/ 3204056 w 5610835"/>
              <a:gd name="connsiteY2516" fmla="*/ 3267181 h 5278114"/>
              <a:gd name="connsiteX2517" fmla="*/ 752735 w 5610835"/>
              <a:gd name="connsiteY2517" fmla="*/ 3265590 h 5278114"/>
              <a:gd name="connsiteX2518" fmla="*/ 577755 w 5610835"/>
              <a:gd name="connsiteY2518" fmla="*/ 3329220 h 5278114"/>
              <a:gd name="connsiteX2519" fmla="*/ 752735 w 5610835"/>
              <a:gd name="connsiteY2519" fmla="*/ 3265590 h 5278114"/>
              <a:gd name="connsiteX2520" fmla="*/ 3525384 w 5610835"/>
              <a:gd name="connsiteY2520" fmla="*/ 3263999 h 5278114"/>
              <a:gd name="connsiteX2521" fmla="*/ 3506295 w 5610835"/>
              <a:gd name="connsiteY2521" fmla="*/ 3298996 h 5278114"/>
              <a:gd name="connsiteX2522" fmla="*/ 3608102 w 5610835"/>
              <a:gd name="connsiteY2522" fmla="*/ 3407165 h 5278114"/>
              <a:gd name="connsiteX2523" fmla="*/ 3606511 w 5610835"/>
              <a:gd name="connsiteY2523" fmla="*/ 3402393 h 5278114"/>
              <a:gd name="connsiteX2524" fmla="*/ 3601739 w 5610835"/>
              <a:gd name="connsiteY2524" fmla="*/ 3356262 h 5278114"/>
              <a:gd name="connsiteX2525" fmla="*/ 3525384 w 5610835"/>
              <a:gd name="connsiteY2525" fmla="*/ 3263999 h 5278114"/>
              <a:gd name="connsiteX2526" fmla="*/ 3546461 w 5610835"/>
              <a:gd name="connsiteY2526" fmla="*/ 3236484 h 5278114"/>
              <a:gd name="connsiteX2527" fmla="*/ 3541291 w 5610835"/>
              <a:gd name="connsiteY2527" fmla="*/ 3240138 h 5278114"/>
              <a:gd name="connsiteX2528" fmla="*/ 3539700 w 5610835"/>
              <a:gd name="connsiteY2528" fmla="*/ 3241729 h 5278114"/>
              <a:gd name="connsiteX2529" fmla="*/ 3606511 w 5610835"/>
              <a:gd name="connsiteY2529" fmla="*/ 3310130 h 5278114"/>
              <a:gd name="connsiteX2530" fmla="*/ 3596966 w 5610835"/>
              <a:gd name="connsiteY2530" fmla="*/ 3284679 h 5278114"/>
              <a:gd name="connsiteX2531" fmla="*/ 3608102 w 5610835"/>
              <a:gd name="connsiteY2531" fmla="*/ 3294223 h 5278114"/>
              <a:gd name="connsiteX2532" fmla="*/ 3614465 w 5610835"/>
              <a:gd name="connsiteY2532" fmla="*/ 3319675 h 5278114"/>
              <a:gd name="connsiteX2533" fmla="*/ 3659005 w 5610835"/>
              <a:gd name="connsiteY2533" fmla="*/ 3364215 h 5278114"/>
              <a:gd name="connsiteX2534" fmla="*/ 3636735 w 5610835"/>
              <a:gd name="connsiteY2534" fmla="*/ 3308539 h 5278114"/>
              <a:gd name="connsiteX2535" fmla="*/ 3574696 w 5610835"/>
              <a:gd name="connsiteY2535" fmla="*/ 3246500 h 5278114"/>
              <a:gd name="connsiteX2536" fmla="*/ 3557199 w 5610835"/>
              <a:gd name="connsiteY2536" fmla="*/ 3249682 h 5278114"/>
              <a:gd name="connsiteX2537" fmla="*/ 3546461 w 5610835"/>
              <a:gd name="connsiteY2537" fmla="*/ 3236484 h 5278114"/>
              <a:gd name="connsiteX2538" fmla="*/ 1083608 w 5610835"/>
              <a:gd name="connsiteY2538" fmla="*/ 3235366 h 5278114"/>
              <a:gd name="connsiteX2539" fmla="*/ 1082017 w 5610835"/>
              <a:gd name="connsiteY2539" fmla="*/ 3246501 h 5278114"/>
              <a:gd name="connsiteX2540" fmla="*/ 819546 w 5610835"/>
              <a:gd name="connsiteY2540" fmla="*/ 3383305 h 5278114"/>
              <a:gd name="connsiteX2541" fmla="*/ 762280 w 5610835"/>
              <a:gd name="connsiteY2541" fmla="*/ 3389668 h 5278114"/>
              <a:gd name="connsiteX2542" fmla="*/ 657291 w 5610835"/>
              <a:gd name="connsiteY2542" fmla="*/ 3375352 h 5278114"/>
              <a:gd name="connsiteX2543" fmla="*/ 1074063 w 5610835"/>
              <a:gd name="connsiteY2543" fmla="*/ 3292633 h 5278114"/>
              <a:gd name="connsiteX2544" fmla="*/ 1075654 w 5610835"/>
              <a:gd name="connsiteY2544" fmla="*/ 3281497 h 5278114"/>
              <a:gd name="connsiteX2545" fmla="*/ 1078836 w 5610835"/>
              <a:gd name="connsiteY2545" fmla="*/ 3284679 h 5278114"/>
              <a:gd name="connsiteX2546" fmla="*/ 1088380 w 5610835"/>
              <a:gd name="connsiteY2546" fmla="*/ 3267181 h 5278114"/>
              <a:gd name="connsiteX2547" fmla="*/ 1083608 w 5610835"/>
              <a:gd name="connsiteY2547" fmla="*/ 3235366 h 5278114"/>
              <a:gd name="connsiteX2548" fmla="*/ 3207237 w 5610835"/>
              <a:gd name="connsiteY2548" fmla="*/ 3229003 h 5278114"/>
              <a:gd name="connsiteX2549" fmla="*/ 2943175 w 5610835"/>
              <a:gd name="connsiteY2549" fmla="*/ 3340354 h 5278114"/>
              <a:gd name="connsiteX2550" fmla="*/ 3207237 w 5610835"/>
              <a:gd name="connsiteY2550" fmla="*/ 3229003 h 5278114"/>
              <a:gd name="connsiteX2551" fmla="*/ 1134511 w 5610835"/>
              <a:gd name="connsiteY2551" fmla="*/ 3219458 h 5278114"/>
              <a:gd name="connsiteX2552" fmla="*/ 1121785 w 5610835"/>
              <a:gd name="connsiteY2552" fmla="*/ 3236957 h 5278114"/>
              <a:gd name="connsiteX2553" fmla="*/ 1136102 w 5610835"/>
              <a:gd name="connsiteY2553" fmla="*/ 3232185 h 5278114"/>
              <a:gd name="connsiteX2554" fmla="*/ 1134511 w 5610835"/>
              <a:gd name="connsiteY2554" fmla="*/ 3219458 h 5278114"/>
              <a:gd name="connsiteX2555" fmla="*/ 1051794 w 5610835"/>
              <a:gd name="connsiteY2555" fmla="*/ 3214687 h 5278114"/>
              <a:gd name="connsiteX2556" fmla="*/ 1040658 w 5610835"/>
              <a:gd name="connsiteY2556" fmla="*/ 3233776 h 5278114"/>
              <a:gd name="connsiteX2557" fmla="*/ 1051794 w 5610835"/>
              <a:gd name="connsiteY2557" fmla="*/ 3214687 h 5278114"/>
              <a:gd name="connsiteX2558" fmla="*/ 3038619 w 5610835"/>
              <a:gd name="connsiteY2558" fmla="*/ 3203551 h 5278114"/>
              <a:gd name="connsiteX2559" fmla="*/ 2898635 w 5610835"/>
              <a:gd name="connsiteY2559" fmla="*/ 3254454 h 5278114"/>
              <a:gd name="connsiteX2560" fmla="*/ 3038619 w 5610835"/>
              <a:gd name="connsiteY2560" fmla="*/ 3203551 h 5278114"/>
              <a:gd name="connsiteX2561" fmla="*/ 994527 w 5610835"/>
              <a:gd name="connsiteY2561" fmla="*/ 3201961 h 5278114"/>
              <a:gd name="connsiteX2562" fmla="*/ 983392 w 5610835"/>
              <a:gd name="connsiteY2562" fmla="*/ 3203552 h 5278114"/>
              <a:gd name="connsiteX2563" fmla="*/ 924534 w 5610835"/>
              <a:gd name="connsiteY2563" fmla="*/ 3275134 h 5278114"/>
              <a:gd name="connsiteX2564" fmla="*/ 994527 w 5610835"/>
              <a:gd name="connsiteY2564" fmla="*/ 3201961 h 5278114"/>
              <a:gd name="connsiteX2565" fmla="*/ 3100658 w 5610835"/>
              <a:gd name="connsiteY2565" fmla="*/ 3195597 h 5278114"/>
              <a:gd name="connsiteX2566" fmla="*/ 2974990 w 5610835"/>
              <a:gd name="connsiteY2566" fmla="*/ 3263999 h 5278114"/>
              <a:gd name="connsiteX2567" fmla="*/ 3100658 w 5610835"/>
              <a:gd name="connsiteY2567" fmla="*/ 3195597 h 5278114"/>
              <a:gd name="connsiteX2568" fmla="*/ 3148380 w 5610835"/>
              <a:gd name="connsiteY2568" fmla="*/ 3187643 h 5278114"/>
              <a:gd name="connsiteX2569" fmla="*/ 2884318 w 5610835"/>
              <a:gd name="connsiteY2569" fmla="*/ 3318084 h 5278114"/>
              <a:gd name="connsiteX2570" fmla="*/ 3148380 w 5610835"/>
              <a:gd name="connsiteY2570" fmla="*/ 3187643 h 5278114"/>
              <a:gd name="connsiteX2571" fmla="*/ 2995670 w 5610835"/>
              <a:gd name="connsiteY2571" fmla="*/ 3186053 h 5278114"/>
              <a:gd name="connsiteX2572" fmla="*/ 2844550 w 5610835"/>
              <a:gd name="connsiteY2572" fmla="*/ 3241729 h 5278114"/>
              <a:gd name="connsiteX2573" fmla="*/ 2995670 w 5610835"/>
              <a:gd name="connsiteY2573" fmla="*/ 3186053 h 5278114"/>
              <a:gd name="connsiteX2574" fmla="*/ 3573106 w 5610835"/>
              <a:gd name="connsiteY2574" fmla="*/ 3179690 h 5278114"/>
              <a:gd name="connsiteX2575" fmla="*/ 3582650 w 5610835"/>
              <a:gd name="connsiteY2575" fmla="*/ 3225821 h 5278114"/>
              <a:gd name="connsiteX2576" fmla="*/ 3617647 w 5610835"/>
              <a:gd name="connsiteY2576" fmla="*/ 3259227 h 5278114"/>
              <a:gd name="connsiteX2577" fmla="*/ 3598557 w 5610835"/>
              <a:gd name="connsiteY2577" fmla="*/ 3203551 h 5278114"/>
              <a:gd name="connsiteX2578" fmla="*/ 3573106 w 5610835"/>
              <a:gd name="connsiteY2578" fmla="*/ 3179690 h 5278114"/>
              <a:gd name="connsiteX2579" fmla="*/ 2936813 w 5610835"/>
              <a:gd name="connsiteY2579" fmla="*/ 3176509 h 5278114"/>
              <a:gd name="connsiteX2580" fmla="*/ 2873183 w 5610835"/>
              <a:gd name="connsiteY2580" fmla="*/ 3205142 h 5278114"/>
              <a:gd name="connsiteX2581" fmla="*/ 2936813 w 5610835"/>
              <a:gd name="connsiteY2581" fmla="*/ 3176509 h 5278114"/>
              <a:gd name="connsiteX2582" fmla="*/ 2443685 w 5610835"/>
              <a:gd name="connsiteY2582" fmla="*/ 3141513 h 5278114"/>
              <a:gd name="connsiteX2583" fmla="*/ 2580488 w 5610835"/>
              <a:gd name="connsiteY2583" fmla="*/ 3424663 h 5278114"/>
              <a:gd name="connsiteX2584" fmla="*/ 2594805 w 5610835"/>
              <a:gd name="connsiteY2584" fmla="*/ 3458069 h 5278114"/>
              <a:gd name="connsiteX2585" fmla="*/ 2443685 w 5610835"/>
              <a:gd name="connsiteY2585" fmla="*/ 3141513 h 5278114"/>
              <a:gd name="connsiteX2586" fmla="*/ 833863 w 5610835"/>
              <a:gd name="connsiteY2586" fmla="*/ 3128787 h 5278114"/>
              <a:gd name="connsiteX2587" fmla="*/ 705013 w 5610835"/>
              <a:gd name="connsiteY2587" fmla="*/ 3246501 h 5278114"/>
              <a:gd name="connsiteX2588" fmla="*/ 545940 w 5610835"/>
              <a:gd name="connsiteY2588" fmla="*/ 3318084 h 5278114"/>
              <a:gd name="connsiteX2589" fmla="*/ 603206 w 5610835"/>
              <a:gd name="connsiteY2589" fmla="*/ 3271953 h 5278114"/>
              <a:gd name="connsiteX2590" fmla="*/ 770233 w 5610835"/>
              <a:gd name="connsiteY2590" fmla="*/ 3224231 h 5278114"/>
              <a:gd name="connsiteX2591" fmla="*/ 833863 w 5610835"/>
              <a:gd name="connsiteY2591" fmla="*/ 3128787 h 5278114"/>
              <a:gd name="connsiteX2592" fmla="*/ 2395988 w 5610835"/>
              <a:gd name="connsiteY2592" fmla="*/ 3104105 h 5278114"/>
              <a:gd name="connsiteX2593" fmla="*/ 2403917 w 5610835"/>
              <a:gd name="connsiteY2593" fmla="*/ 3106516 h 5278114"/>
              <a:gd name="connsiteX2594" fmla="*/ 2407098 w 5610835"/>
              <a:gd name="connsiteY2594" fmla="*/ 3114470 h 5278114"/>
              <a:gd name="connsiteX2595" fmla="*/ 2410280 w 5610835"/>
              <a:gd name="connsiteY2595" fmla="*/ 3120834 h 5278114"/>
              <a:gd name="connsiteX2596" fmla="*/ 2413461 w 5610835"/>
              <a:gd name="connsiteY2596" fmla="*/ 3125606 h 5278114"/>
              <a:gd name="connsiteX2597" fmla="*/ 2397553 w 5610835"/>
              <a:gd name="connsiteY2597" fmla="*/ 3122424 h 5278114"/>
              <a:gd name="connsiteX2598" fmla="*/ 2403917 w 5610835"/>
              <a:gd name="connsiteY2598" fmla="*/ 3131969 h 5278114"/>
              <a:gd name="connsiteX2599" fmla="*/ 2402326 w 5610835"/>
              <a:gd name="connsiteY2599" fmla="*/ 3144695 h 5278114"/>
              <a:gd name="connsiteX2600" fmla="*/ 2378465 w 5610835"/>
              <a:gd name="connsiteY2600" fmla="*/ 3151058 h 5278114"/>
              <a:gd name="connsiteX2601" fmla="*/ 2348241 w 5610835"/>
              <a:gd name="connsiteY2601" fmla="*/ 3147877 h 5278114"/>
              <a:gd name="connsiteX2602" fmla="*/ 2338696 w 5610835"/>
              <a:gd name="connsiteY2602" fmla="*/ 3141514 h 5278114"/>
              <a:gd name="connsiteX2603" fmla="*/ 2332333 w 5610835"/>
              <a:gd name="connsiteY2603" fmla="*/ 3135150 h 5278114"/>
              <a:gd name="connsiteX2604" fmla="*/ 2327561 w 5610835"/>
              <a:gd name="connsiteY2604" fmla="*/ 3131969 h 5278114"/>
              <a:gd name="connsiteX2605" fmla="*/ 2332333 w 5610835"/>
              <a:gd name="connsiteY2605" fmla="*/ 3128787 h 5278114"/>
              <a:gd name="connsiteX2606" fmla="*/ 2333924 w 5610835"/>
              <a:gd name="connsiteY2606" fmla="*/ 3125606 h 5278114"/>
              <a:gd name="connsiteX2607" fmla="*/ 2357785 w 5610835"/>
              <a:gd name="connsiteY2607" fmla="*/ 3119243 h 5278114"/>
              <a:gd name="connsiteX2608" fmla="*/ 2383237 w 5610835"/>
              <a:gd name="connsiteY2608" fmla="*/ 3124015 h 5278114"/>
              <a:gd name="connsiteX2609" fmla="*/ 2395988 w 5610835"/>
              <a:gd name="connsiteY2609" fmla="*/ 3104105 h 5278114"/>
              <a:gd name="connsiteX2610" fmla="*/ 1511516 w 5610835"/>
              <a:gd name="connsiteY2610" fmla="*/ 3100153 h 5278114"/>
              <a:gd name="connsiteX2611" fmla="*/ 1517879 w 5610835"/>
              <a:gd name="connsiteY2611" fmla="*/ 3136741 h 5278114"/>
              <a:gd name="connsiteX2612" fmla="*/ 1497199 w 5610835"/>
              <a:gd name="connsiteY2612" fmla="*/ 3131969 h 5278114"/>
              <a:gd name="connsiteX2613" fmla="*/ 1511516 w 5610835"/>
              <a:gd name="connsiteY2613" fmla="*/ 3100153 h 5278114"/>
              <a:gd name="connsiteX2614" fmla="*/ 1465385 w 5610835"/>
              <a:gd name="connsiteY2614" fmla="*/ 3092200 h 5278114"/>
              <a:gd name="connsiteX2615" fmla="*/ 1433569 w 5610835"/>
              <a:gd name="connsiteY2615" fmla="*/ 3151057 h 5278114"/>
              <a:gd name="connsiteX2616" fmla="*/ 1446294 w 5610835"/>
              <a:gd name="connsiteY2616" fmla="*/ 3103334 h 5278114"/>
              <a:gd name="connsiteX2617" fmla="*/ 1465385 w 5610835"/>
              <a:gd name="connsiteY2617" fmla="*/ 3092200 h 5278114"/>
              <a:gd name="connsiteX2618" fmla="*/ 2284637 w 5610835"/>
              <a:gd name="connsiteY2618" fmla="*/ 3085016 h 5278114"/>
              <a:gd name="connsiteX2619" fmla="*/ 2292566 w 5610835"/>
              <a:gd name="connsiteY2619" fmla="*/ 3087427 h 5278114"/>
              <a:gd name="connsiteX2620" fmla="*/ 2295747 w 5610835"/>
              <a:gd name="connsiteY2620" fmla="*/ 3095381 h 5278114"/>
              <a:gd name="connsiteX2621" fmla="*/ 2298928 w 5610835"/>
              <a:gd name="connsiteY2621" fmla="*/ 3101744 h 5278114"/>
              <a:gd name="connsiteX2622" fmla="*/ 2302109 w 5610835"/>
              <a:gd name="connsiteY2622" fmla="*/ 3106516 h 5278114"/>
              <a:gd name="connsiteX2623" fmla="*/ 2286202 w 5610835"/>
              <a:gd name="connsiteY2623" fmla="*/ 3103335 h 5278114"/>
              <a:gd name="connsiteX2624" fmla="*/ 2292566 w 5610835"/>
              <a:gd name="connsiteY2624" fmla="*/ 3112880 h 5278114"/>
              <a:gd name="connsiteX2625" fmla="*/ 2290975 w 5610835"/>
              <a:gd name="connsiteY2625" fmla="*/ 3125605 h 5278114"/>
              <a:gd name="connsiteX2626" fmla="*/ 2267113 w 5610835"/>
              <a:gd name="connsiteY2626" fmla="*/ 3131968 h 5278114"/>
              <a:gd name="connsiteX2627" fmla="*/ 2236889 w 5610835"/>
              <a:gd name="connsiteY2627" fmla="*/ 3128787 h 5278114"/>
              <a:gd name="connsiteX2628" fmla="*/ 2227345 w 5610835"/>
              <a:gd name="connsiteY2628" fmla="*/ 3122424 h 5278114"/>
              <a:gd name="connsiteX2629" fmla="*/ 2220983 w 5610835"/>
              <a:gd name="connsiteY2629" fmla="*/ 3116061 h 5278114"/>
              <a:gd name="connsiteX2630" fmla="*/ 2216211 w 5610835"/>
              <a:gd name="connsiteY2630" fmla="*/ 3112880 h 5278114"/>
              <a:gd name="connsiteX2631" fmla="*/ 2220983 w 5610835"/>
              <a:gd name="connsiteY2631" fmla="*/ 3109698 h 5278114"/>
              <a:gd name="connsiteX2632" fmla="*/ 2222573 w 5610835"/>
              <a:gd name="connsiteY2632" fmla="*/ 3106516 h 5278114"/>
              <a:gd name="connsiteX2633" fmla="*/ 2246434 w 5610835"/>
              <a:gd name="connsiteY2633" fmla="*/ 3100153 h 5278114"/>
              <a:gd name="connsiteX2634" fmla="*/ 2271885 w 5610835"/>
              <a:gd name="connsiteY2634" fmla="*/ 3104926 h 5278114"/>
              <a:gd name="connsiteX2635" fmla="*/ 2284637 w 5610835"/>
              <a:gd name="connsiteY2635" fmla="*/ 3085016 h 5278114"/>
              <a:gd name="connsiteX2636" fmla="*/ 1490835 w 5610835"/>
              <a:gd name="connsiteY2636" fmla="*/ 3060385 h 5278114"/>
              <a:gd name="connsiteX2637" fmla="*/ 1492426 w 5610835"/>
              <a:gd name="connsiteY2637" fmla="*/ 3073110 h 5278114"/>
              <a:gd name="connsiteX2638" fmla="*/ 1505152 w 5610835"/>
              <a:gd name="connsiteY2638" fmla="*/ 3069929 h 5278114"/>
              <a:gd name="connsiteX2639" fmla="*/ 1479700 w 5610835"/>
              <a:gd name="connsiteY2639" fmla="*/ 3117651 h 5278114"/>
              <a:gd name="connsiteX2640" fmla="*/ 1490835 w 5610835"/>
              <a:gd name="connsiteY2640" fmla="*/ 3060385 h 5278114"/>
              <a:gd name="connsiteX2641" fmla="*/ 2984534 w 5610835"/>
              <a:gd name="connsiteY2641" fmla="*/ 3058794 h 5278114"/>
              <a:gd name="connsiteX2642" fmla="*/ 2835005 w 5610835"/>
              <a:gd name="connsiteY2642" fmla="*/ 3200370 h 5278114"/>
              <a:gd name="connsiteX2643" fmla="*/ 2984534 w 5610835"/>
              <a:gd name="connsiteY2643" fmla="*/ 3058794 h 5278114"/>
              <a:gd name="connsiteX2644" fmla="*/ 1369940 w 5610835"/>
              <a:gd name="connsiteY2644" fmla="*/ 3054022 h 5278114"/>
              <a:gd name="connsiteX2645" fmla="*/ 1387438 w 5610835"/>
              <a:gd name="connsiteY2645" fmla="*/ 3068339 h 5278114"/>
              <a:gd name="connsiteX2646" fmla="*/ 1366758 w 5610835"/>
              <a:gd name="connsiteY2646" fmla="*/ 3087428 h 5278114"/>
              <a:gd name="connsiteX2647" fmla="*/ 1349260 w 5610835"/>
              <a:gd name="connsiteY2647" fmla="*/ 3084247 h 5278114"/>
              <a:gd name="connsiteX2648" fmla="*/ 1369940 w 5610835"/>
              <a:gd name="connsiteY2648" fmla="*/ 3054022 h 5278114"/>
              <a:gd name="connsiteX2649" fmla="*/ 2383261 w 5610835"/>
              <a:gd name="connsiteY2649" fmla="*/ 3051611 h 5278114"/>
              <a:gd name="connsiteX2650" fmla="*/ 2391191 w 5610835"/>
              <a:gd name="connsiteY2650" fmla="*/ 3054022 h 5278114"/>
              <a:gd name="connsiteX2651" fmla="*/ 2394371 w 5610835"/>
              <a:gd name="connsiteY2651" fmla="*/ 3061976 h 5278114"/>
              <a:gd name="connsiteX2652" fmla="*/ 2397553 w 5610835"/>
              <a:gd name="connsiteY2652" fmla="*/ 3068339 h 5278114"/>
              <a:gd name="connsiteX2653" fmla="*/ 2400735 w 5610835"/>
              <a:gd name="connsiteY2653" fmla="*/ 3073112 h 5278114"/>
              <a:gd name="connsiteX2654" fmla="*/ 2384828 w 5610835"/>
              <a:gd name="connsiteY2654" fmla="*/ 3069930 h 5278114"/>
              <a:gd name="connsiteX2655" fmla="*/ 2391191 w 5610835"/>
              <a:gd name="connsiteY2655" fmla="*/ 3079475 h 5278114"/>
              <a:gd name="connsiteX2656" fmla="*/ 2389599 w 5610835"/>
              <a:gd name="connsiteY2656" fmla="*/ 3092200 h 5278114"/>
              <a:gd name="connsiteX2657" fmla="*/ 2365739 w 5610835"/>
              <a:gd name="connsiteY2657" fmla="*/ 3098563 h 5278114"/>
              <a:gd name="connsiteX2658" fmla="*/ 2335514 w 5610835"/>
              <a:gd name="connsiteY2658" fmla="*/ 3095381 h 5278114"/>
              <a:gd name="connsiteX2659" fmla="*/ 2325970 w 5610835"/>
              <a:gd name="connsiteY2659" fmla="*/ 3089019 h 5278114"/>
              <a:gd name="connsiteX2660" fmla="*/ 2319607 w 5610835"/>
              <a:gd name="connsiteY2660" fmla="*/ 3082656 h 5278114"/>
              <a:gd name="connsiteX2661" fmla="*/ 2314835 w 5610835"/>
              <a:gd name="connsiteY2661" fmla="*/ 3079475 h 5278114"/>
              <a:gd name="connsiteX2662" fmla="*/ 2319607 w 5610835"/>
              <a:gd name="connsiteY2662" fmla="*/ 3076293 h 5278114"/>
              <a:gd name="connsiteX2663" fmla="*/ 2321198 w 5610835"/>
              <a:gd name="connsiteY2663" fmla="*/ 3073112 h 5278114"/>
              <a:gd name="connsiteX2664" fmla="*/ 2345059 w 5610835"/>
              <a:gd name="connsiteY2664" fmla="*/ 3066748 h 5278114"/>
              <a:gd name="connsiteX2665" fmla="*/ 2370511 w 5610835"/>
              <a:gd name="connsiteY2665" fmla="*/ 3071521 h 5278114"/>
              <a:gd name="connsiteX2666" fmla="*/ 2383261 w 5610835"/>
              <a:gd name="connsiteY2666" fmla="*/ 3051611 h 5278114"/>
              <a:gd name="connsiteX2667" fmla="*/ 1341307 w 5610835"/>
              <a:gd name="connsiteY2667" fmla="*/ 3041296 h 5278114"/>
              <a:gd name="connsiteX2668" fmla="*/ 1357215 w 5610835"/>
              <a:gd name="connsiteY2668" fmla="*/ 3049250 h 5278114"/>
              <a:gd name="connsiteX2669" fmla="*/ 1325399 w 5610835"/>
              <a:gd name="connsiteY2669" fmla="*/ 3081066 h 5278114"/>
              <a:gd name="connsiteX2670" fmla="*/ 1341307 w 5610835"/>
              <a:gd name="connsiteY2670" fmla="*/ 3041296 h 5278114"/>
              <a:gd name="connsiteX2671" fmla="*/ 1468566 w 5610835"/>
              <a:gd name="connsiteY2671" fmla="*/ 3038115 h 5278114"/>
              <a:gd name="connsiteX2672" fmla="*/ 1478111 w 5610835"/>
              <a:gd name="connsiteY2672" fmla="*/ 3063567 h 5278114"/>
              <a:gd name="connsiteX2673" fmla="*/ 1474928 w 5610835"/>
              <a:gd name="connsiteY2673" fmla="*/ 3069930 h 5278114"/>
              <a:gd name="connsiteX2674" fmla="*/ 1465384 w 5610835"/>
              <a:gd name="connsiteY2674" fmla="*/ 3046069 h 5278114"/>
              <a:gd name="connsiteX2675" fmla="*/ 1468566 w 5610835"/>
              <a:gd name="connsiteY2675" fmla="*/ 3038115 h 5278114"/>
              <a:gd name="connsiteX2676" fmla="*/ 2224163 w 5610835"/>
              <a:gd name="connsiteY2676" fmla="*/ 3031752 h 5278114"/>
              <a:gd name="connsiteX2677" fmla="*/ 2228936 w 5610835"/>
              <a:gd name="connsiteY2677" fmla="*/ 3039705 h 5278114"/>
              <a:gd name="connsiteX2678" fmla="*/ 2233708 w 5610835"/>
              <a:gd name="connsiteY2678" fmla="*/ 3044477 h 5278114"/>
              <a:gd name="connsiteX2679" fmla="*/ 2238480 w 5610835"/>
              <a:gd name="connsiteY2679" fmla="*/ 3047659 h 5278114"/>
              <a:gd name="connsiteX2680" fmla="*/ 2222573 w 5610835"/>
              <a:gd name="connsiteY2680" fmla="*/ 3049249 h 5278114"/>
              <a:gd name="connsiteX2681" fmla="*/ 2232118 w 5610835"/>
              <a:gd name="connsiteY2681" fmla="*/ 3055613 h 5278114"/>
              <a:gd name="connsiteX2682" fmla="*/ 2235299 w 5610835"/>
              <a:gd name="connsiteY2682" fmla="*/ 3068338 h 5278114"/>
              <a:gd name="connsiteX2683" fmla="*/ 2214619 w 5610835"/>
              <a:gd name="connsiteY2683" fmla="*/ 3081064 h 5278114"/>
              <a:gd name="connsiteX2684" fmla="*/ 2184395 w 5610835"/>
              <a:gd name="connsiteY2684" fmla="*/ 3087427 h 5278114"/>
              <a:gd name="connsiteX2685" fmla="*/ 2173260 w 5610835"/>
              <a:gd name="connsiteY2685" fmla="*/ 3084246 h 5278114"/>
              <a:gd name="connsiteX2686" fmla="*/ 2165306 w 5610835"/>
              <a:gd name="connsiteY2686" fmla="*/ 3079473 h 5278114"/>
              <a:gd name="connsiteX2687" fmla="*/ 2160534 w 5610835"/>
              <a:gd name="connsiteY2687" fmla="*/ 3077883 h 5278114"/>
              <a:gd name="connsiteX2688" fmla="*/ 2163715 w 5610835"/>
              <a:gd name="connsiteY2688" fmla="*/ 3074701 h 5278114"/>
              <a:gd name="connsiteX2689" fmla="*/ 2163715 w 5610835"/>
              <a:gd name="connsiteY2689" fmla="*/ 3071519 h 5278114"/>
              <a:gd name="connsiteX2690" fmla="*/ 2184395 w 5610835"/>
              <a:gd name="connsiteY2690" fmla="*/ 3057203 h 5278114"/>
              <a:gd name="connsiteX2691" fmla="*/ 2209847 w 5610835"/>
              <a:gd name="connsiteY2691" fmla="*/ 3054022 h 5278114"/>
              <a:gd name="connsiteX2692" fmla="*/ 2224163 w 5610835"/>
              <a:gd name="connsiteY2692" fmla="*/ 3031752 h 5278114"/>
              <a:gd name="connsiteX2693" fmla="*/ 2955901 w 5610835"/>
              <a:gd name="connsiteY2693" fmla="*/ 3028571 h 5278114"/>
              <a:gd name="connsiteX2694" fmla="*/ 2874774 w 5610835"/>
              <a:gd name="connsiteY2694" fmla="*/ 3135149 h 5278114"/>
              <a:gd name="connsiteX2695" fmla="*/ 2955901 w 5610835"/>
              <a:gd name="connsiteY2695" fmla="*/ 3028571 h 5278114"/>
              <a:gd name="connsiteX2696" fmla="*/ 2917723 w 5610835"/>
              <a:gd name="connsiteY2696" fmla="*/ 3026980 h 5278114"/>
              <a:gd name="connsiteX2697" fmla="*/ 2833414 w 5610835"/>
              <a:gd name="connsiteY2697" fmla="*/ 3182872 h 5278114"/>
              <a:gd name="connsiteX2698" fmla="*/ 2917723 w 5610835"/>
              <a:gd name="connsiteY2698" fmla="*/ 3026980 h 5278114"/>
              <a:gd name="connsiteX2699" fmla="*/ 1409237 w 5610835"/>
              <a:gd name="connsiteY2699" fmla="*/ 3024469 h 5278114"/>
              <a:gd name="connsiteX2700" fmla="*/ 1417663 w 5610835"/>
              <a:gd name="connsiteY2700" fmla="*/ 3025389 h 5278114"/>
              <a:gd name="connsiteX2701" fmla="*/ 1412890 w 5610835"/>
              <a:gd name="connsiteY2701" fmla="*/ 3049250 h 5278114"/>
              <a:gd name="connsiteX2702" fmla="*/ 1393801 w 5610835"/>
              <a:gd name="connsiteY2702" fmla="*/ 3038115 h 5278114"/>
              <a:gd name="connsiteX2703" fmla="*/ 1409237 w 5610835"/>
              <a:gd name="connsiteY2703" fmla="*/ 3024469 h 5278114"/>
              <a:gd name="connsiteX2704" fmla="*/ 1816514 w 5610835"/>
              <a:gd name="connsiteY2704" fmla="*/ 3023028 h 5278114"/>
              <a:gd name="connsiteX2705" fmla="*/ 1855114 w 5610835"/>
              <a:gd name="connsiteY2705" fmla="*/ 3063567 h 5278114"/>
              <a:gd name="connsiteX2706" fmla="*/ 1746943 w 5610835"/>
              <a:gd name="connsiteY2706" fmla="*/ 3146286 h 5278114"/>
              <a:gd name="connsiteX2707" fmla="*/ 1816514 w 5610835"/>
              <a:gd name="connsiteY2707" fmla="*/ 3023028 h 5278114"/>
              <a:gd name="connsiteX2708" fmla="*/ 1732628 w 5610835"/>
              <a:gd name="connsiteY2708" fmla="*/ 3015844 h 5278114"/>
              <a:gd name="connsiteX2709" fmla="*/ 1721491 w 5610835"/>
              <a:gd name="connsiteY2709" fmla="*/ 3026980 h 5278114"/>
              <a:gd name="connsiteX2710" fmla="*/ 1708766 w 5610835"/>
              <a:gd name="connsiteY2710" fmla="*/ 3052432 h 5278114"/>
              <a:gd name="connsiteX2711" fmla="*/ 1723082 w 5610835"/>
              <a:gd name="connsiteY2711" fmla="*/ 3020616 h 5278114"/>
              <a:gd name="connsiteX2712" fmla="*/ 1732628 w 5610835"/>
              <a:gd name="connsiteY2712" fmla="*/ 3015844 h 5278114"/>
              <a:gd name="connsiteX2713" fmla="*/ 1630819 w 5610835"/>
              <a:gd name="connsiteY2713" fmla="*/ 3006301 h 5278114"/>
              <a:gd name="connsiteX2714" fmla="*/ 1629229 w 5610835"/>
              <a:gd name="connsiteY2714" fmla="*/ 3012664 h 5278114"/>
              <a:gd name="connsiteX2715" fmla="*/ 1653090 w 5610835"/>
              <a:gd name="connsiteY2715" fmla="*/ 3012664 h 5278114"/>
              <a:gd name="connsiteX2716" fmla="*/ 1624456 w 5610835"/>
              <a:gd name="connsiteY2716" fmla="*/ 3025390 h 5278114"/>
              <a:gd name="connsiteX2717" fmla="*/ 1619685 w 5610835"/>
              <a:gd name="connsiteY2717" fmla="*/ 3017436 h 5278114"/>
              <a:gd name="connsiteX2718" fmla="*/ 1630819 w 5610835"/>
              <a:gd name="connsiteY2718" fmla="*/ 3006301 h 5278114"/>
              <a:gd name="connsiteX2719" fmla="*/ 1583098 w 5610835"/>
              <a:gd name="connsiteY2719" fmla="*/ 3006300 h 5278114"/>
              <a:gd name="connsiteX2720" fmla="*/ 1525832 w 5610835"/>
              <a:gd name="connsiteY2720" fmla="*/ 3073111 h 5278114"/>
              <a:gd name="connsiteX2721" fmla="*/ 1516287 w 5610835"/>
              <a:gd name="connsiteY2721" fmla="*/ 3077883 h 5278114"/>
              <a:gd name="connsiteX2722" fmla="*/ 1538557 w 5610835"/>
              <a:gd name="connsiteY2722" fmla="*/ 3039705 h 5278114"/>
              <a:gd name="connsiteX2723" fmla="*/ 1541738 w 5610835"/>
              <a:gd name="connsiteY2723" fmla="*/ 3042887 h 5278114"/>
              <a:gd name="connsiteX2724" fmla="*/ 1583098 w 5610835"/>
              <a:gd name="connsiteY2724" fmla="*/ 3006300 h 5278114"/>
              <a:gd name="connsiteX2725" fmla="*/ 2884318 w 5610835"/>
              <a:gd name="connsiteY2725" fmla="*/ 2998347 h 5278114"/>
              <a:gd name="connsiteX2726" fmla="*/ 2825461 w 5610835"/>
              <a:gd name="connsiteY2726" fmla="*/ 3066748 h 5278114"/>
              <a:gd name="connsiteX2727" fmla="*/ 2788875 w 5610835"/>
              <a:gd name="connsiteY2727" fmla="*/ 3168555 h 5278114"/>
              <a:gd name="connsiteX2728" fmla="*/ 2725245 w 5610835"/>
              <a:gd name="connsiteY2728" fmla="*/ 3104925 h 5278114"/>
              <a:gd name="connsiteX2729" fmla="*/ 2782511 w 5610835"/>
              <a:gd name="connsiteY2729" fmla="*/ 3184462 h 5278114"/>
              <a:gd name="connsiteX2730" fmla="*/ 2838187 w 5610835"/>
              <a:gd name="connsiteY2730" fmla="*/ 3076292 h 5278114"/>
              <a:gd name="connsiteX2731" fmla="*/ 2884318 w 5610835"/>
              <a:gd name="connsiteY2731" fmla="*/ 2998347 h 5278114"/>
              <a:gd name="connsiteX2732" fmla="*/ 1400165 w 5610835"/>
              <a:gd name="connsiteY2732" fmla="*/ 2996756 h 5278114"/>
              <a:gd name="connsiteX2733" fmla="*/ 1377894 w 5610835"/>
              <a:gd name="connsiteY2733" fmla="*/ 3034934 h 5278114"/>
              <a:gd name="connsiteX2734" fmla="*/ 1361986 w 5610835"/>
              <a:gd name="connsiteY2734" fmla="*/ 3023799 h 5278114"/>
              <a:gd name="connsiteX2735" fmla="*/ 1400165 w 5610835"/>
              <a:gd name="connsiteY2735" fmla="*/ 2996756 h 5278114"/>
              <a:gd name="connsiteX2736" fmla="*/ 1486063 w 5610835"/>
              <a:gd name="connsiteY2736" fmla="*/ 2977667 h 5278114"/>
              <a:gd name="connsiteX2737" fmla="*/ 1492426 w 5610835"/>
              <a:gd name="connsiteY2737" fmla="*/ 2979257 h 5278114"/>
              <a:gd name="connsiteX2738" fmla="*/ 1414480 w 5610835"/>
              <a:gd name="connsiteY2738" fmla="*/ 3139922 h 5278114"/>
              <a:gd name="connsiteX2739" fmla="*/ 1379484 w 5610835"/>
              <a:gd name="connsiteY2739" fmla="*/ 3092200 h 5278114"/>
              <a:gd name="connsiteX2740" fmla="*/ 1392209 w 5610835"/>
              <a:gd name="connsiteY2740" fmla="*/ 3066748 h 5278114"/>
              <a:gd name="connsiteX2741" fmla="*/ 1416071 w 5610835"/>
              <a:gd name="connsiteY2741" fmla="*/ 3068339 h 5278114"/>
              <a:gd name="connsiteX2742" fmla="*/ 1404935 w 5610835"/>
              <a:gd name="connsiteY2742" fmla="*/ 3119243 h 5278114"/>
              <a:gd name="connsiteX2743" fmla="*/ 1486063 w 5610835"/>
              <a:gd name="connsiteY2743" fmla="*/ 2977667 h 5278114"/>
              <a:gd name="connsiteX2744" fmla="*/ 1564010 w 5610835"/>
              <a:gd name="connsiteY2744" fmla="*/ 2976076 h 5278114"/>
              <a:gd name="connsiteX2745" fmla="*/ 1559238 w 5610835"/>
              <a:gd name="connsiteY2745" fmla="*/ 2988802 h 5278114"/>
              <a:gd name="connsiteX2746" fmla="*/ 1538557 w 5610835"/>
              <a:gd name="connsiteY2746" fmla="*/ 3017436 h 5278114"/>
              <a:gd name="connsiteX2747" fmla="*/ 1533785 w 5610835"/>
              <a:gd name="connsiteY2747" fmla="*/ 3023799 h 5278114"/>
              <a:gd name="connsiteX2748" fmla="*/ 1517878 w 5610835"/>
              <a:gd name="connsiteY2748" fmla="*/ 3049250 h 5278114"/>
              <a:gd name="connsiteX2749" fmla="*/ 1522651 w 5610835"/>
              <a:gd name="connsiteY2749" fmla="*/ 3041296 h 5278114"/>
              <a:gd name="connsiteX2750" fmla="*/ 1511515 w 5610835"/>
              <a:gd name="connsiteY2750" fmla="*/ 3028571 h 5278114"/>
              <a:gd name="connsiteX2751" fmla="*/ 1517878 w 5610835"/>
              <a:gd name="connsiteY2751" fmla="*/ 3019026 h 5278114"/>
              <a:gd name="connsiteX2752" fmla="*/ 1521060 w 5610835"/>
              <a:gd name="connsiteY2752" fmla="*/ 3023799 h 5278114"/>
              <a:gd name="connsiteX2753" fmla="*/ 1564010 w 5610835"/>
              <a:gd name="connsiteY2753" fmla="*/ 2976076 h 5278114"/>
              <a:gd name="connsiteX2754" fmla="*/ 2787283 w 5610835"/>
              <a:gd name="connsiteY2754" fmla="*/ 2972895 h 5278114"/>
              <a:gd name="connsiteX2755" fmla="*/ 2814327 w 5610835"/>
              <a:gd name="connsiteY2755" fmla="*/ 3011073 h 5278114"/>
              <a:gd name="connsiteX2756" fmla="*/ 2787283 w 5610835"/>
              <a:gd name="connsiteY2756" fmla="*/ 2972895 h 5278114"/>
              <a:gd name="connsiteX2757" fmla="*/ 1594234 w 5610835"/>
              <a:gd name="connsiteY2757" fmla="*/ 2972895 h 5278114"/>
              <a:gd name="connsiteX2758" fmla="*/ 1571963 w 5610835"/>
              <a:gd name="connsiteY2758" fmla="*/ 2996757 h 5278114"/>
              <a:gd name="connsiteX2759" fmla="*/ 1584690 w 5610835"/>
              <a:gd name="connsiteY2759" fmla="*/ 2980849 h 5278114"/>
              <a:gd name="connsiteX2760" fmla="*/ 1594234 w 5610835"/>
              <a:gd name="connsiteY2760" fmla="*/ 2972895 h 5278114"/>
              <a:gd name="connsiteX2761" fmla="*/ 1451068 w 5610835"/>
              <a:gd name="connsiteY2761" fmla="*/ 2961759 h 5278114"/>
              <a:gd name="connsiteX2762" fmla="*/ 1459022 w 5610835"/>
              <a:gd name="connsiteY2762" fmla="*/ 2974485 h 5278114"/>
              <a:gd name="connsiteX2763" fmla="*/ 1435160 w 5610835"/>
              <a:gd name="connsiteY2763" fmla="*/ 3019025 h 5278114"/>
              <a:gd name="connsiteX2764" fmla="*/ 1451068 w 5610835"/>
              <a:gd name="connsiteY2764" fmla="*/ 2961759 h 5278114"/>
              <a:gd name="connsiteX2765" fmla="*/ 1645137 w 5610835"/>
              <a:gd name="connsiteY2765" fmla="*/ 2953807 h 5278114"/>
              <a:gd name="connsiteX2766" fmla="*/ 1654682 w 5610835"/>
              <a:gd name="connsiteY2766" fmla="*/ 2960170 h 5278114"/>
              <a:gd name="connsiteX2767" fmla="*/ 1640365 w 5610835"/>
              <a:gd name="connsiteY2767" fmla="*/ 2961761 h 5278114"/>
              <a:gd name="connsiteX2768" fmla="*/ 1645137 w 5610835"/>
              <a:gd name="connsiteY2768" fmla="*/ 2953807 h 5278114"/>
              <a:gd name="connsiteX2769" fmla="*/ 2788875 w 5610835"/>
              <a:gd name="connsiteY2769" fmla="*/ 2944262 h 5278114"/>
              <a:gd name="connsiteX2770" fmla="*/ 2825461 w 5610835"/>
              <a:gd name="connsiteY2770" fmla="*/ 2974486 h 5278114"/>
              <a:gd name="connsiteX2771" fmla="*/ 2814326 w 5610835"/>
              <a:gd name="connsiteY2771" fmla="*/ 2988803 h 5278114"/>
              <a:gd name="connsiteX2772" fmla="*/ 2788875 w 5610835"/>
              <a:gd name="connsiteY2772" fmla="*/ 2944262 h 5278114"/>
              <a:gd name="connsiteX2773" fmla="*/ 1645137 w 5610835"/>
              <a:gd name="connsiteY2773" fmla="*/ 2926763 h 5278114"/>
              <a:gd name="connsiteX2774" fmla="*/ 1638775 w 5610835"/>
              <a:gd name="connsiteY2774" fmla="*/ 2934718 h 5278114"/>
              <a:gd name="connsiteX2775" fmla="*/ 1610141 w 5610835"/>
              <a:gd name="connsiteY2775" fmla="*/ 2945853 h 5278114"/>
              <a:gd name="connsiteX2776" fmla="*/ 1626048 w 5610835"/>
              <a:gd name="connsiteY2776" fmla="*/ 2952215 h 5278114"/>
              <a:gd name="connsiteX2777" fmla="*/ 1621275 w 5610835"/>
              <a:gd name="connsiteY2777" fmla="*/ 2958579 h 5278114"/>
              <a:gd name="connsiteX2778" fmla="*/ 1602187 w 5610835"/>
              <a:gd name="connsiteY2778" fmla="*/ 2953806 h 5278114"/>
              <a:gd name="connsiteX2779" fmla="*/ 1611732 w 5610835"/>
              <a:gd name="connsiteY2779" fmla="*/ 2936308 h 5278114"/>
              <a:gd name="connsiteX2780" fmla="*/ 1645137 w 5610835"/>
              <a:gd name="connsiteY2780" fmla="*/ 2926763 h 5278114"/>
              <a:gd name="connsiteX2781" fmla="*/ 1662634 w 5610835"/>
              <a:gd name="connsiteY2781" fmla="*/ 2923582 h 5278114"/>
              <a:gd name="connsiteX2782" fmla="*/ 1670589 w 5610835"/>
              <a:gd name="connsiteY2782" fmla="*/ 2923582 h 5278114"/>
              <a:gd name="connsiteX2783" fmla="*/ 1657862 w 5610835"/>
              <a:gd name="connsiteY2783" fmla="*/ 2931536 h 5278114"/>
              <a:gd name="connsiteX2784" fmla="*/ 1662634 w 5610835"/>
              <a:gd name="connsiteY2784" fmla="*/ 2923582 h 5278114"/>
              <a:gd name="connsiteX2785" fmla="*/ 2835004 w 5610835"/>
              <a:gd name="connsiteY2785" fmla="*/ 2886995 h 5278114"/>
              <a:gd name="connsiteX2786" fmla="*/ 2850913 w 5610835"/>
              <a:gd name="connsiteY2786" fmla="*/ 2926765 h 5278114"/>
              <a:gd name="connsiteX2787" fmla="*/ 2831823 w 5610835"/>
              <a:gd name="connsiteY2787" fmla="*/ 2904494 h 5278114"/>
              <a:gd name="connsiteX2788" fmla="*/ 2835004 w 5610835"/>
              <a:gd name="connsiteY2788" fmla="*/ 2886995 h 5278114"/>
              <a:gd name="connsiteX2789" fmla="*/ 1767623 w 5610835"/>
              <a:gd name="connsiteY2789" fmla="*/ 2877451 h 5278114"/>
              <a:gd name="connsiteX2790" fmla="*/ 1753306 w 5610835"/>
              <a:gd name="connsiteY2790" fmla="*/ 2914038 h 5278114"/>
              <a:gd name="connsiteX2791" fmla="*/ 1777167 w 5610835"/>
              <a:gd name="connsiteY2791" fmla="*/ 2899721 h 5278114"/>
              <a:gd name="connsiteX2792" fmla="*/ 1705585 w 5610835"/>
              <a:gd name="connsiteY2792" fmla="*/ 3019027 h 5278114"/>
              <a:gd name="connsiteX2793" fmla="*/ 1688086 w 5610835"/>
              <a:gd name="connsiteY2793" fmla="*/ 3050842 h 5278114"/>
              <a:gd name="connsiteX2794" fmla="*/ 1667407 w 5610835"/>
              <a:gd name="connsiteY2794" fmla="*/ 3049251 h 5278114"/>
              <a:gd name="connsiteX2795" fmla="*/ 1691268 w 5610835"/>
              <a:gd name="connsiteY2795" fmla="*/ 3020618 h 5278114"/>
              <a:gd name="connsiteX2796" fmla="*/ 1694449 w 5610835"/>
              <a:gd name="connsiteY2796" fmla="*/ 2987212 h 5278114"/>
              <a:gd name="connsiteX2797" fmla="*/ 1767623 w 5610835"/>
              <a:gd name="connsiteY2797" fmla="*/ 2877451 h 5278114"/>
              <a:gd name="connsiteX2798" fmla="*/ 1533785 w 5610835"/>
              <a:gd name="connsiteY2798" fmla="*/ 2877451 h 5278114"/>
              <a:gd name="connsiteX2799" fmla="*/ 1478109 w 5610835"/>
              <a:gd name="connsiteY2799" fmla="*/ 2953806 h 5278114"/>
              <a:gd name="connsiteX2800" fmla="*/ 1455839 w 5610835"/>
              <a:gd name="connsiteY2800" fmla="*/ 2937899 h 5278114"/>
              <a:gd name="connsiteX2801" fmla="*/ 1533785 w 5610835"/>
              <a:gd name="connsiteY2801" fmla="*/ 2877451 h 5278114"/>
              <a:gd name="connsiteX2802" fmla="*/ 2769785 w 5610835"/>
              <a:gd name="connsiteY2802" fmla="*/ 2875860 h 5278114"/>
              <a:gd name="connsiteX2803" fmla="*/ 2838187 w 5610835"/>
              <a:gd name="connsiteY2803" fmla="*/ 2969714 h 5278114"/>
              <a:gd name="connsiteX2804" fmla="*/ 2769785 w 5610835"/>
              <a:gd name="connsiteY2804" fmla="*/ 2875860 h 5278114"/>
              <a:gd name="connsiteX2805" fmla="*/ 1634002 w 5610835"/>
              <a:gd name="connsiteY2805" fmla="*/ 2869497 h 5278114"/>
              <a:gd name="connsiteX2806" fmla="*/ 1605368 w 5610835"/>
              <a:gd name="connsiteY2806" fmla="*/ 2906084 h 5278114"/>
              <a:gd name="connsiteX2807" fmla="*/ 1651500 w 5610835"/>
              <a:gd name="connsiteY2807" fmla="*/ 2893358 h 5278114"/>
              <a:gd name="connsiteX2808" fmla="*/ 1583098 w 5610835"/>
              <a:gd name="connsiteY2808" fmla="*/ 2933126 h 5278114"/>
              <a:gd name="connsiteX2809" fmla="*/ 1606959 w 5610835"/>
              <a:gd name="connsiteY2809" fmla="*/ 2934717 h 5278114"/>
              <a:gd name="connsiteX2810" fmla="*/ 1591052 w 5610835"/>
              <a:gd name="connsiteY2810" fmla="*/ 2950624 h 5278114"/>
              <a:gd name="connsiteX2811" fmla="*/ 1544920 w 5610835"/>
              <a:gd name="connsiteY2811" fmla="*/ 2953806 h 5278114"/>
              <a:gd name="connsiteX2812" fmla="*/ 1509924 w 5610835"/>
              <a:gd name="connsiteY2812" fmla="*/ 2971304 h 5278114"/>
              <a:gd name="connsiteX2813" fmla="*/ 1533785 w 5610835"/>
              <a:gd name="connsiteY2813" fmla="*/ 2936308 h 5278114"/>
              <a:gd name="connsiteX2814" fmla="*/ 1538557 w 5610835"/>
              <a:gd name="connsiteY2814" fmla="*/ 2929945 h 5278114"/>
              <a:gd name="connsiteX2815" fmla="*/ 1541739 w 5610835"/>
              <a:gd name="connsiteY2815" fmla="*/ 2926763 h 5278114"/>
              <a:gd name="connsiteX2816" fmla="*/ 1551283 w 5610835"/>
              <a:gd name="connsiteY2816" fmla="*/ 2918810 h 5278114"/>
              <a:gd name="connsiteX2817" fmla="*/ 1535376 w 5610835"/>
              <a:gd name="connsiteY2817" fmla="*/ 2949034 h 5278114"/>
              <a:gd name="connsiteX2818" fmla="*/ 1634002 w 5610835"/>
              <a:gd name="connsiteY2818" fmla="*/ 2869497 h 5278114"/>
              <a:gd name="connsiteX2819" fmla="*/ 2986125 w 5610835"/>
              <a:gd name="connsiteY2819" fmla="*/ 2859953 h 5278114"/>
              <a:gd name="connsiteX2820" fmla="*/ 3025894 w 5610835"/>
              <a:gd name="connsiteY2820" fmla="*/ 2936308 h 5278114"/>
              <a:gd name="connsiteX2821" fmla="*/ 2986125 w 5610835"/>
              <a:gd name="connsiteY2821" fmla="*/ 2859953 h 5278114"/>
              <a:gd name="connsiteX2822" fmla="*/ 1676952 w 5610835"/>
              <a:gd name="connsiteY2822" fmla="*/ 2855181 h 5278114"/>
              <a:gd name="connsiteX2823" fmla="*/ 1686495 w 5610835"/>
              <a:gd name="connsiteY2823" fmla="*/ 2891767 h 5278114"/>
              <a:gd name="connsiteX2824" fmla="*/ 1707176 w 5610835"/>
              <a:gd name="connsiteY2824" fmla="*/ 2858362 h 5278114"/>
              <a:gd name="connsiteX2825" fmla="*/ 1700813 w 5610835"/>
              <a:gd name="connsiteY2825" fmla="*/ 2896539 h 5278114"/>
              <a:gd name="connsiteX2826" fmla="*/ 1683314 w 5610835"/>
              <a:gd name="connsiteY2826" fmla="*/ 2921991 h 5278114"/>
              <a:gd name="connsiteX2827" fmla="*/ 1676952 w 5610835"/>
              <a:gd name="connsiteY2827" fmla="*/ 2855181 h 5278114"/>
              <a:gd name="connsiteX2828" fmla="*/ 1837616 w 5610835"/>
              <a:gd name="connsiteY2828" fmla="*/ 2851999 h 5278114"/>
              <a:gd name="connsiteX2829" fmla="*/ 1842388 w 5610835"/>
              <a:gd name="connsiteY2829" fmla="*/ 2869497 h 5278114"/>
              <a:gd name="connsiteX2830" fmla="*/ 1856704 w 5610835"/>
              <a:gd name="connsiteY2830" fmla="*/ 2856771 h 5278114"/>
              <a:gd name="connsiteX2831" fmla="*/ 1848751 w 5610835"/>
              <a:gd name="connsiteY2831" fmla="*/ 2871088 h 5278114"/>
              <a:gd name="connsiteX2832" fmla="*/ 1791485 w 5610835"/>
              <a:gd name="connsiteY2832" fmla="*/ 2952216 h 5278114"/>
              <a:gd name="connsiteX2833" fmla="*/ 1775577 w 5610835"/>
              <a:gd name="connsiteY2833" fmla="*/ 2971305 h 5278114"/>
              <a:gd name="connsiteX2834" fmla="*/ 1794666 w 5610835"/>
              <a:gd name="connsiteY2834" fmla="*/ 2914038 h 5278114"/>
              <a:gd name="connsiteX2835" fmla="*/ 1820118 w 5610835"/>
              <a:gd name="connsiteY2835" fmla="*/ 2875860 h 5278114"/>
              <a:gd name="connsiteX2836" fmla="*/ 1837616 w 5610835"/>
              <a:gd name="connsiteY2836" fmla="*/ 2851999 h 5278114"/>
              <a:gd name="connsiteX2837" fmla="*/ 1894883 w 5610835"/>
              <a:gd name="connsiteY2837" fmla="*/ 2844045 h 5278114"/>
              <a:gd name="connsiteX2838" fmla="*/ 1888520 w 5610835"/>
              <a:gd name="connsiteY2838" fmla="*/ 2866315 h 5278114"/>
              <a:gd name="connsiteX2839" fmla="*/ 1866249 w 5610835"/>
              <a:gd name="connsiteY2839" fmla="*/ 2906085 h 5278114"/>
              <a:gd name="connsiteX2840" fmla="*/ 1875794 w 5610835"/>
              <a:gd name="connsiteY2840" fmla="*/ 2902903 h 5278114"/>
              <a:gd name="connsiteX2841" fmla="*/ 1829662 w 5610835"/>
              <a:gd name="connsiteY2841" fmla="*/ 2990394 h 5278114"/>
              <a:gd name="connsiteX2842" fmla="*/ 1775577 w 5610835"/>
              <a:gd name="connsiteY2842" fmla="*/ 2991984 h 5278114"/>
              <a:gd name="connsiteX2843" fmla="*/ 1818528 w 5610835"/>
              <a:gd name="connsiteY2843" fmla="*/ 2944262 h 5278114"/>
              <a:gd name="connsiteX2844" fmla="*/ 1888520 w 5610835"/>
              <a:gd name="connsiteY2844" fmla="*/ 2845636 h 5278114"/>
              <a:gd name="connsiteX2845" fmla="*/ 1894883 w 5610835"/>
              <a:gd name="connsiteY2845" fmla="*/ 2844045 h 5278114"/>
              <a:gd name="connsiteX2846" fmla="*/ 1746943 w 5610835"/>
              <a:gd name="connsiteY2846" fmla="*/ 2840864 h 5278114"/>
              <a:gd name="connsiteX2847" fmla="*/ 1746943 w 5610835"/>
              <a:gd name="connsiteY2847" fmla="*/ 2879042 h 5278114"/>
              <a:gd name="connsiteX2848" fmla="*/ 1692858 w 5610835"/>
              <a:gd name="connsiteY2848" fmla="*/ 2961761 h 5278114"/>
              <a:gd name="connsiteX2849" fmla="*/ 1688086 w 5610835"/>
              <a:gd name="connsiteY2849" fmla="*/ 2942672 h 5278114"/>
              <a:gd name="connsiteX2850" fmla="*/ 1746943 w 5610835"/>
              <a:gd name="connsiteY2850" fmla="*/ 2840864 h 5278114"/>
              <a:gd name="connsiteX2851" fmla="*/ 2757059 w 5610835"/>
              <a:gd name="connsiteY2851" fmla="*/ 2831319 h 5278114"/>
              <a:gd name="connsiteX2852" fmla="*/ 2836595 w 5610835"/>
              <a:gd name="connsiteY2852" fmla="*/ 2955397 h 5278114"/>
              <a:gd name="connsiteX2853" fmla="*/ 2757059 w 5610835"/>
              <a:gd name="connsiteY2853" fmla="*/ 2831319 h 5278114"/>
              <a:gd name="connsiteX2854" fmla="*/ 2626619 w 5610835"/>
              <a:gd name="connsiteY2854" fmla="*/ 2829729 h 5278114"/>
              <a:gd name="connsiteX2855" fmla="*/ 2628210 w 5610835"/>
              <a:gd name="connsiteY2855" fmla="*/ 2855181 h 5278114"/>
              <a:gd name="connsiteX2856" fmla="*/ 2601167 w 5610835"/>
              <a:gd name="connsiteY2856" fmla="*/ 2866315 h 5278114"/>
              <a:gd name="connsiteX2857" fmla="*/ 2660025 w 5610835"/>
              <a:gd name="connsiteY2857" fmla="*/ 2858362 h 5278114"/>
              <a:gd name="connsiteX2858" fmla="*/ 2677523 w 5610835"/>
              <a:gd name="connsiteY2858" fmla="*/ 2890176 h 5278114"/>
              <a:gd name="connsiteX2859" fmla="*/ 2572534 w 5610835"/>
              <a:gd name="connsiteY2859" fmla="*/ 2882223 h 5278114"/>
              <a:gd name="connsiteX2860" fmla="*/ 2626619 w 5610835"/>
              <a:gd name="connsiteY2860" fmla="*/ 2829729 h 5278114"/>
              <a:gd name="connsiteX2861" fmla="*/ 2731608 w 5610835"/>
              <a:gd name="connsiteY2861" fmla="*/ 2823366 h 5278114"/>
              <a:gd name="connsiteX2862" fmla="*/ 2753879 w 5610835"/>
              <a:gd name="connsiteY2862" fmla="*/ 2864725 h 5278114"/>
              <a:gd name="connsiteX2863" fmla="*/ 2731608 w 5610835"/>
              <a:gd name="connsiteY2863" fmla="*/ 2823366 h 5278114"/>
              <a:gd name="connsiteX2864" fmla="*/ 1797847 w 5610835"/>
              <a:gd name="connsiteY2864" fmla="*/ 2820184 h 5278114"/>
              <a:gd name="connsiteX2865" fmla="*/ 1813756 w 5610835"/>
              <a:gd name="connsiteY2865" fmla="*/ 2832910 h 5278114"/>
              <a:gd name="connsiteX2866" fmla="*/ 1805801 w 5610835"/>
              <a:gd name="connsiteY2866" fmla="*/ 2867906 h 5278114"/>
              <a:gd name="connsiteX2867" fmla="*/ 1799437 w 5610835"/>
              <a:gd name="connsiteY2867" fmla="*/ 2877450 h 5278114"/>
              <a:gd name="connsiteX2868" fmla="*/ 1799437 w 5610835"/>
              <a:gd name="connsiteY2868" fmla="*/ 2871087 h 5278114"/>
              <a:gd name="connsiteX2869" fmla="*/ 1791484 w 5610835"/>
              <a:gd name="connsiteY2869" fmla="*/ 2831319 h 5278114"/>
              <a:gd name="connsiteX2870" fmla="*/ 1797847 w 5610835"/>
              <a:gd name="connsiteY2870" fmla="*/ 2820184 h 5278114"/>
              <a:gd name="connsiteX2871" fmla="*/ 1786713 w 5610835"/>
              <a:gd name="connsiteY2871" fmla="*/ 2804277 h 5278114"/>
              <a:gd name="connsiteX2872" fmla="*/ 1788304 w 5610835"/>
              <a:gd name="connsiteY2872" fmla="*/ 2805868 h 5278114"/>
              <a:gd name="connsiteX2873" fmla="*/ 1786713 w 5610835"/>
              <a:gd name="connsiteY2873" fmla="*/ 2809049 h 5278114"/>
              <a:gd name="connsiteX2874" fmla="*/ 1786713 w 5610835"/>
              <a:gd name="connsiteY2874" fmla="*/ 2804277 h 5278114"/>
              <a:gd name="connsiteX2875" fmla="*/ 2675932 w 5610835"/>
              <a:gd name="connsiteY2875" fmla="*/ 2786779 h 5278114"/>
              <a:gd name="connsiteX2876" fmla="*/ 2725246 w 5610835"/>
              <a:gd name="connsiteY2876" fmla="*/ 2869497 h 5278114"/>
              <a:gd name="connsiteX2877" fmla="*/ 2675932 w 5610835"/>
              <a:gd name="connsiteY2877" fmla="*/ 2786779 h 5278114"/>
              <a:gd name="connsiteX2878" fmla="*/ 3003623 w 5610835"/>
              <a:gd name="connsiteY2878" fmla="*/ 2782006 h 5278114"/>
              <a:gd name="connsiteX2879" fmla="*/ 3017941 w 5610835"/>
              <a:gd name="connsiteY2879" fmla="*/ 2810640 h 5278114"/>
              <a:gd name="connsiteX2880" fmla="*/ 3003623 w 5610835"/>
              <a:gd name="connsiteY2880" fmla="*/ 2782006 h 5278114"/>
              <a:gd name="connsiteX2881" fmla="*/ 2819098 w 5610835"/>
              <a:gd name="connsiteY2881" fmla="*/ 2754964 h 5278114"/>
              <a:gd name="connsiteX2882" fmla="*/ 2982944 w 5610835"/>
              <a:gd name="connsiteY2882" fmla="*/ 2958578 h 5278114"/>
              <a:gd name="connsiteX2883" fmla="*/ 2865229 w 5610835"/>
              <a:gd name="connsiteY2883" fmla="*/ 2815412 h 5278114"/>
              <a:gd name="connsiteX2884" fmla="*/ 2863638 w 5610835"/>
              <a:gd name="connsiteY2884" fmla="*/ 2828138 h 5278114"/>
              <a:gd name="connsiteX2885" fmla="*/ 2819098 w 5610835"/>
              <a:gd name="connsiteY2885" fmla="*/ 2754964 h 5278114"/>
              <a:gd name="connsiteX2886" fmla="*/ 2870001 w 5610835"/>
              <a:gd name="connsiteY2886" fmla="*/ 2745419 h 5278114"/>
              <a:gd name="connsiteX2887" fmla="*/ 2965445 w 5610835"/>
              <a:gd name="connsiteY2887" fmla="*/ 2863134 h 5278114"/>
              <a:gd name="connsiteX2888" fmla="*/ 2870001 w 5610835"/>
              <a:gd name="connsiteY2888" fmla="*/ 2745419 h 5278114"/>
              <a:gd name="connsiteX2889" fmla="*/ 2909770 w 5610835"/>
              <a:gd name="connsiteY2889" fmla="*/ 2743829 h 5278114"/>
              <a:gd name="connsiteX2890" fmla="*/ 2943175 w 5610835"/>
              <a:gd name="connsiteY2890" fmla="*/ 2754964 h 5278114"/>
              <a:gd name="connsiteX2891" fmla="*/ 3022713 w 5610835"/>
              <a:gd name="connsiteY2891" fmla="*/ 2861544 h 5278114"/>
              <a:gd name="connsiteX2892" fmla="*/ 3024304 w 5610835"/>
              <a:gd name="connsiteY2892" fmla="*/ 2883815 h 5278114"/>
              <a:gd name="connsiteX2893" fmla="*/ 2909770 w 5610835"/>
              <a:gd name="connsiteY2893" fmla="*/ 2743829 h 5278114"/>
              <a:gd name="connsiteX2894" fmla="*/ 2838187 w 5610835"/>
              <a:gd name="connsiteY2894" fmla="*/ 2742238 h 5278114"/>
              <a:gd name="connsiteX2895" fmla="*/ 3029075 w 5610835"/>
              <a:gd name="connsiteY2895" fmla="*/ 2969715 h 5278114"/>
              <a:gd name="connsiteX2896" fmla="*/ 3030666 w 5610835"/>
              <a:gd name="connsiteY2896" fmla="*/ 3009482 h 5278114"/>
              <a:gd name="connsiteX2897" fmla="*/ 3011577 w 5610835"/>
              <a:gd name="connsiteY2897" fmla="*/ 2969715 h 5278114"/>
              <a:gd name="connsiteX2898" fmla="*/ 2838187 w 5610835"/>
              <a:gd name="connsiteY2898" fmla="*/ 2742238 h 5278114"/>
              <a:gd name="connsiteX2899" fmla="*/ 1312673 w 5610835"/>
              <a:gd name="connsiteY2899" fmla="*/ 2731103 h 5278114"/>
              <a:gd name="connsiteX2900" fmla="*/ 1326990 w 5610835"/>
              <a:gd name="connsiteY2900" fmla="*/ 2734284 h 5278114"/>
              <a:gd name="connsiteX2901" fmla="*/ 1296766 w 5610835"/>
              <a:gd name="connsiteY2901" fmla="*/ 2756555 h 5278114"/>
              <a:gd name="connsiteX2902" fmla="*/ 1312673 w 5610835"/>
              <a:gd name="connsiteY2902" fmla="*/ 2731103 h 5278114"/>
              <a:gd name="connsiteX2903" fmla="*/ 1602187 w 5610835"/>
              <a:gd name="connsiteY2903" fmla="*/ 2715195 h 5278114"/>
              <a:gd name="connsiteX2904" fmla="*/ 1567190 w 5610835"/>
              <a:gd name="connsiteY2904" fmla="*/ 2761328 h 5278114"/>
              <a:gd name="connsiteX2905" fmla="*/ 1602187 w 5610835"/>
              <a:gd name="connsiteY2905" fmla="*/ 2715195 h 5278114"/>
              <a:gd name="connsiteX2906" fmla="*/ 829090 w 5610835"/>
              <a:gd name="connsiteY2906" fmla="*/ 2699289 h 5278114"/>
              <a:gd name="connsiteX2907" fmla="*/ 797275 w 5610835"/>
              <a:gd name="connsiteY2907" fmla="*/ 2745420 h 5278114"/>
              <a:gd name="connsiteX2908" fmla="*/ 833863 w 5610835"/>
              <a:gd name="connsiteY2908" fmla="*/ 2724740 h 5278114"/>
              <a:gd name="connsiteX2909" fmla="*/ 776596 w 5610835"/>
              <a:gd name="connsiteY2909" fmla="*/ 2804277 h 5278114"/>
              <a:gd name="connsiteX2910" fmla="*/ 900674 w 5610835"/>
              <a:gd name="connsiteY2910" fmla="*/ 2710424 h 5278114"/>
              <a:gd name="connsiteX2911" fmla="*/ 830681 w 5610835"/>
              <a:gd name="connsiteY2911" fmla="*/ 2797914 h 5278114"/>
              <a:gd name="connsiteX2912" fmla="*/ 908627 w 5610835"/>
              <a:gd name="connsiteY2912" fmla="*/ 2754964 h 5278114"/>
              <a:gd name="connsiteX2913" fmla="*/ 824318 w 5610835"/>
              <a:gd name="connsiteY2913" fmla="*/ 2842455 h 5278114"/>
              <a:gd name="connsiteX2914" fmla="*/ 927716 w 5610835"/>
              <a:gd name="connsiteY2914" fmla="*/ 2780416 h 5278114"/>
              <a:gd name="connsiteX2915" fmla="*/ 835453 w 5610835"/>
              <a:gd name="connsiteY2915" fmla="*/ 2877451 h 5278114"/>
              <a:gd name="connsiteX2916" fmla="*/ 959531 w 5610835"/>
              <a:gd name="connsiteY2916" fmla="*/ 2780416 h 5278114"/>
              <a:gd name="connsiteX2917" fmla="*/ 988164 w 5610835"/>
              <a:gd name="connsiteY2917" fmla="*/ 2783598 h 5278114"/>
              <a:gd name="connsiteX2918" fmla="*/ 805229 w 5610835"/>
              <a:gd name="connsiteY2918" fmla="*/ 2920400 h 5278114"/>
              <a:gd name="connsiteX2919" fmla="*/ 1089970 w 5610835"/>
              <a:gd name="connsiteY2919" fmla="*/ 2745420 h 5278114"/>
              <a:gd name="connsiteX2920" fmla="*/ 938851 w 5610835"/>
              <a:gd name="connsiteY2920" fmla="*/ 2879042 h 5278114"/>
              <a:gd name="connsiteX2921" fmla="*/ 891129 w 5610835"/>
              <a:gd name="connsiteY2921" fmla="*/ 2918810 h 5278114"/>
              <a:gd name="connsiteX2922" fmla="*/ 1110651 w 5610835"/>
              <a:gd name="connsiteY2922" fmla="*/ 2767691 h 5278114"/>
              <a:gd name="connsiteX2923" fmla="*/ 1005662 w 5610835"/>
              <a:gd name="connsiteY2923" fmla="*/ 2890176 h 5278114"/>
              <a:gd name="connsiteX2924" fmla="*/ 1152009 w 5610835"/>
              <a:gd name="connsiteY2924" fmla="*/ 2791552 h 5278114"/>
              <a:gd name="connsiteX2925" fmla="*/ 1070882 w 5610835"/>
              <a:gd name="connsiteY2925" fmla="*/ 2883814 h 5278114"/>
              <a:gd name="connsiteX2926" fmla="*/ 1164735 w 5610835"/>
              <a:gd name="connsiteY2926" fmla="*/ 2815412 h 5278114"/>
              <a:gd name="connsiteX2927" fmla="*/ 1252227 w 5610835"/>
              <a:gd name="connsiteY2927" fmla="*/ 2759737 h 5278114"/>
              <a:gd name="connsiteX2928" fmla="*/ 1089970 w 5610835"/>
              <a:gd name="connsiteY2928" fmla="*/ 2909266 h 5278114"/>
              <a:gd name="connsiteX2929" fmla="*/ 1295175 w 5610835"/>
              <a:gd name="connsiteY2929" fmla="*/ 2770872 h 5278114"/>
              <a:gd name="connsiteX2930" fmla="*/ 1169508 w 5610835"/>
              <a:gd name="connsiteY2930" fmla="*/ 2902903 h 5278114"/>
              <a:gd name="connsiteX2931" fmla="*/ 1355623 w 5610835"/>
              <a:gd name="connsiteY2931" fmla="*/ 2754964 h 5278114"/>
              <a:gd name="connsiteX2932" fmla="*/ 1220411 w 5610835"/>
              <a:gd name="connsiteY2932" fmla="*/ 2894949 h 5278114"/>
              <a:gd name="connsiteX2933" fmla="*/ 1180642 w 5610835"/>
              <a:gd name="connsiteY2933" fmla="*/ 2931536 h 5278114"/>
              <a:gd name="connsiteX2934" fmla="*/ 1433570 w 5610835"/>
              <a:gd name="connsiteY2934" fmla="*/ 2742238 h 5278114"/>
              <a:gd name="connsiteX2935" fmla="*/ 1086789 w 5610835"/>
              <a:gd name="connsiteY2935" fmla="*/ 3017435 h 5278114"/>
              <a:gd name="connsiteX2936" fmla="*/ 1053384 w 5610835"/>
              <a:gd name="connsiteY2936" fmla="*/ 3038115 h 5278114"/>
              <a:gd name="connsiteX2937" fmla="*/ 1452659 w 5610835"/>
              <a:gd name="connsiteY2937" fmla="*/ 2764509 h 5278114"/>
              <a:gd name="connsiteX2938" fmla="*/ 1497199 w 5610835"/>
              <a:gd name="connsiteY2938" fmla="*/ 2742238 h 5278114"/>
              <a:gd name="connsiteX2939" fmla="*/ 1066110 w 5610835"/>
              <a:gd name="connsiteY2939" fmla="*/ 3108107 h 5278114"/>
              <a:gd name="connsiteX2940" fmla="*/ 1045430 w 5610835"/>
              <a:gd name="connsiteY2940" fmla="*/ 3092200 h 5278114"/>
              <a:gd name="connsiteX2941" fmla="*/ 1047021 w 5610835"/>
              <a:gd name="connsiteY2941" fmla="*/ 3117652 h 5278114"/>
              <a:gd name="connsiteX2942" fmla="*/ 953168 w 5610835"/>
              <a:gd name="connsiteY2942" fmla="*/ 3171737 h 5278114"/>
              <a:gd name="connsiteX2943" fmla="*/ 821136 w 5610835"/>
              <a:gd name="connsiteY2943" fmla="*/ 3256046 h 5278114"/>
              <a:gd name="connsiteX2944" fmla="*/ 821136 w 5610835"/>
              <a:gd name="connsiteY2944" fmla="*/ 3273543 h 5278114"/>
              <a:gd name="connsiteX2945" fmla="*/ 827499 w 5610835"/>
              <a:gd name="connsiteY2945" fmla="*/ 3278316 h 5278114"/>
              <a:gd name="connsiteX2946" fmla="*/ 1026342 w 5610835"/>
              <a:gd name="connsiteY2946" fmla="*/ 3155829 h 5278114"/>
              <a:gd name="connsiteX2947" fmla="*/ 889538 w 5610835"/>
              <a:gd name="connsiteY2947" fmla="*/ 3335582 h 5278114"/>
              <a:gd name="connsiteX2948" fmla="*/ 1029523 w 5610835"/>
              <a:gd name="connsiteY2948" fmla="*/ 3152648 h 5278114"/>
              <a:gd name="connsiteX2949" fmla="*/ 1088380 w 5610835"/>
              <a:gd name="connsiteY2949" fmla="*/ 3203552 h 5278114"/>
              <a:gd name="connsiteX2950" fmla="*/ 1089970 w 5610835"/>
              <a:gd name="connsiteY2950" fmla="*/ 3179691 h 5278114"/>
              <a:gd name="connsiteX2951" fmla="*/ 1093152 w 5610835"/>
              <a:gd name="connsiteY2951" fmla="*/ 3182872 h 5278114"/>
              <a:gd name="connsiteX2952" fmla="*/ 1096333 w 5610835"/>
              <a:gd name="connsiteY2952" fmla="*/ 3222640 h 5278114"/>
              <a:gd name="connsiteX2953" fmla="*/ 1102697 w 5610835"/>
              <a:gd name="connsiteY2953" fmla="*/ 3229003 h 5278114"/>
              <a:gd name="connsiteX2954" fmla="*/ 1075654 w 5610835"/>
              <a:gd name="connsiteY2954" fmla="*/ 3120834 h 5278114"/>
              <a:gd name="connsiteX2955" fmla="*/ 1543330 w 5610835"/>
              <a:gd name="connsiteY2955" fmla="*/ 2745420 h 5278114"/>
              <a:gd name="connsiteX2956" fmla="*/ 1166326 w 5610835"/>
              <a:gd name="connsiteY2956" fmla="*/ 3095381 h 5278114"/>
              <a:gd name="connsiteX2957" fmla="*/ 1179052 w 5610835"/>
              <a:gd name="connsiteY2957" fmla="*/ 3096972 h 5278114"/>
              <a:gd name="connsiteX2958" fmla="*/ 1179052 w 5610835"/>
              <a:gd name="connsiteY2958" fmla="*/ 3090610 h 5278114"/>
              <a:gd name="connsiteX2959" fmla="*/ 1183824 w 5610835"/>
              <a:gd name="connsiteY2959" fmla="*/ 3089019 h 5278114"/>
              <a:gd name="connsiteX2960" fmla="*/ 1187005 w 5610835"/>
              <a:gd name="connsiteY2960" fmla="*/ 3093791 h 5278114"/>
              <a:gd name="connsiteX2961" fmla="*/ 1209275 w 5610835"/>
              <a:gd name="connsiteY2961" fmla="*/ 3069930 h 5278114"/>
              <a:gd name="connsiteX2962" fmla="*/ 1497199 w 5610835"/>
              <a:gd name="connsiteY2962" fmla="*/ 2834501 h 5278114"/>
              <a:gd name="connsiteX2963" fmla="*/ 1516287 w 5610835"/>
              <a:gd name="connsiteY2963" fmla="*/ 2859953 h 5278114"/>
              <a:gd name="connsiteX2964" fmla="*/ 1212457 w 5610835"/>
              <a:gd name="connsiteY2964" fmla="*/ 3116061 h 5278114"/>
              <a:gd name="connsiteX2965" fmla="*/ 1214048 w 5610835"/>
              <a:gd name="connsiteY2965" fmla="*/ 3117652 h 5278114"/>
              <a:gd name="connsiteX2966" fmla="*/ 1198141 w 5610835"/>
              <a:gd name="connsiteY2966" fmla="*/ 3151058 h 5278114"/>
              <a:gd name="connsiteX2967" fmla="*/ 1209275 w 5610835"/>
              <a:gd name="connsiteY2967" fmla="*/ 3146285 h 5278114"/>
              <a:gd name="connsiteX2968" fmla="*/ 1223592 w 5610835"/>
              <a:gd name="connsiteY2968" fmla="*/ 3128787 h 5278114"/>
              <a:gd name="connsiteX2969" fmla="*/ 1226774 w 5610835"/>
              <a:gd name="connsiteY2969" fmla="*/ 3131968 h 5278114"/>
              <a:gd name="connsiteX2970" fmla="*/ 1271314 w 5610835"/>
              <a:gd name="connsiteY2970" fmla="*/ 3104926 h 5278114"/>
              <a:gd name="connsiteX2971" fmla="*/ 1218820 w 5610835"/>
              <a:gd name="connsiteY2971" fmla="*/ 3162192 h 5278114"/>
              <a:gd name="connsiteX2972" fmla="*/ 1212457 w 5610835"/>
              <a:gd name="connsiteY2972" fmla="*/ 3166964 h 5278114"/>
              <a:gd name="connsiteX2973" fmla="*/ 1194959 w 5610835"/>
              <a:gd name="connsiteY2973" fmla="*/ 3179691 h 5278114"/>
              <a:gd name="connsiteX2974" fmla="*/ 1183824 w 5610835"/>
              <a:gd name="connsiteY2974" fmla="*/ 3198779 h 5278114"/>
              <a:gd name="connsiteX2975" fmla="*/ 1175870 w 5610835"/>
              <a:gd name="connsiteY2975" fmla="*/ 3194007 h 5278114"/>
              <a:gd name="connsiteX2976" fmla="*/ 1167917 w 5610835"/>
              <a:gd name="connsiteY2976" fmla="*/ 3200370 h 5278114"/>
              <a:gd name="connsiteX2977" fmla="*/ 1174280 w 5610835"/>
              <a:gd name="connsiteY2977" fmla="*/ 3221049 h 5278114"/>
              <a:gd name="connsiteX2978" fmla="*/ 1256999 w 5610835"/>
              <a:gd name="connsiteY2978" fmla="*/ 3176509 h 5278114"/>
              <a:gd name="connsiteX2979" fmla="*/ 1172689 w 5610835"/>
              <a:gd name="connsiteY2979" fmla="*/ 3243320 h 5278114"/>
              <a:gd name="connsiteX2980" fmla="*/ 1155191 w 5610835"/>
              <a:gd name="connsiteY2980" fmla="*/ 3265590 h 5278114"/>
              <a:gd name="connsiteX2981" fmla="*/ 1152009 w 5610835"/>
              <a:gd name="connsiteY2981" fmla="*/ 3260818 h 5278114"/>
              <a:gd name="connsiteX2982" fmla="*/ 1137693 w 5610835"/>
              <a:gd name="connsiteY2982" fmla="*/ 3273543 h 5278114"/>
              <a:gd name="connsiteX2983" fmla="*/ 1129739 w 5610835"/>
              <a:gd name="connsiteY2983" fmla="*/ 3300586 h 5278114"/>
              <a:gd name="connsiteX2984" fmla="*/ 1174280 w 5610835"/>
              <a:gd name="connsiteY2984" fmla="*/ 3271953 h 5278114"/>
              <a:gd name="connsiteX2985" fmla="*/ 1185415 w 5610835"/>
              <a:gd name="connsiteY2985" fmla="*/ 3267181 h 5278114"/>
              <a:gd name="connsiteX2986" fmla="*/ 1185415 w 5610835"/>
              <a:gd name="connsiteY2986" fmla="*/ 3268772 h 5278114"/>
              <a:gd name="connsiteX2987" fmla="*/ 1193369 w 5610835"/>
              <a:gd name="connsiteY2987" fmla="*/ 3270362 h 5278114"/>
              <a:gd name="connsiteX2988" fmla="*/ 1188596 w 5610835"/>
              <a:gd name="connsiteY2988" fmla="*/ 3287860 h 5278114"/>
              <a:gd name="connsiteX2989" fmla="*/ 1187005 w 5610835"/>
              <a:gd name="connsiteY2989" fmla="*/ 3316494 h 5278114"/>
              <a:gd name="connsiteX2990" fmla="*/ 1206094 w 5610835"/>
              <a:gd name="connsiteY2990" fmla="*/ 3295814 h 5278114"/>
              <a:gd name="connsiteX2991" fmla="*/ 1182233 w 5610835"/>
              <a:gd name="connsiteY2991" fmla="*/ 3333991 h 5278114"/>
              <a:gd name="connsiteX2992" fmla="*/ 1174280 w 5610835"/>
              <a:gd name="connsiteY2992" fmla="*/ 3357853 h 5278114"/>
              <a:gd name="connsiteX2993" fmla="*/ 1204504 w 5610835"/>
              <a:gd name="connsiteY2993" fmla="*/ 3348308 h 5278114"/>
              <a:gd name="connsiteX2994" fmla="*/ 1228365 w 5610835"/>
              <a:gd name="connsiteY2994" fmla="*/ 3318084 h 5278114"/>
              <a:gd name="connsiteX2995" fmla="*/ 1225183 w 5610835"/>
              <a:gd name="connsiteY2995" fmla="*/ 3298996 h 5278114"/>
              <a:gd name="connsiteX2996" fmla="*/ 1209275 w 5610835"/>
              <a:gd name="connsiteY2996" fmla="*/ 3308540 h 5278114"/>
              <a:gd name="connsiteX2997" fmla="*/ 1220411 w 5610835"/>
              <a:gd name="connsiteY2997" fmla="*/ 3284679 h 5278114"/>
              <a:gd name="connsiteX2998" fmla="*/ 1206094 w 5610835"/>
              <a:gd name="connsiteY2998" fmla="*/ 3259227 h 5278114"/>
              <a:gd name="connsiteX2999" fmla="*/ 1266542 w 5610835"/>
              <a:gd name="connsiteY2999" fmla="*/ 3208324 h 5278114"/>
              <a:gd name="connsiteX3000" fmla="*/ 1271314 w 5610835"/>
              <a:gd name="connsiteY3000" fmla="*/ 3189235 h 5278114"/>
              <a:gd name="connsiteX3001" fmla="*/ 1272905 w 5610835"/>
              <a:gd name="connsiteY3001" fmla="*/ 3165374 h 5278114"/>
              <a:gd name="connsiteX3002" fmla="*/ 1263361 w 5610835"/>
              <a:gd name="connsiteY3002" fmla="*/ 3174918 h 5278114"/>
              <a:gd name="connsiteX3003" fmla="*/ 1274496 w 5610835"/>
              <a:gd name="connsiteY3003" fmla="*/ 3127196 h 5278114"/>
              <a:gd name="connsiteX3004" fmla="*/ 1307901 w 5610835"/>
              <a:gd name="connsiteY3004" fmla="*/ 3100153 h 5278114"/>
              <a:gd name="connsiteX3005" fmla="*/ 1333353 w 5610835"/>
              <a:gd name="connsiteY3005" fmla="*/ 3116061 h 5278114"/>
              <a:gd name="connsiteX3006" fmla="*/ 1330171 w 5610835"/>
              <a:gd name="connsiteY3006" fmla="*/ 3096972 h 5278114"/>
              <a:gd name="connsiteX3007" fmla="*/ 1381076 w 5610835"/>
              <a:gd name="connsiteY3007" fmla="*/ 3108107 h 5278114"/>
              <a:gd name="connsiteX3008" fmla="*/ 1465384 w 5610835"/>
              <a:gd name="connsiteY3008" fmla="*/ 3179691 h 5278114"/>
              <a:gd name="connsiteX3009" fmla="*/ 1471747 w 5610835"/>
              <a:gd name="connsiteY3009" fmla="*/ 3138331 h 5278114"/>
              <a:gd name="connsiteX3010" fmla="*/ 1529013 w 5610835"/>
              <a:gd name="connsiteY3010" fmla="*/ 3168555 h 5278114"/>
              <a:gd name="connsiteX3011" fmla="*/ 1551285 w 5610835"/>
              <a:gd name="connsiteY3011" fmla="*/ 3069930 h 5278114"/>
              <a:gd name="connsiteX3012" fmla="*/ 1683041 w 5610835"/>
              <a:gd name="connsiteY3012" fmla="*/ 3113998 h 5278114"/>
              <a:gd name="connsiteX3013" fmla="*/ 1688352 w 5610835"/>
              <a:gd name="connsiteY3013" fmla="*/ 3132096 h 5278114"/>
              <a:gd name="connsiteX3014" fmla="*/ 1683786 w 5610835"/>
              <a:gd name="connsiteY3014" fmla="*/ 3105994 h 5278114"/>
              <a:gd name="connsiteX3015" fmla="*/ 1673770 w 5610835"/>
              <a:gd name="connsiteY3015" fmla="*/ 3076292 h 5278114"/>
              <a:gd name="connsiteX3016" fmla="*/ 1724673 w 5610835"/>
              <a:gd name="connsiteY3016" fmla="*/ 3087427 h 5278114"/>
              <a:gd name="connsiteX3017" fmla="*/ 1729445 w 5610835"/>
              <a:gd name="connsiteY3017" fmla="*/ 3084246 h 5278114"/>
              <a:gd name="connsiteX3018" fmla="*/ 1738990 w 5610835"/>
              <a:gd name="connsiteY3018" fmla="*/ 3154238 h 5278114"/>
              <a:gd name="connsiteX3019" fmla="*/ 1727855 w 5610835"/>
              <a:gd name="connsiteY3019" fmla="*/ 3187643 h 5278114"/>
              <a:gd name="connsiteX3020" fmla="*/ 1700837 w 5610835"/>
              <a:gd name="connsiteY3020" fmla="*/ 3167784 h 5278114"/>
              <a:gd name="connsiteX3021" fmla="*/ 1692358 w 5610835"/>
              <a:gd name="connsiteY3021" fmla="*/ 3145948 h 5278114"/>
              <a:gd name="connsiteX3022" fmla="*/ 1691268 w 5610835"/>
              <a:gd name="connsiteY3022" fmla="*/ 3176509 h 5278114"/>
              <a:gd name="connsiteX3023" fmla="*/ 1738990 w 5610835"/>
              <a:gd name="connsiteY3023" fmla="*/ 3201961 h 5278114"/>
              <a:gd name="connsiteX3024" fmla="*/ 1871021 w 5610835"/>
              <a:gd name="connsiteY3024" fmla="*/ 3074702 h 5278114"/>
              <a:gd name="connsiteX3025" fmla="*/ 1901245 w 5610835"/>
              <a:gd name="connsiteY3025" fmla="*/ 3160601 h 5278114"/>
              <a:gd name="connsiteX3026" fmla="*/ 1756489 w 5610835"/>
              <a:gd name="connsiteY3026" fmla="*/ 3186053 h 5278114"/>
              <a:gd name="connsiteX3027" fmla="*/ 1761261 w 5610835"/>
              <a:gd name="connsiteY3027" fmla="*/ 3214686 h 5278114"/>
              <a:gd name="connsiteX3028" fmla="*/ 1649909 w 5610835"/>
              <a:gd name="connsiteY3028" fmla="*/ 3254455 h 5278114"/>
              <a:gd name="connsiteX3029" fmla="*/ 1878975 w 5610835"/>
              <a:gd name="connsiteY3029" fmla="*/ 3216277 h 5278114"/>
              <a:gd name="connsiteX3030" fmla="*/ 1557647 w 5610835"/>
              <a:gd name="connsiteY3030" fmla="*/ 3361034 h 5278114"/>
              <a:gd name="connsiteX3031" fmla="*/ 1929878 w 5610835"/>
              <a:gd name="connsiteY3031" fmla="*/ 3241729 h 5278114"/>
              <a:gd name="connsiteX3032" fmla="*/ 1681723 w 5610835"/>
              <a:gd name="connsiteY3032" fmla="*/ 3381715 h 5278114"/>
              <a:gd name="connsiteX3033" fmla="*/ 1699222 w 5610835"/>
              <a:gd name="connsiteY3033" fmla="*/ 3399213 h 5278114"/>
              <a:gd name="connsiteX3034" fmla="*/ 2001461 w 5610835"/>
              <a:gd name="connsiteY3034" fmla="*/ 3292633 h 5278114"/>
              <a:gd name="connsiteX3035" fmla="*/ 2004642 w 5610835"/>
              <a:gd name="connsiteY3035" fmla="*/ 3306949 h 5278114"/>
              <a:gd name="connsiteX3036" fmla="*/ 2158944 w 5610835"/>
              <a:gd name="connsiteY3036" fmla="*/ 3187644 h 5278114"/>
              <a:gd name="connsiteX3037" fmla="*/ 2003052 w 5610835"/>
              <a:gd name="connsiteY3037" fmla="*/ 3341945 h 5278114"/>
              <a:gd name="connsiteX3038" fmla="*/ 2003052 w 5610835"/>
              <a:gd name="connsiteY3038" fmla="*/ 3324448 h 5278114"/>
              <a:gd name="connsiteX3039" fmla="*/ 1867839 w 5610835"/>
              <a:gd name="connsiteY3039" fmla="*/ 3400803 h 5278114"/>
              <a:gd name="connsiteX3040" fmla="*/ 1614913 w 5610835"/>
              <a:gd name="connsiteY3040" fmla="*/ 3512154 h 5278114"/>
              <a:gd name="connsiteX3041" fmla="*/ 1675361 w 5610835"/>
              <a:gd name="connsiteY3041" fmla="*/ 3529653 h 5278114"/>
              <a:gd name="connsiteX3042" fmla="*/ 1724674 w 5610835"/>
              <a:gd name="connsiteY3042" fmla="*/ 3529653 h 5278114"/>
              <a:gd name="connsiteX3043" fmla="*/ 1904427 w 5610835"/>
              <a:gd name="connsiteY3043" fmla="*/ 3453297 h 5278114"/>
              <a:gd name="connsiteX3044" fmla="*/ 1794666 w 5610835"/>
              <a:gd name="connsiteY3044" fmla="*/ 3575784 h 5278114"/>
              <a:gd name="connsiteX3045" fmla="*/ 1839206 w 5610835"/>
              <a:gd name="connsiteY3045" fmla="*/ 3590101 h 5278114"/>
              <a:gd name="connsiteX3046" fmla="*/ 1875793 w 5610835"/>
              <a:gd name="connsiteY3046" fmla="*/ 3575784 h 5278114"/>
              <a:gd name="connsiteX3047" fmla="*/ 1925106 w 5610835"/>
              <a:gd name="connsiteY3047" fmla="*/ 3512154 h 5278114"/>
              <a:gd name="connsiteX3048" fmla="*/ 1955330 w 5610835"/>
              <a:gd name="connsiteY3048" fmla="*/ 3501020 h 5278114"/>
              <a:gd name="connsiteX3049" fmla="*/ 2138266 w 5610835"/>
              <a:gd name="connsiteY3049" fmla="*/ 3286269 h 5278114"/>
              <a:gd name="connsiteX3050" fmla="*/ 1979192 w 5610835"/>
              <a:gd name="connsiteY3050" fmla="*/ 3553514 h 5278114"/>
              <a:gd name="connsiteX3051" fmla="*/ 2003052 w 5610835"/>
              <a:gd name="connsiteY3051" fmla="*/ 3555105 h 5278114"/>
              <a:gd name="connsiteX3052" fmla="*/ 2004642 w 5610835"/>
              <a:gd name="connsiteY3052" fmla="*/ 4167537 h 5278114"/>
              <a:gd name="connsiteX3053" fmla="*/ 1985554 w 5610835"/>
              <a:gd name="connsiteY3053" fmla="*/ 4205715 h 5278114"/>
              <a:gd name="connsiteX3054" fmla="*/ 1998280 w 5610835"/>
              <a:gd name="connsiteY3054" fmla="*/ 4197761 h 5278114"/>
              <a:gd name="connsiteX3055" fmla="*/ 1807392 w 5610835"/>
              <a:gd name="connsiteY3055" fmla="*/ 4402965 h 5278114"/>
              <a:gd name="connsiteX3056" fmla="*/ 1808982 w 5610835"/>
              <a:gd name="connsiteY3056" fmla="*/ 4417282 h 5278114"/>
              <a:gd name="connsiteX3057" fmla="*/ 2034866 w 5610835"/>
              <a:gd name="connsiteY3057" fmla="*/ 4138903 h 5278114"/>
              <a:gd name="connsiteX3058" fmla="*/ 2011005 w 5610835"/>
              <a:gd name="connsiteY3058" fmla="*/ 3542378 h 5278114"/>
              <a:gd name="connsiteX3059" fmla="*/ 2049183 w 5610835"/>
              <a:gd name="connsiteY3059" fmla="*/ 3512154 h 5278114"/>
              <a:gd name="connsiteX3060" fmla="*/ 2044411 w 5610835"/>
              <a:gd name="connsiteY3060" fmla="*/ 3742810 h 5278114"/>
              <a:gd name="connsiteX3061" fmla="*/ 1991917 w 5610835"/>
              <a:gd name="connsiteY3061" fmla="*/ 4278888 h 5278114"/>
              <a:gd name="connsiteX3062" fmla="*/ 2003052 w 5610835"/>
              <a:gd name="connsiteY3062" fmla="*/ 4294796 h 5278114"/>
              <a:gd name="connsiteX3063" fmla="*/ 1816936 w 5610835"/>
              <a:gd name="connsiteY3063" fmla="*/ 4476140 h 5278114"/>
              <a:gd name="connsiteX3064" fmla="*/ 1815346 w 5610835"/>
              <a:gd name="connsiteY3064" fmla="*/ 4487275 h 5278114"/>
              <a:gd name="connsiteX3065" fmla="*/ 1813756 w 5610835"/>
              <a:gd name="connsiteY3065" fmla="*/ 4488865 h 5278114"/>
              <a:gd name="connsiteX3066" fmla="*/ 1808982 w 5610835"/>
              <a:gd name="connsiteY3066" fmla="*/ 4493638 h 5278114"/>
              <a:gd name="connsiteX3067" fmla="*/ 2074635 w 5610835"/>
              <a:gd name="connsiteY3067" fmla="*/ 4097544 h 5278114"/>
              <a:gd name="connsiteX3068" fmla="*/ 2057137 w 5610835"/>
              <a:gd name="connsiteY3068" fmla="*/ 3505791 h 5278114"/>
              <a:gd name="connsiteX3069" fmla="*/ 2101677 w 5610835"/>
              <a:gd name="connsiteY3069" fmla="*/ 3483521 h 5278114"/>
              <a:gd name="connsiteX3070" fmla="*/ 2117585 w 5610835"/>
              <a:gd name="connsiteY3070" fmla="*/ 4205715 h 5278114"/>
              <a:gd name="connsiteX3071" fmla="*/ 2084180 w 5610835"/>
              <a:gd name="connsiteY3071" fmla="*/ 4277297 h 5278114"/>
              <a:gd name="connsiteX3072" fmla="*/ 2041229 w 5610835"/>
              <a:gd name="connsiteY3072" fmla="*/ 4391831 h 5278114"/>
              <a:gd name="connsiteX3073" fmla="*/ 1773986 w 5610835"/>
              <a:gd name="connsiteY3073" fmla="*/ 4644757 h 5278114"/>
              <a:gd name="connsiteX3074" fmla="*/ 2088952 w 5610835"/>
              <a:gd name="connsiteY3074" fmla="*/ 4352063 h 5278114"/>
              <a:gd name="connsiteX3075" fmla="*/ 2115994 w 5610835"/>
              <a:gd name="connsiteY3075" fmla="*/ 3464433 h 5278114"/>
              <a:gd name="connsiteX3076" fmla="*/ 2263932 w 5610835"/>
              <a:gd name="connsiteY3076" fmla="*/ 3244910 h 5278114"/>
              <a:gd name="connsiteX3077" fmla="*/ 2166897 w 5610835"/>
              <a:gd name="connsiteY3077" fmla="*/ 3521699 h 5278114"/>
              <a:gd name="connsiteX3078" fmla="*/ 2232118 w 5610835"/>
              <a:gd name="connsiteY3078" fmla="*/ 3407166 h 5278114"/>
              <a:gd name="connsiteX3079" fmla="*/ 2230527 w 5610835"/>
              <a:gd name="connsiteY3079" fmla="*/ 3321266 h 5278114"/>
              <a:gd name="connsiteX3080" fmla="*/ 2133492 w 5610835"/>
              <a:gd name="connsiteY3080" fmla="*/ 3502610 h 5278114"/>
              <a:gd name="connsiteX3081" fmla="*/ 2155762 w 5610835"/>
              <a:gd name="connsiteY3081" fmla="*/ 3515336 h 5278114"/>
              <a:gd name="connsiteX3082" fmla="*/ 2165307 w 5610835"/>
              <a:gd name="connsiteY3082" fmla="*/ 4108680 h 5278114"/>
              <a:gd name="connsiteX3083" fmla="*/ 2178032 w 5610835"/>
              <a:gd name="connsiteY3083" fmla="*/ 4118224 h 5278114"/>
              <a:gd name="connsiteX3084" fmla="*/ 2017195 w 5610835"/>
              <a:gd name="connsiteY3084" fmla="*/ 4507010 h 5278114"/>
              <a:gd name="connsiteX3085" fmla="*/ 1970043 w 5610835"/>
              <a:gd name="connsiteY3085" fmla="*/ 4543904 h 5278114"/>
              <a:gd name="connsiteX3086" fmla="*/ 1994153 w 5610835"/>
              <a:gd name="connsiteY3086" fmla="*/ 4521277 h 5278114"/>
              <a:gd name="connsiteX3087" fmla="*/ 2049183 w 5610835"/>
              <a:gd name="connsiteY3087" fmla="*/ 4453869 h 5278114"/>
              <a:gd name="connsiteX3088" fmla="*/ 1783532 w 5610835"/>
              <a:gd name="connsiteY3088" fmla="*/ 4829283 h 5278114"/>
              <a:gd name="connsiteX3089" fmla="*/ 1799438 w 5610835"/>
              <a:gd name="connsiteY3089" fmla="*/ 4900865 h 5278114"/>
              <a:gd name="connsiteX3090" fmla="*/ 1770804 w 5610835"/>
              <a:gd name="connsiteY3090" fmla="*/ 4886549 h 5278114"/>
              <a:gd name="connsiteX3091" fmla="*/ 1738990 w 5610835"/>
              <a:gd name="connsiteY3091" fmla="*/ 4904047 h 5278114"/>
              <a:gd name="connsiteX3092" fmla="*/ 1705585 w 5610835"/>
              <a:gd name="connsiteY3092" fmla="*/ 4859507 h 5278114"/>
              <a:gd name="connsiteX3093" fmla="*/ 1703994 w 5610835"/>
              <a:gd name="connsiteY3093" fmla="*/ 4857916 h 5278114"/>
              <a:gd name="connsiteX3094" fmla="*/ 1696041 w 5610835"/>
              <a:gd name="connsiteY3094" fmla="*/ 4864278 h 5278114"/>
              <a:gd name="connsiteX3095" fmla="*/ 1694450 w 5610835"/>
              <a:gd name="connsiteY3095" fmla="*/ 4864278 h 5278114"/>
              <a:gd name="connsiteX3096" fmla="*/ 1689678 w 5610835"/>
              <a:gd name="connsiteY3096" fmla="*/ 4857916 h 5278114"/>
              <a:gd name="connsiteX3097" fmla="*/ 1689678 w 5610835"/>
              <a:gd name="connsiteY3097" fmla="*/ 4864278 h 5278114"/>
              <a:gd name="connsiteX3098" fmla="*/ 1670589 w 5610835"/>
              <a:gd name="connsiteY3098" fmla="*/ 4862688 h 5278114"/>
              <a:gd name="connsiteX3099" fmla="*/ 1670589 w 5610835"/>
              <a:gd name="connsiteY3099" fmla="*/ 4849962 h 5278114"/>
              <a:gd name="connsiteX3100" fmla="*/ 1676952 w 5610835"/>
              <a:gd name="connsiteY3100" fmla="*/ 4845190 h 5278114"/>
              <a:gd name="connsiteX3101" fmla="*/ 1686496 w 5610835"/>
              <a:gd name="connsiteY3101" fmla="*/ 4846780 h 5278114"/>
              <a:gd name="connsiteX3102" fmla="*/ 1664226 w 5610835"/>
              <a:gd name="connsiteY3102" fmla="*/ 4830873 h 5278114"/>
              <a:gd name="connsiteX3103" fmla="*/ 1661044 w 5610835"/>
              <a:gd name="connsiteY3103" fmla="*/ 4835645 h 5278114"/>
              <a:gd name="connsiteX3104" fmla="*/ 1657863 w 5610835"/>
              <a:gd name="connsiteY3104" fmla="*/ 4837236 h 5278114"/>
              <a:gd name="connsiteX3105" fmla="*/ 1659454 w 5610835"/>
              <a:gd name="connsiteY3105" fmla="*/ 4829283 h 5278114"/>
              <a:gd name="connsiteX3106" fmla="*/ 1662635 w 5610835"/>
              <a:gd name="connsiteY3106" fmla="*/ 4829283 h 5278114"/>
              <a:gd name="connsiteX3107" fmla="*/ 1665817 w 5610835"/>
              <a:gd name="connsiteY3107" fmla="*/ 4802240 h 5278114"/>
              <a:gd name="connsiteX3108" fmla="*/ 1656272 w 5610835"/>
              <a:gd name="connsiteY3108" fmla="*/ 4807012 h 5278114"/>
              <a:gd name="connsiteX3109" fmla="*/ 1659454 w 5610835"/>
              <a:gd name="connsiteY3109" fmla="*/ 4794286 h 5278114"/>
              <a:gd name="connsiteX3110" fmla="*/ 1653090 w 5610835"/>
              <a:gd name="connsiteY3110" fmla="*/ 4783151 h 5278114"/>
              <a:gd name="connsiteX3111" fmla="*/ 1646728 w 5610835"/>
              <a:gd name="connsiteY3111" fmla="*/ 4779969 h 5278114"/>
              <a:gd name="connsiteX3112" fmla="*/ 1648319 w 5610835"/>
              <a:gd name="connsiteY3112" fmla="*/ 4776788 h 5278114"/>
              <a:gd name="connsiteX3113" fmla="*/ 1651499 w 5610835"/>
              <a:gd name="connsiteY3113" fmla="*/ 4776788 h 5278114"/>
              <a:gd name="connsiteX3114" fmla="*/ 1651499 w 5610835"/>
              <a:gd name="connsiteY3114" fmla="*/ 4768835 h 5278114"/>
              <a:gd name="connsiteX3115" fmla="*/ 1664226 w 5610835"/>
              <a:gd name="connsiteY3115" fmla="*/ 4762472 h 5278114"/>
              <a:gd name="connsiteX3116" fmla="*/ 1664226 w 5610835"/>
              <a:gd name="connsiteY3116" fmla="*/ 4735429 h 5278114"/>
              <a:gd name="connsiteX3117" fmla="*/ 1676952 w 5610835"/>
              <a:gd name="connsiteY3117" fmla="*/ 4729066 h 5278114"/>
              <a:gd name="connsiteX3118" fmla="*/ 1675361 w 5610835"/>
              <a:gd name="connsiteY3118" fmla="*/ 4751336 h 5278114"/>
              <a:gd name="connsiteX3119" fmla="*/ 1673770 w 5610835"/>
              <a:gd name="connsiteY3119" fmla="*/ 4759290 h 5278114"/>
              <a:gd name="connsiteX3120" fmla="*/ 1678542 w 5610835"/>
              <a:gd name="connsiteY3120" fmla="*/ 4757699 h 5278114"/>
              <a:gd name="connsiteX3121" fmla="*/ 1681723 w 5610835"/>
              <a:gd name="connsiteY3121" fmla="*/ 4743383 h 5278114"/>
              <a:gd name="connsiteX3122" fmla="*/ 1686496 w 5610835"/>
              <a:gd name="connsiteY3122" fmla="*/ 4748155 h 5278114"/>
              <a:gd name="connsiteX3123" fmla="*/ 1684906 w 5610835"/>
              <a:gd name="connsiteY3123" fmla="*/ 4733839 h 5278114"/>
              <a:gd name="connsiteX3124" fmla="*/ 1684906 w 5610835"/>
              <a:gd name="connsiteY3124" fmla="*/ 4725885 h 5278114"/>
              <a:gd name="connsiteX3125" fmla="*/ 1699222 w 5610835"/>
              <a:gd name="connsiteY3125" fmla="*/ 4717931 h 5278114"/>
              <a:gd name="connsiteX3126" fmla="*/ 1686496 w 5610835"/>
              <a:gd name="connsiteY3126" fmla="*/ 4717931 h 5278114"/>
              <a:gd name="connsiteX3127" fmla="*/ 1700813 w 5610835"/>
              <a:gd name="connsiteY3127" fmla="*/ 4711568 h 5278114"/>
              <a:gd name="connsiteX3128" fmla="*/ 1705585 w 5610835"/>
              <a:gd name="connsiteY3128" fmla="*/ 4719521 h 5278114"/>
              <a:gd name="connsiteX3129" fmla="*/ 1707175 w 5610835"/>
              <a:gd name="connsiteY3129" fmla="*/ 4706796 h 5278114"/>
              <a:gd name="connsiteX3130" fmla="*/ 1715129 w 5610835"/>
              <a:gd name="connsiteY3130" fmla="*/ 4705205 h 5278114"/>
              <a:gd name="connsiteX3131" fmla="*/ 1713538 w 5610835"/>
              <a:gd name="connsiteY3131" fmla="*/ 4748155 h 5278114"/>
              <a:gd name="connsiteX3132" fmla="*/ 1723083 w 5610835"/>
              <a:gd name="connsiteY3132" fmla="*/ 4744974 h 5278114"/>
              <a:gd name="connsiteX3133" fmla="*/ 1724674 w 5610835"/>
              <a:gd name="connsiteY3133" fmla="*/ 4721112 h 5278114"/>
              <a:gd name="connsiteX3134" fmla="*/ 1729446 w 5610835"/>
              <a:gd name="connsiteY3134" fmla="*/ 4713159 h 5278114"/>
              <a:gd name="connsiteX3135" fmla="*/ 1729446 w 5610835"/>
              <a:gd name="connsiteY3135" fmla="*/ 4709978 h 5278114"/>
              <a:gd name="connsiteX3136" fmla="*/ 1734218 w 5610835"/>
              <a:gd name="connsiteY3136" fmla="*/ 4705205 h 5278114"/>
              <a:gd name="connsiteX3137" fmla="*/ 1748534 w 5610835"/>
              <a:gd name="connsiteY3137" fmla="*/ 4705205 h 5278114"/>
              <a:gd name="connsiteX3138" fmla="*/ 1754898 w 5610835"/>
              <a:gd name="connsiteY3138" fmla="*/ 4711568 h 5278114"/>
              <a:gd name="connsiteX3139" fmla="*/ 1754898 w 5610835"/>
              <a:gd name="connsiteY3139" fmla="*/ 4708387 h 5278114"/>
              <a:gd name="connsiteX3140" fmla="*/ 1751717 w 5610835"/>
              <a:gd name="connsiteY3140" fmla="*/ 4705205 h 5278114"/>
              <a:gd name="connsiteX3141" fmla="*/ 1754898 w 5610835"/>
              <a:gd name="connsiteY3141" fmla="*/ 4705205 h 5278114"/>
              <a:gd name="connsiteX3142" fmla="*/ 1754898 w 5610835"/>
              <a:gd name="connsiteY3142" fmla="*/ 4698842 h 5278114"/>
              <a:gd name="connsiteX3143" fmla="*/ 1742171 w 5610835"/>
              <a:gd name="connsiteY3143" fmla="*/ 4698842 h 5278114"/>
              <a:gd name="connsiteX3144" fmla="*/ 1753307 w 5610835"/>
              <a:gd name="connsiteY3144" fmla="*/ 4690888 h 5278114"/>
              <a:gd name="connsiteX3145" fmla="*/ 1751717 w 5610835"/>
              <a:gd name="connsiteY3145" fmla="*/ 4687707 h 5278114"/>
              <a:gd name="connsiteX3146" fmla="*/ 1746945 w 5610835"/>
              <a:gd name="connsiteY3146" fmla="*/ 4692479 h 5278114"/>
              <a:gd name="connsiteX3147" fmla="*/ 1745353 w 5610835"/>
              <a:gd name="connsiteY3147" fmla="*/ 4689297 h 5278114"/>
              <a:gd name="connsiteX3148" fmla="*/ 1750125 w 5610835"/>
              <a:gd name="connsiteY3148" fmla="*/ 4684526 h 5278114"/>
              <a:gd name="connsiteX3149" fmla="*/ 1748534 w 5610835"/>
              <a:gd name="connsiteY3149" fmla="*/ 4679753 h 5278114"/>
              <a:gd name="connsiteX3150" fmla="*/ 1731037 w 5610835"/>
              <a:gd name="connsiteY3150" fmla="*/ 4670209 h 5278114"/>
              <a:gd name="connsiteX3151" fmla="*/ 1729446 w 5610835"/>
              <a:gd name="connsiteY3151" fmla="*/ 4671799 h 5278114"/>
              <a:gd name="connsiteX3152" fmla="*/ 1735809 w 5610835"/>
              <a:gd name="connsiteY3152" fmla="*/ 4678163 h 5278114"/>
              <a:gd name="connsiteX3153" fmla="*/ 1724674 w 5610835"/>
              <a:gd name="connsiteY3153" fmla="*/ 4687707 h 5278114"/>
              <a:gd name="connsiteX3154" fmla="*/ 1724674 w 5610835"/>
              <a:gd name="connsiteY3154" fmla="*/ 4673390 h 5278114"/>
              <a:gd name="connsiteX3155" fmla="*/ 1724674 w 5610835"/>
              <a:gd name="connsiteY3155" fmla="*/ 4668618 h 5278114"/>
              <a:gd name="connsiteX3156" fmla="*/ 1711947 w 5610835"/>
              <a:gd name="connsiteY3156" fmla="*/ 4665436 h 5278114"/>
              <a:gd name="connsiteX3157" fmla="*/ 1711947 w 5610835"/>
              <a:gd name="connsiteY3157" fmla="*/ 4667027 h 5278114"/>
              <a:gd name="connsiteX3158" fmla="*/ 1700813 w 5610835"/>
              <a:gd name="connsiteY3158" fmla="*/ 4671799 h 5278114"/>
              <a:gd name="connsiteX3159" fmla="*/ 1702176 w 5610835"/>
              <a:gd name="connsiteY3159" fmla="*/ 4664982 h 5278114"/>
              <a:gd name="connsiteX3160" fmla="*/ 1697631 w 5610835"/>
              <a:gd name="connsiteY3160" fmla="*/ 4663845 h 5278114"/>
              <a:gd name="connsiteX3161" fmla="*/ 1690871 w 5610835"/>
              <a:gd name="connsiteY3161" fmla="*/ 4663845 h 5278114"/>
              <a:gd name="connsiteX3162" fmla="*/ 1699222 w 5610835"/>
              <a:gd name="connsiteY3162" fmla="*/ 4668618 h 5278114"/>
              <a:gd name="connsiteX3163" fmla="*/ 1697632 w 5610835"/>
              <a:gd name="connsiteY3163" fmla="*/ 4671799 h 5278114"/>
              <a:gd name="connsiteX3164" fmla="*/ 1691267 w 5610835"/>
              <a:gd name="connsiteY3164" fmla="*/ 4668618 h 5278114"/>
              <a:gd name="connsiteX3165" fmla="*/ 1696041 w 5610835"/>
              <a:gd name="connsiteY3165" fmla="*/ 4679753 h 5278114"/>
              <a:gd name="connsiteX3166" fmla="*/ 1681723 w 5610835"/>
              <a:gd name="connsiteY3166" fmla="*/ 4686116 h 5278114"/>
              <a:gd name="connsiteX3167" fmla="*/ 1680133 w 5610835"/>
              <a:gd name="connsiteY3167" fmla="*/ 4686116 h 5278114"/>
              <a:gd name="connsiteX3168" fmla="*/ 1680628 w 5610835"/>
              <a:gd name="connsiteY3168" fmla="*/ 4683155 h 5278114"/>
              <a:gd name="connsiteX3169" fmla="*/ 1665817 w 5610835"/>
              <a:gd name="connsiteY3169" fmla="*/ 4714750 h 5278114"/>
              <a:gd name="connsiteX3170" fmla="*/ 1669060 w 5610835"/>
              <a:gd name="connsiteY3170" fmla="*/ 4693470 h 5278114"/>
              <a:gd name="connsiteX3171" fmla="*/ 1672324 w 5610835"/>
              <a:gd name="connsiteY3171" fmla="*/ 4688719 h 5278114"/>
              <a:gd name="connsiteX3172" fmla="*/ 1670589 w 5610835"/>
              <a:gd name="connsiteY3172" fmla="*/ 4689297 h 5278114"/>
              <a:gd name="connsiteX3173" fmla="*/ 1678542 w 5610835"/>
              <a:gd name="connsiteY3173" fmla="*/ 4671799 h 5278114"/>
              <a:gd name="connsiteX3174" fmla="*/ 1676323 w 5610835"/>
              <a:gd name="connsiteY3174" fmla="*/ 4682899 h 5278114"/>
              <a:gd name="connsiteX3175" fmla="*/ 1681028 w 5610835"/>
              <a:gd name="connsiteY3175" fmla="*/ 4676050 h 5278114"/>
              <a:gd name="connsiteX3176" fmla="*/ 1682674 w 5610835"/>
              <a:gd name="connsiteY3176" fmla="*/ 4670870 h 5278114"/>
              <a:gd name="connsiteX3177" fmla="*/ 1683313 w 5610835"/>
              <a:gd name="connsiteY3177" fmla="*/ 4667027 h 5278114"/>
              <a:gd name="connsiteX3178" fmla="*/ 1684165 w 5610835"/>
              <a:gd name="connsiteY3178" fmla="*/ 4666176 h 5278114"/>
              <a:gd name="connsiteX3179" fmla="*/ 1684906 w 5610835"/>
              <a:gd name="connsiteY3179" fmla="*/ 4663845 h 5278114"/>
              <a:gd name="connsiteX3180" fmla="*/ 1678542 w 5610835"/>
              <a:gd name="connsiteY3180" fmla="*/ 4665436 h 5278114"/>
              <a:gd name="connsiteX3181" fmla="*/ 1667407 w 5610835"/>
              <a:gd name="connsiteY3181" fmla="*/ 4678163 h 5278114"/>
              <a:gd name="connsiteX3182" fmla="*/ 1667407 w 5610835"/>
              <a:gd name="connsiteY3182" fmla="*/ 4667027 h 5278114"/>
              <a:gd name="connsiteX3183" fmla="*/ 1657863 w 5610835"/>
              <a:gd name="connsiteY3183" fmla="*/ 4670209 h 5278114"/>
              <a:gd name="connsiteX3184" fmla="*/ 1649909 w 5610835"/>
              <a:gd name="connsiteY3184" fmla="*/ 4686116 h 5278114"/>
              <a:gd name="connsiteX3185" fmla="*/ 1643546 w 5610835"/>
              <a:gd name="connsiteY3185" fmla="*/ 4674981 h 5278114"/>
              <a:gd name="connsiteX3186" fmla="*/ 1635593 w 5610835"/>
              <a:gd name="connsiteY3186" fmla="*/ 4678163 h 5278114"/>
              <a:gd name="connsiteX3187" fmla="*/ 1657863 w 5610835"/>
              <a:gd name="connsiteY3187" fmla="*/ 4717931 h 5278114"/>
              <a:gd name="connsiteX3188" fmla="*/ 1649909 w 5610835"/>
              <a:gd name="connsiteY3188" fmla="*/ 4711568 h 5278114"/>
              <a:gd name="connsiteX3189" fmla="*/ 1646728 w 5610835"/>
              <a:gd name="connsiteY3189" fmla="*/ 4714750 h 5278114"/>
              <a:gd name="connsiteX3190" fmla="*/ 1633206 w 5610835"/>
              <a:gd name="connsiteY3190" fmla="*/ 4717136 h 5278114"/>
              <a:gd name="connsiteX3191" fmla="*/ 1630270 w 5610835"/>
              <a:gd name="connsiteY3191" fmla="*/ 4718770 h 5278114"/>
              <a:gd name="connsiteX3192" fmla="*/ 1630820 w 5610835"/>
              <a:gd name="connsiteY3192" fmla="*/ 4727475 h 5278114"/>
              <a:gd name="connsiteX3193" fmla="*/ 1622867 w 5610835"/>
              <a:gd name="connsiteY3193" fmla="*/ 4733838 h 5278114"/>
              <a:gd name="connsiteX3194" fmla="*/ 1618094 w 5610835"/>
              <a:gd name="connsiteY3194" fmla="*/ 4719521 h 5278114"/>
              <a:gd name="connsiteX3195" fmla="*/ 1619685 w 5610835"/>
              <a:gd name="connsiteY3195" fmla="*/ 4730657 h 5278114"/>
              <a:gd name="connsiteX3196" fmla="*/ 1614913 w 5610835"/>
              <a:gd name="connsiteY3196" fmla="*/ 4727475 h 5278114"/>
              <a:gd name="connsiteX3197" fmla="*/ 1611731 w 5610835"/>
              <a:gd name="connsiteY3197" fmla="*/ 4730657 h 5278114"/>
              <a:gd name="connsiteX3198" fmla="*/ 1605368 w 5610835"/>
              <a:gd name="connsiteY3198" fmla="*/ 4714750 h 5278114"/>
              <a:gd name="connsiteX3199" fmla="*/ 1616504 w 5610835"/>
              <a:gd name="connsiteY3199" fmla="*/ 4707544 h 5278114"/>
              <a:gd name="connsiteX3200" fmla="*/ 1616504 w 5610835"/>
              <a:gd name="connsiteY3200" fmla="*/ 4692479 h 5278114"/>
              <a:gd name="connsiteX3201" fmla="*/ 1624457 w 5610835"/>
              <a:gd name="connsiteY3201" fmla="*/ 4687707 h 5278114"/>
              <a:gd name="connsiteX3202" fmla="*/ 1621275 w 5610835"/>
              <a:gd name="connsiteY3202" fmla="*/ 4684526 h 5278114"/>
              <a:gd name="connsiteX3203" fmla="*/ 1602187 w 5610835"/>
              <a:gd name="connsiteY3203" fmla="*/ 4689297 h 5278114"/>
              <a:gd name="connsiteX3204" fmla="*/ 1602187 w 5610835"/>
              <a:gd name="connsiteY3204" fmla="*/ 4690888 h 5278114"/>
              <a:gd name="connsiteX3205" fmla="*/ 1597415 w 5610835"/>
              <a:gd name="connsiteY3205" fmla="*/ 4692479 h 5278114"/>
              <a:gd name="connsiteX3206" fmla="*/ 1597415 w 5610835"/>
              <a:gd name="connsiteY3206" fmla="*/ 4693672 h 5278114"/>
              <a:gd name="connsiteX3207" fmla="*/ 1592643 w 5610835"/>
              <a:gd name="connsiteY3207" fmla="*/ 4705205 h 5278114"/>
              <a:gd name="connsiteX3208" fmla="*/ 1589461 w 5610835"/>
              <a:gd name="connsiteY3208" fmla="*/ 4702023 h 5278114"/>
              <a:gd name="connsiteX3209" fmla="*/ 1591271 w 5610835"/>
              <a:gd name="connsiteY3209" fmla="*/ 4691328 h 5278114"/>
              <a:gd name="connsiteX3210" fmla="*/ 1591052 w 5610835"/>
              <a:gd name="connsiteY3210" fmla="*/ 4690888 h 5278114"/>
              <a:gd name="connsiteX3211" fmla="*/ 1591052 w 5610835"/>
              <a:gd name="connsiteY3211" fmla="*/ 4689297 h 5278114"/>
              <a:gd name="connsiteX3212" fmla="*/ 1587871 w 5610835"/>
              <a:gd name="connsiteY3212" fmla="*/ 4689297 h 5278114"/>
              <a:gd name="connsiteX3213" fmla="*/ 1583098 w 5610835"/>
              <a:gd name="connsiteY3213" fmla="*/ 4689297 h 5278114"/>
              <a:gd name="connsiteX3214" fmla="*/ 1578326 w 5610835"/>
              <a:gd name="connsiteY3214" fmla="*/ 4697251 h 5278114"/>
              <a:gd name="connsiteX3215" fmla="*/ 1575145 w 5610835"/>
              <a:gd name="connsiteY3215" fmla="*/ 4697251 h 5278114"/>
              <a:gd name="connsiteX3216" fmla="*/ 1576735 w 5610835"/>
              <a:gd name="connsiteY3216" fmla="*/ 4698842 h 5278114"/>
              <a:gd name="connsiteX3217" fmla="*/ 1573554 w 5610835"/>
              <a:gd name="connsiteY3217" fmla="*/ 4700433 h 5278114"/>
              <a:gd name="connsiteX3218" fmla="*/ 1573554 w 5610835"/>
              <a:gd name="connsiteY3218" fmla="*/ 4703614 h 5278114"/>
              <a:gd name="connsiteX3219" fmla="*/ 1546511 w 5610835"/>
              <a:gd name="connsiteY3219" fmla="*/ 4737020 h 5278114"/>
              <a:gd name="connsiteX3220" fmla="*/ 1548737 w 5610835"/>
              <a:gd name="connsiteY3220" fmla="*/ 4721433 h 5278114"/>
              <a:gd name="connsiteX3221" fmla="*/ 1540148 w 5610835"/>
              <a:gd name="connsiteY3221" fmla="*/ 4752927 h 5278114"/>
              <a:gd name="connsiteX3222" fmla="*/ 1540763 w 5610835"/>
              <a:gd name="connsiteY3222" fmla="*/ 4754158 h 5278114"/>
              <a:gd name="connsiteX3223" fmla="*/ 1559237 w 5610835"/>
              <a:gd name="connsiteY3223" fmla="*/ 4743381 h 5278114"/>
              <a:gd name="connsiteX3224" fmla="*/ 1560828 w 5610835"/>
              <a:gd name="connsiteY3224" fmla="*/ 4749745 h 5278114"/>
              <a:gd name="connsiteX3225" fmla="*/ 1573553 w 5610835"/>
              <a:gd name="connsiteY3225" fmla="*/ 4754516 h 5278114"/>
              <a:gd name="connsiteX3226" fmla="*/ 1571963 w 5610835"/>
              <a:gd name="connsiteY3226" fmla="*/ 4768833 h 5278114"/>
              <a:gd name="connsiteX3227" fmla="*/ 1557646 w 5610835"/>
              <a:gd name="connsiteY3227" fmla="*/ 4779968 h 5278114"/>
              <a:gd name="connsiteX3228" fmla="*/ 1568781 w 5610835"/>
              <a:gd name="connsiteY3228" fmla="*/ 4781559 h 5278114"/>
              <a:gd name="connsiteX3229" fmla="*/ 1567190 w 5610835"/>
              <a:gd name="connsiteY3229" fmla="*/ 4789512 h 5278114"/>
              <a:gd name="connsiteX3230" fmla="*/ 1564009 w 5610835"/>
              <a:gd name="connsiteY3230" fmla="*/ 4792693 h 5278114"/>
              <a:gd name="connsiteX3231" fmla="*/ 1516287 w 5610835"/>
              <a:gd name="connsiteY3231" fmla="*/ 4856323 h 5278114"/>
              <a:gd name="connsiteX3232" fmla="*/ 1534779 w 5610835"/>
              <a:gd name="connsiteY3232" fmla="*/ 4809596 h 5278114"/>
              <a:gd name="connsiteX3233" fmla="*/ 1539456 w 5610835"/>
              <a:gd name="connsiteY3233" fmla="*/ 4761615 h 5278114"/>
              <a:gd name="connsiteX3234" fmla="*/ 1538359 w 5610835"/>
              <a:gd name="connsiteY3234" fmla="*/ 4762273 h 5278114"/>
              <a:gd name="connsiteX3235" fmla="*/ 1536967 w 5610835"/>
              <a:gd name="connsiteY3235" fmla="*/ 4768835 h 5278114"/>
              <a:gd name="connsiteX3236" fmla="*/ 1457431 w 5610835"/>
              <a:gd name="connsiteY3236" fmla="*/ 4702024 h 5278114"/>
              <a:gd name="connsiteX3237" fmla="*/ 1450152 w 5610835"/>
              <a:gd name="connsiteY3237" fmla="*/ 4708494 h 5278114"/>
              <a:gd name="connsiteX3238" fmla="*/ 1454796 w 5610835"/>
              <a:gd name="connsiteY3238" fmla="*/ 4718502 h 5278114"/>
              <a:gd name="connsiteX3239" fmla="*/ 1431979 w 5610835"/>
              <a:gd name="connsiteY3239" fmla="*/ 4754517 h 5278114"/>
              <a:gd name="connsiteX3240" fmla="*/ 1430388 w 5610835"/>
              <a:gd name="connsiteY3240" fmla="*/ 4713159 h 5278114"/>
              <a:gd name="connsiteX3241" fmla="*/ 1440330 w 5610835"/>
              <a:gd name="connsiteY3241" fmla="*/ 4710176 h 5278114"/>
              <a:gd name="connsiteX3242" fmla="*/ 1443113 w 5610835"/>
              <a:gd name="connsiteY3242" fmla="*/ 4707759 h 5278114"/>
              <a:gd name="connsiteX3243" fmla="*/ 1443113 w 5610835"/>
              <a:gd name="connsiteY3243" fmla="*/ 4690888 h 5278114"/>
              <a:gd name="connsiteX3244" fmla="*/ 1451067 w 5610835"/>
              <a:gd name="connsiteY3244" fmla="*/ 4692479 h 5278114"/>
              <a:gd name="connsiteX3245" fmla="*/ 1406527 w 5610835"/>
              <a:gd name="connsiteY3245" fmla="*/ 4670209 h 5278114"/>
              <a:gd name="connsiteX3246" fmla="*/ 1371531 w 5610835"/>
              <a:gd name="connsiteY3246" fmla="*/ 4608170 h 5278114"/>
              <a:gd name="connsiteX3247" fmla="*/ 1371531 w 5610835"/>
              <a:gd name="connsiteY3247" fmla="*/ 4638394 h 5278114"/>
              <a:gd name="connsiteX3248" fmla="*/ 1363577 w 5610835"/>
              <a:gd name="connsiteY3248" fmla="*/ 4644757 h 5278114"/>
              <a:gd name="connsiteX3249" fmla="*/ 1365168 w 5610835"/>
              <a:gd name="connsiteY3249" fmla="*/ 4598626 h 5278114"/>
              <a:gd name="connsiteX3250" fmla="*/ 1355623 w 5610835"/>
              <a:gd name="connsiteY3250" fmla="*/ 4589082 h 5278114"/>
              <a:gd name="connsiteX3251" fmla="*/ 1349261 w 5610835"/>
              <a:gd name="connsiteY3251" fmla="*/ 4619306 h 5278114"/>
              <a:gd name="connsiteX3252" fmla="*/ 1338125 w 5610835"/>
              <a:gd name="connsiteY3252" fmla="*/ 4676572 h 5278114"/>
              <a:gd name="connsiteX3253" fmla="*/ 1322218 w 5610835"/>
              <a:gd name="connsiteY3253" fmla="*/ 4585900 h 5278114"/>
              <a:gd name="connsiteX3254" fmla="*/ 1311083 w 5610835"/>
              <a:gd name="connsiteY3254" fmla="*/ 4630440 h 5278114"/>
              <a:gd name="connsiteX3255" fmla="*/ 1299947 w 5610835"/>
              <a:gd name="connsiteY3255" fmla="*/ 4579537 h 5278114"/>
              <a:gd name="connsiteX3256" fmla="*/ 1309492 w 5610835"/>
              <a:gd name="connsiteY3256" fmla="*/ 4662255 h 5278114"/>
              <a:gd name="connsiteX3257" fmla="*/ 1282451 w 5610835"/>
              <a:gd name="connsiteY3257" fmla="*/ 4639985 h 5278114"/>
              <a:gd name="connsiteX3258" fmla="*/ 1334944 w 5610835"/>
              <a:gd name="connsiteY3258" fmla="*/ 4692479 h 5278114"/>
              <a:gd name="connsiteX3259" fmla="*/ 1334944 w 5610835"/>
              <a:gd name="connsiteY3259" fmla="*/ 4802240 h 5278114"/>
              <a:gd name="connsiteX3260" fmla="*/ 1312674 w 5610835"/>
              <a:gd name="connsiteY3260" fmla="*/ 4749745 h 5278114"/>
              <a:gd name="connsiteX3261" fmla="*/ 1331762 w 5610835"/>
              <a:gd name="connsiteY3261" fmla="*/ 4708387 h 5278114"/>
              <a:gd name="connsiteX3262" fmla="*/ 1319037 w 5610835"/>
              <a:gd name="connsiteY3262" fmla="*/ 4729066 h 5278114"/>
              <a:gd name="connsiteX3263" fmla="*/ 1312674 w 5610835"/>
              <a:gd name="connsiteY3263" fmla="*/ 4703614 h 5278114"/>
              <a:gd name="connsiteX3264" fmla="*/ 1301538 w 5610835"/>
              <a:gd name="connsiteY3264" fmla="*/ 4748155 h 5278114"/>
              <a:gd name="connsiteX3265" fmla="*/ 1296766 w 5610835"/>
              <a:gd name="connsiteY3265" fmla="*/ 4744974 h 5278114"/>
              <a:gd name="connsiteX3266" fmla="*/ 1295175 w 5610835"/>
              <a:gd name="connsiteY3266" fmla="*/ 4737020 h 5278114"/>
              <a:gd name="connsiteX3267" fmla="*/ 1296766 w 5610835"/>
              <a:gd name="connsiteY3267" fmla="*/ 4732248 h 5278114"/>
              <a:gd name="connsiteX3268" fmla="*/ 1291994 w 5610835"/>
              <a:gd name="connsiteY3268" fmla="*/ 4732248 h 5278114"/>
              <a:gd name="connsiteX3269" fmla="*/ 1293585 w 5610835"/>
              <a:gd name="connsiteY3269" fmla="*/ 4698842 h 5278114"/>
              <a:gd name="connsiteX3270" fmla="*/ 1285631 w 5610835"/>
              <a:gd name="connsiteY3270" fmla="*/ 4714750 h 5278114"/>
              <a:gd name="connsiteX3271" fmla="*/ 1282451 w 5610835"/>
              <a:gd name="connsiteY3271" fmla="*/ 4700433 h 5278114"/>
              <a:gd name="connsiteX3272" fmla="*/ 1284040 w 5610835"/>
              <a:gd name="connsiteY3272" fmla="*/ 4698842 h 5278114"/>
              <a:gd name="connsiteX3273" fmla="*/ 1279268 w 5610835"/>
              <a:gd name="connsiteY3273" fmla="*/ 4686116 h 5278114"/>
              <a:gd name="connsiteX3274" fmla="*/ 1291994 w 5610835"/>
              <a:gd name="connsiteY3274" fmla="*/ 4687707 h 5278114"/>
              <a:gd name="connsiteX3275" fmla="*/ 1280859 w 5610835"/>
              <a:gd name="connsiteY3275" fmla="*/ 4681344 h 5278114"/>
              <a:gd name="connsiteX3276" fmla="*/ 1288813 w 5610835"/>
              <a:gd name="connsiteY3276" fmla="*/ 4678163 h 5278114"/>
              <a:gd name="connsiteX3277" fmla="*/ 1282451 w 5610835"/>
              <a:gd name="connsiteY3277" fmla="*/ 4673390 h 5278114"/>
              <a:gd name="connsiteX3278" fmla="*/ 1277677 w 5610835"/>
              <a:gd name="connsiteY3278" fmla="*/ 4674981 h 5278114"/>
              <a:gd name="connsiteX3279" fmla="*/ 1284040 w 5610835"/>
              <a:gd name="connsiteY3279" fmla="*/ 4659074 h 5278114"/>
              <a:gd name="connsiteX3280" fmla="*/ 1276087 w 5610835"/>
              <a:gd name="connsiteY3280" fmla="*/ 4673390 h 5278114"/>
              <a:gd name="connsiteX3281" fmla="*/ 1274496 w 5610835"/>
              <a:gd name="connsiteY3281" fmla="*/ 4667027 h 5278114"/>
              <a:gd name="connsiteX3282" fmla="*/ 1269723 w 5610835"/>
              <a:gd name="connsiteY3282" fmla="*/ 4668618 h 5278114"/>
              <a:gd name="connsiteX3283" fmla="*/ 1264951 w 5610835"/>
              <a:gd name="connsiteY3283" fmla="*/ 4638394 h 5278114"/>
              <a:gd name="connsiteX3284" fmla="*/ 1264951 w 5610835"/>
              <a:gd name="connsiteY3284" fmla="*/ 4636803 h 5278114"/>
              <a:gd name="connsiteX3285" fmla="*/ 1269723 w 5610835"/>
              <a:gd name="connsiteY3285" fmla="*/ 4616124 h 5278114"/>
              <a:gd name="connsiteX3286" fmla="*/ 1291994 w 5610835"/>
              <a:gd name="connsiteY3286" fmla="*/ 4616124 h 5278114"/>
              <a:gd name="connsiteX3287" fmla="*/ 1276087 w 5610835"/>
              <a:gd name="connsiteY3287" fmla="*/ 4609761 h 5278114"/>
              <a:gd name="connsiteX3288" fmla="*/ 1287223 w 5610835"/>
              <a:gd name="connsiteY3288" fmla="*/ 4598626 h 5278114"/>
              <a:gd name="connsiteX3289" fmla="*/ 1285631 w 5610835"/>
              <a:gd name="connsiteY3289" fmla="*/ 4597035 h 5278114"/>
              <a:gd name="connsiteX3290" fmla="*/ 1276087 w 5610835"/>
              <a:gd name="connsiteY3290" fmla="*/ 4600216 h 5278114"/>
              <a:gd name="connsiteX3291" fmla="*/ 1280859 w 5610835"/>
              <a:gd name="connsiteY3291" fmla="*/ 4590673 h 5278114"/>
              <a:gd name="connsiteX3292" fmla="*/ 1304720 w 5610835"/>
              <a:gd name="connsiteY3292" fmla="*/ 4562039 h 5278114"/>
              <a:gd name="connsiteX3293" fmla="*/ 1296766 w 5610835"/>
              <a:gd name="connsiteY3293" fmla="*/ 4557267 h 5278114"/>
              <a:gd name="connsiteX3294" fmla="*/ 1284040 w 5610835"/>
              <a:gd name="connsiteY3294" fmla="*/ 4568402 h 5278114"/>
              <a:gd name="connsiteX3295" fmla="*/ 1287223 w 5610835"/>
              <a:gd name="connsiteY3295" fmla="*/ 4550904 h 5278114"/>
              <a:gd name="connsiteX3296" fmla="*/ 1284040 w 5610835"/>
              <a:gd name="connsiteY3296" fmla="*/ 4547722 h 5278114"/>
              <a:gd name="connsiteX3297" fmla="*/ 1269723 w 5610835"/>
              <a:gd name="connsiteY3297" fmla="*/ 4581128 h 5278114"/>
              <a:gd name="connsiteX3298" fmla="*/ 1268133 w 5610835"/>
              <a:gd name="connsiteY3298" fmla="*/ 4579537 h 5278114"/>
              <a:gd name="connsiteX3299" fmla="*/ 1255407 w 5610835"/>
              <a:gd name="connsiteY3299" fmla="*/ 4595445 h 5278114"/>
              <a:gd name="connsiteX3300" fmla="*/ 1260180 w 5610835"/>
              <a:gd name="connsiteY3300" fmla="*/ 4554085 h 5278114"/>
              <a:gd name="connsiteX3301" fmla="*/ 1280859 w 5610835"/>
              <a:gd name="connsiteY3301" fmla="*/ 4546131 h 5278114"/>
              <a:gd name="connsiteX3302" fmla="*/ 1274496 w 5610835"/>
              <a:gd name="connsiteY3302" fmla="*/ 4522271 h 5278114"/>
              <a:gd name="connsiteX3303" fmla="*/ 1264951 w 5610835"/>
              <a:gd name="connsiteY3303" fmla="*/ 4525452 h 5278114"/>
              <a:gd name="connsiteX3304" fmla="*/ 1276087 w 5610835"/>
              <a:gd name="connsiteY3304" fmla="*/ 4500001 h 5278114"/>
              <a:gd name="connsiteX3305" fmla="*/ 1304720 w 5610835"/>
              <a:gd name="connsiteY3305" fmla="*/ 4492047 h 5278114"/>
              <a:gd name="connsiteX3306" fmla="*/ 1306311 w 5610835"/>
              <a:gd name="connsiteY3306" fmla="*/ 4503182 h 5278114"/>
              <a:gd name="connsiteX3307" fmla="*/ 1290404 w 5610835"/>
              <a:gd name="connsiteY3307" fmla="*/ 4500001 h 5278114"/>
              <a:gd name="connsiteX3308" fmla="*/ 1293585 w 5610835"/>
              <a:gd name="connsiteY3308" fmla="*/ 4506364 h 5278114"/>
              <a:gd name="connsiteX3309" fmla="*/ 1322218 w 5610835"/>
              <a:gd name="connsiteY3309" fmla="*/ 4503182 h 5278114"/>
              <a:gd name="connsiteX3310" fmla="*/ 1311083 w 5610835"/>
              <a:gd name="connsiteY3310" fmla="*/ 4492047 h 5278114"/>
              <a:gd name="connsiteX3311" fmla="*/ 1325399 w 5610835"/>
              <a:gd name="connsiteY3311" fmla="*/ 4488865 h 5278114"/>
              <a:gd name="connsiteX3312" fmla="*/ 1328581 w 5610835"/>
              <a:gd name="connsiteY3312" fmla="*/ 4490456 h 5278114"/>
              <a:gd name="connsiteX3313" fmla="*/ 1328581 w 5610835"/>
              <a:gd name="connsiteY3313" fmla="*/ 4503182 h 5278114"/>
              <a:gd name="connsiteX3314" fmla="*/ 1325399 w 5610835"/>
              <a:gd name="connsiteY3314" fmla="*/ 4504773 h 5278114"/>
              <a:gd name="connsiteX3315" fmla="*/ 1366758 w 5610835"/>
              <a:gd name="connsiteY3315" fmla="*/ 4511135 h 5278114"/>
              <a:gd name="connsiteX3316" fmla="*/ 1369940 w 5610835"/>
              <a:gd name="connsiteY3316" fmla="*/ 4509545 h 5278114"/>
              <a:gd name="connsiteX3317" fmla="*/ 1363577 w 5610835"/>
              <a:gd name="connsiteY3317" fmla="*/ 4488865 h 5278114"/>
              <a:gd name="connsiteX3318" fmla="*/ 1357214 w 5610835"/>
              <a:gd name="connsiteY3318" fmla="*/ 4490456 h 5278114"/>
              <a:gd name="connsiteX3319" fmla="*/ 1349261 w 5610835"/>
              <a:gd name="connsiteY3319" fmla="*/ 4474549 h 5278114"/>
              <a:gd name="connsiteX3320" fmla="*/ 1355623 w 5610835"/>
              <a:gd name="connsiteY3320" fmla="*/ 4466595 h 5278114"/>
              <a:gd name="connsiteX3321" fmla="*/ 1350851 w 5610835"/>
              <a:gd name="connsiteY3321" fmla="*/ 4455460 h 5278114"/>
              <a:gd name="connsiteX3322" fmla="*/ 1349261 w 5610835"/>
              <a:gd name="connsiteY3322" fmla="*/ 4457050 h 5278114"/>
              <a:gd name="connsiteX3323" fmla="*/ 1347670 w 5610835"/>
              <a:gd name="connsiteY3323" fmla="*/ 4452278 h 5278114"/>
              <a:gd name="connsiteX3324" fmla="*/ 1344488 w 5610835"/>
              <a:gd name="connsiteY3324" fmla="*/ 4444325 h 5278114"/>
              <a:gd name="connsiteX3325" fmla="*/ 1325399 w 5610835"/>
              <a:gd name="connsiteY3325" fmla="*/ 4453869 h 5278114"/>
              <a:gd name="connsiteX3326" fmla="*/ 1336534 w 5610835"/>
              <a:gd name="connsiteY3326" fmla="*/ 4431599 h 5278114"/>
              <a:gd name="connsiteX3327" fmla="*/ 1333353 w 5610835"/>
              <a:gd name="connsiteY3327" fmla="*/ 4426826 h 5278114"/>
              <a:gd name="connsiteX3328" fmla="*/ 1320628 w 5610835"/>
              <a:gd name="connsiteY3328" fmla="*/ 4418873 h 5278114"/>
              <a:gd name="connsiteX3329" fmla="*/ 1320628 w 5610835"/>
              <a:gd name="connsiteY3329" fmla="*/ 4425235 h 5278114"/>
              <a:gd name="connsiteX3330" fmla="*/ 1305176 w 5610835"/>
              <a:gd name="connsiteY3330" fmla="*/ 4430689 h 5278114"/>
              <a:gd name="connsiteX3331" fmla="*/ 1314266 w 5610835"/>
              <a:gd name="connsiteY3331" fmla="*/ 4428416 h 5278114"/>
              <a:gd name="connsiteX3332" fmla="*/ 1312675 w 5610835"/>
              <a:gd name="connsiteY3332" fmla="*/ 4439553 h 5278114"/>
              <a:gd name="connsiteX3333" fmla="*/ 1284041 w 5610835"/>
              <a:gd name="connsiteY3333" fmla="*/ 4465004 h 5278114"/>
              <a:gd name="connsiteX3334" fmla="*/ 1274496 w 5610835"/>
              <a:gd name="connsiteY3334" fmla="*/ 4466595 h 5278114"/>
              <a:gd name="connsiteX3335" fmla="*/ 1276087 w 5610835"/>
              <a:gd name="connsiteY3335" fmla="*/ 4437962 h 5278114"/>
              <a:gd name="connsiteX3336" fmla="*/ 1295585 w 5610835"/>
              <a:gd name="connsiteY3336" fmla="*/ 4433087 h 5278114"/>
              <a:gd name="connsiteX3337" fmla="*/ 1314264 w 5610835"/>
              <a:gd name="connsiteY3337" fmla="*/ 4417282 h 5278114"/>
              <a:gd name="connsiteX3338" fmla="*/ 1295175 w 5610835"/>
              <a:gd name="connsiteY3338" fmla="*/ 4414101 h 5278114"/>
              <a:gd name="connsiteX3339" fmla="*/ 1287223 w 5610835"/>
              <a:gd name="connsiteY3339" fmla="*/ 4422054 h 5278114"/>
              <a:gd name="connsiteX3340" fmla="*/ 1290404 w 5610835"/>
              <a:gd name="connsiteY3340" fmla="*/ 4414101 h 5278114"/>
              <a:gd name="connsiteX3341" fmla="*/ 1271314 w 5610835"/>
              <a:gd name="connsiteY3341" fmla="*/ 4414101 h 5278114"/>
              <a:gd name="connsiteX3342" fmla="*/ 1273304 w 5610835"/>
              <a:gd name="connsiteY3342" fmla="*/ 4427821 h 5278114"/>
              <a:gd name="connsiteX3343" fmla="*/ 1268830 w 5610835"/>
              <a:gd name="connsiteY3343" fmla="*/ 4436594 h 5278114"/>
              <a:gd name="connsiteX3344" fmla="*/ 1263361 w 5610835"/>
              <a:gd name="connsiteY3344" fmla="*/ 4437962 h 5278114"/>
              <a:gd name="connsiteX3345" fmla="*/ 1255407 w 5610835"/>
              <a:gd name="connsiteY3345" fmla="*/ 4417282 h 5278114"/>
              <a:gd name="connsiteX3346" fmla="*/ 1234728 w 5610835"/>
              <a:gd name="connsiteY3346" fmla="*/ 4420464 h 5278114"/>
              <a:gd name="connsiteX3347" fmla="*/ 1233137 w 5610835"/>
              <a:gd name="connsiteY3347" fmla="*/ 4423645 h 5278114"/>
              <a:gd name="connsiteX3348" fmla="*/ 1231546 w 5610835"/>
              <a:gd name="connsiteY3348" fmla="*/ 4420464 h 5278114"/>
              <a:gd name="connsiteX3349" fmla="*/ 1225183 w 5610835"/>
              <a:gd name="connsiteY3349" fmla="*/ 4422054 h 5278114"/>
              <a:gd name="connsiteX3350" fmla="*/ 1226774 w 5610835"/>
              <a:gd name="connsiteY3350" fmla="*/ 4431599 h 5278114"/>
              <a:gd name="connsiteX3351" fmla="*/ 1225183 w 5610835"/>
              <a:gd name="connsiteY3351" fmla="*/ 4433189 h 5278114"/>
              <a:gd name="connsiteX3352" fmla="*/ 1223592 w 5610835"/>
              <a:gd name="connsiteY3352" fmla="*/ 4433189 h 5278114"/>
              <a:gd name="connsiteX3353" fmla="*/ 1222002 w 5610835"/>
              <a:gd name="connsiteY3353" fmla="*/ 4428417 h 5278114"/>
              <a:gd name="connsiteX3354" fmla="*/ 1222002 w 5610835"/>
              <a:gd name="connsiteY3354" fmla="*/ 4422054 h 5278114"/>
              <a:gd name="connsiteX3355" fmla="*/ 1214048 w 5610835"/>
              <a:gd name="connsiteY3355" fmla="*/ 4423645 h 5278114"/>
              <a:gd name="connsiteX3356" fmla="*/ 1212457 w 5610835"/>
              <a:gd name="connsiteY3356" fmla="*/ 4395011 h 5278114"/>
              <a:gd name="connsiteX3357" fmla="*/ 1209275 w 5610835"/>
              <a:gd name="connsiteY3357" fmla="*/ 4390240 h 5278114"/>
              <a:gd name="connsiteX3358" fmla="*/ 1215639 w 5610835"/>
              <a:gd name="connsiteY3358" fmla="*/ 4388649 h 5278114"/>
              <a:gd name="connsiteX3359" fmla="*/ 1239499 w 5610835"/>
              <a:gd name="connsiteY3359" fmla="*/ 4350472 h 5278114"/>
              <a:gd name="connsiteX3360" fmla="*/ 1237909 w 5610835"/>
              <a:gd name="connsiteY3360" fmla="*/ 4347290 h 5278114"/>
              <a:gd name="connsiteX3361" fmla="*/ 1234728 w 5610835"/>
              <a:gd name="connsiteY3361" fmla="*/ 4331383 h 5278114"/>
              <a:gd name="connsiteX3362" fmla="*/ 1231546 w 5610835"/>
              <a:gd name="connsiteY3362" fmla="*/ 4310703 h 5278114"/>
              <a:gd name="connsiteX3363" fmla="*/ 1229956 w 5610835"/>
              <a:gd name="connsiteY3363" fmla="*/ 4309112 h 5278114"/>
              <a:gd name="connsiteX3364" fmla="*/ 1225183 w 5610835"/>
              <a:gd name="connsiteY3364" fmla="*/ 4320248 h 5278114"/>
              <a:gd name="connsiteX3365" fmla="*/ 1218820 w 5610835"/>
              <a:gd name="connsiteY3365" fmla="*/ 4304340 h 5278114"/>
              <a:gd name="connsiteX3366" fmla="*/ 1212457 w 5610835"/>
              <a:gd name="connsiteY3366" fmla="*/ 4301159 h 5278114"/>
              <a:gd name="connsiteX3367" fmla="*/ 1210866 w 5610835"/>
              <a:gd name="connsiteY3367" fmla="*/ 4302750 h 5278114"/>
              <a:gd name="connsiteX3368" fmla="*/ 1212457 w 5610835"/>
              <a:gd name="connsiteY3368" fmla="*/ 4315475 h 5278114"/>
              <a:gd name="connsiteX3369" fmla="*/ 1218820 w 5610835"/>
              <a:gd name="connsiteY3369" fmla="*/ 4340927 h 5278114"/>
              <a:gd name="connsiteX3370" fmla="*/ 1228365 w 5610835"/>
              <a:gd name="connsiteY3370" fmla="*/ 4360016 h 5278114"/>
              <a:gd name="connsiteX3371" fmla="*/ 1226774 w 5610835"/>
              <a:gd name="connsiteY3371" fmla="*/ 4360016 h 5278114"/>
              <a:gd name="connsiteX3372" fmla="*/ 1204504 w 5610835"/>
              <a:gd name="connsiteY3372" fmla="*/ 4361607 h 5278114"/>
              <a:gd name="connsiteX3373" fmla="*/ 1202913 w 5610835"/>
              <a:gd name="connsiteY3373" fmla="*/ 4361607 h 5278114"/>
              <a:gd name="connsiteX3374" fmla="*/ 1202913 w 5610835"/>
              <a:gd name="connsiteY3374" fmla="*/ 4355244 h 5278114"/>
              <a:gd name="connsiteX3375" fmla="*/ 1196550 w 5610835"/>
              <a:gd name="connsiteY3375" fmla="*/ 4358426 h 5278114"/>
              <a:gd name="connsiteX3376" fmla="*/ 1198141 w 5610835"/>
              <a:gd name="connsiteY3376" fmla="*/ 4345699 h 5278114"/>
              <a:gd name="connsiteX3377" fmla="*/ 1193369 w 5610835"/>
              <a:gd name="connsiteY3377" fmla="*/ 4348881 h 5278114"/>
              <a:gd name="connsiteX3378" fmla="*/ 1190187 w 5610835"/>
              <a:gd name="connsiteY3378" fmla="*/ 4340927 h 5278114"/>
              <a:gd name="connsiteX3379" fmla="*/ 1202913 w 5610835"/>
              <a:gd name="connsiteY3379" fmla="*/ 4313884 h 5278114"/>
              <a:gd name="connsiteX3380" fmla="*/ 1202913 w 5610835"/>
              <a:gd name="connsiteY3380" fmla="*/ 4312294 h 5278114"/>
              <a:gd name="connsiteX3381" fmla="*/ 1187005 w 5610835"/>
              <a:gd name="connsiteY3381" fmla="*/ 4334564 h 5278114"/>
              <a:gd name="connsiteX3382" fmla="*/ 1169509 w 5610835"/>
              <a:gd name="connsiteY3382" fmla="*/ 4334187 h 5278114"/>
              <a:gd name="connsiteX3383" fmla="*/ 1169509 w 5610835"/>
              <a:gd name="connsiteY3383" fmla="*/ 4350471 h 5278114"/>
              <a:gd name="connsiteX3384" fmla="*/ 1158372 w 5610835"/>
              <a:gd name="connsiteY3384" fmla="*/ 4337745 h 5278114"/>
              <a:gd name="connsiteX3385" fmla="*/ 1159964 w 5610835"/>
              <a:gd name="connsiteY3385" fmla="*/ 4352062 h 5278114"/>
              <a:gd name="connsiteX3386" fmla="*/ 1145647 w 5610835"/>
              <a:gd name="connsiteY3386" fmla="*/ 4337745 h 5278114"/>
              <a:gd name="connsiteX3387" fmla="*/ 1159964 w 5610835"/>
              <a:gd name="connsiteY3387" fmla="*/ 4334564 h 5278114"/>
              <a:gd name="connsiteX3388" fmla="*/ 1163057 w 5610835"/>
              <a:gd name="connsiteY3388" fmla="*/ 4334048 h 5278114"/>
              <a:gd name="connsiteX3389" fmla="*/ 1159366 w 5610835"/>
              <a:gd name="connsiteY3389" fmla="*/ 4333968 h 5278114"/>
              <a:gd name="connsiteX3390" fmla="*/ 1137693 w 5610835"/>
              <a:gd name="connsiteY3390" fmla="*/ 4320248 h 5278114"/>
              <a:gd name="connsiteX3391" fmla="*/ 1144056 w 5610835"/>
              <a:gd name="connsiteY3391" fmla="*/ 4296387 h 5278114"/>
              <a:gd name="connsiteX3392" fmla="*/ 1140875 w 5610835"/>
              <a:gd name="connsiteY3392" fmla="*/ 4280479 h 5278114"/>
              <a:gd name="connsiteX3393" fmla="*/ 1144056 w 5610835"/>
              <a:gd name="connsiteY3393" fmla="*/ 4277297 h 5278114"/>
              <a:gd name="connsiteX3394" fmla="*/ 1142465 w 5610835"/>
              <a:gd name="connsiteY3394" fmla="*/ 4267753 h 5278114"/>
              <a:gd name="connsiteX3395" fmla="*/ 1132921 w 5610835"/>
              <a:gd name="connsiteY3395" fmla="*/ 4262981 h 5278114"/>
              <a:gd name="connsiteX3396" fmla="*/ 1118604 w 5610835"/>
              <a:gd name="connsiteY3396" fmla="*/ 4253436 h 5278114"/>
              <a:gd name="connsiteX3397" fmla="*/ 1110651 w 5610835"/>
              <a:gd name="connsiteY3397" fmla="*/ 4250255 h 5278114"/>
              <a:gd name="connsiteX3398" fmla="*/ 1112241 w 5610835"/>
              <a:gd name="connsiteY3398" fmla="*/ 4248664 h 5278114"/>
              <a:gd name="connsiteX3399" fmla="*/ 1058156 w 5610835"/>
              <a:gd name="connsiteY3399" fmla="*/ 4208897 h 5278114"/>
              <a:gd name="connsiteX3400" fmla="*/ 1037476 w 5610835"/>
              <a:gd name="connsiteY3400" fmla="*/ 4256618 h 5278114"/>
              <a:gd name="connsiteX3401" fmla="*/ 1035886 w 5610835"/>
              <a:gd name="connsiteY3401" fmla="*/ 4194579 h 5278114"/>
              <a:gd name="connsiteX3402" fmla="*/ 1037476 w 5610835"/>
              <a:gd name="connsiteY3402" fmla="*/ 4192989 h 5278114"/>
              <a:gd name="connsiteX3403" fmla="*/ 986573 w 5610835"/>
              <a:gd name="connsiteY3403" fmla="*/ 4142085 h 5278114"/>
              <a:gd name="connsiteX3404" fmla="*/ 891129 w 5610835"/>
              <a:gd name="connsiteY3404" fmla="*/ 3994147 h 5278114"/>
              <a:gd name="connsiteX3405" fmla="*/ 821136 w 5610835"/>
              <a:gd name="connsiteY3405" fmla="*/ 3876433 h 5278114"/>
              <a:gd name="connsiteX3406" fmla="*/ 954758 w 5610835"/>
              <a:gd name="connsiteY3406" fmla="*/ 3798487 h 5278114"/>
              <a:gd name="connsiteX3407" fmla="*/ 1082017 w 5610835"/>
              <a:gd name="connsiteY3407" fmla="*/ 3780989 h 5278114"/>
              <a:gd name="connsiteX3408" fmla="*/ 996118 w 5610835"/>
              <a:gd name="connsiteY3408" fmla="*/ 3831892 h 5278114"/>
              <a:gd name="connsiteX3409" fmla="*/ 978619 w 5610835"/>
              <a:gd name="connsiteY3409" fmla="*/ 3884387 h 5278114"/>
              <a:gd name="connsiteX3410" fmla="*/ 1067700 w 5610835"/>
              <a:gd name="connsiteY3410" fmla="*/ 3893930 h 5278114"/>
              <a:gd name="connsiteX3411" fmla="*/ 1102697 w 5610835"/>
              <a:gd name="connsiteY3411" fmla="*/ 3699861 h 5278114"/>
              <a:gd name="connsiteX3412" fmla="*/ 1072473 w 5610835"/>
              <a:gd name="connsiteY3412" fmla="*/ 3610780 h 5278114"/>
              <a:gd name="connsiteX3413" fmla="*/ 1085199 w 5610835"/>
              <a:gd name="connsiteY3413" fmla="*/ 3620325 h 5278114"/>
              <a:gd name="connsiteX3414" fmla="*/ 1085199 w 5610835"/>
              <a:gd name="connsiteY3414" fmla="*/ 3613962 h 5278114"/>
              <a:gd name="connsiteX3415" fmla="*/ 1107469 w 5610835"/>
              <a:gd name="connsiteY3415" fmla="*/ 3467614 h 5278114"/>
              <a:gd name="connsiteX3416" fmla="*/ 1102697 w 5610835"/>
              <a:gd name="connsiteY3416" fmla="*/ 3469205 h 5278114"/>
              <a:gd name="connsiteX3417" fmla="*/ 1104287 w 5610835"/>
              <a:gd name="connsiteY3417" fmla="*/ 3437390 h 5278114"/>
              <a:gd name="connsiteX3418" fmla="*/ 1083608 w 5610835"/>
              <a:gd name="connsiteY3418" fmla="*/ 3499429 h 5278114"/>
              <a:gd name="connsiteX3419" fmla="*/ 1085199 w 5610835"/>
              <a:gd name="connsiteY3419" fmla="*/ 3448525 h 5278114"/>
              <a:gd name="connsiteX3420" fmla="*/ 1019979 w 5610835"/>
              <a:gd name="connsiteY3420" fmla="*/ 3477158 h 5278114"/>
              <a:gd name="connsiteX3421" fmla="*/ 692287 w 5610835"/>
              <a:gd name="connsiteY3421" fmla="*/ 3571012 h 5278114"/>
              <a:gd name="connsiteX3422" fmla="*/ 655700 w 5610835"/>
              <a:gd name="connsiteY3422" fmla="*/ 3528062 h 5278114"/>
              <a:gd name="connsiteX3423" fmla="*/ 622295 w 5610835"/>
              <a:gd name="connsiteY3423" fmla="*/ 3453297 h 5278114"/>
              <a:gd name="connsiteX3424" fmla="*/ 630249 w 5610835"/>
              <a:gd name="connsiteY3424" fmla="*/ 3388077 h 5278114"/>
              <a:gd name="connsiteX3425" fmla="*/ 509353 w 5610835"/>
              <a:gd name="connsiteY3425" fmla="*/ 3335582 h 5278114"/>
              <a:gd name="connsiteX3426" fmla="*/ 829090 w 5610835"/>
              <a:gd name="connsiteY3426" fmla="*/ 2699289 h 5278114"/>
              <a:gd name="connsiteX3427" fmla="*/ 2766604 w 5610835"/>
              <a:gd name="connsiteY3427" fmla="*/ 2697698 h 5278114"/>
              <a:gd name="connsiteX3428" fmla="*/ 2803191 w 5610835"/>
              <a:gd name="connsiteY3428" fmla="*/ 2742239 h 5278114"/>
              <a:gd name="connsiteX3429" fmla="*/ 2766604 w 5610835"/>
              <a:gd name="connsiteY3429" fmla="*/ 2697698 h 5278114"/>
              <a:gd name="connsiteX3430" fmla="*/ 2677523 w 5610835"/>
              <a:gd name="connsiteY3430" fmla="*/ 2694516 h 5278114"/>
              <a:gd name="connsiteX3431" fmla="*/ 2691839 w 5610835"/>
              <a:gd name="connsiteY3431" fmla="*/ 2723150 h 5278114"/>
              <a:gd name="connsiteX3432" fmla="*/ 2677523 w 5610835"/>
              <a:gd name="connsiteY3432" fmla="*/ 2694516 h 5278114"/>
              <a:gd name="connsiteX3433" fmla="*/ 2647300 w 5610835"/>
              <a:gd name="connsiteY3433" fmla="*/ 2673837 h 5278114"/>
              <a:gd name="connsiteX3434" fmla="*/ 2373693 w 5610835"/>
              <a:gd name="connsiteY3434" fmla="*/ 2961760 h 5278114"/>
              <a:gd name="connsiteX3435" fmla="*/ 2637756 w 5610835"/>
              <a:gd name="connsiteY3435" fmla="*/ 2739057 h 5278114"/>
              <a:gd name="connsiteX3436" fmla="*/ 2593216 w 5610835"/>
              <a:gd name="connsiteY3436" fmla="*/ 2824957 h 5278114"/>
              <a:gd name="connsiteX3437" fmla="*/ 2423006 w 5610835"/>
              <a:gd name="connsiteY3437" fmla="*/ 2979257 h 5278114"/>
              <a:gd name="connsiteX3438" fmla="*/ 2577308 w 5610835"/>
              <a:gd name="connsiteY3438" fmla="*/ 2861543 h 5278114"/>
              <a:gd name="connsiteX3439" fmla="*/ 2411871 w 5610835"/>
              <a:gd name="connsiteY3439" fmla="*/ 2995165 h 5278114"/>
              <a:gd name="connsiteX3440" fmla="*/ 2359376 w 5610835"/>
              <a:gd name="connsiteY3440" fmla="*/ 2941080 h 5278114"/>
              <a:gd name="connsiteX3441" fmla="*/ 2647300 w 5610835"/>
              <a:gd name="connsiteY3441" fmla="*/ 2673837 h 5278114"/>
              <a:gd name="connsiteX3442" fmla="*/ 1675361 w 5610835"/>
              <a:gd name="connsiteY3442" fmla="*/ 2648385 h 5278114"/>
              <a:gd name="connsiteX3443" fmla="*/ 1662634 w 5610835"/>
              <a:gd name="connsiteY3443" fmla="*/ 2677018 h 5278114"/>
              <a:gd name="connsiteX3444" fmla="*/ 1707175 w 5610835"/>
              <a:gd name="connsiteY3444" fmla="*/ 2661110 h 5278114"/>
              <a:gd name="connsiteX3445" fmla="*/ 1699222 w 5610835"/>
              <a:gd name="connsiteY3445" fmla="*/ 2673836 h 5278114"/>
              <a:gd name="connsiteX3446" fmla="*/ 1731037 w 5610835"/>
              <a:gd name="connsiteY3446" fmla="*/ 2669064 h 5278114"/>
              <a:gd name="connsiteX3447" fmla="*/ 1630820 w 5610835"/>
              <a:gd name="connsiteY3447" fmla="*/ 2718376 h 5278114"/>
              <a:gd name="connsiteX3448" fmla="*/ 1621275 w 5610835"/>
              <a:gd name="connsiteY3448" fmla="*/ 2691334 h 5278114"/>
              <a:gd name="connsiteX3449" fmla="*/ 1675361 w 5610835"/>
              <a:gd name="connsiteY3449" fmla="*/ 2648385 h 5278114"/>
              <a:gd name="connsiteX3450" fmla="*/ 2717291 w 5610835"/>
              <a:gd name="connsiteY3450" fmla="*/ 2646795 h 5278114"/>
              <a:gd name="connsiteX3451" fmla="*/ 2731609 w 5610835"/>
              <a:gd name="connsiteY3451" fmla="*/ 2649976 h 5278114"/>
              <a:gd name="connsiteX3452" fmla="*/ 2734790 w 5610835"/>
              <a:gd name="connsiteY3452" fmla="*/ 2664294 h 5278114"/>
              <a:gd name="connsiteX3453" fmla="*/ 2717291 w 5610835"/>
              <a:gd name="connsiteY3453" fmla="*/ 2646795 h 5278114"/>
              <a:gd name="connsiteX3454" fmla="*/ 1560828 w 5610835"/>
              <a:gd name="connsiteY3454" fmla="*/ 2646795 h 5278114"/>
              <a:gd name="connsiteX3455" fmla="*/ 1581509 w 5610835"/>
              <a:gd name="connsiteY3455" fmla="*/ 2678610 h 5278114"/>
              <a:gd name="connsiteX3456" fmla="*/ 1529013 w 5610835"/>
              <a:gd name="connsiteY3456" fmla="*/ 2659521 h 5278114"/>
              <a:gd name="connsiteX3457" fmla="*/ 1560828 w 5610835"/>
              <a:gd name="connsiteY3457" fmla="*/ 2646795 h 5278114"/>
              <a:gd name="connsiteX3458" fmla="*/ 1783532 w 5610835"/>
              <a:gd name="connsiteY3458" fmla="*/ 2643613 h 5278114"/>
              <a:gd name="connsiteX3459" fmla="*/ 1778759 w 5610835"/>
              <a:gd name="connsiteY3459" fmla="*/ 2653157 h 5278114"/>
              <a:gd name="connsiteX3460" fmla="*/ 1796256 w 5610835"/>
              <a:gd name="connsiteY3460" fmla="*/ 2649976 h 5278114"/>
              <a:gd name="connsiteX3461" fmla="*/ 1778759 w 5610835"/>
              <a:gd name="connsiteY3461" fmla="*/ 2665883 h 5278114"/>
              <a:gd name="connsiteX3462" fmla="*/ 1820118 w 5610835"/>
              <a:gd name="connsiteY3462" fmla="*/ 2664292 h 5278114"/>
              <a:gd name="connsiteX3463" fmla="*/ 1801029 w 5610835"/>
              <a:gd name="connsiteY3463" fmla="*/ 2667474 h 5278114"/>
              <a:gd name="connsiteX3464" fmla="*/ 1697630 w 5610835"/>
              <a:gd name="connsiteY3464" fmla="*/ 2715195 h 5278114"/>
              <a:gd name="connsiteX3465" fmla="*/ 1700813 w 5610835"/>
              <a:gd name="connsiteY3465" fmla="*/ 2723149 h 5278114"/>
              <a:gd name="connsiteX3466" fmla="*/ 1648318 w 5610835"/>
              <a:gd name="connsiteY3466" fmla="*/ 2753373 h 5278114"/>
              <a:gd name="connsiteX3467" fmla="*/ 1716719 w 5610835"/>
              <a:gd name="connsiteY3467" fmla="*/ 2743829 h 5278114"/>
              <a:gd name="connsiteX3468" fmla="*/ 1713537 w 5610835"/>
              <a:gd name="connsiteY3468" fmla="*/ 2756555 h 5278114"/>
              <a:gd name="connsiteX3469" fmla="*/ 1735809 w 5610835"/>
              <a:gd name="connsiteY3469" fmla="*/ 2756555 h 5278114"/>
              <a:gd name="connsiteX3470" fmla="*/ 1700813 w 5610835"/>
              <a:gd name="connsiteY3470" fmla="*/ 2775643 h 5278114"/>
              <a:gd name="connsiteX3471" fmla="*/ 1732627 w 5610835"/>
              <a:gd name="connsiteY3471" fmla="*/ 2797914 h 5278114"/>
              <a:gd name="connsiteX3472" fmla="*/ 1608549 w 5610835"/>
              <a:gd name="connsiteY3472" fmla="*/ 2837682 h 5278114"/>
              <a:gd name="connsiteX3473" fmla="*/ 1656271 w 5610835"/>
              <a:gd name="connsiteY3473" fmla="*/ 2848817 h 5278114"/>
              <a:gd name="connsiteX3474" fmla="*/ 1549692 w 5610835"/>
              <a:gd name="connsiteY3474" fmla="*/ 2861543 h 5278114"/>
              <a:gd name="connsiteX3475" fmla="*/ 1517877 w 5610835"/>
              <a:gd name="connsiteY3475" fmla="*/ 2817003 h 5278114"/>
              <a:gd name="connsiteX3476" fmla="*/ 1613322 w 5610835"/>
              <a:gd name="connsiteY3476" fmla="*/ 2770872 h 5278114"/>
              <a:gd name="connsiteX3477" fmla="*/ 1621275 w 5610835"/>
              <a:gd name="connsiteY3477" fmla="*/ 2758146 h 5278114"/>
              <a:gd name="connsiteX3478" fmla="*/ 1661043 w 5610835"/>
              <a:gd name="connsiteY3478" fmla="*/ 2735876 h 5278114"/>
              <a:gd name="connsiteX3479" fmla="*/ 1672179 w 5610835"/>
              <a:gd name="connsiteY3479" fmla="*/ 2718377 h 5278114"/>
              <a:gd name="connsiteX3480" fmla="*/ 1753307 w 5610835"/>
              <a:gd name="connsiteY3480" fmla="*/ 2659520 h 5278114"/>
              <a:gd name="connsiteX3481" fmla="*/ 1759670 w 5610835"/>
              <a:gd name="connsiteY3481" fmla="*/ 2665883 h 5278114"/>
              <a:gd name="connsiteX3482" fmla="*/ 1783532 w 5610835"/>
              <a:gd name="connsiteY3482" fmla="*/ 2643613 h 5278114"/>
              <a:gd name="connsiteX3483" fmla="*/ 2679113 w 5610835"/>
              <a:gd name="connsiteY3483" fmla="*/ 2637257 h 5278114"/>
              <a:gd name="connsiteX3484" fmla="*/ 2835005 w 5610835"/>
              <a:gd name="connsiteY3484" fmla="*/ 2832911 h 5278114"/>
              <a:gd name="connsiteX3485" fmla="*/ 2828642 w 5610835"/>
              <a:gd name="connsiteY3485" fmla="*/ 2813822 h 5278114"/>
              <a:gd name="connsiteX3486" fmla="*/ 2909770 w 5610835"/>
              <a:gd name="connsiteY3486" fmla="*/ 2931537 h 5278114"/>
              <a:gd name="connsiteX3487" fmla="*/ 2874773 w 5610835"/>
              <a:gd name="connsiteY3487" fmla="*/ 2912448 h 5278114"/>
              <a:gd name="connsiteX3488" fmla="*/ 2677523 w 5610835"/>
              <a:gd name="connsiteY3488" fmla="*/ 2665883 h 5278114"/>
              <a:gd name="connsiteX3489" fmla="*/ 2679113 w 5610835"/>
              <a:gd name="connsiteY3489" fmla="*/ 2637257 h 5278114"/>
              <a:gd name="connsiteX3490" fmla="*/ 4393924 w 5610835"/>
              <a:gd name="connsiteY3490" fmla="*/ 2637256 h 5278114"/>
              <a:gd name="connsiteX3491" fmla="*/ 4397106 w 5610835"/>
              <a:gd name="connsiteY3491" fmla="*/ 2648386 h 5278114"/>
              <a:gd name="connsiteX3492" fmla="*/ 4392334 w 5610835"/>
              <a:gd name="connsiteY3492" fmla="*/ 2646795 h 5278114"/>
              <a:gd name="connsiteX3493" fmla="*/ 4393924 w 5610835"/>
              <a:gd name="connsiteY3493" fmla="*/ 2637256 h 5278114"/>
              <a:gd name="connsiteX3494" fmla="*/ 3329723 w 5610835"/>
              <a:gd name="connsiteY3494" fmla="*/ 2630893 h 5278114"/>
              <a:gd name="connsiteX3495" fmla="*/ 3345632 w 5610835"/>
              <a:gd name="connsiteY3495" fmla="*/ 2670657 h 5278114"/>
              <a:gd name="connsiteX3496" fmla="*/ 3329723 w 5610835"/>
              <a:gd name="connsiteY3496" fmla="*/ 2630893 h 5278114"/>
              <a:gd name="connsiteX3497" fmla="*/ 4156507 w 5610835"/>
              <a:gd name="connsiteY3497" fmla="*/ 2623137 h 5278114"/>
              <a:gd name="connsiteX3498" fmla="*/ 4183947 w 5610835"/>
              <a:gd name="connsiteY3498" fmla="*/ 2629302 h 5278114"/>
              <a:gd name="connsiteX3499" fmla="*/ 4323932 w 5610835"/>
              <a:gd name="connsiteY3499" fmla="*/ 2677018 h 5278114"/>
              <a:gd name="connsiteX3500" fmla="*/ 4328704 w 5610835"/>
              <a:gd name="connsiteY3500" fmla="*/ 2692925 h 5278114"/>
              <a:gd name="connsiteX3501" fmla="*/ 4148951 w 5610835"/>
              <a:gd name="connsiteY3501" fmla="*/ 2640432 h 5278114"/>
              <a:gd name="connsiteX3502" fmla="*/ 4136225 w 5610835"/>
              <a:gd name="connsiteY3502" fmla="*/ 2627711 h 5278114"/>
              <a:gd name="connsiteX3503" fmla="*/ 4156507 w 5610835"/>
              <a:gd name="connsiteY3503" fmla="*/ 2623137 h 5278114"/>
              <a:gd name="connsiteX3504" fmla="*/ 2644118 w 5610835"/>
              <a:gd name="connsiteY3504" fmla="*/ 2622938 h 5278114"/>
              <a:gd name="connsiteX3505" fmla="*/ 2645709 w 5610835"/>
              <a:gd name="connsiteY3505" fmla="*/ 2648386 h 5278114"/>
              <a:gd name="connsiteX3506" fmla="*/ 2359376 w 5610835"/>
              <a:gd name="connsiteY3506" fmla="*/ 2926765 h 5278114"/>
              <a:gd name="connsiteX3507" fmla="*/ 2478682 w 5610835"/>
              <a:gd name="connsiteY3507" fmla="*/ 2804278 h 5278114"/>
              <a:gd name="connsiteX3508" fmla="*/ 2634575 w 5610835"/>
              <a:gd name="connsiteY3508" fmla="*/ 2629302 h 5278114"/>
              <a:gd name="connsiteX3509" fmla="*/ 2639347 w 5610835"/>
              <a:gd name="connsiteY3509" fmla="*/ 2626120 h 5278114"/>
              <a:gd name="connsiteX3510" fmla="*/ 2644118 w 5610835"/>
              <a:gd name="connsiteY3510" fmla="*/ 2622938 h 5278114"/>
              <a:gd name="connsiteX3511" fmla="*/ 1007253 w 5610835"/>
              <a:gd name="connsiteY3511" fmla="*/ 2618162 h 5278114"/>
              <a:gd name="connsiteX3512" fmla="*/ 948395 w 5610835"/>
              <a:gd name="connsiteY3512" fmla="*/ 2726331 h 5278114"/>
              <a:gd name="connsiteX3513" fmla="*/ 1007253 w 5610835"/>
              <a:gd name="connsiteY3513" fmla="*/ 2618162 h 5278114"/>
              <a:gd name="connsiteX3514" fmla="*/ 2679113 w 5610835"/>
              <a:gd name="connsiteY3514" fmla="*/ 2592713 h 5278114"/>
              <a:gd name="connsiteX3515" fmla="*/ 2691840 w 5610835"/>
              <a:gd name="connsiteY3515" fmla="*/ 2616576 h 5278114"/>
              <a:gd name="connsiteX3516" fmla="*/ 2679113 w 5610835"/>
              <a:gd name="connsiteY3516" fmla="*/ 2592713 h 5278114"/>
              <a:gd name="connsiteX3517" fmla="*/ 3334496 w 5610835"/>
              <a:gd name="connsiteY3517" fmla="*/ 2591120 h 5278114"/>
              <a:gd name="connsiteX3518" fmla="*/ 3296318 w 5610835"/>
              <a:gd name="connsiteY3518" fmla="*/ 2651567 h 5278114"/>
              <a:gd name="connsiteX3519" fmla="*/ 3344040 w 5610835"/>
              <a:gd name="connsiteY3519" fmla="*/ 2689744 h 5278114"/>
              <a:gd name="connsiteX3520" fmla="*/ 3361538 w 5610835"/>
              <a:gd name="connsiteY3520" fmla="*/ 2656338 h 5278114"/>
              <a:gd name="connsiteX3521" fmla="*/ 3345631 w 5610835"/>
              <a:gd name="connsiteY3521" fmla="*/ 2624529 h 5278114"/>
              <a:gd name="connsiteX3522" fmla="*/ 3353585 w 5610835"/>
              <a:gd name="connsiteY3522" fmla="*/ 2619756 h 5278114"/>
              <a:gd name="connsiteX3523" fmla="*/ 3367901 w 5610835"/>
              <a:gd name="connsiteY3523" fmla="*/ 2646795 h 5278114"/>
              <a:gd name="connsiteX3524" fmla="*/ 3369492 w 5610835"/>
              <a:gd name="connsiteY3524" fmla="*/ 2643613 h 5278114"/>
              <a:gd name="connsiteX3525" fmla="*/ 3366310 w 5610835"/>
              <a:gd name="connsiteY3525" fmla="*/ 2624529 h 5278114"/>
              <a:gd name="connsiteX3526" fmla="*/ 3334496 w 5610835"/>
              <a:gd name="connsiteY3526" fmla="*/ 2591120 h 5278114"/>
              <a:gd name="connsiteX3527" fmla="*/ 1688086 w 5610835"/>
              <a:gd name="connsiteY3527" fmla="*/ 2591119 h 5278114"/>
              <a:gd name="connsiteX3528" fmla="*/ 1684904 w 5610835"/>
              <a:gd name="connsiteY3528" fmla="*/ 2608619 h 5278114"/>
              <a:gd name="connsiteX3529" fmla="*/ 1703994 w 5610835"/>
              <a:gd name="connsiteY3529" fmla="*/ 2599073 h 5278114"/>
              <a:gd name="connsiteX3530" fmla="*/ 1683313 w 5610835"/>
              <a:gd name="connsiteY3530" fmla="*/ 2630891 h 5278114"/>
              <a:gd name="connsiteX3531" fmla="*/ 1738990 w 5610835"/>
              <a:gd name="connsiteY3531" fmla="*/ 2624528 h 5278114"/>
              <a:gd name="connsiteX3532" fmla="*/ 1602187 w 5610835"/>
              <a:gd name="connsiteY3532" fmla="*/ 2651567 h 5278114"/>
              <a:gd name="connsiteX3533" fmla="*/ 1603777 w 5610835"/>
              <a:gd name="connsiteY3533" fmla="*/ 2667474 h 5278114"/>
              <a:gd name="connsiteX3534" fmla="*/ 1638774 w 5610835"/>
              <a:gd name="connsiteY3534" fmla="*/ 2664292 h 5278114"/>
              <a:gd name="connsiteX3535" fmla="*/ 1610140 w 5610835"/>
              <a:gd name="connsiteY3535" fmla="*/ 2681791 h 5278114"/>
              <a:gd name="connsiteX3536" fmla="*/ 1597415 w 5610835"/>
              <a:gd name="connsiteY3536" fmla="*/ 2678609 h 5278114"/>
              <a:gd name="connsiteX3537" fmla="*/ 1581507 w 5610835"/>
              <a:gd name="connsiteY3537" fmla="*/ 2643613 h 5278114"/>
              <a:gd name="connsiteX3538" fmla="*/ 1638774 w 5610835"/>
              <a:gd name="connsiteY3538" fmla="*/ 2605437 h 5278114"/>
              <a:gd name="connsiteX3539" fmla="*/ 1618094 w 5610835"/>
              <a:gd name="connsiteY3539" fmla="*/ 2632482 h 5278114"/>
              <a:gd name="connsiteX3540" fmla="*/ 1688086 w 5610835"/>
              <a:gd name="connsiteY3540" fmla="*/ 2591119 h 5278114"/>
              <a:gd name="connsiteX3541" fmla="*/ 1050203 w 5610835"/>
              <a:gd name="connsiteY3541" fmla="*/ 2573621 h 5278114"/>
              <a:gd name="connsiteX3542" fmla="*/ 956349 w 5610835"/>
              <a:gd name="connsiteY3542" fmla="*/ 2751783 h 5278114"/>
              <a:gd name="connsiteX3543" fmla="*/ 1050203 w 5610835"/>
              <a:gd name="connsiteY3543" fmla="*/ 2573621 h 5278114"/>
              <a:gd name="connsiteX3544" fmla="*/ 4339839 w 5610835"/>
              <a:gd name="connsiteY3544" fmla="*/ 2554536 h 5278114"/>
              <a:gd name="connsiteX3545" fmla="*/ 4438465 w 5610835"/>
              <a:gd name="connsiteY3545" fmla="*/ 2589530 h 5278114"/>
              <a:gd name="connsiteX3546" fmla="*/ 4400287 w 5610835"/>
              <a:gd name="connsiteY3546" fmla="*/ 2583168 h 5278114"/>
              <a:gd name="connsiteX3547" fmla="*/ 4335067 w 5610835"/>
              <a:gd name="connsiteY3547" fmla="*/ 2564080 h 5278114"/>
              <a:gd name="connsiteX3548" fmla="*/ 4339839 w 5610835"/>
              <a:gd name="connsiteY3548" fmla="*/ 2554536 h 5278114"/>
              <a:gd name="connsiteX3549" fmla="*/ 2640937 w 5610835"/>
              <a:gd name="connsiteY3549" fmla="*/ 2544994 h 5278114"/>
              <a:gd name="connsiteX3550" fmla="*/ 2640937 w 5610835"/>
              <a:gd name="connsiteY3550" fmla="*/ 2573622 h 5278114"/>
              <a:gd name="connsiteX3551" fmla="*/ 2448458 w 5610835"/>
              <a:gd name="connsiteY3551" fmla="*/ 2815412 h 5278114"/>
              <a:gd name="connsiteX3552" fmla="*/ 2367330 w 5610835"/>
              <a:gd name="connsiteY3552" fmla="*/ 2864724 h 5278114"/>
              <a:gd name="connsiteX3553" fmla="*/ 2640937 w 5610835"/>
              <a:gd name="connsiteY3553" fmla="*/ 2544994 h 5278114"/>
              <a:gd name="connsiteX3554" fmla="*/ 1439932 w 5610835"/>
              <a:gd name="connsiteY3554" fmla="*/ 2544989 h 5278114"/>
              <a:gd name="connsiteX3555" fmla="*/ 1501971 w 5610835"/>
              <a:gd name="connsiteY3555" fmla="*/ 2611799 h 5278114"/>
              <a:gd name="connsiteX3556" fmla="*/ 1487654 w 5610835"/>
              <a:gd name="connsiteY3556" fmla="*/ 2634070 h 5278114"/>
              <a:gd name="connsiteX3557" fmla="*/ 1435160 w 5610835"/>
              <a:gd name="connsiteY3557" fmla="*/ 2578392 h 5278114"/>
              <a:gd name="connsiteX3558" fmla="*/ 1439932 w 5610835"/>
              <a:gd name="connsiteY3558" fmla="*/ 2544989 h 5278114"/>
              <a:gd name="connsiteX3559" fmla="*/ 3259731 w 5610835"/>
              <a:gd name="connsiteY3559" fmla="*/ 2543402 h 5278114"/>
              <a:gd name="connsiteX3560" fmla="*/ 3274047 w 5610835"/>
              <a:gd name="connsiteY3560" fmla="*/ 2543402 h 5278114"/>
              <a:gd name="connsiteX3561" fmla="*/ 3285183 w 5610835"/>
              <a:gd name="connsiteY3561" fmla="*/ 2573624 h 5278114"/>
              <a:gd name="connsiteX3562" fmla="*/ 3267685 w 5610835"/>
              <a:gd name="connsiteY3562" fmla="*/ 2570443 h 5278114"/>
              <a:gd name="connsiteX3563" fmla="*/ 3259731 w 5610835"/>
              <a:gd name="connsiteY3563" fmla="*/ 2543402 h 5278114"/>
              <a:gd name="connsiteX3564" fmla="*/ 2680705 w 5610835"/>
              <a:gd name="connsiteY3564" fmla="*/ 2538631 h 5278114"/>
              <a:gd name="connsiteX3565" fmla="*/ 2680705 w 5610835"/>
              <a:gd name="connsiteY3565" fmla="*/ 2538631 h 5278114"/>
              <a:gd name="connsiteX3566" fmla="*/ 3307453 w 5610835"/>
              <a:gd name="connsiteY3566" fmla="*/ 2532270 h 5278114"/>
              <a:gd name="connsiteX3567" fmla="*/ 3301090 w 5610835"/>
              <a:gd name="connsiteY3567" fmla="*/ 2540223 h 5278114"/>
              <a:gd name="connsiteX3568" fmla="*/ 3307453 w 5610835"/>
              <a:gd name="connsiteY3568" fmla="*/ 2540223 h 5278114"/>
              <a:gd name="connsiteX3569" fmla="*/ 3309044 w 5610835"/>
              <a:gd name="connsiteY3569" fmla="*/ 2546584 h 5278114"/>
              <a:gd name="connsiteX3570" fmla="*/ 3363129 w 5610835"/>
              <a:gd name="connsiteY3570" fmla="*/ 2608622 h 5278114"/>
              <a:gd name="connsiteX3571" fmla="*/ 3364719 w 5610835"/>
              <a:gd name="connsiteY3571" fmla="*/ 2602257 h 5278114"/>
              <a:gd name="connsiteX3572" fmla="*/ 3363129 w 5610835"/>
              <a:gd name="connsiteY3572" fmla="*/ 2594303 h 5278114"/>
              <a:gd name="connsiteX3573" fmla="*/ 3364719 w 5610835"/>
              <a:gd name="connsiteY3573" fmla="*/ 2595893 h 5278114"/>
              <a:gd name="connsiteX3574" fmla="*/ 3364719 w 5610835"/>
              <a:gd name="connsiteY3574" fmla="*/ 2592711 h 5278114"/>
              <a:gd name="connsiteX3575" fmla="*/ 3307453 w 5610835"/>
              <a:gd name="connsiteY3575" fmla="*/ 2532270 h 5278114"/>
              <a:gd name="connsiteX3576" fmla="*/ 3266095 w 5610835"/>
              <a:gd name="connsiteY3576" fmla="*/ 2521135 h 5278114"/>
              <a:gd name="connsiteX3577" fmla="*/ 3242233 w 5610835"/>
              <a:gd name="connsiteY3577" fmla="*/ 2525906 h 5278114"/>
              <a:gd name="connsiteX3578" fmla="*/ 3331314 w 5610835"/>
              <a:gd name="connsiteY3578" fmla="*/ 2589530 h 5278114"/>
              <a:gd name="connsiteX3579" fmla="*/ 3312225 w 5610835"/>
              <a:gd name="connsiteY3579" fmla="*/ 2570443 h 5278114"/>
              <a:gd name="connsiteX3580" fmla="*/ 3297909 w 5610835"/>
              <a:gd name="connsiteY3580" fmla="*/ 2570443 h 5278114"/>
              <a:gd name="connsiteX3581" fmla="*/ 3291546 w 5610835"/>
              <a:gd name="connsiteY3581" fmla="*/ 2548176 h 5278114"/>
              <a:gd name="connsiteX3582" fmla="*/ 3266095 w 5610835"/>
              <a:gd name="connsiteY3582" fmla="*/ 2521135 h 5278114"/>
              <a:gd name="connsiteX3583" fmla="*/ 1451067 w 5610835"/>
              <a:gd name="connsiteY3583" fmla="*/ 2513178 h 5278114"/>
              <a:gd name="connsiteX3584" fmla="*/ 1540148 w 5610835"/>
              <a:gd name="connsiteY3584" fmla="*/ 2572030 h 5278114"/>
              <a:gd name="connsiteX3585" fmla="*/ 1516287 w 5610835"/>
              <a:gd name="connsiteY3585" fmla="*/ 2592710 h 5278114"/>
              <a:gd name="connsiteX3586" fmla="*/ 1468566 w 5610835"/>
              <a:gd name="connsiteY3586" fmla="*/ 2560897 h 5278114"/>
              <a:gd name="connsiteX3587" fmla="*/ 1443113 w 5610835"/>
              <a:gd name="connsiteY3587" fmla="*/ 2533855 h 5278114"/>
              <a:gd name="connsiteX3588" fmla="*/ 1451067 w 5610835"/>
              <a:gd name="connsiteY3588" fmla="*/ 2513178 h 5278114"/>
              <a:gd name="connsiteX3589" fmla="*/ 2626620 w 5610835"/>
              <a:gd name="connsiteY3589" fmla="*/ 2489326 h 5278114"/>
              <a:gd name="connsiteX3590" fmla="*/ 2632983 w 5610835"/>
              <a:gd name="connsiteY3590" fmla="*/ 2511592 h 5278114"/>
              <a:gd name="connsiteX3591" fmla="*/ 2356194 w 5610835"/>
              <a:gd name="connsiteY3591" fmla="*/ 2844045 h 5278114"/>
              <a:gd name="connsiteX3592" fmla="*/ 2416642 w 5610835"/>
              <a:gd name="connsiteY3592" fmla="*/ 2764508 h 5278114"/>
              <a:gd name="connsiteX3593" fmla="*/ 2623438 w 5610835"/>
              <a:gd name="connsiteY3593" fmla="*/ 2490916 h 5278114"/>
              <a:gd name="connsiteX3594" fmla="*/ 2626620 w 5610835"/>
              <a:gd name="connsiteY3594" fmla="*/ 2489326 h 5278114"/>
              <a:gd name="connsiteX3595" fmla="*/ 1280859 w 5610835"/>
              <a:gd name="connsiteY3595" fmla="*/ 2486133 h 5278114"/>
              <a:gd name="connsiteX3596" fmla="*/ 1280859 w 5610835"/>
              <a:gd name="connsiteY3596" fmla="*/ 2489315 h 5278114"/>
              <a:gd name="connsiteX3597" fmla="*/ 1276087 w 5610835"/>
              <a:gd name="connsiteY3597" fmla="*/ 2505223 h 5278114"/>
              <a:gd name="connsiteX3598" fmla="*/ 1280859 w 5610835"/>
              <a:gd name="connsiteY3598" fmla="*/ 2486133 h 5278114"/>
              <a:gd name="connsiteX3599" fmla="*/ 4236441 w 5610835"/>
              <a:gd name="connsiteY3599" fmla="*/ 2479784 h 5278114"/>
              <a:gd name="connsiteX3600" fmla="*/ 4306434 w 5610835"/>
              <a:gd name="connsiteY3600" fmla="*/ 2502049 h 5278114"/>
              <a:gd name="connsiteX3601" fmla="*/ 4549817 w 5610835"/>
              <a:gd name="connsiteY3601" fmla="*/ 2548176 h 5278114"/>
              <a:gd name="connsiteX3602" fmla="*/ 4540272 w 5610835"/>
              <a:gd name="connsiteY3602" fmla="*/ 2560900 h 5278114"/>
              <a:gd name="connsiteX3603" fmla="*/ 4454372 w 5610835"/>
              <a:gd name="connsiteY3603" fmla="*/ 2543402 h 5278114"/>
              <a:gd name="connsiteX3604" fmla="*/ 4296890 w 5610835"/>
              <a:gd name="connsiteY3604" fmla="*/ 2527498 h 5278114"/>
              <a:gd name="connsiteX3605" fmla="*/ 4164858 w 5610835"/>
              <a:gd name="connsiteY3605" fmla="*/ 2492507 h 5278114"/>
              <a:gd name="connsiteX3606" fmla="*/ 4263485 w 5610835"/>
              <a:gd name="connsiteY3606" fmla="*/ 2494097 h 5278114"/>
              <a:gd name="connsiteX3607" fmla="*/ 4236441 w 5610835"/>
              <a:gd name="connsiteY3607" fmla="*/ 2479784 h 5278114"/>
              <a:gd name="connsiteX3608" fmla="*/ 2669569 w 5610835"/>
              <a:gd name="connsiteY3608" fmla="*/ 2479784 h 5278114"/>
              <a:gd name="connsiteX3609" fmla="*/ 2698203 w 5610835"/>
              <a:gd name="connsiteY3609" fmla="*/ 2529089 h 5278114"/>
              <a:gd name="connsiteX3610" fmla="*/ 2669569 w 5610835"/>
              <a:gd name="connsiteY3610" fmla="*/ 2479784 h 5278114"/>
              <a:gd name="connsiteX3611" fmla="*/ 1414480 w 5610835"/>
              <a:gd name="connsiteY3611" fmla="*/ 2468641 h 5278114"/>
              <a:gd name="connsiteX3612" fmla="*/ 1424026 w 5610835"/>
              <a:gd name="connsiteY3612" fmla="*/ 2505226 h 5278114"/>
              <a:gd name="connsiteX3613" fmla="*/ 1406527 w 5610835"/>
              <a:gd name="connsiteY3613" fmla="*/ 2473413 h 5278114"/>
              <a:gd name="connsiteX3614" fmla="*/ 1414480 w 5610835"/>
              <a:gd name="connsiteY3614" fmla="*/ 2468641 h 5278114"/>
              <a:gd name="connsiteX3615" fmla="*/ 1239499 w 5610835"/>
              <a:gd name="connsiteY3615" fmla="*/ 2467041 h 5278114"/>
              <a:gd name="connsiteX3616" fmla="*/ 1234728 w 5610835"/>
              <a:gd name="connsiteY3616" fmla="*/ 2476586 h 5278114"/>
              <a:gd name="connsiteX3617" fmla="*/ 1272904 w 5610835"/>
              <a:gd name="connsiteY3617" fmla="*/ 2521127 h 5278114"/>
              <a:gd name="connsiteX3618" fmla="*/ 1288812 w 5610835"/>
              <a:gd name="connsiteY3618" fmla="*/ 2731104 h 5278114"/>
              <a:gd name="connsiteX3619" fmla="*/ 1268132 w 5610835"/>
              <a:gd name="connsiteY3619" fmla="*/ 2743829 h 5278114"/>
              <a:gd name="connsiteX3620" fmla="*/ 1212457 w 5610835"/>
              <a:gd name="connsiteY3620" fmla="*/ 2713605 h 5278114"/>
              <a:gd name="connsiteX3621" fmla="*/ 1237909 w 5610835"/>
              <a:gd name="connsiteY3621" fmla="*/ 2468632 h 5278114"/>
              <a:gd name="connsiteX3622" fmla="*/ 1239499 w 5610835"/>
              <a:gd name="connsiteY3622" fmla="*/ 2467041 h 5278114"/>
              <a:gd name="connsiteX3623" fmla="*/ 1206094 w 5610835"/>
              <a:gd name="connsiteY3623" fmla="*/ 2457498 h 5278114"/>
              <a:gd name="connsiteX3624" fmla="*/ 1231547 w 5610835"/>
              <a:gd name="connsiteY3624" fmla="*/ 2473405 h 5278114"/>
              <a:gd name="connsiteX3625" fmla="*/ 1237909 w 5610835"/>
              <a:gd name="connsiteY3625" fmla="*/ 2467041 h 5278114"/>
              <a:gd name="connsiteX3626" fmla="*/ 1193369 w 5610835"/>
              <a:gd name="connsiteY3626" fmla="*/ 2718378 h 5278114"/>
              <a:gd name="connsiteX3627" fmla="*/ 1129738 w 5610835"/>
              <a:gd name="connsiteY3627" fmla="*/ 2761328 h 5278114"/>
              <a:gd name="connsiteX3628" fmla="*/ 1066109 w 5610835"/>
              <a:gd name="connsiteY3628" fmla="*/ 2694517 h 5278114"/>
              <a:gd name="connsiteX3629" fmla="*/ 1206094 w 5610835"/>
              <a:gd name="connsiteY3629" fmla="*/ 2457498 h 5278114"/>
              <a:gd name="connsiteX3630" fmla="*/ 1307901 w 5610835"/>
              <a:gd name="connsiteY3630" fmla="*/ 2449546 h 5278114"/>
              <a:gd name="connsiteX3631" fmla="*/ 1347670 w 5610835"/>
              <a:gd name="connsiteY3631" fmla="*/ 2484541 h 5278114"/>
              <a:gd name="connsiteX3632" fmla="*/ 1360396 w 5610835"/>
              <a:gd name="connsiteY3632" fmla="*/ 2470224 h 5278114"/>
              <a:gd name="connsiteX3633" fmla="*/ 1408117 w 5610835"/>
              <a:gd name="connsiteY3633" fmla="*/ 2557714 h 5278114"/>
              <a:gd name="connsiteX3634" fmla="*/ 1376303 w 5610835"/>
              <a:gd name="connsiteY3634" fmla="*/ 2589529 h 5278114"/>
              <a:gd name="connsiteX3635" fmla="*/ 1389028 w 5610835"/>
              <a:gd name="connsiteY3635" fmla="*/ 2643614 h 5278114"/>
              <a:gd name="connsiteX3636" fmla="*/ 1436751 w 5610835"/>
              <a:gd name="connsiteY3636" fmla="*/ 2603845 h 5278114"/>
              <a:gd name="connsiteX3637" fmla="*/ 1443113 w 5610835"/>
              <a:gd name="connsiteY3637" fmla="*/ 2613390 h 5278114"/>
              <a:gd name="connsiteX3638" fmla="*/ 1482881 w 5610835"/>
              <a:gd name="connsiteY3638" fmla="*/ 2640432 h 5278114"/>
              <a:gd name="connsiteX3639" fmla="*/ 1482881 w 5610835"/>
              <a:gd name="connsiteY3639" fmla="*/ 2677019 h 5278114"/>
              <a:gd name="connsiteX3640" fmla="*/ 1522651 w 5610835"/>
              <a:gd name="connsiteY3640" fmla="*/ 2659521 h 5278114"/>
              <a:gd name="connsiteX3641" fmla="*/ 1552875 w 5610835"/>
              <a:gd name="connsiteY3641" fmla="*/ 2691336 h 5278114"/>
              <a:gd name="connsiteX3642" fmla="*/ 1517879 w 5610835"/>
              <a:gd name="connsiteY3642" fmla="*/ 2723150 h 5278114"/>
              <a:gd name="connsiteX3643" fmla="*/ 1373121 w 5610835"/>
              <a:gd name="connsiteY3643" fmla="*/ 2734286 h 5278114"/>
              <a:gd name="connsiteX3644" fmla="*/ 1344488 w 5610835"/>
              <a:gd name="connsiteY3644" fmla="*/ 2672247 h 5278114"/>
              <a:gd name="connsiteX3645" fmla="*/ 1349260 w 5610835"/>
              <a:gd name="connsiteY3645" fmla="*/ 2715196 h 5278114"/>
              <a:gd name="connsiteX3646" fmla="*/ 1291994 w 5610835"/>
              <a:gd name="connsiteY3646" fmla="*/ 2719969 h 5278114"/>
              <a:gd name="connsiteX3647" fmla="*/ 1277677 w 5610835"/>
              <a:gd name="connsiteY3647" fmla="*/ 2546579 h 5278114"/>
              <a:gd name="connsiteX3648" fmla="*/ 1280858 w 5610835"/>
              <a:gd name="connsiteY3648" fmla="*/ 2517947 h 5278114"/>
              <a:gd name="connsiteX3649" fmla="*/ 1284040 w 5610835"/>
              <a:gd name="connsiteY3649" fmla="*/ 2502039 h 5278114"/>
              <a:gd name="connsiteX3650" fmla="*/ 1290403 w 5610835"/>
              <a:gd name="connsiteY3650" fmla="*/ 2509993 h 5278114"/>
              <a:gd name="connsiteX3651" fmla="*/ 1303129 w 5610835"/>
              <a:gd name="connsiteY3651" fmla="*/ 2486132 h 5278114"/>
              <a:gd name="connsiteX3652" fmla="*/ 1304719 w 5610835"/>
              <a:gd name="connsiteY3652" fmla="*/ 2519536 h 5278114"/>
              <a:gd name="connsiteX3653" fmla="*/ 1331762 w 5610835"/>
              <a:gd name="connsiteY3653" fmla="*/ 2494086 h 5278114"/>
              <a:gd name="connsiteX3654" fmla="*/ 1307901 w 5610835"/>
              <a:gd name="connsiteY3654" fmla="*/ 2449546 h 5278114"/>
              <a:gd name="connsiteX3655" fmla="*/ 2959083 w 5610835"/>
              <a:gd name="connsiteY3655" fmla="*/ 2443202 h 5278114"/>
              <a:gd name="connsiteX3656" fmla="*/ 2944766 w 5610835"/>
              <a:gd name="connsiteY3656" fmla="*/ 2451155 h 5278114"/>
              <a:gd name="connsiteX3657" fmla="*/ 2978171 w 5610835"/>
              <a:gd name="connsiteY3657" fmla="*/ 2522726 h 5278114"/>
              <a:gd name="connsiteX3658" fmla="*/ 2982943 w 5610835"/>
              <a:gd name="connsiteY3658" fmla="*/ 2535450 h 5278114"/>
              <a:gd name="connsiteX3659" fmla="*/ 3006804 w 5610835"/>
              <a:gd name="connsiteY3659" fmla="*/ 2627711 h 5278114"/>
              <a:gd name="connsiteX3660" fmla="*/ 3008395 w 5610835"/>
              <a:gd name="connsiteY3660" fmla="*/ 2610212 h 5278114"/>
              <a:gd name="connsiteX3661" fmla="*/ 3016349 w 5610835"/>
              <a:gd name="connsiteY3661" fmla="*/ 2610212 h 5278114"/>
              <a:gd name="connsiteX3662" fmla="*/ 2973399 w 5610835"/>
              <a:gd name="connsiteY3662" fmla="*/ 2475011 h 5278114"/>
              <a:gd name="connsiteX3663" fmla="*/ 2962264 w 5610835"/>
              <a:gd name="connsiteY3663" fmla="*/ 2475011 h 5278114"/>
              <a:gd name="connsiteX3664" fmla="*/ 2960673 w 5610835"/>
              <a:gd name="connsiteY3664" fmla="*/ 2447973 h 5278114"/>
              <a:gd name="connsiteX3665" fmla="*/ 2959083 w 5610835"/>
              <a:gd name="connsiteY3665" fmla="*/ 2443202 h 5278114"/>
              <a:gd name="connsiteX3666" fmla="*/ 2610712 w 5610835"/>
              <a:gd name="connsiteY3666" fmla="*/ 2438431 h 5278114"/>
              <a:gd name="connsiteX3667" fmla="*/ 2618666 w 5610835"/>
              <a:gd name="connsiteY3667" fmla="*/ 2451155 h 5278114"/>
              <a:gd name="connsiteX3668" fmla="*/ 2432550 w 5610835"/>
              <a:gd name="connsiteY3668" fmla="*/ 2726332 h 5278114"/>
              <a:gd name="connsiteX3669" fmla="*/ 2610712 w 5610835"/>
              <a:gd name="connsiteY3669" fmla="*/ 2438431 h 5278114"/>
              <a:gd name="connsiteX3670" fmla="*/ 2893862 w 5610835"/>
              <a:gd name="connsiteY3670" fmla="*/ 2428888 h 5278114"/>
              <a:gd name="connsiteX3671" fmla="*/ 2881137 w 5610835"/>
              <a:gd name="connsiteY3671" fmla="*/ 2435250 h 5278114"/>
              <a:gd name="connsiteX3672" fmla="*/ 2981353 w 5610835"/>
              <a:gd name="connsiteY3672" fmla="*/ 2630893 h 5278114"/>
              <a:gd name="connsiteX3673" fmla="*/ 2893862 w 5610835"/>
              <a:gd name="connsiteY3673" fmla="*/ 2428888 h 5278114"/>
              <a:gd name="connsiteX3674" fmla="*/ 814774 w 5610835"/>
              <a:gd name="connsiteY3674" fmla="*/ 2428864 h 5278114"/>
              <a:gd name="connsiteX3675" fmla="*/ 776596 w 5610835"/>
              <a:gd name="connsiteY3675" fmla="*/ 2533852 h 5278114"/>
              <a:gd name="connsiteX3676" fmla="*/ 814774 w 5610835"/>
              <a:gd name="connsiteY3676" fmla="*/ 2428864 h 5278114"/>
              <a:gd name="connsiteX3677" fmla="*/ 1171099 w 5610835"/>
              <a:gd name="connsiteY3677" fmla="*/ 2414548 h 5278114"/>
              <a:gd name="connsiteX3678" fmla="*/ 1175870 w 5610835"/>
              <a:gd name="connsiteY3678" fmla="*/ 2420910 h 5278114"/>
              <a:gd name="connsiteX3679" fmla="*/ 1171099 w 5610835"/>
              <a:gd name="connsiteY3679" fmla="*/ 2425684 h 5278114"/>
              <a:gd name="connsiteX3680" fmla="*/ 1171099 w 5610835"/>
              <a:gd name="connsiteY3680" fmla="*/ 2414548 h 5278114"/>
              <a:gd name="connsiteX3681" fmla="*/ 2835005 w 5610835"/>
              <a:gd name="connsiteY3681" fmla="*/ 2405032 h 5278114"/>
              <a:gd name="connsiteX3682" fmla="*/ 2823871 w 5610835"/>
              <a:gd name="connsiteY3682" fmla="*/ 2414573 h 5278114"/>
              <a:gd name="connsiteX3683" fmla="*/ 2847731 w 5610835"/>
              <a:gd name="connsiteY3683" fmla="*/ 2449563 h 5278114"/>
              <a:gd name="connsiteX3684" fmla="*/ 2855685 w 5610835"/>
              <a:gd name="connsiteY3684" fmla="*/ 2433660 h 5278114"/>
              <a:gd name="connsiteX3685" fmla="*/ 2835005 w 5610835"/>
              <a:gd name="connsiteY3685" fmla="*/ 2405032 h 5278114"/>
              <a:gd name="connsiteX3686" fmla="*/ 1355623 w 5610835"/>
              <a:gd name="connsiteY3686" fmla="*/ 2397062 h 5278114"/>
              <a:gd name="connsiteX3687" fmla="*/ 1373121 w 5610835"/>
              <a:gd name="connsiteY3687" fmla="*/ 2424103 h 5278114"/>
              <a:gd name="connsiteX3688" fmla="*/ 1430388 w 5610835"/>
              <a:gd name="connsiteY3688" fmla="*/ 2529085 h 5278114"/>
              <a:gd name="connsiteX3689" fmla="*/ 1427207 w 5610835"/>
              <a:gd name="connsiteY3689" fmla="*/ 2540219 h 5278114"/>
              <a:gd name="connsiteX3690" fmla="*/ 1417661 w 5610835"/>
              <a:gd name="connsiteY3690" fmla="*/ 2551353 h 5278114"/>
              <a:gd name="connsiteX3691" fmla="*/ 1358804 w 5610835"/>
              <a:gd name="connsiteY3691" fmla="*/ 2438418 h 5278114"/>
              <a:gd name="connsiteX3692" fmla="*/ 1382666 w 5610835"/>
              <a:gd name="connsiteY3692" fmla="*/ 2460687 h 5278114"/>
              <a:gd name="connsiteX3693" fmla="*/ 1355623 w 5610835"/>
              <a:gd name="connsiteY3693" fmla="*/ 2397062 h 5278114"/>
              <a:gd name="connsiteX3694" fmla="*/ 1385848 w 5610835"/>
              <a:gd name="connsiteY3694" fmla="*/ 2395473 h 5278114"/>
              <a:gd name="connsiteX3695" fmla="*/ 1384256 w 5610835"/>
              <a:gd name="connsiteY3695" fmla="*/ 2420924 h 5278114"/>
              <a:gd name="connsiteX3696" fmla="*/ 1379485 w 5610835"/>
              <a:gd name="connsiteY3696" fmla="*/ 2408198 h 5278114"/>
              <a:gd name="connsiteX3697" fmla="*/ 1385848 w 5610835"/>
              <a:gd name="connsiteY3697" fmla="*/ 2395473 h 5278114"/>
              <a:gd name="connsiteX3698" fmla="*/ 2650480 w 5610835"/>
              <a:gd name="connsiteY3698" fmla="*/ 2392308 h 5278114"/>
              <a:gd name="connsiteX3699" fmla="*/ 2698203 w 5610835"/>
              <a:gd name="connsiteY3699" fmla="*/ 2478193 h 5278114"/>
              <a:gd name="connsiteX3700" fmla="*/ 2650480 w 5610835"/>
              <a:gd name="connsiteY3700" fmla="*/ 2392308 h 5278114"/>
              <a:gd name="connsiteX3701" fmla="*/ 1271314 w 5610835"/>
              <a:gd name="connsiteY3701" fmla="*/ 2390695 h 5278114"/>
              <a:gd name="connsiteX3702" fmla="*/ 1326990 w 5610835"/>
              <a:gd name="connsiteY3702" fmla="*/ 2425689 h 5278114"/>
              <a:gd name="connsiteX3703" fmla="*/ 1311083 w 5610835"/>
              <a:gd name="connsiteY3703" fmla="*/ 2393876 h 5278114"/>
              <a:gd name="connsiteX3704" fmla="*/ 1325399 w 5610835"/>
              <a:gd name="connsiteY3704" fmla="*/ 2406601 h 5278114"/>
              <a:gd name="connsiteX3705" fmla="*/ 1338125 w 5610835"/>
              <a:gd name="connsiteY3705" fmla="*/ 2395466 h 5278114"/>
              <a:gd name="connsiteX3706" fmla="*/ 1344488 w 5610835"/>
              <a:gd name="connsiteY3706" fmla="*/ 2425689 h 5278114"/>
              <a:gd name="connsiteX3707" fmla="*/ 1347670 w 5610835"/>
              <a:gd name="connsiteY3707" fmla="*/ 2438415 h 5278114"/>
              <a:gd name="connsiteX3708" fmla="*/ 1293585 w 5610835"/>
              <a:gd name="connsiteY3708" fmla="*/ 2433643 h 5278114"/>
              <a:gd name="connsiteX3709" fmla="*/ 1271314 w 5610835"/>
              <a:gd name="connsiteY3709" fmla="*/ 2390695 h 5278114"/>
              <a:gd name="connsiteX3710" fmla="*/ 2594805 w 5610835"/>
              <a:gd name="connsiteY3710" fmla="*/ 2389125 h 5278114"/>
              <a:gd name="connsiteX3711" fmla="*/ 2500951 w 5610835"/>
              <a:gd name="connsiteY3711" fmla="*/ 2599076 h 5278114"/>
              <a:gd name="connsiteX3712" fmla="*/ 2421414 w 5610835"/>
              <a:gd name="connsiteY3712" fmla="*/ 2670656 h 5278114"/>
              <a:gd name="connsiteX3713" fmla="*/ 2583670 w 5610835"/>
              <a:gd name="connsiteY3713" fmla="*/ 2390717 h 5278114"/>
              <a:gd name="connsiteX3714" fmla="*/ 2594805 w 5610835"/>
              <a:gd name="connsiteY3714" fmla="*/ 2389125 h 5278114"/>
              <a:gd name="connsiteX3715" fmla="*/ 1454249 w 5610835"/>
              <a:gd name="connsiteY3715" fmla="*/ 2387519 h 5278114"/>
              <a:gd name="connsiteX3716" fmla="*/ 1466975 w 5610835"/>
              <a:gd name="connsiteY3716" fmla="*/ 2447963 h 5278114"/>
              <a:gd name="connsiteX3717" fmla="*/ 1489246 w 5610835"/>
              <a:gd name="connsiteY3717" fmla="*/ 2406606 h 5278114"/>
              <a:gd name="connsiteX3718" fmla="*/ 1474928 w 5610835"/>
              <a:gd name="connsiteY3718" fmla="*/ 2484548 h 5278114"/>
              <a:gd name="connsiteX3719" fmla="*/ 1506743 w 5610835"/>
              <a:gd name="connsiteY3719" fmla="*/ 2435238 h 5278114"/>
              <a:gd name="connsiteX3720" fmla="*/ 1509924 w 5610835"/>
              <a:gd name="connsiteY3720" fmla="*/ 2463869 h 5278114"/>
              <a:gd name="connsiteX3721" fmla="*/ 1538558 w 5610835"/>
              <a:gd name="connsiteY3721" fmla="*/ 2449554 h 5278114"/>
              <a:gd name="connsiteX3722" fmla="*/ 1503561 w 5610835"/>
              <a:gd name="connsiteY3722" fmla="*/ 2494090 h 5278114"/>
              <a:gd name="connsiteX3723" fmla="*/ 1517878 w 5610835"/>
              <a:gd name="connsiteY3723" fmla="*/ 2513178 h 5278114"/>
              <a:gd name="connsiteX3724" fmla="*/ 1559237 w 5610835"/>
              <a:gd name="connsiteY3724" fmla="*/ 2446372 h 5278114"/>
              <a:gd name="connsiteX3725" fmla="*/ 1548102 w 5610835"/>
              <a:gd name="connsiteY3725" fmla="*/ 2484548 h 5278114"/>
              <a:gd name="connsiteX3726" fmla="*/ 1599005 w 5610835"/>
              <a:gd name="connsiteY3726" fmla="*/ 2455916 h 5278114"/>
              <a:gd name="connsiteX3727" fmla="*/ 1565600 w 5610835"/>
              <a:gd name="connsiteY3727" fmla="*/ 2497272 h 5278114"/>
              <a:gd name="connsiteX3728" fmla="*/ 1614913 w 5610835"/>
              <a:gd name="connsiteY3728" fmla="*/ 2465461 h 5278114"/>
              <a:gd name="connsiteX3729" fmla="*/ 1605369 w 5610835"/>
              <a:gd name="connsiteY3729" fmla="*/ 2487729 h 5278114"/>
              <a:gd name="connsiteX3730" fmla="*/ 1637184 w 5610835"/>
              <a:gd name="connsiteY3730" fmla="*/ 2470231 h 5278114"/>
              <a:gd name="connsiteX3731" fmla="*/ 1640366 w 5610835"/>
              <a:gd name="connsiteY3731" fmla="*/ 2476594 h 5278114"/>
              <a:gd name="connsiteX3732" fmla="*/ 1533785 w 5610835"/>
              <a:gd name="connsiteY3732" fmla="*/ 2516360 h 5278114"/>
              <a:gd name="connsiteX3733" fmla="*/ 1548102 w 5610835"/>
              <a:gd name="connsiteY3733" fmla="*/ 2552943 h 5278114"/>
              <a:gd name="connsiteX3734" fmla="*/ 1662636 w 5610835"/>
              <a:gd name="connsiteY3734" fmla="*/ 2494090 h 5278114"/>
              <a:gd name="connsiteX3735" fmla="*/ 1611732 w 5610835"/>
              <a:gd name="connsiteY3735" fmla="*/ 2529085 h 5278114"/>
              <a:gd name="connsiteX3736" fmla="*/ 1667408 w 5610835"/>
              <a:gd name="connsiteY3736" fmla="*/ 2513178 h 5278114"/>
              <a:gd name="connsiteX3737" fmla="*/ 1635594 w 5610835"/>
              <a:gd name="connsiteY3737" fmla="*/ 2525902 h 5278114"/>
              <a:gd name="connsiteX3738" fmla="*/ 1672180 w 5610835"/>
              <a:gd name="connsiteY3738" fmla="*/ 2522722 h 5278114"/>
              <a:gd name="connsiteX3739" fmla="*/ 1584689 w 5610835"/>
              <a:gd name="connsiteY3739" fmla="*/ 2543400 h 5278114"/>
              <a:gd name="connsiteX3740" fmla="*/ 1691269 w 5610835"/>
              <a:gd name="connsiteY3740" fmla="*/ 2544990 h 5278114"/>
              <a:gd name="connsiteX3741" fmla="*/ 1641957 w 5610835"/>
              <a:gd name="connsiteY3741" fmla="*/ 2570439 h 5278114"/>
              <a:gd name="connsiteX3742" fmla="*/ 1688088 w 5610835"/>
              <a:gd name="connsiteY3742" fmla="*/ 2573621 h 5278114"/>
              <a:gd name="connsiteX3743" fmla="*/ 1637184 w 5610835"/>
              <a:gd name="connsiteY3743" fmla="*/ 2583165 h 5278114"/>
              <a:gd name="connsiteX3744" fmla="*/ 1541739 w 5610835"/>
              <a:gd name="connsiteY3744" fmla="*/ 2570439 h 5278114"/>
              <a:gd name="connsiteX3745" fmla="*/ 1459021 w 5610835"/>
              <a:gd name="connsiteY3745" fmla="*/ 2490910 h 5278114"/>
              <a:gd name="connsiteX3746" fmla="*/ 1462203 w 5610835"/>
              <a:gd name="connsiteY3746" fmla="*/ 2471823 h 5278114"/>
              <a:gd name="connsiteX3747" fmla="*/ 1414480 w 5610835"/>
              <a:gd name="connsiteY3747" fmla="*/ 2392291 h 5278114"/>
              <a:gd name="connsiteX3748" fmla="*/ 1459021 w 5610835"/>
              <a:gd name="connsiteY3748" fmla="*/ 2433648 h 5278114"/>
              <a:gd name="connsiteX3749" fmla="*/ 1454249 w 5610835"/>
              <a:gd name="connsiteY3749" fmla="*/ 2387519 h 5278114"/>
              <a:gd name="connsiteX3750" fmla="*/ 2857275 w 5610835"/>
              <a:gd name="connsiteY3750" fmla="*/ 2385946 h 5278114"/>
              <a:gd name="connsiteX3751" fmla="*/ 2850913 w 5610835"/>
              <a:gd name="connsiteY3751" fmla="*/ 2387535 h 5278114"/>
              <a:gd name="connsiteX3752" fmla="*/ 2858866 w 5610835"/>
              <a:gd name="connsiteY3752" fmla="*/ 2398670 h 5278114"/>
              <a:gd name="connsiteX3753" fmla="*/ 2857275 w 5610835"/>
              <a:gd name="connsiteY3753" fmla="*/ 2385946 h 5278114"/>
              <a:gd name="connsiteX3754" fmla="*/ 2456411 w 5610835"/>
              <a:gd name="connsiteY3754" fmla="*/ 2366859 h 5278114"/>
              <a:gd name="connsiteX3755" fmla="*/ 2421414 w 5610835"/>
              <a:gd name="connsiteY3755" fmla="*/ 2395488 h 5278114"/>
              <a:gd name="connsiteX3756" fmla="*/ 2456411 w 5610835"/>
              <a:gd name="connsiteY3756" fmla="*/ 2366859 h 5278114"/>
              <a:gd name="connsiteX3757" fmla="*/ 2494589 w 5610835"/>
              <a:gd name="connsiteY3757" fmla="*/ 2358907 h 5278114"/>
              <a:gd name="connsiteX3758" fmla="*/ 2434141 w 5610835"/>
              <a:gd name="connsiteY3758" fmla="*/ 2484555 h 5278114"/>
              <a:gd name="connsiteX3759" fmla="*/ 2494589 w 5610835"/>
              <a:gd name="connsiteY3759" fmla="*/ 2358907 h 5278114"/>
              <a:gd name="connsiteX3760" fmla="*/ 2631391 w 5610835"/>
              <a:gd name="connsiteY3760" fmla="*/ 2331869 h 5278114"/>
              <a:gd name="connsiteX3761" fmla="*/ 2696611 w 5610835"/>
              <a:gd name="connsiteY3761" fmla="*/ 2420936 h 5278114"/>
              <a:gd name="connsiteX3762" fmla="*/ 2631391 w 5610835"/>
              <a:gd name="connsiteY3762" fmla="*/ 2331869 h 5278114"/>
              <a:gd name="connsiteX3763" fmla="*/ 2664175 w 5610835"/>
              <a:gd name="connsiteY3763" fmla="*/ 2317455 h 5278114"/>
              <a:gd name="connsiteX3764" fmla="*/ 2696613 w 5610835"/>
              <a:gd name="connsiteY3764" fmla="*/ 2339821 h 5278114"/>
              <a:gd name="connsiteX3765" fmla="*/ 2698204 w 5610835"/>
              <a:gd name="connsiteY3765" fmla="*/ 2379582 h 5278114"/>
              <a:gd name="connsiteX3766" fmla="*/ 2650480 w 5610835"/>
              <a:gd name="connsiteY3766" fmla="*/ 2322326 h 5278114"/>
              <a:gd name="connsiteX3767" fmla="*/ 2664175 w 5610835"/>
              <a:gd name="connsiteY3767" fmla="*/ 2317455 h 5278114"/>
              <a:gd name="connsiteX3768" fmla="*/ 4548226 w 5610835"/>
              <a:gd name="connsiteY3768" fmla="*/ 2304832 h 5278114"/>
              <a:gd name="connsiteX3769" fmla="*/ 4548226 w 5610835"/>
              <a:gd name="connsiteY3769" fmla="*/ 2309602 h 5278114"/>
              <a:gd name="connsiteX3770" fmla="*/ 4443237 w 5610835"/>
              <a:gd name="connsiteY3770" fmla="*/ 2319146 h 5278114"/>
              <a:gd name="connsiteX3771" fmla="*/ 4428920 w 5610835"/>
              <a:gd name="connsiteY3771" fmla="*/ 2315966 h 5278114"/>
              <a:gd name="connsiteX3772" fmla="*/ 4548226 w 5610835"/>
              <a:gd name="connsiteY3772" fmla="*/ 2304832 h 5278114"/>
              <a:gd name="connsiteX3773" fmla="*/ 4602310 w 5610835"/>
              <a:gd name="connsiteY3773" fmla="*/ 2298469 h 5278114"/>
              <a:gd name="connsiteX3774" fmla="*/ 4567314 w 5610835"/>
              <a:gd name="connsiteY3774" fmla="*/ 2306422 h 5278114"/>
              <a:gd name="connsiteX3775" fmla="*/ 4602310 w 5610835"/>
              <a:gd name="connsiteY3775" fmla="*/ 2298469 h 5278114"/>
              <a:gd name="connsiteX3776" fmla="*/ 4620729 w 5610835"/>
              <a:gd name="connsiteY3776" fmla="*/ 2297400 h 5278114"/>
              <a:gd name="connsiteX3777" fmla="*/ 4626172 w 5610835"/>
              <a:gd name="connsiteY3777" fmla="*/ 2301651 h 5278114"/>
              <a:gd name="connsiteX3778" fmla="*/ 4607083 w 5610835"/>
              <a:gd name="connsiteY3778" fmla="*/ 2301651 h 5278114"/>
              <a:gd name="connsiteX3779" fmla="*/ 4620729 w 5610835"/>
              <a:gd name="connsiteY3779" fmla="*/ 2297400 h 5278114"/>
              <a:gd name="connsiteX3780" fmla="*/ 771823 w 5610835"/>
              <a:gd name="connsiteY3780" fmla="*/ 2287335 h 5278114"/>
              <a:gd name="connsiteX3781" fmla="*/ 717738 w 5610835"/>
              <a:gd name="connsiteY3781" fmla="*/ 2389125 h 5278114"/>
              <a:gd name="connsiteX3782" fmla="*/ 712966 w 5610835"/>
              <a:gd name="connsiteY3782" fmla="*/ 2363679 h 5278114"/>
              <a:gd name="connsiteX3783" fmla="*/ 771823 w 5610835"/>
              <a:gd name="connsiteY3783" fmla="*/ 2287335 h 5278114"/>
              <a:gd name="connsiteX3784" fmla="*/ 2504132 w 5610835"/>
              <a:gd name="connsiteY3784" fmla="*/ 2279383 h 5278114"/>
              <a:gd name="connsiteX3785" fmla="*/ 2515269 w 5610835"/>
              <a:gd name="connsiteY3785" fmla="*/ 2282564 h 5278114"/>
              <a:gd name="connsiteX3786" fmla="*/ 2494589 w 5610835"/>
              <a:gd name="connsiteY3786" fmla="*/ 2341411 h 5278114"/>
              <a:gd name="connsiteX3787" fmla="*/ 2504132 w 5610835"/>
              <a:gd name="connsiteY3787" fmla="*/ 2279383 h 5278114"/>
              <a:gd name="connsiteX3788" fmla="*/ 2539130 w 5610835"/>
              <a:gd name="connsiteY3788" fmla="*/ 2277792 h 5278114"/>
              <a:gd name="connsiteX3789" fmla="*/ 2368920 w 5610835"/>
              <a:gd name="connsiteY3789" fmla="*/ 2642023 h 5278114"/>
              <a:gd name="connsiteX3790" fmla="*/ 2555037 w 5610835"/>
              <a:gd name="connsiteY3790" fmla="*/ 2338231 h 5278114"/>
              <a:gd name="connsiteX3791" fmla="*/ 2380056 w 5610835"/>
              <a:gd name="connsiteY3791" fmla="*/ 2662702 h 5278114"/>
              <a:gd name="connsiteX3792" fmla="*/ 2310063 w 5610835"/>
              <a:gd name="connsiteY3792" fmla="*/ 2622939 h 5278114"/>
              <a:gd name="connsiteX3793" fmla="*/ 2372102 w 5610835"/>
              <a:gd name="connsiteY3793" fmla="*/ 2565671 h 5278114"/>
              <a:gd name="connsiteX3794" fmla="*/ 2333924 w 5610835"/>
              <a:gd name="connsiteY3794" fmla="*/ 2624530 h 5278114"/>
              <a:gd name="connsiteX3795" fmla="*/ 2424596 w 5610835"/>
              <a:gd name="connsiteY3795" fmla="*/ 2556129 h 5278114"/>
              <a:gd name="connsiteX3796" fmla="*/ 2539130 w 5610835"/>
              <a:gd name="connsiteY3796" fmla="*/ 2277792 h 5278114"/>
              <a:gd name="connsiteX3797" fmla="*/ 3361538 w 5610835"/>
              <a:gd name="connsiteY3797" fmla="*/ 2276202 h 5278114"/>
              <a:gd name="connsiteX3798" fmla="*/ 3359947 w 5610835"/>
              <a:gd name="connsiteY3798" fmla="*/ 2288927 h 5278114"/>
              <a:gd name="connsiteX3799" fmla="*/ 3371083 w 5610835"/>
              <a:gd name="connsiteY3799" fmla="*/ 2292107 h 5278114"/>
              <a:gd name="connsiteX3800" fmla="*/ 3371083 w 5610835"/>
              <a:gd name="connsiteY3800" fmla="*/ 2290517 h 5278114"/>
              <a:gd name="connsiteX3801" fmla="*/ 3380627 w 5610835"/>
              <a:gd name="connsiteY3801" fmla="*/ 2280974 h 5278114"/>
              <a:gd name="connsiteX3802" fmla="*/ 3374264 w 5610835"/>
              <a:gd name="connsiteY3802" fmla="*/ 2276202 h 5278114"/>
              <a:gd name="connsiteX3803" fmla="*/ 3361538 w 5610835"/>
              <a:gd name="connsiteY3803" fmla="*/ 2276202 h 5278114"/>
              <a:gd name="connsiteX3804" fmla="*/ 2733199 w 5610835"/>
              <a:gd name="connsiteY3804" fmla="*/ 2273022 h 5278114"/>
              <a:gd name="connsiteX3805" fmla="*/ 2772966 w 5610835"/>
              <a:gd name="connsiteY3805" fmla="*/ 2301648 h 5278114"/>
              <a:gd name="connsiteX3806" fmla="*/ 2777740 w 5610835"/>
              <a:gd name="connsiteY3806" fmla="*/ 2290517 h 5278114"/>
              <a:gd name="connsiteX3807" fmla="*/ 2733199 w 5610835"/>
              <a:gd name="connsiteY3807" fmla="*/ 2273022 h 5278114"/>
              <a:gd name="connsiteX3808" fmla="*/ 2144628 w 5610835"/>
              <a:gd name="connsiteY3808" fmla="*/ 2268220 h 5278114"/>
              <a:gd name="connsiteX3809" fmla="*/ 2144628 w 5610835"/>
              <a:gd name="connsiteY3809" fmla="*/ 2271401 h 5278114"/>
              <a:gd name="connsiteX3810" fmla="*/ 2141447 w 5610835"/>
              <a:gd name="connsiteY3810" fmla="*/ 2274584 h 5278114"/>
              <a:gd name="connsiteX3811" fmla="*/ 2065090 w 5610835"/>
              <a:gd name="connsiteY3811" fmla="*/ 2268220 h 5278114"/>
              <a:gd name="connsiteX3812" fmla="*/ 2074636 w 5610835"/>
              <a:gd name="connsiteY3812" fmla="*/ 2269811 h 5278114"/>
              <a:gd name="connsiteX3813" fmla="*/ 2071455 w 5610835"/>
              <a:gd name="connsiteY3813" fmla="*/ 2274583 h 5278114"/>
              <a:gd name="connsiteX3814" fmla="*/ 2074636 w 5610835"/>
              <a:gd name="connsiteY3814" fmla="*/ 2279355 h 5278114"/>
              <a:gd name="connsiteX3815" fmla="*/ 2071455 w 5610835"/>
              <a:gd name="connsiteY3815" fmla="*/ 2280946 h 5278114"/>
              <a:gd name="connsiteX3816" fmla="*/ 2074636 w 5610835"/>
              <a:gd name="connsiteY3816" fmla="*/ 2285719 h 5278114"/>
              <a:gd name="connsiteX3817" fmla="*/ 2065090 w 5610835"/>
              <a:gd name="connsiteY3817" fmla="*/ 2290490 h 5278114"/>
              <a:gd name="connsiteX3818" fmla="*/ 2057137 w 5610835"/>
              <a:gd name="connsiteY3818" fmla="*/ 2280946 h 5278114"/>
              <a:gd name="connsiteX3819" fmla="*/ 2057137 w 5610835"/>
              <a:gd name="connsiteY3819" fmla="*/ 2269811 h 5278114"/>
              <a:gd name="connsiteX3820" fmla="*/ 849770 w 5610835"/>
              <a:gd name="connsiteY3820" fmla="*/ 2253884 h 5278114"/>
              <a:gd name="connsiteX3821" fmla="*/ 854542 w 5610835"/>
              <a:gd name="connsiteY3821" fmla="*/ 2436818 h 5278114"/>
              <a:gd name="connsiteX3822" fmla="*/ 835453 w 5610835"/>
              <a:gd name="connsiteY3822" fmla="*/ 2408185 h 5278114"/>
              <a:gd name="connsiteX3823" fmla="*/ 771823 w 5610835"/>
              <a:gd name="connsiteY3823" fmla="*/ 2597482 h 5278114"/>
              <a:gd name="connsiteX3824" fmla="*/ 830680 w 5610835"/>
              <a:gd name="connsiteY3824" fmla="*/ 2521127 h 5278114"/>
              <a:gd name="connsiteX3825" fmla="*/ 743190 w 5610835"/>
              <a:gd name="connsiteY3825" fmla="*/ 2649976 h 5278114"/>
              <a:gd name="connsiteX3826" fmla="*/ 849770 w 5610835"/>
              <a:gd name="connsiteY3826" fmla="*/ 2253884 h 5278114"/>
              <a:gd name="connsiteX3827" fmla="*/ 2146218 w 5610835"/>
              <a:gd name="connsiteY3827" fmla="*/ 2245960 h 5278114"/>
              <a:gd name="connsiteX3828" fmla="*/ 2146218 w 5610835"/>
              <a:gd name="connsiteY3828" fmla="*/ 2247550 h 5278114"/>
              <a:gd name="connsiteX3829" fmla="*/ 2146218 w 5610835"/>
              <a:gd name="connsiteY3829" fmla="*/ 2253913 h 5278114"/>
              <a:gd name="connsiteX3830" fmla="*/ 2143036 w 5610835"/>
              <a:gd name="connsiteY3830" fmla="*/ 2266638 h 5278114"/>
              <a:gd name="connsiteX3831" fmla="*/ 2141446 w 5610835"/>
              <a:gd name="connsiteY3831" fmla="*/ 2257094 h 5278114"/>
              <a:gd name="connsiteX3832" fmla="*/ 2131901 w 5610835"/>
              <a:gd name="connsiteY3832" fmla="*/ 2260275 h 5278114"/>
              <a:gd name="connsiteX3833" fmla="*/ 2146218 w 5610835"/>
              <a:gd name="connsiteY3833" fmla="*/ 2245960 h 5278114"/>
              <a:gd name="connsiteX3834" fmla="*/ 2579320 w 5610835"/>
              <a:gd name="connsiteY3834" fmla="*/ 2238725 h 5278114"/>
              <a:gd name="connsiteX3835" fmla="*/ 2593214 w 5610835"/>
              <a:gd name="connsiteY3835" fmla="*/ 2242803 h 5278114"/>
              <a:gd name="connsiteX3836" fmla="*/ 2548673 w 5610835"/>
              <a:gd name="connsiteY3836" fmla="*/ 2268250 h 5278114"/>
              <a:gd name="connsiteX3837" fmla="*/ 2579320 w 5610835"/>
              <a:gd name="connsiteY3837" fmla="*/ 2238725 h 5278114"/>
              <a:gd name="connsiteX3838" fmla="*/ 2039638 w 5610835"/>
              <a:gd name="connsiteY3838" fmla="*/ 2238006 h 5278114"/>
              <a:gd name="connsiteX3839" fmla="*/ 2046001 w 5610835"/>
              <a:gd name="connsiteY3839" fmla="*/ 2238006 h 5278114"/>
              <a:gd name="connsiteX3840" fmla="*/ 2050775 w 5610835"/>
              <a:gd name="connsiteY3840" fmla="*/ 2242778 h 5278114"/>
              <a:gd name="connsiteX3841" fmla="*/ 2049184 w 5610835"/>
              <a:gd name="connsiteY3841" fmla="*/ 2245959 h 5278114"/>
              <a:gd name="connsiteX3842" fmla="*/ 2034866 w 5610835"/>
              <a:gd name="connsiteY3842" fmla="*/ 2252322 h 5278114"/>
              <a:gd name="connsiteX3843" fmla="*/ 2034866 w 5610835"/>
              <a:gd name="connsiteY3843" fmla="*/ 2242778 h 5278114"/>
              <a:gd name="connsiteX3844" fmla="*/ 2429369 w 5610835"/>
              <a:gd name="connsiteY3844" fmla="*/ 2215763 h 5278114"/>
              <a:gd name="connsiteX3845" fmla="*/ 2408689 w 5610835"/>
              <a:gd name="connsiteY3845" fmla="*/ 2242803 h 5278114"/>
              <a:gd name="connsiteX3846" fmla="*/ 2429369 w 5610835"/>
              <a:gd name="connsiteY3846" fmla="*/ 2215763 h 5278114"/>
              <a:gd name="connsiteX3847" fmla="*/ 2475499 w 5610835"/>
              <a:gd name="connsiteY3847" fmla="*/ 2212581 h 5278114"/>
              <a:gd name="connsiteX3848" fmla="*/ 2473909 w 5610835"/>
              <a:gd name="connsiteY3848" fmla="*/ 2298469 h 5278114"/>
              <a:gd name="connsiteX3849" fmla="*/ 2475499 w 5610835"/>
              <a:gd name="connsiteY3849" fmla="*/ 2212581 h 5278114"/>
              <a:gd name="connsiteX3850" fmla="*/ 3329723 w 5610835"/>
              <a:gd name="connsiteY3850" fmla="*/ 2207809 h 5278114"/>
              <a:gd name="connsiteX3851" fmla="*/ 3323361 w 5610835"/>
              <a:gd name="connsiteY3851" fmla="*/ 2215763 h 5278114"/>
              <a:gd name="connsiteX3852" fmla="*/ 3318589 w 5610835"/>
              <a:gd name="connsiteY3852" fmla="*/ 2209402 h 5278114"/>
              <a:gd name="connsiteX3853" fmla="*/ 3310635 w 5610835"/>
              <a:gd name="connsiteY3853" fmla="*/ 2225306 h 5278114"/>
              <a:gd name="connsiteX3854" fmla="*/ 3321770 w 5610835"/>
              <a:gd name="connsiteY3854" fmla="*/ 2228488 h 5278114"/>
              <a:gd name="connsiteX3855" fmla="*/ 3329723 w 5610835"/>
              <a:gd name="connsiteY3855" fmla="*/ 2207809 h 5278114"/>
              <a:gd name="connsiteX3856" fmla="*/ 2076225 w 5610835"/>
              <a:gd name="connsiteY3856" fmla="*/ 2207786 h 5278114"/>
              <a:gd name="connsiteX3857" fmla="*/ 2085770 w 5610835"/>
              <a:gd name="connsiteY3857" fmla="*/ 2207786 h 5278114"/>
              <a:gd name="connsiteX3858" fmla="*/ 2082588 w 5610835"/>
              <a:gd name="connsiteY3858" fmla="*/ 2210969 h 5278114"/>
              <a:gd name="connsiteX3859" fmla="*/ 3512658 w 5610835"/>
              <a:gd name="connsiteY3859" fmla="*/ 2206219 h 5278114"/>
              <a:gd name="connsiteX3860" fmla="*/ 3460164 w 5610835"/>
              <a:gd name="connsiteY3860" fmla="*/ 2304832 h 5278114"/>
              <a:gd name="connsiteX3861" fmla="*/ 3485615 w 5610835"/>
              <a:gd name="connsiteY3861" fmla="*/ 2268250 h 5278114"/>
              <a:gd name="connsiteX3862" fmla="*/ 3519021 w 5610835"/>
              <a:gd name="connsiteY3862" fmla="*/ 2215763 h 5278114"/>
              <a:gd name="connsiteX3863" fmla="*/ 3512658 w 5610835"/>
              <a:gd name="connsiteY3863" fmla="*/ 2206219 h 5278114"/>
              <a:gd name="connsiteX3864" fmla="*/ 3472890 w 5610835"/>
              <a:gd name="connsiteY3864" fmla="*/ 2204630 h 5278114"/>
              <a:gd name="connsiteX3865" fmla="*/ 3418804 w 5610835"/>
              <a:gd name="connsiteY3865" fmla="*/ 2274611 h 5278114"/>
              <a:gd name="connsiteX3866" fmla="*/ 3414033 w 5610835"/>
              <a:gd name="connsiteY3866" fmla="*/ 2295287 h 5278114"/>
              <a:gd name="connsiteX3867" fmla="*/ 3407670 w 5610835"/>
              <a:gd name="connsiteY3867" fmla="*/ 2295287 h 5278114"/>
              <a:gd name="connsiteX3868" fmla="*/ 3406079 w 5610835"/>
              <a:gd name="connsiteY3868" fmla="*/ 2303241 h 5278114"/>
              <a:gd name="connsiteX3869" fmla="*/ 3426758 w 5610835"/>
              <a:gd name="connsiteY3869" fmla="*/ 2308013 h 5278114"/>
              <a:gd name="connsiteX3870" fmla="*/ 3490388 w 5610835"/>
              <a:gd name="connsiteY3870" fmla="*/ 2206219 h 5278114"/>
              <a:gd name="connsiteX3871" fmla="*/ 2149400 w 5610835"/>
              <a:gd name="connsiteY3871" fmla="*/ 2203008 h 5278114"/>
              <a:gd name="connsiteX3872" fmla="*/ 2149400 w 5610835"/>
              <a:gd name="connsiteY3872" fmla="*/ 2209370 h 5278114"/>
              <a:gd name="connsiteX3873" fmla="*/ 2144628 w 5610835"/>
              <a:gd name="connsiteY3873" fmla="*/ 2209370 h 5278114"/>
              <a:gd name="connsiteX3874" fmla="*/ 2149400 w 5610835"/>
              <a:gd name="connsiteY3874" fmla="*/ 2203008 h 5278114"/>
              <a:gd name="connsiteX3875" fmla="*/ 3608102 w 5610835"/>
              <a:gd name="connsiteY3875" fmla="*/ 2196676 h 5278114"/>
              <a:gd name="connsiteX3876" fmla="*/ 3604920 w 5610835"/>
              <a:gd name="connsiteY3876" fmla="*/ 2210992 h 5278114"/>
              <a:gd name="connsiteX3877" fmla="*/ 3612874 w 5610835"/>
              <a:gd name="connsiteY3877" fmla="*/ 2210992 h 5278114"/>
              <a:gd name="connsiteX3878" fmla="*/ 3608102 w 5610835"/>
              <a:gd name="connsiteY3878" fmla="*/ 2196676 h 5278114"/>
              <a:gd name="connsiteX3879" fmla="*/ 4640487 w 5610835"/>
              <a:gd name="connsiteY3879" fmla="*/ 2187135 h 5278114"/>
              <a:gd name="connsiteX3880" fmla="*/ 4583221 w 5610835"/>
              <a:gd name="connsiteY3880" fmla="*/ 2206219 h 5278114"/>
              <a:gd name="connsiteX3881" fmla="*/ 4640487 w 5610835"/>
              <a:gd name="connsiteY3881" fmla="*/ 2187135 h 5278114"/>
              <a:gd name="connsiteX3882" fmla="*/ 4664350 w 5610835"/>
              <a:gd name="connsiteY3882" fmla="*/ 2182362 h 5278114"/>
              <a:gd name="connsiteX3883" fmla="*/ 4657987 w 5610835"/>
              <a:gd name="connsiteY3883" fmla="*/ 2188724 h 5278114"/>
              <a:gd name="connsiteX3884" fmla="*/ 4642079 w 5610835"/>
              <a:gd name="connsiteY3884" fmla="*/ 2188724 h 5278114"/>
              <a:gd name="connsiteX3885" fmla="*/ 2248025 w 5610835"/>
              <a:gd name="connsiteY3885" fmla="*/ 2179145 h 5278114"/>
              <a:gd name="connsiteX3886" fmla="*/ 2220983 w 5610835"/>
              <a:gd name="connsiteY3886" fmla="*/ 2220504 h 5278114"/>
              <a:gd name="connsiteX3887" fmla="*/ 2219391 w 5610835"/>
              <a:gd name="connsiteY3887" fmla="*/ 2212550 h 5278114"/>
              <a:gd name="connsiteX3888" fmla="*/ 2248025 w 5610835"/>
              <a:gd name="connsiteY3888" fmla="*/ 2179145 h 5278114"/>
              <a:gd name="connsiteX3889" fmla="*/ 3538109 w 5610835"/>
              <a:gd name="connsiteY3889" fmla="*/ 2169639 h 5278114"/>
              <a:gd name="connsiteX3890" fmla="*/ 3515839 w 5610835"/>
              <a:gd name="connsiteY3890" fmla="*/ 2199855 h 5278114"/>
              <a:gd name="connsiteX3891" fmla="*/ 3530156 w 5610835"/>
              <a:gd name="connsiteY3891" fmla="*/ 2201450 h 5278114"/>
              <a:gd name="connsiteX3892" fmla="*/ 3542882 w 5610835"/>
              <a:gd name="connsiteY3892" fmla="*/ 2183952 h 5278114"/>
              <a:gd name="connsiteX3893" fmla="*/ 3538109 w 5610835"/>
              <a:gd name="connsiteY3893" fmla="*/ 2169639 h 5278114"/>
              <a:gd name="connsiteX3894" fmla="*/ 2461184 w 5610835"/>
              <a:gd name="connsiteY3894" fmla="*/ 2169639 h 5278114"/>
              <a:gd name="connsiteX3895" fmla="*/ 2450048 w 5610835"/>
              <a:gd name="connsiteY3895" fmla="*/ 2249164 h 5278114"/>
              <a:gd name="connsiteX3896" fmla="*/ 2461184 w 5610835"/>
              <a:gd name="connsiteY3896" fmla="*/ 2169639 h 5278114"/>
              <a:gd name="connsiteX3897" fmla="*/ 2432552 w 5610835"/>
              <a:gd name="connsiteY3897" fmla="*/ 2169639 h 5278114"/>
              <a:gd name="connsiteX3898" fmla="*/ 2388009 w 5610835"/>
              <a:gd name="connsiteY3898" fmla="*/ 2238029 h 5278114"/>
              <a:gd name="connsiteX3899" fmla="*/ 2432552 w 5610835"/>
              <a:gd name="connsiteY3899" fmla="*/ 2169639 h 5278114"/>
              <a:gd name="connsiteX3900" fmla="*/ 4192423 w 5610835"/>
              <a:gd name="connsiteY3900" fmla="*/ 2166656 h 5278114"/>
              <a:gd name="connsiteX3901" fmla="*/ 4196674 w 5610835"/>
              <a:gd name="connsiteY3901" fmla="*/ 2179178 h 5278114"/>
              <a:gd name="connsiteX3902" fmla="*/ 4144179 w 5610835"/>
              <a:gd name="connsiteY3902" fmla="*/ 2193496 h 5278114"/>
              <a:gd name="connsiteX3903" fmla="*/ 4187129 w 5610835"/>
              <a:gd name="connsiteY3903" fmla="*/ 2169639 h 5278114"/>
              <a:gd name="connsiteX3904" fmla="*/ 4192423 w 5610835"/>
              <a:gd name="connsiteY3904" fmla="*/ 2166656 h 5278114"/>
              <a:gd name="connsiteX3905" fmla="*/ 4042373 w 5610835"/>
              <a:gd name="connsiteY3905" fmla="*/ 2158494 h 5278114"/>
              <a:gd name="connsiteX3906" fmla="*/ 4032828 w 5610835"/>
              <a:gd name="connsiteY3906" fmla="*/ 2169639 h 5278114"/>
              <a:gd name="connsiteX3907" fmla="*/ 4040782 w 5610835"/>
              <a:gd name="connsiteY3907" fmla="*/ 2217352 h 5278114"/>
              <a:gd name="connsiteX3908" fmla="*/ 4032828 w 5610835"/>
              <a:gd name="connsiteY3908" fmla="*/ 2238029 h 5278114"/>
              <a:gd name="connsiteX3909" fmla="*/ 4101230 w 5610835"/>
              <a:gd name="connsiteY3909" fmla="*/ 2204630 h 5278114"/>
              <a:gd name="connsiteX3910" fmla="*/ 4042373 w 5610835"/>
              <a:gd name="connsiteY3910" fmla="*/ 2158494 h 5278114"/>
              <a:gd name="connsiteX3911" fmla="*/ 2580489 w 5610835"/>
              <a:gd name="connsiteY3911" fmla="*/ 2156910 h 5278114"/>
              <a:gd name="connsiteX3912" fmla="*/ 2543901 w 5610835"/>
              <a:gd name="connsiteY3912" fmla="*/ 2180771 h 5278114"/>
              <a:gd name="connsiteX3913" fmla="*/ 2580489 w 5610835"/>
              <a:gd name="connsiteY3913" fmla="*/ 2156910 h 5278114"/>
              <a:gd name="connsiteX3914" fmla="*/ 2192350 w 5610835"/>
              <a:gd name="connsiteY3914" fmla="*/ 2156884 h 5278114"/>
              <a:gd name="connsiteX3915" fmla="*/ 2193941 w 5610835"/>
              <a:gd name="connsiteY3915" fmla="*/ 2163248 h 5278114"/>
              <a:gd name="connsiteX3916" fmla="*/ 2192350 w 5610835"/>
              <a:gd name="connsiteY3916" fmla="*/ 2166427 h 5278114"/>
              <a:gd name="connsiteX3917" fmla="*/ 2187576 w 5610835"/>
              <a:gd name="connsiteY3917" fmla="*/ 2174382 h 5278114"/>
              <a:gd name="connsiteX3918" fmla="*/ 2179623 w 5610835"/>
              <a:gd name="connsiteY3918" fmla="*/ 2175971 h 5278114"/>
              <a:gd name="connsiteX3919" fmla="*/ 2176442 w 5610835"/>
              <a:gd name="connsiteY3919" fmla="*/ 2168018 h 5278114"/>
              <a:gd name="connsiteX3920" fmla="*/ 2192350 w 5610835"/>
              <a:gd name="connsiteY3920" fmla="*/ 2156884 h 5278114"/>
              <a:gd name="connsiteX3921" fmla="*/ 2429368 w 5610835"/>
              <a:gd name="connsiteY3921" fmla="*/ 2144185 h 5278114"/>
              <a:gd name="connsiteX3922" fmla="*/ 2338696 w 5610835"/>
              <a:gd name="connsiteY3922" fmla="*/ 2266661 h 5278114"/>
              <a:gd name="connsiteX3923" fmla="*/ 2429368 w 5610835"/>
              <a:gd name="connsiteY3923" fmla="*/ 2144185 h 5278114"/>
              <a:gd name="connsiteX3924" fmla="*/ 4196673 w 5610835"/>
              <a:gd name="connsiteY3924" fmla="*/ 2141008 h 5278114"/>
              <a:gd name="connsiteX3925" fmla="*/ 4343021 w 5610835"/>
              <a:gd name="connsiteY3925" fmla="*/ 2196676 h 5278114"/>
              <a:gd name="connsiteX3926" fmla="*/ 4384380 w 5610835"/>
              <a:gd name="connsiteY3926" fmla="*/ 2220535 h 5278114"/>
              <a:gd name="connsiteX3927" fmla="*/ 4357338 w 5610835"/>
              <a:gd name="connsiteY3927" fmla="*/ 2225306 h 5278114"/>
              <a:gd name="connsiteX3928" fmla="*/ 4206218 w 5610835"/>
              <a:gd name="connsiteY3928" fmla="*/ 2153729 h 5278114"/>
              <a:gd name="connsiteX3929" fmla="*/ 4196673 w 5610835"/>
              <a:gd name="connsiteY3929" fmla="*/ 2141008 h 5278114"/>
              <a:gd name="connsiteX3930" fmla="*/ 3344040 w 5610835"/>
              <a:gd name="connsiteY3930" fmla="*/ 2137827 h 5278114"/>
              <a:gd name="connsiteX3931" fmla="*/ 3329723 w 5610835"/>
              <a:gd name="connsiteY3931" fmla="*/ 2183952 h 5278114"/>
              <a:gd name="connsiteX3932" fmla="*/ 3337677 w 5610835"/>
              <a:gd name="connsiteY3932" fmla="*/ 2183952 h 5278114"/>
              <a:gd name="connsiteX3933" fmla="*/ 3345631 w 5610835"/>
              <a:gd name="connsiteY3933" fmla="*/ 2137827 h 5278114"/>
              <a:gd name="connsiteX3934" fmla="*/ 3344040 w 5610835"/>
              <a:gd name="connsiteY3934" fmla="*/ 2137827 h 5278114"/>
              <a:gd name="connsiteX3935" fmla="*/ 2338696 w 5610835"/>
              <a:gd name="connsiteY3935" fmla="*/ 2125097 h 5278114"/>
              <a:gd name="connsiteX3936" fmla="*/ 2302109 w 5610835"/>
              <a:gd name="connsiteY3936" fmla="*/ 2533859 h 5278114"/>
              <a:gd name="connsiteX3937" fmla="*/ 2150989 w 5610835"/>
              <a:gd name="connsiteY3937" fmla="*/ 2635666 h 5278114"/>
              <a:gd name="connsiteX3938" fmla="*/ 2208256 w 5610835"/>
              <a:gd name="connsiteY3938" fmla="*/ 2812231 h 5278114"/>
              <a:gd name="connsiteX3939" fmla="*/ 2041229 w 5610835"/>
              <a:gd name="connsiteY3939" fmla="*/ 2891768 h 5278114"/>
              <a:gd name="connsiteX3940" fmla="*/ 2109631 w 5610835"/>
              <a:gd name="connsiteY3940" fmla="*/ 3112880 h 5278114"/>
              <a:gd name="connsiteX3941" fmla="*/ 2020551 w 5610835"/>
              <a:gd name="connsiteY3941" fmla="*/ 3160602 h 5278114"/>
              <a:gd name="connsiteX3942" fmla="*/ 1840797 w 5610835"/>
              <a:gd name="connsiteY3942" fmla="*/ 3009482 h 5278114"/>
              <a:gd name="connsiteX3943" fmla="*/ 1894882 w 5610835"/>
              <a:gd name="connsiteY3943" fmla="*/ 3071521 h 5278114"/>
              <a:gd name="connsiteX3944" fmla="*/ 1848751 w 5610835"/>
              <a:gd name="connsiteY3944" fmla="*/ 2990394 h 5278114"/>
              <a:gd name="connsiteX3945" fmla="*/ 1859886 w 5610835"/>
              <a:gd name="connsiteY3945" fmla="*/ 2971305 h 5278114"/>
              <a:gd name="connsiteX3946" fmla="*/ 1925106 w 5610835"/>
              <a:gd name="connsiteY3946" fmla="*/ 3095381 h 5278114"/>
              <a:gd name="connsiteX3947" fmla="*/ 1877384 w 5610835"/>
              <a:gd name="connsiteY3947" fmla="*/ 2939490 h 5278114"/>
              <a:gd name="connsiteX3948" fmla="*/ 1982372 w 5610835"/>
              <a:gd name="connsiteY3948" fmla="*/ 3119243 h 5278114"/>
              <a:gd name="connsiteX3949" fmla="*/ 1893291 w 5610835"/>
              <a:gd name="connsiteY3949" fmla="*/ 2910857 h 5278114"/>
              <a:gd name="connsiteX3950" fmla="*/ 2015778 w 5610835"/>
              <a:gd name="connsiteY3950" fmla="*/ 3034934 h 5278114"/>
              <a:gd name="connsiteX3951" fmla="*/ 2033275 w 5610835"/>
              <a:gd name="connsiteY3951" fmla="*/ 3066748 h 5278114"/>
              <a:gd name="connsiteX3952" fmla="*/ 1907608 w 5610835"/>
              <a:gd name="connsiteY3952" fmla="*/ 2879042 h 5278114"/>
              <a:gd name="connsiteX3953" fmla="*/ 2061909 w 5610835"/>
              <a:gd name="connsiteY3953" fmla="*/ 3031753 h 5278114"/>
              <a:gd name="connsiteX3954" fmla="*/ 2044411 w 5610835"/>
              <a:gd name="connsiteY3954" fmla="*/ 2999938 h 5278114"/>
              <a:gd name="connsiteX3955" fmla="*/ 2053955 w 5610835"/>
              <a:gd name="connsiteY3955" fmla="*/ 2987212 h 5278114"/>
              <a:gd name="connsiteX3956" fmla="*/ 1971237 w 5610835"/>
              <a:gd name="connsiteY3956" fmla="*/ 2907675 h 5278114"/>
              <a:gd name="connsiteX3957" fmla="*/ 1921925 w 5610835"/>
              <a:gd name="connsiteY3957" fmla="*/ 2828138 h 5278114"/>
              <a:gd name="connsiteX3958" fmla="*/ 2041229 w 5610835"/>
              <a:gd name="connsiteY3958" fmla="*/ 2961760 h 5278114"/>
              <a:gd name="connsiteX3959" fmla="*/ 1929878 w 5610835"/>
              <a:gd name="connsiteY3959" fmla="*/ 2809050 h 5278114"/>
              <a:gd name="connsiteX3960" fmla="*/ 1941013 w 5610835"/>
              <a:gd name="connsiteY3960" fmla="*/ 2772462 h 5278114"/>
              <a:gd name="connsiteX3961" fmla="*/ 2031685 w 5610835"/>
              <a:gd name="connsiteY3961" fmla="*/ 2877452 h 5278114"/>
              <a:gd name="connsiteX3962" fmla="*/ 1958512 w 5610835"/>
              <a:gd name="connsiteY3962" fmla="*/ 2712015 h 5278114"/>
              <a:gd name="connsiteX3963" fmla="*/ 2033275 w 5610835"/>
              <a:gd name="connsiteY3963" fmla="*/ 2807459 h 5278114"/>
              <a:gd name="connsiteX3964" fmla="*/ 1976009 w 5610835"/>
              <a:gd name="connsiteY3964" fmla="*/ 2634075 h 5278114"/>
              <a:gd name="connsiteX3965" fmla="*/ 2079407 w 5610835"/>
              <a:gd name="connsiteY3965" fmla="*/ 2778826 h 5278114"/>
              <a:gd name="connsiteX3966" fmla="*/ 1999871 w 5610835"/>
              <a:gd name="connsiteY3966" fmla="*/ 2575214 h 5278114"/>
              <a:gd name="connsiteX3967" fmla="*/ 2103268 w 5610835"/>
              <a:gd name="connsiteY3967" fmla="*/ 2734286 h 5278114"/>
              <a:gd name="connsiteX3968" fmla="*/ 2020551 w 5610835"/>
              <a:gd name="connsiteY3968" fmla="*/ 2516364 h 5278114"/>
              <a:gd name="connsiteX3969" fmla="*/ 2171670 w 5610835"/>
              <a:gd name="connsiteY3969" fmla="*/ 2735876 h 5278114"/>
              <a:gd name="connsiteX3970" fmla="*/ 2077816 w 5610835"/>
              <a:gd name="connsiteY3970" fmla="*/ 2600667 h 5278114"/>
              <a:gd name="connsiteX3971" fmla="*/ 2046003 w 5610835"/>
              <a:gd name="connsiteY3971" fmla="*/ 2471830 h 5278114"/>
              <a:gd name="connsiteX3972" fmla="*/ 2123947 w 5610835"/>
              <a:gd name="connsiteY3972" fmla="*/ 2599076 h 5278114"/>
              <a:gd name="connsiteX3973" fmla="*/ 2060318 w 5610835"/>
              <a:gd name="connsiteY3973" fmla="*/ 2452744 h 5278114"/>
              <a:gd name="connsiteX3974" fmla="*/ 2080998 w 5610835"/>
              <a:gd name="connsiteY3974" fmla="*/ 2425707 h 5278114"/>
              <a:gd name="connsiteX3975" fmla="*/ 2155762 w 5610835"/>
              <a:gd name="connsiteY3975" fmla="*/ 2567261 h 5278114"/>
              <a:gd name="connsiteX3976" fmla="*/ 2101677 w 5610835"/>
              <a:gd name="connsiteY3976" fmla="*/ 2409801 h 5278114"/>
              <a:gd name="connsiteX3977" fmla="*/ 2127129 w 5610835"/>
              <a:gd name="connsiteY3977" fmla="*/ 2376402 h 5278114"/>
              <a:gd name="connsiteX3978" fmla="*/ 2201894 w 5610835"/>
              <a:gd name="connsiteY3978" fmla="*/ 2538631 h 5278114"/>
              <a:gd name="connsiteX3979" fmla="*/ 2166897 w 5610835"/>
              <a:gd name="connsiteY3979" fmla="*/ 2343002 h 5278114"/>
              <a:gd name="connsiteX3980" fmla="*/ 2240071 w 5610835"/>
              <a:gd name="connsiteY3980" fmla="*/ 2511592 h 5278114"/>
              <a:gd name="connsiteX3981" fmla="*/ 2197121 w 5610835"/>
              <a:gd name="connsiteY3981" fmla="*/ 2306422 h 5278114"/>
              <a:gd name="connsiteX3982" fmla="*/ 2257570 w 5610835"/>
              <a:gd name="connsiteY3982" fmla="*/ 2447973 h 5278114"/>
              <a:gd name="connsiteX3983" fmla="*/ 2232118 w 5610835"/>
              <a:gd name="connsiteY3983" fmla="*/ 2257116 h 5278114"/>
              <a:gd name="connsiteX3984" fmla="*/ 2276658 w 5610835"/>
              <a:gd name="connsiteY3984" fmla="*/ 2395488 h 5278114"/>
              <a:gd name="connsiteX3985" fmla="*/ 2267113 w 5610835"/>
              <a:gd name="connsiteY3985" fmla="*/ 2215763 h 5278114"/>
              <a:gd name="connsiteX3986" fmla="*/ 2298928 w 5610835"/>
              <a:gd name="connsiteY3986" fmla="*/ 2315965 h 5278114"/>
              <a:gd name="connsiteX3987" fmla="*/ 2308474 w 5610835"/>
              <a:gd name="connsiteY3987" fmla="*/ 2164864 h 5278114"/>
              <a:gd name="connsiteX3988" fmla="*/ 2322789 w 5610835"/>
              <a:gd name="connsiteY3988" fmla="*/ 2214173 h 5278114"/>
              <a:gd name="connsiteX3989" fmla="*/ 2338696 w 5610835"/>
              <a:gd name="connsiteY3989" fmla="*/ 2125097 h 5278114"/>
              <a:gd name="connsiteX3990" fmla="*/ 2259161 w 5610835"/>
              <a:gd name="connsiteY3990" fmla="*/ 2123469 h 5278114"/>
              <a:gd name="connsiteX3991" fmla="*/ 2214619 w 5610835"/>
              <a:gd name="connsiteY3991" fmla="*/ 2191869 h 5278114"/>
              <a:gd name="connsiteX3992" fmla="*/ 2213028 w 5610835"/>
              <a:gd name="connsiteY3992" fmla="*/ 2188688 h 5278114"/>
              <a:gd name="connsiteX3993" fmla="*/ 2209847 w 5610835"/>
              <a:gd name="connsiteY3993" fmla="*/ 2179143 h 5278114"/>
              <a:gd name="connsiteX3994" fmla="*/ 2259161 w 5610835"/>
              <a:gd name="connsiteY3994" fmla="*/ 2123469 h 5278114"/>
              <a:gd name="connsiteX3995" fmla="*/ 3534928 w 5610835"/>
              <a:gd name="connsiteY3995" fmla="*/ 2121918 h 5278114"/>
              <a:gd name="connsiteX3996" fmla="*/ 3512658 w 5610835"/>
              <a:gd name="connsiteY3996" fmla="*/ 2161681 h 5278114"/>
              <a:gd name="connsiteX3997" fmla="*/ 3476071 w 5610835"/>
              <a:gd name="connsiteY3997" fmla="*/ 2199855 h 5278114"/>
              <a:gd name="connsiteX3998" fmla="*/ 3493569 w 5610835"/>
              <a:gd name="connsiteY3998" fmla="*/ 2199855 h 5278114"/>
              <a:gd name="connsiteX3999" fmla="*/ 3531747 w 5610835"/>
              <a:gd name="connsiteY3999" fmla="*/ 2145774 h 5278114"/>
              <a:gd name="connsiteX4000" fmla="*/ 3534928 w 5610835"/>
              <a:gd name="connsiteY4000" fmla="*/ 2121918 h 5278114"/>
              <a:gd name="connsiteX4001" fmla="*/ 975437 w 5610835"/>
              <a:gd name="connsiteY4001" fmla="*/ 2112308 h 5278114"/>
              <a:gd name="connsiteX4002" fmla="*/ 843407 w 5610835"/>
              <a:gd name="connsiteY4002" fmla="*/ 2210933 h 5278114"/>
              <a:gd name="connsiteX4003" fmla="*/ 975437 w 5610835"/>
              <a:gd name="connsiteY4003" fmla="*/ 2112308 h 5278114"/>
              <a:gd name="connsiteX4004" fmla="*/ 2090542 w 5610835"/>
              <a:gd name="connsiteY4004" fmla="*/ 2105983 h 5278114"/>
              <a:gd name="connsiteX4005" fmla="*/ 2095314 w 5610835"/>
              <a:gd name="connsiteY4005" fmla="*/ 2110753 h 5278114"/>
              <a:gd name="connsiteX4006" fmla="*/ 2090542 w 5610835"/>
              <a:gd name="connsiteY4006" fmla="*/ 2113938 h 5278114"/>
              <a:gd name="connsiteX4007" fmla="*/ 2087361 w 5610835"/>
              <a:gd name="connsiteY4007" fmla="*/ 2110753 h 5278114"/>
              <a:gd name="connsiteX4008" fmla="*/ 2378167 w 5610835"/>
              <a:gd name="connsiteY4008" fmla="*/ 2105911 h 5278114"/>
              <a:gd name="connsiteX4009" fmla="*/ 2386419 w 5610835"/>
              <a:gd name="connsiteY4009" fmla="*/ 2106014 h 5278114"/>
              <a:gd name="connsiteX4010" fmla="*/ 2351423 w 5610835"/>
              <a:gd name="connsiteY4010" fmla="*/ 2148955 h 5278114"/>
              <a:gd name="connsiteX4011" fmla="*/ 2359376 w 5610835"/>
              <a:gd name="connsiteY4011" fmla="*/ 2113969 h 5278114"/>
              <a:gd name="connsiteX4012" fmla="*/ 2378167 w 5610835"/>
              <a:gd name="connsiteY4012" fmla="*/ 2105911 h 5278114"/>
              <a:gd name="connsiteX4013" fmla="*/ 3501523 w 5610835"/>
              <a:gd name="connsiteY4013" fmla="*/ 2098062 h 5278114"/>
              <a:gd name="connsiteX4014" fmla="*/ 3464936 w 5610835"/>
              <a:gd name="connsiteY4014" fmla="*/ 2164864 h 5278114"/>
              <a:gd name="connsiteX4015" fmla="*/ 3442666 w 5610835"/>
              <a:gd name="connsiteY4015" fmla="*/ 2188724 h 5278114"/>
              <a:gd name="connsiteX4016" fmla="*/ 3452210 w 5610835"/>
              <a:gd name="connsiteY4016" fmla="*/ 2196676 h 5278114"/>
              <a:gd name="connsiteX4017" fmla="*/ 3450619 w 5610835"/>
              <a:gd name="connsiteY4017" fmla="*/ 2196676 h 5278114"/>
              <a:gd name="connsiteX4018" fmla="*/ 3450619 w 5610835"/>
              <a:gd name="connsiteY4018" fmla="*/ 2197586 h 5278114"/>
              <a:gd name="connsiteX4019" fmla="*/ 3436899 w 5610835"/>
              <a:gd name="connsiteY4019" fmla="*/ 2205427 h 5278114"/>
              <a:gd name="connsiteX4020" fmla="*/ 3425167 w 5610835"/>
              <a:gd name="connsiteY4020" fmla="*/ 2209402 h 5278114"/>
              <a:gd name="connsiteX4021" fmla="*/ 3420395 w 5610835"/>
              <a:gd name="connsiteY4021" fmla="*/ 2207809 h 5278114"/>
              <a:gd name="connsiteX4022" fmla="*/ 3386990 w 5610835"/>
              <a:gd name="connsiteY4022" fmla="*/ 2238029 h 5278114"/>
              <a:gd name="connsiteX4023" fmla="*/ 3398125 w 5610835"/>
              <a:gd name="connsiteY4023" fmla="*/ 2247575 h 5278114"/>
              <a:gd name="connsiteX4024" fmla="*/ 3383809 w 5610835"/>
              <a:gd name="connsiteY4024" fmla="*/ 2265070 h 5278114"/>
              <a:gd name="connsiteX4025" fmla="*/ 3396534 w 5610835"/>
              <a:gd name="connsiteY4025" fmla="*/ 2260298 h 5278114"/>
              <a:gd name="connsiteX4026" fmla="*/ 3450619 w 5610835"/>
              <a:gd name="connsiteY4026" fmla="*/ 2198266 h 5278114"/>
              <a:gd name="connsiteX4027" fmla="*/ 3450619 w 5610835"/>
              <a:gd name="connsiteY4027" fmla="*/ 2197586 h 5278114"/>
              <a:gd name="connsiteX4028" fmla="*/ 3452210 w 5610835"/>
              <a:gd name="connsiteY4028" fmla="*/ 2196676 h 5278114"/>
              <a:gd name="connsiteX4029" fmla="*/ 3515839 w 5610835"/>
              <a:gd name="connsiteY4029" fmla="*/ 2099652 h 5278114"/>
              <a:gd name="connsiteX4030" fmla="*/ 3514249 w 5610835"/>
              <a:gd name="connsiteY4030" fmla="*/ 2099652 h 5278114"/>
              <a:gd name="connsiteX4031" fmla="*/ 3501523 w 5610835"/>
              <a:gd name="connsiteY4031" fmla="*/ 2098062 h 5278114"/>
              <a:gd name="connsiteX4032" fmla="*/ 2079407 w 5610835"/>
              <a:gd name="connsiteY4032" fmla="*/ 2094852 h 5278114"/>
              <a:gd name="connsiteX4033" fmla="*/ 2077816 w 5610835"/>
              <a:gd name="connsiteY4033" fmla="*/ 2099623 h 5278114"/>
              <a:gd name="connsiteX4034" fmla="*/ 2071453 w 5610835"/>
              <a:gd name="connsiteY4034" fmla="*/ 2096442 h 5278114"/>
              <a:gd name="connsiteX4035" fmla="*/ 2068272 w 5610835"/>
              <a:gd name="connsiteY4035" fmla="*/ 2088490 h 5278114"/>
              <a:gd name="connsiteX4036" fmla="*/ 2068272 w 5610835"/>
              <a:gd name="connsiteY4036" fmla="*/ 2093262 h 5278114"/>
              <a:gd name="connsiteX4037" fmla="*/ 2061909 w 5610835"/>
              <a:gd name="connsiteY4037" fmla="*/ 2093262 h 5278114"/>
              <a:gd name="connsiteX4038" fmla="*/ 4516237 w 5610835"/>
              <a:gd name="connsiteY4038" fmla="*/ 2086630 h 5278114"/>
              <a:gd name="connsiteX4039" fmla="*/ 4522773 w 5610835"/>
              <a:gd name="connsiteY4039" fmla="*/ 2086927 h 5278114"/>
              <a:gd name="connsiteX4040" fmla="*/ 4692982 w 5610835"/>
              <a:gd name="connsiteY4040" fmla="*/ 2125097 h 5278114"/>
              <a:gd name="connsiteX4041" fmla="*/ 4708890 w 5610835"/>
              <a:gd name="connsiteY4041" fmla="*/ 2144185 h 5278114"/>
              <a:gd name="connsiteX4042" fmla="*/ 4680256 w 5610835"/>
              <a:gd name="connsiteY4042" fmla="*/ 2141008 h 5278114"/>
              <a:gd name="connsiteX4043" fmla="*/ 4669121 w 5610835"/>
              <a:gd name="connsiteY4043" fmla="*/ 2136238 h 5278114"/>
              <a:gd name="connsiteX4044" fmla="*/ 4545043 w 5610835"/>
              <a:gd name="connsiteY4044" fmla="*/ 2110781 h 5278114"/>
              <a:gd name="connsiteX4045" fmla="*/ 4505275 w 5610835"/>
              <a:gd name="connsiteY4045" fmla="*/ 2096473 h 5278114"/>
              <a:gd name="connsiteX4046" fmla="*/ 4516237 w 5610835"/>
              <a:gd name="connsiteY4046" fmla="*/ 2086630 h 5278114"/>
              <a:gd name="connsiteX4047" fmla="*/ 2467547 w 5610835"/>
              <a:gd name="connsiteY4047" fmla="*/ 2078973 h 5278114"/>
              <a:gd name="connsiteX4048" fmla="*/ 2446866 w 5610835"/>
              <a:gd name="connsiteY4048" fmla="*/ 2123508 h 5278114"/>
              <a:gd name="connsiteX4049" fmla="*/ 2467547 w 5610835"/>
              <a:gd name="connsiteY4049" fmla="*/ 2078973 h 5278114"/>
              <a:gd name="connsiteX4050" fmla="*/ 2085324 w 5610835"/>
              <a:gd name="connsiteY4050" fmla="*/ 2065389 h 5278114"/>
              <a:gd name="connsiteX4051" fmla="*/ 2093723 w 5610835"/>
              <a:gd name="connsiteY4051" fmla="*/ 2070991 h 5278114"/>
              <a:gd name="connsiteX4052" fmla="*/ 2090542 w 5610835"/>
              <a:gd name="connsiteY4052" fmla="*/ 2074171 h 5278114"/>
              <a:gd name="connsiteX4053" fmla="*/ 2084179 w 5610835"/>
              <a:gd name="connsiteY4053" fmla="*/ 2069399 h 5278114"/>
              <a:gd name="connsiteX4054" fmla="*/ 2084179 w 5610835"/>
              <a:gd name="connsiteY4054" fmla="*/ 2064629 h 5278114"/>
              <a:gd name="connsiteX4055" fmla="*/ 2085372 w 5610835"/>
              <a:gd name="connsiteY4055" fmla="*/ 2065223 h 5278114"/>
              <a:gd name="connsiteX4056" fmla="*/ 2085324 w 5610835"/>
              <a:gd name="connsiteY4056" fmla="*/ 2065389 h 5278114"/>
              <a:gd name="connsiteX4057" fmla="*/ 2446867 w 5610835"/>
              <a:gd name="connsiteY4057" fmla="*/ 2056705 h 5278114"/>
              <a:gd name="connsiteX4058" fmla="*/ 2423006 w 5610835"/>
              <a:gd name="connsiteY4058" fmla="*/ 2118733 h 5278114"/>
              <a:gd name="connsiteX4059" fmla="*/ 2446867 w 5610835"/>
              <a:gd name="connsiteY4059" fmla="*/ 2056705 h 5278114"/>
              <a:gd name="connsiteX4060" fmla="*/ 2351423 w 5610835"/>
              <a:gd name="connsiteY4060" fmla="*/ 2051930 h 5278114"/>
              <a:gd name="connsiteX4061" fmla="*/ 2341878 w 5610835"/>
              <a:gd name="connsiteY4061" fmla="*/ 2082157 h 5278114"/>
              <a:gd name="connsiteX4062" fmla="*/ 2351423 w 5610835"/>
              <a:gd name="connsiteY4062" fmla="*/ 2051930 h 5278114"/>
              <a:gd name="connsiteX4063" fmla="*/ 4073070 w 5610835"/>
              <a:gd name="connsiteY4063" fmla="*/ 2041690 h 5278114"/>
              <a:gd name="connsiteX4064" fmla="*/ 4069415 w 5610835"/>
              <a:gd name="connsiteY4064" fmla="*/ 2043973 h 5278114"/>
              <a:gd name="connsiteX4065" fmla="*/ 4063052 w 5610835"/>
              <a:gd name="connsiteY4065" fmla="*/ 2051924 h 5278114"/>
              <a:gd name="connsiteX4066" fmla="*/ 4074188 w 5610835"/>
              <a:gd name="connsiteY4066" fmla="*/ 2055107 h 5278114"/>
              <a:gd name="connsiteX4067" fmla="*/ 4073070 w 5610835"/>
              <a:gd name="connsiteY4067" fmla="*/ 2041690 h 5278114"/>
              <a:gd name="connsiteX4068" fmla="*/ 2426187 w 5610835"/>
              <a:gd name="connsiteY4068" fmla="*/ 2040800 h 5278114"/>
              <a:gd name="connsiteX4069" fmla="*/ 2397553 w 5610835"/>
              <a:gd name="connsiteY4069" fmla="*/ 2102832 h 5278114"/>
              <a:gd name="connsiteX4070" fmla="*/ 2426187 w 5610835"/>
              <a:gd name="connsiteY4070" fmla="*/ 2040800 h 5278114"/>
              <a:gd name="connsiteX4071" fmla="*/ 2378466 w 5610835"/>
              <a:gd name="connsiteY4071" fmla="*/ 2040800 h 5278114"/>
              <a:gd name="connsiteX4072" fmla="*/ 2364148 w 5610835"/>
              <a:gd name="connsiteY4072" fmla="*/ 2091704 h 5278114"/>
              <a:gd name="connsiteX4073" fmla="*/ 2378466 w 5610835"/>
              <a:gd name="connsiteY4073" fmla="*/ 2040800 h 5278114"/>
              <a:gd name="connsiteX4074" fmla="*/ 2178032 w 5610835"/>
              <a:gd name="connsiteY4074" fmla="*/ 2034369 h 5278114"/>
              <a:gd name="connsiteX4075" fmla="*/ 2208257 w 5610835"/>
              <a:gd name="connsiteY4075" fmla="*/ 2059845 h 5278114"/>
              <a:gd name="connsiteX4076" fmla="*/ 2181213 w 5610835"/>
              <a:gd name="connsiteY4076" fmla="*/ 2051892 h 5278114"/>
              <a:gd name="connsiteX4077" fmla="*/ 2178032 w 5610835"/>
              <a:gd name="connsiteY4077" fmla="*/ 2034369 h 5278114"/>
              <a:gd name="connsiteX4078" fmla="*/ 2687067 w 5610835"/>
              <a:gd name="connsiteY4078" fmla="*/ 2031224 h 5278114"/>
              <a:gd name="connsiteX4079" fmla="*/ 2682295 w 5610835"/>
              <a:gd name="connsiteY4079" fmla="*/ 2034387 h 5278114"/>
              <a:gd name="connsiteX4080" fmla="*/ 2704566 w 5610835"/>
              <a:gd name="connsiteY4080" fmla="*/ 2048748 h 5278114"/>
              <a:gd name="connsiteX4081" fmla="*/ 2714109 w 5610835"/>
              <a:gd name="connsiteY4081" fmla="*/ 2042384 h 5278114"/>
              <a:gd name="connsiteX4082" fmla="*/ 2687067 w 5610835"/>
              <a:gd name="connsiteY4082" fmla="*/ 2031224 h 5278114"/>
              <a:gd name="connsiteX4083" fmla="*/ 2392781 w 5610835"/>
              <a:gd name="connsiteY4083" fmla="*/ 2029644 h 5278114"/>
              <a:gd name="connsiteX4084" fmla="*/ 2410280 w 5610835"/>
              <a:gd name="connsiteY4084" fmla="*/ 2037595 h 5278114"/>
              <a:gd name="connsiteX4085" fmla="*/ 2383237 w 5610835"/>
              <a:gd name="connsiteY4085" fmla="*/ 2091704 h 5278114"/>
              <a:gd name="connsiteX4086" fmla="*/ 2392781 w 5610835"/>
              <a:gd name="connsiteY4086" fmla="*/ 2029644 h 5278114"/>
              <a:gd name="connsiteX4087" fmla="*/ 1936242 w 5610835"/>
              <a:gd name="connsiteY4087" fmla="*/ 2015295 h 5278114"/>
              <a:gd name="connsiteX4088" fmla="*/ 1941014 w 5610835"/>
              <a:gd name="connsiteY4088" fmla="*/ 2015295 h 5278114"/>
              <a:gd name="connsiteX4089" fmla="*/ 1936242 w 5610835"/>
              <a:gd name="connsiteY4089" fmla="*/ 2020066 h 5278114"/>
              <a:gd name="connsiteX4090" fmla="*/ 2136475 w 5610835"/>
              <a:gd name="connsiteY4090" fmla="*/ 2001965 h 5278114"/>
              <a:gd name="connsiteX4091" fmla="*/ 2143036 w 5610835"/>
              <a:gd name="connsiteY4091" fmla="*/ 2002562 h 5278114"/>
              <a:gd name="connsiteX4092" fmla="*/ 2133492 w 5610835"/>
              <a:gd name="connsiteY4092" fmla="*/ 2007333 h 5278114"/>
              <a:gd name="connsiteX4093" fmla="*/ 2136475 w 5610835"/>
              <a:gd name="connsiteY4093" fmla="*/ 2001965 h 5278114"/>
              <a:gd name="connsiteX4094" fmla="*/ 2031685 w 5610835"/>
              <a:gd name="connsiteY4094" fmla="*/ 1991436 h 5278114"/>
              <a:gd name="connsiteX4095" fmla="*/ 2039639 w 5610835"/>
              <a:gd name="connsiteY4095" fmla="*/ 1996205 h 5278114"/>
              <a:gd name="connsiteX4096" fmla="*/ 2036457 w 5610835"/>
              <a:gd name="connsiteY4096" fmla="*/ 1999385 h 5278114"/>
              <a:gd name="connsiteX4097" fmla="*/ 2023731 w 5610835"/>
              <a:gd name="connsiteY4097" fmla="*/ 1994616 h 5278114"/>
              <a:gd name="connsiteX4098" fmla="*/ 2031685 w 5610835"/>
              <a:gd name="connsiteY4098" fmla="*/ 1991436 h 5278114"/>
              <a:gd name="connsiteX4099" fmla="*/ 2761111 w 5610835"/>
              <a:gd name="connsiteY4099" fmla="*/ 1989640 h 5278114"/>
              <a:gd name="connsiteX4100" fmla="*/ 2753878 w 5610835"/>
              <a:gd name="connsiteY4100" fmla="*/ 1991456 h 5278114"/>
              <a:gd name="connsiteX4101" fmla="*/ 2737971 w 5610835"/>
              <a:gd name="connsiteY4101" fmla="*/ 1994636 h 5278114"/>
              <a:gd name="connsiteX4102" fmla="*/ 2717291 w 5610835"/>
              <a:gd name="connsiteY4102" fmla="*/ 2008944 h 5278114"/>
              <a:gd name="connsiteX4103" fmla="*/ 2747516 w 5610835"/>
              <a:gd name="connsiteY4103" fmla="*/ 2020092 h 5278114"/>
              <a:gd name="connsiteX4104" fmla="*/ 2772966 w 5610835"/>
              <a:gd name="connsiteY4104" fmla="*/ 2004171 h 5278114"/>
              <a:gd name="connsiteX4105" fmla="*/ 2761111 w 5610835"/>
              <a:gd name="connsiteY4105" fmla="*/ 1989640 h 5278114"/>
              <a:gd name="connsiteX4106" fmla="*/ 2098497 w 5610835"/>
              <a:gd name="connsiteY4106" fmla="*/ 1988256 h 5278114"/>
              <a:gd name="connsiteX4107" fmla="*/ 2103270 w 5610835"/>
              <a:gd name="connsiteY4107" fmla="*/ 1993026 h 5278114"/>
              <a:gd name="connsiteX4108" fmla="*/ 2098497 w 5610835"/>
              <a:gd name="connsiteY4108" fmla="*/ 1994616 h 5278114"/>
              <a:gd name="connsiteX4109" fmla="*/ 326418 w 5610835"/>
              <a:gd name="connsiteY4109" fmla="*/ 1988233 h 5278114"/>
              <a:gd name="connsiteX4110" fmla="*/ 133940 w 5610835"/>
              <a:gd name="connsiteY4110" fmla="*/ 2055044 h 5278114"/>
              <a:gd name="connsiteX4111" fmla="*/ 326418 w 5610835"/>
              <a:gd name="connsiteY4111" fmla="*/ 1988233 h 5278114"/>
              <a:gd name="connsiteX4112" fmla="*/ 1319037 w 5610835"/>
              <a:gd name="connsiteY4112" fmla="*/ 1988231 h 5278114"/>
              <a:gd name="connsiteX4113" fmla="*/ 1277679 w 5610835"/>
              <a:gd name="connsiteY4113" fmla="*/ 2269790 h 5278114"/>
              <a:gd name="connsiteX4114" fmla="*/ 1161554 w 5610835"/>
              <a:gd name="connsiteY4114" fmla="*/ 2432046 h 5278114"/>
              <a:gd name="connsiteX4115" fmla="*/ 1069291 w 5610835"/>
              <a:gd name="connsiteY4115" fmla="*/ 2552942 h 5278114"/>
              <a:gd name="connsiteX4116" fmla="*/ 1179052 w 5610835"/>
              <a:gd name="connsiteY4116" fmla="*/ 2432046 h 5278114"/>
              <a:gd name="connsiteX4117" fmla="*/ 1179052 w 5610835"/>
              <a:gd name="connsiteY4117" fmla="*/ 2444771 h 5278114"/>
              <a:gd name="connsiteX4118" fmla="*/ 1196551 w 5610835"/>
              <a:gd name="connsiteY4118" fmla="*/ 2452725 h 5278114"/>
              <a:gd name="connsiteX4119" fmla="*/ 1196551 w 5610835"/>
              <a:gd name="connsiteY4119" fmla="*/ 2446362 h 5278114"/>
              <a:gd name="connsiteX4120" fmla="*/ 1204504 w 5610835"/>
              <a:gd name="connsiteY4120" fmla="*/ 2457497 h 5278114"/>
              <a:gd name="connsiteX4121" fmla="*/ 1206094 w 5610835"/>
              <a:gd name="connsiteY4121" fmla="*/ 2457497 h 5278114"/>
              <a:gd name="connsiteX4122" fmla="*/ 1056566 w 5610835"/>
              <a:gd name="connsiteY4122" fmla="*/ 2692926 h 5278114"/>
              <a:gd name="connsiteX4123" fmla="*/ 986574 w 5610835"/>
              <a:gd name="connsiteY4123" fmla="*/ 2766100 h 5278114"/>
              <a:gd name="connsiteX4124" fmla="*/ 864086 w 5610835"/>
              <a:gd name="connsiteY4124" fmla="*/ 2707243 h 5278114"/>
              <a:gd name="connsiteX4125" fmla="*/ 797275 w 5610835"/>
              <a:gd name="connsiteY4125" fmla="*/ 2653157 h 5278114"/>
              <a:gd name="connsiteX4126" fmla="*/ 763870 w 5610835"/>
              <a:gd name="connsiteY4126" fmla="*/ 2673837 h 5278114"/>
              <a:gd name="connsiteX4127" fmla="*/ 765461 w 5610835"/>
              <a:gd name="connsiteY4127" fmla="*/ 2579984 h 5278114"/>
              <a:gd name="connsiteX4128" fmla="*/ 684333 w 5610835"/>
              <a:gd name="connsiteY4128" fmla="*/ 2479767 h 5278114"/>
              <a:gd name="connsiteX4129" fmla="*/ 776596 w 5610835"/>
              <a:gd name="connsiteY4129" fmla="*/ 2304787 h 5278114"/>
              <a:gd name="connsiteX4130" fmla="*/ 784550 w 5610835"/>
              <a:gd name="connsiteY4130" fmla="*/ 2288881 h 5278114"/>
              <a:gd name="connsiteX4131" fmla="*/ 725692 w 5610835"/>
              <a:gd name="connsiteY4131" fmla="*/ 2425683 h 5278114"/>
              <a:gd name="connsiteX4132" fmla="*/ 797275 w 5610835"/>
              <a:gd name="connsiteY4132" fmla="*/ 2263428 h 5278114"/>
              <a:gd name="connsiteX4133" fmla="*/ 1000890 w 5610835"/>
              <a:gd name="connsiteY4133" fmla="*/ 2070950 h 5278114"/>
              <a:gd name="connsiteX4134" fmla="*/ 794094 w 5610835"/>
              <a:gd name="connsiteY4134" fmla="*/ 2249112 h 5278114"/>
              <a:gd name="connsiteX4135" fmla="*/ 803638 w 5610835"/>
              <a:gd name="connsiteY4135" fmla="*/ 2144123 h 5278114"/>
              <a:gd name="connsiteX4136" fmla="*/ 1319037 w 5610835"/>
              <a:gd name="connsiteY4136" fmla="*/ 1988231 h 5278114"/>
              <a:gd name="connsiteX4137" fmla="*/ 2725245 w 5610835"/>
              <a:gd name="connsiteY4137" fmla="*/ 1975554 h 5278114"/>
              <a:gd name="connsiteX4138" fmla="*/ 2666388 w 5610835"/>
              <a:gd name="connsiteY4138" fmla="*/ 2002583 h 5278114"/>
              <a:gd name="connsiteX4139" fmla="*/ 2680705 w 5610835"/>
              <a:gd name="connsiteY4139" fmla="*/ 2010536 h 5278114"/>
              <a:gd name="connsiteX4140" fmla="*/ 2671160 w 5610835"/>
              <a:gd name="connsiteY4140" fmla="*/ 2018504 h 5278114"/>
              <a:gd name="connsiteX4141" fmla="*/ 2672751 w 5610835"/>
              <a:gd name="connsiteY4141" fmla="*/ 2021688 h 5278114"/>
              <a:gd name="connsiteX4142" fmla="*/ 2682295 w 5610835"/>
              <a:gd name="connsiteY4142" fmla="*/ 2013720 h 5278114"/>
              <a:gd name="connsiteX4143" fmla="*/ 2680705 w 5610835"/>
              <a:gd name="connsiteY4143" fmla="*/ 2010536 h 5278114"/>
              <a:gd name="connsiteX4144" fmla="*/ 2701384 w 5610835"/>
              <a:gd name="connsiteY4144" fmla="*/ 1997814 h 5278114"/>
              <a:gd name="connsiteX4145" fmla="*/ 2725245 w 5610835"/>
              <a:gd name="connsiteY4145" fmla="*/ 1975554 h 5278114"/>
              <a:gd name="connsiteX4146" fmla="*/ 4348391 w 5610835"/>
              <a:gd name="connsiteY4146" fmla="*/ 1972774 h 5278114"/>
              <a:gd name="connsiteX4147" fmla="*/ 4349385 w 5610835"/>
              <a:gd name="connsiteY4147" fmla="*/ 1978738 h 5278114"/>
              <a:gd name="connsiteX4148" fmla="*/ 4303253 w 5610835"/>
              <a:gd name="connsiteY4148" fmla="*/ 2000995 h 5278114"/>
              <a:gd name="connsiteX4149" fmla="*/ 4341431 w 5610835"/>
              <a:gd name="connsiteY4149" fmla="*/ 1973967 h 5278114"/>
              <a:gd name="connsiteX4150" fmla="*/ 4348391 w 5610835"/>
              <a:gd name="connsiteY4150" fmla="*/ 1972774 h 5278114"/>
              <a:gd name="connsiteX4151" fmla="*/ 2077816 w 5610835"/>
              <a:gd name="connsiteY4151" fmla="*/ 1970762 h 5278114"/>
              <a:gd name="connsiteX4152" fmla="*/ 2080998 w 5610835"/>
              <a:gd name="connsiteY4152" fmla="*/ 1983482 h 5278114"/>
              <a:gd name="connsiteX4153" fmla="*/ 2069862 w 5610835"/>
              <a:gd name="connsiteY4153" fmla="*/ 1977122 h 5278114"/>
              <a:gd name="connsiteX4154" fmla="*/ 2068271 w 5610835"/>
              <a:gd name="connsiteY4154" fmla="*/ 1975531 h 5278114"/>
              <a:gd name="connsiteX4155" fmla="*/ 2077816 w 5610835"/>
              <a:gd name="connsiteY4155" fmla="*/ 1970762 h 5278114"/>
              <a:gd name="connsiteX4156" fmla="*/ 328457 w 5610835"/>
              <a:gd name="connsiteY4156" fmla="*/ 1957586 h 5278114"/>
              <a:gd name="connsiteX4157" fmla="*/ 141893 w 5610835"/>
              <a:gd name="connsiteY4157" fmla="*/ 2002550 h 5278114"/>
              <a:gd name="connsiteX4158" fmla="*/ 401183 w 5610835"/>
              <a:gd name="connsiteY4158" fmla="*/ 1958010 h 5278114"/>
              <a:gd name="connsiteX4159" fmla="*/ 328457 w 5610835"/>
              <a:gd name="connsiteY4159" fmla="*/ 1957586 h 5278114"/>
              <a:gd name="connsiteX4160" fmla="*/ 2163716 w 5610835"/>
              <a:gd name="connsiteY4160" fmla="*/ 1950084 h 5278114"/>
              <a:gd name="connsiteX4161" fmla="*/ 2206666 w 5610835"/>
              <a:gd name="connsiteY4161" fmla="*/ 1999381 h 5278114"/>
              <a:gd name="connsiteX4162" fmla="*/ 2165307 w 5610835"/>
              <a:gd name="connsiteY4162" fmla="*/ 1959624 h 5278114"/>
              <a:gd name="connsiteX4163" fmla="*/ 2163716 w 5610835"/>
              <a:gd name="connsiteY4163" fmla="*/ 1950084 h 5278114"/>
              <a:gd name="connsiteX4164" fmla="*/ 184644 w 5610835"/>
              <a:gd name="connsiteY4164" fmla="*/ 1944686 h 5278114"/>
              <a:gd name="connsiteX4165" fmla="*/ 65538 w 5610835"/>
              <a:gd name="connsiteY4165" fmla="*/ 1981869 h 5278114"/>
              <a:gd name="connsiteX4166" fmla="*/ 232565 w 5610835"/>
              <a:gd name="connsiteY4166" fmla="*/ 1948464 h 5278114"/>
              <a:gd name="connsiteX4167" fmla="*/ 67129 w 5610835"/>
              <a:gd name="connsiteY4167" fmla="*/ 2018457 h 5278114"/>
              <a:gd name="connsiteX4168" fmla="*/ 326418 w 5610835"/>
              <a:gd name="connsiteY4168" fmla="*/ 1946874 h 5278114"/>
              <a:gd name="connsiteX4169" fmla="*/ 184644 w 5610835"/>
              <a:gd name="connsiteY4169" fmla="*/ 1944686 h 5278114"/>
              <a:gd name="connsiteX4170" fmla="*/ 2895453 w 5610835"/>
              <a:gd name="connsiteY4170" fmla="*/ 1943757 h 5278114"/>
              <a:gd name="connsiteX4171" fmla="*/ 2849322 w 5610835"/>
              <a:gd name="connsiteY4171" fmla="*/ 1975554 h 5278114"/>
              <a:gd name="connsiteX4172" fmla="*/ 2860457 w 5610835"/>
              <a:gd name="connsiteY4172" fmla="*/ 1975554 h 5278114"/>
              <a:gd name="connsiteX4173" fmla="*/ 2890681 w 5610835"/>
              <a:gd name="connsiteY4173" fmla="*/ 1959655 h 5278114"/>
              <a:gd name="connsiteX4174" fmla="*/ 2893862 w 5610835"/>
              <a:gd name="connsiteY4174" fmla="*/ 1953294 h 5278114"/>
              <a:gd name="connsiteX4175" fmla="*/ 2881137 w 5610835"/>
              <a:gd name="connsiteY4175" fmla="*/ 1958066 h 5278114"/>
              <a:gd name="connsiteX4176" fmla="*/ 2895453 w 5610835"/>
              <a:gd name="connsiteY4176" fmla="*/ 1943757 h 5278114"/>
              <a:gd name="connsiteX4177" fmla="*/ 2946356 w 5610835"/>
              <a:gd name="connsiteY4177" fmla="*/ 1926270 h 5278114"/>
              <a:gd name="connsiteX4178" fmla="*/ 2919314 w 5610835"/>
              <a:gd name="connsiteY4178" fmla="*/ 1940576 h 5278114"/>
              <a:gd name="connsiteX4179" fmla="*/ 2941585 w 5610835"/>
              <a:gd name="connsiteY4179" fmla="*/ 1940576 h 5278114"/>
              <a:gd name="connsiteX4180" fmla="*/ 2946356 w 5610835"/>
              <a:gd name="connsiteY4180" fmla="*/ 1926270 h 5278114"/>
              <a:gd name="connsiteX4181" fmla="*/ 2022140 w 5610835"/>
              <a:gd name="connsiteY4181" fmla="*/ 1921467 h 5278114"/>
              <a:gd name="connsiteX4182" fmla="*/ 2026914 w 5610835"/>
              <a:gd name="connsiteY4182" fmla="*/ 1926237 h 5278114"/>
              <a:gd name="connsiteX4183" fmla="*/ 2030095 w 5610835"/>
              <a:gd name="connsiteY4183" fmla="*/ 1935778 h 5278114"/>
              <a:gd name="connsiteX4184" fmla="*/ 2026914 w 5610835"/>
              <a:gd name="connsiteY4184" fmla="*/ 1942139 h 5278114"/>
              <a:gd name="connsiteX4185" fmla="*/ 2022140 w 5610835"/>
              <a:gd name="connsiteY4185" fmla="*/ 1945319 h 5278114"/>
              <a:gd name="connsiteX4186" fmla="*/ 2025323 w 5610835"/>
              <a:gd name="connsiteY4186" fmla="*/ 1950090 h 5278114"/>
              <a:gd name="connsiteX4187" fmla="*/ 2011005 w 5610835"/>
              <a:gd name="connsiteY4187" fmla="*/ 1953270 h 5278114"/>
              <a:gd name="connsiteX4188" fmla="*/ 2006233 w 5610835"/>
              <a:gd name="connsiteY4188" fmla="*/ 1943729 h 5278114"/>
              <a:gd name="connsiteX4189" fmla="*/ 2006233 w 5610835"/>
              <a:gd name="connsiteY4189" fmla="*/ 1938958 h 5278114"/>
              <a:gd name="connsiteX4190" fmla="*/ 2003052 w 5610835"/>
              <a:gd name="connsiteY4190" fmla="*/ 1938958 h 5278114"/>
              <a:gd name="connsiteX4191" fmla="*/ 2003052 w 5610835"/>
              <a:gd name="connsiteY4191" fmla="*/ 1934189 h 5278114"/>
              <a:gd name="connsiteX4192" fmla="*/ 2014187 w 5610835"/>
              <a:gd name="connsiteY4192" fmla="*/ 1940549 h 5278114"/>
              <a:gd name="connsiteX4193" fmla="*/ 2004642 w 5610835"/>
              <a:gd name="connsiteY4193" fmla="*/ 1929418 h 5278114"/>
              <a:gd name="connsiteX4194" fmla="*/ 2006233 w 5610835"/>
              <a:gd name="connsiteY4194" fmla="*/ 1924646 h 5278114"/>
              <a:gd name="connsiteX4195" fmla="*/ 2014187 w 5610835"/>
              <a:gd name="connsiteY4195" fmla="*/ 1923057 h 5278114"/>
              <a:gd name="connsiteX4196" fmla="*/ 2022140 w 5610835"/>
              <a:gd name="connsiteY4196" fmla="*/ 1921467 h 5278114"/>
              <a:gd name="connsiteX4197" fmla="*/ 1920334 w 5610835"/>
              <a:gd name="connsiteY4197" fmla="*/ 1880111 h 5278114"/>
              <a:gd name="connsiteX4198" fmla="*/ 1920334 w 5610835"/>
              <a:gd name="connsiteY4198" fmla="*/ 1888067 h 5278114"/>
              <a:gd name="connsiteX4199" fmla="*/ 1915562 w 5610835"/>
              <a:gd name="connsiteY4199" fmla="*/ 1883293 h 5278114"/>
              <a:gd name="connsiteX4200" fmla="*/ 2111223 w 5610835"/>
              <a:gd name="connsiteY4200" fmla="*/ 1878511 h 5278114"/>
              <a:gd name="connsiteX4201" fmla="*/ 2112813 w 5610835"/>
              <a:gd name="connsiteY4201" fmla="*/ 1883284 h 5278114"/>
              <a:gd name="connsiteX4202" fmla="*/ 2111223 w 5610835"/>
              <a:gd name="connsiteY4202" fmla="*/ 1883284 h 5278114"/>
              <a:gd name="connsiteX4203" fmla="*/ 2109632 w 5610835"/>
              <a:gd name="connsiteY4203" fmla="*/ 1880102 h 5278114"/>
              <a:gd name="connsiteX4204" fmla="*/ 1928287 w 5610835"/>
              <a:gd name="connsiteY4204" fmla="*/ 1876930 h 5278114"/>
              <a:gd name="connsiteX4205" fmla="*/ 1936241 w 5610835"/>
              <a:gd name="connsiteY4205" fmla="*/ 1876930 h 5278114"/>
              <a:gd name="connsiteX4206" fmla="*/ 1931468 w 5610835"/>
              <a:gd name="connsiteY4206" fmla="*/ 1881704 h 5278114"/>
              <a:gd name="connsiteX4207" fmla="*/ 2100086 w 5610835"/>
              <a:gd name="connsiteY4207" fmla="*/ 1873747 h 5278114"/>
              <a:gd name="connsiteX4208" fmla="*/ 2104859 w 5610835"/>
              <a:gd name="connsiteY4208" fmla="*/ 1878519 h 5278114"/>
              <a:gd name="connsiteX4209" fmla="*/ 2096905 w 5610835"/>
              <a:gd name="connsiteY4209" fmla="*/ 1878519 h 5278114"/>
              <a:gd name="connsiteX4210" fmla="*/ 4112366 w 5610835"/>
              <a:gd name="connsiteY4210" fmla="*/ 1870603 h 5278114"/>
              <a:gd name="connsiteX4211" fmla="*/ 4110775 w 5610835"/>
              <a:gd name="connsiteY4211" fmla="*/ 1872195 h 5278114"/>
              <a:gd name="connsiteX4212" fmla="*/ 4115547 w 5610835"/>
              <a:gd name="connsiteY4212" fmla="*/ 1870603 h 5278114"/>
              <a:gd name="connsiteX4213" fmla="*/ 4112366 w 5610835"/>
              <a:gd name="connsiteY4213" fmla="*/ 1870603 h 5278114"/>
              <a:gd name="connsiteX4214" fmla="*/ 2050775 w 5610835"/>
              <a:gd name="connsiteY4214" fmla="*/ 1867422 h 5278114"/>
              <a:gd name="connsiteX4215" fmla="*/ 2198713 w 5610835"/>
              <a:gd name="connsiteY4215" fmla="*/ 2018504 h 5278114"/>
              <a:gd name="connsiteX4216" fmla="*/ 2050775 w 5610835"/>
              <a:gd name="connsiteY4216" fmla="*/ 1867422 h 5278114"/>
              <a:gd name="connsiteX4217" fmla="*/ 1963284 w 5610835"/>
              <a:gd name="connsiteY4217" fmla="*/ 1867375 h 5278114"/>
              <a:gd name="connsiteX4218" fmla="*/ 1968056 w 5610835"/>
              <a:gd name="connsiteY4218" fmla="*/ 1873740 h 5278114"/>
              <a:gd name="connsiteX4219" fmla="*/ 1963284 w 5610835"/>
              <a:gd name="connsiteY4219" fmla="*/ 1873740 h 5278114"/>
              <a:gd name="connsiteX4220" fmla="*/ 5168537 w 5610835"/>
              <a:gd name="connsiteY4220" fmla="*/ 1865133 h 5278114"/>
              <a:gd name="connsiteX4221" fmla="*/ 5203608 w 5610835"/>
              <a:gd name="connsiteY4221" fmla="*/ 1865829 h 5278114"/>
              <a:gd name="connsiteX4222" fmla="*/ 5060441 w 5610835"/>
              <a:gd name="connsiteY4222" fmla="*/ 1883333 h 5278114"/>
              <a:gd name="connsiteX4223" fmla="*/ 5049306 w 5610835"/>
              <a:gd name="connsiteY4223" fmla="*/ 1878562 h 5278114"/>
              <a:gd name="connsiteX4224" fmla="*/ 5168537 w 5610835"/>
              <a:gd name="connsiteY4224" fmla="*/ 1865133 h 5278114"/>
              <a:gd name="connsiteX4225" fmla="*/ 4498913 w 5610835"/>
              <a:gd name="connsiteY4225" fmla="*/ 1861056 h 5278114"/>
              <a:gd name="connsiteX4226" fmla="*/ 4495731 w 5610835"/>
              <a:gd name="connsiteY4226" fmla="*/ 1872195 h 5278114"/>
              <a:gd name="connsiteX4227" fmla="*/ 4427330 w 5610835"/>
              <a:gd name="connsiteY4227" fmla="*/ 1881742 h 5278114"/>
              <a:gd name="connsiteX4228" fmla="*/ 4411423 w 5610835"/>
              <a:gd name="connsiteY4228" fmla="*/ 1873786 h 5278114"/>
              <a:gd name="connsiteX4229" fmla="*/ 5240196 w 5610835"/>
              <a:gd name="connsiteY4229" fmla="*/ 1857872 h 5278114"/>
              <a:gd name="connsiteX4230" fmla="*/ 5230651 w 5610835"/>
              <a:gd name="connsiteY4230" fmla="*/ 1872195 h 5278114"/>
              <a:gd name="connsiteX4231" fmla="*/ 5206789 w 5610835"/>
              <a:gd name="connsiteY4231" fmla="*/ 1865831 h 5278114"/>
              <a:gd name="connsiteX4232" fmla="*/ 5240196 w 5610835"/>
              <a:gd name="connsiteY4232" fmla="*/ 1857872 h 5278114"/>
              <a:gd name="connsiteX4233" fmla="*/ 1856705 w 5610835"/>
              <a:gd name="connsiteY4233" fmla="*/ 1846696 h 5278114"/>
              <a:gd name="connsiteX4234" fmla="*/ 1861477 w 5610835"/>
              <a:gd name="connsiteY4234" fmla="*/ 1859424 h 5278114"/>
              <a:gd name="connsiteX4235" fmla="*/ 1847160 w 5610835"/>
              <a:gd name="connsiteY4235" fmla="*/ 1868973 h 5278114"/>
              <a:gd name="connsiteX4236" fmla="*/ 1839206 w 5610835"/>
              <a:gd name="connsiteY4236" fmla="*/ 1864200 h 5278114"/>
              <a:gd name="connsiteX4237" fmla="*/ 1839206 w 5610835"/>
              <a:gd name="connsiteY4237" fmla="*/ 1857836 h 5278114"/>
              <a:gd name="connsiteX4238" fmla="*/ 1843978 w 5610835"/>
              <a:gd name="connsiteY4238" fmla="*/ 1848287 h 5278114"/>
              <a:gd name="connsiteX4239" fmla="*/ 1848751 w 5610835"/>
              <a:gd name="connsiteY4239" fmla="*/ 1851469 h 5278114"/>
              <a:gd name="connsiteX4240" fmla="*/ 1856705 w 5610835"/>
              <a:gd name="connsiteY4240" fmla="*/ 1846696 h 5278114"/>
              <a:gd name="connsiteX4241" fmla="*/ 1807392 w 5610835"/>
              <a:gd name="connsiteY4241" fmla="*/ 1837155 h 5278114"/>
              <a:gd name="connsiteX4242" fmla="*/ 1812164 w 5610835"/>
              <a:gd name="connsiteY4242" fmla="*/ 1841928 h 5278114"/>
              <a:gd name="connsiteX4243" fmla="*/ 1807392 w 5610835"/>
              <a:gd name="connsiteY4243" fmla="*/ 1845110 h 5278114"/>
              <a:gd name="connsiteX4244" fmla="*/ 1805801 w 5610835"/>
              <a:gd name="connsiteY4244" fmla="*/ 1841928 h 5278114"/>
              <a:gd name="connsiteX4245" fmla="*/ 1931468 w 5610835"/>
              <a:gd name="connsiteY4245" fmla="*/ 1829186 h 5278114"/>
              <a:gd name="connsiteX4246" fmla="*/ 1936241 w 5610835"/>
              <a:gd name="connsiteY4246" fmla="*/ 1833958 h 5278114"/>
              <a:gd name="connsiteX4247" fmla="*/ 1928287 w 5610835"/>
              <a:gd name="connsiteY4247" fmla="*/ 1833958 h 5278114"/>
              <a:gd name="connsiteX4248" fmla="*/ 4207810 w 5610835"/>
              <a:gd name="connsiteY4248" fmla="*/ 1826048 h 5278114"/>
              <a:gd name="connsiteX4249" fmla="*/ 4101230 w 5610835"/>
              <a:gd name="connsiteY4249" fmla="*/ 1923090 h 5278114"/>
              <a:gd name="connsiteX4250" fmla="*/ 4253941 w 5610835"/>
              <a:gd name="connsiteY4250" fmla="*/ 1892880 h 5278114"/>
              <a:gd name="connsiteX4251" fmla="*/ 4284165 w 5610835"/>
              <a:gd name="connsiteY4251" fmla="*/ 1865831 h 5278114"/>
              <a:gd name="connsiteX4252" fmla="*/ 4269848 w 5610835"/>
              <a:gd name="connsiteY4252" fmla="*/ 1854691 h 5278114"/>
              <a:gd name="connsiteX4253" fmla="*/ 4279393 w 5610835"/>
              <a:gd name="connsiteY4253" fmla="*/ 1846734 h 5278114"/>
              <a:gd name="connsiteX4254" fmla="*/ 4210991 w 5610835"/>
              <a:gd name="connsiteY4254" fmla="*/ 1857872 h 5278114"/>
              <a:gd name="connsiteX4255" fmla="*/ 4206219 w 5610835"/>
              <a:gd name="connsiteY4255" fmla="*/ 1846734 h 5278114"/>
              <a:gd name="connsiteX4256" fmla="*/ 4233261 w 5610835"/>
              <a:gd name="connsiteY4256" fmla="*/ 1840370 h 5278114"/>
              <a:gd name="connsiteX4257" fmla="*/ 4207810 w 5610835"/>
              <a:gd name="connsiteY4257" fmla="*/ 1826048 h 5278114"/>
              <a:gd name="connsiteX4258" fmla="*/ 1680134 w 5610835"/>
              <a:gd name="connsiteY4258" fmla="*/ 1821243 h 5278114"/>
              <a:gd name="connsiteX4259" fmla="*/ 1680134 w 5610835"/>
              <a:gd name="connsiteY4259" fmla="*/ 1824426 h 5278114"/>
              <a:gd name="connsiteX4260" fmla="*/ 1675361 w 5610835"/>
              <a:gd name="connsiteY4260" fmla="*/ 1824426 h 5278114"/>
              <a:gd name="connsiteX4261" fmla="*/ 3073615 w 5610835"/>
              <a:gd name="connsiteY4261" fmla="*/ 1818090 h 5278114"/>
              <a:gd name="connsiteX4262" fmla="*/ 2784103 w 5610835"/>
              <a:gd name="connsiteY4262" fmla="*/ 1964429 h 5278114"/>
              <a:gd name="connsiteX4263" fmla="*/ 2825461 w 5610835"/>
              <a:gd name="connsiteY4263" fmla="*/ 1970784 h 5278114"/>
              <a:gd name="connsiteX4264" fmla="*/ 2952720 w 5610835"/>
              <a:gd name="connsiteY4264" fmla="*/ 1894472 h 5278114"/>
              <a:gd name="connsiteX4265" fmla="*/ 2955901 w 5610835"/>
              <a:gd name="connsiteY4265" fmla="*/ 1886515 h 5278114"/>
              <a:gd name="connsiteX4266" fmla="*/ 2976580 w 5610835"/>
              <a:gd name="connsiteY4266" fmla="*/ 1880151 h 5278114"/>
              <a:gd name="connsiteX4267" fmla="*/ 2998851 w 5610835"/>
              <a:gd name="connsiteY4267" fmla="*/ 1865831 h 5278114"/>
              <a:gd name="connsiteX4268" fmla="*/ 3011577 w 5610835"/>
              <a:gd name="connsiteY4268" fmla="*/ 1857872 h 5278114"/>
              <a:gd name="connsiteX4269" fmla="*/ 3073615 w 5610835"/>
              <a:gd name="connsiteY4269" fmla="*/ 1818090 h 5278114"/>
              <a:gd name="connsiteX4270" fmla="*/ 3165878 w 5610835"/>
              <a:gd name="connsiteY4270" fmla="*/ 1816500 h 5278114"/>
              <a:gd name="connsiteX4271" fmla="*/ 3070434 w 5610835"/>
              <a:gd name="connsiteY4271" fmla="*/ 1854691 h 5278114"/>
              <a:gd name="connsiteX4272" fmla="*/ 3070434 w 5610835"/>
              <a:gd name="connsiteY4272" fmla="*/ 1856282 h 5278114"/>
              <a:gd name="connsiteX4273" fmla="*/ 3059299 w 5610835"/>
              <a:gd name="connsiteY4273" fmla="*/ 1881742 h 5278114"/>
              <a:gd name="connsiteX4274" fmla="*/ 3183376 w 5610835"/>
              <a:gd name="connsiteY4274" fmla="*/ 1827639 h 5278114"/>
              <a:gd name="connsiteX4275" fmla="*/ 3181785 w 5610835"/>
              <a:gd name="connsiteY4275" fmla="*/ 1827639 h 5278114"/>
              <a:gd name="connsiteX4276" fmla="*/ 3165878 w 5610835"/>
              <a:gd name="connsiteY4276" fmla="*/ 1816500 h 5278114"/>
              <a:gd name="connsiteX4277" fmla="*/ 1753307 w 5610835"/>
              <a:gd name="connsiteY4277" fmla="*/ 1811697 h 5278114"/>
              <a:gd name="connsiteX4278" fmla="*/ 1758079 w 5610835"/>
              <a:gd name="connsiteY4278" fmla="*/ 1814880 h 5278114"/>
              <a:gd name="connsiteX4279" fmla="*/ 1753307 w 5610835"/>
              <a:gd name="connsiteY4279" fmla="*/ 1818063 h 5278114"/>
              <a:gd name="connsiteX4280" fmla="*/ 1750125 w 5610835"/>
              <a:gd name="connsiteY4280" fmla="*/ 1816471 h 5278114"/>
              <a:gd name="connsiteX4281" fmla="*/ 2063500 w 5610835"/>
              <a:gd name="connsiteY4281" fmla="*/ 1803729 h 5278114"/>
              <a:gd name="connsiteX4282" fmla="*/ 2068272 w 5610835"/>
              <a:gd name="connsiteY4282" fmla="*/ 1805322 h 5278114"/>
              <a:gd name="connsiteX4283" fmla="*/ 2069863 w 5610835"/>
              <a:gd name="connsiteY4283" fmla="*/ 1810095 h 5278114"/>
              <a:gd name="connsiteX4284" fmla="*/ 2066683 w 5610835"/>
              <a:gd name="connsiteY4284" fmla="*/ 1810095 h 5278114"/>
              <a:gd name="connsiteX4285" fmla="*/ 1953740 w 5610835"/>
              <a:gd name="connsiteY4285" fmla="*/ 1800556 h 5278114"/>
              <a:gd name="connsiteX4286" fmla="*/ 1958512 w 5610835"/>
              <a:gd name="connsiteY4286" fmla="*/ 1803737 h 5278114"/>
              <a:gd name="connsiteX4287" fmla="*/ 1953740 w 5610835"/>
              <a:gd name="connsiteY4287" fmla="*/ 1806920 h 5278114"/>
              <a:gd name="connsiteX4288" fmla="*/ 2006234 w 5610835"/>
              <a:gd name="connsiteY4288" fmla="*/ 1800549 h 5278114"/>
              <a:gd name="connsiteX4289" fmla="*/ 2011006 w 5610835"/>
              <a:gd name="connsiteY4289" fmla="*/ 1800549 h 5278114"/>
              <a:gd name="connsiteX4290" fmla="*/ 2006234 w 5610835"/>
              <a:gd name="connsiteY4290" fmla="*/ 1805322 h 5278114"/>
              <a:gd name="connsiteX4291" fmla="*/ 4196674 w 5610835"/>
              <a:gd name="connsiteY4291" fmla="*/ 1794224 h 5278114"/>
              <a:gd name="connsiteX4292" fmla="*/ 4183948 w 5610835"/>
              <a:gd name="connsiteY4292" fmla="*/ 1800590 h 5278114"/>
              <a:gd name="connsiteX4293" fmla="*/ 4210991 w 5610835"/>
              <a:gd name="connsiteY4293" fmla="*/ 1819682 h 5278114"/>
              <a:gd name="connsiteX4294" fmla="*/ 4209400 w 5610835"/>
              <a:gd name="connsiteY4294" fmla="*/ 1821275 h 5278114"/>
              <a:gd name="connsiteX4295" fmla="*/ 4284165 w 5610835"/>
              <a:gd name="connsiteY4295" fmla="*/ 1805364 h 5278114"/>
              <a:gd name="connsiteX4296" fmla="*/ 4277802 w 5610835"/>
              <a:gd name="connsiteY4296" fmla="*/ 1798998 h 5278114"/>
              <a:gd name="connsiteX4297" fmla="*/ 4196674 w 5610835"/>
              <a:gd name="connsiteY4297" fmla="*/ 1794224 h 5278114"/>
              <a:gd name="connsiteX4298" fmla="*/ 1312675 w 5610835"/>
              <a:gd name="connsiteY4298" fmla="*/ 1792573 h 5278114"/>
              <a:gd name="connsiteX4299" fmla="*/ 1311289 w 5610835"/>
              <a:gd name="connsiteY4299" fmla="*/ 1792894 h 5278114"/>
              <a:gd name="connsiteX4300" fmla="*/ 1311264 w 5610835"/>
              <a:gd name="connsiteY4300" fmla="*/ 1792668 h 5278114"/>
              <a:gd name="connsiteX4301" fmla="*/ 1945785 w 5610835"/>
              <a:gd name="connsiteY4301" fmla="*/ 1783047 h 5278114"/>
              <a:gd name="connsiteX4302" fmla="*/ 1948966 w 5610835"/>
              <a:gd name="connsiteY4302" fmla="*/ 1786229 h 5278114"/>
              <a:gd name="connsiteX4303" fmla="*/ 1944195 w 5610835"/>
              <a:gd name="connsiteY4303" fmla="*/ 1789411 h 5278114"/>
              <a:gd name="connsiteX4304" fmla="*/ 1941013 w 5610835"/>
              <a:gd name="connsiteY4304" fmla="*/ 1786229 h 5278114"/>
              <a:gd name="connsiteX4305" fmla="*/ 1769214 w 5610835"/>
              <a:gd name="connsiteY4305" fmla="*/ 1779871 h 5278114"/>
              <a:gd name="connsiteX4306" fmla="*/ 1775577 w 5610835"/>
              <a:gd name="connsiteY4306" fmla="*/ 1781462 h 5278114"/>
              <a:gd name="connsiteX4307" fmla="*/ 1770805 w 5610835"/>
              <a:gd name="connsiteY4307" fmla="*/ 1784645 h 5278114"/>
              <a:gd name="connsiteX4308" fmla="*/ 1882156 w 5610835"/>
              <a:gd name="connsiteY4308" fmla="*/ 1779868 h 5278114"/>
              <a:gd name="connsiteX4309" fmla="*/ 1886928 w 5610835"/>
              <a:gd name="connsiteY4309" fmla="*/ 1784642 h 5278114"/>
              <a:gd name="connsiteX4310" fmla="*/ 1882156 w 5610835"/>
              <a:gd name="connsiteY4310" fmla="*/ 1784642 h 5278114"/>
              <a:gd name="connsiteX4311" fmla="*/ 2046003 w 5610835"/>
              <a:gd name="connsiteY4311" fmla="*/ 1778279 h 5278114"/>
              <a:gd name="connsiteX4312" fmla="*/ 2049184 w 5610835"/>
              <a:gd name="connsiteY4312" fmla="*/ 1784643 h 5278114"/>
              <a:gd name="connsiteX4313" fmla="*/ 2049184 w 5610835"/>
              <a:gd name="connsiteY4313" fmla="*/ 1791008 h 5278114"/>
              <a:gd name="connsiteX4314" fmla="*/ 2057137 w 5610835"/>
              <a:gd name="connsiteY4314" fmla="*/ 1791008 h 5278114"/>
              <a:gd name="connsiteX4315" fmla="*/ 2057137 w 5610835"/>
              <a:gd name="connsiteY4315" fmla="*/ 1802145 h 5278114"/>
              <a:gd name="connsiteX4316" fmla="*/ 2044411 w 5610835"/>
              <a:gd name="connsiteY4316" fmla="*/ 1802145 h 5278114"/>
              <a:gd name="connsiteX4317" fmla="*/ 2044411 w 5610835"/>
              <a:gd name="connsiteY4317" fmla="*/ 1791008 h 5278114"/>
              <a:gd name="connsiteX4318" fmla="*/ 2036457 w 5610835"/>
              <a:gd name="connsiteY4318" fmla="*/ 1791008 h 5278114"/>
              <a:gd name="connsiteX4319" fmla="*/ 2046003 w 5610835"/>
              <a:gd name="connsiteY4319" fmla="*/ 1778279 h 5278114"/>
              <a:gd name="connsiteX4320" fmla="*/ 1901247 w 5610835"/>
              <a:gd name="connsiteY4320" fmla="*/ 1775095 h 5278114"/>
              <a:gd name="connsiteX4321" fmla="*/ 1907609 w 5610835"/>
              <a:gd name="connsiteY4321" fmla="*/ 1779868 h 5278114"/>
              <a:gd name="connsiteX4322" fmla="*/ 1901247 w 5610835"/>
              <a:gd name="connsiteY4322" fmla="*/ 1779868 h 5278114"/>
              <a:gd name="connsiteX4323" fmla="*/ 1982373 w 5610835"/>
              <a:gd name="connsiteY4323" fmla="*/ 1773500 h 5278114"/>
              <a:gd name="connsiteX4324" fmla="*/ 1987145 w 5610835"/>
              <a:gd name="connsiteY4324" fmla="*/ 1773500 h 5278114"/>
              <a:gd name="connsiteX4325" fmla="*/ 1983964 w 5610835"/>
              <a:gd name="connsiteY4325" fmla="*/ 1776685 h 5278114"/>
              <a:gd name="connsiteX4326" fmla="*/ 1982373 w 5610835"/>
              <a:gd name="connsiteY4326" fmla="*/ 1773500 h 5278114"/>
              <a:gd name="connsiteX4327" fmla="*/ 1737399 w 5610835"/>
              <a:gd name="connsiteY4327" fmla="*/ 1770325 h 5278114"/>
              <a:gd name="connsiteX4328" fmla="*/ 1745353 w 5610835"/>
              <a:gd name="connsiteY4328" fmla="*/ 1778282 h 5278114"/>
              <a:gd name="connsiteX4329" fmla="*/ 1737399 w 5610835"/>
              <a:gd name="connsiteY4329" fmla="*/ 1778282 h 5278114"/>
              <a:gd name="connsiteX4330" fmla="*/ 1936241 w 5610835"/>
              <a:gd name="connsiteY4330" fmla="*/ 1767136 h 5278114"/>
              <a:gd name="connsiteX4331" fmla="*/ 1944195 w 5610835"/>
              <a:gd name="connsiteY4331" fmla="*/ 1770318 h 5278114"/>
              <a:gd name="connsiteX4332" fmla="*/ 1933060 w 5610835"/>
              <a:gd name="connsiteY4332" fmla="*/ 1771909 h 5278114"/>
              <a:gd name="connsiteX4333" fmla="*/ 1912381 w 5610835"/>
              <a:gd name="connsiteY4333" fmla="*/ 1762362 h 5278114"/>
              <a:gd name="connsiteX4334" fmla="*/ 1917153 w 5610835"/>
              <a:gd name="connsiteY4334" fmla="*/ 1767136 h 5278114"/>
              <a:gd name="connsiteX4335" fmla="*/ 1910790 w 5610835"/>
              <a:gd name="connsiteY4335" fmla="*/ 1767136 h 5278114"/>
              <a:gd name="connsiteX4336" fmla="*/ 1987144 w 5610835"/>
              <a:gd name="connsiteY4336" fmla="*/ 1759184 h 5278114"/>
              <a:gd name="connsiteX4337" fmla="*/ 1991916 w 5610835"/>
              <a:gd name="connsiteY4337" fmla="*/ 1760777 h 5278114"/>
              <a:gd name="connsiteX4338" fmla="*/ 2003052 w 5610835"/>
              <a:gd name="connsiteY4338" fmla="*/ 1784643 h 5278114"/>
              <a:gd name="connsiteX4339" fmla="*/ 2001461 w 5610835"/>
              <a:gd name="connsiteY4339" fmla="*/ 1783052 h 5278114"/>
              <a:gd name="connsiteX4340" fmla="*/ 1993507 w 5610835"/>
              <a:gd name="connsiteY4340" fmla="*/ 1787825 h 5278114"/>
              <a:gd name="connsiteX4341" fmla="*/ 1996689 w 5610835"/>
              <a:gd name="connsiteY4341" fmla="*/ 1783052 h 5278114"/>
              <a:gd name="connsiteX4342" fmla="*/ 1988736 w 5610835"/>
              <a:gd name="connsiteY4342" fmla="*/ 1768733 h 5278114"/>
              <a:gd name="connsiteX4343" fmla="*/ 1991916 w 5610835"/>
              <a:gd name="connsiteY4343" fmla="*/ 1763957 h 5278114"/>
              <a:gd name="connsiteX4344" fmla="*/ 1987144 w 5610835"/>
              <a:gd name="connsiteY4344" fmla="*/ 1763957 h 5278114"/>
              <a:gd name="connsiteX4345" fmla="*/ 4078960 w 5610835"/>
              <a:gd name="connsiteY4345" fmla="*/ 1757624 h 5278114"/>
              <a:gd name="connsiteX4346" fmla="*/ 4072597 w 5610835"/>
              <a:gd name="connsiteY4346" fmla="*/ 1765580 h 5278114"/>
              <a:gd name="connsiteX4347" fmla="*/ 4171223 w 5610835"/>
              <a:gd name="connsiteY4347" fmla="*/ 1794224 h 5278114"/>
              <a:gd name="connsiteX4348" fmla="*/ 4183948 w 5610835"/>
              <a:gd name="connsiteY4348" fmla="*/ 1787858 h 5278114"/>
              <a:gd name="connsiteX4349" fmla="*/ 4078960 w 5610835"/>
              <a:gd name="connsiteY4349" fmla="*/ 1757624 h 5278114"/>
              <a:gd name="connsiteX4350" fmla="*/ 1883747 w 5610835"/>
              <a:gd name="connsiteY4350" fmla="*/ 1756000 h 5278114"/>
              <a:gd name="connsiteX4351" fmla="*/ 1883747 w 5610835"/>
              <a:gd name="connsiteY4351" fmla="*/ 1762364 h 5278114"/>
              <a:gd name="connsiteX4352" fmla="*/ 1878975 w 5610835"/>
              <a:gd name="connsiteY4352" fmla="*/ 1757591 h 5278114"/>
              <a:gd name="connsiteX4353" fmla="*/ 1874202 w 5610835"/>
              <a:gd name="connsiteY4353" fmla="*/ 1756000 h 5278114"/>
              <a:gd name="connsiteX4354" fmla="*/ 1878975 w 5610835"/>
              <a:gd name="connsiteY4354" fmla="*/ 1757593 h 5278114"/>
              <a:gd name="connsiteX4355" fmla="*/ 1875793 w 5610835"/>
              <a:gd name="connsiteY4355" fmla="*/ 1762366 h 5278114"/>
              <a:gd name="connsiteX4356" fmla="*/ 1871021 w 5610835"/>
              <a:gd name="connsiteY4356" fmla="*/ 1759182 h 5278114"/>
              <a:gd name="connsiteX4357" fmla="*/ 1894882 w 5610835"/>
              <a:gd name="connsiteY4357" fmla="*/ 1755998 h 5278114"/>
              <a:gd name="connsiteX4358" fmla="*/ 1891701 w 5610835"/>
              <a:gd name="connsiteY4358" fmla="*/ 1762362 h 5278114"/>
              <a:gd name="connsiteX4359" fmla="*/ 1885337 w 5610835"/>
              <a:gd name="connsiteY4359" fmla="*/ 1759181 h 5278114"/>
              <a:gd name="connsiteX4360" fmla="*/ 2033275 w 5610835"/>
              <a:gd name="connsiteY4360" fmla="*/ 1755988 h 5278114"/>
              <a:gd name="connsiteX4361" fmla="*/ 2038048 w 5610835"/>
              <a:gd name="connsiteY4361" fmla="*/ 1759170 h 5278114"/>
              <a:gd name="connsiteX4362" fmla="*/ 2030095 w 5610835"/>
              <a:gd name="connsiteY4362" fmla="*/ 1765534 h 5278114"/>
              <a:gd name="connsiteX4363" fmla="*/ 2026913 w 5610835"/>
              <a:gd name="connsiteY4363" fmla="*/ 1760762 h 5278114"/>
              <a:gd name="connsiteX4364" fmla="*/ 2033275 w 5610835"/>
              <a:gd name="connsiteY4364" fmla="*/ 1760762 h 5278114"/>
              <a:gd name="connsiteX4365" fmla="*/ 1716719 w 5610835"/>
              <a:gd name="connsiteY4365" fmla="*/ 1754414 h 5278114"/>
              <a:gd name="connsiteX4366" fmla="*/ 1729447 w 5610835"/>
              <a:gd name="connsiteY4366" fmla="*/ 1757596 h 5278114"/>
              <a:gd name="connsiteX4367" fmla="*/ 1723083 w 5610835"/>
              <a:gd name="connsiteY4367" fmla="*/ 1760779 h 5278114"/>
              <a:gd name="connsiteX4368" fmla="*/ 1727855 w 5610835"/>
              <a:gd name="connsiteY4368" fmla="*/ 1760779 h 5278114"/>
              <a:gd name="connsiteX4369" fmla="*/ 1727855 w 5610835"/>
              <a:gd name="connsiteY4369" fmla="*/ 1767143 h 5278114"/>
              <a:gd name="connsiteX4370" fmla="*/ 1710356 w 5610835"/>
              <a:gd name="connsiteY4370" fmla="*/ 1776691 h 5278114"/>
              <a:gd name="connsiteX4371" fmla="*/ 1713538 w 5610835"/>
              <a:gd name="connsiteY4371" fmla="*/ 1771918 h 5278114"/>
              <a:gd name="connsiteX4372" fmla="*/ 1708766 w 5610835"/>
              <a:gd name="connsiteY4372" fmla="*/ 1770327 h 5278114"/>
              <a:gd name="connsiteX4373" fmla="*/ 1705585 w 5610835"/>
              <a:gd name="connsiteY4373" fmla="*/ 1767143 h 5278114"/>
              <a:gd name="connsiteX4374" fmla="*/ 1708766 w 5610835"/>
              <a:gd name="connsiteY4374" fmla="*/ 1757596 h 5278114"/>
              <a:gd name="connsiteX4375" fmla="*/ 1840797 w 5610835"/>
              <a:gd name="connsiteY4375" fmla="*/ 1754407 h 5278114"/>
              <a:gd name="connsiteX4376" fmla="*/ 1840797 w 5610835"/>
              <a:gd name="connsiteY4376" fmla="*/ 1767134 h 5278114"/>
              <a:gd name="connsiteX4377" fmla="*/ 1834434 w 5610835"/>
              <a:gd name="connsiteY4377" fmla="*/ 1760770 h 5278114"/>
              <a:gd name="connsiteX4378" fmla="*/ 1921925 w 5610835"/>
              <a:gd name="connsiteY4378" fmla="*/ 1752816 h 5278114"/>
              <a:gd name="connsiteX4379" fmla="*/ 1931469 w 5610835"/>
              <a:gd name="connsiteY4379" fmla="*/ 1759181 h 5278114"/>
              <a:gd name="connsiteX4380" fmla="*/ 1928287 w 5610835"/>
              <a:gd name="connsiteY4380" fmla="*/ 1760771 h 5278114"/>
              <a:gd name="connsiteX4381" fmla="*/ 1921925 w 5610835"/>
              <a:gd name="connsiteY4381" fmla="*/ 1752816 h 5278114"/>
              <a:gd name="connsiteX4382" fmla="*/ 1971237 w 5610835"/>
              <a:gd name="connsiteY4382" fmla="*/ 1751225 h 5278114"/>
              <a:gd name="connsiteX4383" fmla="*/ 1976009 w 5610835"/>
              <a:gd name="connsiteY4383" fmla="*/ 1752816 h 5278114"/>
              <a:gd name="connsiteX4384" fmla="*/ 1971237 w 5610835"/>
              <a:gd name="connsiteY4384" fmla="*/ 1755998 h 5278114"/>
              <a:gd name="connsiteX4385" fmla="*/ 1855114 w 5610835"/>
              <a:gd name="connsiteY4385" fmla="*/ 1751219 h 5278114"/>
              <a:gd name="connsiteX4386" fmla="*/ 1869431 w 5610835"/>
              <a:gd name="connsiteY4386" fmla="*/ 1752811 h 5278114"/>
              <a:gd name="connsiteX4387" fmla="*/ 1867840 w 5610835"/>
              <a:gd name="connsiteY4387" fmla="*/ 1757582 h 5278114"/>
              <a:gd name="connsiteX4388" fmla="*/ 1855114 w 5610835"/>
              <a:gd name="connsiteY4388" fmla="*/ 1752811 h 5278114"/>
              <a:gd name="connsiteX4389" fmla="*/ 4405061 w 5610835"/>
              <a:gd name="connsiteY4389" fmla="*/ 1749669 h 5278114"/>
              <a:gd name="connsiteX4390" fmla="*/ 4392334 w 5610835"/>
              <a:gd name="connsiteY4390" fmla="*/ 1757628 h 5278114"/>
              <a:gd name="connsiteX4391" fmla="*/ 4378017 w 5610835"/>
              <a:gd name="connsiteY4391" fmla="*/ 1765580 h 5278114"/>
              <a:gd name="connsiteX4392" fmla="*/ 4382791 w 5610835"/>
              <a:gd name="connsiteY4392" fmla="*/ 1757628 h 5278114"/>
              <a:gd name="connsiteX4393" fmla="*/ 4405061 w 5610835"/>
              <a:gd name="connsiteY4393" fmla="*/ 1749669 h 5278114"/>
              <a:gd name="connsiteX4394" fmla="*/ 1912381 w 5610835"/>
              <a:gd name="connsiteY4394" fmla="*/ 1748043 h 5278114"/>
              <a:gd name="connsiteX4395" fmla="*/ 1917153 w 5610835"/>
              <a:gd name="connsiteY4395" fmla="*/ 1752816 h 5278114"/>
              <a:gd name="connsiteX4396" fmla="*/ 1910790 w 5610835"/>
              <a:gd name="connsiteY4396" fmla="*/ 1755998 h 5278114"/>
              <a:gd name="connsiteX4397" fmla="*/ 1985554 w 5610835"/>
              <a:gd name="connsiteY4397" fmla="*/ 1746453 h 5278114"/>
              <a:gd name="connsiteX4398" fmla="*/ 1987144 w 5610835"/>
              <a:gd name="connsiteY4398" fmla="*/ 1749634 h 5278114"/>
              <a:gd name="connsiteX4399" fmla="*/ 1982372 w 5610835"/>
              <a:gd name="connsiteY4399" fmla="*/ 1760773 h 5278114"/>
              <a:gd name="connsiteX4400" fmla="*/ 1979190 w 5610835"/>
              <a:gd name="connsiteY4400" fmla="*/ 1754409 h 5278114"/>
              <a:gd name="connsiteX4401" fmla="*/ 1976009 w 5610835"/>
              <a:gd name="connsiteY4401" fmla="*/ 1752818 h 5278114"/>
              <a:gd name="connsiteX4402" fmla="*/ 1894883 w 5610835"/>
              <a:gd name="connsiteY4402" fmla="*/ 1746453 h 5278114"/>
              <a:gd name="connsiteX4403" fmla="*/ 1899655 w 5610835"/>
              <a:gd name="connsiteY4403" fmla="*/ 1751227 h 5278114"/>
              <a:gd name="connsiteX4404" fmla="*/ 1893292 w 5610835"/>
              <a:gd name="connsiteY4404" fmla="*/ 1754409 h 5278114"/>
              <a:gd name="connsiteX4405" fmla="*/ 1874202 w 5610835"/>
              <a:gd name="connsiteY4405" fmla="*/ 1746452 h 5278114"/>
              <a:gd name="connsiteX4406" fmla="*/ 1886928 w 5610835"/>
              <a:gd name="connsiteY4406" fmla="*/ 1746452 h 5278114"/>
              <a:gd name="connsiteX4407" fmla="*/ 1883747 w 5610835"/>
              <a:gd name="connsiteY4407" fmla="*/ 1751224 h 5278114"/>
              <a:gd name="connsiteX4408" fmla="*/ 1737400 w 5610835"/>
              <a:gd name="connsiteY4408" fmla="*/ 1744866 h 5278114"/>
              <a:gd name="connsiteX4409" fmla="*/ 1742173 w 5610835"/>
              <a:gd name="connsiteY4409" fmla="*/ 1746458 h 5278114"/>
              <a:gd name="connsiteX4410" fmla="*/ 1740582 w 5610835"/>
              <a:gd name="connsiteY4410" fmla="*/ 1751230 h 5278114"/>
              <a:gd name="connsiteX4411" fmla="*/ 1753307 w 5610835"/>
              <a:gd name="connsiteY4411" fmla="*/ 1751230 h 5278114"/>
              <a:gd name="connsiteX4412" fmla="*/ 1750125 w 5610835"/>
              <a:gd name="connsiteY4412" fmla="*/ 1759186 h 5278114"/>
              <a:gd name="connsiteX4413" fmla="*/ 1746943 w 5610835"/>
              <a:gd name="connsiteY4413" fmla="*/ 1757595 h 5278114"/>
              <a:gd name="connsiteX4414" fmla="*/ 1740581 w 5610835"/>
              <a:gd name="connsiteY4414" fmla="*/ 1751232 h 5278114"/>
              <a:gd name="connsiteX4415" fmla="*/ 1923515 w 5610835"/>
              <a:gd name="connsiteY4415" fmla="*/ 1741679 h 5278114"/>
              <a:gd name="connsiteX4416" fmla="*/ 1926697 w 5610835"/>
              <a:gd name="connsiteY4416" fmla="*/ 1749634 h 5278114"/>
              <a:gd name="connsiteX4417" fmla="*/ 1913971 w 5610835"/>
              <a:gd name="connsiteY4417" fmla="*/ 1746452 h 5278114"/>
              <a:gd name="connsiteX4418" fmla="*/ 1874202 w 5610835"/>
              <a:gd name="connsiteY4418" fmla="*/ 1741679 h 5278114"/>
              <a:gd name="connsiteX4419" fmla="*/ 1874998 w 5610835"/>
              <a:gd name="connsiteY4419" fmla="*/ 1742076 h 5278114"/>
              <a:gd name="connsiteX4420" fmla="*/ 1872612 w 5610835"/>
              <a:gd name="connsiteY4420" fmla="*/ 1743270 h 5278114"/>
              <a:gd name="connsiteX4421" fmla="*/ 1872368 w 5610835"/>
              <a:gd name="connsiteY4421" fmla="*/ 1742289 h 5278114"/>
              <a:gd name="connsiteX4422" fmla="*/ 1883747 w 5610835"/>
              <a:gd name="connsiteY4422" fmla="*/ 1741676 h 5278114"/>
              <a:gd name="connsiteX4423" fmla="*/ 1891701 w 5610835"/>
              <a:gd name="connsiteY4423" fmla="*/ 1741676 h 5278114"/>
              <a:gd name="connsiteX4424" fmla="*/ 1886928 w 5610835"/>
              <a:gd name="connsiteY4424" fmla="*/ 1746450 h 5278114"/>
              <a:gd name="connsiteX4425" fmla="*/ 2018960 w 5610835"/>
              <a:gd name="connsiteY4425" fmla="*/ 1735307 h 5278114"/>
              <a:gd name="connsiteX4426" fmla="*/ 2022142 w 5610835"/>
              <a:gd name="connsiteY4426" fmla="*/ 1740079 h 5278114"/>
              <a:gd name="connsiteX4427" fmla="*/ 2018960 w 5610835"/>
              <a:gd name="connsiteY4427" fmla="*/ 1744852 h 5278114"/>
              <a:gd name="connsiteX4428" fmla="*/ 2009414 w 5610835"/>
              <a:gd name="connsiteY4428" fmla="*/ 1744852 h 5278114"/>
              <a:gd name="connsiteX4429" fmla="*/ 2006233 w 5610835"/>
              <a:gd name="connsiteY4429" fmla="*/ 1738490 h 5278114"/>
              <a:gd name="connsiteX4430" fmla="*/ 2014187 w 5610835"/>
              <a:gd name="connsiteY4430" fmla="*/ 1740079 h 5278114"/>
              <a:gd name="connsiteX4431" fmla="*/ 1978432 w 5610835"/>
              <a:gd name="connsiteY4431" fmla="*/ 1730218 h 5278114"/>
              <a:gd name="connsiteX4432" fmla="*/ 1980782 w 5610835"/>
              <a:gd name="connsiteY4432" fmla="*/ 1735314 h 5278114"/>
              <a:gd name="connsiteX4433" fmla="*/ 1979192 w 5610835"/>
              <a:gd name="connsiteY4433" fmla="*/ 1736905 h 5278114"/>
              <a:gd name="connsiteX4434" fmla="*/ 1976806 w 5610835"/>
              <a:gd name="connsiteY4434" fmla="*/ 1732927 h 5278114"/>
              <a:gd name="connsiteX4435" fmla="*/ 1810572 w 5610835"/>
              <a:gd name="connsiteY4435" fmla="*/ 1728952 h 5278114"/>
              <a:gd name="connsiteX4436" fmla="*/ 1815345 w 5610835"/>
              <a:gd name="connsiteY4436" fmla="*/ 1733724 h 5278114"/>
              <a:gd name="connsiteX4437" fmla="*/ 1821709 w 5610835"/>
              <a:gd name="connsiteY4437" fmla="*/ 1740089 h 5278114"/>
              <a:gd name="connsiteX4438" fmla="*/ 1818528 w 5610835"/>
              <a:gd name="connsiteY4438" fmla="*/ 1740089 h 5278114"/>
              <a:gd name="connsiteX4439" fmla="*/ 1818528 w 5610835"/>
              <a:gd name="connsiteY4439" fmla="*/ 1735316 h 5278114"/>
              <a:gd name="connsiteX4440" fmla="*/ 1808982 w 5610835"/>
              <a:gd name="connsiteY4440" fmla="*/ 1736907 h 5278114"/>
              <a:gd name="connsiteX4441" fmla="*/ 1805800 w 5610835"/>
              <a:gd name="connsiteY4441" fmla="*/ 1733724 h 5278114"/>
              <a:gd name="connsiteX4442" fmla="*/ 1810572 w 5610835"/>
              <a:gd name="connsiteY4442" fmla="*/ 1733724 h 5278114"/>
              <a:gd name="connsiteX4443" fmla="*/ 1977247 w 5610835"/>
              <a:gd name="connsiteY4443" fmla="*/ 1727653 h 5278114"/>
              <a:gd name="connsiteX4444" fmla="*/ 1979192 w 5610835"/>
              <a:gd name="connsiteY4444" fmla="*/ 1728950 h 5278114"/>
              <a:gd name="connsiteX4445" fmla="*/ 1978432 w 5610835"/>
              <a:gd name="connsiteY4445" fmla="*/ 1730218 h 5278114"/>
              <a:gd name="connsiteX4446" fmla="*/ 1753307 w 5610835"/>
              <a:gd name="connsiteY4446" fmla="*/ 1727362 h 5278114"/>
              <a:gd name="connsiteX4447" fmla="*/ 1756489 w 5610835"/>
              <a:gd name="connsiteY4447" fmla="*/ 1727362 h 5278114"/>
              <a:gd name="connsiteX4448" fmla="*/ 1762852 w 5610835"/>
              <a:gd name="connsiteY4448" fmla="*/ 1730546 h 5278114"/>
              <a:gd name="connsiteX4449" fmla="*/ 1753307 w 5610835"/>
              <a:gd name="connsiteY4449" fmla="*/ 1728953 h 5278114"/>
              <a:gd name="connsiteX4450" fmla="*/ 1781941 w 5610835"/>
              <a:gd name="connsiteY4450" fmla="*/ 1727360 h 5278114"/>
              <a:gd name="connsiteX4451" fmla="*/ 1786713 w 5610835"/>
              <a:gd name="connsiteY4451" fmla="*/ 1727360 h 5278114"/>
              <a:gd name="connsiteX4452" fmla="*/ 1786713 w 5610835"/>
              <a:gd name="connsiteY4452" fmla="*/ 1730543 h 5278114"/>
              <a:gd name="connsiteX4453" fmla="*/ 1781941 w 5610835"/>
              <a:gd name="connsiteY4453" fmla="*/ 1727360 h 5278114"/>
              <a:gd name="connsiteX4454" fmla="*/ 1847160 w 5610835"/>
              <a:gd name="connsiteY4454" fmla="*/ 1725764 h 5278114"/>
              <a:gd name="connsiteX4455" fmla="*/ 1855114 w 5610835"/>
              <a:gd name="connsiteY4455" fmla="*/ 1735310 h 5278114"/>
              <a:gd name="connsiteX4456" fmla="*/ 1842388 w 5610835"/>
              <a:gd name="connsiteY4456" fmla="*/ 1735310 h 5278114"/>
              <a:gd name="connsiteX4457" fmla="*/ 1847160 w 5610835"/>
              <a:gd name="connsiteY4457" fmla="*/ 1732128 h 5278114"/>
              <a:gd name="connsiteX4458" fmla="*/ 1847160 w 5610835"/>
              <a:gd name="connsiteY4458" fmla="*/ 1727355 h 5278114"/>
              <a:gd name="connsiteX4459" fmla="*/ 1839206 w 5610835"/>
              <a:gd name="connsiteY4459" fmla="*/ 1724175 h 5278114"/>
              <a:gd name="connsiteX4460" fmla="*/ 1847160 w 5610835"/>
              <a:gd name="connsiteY4460" fmla="*/ 1727355 h 5278114"/>
              <a:gd name="connsiteX4461" fmla="*/ 1842387 w 5610835"/>
              <a:gd name="connsiteY4461" fmla="*/ 1728946 h 5278114"/>
              <a:gd name="connsiteX4462" fmla="*/ 1975289 w 5610835"/>
              <a:gd name="connsiteY4462" fmla="*/ 1723408 h 5278114"/>
              <a:gd name="connsiteX4463" fmla="*/ 1977247 w 5610835"/>
              <a:gd name="connsiteY4463" fmla="*/ 1727653 h 5278114"/>
              <a:gd name="connsiteX4464" fmla="*/ 1974419 w 5610835"/>
              <a:gd name="connsiteY4464" fmla="*/ 1725767 h 5278114"/>
              <a:gd name="connsiteX4465" fmla="*/ 1664228 w 5610835"/>
              <a:gd name="connsiteY4465" fmla="*/ 1722590 h 5278114"/>
              <a:gd name="connsiteX4466" fmla="*/ 1668999 w 5610835"/>
              <a:gd name="connsiteY4466" fmla="*/ 1725773 h 5278114"/>
              <a:gd name="connsiteX4467" fmla="*/ 1662636 w 5610835"/>
              <a:gd name="connsiteY4467" fmla="*/ 1727364 h 5278114"/>
              <a:gd name="connsiteX4468" fmla="*/ 1971238 w 5610835"/>
              <a:gd name="connsiteY4468" fmla="*/ 1722586 h 5278114"/>
              <a:gd name="connsiteX4469" fmla="*/ 1971238 w 5610835"/>
              <a:gd name="connsiteY4469" fmla="*/ 1728950 h 5278114"/>
              <a:gd name="connsiteX4470" fmla="*/ 1974419 w 5610835"/>
              <a:gd name="connsiteY4470" fmla="*/ 1733723 h 5278114"/>
              <a:gd name="connsiteX4471" fmla="*/ 1974419 w 5610835"/>
              <a:gd name="connsiteY4471" fmla="*/ 1738496 h 5278114"/>
              <a:gd name="connsiteX4472" fmla="*/ 1966466 w 5610835"/>
              <a:gd name="connsiteY4472" fmla="*/ 1748043 h 5278114"/>
              <a:gd name="connsiteX4473" fmla="*/ 1964875 w 5610835"/>
              <a:gd name="connsiteY4473" fmla="*/ 1744861 h 5278114"/>
              <a:gd name="connsiteX4474" fmla="*/ 1972828 w 5610835"/>
              <a:gd name="connsiteY4474" fmla="*/ 1736905 h 5278114"/>
              <a:gd name="connsiteX4475" fmla="*/ 1964875 w 5610835"/>
              <a:gd name="connsiteY4475" fmla="*/ 1733723 h 5278114"/>
              <a:gd name="connsiteX4476" fmla="*/ 1956921 w 5610835"/>
              <a:gd name="connsiteY4476" fmla="*/ 1744861 h 5278114"/>
              <a:gd name="connsiteX4477" fmla="*/ 1961694 w 5610835"/>
              <a:gd name="connsiteY4477" fmla="*/ 1741679 h 5278114"/>
              <a:gd name="connsiteX4478" fmla="*/ 1956921 w 5610835"/>
              <a:gd name="connsiteY4478" fmla="*/ 1752814 h 5278114"/>
              <a:gd name="connsiteX4479" fmla="*/ 1952149 w 5610835"/>
              <a:gd name="connsiteY4479" fmla="*/ 1749633 h 5278114"/>
              <a:gd name="connsiteX4480" fmla="*/ 1947377 w 5610835"/>
              <a:gd name="connsiteY4480" fmla="*/ 1754405 h 5278114"/>
              <a:gd name="connsiteX4481" fmla="*/ 1944195 w 5610835"/>
              <a:gd name="connsiteY4481" fmla="*/ 1751224 h 5278114"/>
              <a:gd name="connsiteX4482" fmla="*/ 1948967 w 5610835"/>
              <a:gd name="connsiteY4482" fmla="*/ 1746452 h 5278114"/>
              <a:gd name="connsiteX4483" fmla="*/ 1947377 w 5610835"/>
              <a:gd name="connsiteY4483" fmla="*/ 1743270 h 5278114"/>
              <a:gd name="connsiteX4484" fmla="*/ 1953740 w 5610835"/>
              <a:gd name="connsiteY4484" fmla="*/ 1738496 h 5278114"/>
              <a:gd name="connsiteX4485" fmla="*/ 1950558 w 5610835"/>
              <a:gd name="connsiteY4485" fmla="*/ 1736905 h 5278114"/>
              <a:gd name="connsiteX4486" fmla="*/ 1944195 w 5610835"/>
              <a:gd name="connsiteY4486" fmla="*/ 1741679 h 5278114"/>
              <a:gd name="connsiteX4487" fmla="*/ 1944195 w 5610835"/>
              <a:gd name="connsiteY4487" fmla="*/ 1735314 h 5278114"/>
              <a:gd name="connsiteX4488" fmla="*/ 1936242 w 5610835"/>
              <a:gd name="connsiteY4488" fmla="*/ 1730541 h 5278114"/>
              <a:gd name="connsiteX4489" fmla="*/ 1931470 w 5610835"/>
              <a:gd name="connsiteY4489" fmla="*/ 1730541 h 5278114"/>
              <a:gd name="connsiteX4490" fmla="*/ 1934651 w 5610835"/>
              <a:gd name="connsiteY4490" fmla="*/ 1725767 h 5278114"/>
              <a:gd name="connsiteX4491" fmla="*/ 1944195 w 5610835"/>
              <a:gd name="connsiteY4491" fmla="*/ 1727358 h 5278114"/>
              <a:gd name="connsiteX4492" fmla="*/ 1948967 w 5610835"/>
              <a:gd name="connsiteY4492" fmla="*/ 1724176 h 5278114"/>
              <a:gd name="connsiteX4493" fmla="*/ 1952149 w 5610835"/>
              <a:gd name="connsiteY4493" fmla="*/ 1725767 h 5278114"/>
              <a:gd name="connsiteX4494" fmla="*/ 1947377 w 5610835"/>
              <a:gd name="connsiteY4494" fmla="*/ 1732132 h 5278114"/>
              <a:gd name="connsiteX4495" fmla="*/ 1955331 w 5610835"/>
              <a:gd name="connsiteY4495" fmla="*/ 1728950 h 5278114"/>
              <a:gd name="connsiteX4496" fmla="*/ 1961694 w 5610835"/>
              <a:gd name="connsiteY4496" fmla="*/ 1730541 h 5278114"/>
              <a:gd name="connsiteX4497" fmla="*/ 1963019 w 5610835"/>
              <a:gd name="connsiteY4497" fmla="*/ 1723911 h 5278114"/>
              <a:gd name="connsiteX4498" fmla="*/ 1963285 w 5610835"/>
              <a:gd name="connsiteY4498" fmla="*/ 1724176 h 5278114"/>
              <a:gd name="connsiteX4499" fmla="*/ 1964152 w 5610835"/>
              <a:gd name="connsiteY4499" fmla="*/ 1722875 h 5278114"/>
              <a:gd name="connsiteX4500" fmla="*/ 1968057 w 5610835"/>
              <a:gd name="connsiteY4500" fmla="*/ 1724176 h 5278114"/>
              <a:gd name="connsiteX4501" fmla="*/ 1948437 w 5610835"/>
              <a:gd name="connsiteY4501" fmla="*/ 1722586 h 5278114"/>
              <a:gd name="connsiteX4502" fmla="*/ 1950558 w 5610835"/>
              <a:gd name="connsiteY4502" fmla="*/ 1722586 h 5278114"/>
              <a:gd name="connsiteX4503" fmla="*/ 1951391 w 5610835"/>
              <a:gd name="connsiteY4503" fmla="*/ 1722616 h 5278114"/>
              <a:gd name="connsiteX4504" fmla="*/ 1948967 w 5610835"/>
              <a:gd name="connsiteY4504" fmla="*/ 1724176 h 5278114"/>
              <a:gd name="connsiteX4505" fmla="*/ 1974218 w 5610835"/>
              <a:gd name="connsiteY4505" fmla="*/ 1721088 h 5278114"/>
              <a:gd name="connsiteX4506" fmla="*/ 1975811 w 5610835"/>
              <a:gd name="connsiteY4506" fmla="*/ 1721988 h 5278114"/>
              <a:gd name="connsiteX4507" fmla="*/ 1975289 w 5610835"/>
              <a:gd name="connsiteY4507" fmla="*/ 1723408 h 5278114"/>
              <a:gd name="connsiteX4508" fmla="*/ 1901245 w 5610835"/>
              <a:gd name="connsiteY4508" fmla="*/ 1719403 h 5278114"/>
              <a:gd name="connsiteX4509" fmla="*/ 1909199 w 5610835"/>
              <a:gd name="connsiteY4509" fmla="*/ 1725767 h 5278114"/>
              <a:gd name="connsiteX4510" fmla="*/ 1839206 w 5610835"/>
              <a:gd name="connsiteY4510" fmla="*/ 1716219 h 5278114"/>
              <a:gd name="connsiteX4511" fmla="*/ 1847160 w 5610835"/>
              <a:gd name="connsiteY4511" fmla="*/ 1716219 h 5278114"/>
              <a:gd name="connsiteX4512" fmla="*/ 1842387 w 5610835"/>
              <a:gd name="connsiteY4512" fmla="*/ 1720992 h 5278114"/>
              <a:gd name="connsiteX4513" fmla="*/ 1936242 w 5610835"/>
              <a:gd name="connsiteY4513" fmla="*/ 1714630 h 5278114"/>
              <a:gd name="connsiteX4514" fmla="*/ 1936242 w 5610835"/>
              <a:gd name="connsiteY4514" fmla="*/ 1722586 h 5278114"/>
              <a:gd name="connsiteX4515" fmla="*/ 1941014 w 5610835"/>
              <a:gd name="connsiteY4515" fmla="*/ 1719403 h 5278114"/>
              <a:gd name="connsiteX4516" fmla="*/ 1826480 w 5610835"/>
              <a:gd name="connsiteY4516" fmla="*/ 1711446 h 5278114"/>
              <a:gd name="connsiteX4517" fmla="*/ 1828071 w 5610835"/>
              <a:gd name="connsiteY4517" fmla="*/ 1719401 h 5278114"/>
              <a:gd name="connsiteX4518" fmla="*/ 1836025 w 5610835"/>
              <a:gd name="connsiteY4518" fmla="*/ 1719401 h 5278114"/>
              <a:gd name="connsiteX4519" fmla="*/ 1831252 w 5610835"/>
              <a:gd name="connsiteY4519" fmla="*/ 1728946 h 5278114"/>
              <a:gd name="connsiteX4520" fmla="*/ 1831252 w 5610835"/>
              <a:gd name="connsiteY4520" fmla="*/ 1722584 h 5278114"/>
              <a:gd name="connsiteX4521" fmla="*/ 1828071 w 5610835"/>
              <a:gd name="connsiteY4521" fmla="*/ 1725764 h 5278114"/>
              <a:gd name="connsiteX4522" fmla="*/ 1823299 w 5610835"/>
              <a:gd name="connsiteY4522" fmla="*/ 1727355 h 5278114"/>
              <a:gd name="connsiteX4523" fmla="*/ 1826480 w 5610835"/>
              <a:gd name="connsiteY4523" fmla="*/ 1722584 h 5278114"/>
              <a:gd name="connsiteX4524" fmla="*/ 1823299 w 5610835"/>
              <a:gd name="connsiteY4524" fmla="*/ 1717810 h 5278114"/>
              <a:gd name="connsiteX4525" fmla="*/ 1797847 w 5610835"/>
              <a:gd name="connsiteY4525" fmla="*/ 1706674 h 5278114"/>
              <a:gd name="connsiteX4526" fmla="*/ 1802618 w 5610835"/>
              <a:gd name="connsiteY4526" fmla="*/ 1713037 h 5278114"/>
              <a:gd name="connsiteX4527" fmla="*/ 1797847 w 5610835"/>
              <a:gd name="connsiteY4527" fmla="*/ 1716219 h 5278114"/>
              <a:gd name="connsiteX4528" fmla="*/ 1797847 w 5610835"/>
              <a:gd name="connsiteY4528" fmla="*/ 1711446 h 5278114"/>
              <a:gd name="connsiteX4529" fmla="*/ 1791484 w 5610835"/>
              <a:gd name="connsiteY4529" fmla="*/ 1711446 h 5278114"/>
              <a:gd name="connsiteX4530" fmla="*/ 1802620 w 5610835"/>
              <a:gd name="connsiteY4530" fmla="*/ 1705083 h 5278114"/>
              <a:gd name="connsiteX4531" fmla="*/ 1807392 w 5610835"/>
              <a:gd name="connsiteY4531" fmla="*/ 1708264 h 5278114"/>
              <a:gd name="connsiteX4532" fmla="*/ 1802620 w 5610835"/>
              <a:gd name="connsiteY4532" fmla="*/ 1708264 h 5278114"/>
              <a:gd name="connsiteX4533" fmla="*/ 1867839 w 5610835"/>
              <a:gd name="connsiteY4533" fmla="*/ 1700312 h 5278114"/>
              <a:gd name="connsiteX4534" fmla="*/ 1872612 w 5610835"/>
              <a:gd name="connsiteY4534" fmla="*/ 1705085 h 5278114"/>
              <a:gd name="connsiteX4535" fmla="*/ 1875793 w 5610835"/>
              <a:gd name="connsiteY4535" fmla="*/ 1709858 h 5278114"/>
              <a:gd name="connsiteX4536" fmla="*/ 1880566 w 5610835"/>
              <a:gd name="connsiteY4536" fmla="*/ 1705085 h 5278114"/>
              <a:gd name="connsiteX4537" fmla="*/ 1872612 w 5610835"/>
              <a:gd name="connsiteY4537" fmla="*/ 1705085 h 5278114"/>
              <a:gd name="connsiteX4538" fmla="*/ 1875793 w 5610835"/>
              <a:gd name="connsiteY4538" fmla="*/ 1700312 h 5278114"/>
              <a:gd name="connsiteX4539" fmla="*/ 1761261 w 5610835"/>
              <a:gd name="connsiteY4539" fmla="*/ 1700312 h 5278114"/>
              <a:gd name="connsiteX4540" fmla="*/ 1767623 w 5610835"/>
              <a:gd name="connsiteY4540" fmla="*/ 1700312 h 5278114"/>
              <a:gd name="connsiteX4541" fmla="*/ 1767623 w 5610835"/>
              <a:gd name="connsiteY4541" fmla="*/ 1705085 h 5278114"/>
              <a:gd name="connsiteX4542" fmla="*/ 1794666 w 5610835"/>
              <a:gd name="connsiteY4542" fmla="*/ 1697128 h 5278114"/>
              <a:gd name="connsiteX4543" fmla="*/ 1802619 w 5610835"/>
              <a:gd name="connsiteY4543" fmla="*/ 1705083 h 5278114"/>
              <a:gd name="connsiteX4544" fmla="*/ 1797847 w 5610835"/>
              <a:gd name="connsiteY4544" fmla="*/ 1706674 h 5278114"/>
              <a:gd name="connsiteX4545" fmla="*/ 32133 w 5610835"/>
              <a:gd name="connsiteY4545" fmla="*/ 1693946 h 5278114"/>
              <a:gd name="connsiteX4546" fmla="*/ 20998 w 5610835"/>
              <a:gd name="connsiteY4546" fmla="*/ 1695537 h 5278114"/>
              <a:gd name="connsiteX4547" fmla="*/ 127577 w 5610835"/>
              <a:gd name="connsiteY4547" fmla="*/ 1789390 h 5278114"/>
              <a:gd name="connsiteX4548" fmla="*/ 32133 w 5610835"/>
              <a:gd name="connsiteY4548" fmla="*/ 1693946 h 5278114"/>
              <a:gd name="connsiteX4549" fmla="*/ 1783703 w 5610835"/>
              <a:gd name="connsiteY4549" fmla="*/ 1693529 h 5278114"/>
              <a:gd name="connsiteX4550" fmla="*/ 1785349 w 5610835"/>
              <a:gd name="connsiteY4550" fmla="*/ 1694819 h 5278114"/>
              <a:gd name="connsiteX4551" fmla="*/ 1785121 w 5610835"/>
              <a:gd name="connsiteY4551" fmla="*/ 1695538 h 5278114"/>
              <a:gd name="connsiteX4552" fmla="*/ 1843978 w 5610835"/>
              <a:gd name="connsiteY4552" fmla="*/ 1690765 h 5278114"/>
              <a:gd name="connsiteX4553" fmla="*/ 1843978 w 5610835"/>
              <a:gd name="connsiteY4553" fmla="*/ 1700312 h 5278114"/>
              <a:gd name="connsiteX4554" fmla="*/ 1851932 w 5610835"/>
              <a:gd name="connsiteY4554" fmla="*/ 1697129 h 5278114"/>
              <a:gd name="connsiteX4555" fmla="*/ 1834434 w 5610835"/>
              <a:gd name="connsiteY4555" fmla="*/ 1684401 h 5278114"/>
              <a:gd name="connsiteX4556" fmla="*/ 1834434 w 5610835"/>
              <a:gd name="connsiteY4556" fmla="*/ 1689174 h 5278114"/>
              <a:gd name="connsiteX4557" fmla="*/ 1842388 w 5610835"/>
              <a:gd name="connsiteY4557" fmla="*/ 1687583 h 5278114"/>
              <a:gd name="connsiteX4558" fmla="*/ 1754897 w 5610835"/>
              <a:gd name="connsiteY4558" fmla="*/ 1681219 h 5278114"/>
              <a:gd name="connsiteX4559" fmla="*/ 1773609 w 5610835"/>
              <a:gd name="connsiteY4559" fmla="*/ 1692734 h 5278114"/>
              <a:gd name="connsiteX4560" fmla="*/ 1773986 w 5610835"/>
              <a:gd name="connsiteY4560" fmla="*/ 1692357 h 5278114"/>
              <a:gd name="connsiteX4561" fmla="*/ 1785122 w 5610835"/>
              <a:gd name="connsiteY4561" fmla="*/ 1698720 h 5278114"/>
              <a:gd name="connsiteX4562" fmla="*/ 1781940 w 5610835"/>
              <a:gd name="connsiteY4562" fmla="*/ 1701903 h 5278114"/>
              <a:gd name="connsiteX4563" fmla="*/ 1791485 w 5610835"/>
              <a:gd name="connsiteY4563" fmla="*/ 1717812 h 5278114"/>
              <a:gd name="connsiteX4564" fmla="*/ 1785122 w 5610835"/>
              <a:gd name="connsiteY4564" fmla="*/ 1720994 h 5278114"/>
              <a:gd name="connsiteX4565" fmla="*/ 1777169 w 5610835"/>
              <a:gd name="connsiteY4565" fmla="*/ 1716223 h 5278114"/>
              <a:gd name="connsiteX4566" fmla="*/ 1777169 w 5610835"/>
              <a:gd name="connsiteY4566" fmla="*/ 1722587 h 5278114"/>
              <a:gd name="connsiteX4567" fmla="*/ 1770804 w 5610835"/>
              <a:gd name="connsiteY4567" fmla="*/ 1717812 h 5278114"/>
              <a:gd name="connsiteX4568" fmla="*/ 1770804 w 5610835"/>
              <a:gd name="connsiteY4568" fmla="*/ 1719403 h 5278114"/>
              <a:gd name="connsiteX4569" fmla="*/ 1766033 w 5610835"/>
              <a:gd name="connsiteY4569" fmla="*/ 1716223 h 5278114"/>
              <a:gd name="connsiteX4570" fmla="*/ 1770804 w 5610835"/>
              <a:gd name="connsiteY4570" fmla="*/ 1711449 h 5278114"/>
              <a:gd name="connsiteX4571" fmla="*/ 1762852 w 5610835"/>
              <a:gd name="connsiteY4571" fmla="*/ 1711449 h 5278114"/>
              <a:gd name="connsiteX4572" fmla="*/ 1762852 w 5610835"/>
              <a:gd name="connsiteY4572" fmla="*/ 1713043 h 5278114"/>
              <a:gd name="connsiteX4573" fmla="*/ 1759671 w 5610835"/>
              <a:gd name="connsiteY4573" fmla="*/ 1709858 h 5278114"/>
              <a:gd name="connsiteX4574" fmla="*/ 1761791 w 5610835"/>
              <a:gd name="connsiteY4574" fmla="*/ 1709858 h 5278114"/>
              <a:gd name="connsiteX4575" fmla="*/ 1759670 w 5610835"/>
              <a:gd name="connsiteY4575" fmla="*/ 1706676 h 5278114"/>
              <a:gd name="connsiteX4576" fmla="*/ 1772395 w 5610835"/>
              <a:gd name="connsiteY4576" fmla="*/ 1706676 h 5278114"/>
              <a:gd name="connsiteX4577" fmla="*/ 1769214 w 5610835"/>
              <a:gd name="connsiteY4577" fmla="*/ 1697129 h 5278114"/>
              <a:gd name="connsiteX4578" fmla="*/ 1773306 w 5610835"/>
              <a:gd name="connsiteY4578" fmla="*/ 1693038 h 5278114"/>
              <a:gd name="connsiteX4579" fmla="*/ 1767623 w 5610835"/>
              <a:gd name="connsiteY4579" fmla="*/ 1690765 h 5278114"/>
              <a:gd name="connsiteX4580" fmla="*/ 1767623 w 5610835"/>
              <a:gd name="connsiteY4580" fmla="*/ 1695537 h 5278114"/>
              <a:gd name="connsiteX4581" fmla="*/ 1754897 w 5610835"/>
              <a:gd name="connsiteY4581" fmla="*/ 1700310 h 5278114"/>
              <a:gd name="connsiteX4582" fmla="*/ 1750126 w 5610835"/>
              <a:gd name="connsiteY4582" fmla="*/ 1695538 h 5278114"/>
              <a:gd name="connsiteX4583" fmla="*/ 1751717 w 5610835"/>
              <a:gd name="connsiteY4583" fmla="*/ 1705083 h 5278114"/>
              <a:gd name="connsiteX4584" fmla="*/ 1742171 w 5610835"/>
              <a:gd name="connsiteY4584" fmla="*/ 1695537 h 5278114"/>
              <a:gd name="connsiteX4585" fmla="*/ 1750125 w 5610835"/>
              <a:gd name="connsiteY4585" fmla="*/ 1695537 h 5278114"/>
              <a:gd name="connsiteX4586" fmla="*/ 1754699 w 5610835"/>
              <a:gd name="connsiteY4586" fmla="*/ 1693349 h 5278114"/>
              <a:gd name="connsiteX4587" fmla="*/ 1762852 w 5610835"/>
              <a:gd name="connsiteY4587" fmla="*/ 1692355 h 5278114"/>
              <a:gd name="connsiteX4588" fmla="*/ 1753307 w 5610835"/>
              <a:gd name="connsiteY4588" fmla="*/ 1682810 h 5278114"/>
              <a:gd name="connsiteX4589" fmla="*/ 1767712 w 5610835"/>
              <a:gd name="connsiteY4589" fmla="*/ 1681014 h 5278114"/>
              <a:gd name="connsiteX4590" fmla="*/ 1774025 w 5610835"/>
              <a:gd name="connsiteY4590" fmla="*/ 1685954 h 5278114"/>
              <a:gd name="connsiteX4591" fmla="*/ 1773986 w 5610835"/>
              <a:gd name="connsiteY4591" fmla="*/ 1685992 h 5278114"/>
              <a:gd name="connsiteX4592" fmla="*/ 1767623 w 5610835"/>
              <a:gd name="connsiteY4592" fmla="*/ 1681222 h 5278114"/>
              <a:gd name="connsiteX4593" fmla="*/ 587299 w 5610835"/>
              <a:gd name="connsiteY4593" fmla="*/ 1679629 h 5278114"/>
              <a:gd name="connsiteX4594" fmla="*/ 795685 w 5610835"/>
              <a:gd name="connsiteY4594" fmla="*/ 1751213 h 5278114"/>
              <a:gd name="connsiteX4595" fmla="*/ 1155192 w 5610835"/>
              <a:gd name="connsiteY4595" fmla="*/ 1784619 h 5278114"/>
              <a:gd name="connsiteX4596" fmla="*/ 587299 w 5610835"/>
              <a:gd name="connsiteY4596" fmla="*/ 1679629 h 5278114"/>
              <a:gd name="connsiteX4597" fmla="*/ 1804210 w 5610835"/>
              <a:gd name="connsiteY4597" fmla="*/ 1678040 h 5278114"/>
              <a:gd name="connsiteX4598" fmla="*/ 1807391 w 5610835"/>
              <a:gd name="connsiteY4598" fmla="*/ 1682811 h 5278114"/>
              <a:gd name="connsiteX4599" fmla="*/ 1812164 w 5610835"/>
              <a:gd name="connsiteY4599" fmla="*/ 1678040 h 5278114"/>
              <a:gd name="connsiteX4600" fmla="*/ 1839206 w 5610835"/>
              <a:gd name="connsiteY4600" fmla="*/ 1674859 h 5278114"/>
              <a:gd name="connsiteX4601" fmla="*/ 1826480 w 5610835"/>
              <a:gd name="connsiteY4601" fmla="*/ 1681222 h 5278114"/>
              <a:gd name="connsiteX4602" fmla="*/ 1829662 w 5610835"/>
              <a:gd name="connsiteY4602" fmla="*/ 1684401 h 5278114"/>
              <a:gd name="connsiteX4603" fmla="*/ 1820118 w 5610835"/>
              <a:gd name="connsiteY4603" fmla="*/ 1674859 h 5278114"/>
              <a:gd name="connsiteX4604" fmla="*/ 1815345 w 5610835"/>
              <a:gd name="connsiteY4604" fmla="*/ 1679631 h 5278114"/>
              <a:gd name="connsiteX4605" fmla="*/ 1820118 w 5610835"/>
              <a:gd name="connsiteY4605" fmla="*/ 1679631 h 5278114"/>
              <a:gd name="connsiteX4606" fmla="*/ 1740581 w 5610835"/>
              <a:gd name="connsiteY4606" fmla="*/ 1674859 h 5278114"/>
              <a:gd name="connsiteX4607" fmla="*/ 1735809 w 5610835"/>
              <a:gd name="connsiteY4607" fmla="*/ 1684401 h 5278114"/>
              <a:gd name="connsiteX4608" fmla="*/ 1724673 w 5610835"/>
              <a:gd name="connsiteY4608" fmla="*/ 1681220 h 5278114"/>
              <a:gd name="connsiteX4609" fmla="*/ 1737399 w 5610835"/>
              <a:gd name="connsiteY4609" fmla="*/ 1679631 h 5278114"/>
              <a:gd name="connsiteX4610" fmla="*/ 1740581 w 5610835"/>
              <a:gd name="connsiteY4610" fmla="*/ 1674859 h 5278114"/>
              <a:gd name="connsiteX4611" fmla="*/ 1759690 w 5610835"/>
              <a:gd name="connsiteY4611" fmla="*/ 1674737 h 5278114"/>
              <a:gd name="connsiteX4612" fmla="*/ 1759764 w 5610835"/>
              <a:gd name="connsiteY4612" fmla="*/ 1674794 h 5278114"/>
              <a:gd name="connsiteX4613" fmla="*/ 1759670 w 5610835"/>
              <a:gd name="connsiteY4613" fmla="*/ 1674859 h 5278114"/>
              <a:gd name="connsiteX4614" fmla="*/ 3495160 w 5610835"/>
              <a:gd name="connsiteY4614" fmla="*/ 1673277 h 5278114"/>
              <a:gd name="connsiteX4615" fmla="*/ 3460164 w 5610835"/>
              <a:gd name="connsiteY4615" fmla="*/ 1689185 h 5278114"/>
              <a:gd name="connsiteX4616" fmla="*/ 3461755 w 5610835"/>
              <a:gd name="connsiteY4616" fmla="*/ 1708286 h 5278114"/>
              <a:gd name="connsiteX4617" fmla="*/ 3464936 w 5610835"/>
              <a:gd name="connsiteY4617" fmla="*/ 1714651 h 5278114"/>
              <a:gd name="connsiteX4618" fmla="*/ 3488797 w 5610835"/>
              <a:gd name="connsiteY4618" fmla="*/ 1703513 h 5278114"/>
              <a:gd name="connsiteX4619" fmla="*/ 3495160 w 5610835"/>
              <a:gd name="connsiteY4619" fmla="*/ 1673277 h 5278114"/>
              <a:gd name="connsiteX4620" fmla="*/ 670018 w 5610835"/>
              <a:gd name="connsiteY4620" fmla="*/ 1673266 h 5278114"/>
              <a:gd name="connsiteX4621" fmla="*/ 1015207 w 5610835"/>
              <a:gd name="connsiteY4621" fmla="*/ 1740077 h 5278114"/>
              <a:gd name="connsiteX4622" fmla="*/ 670018 w 5610835"/>
              <a:gd name="connsiteY4622" fmla="*/ 1673266 h 5278114"/>
              <a:gd name="connsiteX4623" fmla="*/ 1648319 w 5610835"/>
              <a:gd name="connsiteY4623" fmla="*/ 1670090 h 5278114"/>
              <a:gd name="connsiteX4624" fmla="*/ 1648319 w 5610835"/>
              <a:gd name="connsiteY4624" fmla="*/ 1674860 h 5278114"/>
              <a:gd name="connsiteX4625" fmla="*/ 1643547 w 5610835"/>
              <a:gd name="connsiteY4625" fmla="*/ 1674860 h 5278114"/>
              <a:gd name="connsiteX4626" fmla="*/ 1772395 w 5610835"/>
              <a:gd name="connsiteY4626" fmla="*/ 1670088 h 5278114"/>
              <a:gd name="connsiteX4627" fmla="*/ 1767712 w 5610835"/>
              <a:gd name="connsiteY4627" fmla="*/ 1681014 h 5278114"/>
              <a:gd name="connsiteX4628" fmla="*/ 1759764 w 5610835"/>
              <a:gd name="connsiteY4628" fmla="*/ 1674794 h 5278114"/>
              <a:gd name="connsiteX4629" fmla="*/ 1764839 w 5610835"/>
              <a:gd name="connsiteY4629" fmla="*/ 1671281 h 5278114"/>
              <a:gd name="connsiteX4630" fmla="*/ 1772395 w 5610835"/>
              <a:gd name="connsiteY4630" fmla="*/ 1670088 h 5278114"/>
              <a:gd name="connsiteX4631" fmla="*/ 4431705 w 5610835"/>
              <a:gd name="connsiteY4631" fmla="*/ 1667515 h 5278114"/>
              <a:gd name="connsiteX4632" fmla="*/ 4440056 w 5610835"/>
              <a:gd name="connsiteY4632" fmla="*/ 1671686 h 5278114"/>
              <a:gd name="connsiteX4633" fmla="*/ 4433693 w 5610835"/>
              <a:gd name="connsiteY4633" fmla="*/ 1682824 h 5278114"/>
              <a:gd name="connsiteX4634" fmla="*/ 4425739 w 5610835"/>
              <a:gd name="connsiteY4634" fmla="*/ 1671686 h 5278114"/>
              <a:gd name="connsiteX4635" fmla="*/ 4431705 w 5610835"/>
              <a:gd name="connsiteY4635" fmla="*/ 1667515 h 5278114"/>
              <a:gd name="connsiteX4636" fmla="*/ 1845569 w 5610835"/>
              <a:gd name="connsiteY4636" fmla="*/ 1666907 h 5278114"/>
              <a:gd name="connsiteX4637" fmla="*/ 1845569 w 5610835"/>
              <a:gd name="connsiteY4637" fmla="*/ 1671679 h 5278114"/>
              <a:gd name="connsiteX4638" fmla="*/ 1850342 w 5610835"/>
              <a:gd name="connsiteY4638" fmla="*/ 1666907 h 5278114"/>
              <a:gd name="connsiteX4639" fmla="*/ 1718310 w 5610835"/>
              <a:gd name="connsiteY4639" fmla="*/ 1663728 h 5278114"/>
              <a:gd name="connsiteX4640" fmla="*/ 1723083 w 5610835"/>
              <a:gd name="connsiteY4640" fmla="*/ 1666909 h 5278114"/>
              <a:gd name="connsiteX4641" fmla="*/ 1718310 w 5610835"/>
              <a:gd name="connsiteY4641" fmla="*/ 1671679 h 5278114"/>
              <a:gd name="connsiteX4642" fmla="*/ 1715129 w 5610835"/>
              <a:gd name="connsiteY4642" fmla="*/ 1668497 h 5278114"/>
              <a:gd name="connsiteX4643" fmla="*/ 1834434 w 5610835"/>
              <a:gd name="connsiteY4643" fmla="*/ 1658957 h 5278114"/>
              <a:gd name="connsiteX4644" fmla="*/ 1842388 w 5610835"/>
              <a:gd name="connsiteY4644" fmla="*/ 1670088 h 5278114"/>
              <a:gd name="connsiteX4645" fmla="*/ 1834434 w 5610835"/>
              <a:gd name="connsiteY4645" fmla="*/ 1658957 h 5278114"/>
              <a:gd name="connsiteX4646" fmla="*/ 3498342 w 5610835"/>
              <a:gd name="connsiteY4646" fmla="*/ 1655787 h 5278114"/>
              <a:gd name="connsiteX4647" fmla="*/ 3471299 w 5610835"/>
              <a:gd name="connsiteY4647" fmla="*/ 1674868 h 5278114"/>
              <a:gd name="connsiteX4648" fmla="*/ 3496751 w 5610835"/>
              <a:gd name="connsiteY4648" fmla="*/ 1662150 h 5278114"/>
              <a:gd name="connsiteX4649" fmla="*/ 3498342 w 5610835"/>
              <a:gd name="connsiteY4649" fmla="*/ 1655787 h 5278114"/>
              <a:gd name="connsiteX4650" fmla="*/ 2360967 w 5610835"/>
              <a:gd name="connsiteY4650" fmla="*/ 1651012 h 5278114"/>
              <a:gd name="connsiteX4651" fmla="*/ 2353013 w 5610835"/>
              <a:gd name="connsiteY4651" fmla="*/ 1652603 h 5278114"/>
              <a:gd name="connsiteX4652" fmla="*/ 2341878 w 5610835"/>
              <a:gd name="connsiteY4652" fmla="*/ 1652603 h 5278114"/>
              <a:gd name="connsiteX4653" fmla="*/ 2351423 w 5610835"/>
              <a:gd name="connsiteY4653" fmla="*/ 1685999 h 5278114"/>
              <a:gd name="connsiteX4654" fmla="*/ 2354604 w 5610835"/>
              <a:gd name="connsiteY4654" fmla="*/ 1668505 h 5278114"/>
              <a:gd name="connsiteX4655" fmla="*/ 2391191 w 5610835"/>
              <a:gd name="connsiteY4655" fmla="*/ 1805364 h 5278114"/>
              <a:gd name="connsiteX4656" fmla="*/ 2407098 w 5610835"/>
              <a:gd name="connsiteY4656" fmla="*/ 1802181 h 5278114"/>
              <a:gd name="connsiteX4657" fmla="*/ 2386419 w 5610835"/>
              <a:gd name="connsiteY4657" fmla="*/ 1705100 h 5278114"/>
              <a:gd name="connsiteX4658" fmla="*/ 2360967 w 5610835"/>
              <a:gd name="connsiteY4658" fmla="*/ 1651012 h 5278114"/>
              <a:gd name="connsiteX4659" fmla="*/ 1748534 w 5610835"/>
              <a:gd name="connsiteY4659" fmla="*/ 1651000 h 5278114"/>
              <a:gd name="connsiteX4660" fmla="*/ 1753307 w 5610835"/>
              <a:gd name="connsiteY4660" fmla="*/ 1654181 h 5278114"/>
              <a:gd name="connsiteX4661" fmla="*/ 1745353 w 5610835"/>
              <a:gd name="connsiteY4661" fmla="*/ 1655771 h 5278114"/>
              <a:gd name="connsiteX4662" fmla="*/ 1680134 w 5610835"/>
              <a:gd name="connsiteY4662" fmla="*/ 1646230 h 5278114"/>
              <a:gd name="connsiteX4663" fmla="*/ 1680134 w 5610835"/>
              <a:gd name="connsiteY4663" fmla="*/ 1652595 h 5278114"/>
              <a:gd name="connsiteX4664" fmla="*/ 1675361 w 5610835"/>
              <a:gd name="connsiteY4664" fmla="*/ 1651004 h 5278114"/>
              <a:gd name="connsiteX4665" fmla="*/ 1729446 w 5610835"/>
              <a:gd name="connsiteY4665" fmla="*/ 1646224 h 5278114"/>
              <a:gd name="connsiteX4666" fmla="*/ 1734218 w 5610835"/>
              <a:gd name="connsiteY4666" fmla="*/ 1650995 h 5278114"/>
              <a:gd name="connsiteX4667" fmla="*/ 1731037 w 5610835"/>
              <a:gd name="connsiteY4667" fmla="*/ 1652587 h 5278114"/>
              <a:gd name="connsiteX4668" fmla="*/ 1726265 w 5610835"/>
              <a:gd name="connsiteY4668" fmla="*/ 1649405 h 5278114"/>
              <a:gd name="connsiteX4669" fmla="*/ 3561971 w 5610835"/>
              <a:gd name="connsiteY4669" fmla="*/ 1644653 h 5278114"/>
              <a:gd name="connsiteX4670" fmla="*/ 3514249 w 5610835"/>
              <a:gd name="connsiteY4670" fmla="*/ 1665328 h 5278114"/>
              <a:gd name="connsiteX4671" fmla="*/ 3512658 w 5610835"/>
              <a:gd name="connsiteY4671" fmla="*/ 1692366 h 5278114"/>
              <a:gd name="connsiteX4672" fmla="*/ 3561971 w 5610835"/>
              <a:gd name="connsiteY4672" fmla="*/ 1670097 h 5278114"/>
              <a:gd name="connsiteX4673" fmla="*/ 3561971 w 5610835"/>
              <a:gd name="connsiteY4673" fmla="*/ 1644653 h 5278114"/>
              <a:gd name="connsiteX4674" fmla="*/ 1874202 w 5610835"/>
              <a:gd name="connsiteY4674" fmla="*/ 1644638 h 5278114"/>
              <a:gd name="connsiteX4675" fmla="*/ 1869430 w 5610835"/>
              <a:gd name="connsiteY4675" fmla="*/ 1649410 h 5278114"/>
              <a:gd name="connsiteX4676" fmla="*/ 1874202 w 5610835"/>
              <a:gd name="connsiteY4676" fmla="*/ 1649410 h 5278114"/>
              <a:gd name="connsiteX4677" fmla="*/ 1807391 w 5610835"/>
              <a:gd name="connsiteY4677" fmla="*/ 1643048 h 5278114"/>
              <a:gd name="connsiteX4678" fmla="*/ 1804210 w 5610835"/>
              <a:gd name="connsiteY4678" fmla="*/ 1644638 h 5278114"/>
              <a:gd name="connsiteX4679" fmla="*/ 1808982 w 5610835"/>
              <a:gd name="connsiteY4679" fmla="*/ 1651002 h 5278114"/>
              <a:gd name="connsiteX4680" fmla="*/ 1807391 w 5610835"/>
              <a:gd name="connsiteY4680" fmla="*/ 1654184 h 5278114"/>
              <a:gd name="connsiteX4681" fmla="*/ 1801028 w 5610835"/>
              <a:gd name="connsiteY4681" fmla="*/ 1649410 h 5278114"/>
              <a:gd name="connsiteX4682" fmla="*/ 1796256 w 5610835"/>
              <a:gd name="connsiteY4682" fmla="*/ 1654184 h 5278114"/>
              <a:gd name="connsiteX4683" fmla="*/ 1793075 w 5610835"/>
              <a:gd name="connsiteY4683" fmla="*/ 1652593 h 5278114"/>
              <a:gd name="connsiteX4684" fmla="*/ 1796256 w 5610835"/>
              <a:gd name="connsiteY4684" fmla="*/ 1647819 h 5278114"/>
              <a:gd name="connsiteX4685" fmla="*/ 1788304 w 5610835"/>
              <a:gd name="connsiteY4685" fmla="*/ 1647819 h 5278114"/>
              <a:gd name="connsiteX4686" fmla="*/ 1791485 w 5610835"/>
              <a:gd name="connsiteY4686" fmla="*/ 1657366 h 5278114"/>
              <a:gd name="connsiteX4687" fmla="*/ 1796256 w 5610835"/>
              <a:gd name="connsiteY4687" fmla="*/ 1654184 h 5278114"/>
              <a:gd name="connsiteX4688" fmla="*/ 1799438 w 5610835"/>
              <a:gd name="connsiteY4688" fmla="*/ 1658957 h 5278114"/>
              <a:gd name="connsiteX4689" fmla="*/ 1789894 w 5610835"/>
              <a:gd name="connsiteY4689" fmla="*/ 1660546 h 5278114"/>
              <a:gd name="connsiteX4690" fmla="*/ 1789894 w 5610835"/>
              <a:gd name="connsiteY4690" fmla="*/ 1662136 h 5278114"/>
              <a:gd name="connsiteX4691" fmla="*/ 1799438 w 5610835"/>
              <a:gd name="connsiteY4691" fmla="*/ 1663726 h 5278114"/>
              <a:gd name="connsiteX4692" fmla="*/ 1807391 w 5610835"/>
              <a:gd name="connsiteY4692" fmla="*/ 1654184 h 5278114"/>
              <a:gd name="connsiteX4693" fmla="*/ 1810044 w 5610835"/>
              <a:gd name="connsiteY4693" fmla="*/ 1655952 h 5278114"/>
              <a:gd name="connsiteX4694" fmla="*/ 1808982 w 5610835"/>
              <a:gd name="connsiteY4694" fmla="*/ 1657366 h 5278114"/>
              <a:gd name="connsiteX4695" fmla="*/ 1811137 w 5610835"/>
              <a:gd name="connsiteY4695" fmla="*/ 1658597 h 5278114"/>
              <a:gd name="connsiteX4696" fmla="*/ 1804210 w 5610835"/>
              <a:gd name="connsiteY4696" fmla="*/ 1666907 h 5278114"/>
              <a:gd name="connsiteX4697" fmla="*/ 1812164 w 5610835"/>
              <a:gd name="connsiteY4697" fmla="*/ 1666907 h 5278114"/>
              <a:gd name="connsiteX4698" fmla="*/ 1808982 w 5610835"/>
              <a:gd name="connsiteY4698" fmla="*/ 1671679 h 5278114"/>
              <a:gd name="connsiteX4699" fmla="*/ 1816936 w 5610835"/>
              <a:gd name="connsiteY4699" fmla="*/ 1668497 h 5278114"/>
              <a:gd name="connsiteX4700" fmla="*/ 1824890 w 5610835"/>
              <a:gd name="connsiteY4700" fmla="*/ 1670088 h 5278114"/>
              <a:gd name="connsiteX4701" fmla="*/ 1824890 w 5610835"/>
              <a:gd name="connsiteY4701" fmla="*/ 1665317 h 5278114"/>
              <a:gd name="connsiteX4702" fmla="*/ 1832843 w 5610835"/>
              <a:gd name="connsiteY4702" fmla="*/ 1665317 h 5278114"/>
              <a:gd name="connsiteX4703" fmla="*/ 1832843 w 5610835"/>
              <a:gd name="connsiteY4703" fmla="*/ 1663726 h 5278114"/>
              <a:gd name="connsiteX4704" fmla="*/ 1824890 w 5610835"/>
              <a:gd name="connsiteY4704" fmla="*/ 1663726 h 5278114"/>
              <a:gd name="connsiteX4705" fmla="*/ 1820118 w 5610835"/>
              <a:gd name="connsiteY4705" fmla="*/ 1663726 h 5278114"/>
              <a:gd name="connsiteX4706" fmla="*/ 1811137 w 5610835"/>
              <a:gd name="connsiteY4706" fmla="*/ 1658597 h 5278114"/>
              <a:gd name="connsiteX4707" fmla="*/ 1812164 w 5610835"/>
              <a:gd name="connsiteY4707" fmla="*/ 1657366 h 5278114"/>
              <a:gd name="connsiteX4708" fmla="*/ 1810044 w 5610835"/>
              <a:gd name="connsiteY4708" fmla="*/ 1655952 h 5278114"/>
              <a:gd name="connsiteX4709" fmla="*/ 1813754 w 5610835"/>
              <a:gd name="connsiteY4709" fmla="*/ 1651002 h 5278114"/>
              <a:gd name="connsiteX4710" fmla="*/ 1807391 w 5610835"/>
              <a:gd name="connsiteY4710" fmla="*/ 1643048 h 5278114"/>
              <a:gd name="connsiteX4711" fmla="*/ 1821708 w 5610835"/>
              <a:gd name="connsiteY4711" fmla="*/ 1639867 h 5278114"/>
              <a:gd name="connsiteX4712" fmla="*/ 1820118 w 5610835"/>
              <a:gd name="connsiteY4712" fmla="*/ 1647819 h 5278114"/>
              <a:gd name="connsiteX4713" fmla="*/ 1828071 w 5610835"/>
              <a:gd name="connsiteY4713" fmla="*/ 1647819 h 5278114"/>
              <a:gd name="connsiteX4714" fmla="*/ 1826480 w 5610835"/>
              <a:gd name="connsiteY4714" fmla="*/ 1643048 h 5278114"/>
              <a:gd name="connsiteX4715" fmla="*/ 1821708 w 5610835"/>
              <a:gd name="connsiteY4715" fmla="*/ 1639867 h 5278114"/>
              <a:gd name="connsiteX4716" fmla="*/ 1759670 w 5610835"/>
              <a:gd name="connsiteY4716" fmla="*/ 1635093 h 5278114"/>
              <a:gd name="connsiteX4717" fmla="*/ 1767625 w 5610835"/>
              <a:gd name="connsiteY4717" fmla="*/ 1635093 h 5278114"/>
              <a:gd name="connsiteX4718" fmla="*/ 1764442 w 5610835"/>
              <a:gd name="connsiteY4718" fmla="*/ 1644638 h 5278114"/>
              <a:gd name="connsiteX4719" fmla="*/ 1758079 w 5610835"/>
              <a:gd name="connsiteY4719" fmla="*/ 1644638 h 5278114"/>
              <a:gd name="connsiteX4720" fmla="*/ 1750125 w 5610835"/>
              <a:gd name="connsiteY4720" fmla="*/ 1641456 h 5278114"/>
              <a:gd name="connsiteX4721" fmla="*/ 1759670 w 5610835"/>
              <a:gd name="connsiteY4721" fmla="*/ 1635093 h 5278114"/>
              <a:gd name="connsiteX4722" fmla="*/ 1735809 w 5610835"/>
              <a:gd name="connsiteY4722" fmla="*/ 1628731 h 5278114"/>
              <a:gd name="connsiteX4723" fmla="*/ 1735809 w 5610835"/>
              <a:gd name="connsiteY4723" fmla="*/ 1633503 h 5278114"/>
              <a:gd name="connsiteX4724" fmla="*/ 1729447 w 5610835"/>
              <a:gd name="connsiteY4724" fmla="*/ 1633503 h 5278114"/>
              <a:gd name="connsiteX4725" fmla="*/ 1762852 w 5610835"/>
              <a:gd name="connsiteY4725" fmla="*/ 1628730 h 5278114"/>
              <a:gd name="connsiteX4726" fmla="*/ 1767623 w 5610835"/>
              <a:gd name="connsiteY4726" fmla="*/ 1631911 h 5278114"/>
              <a:gd name="connsiteX4727" fmla="*/ 1759670 w 5610835"/>
              <a:gd name="connsiteY4727" fmla="*/ 1633502 h 5278114"/>
              <a:gd name="connsiteX4728" fmla="*/ 3554017 w 5610835"/>
              <a:gd name="connsiteY4728" fmla="*/ 1622395 h 5278114"/>
              <a:gd name="connsiteX4729" fmla="*/ 3517430 w 5610835"/>
              <a:gd name="connsiteY4729" fmla="*/ 1639884 h 5278114"/>
              <a:gd name="connsiteX4730" fmla="*/ 3515839 w 5610835"/>
              <a:gd name="connsiteY4730" fmla="*/ 1654198 h 5278114"/>
              <a:gd name="connsiteX4731" fmla="*/ 3558789 w 5610835"/>
              <a:gd name="connsiteY4731" fmla="*/ 1633526 h 5278114"/>
              <a:gd name="connsiteX4732" fmla="*/ 3554017 w 5610835"/>
              <a:gd name="connsiteY4732" fmla="*/ 1622395 h 5278114"/>
              <a:gd name="connsiteX4733" fmla="*/ 4618218 w 5610835"/>
              <a:gd name="connsiteY4733" fmla="*/ 1620820 h 5278114"/>
              <a:gd name="connsiteX4734" fmla="*/ 4556179 w 5610835"/>
              <a:gd name="connsiteY4734" fmla="*/ 1666918 h 5278114"/>
              <a:gd name="connsiteX4735" fmla="*/ 4594357 w 5610835"/>
              <a:gd name="connsiteY4735" fmla="*/ 1633526 h 5278114"/>
              <a:gd name="connsiteX4736" fmla="*/ 4618218 w 5610835"/>
              <a:gd name="connsiteY4736" fmla="*/ 1620820 h 5278114"/>
              <a:gd name="connsiteX4737" fmla="*/ 1804210 w 5610835"/>
              <a:gd name="connsiteY4737" fmla="*/ 1619195 h 5278114"/>
              <a:gd name="connsiteX4738" fmla="*/ 1808982 w 5610835"/>
              <a:gd name="connsiteY4738" fmla="*/ 1628734 h 5278114"/>
              <a:gd name="connsiteX4739" fmla="*/ 1812164 w 5610835"/>
              <a:gd name="connsiteY4739" fmla="*/ 1619195 h 5278114"/>
              <a:gd name="connsiteX4740" fmla="*/ 1783532 w 5610835"/>
              <a:gd name="connsiteY4740" fmla="*/ 1619195 h 5278114"/>
              <a:gd name="connsiteX4741" fmla="*/ 1786712 w 5610835"/>
              <a:gd name="connsiteY4741" fmla="*/ 1628734 h 5278114"/>
              <a:gd name="connsiteX4742" fmla="*/ 1791485 w 5610835"/>
              <a:gd name="connsiteY4742" fmla="*/ 1623962 h 5278114"/>
              <a:gd name="connsiteX4743" fmla="*/ 1786712 w 5610835"/>
              <a:gd name="connsiteY4743" fmla="*/ 1622371 h 5278114"/>
              <a:gd name="connsiteX4744" fmla="*/ 1783532 w 5610835"/>
              <a:gd name="connsiteY4744" fmla="*/ 1619195 h 5278114"/>
              <a:gd name="connsiteX4745" fmla="*/ 1599006 w 5610835"/>
              <a:gd name="connsiteY4745" fmla="*/ 1611250 h 5278114"/>
              <a:gd name="connsiteX4746" fmla="*/ 1603778 w 5610835"/>
              <a:gd name="connsiteY4746" fmla="*/ 1612839 h 5278114"/>
              <a:gd name="connsiteX4747" fmla="*/ 1599006 w 5610835"/>
              <a:gd name="connsiteY4747" fmla="*/ 1617614 h 5278114"/>
              <a:gd name="connsiteX4748" fmla="*/ 1597415 w 5610835"/>
              <a:gd name="connsiteY4748" fmla="*/ 1614431 h 5278114"/>
              <a:gd name="connsiteX4749" fmla="*/ 1763447 w 5610835"/>
              <a:gd name="connsiteY4749" fmla="*/ 1605271 h 5278114"/>
              <a:gd name="connsiteX4750" fmla="*/ 1767623 w 5610835"/>
              <a:gd name="connsiteY4750" fmla="*/ 1609645 h 5278114"/>
              <a:gd name="connsiteX4751" fmla="*/ 1759669 w 5610835"/>
              <a:gd name="connsiteY4751" fmla="*/ 1609645 h 5278114"/>
              <a:gd name="connsiteX4752" fmla="*/ 1754897 w 5610835"/>
              <a:gd name="connsiteY4752" fmla="*/ 1609645 h 5278114"/>
              <a:gd name="connsiteX4753" fmla="*/ 1751717 w 5610835"/>
              <a:gd name="connsiteY4753" fmla="*/ 1619190 h 5278114"/>
              <a:gd name="connsiteX4754" fmla="*/ 1740580 w 5610835"/>
              <a:gd name="connsiteY4754" fmla="*/ 1614417 h 5278114"/>
              <a:gd name="connsiteX4755" fmla="*/ 1750125 w 5610835"/>
              <a:gd name="connsiteY4755" fmla="*/ 1612827 h 5278114"/>
              <a:gd name="connsiteX4756" fmla="*/ 1750125 w 5610835"/>
              <a:gd name="connsiteY4756" fmla="*/ 1608054 h 5278114"/>
              <a:gd name="connsiteX4757" fmla="*/ 1758079 w 5610835"/>
              <a:gd name="connsiteY4757" fmla="*/ 1608054 h 5278114"/>
              <a:gd name="connsiteX4758" fmla="*/ 1763447 w 5610835"/>
              <a:gd name="connsiteY4758" fmla="*/ 1605271 h 5278114"/>
              <a:gd name="connsiteX4759" fmla="*/ 1718311 w 5610835"/>
              <a:gd name="connsiteY4759" fmla="*/ 1604884 h 5278114"/>
              <a:gd name="connsiteX4760" fmla="*/ 1723083 w 5610835"/>
              <a:gd name="connsiteY4760" fmla="*/ 1604884 h 5278114"/>
              <a:gd name="connsiteX4761" fmla="*/ 1723083 w 5610835"/>
              <a:gd name="connsiteY4761" fmla="*/ 1611247 h 5278114"/>
              <a:gd name="connsiteX4762" fmla="*/ 1718311 w 5610835"/>
              <a:gd name="connsiteY4762" fmla="*/ 1604884 h 5278114"/>
              <a:gd name="connsiteX4763" fmla="*/ 3542882 w 5610835"/>
              <a:gd name="connsiteY4763" fmla="*/ 1603321 h 5278114"/>
              <a:gd name="connsiteX4764" fmla="*/ 3528566 w 5610835"/>
              <a:gd name="connsiteY4764" fmla="*/ 1604911 h 5278114"/>
              <a:gd name="connsiteX4765" fmla="*/ 3523793 w 5610835"/>
              <a:gd name="connsiteY4765" fmla="*/ 1611273 h 5278114"/>
              <a:gd name="connsiteX4766" fmla="*/ 3542882 w 5610835"/>
              <a:gd name="connsiteY4766" fmla="*/ 1603321 h 5278114"/>
              <a:gd name="connsiteX4767" fmla="*/ 1708767 w 5610835"/>
              <a:gd name="connsiteY4767" fmla="*/ 1601702 h 5278114"/>
              <a:gd name="connsiteX4768" fmla="*/ 1713539 w 5610835"/>
              <a:gd name="connsiteY4768" fmla="*/ 1606474 h 5278114"/>
              <a:gd name="connsiteX4769" fmla="*/ 1707176 w 5610835"/>
              <a:gd name="connsiteY4769" fmla="*/ 1606474 h 5278114"/>
              <a:gd name="connsiteX4770" fmla="*/ 1745353 w 5610835"/>
              <a:gd name="connsiteY4770" fmla="*/ 1600102 h 5278114"/>
              <a:gd name="connsiteX4771" fmla="*/ 1758080 w 5610835"/>
              <a:gd name="connsiteY4771" fmla="*/ 1600102 h 5278114"/>
              <a:gd name="connsiteX4772" fmla="*/ 1758080 w 5610835"/>
              <a:gd name="connsiteY4772" fmla="*/ 1606465 h 5278114"/>
              <a:gd name="connsiteX4773" fmla="*/ 1745353 w 5610835"/>
              <a:gd name="connsiteY4773" fmla="*/ 1600102 h 5278114"/>
              <a:gd name="connsiteX4774" fmla="*/ 4858418 w 5610835"/>
              <a:gd name="connsiteY4774" fmla="*/ 1598551 h 5278114"/>
              <a:gd name="connsiteX4775" fmla="*/ 4853646 w 5610835"/>
              <a:gd name="connsiteY4775" fmla="*/ 1608096 h 5278114"/>
              <a:gd name="connsiteX4776" fmla="*/ 4793198 w 5610835"/>
              <a:gd name="connsiteY4776" fmla="*/ 1625570 h 5278114"/>
              <a:gd name="connsiteX4777" fmla="*/ 4788426 w 5610835"/>
              <a:gd name="connsiteY4777" fmla="*/ 1620820 h 5278114"/>
              <a:gd name="connsiteX4778" fmla="*/ 4858418 w 5610835"/>
              <a:gd name="connsiteY4778" fmla="*/ 1598551 h 5278114"/>
              <a:gd name="connsiteX4779" fmla="*/ 1816936 w 5610835"/>
              <a:gd name="connsiteY4779" fmla="*/ 1593743 h 5278114"/>
              <a:gd name="connsiteX4780" fmla="*/ 1808982 w 5610835"/>
              <a:gd name="connsiteY4780" fmla="*/ 1596925 h 5278114"/>
              <a:gd name="connsiteX4781" fmla="*/ 1815345 w 5610835"/>
              <a:gd name="connsiteY4781" fmla="*/ 1601696 h 5278114"/>
              <a:gd name="connsiteX4782" fmla="*/ 1807391 w 5610835"/>
              <a:gd name="connsiteY4782" fmla="*/ 1592152 h 5278114"/>
              <a:gd name="connsiteX4783" fmla="*/ 1802619 w 5610835"/>
              <a:gd name="connsiteY4783" fmla="*/ 1596925 h 5278114"/>
              <a:gd name="connsiteX4784" fmla="*/ 1807391 w 5610835"/>
              <a:gd name="connsiteY4784" fmla="*/ 1600105 h 5278114"/>
              <a:gd name="connsiteX4785" fmla="*/ 1748535 w 5610835"/>
              <a:gd name="connsiteY4785" fmla="*/ 1592147 h 5278114"/>
              <a:gd name="connsiteX4786" fmla="*/ 1753307 w 5610835"/>
              <a:gd name="connsiteY4786" fmla="*/ 1596920 h 5278114"/>
              <a:gd name="connsiteX4787" fmla="*/ 1746945 w 5610835"/>
              <a:gd name="connsiteY4787" fmla="*/ 1596920 h 5278114"/>
              <a:gd name="connsiteX4788" fmla="*/ 1808982 w 5610835"/>
              <a:gd name="connsiteY4788" fmla="*/ 1588971 h 5278114"/>
              <a:gd name="connsiteX4789" fmla="*/ 1813754 w 5610835"/>
              <a:gd name="connsiteY4789" fmla="*/ 1592152 h 5278114"/>
              <a:gd name="connsiteX4790" fmla="*/ 1816936 w 5610835"/>
              <a:gd name="connsiteY4790" fmla="*/ 1588971 h 5278114"/>
              <a:gd name="connsiteX4791" fmla="*/ 2718882 w 5610835"/>
              <a:gd name="connsiteY4791" fmla="*/ 1581052 h 5278114"/>
              <a:gd name="connsiteX4792" fmla="*/ 2698203 w 5610835"/>
              <a:gd name="connsiteY4792" fmla="*/ 1603321 h 5278114"/>
              <a:gd name="connsiteX4793" fmla="*/ 2696612 w 5610835"/>
              <a:gd name="connsiteY4793" fmla="*/ 1592186 h 5278114"/>
              <a:gd name="connsiteX4794" fmla="*/ 2653661 w 5610835"/>
              <a:gd name="connsiteY4794" fmla="*/ 1635116 h 5278114"/>
              <a:gd name="connsiteX4795" fmla="*/ 2653661 w 5610835"/>
              <a:gd name="connsiteY4795" fmla="*/ 1657376 h 5278114"/>
              <a:gd name="connsiteX4796" fmla="*/ 2726836 w 5610835"/>
              <a:gd name="connsiteY4796" fmla="*/ 1589005 h 5278114"/>
              <a:gd name="connsiteX4797" fmla="*/ 2718882 w 5610835"/>
              <a:gd name="connsiteY4797" fmla="*/ 1581052 h 5278114"/>
              <a:gd name="connsiteX4798" fmla="*/ 1673770 w 5610835"/>
              <a:gd name="connsiteY4798" fmla="*/ 1581006 h 5278114"/>
              <a:gd name="connsiteX4799" fmla="*/ 1683314 w 5610835"/>
              <a:gd name="connsiteY4799" fmla="*/ 1587370 h 5278114"/>
              <a:gd name="connsiteX4800" fmla="*/ 1673770 w 5610835"/>
              <a:gd name="connsiteY4800" fmla="*/ 1581006 h 5278114"/>
              <a:gd name="connsiteX4801" fmla="*/ 1823299 w 5610835"/>
              <a:gd name="connsiteY4801" fmla="*/ 1579427 h 5278114"/>
              <a:gd name="connsiteX4802" fmla="*/ 1831252 w 5610835"/>
              <a:gd name="connsiteY4802" fmla="*/ 1585790 h 5278114"/>
              <a:gd name="connsiteX4803" fmla="*/ 1834434 w 5610835"/>
              <a:gd name="connsiteY4803" fmla="*/ 1581018 h 5278114"/>
              <a:gd name="connsiteX4804" fmla="*/ 1707175 w 5610835"/>
              <a:gd name="connsiteY4804" fmla="*/ 1577836 h 5278114"/>
              <a:gd name="connsiteX4805" fmla="*/ 1711947 w 5610835"/>
              <a:gd name="connsiteY4805" fmla="*/ 1584199 h 5278114"/>
              <a:gd name="connsiteX4806" fmla="*/ 1716720 w 5610835"/>
              <a:gd name="connsiteY4806" fmla="*/ 1582609 h 5278114"/>
              <a:gd name="connsiteX4807" fmla="*/ 1716720 w 5610835"/>
              <a:gd name="connsiteY4807" fmla="*/ 1588971 h 5278114"/>
              <a:gd name="connsiteX4808" fmla="*/ 1707175 w 5610835"/>
              <a:gd name="connsiteY4808" fmla="*/ 1577836 h 5278114"/>
              <a:gd name="connsiteX4809" fmla="*/ 1767623 w 5610835"/>
              <a:gd name="connsiteY4809" fmla="*/ 1574655 h 5278114"/>
              <a:gd name="connsiteX4810" fmla="*/ 1767623 w 5610835"/>
              <a:gd name="connsiteY4810" fmla="*/ 1579427 h 5278114"/>
              <a:gd name="connsiteX4811" fmla="*/ 1772395 w 5610835"/>
              <a:gd name="connsiteY4811" fmla="*/ 1574655 h 5278114"/>
              <a:gd name="connsiteX4812" fmla="*/ 1731037 w 5610835"/>
              <a:gd name="connsiteY4812" fmla="*/ 1573066 h 5278114"/>
              <a:gd name="connsiteX4813" fmla="*/ 1735809 w 5610835"/>
              <a:gd name="connsiteY4813" fmla="*/ 1573066 h 5278114"/>
              <a:gd name="connsiteX4814" fmla="*/ 1742173 w 5610835"/>
              <a:gd name="connsiteY4814" fmla="*/ 1573066 h 5278114"/>
              <a:gd name="connsiteX4815" fmla="*/ 1746945 w 5610835"/>
              <a:gd name="connsiteY4815" fmla="*/ 1579428 h 5278114"/>
              <a:gd name="connsiteX4816" fmla="*/ 1738990 w 5610835"/>
              <a:gd name="connsiteY4816" fmla="*/ 1582609 h 5278114"/>
              <a:gd name="connsiteX4817" fmla="*/ 1743763 w 5610835"/>
              <a:gd name="connsiteY4817" fmla="*/ 1584200 h 5278114"/>
              <a:gd name="connsiteX4818" fmla="*/ 1740580 w 5610835"/>
              <a:gd name="connsiteY4818" fmla="*/ 1590564 h 5278114"/>
              <a:gd name="connsiteX4819" fmla="*/ 1735809 w 5610835"/>
              <a:gd name="connsiteY4819" fmla="*/ 1590564 h 5278114"/>
              <a:gd name="connsiteX4820" fmla="*/ 1734218 w 5610835"/>
              <a:gd name="connsiteY4820" fmla="*/ 1585791 h 5278114"/>
              <a:gd name="connsiteX4821" fmla="*/ 1731037 w 5610835"/>
              <a:gd name="connsiteY4821" fmla="*/ 1582609 h 5278114"/>
              <a:gd name="connsiteX4822" fmla="*/ 1723082 w 5610835"/>
              <a:gd name="connsiteY4822" fmla="*/ 1585791 h 5278114"/>
              <a:gd name="connsiteX4823" fmla="*/ 1718310 w 5610835"/>
              <a:gd name="connsiteY4823" fmla="*/ 1582609 h 5278114"/>
              <a:gd name="connsiteX4824" fmla="*/ 1718310 w 5610835"/>
              <a:gd name="connsiteY4824" fmla="*/ 1577838 h 5278114"/>
              <a:gd name="connsiteX4825" fmla="*/ 1731037 w 5610835"/>
              <a:gd name="connsiteY4825" fmla="*/ 1579428 h 5278114"/>
              <a:gd name="connsiteX4826" fmla="*/ 1732627 w 5610835"/>
              <a:gd name="connsiteY4826" fmla="*/ 1577838 h 5278114"/>
              <a:gd name="connsiteX4827" fmla="*/ 1697632 w 5610835"/>
              <a:gd name="connsiteY4827" fmla="*/ 1568297 h 5278114"/>
              <a:gd name="connsiteX4828" fmla="*/ 1697632 w 5610835"/>
              <a:gd name="connsiteY4828" fmla="*/ 1574661 h 5278114"/>
              <a:gd name="connsiteX4829" fmla="*/ 1692860 w 5610835"/>
              <a:gd name="connsiteY4829" fmla="*/ 1573069 h 5278114"/>
              <a:gd name="connsiteX4830" fmla="*/ 1772395 w 5610835"/>
              <a:gd name="connsiteY4830" fmla="*/ 1568292 h 5278114"/>
              <a:gd name="connsiteX4831" fmla="*/ 1769214 w 5610835"/>
              <a:gd name="connsiteY4831" fmla="*/ 1573064 h 5278114"/>
              <a:gd name="connsiteX4832" fmla="*/ 1777167 w 5610835"/>
              <a:gd name="connsiteY4832" fmla="*/ 1573064 h 5278114"/>
              <a:gd name="connsiteX4833" fmla="*/ 1761261 w 5610835"/>
              <a:gd name="connsiteY4833" fmla="*/ 1560338 h 5278114"/>
              <a:gd name="connsiteX4834" fmla="*/ 1759670 w 5610835"/>
              <a:gd name="connsiteY4834" fmla="*/ 1568292 h 5278114"/>
              <a:gd name="connsiteX4835" fmla="*/ 1767623 w 5610835"/>
              <a:gd name="connsiteY4835" fmla="*/ 1573064 h 5278114"/>
              <a:gd name="connsiteX4836" fmla="*/ 1764442 w 5610835"/>
              <a:gd name="connsiteY4836" fmla="*/ 1566701 h 5278114"/>
              <a:gd name="connsiteX4837" fmla="*/ 1761261 w 5610835"/>
              <a:gd name="connsiteY4837" fmla="*/ 1560338 h 5278114"/>
              <a:gd name="connsiteX4838" fmla="*/ 1708766 w 5610835"/>
              <a:gd name="connsiteY4838" fmla="*/ 1558744 h 5278114"/>
              <a:gd name="connsiteX4839" fmla="*/ 1716719 w 5610835"/>
              <a:gd name="connsiteY4839" fmla="*/ 1558744 h 5278114"/>
              <a:gd name="connsiteX4840" fmla="*/ 1715128 w 5610835"/>
              <a:gd name="connsiteY4840" fmla="*/ 1568289 h 5278114"/>
              <a:gd name="connsiteX4841" fmla="*/ 1708766 w 5610835"/>
              <a:gd name="connsiteY4841" fmla="*/ 1558744 h 5278114"/>
              <a:gd name="connsiteX4842" fmla="*/ 1680134 w 5610835"/>
              <a:gd name="connsiteY4842" fmla="*/ 1558736 h 5278114"/>
              <a:gd name="connsiteX4843" fmla="*/ 1680134 w 5610835"/>
              <a:gd name="connsiteY4843" fmla="*/ 1563508 h 5278114"/>
              <a:gd name="connsiteX4844" fmla="*/ 1675361 w 5610835"/>
              <a:gd name="connsiteY4844" fmla="*/ 1560327 h 5278114"/>
              <a:gd name="connsiteX4845" fmla="*/ 1684906 w 5610835"/>
              <a:gd name="connsiteY4845" fmla="*/ 1555554 h 5278114"/>
              <a:gd name="connsiteX4846" fmla="*/ 1692859 w 5610835"/>
              <a:gd name="connsiteY4846" fmla="*/ 1555554 h 5278114"/>
              <a:gd name="connsiteX4847" fmla="*/ 1688087 w 5610835"/>
              <a:gd name="connsiteY4847" fmla="*/ 1560326 h 5278114"/>
              <a:gd name="connsiteX4848" fmla="*/ 1697632 w 5610835"/>
              <a:gd name="connsiteY4848" fmla="*/ 1547619 h 5278114"/>
              <a:gd name="connsiteX4849" fmla="*/ 1697632 w 5610835"/>
              <a:gd name="connsiteY4849" fmla="*/ 1563526 h 5278114"/>
              <a:gd name="connsiteX4850" fmla="*/ 1694450 w 5610835"/>
              <a:gd name="connsiteY4850" fmla="*/ 1553981 h 5278114"/>
              <a:gd name="connsiteX4851" fmla="*/ 1769214 w 5610835"/>
              <a:gd name="connsiteY4851" fmla="*/ 1547613 h 5278114"/>
              <a:gd name="connsiteX4852" fmla="*/ 1772395 w 5610835"/>
              <a:gd name="connsiteY4852" fmla="*/ 1552385 h 5278114"/>
              <a:gd name="connsiteX4853" fmla="*/ 1777167 w 5610835"/>
              <a:gd name="connsiteY4853" fmla="*/ 1547613 h 5278114"/>
              <a:gd name="connsiteX4854" fmla="*/ 1780349 w 5610835"/>
              <a:gd name="connsiteY4854" fmla="*/ 1546023 h 5278114"/>
              <a:gd name="connsiteX4855" fmla="*/ 1780349 w 5610835"/>
              <a:gd name="connsiteY4855" fmla="*/ 1553976 h 5278114"/>
              <a:gd name="connsiteX4856" fmla="*/ 1788304 w 5610835"/>
              <a:gd name="connsiteY4856" fmla="*/ 1552385 h 5278114"/>
              <a:gd name="connsiteX4857" fmla="*/ 1673771 w 5610835"/>
              <a:gd name="connsiteY4857" fmla="*/ 1542828 h 5278114"/>
              <a:gd name="connsiteX4858" fmla="*/ 1681724 w 5610835"/>
              <a:gd name="connsiteY4858" fmla="*/ 1547600 h 5278114"/>
              <a:gd name="connsiteX4859" fmla="*/ 1670589 w 5610835"/>
              <a:gd name="connsiteY4859" fmla="*/ 1547600 h 5278114"/>
              <a:gd name="connsiteX4860" fmla="*/ 1699223 w 5610835"/>
              <a:gd name="connsiteY4860" fmla="*/ 1538075 h 5278114"/>
              <a:gd name="connsiteX4861" fmla="*/ 1703994 w 5610835"/>
              <a:gd name="connsiteY4861" fmla="*/ 1542847 h 5278114"/>
              <a:gd name="connsiteX4862" fmla="*/ 1697632 w 5610835"/>
              <a:gd name="connsiteY4862" fmla="*/ 1546028 h 5278114"/>
              <a:gd name="connsiteX4863" fmla="*/ 1640365 w 5610835"/>
              <a:gd name="connsiteY4863" fmla="*/ 1536463 h 5278114"/>
              <a:gd name="connsiteX4864" fmla="*/ 1648319 w 5610835"/>
              <a:gd name="connsiteY4864" fmla="*/ 1538055 h 5278114"/>
              <a:gd name="connsiteX4865" fmla="*/ 1643546 w 5610835"/>
              <a:gd name="connsiteY4865" fmla="*/ 1541236 h 5278114"/>
              <a:gd name="connsiteX4866" fmla="*/ 1710356 w 5610835"/>
              <a:gd name="connsiteY4866" fmla="*/ 1533299 h 5278114"/>
              <a:gd name="connsiteX4867" fmla="*/ 1718310 w 5610835"/>
              <a:gd name="connsiteY4867" fmla="*/ 1533299 h 5278114"/>
              <a:gd name="connsiteX4868" fmla="*/ 1713538 w 5610835"/>
              <a:gd name="connsiteY4868" fmla="*/ 1538071 h 5278114"/>
              <a:gd name="connsiteX4869" fmla="*/ 2992488 w 5610835"/>
              <a:gd name="connsiteY4869" fmla="*/ 1531741 h 5278114"/>
              <a:gd name="connsiteX4870" fmla="*/ 2725245 w 5610835"/>
              <a:gd name="connsiteY4870" fmla="*/ 1816500 h 5278114"/>
              <a:gd name="connsiteX4871" fmla="*/ 3003623 w 5610835"/>
              <a:gd name="connsiteY4871" fmla="*/ 1546059 h 5278114"/>
              <a:gd name="connsiteX4872" fmla="*/ 2992488 w 5610835"/>
              <a:gd name="connsiteY4872" fmla="*/ 1531741 h 5278114"/>
              <a:gd name="connsiteX4873" fmla="*/ 2127128 w 5610835"/>
              <a:gd name="connsiteY4873" fmla="*/ 1530156 h 5278114"/>
              <a:gd name="connsiteX4874" fmla="*/ 2341877 w 5610835"/>
              <a:gd name="connsiteY4874" fmla="*/ 1983507 h 5278114"/>
              <a:gd name="connsiteX4875" fmla="*/ 2127128 w 5610835"/>
              <a:gd name="connsiteY4875" fmla="*/ 1530156 h 5278114"/>
              <a:gd name="connsiteX4876" fmla="*/ 180071 w 5610835"/>
              <a:gd name="connsiteY4876" fmla="*/ 1525328 h 5278114"/>
              <a:gd name="connsiteX4877" fmla="*/ 167346 w 5610835"/>
              <a:gd name="connsiteY4877" fmla="*/ 1536464 h 5278114"/>
              <a:gd name="connsiteX4878" fmla="*/ 208704 w 5610835"/>
              <a:gd name="connsiteY4878" fmla="*/ 1666904 h 5278114"/>
              <a:gd name="connsiteX4879" fmla="*/ 188025 w 5610835"/>
              <a:gd name="connsiteY4879" fmla="*/ 1538054 h 5278114"/>
              <a:gd name="connsiteX4880" fmla="*/ 213477 w 5610835"/>
              <a:gd name="connsiteY4880" fmla="*/ 1585776 h 5278114"/>
              <a:gd name="connsiteX4881" fmla="*/ 180071 w 5610835"/>
              <a:gd name="connsiteY4881" fmla="*/ 1525328 h 5278114"/>
              <a:gd name="connsiteX4882" fmla="*/ 2951129 w 5610835"/>
              <a:gd name="connsiteY4882" fmla="*/ 1523788 h 5278114"/>
              <a:gd name="connsiteX4883" fmla="*/ 2687067 w 5610835"/>
              <a:gd name="connsiteY4883" fmla="*/ 1795814 h 5278114"/>
              <a:gd name="connsiteX4884" fmla="*/ 2951129 w 5610835"/>
              <a:gd name="connsiteY4884" fmla="*/ 1523788 h 5278114"/>
              <a:gd name="connsiteX4885" fmla="*/ 1789894 w 5610835"/>
              <a:gd name="connsiteY4885" fmla="*/ 1511027 h 5278114"/>
              <a:gd name="connsiteX4886" fmla="*/ 1789894 w 5610835"/>
              <a:gd name="connsiteY4886" fmla="*/ 1518981 h 5278114"/>
              <a:gd name="connsiteX4887" fmla="*/ 1797847 w 5610835"/>
              <a:gd name="connsiteY4887" fmla="*/ 1512618 h 5278114"/>
              <a:gd name="connsiteX4888" fmla="*/ 1653090 w 5610835"/>
              <a:gd name="connsiteY4888" fmla="*/ 1509434 h 5278114"/>
              <a:gd name="connsiteX4889" fmla="*/ 1649909 w 5610835"/>
              <a:gd name="connsiteY4889" fmla="*/ 1514206 h 5278114"/>
              <a:gd name="connsiteX4890" fmla="*/ 1645137 w 5610835"/>
              <a:gd name="connsiteY4890" fmla="*/ 1511025 h 5278114"/>
              <a:gd name="connsiteX4891" fmla="*/ 1735809 w 5610835"/>
              <a:gd name="connsiteY4891" fmla="*/ 1509422 h 5278114"/>
              <a:gd name="connsiteX4892" fmla="*/ 1740581 w 5610835"/>
              <a:gd name="connsiteY4892" fmla="*/ 1509422 h 5278114"/>
              <a:gd name="connsiteX4893" fmla="*/ 1735809 w 5610835"/>
              <a:gd name="connsiteY4893" fmla="*/ 1515785 h 5278114"/>
              <a:gd name="connsiteX4894" fmla="*/ 1769214 w 5610835"/>
              <a:gd name="connsiteY4894" fmla="*/ 1500528 h 5278114"/>
              <a:gd name="connsiteX4895" fmla="*/ 1771129 w 5610835"/>
              <a:gd name="connsiteY4895" fmla="*/ 1501294 h 5278114"/>
              <a:gd name="connsiteX4896" fmla="*/ 1769214 w 5610835"/>
              <a:gd name="connsiteY4896" fmla="*/ 1501482 h 5278114"/>
              <a:gd name="connsiteX4897" fmla="*/ 1869430 w 5610835"/>
              <a:gd name="connsiteY4897" fmla="*/ 1498300 h 5278114"/>
              <a:gd name="connsiteX4898" fmla="*/ 1874202 w 5610835"/>
              <a:gd name="connsiteY4898" fmla="*/ 1503073 h 5278114"/>
              <a:gd name="connsiteX4899" fmla="*/ 1874202 w 5610835"/>
              <a:gd name="connsiteY4899" fmla="*/ 1498300 h 5278114"/>
              <a:gd name="connsiteX4900" fmla="*/ 1645137 w 5610835"/>
              <a:gd name="connsiteY4900" fmla="*/ 1496708 h 5278114"/>
              <a:gd name="connsiteX4901" fmla="*/ 1651500 w 5610835"/>
              <a:gd name="connsiteY4901" fmla="*/ 1496708 h 5278114"/>
              <a:gd name="connsiteX4902" fmla="*/ 1649909 w 5610835"/>
              <a:gd name="connsiteY4902" fmla="*/ 1501481 h 5278114"/>
              <a:gd name="connsiteX4903" fmla="*/ 1816936 w 5610835"/>
              <a:gd name="connsiteY4903" fmla="*/ 1495119 h 5278114"/>
              <a:gd name="connsiteX4904" fmla="*/ 1812164 w 5610835"/>
              <a:gd name="connsiteY4904" fmla="*/ 1498300 h 5278114"/>
              <a:gd name="connsiteX4905" fmla="*/ 1816936 w 5610835"/>
              <a:gd name="connsiteY4905" fmla="*/ 1501482 h 5278114"/>
              <a:gd name="connsiteX4906" fmla="*/ 1723084 w 5610835"/>
              <a:gd name="connsiteY4906" fmla="*/ 1491925 h 5278114"/>
              <a:gd name="connsiteX4907" fmla="*/ 1729447 w 5610835"/>
              <a:gd name="connsiteY4907" fmla="*/ 1496697 h 5278114"/>
              <a:gd name="connsiteX4908" fmla="*/ 1729447 w 5610835"/>
              <a:gd name="connsiteY4908" fmla="*/ 1503060 h 5278114"/>
              <a:gd name="connsiteX4909" fmla="*/ 1723084 w 5610835"/>
              <a:gd name="connsiteY4909" fmla="*/ 1507833 h 5278114"/>
              <a:gd name="connsiteX4910" fmla="*/ 1726265 w 5610835"/>
              <a:gd name="connsiteY4910" fmla="*/ 1512604 h 5278114"/>
              <a:gd name="connsiteX4911" fmla="*/ 1718310 w 5610835"/>
              <a:gd name="connsiteY4911" fmla="*/ 1512604 h 5278114"/>
              <a:gd name="connsiteX4912" fmla="*/ 1721493 w 5610835"/>
              <a:gd name="connsiteY4912" fmla="*/ 1507833 h 5278114"/>
              <a:gd name="connsiteX4913" fmla="*/ 1708766 w 5610835"/>
              <a:gd name="connsiteY4913" fmla="*/ 1509424 h 5278114"/>
              <a:gd name="connsiteX4914" fmla="*/ 1707175 w 5610835"/>
              <a:gd name="connsiteY4914" fmla="*/ 1503060 h 5278114"/>
              <a:gd name="connsiteX4915" fmla="*/ 1710356 w 5610835"/>
              <a:gd name="connsiteY4915" fmla="*/ 1501470 h 5278114"/>
              <a:gd name="connsiteX4916" fmla="*/ 1717515 w 5610835"/>
              <a:gd name="connsiteY4916" fmla="*/ 1506167 h 5278114"/>
              <a:gd name="connsiteX4917" fmla="*/ 1721493 w 5610835"/>
              <a:gd name="connsiteY4917" fmla="*/ 1506220 h 5278114"/>
              <a:gd name="connsiteX4918" fmla="*/ 1721493 w 5610835"/>
              <a:gd name="connsiteY4918" fmla="*/ 1506242 h 5278114"/>
              <a:gd name="connsiteX4919" fmla="*/ 1723084 w 5610835"/>
              <a:gd name="connsiteY4919" fmla="*/ 1506242 h 5278114"/>
              <a:gd name="connsiteX4920" fmla="*/ 1721493 w 5610835"/>
              <a:gd name="connsiteY4920" fmla="*/ 1506220 h 5278114"/>
              <a:gd name="connsiteX4921" fmla="*/ 1721493 w 5610835"/>
              <a:gd name="connsiteY4921" fmla="*/ 1499879 h 5278114"/>
              <a:gd name="connsiteX4922" fmla="*/ 1726265 w 5610835"/>
              <a:gd name="connsiteY4922" fmla="*/ 1499879 h 5278114"/>
              <a:gd name="connsiteX4923" fmla="*/ 1719902 w 5610835"/>
              <a:gd name="connsiteY4923" fmla="*/ 1493516 h 5278114"/>
              <a:gd name="connsiteX4924" fmla="*/ 1759935 w 5610835"/>
              <a:gd name="connsiteY4924" fmla="*/ 1491540 h 5278114"/>
              <a:gd name="connsiteX4925" fmla="*/ 1761261 w 5610835"/>
              <a:gd name="connsiteY4925" fmla="*/ 1493528 h 5278114"/>
              <a:gd name="connsiteX4926" fmla="*/ 1761084 w 5610835"/>
              <a:gd name="connsiteY4926" fmla="*/ 1494059 h 5278114"/>
              <a:gd name="connsiteX4927" fmla="*/ 1759670 w 5610835"/>
              <a:gd name="connsiteY4927" fmla="*/ 1491938 h 5278114"/>
              <a:gd name="connsiteX4928" fmla="*/ 1808982 w 5610835"/>
              <a:gd name="connsiteY4928" fmla="*/ 1487166 h 5278114"/>
              <a:gd name="connsiteX4929" fmla="*/ 1799438 w 5610835"/>
              <a:gd name="connsiteY4929" fmla="*/ 1488755 h 5278114"/>
              <a:gd name="connsiteX4930" fmla="*/ 1802619 w 5610835"/>
              <a:gd name="connsiteY4930" fmla="*/ 1498300 h 5278114"/>
              <a:gd name="connsiteX4931" fmla="*/ 1793075 w 5610835"/>
              <a:gd name="connsiteY4931" fmla="*/ 1498300 h 5278114"/>
              <a:gd name="connsiteX4932" fmla="*/ 1797847 w 5610835"/>
              <a:gd name="connsiteY4932" fmla="*/ 1504663 h 5278114"/>
              <a:gd name="connsiteX4933" fmla="*/ 1805801 w 5610835"/>
              <a:gd name="connsiteY4933" fmla="*/ 1506255 h 5278114"/>
              <a:gd name="connsiteX4934" fmla="*/ 1801028 w 5610835"/>
              <a:gd name="connsiteY4934" fmla="*/ 1509436 h 5278114"/>
              <a:gd name="connsiteX4935" fmla="*/ 1805801 w 5610835"/>
              <a:gd name="connsiteY4935" fmla="*/ 1509436 h 5278114"/>
              <a:gd name="connsiteX4936" fmla="*/ 1804210 w 5610835"/>
              <a:gd name="connsiteY4936" fmla="*/ 1518981 h 5278114"/>
              <a:gd name="connsiteX4937" fmla="*/ 1816936 w 5610835"/>
              <a:gd name="connsiteY4937" fmla="*/ 1509436 h 5278114"/>
              <a:gd name="connsiteX4938" fmla="*/ 1804210 w 5610835"/>
              <a:gd name="connsiteY4938" fmla="*/ 1491938 h 5278114"/>
              <a:gd name="connsiteX4939" fmla="*/ 1808982 w 5610835"/>
              <a:gd name="connsiteY4939" fmla="*/ 1491938 h 5278114"/>
              <a:gd name="connsiteX4940" fmla="*/ 1727855 w 5610835"/>
              <a:gd name="connsiteY4940" fmla="*/ 1485562 h 5278114"/>
              <a:gd name="connsiteX4941" fmla="*/ 1732627 w 5610835"/>
              <a:gd name="connsiteY4941" fmla="*/ 1488743 h 5278114"/>
              <a:gd name="connsiteX4942" fmla="*/ 1724673 w 5610835"/>
              <a:gd name="connsiteY4942" fmla="*/ 1490333 h 5278114"/>
              <a:gd name="connsiteX4943" fmla="*/ 1678542 w 5610835"/>
              <a:gd name="connsiteY4943" fmla="*/ 1483969 h 5278114"/>
              <a:gd name="connsiteX4944" fmla="*/ 1681723 w 5610835"/>
              <a:gd name="connsiteY4944" fmla="*/ 1490333 h 5278114"/>
              <a:gd name="connsiteX4945" fmla="*/ 1673770 w 5610835"/>
              <a:gd name="connsiteY4945" fmla="*/ 1487150 h 5278114"/>
              <a:gd name="connsiteX4946" fmla="*/ 1667408 w 5610835"/>
              <a:gd name="connsiteY4946" fmla="*/ 1483969 h 5278114"/>
              <a:gd name="connsiteX4947" fmla="*/ 1673771 w 5610835"/>
              <a:gd name="connsiteY4947" fmla="*/ 1485560 h 5278114"/>
              <a:gd name="connsiteX4948" fmla="*/ 1668999 w 5610835"/>
              <a:gd name="connsiteY4948" fmla="*/ 1487150 h 5278114"/>
              <a:gd name="connsiteX4949" fmla="*/ 1834434 w 5610835"/>
              <a:gd name="connsiteY4949" fmla="*/ 1480802 h 5278114"/>
              <a:gd name="connsiteX4950" fmla="*/ 1834434 w 5610835"/>
              <a:gd name="connsiteY4950" fmla="*/ 1488755 h 5278114"/>
              <a:gd name="connsiteX4951" fmla="*/ 1839206 w 5610835"/>
              <a:gd name="connsiteY4951" fmla="*/ 1485574 h 5278114"/>
              <a:gd name="connsiteX4952" fmla="*/ 1820118 w 5610835"/>
              <a:gd name="connsiteY4952" fmla="*/ 1480802 h 5278114"/>
              <a:gd name="connsiteX4953" fmla="*/ 1823299 w 5610835"/>
              <a:gd name="connsiteY4953" fmla="*/ 1485574 h 5278114"/>
              <a:gd name="connsiteX4954" fmla="*/ 1828071 w 5610835"/>
              <a:gd name="connsiteY4954" fmla="*/ 1480802 h 5278114"/>
              <a:gd name="connsiteX4955" fmla="*/ 2800009 w 5610835"/>
              <a:gd name="connsiteY4955" fmla="*/ 1479247 h 5278114"/>
              <a:gd name="connsiteX4956" fmla="*/ 2734790 w 5610835"/>
              <a:gd name="connsiteY4956" fmla="*/ 1560374 h 5278114"/>
              <a:gd name="connsiteX4957" fmla="*/ 2741152 w 5610835"/>
              <a:gd name="connsiteY4957" fmla="*/ 1568326 h 5278114"/>
              <a:gd name="connsiteX4958" fmla="*/ 2800009 w 5610835"/>
              <a:gd name="connsiteY4958" fmla="*/ 1479247 h 5278114"/>
              <a:gd name="connsiteX4959" fmla="*/ 1855114 w 5610835"/>
              <a:gd name="connsiteY4959" fmla="*/ 1476031 h 5278114"/>
              <a:gd name="connsiteX4960" fmla="*/ 1851932 w 5610835"/>
              <a:gd name="connsiteY4960" fmla="*/ 1480802 h 5278114"/>
              <a:gd name="connsiteX4961" fmla="*/ 1855114 w 5610835"/>
              <a:gd name="connsiteY4961" fmla="*/ 1482392 h 5278114"/>
              <a:gd name="connsiteX4962" fmla="*/ 1859886 w 5610835"/>
              <a:gd name="connsiteY4962" fmla="*/ 1480802 h 5278114"/>
              <a:gd name="connsiteX4963" fmla="*/ 4801153 w 5610835"/>
              <a:gd name="connsiteY4963" fmla="*/ 1474478 h 5278114"/>
              <a:gd name="connsiteX4964" fmla="*/ 4766157 w 5610835"/>
              <a:gd name="connsiteY4964" fmla="*/ 1509472 h 5278114"/>
              <a:gd name="connsiteX4965" fmla="*/ 4634125 w 5610835"/>
              <a:gd name="connsiteY4965" fmla="*/ 1601733 h 5278114"/>
              <a:gd name="connsiteX4966" fmla="*/ 4778883 w 5610835"/>
              <a:gd name="connsiteY4966" fmla="*/ 1488791 h 5278114"/>
              <a:gd name="connsiteX4967" fmla="*/ 4801153 w 5610835"/>
              <a:gd name="connsiteY4967" fmla="*/ 1474478 h 5278114"/>
              <a:gd name="connsiteX4968" fmla="*/ 1893291 w 5610835"/>
              <a:gd name="connsiteY4968" fmla="*/ 1472848 h 5278114"/>
              <a:gd name="connsiteX4969" fmla="*/ 1896473 w 5610835"/>
              <a:gd name="connsiteY4969" fmla="*/ 1477622 h 5278114"/>
              <a:gd name="connsiteX4970" fmla="*/ 1901245 w 5610835"/>
              <a:gd name="connsiteY4970" fmla="*/ 1472848 h 5278114"/>
              <a:gd name="connsiteX4971" fmla="*/ 1696040 w 5610835"/>
              <a:gd name="connsiteY4971" fmla="*/ 1469672 h 5278114"/>
              <a:gd name="connsiteX4972" fmla="*/ 1703994 w 5610835"/>
              <a:gd name="connsiteY4972" fmla="*/ 1469672 h 5278114"/>
              <a:gd name="connsiteX4973" fmla="*/ 1699221 w 5610835"/>
              <a:gd name="connsiteY4973" fmla="*/ 1474447 h 5278114"/>
              <a:gd name="connsiteX4974" fmla="*/ 1651500 w 5610835"/>
              <a:gd name="connsiteY4974" fmla="*/ 1469666 h 5278114"/>
              <a:gd name="connsiteX4975" fmla="*/ 1657863 w 5610835"/>
              <a:gd name="connsiteY4975" fmla="*/ 1469666 h 5278114"/>
              <a:gd name="connsiteX4976" fmla="*/ 1657863 w 5610835"/>
              <a:gd name="connsiteY4976" fmla="*/ 1476031 h 5278114"/>
              <a:gd name="connsiteX4977" fmla="*/ 1651500 w 5610835"/>
              <a:gd name="connsiteY4977" fmla="*/ 1476031 h 5278114"/>
              <a:gd name="connsiteX4978" fmla="*/ 1651500 w 5610835"/>
              <a:gd name="connsiteY4978" fmla="*/ 1469666 h 5278114"/>
              <a:gd name="connsiteX4979" fmla="*/ 1805801 w 5610835"/>
              <a:gd name="connsiteY4979" fmla="*/ 1469544 h 5278114"/>
              <a:gd name="connsiteX4980" fmla="*/ 1805624 w 5610835"/>
              <a:gd name="connsiteY4980" fmla="*/ 1469666 h 5278114"/>
              <a:gd name="connsiteX4981" fmla="*/ 1805801 w 5610835"/>
              <a:gd name="connsiteY4981" fmla="*/ 1469666 h 5278114"/>
              <a:gd name="connsiteX4982" fmla="*/ 1963284 w 5610835"/>
              <a:gd name="connsiteY4982" fmla="*/ 1468064 h 5278114"/>
              <a:gd name="connsiteX4983" fmla="*/ 1963284 w 5610835"/>
              <a:gd name="connsiteY4983" fmla="*/ 1474428 h 5278114"/>
              <a:gd name="connsiteX4984" fmla="*/ 1968056 w 5610835"/>
              <a:gd name="connsiteY4984" fmla="*/ 1472836 h 5278114"/>
              <a:gd name="connsiteX4985" fmla="*/ 1856704 w 5610835"/>
              <a:gd name="connsiteY4985" fmla="*/ 1464895 h 5278114"/>
              <a:gd name="connsiteX4986" fmla="*/ 1861476 w 5610835"/>
              <a:gd name="connsiteY4986" fmla="*/ 1474441 h 5278114"/>
              <a:gd name="connsiteX4987" fmla="*/ 1864658 w 5610835"/>
              <a:gd name="connsiteY4987" fmla="*/ 1469666 h 5278114"/>
              <a:gd name="connsiteX4988" fmla="*/ 1856704 w 5610835"/>
              <a:gd name="connsiteY4988" fmla="*/ 1464895 h 5278114"/>
              <a:gd name="connsiteX4989" fmla="*/ 1738990 w 5610835"/>
              <a:gd name="connsiteY4989" fmla="*/ 1464895 h 5278114"/>
              <a:gd name="connsiteX4990" fmla="*/ 1746943 w 5610835"/>
              <a:gd name="connsiteY4990" fmla="*/ 1464895 h 5278114"/>
              <a:gd name="connsiteX4991" fmla="*/ 1746943 w 5610835"/>
              <a:gd name="connsiteY4991" fmla="*/ 1469666 h 5278114"/>
              <a:gd name="connsiteX4992" fmla="*/ 1746943 w 5610835"/>
              <a:gd name="connsiteY4992" fmla="*/ 1474441 h 5278114"/>
              <a:gd name="connsiteX4993" fmla="*/ 1754897 w 5610835"/>
              <a:gd name="connsiteY4993" fmla="*/ 1474441 h 5278114"/>
              <a:gd name="connsiteX4994" fmla="*/ 1762852 w 5610835"/>
              <a:gd name="connsiteY4994" fmla="*/ 1487166 h 5278114"/>
              <a:gd name="connsiteX4995" fmla="*/ 1759935 w 5610835"/>
              <a:gd name="connsiteY4995" fmla="*/ 1491540 h 5278114"/>
              <a:gd name="connsiteX4996" fmla="*/ 1758079 w 5610835"/>
              <a:gd name="connsiteY4996" fmla="*/ 1488755 h 5278114"/>
              <a:gd name="connsiteX4997" fmla="*/ 1748534 w 5610835"/>
              <a:gd name="connsiteY4997" fmla="*/ 1487166 h 5278114"/>
              <a:gd name="connsiteX4998" fmla="*/ 1738990 w 5610835"/>
              <a:gd name="connsiteY4998" fmla="*/ 1490347 h 5278114"/>
              <a:gd name="connsiteX4999" fmla="*/ 1742171 w 5610835"/>
              <a:gd name="connsiteY4999" fmla="*/ 1485574 h 5278114"/>
              <a:gd name="connsiteX5000" fmla="*/ 1732627 w 5610835"/>
              <a:gd name="connsiteY5000" fmla="*/ 1474441 h 5278114"/>
              <a:gd name="connsiteX5001" fmla="*/ 1737399 w 5610835"/>
              <a:gd name="connsiteY5001" fmla="*/ 1474441 h 5278114"/>
              <a:gd name="connsiteX5002" fmla="*/ 1734218 w 5610835"/>
              <a:gd name="connsiteY5002" fmla="*/ 1469666 h 5278114"/>
              <a:gd name="connsiteX5003" fmla="*/ 1738990 w 5610835"/>
              <a:gd name="connsiteY5003" fmla="*/ 1469666 h 5278114"/>
              <a:gd name="connsiteX5004" fmla="*/ 1758080 w 5610835"/>
              <a:gd name="connsiteY5004" fmla="*/ 1464894 h 5278114"/>
              <a:gd name="connsiteX5005" fmla="*/ 1758080 w 5610835"/>
              <a:gd name="connsiteY5005" fmla="*/ 1472848 h 5278114"/>
              <a:gd name="connsiteX5006" fmla="*/ 1753308 w 5610835"/>
              <a:gd name="connsiteY5006" fmla="*/ 1469666 h 5278114"/>
              <a:gd name="connsiteX5007" fmla="*/ 1754899 w 5610835"/>
              <a:gd name="connsiteY5007" fmla="*/ 1468076 h 5278114"/>
              <a:gd name="connsiteX5008" fmla="*/ 1788302 w 5610835"/>
              <a:gd name="connsiteY5008" fmla="*/ 1463300 h 5278114"/>
              <a:gd name="connsiteX5009" fmla="*/ 1793075 w 5610835"/>
              <a:gd name="connsiteY5009" fmla="*/ 1466481 h 5278114"/>
              <a:gd name="connsiteX5010" fmla="*/ 1785121 w 5610835"/>
              <a:gd name="connsiteY5010" fmla="*/ 1468072 h 5278114"/>
              <a:gd name="connsiteX5011" fmla="*/ 1980781 w 5610835"/>
              <a:gd name="connsiteY5011" fmla="*/ 1463292 h 5278114"/>
              <a:gd name="connsiteX5012" fmla="*/ 1976009 w 5610835"/>
              <a:gd name="connsiteY5012" fmla="*/ 1469655 h 5278114"/>
              <a:gd name="connsiteX5013" fmla="*/ 1980781 w 5610835"/>
              <a:gd name="connsiteY5013" fmla="*/ 1469655 h 5278114"/>
              <a:gd name="connsiteX5014" fmla="*/ 1877384 w 5610835"/>
              <a:gd name="connsiteY5014" fmla="*/ 1460121 h 5278114"/>
              <a:gd name="connsiteX5015" fmla="*/ 1874202 w 5610835"/>
              <a:gd name="connsiteY5015" fmla="*/ 1464895 h 5278114"/>
              <a:gd name="connsiteX5016" fmla="*/ 1877384 w 5610835"/>
              <a:gd name="connsiteY5016" fmla="*/ 1466485 h 5278114"/>
              <a:gd name="connsiteX5017" fmla="*/ 1882156 w 5610835"/>
              <a:gd name="connsiteY5017" fmla="*/ 1464895 h 5278114"/>
              <a:gd name="connsiteX5018" fmla="*/ 5233833 w 5610835"/>
              <a:gd name="connsiteY5018" fmla="*/ 1458567 h 5278114"/>
              <a:gd name="connsiteX5019" fmla="*/ 5217925 w 5610835"/>
              <a:gd name="connsiteY5019" fmla="*/ 1476071 h 5278114"/>
              <a:gd name="connsiteX5020" fmla="*/ 4988858 w 5610835"/>
              <a:gd name="connsiteY5020" fmla="*/ 1601733 h 5278114"/>
              <a:gd name="connsiteX5021" fmla="*/ 5217925 w 5610835"/>
              <a:gd name="connsiteY5021" fmla="*/ 1466523 h 5278114"/>
              <a:gd name="connsiteX5022" fmla="*/ 5233833 w 5610835"/>
              <a:gd name="connsiteY5022" fmla="*/ 1458567 h 5278114"/>
              <a:gd name="connsiteX5023" fmla="*/ 1837615 w 5610835"/>
              <a:gd name="connsiteY5023" fmla="*/ 1458332 h 5278114"/>
              <a:gd name="connsiteX5024" fmla="*/ 1837615 w 5610835"/>
              <a:gd name="connsiteY5024" fmla="*/ 1463301 h 5278114"/>
              <a:gd name="connsiteX5025" fmla="*/ 1837614 w 5610835"/>
              <a:gd name="connsiteY5025" fmla="*/ 1463301 h 5278114"/>
              <a:gd name="connsiteX5026" fmla="*/ 1839206 w 5610835"/>
              <a:gd name="connsiteY5026" fmla="*/ 1464895 h 5278114"/>
              <a:gd name="connsiteX5027" fmla="*/ 1842388 w 5610835"/>
              <a:gd name="connsiteY5027" fmla="*/ 1460121 h 5278114"/>
              <a:gd name="connsiteX5028" fmla="*/ 1808982 w 5610835"/>
              <a:gd name="connsiteY5028" fmla="*/ 1456938 h 5278114"/>
              <a:gd name="connsiteX5029" fmla="*/ 1816936 w 5610835"/>
              <a:gd name="connsiteY5029" fmla="*/ 1456938 h 5278114"/>
              <a:gd name="connsiteX5030" fmla="*/ 1816936 w 5610835"/>
              <a:gd name="connsiteY5030" fmla="*/ 1463303 h 5278114"/>
              <a:gd name="connsiteX5031" fmla="*/ 1740581 w 5610835"/>
              <a:gd name="connsiteY5031" fmla="*/ 1453746 h 5278114"/>
              <a:gd name="connsiteX5032" fmla="*/ 1735809 w 5610835"/>
              <a:gd name="connsiteY5032" fmla="*/ 1463291 h 5278114"/>
              <a:gd name="connsiteX5033" fmla="*/ 1740581 w 5610835"/>
              <a:gd name="connsiteY5033" fmla="*/ 1453746 h 5278114"/>
              <a:gd name="connsiteX5034" fmla="*/ 1804211 w 5610835"/>
              <a:gd name="connsiteY5034" fmla="*/ 1452167 h 5278114"/>
              <a:gd name="connsiteX5035" fmla="*/ 1812164 w 5610835"/>
              <a:gd name="connsiteY5035" fmla="*/ 1452167 h 5278114"/>
              <a:gd name="connsiteX5036" fmla="*/ 1808982 w 5610835"/>
              <a:gd name="connsiteY5036" fmla="*/ 1456938 h 5278114"/>
              <a:gd name="connsiteX5037" fmla="*/ 1716720 w 5610835"/>
              <a:gd name="connsiteY5037" fmla="*/ 1452156 h 5278114"/>
              <a:gd name="connsiteX5038" fmla="*/ 1723083 w 5610835"/>
              <a:gd name="connsiteY5038" fmla="*/ 1452156 h 5278114"/>
              <a:gd name="connsiteX5039" fmla="*/ 1723083 w 5610835"/>
              <a:gd name="connsiteY5039" fmla="*/ 1456928 h 5278114"/>
              <a:gd name="connsiteX5040" fmla="*/ 2850913 w 5610835"/>
              <a:gd name="connsiteY5040" fmla="*/ 1450612 h 5278114"/>
              <a:gd name="connsiteX5041" fmla="*/ 2752288 w 5610835"/>
              <a:gd name="connsiteY5041" fmla="*/ 1589005 h 5278114"/>
              <a:gd name="connsiteX5042" fmla="*/ 2753878 w 5610835"/>
              <a:gd name="connsiteY5042" fmla="*/ 1592186 h 5278114"/>
              <a:gd name="connsiteX5043" fmla="*/ 2741152 w 5610835"/>
              <a:gd name="connsiteY5043" fmla="*/ 1606502 h 5278114"/>
              <a:gd name="connsiteX5044" fmla="*/ 2737971 w 5610835"/>
              <a:gd name="connsiteY5044" fmla="*/ 1603321 h 5278114"/>
              <a:gd name="connsiteX5045" fmla="*/ 2648890 w 5610835"/>
              <a:gd name="connsiteY5045" fmla="*/ 1685999 h 5278114"/>
              <a:gd name="connsiteX5046" fmla="*/ 2645708 w 5610835"/>
              <a:gd name="connsiteY5046" fmla="*/ 1705100 h 5278114"/>
              <a:gd name="connsiteX5047" fmla="*/ 2850913 w 5610835"/>
              <a:gd name="connsiteY5047" fmla="*/ 1450612 h 5278114"/>
              <a:gd name="connsiteX5048" fmla="*/ 1859886 w 5610835"/>
              <a:gd name="connsiteY5048" fmla="*/ 1450576 h 5278114"/>
              <a:gd name="connsiteX5049" fmla="*/ 1867839 w 5610835"/>
              <a:gd name="connsiteY5049" fmla="*/ 1456940 h 5278114"/>
              <a:gd name="connsiteX5050" fmla="*/ 1867839 w 5610835"/>
              <a:gd name="connsiteY5050" fmla="*/ 1450576 h 5278114"/>
              <a:gd name="connsiteX5051" fmla="*/ 1789894 w 5610835"/>
              <a:gd name="connsiteY5051" fmla="*/ 1448984 h 5278114"/>
              <a:gd name="connsiteX5052" fmla="*/ 1791485 w 5610835"/>
              <a:gd name="connsiteY5052" fmla="*/ 1458528 h 5278114"/>
              <a:gd name="connsiteX5053" fmla="*/ 1786713 w 5610835"/>
              <a:gd name="connsiteY5053" fmla="*/ 1460120 h 5278114"/>
              <a:gd name="connsiteX5054" fmla="*/ 1777167 w 5610835"/>
              <a:gd name="connsiteY5054" fmla="*/ 1458528 h 5278114"/>
              <a:gd name="connsiteX5055" fmla="*/ 1777167 w 5610835"/>
              <a:gd name="connsiteY5055" fmla="*/ 1461709 h 5278114"/>
              <a:gd name="connsiteX5056" fmla="*/ 1777169 w 5610835"/>
              <a:gd name="connsiteY5056" fmla="*/ 1461709 h 5278114"/>
              <a:gd name="connsiteX5057" fmla="*/ 1781941 w 5610835"/>
              <a:gd name="connsiteY5057" fmla="*/ 1466481 h 5278114"/>
              <a:gd name="connsiteX5058" fmla="*/ 1764442 w 5610835"/>
              <a:gd name="connsiteY5058" fmla="*/ 1472845 h 5278114"/>
              <a:gd name="connsiteX5059" fmla="*/ 1772942 w 5610835"/>
              <a:gd name="connsiteY5059" fmla="*/ 1466581 h 5278114"/>
              <a:gd name="connsiteX5060" fmla="*/ 1775787 w 5610835"/>
              <a:gd name="connsiteY5060" fmla="*/ 1463301 h 5278114"/>
              <a:gd name="connsiteX5061" fmla="*/ 1769214 w 5610835"/>
              <a:gd name="connsiteY5061" fmla="*/ 1463301 h 5278114"/>
              <a:gd name="connsiteX5062" fmla="*/ 1781940 w 5610835"/>
              <a:gd name="connsiteY5062" fmla="*/ 1452165 h 5278114"/>
              <a:gd name="connsiteX5063" fmla="*/ 1778758 w 5610835"/>
              <a:gd name="connsiteY5063" fmla="*/ 1455346 h 5278114"/>
              <a:gd name="connsiteX5064" fmla="*/ 1786713 w 5610835"/>
              <a:gd name="connsiteY5064" fmla="*/ 1455346 h 5278114"/>
              <a:gd name="connsiteX5065" fmla="*/ 1789894 w 5610835"/>
              <a:gd name="connsiteY5065" fmla="*/ 1448984 h 5278114"/>
              <a:gd name="connsiteX5066" fmla="*/ 1816937 w 5610835"/>
              <a:gd name="connsiteY5066" fmla="*/ 1447396 h 5278114"/>
              <a:gd name="connsiteX5067" fmla="*/ 1816937 w 5610835"/>
              <a:gd name="connsiteY5067" fmla="*/ 1453758 h 5278114"/>
              <a:gd name="connsiteX5068" fmla="*/ 1812165 w 5610835"/>
              <a:gd name="connsiteY5068" fmla="*/ 1452167 h 5278114"/>
              <a:gd name="connsiteX5069" fmla="*/ 1753307 w 5610835"/>
              <a:gd name="connsiteY5069" fmla="*/ 1447394 h 5278114"/>
              <a:gd name="connsiteX5070" fmla="*/ 1766033 w 5610835"/>
              <a:gd name="connsiteY5070" fmla="*/ 1447394 h 5278114"/>
              <a:gd name="connsiteX5071" fmla="*/ 1766033 w 5610835"/>
              <a:gd name="connsiteY5071" fmla="*/ 1453756 h 5278114"/>
              <a:gd name="connsiteX5072" fmla="*/ 1759670 w 5610835"/>
              <a:gd name="connsiteY5072" fmla="*/ 1458528 h 5278114"/>
              <a:gd name="connsiteX5073" fmla="*/ 1762852 w 5610835"/>
              <a:gd name="connsiteY5073" fmla="*/ 1463301 h 5278114"/>
              <a:gd name="connsiteX5074" fmla="*/ 1758079 w 5610835"/>
              <a:gd name="connsiteY5074" fmla="*/ 1464893 h 5278114"/>
              <a:gd name="connsiteX5075" fmla="*/ 1753307 w 5610835"/>
              <a:gd name="connsiteY5075" fmla="*/ 1460120 h 5278114"/>
              <a:gd name="connsiteX5076" fmla="*/ 1756489 w 5610835"/>
              <a:gd name="connsiteY5076" fmla="*/ 1455347 h 5278114"/>
              <a:gd name="connsiteX5077" fmla="*/ 1723084 w 5610835"/>
              <a:gd name="connsiteY5077" fmla="*/ 1447384 h 5278114"/>
              <a:gd name="connsiteX5078" fmla="*/ 1727856 w 5610835"/>
              <a:gd name="connsiteY5078" fmla="*/ 1447384 h 5278114"/>
              <a:gd name="connsiteX5079" fmla="*/ 1723084 w 5610835"/>
              <a:gd name="connsiteY5079" fmla="*/ 1452156 h 5278114"/>
              <a:gd name="connsiteX5080" fmla="*/ 1732628 w 5610835"/>
              <a:gd name="connsiteY5080" fmla="*/ 1445813 h 5278114"/>
              <a:gd name="connsiteX5081" fmla="*/ 1742171 w 5610835"/>
              <a:gd name="connsiteY5081" fmla="*/ 1447403 h 5278114"/>
              <a:gd name="connsiteX5082" fmla="*/ 1742171 w 5610835"/>
              <a:gd name="connsiteY5082" fmla="*/ 1450584 h 5278114"/>
              <a:gd name="connsiteX5083" fmla="*/ 1732628 w 5610835"/>
              <a:gd name="connsiteY5083" fmla="*/ 1452174 h 5278114"/>
              <a:gd name="connsiteX5084" fmla="*/ 1731037 w 5610835"/>
              <a:gd name="connsiteY5084" fmla="*/ 1448993 h 5278114"/>
              <a:gd name="connsiteX5085" fmla="*/ 1869430 w 5610835"/>
              <a:gd name="connsiteY5085" fmla="*/ 1445806 h 5278114"/>
              <a:gd name="connsiteX5086" fmla="*/ 1874202 w 5610835"/>
              <a:gd name="connsiteY5086" fmla="*/ 1450576 h 5278114"/>
              <a:gd name="connsiteX5087" fmla="*/ 1875793 w 5610835"/>
              <a:gd name="connsiteY5087" fmla="*/ 1453758 h 5278114"/>
              <a:gd name="connsiteX5088" fmla="*/ 1878975 w 5610835"/>
              <a:gd name="connsiteY5088" fmla="*/ 1460121 h 5278114"/>
              <a:gd name="connsiteX5089" fmla="*/ 1882156 w 5610835"/>
              <a:gd name="connsiteY5089" fmla="*/ 1450576 h 5278114"/>
              <a:gd name="connsiteX5090" fmla="*/ 1874202 w 5610835"/>
              <a:gd name="connsiteY5090" fmla="*/ 1450576 h 5278114"/>
              <a:gd name="connsiteX5091" fmla="*/ 1874202 w 5610835"/>
              <a:gd name="connsiteY5091" fmla="*/ 1445806 h 5278114"/>
              <a:gd name="connsiteX5092" fmla="*/ 1702403 w 5610835"/>
              <a:gd name="connsiteY5092" fmla="*/ 1442630 h 5278114"/>
              <a:gd name="connsiteX5093" fmla="*/ 1705585 w 5610835"/>
              <a:gd name="connsiteY5093" fmla="*/ 1445811 h 5278114"/>
              <a:gd name="connsiteX5094" fmla="*/ 1700813 w 5610835"/>
              <a:gd name="connsiteY5094" fmla="*/ 1450583 h 5278114"/>
              <a:gd name="connsiteX5095" fmla="*/ 1700813 w 5610835"/>
              <a:gd name="connsiteY5095" fmla="*/ 1456945 h 5278114"/>
              <a:gd name="connsiteX5096" fmla="*/ 1696040 w 5610835"/>
              <a:gd name="connsiteY5096" fmla="*/ 1447402 h 5278114"/>
              <a:gd name="connsiteX5097" fmla="*/ 1826480 w 5610835"/>
              <a:gd name="connsiteY5097" fmla="*/ 1439446 h 5278114"/>
              <a:gd name="connsiteX5098" fmla="*/ 1821708 w 5610835"/>
              <a:gd name="connsiteY5098" fmla="*/ 1444217 h 5278114"/>
              <a:gd name="connsiteX5099" fmla="*/ 1826480 w 5610835"/>
              <a:gd name="connsiteY5099" fmla="*/ 1447399 h 5278114"/>
              <a:gd name="connsiteX5100" fmla="*/ 1842303 w 5610835"/>
              <a:gd name="connsiteY5100" fmla="*/ 1437975 h 5278114"/>
              <a:gd name="connsiteX5101" fmla="*/ 1835047 w 5610835"/>
              <a:gd name="connsiteY5101" fmla="*/ 1448131 h 5278114"/>
              <a:gd name="connsiteX5102" fmla="*/ 1837615 w 5610835"/>
              <a:gd name="connsiteY5102" fmla="*/ 1448987 h 5278114"/>
              <a:gd name="connsiteX5103" fmla="*/ 1845569 w 5610835"/>
              <a:gd name="connsiteY5103" fmla="*/ 1439443 h 5278114"/>
              <a:gd name="connsiteX5104" fmla="*/ 1841592 w 5610835"/>
              <a:gd name="connsiteY5104" fmla="*/ 1437652 h 5278114"/>
              <a:gd name="connsiteX5105" fmla="*/ 1841147 w 5610835"/>
              <a:gd name="connsiteY5105" fmla="*/ 1437852 h 5278114"/>
              <a:gd name="connsiteX5106" fmla="*/ 1842037 w 5610835"/>
              <a:gd name="connsiteY5106" fmla="*/ 1437852 h 5278114"/>
              <a:gd name="connsiteX5107" fmla="*/ 1835761 w 5610835"/>
              <a:gd name="connsiteY5107" fmla="*/ 1435733 h 5278114"/>
              <a:gd name="connsiteX5108" fmla="*/ 1834436 w 5610835"/>
              <a:gd name="connsiteY5108" fmla="*/ 1436262 h 5278114"/>
              <a:gd name="connsiteX5109" fmla="*/ 1834436 w 5610835"/>
              <a:gd name="connsiteY5109" fmla="*/ 1437852 h 5278114"/>
              <a:gd name="connsiteX5110" fmla="*/ 1836822 w 5610835"/>
              <a:gd name="connsiteY5110" fmla="*/ 1437852 h 5278114"/>
              <a:gd name="connsiteX5111" fmla="*/ 1861476 w 5610835"/>
              <a:gd name="connsiteY5111" fmla="*/ 1434671 h 5278114"/>
              <a:gd name="connsiteX5112" fmla="*/ 1851932 w 5610835"/>
              <a:gd name="connsiteY5112" fmla="*/ 1436261 h 5278114"/>
              <a:gd name="connsiteX5113" fmla="*/ 1861476 w 5610835"/>
              <a:gd name="connsiteY5113" fmla="*/ 1442626 h 5278114"/>
              <a:gd name="connsiteX5114" fmla="*/ 1866249 w 5610835"/>
              <a:gd name="connsiteY5114" fmla="*/ 1436261 h 5278114"/>
              <a:gd name="connsiteX5115" fmla="*/ 1861476 w 5610835"/>
              <a:gd name="connsiteY5115" fmla="*/ 1434671 h 5278114"/>
              <a:gd name="connsiteX5116" fmla="*/ 1797847 w 5610835"/>
              <a:gd name="connsiteY5116" fmla="*/ 1431487 h 5278114"/>
              <a:gd name="connsiteX5117" fmla="*/ 1805801 w 5610835"/>
              <a:gd name="connsiteY5117" fmla="*/ 1437852 h 5278114"/>
              <a:gd name="connsiteX5118" fmla="*/ 1799438 w 5610835"/>
              <a:gd name="connsiteY5118" fmla="*/ 1441034 h 5278114"/>
              <a:gd name="connsiteX5119" fmla="*/ 1945785 w 5610835"/>
              <a:gd name="connsiteY5119" fmla="*/ 1431477 h 5278114"/>
              <a:gd name="connsiteX5120" fmla="*/ 1945785 w 5610835"/>
              <a:gd name="connsiteY5120" fmla="*/ 1436249 h 5278114"/>
              <a:gd name="connsiteX5121" fmla="*/ 1950557 w 5610835"/>
              <a:gd name="connsiteY5121" fmla="*/ 1431477 h 5278114"/>
              <a:gd name="connsiteX5122" fmla="*/ 1777167 w 5610835"/>
              <a:gd name="connsiteY5122" fmla="*/ 1429896 h 5278114"/>
              <a:gd name="connsiteX5123" fmla="*/ 1785121 w 5610835"/>
              <a:gd name="connsiteY5123" fmla="*/ 1431486 h 5278114"/>
              <a:gd name="connsiteX5124" fmla="*/ 1781939 w 5610835"/>
              <a:gd name="connsiteY5124" fmla="*/ 1436261 h 5278114"/>
              <a:gd name="connsiteX5125" fmla="*/ 1777167 w 5610835"/>
              <a:gd name="connsiteY5125" fmla="*/ 1434669 h 5278114"/>
              <a:gd name="connsiteX5126" fmla="*/ 1764442 w 5610835"/>
              <a:gd name="connsiteY5126" fmla="*/ 1429896 h 5278114"/>
              <a:gd name="connsiteX5127" fmla="*/ 1769214 w 5610835"/>
              <a:gd name="connsiteY5127" fmla="*/ 1429896 h 5278114"/>
              <a:gd name="connsiteX5128" fmla="*/ 1769214 w 5610835"/>
              <a:gd name="connsiteY5128" fmla="*/ 1434669 h 5278114"/>
              <a:gd name="connsiteX5129" fmla="*/ 1777167 w 5610835"/>
              <a:gd name="connsiteY5129" fmla="*/ 1434669 h 5278114"/>
              <a:gd name="connsiteX5130" fmla="*/ 1773985 w 5610835"/>
              <a:gd name="connsiteY5130" fmla="*/ 1437849 h 5278114"/>
              <a:gd name="connsiteX5131" fmla="*/ 1769214 w 5610835"/>
              <a:gd name="connsiteY5131" fmla="*/ 1437849 h 5278114"/>
              <a:gd name="connsiteX5132" fmla="*/ 1767623 w 5610835"/>
              <a:gd name="connsiteY5132" fmla="*/ 1444213 h 5278114"/>
              <a:gd name="connsiteX5133" fmla="*/ 1758078 w 5610835"/>
              <a:gd name="connsiteY5133" fmla="*/ 1439440 h 5278114"/>
              <a:gd name="connsiteX5134" fmla="*/ 1756489 w 5610835"/>
              <a:gd name="connsiteY5134" fmla="*/ 1444213 h 5278114"/>
              <a:gd name="connsiteX5135" fmla="*/ 1754897 w 5610835"/>
              <a:gd name="connsiteY5135" fmla="*/ 1437849 h 5278114"/>
              <a:gd name="connsiteX5136" fmla="*/ 1761260 w 5610835"/>
              <a:gd name="connsiteY5136" fmla="*/ 1436258 h 5278114"/>
              <a:gd name="connsiteX5137" fmla="*/ 1769214 w 5610835"/>
              <a:gd name="connsiteY5137" fmla="*/ 1437849 h 5278114"/>
              <a:gd name="connsiteX5138" fmla="*/ 1769214 w 5610835"/>
              <a:gd name="connsiteY5138" fmla="*/ 1434669 h 5278114"/>
              <a:gd name="connsiteX5139" fmla="*/ 1716719 w 5610835"/>
              <a:gd name="connsiteY5139" fmla="*/ 1429885 h 5278114"/>
              <a:gd name="connsiteX5140" fmla="*/ 1726265 w 5610835"/>
              <a:gd name="connsiteY5140" fmla="*/ 1433066 h 5278114"/>
              <a:gd name="connsiteX5141" fmla="*/ 1721491 w 5610835"/>
              <a:gd name="connsiteY5141" fmla="*/ 1436248 h 5278114"/>
              <a:gd name="connsiteX5142" fmla="*/ 1953738 w 5610835"/>
              <a:gd name="connsiteY5142" fmla="*/ 1426705 h 5278114"/>
              <a:gd name="connsiteX5143" fmla="*/ 1958512 w 5610835"/>
              <a:gd name="connsiteY5143" fmla="*/ 1431477 h 5278114"/>
              <a:gd name="connsiteX5144" fmla="*/ 1958512 w 5610835"/>
              <a:gd name="connsiteY5144" fmla="*/ 1426705 h 5278114"/>
              <a:gd name="connsiteX5145" fmla="*/ 1883747 w 5610835"/>
              <a:gd name="connsiteY5145" fmla="*/ 1425127 h 5278114"/>
              <a:gd name="connsiteX5146" fmla="*/ 1872612 w 5610835"/>
              <a:gd name="connsiteY5146" fmla="*/ 1426719 h 5278114"/>
              <a:gd name="connsiteX5147" fmla="*/ 1875793 w 5610835"/>
              <a:gd name="connsiteY5147" fmla="*/ 1431490 h 5278114"/>
              <a:gd name="connsiteX5148" fmla="*/ 1883747 w 5610835"/>
              <a:gd name="connsiteY5148" fmla="*/ 1429898 h 5278114"/>
              <a:gd name="connsiteX5149" fmla="*/ 1899654 w 5610835"/>
              <a:gd name="connsiteY5149" fmla="*/ 1421946 h 5278114"/>
              <a:gd name="connsiteX5150" fmla="*/ 1907608 w 5610835"/>
              <a:gd name="connsiteY5150" fmla="*/ 1431490 h 5278114"/>
              <a:gd name="connsiteX5151" fmla="*/ 1910790 w 5610835"/>
              <a:gd name="connsiteY5151" fmla="*/ 1429898 h 5278114"/>
              <a:gd name="connsiteX5152" fmla="*/ 1899654 w 5610835"/>
              <a:gd name="connsiteY5152" fmla="*/ 1421946 h 5278114"/>
              <a:gd name="connsiteX5153" fmla="*/ 1810574 w 5610835"/>
              <a:gd name="connsiteY5153" fmla="*/ 1420354 h 5278114"/>
              <a:gd name="connsiteX5154" fmla="*/ 1815346 w 5610835"/>
              <a:gd name="connsiteY5154" fmla="*/ 1425126 h 5278114"/>
              <a:gd name="connsiteX5155" fmla="*/ 1808984 w 5610835"/>
              <a:gd name="connsiteY5155" fmla="*/ 1428308 h 5278114"/>
              <a:gd name="connsiteX5156" fmla="*/ 1754898 w 5610835"/>
              <a:gd name="connsiteY5156" fmla="*/ 1420352 h 5278114"/>
              <a:gd name="connsiteX5157" fmla="*/ 1761261 w 5610835"/>
              <a:gd name="connsiteY5157" fmla="*/ 1425123 h 5278114"/>
              <a:gd name="connsiteX5158" fmla="*/ 1754898 w 5610835"/>
              <a:gd name="connsiteY5158" fmla="*/ 1428306 h 5278114"/>
              <a:gd name="connsiteX5159" fmla="*/ 1750125 w 5610835"/>
              <a:gd name="connsiteY5159" fmla="*/ 1418768 h 5278114"/>
              <a:gd name="connsiteX5160" fmla="*/ 1750125 w 5610835"/>
              <a:gd name="connsiteY5160" fmla="*/ 1425130 h 5278114"/>
              <a:gd name="connsiteX5161" fmla="*/ 1740580 w 5610835"/>
              <a:gd name="connsiteY5161" fmla="*/ 1420359 h 5278114"/>
              <a:gd name="connsiteX5162" fmla="*/ 1770804 w 5610835"/>
              <a:gd name="connsiteY5162" fmla="*/ 1418762 h 5278114"/>
              <a:gd name="connsiteX5163" fmla="*/ 1767623 w 5610835"/>
              <a:gd name="connsiteY5163" fmla="*/ 1428307 h 5278114"/>
              <a:gd name="connsiteX5164" fmla="*/ 1762852 w 5610835"/>
              <a:gd name="connsiteY5164" fmla="*/ 1420353 h 5278114"/>
              <a:gd name="connsiteX5165" fmla="*/ 1789894 w 5610835"/>
              <a:gd name="connsiteY5165" fmla="*/ 1412400 h 5278114"/>
              <a:gd name="connsiteX5166" fmla="*/ 1797849 w 5610835"/>
              <a:gd name="connsiteY5166" fmla="*/ 1413991 h 5278114"/>
              <a:gd name="connsiteX5167" fmla="*/ 1794666 w 5610835"/>
              <a:gd name="connsiteY5167" fmla="*/ 1417173 h 5278114"/>
              <a:gd name="connsiteX5168" fmla="*/ 1794666 w 5610835"/>
              <a:gd name="connsiteY5168" fmla="*/ 1417173 h 5278114"/>
              <a:gd name="connsiteX5169" fmla="*/ 1789894 w 5610835"/>
              <a:gd name="connsiteY5169" fmla="*/ 1418764 h 5278114"/>
              <a:gd name="connsiteX5170" fmla="*/ 1786712 w 5610835"/>
              <a:gd name="connsiteY5170" fmla="*/ 1425126 h 5278114"/>
              <a:gd name="connsiteX5171" fmla="*/ 1783532 w 5610835"/>
              <a:gd name="connsiteY5171" fmla="*/ 1415582 h 5278114"/>
              <a:gd name="connsiteX5172" fmla="*/ 1791485 w 5610835"/>
              <a:gd name="connsiteY5172" fmla="*/ 1415582 h 5278114"/>
              <a:gd name="connsiteX5173" fmla="*/ 1710356 w 5610835"/>
              <a:gd name="connsiteY5173" fmla="*/ 1410814 h 5278114"/>
              <a:gd name="connsiteX5174" fmla="*/ 1710356 w 5610835"/>
              <a:gd name="connsiteY5174" fmla="*/ 1415589 h 5278114"/>
              <a:gd name="connsiteX5175" fmla="*/ 1702403 w 5610835"/>
              <a:gd name="connsiteY5175" fmla="*/ 1415589 h 5278114"/>
              <a:gd name="connsiteX5176" fmla="*/ 1710356 w 5610835"/>
              <a:gd name="connsiteY5176" fmla="*/ 1410814 h 5278114"/>
              <a:gd name="connsiteX5177" fmla="*/ 1969646 w 5610835"/>
              <a:gd name="connsiteY5177" fmla="*/ 1406026 h 5278114"/>
              <a:gd name="connsiteX5178" fmla="*/ 1968056 w 5610835"/>
              <a:gd name="connsiteY5178" fmla="*/ 1409207 h 5278114"/>
              <a:gd name="connsiteX5179" fmla="*/ 1976009 w 5610835"/>
              <a:gd name="connsiteY5179" fmla="*/ 1418752 h 5278114"/>
              <a:gd name="connsiteX5180" fmla="*/ 1972828 w 5610835"/>
              <a:gd name="connsiteY5180" fmla="*/ 1412390 h 5278114"/>
              <a:gd name="connsiteX5181" fmla="*/ 1969646 w 5610835"/>
              <a:gd name="connsiteY5181" fmla="*/ 1406026 h 5278114"/>
              <a:gd name="connsiteX5182" fmla="*/ 1661045 w 5610835"/>
              <a:gd name="connsiteY5182" fmla="*/ 1404433 h 5278114"/>
              <a:gd name="connsiteX5183" fmla="*/ 1661045 w 5610835"/>
              <a:gd name="connsiteY5183" fmla="*/ 1409205 h 5278114"/>
              <a:gd name="connsiteX5184" fmla="*/ 1656273 w 5610835"/>
              <a:gd name="connsiteY5184" fmla="*/ 1409205 h 5278114"/>
              <a:gd name="connsiteX5185" fmla="*/ 1748534 w 5610835"/>
              <a:gd name="connsiteY5185" fmla="*/ 1402859 h 5278114"/>
              <a:gd name="connsiteX5186" fmla="*/ 1740580 w 5610835"/>
              <a:gd name="connsiteY5186" fmla="*/ 1410813 h 5278114"/>
              <a:gd name="connsiteX5187" fmla="*/ 1737399 w 5610835"/>
              <a:gd name="connsiteY5187" fmla="*/ 1406041 h 5278114"/>
              <a:gd name="connsiteX5188" fmla="*/ 1823299 w 5610835"/>
              <a:gd name="connsiteY5188" fmla="*/ 1402857 h 5278114"/>
              <a:gd name="connsiteX5189" fmla="*/ 1828071 w 5610835"/>
              <a:gd name="connsiteY5189" fmla="*/ 1402857 h 5278114"/>
              <a:gd name="connsiteX5190" fmla="*/ 1832844 w 5610835"/>
              <a:gd name="connsiteY5190" fmla="*/ 1407629 h 5278114"/>
              <a:gd name="connsiteX5191" fmla="*/ 1842389 w 5610835"/>
              <a:gd name="connsiteY5191" fmla="*/ 1406039 h 5278114"/>
              <a:gd name="connsiteX5192" fmla="*/ 1829662 w 5610835"/>
              <a:gd name="connsiteY5192" fmla="*/ 1413994 h 5278114"/>
              <a:gd name="connsiteX5193" fmla="*/ 1824890 w 5610835"/>
              <a:gd name="connsiteY5193" fmla="*/ 1407629 h 5278114"/>
              <a:gd name="connsiteX5194" fmla="*/ 1821708 w 5610835"/>
              <a:gd name="connsiteY5194" fmla="*/ 1417176 h 5278114"/>
              <a:gd name="connsiteX5195" fmla="*/ 1816936 w 5610835"/>
              <a:gd name="connsiteY5195" fmla="*/ 1417176 h 5278114"/>
              <a:gd name="connsiteX5196" fmla="*/ 1812164 w 5610835"/>
              <a:gd name="connsiteY5196" fmla="*/ 1413994 h 5278114"/>
              <a:gd name="connsiteX5197" fmla="*/ 1804210 w 5610835"/>
              <a:gd name="connsiteY5197" fmla="*/ 1417176 h 5278114"/>
              <a:gd name="connsiteX5198" fmla="*/ 1799437 w 5610835"/>
              <a:gd name="connsiteY5198" fmla="*/ 1423538 h 5278114"/>
              <a:gd name="connsiteX5199" fmla="*/ 1794666 w 5610835"/>
              <a:gd name="connsiteY5199" fmla="*/ 1418766 h 5278114"/>
              <a:gd name="connsiteX5200" fmla="*/ 1802619 w 5610835"/>
              <a:gd name="connsiteY5200" fmla="*/ 1418766 h 5278114"/>
              <a:gd name="connsiteX5201" fmla="*/ 1799437 w 5610835"/>
              <a:gd name="connsiteY5201" fmla="*/ 1412403 h 5278114"/>
              <a:gd name="connsiteX5202" fmla="*/ 1804210 w 5610835"/>
              <a:gd name="connsiteY5202" fmla="*/ 1409220 h 5278114"/>
              <a:gd name="connsiteX5203" fmla="*/ 1813754 w 5610835"/>
              <a:gd name="connsiteY5203" fmla="*/ 1412403 h 5278114"/>
              <a:gd name="connsiteX5204" fmla="*/ 1821709 w 5610835"/>
              <a:gd name="connsiteY5204" fmla="*/ 1404448 h 5278114"/>
              <a:gd name="connsiteX5205" fmla="*/ 1708766 w 5610835"/>
              <a:gd name="connsiteY5205" fmla="*/ 1399680 h 5278114"/>
              <a:gd name="connsiteX5206" fmla="*/ 1713538 w 5610835"/>
              <a:gd name="connsiteY5206" fmla="*/ 1404453 h 5278114"/>
              <a:gd name="connsiteX5207" fmla="*/ 1708766 w 5610835"/>
              <a:gd name="connsiteY5207" fmla="*/ 1407634 h 5278114"/>
              <a:gd name="connsiteX5208" fmla="*/ 1705585 w 5610835"/>
              <a:gd name="connsiteY5208" fmla="*/ 1404453 h 5278114"/>
              <a:gd name="connsiteX5209" fmla="*/ 1818528 w 5610835"/>
              <a:gd name="connsiteY5209" fmla="*/ 1399675 h 5278114"/>
              <a:gd name="connsiteX5210" fmla="*/ 1821709 w 5610835"/>
              <a:gd name="connsiteY5210" fmla="*/ 1404448 h 5278114"/>
              <a:gd name="connsiteX5211" fmla="*/ 1815346 w 5610835"/>
              <a:gd name="connsiteY5211" fmla="*/ 1404448 h 5278114"/>
              <a:gd name="connsiteX5212" fmla="*/ 1832844 w 5610835"/>
              <a:gd name="connsiteY5212" fmla="*/ 1399666 h 5278114"/>
              <a:gd name="connsiteX5213" fmla="*/ 1837616 w 5610835"/>
              <a:gd name="connsiteY5213" fmla="*/ 1404437 h 5278114"/>
              <a:gd name="connsiteX5214" fmla="*/ 1831253 w 5610835"/>
              <a:gd name="connsiteY5214" fmla="*/ 1404437 h 5278114"/>
              <a:gd name="connsiteX5215" fmla="*/ 1851933 w 5610835"/>
              <a:gd name="connsiteY5215" fmla="*/ 1398084 h 5278114"/>
              <a:gd name="connsiteX5216" fmla="*/ 1845569 w 5610835"/>
              <a:gd name="connsiteY5216" fmla="*/ 1406038 h 5278114"/>
              <a:gd name="connsiteX5217" fmla="*/ 1842388 w 5610835"/>
              <a:gd name="connsiteY5217" fmla="*/ 1401265 h 5278114"/>
              <a:gd name="connsiteX5218" fmla="*/ 1842388 w 5610835"/>
              <a:gd name="connsiteY5218" fmla="*/ 1393310 h 5278114"/>
              <a:gd name="connsiteX5219" fmla="*/ 1842388 w 5610835"/>
              <a:gd name="connsiteY5219" fmla="*/ 1401265 h 5278114"/>
              <a:gd name="connsiteX5220" fmla="*/ 1842388 w 5610835"/>
              <a:gd name="connsiteY5220" fmla="*/ 1401266 h 5278114"/>
              <a:gd name="connsiteX5221" fmla="*/ 1834434 w 5610835"/>
              <a:gd name="connsiteY5221" fmla="*/ 1394902 h 5278114"/>
              <a:gd name="connsiteX5222" fmla="*/ 1794666 w 5610835"/>
              <a:gd name="connsiteY5222" fmla="*/ 1393303 h 5278114"/>
              <a:gd name="connsiteX5223" fmla="*/ 1802619 w 5610835"/>
              <a:gd name="connsiteY5223" fmla="*/ 1394894 h 5278114"/>
              <a:gd name="connsiteX5224" fmla="*/ 1794666 w 5610835"/>
              <a:gd name="connsiteY5224" fmla="*/ 1401256 h 5278114"/>
              <a:gd name="connsiteX5225" fmla="*/ 1955329 w 5610835"/>
              <a:gd name="connsiteY5225" fmla="*/ 1393300 h 5278114"/>
              <a:gd name="connsiteX5226" fmla="*/ 1955329 w 5610835"/>
              <a:gd name="connsiteY5226" fmla="*/ 1398071 h 5278114"/>
              <a:gd name="connsiteX5227" fmla="*/ 1960101 w 5610835"/>
              <a:gd name="connsiteY5227" fmla="*/ 1398071 h 5278114"/>
              <a:gd name="connsiteX5228" fmla="*/ 2959083 w 5610835"/>
              <a:gd name="connsiteY5228" fmla="*/ 1391754 h 5278114"/>
              <a:gd name="connsiteX5229" fmla="*/ 2632982 w 5610835"/>
              <a:gd name="connsiteY5229" fmla="*/ 1792632 h 5278114"/>
              <a:gd name="connsiteX5230" fmla="*/ 2632982 w 5610835"/>
              <a:gd name="connsiteY5230" fmla="*/ 1794224 h 5278114"/>
              <a:gd name="connsiteX5231" fmla="*/ 2959083 w 5610835"/>
              <a:gd name="connsiteY5231" fmla="*/ 1391754 h 5278114"/>
              <a:gd name="connsiteX5232" fmla="*/ 2943175 w 5610835"/>
              <a:gd name="connsiteY5232" fmla="*/ 1388574 h 5278114"/>
              <a:gd name="connsiteX5233" fmla="*/ 2916133 w 5610835"/>
              <a:gd name="connsiteY5233" fmla="*/ 1442662 h 5278114"/>
              <a:gd name="connsiteX5234" fmla="*/ 2637755 w 5610835"/>
              <a:gd name="connsiteY5234" fmla="*/ 1762401 h 5278114"/>
              <a:gd name="connsiteX5235" fmla="*/ 2637755 w 5610835"/>
              <a:gd name="connsiteY5235" fmla="*/ 1776721 h 5278114"/>
              <a:gd name="connsiteX5236" fmla="*/ 2916133 w 5610835"/>
              <a:gd name="connsiteY5236" fmla="*/ 1460157 h 5278114"/>
              <a:gd name="connsiteX5237" fmla="*/ 2943175 w 5610835"/>
              <a:gd name="connsiteY5237" fmla="*/ 1388574 h 5278114"/>
              <a:gd name="connsiteX5238" fmla="*/ 1859886 w 5610835"/>
              <a:gd name="connsiteY5238" fmla="*/ 1388532 h 5278114"/>
              <a:gd name="connsiteX5239" fmla="*/ 1867840 w 5610835"/>
              <a:gd name="connsiteY5239" fmla="*/ 1394896 h 5278114"/>
              <a:gd name="connsiteX5240" fmla="*/ 1859886 w 5610835"/>
              <a:gd name="connsiteY5240" fmla="*/ 1394896 h 5278114"/>
              <a:gd name="connsiteX5241" fmla="*/ 1856704 w 5610835"/>
              <a:gd name="connsiteY5241" fmla="*/ 1399668 h 5278114"/>
              <a:gd name="connsiteX5242" fmla="*/ 1855114 w 5610835"/>
              <a:gd name="connsiteY5242" fmla="*/ 1393304 h 5278114"/>
              <a:gd name="connsiteX5243" fmla="*/ 1853523 w 5610835"/>
              <a:gd name="connsiteY5243" fmla="*/ 1386942 h 5278114"/>
              <a:gd name="connsiteX5244" fmla="*/ 1853523 w 5610835"/>
              <a:gd name="connsiteY5244" fmla="*/ 1391714 h 5278114"/>
              <a:gd name="connsiteX5245" fmla="*/ 1848752 w 5610835"/>
              <a:gd name="connsiteY5245" fmla="*/ 1391714 h 5278114"/>
              <a:gd name="connsiteX5246" fmla="*/ 1731037 w 5610835"/>
              <a:gd name="connsiteY5246" fmla="*/ 1386935 h 5278114"/>
              <a:gd name="connsiteX5247" fmla="*/ 1727855 w 5610835"/>
              <a:gd name="connsiteY5247" fmla="*/ 1396481 h 5278114"/>
              <a:gd name="connsiteX5248" fmla="*/ 1719901 w 5610835"/>
              <a:gd name="connsiteY5248" fmla="*/ 1390117 h 5278114"/>
              <a:gd name="connsiteX5249" fmla="*/ 1955329 w 5610835"/>
              <a:gd name="connsiteY5249" fmla="*/ 1385346 h 5278114"/>
              <a:gd name="connsiteX5250" fmla="*/ 1958512 w 5610835"/>
              <a:gd name="connsiteY5250" fmla="*/ 1390118 h 5278114"/>
              <a:gd name="connsiteX5251" fmla="*/ 1963284 w 5610835"/>
              <a:gd name="connsiteY5251" fmla="*/ 1385346 h 5278114"/>
              <a:gd name="connsiteX5252" fmla="*/ 1808982 w 5610835"/>
              <a:gd name="connsiteY5252" fmla="*/ 1382167 h 5278114"/>
              <a:gd name="connsiteX5253" fmla="*/ 1805800 w 5610835"/>
              <a:gd name="connsiteY5253" fmla="*/ 1398075 h 5278114"/>
              <a:gd name="connsiteX5254" fmla="*/ 1804209 w 5610835"/>
              <a:gd name="connsiteY5254" fmla="*/ 1394894 h 5278114"/>
              <a:gd name="connsiteX5255" fmla="*/ 1807391 w 5610835"/>
              <a:gd name="connsiteY5255" fmla="*/ 1386939 h 5278114"/>
              <a:gd name="connsiteX5256" fmla="*/ 1799437 w 5610835"/>
              <a:gd name="connsiteY5256" fmla="*/ 1385348 h 5278114"/>
              <a:gd name="connsiteX5257" fmla="*/ 1802618 w 5610835"/>
              <a:gd name="connsiteY5257" fmla="*/ 1374214 h 5278114"/>
              <a:gd name="connsiteX5258" fmla="*/ 1807391 w 5610835"/>
              <a:gd name="connsiteY5258" fmla="*/ 1375804 h 5278114"/>
              <a:gd name="connsiteX5259" fmla="*/ 1799437 w 5610835"/>
              <a:gd name="connsiteY5259" fmla="*/ 1383758 h 5278114"/>
              <a:gd name="connsiteX5260" fmla="*/ 1851932 w 5610835"/>
              <a:gd name="connsiteY5260" fmla="*/ 1372633 h 5278114"/>
              <a:gd name="connsiteX5261" fmla="*/ 1860795 w 5610835"/>
              <a:gd name="connsiteY5261" fmla="*/ 1381494 h 5278114"/>
              <a:gd name="connsiteX5262" fmla="*/ 1872612 w 5610835"/>
              <a:gd name="connsiteY5262" fmla="*/ 1372633 h 5278114"/>
              <a:gd name="connsiteX5263" fmla="*/ 1875794 w 5610835"/>
              <a:gd name="connsiteY5263" fmla="*/ 1375814 h 5278114"/>
              <a:gd name="connsiteX5264" fmla="*/ 1863042 w 5610835"/>
              <a:gd name="connsiteY5264" fmla="*/ 1386103 h 5278114"/>
              <a:gd name="connsiteX5265" fmla="*/ 1860342 w 5610835"/>
              <a:gd name="connsiteY5265" fmla="*/ 1382743 h 5278114"/>
              <a:gd name="connsiteX5266" fmla="*/ 1858295 w 5610835"/>
              <a:gd name="connsiteY5266" fmla="*/ 1383766 h 5278114"/>
              <a:gd name="connsiteX5267" fmla="*/ 1848751 w 5610835"/>
              <a:gd name="connsiteY5267" fmla="*/ 1382176 h 5278114"/>
              <a:gd name="connsiteX5268" fmla="*/ 1851932 w 5610835"/>
              <a:gd name="connsiteY5268" fmla="*/ 1372633 h 5278114"/>
              <a:gd name="connsiteX5269" fmla="*/ 1828071 w 5610835"/>
              <a:gd name="connsiteY5269" fmla="*/ 1372624 h 5278114"/>
              <a:gd name="connsiteX5270" fmla="*/ 1832843 w 5610835"/>
              <a:gd name="connsiteY5270" fmla="*/ 1377396 h 5278114"/>
              <a:gd name="connsiteX5271" fmla="*/ 1824890 w 5610835"/>
              <a:gd name="connsiteY5271" fmla="*/ 1378987 h 5278114"/>
              <a:gd name="connsiteX5272" fmla="*/ 1976539 w 5610835"/>
              <a:gd name="connsiteY5272" fmla="*/ 1368908 h 5278114"/>
              <a:gd name="connsiteX5273" fmla="*/ 1977599 w 5610835"/>
              <a:gd name="connsiteY5273" fmla="*/ 1369439 h 5278114"/>
              <a:gd name="connsiteX5274" fmla="*/ 1976009 w 5610835"/>
              <a:gd name="connsiteY5274" fmla="*/ 1369439 h 5278114"/>
              <a:gd name="connsiteX5275" fmla="*/ 1758080 w 5610835"/>
              <a:gd name="connsiteY5275" fmla="*/ 1367857 h 5278114"/>
              <a:gd name="connsiteX5276" fmla="*/ 1758080 w 5610835"/>
              <a:gd name="connsiteY5276" fmla="*/ 1371039 h 5278114"/>
              <a:gd name="connsiteX5277" fmla="*/ 1753308 w 5610835"/>
              <a:gd name="connsiteY5277" fmla="*/ 1371039 h 5278114"/>
              <a:gd name="connsiteX5278" fmla="*/ 3991470 w 5610835"/>
              <a:gd name="connsiteY5278" fmla="*/ 1366303 h 5278114"/>
              <a:gd name="connsiteX5279" fmla="*/ 3981925 w 5610835"/>
              <a:gd name="connsiteY5279" fmla="*/ 1374258 h 5278114"/>
              <a:gd name="connsiteX5280" fmla="*/ 3980334 w 5610835"/>
              <a:gd name="connsiteY5280" fmla="*/ 1379032 h 5278114"/>
              <a:gd name="connsiteX5281" fmla="*/ 3991470 w 5610835"/>
              <a:gd name="connsiteY5281" fmla="*/ 1366303 h 5278114"/>
              <a:gd name="connsiteX5282" fmla="*/ 1750126 w 5610835"/>
              <a:gd name="connsiteY5282" fmla="*/ 1364681 h 5278114"/>
              <a:gd name="connsiteX5283" fmla="*/ 1750126 w 5610835"/>
              <a:gd name="connsiteY5283" fmla="*/ 1369452 h 5278114"/>
              <a:gd name="connsiteX5284" fmla="*/ 1745354 w 5610835"/>
              <a:gd name="connsiteY5284" fmla="*/ 1369452 h 5278114"/>
              <a:gd name="connsiteX5285" fmla="*/ 1902836 w 5610835"/>
              <a:gd name="connsiteY5285" fmla="*/ 1364678 h 5278114"/>
              <a:gd name="connsiteX5286" fmla="*/ 1917153 w 5610835"/>
              <a:gd name="connsiteY5286" fmla="*/ 1371042 h 5278114"/>
              <a:gd name="connsiteX5287" fmla="*/ 1913971 w 5610835"/>
              <a:gd name="connsiteY5287" fmla="*/ 1375814 h 5278114"/>
              <a:gd name="connsiteX5288" fmla="*/ 1917153 w 5610835"/>
              <a:gd name="connsiteY5288" fmla="*/ 1377404 h 5278114"/>
              <a:gd name="connsiteX5289" fmla="*/ 1915562 w 5610835"/>
              <a:gd name="connsiteY5289" fmla="*/ 1383766 h 5278114"/>
              <a:gd name="connsiteX5290" fmla="*/ 1909199 w 5610835"/>
              <a:gd name="connsiteY5290" fmla="*/ 1382176 h 5278114"/>
              <a:gd name="connsiteX5291" fmla="*/ 1912381 w 5610835"/>
              <a:gd name="connsiteY5291" fmla="*/ 1391719 h 5278114"/>
              <a:gd name="connsiteX5292" fmla="*/ 1915562 w 5610835"/>
              <a:gd name="connsiteY5292" fmla="*/ 1390128 h 5278114"/>
              <a:gd name="connsiteX5293" fmla="*/ 1913971 w 5610835"/>
              <a:gd name="connsiteY5293" fmla="*/ 1398083 h 5278114"/>
              <a:gd name="connsiteX5294" fmla="*/ 1906017 w 5610835"/>
              <a:gd name="connsiteY5294" fmla="*/ 1398083 h 5278114"/>
              <a:gd name="connsiteX5295" fmla="*/ 1909199 w 5610835"/>
              <a:gd name="connsiteY5295" fmla="*/ 1393310 h 5278114"/>
              <a:gd name="connsiteX5296" fmla="*/ 1899654 w 5610835"/>
              <a:gd name="connsiteY5296" fmla="*/ 1391719 h 5278114"/>
              <a:gd name="connsiteX5297" fmla="*/ 1898063 w 5610835"/>
              <a:gd name="connsiteY5297" fmla="*/ 1393310 h 5278114"/>
              <a:gd name="connsiteX5298" fmla="*/ 1899654 w 5610835"/>
              <a:gd name="connsiteY5298" fmla="*/ 1398083 h 5278114"/>
              <a:gd name="connsiteX5299" fmla="*/ 1899654 w 5610835"/>
              <a:gd name="connsiteY5299" fmla="*/ 1402856 h 5278114"/>
              <a:gd name="connsiteX5300" fmla="*/ 1894882 w 5610835"/>
              <a:gd name="connsiteY5300" fmla="*/ 1406038 h 5278114"/>
              <a:gd name="connsiteX5301" fmla="*/ 1901245 w 5610835"/>
              <a:gd name="connsiteY5301" fmla="*/ 1412401 h 5278114"/>
              <a:gd name="connsiteX5302" fmla="*/ 1904426 w 5610835"/>
              <a:gd name="connsiteY5302" fmla="*/ 1409219 h 5278114"/>
              <a:gd name="connsiteX5303" fmla="*/ 1899654 w 5610835"/>
              <a:gd name="connsiteY5303" fmla="*/ 1402856 h 5278114"/>
              <a:gd name="connsiteX5304" fmla="*/ 1902836 w 5610835"/>
              <a:gd name="connsiteY5304" fmla="*/ 1401265 h 5278114"/>
              <a:gd name="connsiteX5305" fmla="*/ 1915562 w 5610835"/>
              <a:gd name="connsiteY5305" fmla="*/ 1406038 h 5278114"/>
              <a:gd name="connsiteX5306" fmla="*/ 1915562 w 5610835"/>
              <a:gd name="connsiteY5306" fmla="*/ 1417175 h 5278114"/>
              <a:gd name="connsiteX5307" fmla="*/ 1913971 w 5610835"/>
              <a:gd name="connsiteY5307" fmla="*/ 1417175 h 5278114"/>
              <a:gd name="connsiteX5308" fmla="*/ 1915562 w 5610835"/>
              <a:gd name="connsiteY5308" fmla="*/ 1418766 h 5278114"/>
              <a:gd name="connsiteX5309" fmla="*/ 1913971 w 5610835"/>
              <a:gd name="connsiteY5309" fmla="*/ 1439443 h 5278114"/>
              <a:gd name="connsiteX5310" fmla="*/ 1913971 w 5610835"/>
              <a:gd name="connsiteY5310" fmla="*/ 1441034 h 5278114"/>
              <a:gd name="connsiteX5311" fmla="*/ 1913971 w 5610835"/>
              <a:gd name="connsiteY5311" fmla="*/ 1448987 h 5278114"/>
              <a:gd name="connsiteX5312" fmla="*/ 1913971 w 5610835"/>
              <a:gd name="connsiteY5312" fmla="*/ 1450576 h 5278114"/>
              <a:gd name="connsiteX5313" fmla="*/ 1969647 w 5610835"/>
              <a:gd name="connsiteY5313" fmla="*/ 1709858 h 5278114"/>
              <a:gd name="connsiteX5314" fmla="*/ 1963285 w 5610835"/>
              <a:gd name="connsiteY5314" fmla="*/ 1708267 h 5278114"/>
              <a:gd name="connsiteX5315" fmla="*/ 1968057 w 5610835"/>
              <a:gd name="connsiteY5315" fmla="*/ 1717814 h 5278114"/>
              <a:gd name="connsiteX5316" fmla="*/ 1971238 w 5610835"/>
              <a:gd name="connsiteY5316" fmla="*/ 1714630 h 5278114"/>
              <a:gd name="connsiteX5317" fmla="*/ 1974218 w 5610835"/>
              <a:gd name="connsiteY5317" fmla="*/ 1721088 h 5278114"/>
              <a:gd name="connsiteX5318" fmla="*/ 1971238 w 5610835"/>
              <a:gd name="connsiteY5318" fmla="*/ 1719403 h 5278114"/>
              <a:gd name="connsiteX5319" fmla="*/ 1971238 w 5610835"/>
              <a:gd name="connsiteY5319" fmla="*/ 1722586 h 5278114"/>
              <a:gd name="connsiteX5320" fmla="*/ 1966466 w 5610835"/>
              <a:gd name="connsiteY5320" fmla="*/ 1719403 h 5278114"/>
              <a:gd name="connsiteX5321" fmla="*/ 1964152 w 5610835"/>
              <a:gd name="connsiteY5321" fmla="*/ 1722875 h 5278114"/>
              <a:gd name="connsiteX5322" fmla="*/ 1963285 w 5610835"/>
              <a:gd name="connsiteY5322" fmla="*/ 1722586 h 5278114"/>
              <a:gd name="connsiteX5323" fmla="*/ 1963019 w 5610835"/>
              <a:gd name="connsiteY5323" fmla="*/ 1723911 h 5278114"/>
              <a:gd name="connsiteX5324" fmla="*/ 1960103 w 5610835"/>
              <a:gd name="connsiteY5324" fmla="*/ 1720994 h 5278114"/>
              <a:gd name="connsiteX5325" fmla="*/ 1955331 w 5610835"/>
              <a:gd name="connsiteY5325" fmla="*/ 1724176 h 5278114"/>
              <a:gd name="connsiteX5326" fmla="*/ 1955927 w 5610835"/>
              <a:gd name="connsiteY5326" fmla="*/ 1722785 h 5278114"/>
              <a:gd name="connsiteX5327" fmla="*/ 1951391 w 5610835"/>
              <a:gd name="connsiteY5327" fmla="*/ 1722616 h 5278114"/>
              <a:gd name="connsiteX5328" fmla="*/ 1953292 w 5610835"/>
              <a:gd name="connsiteY5328" fmla="*/ 1721393 h 5278114"/>
              <a:gd name="connsiteX5329" fmla="*/ 1953740 w 5610835"/>
              <a:gd name="connsiteY5329" fmla="*/ 1717814 h 5278114"/>
              <a:gd name="connsiteX5330" fmla="*/ 1945786 w 5610835"/>
              <a:gd name="connsiteY5330" fmla="*/ 1714630 h 5278114"/>
              <a:gd name="connsiteX5331" fmla="*/ 1948437 w 5610835"/>
              <a:gd name="connsiteY5331" fmla="*/ 1722586 h 5278114"/>
              <a:gd name="connsiteX5332" fmla="*/ 1945786 w 5610835"/>
              <a:gd name="connsiteY5332" fmla="*/ 1722586 h 5278114"/>
              <a:gd name="connsiteX5333" fmla="*/ 1941014 w 5610835"/>
              <a:gd name="connsiteY5333" fmla="*/ 1724176 h 5278114"/>
              <a:gd name="connsiteX5334" fmla="*/ 1933061 w 5610835"/>
              <a:gd name="connsiteY5334" fmla="*/ 1722586 h 5278114"/>
              <a:gd name="connsiteX5335" fmla="*/ 1929879 w 5610835"/>
              <a:gd name="connsiteY5335" fmla="*/ 1720994 h 5278114"/>
              <a:gd name="connsiteX5336" fmla="*/ 1928288 w 5610835"/>
              <a:gd name="connsiteY5336" fmla="*/ 1714630 h 5278114"/>
              <a:gd name="connsiteX5337" fmla="*/ 1925107 w 5610835"/>
              <a:gd name="connsiteY5337" fmla="*/ 1716223 h 5278114"/>
              <a:gd name="connsiteX5338" fmla="*/ 1926698 w 5610835"/>
              <a:gd name="connsiteY5338" fmla="*/ 1722586 h 5278114"/>
              <a:gd name="connsiteX5339" fmla="*/ 1931470 w 5610835"/>
              <a:gd name="connsiteY5339" fmla="*/ 1722586 h 5278114"/>
              <a:gd name="connsiteX5340" fmla="*/ 1923516 w 5610835"/>
              <a:gd name="connsiteY5340" fmla="*/ 1725767 h 5278114"/>
              <a:gd name="connsiteX5341" fmla="*/ 1931470 w 5610835"/>
              <a:gd name="connsiteY5341" fmla="*/ 1732132 h 5278114"/>
              <a:gd name="connsiteX5342" fmla="*/ 1928288 w 5610835"/>
              <a:gd name="connsiteY5342" fmla="*/ 1736905 h 5278114"/>
              <a:gd name="connsiteX5343" fmla="*/ 1923516 w 5610835"/>
              <a:gd name="connsiteY5343" fmla="*/ 1733723 h 5278114"/>
              <a:gd name="connsiteX5344" fmla="*/ 1920334 w 5610835"/>
              <a:gd name="connsiteY5344" fmla="*/ 1735314 h 5278114"/>
              <a:gd name="connsiteX5345" fmla="*/ 1918744 w 5610835"/>
              <a:gd name="connsiteY5345" fmla="*/ 1733723 h 5278114"/>
              <a:gd name="connsiteX5346" fmla="*/ 1913971 w 5610835"/>
              <a:gd name="connsiteY5346" fmla="*/ 1727358 h 5278114"/>
              <a:gd name="connsiteX5347" fmla="*/ 1913971 w 5610835"/>
              <a:gd name="connsiteY5347" fmla="*/ 1733723 h 5278114"/>
              <a:gd name="connsiteX5348" fmla="*/ 1904426 w 5610835"/>
              <a:gd name="connsiteY5348" fmla="*/ 1735314 h 5278114"/>
              <a:gd name="connsiteX5349" fmla="*/ 1899654 w 5610835"/>
              <a:gd name="connsiteY5349" fmla="*/ 1730541 h 5278114"/>
              <a:gd name="connsiteX5350" fmla="*/ 1894882 w 5610835"/>
              <a:gd name="connsiteY5350" fmla="*/ 1730541 h 5278114"/>
              <a:gd name="connsiteX5351" fmla="*/ 1891701 w 5610835"/>
              <a:gd name="connsiteY5351" fmla="*/ 1720994 h 5278114"/>
              <a:gd name="connsiteX5352" fmla="*/ 1885337 w 5610835"/>
              <a:gd name="connsiteY5352" fmla="*/ 1722586 h 5278114"/>
              <a:gd name="connsiteX5353" fmla="*/ 1882156 w 5610835"/>
              <a:gd name="connsiteY5353" fmla="*/ 1728950 h 5278114"/>
              <a:gd name="connsiteX5354" fmla="*/ 1886928 w 5610835"/>
              <a:gd name="connsiteY5354" fmla="*/ 1728950 h 5278114"/>
              <a:gd name="connsiteX5355" fmla="*/ 1886928 w 5610835"/>
              <a:gd name="connsiteY5355" fmla="*/ 1724176 h 5278114"/>
              <a:gd name="connsiteX5356" fmla="*/ 1893291 w 5610835"/>
              <a:gd name="connsiteY5356" fmla="*/ 1728950 h 5278114"/>
              <a:gd name="connsiteX5357" fmla="*/ 1883747 w 5610835"/>
              <a:gd name="connsiteY5357" fmla="*/ 1733723 h 5278114"/>
              <a:gd name="connsiteX5358" fmla="*/ 1886928 w 5610835"/>
              <a:gd name="connsiteY5358" fmla="*/ 1738496 h 5278114"/>
              <a:gd name="connsiteX5359" fmla="*/ 1877384 w 5610835"/>
              <a:gd name="connsiteY5359" fmla="*/ 1743270 h 5278114"/>
              <a:gd name="connsiteX5360" fmla="*/ 1874998 w 5610835"/>
              <a:gd name="connsiteY5360" fmla="*/ 1742076 h 5278114"/>
              <a:gd name="connsiteX5361" fmla="*/ 1875793 w 5610835"/>
              <a:gd name="connsiteY5361" fmla="*/ 1741679 h 5278114"/>
              <a:gd name="connsiteX5362" fmla="*/ 1878975 w 5610835"/>
              <a:gd name="connsiteY5362" fmla="*/ 1736905 h 5278114"/>
              <a:gd name="connsiteX5363" fmla="*/ 1871021 w 5610835"/>
              <a:gd name="connsiteY5363" fmla="*/ 1736905 h 5278114"/>
              <a:gd name="connsiteX5364" fmla="*/ 1872368 w 5610835"/>
              <a:gd name="connsiteY5364" fmla="*/ 1742289 h 5278114"/>
              <a:gd name="connsiteX5365" fmla="*/ 1869430 w 5610835"/>
              <a:gd name="connsiteY5365" fmla="*/ 1743270 h 5278114"/>
              <a:gd name="connsiteX5366" fmla="*/ 1864658 w 5610835"/>
              <a:gd name="connsiteY5366" fmla="*/ 1738496 h 5278114"/>
              <a:gd name="connsiteX5367" fmla="*/ 1869430 w 5610835"/>
              <a:gd name="connsiteY5367" fmla="*/ 1733723 h 5278114"/>
              <a:gd name="connsiteX5368" fmla="*/ 1867839 w 5610835"/>
              <a:gd name="connsiteY5368" fmla="*/ 1725767 h 5278114"/>
              <a:gd name="connsiteX5369" fmla="*/ 1859886 w 5610835"/>
              <a:gd name="connsiteY5369" fmla="*/ 1728950 h 5278114"/>
              <a:gd name="connsiteX5370" fmla="*/ 1858295 w 5610835"/>
              <a:gd name="connsiteY5370" fmla="*/ 1724176 h 5278114"/>
              <a:gd name="connsiteX5371" fmla="*/ 1866249 w 5610835"/>
              <a:gd name="connsiteY5371" fmla="*/ 1720994 h 5278114"/>
              <a:gd name="connsiteX5372" fmla="*/ 1871021 w 5610835"/>
              <a:gd name="connsiteY5372" fmla="*/ 1730541 h 5278114"/>
              <a:gd name="connsiteX5373" fmla="*/ 1874202 w 5610835"/>
              <a:gd name="connsiteY5373" fmla="*/ 1724176 h 5278114"/>
              <a:gd name="connsiteX5374" fmla="*/ 1875793 w 5610835"/>
              <a:gd name="connsiteY5374" fmla="*/ 1717814 h 5278114"/>
              <a:gd name="connsiteX5375" fmla="*/ 1883747 w 5610835"/>
              <a:gd name="connsiteY5375" fmla="*/ 1709858 h 5278114"/>
              <a:gd name="connsiteX5376" fmla="*/ 1878975 w 5610835"/>
              <a:gd name="connsiteY5376" fmla="*/ 1714630 h 5278114"/>
              <a:gd name="connsiteX5377" fmla="*/ 1874202 w 5610835"/>
              <a:gd name="connsiteY5377" fmla="*/ 1711449 h 5278114"/>
              <a:gd name="connsiteX5378" fmla="*/ 1874202 w 5610835"/>
              <a:gd name="connsiteY5378" fmla="*/ 1716223 h 5278114"/>
              <a:gd name="connsiteX5379" fmla="*/ 1866249 w 5610835"/>
              <a:gd name="connsiteY5379" fmla="*/ 1716223 h 5278114"/>
              <a:gd name="connsiteX5380" fmla="*/ 1866249 w 5610835"/>
              <a:gd name="connsiteY5380" fmla="*/ 1720994 h 5278114"/>
              <a:gd name="connsiteX5381" fmla="*/ 1861476 w 5610835"/>
              <a:gd name="connsiteY5381" fmla="*/ 1719403 h 5278114"/>
              <a:gd name="connsiteX5382" fmla="*/ 1858295 w 5610835"/>
              <a:gd name="connsiteY5382" fmla="*/ 1724176 h 5278114"/>
              <a:gd name="connsiteX5383" fmla="*/ 1859886 w 5610835"/>
              <a:gd name="connsiteY5383" fmla="*/ 1716223 h 5278114"/>
              <a:gd name="connsiteX5384" fmla="*/ 1851932 w 5610835"/>
              <a:gd name="connsiteY5384" fmla="*/ 1716223 h 5278114"/>
              <a:gd name="connsiteX5385" fmla="*/ 1866249 w 5610835"/>
              <a:gd name="connsiteY5385" fmla="*/ 1714630 h 5278114"/>
              <a:gd name="connsiteX5386" fmla="*/ 1867839 w 5610835"/>
              <a:gd name="connsiteY5386" fmla="*/ 1708267 h 5278114"/>
              <a:gd name="connsiteX5387" fmla="*/ 1855114 w 5610835"/>
              <a:gd name="connsiteY5387" fmla="*/ 1703494 h 5278114"/>
              <a:gd name="connsiteX5388" fmla="*/ 1855114 w 5610835"/>
              <a:gd name="connsiteY5388" fmla="*/ 1708267 h 5278114"/>
              <a:gd name="connsiteX5389" fmla="*/ 1842388 w 5610835"/>
              <a:gd name="connsiteY5389" fmla="*/ 1698720 h 5278114"/>
              <a:gd name="connsiteX5390" fmla="*/ 1836025 w 5610835"/>
              <a:gd name="connsiteY5390" fmla="*/ 1703494 h 5278114"/>
              <a:gd name="connsiteX5391" fmla="*/ 1836025 w 5610835"/>
              <a:gd name="connsiteY5391" fmla="*/ 1697129 h 5278114"/>
              <a:gd name="connsiteX5392" fmla="*/ 1832843 w 5610835"/>
              <a:gd name="connsiteY5392" fmla="*/ 1703494 h 5278114"/>
              <a:gd name="connsiteX5393" fmla="*/ 1824890 w 5610835"/>
              <a:gd name="connsiteY5393" fmla="*/ 1703494 h 5278114"/>
              <a:gd name="connsiteX5394" fmla="*/ 1824890 w 5610835"/>
              <a:gd name="connsiteY5394" fmla="*/ 1709858 h 5278114"/>
              <a:gd name="connsiteX5395" fmla="*/ 1820118 w 5610835"/>
              <a:gd name="connsiteY5395" fmla="*/ 1700312 h 5278114"/>
              <a:gd name="connsiteX5396" fmla="*/ 1828071 w 5610835"/>
              <a:gd name="connsiteY5396" fmla="*/ 1700312 h 5278114"/>
              <a:gd name="connsiteX5397" fmla="*/ 1824890 w 5610835"/>
              <a:gd name="connsiteY5397" fmla="*/ 1690765 h 5278114"/>
              <a:gd name="connsiteX5398" fmla="*/ 1816936 w 5610835"/>
              <a:gd name="connsiteY5398" fmla="*/ 1697129 h 5278114"/>
              <a:gd name="connsiteX5399" fmla="*/ 1810573 w 5610835"/>
              <a:gd name="connsiteY5399" fmla="*/ 1695538 h 5278114"/>
              <a:gd name="connsiteX5400" fmla="*/ 1802619 w 5610835"/>
              <a:gd name="connsiteY5400" fmla="*/ 1695538 h 5278114"/>
              <a:gd name="connsiteX5401" fmla="*/ 1802619 w 5610835"/>
              <a:gd name="connsiteY5401" fmla="*/ 1689174 h 5278114"/>
              <a:gd name="connsiteX5402" fmla="*/ 1797847 w 5610835"/>
              <a:gd name="connsiteY5402" fmla="*/ 1693947 h 5278114"/>
              <a:gd name="connsiteX5403" fmla="*/ 1791485 w 5610835"/>
              <a:gd name="connsiteY5403" fmla="*/ 1689174 h 5278114"/>
              <a:gd name="connsiteX5404" fmla="*/ 1791485 w 5610835"/>
              <a:gd name="connsiteY5404" fmla="*/ 1695538 h 5278114"/>
              <a:gd name="connsiteX5405" fmla="*/ 1788304 w 5610835"/>
              <a:gd name="connsiteY5405" fmla="*/ 1697129 h 5278114"/>
              <a:gd name="connsiteX5406" fmla="*/ 1785349 w 5610835"/>
              <a:gd name="connsiteY5406" fmla="*/ 1694819 h 5278114"/>
              <a:gd name="connsiteX5407" fmla="*/ 1786314 w 5610835"/>
              <a:gd name="connsiteY5407" fmla="*/ 1691759 h 5278114"/>
              <a:gd name="connsiteX5408" fmla="*/ 1785121 w 5610835"/>
              <a:gd name="connsiteY5408" fmla="*/ 1689174 h 5278114"/>
              <a:gd name="connsiteX5409" fmla="*/ 1789894 w 5610835"/>
              <a:gd name="connsiteY5409" fmla="*/ 1684401 h 5278114"/>
              <a:gd name="connsiteX5410" fmla="*/ 1780349 w 5610835"/>
              <a:gd name="connsiteY5410" fmla="*/ 1688776 h 5278114"/>
              <a:gd name="connsiteX5411" fmla="*/ 1783703 w 5610835"/>
              <a:gd name="connsiteY5411" fmla="*/ 1693529 h 5278114"/>
              <a:gd name="connsiteX5412" fmla="*/ 1774025 w 5610835"/>
              <a:gd name="connsiteY5412" fmla="*/ 1685954 h 5278114"/>
              <a:gd name="connsiteX5413" fmla="*/ 1778758 w 5610835"/>
              <a:gd name="connsiteY5413" fmla="*/ 1681222 h 5278114"/>
              <a:gd name="connsiteX5414" fmla="*/ 1773986 w 5610835"/>
              <a:gd name="connsiteY5414" fmla="*/ 1681222 h 5278114"/>
              <a:gd name="connsiteX5415" fmla="*/ 1773986 w 5610835"/>
              <a:gd name="connsiteY5415" fmla="*/ 1676451 h 5278114"/>
              <a:gd name="connsiteX5416" fmla="*/ 1778758 w 5610835"/>
              <a:gd name="connsiteY5416" fmla="*/ 1678040 h 5278114"/>
              <a:gd name="connsiteX5417" fmla="*/ 1783532 w 5610835"/>
              <a:gd name="connsiteY5417" fmla="*/ 1673270 h 5278114"/>
              <a:gd name="connsiteX5418" fmla="*/ 1780349 w 5610835"/>
              <a:gd name="connsiteY5418" fmla="*/ 1666907 h 5278114"/>
              <a:gd name="connsiteX5419" fmla="*/ 1780349 w 5610835"/>
              <a:gd name="connsiteY5419" fmla="*/ 1660546 h 5278114"/>
              <a:gd name="connsiteX5420" fmla="*/ 1777167 w 5610835"/>
              <a:gd name="connsiteY5420" fmla="*/ 1660546 h 5278114"/>
              <a:gd name="connsiteX5421" fmla="*/ 1777167 w 5610835"/>
              <a:gd name="connsiteY5421" fmla="*/ 1666907 h 5278114"/>
              <a:gd name="connsiteX5422" fmla="*/ 1769214 w 5610835"/>
              <a:gd name="connsiteY5422" fmla="*/ 1666907 h 5278114"/>
              <a:gd name="connsiteX5423" fmla="*/ 1761261 w 5610835"/>
              <a:gd name="connsiteY5423" fmla="*/ 1665317 h 5278114"/>
              <a:gd name="connsiteX5424" fmla="*/ 1759690 w 5610835"/>
              <a:gd name="connsiteY5424" fmla="*/ 1674737 h 5278114"/>
              <a:gd name="connsiteX5425" fmla="*/ 1751717 w 5610835"/>
              <a:gd name="connsiteY5425" fmla="*/ 1668497 h 5278114"/>
              <a:gd name="connsiteX5426" fmla="*/ 1762852 w 5610835"/>
              <a:gd name="connsiteY5426" fmla="*/ 1658957 h 5278114"/>
              <a:gd name="connsiteX5427" fmla="*/ 1769214 w 5610835"/>
              <a:gd name="connsiteY5427" fmla="*/ 1658957 h 5278114"/>
              <a:gd name="connsiteX5428" fmla="*/ 1769214 w 5610835"/>
              <a:gd name="connsiteY5428" fmla="*/ 1652593 h 5278114"/>
              <a:gd name="connsiteX5429" fmla="*/ 1777167 w 5610835"/>
              <a:gd name="connsiteY5429" fmla="*/ 1652593 h 5278114"/>
              <a:gd name="connsiteX5430" fmla="*/ 1781940 w 5610835"/>
              <a:gd name="connsiteY5430" fmla="*/ 1647819 h 5278114"/>
              <a:gd name="connsiteX5431" fmla="*/ 1780349 w 5610835"/>
              <a:gd name="connsiteY5431" fmla="*/ 1636687 h 5278114"/>
              <a:gd name="connsiteX5432" fmla="*/ 1780349 w 5610835"/>
              <a:gd name="connsiteY5432" fmla="*/ 1644638 h 5278114"/>
              <a:gd name="connsiteX5433" fmla="*/ 1770804 w 5610835"/>
              <a:gd name="connsiteY5433" fmla="*/ 1644638 h 5278114"/>
              <a:gd name="connsiteX5434" fmla="*/ 1770804 w 5610835"/>
              <a:gd name="connsiteY5434" fmla="*/ 1638276 h 5278114"/>
              <a:gd name="connsiteX5435" fmla="*/ 1775577 w 5610835"/>
              <a:gd name="connsiteY5435" fmla="*/ 1641458 h 5278114"/>
              <a:gd name="connsiteX5436" fmla="*/ 1780349 w 5610835"/>
              <a:gd name="connsiteY5436" fmla="*/ 1625552 h 5278114"/>
              <a:gd name="connsiteX5437" fmla="*/ 1773986 w 5610835"/>
              <a:gd name="connsiteY5437" fmla="*/ 1630324 h 5278114"/>
              <a:gd name="connsiteX5438" fmla="*/ 1773986 w 5610835"/>
              <a:gd name="connsiteY5438" fmla="*/ 1619195 h 5278114"/>
              <a:gd name="connsiteX5439" fmla="*/ 1783532 w 5610835"/>
              <a:gd name="connsiteY5439" fmla="*/ 1622371 h 5278114"/>
              <a:gd name="connsiteX5440" fmla="*/ 1778758 w 5610835"/>
              <a:gd name="connsiteY5440" fmla="*/ 1616014 h 5278114"/>
              <a:gd name="connsiteX5441" fmla="*/ 1788304 w 5610835"/>
              <a:gd name="connsiteY5441" fmla="*/ 1608060 h 5278114"/>
              <a:gd name="connsiteX5442" fmla="*/ 1787066 w 5610835"/>
              <a:gd name="connsiteY5442" fmla="*/ 1604348 h 5278114"/>
              <a:gd name="connsiteX5443" fmla="*/ 1787773 w 5610835"/>
              <a:gd name="connsiteY5443" fmla="*/ 1603288 h 5278114"/>
              <a:gd name="connsiteX5444" fmla="*/ 1794666 w 5610835"/>
              <a:gd name="connsiteY5444" fmla="*/ 1603288 h 5278114"/>
              <a:gd name="connsiteX5445" fmla="*/ 1789894 w 5610835"/>
              <a:gd name="connsiteY5445" fmla="*/ 1600105 h 5278114"/>
              <a:gd name="connsiteX5446" fmla="*/ 1787773 w 5610835"/>
              <a:gd name="connsiteY5446" fmla="*/ 1603288 h 5278114"/>
              <a:gd name="connsiteX5447" fmla="*/ 1786712 w 5610835"/>
              <a:gd name="connsiteY5447" fmla="*/ 1603288 h 5278114"/>
              <a:gd name="connsiteX5448" fmla="*/ 1787066 w 5610835"/>
              <a:gd name="connsiteY5448" fmla="*/ 1604348 h 5278114"/>
              <a:gd name="connsiteX5449" fmla="*/ 1786712 w 5610835"/>
              <a:gd name="connsiteY5449" fmla="*/ 1604879 h 5278114"/>
              <a:gd name="connsiteX5450" fmla="*/ 1777167 w 5610835"/>
              <a:gd name="connsiteY5450" fmla="*/ 1616014 h 5278114"/>
              <a:gd name="connsiteX5451" fmla="*/ 1773986 w 5610835"/>
              <a:gd name="connsiteY5451" fmla="*/ 1611241 h 5278114"/>
              <a:gd name="connsiteX5452" fmla="*/ 1769214 w 5610835"/>
              <a:gd name="connsiteY5452" fmla="*/ 1604879 h 5278114"/>
              <a:gd name="connsiteX5453" fmla="*/ 1769214 w 5610835"/>
              <a:gd name="connsiteY5453" fmla="*/ 1595333 h 5278114"/>
              <a:gd name="connsiteX5454" fmla="*/ 1773986 w 5610835"/>
              <a:gd name="connsiteY5454" fmla="*/ 1593743 h 5278114"/>
              <a:gd name="connsiteX5455" fmla="*/ 1766033 w 5610835"/>
              <a:gd name="connsiteY5455" fmla="*/ 1592152 h 5278114"/>
              <a:gd name="connsiteX5456" fmla="*/ 1769214 w 5610835"/>
              <a:gd name="connsiteY5456" fmla="*/ 1587381 h 5278114"/>
              <a:gd name="connsiteX5457" fmla="*/ 1761261 w 5610835"/>
              <a:gd name="connsiteY5457" fmla="*/ 1587381 h 5278114"/>
              <a:gd name="connsiteX5458" fmla="*/ 1764442 w 5610835"/>
              <a:gd name="connsiteY5458" fmla="*/ 1582609 h 5278114"/>
              <a:gd name="connsiteX5459" fmla="*/ 1759670 w 5610835"/>
              <a:gd name="connsiteY5459" fmla="*/ 1581018 h 5278114"/>
              <a:gd name="connsiteX5460" fmla="*/ 1762852 w 5610835"/>
              <a:gd name="connsiteY5460" fmla="*/ 1571473 h 5278114"/>
              <a:gd name="connsiteX5461" fmla="*/ 1759670 w 5610835"/>
              <a:gd name="connsiteY5461" fmla="*/ 1574655 h 5278114"/>
              <a:gd name="connsiteX5462" fmla="*/ 1754897 w 5610835"/>
              <a:gd name="connsiteY5462" fmla="*/ 1576246 h 5278114"/>
              <a:gd name="connsiteX5463" fmla="*/ 1759670 w 5610835"/>
              <a:gd name="connsiteY5463" fmla="*/ 1581018 h 5278114"/>
              <a:gd name="connsiteX5464" fmla="*/ 1758079 w 5610835"/>
              <a:gd name="connsiteY5464" fmla="*/ 1584200 h 5278114"/>
              <a:gd name="connsiteX5465" fmla="*/ 1753307 w 5610835"/>
              <a:gd name="connsiteY5465" fmla="*/ 1590562 h 5278114"/>
              <a:gd name="connsiteX5466" fmla="*/ 1748534 w 5610835"/>
              <a:gd name="connsiteY5466" fmla="*/ 1585790 h 5278114"/>
              <a:gd name="connsiteX5467" fmla="*/ 1756489 w 5610835"/>
              <a:gd name="connsiteY5467" fmla="*/ 1585790 h 5278114"/>
              <a:gd name="connsiteX5468" fmla="*/ 1748534 w 5610835"/>
              <a:gd name="connsiteY5468" fmla="*/ 1576246 h 5278114"/>
              <a:gd name="connsiteX5469" fmla="*/ 1743762 w 5610835"/>
              <a:gd name="connsiteY5469" fmla="*/ 1565110 h 5278114"/>
              <a:gd name="connsiteX5470" fmla="*/ 1734218 w 5610835"/>
              <a:gd name="connsiteY5470" fmla="*/ 1571473 h 5278114"/>
              <a:gd name="connsiteX5471" fmla="*/ 1724673 w 5610835"/>
              <a:gd name="connsiteY5471" fmla="*/ 1565110 h 5278114"/>
              <a:gd name="connsiteX5472" fmla="*/ 1726265 w 5610835"/>
              <a:gd name="connsiteY5472" fmla="*/ 1561929 h 5278114"/>
              <a:gd name="connsiteX5473" fmla="*/ 1721493 w 5610835"/>
              <a:gd name="connsiteY5473" fmla="*/ 1560338 h 5278114"/>
              <a:gd name="connsiteX5474" fmla="*/ 1731037 w 5610835"/>
              <a:gd name="connsiteY5474" fmla="*/ 1555566 h 5278114"/>
              <a:gd name="connsiteX5475" fmla="*/ 1727855 w 5610835"/>
              <a:gd name="connsiteY5475" fmla="*/ 1550794 h 5278114"/>
              <a:gd name="connsiteX5476" fmla="*/ 1735809 w 5610835"/>
              <a:gd name="connsiteY5476" fmla="*/ 1555566 h 5278114"/>
              <a:gd name="connsiteX5477" fmla="*/ 1740580 w 5610835"/>
              <a:gd name="connsiteY5477" fmla="*/ 1555566 h 5278114"/>
              <a:gd name="connsiteX5478" fmla="*/ 1737399 w 5610835"/>
              <a:gd name="connsiteY5478" fmla="*/ 1557157 h 5278114"/>
              <a:gd name="connsiteX5479" fmla="*/ 1737399 w 5610835"/>
              <a:gd name="connsiteY5479" fmla="*/ 1563519 h 5278114"/>
              <a:gd name="connsiteX5480" fmla="*/ 1751717 w 5610835"/>
              <a:gd name="connsiteY5480" fmla="*/ 1560338 h 5278114"/>
              <a:gd name="connsiteX5481" fmla="*/ 1762852 w 5610835"/>
              <a:gd name="connsiteY5481" fmla="*/ 1550794 h 5278114"/>
              <a:gd name="connsiteX5482" fmla="*/ 1758079 w 5610835"/>
              <a:gd name="connsiteY5482" fmla="*/ 1546023 h 5278114"/>
              <a:gd name="connsiteX5483" fmla="*/ 1758079 w 5610835"/>
              <a:gd name="connsiteY5483" fmla="*/ 1539660 h 5278114"/>
              <a:gd name="connsiteX5484" fmla="*/ 1766033 w 5610835"/>
              <a:gd name="connsiteY5484" fmla="*/ 1539660 h 5278114"/>
              <a:gd name="connsiteX5485" fmla="*/ 1773986 w 5610835"/>
              <a:gd name="connsiteY5485" fmla="*/ 1538068 h 5278114"/>
              <a:gd name="connsiteX5486" fmla="*/ 1777167 w 5610835"/>
              <a:gd name="connsiteY5486" fmla="*/ 1542841 h 5278114"/>
              <a:gd name="connsiteX5487" fmla="*/ 1783532 w 5610835"/>
              <a:gd name="connsiteY5487" fmla="*/ 1538068 h 5278114"/>
              <a:gd name="connsiteX5488" fmla="*/ 1786712 w 5610835"/>
              <a:gd name="connsiteY5488" fmla="*/ 1528524 h 5278114"/>
              <a:gd name="connsiteX5489" fmla="*/ 1780349 w 5610835"/>
              <a:gd name="connsiteY5489" fmla="*/ 1528524 h 5278114"/>
              <a:gd name="connsiteX5490" fmla="*/ 1785121 w 5610835"/>
              <a:gd name="connsiteY5490" fmla="*/ 1523753 h 5278114"/>
              <a:gd name="connsiteX5491" fmla="*/ 1777167 w 5610835"/>
              <a:gd name="connsiteY5491" fmla="*/ 1522162 h 5278114"/>
              <a:gd name="connsiteX5492" fmla="*/ 1780349 w 5610835"/>
              <a:gd name="connsiteY5492" fmla="*/ 1528524 h 5278114"/>
              <a:gd name="connsiteX5493" fmla="*/ 1778758 w 5610835"/>
              <a:gd name="connsiteY5493" fmla="*/ 1528524 h 5278114"/>
              <a:gd name="connsiteX5494" fmla="*/ 1773986 w 5610835"/>
              <a:gd name="connsiteY5494" fmla="*/ 1538068 h 5278114"/>
              <a:gd name="connsiteX5495" fmla="*/ 1766033 w 5610835"/>
              <a:gd name="connsiteY5495" fmla="*/ 1531706 h 5278114"/>
              <a:gd name="connsiteX5496" fmla="*/ 1753307 w 5610835"/>
              <a:gd name="connsiteY5496" fmla="*/ 1538068 h 5278114"/>
              <a:gd name="connsiteX5497" fmla="*/ 1756489 w 5610835"/>
              <a:gd name="connsiteY5497" fmla="*/ 1544432 h 5278114"/>
              <a:gd name="connsiteX5498" fmla="*/ 1745353 w 5610835"/>
              <a:gd name="connsiteY5498" fmla="*/ 1555566 h 5278114"/>
              <a:gd name="connsiteX5499" fmla="*/ 1740580 w 5610835"/>
              <a:gd name="connsiteY5499" fmla="*/ 1552385 h 5278114"/>
              <a:gd name="connsiteX5500" fmla="*/ 1740580 w 5610835"/>
              <a:gd name="connsiteY5500" fmla="*/ 1547613 h 5278114"/>
              <a:gd name="connsiteX5501" fmla="*/ 1745353 w 5610835"/>
              <a:gd name="connsiteY5501" fmla="*/ 1547613 h 5278114"/>
              <a:gd name="connsiteX5502" fmla="*/ 1745353 w 5610835"/>
              <a:gd name="connsiteY5502" fmla="*/ 1541250 h 5278114"/>
              <a:gd name="connsiteX5503" fmla="*/ 1737399 w 5610835"/>
              <a:gd name="connsiteY5503" fmla="*/ 1541250 h 5278114"/>
              <a:gd name="connsiteX5504" fmla="*/ 1737399 w 5610835"/>
              <a:gd name="connsiteY5504" fmla="*/ 1539660 h 5278114"/>
              <a:gd name="connsiteX5505" fmla="*/ 1745353 w 5610835"/>
              <a:gd name="connsiteY5505" fmla="*/ 1539660 h 5278114"/>
              <a:gd name="connsiteX5506" fmla="*/ 1743762 w 5610835"/>
              <a:gd name="connsiteY5506" fmla="*/ 1530115 h 5278114"/>
              <a:gd name="connsiteX5507" fmla="*/ 1750125 w 5610835"/>
              <a:gd name="connsiteY5507" fmla="*/ 1530115 h 5278114"/>
              <a:gd name="connsiteX5508" fmla="*/ 1754897 w 5610835"/>
              <a:gd name="connsiteY5508" fmla="*/ 1523753 h 5278114"/>
              <a:gd name="connsiteX5509" fmla="*/ 1746943 w 5610835"/>
              <a:gd name="connsiteY5509" fmla="*/ 1517390 h 5278114"/>
              <a:gd name="connsiteX5510" fmla="*/ 1756489 w 5610835"/>
              <a:gd name="connsiteY5510" fmla="*/ 1514209 h 5278114"/>
              <a:gd name="connsiteX5511" fmla="*/ 1743762 w 5610835"/>
              <a:gd name="connsiteY5511" fmla="*/ 1512618 h 5278114"/>
              <a:gd name="connsiteX5512" fmla="*/ 1743762 w 5610835"/>
              <a:gd name="connsiteY5512" fmla="*/ 1506255 h 5278114"/>
              <a:gd name="connsiteX5513" fmla="*/ 1751717 w 5610835"/>
              <a:gd name="connsiteY5513" fmla="*/ 1506255 h 5278114"/>
              <a:gd name="connsiteX5514" fmla="*/ 1743762 w 5610835"/>
              <a:gd name="connsiteY5514" fmla="*/ 1499891 h 5278114"/>
              <a:gd name="connsiteX5515" fmla="*/ 1750324 w 5610835"/>
              <a:gd name="connsiteY5515" fmla="*/ 1500290 h 5278114"/>
              <a:gd name="connsiteX5516" fmla="*/ 1753305 w 5610835"/>
              <a:gd name="connsiteY5516" fmla="*/ 1498301 h 5278114"/>
              <a:gd name="connsiteX5517" fmla="*/ 1745353 w 5610835"/>
              <a:gd name="connsiteY5517" fmla="*/ 1498301 h 5278114"/>
              <a:gd name="connsiteX5518" fmla="*/ 1750125 w 5610835"/>
              <a:gd name="connsiteY5518" fmla="*/ 1493529 h 5278114"/>
              <a:gd name="connsiteX5519" fmla="*/ 1753307 w 5610835"/>
              <a:gd name="connsiteY5519" fmla="*/ 1498301 h 5278114"/>
              <a:gd name="connsiteX5520" fmla="*/ 1753307 w 5610835"/>
              <a:gd name="connsiteY5520" fmla="*/ 1498300 h 5278114"/>
              <a:gd name="connsiteX5521" fmla="*/ 1758079 w 5610835"/>
              <a:gd name="connsiteY5521" fmla="*/ 1501482 h 5278114"/>
              <a:gd name="connsiteX5522" fmla="*/ 1754897 w 5610835"/>
              <a:gd name="connsiteY5522" fmla="*/ 1509436 h 5278114"/>
              <a:gd name="connsiteX5523" fmla="*/ 1759670 w 5610835"/>
              <a:gd name="connsiteY5523" fmla="*/ 1509436 h 5278114"/>
              <a:gd name="connsiteX5524" fmla="*/ 1761261 w 5610835"/>
              <a:gd name="connsiteY5524" fmla="*/ 1503073 h 5278114"/>
              <a:gd name="connsiteX5525" fmla="*/ 1759670 w 5610835"/>
              <a:gd name="connsiteY5525" fmla="*/ 1498300 h 5278114"/>
              <a:gd name="connsiteX5526" fmla="*/ 1761084 w 5610835"/>
              <a:gd name="connsiteY5526" fmla="*/ 1494059 h 5278114"/>
              <a:gd name="connsiteX5527" fmla="*/ 1762852 w 5610835"/>
              <a:gd name="connsiteY5527" fmla="*/ 1496709 h 5278114"/>
              <a:gd name="connsiteX5528" fmla="*/ 1769214 w 5610835"/>
              <a:gd name="connsiteY5528" fmla="*/ 1495119 h 5278114"/>
              <a:gd name="connsiteX5529" fmla="*/ 1769214 w 5610835"/>
              <a:gd name="connsiteY5529" fmla="*/ 1500528 h 5278114"/>
              <a:gd name="connsiteX5530" fmla="*/ 1767623 w 5610835"/>
              <a:gd name="connsiteY5530" fmla="*/ 1499891 h 5278114"/>
              <a:gd name="connsiteX5531" fmla="*/ 1764442 w 5610835"/>
              <a:gd name="connsiteY5531" fmla="*/ 1504663 h 5278114"/>
              <a:gd name="connsiteX5532" fmla="*/ 1772395 w 5610835"/>
              <a:gd name="connsiteY5532" fmla="*/ 1514209 h 5278114"/>
              <a:gd name="connsiteX5533" fmla="*/ 1772395 w 5610835"/>
              <a:gd name="connsiteY5533" fmla="*/ 1520571 h 5278114"/>
              <a:gd name="connsiteX5534" fmla="*/ 1770009 w 5610835"/>
              <a:gd name="connsiteY5534" fmla="*/ 1522162 h 5278114"/>
              <a:gd name="connsiteX5535" fmla="*/ 1766033 w 5610835"/>
              <a:gd name="connsiteY5535" fmla="*/ 1522162 h 5278114"/>
              <a:gd name="connsiteX5536" fmla="*/ 1762852 w 5610835"/>
              <a:gd name="connsiteY5536" fmla="*/ 1515799 h 5278114"/>
              <a:gd name="connsiteX5537" fmla="*/ 1762852 w 5610835"/>
              <a:gd name="connsiteY5537" fmla="*/ 1528524 h 5278114"/>
              <a:gd name="connsiteX5538" fmla="*/ 1770804 w 5610835"/>
              <a:gd name="connsiteY5538" fmla="*/ 1530115 h 5278114"/>
              <a:gd name="connsiteX5539" fmla="*/ 1767623 w 5610835"/>
              <a:gd name="connsiteY5539" fmla="*/ 1523753 h 5278114"/>
              <a:gd name="connsiteX5540" fmla="*/ 1770009 w 5610835"/>
              <a:gd name="connsiteY5540" fmla="*/ 1522162 h 5278114"/>
              <a:gd name="connsiteX5541" fmla="*/ 1772395 w 5610835"/>
              <a:gd name="connsiteY5541" fmla="*/ 1522162 h 5278114"/>
              <a:gd name="connsiteX5542" fmla="*/ 1772395 w 5610835"/>
              <a:gd name="connsiteY5542" fmla="*/ 1520571 h 5278114"/>
              <a:gd name="connsiteX5543" fmla="*/ 1785121 w 5610835"/>
              <a:gd name="connsiteY5543" fmla="*/ 1515799 h 5278114"/>
              <a:gd name="connsiteX5544" fmla="*/ 1777167 w 5610835"/>
              <a:gd name="connsiteY5544" fmla="*/ 1511027 h 5278114"/>
              <a:gd name="connsiteX5545" fmla="*/ 1777167 w 5610835"/>
              <a:gd name="connsiteY5545" fmla="*/ 1515799 h 5278114"/>
              <a:gd name="connsiteX5546" fmla="*/ 1772395 w 5610835"/>
              <a:gd name="connsiteY5546" fmla="*/ 1512618 h 5278114"/>
              <a:gd name="connsiteX5547" fmla="*/ 1775577 w 5610835"/>
              <a:gd name="connsiteY5547" fmla="*/ 1511027 h 5278114"/>
              <a:gd name="connsiteX5548" fmla="*/ 1775577 w 5610835"/>
              <a:gd name="connsiteY5548" fmla="*/ 1503073 h 5278114"/>
              <a:gd name="connsiteX5549" fmla="*/ 1771129 w 5610835"/>
              <a:gd name="connsiteY5549" fmla="*/ 1501294 h 5278114"/>
              <a:gd name="connsiteX5550" fmla="*/ 1774509 w 5610835"/>
              <a:gd name="connsiteY5550" fmla="*/ 1500960 h 5278114"/>
              <a:gd name="connsiteX5551" fmla="*/ 1778758 w 5610835"/>
              <a:gd name="connsiteY5551" fmla="*/ 1496709 h 5278114"/>
              <a:gd name="connsiteX5552" fmla="*/ 1786712 w 5610835"/>
              <a:gd name="connsiteY5552" fmla="*/ 1496709 h 5278114"/>
              <a:gd name="connsiteX5553" fmla="*/ 1791485 w 5610835"/>
              <a:gd name="connsiteY5553" fmla="*/ 1490347 h 5278114"/>
              <a:gd name="connsiteX5554" fmla="*/ 1790575 w 5610835"/>
              <a:gd name="connsiteY5554" fmla="*/ 1488526 h 5278114"/>
              <a:gd name="connsiteX5555" fmla="*/ 1788304 w 5610835"/>
              <a:gd name="connsiteY5555" fmla="*/ 1491934 h 5278114"/>
              <a:gd name="connsiteX5556" fmla="*/ 1785122 w 5610835"/>
              <a:gd name="connsiteY5556" fmla="*/ 1487162 h 5278114"/>
              <a:gd name="connsiteX5557" fmla="*/ 1772395 w 5610835"/>
              <a:gd name="connsiteY5557" fmla="*/ 1491934 h 5278114"/>
              <a:gd name="connsiteX5558" fmla="*/ 1781940 w 5610835"/>
              <a:gd name="connsiteY5558" fmla="*/ 1482389 h 5278114"/>
              <a:gd name="connsiteX5559" fmla="*/ 1778758 w 5610835"/>
              <a:gd name="connsiteY5559" fmla="*/ 1476028 h 5278114"/>
              <a:gd name="connsiteX5560" fmla="*/ 1785122 w 5610835"/>
              <a:gd name="connsiteY5560" fmla="*/ 1469663 h 5278114"/>
              <a:gd name="connsiteX5561" fmla="*/ 1791485 w 5610835"/>
              <a:gd name="connsiteY5561" fmla="*/ 1469663 h 5278114"/>
              <a:gd name="connsiteX5562" fmla="*/ 1785122 w 5610835"/>
              <a:gd name="connsiteY5562" fmla="*/ 1480799 h 5278114"/>
              <a:gd name="connsiteX5563" fmla="*/ 1788304 w 5610835"/>
              <a:gd name="connsiteY5563" fmla="*/ 1485571 h 5278114"/>
              <a:gd name="connsiteX5564" fmla="*/ 1785123 w 5610835"/>
              <a:gd name="connsiteY5564" fmla="*/ 1487162 h 5278114"/>
              <a:gd name="connsiteX5565" fmla="*/ 1789892 w 5610835"/>
              <a:gd name="connsiteY5565" fmla="*/ 1487162 h 5278114"/>
              <a:gd name="connsiteX5566" fmla="*/ 1788304 w 5610835"/>
              <a:gd name="connsiteY5566" fmla="*/ 1483983 h 5278114"/>
              <a:gd name="connsiteX5567" fmla="*/ 1794666 w 5610835"/>
              <a:gd name="connsiteY5567" fmla="*/ 1479212 h 5278114"/>
              <a:gd name="connsiteX5568" fmla="*/ 1791485 w 5610835"/>
              <a:gd name="connsiteY5568" fmla="*/ 1474441 h 5278114"/>
              <a:gd name="connsiteX5569" fmla="*/ 1801028 w 5610835"/>
              <a:gd name="connsiteY5569" fmla="*/ 1479212 h 5278114"/>
              <a:gd name="connsiteX5570" fmla="*/ 1802619 w 5610835"/>
              <a:gd name="connsiteY5570" fmla="*/ 1474441 h 5278114"/>
              <a:gd name="connsiteX5571" fmla="*/ 1801890 w 5610835"/>
              <a:gd name="connsiteY5571" fmla="*/ 1472251 h 5278114"/>
              <a:gd name="connsiteX5572" fmla="*/ 1801028 w 5610835"/>
              <a:gd name="connsiteY5572" fmla="*/ 1472848 h 5278114"/>
              <a:gd name="connsiteX5573" fmla="*/ 1796256 w 5610835"/>
              <a:gd name="connsiteY5573" fmla="*/ 1468076 h 5278114"/>
              <a:gd name="connsiteX5574" fmla="*/ 1797847 w 5610835"/>
              <a:gd name="connsiteY5574" fmla="*/ 1461712 h 5278114"/>
              <a:gd name="connsiteX5575" fmla="*/ 1797847 w 5610835"/>
              <a:gd name="connsiteY5575" fmla="*/ 1456938 h 5278114"/>
              <a:gd name="connsiteX5576" fmla="*/ 1804210 w 5610835"/>
              <a:gd name="connsiteY5576" fmla="*/ 1452166 h 5278114"/>
              <a:gd name="connsiteX5577" fmla="*/ 1804211 w 5610835"/>
              <a:gd name="connsiteY5577" fmla="*/ 1452167 h 5278114"/>
              <a:gd name="connsiteX5578" fmla="*/ 1807392 w 5610835"/>
              <a:gd name="connsiteY5578" fmla="*/ 1461712 h 5278114"/>
              <a:gd name="connsiteX5579" fmla="*/ 1802619 w 5610835"/>
              <a:gd name="connsiteY5579" fmla="*/ 1466485 h 5278114"/>
              <a:gd name="connsiteX5580" fmla="*/ 1805801 w 5610835"/>
              <a:gd name="connsiteY5580" fmla="*/ 1466485 h 5278114"/>
              <a:gd name="connsiteX5581" fmla="*/ 1805801 w 5610835"/>
              <a:gd name="connsiteY5581" fmla="*/ 1464895 h 5278114"/>
              <a:gd name="connsiteX5582" fmla="*/ 1809335 w 5610835"/>
              <a:gd name="connsiteY5582" fmla="*/ 1466485 h 5278114"/>
              <a:gd name="connsiteX5583" fmla="*/ 1810221 w 5610835"/>
              <a:gd name="connsiteY5583" fmla="*/ 1466485 h 5278114"/>
              <a:gd name="connsiteX5584" fmla="*/ 1810492 w 5610835"/>
              <a:gd name="connsiteY5584" fmla="*/ 1466362 h 5278114"/>
              <a:gd name="connsiteX5585" fmla="*/ 1807392 w 5610835"/>
              <a:gd name="connsiteY5585" fmla="*/ 1461712 h 5278114"/>
              <a:gd name="connsiteX5586" fmla="*/ 1812165 w 5610835"/>
              <a:gd name="connsiteY5586" fmla="*/ 1461712 h 5278114"/>
              <a:gd name="connsiteX5587" fmla="*/ 1813041 w 5610835"/>
              <a:gd name="connsiteY5587" fmla="*/ 1465216 h 5278114"/>
              <a:gd name="connsiteX5588" fmla="*/ 1813754 w 5610835"/>
              <a:gd name="connsiteY5588" fmla="*/ 1464895 h 5278114"/>
              <a:gd name="connsiteX5589" fmla="*/ 1816936 w 5610835"/>
              <a:gd name="connsiteY5589" fmla="*/ 1469666 h 5278114"/>
              <a:gd name="connsiteX5590" fmla="*/ 1826480 w 5610835"/>
              <a:gd name="connsiteY5590" fmla="*/ 1471257 h 5278114"/>
              <a:gd name="connsiteX5591" fmla="*/ 1829662 w 5610835"/>
              <a:gd name="connsiteY5591" fmla="*/ 1468076 h 5278114"/>
              <a:gd name="connsiteX5592" fmla="*/ 1824890 w 5610835"/>
              <a:gd name="connsiteY5592" fmla="*/ 1466485 h 5278114"/>
              <a:gd name="connsiteX5593" fmla="*/ 1829662 w 5610835"/>
              <a:gd name="connsiteY5593" fmla="*/ 1463304 h 5278114"/>
              <a:gd name="connsiteX5594" fmla="*/ 1829666 w 5610835"/>
              <a:gd name="connsiteY5594" fmla="*/ 1463301 h 5278114"/>
              <a:gd name="connsiteX5595" fmla="*/ 1829662 w 5610835"/>
              <a:gd name="connsiteY5595" fmla="*/ 1463301 h 5278114"/>
              <a:gd name="connsiteX5596" fmla="*/ 1829662 w 5610835"/>
              <a:gd name="connsiteY5596" fmla="*/ 1456937 h 5278114"/>
              <a:gd name="connsiteX5597" fmla="*/ 1833896 w 5610835"/>
              <a:gd name="connsiteY5597" fmla="*/ 1456937 h 5278114"/>
              <a:gd name="connsiteX5598" fmla="*/ 1829662 w 5610835"/>
              <a:gd name="connsiteY5598" fmla="*/ 1455348 h 5278114"/>
              <a:gd name="connsiteX5599" fmla="*/ 1829662 w 5610835"/>
              <a:gd name="connsiteY5599" fmla="*/ 1453758 h 5278114"/>
              <a:gd name="connsiteX5600" fmla="*/ 1830258 w 5610835"/>
              <a:gd name="connsiteY5600" fmla="*/ 1452566 h 5278114"/>
              <a:gd name="connsiteX5601" fmla="*/ 1829662 w 5610835"/>
              <a:gd name="connsiteY5601" fmla="*/ 1452169 h 5278114"/>
              <a:gd name="connsiteX5602" fmla="*/ 1824890 w 5610835"/>
              <a:gd name="connsiteY5602" fmla="*/ 1456940 h 5278114"/>
              <a:gd name="connsiteX5603" fmla="*/ 1824890 w 5610835"/>
              <a:gd name="connsiteY5603" fmla="*/ 1450579 h 5278114"/>
              <a:gd name="connsiteX5604" fmla="*/ 1812164 w 5610835"/>
              <a:gd name="connsiteY5604" fmla="*/ 1441036 h 5278114"/>
              <a:gd name="connsiteX5605" fmla="*/ 1810573 w 5610835"/>
              <a:gd name="connsiteY5605" fmla="*/ 1431490 h 5278114"/>
              <a:gd name="connsiteX5606" fmla="*/ 1824890 w 5610835"/>
              <a:gd name="connsiteY5606" fmla="*/ 1425128 h 5278114"/>
              <a:gd name="connsiteX5607" fmla="*/ 1824890 w 5610835"/>
              <a:gd name="connsiteY5607" fmla="*/ 1418766 h 5278114"/>
              <a:gd name="connsiteX5608" fmla="*/ 1829662 w 5610835"/>
              <a:gd name="connsiteY5608" fmla="*/ 1423538 h 5278114"/>
              <a:gd name="connsiteX5609" fmla="*/ 1836025 w 5610835"/>
              <a:gd name="connsiteY5609" fmla="*/ 1423538 h 5278114"/>
              <a:gd name="connsiteX5610" fmla="*/ 1843979 w 5610835"/>
              <a:gd name="connsiteY5610" fmla="*/ 1420357 h 5278114"/>
              <a:gd name="connsiteX5611" fmla="*/ 1839208 w 5610835"/>
              <a:gd name="connsiteY5611" fmla="*/ 1425128 h 5278114"/>
              <a:gd name="connsiteX5612" fmla="*/ 1840798 w 5610835"/>
              <a:gd name="connsiteY5612" fmla="*/ 1428311 h 5278114"/>
              <a:gd name="connsiteX5613" fmla="*/ 1839385 w 5610835"/>
              <a:gd name="connsiteY5613" fmla="*/ 1429370 h 5278114"/>
              <a:gd name="connsiteX5614" fmla="*/ 1840797 w 5610835"/>
              <a:gd name="connsiteY5614" fmla="*/ 1431490 h 5278114"/>
              <a:gd name="connsiteX5615" fmla="*/ 1845567 w 5610835"/>
              <a:gd name="connsiteY5615" fmla="*/ 1426719 h 5278114"/>
              <a:gd name="connsiteX5616" fmla="*/ 1843979 w 5610835"/>
              <a:gd name="connsiteY5616" fmla="*/ 1426719 h 5278114"/>
              <a:gd name="connsiteX5617" fmla="*/ 1843979 w 5610835"/>
              <a:gd name="connsiteY5617" fmla="*/ 1420357 h 5278114"/>
              <a:gd name="connsiteX5618" fmla="*/ 1848751 w 5610835"/>
              <a:gd name="connsiteY5618" fmla="*/ 1418766 h 5278114"/>
              <a:gd name="connsiteX5619" fmla="*/ 1850341 w 5610835"/>
              <a:gd name="connsiteY5619" fmla="*/ 1421947 h 5278114"/>
              <a:gd name="connsiteX5620" fmla="*/ 1850342 w 5610835"/>
              <a:gd name="connsiteY5620" fmla="*/ 1421946 h 5278114"/>
              <a:gd name="connsiteX5621" fmla="*/ 1855019 w 5610835"/>
              <a:gd name="connsiteY5621" fmla="*/ 1421010 h 5278114"/>
              <a:gd name="connsiteX5622" fmla="*/ 1853523 w 5610835"/>
              <a:gd name="connsiteY5622" fmla="*/ 1418766 h 5278114"/>
              <a:gd name="connsiteX5623" fmla="*/ 1848751 w 5610835"/>
              <a:gd name="connsiteY5623" fmla="*/ 1418766 h 5278114"/>
              <a:gd name="connsiteX5624" fmla="*/ 1848750 w 5610835"/>
              <a:gd name="connsiteY5624" fmla="*/ 1418766 h 5278114"/>
              <a:gd name="connsiteX5625" fmla="*/ 1851932 w 5610835"/>
              <a:gd name="connsiteY5625" fmla="*/ 1413994 h 5278114"/>
              <a:gd name="connsiteX5626" fmla="*/ 1843978 w 5610835"/>
              <a:gd name="connsiteY5626" fmla="*/ 1413994 h 5278114"/>
              <a:gd name="connsiteX5627" fmla="*/ 1853523 w 5610835"/>
              <a:gd name="connsiteY5627" fmla="*/ 1404448 h 5278114"/>
              <a:gd name="connsiteX5628" fmla="*/ 1851932 w 5610835"/>
              <a:gd name="connsiteY5628" fmla="*/ 1412402 h 5278114"/>
              <a:gd name="connsiteX5629" fmla="*/ 1856704 w 5610835"/>
              <a:gd name="connsiteY5629" fmla="*/ 1412402 h 5278114"/>
              <a:gd name="connsiteX5630" fmla="*/ 1853523 w 5610835"/>
              <a:gd name="connsiteY5630" fmla="*/ 1415583 h 5278114"/>
              <a:gd name="connsiteX5631" fmla="*/ 1858295 w 5610835"/>
              <a:gd name="connsiteY5631" fmla="*/ 1418766 h 5278114"/>
              <a:gd name="connsiteX5632" fmla="*/ 1857728 w 5610835"/>
              <a:gd name="connsiteY5632" fmla="*/ 1420469 h 5278114"/>
              <a:gd name="connsiteX5633" fmla="*/ 1858295 w 5610835"/>
              <a:gd name="connsiteY5633" fmla="*/ 1420356 h 5278114"/>
              <a:gd name="connsiteX5634" fmla="*/ 1858295 w 5610835"/>
              <a:gd name="connsiteY5634" fmla="*/ 1429898 h 5278114"/>
              <a:gd name="connsiteX5635" fmla="*/ 1871021 w 5610835"/>
              <a:gd name="connsiteY5635" fmla="*/ 1420356 h 5278114"/>
              <a:gd name="connsiteX5636" fmla="*/ 1866249 w 5610835"/>
              <a:gd name="connsiteY5636" fmla="*/ 1413991 h 5278114"/>
              <a:gd name="connsiteX5637" fmla="*/ 1859886 w 5610835"/>
              <a:gd name="connsiteY5637" fmla="*/ 1418766 h 5278114"/>
              <a:gd name="connsiteX5638" fmla="*/ 1858295 w 5610835"/>
              <a:gd name="connsiteY5638" fmla="*/ 1415583 h 5278114"/>
              <a:gd name="connsiteX5639" fmla="*/ 1863067 w 5610835"/>
              <a:gd name="connsiteY5639" fmla="*/ 1410809 h 5278114"/>
              <a:gd name="connsiteX5640" fmla="*/ 1859886 w 5610835"/>
              <a:gd name="connsiteY5640" fmla="*/ 1402856 h 5278114"/>
              <a:gd name="connsiteX5641" fmla="*/ 1871021 w 5610835"/>
              <a:gd name="connsiteY5641" fmla="*/ 1402856 h 5278114"/>
              <a:gd name="connsiteX5642" fmla="*/ 1874202 w 5610835"/>
              <a:gd name="connsiteY5642" fmla="*/ 1396493 h 5278114"/>
              <a:gd name="connsiteX5643" fmla="*/ 1882156 w 5610835"/>
              <a:gd name="connsiteY5643" fmla="*/ 1399675 h 5278114"/>
              <a:gd name="connsiteX5644" fmla="*/ 1885337 w 5610835"/>
              <a:gd name="connsiteY5644" fmla="*/ 1406038 h 5278114"/>
              <a:gd name="connsiteX5645" fmla="*/ 1877384 w 5610835"/>
              <a:gd name="connsiteY5645" fmla="*/ 1412401 h 5278114"/>
              <a:gd name="connsiteX5646" fmla="*/ 1882156 w 5610835"/>
              <a:gd name="connsiteY5646" fmla="*/ 1415583 h 5278114"/>
              <a:gd name="connsiteX5647" fmla="*/ 1877384 w 5610835"/>
              <a:gd name="connsiteY5647" fmla="*/ 1421946 h 5278114"/>
              <a:gd name="connsiteX5648" fmla="*/ 1885337 w 5610835"/>
              <a:gd name="connsiteY5648" fmla="*/ 1421946 h 5278114"/>
              <a:gd name="connsiteX5649" fmla="*/ 1885337 w 5610835"/>
              <a:gd name="connsiteY5649" fmla="*/ 1426719 h 5278114"/>
              <a:gd name="connsiteX5650" fmla="*/ 1893291 w 5610835"/>
              <a:gd name="connsiteY5650" fmla="*/ 1428308 h 5278114"/>
              <a:gd name="connsiteX5651" fmla="*/ 1894882 w 5610835"/>
              <a:gd name="connsiteY5651" fmla="*/ 1425127 h 5278114"/>
              <a:gd name="connsiteX5652" fmla="*/ 1888519 w 5610835"/>
              <a:gd name="connsiteY5652" fmla="*/ 1423537 h 5278114"/>
              <a:gd name="connsiteX5653" fmla="*/ 1885337 w 5610835"/>
              <a:gd name="connsiteY5653" fmla="*/ 1421946 h 5278114"/>
              <a:gd name="connsiteX5654" fmla="*/ 1890109 w 5610835"/>
              <a:gd name="connsiteY5654" fmla="*/ 1415583 h 5278114"/>
              <a:gd name="connsiteX5655" fmla="*/ 1882156 w 5610835"/>
              <a:gd name="connsiteY5655" fmla="*/ 1415583 h 5278114"/>
              <a:gd name="connsiteX5656" fmla="*/ 1885337 w 5610835"/>
              <a:gd name="connsiteY5656" fmla="*/ 1410809 h 5278114"/>
              <a:gd name="connsiteX5657" fmla="*/ 1890109 w 5610835"/>
              <a:gd name="connsiteY5657" fmla="*/ 1412401 h 5278114"/>
              <a:gd name="connsiteX5658" fmla="*/ 1888519 w 5610835"/>
              <a:gd name="connsiteY5658" fmla="*/ 1402856 h 5278114"/>
              <a:gd name="connsiteX5659" fmla="*/ 1893291 w 5610835"/>
              <a:gd name="connsiteY5659" fmla="*/ 1401265 h 5278114"/>
              <a:gd name="connsiteX5660" fmla="*/ 1888519 w 5610835"/>
              <a:gd name="connsiteY5660" fmla="*/ 1399675 h 5278114"/>
              <a:gd name="connsiteX5661" fmla="*/ 1891701 w 5610835"/>
              <a:gd name="connsiteY5661" fmla="*/ 1394902 h 5278114"/>
              <a:gd name="connsiteX5662" fmla="*/ 1883747 w 5610835"/>
              <a:gd name="connsiteY5662" fmla="*/ 1394902 h 5278114"/>
              <a:gd name="connsiteX5663" fmla="*/ 1883747 w 5610835"/>
              <a:gd name="connsiteY5663" fmla="*/ 1390128 h 5278114"/>
              <a:gd name="connsiteX5664" fmla="*/ 1875793 w 5610835"/>
              <a:gd name="connsiteY5664" fmla="*/ 1391719 h 5278114"/>
              <a:gd name="connsiteX5665" fmla="*/ 1871021 w 5610835"/>
              <a:gd name="connsiteY5665" fmla="*/ 1382176 h 5278114"/>
              <a:gd name="connsiteX5666" fmla="*/ 1878975 w 5610835"/>
              <a:gd name="connsiteY5666" fmla="*/ 1380585 h 5278114"/>
              <a:gd name="connsiteX5667" fmla="*/ 1896473 w 5610835"/>
              <a:gd name="connsiteY5667" fmla="*/ 1391719 h 5278114"/>
              <a:gd name="connsiteX5668" fmla="*/ 1893291 w 5610835"/>
              <a:gd name="connsiteY5668" fmla="*/ 1386948 h 5278114"/>
              <a:gd name="connsiteX5669" fmla="*/ 1902836 w 5610835"/>
              <a:gd name="connsiteY5669" fmla="*/ 1388538 h 5278114"/>
              <a:gd name="connsiteX5670" fmla="*/ 1902836 w 5610835"/>
              <a:gd name="connsiteY5670" fmla="*/ 1383766 h 5278114"/>
              <a:gd name="connsiteX5671" fmla="*/ 1893291 w 5610835"/>
              <a:gd name="connsiteY5671" fmla="*/ 1383766 h 5278114"/>
              <a:gd name="connsiteX5672" fmla="*/ 1904426 w 5610835"/>
              <a:gd name="connsiteY5672" fmla="*/ 1372633 h 5278114"/>
              <a:gd name="connsiteX5673" fmla="*/ 1910790 w 5610835"/>
              <a:gd name="connsiteY5673" fmla="*/ 1372633 h 5278114"/>
              <a:gd name="connsiteX5674" fmla="*/ 1902836 w 5610835"/>
              <a:gd name="connsiteY5674" fmla="*/ 1371042 h 5278114"/>
              <a:gd name="connsiteX5675" fmla="*/ 1816936 w 5610835"/>
              <a:gd name="connsiteY5675" fmla="*/ 1363087 h 5278114"/>
              <a:gd name="connsiteX5676" fmla="*/ 1820117 w 5610835"/>
              <a:gd name="connsiteY5676" fmla="*/ 1366269 h 5278114"/>
              <a:gd name="connsiteX5677" fmla="*/ 1808982 w 5610835"/>
              <a:gd name="connsiteY5677" fmla="*/ 1369450 h 5278114"/>
              <a:gd name="connsiteX5678" fmla="*/ 1845570 w 5610835"/>
              <a:gd name="connsiteY5678" fmla="*/ 1361490 h 5278114"/>
              <a:gd name="connsiteX5679" fmla="*/ 1850342 w 5610835"/>
              <a:gd name="connsiteY5679" fmla="*/ 1366261 h 5278114"/>
              <a:gd name="connsiteX5680" fmla="*/ 1843979 w 5610835"/>
              <a:gd name="connsiteY5680" fmla="*/ 1369443 h 5278114"/>
              <a:gd name="connsiteX5681" fmla="*/ 1886928 w 5610835"/>
              <a:gd name="connsiteY5681" fmla="*/ 1359899 h 5278114"/>
              <a:gd name="connsiteX5682" fmla="*/ 1899655 w 5610835"/>
              <a:gd name="connsiteY5682" fmla="*/ 1371036 h 5278114"/>
              <a:gd name="connsiteX5683" fmla="*/ 1883747 w 5610835"/>
              <a:gd name="connsiteY5683" fmla="*/ 1361490 h 5278114"/>
              <a:gd name="connsiteX5684" fmla="*/ 1807391 w 5610835"/>
              <a:gd name="connsiteY5684" fmla="*/ 1359897 h 5278114"/>
              <a:gd name="connsiteX5685" fmla="*/ 1804209 w 5610835"/>
              <a:gd name="connsiteY5685" fmla="*/ 1367851 h 5278114"/>
              <a:gd name="connsiteX5686" fmla="*/ 1799437 w 5610835"/>
              <a:gd name="connsiteY5686" fmla="*/ 1363079 h 5278114"/>
              <a:gd name="connsiteX5687" fmla="*/ 4955454 w 5610835"/>
              <a:gd name="connsiteY5687" fmla="*/ 1358351 h 5278114"/>
              <a:gd name="connsiteX5688" fmla="*/ 4958635 w 5610835"/>
              <a:gd name="connsiteY5688" fmla="*/ 1369487 h 5278114"/>
              <a:gd name="connsiteX5689" fmla="*/ 4823422 w 5610835"/>
              <a:gd name="connsiteY5689" fmla="*/ 1464933 h 5278114"/>
              <a:gd name="connsiteX5690" fmla="*/ 4823422 w 5610835"/>
              <a:gd name="connsiteY5690" fmla="*/ 1456975 h 5278114"/>
              <a:gd name="connsiteX5691" fmla="*/ 4933183 w 5610835"/>
              <a:gd name="connsiteY5691" fmla="*/ 1375852 h 5278114"/>
              <a:gd name="connsiteX5692" fmla="*/ 4939547 w 5610835"/>
              <a:gd name="connsiteY5692" fmla="*/ 1364714 h 5278114"/>
              <a:gd name="connsiteX5693" fmla="*/ 4955454 w 5610835"/>
              <a:gd name="connsiteY5693" fmla="*/ 1358351 h 5278114"/>
              <a:gd name="connsiteX5694" fmla="*/ 1918743 w 5610835"/>
              <a:gd name="connsiteY5694" fmla="*/ 1353536 h 5278114"/>
              <a:gd name="connsiteX5695" fmla="*/ 1923515 w 5610835"/>
              <a:gd name="connsiteY5695" fmla="*/ 1353536 h 5278114"/>
              <a:gd name="connsiteX5696" fmla="*/ 1921925 w 5610835"/>
              <a:gd name="connsiteY5696" fmla="*/ 1359898 h 5278114"/>
              <a:gd name="connsiteX5697" fmla="*/ 1918743 w 5610835"/>
              <a:gd name="connsiteY5697" fmla="*/ 1359898 h 5278114"/>
              <a:gd name="connsiteX5698" fmla="*/ 1821708 w 5610835"/>
              <a:gd name="connsiteY5698" fmla="*/ 1351943 h 5278114"/>
              <a:gd name="connsiteX5699" fmla="*/ 1829662 w 5610835"/>
              <a:gd name="connsiteY5699" fmla="*/ 1351943 h 5278114"/>
              <a:gd name="connsiteX5700" fmla="*/ 1821708 w 5610835"/>
              <a:gd name="connsiteY5700" fmla="*/ 1356715 h 5278114"/>
              <a:gd name="connsiteX5701" fmla="*/ 1987144 w 5610835"/>
              <a:gd name="connsiteY5701" fmla="*/ 1351941 h 5278114"/>
              <a:gd name="connsiteX5702" fmla="*/ 1987144 w 5610835"/>
              <a:gd name="connsiteY5702" fmla="*/ 1358304 h 5278114"/>
              <a:gd name="connsiteX5703" fmla="*/ 1995098 w 5610835"/>
              <a:gd name="connsiteY5703" fmla="*/ 1358304 h 5278114"/>
              <a:gd name="connsiteX5704" fmla="*/ 1995098 w 5610835"/>
              <a:gd name="connsiteY5704" fmla="*/ 1351941 h 5278114"/>
              <a:gd name="connsiteX5705" fmla="*/ 1750126 w 5610835"/>
              <a:gd name="connsiteY5705" fmla="*/ 1351939 h 5278114"/>
              <a:gd name="connsiteX5706" fmla="*/ 1740580 w 5610835"/>
              <a:gd name="connsiteY5706" fmla="*/ 1361484 h 5278114"/>
              <a:gd name="connsiteX5707" fmla="*/ 1737399 w 5610835"/>
              <a:gd name="connsiteY5707" fmla="*/ 1356711 h 5278114"/>
              <a:gd name="connsiteX5708" fmla="*/ 1966465 w 5610835"/>
              <a:gd name="connsiteY5708" fmla="*/ 1350350 h 5278114"/>
              <a:gd name="connsiteX5709" fmla="*/ 1961692 w 5610835"/>
              <a:gd name="connsiteY5709" fmla="*/ 1351941 h 5278114"/>
              <a:gd name="connsiteX5710" fmla="*/ 1966465 w 5610835"/>
              <a:gd name="connsiteY5710" fmla="*/ 1353532 h 5278114"/>
              <a:gd name="connsiteX5711" fmla="*/ 1976009 w 5610835"/>
              <a:gd name="connsiteY5711" fmla="*/ 1358304 h 5278114"/>
              <a:gd name="connsiteX5712" fmla="*/ 1976009 w 5610835"/>
              <a:gd name="connsiteY5712" fmla="*/ 1351941 h 5278114"/>
              <a:gd name="connsiteX5713" fmla="*/ 1600597 w 5610835"/>
              <a:gd name="connsiteY5713" fmla="*/ 1348767 h 5278114"/>
              <a:gd name="connsiteX5714" fmla="*/ 1600597 w 5610835"/>
              <a:gd name="connsiteY5714" fmla="*/ 1353539 h 5278114"/>
              <a:gd name="connsiteX5715" fmla="*/ 1595825 w 5610835"/>
              <a:gd name="connsiteY5715" fmla="*/ 1350358 h 5278114"/>
              <a:gd name="connsiteX5716" fmla="*/ 1980781 w 5610835"/>
              <a:gd name="connsiteY5716" fmla="*/ 1345577 h 5278114"/>
              <a:gd name="connsiteX5717" fmla="*/ 1980781 w 5610835"/>
              <a:gd name="connsiteY5717" fmla="*/ 1358304 h 5278114"/>
              <a:gd name="connsiteX5718" fmla="*/ 1983962 w 5610835"/>
              <a:gd name="connsiteY5718" fmla="*/ 1353532 h 5278114"/>
              <a:gd name="connsiteX5719" fmla="*/ 1980781 w 5610835"/>
              <a:gd name="connsiteY5719" fmla="*/ 1345577 h 5278114"/>
              <a:gd name="connsiteX5720" fmla="*/ 1913971 w 5610835"/>
              <a:gd name="connsiteY5720" fmla="*/ 1342399 h 5278114"/>
              <a:gd name="connsiteX5721" fmla="*/ 1917153 w 5610835"/>
              <a:gd name="connsiteY5721" fmla="*/ 1347171 h 5278114"/>
              <a:gd name="connsiteX5722" fmla="*/ 1909199 w 5610835"/>
              <a:gd name="connsiteY5722" fmla="*/ 1345580 h 5278114"/>
              <a:gd name="connsiteX5723" fmla="*/ 1906017 w 5610835"/>
              <a:gd name="connsiteY5723" fmla="*/ 1342399 h 5278114"/>
              <a:gd name="connsiteX5724" fmla="*/ 1909198 w 5610835"/>
              <a:gd name="connsiteY5724" fmla="*/ 1345581 h 5278114"/>
              <a:gd name="connsiteX5725" fmla="*/ 1906017 w 5610835"/>
              <a:gd name="connsiteY5725" fmla="*/ 1347171 h 5278114"/>
              <a:gd name="connsiteX5726" fmla="*/ 1904427 w 5610835"/>
              <a:gd name="connsiteY5726" fmla="*/ 1348761 h 5278114"/>
              <a:gd name="connsiteX5727" fmla="*/ 1909199 w 5610835"/>
              <a:gd name="connsiteY5727" fmla="*/ 1351942 h 5278114"/>
              <a:gd name="connsiteX5728" fmla="*/ 1901245 w 5610835"/>
              <a:gd name="connsiteY5728" fmla="*/ 1359896 h 5278114"/>
              <a:gd name="connsiteX5729" fmla="*/ 1896473 w 5610835"/>
              <a:gd name="connsiteY5729" fmla="*/ 1353533 h 5278114"/>
              <a:gd name="connsiteX5730" fmla="*/ 1904426 w 5610835"/>
              <a:gd name="connsiteY5730" fmla="*/ 1353533 h 5278114"/>
              <a:gd name="connsiteX5731" fmla="*/ 1904426 w 5610835"/>
              <a:gd name="connsiteY5731" fmla="*/ 1348761 h 5278114"/>
              <a:gd name="connsiteX5732" fmla="*/ 1898063 w 5610835"/>
              <a:gd name="connsiteY5732" fmla="*/ 1345581 h 5278114"/>
              <a:gd name="connsiteX5733" fmla="*/ 1781940 w 5610835"/>
              <a:gd name="connsiteY5733" fmla="*/ 1331271 h 5278114"/>
              <a:gd name="connsiteX5734" fmla="*/ 1778758 w 5610835"/>
              <a:gd name="connsiteY5734" fmla="*/ 1336043 h 5278114"/>
              <a:gd name="connsiteX5735" fmla="*/ 1783532 w 5610835"/>
              <a:gd name="connsiteY5735" fmla="*/ 1337633 h 5278114"/>
              <a:gd name="connsiteX5736" fmla="*/ 1773985 w 5610835"/>
              <a:gd name="connsiteY5736" fmla="*/ 1342406 h 5278114"/>
              <a:gd name="connsiteX5737" fmla="*/ 1769214 w 5610835"/>
              <a:gd name="connsiteY5737" fmla="*/ 1336043 h 5278114"/>
              <a:gd name="connsiteX5738" fmla="*/ 1781940 w 5610835"/>
              <a:gd name="connsiteY5738" fmla="*/ 1331271 h 5278114"/>
              <a:gd name="connsiteX5739" fmla="*/ 1848752 w 5610835"/>
              <a:gd name="connsiteY5739" fmla="*/ 1331266 h 5278114"/>
              <a:gd name="connsiteX5740" fmla="*/ 1853523 w 5610835"/>
              <a:gd name="connsiteY5740" fmla="*/ 1331266 h 5278114"/>
              <a:gd name="connsiteX5741" fmla="*/ 1853523 w 5610835"/>
              <a:gd name="connsiteY5741" fmla="*/ 1336038 h 5278114"/>
              <a:gd name="connsiteX5742" fmla="*/ 1960101 w 5610835"/>
              <a:gd name="connsiteY5742" fmla="*/ 1331261 h 5278114"/>
              <a:gd name="connsiteX5743" fmla="*/ 1960652 w 5610835"/>
              <a:gd name="connsiteY5743" fmla="*/ 1331812 h 5278114"/>
              <a:gd name="connsiteX5744" fmla="*/ 1960101 w 5610835"/>
              <a:gd name="connsiteY5744" fmla="*/ 1334128 h 5278114"/>
              <a:gd name="connsiteX5745" fmla="*/ 2083608 w 5610835"/>
              <a:gd name="connsiteY5745" fmla="*/ 1329819 h 5278114"/>
              <a:gd name="connsiteX5746" fmla="*/ 2082590 w 5610835"/>
              <a:gd name="connsiteY5746" fmla="*/ 1344036 h 5278114"/>
              <a:gd name="connsiteX5747" fmla="*/ 2109631 w 5610835"/>
              <a:gd name="connsiteY5747" fmla="*/ 1482430 h 5278114"/>
              <a:gd name="connsiteX5748" fmla="*/ 2290975 w 5610835"/>
              <a:gd name="connsiteY5748" fmla="*/ 1993048 h 5278114"/>
              <a:gd name="connsiteX5749" fmla="*/ 2061909 w 5610835"/>
              <a:gd name="connsiteY5749" fmla="*/ 1421985 h 5278114"/>
              <a:gd name="connsiteX5750" fmla="*/ 2083608 w 5610835"/>
              <a:gd name="connsiteY5750" fmla="*/ 1329819 h 5278114"/>
              <a:gd name="connsiteX5751" fmla="*/ 1875793 w 5610835"/>
              <a:gd name="connsiteY5751" fmla="*/ 1329680 h 5278114"/>
              <a:gd name="connsiteX5752" fmla="*/ 1882156 w 5610835"/>
              <a:gd name="connsiteY5752" fmla="*/ 1332861 h 5278114"/>
              <a:gd name="connsiteX5753" fmla="*/ 1874202 w 5610835"/>
              <a:gd name="connsiteY5753" fmla="*/ 1334452 h 5278114"/>
              <a:gd name="connsiteX5754" fmla="*/ 1683313 w 5610835"/>
              <a:gd name="connsiteY5754" fmla="*/ 1328079 h 5278114"/>
              <a:gd name="connsiteX5755" fmla="*/ 1688086 w 5610835"/>
              <a:gd name="connsiteY5755" fmla="*/ 1332851 h 5278114"/>
              <a:gd name="connsiteX5756" fmla="*/ 1683313 w 5610835"/>
              <a:gd name="connsiteY5756" fmla="*/ 1336033 h 5278114"/>
              <a:gd name="connsiteX5757" fmla="*/ 1680133 w 5610835"/>
              <a:gd name="connsiteY5757" fmla="*/ 1331261 h 5278114"/>
              <a:gd name="connsiteX5758" fmla="*/ 1521060 w 5610835"/>
              <a:gd name="connsiteY5758" fmla="*/ 1326496 h 5278114"/>
              <a:gd name="connsiteX5759" fmla="*/ 1529013 w 5610835"/>
              <a:gd name="connsiteY5759" fmla="*/ 1328087 h 5278114"/>
              <a:gd name="connsiteX5760" fmla="*/ 1524241 w 5610835"/>
              <a:gd name="connsiteY5760" fmla="*/ 1331269 h 5278114"/>
              <a:gd name="connsiteX5761" fmla="*/ 1883747 w 5610835"/>
              <a:gd name="connsiteY5761" fmla="*/ 1326494 h 5278114"/>
              <a:gd name="connsiteX5762" fmla="*/ 1890110 w 5610835"/>
              <a:gd name="connsiteY5762" fmla="*/ 1331266 h 5278114"/>
              <a:gd name="connsiteX5763" fmla="*/ 1883747 w 5610835"/>
              <a:gd name="connsiteY5763" fmla="*/ 1334447 h 5278114"/>
              <a:gd name="connsiteX5764" fmla="*/ 1893291 w 5610835"/>
              <a:gd name="connsiteY5764" fmla="*/ 1326493 h 5278114"/>
              <a:gd name="connsiteX5765" fmla="*/ 1901245 w 5610835"/>
              <a:gd name="connsiteY5765" fmla="*/ 1326493 h 5278114"/>
              <a:gd name="connsiteX5766" fmla="*/ 1893291 w 5610835"/>
              <a:gd name="connsiteY5766" fmla="*/ 1336038 h 5278114"/>
              <a:gd name="connsiteX5767" fmla="*/ 1893291 w 5610835"/>
              <a:gd name="connsiteY5767" fmla="*/ 1326493 h 5278114"/>
              <a:gd name="connsiteX5768" fmla="*/ 1635592 w 5610835"/>
              <a:gd name="connsiteY5768" fmla="*/ 1326487 h 5278114"/>
              <a:gd name="connsiteX5769" fmla="*/ 1640365 w 5610835"/>
              <a:gd name="connsiteY5769" fmla="*/ 1332851 h 5278114"/>
              <a:gd name="connsiteX5770" fmla="*/ 1632411 w 5610835"/>
              <a:gd name="connsiteY5770" fmla="*/ 1332851 h 5278114"/>
              <a:gd name="connsiteX5771" fmla="*/ 1971237 w 5610835"/>
              <a:gd name="connsiteY5771" fmla="*/ 1320126 h 5278114"/>
              <a:gd name="connsiteX5772" fmla="*/ 1968056 w 5610835"/>
              <a:gd name="connsiteY5772" fmla="*/ 1321717 h 5278114"/>
              <a:gd name="connsiteX5773" fmla="*/ 1971237 w 5610835"/>
              <a:gd name="connsiteY5773" fmla="*/ 1321717 h 5278114"/>
              <a:gd name="connsiteX5774" fmla="*/ 1869231 w 5610835"/>
              <a:gd name="connsiteY5774" fmla="*/ 1318343 h 5278114"/>
              <a:gd name="connsiteX5775" fmla="*/ 1874202 w 5610835"/>
              <a:gd name="connsiteY5775" fmla="*/ 1320133 h 5278114"/>
              <a:gd name="connsiteX5776" fmla="*/ 1883747 w 5610835"/>
              <a:gd name="connsiteY5776" fmla="*/ 1320133 h 5278114"/>
              <a:gd name="connsiteX5777" fmla="*/ 1878975 w 5610835"/>
              <a:gd name="connsiteY5777" fmla="*/ 1324905 h 5278114"/>
              <a:gd name="connsiteX5778" fmla="*/ 1880566 w 5610835"/>
              <a:gd name="connsiteY5778" fmla="*/ 1328086 h 5278114"/>
              <a:gd name="connsiteX5779" fmla="*/ 1877384 w 5610835"/>
              <a:gd name="connsiteY5779" fmla="*/ 1329677 h 5278114"/>
              <a:gd name="connsiteX5780" fmla="*/ 1874202 w 5610835"/>
              <a:gd name="connsiteY5780" fmla="*/ 1328086 h 5278114"/>
              <a:gd name="connsiteX5781" fmla="*/ 1869430 w 5610835"/>
              <a:gd name="connsiteY5781" fmla="*/ 1329677 h 5278114"/>
              <a:gd name="connsiteX5782" fmla="*/ 1867839 w 5610835"/>
              <a:gd name="connsiteY5782" fmla="*/ 1320133 h 5278114"/>
              <a:gd name="connsiteX5783" fmla="*/ 1869231 w 5610835"/>
              <a:gd name="connsiteY5783" fmla="*/ 1318343 h 5278114"/>
              <a:gd name="connsiteX5784" fmla="*/ 1530604 w 5610835"/>
              <a:gd name="connsiteY5784" fmla="*/ 1313770 h 5278114"/>
              <a:gd name="connsiteX5785" fmla="*/ 1540148 w 5610835"/>
              <a:gd name="connsiteY5785" fmla="*/ 1313770 h 5278114"/>
              <a:gd name="connsiteX5786" fmla="*/ 1536966 w 5610835"/>
              <a:gd name="connsiteY5786" fmla="*/ 1318542 h 5278114"/>
              <a:gd name="connsiteX5787" fmla="*/ 1829662 w 5610835"/>
              <a:gd name="connsiteY5787" fmla="*/ 1312184 h 5278114"/>
              <a:gd name="connsiteX5788" fmla="*/ 1832844 w 5610835"/>
              <a:gd name="connsiteY5788" fmla="*/ 1313775 h 5278114"/>
              <a:gd name="connsiteX5789" fmla="*/ 1824890 w 5610835"/>
              <a:gd name="connsiteY5789" fmla="*/ 1320137 h 5278114"/>
              <a:gd name="connsiteX5790" fmla="*/ 1818528 w 5610835"/>
              <a:gd name="connsiteY5790" fmla="*/ 1313775 h 5278114"/>
              <a:gd name="connsiteX5791" fmla="*/ 1847160 w 5610835"/>
              <a:gd name="connsiteY5791" fmla="*/ 1310586 h 5278114"/>
              <a:gd name="connsiteX5792" fmla="*/ 1851932 w 5610835"/>
              <a:gd name="connsiteY5792" fmla="*/ 1315358 h 5278114"/>
              <a:gd name="connsiteX5793" fmla="*/ 1847160 w 5610835"/>
              <a:gd name="connsiteY5793" fmla="*/ 1318540 h 5278114"/>
              <a:gd name="connsiteX5794" fmla="*/ 1843978 w 5610835"/>
              <a:gd name="connsiteY5794" fmla="*/ 1315358 h 5278114"/>
              <a:gd name="connsiteX5795" fmla="*/ 5606063 w 5610835"/>
              <a:gd name="connsiteY5795" fmla="*/ 1301085 h 5278114"/>
              <a:gd name="connsiteX5796" fmla="*/ 5610835 w 5610835"/>
              <a:gd name="connsiteY5796" fmla="*/ 1313809 h 5278114"/>
              <a:gd name="connsiteX5797" fmla="*/ 5601291 w 5610835"/>
              <a:gd name="connsiteY5797" fmla="*/ 1312219 h 5278114"/>
              <a:gd name="connsiteX5798" fmla="*/ 5283144 w 5610835"/>
              <a:gd name="connsiteY5798" fmla="*/ 1484020 h 5278114"/>
              <a:gd name="connsiteX5799" fmla="*/ 5300643 w 5610835"/>
              <a:gd name="connsiteY5799" fmla="*/ 1463341 h 5278114"/>
              <a:gd name="connsiteX5800" fmla="*/ 1996688 w 5610835"/>
              <a:gd name="connsiteY5800" fmla="*/ 1299447 h 5278114"/>
              <a:gd name="connsiteX5801" fmla="*/ 1998279 w 5610835"/>
              <a:gd name="connsiteY5801" fmla="*/ 1301037 h 5278114"/>
              <a:gd name="connsiteX5802" fmla="*/ 1999871 w 5610835"/>
              <a:gd name="connsiteY5802" fmla="*/ 1299447 h 5278114"/>
              <a:gd name="connsiteX5803" fmla="*/ 1893291 w 5610835"/>
              <a:gd name="connsiteY5803" fmla="*/ 1297861 h 5278114"/>
              <a:gd name="connsiteX5804" fmla="*/ 1896473 w 5610835"/>
              <a:gd name="connsiteY5804" fmla="*/ 1302633 h 5278114"/>
              <a:gd name="connsiteX5805" fmla="*/ 1883747 w 5610835"/>
              <a:gd name="connsiteY5805" fmla="*/ 1308996 h 5278114"/>
              <a:gd name="connsiteX5806" fmla="*/ 1893291 w 5610835"/>
              <a:gd name="connsiteY5806" fmla="*/ 1297861 h 5278114"/>
              <a:gd name="connsiteX5807" fmla="*/ 1918742 w 5610835"/>
              <a:gd name="connsiteY5807" fmla="*/ 1294674 h 5278114"/>
              <a:gd name="connsiteX5808" fmla="*/ 1921923 w 5610835"/>
              <a:gd name="connsiteY5808" fmla="*/ 1299447 h 5278114"/>
              <a:gd name="connsiteX5809" fmla="*/ 1931468 w 5610835"/>
              <a:gd name="connsiteY5809" fmla="*/ 1301037 h 5278114"/>
              <a:gd name="connsiteX5810" fmla="*/ 1929877 w 5610835"/>
              <a:gd name="connsiteY5810" fmla="*/ 1302628 h 5278114"/>
              <a:gd name="connsiteX5811" fmla="*/ 1931468 w 5610835"/>
              <a:gd name="connsiteY5811" fmla="*/ 1305809 h 5278114"/>
              <a:gd name="connsiteX5812" fmla="*/ 1931468 w 5610835"/>
              <a:gd name="connsiteY5812" fmla="*/ 1304218 h 5278114"/>
              <a:gd name="connsiteX5813" fmla="*/ 1934650 w 5610835"/>
              <a:gd name="connsiteY5813" fmla="*/ 1304218 h 5278114"/>
              <a:gd name="connsiteX5814" fmla="*/ 1933060 w 5610835"/>
              <a:gd name="connsiteY5814" fmla="*/ 1302628 h 5278114"/>
              <a:gd name="connsiteX5815" fmla="*/ 1936241 w 5610835"/>
              <a:gd name="connsiteY5815" fmla="*/ 1299447 h 5278114"/>
              <a:gd name="connsiteX5816" fmla="*/ 1937832 w 5610835"/>
              <a:gd name="connsiteY5816" fmla="*/ 1301037 h 5278114"/>
              <a:gd name="connsiteX5817" fmla="*/ 1941013 w 5610835"/>
              <a:gd name="connsiteY5817" fmla="*/ 1297856 h 5278114"/>
              <a:gd name="connsiteX5818" fmla="*/ 1942604 w 5610835"/>
              <a:gd name="connsiteY5818" fmla="*/ 1297856 h 5278114"/>
              <a:gd name="connsiteX5819" fmla="*/ 1944195 w 5610835"/>
              <a:gd name="connsiteY5819" fmla="*/ 1297856 h 5278114"/>
              <a:gd name="connsiteX5820" fmla="*/ 1933060 w 5610835"/>
              <a:gd name="connsiteY5820" fmla="*/ 1345577 h 5278114"/>
              <a:gd name="connsiteX5821" fmla="*/ 1928287 w 5610835"/>
              <a:gd name="connsiteY5821" fmla="*/ 1340805 h 5278114"/>
              <a:gd name="connsiteX5822" fmla="*/ 1929877 w 5610835"/>
              <a:gd name="connsiteY5822" fmla="*/ 1337623 h 5278114"/>
              <a:gd name="connsiteX5823" fmla="*/ 1921923 w 5610835"/>
              <a:gd name="connsiteY5823" fmla="*/ 1337623 h 5278114"/>
              <a:gd name="connsiteX5824" fmla="*/ 1923514 w 5610835"/>
              <a:gd name="connsiteY5824" fmla="*/ 1334443 h 5278114"/>
              <a:gd name="connsiteX5825" fmla="*/ 1921923 w 5610835"/>
              <a:gd name="connsiteY5825" fmla="*/ 1331261 h 5278114"/>
              <a:gd name="connsiteX5826" fmla="*/ 1923514 w 5610835"/>
              <a:gd name="connsiteY5826" fmla="*/ 1329670 h 5278114"/>
              <a:gd name="connsiteX5827" fmla="*/ 1928287 w 5610835"/>
              <a:gd name="connsiteY5827" fmla="*/ 1329670 h 5278114"/>
              <a:gd name="connsiteX5828" fmla="*/ 1933060 w 5610835"/>
              <a:gd name="connsiteY5828" fmla="*/ 1324898 h 5278114"/>
              <a:gd name="connsiteX5829" fmla="*/ 1929877 w 5610835"/>
              <a:gd name="connsiteY5829" fmla="*/ 1316944 h 5278114"/>
              <a:gd name="connsiteX5830" fmla="*/ 1928287 w 5610835"/>
              <a:gd name="connsiteY5830" fmla="*/ 1316944 h 5278114"/>
              <a:gd name="connsiteX5831" fmla="*/ 1928287 w 5610835"/>
              <a:gd name="connsiteY5831" fmla="*/ 1323307 h 5278114"/>
              <a:gd name="connsiteX5832" fmla="*/ 1921923 w 5610835"/>
              <a:gd name="connsiteY5832" fmla="*/ 1318536 h 5278114"/>
              <a:gd name="connsiteX5833" fmla="*/ 1912380 w 5610835"/>
              <a:gd name="connsiteY5833" fmla="*/ 1323307 h 5278114"/>
              <a:gd name="connsiteX5834" fmla="*/ 1912380 w 5610835"/>
              <a:gd name="connsiteY5834" fmla="*/ 1316944 h 5278114"/>
              <a:gd name="connsiteX5835" fmla="*/ 1917152 w 5610835"/>
              <a:gd name="connsiteY5835" fmla="*/ 1316944 h 5278114"/>
              <a:gd name="connsiteX5836" fmla="*/ 1917152 w 5610835"/>
              <a:gd name="connsiteY5836" fmla="*/ 1315354 h 5278114"/>
              <a:gd name="connsiteX5837" fmla="*/ 1920333 w 5610835"/>
              <a:gd name="connsiteY5837" fmla="*/ 1316944 h 5278114"/>
              <a:gd name="connsiteX5838" fmla="*/ 1923514 w 5610835"/>
              <a:gd name="connsiteY5838" fmla="*/ 1316944 h 5278114"/>
              <a:gd name="connsiteX5839" fmla="*/ 1918742 w 5610835"/>
              <a:gd name="connsiteY5839" fmla="*/ 1312172 h 5278114"/>
              <a:gd name="connsiteX5840" fmla="*/ 1918742 w 5610835"/>
              <a:gd name="connsiteY5840" fmla="*/ 1310581 h 5278114"/>
              <a:gd name="connsiteX5841" fmla="*/ 1923514 w 5610835"/>
              <a:gd name="connsiteY5841" fmla="*/ 1307400 h 5278114"/>
              <a:gd name="connsiteX5842" fmla="*/ 1925105 w 5610835"/>
              <a:gd name="connsiteY5842" fmla="*/ 1307400 h 5278114"/>
              <a:gd name="connsiteX5843" fmla="*/ 1923514 w 5610835"/>
              <a:gd name="connsiteY5843" fmla="*/ 1305809 h 5278114"/>
              <a:gd name="connsiteX5844" fmla="*/ 1923514 w 5610835"/>
              <a:gd name="connsiteY5844" fmla="*/ 1307400 h 5278114"/>
              <a:gd name="connsiteX5845" fmla="*/ 1920333 w 5610835"/>
              <a:gd name="connsiteY5845" fmla="*/ 1305809 h 5278114"/>
              <a:gd name="connsiteX5846" fmla="*/ 1915561 w 5610835"/>
              <a:gd name="connsiteY5846" fmla="*/ 1308990 h 5278114"/>
              <a:gd name="connsiteX5847" fmla="*/ 1910789 w 5610835"/>
              <a:gd name="connsiteY5847" fmla="*/ 1307400 h 5278114"/>
              <a:gd name="connsiteX5848" fmla="*/ 1912380 w 5610835"/>
              <a:gd name="connsiteY5848" fmla="*/ 1312172 h 5278114"/>
              <a:gd name="connsiteX5849" fmla="*/ 1915561 w 5610835"/>
              <a:gd name="connsiteY5849" fmla="*/ 1315354 h 5278114"/>
              <a:gd name="connsiteX5850" fmla="*/ 1906017 w 5610835"/>
              <a:gd name="connsiteY5850" fmla="*/ 1313763 h 5278114"/>
              <a:gd name="connsiteX5851" fmla="*/ 1913971 w 5610835"/>
              <a:gd name="connsiteY5851" fmla="*/ 1296265 h 5278114"/>
              <a:gd name="connsiteX5852" fmla="*/ 1918742 w 5610835"/>
              <a:gd name="connsiteY5852" fmla="*/ 1299447 h 5278114"/>
              <a:gd name="connsiteX5853" fmla="*/ 4099639 w 5610835"/>
              <a:gd name="connsiteY5853" fmla="*/ 1291540 h 5278114"/>
              <a:gd name="connsiteX5854" fmla="*/ 3991470 w 5610835"/>
              <a:gd name="connsiteY5854" fmla="*/ 1396527 h 5278114"/>
              <a:gd name="connsiteX5855" fmla="*/ 3999423 w 5610835"/>
              <a:gd name="connsiteY5855" fmla="*/ 1409254 h 5278114"/>
              <a:gd name="connsiteX5856" fmla="*/ 4012149 w 5610835"/>
              <a:gd name="connsiteY5856" fmla="*/ 1386983 h 5278114"/>
              <a:gd name="connsiteX5857" fmla="*/ 4012149 w 5610835"/>
              <a:gd name="connsiteY5857" fmla="*/ 1391754 h 5278114"/>
              <a:gd name="connsiteX5858" fmla="*/ 4005786 w 5610835"/>
              <a:gd name="connsiteY5858" fmla="*/ 1407665 h 5278114"/>
              <a:gd name="connsiteX5859" fmla="*/ 4104412 w 5610835"/>
              <a:gd name="connsiteY5859" fmla="*/ 1299492 h 5278114"/>
              <a:gd name="connsiteX5860" fmla="*/ 4099639 w 5610835"/>
              <a:gd name="connsiteY5860" fmla="*/ 1291540 h 5278114"/>
              <a:gd name="connsiteX5861" fmla="*/ 1769214 w 5610835"/>
              <a:gd name="connsiteY5861" fmla="*/ 1288321 h 5278114"/>
              <a:gd name="connsiteX5862" fmla="*/ 1773987 w 5610835"/>
              <a:gd name="connsiteY5862" fmla="*/ 1291503 h 5278114"/>
              <a:gd name="connsiteX5863" fmla="*/ 1766033 w 5610835"/>
              <a:gd name="connsiteY5863" fmla="*/ 1297866 h 5278114"/>
              <a:gd name="connsiteX5864" fmla="*/ 1759670 w 5610835"/>
              <a:gd name="connsiteY5864" fmla="*/ 1291503 h 5278114"/>
              <a:gd name="connsiteX5865" fmla="*/ 1769214 w 5610835"/>
              <a:gd name="connsiteY5865" fmla="*/ 1288321 h 5278114"/>
              <a:gd name="connsiteX5866" fmla="*/ 4067824 w 5610835"/>
              <a:gd name="connsiteY5866" fmla="*/ 1286765 h 5278114"/>
              <a:gd name="connsiteX5867" fmla="*/ 3999423 w 5610835"/>
              <a:gd name="connsiteY5867" fmla="*/ 1347215 h 5278114"/>
              <a:gd name="connsiteX5868" fmla="*/ 4015331 w 5610835"/>
              <a:gd name="connsiteY5868" fmla="*/ 1344032 h 5278114"/>
              <a:gd name="connsiteX5869" fmla="*/ 4067824 w 5610835"/>
              <a:gd name="connsiteY5869" fmla="*/ 1286765 h 5278114"/>
              <a:gd name="connsiteX5870" fmla="*/ 1883747 w 5610835"/>
              <a:gd name="connsiteY5870" fmla="*/ 1286726 h 5278114"/>
              <a:gd name="connsiteX5871" fmla="*/ 1890110 w 5610835"/>
              <a:gd name="connsiteY5871" fmla="*/ 1291498 h 5278114"/>
              <a:gd name="connsiteX5872" fmla="*/ 1883747 w 5610835"/>
              <a:gd name="connsiteY5872" fmla="*/ 1291498 h 5278114"/>
              <a:gd name="connsiteX5873" fmla="*/ 2922495 w 5610835"/>
              <a:gd name="connsiteY5873" fmla="*/ 1283585 h 5278114"/>
              <a:gd name="connsiteX5874" fmla="*/ 2644118 w 5610835"/>
              <a:gd name="connsiteY5874" fmla="*/ 1716245 h 5278114"/>
              <a:gd name="connsiteX5875" fmla="*/ 2640936 w 5610835"/>
              <a:gd name="connsiteY5875" fmla="*/ 1740122 h 5278114"/>
              <a:gd name="connsiteX5876" fmla="*/ 2690249 w 5610835"/>
              <a:gd name="connsiteY5876" fmla="*/ 1701922 h 5278114"/>
              <a:gd name="connsiteX5877" fmla="*/ 2928859 w 5610835"/>
              <a:gd name="connsiteY5877" fmla="*/ 1371079 h 5278114"/>
              <a:gd name="connsiteX5878" fmla="*/ 2922495 w 5610835"/>
              <a:gd name="connsiteY5878" fmla="*/ 1366303 h 5278114"/>
              <a:gd name="connsiteX5879" fmla="*/ 2930449 w 5610835"/>
              <a:gd name="connsiteY5879" fmla="*/ 1355170 h 5278114"/>
              <a:gd name="connsiteX5880" fmla="*/ 2932040 w 5610835"/>
              <a:gd name="connsiteY5880" fmla="*/ 1355170 h 5278114"/>
              <a:gd name="connsiteX5881" fmla="*/ 2935222 w 5610835"/>
              <a:gd name="connsiteY5881" fmla="*/ 1336078 h 5278114"/>
              <a:gd name="connsiteX5882" fmla="*/ 2922495 w 5610835"/>
              <a:gd name="connsiteY5882" fmla="*/ 1283585 h 5278114"/>
              <a:gd name="connsiteX5883" fmla="*/ 1891701 w 5610835"/>
              <a:gd name="connsiteY5883" fmla="*/ 1283544 h 5278114"/>
              <a:gd name="connsiteX5884" fmla="*/ 1901245 w 5610835"/>
              <a:gd name="connsiteY5884" fmla="*/ 1286725 h 5278114"/>
              <a:gd name="connsiteX5885" fmla="*/ 1894882 w 5610835"/>
              <a:gd name="connsiteY5885" fmla="*/ 1297861 h 5278114"/>
              <a:gd name="connsiteX5886" fmla="*/ 1894882 w 5610835"/>
              <a:gd name="connsiteY5886" fmla="*/ 1293089 h 5278114"/>
              <a:gd name="connsiteX5887" fmla="*/ 1982371 w 5610835"/>
              <a:gd name="connsiteY5887" fmla="*/ 1283539 h 5278114"/>
              <a:gd name="connsiteX5888" fmla="*/ 1977599 w 5610835"/>
              <a:gd name="connsiteY5888" fmla="*/ 1285130 h 5278114"/>
              <a:gd name="connsiteX5889" fmla="*/ 1982371 w 5610835"/>
              <a:gd name="connsiteY5889" fmla="*/ 1289902 h 5278114"/>
              <a:gd name="connsiteX5890" fmla="*/ 1985553 w 5610835"/>
              <a:gd name="connsiteY5890" fmla="*/ 1286720 h 5278114"/>
              <a:gd name="connsiteX5891" fmla="*/ 1675361 w 5610835"/>
              <a:gd name="connsiteY5891" fmla="*/ 1281946 h 5278114"/>
              <a:gd name="connsiteX5892" fmla="*/ 1683314 w 5610835"/>
              <a:gd name="connsiteY5892" fmla="*/ 1281946 h 5278114"/>
              <a:gd name="connsiteX5893" fmla="*/ 1680133 w 5610835"/>
              <a:gd name="connsiteY5893" fmla="*/ 1286719 h 5278114"/>
              <a:gd name="connsiteX5894" fmla="*/ 1729446 w 5610835"/>
              <a:gd name="connsiteY5894" fmla="*/ 1277178 h 5278114"/>
              <a:gd name="connsiteX5895" fmla="*/ 1737399 w 5610835"/>
              <a:gd name="connsiteY5895" fmla="*/ 1277178 h 5278114"/>
              <a:gd name="connsiteX5896" fmla="*/ 1737399 w 5610835"/>
              <a:gd name="connsiteY5896" fmla="*/ 1281951 h 5278114"/>
              <a:gd name="connsiteX5897" fmla="*/ 1732627 w 5610835"/>
              <a:gd name="connsiteY5897" fmla="*/ 1281951 h 5278114"/>
              <a:gd name="connsiteX5898" fmla="*/ 1729446 w 5610835"/>
              <a:gd name="connsiteY5898" fmla="*/ 1277178 h 5278114"/>
              <a:gd name="connsiteX5899" fmla="*/ 4287347 w 5610835"/>
              <a:gd name="connsiteY5899" fmla="*/ 1275633 h 5278114"/>
              <a:gd name="connsiteX5900" fmla="*/ 4244396 w 5610835"/>
              <a:gd name="connsiteY5900" fmla="*/ 1305853 h 5278114"/>
              <a:gd name="connsiteX5901" fmla="*/ 4250759 w 5610835"/>
              <a:gd name="connsiteY5901" fmla="*/ 1318581 h 5278114"/>
              <a:gd name="connsiteX5902" fmla="*/ 4253941 w 5610835"/>
              <a:gd name="connsiteY5902" fmla="*/ 1309036 h 5278114"/>
              <a:gd name="connsiteX5903" fmla="*/ 4271439 w 5610835"/>
              <a:gd name="connsiteY5903" fmla="*/ 1307445 h 5278114"/>
              <a:gd name="connsiteX5904" fmla="*/ 4287347 w 5610835"/>
              <a:gd name="connsiteY5904" fmla="*/ 1275633 h 5278114"/>
              <a:gd name="connsiteX5905" fmla="*/ 4125091 w 5610835"/>
              <a:gd name="connsiteY5905" fmla="*/ 1274041 h 5278114"/>
              <a:gd name="connsiteX5906" fmla="*/ 4104412 w 5610835"/>
              <a:gd name="connsiteY5906" fmla="*/ 1289948 h 5278114"/>
              <a:gd name="connsiteX5907" fmla="*/ 4109184 w 5610835"/>
              <a:gd name="connsiteY5907" fmla="*/ 1296312 h 5278114"/>
              <a:gd name="connsiteX5908" fmla="*/ 4125091 w 5610835"/>
              <a:gd name="connsiteY5908" fmla="*/ 1274041 h 5278114"/>
              <a:gd name="connsiteX5909" fmla="*/ 1888518 w 5610835"/>
              <a:gd name="connsiteY5909" fmla="*/ 1266046 h 5278114"/>
              <a:gd name="connsiteX5910" fmla="*/ 1891701 w 5610835"/>
              <a:gd name="connsiteY5910" fmla="*/ 1270818 h 5278114"/>
              <a:gd name="connsiteX5911" fmla="*/ 1888518 w 5610835"/>
              <a:gd name="connsiteY5911" fmla="*/ 1272408 h 5278114"/>
              <a:gd name="connsiteX5912" fmla="*/ 1883747 w 5610835"/>
              <a:gd name="connsiteY5912" fmla="*/ 1269227 h 5278114"/>
              <a:gd name="connsiteX5913" fmla="*/ 4051918 w 5610835"/>
              <a:gd name="connsiteY5913" fmla="*/ 1264497 h 5278114"/>
              <a:gd name="connsiteX5914" fmla="*/ 4028057 w 5610835"/>
              <a:gd name="connsiteY5914" fmla="*/ 1267679 h 5278114"/>
              <a:gd name="connsiteX5915" fmla="*/ 4015331 w 5610835"/>
              <a:gd name="connsiteY5915" fmla="*/ 1278812 h 5278114"/>
              <a:gd name="connsiteX5916" fmla="*/ 4002604 w 5610835"/>
              <a:gd name="connsiteY5916" fmla="*/ 1278812 h 5278114"/>
              <a:gd name="connsiteX5917" fmla="*/ 3999423 w 5610835"/>
              <a:gd name="connsiteY5917" fmla="*/ 1281994 h 5278114"/>
              <a:gd name="connsiteX5918" fmla="*/ 3997833 w 5610835"/>
              <a:gd name="connsiteY5918" fmla="*/ 1309036 h 5278114"/>
              <a:gd name="connsiteX5919" fmla="*/ 3967609 w 5610835"/>
              <a:gd name="connsiteY5919" fmla="*/ 1344032 h 5278114"/>
              <a:gd name="connsiteX5920" fmla="*/ 3973971 w 5610835"/>
              <a:gd name="connsiteY5920" fmla="*/ 1345624 h 5278114"/>
              <a:gd name="connsiteX5921" fmla="*/ 4051918 w 5610835"/>
              <a:gd name="connsiteY5921" fmla="*/ 1264497 h 5278114"/>
              <a:gd name="connsiteX5922" fmla="*/ 1899655 w 5610835"/>
              <a:gd name="connsiteY5922" fmla="*/ 1258091 h 5278114"/>
              <a:gd name="connsiteX5923" fmla="*/ 1902837 w 5610835"/>
              <a:gd name="connsiteY5923" fmla="*/ 1267637 h 5278114"/>
              <a:gd name="connsiteX5924" fmla="*/ 1890109 w 5610835"/>
              <a:gd name="connsiteY5924" fmla="*/ 1267637 h 5278114"/>
              <a:gd name="connsiteX5925" fmla="*/ 1886928 w 5610835"/>
              <a:gd name="connsiteY5925" fmla="*/ 1262864 h 5278114"/>
              <a:gd name="connsiteX5926" fmla="*/ 4400288 w 5610835"/>
              <a:gd name="connsiteY5926" fmla="*/ 1248589 h 5278114"/>
              <a:gd name="connsiteX5927" fmla="*/ 4390744 w 5610835"/>
              <a:gd name="connsiteY5927" fmla="*/ 1250180 h 5278114"/>
              <a:gd name="connsiteX5928" fmla="*/ 4387562 w 5610835"/>
              <a:gd name="connsiteY5928" fmla="*/ 1256543 h 5278114"/>
              <a:gd name="connsiteX5929" fmla="*/ 4387562 w 5610835"/>
              <a:gd name="connsiteY5929" fmla="*/ 1274041 h 5278114"/>
              <a:gd name="connsiteX5930" fmla="*/ 4400288 w 5610835"/>
              <a:gd name="connsiteY5930" fmla="*/ 1248589 h 5278114"/>
              <a:gd name="connsiteX5931" fmla="*/ 2004642 w 5610835"/>
              <a:gd name="connsiteY5931" fmla="*/ 1245361 h 5278114"/>
              <a:gd name="connsiteX5932" fmla="*/ 2004642 w 5610835"/>
              <a:gd name="connsiteY5932" fmla="*/ 1250134 h 5278114"/>
              <a:gd name="connsiteX5933" fmla="*/ 2007823 w 5610835"/>
              <a:gd name="connsiteY5933" fmla="*/ 1248543 h 5278114"/>
              <a:gd name="connsiteX5934" fmla="*/ 316874 w 5610835"/>
              <a:gd name="connsiteY5934" fmla="*/ 1238996 h 5278114"/>
              <a:gd name="connsiteX5935" fmla="*/ 308921 w 5610835"/>
              <a:gd name="connsiteY5935" fmla="*/ 1240586 h 5278114"/>
              <a:gd name="connsiteX5936" fmla="*/ 498218 w 5610835"/>
              <a:gd name="connsiteY5936" fmla="*/ 1318533 h 5278114"/>
              <a:gd name="connsiteX5937" fmla="*/ 502990 w 5610835"/>
              <a:gd name="connsiteY5937" fmla="*/ 1380572 h 5278114"/>
              <a:gd name="connsiteX5938" fmla="*/ 504581 w 5610835"/>
              <a:gd name="connsiteY5938" fmla="*/ 1305807 h 5278114"/>
              <a:gd name="connsiteX5939" fmla="*/ 316874 w 5610835"/>
              <a:gd name="connsiteY5939" fmla="*/ 1238996 h 5278114"/>
              <a:gd name="connsiteX5940" fmla="*/ 2015777 w 5610835"/>
              <a:gd name="connsiteY5940" fmla="*/ 1237408 h 5278114"/>
              <a:gd name="connsiteX5941" fmla="*/ 2011005 w 5610835"/>
              <a:gd name="connsiteY5941" fmla="*/ 1242180 h 5278114"/>
              <a:gd name="connsiteX5942" fmla="*/ 2009414 w 5610835"/>
              <a:gd name="connsiteY5942" fmla="*/ 1245361 h 5278114"/>
              <a:gd name="connsiteX5943" fmla="*/ 2014186 w 5610835"/>
              <a:gd name="connsiteY5943" fmla="*/ 1242180 h 5278114"/>
              <a:gd name="connsiteX5944" fmla="*/ 2017368 w 5610835"/>
              <a:gd name="connsiteY5944" fmla="*/ 1239000 h 5278114"/>
              <a:gd name="connsiteX5945" fmla="*/ 1630821 w 5610835"/>
              <a:gd name="connsiteY5945" fmla="*/ 1232633 h 5278114"/>
              <a:gd name="connsiteX5946" fmla="*/ 1637184 w 5610835"/>
              <a:gd name="connsiteY5946" fmla="*/ 1237405 h 5278114"/>
              <a:gd name="connsiteX5947" fmla="*/ 1630821 w 5610835"/>
              <a:gd name="connsiteY5947" fmla="*/ 1240587 h 5278114"/>
              <a:gd name="connsiteX5948" fmla="*/ 4071006 w 5610835"/>
              <a:gd name="connsiteY5948" fmla="*/ 1231093 h 5278114"/>
              <a:gd name="connsiteX5949" fmla="*/ 4072597 w 5610835"/>
              <a:gd name="connsiteY5949" fmla="*/ 1239045 h 5278114"/>
              <a:gd name="connsiteX5950" fmla="*/ 4077369 w 5610835"/>
              <a:gd name="connsiteY5950" fmla="*/ 1231093 h 5278114"/>
              <a:gd name="connsiteX5951" fmla="*/ 4071006 w 5610835"/>
              <a:gd name="connsiteY5951" fmla="*/ 1231093 h 5278114"/>
              <a:gd name="connsiteX5952" fmla="*/ 2007823 w 5610835"/>
              <a:gd name="connsiteY5952" fmla="*/ 1229454 h 5278114"/>
              <a:gd name="connsiteX5953" fmla="*/ 2009414 w 5610835"/>
              <a:gd name="connsiteY5953" fmla="*/ 1232636 h 5278114"/>
              <a:gd name="connsiteX5954" fmla="*/ 2006233 w 5610835"/>
              <a:gd name="connsiteY5954" fmla="*/ 1234227 h 5278114"/>
              <a:gd name="connsiteX5955" fmla="*/ 2004642 w 5610835"/>
              <a:gd name="connsiteY5955" fmla="*/ 1232636 h 5278114"/>
              <a:gd name="connsiteX5956" fmla="*/ 2001461 w 5610835"/>
              <a:gd name="connsiteY5956" fmla="*/ 1237408 h 5278114"/>
              <a:gd name="connsiteX5957" fmla="*/ 2003052 w 5610835"/>
              <a:gd name="connsiteY5957" fmla="*/ 1237408 h 5278114"/>
              <a:gd name="connsiteX5958" fmla="*/ 2004642 w 5610835"/>
              <a:gd name="connsiteY5958" fmla="*/ 1237408 h 5278114"/>
              <a:gd name="connsiteX5959" fmla="*/ 2006233 w 5610835"/>
              <a:gd name="connsiteY5959" fmla="*/ 1234227 h 5278114"/>
              <a:gd name="connsiteX5960" fmla="*/ 2011005 w 5610835"/>
              <a:gd name="connsiteY5960" fmla="*/ 1229454 h 5278114"/>
              <a:gd name="connsiteX5961" fmla="*/ 2020549 w 5610835"/>
              <a:gd name="connsiteY5961" fmla="*/ 1224683 h 5278114"/>
              <a:gd name="connsiteX5962" fmla="*/ 2020549 w 5610835"/>
              <a:gd name="connsiteY5962" fmla="*/ 1226273 h 5278114"/>
              <a:gd name="connsiteX5963" fmla="*/ 2018959 w 5610835"/>
              <a:gd name="connsiteY5963" fmla="*/ 1226273 h 5278114"/>
              <a:gd name="connsiteX5964" fmla="*/ 2020549 w 5610835"/>
              <a:gd name="connsiteY5964" fmla="*/ 1224683 h 5278114"/>
              <a:gd name="connsiteX5965" fmla="*/ 1931468 w 5610835"/>
              <a:gd name="connsiteY5965" fmla="*/ 1221501 h 5278114"/>
              <a:gd name="connsiteX5966" fmla="*/ 1918742 w 5610835"/>
              <a:gd name="connsiteY5966" fmla="*/ 1227864 h 5278114"/>
              <a:gd name="connsiteX5967" fmla="*/ 1928287 w 5610835"/>
              <a:gd name="connsiteY5967" fmla="*/ 1234227 h 5278114"/>
              <a:gd name="connsiteX5968" fmla="*/ 1931468 w 5610835"/>
              <a:gd name="connsiteY5968" fmla="*/ 1227864 h 5278114"/>
              <a:gd name="connsiteX5969" fmla="*/ 2015777 w 5610835"/>
              <a:gd name="connsiteY5969" fmla="*/ 1219910 h 5278114"/>
              <a:gd name="connsiteX5970" fmla="*/ 2017368 w 5610835"/>
              <a:gd name="connsiteY5970" fmla="*/ 1221501 h 5278114"/>
              <a:gd name="connsiteX5971" fmla="*/ 2015777 w 5610835"/>
              <a:gd name="connsiteY5971" fmla="*/ 1223092 h 5278114"/>
              <a:gd name="connsiteX5972" fmla="*/ 2017368 w 5610835"/>
              <a:gd name="connsiteY5972" fmla="*/ 1223092 h 5278114"/>
              <a:gd name="connsiteX5973" fmla="*/ 2015777 w 5610835"/>
              <a:gd name="connsiteY5973" fmla="*/ 1224683 h 5278114"/>
              <a:gd name="connsiteX5974" fmla="*/ 2017368 w 5610835"/>
              <a:gd name="connsiteY5974" fmla="*/ 1224683 h 5278114"/>
              <a:gd name="connsiteX5975" fmla="*/ 2015777 w 5610835"/>
              <a:gd name="connsiteY5975" fmla="*/ 1227864 h 5278114"/>
              <a:gd name="connsiteX5976" fmla="*/ 2020549 w 5610835"/>
              <a:gd name="connsiteY5976" fmla="*/ 1227864 h 5278114"/>
              <a:gd name="connsiteX5977" fmla="*/ 2020549 w 5610835"/>
              <a:gd name="connsiteY5977" fmla="*/ 1226273 h 5278114"/>
              <a:gd name="connsiteX5978" fmla="*/ 2025323 w 5610835"/>
              <a:gd name="connsiteY5978" fmla="*/ 1223092 h 5278114"/>
              <a:gd name="connsiteX5979" fmla="*/ 2018959 w 5610835"/>
              <a:gd name="connsiteY5979" fmla="*/ 1221501 h 5278114"/>
              <a:gd name="connsiteX5980" fmla="*/ 2017368 w 5610835"/>
              <a:gd name="connsiteY5980" fmla="*/ 1219910 h 5278114"/>
              <a:gd name="connsiteX5981" fmla="*/ 2049183 w 5610835"/>
              <a:gd name="connsiteY5981" fmla="*/ 1197640 h 5278114"/>
              <a:gd name="connsiteX5982" fmla="*/ 2047592 w 5610835"/>
              <a:gd name="connsiteY5982" fmla="*/ 1199231 h 5278114"/>
              <a:gd name="connsiteX5983" fmla="*/ 2050773 w 5610835"/>
              <a:gd name="connsiteY5983" fmla="*/ 1199231 h 5278114"/>
              <a:gd name="connsiteX5984" fmla="*/ 2050773 w 5610835"/>
              <a:gd name="connsiteY5984" fmla="*/ 1191277 h 5278114"/>
              <a:gd name="connsiteX5985" fmla="*/ 2052364 w 5610835"/>
              <a:gd name="connsiteY5985" fmla="*/ 1192868 h 5278114"/>
              <a:gd name="connsiteX5986" fmla="*/ 2053955 w 5610835"/>
              <a:gd name="connsiteY5986" fmla="*/ 1191277 h 5278114"/>
              <a:gd name="connsiteX5987" fmla="*/ 2033275 w 5610835"/>
              <a:gd name="connsiteY5987" fmla="*/ 1191277 h 5278114"/>
              <a:gd name="connsiteX5988" fmla="*/ 2034866 w 5610835"/>
              <a:gd name="connsiteY5988" fmla="*/ 1192868 h 5278114"/>
              <a:gd name="connsiteX5989" fmla="*/ 2036456 w 5610835"/>
              <a:gd name="connsiteY5989" fmla="*/ 1194459 h 5278114"/>
              <a:gd name="connsiteX5990" fmla="*/ 2036456 w 5610835"/>
              <a:gd name="connsiteY5990" fmla="*/ 1191277 h 5278114"/>
              <a:gd name="connsiteX5991" fmla="*/ 2055546 w 5610835"/>
              <a:gd name="connsiteY5991" fmla="*/ 1184914 h 5278114"/>
              <a:gd name="connsiteX5992" fmla="*/ 2057136 w 5610835"/>
              <a:gd name="connsiteY5992" fmla="*/ 1188096 h 5278114"/>
              <a:gd name="connsiteX5993" fmla="*/ 2055546 w 5610835"/>
              <a:gd name="connsiteY5993" fmla="*/ 1184914 h 5278114"/>
              <a:gd name="connsiteX5994" fmla="*/ 2623438 w 5610835"/>
              <a:gd name="connsiteY5994" fmla="*/ 1183371 h 5278114"/>
              <a:gd name="connsiteX5995" fmla="*/ 2564580 w 5610835"/>
              <a:gd name="connsiteY5995" fmla="*/ 1242227 h 5278114"/>
              <a:gd name="connsiteX5996" fmla="*/ 2590032 w 5610835"/>
              <a:gd name="connsiteY5996" fmla="*/ 1285176 h 5278114"/>
              <a:gd name="connsiteX5997" fmla="*/ 2642527 w 5610835"/>
              <a:gd name="connsiteY5997" fmla="*/ 1197688 h 5278114"/>
              <a:gd name="connsiteX5998" fmla="*/ 2629801 w 5610835"/>
              <a:gd name="connsiteY5998" fmla="*/ 1188143 h 5278114"/>
              <a:gd name="connsiteX5999" fmla="*/ 2623438 w 5610835"/>
              <a:gd name="connsiteY5999" fmla="*/ 1183371 h 5278114"/>
              <a:gd name="connsiteX6000" fmla="*/ 2073018 w 5610835"/>
              <a:gd name="connsiteY6000" fmla="*/ 1181684 h 5278114"/>
              <a:gd name="connsiteX6001" fmla="*/ 2073043 w 5610835"/>
              <a:gd name="connsiteY6001" fmla="*/ 1181732 h 5278114"/>
              <a:gd name="connsiteX6002" fmla="*/ 2072984 w 5610835"/>
              <a:gd name="connsiteY6002" fmla="*/ 1181732 h 5278114"/>
              <a:gd name="connsiteX6003" fmla="*/ 2063499 w 5610835"/>
              <a:gd name="connsiteY6003" fmla="*/ 1180142 h 5278114"/>
              <a:gd name="connsiteX6004" fmla="*/ 2060318 w 5610835"/>
              <a:gd name="connsiteY6004" fmla="*/ 1181732 h 5278114"/>
              <a:gd name="connsiteX6005" fmla="*/ 2057136 w 5610835"/>
              <a:gd name="connsiteY6005" fmla="*/ 1181732 h 5278114"/>
              <a:gd name="connsiteX6006" fmla="*/ 2058727 w 5610835"/>
              <a:gd name="connsiteY6006" fmla="*/ 1183323 h 5278114"/>
              <a:gd name="connsiteX6007" fmla="*/ 2060318 w 5610835"/>
              <a:gd name="connsiteY6007" fmla="*/ 1181732 h 5278114"/>
              <a:gd name="connsiteX6008" fmla="*/ 2063499 w 5610835"/>
              <a:gd name="connsiteY6008" fmla="*/ 1180142 h 5278114"/>
              <a:gd name="connsiteX6009" fmla="*/ 2057136 w 5610835"/>
              <a:gd name="connsiteY6009" fmla="*/ 1180142 h 5278114"/>
              <a:gd name="connsiteX6010" fmla="*/ 2053955 w 5610835"/>
              <a:gd name="connsiteY6010" fmla="*/ 1183323 h 5278114"/>
              <a:gd name="connsiteX6011" fmla="*/ 2055546 w 5610835"/>
              <a:gd name="connsiteY6011" fmla="*/ 1181732 h 5278114"/>
              <a:gd name="connsiteX6012" fmla="*/ 2042819 w 5610835"/>
              <a:gd name="connsiteY6012" fmla="*/ 1180142 h 5278114"/>
              <a:gd name="connsiteX6013" fmla="*/ 2042819 w 5610835"/>
              <a:gd name="connsiteY6013" fmla="*/ 1181732 h 5278114"/>
              <a:gd name="connsiteX6014" fmla="*/ 2044410 w 5610835"/>
              <a:gd name="connsiteY6014" fmla="*/ 1180142 h 5278114"/>
              <a:gd name="connsiteX6015" fmla="*/ 1738990 w 5610835"/>
              <a:gd name="connsiteY6015" fmla="*/ 1176971 h 5278114"/>
              <a:gd name="connsiteX6016" fmla="*/ 1745353 w 5610835"/>
              <a:gd name="connsiteY6016" fmla="*/ 1181742 h 5278114"/>
              <a:gd name="connsiteX6017" fmla="*/ 1742173 w 5610835"/>
              <a:gd name="connsiteY6017" fmla="*/ 1191288 h 5278114"/>
              <a:gd name="connsiteX6018" fmla="*/ 1732627 w 5610835"/>
              <a:gd name="connsiteY6018" fmla="*/ 1196060 h 5278114"/>
              <a:gd name="connsiteX6019" fmla="*/ 1724673 w 5610835"/>
              <a:gd name="connsiteY6019" fmla="*/ 1191288 h 5278114"/>
              <a:gd name="connsiteX6020" fmla="*/ 1727855 w 5610835"/>
              <a:gd name="connsiteY6020" fmla="*/ 1180152 h 5278114"/>
              <a:gd name="connsiteX6021" fmla="*/ 1738990 w 5610835"/>
              <a:gd name="connsiteY6021" fmla="*/ 1176971 h 5278114"/>
              <a:gd name="connsiteX6022" fmla="*/ 2058727 w 5610835"/>
              <a:gd name="connsiteY6022" fmla="*/ 1173779 h 5278114"/>
              <a:gd name="connsiteX6023" fmla="*/ 2057136 w 5610835"/>
              <a:gd name="connsiteY6023" fmla="*/ 1175370 h 5278114"/>
              <a:gd name="connsiteX6024" fmla="*/ 2057136 w 5610835"/>
              <a:gd name="connsiteY6024" fmla="*/ 1176961 h 5278114"/>
              <a:gd name="connsiteX6025" fmla="*/ 2060318 w 5610835"/>
              <a:gd name="connsiteY6025" fmla="*/ 1176961 h 5278114"/>
              <a:gd name="connsiteX6026" fmla="*/ 2058727 w 5610835"/>
              <a:gd name="connsiteY6026" fmla="*/ 1173779 h 5278114"/>
              <a:gd name="connsiteX6027" fmla="*/ 2052364 w 5610835"/>
              <a:gd name="connsiteY6027" fmla="*/ 1173779 h 5278114"/>
              <a:gd name="connsiteX6028" fmla="*/ 2050773 w 5610835"/>
              <a:gd name="connsiteY6028" fmla="*/ 1175370 h 5278114"/>
              <a:gd name="connsiteX6029" fmla="*/ 2049183 w 5610835"/>
              <a:gd name="connsiteY6029" fmla="*/ 1176961 h 5278114"/>
              <a:gd name="connsiteX6030" fmla="*/ 2052364 w 5610835"/>
              <a:gd name="connsiteY6030" fmla="*/ 1176961 h 5278114"/>
              <a:gd name="connsiteX6031" fmla="*/ 2053955 w 5610835"/>
              <a:gd name="connsiteY6031" fmla="*/ 1176961 h 5278114"/>
              <a:gd name="connsiteX6032" fmla="*/ 2052364 w 5610835"/>
              <a:gd name="connsiteY6032" fmla="*/ 1173779 h 5278114"/>
              <a:gd name="connsiteX6033" fmla="*/ 2028503 w 5610835"/>
              <a:gd name="connsiteY6033" fmla="*/ 1173779 h 5278114"/>
              <a:gd name="connsiteX6034" fmla="*/ 2026912 w 5610835"/>
              <a:gd name="connsiteY6034" fmla="*/ 1175370 h 5278114"/>
              <a:gd name="connsiteX6035" fmla="*/ 2026912 w 5610835"/>
              <a:gd name="connsiteY6035" fmla="*/ 1176961 h 5278114"/>
              <a:gd name="connsiteX6036" fmla="*/ 2025323 w 5610835"/>
              <a:gd name="connsiteY6036" fmla="*/ 1178551 h 5278114"/>
              <a:gd name="connsiteX6037" fmla="*/ 2028503 w 5610835"/>
              <a:gd name="connsiteY6037" fmla="*/ 1178551 h 5278114"/>
              <a:gd name="connsiteX6038" fmla="*/ 1925105 w 5610835"/>
              <a:gd name="connsiteY6038" fmla="*/ 1173779 h 5278114"/>
              <a:gd name="connsiteX6039" fmla="*/ 1921923 w 5610835"/>
              <a:gd name="connsiteY6039" fmla="*/ 1175370 h 5278114"/>
              <a:gd name="connsiteX6040" fmla="*/ 1920333 w 5610835"/>
              <a:gd name="connsiteY6040" fmla="*/ 1176961 h 5278114"/>
              <a:gd name="connsiteX6041" fmla="*/ 1921923 w 5610835"/>
              <a:gd name="connsiteY6041" fmla="*/ 1180142 h 5278114"/>
              <a:gd name="connsiteX6042" fmla="*/ 1921923 w 5610835"/>
              <a:gd name="connsiteY6042" fmla="*/ 1176961 h 5278114"/>
              <a:gd name="connsiteX6043" fmla="*/ 1925105 w 5610835"/>
              <a:gd name="connsiteY6043" fmla="*/ 1175370 h 5278114"/>
              <a:gd name="connsiteX6044" fmla="*/ 1925105 w 5610835"/>
              <a:gd name="connsiteY6044" fmla="*/ 1173779 h 5278114"/>
              <a:gd name="connsiteX6045" fmla="*/ 2073043 w 5610835"/>
              <a:gd name="connsiteY6045" fmla="*/ 1167416 h 5278114"/>
              <a:gd name="connsiteX6046" fmla="*/ 2069862 w 5610835"/>
              <a:gd name="connsiteY6046" fmla="*/ 1169007 h 5278114"/>
              <a:gd name="connsiteX6047" fmla="*/ 2071453 w 5610835"/>
              <a:gd name="connsiteY6047" fmla="*/ 1170598 h 5278114"/>
              <a:gd name="connsiteX6048" fmla="*/ 2071453 w 5610835"/>
              <a:gd name="connsiteY6048" fmla="*/ 1173779 h 5278114"/>
              <a:gd name="connsiteX6049" fmla="*/ 2074634 w 5610835"/>
              <a:gd name="connsiteY6049" fmla="*/ 1170598 h 5278114"/>
              <a:gd name="connsiteX6050" fmla="*/ 2073043 w 5610835"/>
              <a:gd name="connsiteY6050" fmla="*/ 1167416 h 5278114"/>
              <a:gd name="connsiteX6051" fmla="*/ 2057136 w 5610835"/>
              <a:gd name="connsiteY6051" fmla="*/ 1167416 h 5278114"/>
              <a:gd name="connsiteX6052" fmla="*/ 2058727 w 5610835"/>
              <a:gd name="connsiteY6052" fmla="*/ 1169007 h 5278114"/>
              <a:gd name="connsiteX6053" fmla="*/ 2060318 w 5610835"/>
              <a:gd name="connsiteY6053" fmla="*/ 1167416 h 5278114"/>
              <a:gd name="connsiteX6054" fmla="*/ 1928287 w 5610835"/>
              <a:gd name="connsiteY6054" fmla="*/ 1167416 h 5278114"/>
              <a:gd name="connsiteX6055" fmla="*/ 1926697 w 5610835"/>
              <a:gd name="connsiteY6055" fmla="*/ 1169007 h 5278114"/>
              <a:gd name="connsiteX6056" fmla="*/ 1928287 w 5610835"/>
              <a:gd name="connsiteY6056" fmla="*/ 1170598 h 5278114"/>
              <a:gd name="connsiteX6057" fmla="*/ 2034867 w 5610835"/>
              <a:gd name="connsiteY6057" fmla="*/ 1165827 h 5278114"/>
              <a:gd name="connsiteX6058" fmla="*/ 2038048 w 5610835"/>
              <a:gd name="connsiteY6058" fmla="*/ 1165827 h 5278114"/>
              <a:gd name="connsiteX6059" fmla="*/ 2036458 w 5610835"/>
              <a:gd name="connsiteY6059" fmla="*/ 1167418 h 5278114"/>
              <a:gd name="connsiteX6060" fmla="*/ 1689678 w 5610835"/>
              <a:gd name="connsiteY6060" fmla="*/ 1165824 h 5278114"/>
              <a:gd name="connsiteX6061" fmla="*/ 1696041 w 5610835"/>
              <a:gd name="connsiteY6061" fmla="*/ 1165824 h 5278114"/>
              <a:gd name="connsiteX6062" fmla="*/ 1694450 w 5610835"/>
              <a:gd name="connsiteY6062" fmla="*/ 1170597 h 5278114"/>
              <a:gd name="connsiteX6063" fmla="*/ 1921923 w 5610835"/>
              <a:gd name="connsiteY6063" fmla="*/ 1164235 h 5278114"/>
              <a:gd name="connsiteX6064" fmla="*/ 1918742 w 5610835"/>
              <a:gd name="connsiteY6064" fmla="*/ 1165825 h 5278114"/>
              <a:gd name="connsiteX6065" fmla="*/ 1920333 w 5610835"/>
              <a:gd name="connsiteY6065" fmla="*/ 1167416 h 5278114"/>
              <a:gd name="connsiteX6066" fmla="*/ 1921923 w 5610835"/>
              <a:gd name="connsiteY6066" fmla="*/ 1169007 h 5278114"/>
              <a:gd name="connsiteX6067" fmla="*/ 1933060 w 5610835"/>
              <a:gd name="connsiteY6067" fmla="*/ 1162644 h 5278114"/>
              <a:gd name="connsiteX6068" fmla="*/ 1933060 w 5610835"/>
              <a:gd name="connsiteY6068" fmla="*/ 1164235 h 5278114"/>
              <a:gd name="connsiteX6069" fmla="*/ 1933060 w 5610835"/>
              <a:gd name="connsiteY6069" fmla="*/ 1165825 h 5278114"/>
              <a:gd name="connsiteX6070" fmla="*/ 1936241 w 5610835"/>
              <a:gd name="connsiteY6070" fmla="*/ 1165825 h 5278114"/>
              <a:gd name="connsiteX6071" fmla="*/ 1936241 w 5610835"/>
              <a:gd name="connsiteY6071" fmla="*/ 1164235 h 5278114"/>
              <a:gd name="connsiteX6072" fmla="*/ 1934650 w 5610835"/>
              <a:gd name="connsiteY6072" fmla="*/ 1162644 h 5278114"/>
              <a:gd name="connsiteX6073" fmla="*/ 2039640 w 5610835"/>
              <a:gd name="connsiteY6073" fmla="*/ 1161056 h 5278114"/>
              <a:gd name="connsiteX6074" fmla="*/ 2042821 w 5610835"/>
              <a:gd name="connsiteY6074" fmla="*/ 1161056 h 5278114"/>
              <a:gd name="connsiteX6075" fmla="*/ 2038049 w 5610835"/>
              <a:gd name="connsiteY6075" fmla="*/ 1165828 h 5278114"/>
              <a:gd name="connsiteX6076" fmla="*/ 2038049 w 5610835"/>
              <a:gd name="connsiteY6076" fmla="*/ 1162647 h 5278114"/>
              <a:gd name="connsiteX6077" fmla="*/ 1948966 w 5610835"/>
              <a:gd name="connsiteY6077" fmla="*/ 1161053 h 5278114"/>
              <a:gd name="connsiteX6078" fmla="*/ 1947375 w 5610835"/>
              <a:gd name="connsiteY6078" fmla="*/ 1162644 h 5278114"/>
              <a:gd name="connsiteX6079" fmla="*/ 1948966 w 5610835"/>
              <a:gd name="connsiteY6079" fmla="*/ 1164235 h 5278114"/>
              <a:gd name="connsiteX6080" fmla="*/ 1926697 w 5610835"/>
              <a:gd name="connsiteY6080" fmla="*/ 1161053 h 5278114"/>
              <a:gd name="connsiteX6081" fmla="*/ 1926697 w 5610835"/>
              <a:gd name="connsiteY6081" fmla="*/ 1162644 h 5278114"/>
              <a:gd name="connsiteX6082" fmla="*/ 1928287 w 5610835"/>
              <a:gd name="connsiteY6082" fmla="*/ 1161053 h 5278114"/>
              <a:gd name="connsiteX6083" fmla="*/ 2061511 w 5610835"/>
              <a:gd name="connsiteY6083" fmla="*/ 1160854 h 5278114"/>
              <a:gd name="connsiteX6084" fmla="*/ 2060318 w 5610835"/>
              <a:gd name="connsiteY6084" fmla="*/ 1161053 h 5278114"/>
              <a:gd name="connsiteX6085" fmla="*/ 2060318 w 5610835"/>
              <a:gd name="connsiteY6085" fmla="*/ 1164235 h 5278114"/>
              <a:gd name="connsiteX6086" fmla="*/ 2061511 w 5610835"/>
              <a:gd name="connsiteY6086" fmla="*/ 1160854 h 5278114"/>
              <a:gd name="connsiteX6087" fmla="*/ 2578897 w 5610835"/>
              <a:gd name="connsiteY6087" fmla="*/ 1159511 h 5278114"/>
              <a:gd name="connsiteX6088" fmla="*/ 2564580 w 5610835"/>
              <a:gd name="connsiteY6088" fmla="*/ 1181780 h 5278114"/>
              <a:gd name="connsiteX6089" fmla="*/ 2550264 w 5610835"/>
              <a:gd name="connsiteY6089" fmla="*/ 1200870 h 5278114"/>
              <a:gd name="connsiteX6090" fmla="*/ 2551856 w 5610835"/>
              <a:gd name="connsiteY6090" fmla="*/ 1207232 h 5278114"/>
              <a:gd name="connsiteX6091" fmla="*/ 2558218 w 5610835"/>
              <a:gd name="connsiteY6091" fmla="*/ 1232683 h 5278114"/>
              <a:gd name="connsiteX6092" fmla="*/ 2596395 w 5610835"/>
              <a:gd name="connsiteY6092" fmla="*/ 1167464 h 5278114"/>
              <a:gd name="connsiteX6093" fmla="*/ 2578897 w 5610835"/>
              <a:gd name="connsiteY6093" fmla="*/ 1159511 h 5278114"/>
              <a:gd name="connsiteX6094" fmla="*/ 2025323 w 5610835"/>
              <a:gd name="connsiteY6094" fmla="*/ 1156281 h 5278114"/>
              <a:gd name="connsiteX6095" fmla="*/ 2023733 w 5610835"/>
              <a:gd name="connsiteY6095" fmla="*/ 1159463 h 5278114"/>
              <a:gd name="connsiteX6096" fmla="*/ 2022142 w 5610835"/>
              <a:gd name="connsiteY6096" fmla="*/ 1161054 h 5278114"/>
              <a:gd name="connsiteX6097" fmla="*/ 2025323 w 5610835"/>
              <a:gd name="connsiteY6097" fmla="*/ 1156281 h 5278114"/>
              <a:gd name="connsiteX6098" fmla="*/ 1533785 w 5610835"/>
              <a:gd name="connsiteY6098" fmla="*/ 1154697 h 5278114"/>
              <a:gd name="connsiteX6099" fmla="*/ 1540148 w 5610835"/>
              <a:gd name="connsiteY6099" fmla="*/ 1157879 h 5278114"/>
              <a:gd name="connsiteX6100" fmla="*/ 1535376 w 5610835"/>
              <a:gd name="connsiteY6100" fmla="*/ 1162651 h 5278114"/>
              <a:gd name="connsiteX6101" fmla="*/ 1532194 w 5610835"/>
              <a:gd name="connsiteY6101" fmla="*/ 1159469 h 5278114"/>
              <a:gd name="connsiteX6102" fmla="*/ 1948966 w 5610835"/>
              <a:gd name="connsiteY6102" fmla="*/ 1154690 h 5278114"/>
              <a:gd name="connsiteX6103" fmla="*/ 1947375 w 5610835"/>
              <a:gd name="connsiteY6103" fmla="*/ 1156281 h 5278114"/>
              <a:gd name="connsiteX6104" fmla="*/ 1948966 w 5610835"/>
              <a:gd name="connsiteY6104" fmla="*/ 1157872 h 5278114"/>
              <a:gd name="connsiteX6105" fmla="*/ 2054750 w 5610835"/>
              <a:gd name="connsiteY6105" fmla="*/ 1153895 h 5278114"/>
              <a:gd name="connsiteX6106" fmla="*/ 2055546 w 5610835"/>
              <a:gd name="connsiteY6106" fmla="*/ 1154690 h 5278114"/>
              <a:gd name="connsiteX6107" fmla="*/ 2053955 w 5610835"/>
              <a:gd name="connsiteY6107" fmla="*/ 1154690 h 5278114"/>
              <a:gd name="connsiteX6108" fmla="*/ 2050775 w 5610835"/>
              <a:gd name="connsiteY6108" fmla="*/ 1151511 h 5278114"/>
              <a:gd name="connsiteX6109" fmla="*/ 2049184 w 5610835"/>
              <a:gd name="connsiteY6109" fmla="*/ 1156283 h 5278114"/>
              <a:gd name="connsiteX6110" fmla="*/ 2047593 w 5610835"/>
              <a:gd name="connsiteY6110" fmla="*/ 1154692 h 5278114"/>
              <a:gd name="connsiteX6111" fmla="*/ 2050775 w 5610835"/>
              <a:gd name="connsiteY6111" fmla="*/ 1151511 h 5278114"/>
              <a:gd name="connsiteX6112" fmla="*/ 2053955 w 5610835"/>
              <a:gd name="connsiteY6112" fmla="*/ 1151509 h 5278114"/>
              <a:gd name="connsiteX6113" fmla="*/ 2055546 w 5610835"/>
              <a:gd name="connsiteY6113" fmla="*/ 1153099 h 5278114"/>
              <a:gd name="connsiteX6114" fmla="*/ 2054750 w 5610835"/>
              <a:gd name="connsiteY6114" fmla="*/ 1153895 h 5278114"/>
              <a:gd name="connsiteX6115" fmla="*/ 2053955 w 5610835"/>
              <a:gd name="connsiteY6115" fmla="*/ 1153099 h 5278114"/>
              <a:gd name="connsiteX6116" fmla="*/ 2038047 w 5610835"/>
              <a:gd name="connsiteY6116" fmla="*/ 1151509 h 5278114"/>
              <a:gd name="connsiteX6117" fmla="*/ 2038047 w 5610835"/>
              <a:gd name="connsiteY6117" fmla="*/ 1153099 h 5278114"/>
              <a:gd name="connsiteX6118" fmla="*/ 2039638 w 5610835"/>
              <a:gd name="connsiteY6118" fmla="*/ 1153099 h 5278114"/>
              <a:gd name="connsiteX6119" fmla="*/ 2039638 w 5610835"/>
              <a:gd name="connsiteY6119" fmla="*/ 1151509 h 5278114"/>
              <a:gd name="connsiteX6120" fmla="*/ 1697631 w 5610835"/>
              <a:gd name="connsiteY6120" fmla="*/ 1149917 h 5278114"/>
              <a:gd name="connsiteX6121" fmla="*/ 1705585 w 5610835"/>
              <a:gd name="connsiteY6121" fmla="*/ 1151508 h 5278114"/>
              <a:gd name="connsiteX6122" fmla="*/ 1700813 w 5610835"/>
              <a:gd name="connsiteY6122" fmla="*/ 1154689 h 5278114"/>
              <a:gd name="connsiteX6123" fmla="*/ 2076225 w 5610835"/>
              <a:gd name="connsiteY6123" fmla="*/ 1148328 h 5278114"/>
              <a:gd name="connsiteX6124" fmla="*/ 2073043 w 5610835"/>
              <a:gd name="connsiteY6124" fmla="*/ 1151509 h 5278114"/>
              <a:gd name="connsiteX6125" fmla="*/ 2077816 w 5610835"/>
              <a:gd name="connsiteY6125" fmla="*/ 1154690 h 5278114"/>
              <a:gd name="connsiteX6126" fmla="*/ 2077816 w 5610835"/>
              <a:gd name="connsiteY6126" fmla="*/ 1153099 h 5278114"/>
              <a:gd name="connsiteX6127" fmla="*/ 2077816 w 5610835"/>
              <a:gd name="connsiteY6127" fmla="*/ 1151509 h 5278114"/>
              <a:gd name="connsiteX6128" fmla="*/ 2080997 w 5610835"/>
              <a:gd name="connsiteY6128" fmla="*/ 1151509 h 5278114"/>
              <a:gd name="connsiteX6129" fmla="*/ 2080997 w 5610835"/>
              <a:gd name="connsiteY6129" fmla="*/ 1148328 h 5278114"/>
              <a:gd name="connsiteX6130" fmla="*/ 1955329 w 5610835"/>
              <a:gd name="connsiteY6130" fmla="*/ 1146737 h 5278114"/>
              <a:gd name="connsiteX6131" fmla="*/ 1953738 w 5610835"/>
              <a:gd name="connsiteY6131" fmla="*/ 1148328 h 5278114"/>
              <a:gd name="connsiteX6132" fmla="*/ 1952147 w 5610835"/>
              <a:gd name="connsiteY6132" fmla="*/ 1149919 h 5278114"/>
              <a:gd name="connsiteX6133" fmla="*/ 1953738 w 5610835"/>
              <a:gd name="connsiteY6133" fmla="*/ 1149919 h 5278114"/>
              <a:gd name="connsiteX6134" fmla="*/ 1953738 w 5610835"/>
              <a:gd name="connsiteY6134" fmla="*/ 1148328 h 5278114"/>
              <a:gd name="connsiteX6135" fmla="*/ 1955329 w 5610835"/>
              <a:gd name="connsiteY6135" fmla="*/ 1148328 h 5278114"/>
              <a:gd name="connsiteX6136" fmla="*/ 2055546 w 5610835"/>
              <a:gd name="connsiteY6136" fmla="*/ 1145146 h 5278114"/>
              <a:gd name="connsiteX6137" fmla="*/ 2055546 w 5610835"/>
              <a:gd name="connsiteY6137" fmla="*/ 1146737 h 5278114"/>
              <a:gd name="connsiteX6138" fmla="*/ 2052364 w 5610835"/>
              <a:gd name="connsiteY6138" fmla="*/ 1146737 h 5278114"/>
              <a:gd name="connsiteX6139" fmla="*/ 2049183 w 5610835"/>
              <a:gd name="connsiteY6139" fmla="*/ 1149919 h 5278114"/>
              <a:gd name="connsiteX6140" fmla="*/ 2047592 w 5610835"/>
              <a:gd name="connsiteY6140" fmla="*/ 1149919 h 5278114"/>
              <a:gd name="connsiteX6141" fmla="*/ 2042819 w 5610835"/>
              <a:gd name="connsiteY6141" fmla="*/ 1153099 h 5278114"/>
              <a:gd name="connsiteX6142" fmla="*/ 2036456 w 5610835"/>
              <a:gd name="connsiteY6142" fmla="*/ 1162644 h 5278114"/>
              <a:gd name="connsiteX6143" fmla="*/ 2033275 w 5610835"/>
              <a:gd name="connsiteY6143" fmla="*/ 1165825 h 5278114"/>
              <a:gd name="connsiteX6144" fmla="*/ 2030095 w 5610835"/>
              <a:gd name="connsiteY6144" fmla="*/ 1167416 h 5278114"/>
              <a:gd name="connsiteX6145" fmla="*/ 2031685 w 5610835"/>
              <a:gd name="connsiteY6145" fmla="*/ 1167416 h 5278114"/>
              <a:gd name="connsiteX6146" fmla="*/ 2033275 w 5610835"/>
              <a:gd name="connsiteY6146" fmla="*/ 1169007 h 5278114"/>
              <a:gd name="connsiteX6147" fmla="*/ 2033275 w 5610835"/>
              <a:gd name="connsiteY6147" fmla="*/ 1172189 h 5278114"/>
              <a:gd name="connsiteX6148" fmla="*/ 2030491 w 5610835"/>
              <a:gd name="connsiteY6148" fmla="*/ 1173182 h 5278114"/>
              <a:gd name="connsiteX6149" fmla="*/ 2030383 w 5610835"/>
              <a:gd name="connsiteY6149" fmla="*/ 1173779 h 5278114"/>
              <a:gd name="connsiteX6150" fmla="*/ 2030095 w 5610835"/>
              <a:gd name="connsiteY6150" fmla="*/ 1175370 h 5278114"/>
              <a:gd name="connsiteX6151" fmla="*/ 2038047 w 5610835"/>
              <a:gd name="connsiteY6151" fmla="*/ 1175370 h 5278114"/>
              <a:gd name="connsiteX6152" fmla="*/ 2042819 w 5610835"/>
              <a:gd name="connsiteY6152" fmla="*/ 1173779 h 5278114"/>
              <a:gd name="connsiteX6153" fmla="*/ 2041229 w 5610835"/>
              <a:gd name="connsiteY6153" fmla="*/ 1172189 h 5278114"/>
              <a:gd name="connsiteX6154" fmla="*/ 2042819 w 5610835"/>
              <a:gd name="connsiteY6154" fmla="*/ 1172189 h 5278114"/>
              <a:gd name="connsiteX6155" fmla="*/ 2041231 w 5610835"/>
              <a:gd name="connsiteY6155" fmla="*/ 1170599 h 5278114"/>
              <a:gd name="connsiteX6156" fmla="*/ 2042821 w 5610835"/>
              <a:gd name="connsiteY6156" fmla="*/ 1169008 h 5278114"/>
              <a:gd name="connsiteX6157" fmla="*/ 2046003 w 5610835"/>
              <a:gd name="connsiteY6157" fmla="*/ 1170599 h 5278114"/>
              <a:gd name="connsiteX6158" fmla="*/ 2044413 w 5610835"/>
              <a:gd name="connsiteY6158" fmla="*/ 1172189 h 5278114"/>
              <a:gd name="connsiteX6159" fmla="*/ 2047592 w 5610835"/>
              <a:gd name="connsiteY6159" fmla="*/ 1172189 h 5278114"/>
              <a:gd name="connsiteX6160" fmla="*/ 2050773 w 5610835"/>
              <a:gd name="connsiteY6160" fmla="*/ 1170598 h 5278114"/>
              <a:gd name="connsiteX6161" fmla="*/ 2047592 w 5610835"/>
              <a:gd name="connsiteY6161" fmla="*/ 1167416 h 5278114"/>
              <a:gd name="connsiteX6162" fmla="*/ 2049183 w 5610835"/>
              <a:gd name="connsiteY6162" fmla="*/ 1167416 h 5278114"/>
              <a:gd name="connsiteX6163" fmla="*/ 2050773 w 5610835"/>
              <a:gd name="connsiteY6163" fmla="*/ 1169007 h 5278114"/>
              <a:gd name="connsiteX6164" fmla="*/ 2052364 w 5610835"/>
              <a:gd name="connsiteY6164" fmla="*/ 1169007 h 5278114"/>
              <a:gd name="connsiteX6165" fmla="*/ 2053955 w 5610835"/>
              <a:gd name="connsiteY6165" fmla="*/ 1167416 h 5278114"/>
              <a:gd name="connsiteX6166" fmla="*/ 2053955 w 5610835"/>
              <a:gd name="connsiteY6166" fmla="*/ 1165828 h 5278114"/>
              <a:gd name="connsiteX6167" fmla="*/ 2049184 w 5610835"/>
              <a:gd name="connsiteY6167" fmla="*/ 1164237 h 5278114"/>
              <a:gd name="connsiteX6168" fmla="*/ 2049184 w 5610835"/>
              <a:gd name="connsiteY6168" fmla="*/ 1162646 h 5278114"/>
              <a:gd name="connsiteX6169" fmla="*/ 2052365 w 5610835"/>
              <a:gd name="connsiteY6169" fmla="*/ 1162646 h 5278114"/>
              <a:gd name="connsiteX6170" fmla="*/ 2053756 w 5610835"/>
              <a:gd name="connsiteY6170" fmla="*/ 1163641 h 5278114"/>
              <a:gd name="connsiteX6171" fmla="*/ 2053955 w 5610835"/>
              <a:gd name="connsiteY6171" fmla="*/ 1165825 h 5278114"/>
              <a:gd name="connsiteX6172" fmla="*/ 2057136 w 5610835"/>
              <a:gd name="connsiteY6172" fmla="*/ 1164235 h 5278114"/>
              <a:gd name="connsiteX6173" fmla="*/ 2057136 w 5610835"/>
              <a:gd name="connsiteY6173" fmla="*/ 1162644 h 5278114"/>
              <a:gd name="connsiteX6174" fmla="*/ 2055546 w 5610835"/>
              <a:gd name="connsiteY6174" fmla="*/ 1161053 h 5278114"/>
              <a:gd name="connsiteX6175" fmla="*/ 2055546 w 5610835"/>
              <a:gd name="connsiteY6175" fmla="*/ 1159462 h 5278114"/>
              <a:gd name="connsiteX6176" fmla="*/ 2055546 w 5610835"/>
              <a:gd name="connsiteY6176" fmla="*/ 1157872 h 5278114"/>
              <a:gd name="connsiteX6177" fmla="*/ 2053955 w 5610835"/>
              <a:gd name="connsiteY6177" fmla="*/ 1156281 h 5278114"/>
              <a:gd name="connsiteX6178" fmla="*/ 2055546 w 5610835"/>
              <a:gd name="connsiteY6178" fmla="*/ 1154690 h 5278114"/>
              <a:gd name="connsiteX6179" fmla="*/ 2057136 w 5610835"/>
              <a:gd name="connsiteY6179" fmla="*/ 1154690 h 5278114"/>
              <a:gd name="connsiteX6180" fmla="*/ 2060318 w 5610835"/>
              <a:gd name="connsiteY6180" fmla="*/ 1154690 h 5278114"/>
              <a:gd name="connsiteX6181" fmla="*/ 2058727 w 5610835"/>
              <a:gd name="connsiteY6181" fmla="*/ 1153099 h 5278114"/>
              <a:gd name="connsiteX6182" fmla="*/ 2060318 w 5610835"/>
              <a:gd name="connsiteY6182" fmla="*/ 1149919 h 5278114"/>
              <a:gd name="connsiteX6183" fmla="*/ 2061909 w 5610835"/>
              <a:gd name="connsiteY6183" fmla="*/ 1148328 h 5278114"/>
              <a:gd name="connsiteX6184" fmla="*/ 2058727 w 5610835"/>
              <a:gd name="connsiteY6184" fmla="*/ 1146737 h 5278114"/>
              <a:gd name="connsiteX6185" fmla="*/ 2053955 w 5610835"/>
              <a:gd name="connsiteY6185" fmla="*/ 1151509 h 5278114"/>
              <a:gd name="connsiteX6186" fmla="*/ 2053955 w 5610835"/>
              <a:gd name="connsiteY6186" fmla="*/ 1149919 h 5278114"/>
              <a:gd name="connsiteX6187" fmla="*/ 2055546 w 5610835"/>
              <a:gd name="connsiteY6187" fmla="*/ 1148328 h 5278114"/>
              <a:gd name="connsiteX6188" fmla="*/ 2057136 w 5610835"/>
              <a:gd name="connsiteY6188" fmla="*/ 1145146 h 5278114"/>
              <a:gd name="connsiteX6189" fmla="*/ 4101230 w 5610835"/>
              <a:gd name="connsiteY6189" fmla="*/ 1142014 h 5278114"/>
              <a:gd name="connsiteX6190" fmla="*/ 4064643 w 5610835"/>
              <a:gd name="connsiteY6190" fmla="*/ 1200870 h 5278114"/>
              <a:gd name="connsiteX6191" fmla="*/ 4093276 w 5610835"/>
              <a:gd name="connsiteY6191" fmla="*/ 1205641 h 5278114"/>
              <a:gd name="connsiteX6192" fmla="*/ 4117138 w 5610835"/>
              <a:gd name="connsiteY6192" fmla="*/ 1162693 h 5278114"/>
              <a:gd name="connsiteX6193" fmla="*/ 2540719 w 5610835"/>
              <a:gd name="connsiteY6193" fmla="*/ 1140423 h 5278114"/>
              <a:gd name="connsiteX6194" fmla="*/ 2539129 w 5610835"/>
              <a:gd name="connsiteY6194" fmla="*/ 1142014 h 5278114"/>
              <a:gd name="connsiteX6195" fmla="*/ 2537538 w 5610835"/>
              <a:gd name="connsiteY6195" fmla="*/ 1146785 h 5278114"/>
              <a:gd name="connsiteX6196" fmla="*/ 2540719 w 5610835"/>
              <a:gd name="connsiteY6196" fmla="*/ 1140423 h 5278114"/>
              <a:gd name="connsiteX6197" fmla="*/ 2061909 w 5610835"/>
              <a:gd name="connsiteY6197" fmla="*/ 1140374 h 5278114"/>
              <a:gd name="connsiteX6198" fmla="*/ 2063499 w 5610835"/>
              <a:gd name="connsiteY6198" fmla="*/ 1141965 h 5278114"/>
              <a:gd name="connsiteX6199" fmla="*/ 2060318 w 5610835"/>
              <a:gd name="connsiteY6199" fmla="*/ 1141965 h 5278114"/>
              <a:gd name="connsiteX6200" fmla="*/ 2063499 w 5610835"/>
              <a:gd name="connsiteY6200" fmla="*/ 1143555 h 5278114"/>
              <a:gd name="connsiteX6201" fmla="*/ 2066681 w 5610835"/>
              <a:gd name="connsiteY6201" fmla="*/ 1143555 h 5278114"/>
              <a:gd name="connsiteX6202" fmla="*/ 2066681 w 5610835"/>
              <a:gd name="connsiteY6202" fmla="*/ 1140374 h 5278114"/>
              <a:gd name="connsiteX6203" fmla="*/ 1797847 w 5610835"/>
              <a:gd name="connsiteY6203" fmla="*/ 1140374 h 5278114"/>
              <a:gd name="connsiteX6204" fmla="*/ 1801028 w 5610835"/>
              <a:gd name="connsiteY6204" fmla="*/ 1141965 h 5278114"/>
              <a:gd name="connsiteX6205" fmla="*/ 1802619 w 5610835"/>
              <a:gd name="connsiteY6205" fmla="*/ 1146738 h 5278114"/>
              <a:gd name="connsiteX6206" fmla="*/ 1794666 w 5610835"/>
              <a:gd name="connsiteY6206" fmla="*/ 1146738 h 5278114"/>
              <a:gd name="connsiteX6207" fmla="*/ 2074634 w 5610835"/>
              <a:gd name="connsiteY6207" fmla="*/ 1137192 h 5278114"/>
              <a:gd name="connsiteX6208" fmla="*/ 2074634 w 5610835"/>
              <a:gd name="connsiteY6208" fmla="*/ 1140374 h 5278114"/>
              <a:gd name="connsiteX6209" fmla="*/ 2076225 w 5610835"/>
              <a:gd name="connsiteY6209" fmla="*/ 1141965 h 5278114"/>
              <a:gd name="connsiteX6210" fmla="*/ 2076225 w 5610835"/>
              <a:gd name="connsiteY6210" fmla="*/ 1143555 h 5278114"/>
              <a:gd name="connsiteX6211" fmla="*/ 2071453 w 5610835"/>
              <a:gd name="connsiteY6211" fmla="*/ 1146737 h 5278114"/>
              <a:gd name="connsiteX6212" fmla="*/ 2074634 w 5610835"/>
              <a:gd name="connsiteY6212" fmla="*/ 1148328 h 5278114"/>
              <a:gd name="connsiteX6213" fmla="*/ 2076225 w 5610835"/>
              <a:gd name="connsiteY6213" fmla="*/ 1145146 h 5278114"/>
              <a:gd name="connsiteX6214" fmla="*/ 2085770 w 5610835"/>
              <a:gd name="connsiteY6214" fmla="*/ 1145146 h 5278114"/>
              <a:gd name="connsiteX6215" fmla="*/ 2084179 w 5610835"/>
              <a:gd name="connsiteY6215" fmla="*/ 1140374 h 5278114"/>
              <a:gd name="connsiteX6216" fmla="*/ 2082588 w 5610835"/>
              <a:gd name="connsiteY6216" fmla="*/ 1143555 h 5278114"/>
              <a:gd name="connsiteX6217" fmla="*/ 2079406 w 5610835"/>
              <a:gd name="connsiteY6217" fmla="*/ 1143555 h 5278114"/>
              <a:gd name="connsiteX6218" fmla="*/ 2079406 w 5610835"/>
              <a:gd name="connsiteY6218" fmla="*/ 1140374 h 5278114"/>
              <a:gd name="connsiteX6219" fmla="*/ 2082588 w 5610835"/>
              <a:gd name="connsiteY6219" fmla="*/ 1137192 h 5278114"/>
              <a:gd name="connsiteX6220" fmla="*/ 2080997 w 5610835"/>
              <a:gd name="connsiteY6220" fmla="*/ 1137192 h 5278114"/>
              <a:gd name="connsiteX6221" fmla="*/ 2079406 w 5610835"/>
              <a:gd name="connsiteY6221" fmla="*/ 1140374 h 5278114"/>
              <a:gd name="connsiteX6222" fmla="*/ 2076225 w 5610835"/>
              <a:gd name="connsiteY6222" fmla="*/ 1138783 h 5278114"/>
              <a:gd name="connsiteX6223" fmla="*/ 2077816 w 5610835"/>
              <a:gd name="connsiteY6223" fmla="*/ 1137192 h 5278114"/>
              <a:gd name="connsiteX6224" fmla="*/ 2069862 w 5610835"/>
              <a:gd name="connsiteY6224" fmla="*/ 1137192 h 5278114"/>
              <a:gd name="connsiteX6225" fmla="*/ 2069862 w 5610835"/>
              <a:gd name="connsiteY6225" fmla="*/ 1140374 h 5278114"/>
              <a:gd name="connsiteX6226" fmla="*/ 2071453 w 5610835"/>
              <a:gd name="connsiteY6226" fmla="*/ 1141965 h 5278114"/>
              <a:gd name="connsiteX6227" fmla="*/ 2071453 w 5610835"/>
              <a:gd name="connsiteY6227" fmla="*/ 1138783 h 5278114"/>
              <a:gd name="connsiteX6228" fmla="*/ 2058727 w 5610835"/>
              <a:gd name="connsiteY6228" fmla="*/ 1135601 h 5278114"/>
              <a:gd name="connsiteX6229" fmla="*/ 2055546 w 5610835"/>
              <a:gd name="connsiteY6229" fmla="*/ 1138783 h 5278114"/>
              <a:gd name="connsiteX6230" fmla="*/ 2060318 w 5610835"/>
              <a:gd name="connsiteY6230" fmla="*/ 1138783 h 5278114"/>
              <a:gd name="connsiteX6231" fmla="*/ 2088951 w 5610835"/>
              <a:gd name="connsiteY6231" fmla="*/ 1132420 h 5278114"/>
              <a:gd name="connsiteX6232" fmla="*/ 2082588 w 5610835"/>
              <a:gd name="connsiteY6232" fmla="*/ 1135601 h 5278114"/>
              <a:gd name="connsiteX6233" fmla="*/ 2084179 w 5610835"/>
              <a:gd name="connsiteY6233" fmla="*/ 1137192 h 5278114"/>
              <a:gd name="connsiteX6234" fmla="*/ 2085770 w 5610835"/>
              <a:gd name="connsiteY6234" fmla="*/ 1135601 h 5278114"/>
              <a:gd name="connsiteX6235" fmla="*/ 2085770 w 5610835"/>
              <a:gd name="connsiteY6235" fmla="*/ 1134011 h 5278114"/>
              <a:gd name="connsiteX6236" fmla="*/ 2053955 w 5610835"/>
              <a:gd name="connsiteY6236" fmla="*/ 1130829 h 5278114"/>
              <a:gd name="connsiteX6237" fmla="*/ 2053955 w 5610835"/>
              <a:gd name="connsiteY6237" fmla="*/ 1134011 h 5278114"/>
              <a:gd name="connsiteX6238" fmla="*/ 2055546 w 5610835"/>
              <a:gd name="connsiteY6238" fmla="*/ 1132420 h 5278114"/>
              <a:gd name="connsiteX6239" fmla="*/ 1980781 w 5610835"/>
              <a:gd name="connsiteY6239" fmla="*/ 1130829 h 5278114"/>
              <a:gd name="connsiteX6240" fmla="*/ 1977599 w 5610835"/>
              <a:gd name="connsiteY6240" fmla="*/ 1132420 h 5278114"/>
              <a:gd name="connsiteX6241" fmla="*/ 1979190 w 5610835"/>
              <a:gd name="connsiteY6241" fmla="*/ 1134011 h 5278114"/>
              <a:gd name="connsiteX6242" fmla="*/ 1979190 w 5610835"/>
              <a:gd name="connsiteY6242" fmla="*/ 1137192 h 5278114"/>
              <a:gd name="connsiteX6243" fmla="*/ 1982371 w 5610835"/>
              <a:gd name="connsiteY6243" fmla="*/ 1138783 h 5278114"/>
              <a:gd name="connsiteX6244" fmla="*/ 1983962 w 5610835"/>
              <a:gd name="connsiteY6244" fmla="*/ 1135601 h 5278114"/>
              <a:gd name="connsiteX6245" fmla="*/ 1980781 w 5610835"/>
              <a:gd name="connsiteY6245" fmla="*/ 1135601 h 5278114"/>
              <a:gd name="connsiteX6246" fmla="*/ 2004642 w 5610835"/>
              <a:gd name="connsiteY6246" fmla="*/ 1129238 h 5278114"/>
              <a:gd name="connsiteX6247" fmla="*/ 2004642 w 5610835"/>
              <a:gd name="connsiteY6247" fmla="*/ 1130829 h 5278114"/>
              <a:gd name="connsiteX6248" fmla="*/ 2006233 w 5610835"/>
              <a:gd name="connsiteY6248" fmla="*/ 1130829 h 5278114"/>
              <a:gd name="connsiteX6249" fmla="*/ 2103268 w 5610835"/>
              <a:gd name="connsiteY6249" fmla="*/ 1127648 h 5278114"/>
              <a:gd name="connsiteX6250" fmla="*/ 2098495 w 5610835"/>
              <a:gd name="connsiteY6250" fmla="*/ 1130829 h 5278114"/>
              <a:gd name="connsiteX6251" fmla="*/ 2095314 w 5610835"/>
              <a:gd name="connsiteY6251" fmla="*/ 1129238 h 5278114"/>
              <a:gd name="connsiteX6252" fmla="*/ 2093723 w 5610835"/>
              <a:gd name="connsiteY6252" fmla="*/ 1130829 h 5278114"/>
              <a:gd name="connsiteX6253" fmla="*/ 2095314 w 5610835"/>
              <a:gd name="connsiteY6253" fmla="*/ 1132420 h 5278114"/>
              <a:gd name="connsiteX6254" fmla="*/ 2092133 w 5610835"/>
              <a:gd name="connsiteY6254" fmla="*/ 1135601 h 5278114"/>
              <a:gd name="connsiteX6255" fmla="*/ 2092133 w 5610835"/>
              <a:gd name="connsiteY6255" fmla="*/ 1137192 h 5278114"/>
              <a:gd name="connsiteX6256" fmla="*/ 2092133 w 5610835"/>
              <a:gd name="connsiteY6256" fmla="*/ 1138783 h 5278114"/>
              <a:gd name="connsiteX6257" fmla="*/ 2088951 w 5610835"/>
              <a:gd name="connsiteY6257" fmla="*/ 1138783 h 5278114"/>
              <a:gd name="connsiteX6258" fmla="*/ 2090542 w 5610835"/>
              <a:gd name="connsiteY6258" fmla="*/ 1140374 h 5278114"/>
              <a:gd name="connsiteX6259" fmla="*/ 2087360 w 5610835"/>
              <a:gd name="connsiteY6259" fmla="*/ 1140374 h 5278114"/>
              <a:gd name="connsiteX6260" fmla="*/ 2085770 w 5610835"/>
              <a:gd name="connsiteY6260" fmla="*/ 1143555 h 5278114"/>
              <a:gd name="connsiteX6261" fmla="*/ 2087360 w 5610835"/>
              <a:gd name="connsiteY6261" fmla="*/ 1145146 h 5278114"/>
              <a:gd name="connsiteX6262" fmla="*/ 2093723 w 5610835"/>
              <a:gd name="connsiteY6262" fmla="*/ 1138783 h 5278114"/>
              <a:gd name="connsiteX6263" fmla="*/ 2096905 w 5610835"/>
              <a:gd name="connsiteY6263" fmla="*/ 1137192 h 5278114"/>
              <a:gd name="connsiteX6264" fmla="*/ 2095314 w 5610835"/>
              <a:gd name="connsiteY6264" fmla="*/ 1137192 h 5278114"/>
              <a:gd name="connsiteX6265" fmla="*/ 2095314 w 5610835"/>
              <a:gd name="connsiteY6265" fmla="*/ 1132420 h 5278114"/>
              <a:gd name="connsiteX6266" fmla="*/ 2098495 w 5610835"/>
              <a:gd name="connsiteY6266" fmla="*/ 1130829 h 5278114"/>
              <a:gd name="connsiteX6267" fmla="*/ 2098495 w 5610835"/>
              <a:gd name="connsiteY6267" fmla="*/ 1134011 h 5278114"/>
              <a:gd name="connsiteX6268" fmla="*/ 2100086 w 5610835"/>
              <a:gd name="connsiteY6268" fmla="*/ 1132420 h 5278114"/>
              <a:gd name="connsiteX6269" fmla="*/ 2103268 w 5610835"/>
              <a:gd name="connsiteY6269" fmla="*/ 1130829 h 5278114"/>
              <a:gd name="connsiteX6270" fmla="*/ 2104858 w 5610835"/>
              <a:gd name="connsiteY6270" fmla="*/ 1129238 h 5278114"/>
              <a:gd name="connsiteX6271" fmla="*/ 1968056 w 5610835"/>
              <a:gd name="connsiteY6271" fmla="*/ 1127648 h 5278114"/>
              <a:gd name="connsiteX6272" fmla="*/ 1969646 w 5610835"/>
              <a:gd name="connsiteY6272" fmla="*/ 1129238 h 5278114"/>
              <a:gd name="connsiteX6273" fmla="*/ 1969646 w 5610835"/>
              <a:gd name="connsiteY6273" fmla="*/ 1130829 h 5278114"/>
              <a:gd name="connsiteX6274" fmla="*/ 1964874 w 5610835"/>
              <a:gd name="connsiteY6274" fmla="*/ 1135601 h 5278114"/>
              <a:gd name="connsiteX6275" fmla="*/ 1968056 w 5610835"/>
              <a:gd name="connsiteY6275" fmla="*/ 1137192 h 5278114"/>
              <a:gd name="connsiteX6276" fmla="*/ 1964874 w 5610835"/>
              <a:gd name="connsiteY6276" fmla="*/ 1138783 h 5278114"/>
              <a:gd name="connsiteX6277" fmla="*/ 1964874 w 5610835"/>
              <a:gd name="connsiteY6277" fmla="*/ 1140374 h 5278114"/>
              <a:gd name="connsiteX6278" fmla="*/ 1963284 w 5610835"/>
              <a:gd name="connsiteY6278" fmla="*/ 1141965 h 5278114"/>
              <a:gd name="connsiteX6279" fmla="*/ 1966465 w 5610835"/>
              <a:gd name="connsiteY6279" fmla="*/ 1145146 h 5278114"/>
              <a:gd name="connsiteX6280" fmla="*/ 1966465 w 5610835"/>
              <a:gd name="connsiteY6280" fmla="*/ 1143555 h 5278114"/>
              <a:gd name="connsiteX6281" fmla="*/ 1966465 w 5610835"/>
              <a:gd name="connsiteY6281" fmla="*/ 1141965 h 5278114"/>
              <a:gd name="connsiteX6282" fmla="*/ 1968056 w 5610835"/>
              <a:gd name="connsiteY6282" fmla="*/ 1140374 h 5278114"/>
              <a:gd name="connsiteX6283" fmla="*/ 1966465 w 5610835"/>
              <a:gd name="connsiteY6283" fmla="*/ 1138783 h 5278114"/>
              <a:gd name="connsiteX6284" fmla="*/ 1969646 w 5610835"/>
              <a:gd name="connsiteY6284" fmla="*/ 1138783 h 5278114"/>
              <a:gd name="connsiteX6285" fmla="*/ 1968056 w 5610835"/>
              <a:gd name="connsiteY6285" fmla="*/ 1135601 h 5278114"/>
              <a:gd name="connsiteX6286" fmla="*/ 1968056 w 5610835"/>
              <a:gd name="connsiteY6286" fmla="*/ 1132420 h 5278114"/>
              <a:gd name="connsiteX6287" fmla="*/ 1971237 w 5610835"/>
              <a:gd name="connsiteY6287" fmla="*/ 1130829 h 5278114"/>
              <a:gd name="connsiteX6288" fmla="*/ 1969646 w 5610835"/>
              <a:gd name="connsiteY6288" fmla="*/ 1129238 h 5278114"/>
              <a:gd name="connsiteX6289" fmla="*/ 1969646 w 5610835"/>
              <a:gd name="connsiteY6289" fmla="*/ 1127648 h 5278114"/>
              <a:gd name="connsiteX6290" fmla="*/ 2106449 w 5610835"/>
              <a:gd name="connsiteY6290" fmla="*/ 1126057 h 5278114"/>
              <a:gd name="connsiteX6291" fmla="*/ 2106449 w 5610835"/>
              <a:gd name="connsiteY6291" fmla="*/ 1129238 h 5278114"/>
              <a:gd name="connsiteX6292" fmla="*/ 2108040 w 5610835"/>
              <a:gd name="connsiteY6292" fmla="*/ 1127648 h 5278114"/>
              <a:gd name="connsiteX6293" fmla="*/ 2108040 w 5610835"/>
              <a:gd name="connsiteY6293" fmla="*/ 1126057 h 5278114"/>
              <a:gd name="connsiteX6294" fmla="*/ 2106449 w 5610835"/>
              <a:gd name="connsiteY6294" fmla="*/ 1126057 h 5278114"/>
              <a:gd name="connsiteX6295" fmla="*/ 1963284 w 5610835"/>
              <a:gd name="connsiteY6295" fmla="*/ 1126057 h 5278114"/>
              <a:gd name="connsiteX6296" fmla="*/ 1963284 w 5610835"/>
              <a:gd name="connsiteY6296" fmla="*/ 1127648 h 5278114"/>
              <a:gd name="connsiteX6297" fmla="*/ 1964874 w 5610835"/>
              <a:gd name="connsiteY6297" fmla="*/ 1126057 h 5278114"/>
              <a:gd name="connsiteX6298" fmla="*/ 1767623 w 5610835"/>
              <a:gd name="connsiteY6298" fmla="*/ 1126057 h 5278114"/>
              <a:gd name="connsiteX6299" fmla="*/ 1767623 w 5610835"/>
              <a:gd name="connsiteY6299" fmla="*/ 1132420 h 5278114"/>
              <a:gd name="connsiteX6300" fmla="*/ 1762852 w 5610835"/>
              <a:gd name="connsiteY6300" fmla="*/ 1130829 h 5278114"/>
              <a:gd name="connsiteX6301" fmla="*/ 1501971 w 5610835"/>
              <a:gd name="connsiteY6301" fmla="*/ 1126056 h 5278114"/>
              <a:gd name="connsiteX6302" fmla="*/ 1511515 w 5610835"/>
              <a:gd name="connsiteY6302" fmla="*/ 1127647 h 5278114"/>
              <a:gd name="connsiteX6303" fmla="*/ 1508333 w 5610835"/>
              <a:gd name="connsiteY6303" fmla="*/ 1132418 h 5278114"/>
              <a:gd name="connsiteX6304" fmla="*/ 1982371 w 5610835"/>
              <a:gd name="connsiteY6304" fmla="*/ 1124466 h 5278114"/>
              <a:gd name="connsiteX6305" fmla="*/ 1983962 w 5610835"/>
              <a:gd name="connsiteY6305" fmla="*/ 1126057 h 5278114"/>
              <a:gd name="connsiteX6306" fmla="*/ 1985553 w 5610835"/>
              <a:gd name="connsiteY6306" fmla="*/ 1124466 h 5278114"/>
              <a:gd name="connsiteX6307" fmla="*/ 1977599 w 5610835"/>
              <a:gd name="connsiteY6307" fmla="*/ 1124466 h 5278114"/>
              <a:gd name="connsiteX6308" fmla="*/ 1974418 w 5610835"/>
              <a:gd name="connsiteY6308" fmla="*/ 1129238 h 5278114"/>
              <a:gd name="connsiteX6309" fmla="*/ 1979190 w 5610835"/>
              <a:gd name="connsiteY6309" fmla="*/ 1127648 h 5278114"/>
              <a:gd name="connsiteX6310" fmla="*/ 1977599 w 5610835"/>
              <a:gd name="connsiteY6310" fmla="*/ 1124466 h 5278114"/>
              <a:gd name="connsiteX6311" fmla="*/ 2095314 w 5610835"/>
              <a:gd name="connsiteY6311" fmla="*/ 1122876 h 5278114"/>
              <a:gd name="connsiteX6312" fmla="*/ 2092133 w 5610835"/>
              <a:gd name="connsiteY6312" fmla="*/ 1124466 h 5278114"/>
              <a:gd name="connsiteX6313" fmla="*/ 2093723 w 5610835"/>
              <a:gd name="connsiteY6313" fmla="*/ 1126057 h 5278114"/>
              <a:gd name="connsiteX6314" fmla="*/ 2115994 w 5610835"/>
              <a:gd name="connsiteY6314" fmla="*/ 1121285 h 5278114"/>
              <a:gd name="connsiteX6315" fmla="*/ 2115994 w 5610835"/>
              <a:gd name="connsiteY6315" fmla="*/ 1122876 h 5278114"/>
              <a:gd name="connsiteX6316" fmla="*/ 2115198 w 5610835"/>
              <a:gd name="connsiteY6316" fmla="*/ 1122080 h 5278114"/>
              <a:gd name="connsiteX6317" fmla="*/ 4066234 w 5610835"/>
              <a:gd name="connsiteY6317" fmla="*/ 1119744 h 5278114"/>
              <a:gd name="connsiteX6318" fmla="*/ 4039192 w 5610835"/>
              <a:gd name="connsiteY6318" fmla="*/ 1154739 h 5278114"/>
              <a:gd name="connsiteX6319" fmla="*/ 4042373 w 5610835"/>
              <a:gd name="connsiteY6319" fmla="*/ 1178599 h 5278114"/>
              <a:gd name="connsiteX6320" fmla="*/ 4077369 w 5610835"/>
              <a:gd name="connsiteY6320" fmla="*/ 1121335 h 5278114"/>
              <a:gd name="connsiteX6321" fmla="*/ 4077369 w 5610835"/>
              <a:gd name="connsiteY6321" fmla="*/ 1119744 h 5278114"/>
              <a:gd name="connsiteX6322" fmla="*/ 4066234 w 5610835"/>
              <a:gd name="connsiteY6322" fmla="*/ 1119744 h 5278114"/>
              <a:gd name="connsiteX6323" fmla="*/ 1753307 w 5610835"/>
              <a:gd name="connsiteY6323" fmla="*/ 1118115 h 5278114"/>
              <a:gd name="connsiteX6324" fmla="*/ 1750124 w 5610835"/>
              <a:gd name="connsiteY6324" fmla="*/ 1122887 h 5278114"/>
              <a:gd name="connsiteX6325" fmla="*/ 1753307 w 5610835"/>
              <a:gd name="connsiteY6325" fmla="*/ 1127660 h 5278114"/>
              <a:gd name="connsiteX6326" fmla="*/ 1750124 w 5610835"/>
              <a:gd name="connsiteY6326" fmla="*/ 1129250 h 5278114"/>
              <a:gd name="connsiteX6327" fmla="*/ 1751717 w 5610835"/>
              <a:gd name="connsiteY6327" fmla="*/ 1132432 h 5278114"/>
              <a:gd name="connsiteX6328" fmla="*/ 1750124 w 5610835"/>
              <a:gd name="connsiteY6328" fmla="*/ 1134023 h 5278114"/>
              <a:gd name="connsiteX6329" fmla="*/ 1742171 w 5610835"/>
              <a:gd name="connsiteY6329" fmla="*/ 1135614 h 5278114"/>
              <a:gd name="connsiteX6330" fmla="*/ 1738990 w 5610835"/>
              <a:gd name="connsiteY6330" fmla="*/ 1122887 h 5278114"/>
              <a:gd name="connsiteX6331" fmla="*/ 1753307 w 5610835"/>
              <a:gd name="connsiteY6331" fmla="*/ 1118115 h 5278114"/>
              <a:gd name="connsiteX6332" fmla="*/ 1963284 w 5610835"/>
              <a:gd name="connsiteY6332" fmla="*/ 1118104 h 5278114"/>
              <a:gd name="connsiteX6333" fmla="*/ 1964874 w 5610835"/>
              <a:gd name="connsiteY6333" fmla="*/ 1124466 h 5278114"/>
              <a:gd name="connsiteX6334" fmla="*/ 1968056 w 5610835"/>
              <a:gd name="connsiteY6334" fmla="*/ 1124466 h 5278114"/>
              <a:gd name="connsiteX6335" fmla="*/ 1968056 w 5610835"/>
              <a:gd name="connsiteY6335" fmla="*/ 1121285 h 5278114"/>
              <a:gd name="connsiteX6336" fmla="*/ 1964874 w 5610835"/>
              <a:gd name="connsiteY6336" fmla="*/ 1121285 h 5278114"/>
              <a:gd name="connsiteX6337" fmla="*/ 1963284 w 5610835"/>
              <a:gd name="connsiteY6337" fmla="*/ 1118104 h 5278114"/>
              <a:gd name="connsiteX6338" fmla="*/ 1769214 w 5610835"/>
              <a:gd name="connsiteY6338" fmla="*/ 1116514 h 5278114"/>
              <a:gd name="connsiteX6339" fmla="*/ 1769214 w 5610835"/>
              <a:gd name="connsiteY6339" fmla="*/ 1121286 h 5278114"/>
              <a:gd name="connsiteX6340" fmla="*/ 1764442 w 5610835"/>
              <a:gd name="connsiteY6340" fmla="*/ 1118105 h 5278114"/>
              <a:gd name="connsiteX6341" fmla="*/ 1988736 w 5610835"/>
              <a:gd name="connsiteY6341" fmla="*/ 1116513 h 5278114"/>
              <a:gd name="connsiteX6342" fmla="*/ 1988736 w 5610835"/>
              <a:gd name="connsiteY6342" fmla="*/ 1119695 h 5278114"/>
              <a:gd name="connsiteX6343" fmla="*/ 1990325 w 5610835"/>
              <a:gd name="connsiteY6343" fmla="*/ 1118104 h 5278114"/>
              <a:gd name="connsiteX6344" fmla="*/ 2004642 w 5610835"/>
              <a:gd name="connsiteY6344" fmla="*/ 1114922 h 5278114"/>
              <a:gd name="connsiteX6345" fmla="*/ 2004642 w 5610835"/>
              <a:gd name="connsiteY6345" fmla="*/ 1116513 h 5278114"/>
              <a:gd name="connsiteX6346" fmla="*/ 2006233 w 5610835"/>
              <a:gd name="connsiteY6346" fmla="*/ 1114922 h 5278114"/>
              <a:gd name="connsiteX6347" fmla="*/ 1676952 w 5610835"/>
              <a:gd name="connsiteY6347" fmla="*/ 1114918 h 5278114"/>
              <a:gd name="connsiteX6348" fmla="*/ 1683315 w 5610835"/>
              <a:gd name="connsiteY6348" fmla="*/ 1118100 h 5278114"/>
              <a:gd name="connsiteX6349" fmla="*/ 1676952 w 5610835"/>
              <a:gd name="connsiteY6349" fmla="*/ 1124463 h 5278114"/>
              <a:gd name="connsiteX6350" fmla="*/ 2020549 w 5610835"/>
              <a:gd name="connsiteY6350" fmla="*/ 1111741 h 5278114"/>
              <a:gd name="connsiteX6351" fmla="*/ 2017368 w 5610835"/>
              <a:gd name="connsiteY6351" fmla="*/ 1113331 h 5278114"/>
              <a:gd name="connsiteX6352" fmla="*/ 2020549 w 5610835"/>
              <a:gd name="connsiteY6352" fmla="*/ 1113331 h 5278114"/>
              <a:gd name="connsiteX6353" fmla="*/ 1536966 w 5610835"/>
              <a:gd name="connsiteY6353" fmla="*/ 1108567 h 5278114"/>
              <a:gd name="connsiteX6354" fmla="*/ 1544920 w 5610835"/>
              <a:gd name="connsiteY6354" fmla="*/ 1108567 h 5278114"/>
              <a:gd name="connsiteX6355" fmla="*/ 1543329 w 5610835"/>
              <a:gd name="connsiteY6355" fmla="*/ 1114930 h 5278114"/>
              <a:gd name="connsiteX6356" fmla="*/ 1788304 w 5610835"/>
              <a:gd name="connsiteY6356" fmla="*/ 1108560 h 5278114"/>
              <a:gd name="connsiteX6357" fmla="*/ 1796256 w 5610835"/>
              <a:gd name="connsiteY6357" fmla="*/ 1111741 h 5278114"/>
              <a:gd name="connsiteX6358" fmla="*/ 1801029 w 5610835"/>
              <a:gd name="connsiteY6358" fmla="*/ 1118104 h 5278114"/>
              <a:gd name="connsiteX6359" fmla="*/ 1791485 w 5610835"/>
              <a:gd name="connsiteY6359" fmla="*/ 1127648 h 5278114"/>
              <a:gd name="connsiteX6360" fmla="*/ 1775577 w 5610835"/>
              <a:gd name="connsiteY6360" fmla="*/ 1119695 h 5278114"/>
              <a:gd name="connsiteX6361" fmla="*/ 1780349 w 5610835"/>
              <a:gd name="connsiteY6361" fmla="*/ 1114923 h 5278114"/>
              <a:gd name="connsiteX6362" fmla="*/ 1778758 w 5610835"/>
              <a:gd name="connsiteY6362" fmla="*/ 1111741 h 5278114"/>
              <a:gd name="connsiteX6363" fmla="*/ 1780349 w 5610835"/>
              <a:gd name="connsiteY6363" fmla="*/ 1110151 h 5278114"/>
              <a:gd name="connsiteX6364" fmla="*/ 1788304 w 5610835"/>
              <a:gd name="connsiteY6364" fmla="*/ 1108560 h 5278114"/>
              <a:gd name="connsiteX6365" fmla="*/ 2094042 w 5610835"/>
              <a:gd name="connsiteY6365" fmla="*/ 1104742 h 5278114"/>
              <a:gd name="connsiteX6366" fmla="*/ 2095314 w 5610835"/>
              <a:gd name="connsiteY6366" fmla="*/ 1105377 h 5278114"/>
              <a:gd name="connsiteX6367" fmla="*/ 2093723 w 5610835"/>
              <a:gd name="connsiteY6367" fmla="*/ 1105377 h 5278114"/>
              <a:gd name="connsiteX6368" fmla="*/ 1998279 w 5610835"/>
              <a:gd name="connsiteY6368" fmla="*/ 1103787 h 5278114"/>
              <a:gd name="connsiteX6369" fmla="*/ 1995098 w 5610835"/>
              <a:gd name="connsiteY6369" fmla="*/ 1105377 h 5278114"/>
              <a:gd name="connsiteX6370" fmla="*/ 1998279 w 5610835"/>
              <a:gd name="connsiteY6370" fmla="*/ 1105377 h 5278114"/>
              <a:gd name="connsiteX6371" fmla="*/ 1709164 w 5610835"/>
              <a:gd name="connsiteY6371" fmla="*/ 1101599 h 5278114"/>
              <a:gd name="connsiteX6372" fmla="*/ 1715129 w 5610835"/>
              <a:gd name="connsiteY6372" fmla="*/ 1103786 h 5278114"/>
              <a:gd name="connsiteX6373" fmla="*/ 1715129 w 5610835"/>
              <a:gd name="connsiteY6373" fmla="*/ 1111740 h 5278114"/>
              <a:gd name="connsiteX6374" fmla="*/ 1705585 w 5610835"/>
              <a:gd name="connsiteY6374" fmla="*/ 1110149 h 5278114"/>
              <a:gd name="connsiteX6375" fmla="*/ 1709164 w 5610835"/>
              <a:gd name="connsiteY6375" fmla="*/ 1101599 h 5278114"/>
              <a:gd name="connsiteX6376" fmla="*/ 1608551 w 5610835"/>
              <a:gd name="connsiteY6376" fmla="*/ 1100614 h 5278114"/>
              <a:gd name="connsiteX6377" fmla="*/ 1614913 w 5610835"/>
              <a:gd name="connsiteY6377" fmla="*/ 1105386 h 5278114"/>
              <a:gd name="connsiteX6378" fmla="*/ 1608551 w 5610835"/>
              <a:gd name="connsiteY6378" fmla="*/ 1105386 h 5278114"/>
              <a:gd name="connsiteX6379" fmla="*/ 2093723 w 5610835"/>
              <a:gd name="connsiteY6379" fmla="*/ 1100605 h 5278114"/>
              <a:gd name="connsiteX6380" fmla="*/ 2095314 w 5610835"/>
              <a:gd name="connsiteY6380" fmla="*/ 1102196 h 5278114"/>
              <a:gd name="connsiteX6381" fmla="*/ 2094042 w 5610835"/>
              <a:gd name="connsiteY6381" fmla="*/ 1104742 h 5278114"/>
              <a:gd name="connsiteX6382" fmla="*/ 2088951 w 5610835"/>
              <a:gd name="connsiteY6382" fmla="*/ 1102196 h 5278114"/>
              <a:gd name="connsiteX6383" fmla="*/ 2090542 w 5610835"/>
              <a:gd name="connsiteY6383" fmla="*/ 1103787 h 5278114"/>
              <a:gd name="connsiteX6384" fmla="*/ 2092133 w 5610835"/>
              <a:gd name="connsiteY6384" fmla="*/ 1111741 h 5278114"/>
              <a:gd name="connsiteX6385" fmla="*/ 2095314 w 5610835"/>
              <a:gd name="connsiteY6385" fmla="*/ 1106968 h 5278114"/>
              <a:gd name="connsiteX6386" fmla="*/ 2095314 w 5610835"/>
              <a:gd name="connsiteY6386" fmla="*/ 1105377 h 5278114"/>
              <a:gd name="connsiteX6387" fmla="*/ 2098495 w 5610835"/>
              <a:gd name="connsiteY6387" fmla="*/ 1105377 h 5278114"/>
              <a:gd name="connsiteX6388" fmla="*/ 2098495 w 5610835"/>
              <a:gd name="connsiteY6388" fmla="*/ 1102196 h 5278114"/>
              <a:gd name="connsiteX6389" fmla="*/ 2225755 w 5610835"/>
              <a:gd name="connsiteY6389" fmla="*/ 1099067 h 5278114"/>
              <a:gd name="connsiteX6390" fmla="*/ 2155762 w 5610835"/>
              <a:gd name="connsiteY6390" fmla="*/ 1186554 h 5278114"/>
              <a:gd name="connsiteX6391" fmla="*/ 2225755 w 5610835"/>
              <a:gd name="connsiteY6391" fmla="*/ 1099067 h 5278114"/>
              <a:gd name="connsiteX6392" fmla="*/ 1797849 w 5610835"/>
              <a:gd name="connsiteY6392" fmla="*/ 1092652 h 5278114"/>
              <a:gd name="connsiteX6393" fmla="*/ 1802620 w 5610835"/>
              <a:gd name="connsiteY6393" fmla="*/ 1095834 h 5278114"/>
              <a:gd name="connsiteX6394" fmla="*/ 1797849 w 5610835"/>
              <a:gd name="connsiteY6394" fmla="*/ 1097425 h 5278114"/>
              <a:gd name="connsiteX6395" fmla="*/ 1560828 w 5610835"/>
              <a:gd name="connsiteY6395" fmla="*/ 1089478 h 5278114"/>
              <a:gd name="connsiteX6396" fmla="*/ 1567191 w 5610835"/>
              <a:gd name="connsiteY6396" fmla="*/ 1089478 h 5278114"/>
              <a:gd name="connsiteX6397" fmla="*/ 1567191 w 5610835"/>
              <a:gd name="connsiteY6397" fmla="*/ 1094251 h 5278114"/>
              <a:gd name="connsiteX6398" fmla="*/ 1762852 w 5610835"/>
              <a:gd name="connsiteY6398" fmla="*/ 1089470 h 5278114"/>
              <a:gd name="connsiteX6399" fmla="*/ 1767623 w 5610835"/>
              <a:gd name="connsiteY6399" fmla="*/ 1091061 h 5278114"/>
              <a:gd name="connsiteX6400" fmla="*/ 1762852 w 5610835"/>
              <a:gd name="connsiteY6400" fmla="*/ 1095833 h 5278114"/>
              <a:gd name="connsiteX6401" fmla="*/ 2038047 w 5610835"/>
              <a:gd name="connsiteY6401" fmla="*/ 1084698 h 5278114"/>
              <a:gd name="connsiteX6402" fmla="*/ 2039638 w 5610835"/>
              <a:gd name="connsiteY6402" fmla="*/ 1086289 h 5278114"/>
              <a:gd name="connsiteX6403" fmla="*/ 2039638 w 5610835"/>
              <a:gd name="connsiteY6403" fmla="*/ 1084698 h 5278114"/>
              <a:gd name="connsiteX6404" fmla="*/ 1591052 w 5610835"/>
              <a:gd name="connsiteY6404" fmla="*/ 1081525 h 5278114"/>
              <a:gd name="connsiteX6405" fmla="*/ 1599005 w 5610835"/>
              <a:gd name="connsiteY6405" fmla="*/ 1087888 h 5278114"/>
              <a:gd name="connsiteX6406" fmla="*/ 1591052 w 5610835"/>
              <a:gd name="connsiteY6406" fmla="*/ 1087888 h 5278114"/>
              <a:gd name="connsiteX6407" fmla="*/ 4309616 w 5610835"/>
              <a:gd name="connsiteY6407" fmla="*/ 1073615 h 5278114"/>
              <a:gd name="connsiteX6408" fmla="*/ 4241215 w 5610835"/>
              <a:gd name="connsiteY6408" fmla="*/ 1140423 h 5278114"/>
              <a:gd name="connsiteX6409" fmla="*/ 4247578 w 5610835"/>
              <a:gd name="connsiteY6409" fmla="*/ 1140423 h 5278114"/>
              <a:gd name="connsiteX6410" fmla="*/ 4218944 w 5610835"/>
              <a:gd name="connsiteY6410" fmla="*/ 1184962 h 5278114"/>
              <a:gd name="connsiteX6411" fmla="*/ 4327115 w 5610835"/>
              <a:gd name="connsiteY6411" fmla="*/ 1081567 h 5278114"/>
              <a:gd name="connsiteX6412" fmla="*/ 4309616 w 5610835"/>
              <a:gd name="connsiteY6412" fmla="*/ 1073615 h 5278114"/>
              <a:gd name="connsiteX6413" fmla="*/ 2158944 w 5610835"/>
              <a:gd name="connsiteY6413" fmla="*/ 1073563 h 5278114"/>
              <a:gd name="connsiteX6414" fmla="*/ 2158944 w 5610835"/>
              <a:gd name="connsiteY6414" fmla="*/ 1075153 h 5278114"/>
              <a:gd name="connsiteX6415" fmla="*/ 2160534 w 5610835"/>
              <a:gd name="connsiteY6415" fmla="*/ 1075153 h 5278114"/>
              <a:gd name="connsiteX6416" fmla="*/ 2163715 w 5610835"/>
              <a:gd name="connsiteY6416" fmla="*/ 1073563 h 5278114"/>
              <a:gd name="connsiteX6417" fmla="*/ 2162125 w 5610835"/>
              <a:gd name="connsiteY6417" fmla="*/ 1073563 h 5278114"/>
              <a:gd name="connsiteX6418" fmla="*/ 1559237 w 5610835"/>
              <a:gd name="connsiteY6418" fmla="*/ 1071980 h 5278114"/>
              <a:gd name="connsiteX6419" fmla="*/ 1557646 w 5610835"/>
              <a:gd name="connsiteY6419" fmla="*/ 1081524 h 5278114"/>
              <a:gd name="connsiteX6420" fmla="*/ 1551283 w 5610835"/>
              <a:gd name="connsiteY6420" fmla="*/ 1078342 h 5278114"/>
              <a:gd name="connsiteX6421" fmla="*/ 4288937 w 5610835"/>
              <a:gd name="connsiteY6421" fmla="*/ 1070433 h 5278114"/>
              <a:gd name="connsiteX6422" fmla="*/ 4269848 w 5610835"/>
              <a:gd name="connsiteY6422" fmla="*/ 1100656 h 5278114"/>
              <a:gd name="connsiteX6423" fmla="*/ 4300072 w 5610835"/>
              <a:gd name="connsiteY6423" fmla="*/ 1073615 h 5278114"/>
              <a:gd name="connsiteX6424" fmla="*/ 4293710 w 5610835"/>
              <a:gd name="connsiteY6424" fmla="*/ 1075205 h 5278114"/>
              <a:gd name="connsiteX6425" fmla="*/ 4288937 w 5610835"/>
              <a:gd name="connsiteY6425" fmla="*/ 1070433 h 5278114"/>
              <a:gd name="connsiteX6426" fmla="*/ 1689678 w 5610835"/>
              <a:gd name="connsiteY6426" fmla="*/ 1067199 h 5278114"/>
              <a:gd name="connsiteX6427" fmla="*/ 1697631 w 5610835"/>
              <a:gd name="connsiteY6427" fmla="*/ 1067199 h 5278114"/>
              <a:gd name="connsiteX6428" fmla="*/ 1697631 w 5610835"/>
              <a:gd name="connsiteY6428" fmla="*/ 1071971 h 5278114"/>
              <a:gd name="connsiteX6429" fmla="*/ 1689678 w 5610835"/>
              <a:gd name="connsiteY6429" fmla="*/ 1067199 h 5278114"/>
              <a:gd name="connsiteX6430" fmla="*/ 2227345 w 5610835"/>
              <a:gd name="connsiteY6430" fmla="*/ 1064073 h 5278114"/>
              <a:gd name="connsiteX6431" fmla="*/ 2093723 w 5610835"/>
              <a:gd name="connsiteY6431" fmla="*/ 1280407 h 5278114"/>
              <a:gd name="connsiteX6432" fmla="*/ 2193939 w 5610835"/>
              <a:gd name="connsiteY6432" fmla="*/ 1961248 h 5278114"/>
              <a:gd name="connsiteX6433" fmla="*/ 2158944 w 5610835"/>
              <a:gd name="connsiteY6433" fmla="*/ 1099067 h 5278114"/>
              <a:gd name="connsiteX6434" fmla="*/ 2227345 w 5610835"/>
              <a:gd name="connsiteY6434" fmla="*/ 1064073 h 5278114"/>
              <a:gd name="connsiteX6435" fmla="*/ 2310063 w 5610835"/>
              <a:gd name="connsiteY6435" fmla="*/ 1064071 h 5278114"/>
              <a:gd name="connsiteX6436" fmla="*/ 2240071 w 5610835"/>
              <a:gd name="connsiteY6436" fmla="*/ 1180190 h 5278114"/>
              <a:gd name="connsiteX6437" fmla="*/ 2278248 w 5610835"/>
              <a:gd name="connsiteY6437" fmla="*/ 1183371 h 5278114"/>
              <a:gd name="connsiteX6438" fmla="*/ 2292566 w 5610835"/>
              <a:gd name="connsiteY6438" fmla="*/ 1164284 h 5278114"/>
              <a:gd name="connsiteX6439" fmla="*/ 2295747 w 5610835"/>
              <a:gd name="connsiteY6439" fmla="*/ 1148376 h 5278114"/>
              <a:gd name="connsiteX6440" fmla="*/ 2303700 w 5610835"/>
              <a:gd name="connsiteY6440" fmla="*/ 1143604 h 5278114"/>
              <a:gd name="connsiteX6441" fmla="*/ 2322790 w 5610835"/>
              <a:gd name="connsiteY6441" fmla="*/ 1107018 h 5278114"/>
              <a:gd name="connsiteX6442" fmla="*/ 2314836 w 5610835"/>
              <a:gd name="connsiteY6442" fmla="*/ 1075205 h 5278114"/>
              <a:gd name="connsiteX6443" fmla="*/ 2310063 w 5610835"/>
              <a:gd name="connsiteY6443" fmla="*/ 1064071 h 5278114"/>
              <a:gd name="connsiteX6444" fmla="*/ 1622867 w 5610835"/>
              <a:gd name="connsiteY6444" fmla="*/ 1059255 h 5278114"/>
              <a:gd name="connsiteX6445" fmla="*/ 1622867 w 5610835"/>
              <a:gd name="connsiteY6445" fmla="*/ 1064027 h 5278114"/>
              <a:gd name="connsiteX6446" fmla="*/ 1618095 w 5610835"/>
              <a:gd name="connsiteY6446" fmla="*/ 1062437 h 5278114"/>
              <a:gd name="connsiteX6447" fmla="*/ 2591623 w 5610835"/>
              <a:gd name="connsiteY6447" fmla="*/ 1051345 h 5278114"/>
              <a:gd name="connsiteX6448" fmla="*/ 2556628 w 5610835"/>
              <a:gd name="connsiteY6448" fmla="*/ 1057709 h 5278114"/>
              <a:gd name="connsiteX6449" fmla="*/ 2537538 w 5610835"/>
              <a:gd name="connsiteY6449" fmla="*/ 1092703 h 5278114"/>
              <a:gd name="connsiteX6450" fmla="*/ 2558218 w 5610835"/>
              <a:gd name="connsiteY6450" fmla="*/ 1070433 h 5278114"/>
              <a:gd name="connsiteX6451" fmla="*/ 2556628 w 5610835"/>
              <a:gd name="connsiteY6451" fmla="*/ 1089521 h 5278114"/>
              <a:gd name="connsiteX6452" fmla="*/ 2543901 w 5610835"/>
              <a:gd name="connsiteY6452" fmla="*/ 1105427 h 5278114"/>
              <a:gd name="connsiteX6453" fmla="*/ 2548673 w 5610835"/>
              <a:gd name="connsiteY6453" fmla="*/ 1122925 h 5278114"/>
              <a:gd name="connsiteX6454" fmla="*/ 2550264 w 5610835"/>
              <a:gd name="connsiteY6454" fmla="*/ 1124516 h 5278114"/>
              <a:gd name="connsiteX6455" fmla="*/ 2591623 w 5610835"/>
              <a:gd name="connsiteY6455" fmla="*/ 1051345 h 5278114"/>
              <a:gd name="connsiteX6456" fmla="*/ 517307 w 5610835"/>
              <a:gd name="connsiteY6456" fmla="*/ 1049699 h 5278114"/>
              <a:gd name="connsiteX6457" fmla="*/ 693879 w 5610835"/>
              <a:gd name="connsiteY6457" fmla="*/ 1216726 h 5278114"/>
              <a:gd name="connsiteX6458" fmla="*/ 517307 w 5610835"/>
              <a:gd name="connsiteY6458" fmla="*/ 1049699 h 5278114"/>
              <a:gd name="connsiteX6459" fmla="*/ 1635593 w 5610835"/>
              <a:gd name="connsiteY6459" fmla="*/ 1043337 h 5278114"/>
              <a:gd name="connsiteX6460" fmla="*/ 1635593 w 5610835"/>
              <a:gd name="connsiteY6460" fmla="*/ 1048109 h 5278114"/>
              <a:gd name="connsiteX6461" fmla="*/ 1630821 w 5610835"/>
              <a:gd name="connsiteY6461" fmla="*/ 1048109 h 5278114"/>
              <a:gd name="connsiteX6462" fmla="*/ 2292565 w 5610835"/>
              <a:gd name="connsiteY6462" fmla="*/ 1038622 h 5278114"/>
              <a:gd name="connsiteX6463" fmla="*/ 2184395 w 5610835"/>
              <a:gd name="connsiteY6463" fmla="*/ 1207234 h 5278114"/>
              <a:gd name="connsiteX6464" fmla="*/ 2174851 w 5610835"/>
              <a:gd name="connsiteY6464" fmla="*/ 1197690 h 5278114"/>
              <a:gd name="connsiteX6465" fmla="*/ 2292565 w 5610835"/>
              <a:gd name="connsiteY6465" fmla="*/ 1038622 h 5278114"/>
              <a:gd name="connsiteX6466" fmla="*/ 4370064 w 5610835"/>
              <a:gd name="connsiteY6466" fmla="*/ 1037028 h 5278114"/>
              <a:gd name="connsiteX6467" fmla="*/ 4328705 w 5610835"/>
              <a:gd name="connsiteY6467" fmla="*/ 1060889 h 5278114"/>
              <a:gd name="connsiteX6468" fmla="*/ 4341431 w 5610835"/>
              <a:gd name="connsiteY6468" fmla="*/ 1067251 h 5278114"/>
              <a:gd name="connsiteX6469" fmla="*/ 4370064 w 5610835"/>
              <a:gd name="connsiteY6469" fmla="*/ 1037028 h 5278114"/>
              <a:gd name="connsiteX6470" fmla="*/ 3294728 w 5610835"/>
              <a:gd name="connsiteY6470" fmla="*/ 1027485 h 5278114"/>
              <a:gd name="connsiteX6471" fmla="*/ 3293137 w 5610835"/>
              <a:gd name="connsiteY6471" fmla="*/ 1029075 h 5278114"/>
              <a:gd name="connsiteX6472" fmla="*/ 3286774 w 5610835"/>
              <a:gd name="connsiteY6472" fmla="*/ 1044982 h 5278114"/>
              <a:gd name="connsiteX6473" fmla="*/ 3294728 w 5610835"/>
              <a:gd name="connsiteY6473" fmla="*/ 1051345 h 5278114"/>
              <a:gd name="connsiteX6474" fmla="*/ 3294728 w 5610835"/>
              <a:gd name="connsiteY6474" fmla="*/ 1027485 h 5278114"/>
              <a:gd name="connsiteX6475" fmla="*/ 2259159 w 5610835"/>
              <a:gd name="connsiteY6475" fmla="*/ 1022660 h 5278114"/>
              <a:gd name="connsiteX6476" fmla="*/ 2259159 w 5610835"/>
              <a:gd name="connsiteY6476" fmla="*/ 1024250 h 5278114"/>
              <a:gd name="connsiteX6477" fmla="*/ 2260750 w 5610835"/>
              <a:gd name="connsiteY6477" fmla="*/ 1022660 h 5278114"/>
              <a:gd name="connsiteX6478" fmla="*/ 2270294 w 5610835"/>
              <a:gd name="connsiteY6478" fmla="*/ 1021069 h 5278114"/>
              <a:gd name="connsiteX6479" fmla="*/ 2273476 w 5610835"/>
              <a:gd name="connsiteY6479" fmla="*/ 1021069 h 5278114"/>
              <a:gd name="connsiteX6480" fmla="*/ 2276657 w 5610835"/>
              <a:gd name="connsiteY6480" fmla="*/ 1021069 h 5278114"/>
              <a:gd name="connsiteX6481" fmla="*/ 2273476 w 5610835"/>
              <a:gd name="connsiteY6481" fmla="*/ 1022660 h 5278114"/>
              <a:gd name="connsiteX6482" fmla="*/ 2270294 w 5610835"/>
              <a:gd name="connsiteY6482" fmla="*/ 1021069 h 5278114"/>
              <a:gd name="connsiteX6483" fmla="*/ 4343022 w 5610835"/>
              <a:gd name="connsiteY6483" fmla="*/ 1017941 h 5278114"/>
              <a:gd name="connsiteX6484" fmla="*/ 4306435 w 5610835"/>
              <a:gd name="connsiteY6484" fmla="*/ 1048163 h 5278114"/>
              <a:gd name="connsiteX6485" fmla="*/ 4319161 w 5610835"/>
              <a:gd name="connsiteY6485" fmla="*/ 1054526 h 5278114"/>
              <a:gd name="connsiteX6486" fmla="*/ 4358929 w 5610835"/>
              <a:gd name="connsiteY6486" fmla="*/ 1022713 h 5278114"/>
              <a:gd name="connsiteX6487" fmla="*/ 4343022 w 5610835"/>
              <a:gd name="connsiteY6487" fmla="*/ 1017941 h 5278114"/>
              <a:gd name="connsiteX6488" fmla="*/ 4249168 w 5610835"/>
              <a:gd name="connsiteY6488" fmla="*/ 1016350 h 5278114"/>
              <a:gd name="connsiteX6489" fmla="*/ 4177585 w 5610835"/>
              <a:gd name="connsiteY6489" fmla="*/ 1081567 h 5278114"/>
              <a:gd name="connsiteX6490" fmla="*/ 4175867 w 5610835"/>
              <a:gd name="connsiteY6490" fmla="*/ 1083859 h 5278114"/>
              <a:gd name="connsiteX6491" fmla="*/ 4167530 w 5610835"/>
              <a:gd name="connsiteY6491" fmla="*/ 1091080 h 5278114"/>
              <a:gd name="connsiteX6492" fmla="*/ 4163269 w 5610835"/>
              <a:gd name="connsiteY6492" fmla="*/ 1092703 h 5278114"/>
              <a:gd name="connsiteX6493" fmla="*/ 4155315 w 5610835"/>
              <a:gd name="connsiteY6493" fmla="*/ 1099065 h 5278114"/>
              <a:gd name="connsiteX6494" fmla="*/ 4160088 w 5610835"/>
              <a:gd name="connsiteY6494" fmla="*/ 1091112 h 5278114"/>
              <a:gd name="connsiteX6495" fmla="*/ 4166451 w 5610835"/>
              <a:gd name="connsiteY6495" fmla="*/ 1073615 h 5278114"/>
              <a:gd name="connsiteX6496" fmla="*/ 4171223 w 5610835"/>
              <a:gd name="connsiteY6496" fmla="*/ 1070433 h 5278114"/>
              <a:gd name="connsiteX6497" fmla="*/ 4164860 w 5610835"/>
              <a:gd name="connsiteY6497" fmla="*/ 1019532 h 5278114"/>
              <a:gd name="connsiteX6498" fmla="*/ 4161678 w 5610835"/>
              <a:gd name="connsiteY6498" fmla="*/ 1017941 h 5278114"/>
              <a:gd name="connsiteX6499" fmla="*/ 4134636 w 5610835"/>
              <a:gd name="connsiteY6499" fmla="*/ 1081567 h 5278114"/>
              <a:gd name="connsiteX6500" fmla="*/ 4153724 w 5610835"/>
              <a:gd name="connsiteY6500" fmla="*/ 1091112 h 5278114"/>
              <a:gd name="connsiteX6501" fmla="*/ 4140999 w 5610835"/>
              <a:gd name="connsiteY6501" fmla="*/ 1097475 h 5278114"/>
              <a:gd name="connsiteX6502" fmla="*/ 4140999 w 5610835"/>
              <a:gd name="connsiteY6502" fmla="*/ 1107018 h 5278114"/>
              <a:gd name="connsiteX6503" fmla="*/ 4121909 w 5610835"/>
              <a:gd name="connsiteY6503" fmla="*/ 1105427 h 5278114"/>
              <a:gd name="connsiteX6504" fmla="*/ 4110775 w 5610835"/>
              <a:gd name="connsiteY6504" fmla="*/ 1127697 h 5278114"/>
              <a:gd name="connsiteX6505" fmla="*/ 4126682 w 5610835"/>
              <a:gd name="connsiteY6505" fmla="*/ 1146785 h 5278114"/>
              <a:gd name="connsiteX6506" fmla="*/ 4136227 w 5610835"/>
              <a:gd name="connsiteY6506" fmla="*/ 1127697 h 5278114"/>
              <a:gd name="connsiteX6507" fmla="*/ 4155813 w 5610835"/>
              <a:gd name="connsiteY6507" fmla="*/ 1101227 h 5278114"/>
              <a:gd name="connsiteX6508" fmla="*/ 4167530 w 5610835"/>
              <a:gd name="connsiteY6508" fmla="*/ 1091080 h 5278114"/>
              <a:gd name="connsiteX6509" fmla="*/ 4171620 w 5610835"/>
              <a:gd name="connsiteY6509" fmla="*/ 1089521 h 5278114"/>
              <a:gd name="connsiteX6510" fmla="*/ 4175867 w 5610835"/>
              <a:gd name="connsiteY6510" fmla="*/ 1083859 h 5278114"/>
              <a:gd name="connsiteX6511" fmla="*/ 4187925 w 5610835"/>
              <a:gd name="connsiteY6511" fmla="*/ 1073415 h 5278114"/>
              <a:gd name="connsiteX6512" fmla="*/ 4258713 w 5610835"/>
              <a:gd name="connsiteY6512" fmla="*/ 1022713 h 5278114"/>
              <a:gd name="connsiteX6513" fmla="*/ 4249168 w 5610835"/>
              <a:gd name="connsiteY6513" fmla="*/ 1016350 h 5278114"/>
              <a:gd name="connsiteX6514" fmla="*/ 3261322 w 5610835"/>
              <a:gd name="connsiteY6514" fmla="*/ 1013169 h 5278114"/>
              <a:gd name="connsiteX6515" fmla="*/ 3261509 w 5610835"/>
              <a:gd name="connsiteY6515" fmla="*/ 1013169 h 5278114"/>
              <a:gd name="connsiteX6516" fmla="*/ 3261277 w 5610835"/>
              <a:gd name="connsiteY6516" fmla="*/ 1013603 h 5278114"/>
              <a:gd name="connsiteX6517" fmla="*/ 4315979 w 5610835"/>
              <a:gd name="connsiteY6517" fmla="*/ 1009988 h 5278114"/>
              <a:gd name="connsiteX6518" fmla="*/ 4288937 w 5610835"/>
              <a:gd name="connsiteY6518" fmla="*/ 1041801 h 5278114"/>
              <a:gd name="connsiteX6519" fmla="*/ 4292119 w 5610835"/>
              <a:gd name="connsiteY6519" fmla="*/ 1040210 h 5278114"/>
              <a:gd name="connsiteX6520" fmla="*/ 4298481 w 5610835"/>
              <a:gd name="connsiteY6520" fmla="*/ 1044982 h 5278114"/>
              <a:gd name="connsiteX6521" fmla="*/ 4333477 w 5610835"/>
              <a:gd name="connsiteY6521" fmla="*/ 1016350 h 5278114"/>
              <a:gd name="connsiteX6522" fmla="*/ 4315979 w 5610835"/>
              <a:gd name="connsiteY6522" fmla="*/ 1009988 h 5278114"/>
              <a:gd name="connsiteX6523" fmla="*/ 4379609 w 5610835"/>
              <a:gd name="connsiteY6523" fmla="*/ 1006805 h 5278114"/>
              <a:gd name="connsiteX6524" fmla="*/ 4370064 w 5610835"/>
              <a:gd name="connsiteY6524" fmla="*/ 1009988 h 5278114"/>
              <a:gd name="connsiteX6525" fmla="*/ 4373246 w 5610835"/>
              <a:gd name="connsiteY6525" fmla="*/ 1011578 h 5278114"/>
              <a:gd name="connsiteX6526" fmla="*/ 4379609 w 5610835"/>
              <a:gd name="connsiteY6526" fmla="*/ 1006805 h 5278114"/>
              <a:gd name="connsiteX6527" fmla="*/ 2408689 w 5610835"/>
              <a:gd name="connsiteY6527" fmla="*/ 998853 h 5278114"/>
              <a:gd name="connsiteX6528" fmla="*/ 2348241 w 5610835"/>
              <a:gd name="connsiteY6528" fmla="*/ 1110200 h 5278114"/>
              <a:gd name="connsiteX6529" fmla="*/ 2353013 w 5610835"/>
              <a:gd name="connsiteY6529" fmla="*/ 1121335 h 5278114"/>
              <a:gd name="connsiteX6530" fmla="*/ 2380056 w 5610835"/>
              <a:gd name="connsiteY6530" fmla="*/ 1067251 h 5278114"/>
              <a:gd name="connsiteX6531" fmla="*/ 2413461 w 5610835"/>
              <a:gd name="connsiteY6531" fmla="*/ 1014759 h 5278114"/>
              <a:gd name="connsiteX6532" fmla="*/ 2408689 w 5610835"/>
              <a:gd name="connsiteY6532" fmla="*/ 998853 h 5278114"/>
              <a:gd name="connsiteX6533" fmla="*/ 4099639 w 5610835"/>
              <a:gd name="connsiteY6533" fmla="*/ 990899 h 5278114"/>
              <a:gd name="connsiteX6534" fmla="*/ 4096458 w 5610835"/>
              <a:gd name="connsiteY6534" fmla="*/ 998853 h 5278114"/>
              <a:gd name="connsiteX6535" fmla="*/ 4102821 w 5610835"/>
              <a:gd name="connsiteY6535" fmla="*/ 992490 h 5278114"/>
              <a:gd name="connsiteX6536" fmla="*/ 2181213 w 5610835"/>
              <a:gd name="connsiteY6536" fmla="*/ 990845 h 5278114"/>
              <a:gd name="connsiteX6537" fmla="*/ 2181213 w 5610835"/>
              <a:gd name="connsiteY6537" fmla="*/ 992436 h 5278114"/>
              <a:gd name="connsiteX6538" fmla="*/ 2179623 w 5610835"/>
              <a:gd name="connsiteY6538" fmla="*/ 992436 h 5278114"/>
              <a:gd name="connsiteX6539" fmla="*/ 2176442 w 5610835"/>
              <a:gd name="connsiteY6539" fmla="*/ 990050 h 5278114"/>
              <a:gd name="connsiteX6540" fmla="*/ 2178032 w 5610835"/>
              <a:gd name="connsiteY6540" fmla="*/ 990845 h 5278114"/>
              <a:gd name="connsiteX6541" fmla="*/ 2178032 w 5610835"/>
              <a:gd name="connsiteY6541" fmla="*/ 992436 h 5278114"/>
              <a:gd name="connsiteX6542" fmla="*/ 2179623 w 5610835"/>
              <a:gd name="connsiteY6542" fmla="*/ 992436 h 5278114"/>
              <a:gd name="connsiteX6543" fmla="*/ 2179623 w 5610835"/>
              <a:gd name="connsiteY6543" fmla="*/ 994026 h 5278114"/>
              <a:gd name="connsiteX6544" fmla="*/ 2182010 w 5610835"/>
              <a:gd name="connsiteY6544" fmla="*/ 993231 h 5278114"/>
              <a:gd name="connsiteX6545" fmla="*/ 2179623 w 5610835"/>
              <a:gd name="connsiteY6545" fmla="*/ 995617 h 5278114"/>
              <a:gd name="connsiteX6546" fmla="*/ 2176442 w 5610835"/>
              <a:gd name="connsiteY6546" fmla="*/ 995617 h 5278114"/>
              <a:gd name="connsiteX6547" fmla="*/ 2174851 w 5610835"/>
              <a:gd name="connsiteY6547" fmla="*/ 995617 h 5278114"/>
              <a:gd name="connsiteX6548" fmla="*/ 2174851 w 5610835"/>
              <a:gd name="connsiteY6548" fmla="*/ 995473 h 5278114"/>
              <a:gd name="connsiteX6549" fmla="*/ 2178032 w 5610835"/>
              <a:gd name="connsiteY6549" fmla="*/ 994026 h 5278114"/>
              <a:gd name="connsiteX6550" fmla="*/ 2176442 w 5610835"/>
              <a:gd name="connsiteY6550" fmla="*/ 992436 h 5278114"/>
              <a:gd name="connsiteX6551" fmla="*/ 1802618 w 5610835"/>
              <a:gd name="connsiteY6551" fmla="*/ 989256 h 5278114"/>
              <a:gd name="connsiteX6552" fmla="*/ 1807391 w 5610835"/>
              <a:gd name="connsiteY6552" fmla="*/ 994028 h 5278114"/>
              <a:gd name="connsiteX6553" fmla="*/ 1799437 w 5610835"/>
              <a:gd name="connsiteY6553" fmla="*/ 994028 h 5278114"/>
              <a:gd name="connsiteX6554" fmla="*/ 2218066 w 5610835"/>
              <a:gd name="connsiteY6554" fmla="*/ 988901 h 5278114"/>
              <a:gd name="connsiteX6555" fmla="*/ 2218595 w 5610835"/>
              <a:gd name="connsiteY6555" fmla="*/ 989254 h 5278114"/>
              <a:gd name="connsiteX6556" fmla="*/ 2220983 w 5610835"/>
              <a:gd name="connsiteY6556" fmla="*/ 990845 h 5278114"/>
              <a:gd name="connsiteX6557" fmla="*/ 2216209 w 5610835"/>
              <a:gd name="connsiteY6557" fmla="*/ 990845 h 5278114"/>
              <a:gd name="connsiteX6558" fmla="*/ 2216209 w 5610835"/>
              <a:gd name="connsiteY6558" fmla="*/ 989032 h 5278114"/>
              <a:gd name="connsiteX6559" fmla="*/ 2259159 w 5610835"/>
              <a:gd name="connsiteY6559" fmla="*/ 984482 h 5278114"/>
              <a:gd name="connsiteX6560" fmla="*/ 2257570 w 5610835"/>
              <a:gd name="connsiteY6560" fmla="*/ 986072 h 5278114"/>
              <a:gd name="connsiteX6561" fmla="*/ 2259159 w 5610835"/>
              <a:gd name="connsiteY6561" fmla="*/ 987663 h 5278114"/>
              <a:gd name="connsiteX6562" fmla="*/ 2260750 w 5610835"/>
              <a:gd name="connsiteY6562" fmla="*/ 986072 h 5278114"/>
              <a:gd name="connsiteX6563" fmla="*/ 2263932 w 5610835"/>
              <a:gd name="connsiteY6563" fmla="*/ 984482 h 5278114"/>
              <a:gd name="connsiteX6564" fmla="*/ 2260750 w 5610835"/>
              <a:gd name="connsiteY6564" fmla="*/ 984482 h 5278114"/>
              <a:gd name="connsiteX6565" fmla="*/ 2201893 w 5610835"/>
              <a:gd name="connsiteY6565" fmla="*/ 984482 h 5278114"/>
              <a:gd name="connsiteX6566" fmla="*/ 2203484 w 5610835"/>
              <a:gd name="connsiteY6566" fmla="*/ 986072 h 5278114"/>
              <a:gd name="connsiteX6567" fmla="*/ 2203484 w 5610835"/>
              <a:gd name="connsiteY6567" fmla="*/ 984482 h 5278114"/>
              <a:gd name="connsiteX6568" fmla="*/ 2211437 w 5610835"/>
              <a:gd name="connsiteY6568" fmla="*/ 982891 h 5278114"/>
              <a:gd name="connsiteX6569" fmla="*/ 2213028 w 5610835"/>
              <a:gd name="connsiteY6569" fmla="*/ 986072 h 5278114"/>
              <a:gd name="connsiteX6570" fmla="*/ 2211437 w 5610835"/>
              <a:gd name="connsiteY6570" fmla="*/ 987663 h 5278114"/>
              <a:gd name="connsiteX6571" fmla="*/ 2213028 w 5610835"/>
              <a:gd name="connsiteY6571" fmla="*/ 989254 h 5278114"/>
              <a:gd name="connsiteX6572" fmla="*/ 2210004 w 5610835"/>
              <a:gd name="connsiteY6572" fmla="*/ 987467 h 5278114"/>
              <a:gd name="connsiteX6573" fmla="*/ 2210642 w 5610835"/>
              <a:gd name="connsiteY6573" fmla="*/ 986669 h 5278114"/>
              <a:gd name="connsiteX6574" fmla="*/ 2211437 w 5610835"/>
              <a:gd name="connsiteY6574" fmla="*/ 984482 h 5278114"/>
              <a:gd name="connsiteX6575" fmla="*/ 2248024 w 5610835"/>
              <a:gd name="connsiteY6575" fmla="*/ 981300 h 5278114"/>
              <a:gd name="connsiteX6576" fmla="*/ 2248529 w 5610835"/>
              <a:gd name="connsiteY6576" fmla="*/ 982983 h 5278114"/>
              <a:gd name="connsiteX6577" fmla="*/ 2248024 w 5610835"/>
              <a:gd name="connsiteY6577" fmla="*/ 982891 h 5278114"/>
              <a:gd name="connsiteX6578" fmla="*/ 2248621 w 5610835"/>
              <a:gd name="connsiteY6578" fmla="*/ 983289 h 5278114"/>
              <a:gd name="connsiteX6579" fmla="*/ 2248529 w 5610835"/>
              <a:gd name="connsiteY6579" fmla="*/ 982983 h 5278114"/>
              <a:gd name="connsiteX6580" fmla="*/ 2250211 w 5610835"/>
              <a:gd name="connsiteY6580" fmla="*/ 983290 h 5278114"/>
              <a:gd name="connsiteX6581" fmla="*/ 2251205 w 5610835"/>
              <a:gd name="connsiteY6581" fmla="*/ 981300 h 5278114"/>
              <a:gd name="connsiteX6582" fmla="*/ 2233708 w 5610835"/>
              <a:gd name="connsiteY6582" fmla="*/ 981300 h 5278114"/>
              <a:gd name="connsiteX6583" fmla="*/ 2230526 w 5610835"/>
              <a:gd name="connsiteY6583" fmla="*/ 982891 h 5278114"/>
              <a:gd name="connsiteX6584" fmla="*/ 2233708 w 5610835"/>
              <a:gd name="connsiteY6584" fmla="*/ 984482 h 5278114"/>
              <a:gd name="connsiteX6585" fmla="*/ 2236889 w 5610835"/>
              <a:gd name="connsiteY6585" fmla="*/ 984482 h 5278114"/>
              <a:gd name="connsiteX6586" fmla="*/ 2233708 w 5610835"/>
              <a:gd name="connsiteY6586" fmla="*/ 981300 h 5278114"/>
              <a:gd name="connsiteX6587" fmla="*/ 2270294 w 5610835"/>
              <a:gd name="connsiteY6587" fmla="*/ 979709 h 5278114"/>
              <a:gd name="connsiteX6588" fmla="*/ 2267113 w 5610835"/>
              <a:gd name="connsiteY6588" fmla="*/ 981300 h 5278114"/>
              <a:gd name="connsiteX6589" fmla="*/ 2270294 w 5610835"/>
              <a:gd name="connsiteY6589" fmla="*/ 982891 h 5278114"/>
              <a:gd name="connsiteX6590" fmla="*/ 2170079 w 5610835"/>
              <a:gd name="connsiteY6590" fmla="*/ 979709 h 5278114"/>
              <a:gd name="connsiteX6591" fmla="*/ 2170079 w 5610835"/>
              <a:gd name="connsiteY6591" fmla="*/ 982891 h 5278114"/>
              <a:gd name="connsiteX6592" fmla="*/ 2173260 w 5610835"/>
              <a:gd name="connsiteY6592" fmla="*/ 979709 h 5278114"/>
              <a:gd name="connsiteX6593" fmla="*/ 2194933 w 5610835"/>
              <a:gd name="connsiteY6593" fmla="*/ 977523 h 5278114"/>
              <a:gd name="connsiteX6594" fmla="*/ 2193939 w 5610835"/>
              <a:gd name="connsiteY6594" fmla="*/ 978118 h 5278114"/>
              <a:gd name="connsiteX6595" fmla="*/ 2195531 w 5610835"/>
              <a:gd name="connsiteY6595" fmla="*/ 979709 h 5278114"/>
              <a:gd name="connsiteX6596" fmla="*/ 2198711 w 5610835"/>
              <a:gd name="connsiteY6596" fmla="*/ 979709 h 5278114"/>
              <a:gd name="connsiteX6597" fmla="*/ 2197121 w 5610835"/>
              <a:gd name="connsiteY6597" fmla="*/ 978118 h 5278114"/>
              <a:gd name="connsiteX6598" fmla="*/ 2194933 w 5610835"/>
              <a:gd name="connsiteY6598" fmla="*/ 977523 h 5278114"/>
              <a:gd name="connsiteX6599" fmla="*/ 2205075 w 5610835"/>
              <a:gd name="connsiteY6599" fmla="*/ 976528 h 5278114"/>
              <a:gd name="connsiteX6600" fmla="*/ 2206665 w 5610835"/>
              <a:gd name="connsiteY6600" fmla="*/ 979709 h 5278114"/>
              <a:gd name="connsiteX6601" fmla="*/ 2208256 w 5610835"/>
              <a:gd name="connsiteY6601" fmla="*/ 976528 h 5278114"/>
              <a:gd name="connsiteX6602" fmla="*/ 2254387 w 5610835"/>
              <a:gd name="connsiteY6602" fmla="*/ 973346 h 5278114"/>
              <a:gd name="connsiteX6603" fmla="*/ 2255978 w 5610835"/>
              <a:gd name="connsiteY6603" fmla="*/ 976528 h 5278114"/>
              <a:gd name="connsiteX6604" fmla="*/ 2262342 w 5610835"/>
              <a:gd name="connsiteY6604" fmla="*/ 974937 h 5278114"/>
              <a:gd name="connsiteX6605" fmla="*/ 2255978 w 5610835"/>
              <a:gd name="connsiteY6605" fmla="*/ 973346 h 5278114"/>
              <a:gd name="connsiteX6606" fmla="*/ 2179623 w 5610835"/>
              <a:gd name="connsiteY6606" fmla="*/ 973346 h 5278114"/>
              <a:gd name="connsiteX6607" fmla="*/ 2184394 w 5610835"/>
              <a:gd name="connsiteY6607" fmla="*/ 974937 h 5278114"/>
              <a:gd name="connsiteX6608" fmla="*/ 2179623 w 5610835"/>
              <a:gd name="connsiteY6608" fmla="*/ 973346 h 5278114"/>
              <a:gd name="connsiteX6609" fmla="*/ 2195531 w 5610835"/>
              <a:gd name="connsiteY6609" fmla="*/ 970165 h 5278114"/>
              <a:gd name="connsiteX6610" fmla="*/ 2193939 w 5610835"/>
              <a:gd name="connsiteY6610" fmla="*/ 973346 h 5278114"/>
              <a:gd name="connsiteX6611" fmla="*/ 2197121 w 5610835"/>
              <a:gd name="connsiteY6611" fmla="*/ 973346 h 5278114"/>
              <a:gd name="connsiteX6612" fmla="*/ 2289384 w 5610835"/>
              <a:gd name="connsiteY6612" fmla="*/ 966984 h 5278114"/>
              <a:gd name="connsiteX6613" fmla="*/ 2287792 w 5610835"/>
              <a:gd name="connsiteY6613" fmla="*/ 968575 h 5278114"/>
              <a:gd name="connsiteX6614" fmla="*/ 2286202 w 5610835"/>
              <a:gd name="connsiteY6614" fmla="*/ 968575 h 5278114"/>
              <a:gd name="connsiteX6615" fmla="*/ 2284611 w 5610835"/>
              <a:gd name="connsiteY6615" fmla="*/ 968575 h 5278114"/>
              <a:gd name="connsiteX6616" fmla="*/ 2283020 w 5610835"/>
              <a:gd name="connsiteY6616" fmla="*/ 970165 h 5278114"/>
              <a:gd name="connsiteX6617" fmla="*/ 2286202 w 5610835"/>
              <a:gd name="connsiteY6617" fmla="*/ 970165 h 5278114"/>
              <a:gd name="connsiteX6618" fmla="*/ 2287792 w 5610835"/>
              <a:gd name="connsiteY6618" fmla="*/ 968575 h 5278114"/>
              <a:gd name="connsiteX6619" fmla="*/ 2287794 w 5610835"/>
              <a:gd name="connsiteY6619" fmla="*/ 968575 h 5278114"/>
              <a:gd name="connsiteX6620" fmla="*/ 1785123 w 5610835"/>
              <a:gd name="connsiteY6620" fmla="*/ 966981 h 5278114"/>
              <a:gd name="connsiteX6621" fmla="*/ 1780350 w 5610835"/>
              <a:gd name="connsiteY6621" fmla="*/ 976527 h 5278114"/>
              <a:gd name="connsiteX6622" fmla="*/ 1785123 w 5610835"/>
              <a:gd name="connsiteY6622" fmla="*/ 966981 h 5278114"/>
              <a:gd name="connsiteX6623" fmla="*/ 4128273 w 5610835"/>
              <a:gd name="connsiteY6623" fmla="*/ 965448 h 5278114"/>
              <a:gd name="connsiteX6624" fmla="*/ 4121909 w 5610835"/>
              <a:gd name="connsiteY6624" fmla="*/ 971811 h 5278114"/>
              <a:gd name="connsiteX6625" fmla="*/ 4128273 w 5610835"/>
              <a:gd name="connsiteY6625" fmla="*/ 965448 h 5278114"/>
              <a:gd name="connsiteX6626" fmla="*/ 1568782 w 5610835"/>
              <a:gd name="connsiteY6626" fmla="*/ 965399 h 5278114"/>
              <a:gd name="connsiteX6627" fmla="*/ 1568782 w 5610835"/>
              <a:gd name="connsiteY6627" fmla="*/ 971763 h 5278114"/>
              <a:gd name="connsiteX6628" fmla="*/ 1564010 w 5610835"/>
              <a:gd name="connsiteY6628" fmla="*/ 968581 h 5278114"/>
              <a:gd name="connsiteX6629" fmla="*/ 2310063 w 5610835"/>
              <a:gd name="connsiteY6629" fmla="*/ 965393 h 5278114"/>
              <a:gd name="connsiteX6630" fmla="*/ 2310063 w 5610835"/>
              <a:gd name="connsiteY6630" fmla="*/ 968575 h 5278114"/>
              <a:gd name="connsiteX6631" fmla="*/ 2313244 w 5610835"/>
              <a:gd name="connsiteY6631" fmla="*/ 966984 h 5278114"/>
              <a:gd name="connsiteX6632" fmla="*/ 2209847 w 5610835"/>
              <a:gd name="connsiteY6632" fmla="*/ 963803 h 5278114"/>
              <a:gd name="connsiteX6633" fmla="*/ 2206665 w 5610835"/>
              <a:gd name="connsiteY6633" fmla="*/ 965393 h 5278114"/>
              <a:gd name="connsiteX6634" fmla="*/ 2209847 w 5610835"/>
              <a:gd name="connsiteY6634" fmla="*/ 968575 h 5278114"/>
              <a:gd name="connsiteX6635" fmla="*/ 2211437 w 5610835"/>
              <a:gd name="connsiteY6635" fmla="*/ 966984 h 5278114"/>
              <a:gd name="connsiteX6636" fmla="*/ 2211437 w 5610835"/>
              <a:gd name="connsiteY6636" fmla="*/ 965393 h 5278114"/>
              <a:gd name="connsiteX6637" fmla="*/ 2244285 w 5610835"/>
              <a:gd name="connsiteY6637" fmla="*/ 963246 h 5278114"/>
              <a:gd name="connsiteX6638" fmla="*/ 2244842 w 5610835"/>
              <a:gd name="connsiteY6638" fmla="*/ 963803 h 5278114"/>
              <a:gd name="connsiteX6639" fmla="*/ 2243252 w 5610835"/>
              <a:gd name="connsiteY6639" fmla="*/ 963803 h 5278114"/>
              <a:gd name="connsiteX6640" fmla="*/ 2278248 w 5610835"/>
              <a:gd name="connsiteY6640" fmla="*/ 962212 h 5278114"/>
              <a:gd name="connsiteX6641" fmla="*/ 2278248 w 5610835"/>
              <a:gd name="connsiteY6641" fmla="*/ 963803 h 5278114"/>
              <a:gd name="connsiteX6642" fmla="*/ 2278248 w 5610835"/>
              <a:gd name="connsiteY6642" fmla="*/ 965393 h 5278114"/>
              <a:gd name="connsiteX6643" fmla="*/ 2283020 w 5610835"/>
              <a:gd name="connsiteY6643" fmla="*/ 968575 h 5278114"/>
              <a:gd name="connsiteX6644" fmla="*/ 2284611 w 5610835"/>
              <a:gd name="connsiteY6644" fmla="*/ 966984 h 5278114"/>
              <a:gd name="connsiteX6645" fmla="*/ 2283020 w 5610835"/>
              <a:gd name="connsiteY6645" fmla="*/ 963803 h 5278114"/>
              <a:gd name="connsiteX6646" fmla="*/ 2284611 w 5610835"/>
              <a:gd name="connsiteY6646" fmla="*/ 963803 h 5278114"/>
              <a:gd name="connsiteX6647" fmla="*/ 2283020 w 5610835"/>
              <a:gd name="connsiteY6647" fmla="*/ 962212 h 5278114"/>
              <a:gd name="connsiteX6648" fmla="*/ 2279839 w 5610835"/>
              <a:gd name="connsiteY6648" fmla="*/ 962212 h 5278114"/>
              <a:gd name="connsiteX6649" fmla="*/ 2216209 w 5610835"/>
              <a:gd name="connsiteY6649" fmla="*/ 960621 h 5278114"/>
              <a:gd name="connsiteX6650" fmla="*/ 2217800 w 5610835"/>
              <a:gd name="connsiteY6650" fmla="*/ 963803 h 5278114"/>
              <a:gd name="connsiteX6651" fmla="*/ 2217800 w 5610835"/>
              <a:gd name="connsiteY6651" fmla="*/ 966984 h 5278114"/>
              <a:gd name="connsiteX6652" fmla="*/ 2220983 w 5610835"/>
              <a:gd name="connsiteY6652" fmla="*/ 965393 h 5278114"/>
              <a:gd name="connsiteX6653" fmla="*/ 2219391 w 5610835"/>
              <a:gd name="connsiteY6653" fmla="*/ 962212 h 5278114"/>
              <a:gd name="connsiteX6654" fmla="*/ 2270294 w 5610835"/>
              <a:gd name="connsiteY6654" fmla="*/ 957439 h 5278114"/>
              <a:gd name="connsiteX6655" fmla="*/ 2268704 w 5610835"/>
              <a:gd name="connsiteY6655" fmla="*/ 959030 h 5278114"/>
              <a:gd name="connsiteX6656" fmla="*/ 2265523 w 5610835"/>
              <a:gd name="connsiteY6656" fmla="*/ 959030 h 5278114"/>
              <a:gd name="connsiteX6657" fmla="*/ 2263932 w 5610835"/>
              <a:gd name="connsiteY6657" fmla="*/ 960621 h 5278114"/>
              <a:gd name="connsiteX6658" fmla="*/ 2263932 w 5610835"/>
              <a:gd name="connsiteY6658" fmla="*/ 962212 h 5278114"/>
              <a:gd name="connsiteX6659" fmla="*/ 2265523 w 5610835"/>
              <a:gd name="connsiteY6659" fmla="*/ 962212 h 5278114"/>
              <a:gd name="connsiteX6660" fmla="*/ 2265523 w 5610835"/>
              <a:gd name="connsiteY6660" fmla="*/ 960621 h 5278114"/>
              <a:gd name="connsiteX6661" fmla="*/ 2267113 w 5610835"/>
              <a:gd name="connsiteY6661" fmla="*/ 963803 h 5278114"/>
              <a:gd name="connsiteX6662" fmla="*/ 2268704 w 5610835"/>
              <a:gd name="connsiteY6662" fmla="*/ 965393 h 5278114"/>
              <a:gd name="connsiteX6663" fmla="*/ 2268704 w 5610835"/>
              <a:gd name="connsiteY6663" fmla="*/ 966984 h 5278114"/>
              <a:gd name="connsiteX6664" fmla="*/ 2270294 w 5610835"/>
              <a:gd name="connsiteY6664" fmla="*/ 965393 h 5278114"/>
              <a:gd name="connsiteX6665" fmla="*/ 2268704 w 5610835"/>
              <a:gd name="connsiteY6665" fmla="*/ 962212 h 5278114"/>
              <a:gd name="connsiteX6666" fmla="*/ 2271885 w 5610835"/>
              <a:gd name="connsiteY6666" fmla="*/ 962212 h 5278114"/>
              <a:gd name="connsiteX6667" fmla="*/ 2273476 w 5610835"/>
              <a:gd name="connsiteY6667" fmla="*/ 959030 h 5278114"/>
              <a:gd name="connsiteX6668" fmla="*/ 2273476 w 5610835"/>
              <a:gd name="connsiteY6668" fmla="*/ 957439 h 5278114"/>
              <a:gd name="connsiteX6669" fmla="*/ 2230526 w 5610835"/>
              <a:gd name="connsiteY6669" fmla="*/ 957439 h 5278114"/>
              <a:gd name="connsiteX6670" fmla="*/ 2233708 w 5610835"/>
              <a:gd name="connsiteY6670" fmla="*/ 959030 h 5278114"/>
              <a:gd name="connsiteX6671" fmla="*/ 2232118 w 5610835"/>
              <a:gd name="connsiteY6671" fmla="*/ 960621 h 5278114"/>
              <a:gd name="connsiteX6672" fmla="*/ 2230526 w 5610835"/>
              <a:gd name="connsiteY6672" fmla="*/ 957439 h 5278114"/>
              <a:gd name="connsiteX6673" fmla="*/ 2203484 w 5610835"/>
              <a:gd name="connsiteY6673" fmla="*/ 957439 h 5278114"/>
              <a:gd name="connsiteX6674" fmla="*/ 2203484 w 5610835"/>
              <a:gd name="connsiteY6674" fmla="*/ 959030 h 5278114"/>
              <a:gd name="connsiteX6675" fmla="*/ 2206665 w 5610835"/>
              <a:gd name="connsiteY6675" fmla="*/ 959030 h 5278114"/>
              <a:gd name="connsiteX6676" fmla="*/ 2206665 w 5610835"/>
              <a:gd name="connsiteY6676" fmla="*/ 957439 h 5278114"/>
              <a:gd name="connsiteX6677" fmla="*/ 2209847 w 5610835"/>
              <a:gd name="connsiteY6677" fmla="*/ 955849 h 5278114"/>
              <a:gd name="connsiteX6678" fmla="*/ 2211437 w 5610835"/>
              <a:gd name="connsiteY6678" fmla="*/ 957439 h 5278114"/>
              <a:gd name="connsiteX6679" fmla="*/ 2211437 w 5610835"/>
              <a:gd name="connsiteY6679" fmla="*/ 955849 h 5278114"/>
              <a:gd name="connsiteX6680" fmla="*/ 2236889 w 5610835"/>
              <a:gd name="connsiteY6680" fmla="*/ 954258 h 5278114"/>
              <a:gd name="connsiteX6681" fmla="*/ 2238480 w 5610835"/>
              <a:gd name="connsiteY6681" fmla="*/ 955849 h 5278114"/>
              <a:gd name="connsiteX6682" fmla="*/ 2240070 w 5610835"/>
              <a:gd name="connsiteY6682" fmla="*/ 954258 h 5278114"/>
              <a:gd name="connsiteX6683" fmla="*/ 4420968 w 5610835"/>
              <a:gd name="connsiteY6683" fmla="*/ 952723 h 5278114"/>
              <a:gd name="connsiteX6684" fmla="*/ 4331886 w 5610835"/>
              <a:gd name="connsiteY6684" fmla="*/ 995671 h 5278114"/>
              <a:gd name="connsiteX6685" fmla="*/ 4352566 w 5610835"/>
              <a:gd name="connsiteY6685" fmla="*/ 1002034 h 5278114"/>
              <a:gd name="connsiteX6686" fmla="*/ 4420968 w 5610835"/>
              <a:gd name="connsiteY6686" fmla="*/ 952723 h 5278114"/>
              <a:gd name="connsiteX6687" fmla="*/ 2260219 w 5610835"/>
              <a:gd name="connsiteY6687" fmla="*/ 952137 h 5278114"/>
              <a:gd name="connsiteX6688" fmla="*/ 2260750 w 5610835"/>
              <a:gd name="connsiteY6688" fmla="*/ 952667 h 5278114"/>
              <a:gd name="connsiteX6689" fmla="*/ 2260750 w 5610835"/>
              <a:gd name="connsiteY6689" fmla="*/ 954258 h 5278114"/>
              <a:gd name="connsiteX6690" fmla="*/ 2262342 w 5610835"/>
              <a:gd name="connsiteY6690" fmla="*/ 955849 h 5278114"/>
              <a:gd name="connsiteX6691" fmla="*/ 2259159 w 5610835"/>
              <a:gd name="connsiteY6691" fmla="*/ 955849 h 5278114"/>
              <a:gd name="connsiteX6692" fmla="*/ 2259159 w 5610835"/>
              <a:gd name="connsiteY6692" fmla="*/ 952667 h 5278114"/>
              <a:gd name="connsiteX6693" fmla="*/ 2257570 w 5610835"/>
              <a:gd name="connsiteY6693" fmla="*/ 949485 h 5278114"/>
              <a:gd name="connsiteX6694" fmla="*/ 2259159 w 5610835"/>
              <a:gd name="connsiteY6694" fmla="*/ 951076 h 5278114"/>
              <a:gd name="connsiteX6695" fmla="*/ 2259159 w 5610835"/>
              <a:gd name="connsiteY6695" fmla="*/ 952667 h 5278114"/>
              <a:gd name="connsiteX6696" fmla="*/ 2255978 w 5610835"/>
              <a:gd name="connsiteY6696" fmla="*/ 951077 h 5278114"/>
              <a:gd name="connsiteX6697" fmla="*/ 2227345 w 5610835"/>
              <a:gd name="connsiteY6697" fmla="*/ 947896 h 5278114"/>
              <a:gd name="connsiteX6698" fmla="*/ 2225754 w 5610835"/>
              <a:gd name="connsiteY6698" fmla="*/ 949485 h 5278114"/>
              <a:gd name="connsiteX6699" fmla="*/ 2227345 w 5610835"/>
              <a:gd name="connsiteY6699" fmla="*/ 951077 h 5278114"/>
              <a:gd name="connsiteX6700" fmla="*/ 2230526 w 5610835"/>
              <a:gd name="connsiteY6700" fmla="*/ 951077 h 5278114"/>
              <a:gd name="connsiteX6701" fmla="*/ 2233708 w 5610835"/>
              <a:gd name="connsiteY6701" fmla="*/ 949485 h 5278114"/>
              <a:gd name="connsiteX6702" fmla="*/ 2232118 w 5610835"/>
              <a:gd name="connsiteY6702" fmla="*/ 947896 h 5278114"/>
              <a:gd name="connsiteX6703" fmla="*/ 2228936 w 5610835"/>
              <a:gd name="connsiteY6703" fmla="*/ 949485 h 5278114"/>
              <a:gd name="connsiteX6704" fmla="*/ 2298928 w 5610835"/>
              <a:gd name="connsiteY6704" fmla="*/ 946304 h 5278114"/>
              <a:gd name="connsiteX6705" fmla="*/ 2297337 w 5610835"/>
              <a:gd name="connsiteY6705" fmla="*/ 949485 h 5278114"/>
              <a:gd name="connsiteX6706" fmla="*/ 2298928 w 5610835"/>
              <a:gd name="connsiteY6706" fmla="*/ 951077 h 5278114"/>
              <a:gd name="connsiteX6707" fmla="*/ 2297337 w 5610835"/>
              <a:gd name="connsiteY6707" fmla="*/ 952667 h 5278114"/>
              <a:gd name="connsiteX6708" fmla="*/ 2298928 w 5610835"/>
              <a:gd name="connsiteY6708" fmla="*/ 954258 h 5278114"/>
              <a:gd name="connsiteX6709" fmla="*/ 2300518 w 5610835"/>
              <a:gd name="connsiteY6709" fmla="*/ 955849 h 5278114"/>
              <a:gd name="connsiteX6710" fmla="*/ 2300518 w 5610835"/>
              <a:gd name="connsiteY6710" fmla="*/ 951077 h 5278114"/>
              <a:gd name="connsiteX6711" fmla="*/ 2302109 w 5610835"/>
              <a:gd name="connsiteY6711" fmla="*/ 949485 h 5278114"/>
              <a:gd name="connsiteX6712" fmla="*/ 2302109 w 5610835"/>
              <a:gd name="connsiteY6712" fmla="*/ 946304 h 5278114"/>
              <a:gd name="connsiteX6713" fmla="*/ 2321198 w 5610835"/>
              <a:gd name="connsiteY6713" fmla="*/ 943123 h 5278114"/>
              <a:gd name="connsiteX6714" fmla="*/ 2318016 w 5610835"/>
              <a:gd name="connsiteY6714" fmla="*/ 944713 h 5278114"/>
              <a:gd name="connsiteX6715" fmla="*/ 2321198 w 5610835"/>
              <a:gd name="connsiteY6715" fmla="*/ 946304 h 5278114"/>
              <a:gd name="connsiteX6716" fmla="*/ 2255136 w 5610835"/>
              <a:gd name="connsiteY6716" fmla="*/ 941532 h 5278114"/>
              <a:gd name="connsiteX6717" fmla="*/ 2255978 w 5610835"/>
              <a:gd name="connsiteY6717" fmla="*/ 941532 h 5278114"/>
              <a:gd name="connsiteX6718" fmla="*/ 2255182 w 5610835"/>
              <a:gd name="connsiteY6718" fmla="*/ 941731 h 5278114"/>
              <a:gd name="connsiteX6719" fmla="*/ 2312847 w 5610835"/>
              <a:gd name="connsiteY6719" fmla="*/ 941135 h 5278114"/>
              <a:gd name="connsiteX6720" fmla="*/ 2313244 w 5610835"/>
              <a:gd name="connsiteY6720" fmla="*/ 943123 h 5278114"/>
              <a:gd name="connsiteX6721" fmla="*/ 2313244 w 5610835"/>
              <a:gd name="connsiteY6721" fmla="*/ 946304 h 5278114"/>
              <a:gd name="connsiteX6722" fmla="*/ 2316426 w 5610835"/>
              <a:gd name="connsiteY6722" fmla="*/ 943123 h 5278114"/>
              <a:gd name="connsiteX6723" fmla="*/ 2314835 w 5610835"/>
              <a:gd name="connsiteY6723" fmla="*/ 943123 h 5278114"/>
              <a:gd name="connsiteX6724" fmla="*/ 2314835 w 5610835"/>
              <a:gd name="connsiteY6724" fmla="*/ 941532 h 5278114"/>
              <a:gd name="connsiteX6725" fmla="*/ 2312847 w 5610835"/>
              <a:gd name="connsiteY6725" fmla="*/ 941135 h 5278114"/>
              <a:gd name="connsiteX6726" fmla="*/ 2220983 w 5610835"/>
              <a:gd name="connsiteY6726" fmla="*/ 939942 h 5278114"/>
              <a:gd name="connsiteX6727" fmla="*/ 2219391 w 5610835"/>
              <a:gd name="connsiteY6727" fmla="*/ 941532 h 5278114"/>
              <a:gd name="connsiteX6728" fmla="*/ 2220983 w 5610835"/>
              <a:gd name="connsiteY6728" fmla="*/ 943123 h 5278114"/>
              <a:gd name="connsiteX6729" fmla="*/ 2298013 w 5610835"/>
              <a:gd name="connsiteY6729" fmla="*/ 939028 h 5278114"/>
              <a:gd name="connsiteX6730" fmla="*/ 2296741 w 5610835"/>
              <a:gd name="connsiteY6730" fmla="*/ 939953 h 5278114"/>
              <a:gd name="connsiteX6731" fmla="*/ 2295747 w 5610835"/>
              <a:gd name="connsiteY6731" fmla="*/ 941544 h 5278114"/>
              <a:gd name="connsiteX6732" fmla="*/ 2292576 w 5610835"/>
              <a:gd name="connsiteY6732" fmla="*/ 941544 h 5278114"/>
              <a:gd name="connsiteX6733" fmla="*/ 2294156 w 5610835"/>
              <a:gd name="connsiteY6733" fmla="*/ 943123 h 5278114"/>
              <a:gd name="connsiteX6734" fmla="*/ 2294136 w 5610835"/>
              <a:gd name="connsiteY6734" fmla="*/ 943132 h 5278114"/>
              <a:gd name="connsiteX6735" fmla="*/ 2294156 w 5610835"/>
              <a:gd name="connsiteY6735" fmla="*/ 943135 h 5278114"/>
              <a:gd name="connsiteX6736" fmla="*/ 2294132 w 5610835"/>
              <a:gd name="connsiteY6736" fmla="*/ 943135 h 5278114"/>
              <a:gd name="connsiteX6737" fmla="*/ 2292566 w 5610835"/>
              <a:gd name="connsiteY6737" fmla="*/ 943918 h 5278114"/>
              <a:gd name="connsiteX6738" fmla="*/ 2292566 w 5610835"/>
              <a:gd name="connsiteY6738" fmla="*/ 944726 h 5278114"/>
              <a:gd name="connsiteX6739" fmla="*/ 2290989 w 5610835"/>
              <a:gd name="connsiteY6739" fmla="*/ 944726 h 5278114"/>
              <a:gd name="connsiteX6740" fmla="*/ 2292763 w 5610835"/>
              <a:gd name="connsiteY6740" fmla="*/ 946106 h 5278114"/>
              <a:gd name="connsiteX6741" fmla="*/ 2295747 w 5610835"/>
              <a:gd name="connsiteY6741" fmla="*/ 946304 h 5278114"/>
              <a:gd name="connsiteX6742" fmla="*/ 2298928 w 5610835"/>
              <a:gd name="connsiteY6742" fmla="*/ 943123 h 5278114"/>
              <a:gd name="connsiteX6743" fmla="*/ 2298928 w 5610835"/>
              <a:gd name="connsiteY6743" fmla="*/ 939942 h 5278114"/>
              <a:gd name="connsiteX6744" fmla="*/ 2254387 w 5610835"/>
              <a:gd name="connsiteY6744" fmla="*/ 938351 h 5278114"/>
              <a:gd name="connsiteX6745" fmla="*/ 2255978 w 5610835"/>
              <a:gd name="connsiteY6745" fmla="*/ 941532 h 5278114"/>
              <a:gd name="connsiteX6746" fmla="*/ 2254876 w 5610835"/>
              <a:gd name="connsiteY6746" fmla="*/ 940432 h 5278114"/>
              <a:gd name="connsiteX6747" fmla="*/ 3264901 w 5610835"/>
              <a:gd name="connsiteY6747" fmla="*/ 937811 h 5278114"/>
              <a:gd name="connsiteX6748" fmla="*/ 3282002 w 5610835"/>
              <a:gd name="connsiteY6748" fmla="*/ 947952 h 5278114"/>
              <a:gd name="connsiteX6749" fmla="*/ 3248595 w 5610835"/>
              <a:gd name="connsiteY6749" fmla="*/ 951132 h 5278114"/>
              <a:gd name="connsiteX6750" fmla="*/ 3250186 w 5610835"/>
              <a:gd name="connsiteY6750" fmla="*/ 938408 h 5278114"/>
              <a:gd name="connsiteX6751" fmla="*/ 3264901 w 5610835"/>
              <a:gd name="connsiteY6751" fmla="*/ 937811 h 5278114"/>
              <a:gd name="connsiteX6752" fmla="*/ 2230526 w 5610835"/>
              <a:gd name="connsiteY6752" fmla="*/ 936760 h 5278114"/>
              <a:gd name="connsiteX6753" fmla="*/ 2230526 w 5610835"/>
              <a:gd name="connsiteY6753" fmla="*/ 939942 h 5278114"/>
              <a:gd name="connsiteX6754" fmla="*/ 2233708 w 5610835"/>
              <a:gd name="connsiteY6754" fmla="*/ 938351 h 5278114"/>
              <a:gd name="connsiteX6755" fmla="*/ 2313244 w 5610835"/>
              <a:gd name="connsiteY6755" fmla="*/ 935170 h 5278114"/>
              <a:gd name="connsiteX6756" fmla="*/ 2308472 w 5610835"/>
              <a:gd name="connsiteY6756" fmla="*/ 936760 h 5278114"/>
              <a:gd name="connsiteX6757" fmla="*/ 2310063 w 5610835"/>
              <a:gd name="connsiteY6757" fmla="*/ 938351 h 5278114"/>
              <a:gd name="connsiteX6758" fmla="*/ 2311653 w 5610835"/>
              <a:gd name="connsiteY6758" fmla="*/ 939942 h 5278114"/>
              <a:gd name="connsiteX6759" fmla="*/ 2313244 w 5610835"/>
              <a:gd name="connsiteY6759" fmla="*/ 938351 h 5278114"/>
              <a:gd name="connsiteX6760" fmla="*/ 2316426 w 5610835"/>
              <a:gd name="connsiteY6760" fmla="*/ 938351 h 5278114"/>
              <a:gd name="connsiteX6761" fmla="*/ 2313244 w 5610835"/>
              <a:gd name="connsiteY6761" fmla="*/ 935170 h 5278114"/>
              <a:gd name="connsiteX6762" fmla="*/ 2289385 w 5610835"/>
              <a:gd name="connsiteY6762" fmla="*/ 933580 h 5278114"/>
              <a:gd name="connsiteX6763" fmla="*/ 2289385 w 5610835"/>
              <a:gd name="connsiteY6763" fmla="*/ 935171 h 5278114"/>
              <a:gd name="connsiteX6764" fmla="*/ 2287794 w 5610835"/>
              <a:gd name="connsiteY6764" fmla="*/ 935171 h 5278114"/>
              <a:gd name="connsiteX6765" fmla="*/ 2268704 w 5610835"/>
              <a:gd name="connsiteY6765" fmla="*/ 931989 h 5278114"/>
              <a:gd name="connsiteX6766" fmla="*/ 2263932 w 5610835"/>
              <a:gd name="connsiteY6766" fmla="*/ 935170 h 5278114"/>
              <a:gd name="connsiteX6767" fmla="*/ 2270294 w 5610835"/>
              <a:gd name="connsiteY6767" fmla="*/ 931989 h 5278114"/>
              <a:gd name="connsiteX6768" fmla="*/ 2248024 w 5610835"/>
              <a:gd name="connsiteY6768" fmla="*/ 930398 h 5278114"/>
              <a:gd name="connsiteX6769" fmla="*/ 2249615 w 5610835"/>
              <a:gd name="connsiteY6769" fmla="*/ 935170 h 5278114"/>
              <a:gd name="connsiteX6770" fmla="*/ 2252796 w 5610835"/>
              <a:gd name="connsiteY6770" fmla="*/ 933578 h 5278114"/>
              <a:gd name="connsiteX6771" fmla="*/ 2248024 w 5610835"/>
              <a:gd name="connsiteY6771" fmla="*/ 930398 h 5278114"/>
              <a:gd name="connsiteX6772" fmla="*/ 2290975 w 5610835"/>
              <a:gd name="connsiteY6772" fmla="*/ 928818 h 5278114"/>
              <a:gd name="connsiteX6773" fmla="*/ 2292566 w 5610835"/>
              <a:gd name="connsiteY6773" fmla="*/ 928818 h 5278114"/>
              <a:gd name="connsiteX6774" fmla="*/ 2294156 w 5610835"/>
              <a:gd name="connsiteY6774" fmla="*/ 931999 h 5278114"/>
              <a:gd name="connsiteX6775" fmla="*/ 2290975 w 5610835"/>
              <a:gd name="connsiteY6775" fmla="*/ 931999 h 5278114"/>
              <a:gd name="connsiteX6776" fmla="*/ 2289385 w 5610835"/>
              <a:gd name="connsiteY6776" fmla="*/ 930409 h 5278114"/>
              <a:gd name="connsiteX6777" fmla="*/ 2290975 w 5610835"/>
              <a:gd name="connsiteY6777" fmla="*/ 928818 h 5278114"/>
              <a:gd name="connsiteX6778" fmla="*/ 2278248 w 5610835"/>
              <a:gd name="connsiteY6778" fmla="*/ 927216 h 5278114"/>
              <a:gd name="connsiteX6779" fmla="*/ 2276657 w 5610835"/>
              <a:gd name="connsiteY6779" fmla="*/ 930398 h 5278114"/>
              <a:gd name="connsiteX6780" fmla="*/ 2279839 w 5610835"/>
              <a:gd name="connsiteY6780" fmla="*/ 930398 h 5278114"/>
              <a:gd name="connsiteX6781" fmla="*/ 2270294 w 5610835"/>
              <a:gd name="connsiteY6781" fmla="*/ 925625 h 5278114"/>
              <a:gd name="connsiteX6782" fmla="*/ 2262342 w 5610835"/>
              <a:gd name="connsiteY6782" fmla="*/ 927216 h 5278114"/>
              <a:gd name="connsiteX6783" fmla="*/ 2262342 w 5610835"/>
              <a:gd name="connsiteY6783" fmla="*/ 928807 h 5278114"/>
              <a:gd name="connsiteX6784" fmla="*/ 2260750 w 5610835"/>
              <a:gd name="connsiteY6784" fmla="*/ 930398 h 5278114"/>
              <a:gd name="connsiteX6785" fmla="*/ 2263932 w 5610835"/>
              <a:gd name="connsiteY6785" fmla="*/ 930398 h 5278114"/>
              <a:gd name="connsiteX6786" fmla="*/ 2265523 w 5610835"/>
              <a:gd name="connsiteY6786" fmla="*/ 930398 h 5278114"/>
              <a:gd name="connsiteX6787" fmla="*/ 2270294 w 5610835"/>
              <a:gd name="connsiteY6787" fmla="*/ 925625 h 5278114"/>
              <a:gd name="connsiteX6788" fmla="*/ 2260750 w 5610835"/>
              <a:gd name="connsiteY6788" fmla="*/ 922444 h 5278114"/>
              <a:gd name="connsiteX6789" fmla="*/ 2262342 w 5610835"/>
              <a:gd name="connsiteY6789" fmla="*/ 924035 h 5278114"/>
              <a:gd name="connsiteX6790" fmla="*/ 2263932 w 5610835"/>
              <a:gd name="connsiteY6790" fmla="*/ 922444 h 5278114"/>
              <a:gd name="connsiteX6791" fmla="*/ 2279839 w 5610835"/>
              <a:gd name="connsiteY6791" fmla="*/ 919262 h 5278114"/>
              <a:gd name="connsiteX6792" fmla="*/ 2278248 w 5610835"/>
              <a:gd name="connsiteY6792" fmla="*/ 922444 h 5278114"/>
              <a:gd name="connsiteX6793" fmla="*/ 2281430 w 5610835"/>
              <a:gd name="connsiteY6793" fmla="*/ 922444 h 5278114"/>
              <a:gd name="connsiteX6794" fmla="*/ 2283020 w 5610835"/>
              <a:gd name="connsiteY6794" fmla="*/ 920853 h 5278114"/>
              <a:gd name="connsiteX6795" fmla="*/ 2289384 w 5610835"/>
              <a:gd name="connsiteY6795" fmla="*/ 917672 h 5278114"/>
              <a:gd name="connsiteX6796" fmla="*/ 2284611 w 5610835"/>
              <a:gd name="connsiteY6796" fmla="*/ 920853 h 5278114"/>
              <a:gd name="connsiteX6797" fmla="*/ 2284611 w 5610835"/>
              <a:gd name="connsiteY6797" fmla="*/ 922444 h 5278114"/>
              <a:gd name="connsiteX6798" fmla="*/ 2289384 w 5610835"/>
              <a:gd name="connsiteY6798" fmla="*/ 922444 h 5278114"/>
              <a:gd name="connsiteX6799" fmla="*/ 2287794 w 5610835"/>
              <a:gd name="connsiteY6799" fmla="*/ 920853 h 5278114"/>
              <a:gd name="connsiteX6800" fmla="*/ 2289384 w 5610835"/>
              <a:gd name="connsiteY6800" fmla="*/ 919262 h 5278114"/>
              <a:gd name="connsiteX6801" fmla="*/ 2289384 w 5610835"/>
              <a:gd name="connsiteY6801" fmla="*/ 917672 h 5278114"/>
              <a:gd name="connsiteX6802" fmla="*/ 2293201 w 5610835"/>
              <a:gd name="connsiteY6802" fmla="*/ 918944 h 5278114"/>
              <a:gd name="connsiteX6803" fmla="*/ 2294156 w 5610835"/>
              <a:gd name="connsiteY6803" fmla="*/ 920853 h 5278114"/>
              <a:gd name="connsiteX6804" fmla="*/ 2294951 w 5610835"/>
              <a:gd name="connsiteY6804" fmla="*/ 921648 h 5278114"/>
              <a:gd name="connsiteX6805" fmla="*/ 2294156 w 5610835"/>
              <a:gd name="connsiteY6805" fmla="*/ 922444 h 5278114"/>
              <a:gd name="connsiteX6806" fmla="*/ 2295747 w 5610835"/>
              <a:gd name="connsiteY6806" fmla="*/ 922444 h 5278114"/>
              <a:gd name="connsiteX6807" fmla="*/ 2294951 w 5610835"/>
              <a:gd name="connsiteY6807" fmla="*/ 921648 h 5278114"/>
              <a:gd name="connsiteX6808" fmla="*/ 2295747 w 5610835"/>
              <a:gd name="connsiteY6808" fmla="*/ 920853 h 5278114"/>
              <a:gd name="connsiteX6809" fmla="*/ 2294156 w 5610835"/>
              <a:gd name="connsiteY6809" fmla="*/ 919262 h 5278114"/>
              <a:gd name="connsiteX6810" fmla="*/ 2293201 w 5610835"/>
              <a:gd name="connsiteY6810" fmla="*/ 918944 h 5278114"/>
              <a:gd name="connsiteX6811" fmla="*/ 2292565 w 5610835"/>
              <a:gd name="connsiteY6811" fmla="*/ 917672 h 5278114"/>
              <a:gd name="connsiteX6812" fmla="*/ 2289384 w 5610835"/>
              <a:gd name="connsiteY6812" fmla="*/ 917672 h 5278114"/>
              <a:gd name="connsiteX6813" fmla="*/ 2284611 w 5610835"/>
              <a:gd name="connsiteY6813" fmla="*/ 912899 h 5278114"/>
              <a:gd name="connsiteX6814" fmla="*/ 2281430 w 5610835"/>
              <a:gd name="connsiteY6814" fmla="*/ 916081 h 5278114"/>
              <a:gd name="connsiteX6815" fmla="*/ 2283020 w 5610835"/>
              <a:gd name="connsiteY6815" fmla="*/ 916081 h 5278114"/>
              <a:gd name="connsiteX6816" fmla="*/ 1767623 w 5610835"/>
              <a:gd name="connsiteY6816" fmla="*/ 911309 h 5278114"/>
              <a:gd name="connsiteX6817" fmla="*/ 1758078 w 5610835"/>
              <a:gd name="connsiteY6817" fmla="*/ 920854 h 5278114"/>
              <a:gd name="connsiteX6818" fmla="*/ 1754897 w 5610835"/>
              <a:gd name="connsiteY6818" fmla="*/ 917673 h 5278114"/>
              <a:gd name="connsiteX6819" fmla="*/ 1767623 w 5610835"/>
              <a:gd name="connsiteY6819" fmla="*/ 911309 h 5278114"/>
              <a:gd name="connsiteX6820" fmla="*/ 1571965 w 5610835"/>
              <a:gd name="connsiteY6820" fmla="*/ 871549 h 5278114"/>
              <a:gd name="connsiteX6821" fmla="*/ 1575145 w 5610835"/>
              <a:gd name="connsiteY6821" fmla="*/ 873140 h 5278114"/>
              <a:gd name="connsiteX6822" fmla="*/ 1575145 w 5610835"/>
              <a:gd name="connsiteY6822" fmla="*/ 877912 h 5278114"/>
              <a:gd name="connsiteX6823" fmla="*/ 1571965 w 5610835"/>
              <a:gd name="connsiteY6823" fmla="*/ 877912 h 5278114"/>
              <a:gd name="connsiteX6824" fmla="*/ 1746945 w 5610835"/>
              <a:gd name="connsiteY6824" fmla="*/ 865189 h 5278114"/>
              <a:gd name="connsiteX6825" fmla="*/ 1743762 w 5610835"/>
              <a:gd name="connsiteY6825" fmla="*/ 874734 h 5278114"/>
              <a:gd name="connsiteX6826" fmla="*/ 1737399 w 5610835"/>
              <a:gd name="connsiteY6826" fmla="*/ 873143 h 5278114"/>
              <a:gd name="connsiteX6827" fmla="*/ 1746945 w 5610835"/>
              <a:gd name="connsiteY6827" fmla="*/ 865189 h 5278114"/>
              <a:gd name="connsiteX6828" fmla="*/ 4166451 w 5610835"/>
              <a:gd name="connsiteY6828" fmla="*/ 855690 h 5278114"/>
              <a:gd name="connsiteX6829" fmla="*/ 4125091 w 5610835"/>
              <a:gd name="connsiteY6829" fmla="*/ 932044 h 5278114"/>
              <a:gd name="connsiteX6830" fmla="*/ 4142590 w 5610835"/>
              <a:gd name="connsiteY6830" fmla="*/ 917727 h 5278114"/>
              <a:gd name="connsiteX6831" fmla="*/ 4126682 w 5610835"/>
              <a:gd name="connsiteY6831" fmla="*/ 943179 h 5278114"/>
              <a:gd name="connsiteX6832" fmla="*/ 4137817 w 5610835"/>
              <a:gd name="connsiteY6832" fmla="*/ 949542 h 5278114"/>
              <a:gd name="connsiteX6833" fmla="*/ 4188720 w 5610835"/>
              <a:gd name="connsiteY6833" fmla="*/ 857280 h 5278114"/>
              <a:gd name="connsiteX6834" fmla="*/ 4166451 w 5610835"/>
              <a:gd name="connsiteY6834" fmla="*/ 855690 h 5278114"/>
              <a:gd name="connsiteX6835" fmla="*/ 4112366 w 5610835"/>
              <a:gd name="connsiteY6835" fmla="*/ 850917 h 5278114"/>
              <a:gd name="connsiteX6836" fmla="*/ 4088504 w 5610835"/>
              <a:gd name="connsiteY6836" fmla="*/ 906594 h 5278114"/>
              <a:gd name="connsiteX6837" fmla="*/ 4123500 w 5610835"/>
              <a:gd name="connsiteY6837" fmla="*/ 852508 h 5278114"/>
              <a:gd name="connsiteX6838" fmla="*/ 4112366 w 5610835"/>
              <a:gd name="connsiteY6838" fmla="*/ 850917 h 5278114"/>
              <a:gd name="connsiteX6839" fmla="*/ 4595749 w 5610835"/>
              <a:gd name="connsiteY6839" fmla="*/ 789075 h 5278114"/>
              <a:gd name="connsiteX6840" fmla="*/ 4607083 w 5610835"/>
              <a:gd name="connsiteY6840" fmla="*/ 796829 h 5278114"/>
              <a:gd name="connsiteX6841" fmla="*/ 4592767 w 5610835"/>
              <a:gd name="connsiteY6841" fmla="*/ 796829 h 5278114"/>
              <a:gd name="connsiteX6842" fmla="*/ 4595749 w 5610835"/>
              <a:gd name="connsiteY6842" fmla="*/ 789075 h 5278114"/>
              <a:gd name="connsiteX6843" fmla="*/ 4179176 w 5610835"/>
              <a:gd name="connsiteY6843" fmla="*/ 782513 h 5278114"/>
              <a:gd name="connsiteX6844" fmla="*/ 4152134 w 5610835"/>
              <a:gd name="connsiteY6844" fmla="*/ 836599 h 5278114"/>
              <a:gd name="connsiteX6845" fmla="*/ 4152134 w 5610835"/>
              <a:gd name="connsiteY6845" fmla="*/ 833418 h 5278114"/>
              <a:gd name="connsiteX6846" fmla="*/ 4150543 w 5610835"/>
              <a:gd name="connsiteY6846" fmla="*/ 836599 h 5278114"/>
              <a:gd name="connsiteX6847" fmla="*/ 4152134 w 5610835"/>
              <a:gd name="connsiteY6847" fmla="*/ 836599 h 5278114"/>
              <a:gd name="connsiteX6848" fmla="*/ 4155315 w 5610835"/>
              <a:gd name="connsiteY6848" fmla="*/ 842963 h 5278114"/>
              <a:gd name="connsiteX6849" fmla="*/ 4179176 w 5610835"/>
              <a:gd name="connsiteY6849" fmla="*/ 782513 h 5278114"/>
              <a:gd name="connsiteX6850" fmla="*/ 2131901 w 5610835"/>
              <a:gd name="connsiteY6850" fmla="*/ 774561 h 5278114"/>
              <a:gd name="connsiteX6851" fmla="*/ 2055546 w 5610835"/>
              <a:gd name="connsiteY6851" fmla="*/ 928866 h 5278114"/>
              <a:gd name="connsiteX6852" fmla="*/ 2131901 w 5610835"/>
              <a:gd name="connsiteY6852" fmla="*/ 774561 h 5278114"/>
              <a:gd name="connsiteX6853" fmla="*/ 1638774 w 5610835"/>
              <a:gd name="connsiteY6853" fmla="*/ 763370 h 5278114"/>
              <a:gd name="connsiteX6854" fmla="*/ 1640364 w 5610835"/>
              <a:gd name="connsiteY6854" fmla="*/ 763370 h 5278114"/>
              <a:gd name="connsiteX6855" fmla="*/ 1640364 w 5610835"/>
              <a:gd name="connsiteY6855" fmla="*/ 768142 h 5278114"/>
              <a:gd name="connsiteX6856" fmla="*/ 1635592 w 5610835"/>
              <a:gd name="connsiteY6856" fmla="*/ 764961 h 5278114"/>
              <a:gd name="connsiteX6857" fmla="*/ 4161678 w 5610835"/>
              <a:gd name="connsiteY6857" fmla="*/ 731592 h 5278114"/>
              <a:gd name="connsiteX6858" fmla="*/ 4148952 w 5610835"/>
              <a:gd name="connsiteY6858" fmla="*/ 736365 h 5278114"/>
              <a:gd name="connsiteX6859" fmla="*/ 4118728 w 5610835"/>
              <a:gd name="connsiteY6859" fmla="*/ 831828 h 5278114"/>
              <a:gd name="connsiteX6860" fmla="*/ 4121909 w 5610835"/>
              <a:gd name="connsiteY6860" fmla="*/ 838191 h 5278114"/>
              <a:gd name="connsiteX6861" fmla="*/ 4128273 w 5610835"/>
              <a:gd name="connsiteY6861" fmla="*/ 841372 h 5278114"/>
              <a:gd name="connsiteX6862" fmla="*/ 4161678 w 5610835"/>
              <a:gd name="connsiteY6862" fmla="*/ 731592 h 5278114"/>
              <a:gd name="connsiteX6863" fmla="*/ 4187130 w 5610835"/>
              <a:gd name="connsiteY6863" fmla="*/ 726820 h 5278114"/>
              <a:gd name="connsiteX6864" fmla="*/ 4174404 w 5610835"/>
              <a:gd name="connsiteY6864" fmla="*/ 731592 h 5278114"/>
              <a:gd name="connsiteX6865" fmla="*/ 4160088 w 5610835"/>
              <a:gd name="connsiteY6865" fmla="*/ 798420 h 5278114"/>
              <a:gd name="connsiteX6866" fmla="*/ 4183948 w 5610835"/>
              <a:gd name="connsiteY6866" fmla="*/ 750681 h 5278114"/>
              <a:gd name="connsiteX6867" fmla="*/ 4187130 w 5610835"/>
              <a:gd name="connsiteY6867" fmla="*/ 726820 h 5278114"/>
              <a:gd name="connsiteX6868" fmla="*/ 4471871 w 5610835"/>
              <a:gd name="connsiteY6868" fmla="*/ 722049 h 5278114"/>
              <a:gd name="connsiteX6869" fmla="*/ 4438466 w 5610835"/>
              <a:gd name="connsiteY6869" fmla="*/ 777742 h 5278114"/>
              <a:gd name="connsiteX6870" fmla="*/ 4443238 w 5610835"/>
              <a:gd name="connsiteY6870" fmla="*/ 758652 h 5278114"/>
              <a:gd name="connsiteX6871" fmla="*/ 4471871 w 5610835"/>
              <a:gd name="connsiteY6871" fmla="*/ 722049 h 5278114"/>
              <a:gd name="connsiteX6872" fmla="*/ 4182954 w 5610835"/>
              <a:gd name="connsiteY6872" fmla="*/ 686654 h 5278114"/>
              <a:gd name="connsiteX6873" fmla="*/ 4172814 w 5610835"/>
              <a:gd name="connsiteY6873" fmla="*/ 691823 h 5278114"/>
              <a:gd name="connsiteX6874" fmla="*/ 4175995 w 5610835"/>
              <a:gd name="connsiteY6874" fmla="*/ 699777 h 5278114"/>
              <a:gd name="connsiteX6875" fmla="*/ 4196674 w 5610835"/>
              <a:gd name="connsiteY6875" fmla="*/ 688642 h 5278114"/>
              <a:gd name="connsiteX6876" fmla="*/ 4182954 w 5610835"/>
              <a:gd name="connsiteY6876" fmla="*/ 686654 h 5278114"/>
              <a:gd name="connsiteX6877" fmla="*/ 1062929 w 5610835"/>
              <a:gd name="connsiteY6877" fmla="*/ 682239 h 5278114"/>
              <a:gd name="connsiteX6878" fmla="*/ 1128149 w 5610835"/>
              <a:gd name="connsiteY6878" fmla="*/ 706100 h 5278114"/>
              <a:gd name="connsiteX6879" fmla="*/ 1115423 w 5610835"/>
              <a:gd name="connsiteY6879" fmla="*/ 785637 h 5278114"/>
              <a:gd name="connsiteX6880" fmla="*/ 1120195 w 5610835"/>
              <a:gd name="connsiteY6880" fmla="*/ 1030609 h 5278114"/>
              <a:gd name="connsiteX6881" fmla="*/ 1123377 w 5610835"/>
              <a:gd name="connsiteY6881" fmla="*/ 1057652 h 5278114"/>
              <a:gd name="connsiteX6882" fmla="*/ 969076 w 5610835"/>
              <a:gd name="connsiteY6882" fmla="*/ 938347 h 5278114"/>
              <a:gd name="connsiteX6883" fmla="*/ 959532 w 5610835"/>
              <a:gd name="connsiteY6883" fmla="*/ 946301 h 5278114"/>
              <a:gd name="connsiteX6884" fmla="*/ 1120195 w 5610835"/>
              <a:gd name="connsiteY6884" fmla="*/ 1068787 h 5278114"/>
              <a:gd name="connsiteX6885" fmla="*/ 1123377 w 5610835"/>
              <a:gd name="connsiteY6885" fmla="*/ 1079923 h 5278114"/>
              <a:gd name="connsiteX6886" fmla="*/ 1131331 w 5610835"/>
              <a:gd name="connsiteY6886" fmla="*/ 1169004 h 5278114"/>
              <a:gd name="connsiteX6887" fmla="*/ 1124968 w 5610835"/>
              <a:gd name="connsiteY6887" fmla="*/ 1215135 h 5278114"/>
              <a:gd name="connsiteX6888" fmla="*/ 1137694 w 5610835"/>
              <a:gd name="connsiteY6888" fmla="*/ 1288309 h 5278114"/>
              <a:gd name="connsiteX6889" fmla="*/ 1110651 w 5610835"/>
              <a:gd name="connsiteY6889" fmla="*/ 1388526 h 5278114"/>
              <a:gd name="connsiteX6890" fmla="*/ 1117014 w 5610835"/>
              <a:gd name="connsiteY6890" fmla="*/ 1466471 h 5278114"/>
              <a:gd name="connsiteX6891" fmla="*/ 1164737 w 5610835"/>
              <a:gd name="connsiteY6891" fmla="*/ 1568279 h 5278114"/>
              <a:gd name="connsiteX6892" fmla="*/ 1311084 w 5610835"/>
              <a:gd name="connsiteY6892" fmla="*/ 1790981 h 5278114"/>
              <a:gd name="connsiteX6893" fmla="*/ 1311264 w 5610835"/>
              <a:gd name="connsiteY6893" fmla="*/ 1792668 h 5278114"/>
              <a:gd name="connsiteX6894" fmla="*/ 1202988 w 5610835"/>
              <a:gd name="connsiteY6894" fmla="*/ 1800005 h 5278114"/>
              <a:gd name="connsiteX6895" fmla="*/ 835453 w 5610835"/>
              <a:gd name="connsiteY6895" fmla="*/ 1795753 h 5278114"/>
              <a:gd name="connsiteX6896" fmla="*/ 456860 w 5610835"/>
              <a:gd name="connsiteY6896" fmla="*/ 1576233 h 5278114"/>
              <a:gd name="connsiteX6897" fmla="*/ 448905 w 5610835"/>
              <a:gd name="connsiteY6897" fmla="*/ 1577823 h 5278114"/>
              <a:gd name="connsiteX6898" fmla="*/ 848180 w 5610835"/>
              <a:gd name="connsiteY6898" fmla="*/ 1813252 h 5278114"/>
              <a:gd name="connsiteX6899" fmla="*/ 1216832 w 5610835"/>
              <a:gd name="connsiteY6899" fmla="*/ 1814819 h 5278114"/>
              <a:gd name="connsiteX6900" fmla="*/ 1311289 w 5610835"/>
              <a:gd name="connsiteY6900" fmla="*/ 1792894 h 5278114"/>
              <a:gd name="connsiteX6901" fmla="*/ 1315856 w 5610835"/>
              <a:gd name="connsiteY6901" fmla="*/ 1835522 h 5278114"/>
              <a:gd name="connsiteX6902" fmla="*/ 663654 w 5610835"/>
              <a:gd name="connsiteY6902" fmla="*/ 1797344 h 5278114"/>
              <a:gd name="connsiteX6903" fmla="*/ 746372 w 5610835"/>
              <a:gd name="connsiteY6903" fmla="*/ 1843476 h 5278114"/>
              <a:gd name="connsiteX6904" fmla="*/ 741600 w 5610835"/>
              <a:gd name="connsiteY6904" fmla="*/ 1835522 h 5278114"/>
              <a:gd name="connsiteX6905" fmla="*/ 1320628 w 5610835"/>
              <a:gd name="connsiteY6905" fmla="*/ 1851429 h 5278114"/>
              <a:gd name="connsiteX6906" fmla="*/ 1322219 w 5610835"/>
              <a:gd name="connsiteY6906" fmla="*/ 1894380 h 5278114"/>
              <a:gd name="connsiteX6907" fmla="*/ 281878 w 5610835"/>
              <a:gd name="connsiteY6907" fmla="*/ 2099584 h 5278114"/>
              <a:gd name="connsiteX6908" fmla="*/ 1320628 w 5610835"/>
              <a:gd name="connsiteY6908" fmla="*/ 1910287 h 5278114"/>
              <a:gd name="connsiteX6909" fmla="*/ 1319037 w 5610835"/>
              <a:gd name="connsiteY6909" fmla="*/ 1964371 h 5278114"/>
              <a:gd name="connsiteX6910" fmla="*/ 1309493 w 5610835"/>
              <a:gd name="connsiteY6910" fmla="*/ 1965963 h 5278114"/>
              <a:gd name="connsiteX6911" fmla="*/ 1117014 w 5610835"/>
              <a:gd name="connsiteY6911" fmla="*/ 1997776 h 5278114"/>
              <a:gd name="connsiteX6912" fmla="*/ 819547 w 5610835"/>
              <a:gd name="connsiteY6912" fmla="*/ 2105947 h 5278114"/>
              <a:gd name="connsiteX6913" fmla="*/ 716148 w 5610835"/>
              <a:gd name="connsiteY6913" fmla="*/ 2346148 h 5278114"/>
              <a:gd name="connsiteX6914" fmla="*/ 566619 w 5610835"/>
              <a:gd name="connsiteY6914" fmla="*/ 2284109 h 5278114"/>
              <a:gd name="connsiteX6915" fmla="*/ 455268 w 5610835"/>
              <a:gd name="connsiteY6915" fmla="*/ 2355692 h 5278114"/>
              <a:gd name="connsiteX6916" fmla="*/ 428226 w 5610835"/>
              <a:gd name="connsiteY6916" fmla="*/ 2300016 h 5278114"/>
              <a:gd name="connsiteX6917" fmla="*/ 579346 w 5610835"/>
              <a:gd name="connsiteY6917" fmla="*/ 2195028 h 5278114"/>
              <a:gd name="connsiteX6918" fmla="*/ 533215 w 5610835"/>
              <a:gd name="connsiteY6918" fmla="*/ 2209345 h 5278114"/>
              <a:gd name="connsiteX6919" fmla="*/ 611161 w 5610835"/>
              <a:gd name="connsiteY6919" fmla="*/ 2163213 h 5278114"/>
              <a:gd name="connsiteX6920" fmla="*/ 488674 w 5610835"/>
              <a:gd name="connsiteY6920" fmla="*/ 2217299 h 5278114"/>
              <a:gd name="connsiteX6921" fmla="*/ 510944 w 5610835"/>
              <a:gd name="connsiteY6921" fmla="*/ 2193438 h 5278114"/>
              <a:gd name="connsiteX6922" fmla="*/ 388457 w 5610835"/>
              <a:gd name="connsiteY6922" fmla="*/ 2276155 h 5278114"/>
              <a:gd name="connsiteX6923" fmla="*/ 472766 w 5610835"/>
              <a:gd name="connsiteY6923" fmla="*/ 2234796 h 5278114"/>
              <a:gd name="connsiteX6924" fmla="*/ 390048 w 5610835"/>
              <a:gd name="connsiteY6924" fmla="*/ 2304787 h 5278114"/>
              <a:gd name="connsiteX6925" fmla="*/ 332782 w 5610835"/>
              <a:gd name="connsiteY6925" fmla="*/ 2288881 h 5278114"/>
              <a:gd name="connsiteX6926" fmla="*/ 265970 w 5610835"/>
              <a:gd name="connsiteY6926" fmla="*/ 2188665 h 5278114"/>
              <a:gd name="connsiteX6927" fmla="*/ 151438 w 5610835"/>
              <a:gd name="connsiteY6927" fmla="*/ 2174348 h 5278114"/>
              <a:gd name="connsiteX6928" fmla="*/ 38496 w 5610835"/>
              <a:gd name="connsiteY6928" fmla="*/ 2045500 h 5278114"/>
              <a:gd name="connsiteX6929" fmla="*/ 1909 w 5610835"/>
              <a:gd name="connsiteY6929" fmla="*/ 1876881 h 5278114"/>
              <a:gd name="connsiteX6930" fmla="*/ 65538 w 5610835"/>
              <a:gd name="connsiteY6930" fmla="*/ 1781437 h 5278114"/>
              <a:gd name="connsiteX6931" fmla="*/ 328009 w 5610835"/>
              <a:gd name="connsiteY6931" fmla="*/ 1868929 h 5278114"/>
              <a:gd name="connsiteX6932" fmla="*/ 75083 w 5610835"/>
              <a:gd name="connsiteY6932" fmla="*/ 1773483 h 5278114"/>
              <a:gd name="connsiteX6933" fmla="*/ 8272 w 5610835"/>
              <a:gd name="connsiteY6933" fmla="*/ 1687583 h 5278114"/>
              <a:gd name="connsiteX6934" fmla="*/ 89399 w 5610835"/>
              <a:gd name="connsiteY6934" fmla="*/ 1560325 h 5278114"/>
              <a:gd name="connsiteX6935" fmla="*/ 195979 w 5610835"/>
              <a:gd name="connsiteY6935" fmla="*/ 1512603 h 5278114"/>
              <a:gd name="connsiteX6936" fmla="*/ 277106 w 5610835"/>
              <a:gd name="connsiteY6936" fmla="*/ 1719398 h 5278114"/>
              <a:gd name="connsiteX6937" fmla="*/ 197570 w 5610835"/>
              <a:gd name="connsiteY6937" fmla="*/ 1501468 h 5278114"/>
              <a:gd name="connsiteX6938" fmla="*/ 191206 w 5610835"/>
              <a:gd name="connsiteY6938" fmla="*/ 1468062 h 5278114"/>
              <a:gd name="connsiteX6939" fmla="*/ 304148 w 5610835"/>
              <a:gd name="connsiteY6939" fmla="*/ 1550781 h 5278114"/>
              <a:gd name="connsiteX6940" fmla="*/ 207113 w 5610835"/>
              <a:gd name="connsiteY6940" fmla="*/ 1458517 h 5278114"/>
              <a:gd name="connsiteX6941" fmla="*/ 221430 w 5610835"/>
              <a:gd name="connsiteY6941" fmla="*/ 1409205 h 5278114"/>
              <a:gd name="connsiteX6942" fmla="*/ 289832 w 5610835"/>
              <a:gd name="connsiteY6942" fmla="*/ 1434657 h 5278114"/>
              <a:gd name="connsiteX6943" fmla="*/ 310512 w 5610835"/>
              <a:gd name="connsiteY6943" fmla="*/ 1407614 h 5278114"/>
              <a:gd name="connsiteX6944" fmla="*/ 385276 w 5610835"/>
              <a:gd name="connsiteY6944" fmla="*/ 1423521 h 5278114"/>
              <a:gd name="connsiteX6945" fmla="*/ 407546 w 5610835"/>
              <a:gd name="connsiteY6945" fmla="*/ 1385344 h 5278114"/>
              <a:gd name="connsiteX6946" fmla="*/ 208704 w 5610835"/>
              <a:gd name="connsiteY6946" fmla="*/ 1320124 h 5278114"/>
              <a:gd name="connsiteX6947" fmla="*/ 307330 w 5610835"/>
              <a:gd name="connsiteY6947" fmla="*/ 1210362 h 5278114"/>
              <a:gd name="connsiteX6948" fmla="*/ 348689 w 5610835"/>
              <a:gd name="connsiteY6948" fmla="*/ 1151505 h 5278114"/>
              <a:gd name="connsiteX6949" fmla="*/ 393229 w 5610835"/>
              <a:gd name="connsiteY6949" fmla="*/ 1161050 h 5278114"/>
              <a:gd name="connsiteX6950" fmla="*/ 428226 w 5610835"/>
              <a:gd name="connsiteY6950" fmla="*/ 1086285 h 5278114"/>
              <a:gd name="connsiteX6951" fmla="*/ 471176 w 5610835"/>
              <a:gd name="connsiteY6951" fmla="*/ 1087876 h 5278114"/>
              <a:gd name="connsiteX6952" fmla="*/ 483902 w 5610835"/>
              <a:gd name="connsiteY6952" fmla="*/ 1044927 h 5278114"/>
              <a:gd name="connsiteX6953" fmla="*/ 607979 w 5610835"/>
              <a:gd name="connsiteY6953" fmla="*/ 1126054 h 5278114"/>
              <a:gd name="connsiteX6954" fmla="*/ 856134 w 5610835"/>
              <a:gd name="connsiteY6954" fmla="*/ 1213544 h 5278114"/>
              <a:gd name="connsiteX6955" fmla="*/ 568211 w 5610835"/>
              <a:gd name="connsiteY6955" fmla="*/ 1038563 h 5278114"/>
              <a:gd name="connsiteX6956" fmla="*/ 776596 w 5610835"/>
              <a:gd name="connsiteY6956" fmla="*/ 1170595 h 5278114"/>
              <a:gd name="connsiteX6957" fmla="*/ 592071 w 5610835"/>
              <a:gd name="connsiteY6957" fmla="*/ 1025837 h 5278114"/>
              <a:gd name="connsiteX6958" fmla="*/ 580936 w 5610835"/>
              <a:gd name="connsiteY6958" fmla="*/ 1030609 h 5278114"/>
              <a:gd name="connsiteX6959" fmla="*/ 628658 w 5610835"/>
              <a:gd name="connsiteY6959" fmla="*/ 973343 h 5278114"/>
              <a:gd name="connsiteX6960" fmla="*/ 671608 w 5610835"/>
              <a:gd name="connsiteY6960" fmla="*/ 1022656 h 5278114"/>
              <a:gd name="connsiteX6961" fmla="*/ 755917 w 5610835"/>
              <a:gd name="connsiteY6961" fmla="*/ 978115 h 5278114"/>
              <a:gd name="connsiteX6962" fmla="*/ 844998 w 5610835"/>
              <a:gd name="connsiteY6962" fmla="*/ 916077 h 5278114"/>
              <a:gd name="connsiteX6963" fmla="*/ 846589 w 5610835"/>
              <a:gd name="connsiteY6963" fmla="*/ 841313 h 5278114"/>
              <a:gd name="connsiteX6964" fmla="*/ 1091562 w 5610835"/>
              <a:gd name="connsiteY6964" fmla="*/ 984479 h 5278114"/>
              <a:gd name="connsiteX6965" fmla="*/ 919763 w 5610835"/>
              <a:gd name="connsiteY6965" fmla="*/ 846085 h 5278114"/>
              <a:gd name="connsiteX6966" fmla="*/ 934080 w 5610835"/>
              <a:gd name="connsiteY6966" fmla="*/ 828586 h 5278114"/>
              <a:gd name="connsiteX6967" fmla="*/ 1062929 w 5610835"/>
              <a:gd name="connsiteY6967" fmla="*/ 682239 h 5278114"/>
              <a:gd name="connsiteX6968" fmla="*/ 4395515 w 5610835"/>
              <a:gd name="connsiteY6968" fmla="*/ 648875 h 5278114"/>
              <a:gd name="connsiteX6969" fmla="*/ 4405059 w 5610835"/>
              <a:gd name="connsiteY6969" fmla="*/ 680690 h 5278114"/>
              <a:gd name="connsiteX6970" fmla="*/ 4319159 w 5610835"/>
              <a:gd name="connsiteY6970" fmla="*/ 709323 h 5278114"/>
              <a:gd name="connsiteX6971" fmla="*/ 4298480 w 5610835"/>
              <a:gd name="connsiteY6971" fmla="*/ 698188 h 5278114"/>
              <a:gd name="connsiteX6972" fmla="*/ 4308024 w 5610835"/>
              <a:gd name="connsiteY6972" fmla="*/ 687053 h 5278114"/>
              <a:gd name="connsiteX6973" fmla="*/ 4314387 w 5610835"/>
              <a:gd name="connsiteY6973" fmla="*/ 675918 h 5278114"/>
              <a:gd name="connsiteX6974" fmla="*/ 4395515 w 5610835"/>
              <a:gd name="connsiteY6974" fmla="*/ 648875 h 5278114"/>
              <a:gd name="connsiteX6975" fmla="*/ 1551283 w 5610835"/>
              <a:gd name="connsiteY6975" fmla="*/ 620210 h 5278114"/>
              <a:gd name="connsiteX6976" fmla="*/ 1630819 w 5610835"/>
              <a:gd name="connsiteY6976" fmla="*/ 763380 h 5278114"/>
              <a:gd name="connsiteX6977" fmla="*/ 1618094 w 5610835"/>
              <a:gd name="connsiteY6977" fmla="*/ 764971 h 5278114"/>
              <a:gd name="connsiteX6978" fmla="*/ 1551283 w 5610835"/>
              <a:gd name="connsiteY6978" fmla="*/ 620210 h 5278114"/>
              <a:gd name="connsiteX6979" fmla="*/ 1501327 w 5610835"/>
              <a:gd name="connsiteY6979" fmla="*/ 609242 h 5278114"/>
              <a:gd name="connsiteX6980" fmla="*/ 1595823 w 5610835"/>
              <a:gd name="connsiteY6980" fmla="*/ 722008 h 5278114"/>
              <a:gd name="connsiteX6981" fmla="*/ 1608550 w 5610835"/>
              <a:gd name="connsiteY6981" fmla="*/ 768138 h 5278114"/>
              <a:gd name="connsiteX6982" fmla="*/ 1602187 w 5610835"/>
              <a:gd name="connsiteY6982" fmla="*/ 771320 h 5278114"/>
              <a:gd name="connsiteX6983" fmla="*/ 1579917 w 5610835"/>
              <a:gd name="connsiteY6983" fmla="*/ 780866 h 5278114"/>
              <a:gd name="connsiteX6984" fmla="*/ 1501971 w 5610835"/>
              <a:gd name="connsiteY6984" fmla="*/ 617019 h 5278114"/>
              <a:gd name="connsiteX6985" fmla="*/ 1497199 w 5610835"/>
              <a:gd name="connsiteY6985" fmla="*/ 620200 h 5278114"/>
              <a:gd name="connsiteX6986" fmla="*/ 1565600 w 5610835"/>
              <a:gd name="connsiteY6986" fmla="*/ 787228 h 5278114"/>
              <a:gd name="connsiteX6987" fmla="*/ 1548102 w 5610835"/>
              <a:gd name="connsiteY6987" fmla="*/ 793591 h 5278114"/>
              <a:gd name="connsiteX6988" fmla="*/ 1508333 w 5610835"/>
              <a:gd name="connsiteY6988" fmla="*/ 682239 h 5278114"/>
              <a:gd name="connsiteX6989" fmla="*/ 1533785 w 5610835"/>
              <a:gd name="connsiteY6989" fmla="*/ 798363 h 5278114"/>
              <a:gd name="connsiteX6990" fmla="*/ 1529013 w 5610835"/>
              <a:gd name="connsiteY6990" fmla="*/ 799954 h 5278114"/>
              <a:gd name="connsiteX6991" fmla="*/ 1490835 w 5610835"/>
              <a:gd name="connsiteY6991" fmla="*/ 817452 h 5278114"/>
              <a:gd name="connsiteX6992" fmla="*/ 1438341 w 5610835"/>
              <a:gd name="connsiteY6992" fmla="*/ 903351 h 5278114"/>
              <a:gd name="connsiteX6993" fmla="*/ 1393800 w 5610835"/>
              <a:gd name="connsiteY6993" fmla="*/ 949483 h 5278114"/>
              <a:gd name="connsiteX6994" fmla="*/ 1417661 w 5610835"/>
              <a:gd name="connsiteY6994" fmla="*/ 1046518 h 5278114"/>
              <a:gd name="connsiteX6995" fmla="*/ 1425615 w 5610835"/>
              <a:gd name="connsiteY6995" fmla="*/ 1103784 h 5278114"/>
              <a:gd name="connsiteX6996" fmla="*/ 1481291 w 5610835"/>
              <a:gd name="connsiteY6996" fmla="*/ 1176957 h 5278114"/>
              <a:gd name="connsiteX6997" fmla="*/ 1516287 w 5610835"/>
              <a:gd name="connsiteY6997" fmla="*/ 1219907 h 5278114"/>
              <a:gd name="connsiteX6998" fmla="*/ 1498790 w 5610835"/>
              <a:gd name="connsiteY6998" fmla="*/ 1320123 h 5278114"/>
              <a:gd name="connsiteX6999" fmla="*/ 1396982 w 5610835"/>
              <a:gd name="connsiteY6999" fmla="*/ 1266038 h 5278114"/>
              <a:gd name="connsiteX7000" fmla="*/ 1368349 w 5610835"/>
              <a:gd name="connsiteY7000" fmla="*/ 1127644 h 5278114"/>
              <a:gd name="connsiteX7001" fmla="*/ 1339716 w 5610835"/>
              <a:gd name="connsiteY7001" fmla="*/ 1105375 h 5278114"/>
              <a:gd name="connsiteX7002" fmla="*/ 1287223 w 5610835"/>
              <a:gd name="connsiteY7002" fmla="*/ 1019475 h 5278114"/>
              <a:gd name="connsiteX7003" fmla="*/ 1287223 w 5610835"/>
              <a:gd name="connsiteY7003" fmla="*/ 712463 h 5278114"/>
              <a:gd name="connsiteX7004" fmla="*/ 1277677 w 5610835"/>
              <a:gd name="connsiteY7004" fmla="*/ 655196 h 5278114"/>
              <a:gd name="connsiteX7005" fmla="*/ 1317446 w 5610835"/>
              <a:gd name="connsiteY7005" fmla="*/ 677467 h 5278114"/>
              <a:gd name="connsiteX7006" fmla="*/ 1400163 w 5610835"/>
              <a:gd name="connsiteY7006" fmla="*/ 656787 h 5278114"/>
              <a:gd name="connsiteX7007" fmla="*/ 1505152 w 5610835"/>
              <a:gd name="connsiteY7007" fmla="*/ 680648 h 5278114"/>
              <a:gd name="connsiteX7008" fmla="*/ 1484472 w 5610835"/>
              <a:gd name="connsiteY7008" fmla="*/ 615428 h 5278114"/>
              <a:gd name="connsiteX7009" fmla="*/ 1501327 w 5610835"/>
              <a:gd name="connsiteY7009" fmla="*/ 609242 h 5278114"/>
              <a:gd name="connsiteX7010" fmla="*/ 1635592 w 5610835"/>
              <a:gd name="connsiteY7010" fmla="*/ 607477 h 5278114"/>
              <a:gd name="connsiteX7011" fmla="*/ 1824889 w 5610835"/>
              <a:gd name="connsiteY7011" fmla="*/ 618612 h 5278114"/>
              <a:gd name="connsiteX7012" fmla="*/ 1926697 w 5610835"/>
              <a:gd name="connsiteY7012" fmla="*/ 655199 h 5278114"/>
              <a:gd name="connsiteX7013" fmla="*/ 1996688 w 5610835"/>
              <a:gd name="connsiteY7013" fmla="*/ 706103 h 5278114"/>
              <a:gd name="connsiteX7014" fmla="*/ 2104858 w 5610835"/>
              <a:gd name="connsiteY7014" fmla="*/ 747461 h 5278114"/>
              <a:gd name="connsiteX7015" fmla="*/ 1969646 w 5610835"/>
              <a:gd name="connsiteY7015" fmla="*/ 998799 h 5278114"/>
              <a:gd name="connsiteX7016" fmla="*/ 2117584 w 5610835"/>
              <a:gd name="connsiteY7016" fmla="*/ 764961 h 5278114"/>
              <a:gd name="connsiteX7017" fmla="*/ 1944195 w 5610835"/>
              <a:gd name="connsiteY7017" fmla="*/ 1081517 h 5278114"/>
              <a:gd name="connsiteX7018" fmla="*/ 2058727 w 5610835"/>
              <a:gd name="connsiteY7018" fmla="*/ 931989 h 5278114"/>
              <a:gd name="connsiteX7019" fmla="*/ 2149399 w 5610835"/>
              <a:gd name="connsiteY7019" fmla="*/ 717237 h 5278114"/>
              <a:gd name="connsiteX7020" fmla="*/ 2225754 w 5610835"/>
              <a:gd name="connsiteY7020" fmla="*/ 755415 h 5278114"/>
              <a:gd name="connsiteX7021" fmla="*/ 2289384 w 5610835"/>
              <a:gd name="connsiteY7021" fmla="*/ 900174 h 5278114"/>
              <a:gd name="connsiteX7022" fmla="*/ 2290974 w 5610835"/>
              <a:gd name="connsiteY7022" fmla="*/ 901765 h 5278114"/>
              <a:gd name="connsiteX7023" fmla="*/ 2292565 w 5610835"/>
              <a:gd name="connsiteY7023" fmla="*/ 903355 h 5278114"/>
              <a:gd name="connsiteX7024" fmla="*/ 2297337 w 5610835"/>
              <a:gd name="connsiteY7024" fmla="*/ 908128 h 5278114"/>
              <a:gd name="connsiteX7025" fmla="*/ 2298928 w 5610835"/>
              <a:gd name="connsiteY7025" fmla="*/ 911309 h 5278114"/>
              <a:gd name="connsiteX7026" fmla="*/ 2300518 w 5610835"/>
              <a:gd name="connsiteY7026" fmla="*/ 911309 h 5278114"/>
              <a:gd name="connsiteX7027" fmla="*/ 2306881 w 5610835"/>
              <a:gd name="connsiteY7027" fmla="*/ 917672 h 5278114"/>
              <a:gd name="connsiteX7028" fmla="*/ 2306881 w 5610835"/>
              <a:gd name="connsiteY7028" fmla="*/ 919262 h 5278114"/>
              <a:gd name="connsiteX7029" fmla="*/ 2303700 w 5610835"/>
              <a:gd name="connsiteY7029" fmla="*/ 922444 h 5278114"/>
              <a:gd name="connsiteX7030" fmla="*/ 2301523 w 5610835"/>
              <a:gd name="connsiteY7030" fmla="*/ 923460 h 5278114"/>
              <a:gd name="connsiteX7031" fmla="*/ 2303700 w 5610835"/>
              <a:gd name="connsiteY7031" fmla="*/ 925637 h 5278114"/>
              <a:gd name="connsiteX7032" fmla="*/ 2300518 w 5610835"/>
              <a:gd name="connsiteY7032" fmla="*/ 925637 h 5278114"/>
              <a:gd name="connsiteX7033" fmla="*/ 2298928 w 5610835"/>
              <a:gd name="connsiteY7033" fmla="*/ 927228 h 5278114"/>
              <a:gd name="connsiteX7034" fmla="*/ 2298928 w 5610835"/>
              <a:gd name="connsiteY7034" fmla="*/ 928818 h 5278114"/>
              <a:gd name="connsiteX7035" fmla="*/ 2295747 w 5610835"/>
              <a:gd name="connsiteY7035" fmla="*/ 925637 h 5278114"/>
              <a:gd name="connsiteX7036" fmla="*/ 2297337 w 5610835"/>
              <a:gd name="connsiteY7036" fmla="*/ 924047 h 5278114"/>
              <a:gd name="connsiteX7037" fmla="*/ 2300518 w 5610835"/>
              <a:gd name="connsiteY7037" fmla="*/ 924047 h 5278114"/>
              <a:gd name="connsiteX7038" fmla="*/ 2300518 w 5610835"/>
              <a:gd name="connsiteY7038" fmla="*/ 923858 h 5278114"/>
              <a:gd name="connsiteX7039" fmla="*/ 2298928 w 5610835"/>
              <a:gd name="connsiteY7039" fmla="*/ 924035 h 5278114"/>
              <a:gd name="connsiteX7040" fmla="*/ 2297337 w 5610835"/>
              <a:gd name="connsiteY7040" fmla="*/ 924035 h 5278114"/>
              <a:gd name="connsiteX7041" fmla="*/ 2294156 w 5610835"/>
              <a:gd name="connsiteY7041" fmla="*/ 924035 h 5278114"/>
              <a:gd name="connsiteX7042" fmla="*/ 2287794 w 5610835"/>
              <a:gd name="connsiteY7042" fmla="*/ 927216 h 5278114"/>
              <a:gd name="connsiteX7043" fmla="*/ 2287794 w 5610835"/>
              <a:gd name="connsiteY7043" fmla="*/ 928807 h 5278114"/>
              <a:gd name="connsiteX7044" fmla="*/ 2286202 w 5610835"/>
              <a:gd name="connsiteY7044" fmla="*/ 930398 h 5278114"/>
              <a:gd name="connsiteX7045" fmla="*/ 2286202 w 5610835"/>
              <a:gd name="connsiteY7045" fmla="*/ 933578 h 5278114"/>
              <a:gd name="connsiteX7046" fmla="*/ 2289384 w 5610835"/>
              <a:gd name="connsiteY7046" fmla="*/ 933578 h 5278114"/>
              <a:gd name="connsiteX7047" fmla="*/ 2286202 w 5610835"/>
              <a:gd name="connsiteY7047" fmla="*/ 935170 h 5278114"/>
              <a:gd name="connsiteX7048" fmla="*/ 2286202 w 5610835"/>
              <a:gd name="connsiteY7048" fmla="*/ 936760 h 5278114"/>
              <a:gd name="connsiteX7049" fmla="*/ 2283020 w 5610835"/>
              <a:gd name="connsiteY7049" fmla="*/ 938351 h 5278114"/>
              <a:gd name="connsiteX7050" fmla="*/ 2283020 w 5610835"/>
              <a:gd name="connsiteY7050" fmla="*/ 936760 h 5278114"/>
              <a:gd name="connsiteX7051" fmla="*/ 2281430 w 5610835"/>
              <a:gd name="connsiteY7051" fmla="*/ 936760 h 5278114"/>
              <a:gd name="connsiteX7052" fmla="*/ 2281430 w 5610835"/>
              <a:gd name="connsiteY7052" fmla="*/ 935170 h 5278114"/>
              <a:gd name="connsiteX7053" fmla="*/ 2281430 w 5610835"/>
              <a:gd name="connsiteY7053" fmla="*/ 933578 h 5278114"/>
              <a:gd name="connsiteX7054" fmla="*/ 2278248 w 5610835"/>
              <a:gd name="connsiteY7054" fmla="*/ 933578 h 5278114"/>
              <a:gd name="connsiteX7055" fmla="*/ 2279839 w 5610835"/>
              <a:gd name="connsiteY7055" fmla="*/ 935170 h 5278114"/>
              <a:gd name="connsiteX7056" fmla="*/ 2276657 w 5610835"/>
              <a:gd name="connsiteY7056" fmla="*/ 938351 h 5278114"/>
              <a:gd name="connsiteX7057" fmla="*/ 2273476 w 5610835"/>
              <a:gd name="connsiteY7057" fmla="*/ 938351 h 5278114"/>
              <a:gd name="connsiteX7058" fmla="*/ 2276657 w 5610835"/>
              <a:gd name="connsiteY7058" fmla="*/ 935170 h 5278114"/>
              <a:gd name="connsiteX7059" fmla="*/ 2276657 w 5610835"/>
              <a:gd name="connsiteY7059" fmla="*/ 933578 h 5278114"/>
              <a:gd name="connsiteX7060" fmla="*/ 2275066 w 5610835"/>
              <a:gd name="connsiteY7060" fmla="*/ 933578 h 5278114"/>
              <a:gd name="connsiteX7061" fmla="*/ 2273476 w 5610835"/>
              <a:gd name="connsiteY7061" fmla="*/ 935170 h 5278114"/>
              <a:gd name="connsiteX7062" fmla="*/ 2273476 w 5610835"/>
              <a:gd name="connsiteY7062" fmla="*/ 938351 h 5278114"/>
              <a:gd name="connsiteX7063" fmla="*/ 2276223 w 5610835"/>
              <a:gd name="connsiteY7063" fmla="*/ 941099 h 5278114"/>
              <a:gd name="connsiteX7064" fmla="*/ 2275066 w 5610835"/>
              <a:gd name="connsiteY7064" fmla="*/ 941532 h 5278114"/>
              <a:gd name="connsiteX7065" fmla="*/ 2271885 w 5610835"/>
              <a:gd name="connsiteY7065" fmla="*/ 941532 h 5278114"/>
              <a:gd name="connsiteX7066" fmla="*/ 2271885 w 5610835"/>
              <a:gd name="connsiteY7066" fmla="*/ 939942 h 5278114"/>
              <a:gd name="connsiteX7067" fmla="*/ 2268704 w 5610835"/>
              <a:gd name="connsiteY7067" fmla="*/ 939942 h 5278114"/>
              <a:gd name="connsiteX7068" fmla="*/ 2267113 w 5610835"/>
              <a:gd name="connsiteY7068" fmla="*/ 938351 h 5278114"/>
              <a:gd name="connsiteX7069" fmla="*/ 2267113 w 5610835"/>
              <a:gd name="connsiteY7069" fmla="*/ 935170 h 5278114"/>
              <a:gd name="connsiteX7070" fmla="*/ 2260750 w 5610835"/>
              <a:gd name="connsiteY7070" fmla="*/ 938351 h 5278114"/>
              <a:gd name="connsiteX7071" fmla="*/ 2262342 w 5610835"/>
              <a:gd name="connsiteY7071" fmla="*/ 935170 h 5278114"/>
              <a:gd name="connsiteX7072" fmla="*/ 2259159 w 5610835"/>
              <a:gd name="connsiteY7072" fmla="*/ 935170 h 5278114"/>
              <a:gd name="connsiteX7073" fmla="*/ 2260750 w 5610835"/>
              <a:gd name="connsiteY7073" fmla="*/ 931989 h 5278114"/>
              <a:gd name="connsiteX7074" fmla="*/ 2254387 w 5610835"/>
              <a:gd name="connsiteY7074" fmla="*/ 927216 h 5278114"/>
              <a:gd name="connsiteX7075" fmla="*/ 2252796 w 5610835"/>
              <a:gd name="connsiteY7075" fmla="*/ 930398 h 5278114"/>
              <a:gd name="connsiteX7076" fmla="*/ 2257570 w 5610835"/>
              <a:gd name="connsiteY7076" fmla="*/ 931989 h 5278114"/>
              <a:gd name="connsiteX7077" fmla="*/ 2255978 w 5610835"/>
              <a:gd name="connsiteY7077" fmla="*/ 933578 h 5278114"/>
              <a:gd name="connsiteX7078" fmla="*/ 2259159 w 5610835"/>
              <a:gd name="connsiteY7078" fmla="*/ 935170 h 5278114"/>
              <a:gd name="connsiteX7079" fmla="*/ 2257570 w 5610835"/>
              <a:gd name="connsiteY7079" fmla="*/ 936760 h 5278114"/>
              <a:gd name="connsiteX7080" fmla="*/ 2255978 w 5610835"/>
              <a:gd name="connsiteY7080" fmla="*/ 936760 h 5278114"/>
              <a:gd name="connsiteX7081" fmla="*/ 2254387 w 5610835"/>
              <a:gd name="connsiteY7081" fmla="*/ 938351 h 5278114"/>
              <a:gd name="connsiteX7082" fmla="*/ 2254387 w 5610835"/>
              <a:gd name="connsiteY7082" fmla="*/ 939942 h 5278114"/>
              <a:gd name="connsiteX7083" fmla="*/ 2254876 w 5610835"/>
              <a:gd name="connsiteY7083" fmla="*/ 940432 h 5278114"/>
              <a:gd name="connsiteX7084" fmla="*/ 2255136 w 5610835"/>
              <a:gd name="connsiteY7084" fmla="*/ 941532 h 5278114"/>
              <a:gd name="connsiteX7085" fmla="*/ 2252796 w 5610835"/>
              <a:gd name="connsiteY7085" fmla="*/ 941532 h 5278114"/>
              <a:gd name="connsiteX7086" fmla="*/ 2251205 w 5610835"/>
              <a:gd name="connsiteY7086" fmla="*/ 944713 h 5278114"/>
              <a:gd name="connsiteX7087" fmla="*/ 2249615 w 5610835"/>
              <a:gd name="connsiteY7087" fmla="*/ 946304 h 5278114"/>
              <a:gd name="connsiteX7088" fmla="*/ 2248024 w 5610835"/>
              <a:gd name="connsiteY7088" fmla="*/ 946304 h 5278114"/>
              <a:gd name="connsiteX7089" fmla="*/ 2248024 w 5610835"/>
              <a:gd name="connsiteY7089" fmla="*/ 947896 h 5278114"/>
              <a:gd name="connsiteX7090" fmla="*/ 2244842 w 5610835"/>
              <a:gd name="connsiteY7090" fmla="*/ 947896 h 5278114"/>
              <a:gd name="connsiteX7091" fmla="*/ 2241661 w 5610835"/>
              <a:gd name="connsiteY7091" fmla="*/ 944713 h 5278114"/>
              <a:gd name="connsiteX7092" fmla="*/ 2244842 w 5610835"/>
              <a:gd name="connsiteY7092" fmla="*/ 941532 h 5278114"/>
              <a:gd name="connsiteX7093" fmla="*/ 2246433 w 5610835"/>
              <a:gd name="connsiteY7093" fmla="*/ 939942 h 5278114"/>
              <a:gd name="connsiteX7094" fmla="*/ 2244842 w 5610835"/>
              <a:gd name="connsiteY7094" fmla="*/ 939942 h 5278114"/>
              <a:gd name="connsiteX7095" fmla="*/ 2244842 w 5610835"/>
              <a:gd name="connsiteY7095" fmla="*/ 936760 h 5278114"/>
              <a:gd name="connsiteX7096" fmla="*/ 2241661 w 5610835"/>
              <a:gd name="connsiteY7096" fmla="*/ 938351 h 5278114"/>
              <a:gd name="connsiteX7097" fmla="*/ 2241661 w 5610835"/>
              <a:gd name="connsiteY7097" fmla="*/ 939942 h 5278114"/>
              <a:gd name="connsiteX7098" fmla="*/ 2244842 w 5610835"/>
              <a:gd name="connsiteY7098" fmla="*/ 941532 h 5278114"/>
              <a:gd name="connsiteX7099" fmla="*/ 2241661 w 5610835"/>
              <a:gd name="connsiteY7099" fmla="*/ 941532 h 5278114"/>
              <a:gd name="connsiteX7100" fmla="*/ 2240070 w 5610835"/>
              <a:gd name="connsiteY7100" fmla="*/ 941532 h 5278114"/>
              <a:gd name="connsiteX7101" fmla="*/ 2238480 w 5610835"/>
              <a:gd name="connsiteY7101" fmla="*/ 944713 h 5278114"/>
              <a:gd name="connsiteX7102" fmla="*/ 2238480 w 5610835"/>
              <a:gd name="connsiteY7102" fmla="*/ 947896 h 5278114"/>
              <a:gd name="connsiteX7103" fmla="*/ 2240070 w 5610835"/>
              <a:gd name="connsiteY7103" fmla="*/ 949485 h 5278114"/>
              <a:gd name="connsiteX7104" fmla="*/ 2241661 w 5610835"/>
              <a:gd name="connsiteY7104" fmla="*/ 949485 h 5278114"/>
              <a:gd name="connsiteX7105" fmla="*/ 2244842 w 5610835"/>
              <a:gd name="connsiteY7105" fmla="*/ 951077 h 5278114"/>
              <a:gd name="connsiteX7106" fmla="*/ 2244842 w 5610835"/>
              <a:gd name="connsiteY7106" fmla="*/ 954258 h 5278114"/>
              <a:gd name="connsiteX7107" fmla="*/ 2246433 w 5610835"/>
              <a:gd name="connsiteY7107" fmla="*/ 955849 h 5278114"/>
              <a:gd name="connsiteX7108" fmla="*/ 2248024 w 5610835"/>
              <a:gd name="connsiteY7108" fmla="*/ 954258 h 5278114"/>
              <a:gd name="connsiteX7109" fmla="*/ 2249615 w 5610835"/>
              <a:gd name="connsiteY7109" fmla="*/ 951077 h 5278114"/>
              <a:gd name="connsiteX7110" fmla="*/ 2252796 w 5610835"/>
              <a:gd name="connsiteY7110" fmla="*/ 952667 h 5278114"/>
              <a:gd name="connsiteX7111" fmla="*/ 2249615 w 5610835"/>
              <a:gd name="connsiteY7111" fmla="*/ 955849 h 5278114"/>
              <a:gd name="connsiteX7112" fmla="*/ 2249615 w 5610835"/>
              <a:gd name="connsiteY7112" fmla="*/ 957439 h 5278114"/>
              <a:gd name="connsiteX7113" fmla="*/ 2246433 w 5610835"/>
              <a:gd name="connsiteY7113" fmla="*/ 959030 h 5278114"/>
              <a:gd name="connsiteX7114" fmla="*/ 2246433 w 5610835"/>
              <a:gd name="connsiteY7114" fmla="*/ 960621 h 5278114"/>
              <a:gd name="connsiteX7115" fmla="*/ 2244842 w 5610835"/>
              <a:gd name="connsiteY7115" fmla="*/ 962212 h 5278114"/>
              <a:gd name="connsiteX7116" fmla="*/ 2247825 w 5610835"/>
              <a:gd name="connsiteY7116" fmla="*/ 961814 h 5278114"/>
              <a:gd name="connsiteX7117" fmla="*/ 2248248 w 5610835"/>
              <a:gd name="connsiteY7117" fmla="*/ 962284 h 5278114"/>
              <a:gd name="connsiteX7118" fmla="*/ 2245837 w 5610835"/>
              <a:gd name="connsiteY7118" fmla="*/ 962411 h 5278114"/>
              <a:gd name="connsiteX7119" fmla="*/ 2244285 w 5610835"/>
              <a:gd name="connsiteY7119" fmla="*/ 963246 h 5278114"/>
              <a:gd name="connsiteX7120" fmla="*/ 2241661 w 5610835"/>
              <a:gd name="connsiteY7120" fmla="*/ 960621 h 5278114"/>
              <a:gd name="connsiteX7121" fmla="*/ 2243252 w 5610835"/>
              <a:gd name="connsiteY7121" fmla="*/ 959030 h 5278114"/>
              <a:gd name="connsiteX7122" fmla="*/ 2244842 w 5610835"/>
              <a:gd name="connsiteY7122" fmla="*/ 957439 h 5278114"/>
              <a:gd name="connsiteX7123" fmla="*/ 2241661 w 5610835"/>
              <a:gd name="connsiteY7123" fmla="*/ 957439 h 5278114"/>
              <a:gd name="connsiteX7124" fmla="*/ 2238480 w 5610835"/>
              <a:gd name="connsiteY7124" fmla="*/ 959030 h 5278114"/>
              <a:gd name="connsiteX7125" fmla="*/ 2235299 w 5610835"/>
              <a:gd name="connsiteY7125" fmla="*/ 957439 h 5278114"/>
              <a:gd name="connsiteX7126" fmla="*/ 2233708 w 5610835"/>
              <a:gd name="connsiteY7126" fmla="*/ 955849 h 5278114"/>
              <a:gd name="connsiteX7127" fmla="*/ 2232118 w 5610835"/>
              <a:gd name="connsiteY7127" fmla="*/ 955849 h 5278114"/>
              <a:gd name="connsiteX7128" fmla="*/ 2230526 w 5610835"/>
              <a:gd name="connsiteY7128" fmla="*/ 957439 h 5278114"/>
              <a:gd name="connsiteX7129" fmla="*/ 2232118 w 5610835"/>
              <a:gd name="connsiteY7129" fmla="*/ 954258 h 5278114"/>
              <a:gd name="connsiteX7130" fmla="*/ 2230526 w 5610835"/>
              <a:gd name="connsiteY7130" fmla="*/ 954258 h 5278114"/>
              <a:gd name="connsiteX7131" fmla="*/ 2227345 w 5610835"/>
              <a:gd name="connsiteY7131" fmla="*/ 957439 h 5278114"/>
              <a:gd name="connsiteX7132" fmla="*/ 2228538 w 5610835"/>
              <a:gd name="connsiteY7132" fmla="*/ 959826 h 5278114"/>
              <a:gd name="connsiteX7133" fmla="*/ 2227345 w 5610835"/>
              <a:gd name="connsiteY7133" fmla="*/ 959030 h 5278114"/>
              <a:gd name="connsiteX7134" fmla="*/ 2225754 w 5610835"/>
              <a:gd name="connsiteY7134" fmla="*/ 959030 h 5278114"/>
              <a:gd name="connsiteX7135" fmla="*/ 2224163 w 5610835"/>
              <a:gd name="connsiteY7135" fmla="*/ 962212 h 5278114"/>
              <a:gd name="connsiteX7136" fmla="*/ 2224163 w 5610835"/>
              <a:gd name="connsiteY7136" fmla="*/ 968575 h 5278114"/>
              <a:gd name="connsiteX7137" fmla="*/ 2222572 w 5610835"/>
              <a:gd name="connsiteY7137" fmla="*/ 970165 h 5278114"/>
              <a:gd name="connsiteX7138" fmla="*/ 2222573 w 5610835"/>
              <a:gd name="connsiteY7138" fmla="*/ 970165 h 5278114"/>
              <a:gd name="connsiteX7139" fmla="*/ 2220983 w 5610835"/>
              <a:gd name="connsiteY7139" fmla="*/ 971756 h 5278114"/>
              <a:gd name="connsiteX7140" fmla="*/ 2219391 w 5610835"/>
              <a:gd name="connsiteY7140" fmla="*/ 974937 h 5278114"/>
              <a:gd name="connsiteX7141" fmla="*/ 2219391 w 5610835"/>
              <a:gd name="connsiteY7141" fmla="*/ 976528 h 5278114"/>
              <a:gd name="connsiteX7142" fmla="*/ 2222572 w 5610835"/>
              <a:gd name="connsiteY7142" fmla="*/ 974937 h 5278114"/>
              <a:gd name="connsiteX7143" fmla="*/ 2225754 w 5610835"/>
              <a:gd name="connsiteY7143" fmla="*/ 973346 h 5278114"/>
              <a:gd name="connsiteX7144" fmla="*/ 2222573 w 5610835"/>
              <a:gd name="connsiteY7144" fmla="*/ 970165 h 5278114"/>
              <a:gd name="connsiteX7145" fmla="*/ 2224163 w 5610835"/>
              <a:gd name="connsiteY7145" fmla="*/ 968575 h 5278114"/>
              <a:gd name="connsiteX7146" fmla="*/ 2225754 w 5610835"/>
              <a:gd name="connsiteY7146" fmla="*/ 968575 h 5278114"/>
              <a:gd name="connsiteX7147" fmla="*/ 2225754 w 5610835"/>
              <a:gd name="connsiteY7147" fmla="*/ 960621 h 5278114"/>
              <a:gd name="connsiteX7148" fmla="*/ 2228936 w 5610835"/>
              <a:gd name="connsiteY7148" fmla="*/ 960621 h 5278114"/>
              <a:gd name="connsiteX7149" fmla="*/ 2228538 w 5610835"/>
              <a:gd name="connsiteY7149" fmla="*/ 959826 h 5278114"/>
              <a:gd name="connsiteX7150" fmla="*/ 2232118 w 5610835"/>
              <a:gd name="connsiteY7150" fmla="*/ 960621 h 5278114"/>
              <a:gd name="connsiteX7151" fmla="*/ 2230526 w 5610835"/>
              <a:gd name="connsiteY7151" fmla="*/ 962212 h 5278114"/>
              <a:gd name="connsiteX7152" fmla="*/ 2232118 w 5610835"/>
              <a:gd name="connsiteY7152" fmla="*/ 965393 h 5278114"/>
              <a:gd name="connsiteX7153" fmla="*/ 2235299 w 5610835"/>
              <a:gd name="connsiteY7153" fmla="*/ 962212 h 5278114"/>
              <a:gd name="connsiteX7154" fmla="*/ 2235299 w 5610835"/>
              <a:gd name="connsiteY7154" fmla="*/ 962212 h 5278114"/>
              <a:gd name="connsiteX7155" fmla="*/ 2236891 w 5610835"/>
              <a:gd name="connsiteY7155" fmla="*/ 962212 h 5278114"/>
              <a:gd name="connsiteX7156" fmla="*/ 2236891 w 5610835"/>
              <a:gd name="connsiteY7156" fmla="*/ 962213 h 5278114"/>
              <a:gd name="connsiteX7157" fmla="*/ 2240070 w 5610835"/>
              <a:gd name="connsiteY7157" fmla="*/ 963803 h 5278114"/>
              <a:gd name="connsiteX7158" fmla="*/ 2238480 w 5610835"/>
              <a:gd name="connsiteY7158" fmla="*/ 965393 h 5278114"/>
              <a:gd name="connsiteX7159" fmla="*/ 2238480 w 5610835"/>
              <a:gd name="connsiteY7159" fmla="*/ 965393 h 5278114"/>
              <a:gd name="connsiteX7160" fmla="*/ 2240070 w 5610835"/>
              <a:gd name="connsiteY7160" fmla="*/ 966984 h 5278114"/>
              <a:gd name="connsiteX7161" fmla="*/ 2240070 w 5610835"/>
              <a:gd name="connsiteY7161" fmla="*/ 965393 h 5278114"/>
              <a:gd name="connsiteX7162" fmla="*/ 2243252 w 5610835"/>
              <a:gd name="connsiteY7162" fmla="*/ 965393 h 5278114"/>
              <a:gd name="connsiteX7163" fmla="*/ 2243252 w 5610835"/>
              <a:gd name="connsiteY7163" fmla="*/ 966984 h 5278114"/>
              <a:gd name="connsiteX7164" fmla="*/ 2243252 w 5610835"/>
              <a:gd name="connsiteY7164" fmla="*/ 968575 h 5278114"/>
              <a:gd name="connsiteX7165" fmla="*/ 2241661 w 5610835"/>
              <a:gd name="connsiteY7165" fmla="*/ 970165 h 5278114"/>
              <a:gd name="connsiteX7166" fmla="*/ 2244842 w 5610835"/>
              <a:gd name="connsiteY7166" fmla="*/ 970165 h 5278114"/>
              <a:gd name="connsiteX7167" fmla="*/ 2246433 w 5610835"/>
              <a:gd name="connsiteY7167" fmla="*/ 970165 h 5278114"/>
              <a:gd name="connsiteX7168" fmla="*/ 2248024 w 5610835"/>
              <a:gd name="connsiteY7168" fmla="*/ 970165 h 5278114"/>
              <a:gd name="connsiteX7169" fmla="*/ 2251205 w 5610835"/>
              <a:gd name="connsiteY7169" fmla="*/ 966984 h 5278114"/>
              <a:gd name="connsiteX7170" fmla="*/ 2251205 w 5610835"/>
              <a:gd name="connsiteY7170" fmla="*/ 965393 h 5278114"/>
              <a:gd name="connsiteX7171" fmla="*/ 2248024 w 5610835"/>
              <a:gd name="connsiteY7171" fmla="*/ 965393 h 5278114"/>
              <a:gd name="connsiteX7172" fmla="*/ 2249615 w 5610835"/>
              <a:gd name="connsiteY7172" fmla="*/ 966984 h 5278114"/>
              <a:gd name="connsiteX7173" fmla="*/ 2244842 w 5610835"/>
              <a:gd name="connsiteY7173" fmla="*/ 965393 h 5278114"/>
              <a:gd name="connsiteX7174" fmla="*/ 2246433 w 5610835"/>
              <a:gd name="connsiteY7174" fmla="*/ 963803 h 5278114"/>
              <a:gd name="connsiteX7175" fmla="*/ 2249615 w 5610835"/>
              <a:gd name="connsiteY7175" fmla="*/ 963803 h 5278114"/>
              <a:gd name="connsiteX7176" fmla="*/ 2248248 w 5610835"/>
              <a:gd name="connsiteY7176" fmla="*/ 962284 h 5278114"/>
              <a:gd name="connsiteX7177" fmla="*/ 2249615 w 5610835"/>
              <a:gd name="connsiteY7177" fmla="*/ 962212 h 5278114"/>
              <a:gd name="connsiteX7178" fmla="*/ 2252796 w 5610835"/>
              <a:gd name="connsiteY7178" fmla="*/ 962212 h 5278114"/>
              <a:gd name="connsiteX7179" fmla="*/ 2252796 w 5610835"/>
              <a:gd name="connsiteY7179" fmla="*/ 963803 h 5278114"/>
              <a:gd name="connsiteX7180" fmla="*/ 2257570 w 5610835"/>
              <a:gd name="connsiteY7180" fmla="*/ 962212 h 5278114"/>
              <a:gd name="connsiteX7181" fmla="*/ 2257570 w 5610835"/>
              <a:gd name="connsiteY7181" fmla="*/ 960621 h 5278114"/>
              <a:gd name="connsiteX7182" fmla="*/ 2257570 w 5610835"/>
              <a:gd name="connsiteY7182" fmla="*/ 957439 h 5278114"/>
              <a:gd name="connsiteX7183" fmla="*/ 2255978 w 5610835"/>
              <a:gd name="connsiteY7183" fmla="*/ 959030 h 5278114"/>
              <a:gd name="connsiteX7184" fmla="*/ 2252796 w 5610835"/>
              <a:gd name="connsiteY7184" fmla="*/ 959030 h 5278114"/>
              <a:gd name="connsiteX7185" fmla="*/ 2251205 w 5610835"/>
              <a:gd name="connsiteY7185" fmla="*/ 959030 h 5278114"/>
              <a:gd name="connsiteX7186" fmla="*/ 2254387 w 5610835"/>
              <a:gd name="connsiteY7186" fmla="*/ 955849 h 5278114"/>
              <a:gd name="connsiteX7187" fmla="*/ 2257570 w 5610835"/>
              <a:gd name="connsiteY7187" fmla="*/ 954258 h 5278114"/>
              <a:gd name="connsiteX7188" fmla="*/ 2259159 w 5610835"/>
              <a:gd name="connsiteY7188" fmla="*/ 955849 h 5278114"/>
              <a:gd name="connsiteX7189" fmla="*/ 2259159 w 5610835"/>
              <a:gd name="connsiteY7189" fmla="*/ 957439 h 5278114"/>
              <a:gd name="connsiteX7190" fmla="*/ 2259159 w 5610835"/>
              <a:gd name="connsiteY7190" fmla="*/ 959030 h 5278114"/>
              <a:gd name="connsiteX7191" fmla="*/ 2262342 w 5610835"/>
              <a:gd name="connsiteY7191" fmla="*/ 957439 h 5278114"/>
              <a:gd name="connsiteX7192" fmla="*/ 2263932 w 5610835"/>
              <a:gd name="connsiteY7192" fmla="*/ 957439 h 5278114"/>
              <a:gd name="connsiteX7193" fmla="*/ 2265523 w 5610835"/>
              <a:gd name="connsiteY7193" fmla="*/ 957439 h 5278114"/>
              <a:gd name="connsiteX7194" fmla="*/ 2267113 w 5610835"/>
              <a:gd name="connsiteY7194" fmla="*/ 955849 h 5278114"/>
              <a:gd name="connsiteX7195" fmla="*/ 2267113 w 5610835"/>
              <a:gd name="connsiteY7195" fmla="*/ 954258 h 5278114"/>
              <a:gd name="connsiteX7196" fmla="*/ 2265523 w 5610835"/>
              <a:gd name="connsiteY7196" fmla="*/ 952667 h 5278114"/>
              <a:gd name="connsiteX7197" fmla="*/ 2262342 w 5610835"/>
              <a:gd name="connsiteY7197" fmla="*/ 951077 h 5278114"/>
              <a:gd name="connsiteX7198" fmla="*/ 2260219 w 5610835"/>
              <a:gd name="connsiteY7198" fmla="*/ 952137 h 5278114"/>
              <a:gd name="connsiteX7199" fmla="*/ 2259159 w 5610835"/>
              <a:gd name="connsiteY7199" fmla="*/ 951076 h 5278114"/>
              <a:gd name="connsiteX7200" fmla="*/ 2259159 w 5610835"/>
              <a:gd name="connsiteY7200" fmla="*/ 949485 h 5278114"/>
              <a:gd name="connsiteX7201" fmla="*/ 2263932 w 5610835"/>
              <a:gd name="connsiteY7201" fmla="*/ 949485 h 5278114"/>
              <a:gd name="connsiteX7202" fmla="*/ 2263932 w 5610835"/>
              <a:gd name="connsiteY7202" fmla="*/ 947896 h 5278114"/>
              <a:gd name="connsiteX7203" fmla="*/ 2259159 w 5610835"/>
              <a:gd name="connsiteY7203" fmla="*/ 949485 h 5278114"/>
              <a:gd name="connsiteX7204" fmla="*/ 2257570 w 5610835"/>
              <a:gd name="connsiteY7204" fmla="*/ 949485 h 5278114"/>
              <a:gd name="connsiteX7205" fmla="*/ 2255978 w 5610835"/>
              <a:gd name="connsiteY7205" fmla="*/ 949485 h 5278114"/>
              <a:gd name="connsiteX7206" fmla="*/ 2255978 w 5610835"/>
              <a:gd name="connsiteY7206" fmla="*/ 947896 h 5278114"/>
              <a:gd name="connsiteX7207" fmla="*/ 2252796 w 5610835"/>
              <a:gd name="connsiteY7207" fmla="*/ 949485 h 5278114"/>
              <a:gd name="connsiteX7208" fmla="*/ 2255978 w 5610835"/>
              <a:gd name="connsiteY7208" fmla="*/ 949485 h 5278114"/>
              <a:gd name="connsiteX7209" fmla="*/ 2251205 w 5610835"/>
              <a:gd name="connsiteY7209" fmla="*/ 951077 h 5278114"/>
              <a:gd name="connsiteX7210" fmla="*/ 2251205 w 5610835"/>
              <a:gd name="connsiteY7210" fmla="*/ 946304 h 5278114"/>
              <a:gd name="connsiteX7211" fmla="*/ 2255978 w 5610835"/>
              <a:gd name="connsiteY7211" fmla="*/ 941532 h 5278114"/>
              <a:gd name="connsiteX7212" fmla="*/ 2255978 w 5610835"/>
              <a:gd name="connsiteY7212" fmla="*/ 943123 h 5278114"/>
              <a:gd name="connsiteX7213" fmla="*/ 2254387 w 5610835"/>
              <a:gd name="connsiteY7213" fmla="*/ 944118 h 5278114"/>
              <a:gd name="connsiteX7214" fmla="*/ 2252796 w 5610835"/>
              <a:gd name="connsiteY7214" fmla="*/ 946304 h 5278114"/>
              <a:gd name="connsiteX7215" fmla="*/ 2255978 w 5610835"/>
              <a:gd name="connsiteY7215" fmla="*/ 943123 h 5278114"/>
              <a:gd name="connsiteX7216" fmla="*/ 2257570 w 5610835"/>
              <a:gd name="connsiteY7216" fmla="*/ 941532 h 5278114"/>
              <a:gd name="connsiteX7217" fmla="*/ 2260750 w 5610835"/>
              <a:gd name="connsiteY7217" fmla="*/ 938351 h 5278114"/>
              <a:gd name="connsiteX7218" fmla="*/ 2262342 w 5610835"/>
              <a:gd name="connsiteY7218" fmla="*/ 938351 h 5278114"/>
              <a:gd name="connsiteX7219" fmla="*/ 2263932 w 5610835"/>
              <a:gd name="connsiteY7219" fmla="*/ 941532 h 5278114"/>
              <a:gd name="connsiteX7220" fmla="*/ 2265523 w 5610835"/>
              <a:gd name="connsiteY7220" fmla="*/ 939942 h 5278114"/>
              <a:gd name="connsiteX7221" fmla="*/ 2267113 w 5610835"/>
              <a:gd name="connsiteY7221" fmla="*/ 943123 h 5278114"/>
              <a:gd name="connsiteX7222" fmla="*/ 2270294 w 5610835"/>
              <a:gd name="connsiteY7222" fmla="*/ 941532 h 5278114"/>
              <a:gd name="connsiteX7223" fmla="*/ 2273476 w 5610835"/>
              <a:gd name="connsiteY7223" fmla="*/ 943123 h 5278114"/>
              <a:gd name="connsiteX7224" fmla="*/ 2275066 w 5610835"/>
              <a:gd name="connsiteY7224" fmla="*/ 941532 h 5278114"/>
              <a:gd name="connsiteX7225" fmla="*/ 2276657 w 5610835"/>
              <a:gd name="connsiteY7225" fmla="*/ 941532 h 5278114"/>
              <a:gd name="connsiteX7226" fmla="*/ 2276223 w 5610835"/>
              <a:gd name="connsiteY7226" fmla="*/ 941099 h 5278114"/>
              <a:gd name="connsiteX7227" fmla="*/ 2276657 w 5610835"/>
              <a:gd name="connsiteY7227" fmla="*/ 940936 h 5278114"/>
              <a:gd name="connsiteX7228" fmla="*/ 2278248 w 5610835"/>
              <a:gd name="connsiteY7228" fmla="*/ 941532 h 5278114"/>
              <a:gd name="connsiteX7229" fmla="*/ 2281430 w 5610835"/>
              <a:gd name="connsiteY7229" fmla="*/ 939942 h 5278114"/>
              <a:gd name="connsiteX7230" fmla="*/ 2284611 w 5610835"/>
              <a:gd name="connsiteY7230" fmla="*/ 939942 h 5278114"/>
              <a:gd name="connsiteX7231" fmla="*/ 2287794 w 5610835"/>
              <a:gd name="connsiteY7231" fmla="*/ 936760 h 5278114"/>
              <a:gd name="connsiteX7232" fmla="*/ 2290974 w 5610835"/>
              <a:gd name="connsiteY7232" fmla="*/ 936760 h 5278114"/>
              <a:gd name="connsiteX7233" fmla="*/ 2290974 w 5610835"/>
              <a:gd name="connsiteY7233" fmla="*/ 938351 h 5278114"/>
              <a:gd name="connsiteX7234" fmla="*/ 2289384 w 5610835"/>
              <a:gd name="connsiteY7234" fmla="*/ 939942 h 5278114"/>
              <a:gd name="connsiteX7235" fmla="*/ 2289384 w 5610835"/>
              <a:gd name="connsiteY7235" fmla="*/ 941532 h 5278114"/>
              <a:gd name="connsiteX7236" fmla="*/ 2287794 w 5610835"/>
              <a:gd name="connsiteY7236" fmla="*/ 943123 h 5278114"/>
              <a:gd name="connsiteX7237" fmla="*/ 2286202 w 5610835"/>
              <a:gd name="connsiteY7237" fmla="*/ 941532 h 5278114"/>
              <a:gd name="connsiteX7238" fmla="*/ 2284611 w 5610835"/>
              <a:gd name="connsiteY7238" fmla="*/ 943123 h 5278114"/>
              <a:gd name="connsiteX7239" fmla="*/ 2283020 w 5610835"/>
              <a:gd name="connsiteY7239" fmla="*/ 941532 h 5278114"/>
              <a:gd name="connsiteX7240" fmla="*/ 2279839 w 5610835"/>
              <a:gd name="connsiteY7240" fmla="*/ 944713 h 5278114"/>
              <a:gd name="connsiteX7241" fmla="*/ 2283020 w 5610835"/>
              <a:gd name="connsiteY7241" fmla="*/ 944713 h 5278114"/>
              <a:gd name="connsiteX7242" fmla="*/ 2286202 w 5610835"/>
              <a:gd name="connsiteY7242" fmla="*/ 946304 h 5278114"/>
              <a:gd name="connsiteX7243" fmla="*/ 2289384 w 5610835"/>
              <a:gd name="connsiteY7243" fmla="*/ 944713 h 5278114"/>
              <a:gd name="connsiteX7244" fmla="*/ 2289384 w 5610835"/>
              <a:gd name="connsiteY7244" fmla="*/ 943123 h 5278114"/>
              <a:gd name="connsiteX7245" fmla="*/ 2290974 w 5610835"/>
              <a:gd name="connsiteY7245" fmla="*/ 941532 h 5278114"/>
              <a:gd name="connsiteX7246" fmla="*/ 2289384 w 5610835"/>
              <a:gd name="connsiteY7246" fmla="*/ 939942 h 5278114"/>
              <a:gd name="connsiteX7247" fmla="*/ 2290974 w 5610835"/>
              <a:gd name="connsiteY7247" fmla="*/ 939942 h 5278114"/>
              <a:gd name="connsiteX7248" fmla="*/ 2291106 w 5610835"/>
              <a:gd name="connsiteY7248" fmla="*/ 939809 h 5278114"/>
              <a:gd name="connsiteX7249" fmla="*/ 2290975 w 5610835"/>
              <a:gd name="connsiteY7249" fmla="*/ 938363 h 5278114"/>
              <a:gd name="connsiteX7250" fmla="*/ 2292027 w 5610835"/>
              <a:gd name="connsiteY7250" fmla="*/ 938889 h 5278114"/>
              <a:gd name="connsiteX7251" fmla="*/ 2294156 w 5610835"/>
              <a:gd name="connsiteY7251" fmla="*/ 936760 h 5278114"/>
              <a:gd name="connsiteX7252" fmla="*/ 2295747 w 5610835"/>
              <a:gd name="connsiteY7252" fmla="*/ 936760 h 5278114"/>
              <a:gd name="connsiteX7253" fmla="*/ 2295747 w 5610835"/>
              <a:gd name="connsiteY7253" fmla="*/ 938959 h 5278114"/>
              <a:gd name="connsiteX7254" fmla="*/ 2297337 w 5610835"/>
              <a:gd name="connsiteY7254" fmla="*/ 936772 h 5278114"/>
              <a:gd name="connsiteX7255" fmla="*/ 2300494 w 5610835"/>
              <a:gd name="connsiteY7255" fmla="*/ 936772 h 5278114"/>
              <a:gd name="connsiteX7256" fmla="*/ 2300518 w 5610835"/>
              <a:gd name="connsiteY7256" fmla="*/ 936760 h 5278114"/>
              <a:gd name="connsiteX7257" fmla="*/ 2298928 w 5610835"/>
              <a:gd name="connsiteY7257" fmla="*/ 935170 h 5278114"/>
              <a:gd name="connsiteX7258" fmla="*/ 2300832 w 5610835"/>
              <a:gd name="connsiteY7258" fmla="*/ 934217 h 5278114"/>
              <a:gd name="connsiteX7259" fmla="*/ 2300520 w 5610835"/>
              <a:gd name="connsiteY7259" fmla="*/ 933592 h 5278114"/>
              <a:gd name="connsiteX7260" fmla="*/ 2302111 w 5610835"/>
              <a:gd name="connsiteY7260" fmla="*/ 932000 h 5278114"/>
              <a:gd name="connsiteX7261" fmla="*/ 2303257 w 5610835"/>
              <a:gd name="connsiteY7261" fmla="*/ 933148 h 5278114"/>
              <a:gd name="connsiteX7262" fmla="*/ 2303700 w 5610835"/>
              <a:gd name="connsiteY7262" fmla="*/ 932982 h 5278114"/>
              <a:gd name="connsiteX7263" fmla="*/ 2305290 w 5610835"/>
              <a:gd name="connsiteY7263" fmla="*/ 933578 h 5278114"/>
              <a:gd name="connsiteX7264" fmla="*/ 2306881 w 5610835"/>
              <a:gd name="connsiteY7264" fmla="*/ 931989 h 5278114"/>
              <a:gd name="connsiteX7265" fmla="*/ 2308472 w 5610835"/>
              <a:gd name="connsiteY7265" fmla="*/ 931989 h 5278114"/>
              <a:gd name="connsiteX7266" fmla="*/ 2306881 w 5610835"/>
              <a:gd name="connsiteY7266" fmla="*/ 928807 h 5278114"/>
              <a:gd name="connsiteX7267" fmla="*/ 2310063 w 5610835"/>
              <a:gd name="connsiteY7267" fmla="*/ 925625 h 5278114"/>
              <a:gd name="connsiteX7268" fmla="*/ 2310063 w 5610835"/>
              <a:gd name="connsiteY7268" fmla="*/ 924035 h 5278114"/>
              <a:gd name="connsiteX7269" fmla="*/ 2308472 w 5610835"/>
              <a:gd name="connsiteY7269" fmla="*/ 922444 h 5278114"/>
              <a:gd name="connsiteX7270" fmla="*/ 2308472 w 5610835"/>
              <a:gd name="connsiteY7270" fmla="*/ 920853 h 5278114"/>
              <a:gd name="connsiteX7271" fmla="*/ 2313244 w 5610835"/>
              <a:gd name="connsiteY7271" fmla="*/ 919262 h 5278114"/>
              <a:gd name="connsiteX7272" fmla="*/ 2321198 w 5610835"/>
              <a:gd name="connsiteY7272" fmla="*/ 927216 h 5278114"/>
              <a:gd name="connsiteX7273" fmla="*/ 2327561 w 5610835"/>
              <a:gd name="connsiteY7273" fmla="*/ 933578 h 5278114"/>
              <a:gd name="connsiteX7274" fmla="*/ 2327561 w 5610835"/>
              <a:gd name="connsiteY7274" fmla="*/ 935170 h 5278114"/>
              <a:gd name="connsiteX7275" fmla="*/ 2329152 w 5610835"/>
              <a:gd name="connsiteY7275" fmla="*/ 935170 h 5278114"/>
              <a:gd name="connsiteX7276" fmla="*/ 2340287 w 5610835"/>
              <a:gd name="connsiteY7276" fmla="*/ 946304 h 5278114"/>
              <a:gd name="connsiteX7277" fmla="*/ 2283020 w 5610835"/>
              <a:gd name="connsiteY7277" fmla="*/ 1011524 h 5278114"/>
              <a:gd name="connsiteX7278" fmla="*/ 2275066 w 5610835"/>
              <a:gd name="connsiteY7278" fmla="*/ 1016296 h 5278114"/>
              <a:gd name="connsiteX7279" fmla="*/ 2276657 w 5610835"/>
              <a:gd name="connsiteY7279" fmla="*/ 1014706 h 5278114"/>
              <a:gd name="connsiteX7280" fmla="*/ 2276657 w 5610835"/>
              <a:gd name="connsiteY7280" fmla="*/ 1013115 h 5278114"/>
              <a:gd name="connsiteX7281" fmla="*/ 2275066 w 5610835"/>
              <a:gd name="connsiteY7281" fmla="*/ 1014706 h 5278114"/>
              <a:gd name="connsiteX7282" fmla="*/ 2271885 w 5610835"/>
              <a:gd name="connsiteY7282" fmla="*/ 1016296 h 5278114"/>
              <a:gd name="connsiteX7283" fmla="*/ 2270294 w 5610835"/>
              <a:gd name="connsiteY7283" fmla="*/ 1016296 h 5278114"/>
              <a:gd name="connsiteX7284" fmla="*/ 2268704 w 5610835"/>
              <a:gd name="connsiteY7284" fmla="*/ 1017887 h 5278114"/>
              <a:gd name="connsiteX7285" fmla="*/ 2270294 w 5610835"/>
              <a:gd name="connsiteY7285" fmla="*/ 1019478 h 5278114"/>
              <a:gd name="connsiteX7286" fmla="*/ 2267113 w 5610835"/>
              <a:gd name="connsiteY7286" fmla="*/ 1019478 h 5278114"/>
              <a:gd name="connsiteX7287" fmla="*/ 2268704 w 5610835"/>
              <a:gd name="connsiteY7287" fmla="*/ 1021069 h 5278114"/>
              <a:gd name="connsiteX7288" fmla="*/ 2249615 w 5610835"/>
              <a:gd name="connsiteY7288" fmla="*/ 1032204 h 5278114"/>
              <a:gd name="connsiteX7289" fmla="*/ 2244842 w 5610835"/>
              <a:gd name="connsiteY7289" fmla="*/ 1025841 h 5278114"/>
              <a:gd name="connsiteX7290" fmla="*/ 2157352 w 5610835"/>
              <a:gd name="connsiteY7290" fmla="*/ 1079926 h 5278114"/>
              <a:gd name="connsiteX7291" fmla="*/ 2155761 w 5610835"/>
              <a:gd name="connsiteY7291" fmla="*/ 1081517 h 5278114"/>
              <a:gd name="connsiteX7292" fmla="*/ 2115994 w 5610835"/>
              <a:gd name="connsiteY7292" fmla="*/ 1121285 h 5278114"/>
              <a:gd name="connsiteX7293" fmla="*/ 2116192 w 5610835"/>
              <a:gd name="connsiteY7293" fmla="*/ 1119694 h 5278114"/>
              <a:gd name="connsiteX7294" fmla="*/ 2117584 w 5610835"/>
              <a:gd name="connsiteY7294" fmla="*/ 1118104 h 5278114"/>
              <a:gd name="connsiteX7295" fmla="*/ 2115994 w 5610835"/>
              <a:gd name="connsiteY7295" fmla="*/ 1118104 h 5278114"/>
              <a:gd name="connsiteX7296" fmla="*/ 2114403 w 5610835"/>
              <a:gd name="connsiteY7296" fmla="*/ 1121285 h 5278114"/>
              <a:gd name="connsiteX7297" fmla="*/ 2115198 w 5610835"/>
              <a:gd name="connsiteY7297" fmla="*/ 1122080 h 5278114"/>
              <a:gd name="connsiteX7298" fmla="*/ 2112812 w 5610835"/>
              <a:gd name="connsiteY7298" fmla="*/ 1124466 h 5278114"/>
              <a:gd name="connsiteX7299" fmla="*/ 2112812 w 5610835"/>
              <a:gd name="connsiteY7299" fmla="*/ 1126057 h 5278114"/>
              <a:gd name="connsiteX7300" fmla="*/ 2109630 w 5610835"/>
              <a:gd name="connsiteY7300" fmla="*/ 1129238 h 5278114"/>
              <a:gd name="connsiteX7301" fmla="*/ 2104858 w 5610835"/>
              <a:gd name="connsiteY7301" fmla="*/ 1132420 h 5278114"/>
              <a:gd name="connsiteX7302" fmla="*/ 2108040 w 5610835"/>
              <a:gd name="connsiteY7302" fmla="*/ 1132420 h 5278114"/>
              <a:gd name="connsiteX7303" fmla="*/ 2073018 w 5610835"/>
              <a:gd name="connsiteY7303" fmla="*/ 1181684 h 5278114"/>
              <a:gd name="connsiteX7304" fmla="*/ 2071453 w 5610835"/>
              <a:gd name="connsiteY7304" fmla="*/ 1178551 h 5278114"/>
              <a:gd name="connsiteX7305" fmla="*/ 2068271 w 5610835"/>
              <a:gd name="connsiteY7305" fmla="*/ 1178551 h 5278114"/>
              <a:gd name="connsiteX7306" fmla="*/ 2069862 w 5610835"/>
              <a:gd name="connsiteY7306" fmla="*/ 1181732 h 5278114"/>
              <a:gd name="connsiteX7307" fmla="*/ 2072984 w 5610835"/>
              <a:gd name="connsiteY7307" fmla="*/ 1181732 h 5278114"/>
              <a:gd name="connsiteX7308" fmla="*/ 2066483 w 5610835"/>
              <a:gd name="connsiteY7308" fmla="*/ 1190879 h 5278114"/>
              <a:gd name="connsiteX7309" fmla="*/ 2033275 w 5610835"/>
              <a:gd name="connsiteY7309" fmla="*/ 1256497 h 5278114"/>
              <a:gd name="connsiteX7310" fmla="*/ 2031685 w 5610835"/>
              <a:gd name="connsiteY7310" fmla="*/ 1256497 h 5278114"/>
              <a:gd name="connsiteX7311" fmla="*/ 2028503 w 5610835"/>
              <a:gd name="connsiteY7311" fmla="*/ 1256497 h 5278114"/>
              <a:gd name="connsiteX7312" fmla="*/ 2030095 w 5610835"/>
              <a:gd name="connsiteY7312" fmla="*/ 1258087 h 5278114"/>
              <a:gd name="connsiteX7313" fmla="*/ 2031685 w 5610835"/>
              <a:gd name="connsiteY7313" fmla="*/ 1258087 h 5278114"/>
              <a:gd name="connsiteX7314" fmla="*/ 1988736 w 5610835"/>
              <a:gd name="connsiteY7314" fmla="*/ 1464882 h 5278114"/>
              <a:gd name="connsiteX7315" fmla="*/ 2031685 w 5610835"/>
              <a:gd name="connsiteY7315" fmla="*/ 1709853 h 5278114"/>
              <a:gd name="connsiteX7316" fmla="*/ 2030095 w 5610835"/>
              <a:gd name="connsiteY7316" fmla="*/ 1709853 h 5278114"/>
              <a:gd name="connsiteX7317" fmla="*/ 2033275 w 5610835"/>
              <a:gd name="connsiteY7317" fmla="*/ 1714626 h 5278114"/>
              <a:gd name="connsiteX7318" fmla="*/ 2028503 w 5610835"/>
              <a:gd name="connsiteY7318" fmla="*/ 1714626 h 5278114"/>
              <a:gd name="connsiteX7319" fmla="*/ 2025323 w 5610835"/>
              <a:gd name="connsiteY7319" fmla="*/ 1719398 h 5278114"/>
              <a:gd name="connsiteX7320" fmla="*/ 2025323 w 5610835"/>
              <a:gd name="connsiteY7320" fmla="*/ 1713035 h 5278114"/>
              <a:gd name="connsiteX7321" fmla="*/ 2012595 w 5610835"/>
              <a:gd name="connsiteY7321" fmla="*/ 1714626 h 5278114"/>
              <a:gd name="connsiteX7322" fmla="*/ 2015777 w 5610835"/>
              <a:gd name="connsiteY7322" fmla="*/ 1706672 h 5278114"/>
              <a:gd name="connsiteX7323" fmla="*/ 2011005 w 5610835"/>
              <a:gd name="connsiteY7323" fmla="*/ 1706672 h 5278114"/>
              <a:gd name="connsiteX7324" fmla="*/ 2007823 w 5610835"/>
              <a:gd name="connsiteY7324" fmla="*/ 1700308 h 5278114"/>
              <a:gd name="connsiteX7325" fmla="*/ 2006233 w 5610835"/>
              <a:gd name="connsiteY7325" fmla="*/ 1720989 h 5278114"/>
              <a:gd name="connsiteX7326" fmla="*/ 2014186 w 5610835"/>
              <a:gd name="connsiteY7326" fmla="*/ 1719398 h 5278114"/>
              <a:gd name="connsiteX7327" fmla="*/ 2022140 w 5610835"/>
              <a:gd name="connsiteY7327" fmla="*/ 1719398 h 5278114"/>
              <a:gd name="connsiteX7328" fmla="*/ 2018959 w 5610835"/>
              <a:gd name="connsiteY7328" fmla="*/ 1724171 h 5278114"/>
              <a:gd name="connsiteX7329" fmla="*/ 2023731 w 5610835"/>
              <a:gd name="connsiteY7329" fmla="*/ 1730534 h 5278114"/>
              <a:gd name="connsiteX7330" fmla="*/ 2018959 w 5610835"/>
              <a:gd name="connsiteY7330" fmla="*/ 1730534 h 5278114"/>
              <a:gd name="connsiteX7331" fmla="*/ 2018959 w 5610835"/>
              <a:gd name="connsiteY7331" fmla="*/ 1725762 h 5278114"/>
              <a:gd name="connsiteX7332" fmla="*/ 2011005 w 5610835"/>
              <a:gd name="connsiteY7332" fmla="*/ 1727352 h 5278114"/>
              <a:gd name="connsiteX7333" fmla="*/ 2006233 w 5610835"/>
              <a:gd name="connsiteY7333" fmla="*/ 1725762 h 5278114"/>
              <a:gd name="connsiteX7334" fmla="*/ 2003052 w 5610835"/>
              <a:gd name="connsiteY7334" fmla="*/ 1725762 h 5278114"/>
              <a:gd name="connsiteX7335" fmla="*/ 2001461 w 5610835"/>
              <a:gd name="connsiteY7335" fmla="*/ 1725762 h 5278114"/>
              <a:gd name="connsiteX7336" fmla="*/ 1941013 w 5610835"/>
              <a:gd name="connsiteY7336" fmla="*/ 1404436 h 5278114"/>
              <a:gd name="connsiteX7337" fmla="*/ 1944917 w 5610835"/>
              <a:gd name="connsiteY7337" fmla="*/ 1403134 h 5278114"/>
              <a:gd name="connsiteX7338" fmla="*/ 1945785 w 5610835"/>
              <a:gd name="connsiteY7338" fmla="*/ 1404436 h 5278114"/>
              <a:gd name="connsiteX7339" fmla="*/ 1947253 w 5610835"/>
              <a:gd name="connsiteY7339" fmla="*/ 1404681 h 5278114"/>
              <a:gd name="connsiteX7340" fmla="*/ 1952147 w 5610835"/>
              <a:gd name="connsiteY7340" fmla="*/ 1410798 h 5278114"/>
              <a:gd name="connsiteX7341" fmla="*/ 1955329 w 5610835"/>
              <a:gd name="connsiteY7341" fmla="*/ 1406026 h 5278114"/>
              <a:gd name="connsiteX7342" fmla="*/ 1947253 w 5610835"/>
              <a:gd name="connsiteY7342" fmla="*/ 1404681 h 5278114"/>
              <a:gd name="connsiteX7343" fmla="*/ 1945785 w 5610835"/>
              <a:gd name="connsiteY7343" fmla="*/ 1402845 h 5278114"/>
              <a:gd name="connsiteX7344" fmla="*/ 1944917 w 5610835"/>
              <a:gd name="connsiteY7344" fmla="*/ 1403134 h 5278114"/>
              <a:gd name="connsiteX7345" fmla="*/ 1942604 w 5610835"/>
              <a:gd name="connsiteY7345" fmla="*/ 1399662 h 5278114"/>
              <a:gd name="connsiteX7346" fmla="*/ 1950557 w 5610835"/>
              <a:gd name="connsiteY7346" fmla="*/ 1399662 h 5278114"/>
              <a:gd name="connsiteX7347" fmla="*/ 1947375 w 5610835"/>
              <a:gd name="connsiteY7347" fmla="*/ 1394890 h 5278114"/>
              <a:gd name="connsiteX7348" fmla="*/ 1950557 w 5610835"/>
              <a:gd name="connsiteY7348" fmla="*/ 1388528 h 5278114"/>
              <a:gd name="connsiteX7349" fmla="*/ 1942604 w 5610835"/>
              <a:gd name="connsiteY7349" fmla="*/ 1393300 h 5278114"/>
              <a:gd name="connsiteX7350" fmla="*/ 1945785 w 5610835"/>
              <a:gd name="connsiteY7350" fmla="*/ 1398071 h 5278114"/>
              <a:gd name="connsiteX7351" fmla="*/ 1941013 w 5610835"/>
              <a:gd name="connsiteY7351" fmla="*/ 1399662 h 5278114"/>
              <a:gd name="connsiteX7352" fmla="*/ 1942604 w 5610835"/>
              <a:gd name="connsiteY7352" fmla="*/ 1380574 h 5278114"/>
              <a:gd name="connsiteX7353" fmla="*/ 1944195 w 5610835"/>
              <a:gd name="connsiteY7353" fmla="*/ 1377393 h 5278114"/>
              <a:gd name="connsiteX7354" fmla="*/ 1944195 w 5610835"/>
              <a:gd name="connsiteY7354" fmla="*/ 1375802 h 5278114"/>
              <a:gd name="connsiteX7355" fmla="*/ 1944195 w 5610835"/>
              <a:gd name="connsiteY7355" fmla="*/ 1371029 h 5278114"/>
              <a:gd name="connsiteX7356" fmla="*/ 1945785 w 5610835"/>
              <a:gd name="connsiteY7356" fmla="*/ 1369439 h 5278114"/>
              <a:gd name="connsiteX7357" fmla="*/ 1950557 w 5610835"/>
              <a:gd name="connsiteY7357" fmla="*/ 1369439 h 5278114"/>
              <a:gd name="connsiteX7358" fmla="*/ 1950557 w 5610835"/>
              <a:gd name="connsiteY7358" fmla="*/ 1374212 h 5278114"/>
              <a:gd name="connsiteX7359" fmla="*/ 1947375 w 5610835"/>
              <a:gd name="connsiteY7359" fmla="*/ 1378984 h 5278114"/>
              <a:gd name="connsiteX7360" fmla="*/ 1950557 w 5610835"/>
              <a:gd name="connsiteY7360" fmla="*/ 1380574 h 5278114"/>
              <a:gd name="connsiteX7361" fmla="*/ 1956920 w 5610835"/>
              <a:gd name="connsiteY7361" fmla="*/ 1375802 h 5278114"/>
              <a:gd name="connsiteX7362" fmla="*/ 1971237 w 5610835"/>
              <a:gd name="connsiteY7362" fmla="*/ 1382165 h 5278114"/>
              <a:gd name="connsiteX7363" fmla="*/ 1974418 w 5610835"/>
              <a:gd name="connsiteY7363" fmla="*/ 1391709 h 5278114"/>
              <a:gd name="connsiteX7364" fmla="*/ 1971237 w 5610835"/>
              <a:gd name="connsiteY7364" fmla="*/ 1396482 h 5278114"/>
              <a:gd name="connsiteX7365" fmla="*/ 1979190 w 5610835"/>
              <a:gd name="connsiteY7365" fmla="*/ 1396482 h 5278114"/>
              <a:gd name="connsiteX7366" fmla="*/ 1983962 w 5610835"/>
              <a:gd name="connsiteY7366" fmla="*/ 1401254 h 5278114"/>
              <a:gd name="connsiteX7367" fmla="*/ 1987144 w 5610835"/>
              <a:gd name="connsiteY7367" fmla="*/ 1407616 h 5278114"/>
              <a:gd name="connsiteX7368" fmla="*/ 1990325 w 5610835"/>
              <a:gd name="connsiteY7368" fmla="*/ 1401254 h 5278114"/>
              <a:gd name="connsiteX7369" fmla="*/ 1990325 w 5610835"/>
              <a:gd name="connsiteY7369" fmla="*/ 1394890 h 5278114"/>
              <a:gd name="connsiteX7370" fmla="*/ 1985553 w 5610835"/>
              <a:gd name="connsiteY7370" fmla="*/ 1398071 h 5278114"/>
              <a:gd name="connsiteX7371" fmla="*/ 1985553 w 5610835"/>
              <a:gd name="connsiteY7371" fmla="*/ 1396482 h 5278114"/>
              <a:gd name="connsiteX7372" fmla="*/ 1982371 w 5610835"/>
              <a:gd name="connsiteY7372" fmla="*/ 1388528 h 5278114"/>
              <a:gd name="connsiteX7373" fmla="*/ 1987144 w 5610835"/>
              <a:gd name="connsiteY7373" fmla="*/ 1388528 h 5278114"/>
              <a:gd name="connsiteX7374" fmla="*/ 1987144 w 5610835"/>
              <a:gd name="connsiteY7374" fmla="*/ 1383755 h 5278114"/>
              <a:gd name="connsiteX7375" fmla="*/ 1979190 w 5610835"/>
              <a:gd name="connsiteY7375" fmla="*/ 1383755 h 5278114"/>
              <a:gd name="connsiteX7376" fmla="*/ 1972828 w 5610835"/>
              <a:gd name="connsiteY7376" fmla="*/ 1375802 h 5278114"/>
              <a:gd name="connsiteX7377" fmla="*/ 1977599 w 5610835"/>
              <a:gd name="connsiteY7377" fmla="*/ 1369439 h 5278114"/>
              <a:gd name="connsiteX7378" fmla="*/ 1980781 w 5610835"/>
              <a:gd name="connsiteY7378" fmla="*/ 1369439 h 5278114"/>
              <a:gd name="connsiteX7379" fmla="*/ 1980781 w 5610835"/>
              <a:gd name="connsiteY7379" fmla="*/ 1364666 h 5278114"/>
              <a:gd name="connsiteX7380" fmla="*/ 1976539 w 5610835"/>
              <a:gd name="connsiteY7380" fmla="*/ 1368908 h 5278114"/>
              <a:gd name="connsiteX7381" fmla="*/ 1974418 w 5610835"/>
              <a:gd name="connsiteY7381" fmla="*/ 1367848 h 5278114"/>
              <a:gd name="connsiteX7382" fmla="*/ 1969646 w 5610835"/>
              <a:gd name="connsiteY7382" fmla="*/ 1371029 h 5278114"/>
              <a:gd name="connsiteX7383" fmla="*/ 1963284 w 5610835"/>
              <a:gd name="connsiteY7383" fmla="*/ 1369439 h 5278114"/>
              <a:gd name="connsiteX7384" fmla="*/ 1958512 w 5610835"/>
              <a:gd name="connsiteY7384" fmla="*/ 1372621 h 5278114"/>
              <a:gd name="connsiteX7385" fmla="*/ 1958512 w 5610835"/>
              <a:gd name="connsiteY7385" fmla="*/ 1367848 h 5278114"/>
              <a:gd name="connsiteX7386" fmla="*/ 1963284 w 5610835"/>
              <a:gd name="connsiteY7386" fmla="*/ 1367848 h 5278114"/>
              <a:gd name="connsiteX7387" fmla="*/ 1958512 w 5610835"/>
              <a:gd name="connsiteY7387" fmla="*/ 1358304 h 5278114"/>
              <a:gd name="connsiteX7388" fmla="*/ 1958512 w 5610835"/>
              <a:gd name="connsiteY7388" fmla="*/ 1351941 h 5278114"/>
              <a:gd name="connsiteX7389" fmla="*/ 1955329 w 5610835"/>
              <a:gd name="connsiteY7389" fmla="*/ 1353532 h 5278114"/>
              <a:gd name="connsiteX7390" fmla="*/ 1956920 w 5610835"/>
              <a:gd name="connsiteY7390" fmla="*/ 1345577 h 5278114"/>
              <a:gd name="connsiteX7391" fmla="*/ 1961692 w 5610835"/>
              <a:gd name="connsiteY7391" fmla="*/ 1343987 h 5278114"/>
              <a:gd name="connsiteX7392" fmla="*/ 1961692 w 5610835"/>
              <a:gd name="connsiteY7392" fmla="*/ 1348759 h 5278114"/>
              <a:gd name="connsiteX7393" fmla="*/ 1966465 w 5610835"/>
              <a:gd name="connsiteY7393" fmla="*/ 1343987 h 5278114"/>
              <a:gd name="connsiteX7394" fmla="*/ 1971237 w 5610835"/>
              <a:gd name="connsiteY7394" fmla="*/ 1347169 h 5278114"/>
              <a:gd name="connsiteX7395" fmla="*/ 1974418 w 5610835"/>
              <a:gd name="connsiteY7395" fmla="*/ 1342396 h 5278114"/>
              <a:gd name="connsiteX7396" fmla="*/ 1966465 w 5610835"/>
              <a:gd name="connsiteY7396" fmla="*/ 1343987 h 5278114"/>
              <a:gd name="connsiteX7397" fmla="*/ 1958512 w 5610835"/>
              <a:gd name="connsiteY7397" fmla="*/ 1340805 h 5278114"/>
              <a:gd name="connsiteX7398" fmla="*/ 1960101 w 5610835"/>
              <a:gd name="connsiteY7398" fmla="*/ 1334128 h 5278114"/>
              <a:gd name="connsiteX7399" fmla="*/ 1960101 w 5610835"/>
              <a:gd name="connsiteY7399" fmla="*/ 1336033 h 5278114"/>
              <a:gd name="connsiteX7400" fmla="*/ 1964874 w 5610835"/>
              <a:gd name="connsiteY7400" fmla="*/ 1336033 h 5278114"/>
              <a:gd name="connsiteX7401" fmla="*/ 1960652 w 5610835"/>
              <a:gd name="connsiteY7401" fmla="*/ 1331812 h 5278114"/>
              <a:gd name="connsiteX7402" fmla="*/ 1966465 w 5610835"/>
              <a:gd name="connsiteY7402" fmla="*/ 1307400 h 5278114"/>
              <a:gd name="connsiteX7403" fmla="*/ 1969646 w 5610835"/>
              <a:gd name="connsiteY7403" fmla="*/ 1307400 h 5278114"/>
              <a:gd name="connsiteX7404" fmla="*/ 1968056 w 5610835"/>
              <a:gd name="connsiteY7404" fmla="*/ 1302628 h 5278114"/>
              <a:gd name="connsiteX7405" fmla="*/ 1995097 w 5610835"/>
              <a:gd name="connsiteY7405" fmla="*/ 1226870 h 5278114"/>
              <a:gd name="connsiteX7406" fmla="*/ 2027367 w 5610835"/>
              <a:gd name="connsiteY7406" fmla="*/ 1167416 h 5278114"/>
              <a:gd name="connsiteX7407" fmla="*/ 2031685 w 5610835"/>
              <a:gd name="connsiteY7407" fmla="*/ 1159462 h 5278114"/>
              <a:gd name="connsiteX7408" fmla="*/ 2034866 w 5610835"/>
              <a:gd name="connsiteY7408" fmla="*/ 1159462 h 5278114"/>
              <a:gd name="connsiteX7409" fmla="*/ 2036456 w 5610835"/>
              <a:gd name="connsiteY7409" fmla="*/ 1157872 h 5278114"/>
              <a:gd name="connsiteX7410" fmla="*/ 2034866 w 5610835"/>
              <a:gd name="connsiteY7410" fmla="*/ 1153099 h 5278114"/>
              <a:gd name="connsiteX7411" fmla="*/ 2130310 w 5610835"/>
              <a:gd name="connsiteY7411" fmla="*/ 1043339 h 5278114"/>
              <a:gd name="connsiteX7412" fmla="*/ 2179623 w 5610835"/>
              <a:gd name="connsiteY7412" fmla="*/ 1019478 h 5278114"/>
              <a:gd name="connsiteX7413" fmla="*/ 2276657 w 5610835"/>
              <a:gd name="connsiteY7413" fmla="*/ 990845 h 5278114"/>
              <a:gd name="connsiteX7414" fmla="*/ 2244246 w 5610835"/>
              <a:gd name="connsiteY7414" fmla="*/ 987066 h 5278114"/>
              <a:gd name="connsiteX7415" fmla="*/ 2218066 w 5610835"/>
              <a:gd name="connsiteY7415" fmla="*/ 988901 h 5278114"/>
              <a:gd name="connsiteX7416" fmla="*/ 2216209 w 5610835"/>
              <a:gd name="connsiteY7416" fmla="*/ 987663 h 5278114"/>
              <a:gd name="connsiteX7417" fmla="*/ 2216209 w 5610835"/>
              <a:gd name="connsiteY7417" fmla="*/ 989032 h 5278114"/>
              <a:gd name="connsiteX7418" fmla="*/ 2213028 w 5610835"/>
              <a:gd name="connsiteY7418" fmla="*/ 989254 h 5278114"/>
              <a:gd name="connsiteX7419" fmla="*/ 2213028 w 5610835"/>
              <a:gd name="connsiteY7419" fmla="*/ 986072 h 5278114"/>
              <a:gd name="connsiteX7420" fmla="*/ 2213028 w 5610835"/>
              <a:gd name="connsiteY7420" fmla="*/ 984482 h 5278114"/>
              <a:gd name="connsiteX7421" fmla="*/ 2214618 w 5610835"/>
              <a:gd name="connsiteY7421" fmla="*/ 984482 h 5278114"/>
              <a:gd name="connsiteX7422" fmla="*/ 2213028 w 5610835"/>
              <a:gd name="connsiteY7422" fmla="*/ 981300 h 5278114"/>
              <a:gd name="connsiteX7423" fmla="*/ 2214618 w 5610835"/>
              <a:gd name="connsiteY7423" fmla="*/ 981300 h 5278114"/>
              <a:gd name="connsiteX7424" fmla="*/ 2214618 w 5610835"/>
              <a:gd name="connsiteY7424" fmla="*/ 982891 h 5278114"/>
              <a:gd name="connsiteX7425" fmla="*/ 2219391 w 5610835"/>
              <a:gd name="connsiteY7425" fmla="*/ 986072 h 5278114"/>
              <a:gd name="connsiteX7426" fmla="*/ 2224163 w 5610835"/>
              <a:gd name="connsiteY7426" fmla="*/ 984482 h 5278114"/>
              <a:gd name="connsiteX7427" fmla="*/ 2222572 w 5610835"/>
              <a:gd name="connsiteY7427" fmla="*/ 986072 h 5278114"/>
              <a:gd name="connsiteX7428" fmla="*/ 2227345 w 5610835"/>
              <a:gd name="connsiteY7428" fmla="*/ 984482 h 5278114"/>
              <a:gd name="connsiteX7429" fmla="*/ 2227345 w 5610835"/>
              <a:gd name="connsiteY7429" fmla="*/ 982891 h 5278114"/>
              <a:gd name="connsiteX7430" fmla="*/ 2224163 w 5610835"/>
              <a:gd name="connsiteY7430" fmla="*/ 981300 h 5278114"/>
              <a:gd name="connsiteX7431" fmla="*/ 2224163 w 5610835"/>
              <a:gd name="connsiteY7431" fmla="*/ 979709 h 5278114"/>
              <a:gd name="connsiteX7432" fmla="*/ 2225754 w 5610835"/>
              <a:gd name="connsiteY7432" fmla="*/ 978118 h 5278114"/>
              <a:gd name="connsiteX7433" fmla="*/ 2222572 w 5610835"/>
              <a:gd name="connsiteY7433" fmla="*/ 979709 h 5278114"/>
              <a:gd name="connsiteX7434" fmla="*/ 2224163 w 5610835"/>
              <a:gd name="connsiteY7434" fmla="*/ 981300 h 5278114"/>
              <a:gd name="connsiteX7435" fmla="*/ 2222572 w 5610835"/>
              <a:gd name="connsiteY7435" fmla="*/ 982891 h 5278114"/>
              <a:gd name="connsiteX7436" fmla="*/ 2219391 w 5610835"/>
              <a:gd name="connsiteY7436" fmla="*/ 981300 h 5278114"/>
              <a:gd name="connsiteX7437" fmla="*/ 2219391 w 5610835"/>
              <a:gd name="connsiteY7437" fmla="*/ 979709 h 5278114"/>
              <a:gd name="connsiteX7438" fmla="*/ 2214618 w 5610835"/>
              <a:gd name="connsiteY7438" fmla="*/ 976528 h 5278114"/>
              <a:gd name="connsiteX7439" fmla="*/ 2217800 w 5610835"/>
              <a:gd name="connsiteY7439" fmla="*/ 973346 h 5278114"/>
              <a:gd name="connsiteX7440" fmla="*/ 2216209 w 5610835"/>
              <a:gd name="connsiteY7440" fmla="*/ 971756 h 5278114"/>
              <a:gd name="connsiteX7441" fmla="*/ 2217800 w 5610835"/>
              <a:gd name="connsiteY7441" fmla="*/ 970165 h 5278114"/>
              <a:gd name="connsiteX7442" fmla="*/ 2213028 w 5610835"/>
              <a:gd name="connsiteY7442" fmla="*/ 971756 h 5278114"/>
              <a:gd name="connsiteX7443" fmla="*/ 2211437 w 5610835"/>
              <a:gd name="connsiteY7443" fmla="*/ 973346 h 5278114"/>
              <a:gd name="connsiteX7444" fmla="*/ 2208256 w 5610835"/>
              <a:gd name="connsiteY7444" fmla="*/ 970165 h 5278114"/>
              <a:gd name="connsiteX7445" fmla="*/ 2206665 w 5610835"/>
              <a:gd name="connsiteY7445" fmla="*/ 973346 h 5278114"/>
              <a:gd name="connsiteX7446" fmla="*/ 2208256 w 5610835"/>
              <a:gd name="connsiteY7446" fmla="*/ 974937 h 5278114"/>
              <a:gd name="connsiteX7447" fmla="*/ 2211437 w 5610835"/>
              <a:gd name="connsiteY7447" fmla="*/ 974937 h 5278114"/>
              <a:gd name="connsiteX7448" fmla="*/ 2209847 w 5610835"/>
              <a:gd name="connsiteY7448" fmla="*/ 976528 h 5278114"/>
              <a:gd name="connsiteX7449" fmla="*/ 2213028 w 5610835"/>
              <a:gd name="connsiteY7449" fmla="*/ 978118 h 5278114"/>
              <a:gd name="connsiteX7450" fmla="*/ 2211437 w 5610835"/>
              <a:gd name="connsiteY7450" fmla="*/ 979709 h 5278114"/>
              <a:gd name="connsiteX7451" fmla="*/ 2206665 w 5610835"/>
              <a:gd name="connsiteY7451" fmla="*/ 982891 h 5278114"/>
              <a:gd name="connsiteX7452" fmla="*/ 2208653 w 5610835"/>
              <a:gd name="connsiteY7452" fmla="*/ 986669 h 5278114"/>
              <a:gd name="connsiteX7453" fmla="*/ 2210004 w 5610835"/>
              <a:gd name="connsiteY7453" fmla="*/ 987467 h 5278114"/>
              <a:gd name="connsiteX7454" fmla="*/ 2209847 w 5610835"/>
              <a:gd name="connsiteY7454" fmla="*/ 987663 h 5278114"/>
              <a:gd name="connsiteX7455" fmla="*/ 2206665 w 5610835"/>
              <a:gd name="connsiteY7455" fmla="*/ 987663 h 5278114"/>
              <a:gd name="connsiteX7456" fmla="*/ 2205075 w 5610835"/>
              <a:gd name="connsiteY7456" fmla="*/ 987663 h 5278114"/>
              <a:gd name="connsiteX7457" fmla="*/ 2203484 w 5610835"/>
              <a:gd name="connsiteY7457" fmla="*/ 987663 h 5278114"/>
              <a:gd name="connsiteX7458" fmla="*/ 2184394 w 5610835"/>
              <a:gd name="connsiteY7458" fmla="*/ 992436 h 5278114"/>
              <a:gd name="connsiteX7459" fmla="*/ 2182010 w 5610835"/>
              <a:gd name="connsiteY7459" fmla="*/ 993231 h 5278114"/>
              <a:gd name="connsiteX7460" fmla="*/ 2182805 w 5610835"/>
              <a:gd name="connsiteY7460" fmla="*/ 992436 h 5278114"/>
              <a:gd name="connsiteX7461" fmla="*/ 2181213 w 5610835"/>
              <a:gd name="connsiteY7461" fmla="*/ 990845 h 5278114"/>
              <a:gd name="connsiteX7462" fmla="*/ 2179623 w 5610835"/>
              <a:gd name="connsiteY7462" fmla="*/ 987663 h 5278114"/>
              <a:gd name="connsiteX7463" fmla="*/ 2176442 w 5610835"/>
              <a:gd name="connsiteY7463" fmla="*/ 987663 h 5278114"/>
              <a:gd name="connsiteX7464" fmla="*/ 2176442 w 5610835"/>
              <a:gd name="connsiteY7464" fmla="*/ 990050 h 5278114"/>
              <a:gd name="connsiteX7465" fmla="*/ 2174851 w 5610835"/>
              <a:gd name="connsiteY7465" fmla="*/ 989254 h 5278114"/>
              <a:gd name="connsiteX7466" fmla="*/ 2174851 w 5610835"/>
              <a:gd name="connsiteY7466" fmla="*/ 995473 h 5278114"/>
              <a:gd name="connsiteX7467" fmla="*/ 2139016 w 5610835"/>
              <a:gd name="connsiteY7467" fmla="*/ 1011770 h 5278114"/>
              <a:gd name="connsiteX7468" fmla="*/ 1944195 w 5610835"/>
              <a:gd name="connsiteY7468" fmla="*/ 1293083 h 5278114"/>
              <a:gd name="connsiteX7469" fmla="*/ 1941013 w 5610835"/>
              <a:gd name="connsiteY7469" fmla="*/ 1296265 h 5278114"/>
              <a:gd name="connsiteX7470" fmla="*/ 1936241 w 5610835"/>
              <a:gd name="connsiteY7470" fmla="*/ 1296265 h 5278114"/>
              <a:gd name="connsiteX7471" fmla="*/ 1937832 w 5610835"/>
              <a:gd name="connsiteY7471" fmla="*/ 1297856 h 5278114"/>
              <a:gd name="connsiteX7472" fmla="*/ 1936241 w 5610835"/>
              <a:gd name="connsiteY7472" fmla="*/ 1297856 h 5278114"/>
              <a:gd name="connsiteX7473" fmla="*/ 1936241 w 5610835"/>
              <a:gd name="connsiteY7473" fmla="*/ 1299447 h 5278114"/>
              <a:gd name="connsiteX7474" fmla="*/ 1933060 w 5610835"/>
              <a:gd name="connsiteY7474" fmla="*/ 1301037 h 5278114"/>
              <a:gd name="connsiteX7475" fmla="*/ 1931468 w 5610835"/>
              <a:gd name="connsiteY7475" fmla="*/ 1301037 h 5278114"/>
              <a:gd name="connsiteX7476" fmla="*/ 1932528 w 5610835"/>
              <a:gd name="connsiteY7476" fmla="*/ 1297856 h 5278114"/>
              <a:gd name="connsiteX7477" fmla="*/ 1933060 w 5610835"/>
              <a:gd name="connsiteY7477" fmla="*/ 1297856 h 5278114"/>
              <a:gd name="connsiteX7478" fmla="*/ 1932795 w 5610835"/>
              <a:gd name="connsiteY7478" fmla="*/ 1297061 h 5278114"/>
              <a:gd name="connsiteX7479" fmla="*/ 1933060 w 5610835"/>
              <a:gd name="connsiteY7479" fmla="*/ 1296265 h 5278114"/>
              <a:gd name="connsiteX7480" fmla="*/ 1936241 w 5610835"/>
              <a:gd name="connsiteY7480" fmla="*/ 1289902 h 5278114"/>
              <a:gd name="connsiteX7481" fmla="*/ 1941013 w 5610835"/>
              <a:gd name="connsiteY7481" fmla="*/ 1289902 h 5278114"/>
              <a:gd name="connsiteX7482" fmla="*/ 1941013 w 5610835"/>
              <a:gd name="connsiteY7482" fmla="*/ 1285130 h 5278114"/>
              <a:gd name="connsiteX7483" fmla="*/ 1936241 w 5610835"/>
              <a:gd name="connsiteY7483" fmla="*/ 1289902 h 5278114"/>
              <a:gd name="connsiteX7484" fmla="*/ 1931468 w 5610835"/>
              <a:gd name="connsiteY7484" fmla="*/ 1293083 h 5278114"/>
              <a:gd name="connsiteX7485" fmla="*/ 1932795 w 5610835"/>
              <a:gd name="connsiteY7485" fmla="*/ 1297061 h 5278114"/>
              <a:gd name="connsiteX7486" fmla="*/ 1932528 w 5610835"/>
              <a:gd name="connsiteY7486" fmla="*/ 1297856 h 5278114"/>
              <a:gd name="connsiteX7487" fmla="*/ 1925105 w 5610835"/>
              <a:gd name="connsiteY7487" fmla="*/ 1297856 h 5278114"/>
              <a:gd name="connsiteX7488" fmla="*/ 1928287 w 5610835"/>
              <a:gd name="connsiteY7488" fmla="*/ 1293083 h 5278114"/>
              <a:gd name="connsiteX7489" fmla="*/ 1920333 w 5610835"/>
              <a:gd name="connsiteY7489" fmla="*/ 1293083 h 5278114"/>
              <a:gd name="connsiteX7490" fmla="*/ 1915561 w 5610835"/>
              <a:gd name="connsiteY7490" fmla="*/ 1288311 h 5278114"/>
              <a:gd name="connsiteX7491" fmla="*/ 1921923 w 5610835"/>
              <a:gd name="connsiteY7491" fmla="*/ 1281948 h 5278114"/>
              <a:gd name="connsiteX7492" fmla="*/ 1918742 w 5610835"/>
              <a:gd name="connsiteY7492" fmla="*/ 1275585 h 5278114"/>
              <a:gd name="connsiteX7493" fmla="*/ 1912380 w 5610835"/>
              <a:gd name="connsiteY7493" fmla="*/ 1273995 h 5278114"/>
              <a:gd name="connsiteX7494" fmla="*/ 1912380 w 5610835"/>
              <a:gd name="connsiteY7494" fmla="*/ 1280358 h 5278114"/>
              <a:gd name="connsiteX7495" fmla="*/ 1899653 w 5610835"/>
              <a:gd name="connsiteY7495" fmla="*/ 1269223 h 5278114"/>
              <a:gd name="connsiteX7496" fmla="*/ 1904426 w 5610835"/>
              <a:gd name="connsiteY7496" fmla="*/ 1270813 h 5278114"/>
              <a:gd name="connsiteX7497" fmla="*/ 1912380 w 5610835"/>
              <a:gd name="connsiteY7497" fmla="*/ 1267633 h 5278114"/>
              <a:gd name="connsiteX7498" fmla="*/ 1921923 w 5610835"/>
              <a:gd name="connsiteY7498" fmla="*/ 1269223 h 5278114"/>
              <a:gd name="connsiteX7499" fmla="*/ 1918742 w 5610835"/>
              <a:gd name="connsiteY7499" fmla="*/ 1272404 h 5278114"/>
              <a:gd name="connsiteX7500" fmla="*/ 1933060 w 5610835"/>
              <a:gd name="connsiteY7500" fmla="*/ 1283539 h 5278114"/>
              <a:gd name="connsiteX7501" fmla="*/ 1936241 w 5610835"/>
              <a:gd name="connsiteY7501" fmla="*/ 1280358 h 5278114"/>
              <a:gd name="connsiteX7502" fmla="*/ 1929877 w 5610835"/>
              <a:gd name="connsiteY7502" fmla="*/ 1273995 h 5278114"/>
              <a:gd name="connsiteX7503" fmla="*/ 1931468 w 5610835"/>
              <a:gd name="connsiteY7503" fmla="*/ 1270813 h 5278114"/>
              <a:gd name="connsiteX7504" fmla="*/ 1928287 w 5610835"/>
              <a:gd name="connsiteY7504" fmla="*/ 1264451 h 5278114"/>
              <a:gd name="connsiteX7505" fmla="*/ 1945785 w 5610835"/>
              <a:gd name="connsiteY7505" fmla="*/ 1269223 h 5278114"/>
              <a:gd name="connsiteX7506" fmla="*/ 1937832 w 5610835"/>
              <a:gd name="connsiteY7506" fmla="*/ 1259679 h 5278114"/>
              <a:gd name="connsiteX7507" fmla="*/ 1942604 w 5610835"/>
              <a:gd name="connsiteY7507" fmla="*/ 1254907 h 5278114"/>
              <a:gd name="connsiteX7508" fmla="*/ 1937832 w 5610835"/>
              <a:gd name="connsiteY7508" fmla="*/ 1254907 h 5278114"/>
              <a:gd name="connsiteX7509" fmla="*/ 1937832 w 5610835"/>
              <a:gd name="connsiteY7509" fmla="*/ 1259679 h 5278114"/>
              <a:gd name="connsiteX7510" fmla="*/ 1937832 w 5610835"/>
              <a:gd name="connsiteY7510" fmla="*/ 1262859 h 5278114"/>
              <a:gd name="connsiteX7511" fmla="*/ 1933060 w 5610835"/>
              <a:gd name="connsiteY7511" fmla="*/ 1258087 h 5278114"/>
              <a:gd name="connsiteX7512" fmla="*/ 1925105 w 5610835"/>
              <a:gd name="connsiteY7512" fmla="*/ 1256497 h 5278114"/>
              <a:gd name="connsiteX7513" fmla="*/ 1918742 w 5610835"/>
              <a:gd name="connsiteY7513" fmla="*/ 1258087 h 5278114"/>
              <a:gd name="connsiteX7514" fmla="*/ 1909198 w 5610835"/>
              <a:gd name="connsiteY7514" fmla="*/ 1254907 h 5278114"/>
              <a:gd name="connsiteX7515" fmla="*/ 1906017 w 5610835"/>
              <a:gd name="connsiteY7515" fmla="*/ 1259679 h 5278114"/>
              <a:gd name="connsiteX7516" fmla="*/ 1901245 w 5610835"/>
              <a:gd name="connsiteY7516" fmla="*/ 1250134 h 5278114"/>
              <a:gd name="connsiteX7517" fmla="*/ 1910789 w 5610835"/>
              <a:gd name="connsiteY7517" fmla="*/ 1246953 h 5278114"/>
              <a:gd name="connsiteX7518" fmla="*/ 1915561 w 5610835"/>
              <a:gd name="connsiteY7518" fmla="*/ 1242180 h 5278114"/>
              <a:gd name="connsiteX7519" fmla="*/ 1913971 w 5610835"/>
              <a:gd name="connsiteY7519" fmla="*/ 1239000 h 5278114"/>
              <a:gd name="connsiteX7520" fmla="*/ 1918742 w 5610835"/>
              <a:gd name="connsiteY7520" fmla="*/ 1239000 h 5278114"/>
              <a:gd name="connsiteX7521" fmla="*/ 1912380 w 5610835"/>
              <a:gd name="connsiteY7521" fmla="*/ 1229454 h 5278114"/>
              <a:gd name="connsiteX7522" fmla="*/ 1907607 w 5610835"/>
              <a:gd name="connsiteY7522" fmla="*/ 1232636 h 5278114"/>
              <a:gd name="connsiteX7523" fmla="*/ 1910789 w 5610835"/>
              <a:gd name="connsiteY7523" fmla="*/ 1232636 h 5278114"/>
              <a:gd name="connsiteX7524" fmla="*/ 1910789 w 5610835"/>
              <a:gd name="connsiteY7524" fmla="*/ 1239000 h 5278114"/>
              <a:gd name="connsiteX7525" fmla="*/ 1898063 w 5610835"/>
              <a:gd name="connsiteY7525" fmla="*/ 1245361 h 5278114"/>
              <a:gd name="connsiteX7526" fmla="*/ 1896473 w 5610835"/>
              <a:gd name="connsiteY7526" fmla="*/ 1245361 h 5278114"/>
              <a:gd name="connsiteX7527" fmla="*/ 1893290 w 5610835"/>
              <a:gd name="connsiteY7527" fmla="*/ 1248543 h 5278114"/>
              <a:gd name="connsiteX7528" fmla="*/ 1896473 w 5610835"/>
              <a:gd name="connsiteY7528" fmla="*/ 1251725 h 5278114"/>
              <a:gd name="connsiteX7529" fmla="*/ 1890109 w 5610835"/>
              <a:gd name="connsiteY7529" fmla="*/ 1251725 h 5278114"/>
              <a:gd name="connsiteX7530" fmla="*/ 1883499 w 5610835"/>
              <a:gd name="connsiteY7530" fmla="*/ 1260131 h 5278114"/>
              <a:gd name="connsiteX7531" fmla="*/ 1886928 w 5610835"/>
              <a:gd name="connsiteY7531" fmla="*/ 1261274 h 5278114"/>
              <a:gd name="connsiteX7532" fmla="*/ 1883747 w 5610835"/>
              <a:gd name="connsiteY7532" fmla="*/ 1264455 h 5278114"/>
              <a:gd name="connsiteX7533" fmla="*/ 1878975 w 5610835"/>
              <a:gd name="connsiteY7533" fmla="*/ 1266046 h 5278114"/>
              <a:gd name="connsiteX7534" fmla="*/ 1879197 w 5610835"/>
              <a:gd name="connsiteY7534" fmla="*/ 1265603 h 5278114"/>
              <a:gd name="connsiteX7535" fmla="*/ 1871816 w 5610835"/>
              <a:gd name="connsiteY7535" fmla="*/ 1274990 h 5278114"/>
              <a:gd name="connsiteX7536" fmla="*/ 1861169 w 5610835"/>
              <a:gd name="connsiteY7536" fmla="*/ 1286732 h 5278114"/>
              <a:gd name="connsiteX7537" fmla="*/ 1864659 w 5610835"/>
              <a:gd name="connsiteY7537" fmla="*/ 1286732 h 5278114"/>
              <a:gd name="connsiteX7538" fmla="*/ 1863068 w 5610835"/>
              <a:gd name="connsiteY7538" fmla="*/ 1291504 h 5278114"/>
              <a:gd name="connsiteX7539" fmla="*/ 1859803 w 5610835"/>
              <a:gd name="connsiteY7539" fmla="*/ 1288238 h 5278114"/>
              <a:gd name="connsiteX7540" fmla="*/ 1858294 w 5610835"/>
              <a:gd name="connsiteY7540" fmla="*/ 1289902 h 5278114"/>
              <a:gd name="connsiteX7541" fmla="*/ 1856704 w 5610835"/>
              <a:gd name="connsiteY7541" fmla="*/ 1289902 h 5278114"/>
              <a:gd name="connsiteX7542" fmla="*/ 1856704 w 5610835"/>
              <a:gd name="connsiteY7542" fmla="*/ 1291493 h 5278114"/>
              <a:gd name="connsiteX7543" fmla="*/ 1851932 w 5610835"/>
              <a:gd name="connsiteY7543" fmla="*/ 1294674 h 5278114"/>
              <a:gd name="connsiteX7544" fmla="*/ 1848750 w 5610835"/>
              <a:gd name="connsiteY7544" fmla="*/ 1297856 h 5278114"/>
              <a:gd name="connsiteX7545" fmla="*/ 1848750 w 5610835"/>
              <a:gd name="connsiteY7545" fmla="*/ 1296265 h 5278114"/>
              <a:gd name="connsiteX7546" fmla="*/ 1780348 w 5610835"/>
              <a:gd name="connsiteY7546" fmla="*/ 1234227 h 5278114"/>
              <a:gd name="connsiteX7547" fmla="*/ 1778758 w 5610835"/>
              <a:gd name="connsiteY7547" fmla="*/ 1211957 h 5278114"/>
              <a:gd name="connsiteX7548" fmla="*/ 1766032 w 5610835"/>
              <a:gd name="connsiteY7548" fmla="*/ 1221501 h 5278114"/>
              <a:gd name="connsiteX7549" fmla="*/ 1756489 w 5610835"/>
              <a:gd name="connsiteY7549" fmla="*/ 1218319 h 5278114"/>
              <a:gd name="connsiteX7550" fmla="*/ 1751715 w 5610835"/>
              <a:gd name="connsiteY7550" fmla="*/ 1213547 h 5278114"/>
              <a:gd name="connsiteX7551" fmla="*/ 1750124 w 5610835"/>
              <a:gd name="connsiteY7551" fmla="*/ 1207184 h 5278114"/>
              <a:gd name="connsiteX7552" fmla="*/ 1751715 w 5610835"/>
              <a:gd name="connsiteY7552" fmla="*/ 1199231 h 5278114"/>
              <a:gd name="connsiteX7553" fmla="*/ 1762852 w 5610835"/>
              <a:gd name="connsiteY7553" fmla="*/ 1192868 h 5278114"/>
              <a:gd name="connsiteX7554" fmla="*/ 1775576 w 5610835"/>
              <a:gd name="connsiteY7554" fmla="*/ 1192868 h 5278114"/>
              <a:gd name="connsiteX7555" fmla="*/ 1775576 w 5610835"/>
              <a:gd name="connsiteY7555" fmla="*/ 1197640 h 5278114"/>
              <a:gd name="connsiteX7556" fmla="*/ 1777167 w 5610835"/>
              <a:gd name="connsiteY7556" fmla="*/ 1197640 h 5278114"/>
              <a:gd name="connsiteX7557" fmla="*/ 1804209 w 5610835"/>
              <a:gd name="connsiteY7557" fmla="*/ 1162644 h 5278114"/>
              <a:gd name="connsiteX7558" fmla="*/ 1810572 w 5610835"/>
              <a:gd name="connsiteY7558" fmla="*/ 1100605 h 5278114"/>
              <a:gd name="connsiteX7559" fmla="*/ 1808982 w 5610835"/>
              <a:gd name="connsiteY7559" fmla="*/ 1097424 h 5278114"/>
              <a:gd name="connsiteX7560" fmla="*/ 1808982 w 5610835"/>
              <a:gd name="connsiteY7560" fmla="*/ 1092652 h 5278114"/>
              <a:gd name="connsiteX7561" fmla="*/ 1808982 w 5610835"/>
              <a:gd name="connsiteY7561" fmla="*/ 1064018 h 5278114"/>
              <a:gd name="connsiteX7562" fmla="*/ 1816936 w 5610835"/>
              <a:gd name="connsiteY7562" fmla="*/ 1005161 h 5278114"/>
              <a:gd name="connsiteX7563" fmla="*/ 1816936 w 5610835"/>
              <a:gd name="connsiteY7563" fmla="*/ 984482 h 5278114"/>
              <a:gd name="connsiteX7564" fmla="*/ 1810572 w 5610835"/>
              <a:gd name="connsiteY7564" fmla="*/ 984482 h 5278114"/>
              <a:gd name="connsiteX7565" fmla="*/ 1805800 w 5610835"/>
              <a:gd name="connsiteY7565" fmla="*/ 973346 h 5278114"/>
              <a:gd name="connsiteX7566" fmla="*/ 1816936 w 5610835"/>
              <a:gd name="connsiteY7566" fmla="*/ 965393 h 5278114"/>
              <a:gd name="connsiteX7567" fmla="*/ 1816936 w 5610835"/>
              <a:gd name="connsiteY7567" fmla="*/ 966984 h 5278114"/>
              <a:gd name="connsiteX7568" fmla="*/ 1821708 w 5610835"/>
              <a:gd name="connsiteY7568" fmla="*/ 914490 h 5278114"/>
              <a:gd name="connsiteX7569" fmla="*/ 1793075 w 5610835"/>
              <a:gd name="connsiteY7569" fmla="*/ 860405 h 5278114"/>
              <a:gd name="connsiteX7570" fmla="*/ 1773985 w 5610835"/>
              <a:gd name="connsiteY7570" fmla="*/ 828589 h 5278114"/>
              <a:gd name="connsiteX7571" fmla="*/ 1745352 w 5610835"/>
              <a:gd name="connsiteY7571" fmla="*/ 796775 h 5278114"/>
              <a:gd name="connsiteX7572" fmla="*/ 1648318 w 5610835"/>
              <a:gd name="connsiteY7572" fmla="*/ 763370 h 5278114"/>
              <a:gd name="connsiteX7573" fmla="*/ 1645136 w 5610835"/>
              <a:gd name="connsiteY7573" fmla="*/ 763370 h 5278114"/>
              <a:gd name="connsiteX7574" fmla="*/ 1611731 w 5610835"/>
              <a:gd name="connsiteY7574" fmla="*/ 634519 h 5278114"/>
              <a:gd name="connsiteX7575" fmla="*/ 1635592 w 5610835"/>
              <a:gd name="connsiteY7575" fmla="*/ 607477 h 5278114"/>
              <a:gd name="connsiteX7576" fmla="*/ 2677523 w 5610835"/>
              <a:gd name="connsiteY7576" fmla="*/ 562976 h 5278114"/>
              <a:gd name="connsiteX7577" fmla="*/ 2569353 w 5610835"/>
              <a:gd name="connsiteY7577" fmla="*/ 807966 h 5278114"/>
              <a:gd name="connsiteX7578" fmla="*/ 2473909 w 5610835"/>
              <a:gd name="connsiteY7578" fmla="*/ 986128 h 5278114"/>
              <a:gd name="connsiteX7579" fmla="*/ 2470728 w 5610835"/>
              <a:gd name="connsiteY7579" fmla="*/ 1005215 h 5278114"/>
              <a:gd name="connsiteX7580" fmla="*/ 2477090 w 5610835"/>
              <a:gd name="connsiteY7580" fmla="*/ 1019532 h 5278114"/>
              <a:gd name="connsiteX7581" fmla="*/ 2677523 w 5610835"/>
              <a:gd name="connsiteY7581" fmla="*/ 562976 h 5278114"/>
              <a:gd name="connsiteX7582" fmla="*/ 2613894 w 5610835"/>
              <a:gd name="connsiteY7582" fmla="*/ 562976 h 5278114"/>
              <a:gd name="connsiteX7583" fmla="*/ 2440504 w 5610835"/>
              <a:gd name="connsiteY7583" fmla="*/ 939997 h 5278114"/>
              <a:gd name="connsiteX7584" fmla="*/ 2440504 w 5610835"/>
              <a:gd name="connsiteY7584" fmla="*/ 978174 h 5278114"/>
              <a:gd name="connsiteX7585" fmla="*/ 2442094 w 5610835"/>
              <a:gd name="connsiteY7585" fmla="*/ 989309 h 5278114"/>
              <a:gd name="connsiteX7586" fmla="*/ 2467546 w 5610835"/>
              <a:gd name="connsiteY7586" fmla="*/ 935226 h 5278114"/>
              <a:gd name="connsiteX7587" fmla="*/ 2480272 w 5610835"/>
              <a:gd name="connsiteY7587" fmla="*/ 881142 h 5278114"/>
              <a:gd name="connsiteX7588" fmla="*/ 2496180 w 5610835"/>
              <a:gd name="connsiteY7588" fmla="*/ 870006 h 5278114"/>
              <a:gd name="connsiteX7589" fmla="*/ 2613894 w 5610835"/>
              <a:gd name="connsiteY7589" fmla="*/ 562976 h 5278114"/>
              <a:gd name="connsiteX7590" fmla="*/ 2558218 w 5610835"/>
              <a:gd name="connsiteY7590" fmla="*/ 555023 h 5278114"/>
              <a:gd name="connsiteX7591" fmla="*/ 2443685 w 5610835"/>
              <a:gd name="connsiteY7591" fmla="*/ 809556 h 5278114"/>
              <a:gd name="connsiteX7592" fmla="*/ 2459592 w 5610835"/>
              <a:gd name="connsiteY7592" fmla="*/ 811147 h 5278114"/>
              <a:gd name="connsiteX7593" fmla="*/ 2558218 w 5610835"/>
              <a:gd name="connsiteY7593" fmla="*/ 555023 h 5278114"/>
              <a:gd name="connsiteX7594" fmla="*/ 2741152 w 5610835"/>
              <a:gd name="connsiteY7594" fmla="*/ 531161 h 5278114"/>
              <a:gd name="connsiteX7595" fmla="*/ 2489817 w 5610835"/>
              <a:gd name="connsiteY7595" fmla="*/ 1060889 h 5278114"/>
              <a:gd name="connsiteX7596" fmla="*/ 2492998 w 5610835"/>
              <a:gd name="connsiteY7596" fmla="*/ 1070433 h 5278114"/>
              <a:gd name="connsiteX7597" fmla="*/ 2515269 w 5610835"/>
              <a:gd name="connsiteY7597" fmla="*/ 1064071 h 5278114"/>
              <a:gd name="connsiteX7598" fmla="*/ 2741152 w 5610835"/>
              <a:gd name="connsiteY7598" fmla="*/ 531161 h 5278114"/>
              <a:gd name="connsiteX7599" fmla="*/ 2434141 w 5610835"/>
              <a:gd name="connsiteY7599" fmla="*/ 504124 h 5278114"/>
              <a:gd name="connsiteX7600" fmla="*/ 2265523 w 5610835"/>
              <a:gd name="connsiteY7600" fmla="*/ 858876 h 5278114"/>
              <a:gd name="connsiteX7601" fmla="*/ 2254387 w 5610835"/>
              <a:gd name="connsiteY7601" fmla="*/ 815925 h 5278114"/>
              <a:gd name="connsiteX7602" fmla="*/ 2311653 w 5610835"/>
              <a:gd name="connsiteY7602" fmla="*/ 718871 h 5278114"/>
              <a:gd name="connsiteX7603" fmla="*/ 2286202 w 5610835"/>
              <a:gd name="connsiteY7603" fmla="*/ 752276 h 5278114"/>
              <a:gd name="connsiteX7604" fmla="*/ 2434141 w 5610835"/>
              <a:gd name="connsiteY7604" fmla="*/ 504124 h 5278114"/>
              <a:gd name="connsiteX7605" fmla="*/ 2820689 w 5610835"/>
              <a:gd name="connsiteY7605" fmla="*/ 481850 h 5278114"/>
              <a:gd name="connsiteX7606" fmla="*/ 2562990 w 5610835"/>
              <a:gd name="connsiteY7606" fmla="*/ 1048163 h 5278114"/>
              <a:gd name="connsiteX7607" fmla="*/ 2596395 w 5610835"/>
              <a:gd name="connsiteY7607" fmla="*/ 1041801 h 5278114"/>
              <a:gd name="connsiteX7608" fmla="*/ 2820689 w 5610835"/>
              <a:gd name="connsiteY7608" fmla="*/ 481850 h 5278114"/>
              <a:gd name="connsiteX7609" fmla="*/ 3843283 w 5610835"/>
              <a:gd name="connsiteY7609" fmla="*/ 477107 h 5278114"/>
              <a:gd name="connsiteX7610" fmla="*/ 3845122 w 5610835"/>
              <a:gd name="connsiteY7610" fmla="*/ 481854 h 5278114"/>
              <a:gd name="connsiteX7611" fmla="*/ 3832396 w 5610835"/>
              <a:gd name="connsiteY7611" fmla="*/ 492990 h 5278114"/>
              <a:gd name="connsiteX7612" fmla="*/ 3827624 w 5610835"/>
              <a:gd name="connsiteY7612" fmla="*/ 478673 h 5278114"/>
              <a:gd name="connsiteX7613" fmla="*/ 3843283 w 5610835"/>
              <a:gd name="connsiteY7613" fmla="*/ 477107 h 5278114"/>
              <a:gd name="connsiteX7614" fmla="*/ 3671731 w 5610835"/>
              <a:gd name="connsiteY7614" fmla="*/ 457989 h 5278114"/>
              <a:gd name="connsiteX7615" fmla="*/ 3674912 w 5610835"/>
              <a:gd name="connsiteY7615" fmla="*/ 469124 h 5278114"/>
              <a:gd name="connsiteX7616" fmla="*/ 3665368 w 5610835"/>
              <a:gd name="connsiteY7616" fmla="*/ 483442 h 5278114"/>
              <a:gd name="connsiteX7617" fmla="*/ 3671731 w 5610835"/>
              <a:gd name="connsiteY7617" fmla="*/ 457989 h 5278114"/>
              <a:gd name="connsiteX7618" fmla="*/ 2551856 w 5610835"/>
              <a:gd name="connsiteY7618" fmla="*/ 341867 h 5278114"/>
              <a:gd name="connsiteX7619" fmla="*/ 2329152 w 5610835"/>
              <a:gd name="connsiteY7619" fmla="*/ 890690 h 5278114"/>
              <a:gd name="connsiteX7620" fmla="*/ 2289384 w 5610835"/>
              <a:gd name="connsiteY7620" fmla="*/ 877963 h 5278114"/>
              <a:gd name="connsiteX7621" fmla="*/ 2551856 w 5610835"/>
              <a:gd name="connsiteY7621" fmla="*/ 341867 h 5278114"/>
              <a:gd name="connsiteX7622" fmla="*/ 3684457 w 5610835"/>
              <a:gd name="connsiteY7622" fmla="*/ 240061 h 5278114"/>
              <a:gd name="connsiteX7623" fmla="*/ 3681276 w 5610835"/>
              <a:gd name="connsiteY7623" fmla="*/ 321188 h 5278114"/>
              <a:gd name="connsiteX7624" fmla="*/ 3676504 w 5610835"/>
              <a:gd name="connsiteY7624" fmla="*/ 325960 h 5278114"/>
              <a:gd name="connsiteX7625" fmla="*/ 3681276 w 5610835"/>
              <a:gd name="connsiteY7625" fmla="*/ 338685 h 5278114"/>
              <a:gd name="connsiteX7626" fmla="*/ 3673322 w 5610835"/>
              <a:gd name="connsiteY7626" fmla="*/ 435718 h 5278114"/>
              <a:gd name="connsiteX7627" fmla="*/ 3676504 w 5610835"/>
              <a:gd name="connsiteY7627" fmla="*/ 325959 h 5278114"/>
              <a:gd name="connsiteX7628" fmla="*/ 3678095 w 5610835"/>
              <a:gd name="connsiteY7628" fmla="*/ 283010 h 5278114"/>
              <a:gd name="connsiteX7629" fmla="*/ 3684457 w 5610835"/>
              <a:gd name="connsiteY7629" fmla="*/ 240061 h 5278114"/>
              <a:gd name="connsiteX7630" fmla="*/ 3873755 w 5610835"/>
              <a:gd name="connsiteY7630" fmla="*/ 206656 h 5278114"/>
              <a:gd name="connsiteX7631" fmla="*/ 3884890 w 5610835"/>
              <a:gd name="connsiteY7631" fmla="*/ 251196 h 5278114"/>
              <a:gd name="connsiteX7632" fmla="*/ 3873755 w 5610835"/>
              <a:gd name="connsiteY7632" fmla="*/ 206656 h 5278114"/>
              <a:gd name="connsiteX7633" fmla="*/ 4475748 w 5610835"/>
              <a:gd name="connsiteY7633" fmla="*/ 182347 h 5278114"/>
              <a:gd name="connsiteX7634" fmla="*/ 4476643 w 5610835"/>
              <a:gd name="connsiteY7634" fmla="*/ 197112 h 5278114"/>
              <a:gd name="connsiteX7635" fmla="*/ 4352566 w 5610835"/>
              <a:gd name="connsiteY7635" fmla="*/ 521621 h 5278114"/>
              <a:gd name="connsiteX7636" fmla="*/ 4314387 w 5610835"/>
              <a:gd name="connsiteY7636" fmla="*/ 578886 h 5278114"/>
              <a:gd name="connsiteX7637" fmla="*/ 4417786 w 5610835"/>
              <a:gd name="connsiteY7637" fmla="*/ 314825 h 5278114"/>
              <a:gd name="connsiteX7638" fmla="*/ 4473462 w 5610835"/>
              <a:gd name="connsiteY7638" fmla="*/ 185976 h 5278114"/>
              <a:gd name="connsiteX7639" fmla="*/ 4475748 w 5610835"/>
              <a:gd name="connsiteY7639" fmla="*/ 182347 h 5278114"/>
              <a:gd name="connsiteX7640" fmla="*/ 2874973 w 5610835"/>
              <a:gd name="connsiteY7640" fmla="*/ 62893 h 5278114"/>
              <a:gd name="connsiteX7641" fmla="*/ 2866820 w 5610835"/>
              <a:gd name="connsiteY7641" fmla="*/ 63489 h 5278114"/>
              <a:gd name="connsiteX7642" fmla="*/ 2801600 w 5610835"/>
              <a:gd name="connsiteY7642" fmla="*/ 305279 h 5278114"/>
              <a:gd name="connsiteX7643" fmla="*/ 2884318 w 5610835"/>
              <a:gd name="connsiteY7643" fmla="*/ 63489 h 5278114"/>
              <a:gd name="connsiteX7644" fmla="*/ 2874973 w 5610835"/>
              <a:gd name="connsiteY7644" fmla="*/ 62893 h 5278114"/>
              <a:gd name="connsiteX7645" fmla="*/ 2933631 w 5610835"/>
              <a:gd name="connsiteY7645" fmla="*/ 25312 h 5278114"/>
              <a:gd name="connsiteX7646" fmla="*/ 2892272 w 5610835"/>
              <a:gd name="connsiteY7646" fmla="*/ 193928 h 5278114"/>
              <a:gd name="connsiteX7647" fmla="*/ 2952720 w 5610835"/>
              <a:gd name="connsiteY7647" fmla="*/ 36447 h 5278114"/>
              <a:gd name="connsiteX7648" fmla="*/ 2933631 w 5610835"/>
              <a:gd name="connsiteY7648" fmla="*/ 25312 h 5278114"/>
              <a:gd name="connsiteX7649" fmla="*/ 2989307 w 5610835"/>
              <a:gd name="connsiteY7649" fmla="*/ 14177 h 5278114"/>
              <a:gd name="connsiteX7650" fmla="*/ 2866820 w 5610835"/>
              <a:gd name="connsiteY7650" fmla="*/ 499346 h 5278114"/>
              <a:gd name="connsiteX7651" fmla="*/ 2586851 w 5610835"/>
              <a:gd name="connsiteY7651" fmla="*/ 1148376 h 5278114"/>
              <a:gd name="connsiteX7652" fmla="*/ 2602758 w 5610835"/>
              <a:gd name="connsiteY7652" fmla="*/ 1159511 h 5278114"/>
              <a:gd name="connsiteX7653" fmla="*/ 2990897 w 5610835"/>
              <a:gd name="connsiteY7653" fmla="*/ 55536 h 5278114"/>
              <a:gd name="connsiteX7654" fmla="*/ 2989307 w 5610835"/>
              <a:gd name="connsiteY7654" fmla="*/ 14177 h 5278114"/>
              <a:gd name="connsiteX7655" fmla="*/ 3034342 w 5610835"/>
              <a:gd name="connsiteY7655" fmla="*/ 155 h 5278114"/>
              <a:gd name="connsiteX7656" fmla="*/ 3072025 w 5610835"/>
              <a:gd name="connsiteY7656" fmla="*/ 4632 h 5278114"/>
              <a:gd name="connsiteX7657" fmla="*/ 3129291 w 5610835"/>
              <a:gd name="connsiteY7657" fmla="*/ 858871 h 5278114"/>
              <a:gd name="connsiteX7658" fmla="*/ 3127700 w 5610835"/>
              <a:gd name="connsiteY7658" fmla="*/ 855690 h 5278114"/>
              <a:gd name="connsiteX7659" fmla="*/ 3033847 w 5610835"/>
              <a:gd name="connsiteY7659" fmla="*/ 1033847 h 5278114"/>
              <a:gd name="connsiteX7660" fmla="*/ 3084751 w 5610835"/>
              <a:gd name="connsiteY7660" fmla="*/ 852508 h 5278114"/>
              <a:gd name="connsiteX7661" fmla="*/ 3002033 w 5610835"/>
              <a:gd name="connsiteY7661" fmla="*/ 1044982 h 5278114"/>
              <a:gd name="connsiteX7662" fmla="*/ 2962264 w 5610835"/>
              <a:gd name="connsiteY7662" fmla="*/ 1046573 h 5278114"/>
              <a:gd name="connsiteX7663" fmla="*/ 3062480 w 5610835"/>
              <a:gd name="connsiteY7663" fmla="*/ 787285 h 5278114"/>
              <a:gd name="connsiteX7664" fmla="*/ 3107021 w 5610835"/>
              <a:gd name="connsiteY7664" fmla="*/ 632967 h 5278114"/>
              <a:gd name="connsiteX7665" fmla="*/ 2943175 w 5610835"/>
              <a:gd name="connsiteY7665" fmla="*/ 1048163 h 5278114"/>
              <a:gd name="connsiteX7666" fmla="*/ 2906588 w 5610835"/>
              <a:gd name="connsiteY7666" fmla="*/ 1040210 h 5278114"/>
              <a:gd name="connsiteX7667" fmla="*/ 2963855 w 5610835"/>
              <a:gd name="connsiteY7667" fmla="*/ 946361 h 5278114"/>
              <a:gd name="connsiteX7668" fmla="*/ 2954310 w 5610835"/>
              <a:gd name="connsiteY7668" fmla="*/ 925681 h 5278114"/>
              <a:gd name="connsiteX7669" fmla="*/ 3065661 w 5610835"/>
              <a:gd name="connsiteY7669" fmla="*/ 652056 h 5278114"/>
              <a:gd name="connsiteX7670" fmla="*/ 3124519 w 5610835"/>
              <a:gd name="connsiteY7670" fmla="*/ 483439 h 5278114"/>
              <a:gd name="connsiteX7671" fmla="*/ 3105430 w 5610835"/>
              <a:gd name="connsiteY7671" fmla="*/ 440490 h 5278114"/>
              <a:gd name="connsiteX7672" fmla="*/ 2885909 w 5610835"/>
              <a:gd name="connsiteY7672" fmla="*/ 1043392 h 5278114"/>
              <a:gd name="connsiteX7673" fmla="*/ 2842959 w 5610835"/>
              <a:gd name="connsiteY7673" fmla="*/ 1048163 h 5278114"/>
              <a:gd name="connsiteX7674" fmla="*/ 3130882 w 5610835"/>
              <a:gd name="connsiteY7674" fmla="*/ 257557 h 5278114"/>
              <a:gd name="connsiteX7675" fmla="*/ 3111793 w 5610835"/>
              <a:gd name="connsiteY7675" fmla="*/ 278236 h 5278114"/>
              <a:gd name="connsiteX7676" fmla="*/ 3089523 w 5610835"/>
              <a:gd name="connsiteY7676" fmla="*/ 345047 h 5278114"/>
              <a:gd name="connsiteX7677" fmla="*/ 2827052 w 5610835"/>
              <a:gd name="connsiteY7677" fmla="*/ 1041801 h 5278114"/>
              <a:gd name="connsiteX7678" fmla="*/ 2768194 w 5610835"/>
              <a:gd name="connsiteY7678" fmla="*/ 1081567 h 5278114"/>
              <a:gd name="connsiteX7679" fmla="*/ 3083160 w 5610835"/>
              <a:gd name="connsiteY7679" fmla="*/ 101666 h 5278114"/>
              <a:gd name="connsiteX7680" fmla="*/ 3044982 w 5610835"/>
              <a:gd name="connsiteY7680" fmla="*/ 252785 h 5278114"/>
              <a:gd name="connsiteX7681" fmla="*/ 3009986 w 5610835"/>
              <a:gd name="connsiteY7681" fmla="*/ 411857 h 5278114"/>
              <a:gd name="connsiteX7682" fmla="*/ 2776148 w 5610835"/>
              <a:gd name="connsiteY7682" fmla="*/ 1025894 h 5278114"/>
              <a:gd name="connsiteX7683" fmla="*/ 2664797 w 5610835"/>
              <a:gd name="connsiteY7683" fmla="*/ 1172236 h 5278114"/>
              <a:gd name="connsiteX7684" fmla="*/ 2974990 w 5610835"/>
              <a:gd name="connsiteY7684" fmla="*/ 391178 h 5278114"/>
              <a:gd name="connsiteX7685" fmla="*/ 3040210 w 5610835"/>
              <a:gd name="connsiteY7685" fmla="*/ 96894 h 5278114"/>
              <a:gd name="connsiteX7686" fmla="*/ 3029075 w 5610835"/>
              <a:gd name="connsiteY7686" fmla="*/ 15768 h 5278114"/>
              <a:gd name="connsiteX7687" fmla="*/ 2645708 w 5610835"/>
              <a:gd name="connsiteY7687" fmla="*/ 1157920 h 5278114"/>
              <a:gd name="connsiteX7688" fmla="*/ 2634573 w 5610835"/>
              <a:gd name="connsiteY7688" fmla="*/ 1172236 h 5278114"/>
              <a:gd name="connsiteX7689" fmla="*/ 2637755 w 5610835"/>
              <a:gd name="connsiteY7689" fmla="*/ 1175419 h 5278114"/>
              <a:gd name="connsiteX7690" fmla="*/ 2666388 w 5610835"/>
              <a:gd name="connsiteY7690" fmla="*/ 1188143 h 5278114"/>
              <a:gd name="connsiteX7691" fmla="*/ 2710929 w 5610835"/>
              <a:gd name="connsiteY7691" fmla="*/ 1188143 h 5278114"/>
              <a:gd name="connsiteX7692" fmla="*/ 2892272 w 5610835"/>
              <a:gd name="connsiteY7692" fmla="*/ 1064071 h 5278114"/>
              <a:gd name="connsiteX7693" fmla="*/ 2943175 w 5610835"/>
              <a:gd name="connsiteY7693" fmla="*/ 1075205 h 5278114"/>
              <a:gd name="connsiteX7694" fmla="*/ 3227917 w 5610835"/>
              <a:gd name="connsiteY7694" fmla="*/ 1029075 h 5278114"/>
              <a:gd name="connsiteX7695" fmla="*/ 3223144 w 5610835"/>
              <a:gd name="connsiteY7695" fmla="*/ 1081567 h 5278114"/>
              <a:gd name="connsiteX7696" fmla="*/ 3224735 w 5610835"/>
              <a:gd name="connsiteY7696" fmla="*/ 1083158 h 5278114"/>
              <a:gd name="connsiteX7697" fmla="*/ 3235871 w 5610835"/>
              <a:gd name="connsiteY7697" fmla="*/ 1078386 h 5278114"/>
              <a:gd name="connsiteX7698" fmla="*/ 3250982 w 5610835"/>
              <a:gd name="connsiteY7698" fmla="*/ 1032853 h 5278114"/>
              <a:gd name="connsiteX7699" fmla="*/ 3261277 w 5610835"/>
              <a:gd name="connsiteY7699" fmla="*/ 1013603 h 5278114"/>
              <a:gd name="connsiteX7700" fmla="*/ 3256550 w 5610835"/>
              <a:gd name="connsiteY7700" fmla="*/ 1059298 h 5278114"/>
              <a:gd name="connsiteX7701" fmla="*/ 3261322 w 5610835"/>
              <a:gd name="connsiteY7701" fmla="*/ 1032256 h 5278114"/>
              <a:gd name="connsiteX7702" fmla="*/ 3266095 w 5610835"/>
              <a:gd name="connsiteY7702" fmla="*/ 1013169 h 5278114"/>
              <a:gd name="connsiteX7703" fmla="*/ 3261509 w 5610835"/>
              <a:gd name="connsiteY7703" fmla="*/ 1013169 h 5278114"/>
              <a:gd name="connsiteX7704" fmla="*/ 3270866 w 5610835"/>
              <a:gd name="connsiteY7704" fmla="*/ 995671 h 5278114"/>
              <a:gd name="connsiteX7705" fmla="*/ 3275638 w 5610835"/>
              <a:gd name="connsiteY7705" fmla="*/ 995671 h 5278114"/>
              <a:gd name="connsiteX7706" fmla="*/ 3301090 w 5610835"/>
              <a:gd name="connsiteY7706" fmla="*/ 992490 h 5278114"/>
              <a:gd name="connsiteX7707" fmla="*/ 3305862 w 5610835"/>
              <a:gd name="connsiteY7707" fmla="*/ 1005215 h 5278114"/>
              <a:gd name="connsiteX7708" fmla="*/ 3320179 w 5610835"/>
              <a:gd name="connsiteY7708" fmla="*/ 1016350 h 5278114"/>
              <a:gd name="connsiteX7709" fmla="*/ 3310635 w 5610835"/>
              <a:gd name="connsiteY7709" fmla="*/ 1056117 h 5278114"/>
              <a:gd name="connsiteX7710" fmla="*/ 3320179 w 5610835"/>
              <a:gd name="connsiteY7710" fmla="*/ 1057709 h 5278114"/>
              <a:gd name="connsiteX7711" fmla="*/ 3328133 w 5610835"/>
              <a:gd name="connsiteY7711" fmla="*/ 1048163 h 5278114"/>
              <a:gd name="connsiteX7712" fmla="*/ 3329723 w 5610835"/>
              <a:gd name="connsiteY7712" fmla="*/ 1022713 h 5278114"/>
              <a:gd name="connsiteX7713" fmla="*/ 3336086 w 5610835"/>
              <a:gd name="connsiteY7713" fmla="*/ 1040210 h 5278114"/>
              <a:gd name="connsiteX7714" fmla="*/ 3350403 w 5610835"/>
              <a:gd name="connsiteY7714" fmla="*/ 1017941 h 5278114"/>
              <a:gd name="connsiteX7715" fmla="*/ 3348813 w 5610835"/>
              <a:gd name="connsiteY7715" fmla="*/ 984536 h 5278114"/>
              <a:gd name="connsiteX7716" fmla="*/ 3192920 w 5610835"/>
              <a:gd name="connsiteY7716" fmla="*/ 881142 h 5278114"/>
              <a:gd name="connsiteX7717" fmla="*/ 3192920 w 5610835"/>
              <a:gd name="connsiteY7717" fmla="*/ 860461 h 5278114"/>
              <a:gd name="connsiteX7718" fmla="*/ 3227917 w 5610835"/>
              <a:gd name="connsiteY7718" fmla="*/ 854099 h 5278114"/>
              <a:gd name="connsiteX7719" fmla="*/ 3337677 w 5610835"/>
              <a:gd name="connsiteY7719" fmla="*/ 930454 h 5278114"/>
              <a:gd name="connsiteX7720" fmla="*/ 3350403 w 5610835"/>
              <a:gd name="connsiteY7720" fmla="*/ 935226 h 5278114"/>
              <a:gd name="connsiteX7721" fmla="*/ 3351994 w 5610835"/>
              <a:gd name="connsiteY7721" fmla="*/ 920909 h 5278114"/>
              <a:gd name="connsiteX7722" fmla="*/ 3371083 w 5610835"/>
              <a:gd name="connsiteY7722" fmla="*/ 811147 h 5278114"/>
              <a:gd name="connsiteX7723" fmla="*/ 3366310 w 5610835"/>
              <a:gd name="connsiteY7723" fmla="*/ 811147 h 5278114"/>
              <a:gd name="connsiteX7724" fmla="*/ 3324952 w 5610835"/>
              <a:gd name="connsiteY7724" fmla="*/ 803193 h 5278114"/>
              <a:gd name="connsiteX7725" fmla="*/ 3318589 w 5610835"/>
              <a:gd name="connsiteY7725" fmla="*/ 784104 h 5278114"/>
              <a:gd name="connsiteX7726" fmla="*/ 3380627 w 5610835"/>
              <a:gd name="connsiteY7726" fmla="*/ 769786 h 5278114"/>
              <a:gd name="connsiteX7727" fmla="*/ 3382218 w 5610835"/>
              <a:gd name="connsiteY7727" fmla="*/ 769786 h 5278114"/>
              <a:gd name="connsiteX7728" fmla="*/ 3423576 w 5610835"/>
              <a:gd name="connsiteY7728" fmla="*/ 671144 h 5278114"/>
              <a:gd name="connsiteX7729" fmla="*/ 3406079 w 5610835"/>
              <a:gd name="connsiteY7729" fmla="*/ 666373 h 5278114"/>
              <a:gd name="connsiteX7730" fmla="*/ 3391762 w 5610835"/>
              <a:gd name="connsiteY7730" fmla="*/ 637740 h 5278114"/>
              <a:gd name="connsiteX7731" fmla="*/ 3447437 w 5610835"/>
              <a:gd name="connsiteY7731" fmla="*/ 632967 h 5278114"/>
              <a:gd name="connsiteX7732" fmla="*/ 3635144 w 5610835"/>
              <a:gd name="connsiteY7732" fmla="*/ 527979 h 5278114"/>
              <a:gd name="connsiteX7733" fmla="*/ 3625600 w 5610835"/>
              <a:gd name="connsiteY7733" fmla="*/ 650466 h 5278114"/>
              <a:gd name="connsiteX7734" fmla="*/ 3665368 w 5610835"/>
              <a:gd name="connsiteY7734" fmla="*/ 516845 h 5278114"/>
              <a:gd name="connsiteX7735" fmla="*/ 3655824 w 5610835"/>
              <a:gd name="connsiteY7735" fmla="*/ 642511 h 5278114"/>
              <a:gd name="connsiteX7736" fmla="*/ 3763994 w 5610835"/>
              <a:gd name="connsiteY7736" fmla="*/ 464351 h 5278114"/>
              <a:gd name="connsiteX7737" fmla="*/ 3787855 w 5610835"/>
              <a:gd name="connsiteY7737" fmla="*/ 438899 h 5278114"/>
              <a:gd name="connsiteX7738" fmla="*/ 3797399 w 5610835"/>
              <a:gd name="connsiteY7738" fmla="*/ 462761 h 5278114"/>
              <a:gd name="connsiteX7739" fmla="*/ 3789446 w 5610835"/>
              <a:gd name="connsiteY7739" fmla="*/ 502528 h 5278114"/>
              <a:gd name="connsiteX7740" fmla="*/ 3786264 w 5610835"/>
              <a:gd name="connsiteY7740" fmla="*/ 542296 h 5278114"/>
              <a:gd name="connsiteX7741" fmla="*/ 3802171 w 5610835"/>
              <a:gd name="connsiteY7741" fmla="*/ 578883 h 5278114"/>
              <a:gd name="connsiteX7742" fmla="*/ 3813306 w 5610835"/>
              <a:gd name="connsiteY7742" fmla="*/ 475485 h 5278114"/>
              <a:gd name="connsiteX7743" fmla="*/ 3819671 w 5610835"/>
              <a:gd name="connsiteY7743" fmla="*/ 570929 h 5278114"/>
              <a:gd name="connsiteX7744" fmla="*/ 3848304 w 5610835"/>
              <a:gd name="connsiteY7744" fmla="*/ 520026 h 5278114"/>
              <a:gd name="connsiteX7745" fmla="*/ 3861029 w 5610835"/>
              <a:gd name="connsiteY7745" fmla="*/ 510482 h 5278114"/>
              <a:gd name="connsiteX7746" fmla="*/ 3862620 w 5610835"/>
              <a:gd name="connsiteY7746" fmla="*/ 504119 h 5278114"/>
              <a:gd name="connsiteX7747" fmla="*/ 3862620 w 5610835"/>
              <a:gd name="connsiteY7747" fmla="*/ 475485 h 5278114"/>
              <a:gd name="connsiteX7748" fmla="*/ 3868983 w 5610835"/>
              <a:gd name="connsiteY7748" fmla="*/ 475485 h 5278114"/>
              <a:gd name="connsiteX7749" fmla="*/ 3905570 w 5610835"/>
              <a:gd name="connsiteY7749" fmla="*/ 281417 h 5278114"/>
              <a:gd name="connsiteX7750" fmla="*/ 3905570 w 5610835"/>
              <a:gd name="connsiteY7750" fmla="*/ 265511 h 5278114"/>
              <a:gd name="connsiteX7751" fmla="*/ 3923068 w 5610835"/>
              <a:gd name="connsiteY7751" fmla="*/ 260739 h 5278114"/>
              <a:gd name="connsiteX7752" fmla="*/ 3934203 w 5610835"/>
              <a:gd name="connsiteY7752" fmla="*/ 155751 h 5278114"/>
              <a:gd name="connsiteX7753" fmla="*/ 3954883 w 5610835"/>
              <a:gd name="connsiteY7753" fmla="*/ 130299 h 5278114"/>
              <a:gd name="connsiteX7754" fmla="*/ 3970790 w 5610835"/>
              <a:gd name="connsiteY7754" fmla="*/ 165296 h 5278114"/>
              <a:gd name="connsiteX7755" fmla="*/ 4002604 w 5610835"/>
              <a:gd name="connsiteY7755" fmla="*/ 179613 h 5278114"/>
              <a:gd name="connsiteX7756" fmla="*/ 3985107 w 5610835"/>
              <a:gd name="connsiteY7756" fmla="*/ 240060 h 5278114"/>
              <a:gd name="connsiteX7757" fmla="*/ 3937385 w 5610835"/>
              <a:gd name="connsiteY7757" fmla="*/ 360954 h 5278114"/>
              <a:gd name="connsiteX7758" fmla="*/ 3905570 w 5610835"/>
              <a:gd name="connsiteY7758" fmla="*/ 464351 h 5278114"/>
              <a:gd name="connsiteX7759" fmla="*/ 3950110 w 5610835"/>
              <a:gd name="connsiteY7759" fmla="*/ 429356 h 5278114"/>
              <a:gd name="connsiteX7760" fmla="*/ 3948519 w 5610835"/>
              <a:gd name="connsiteY7760" fmla="*/ 394359 h 5278114"/>
              <a:gd name="connsiteX7761" fmla="*/ 3977153 w 5610835"/>
              <a:gd name="connsiteY7761" fmla="*/ 387996 h 5278114"/>
              <a:gd name="connsiteX7762" fmla="*/ 3981925 w 5610835"/>
              <a:gd name="connsiteY7762" fmla="*/ 415038 h 5278114"/>
              <a:gd name="connsiteX7763" fmla="*/ 4026466 w 5610835"/>
              <a:gd name="connsiteY7763" fmla="*/ 373680 h 5278114"/>
              <a:gd name="connsiteX7764" fmla="*/ 4034419 w 5610835"/>
              <a:gd name="connsiteY7764" fmla="*/ 259148 h 5278114"/>
              <a:gd name="connsiteX7765" fmla="*/ 4088504 w 5610835"/>
              <a:gd name="connsiteY7765" fmla="*/ 248013 h 5278114"/>
              <a:gd name="connsiteX7766" fmla="*/ 4101230 w 5610835"/>
              <a:gd name="connsiteY7766" fmla="*/ 322777 h 5278114"/>
              <a:gd name="connsiteX7767" fmla="*/ 4110775 w 5610835"/>
              <a:gd name="connsiteY7767" fmla="*/ 349819 h 5278114"/>
              <a:gd name="connsiteX7768" fmla="*/ 4121909 w 5610835"/>
              <a:gd name="connsiteY7768" fmla="*/ 410266 h 5278114"/>
              <a:gd name="connsiteX7769" fmla="*/ 4139408 w 5610835"/>
              <a:gd name="connsiteY7769" fmla="*/ 408675 h 5278114"/>
              <a:gd name="connsiteX7770" fmla="*/ 4153724 w 5610835"/>
              <a:gd name="connsiteY7770" fmla="*/ 394359 h 5278114"/>
              <a:gd name="connsiteX7771" fmla="*/ 4168041 w 5610835"/>
              <a:gd name="connsiteY7771" fmla="*/ 391178 h 5278114"/>
              <a:gd name="connsiteX7772" fmla="*/ 4217353 w 5610835"/>
              <a:gd name="connsiteY7772" fmla="*/ 338685 h 5278114"/>
              <a:gd name="connsiteX7773" fmla="*/ 4238034 w 5610835"/>
              <a:gd name="connsiteY7773" fmla="*/ 340275 h 5278114"/>
              <a:gd name="connsiteX7774" fmla="*/ 4241215 w 5610835"/>
              <a:gd name="connsiteY7774" fmla="*/ 368908 h 5278114"/>
              <a:gd name="connsiteX7775" fmla="*/ 4133045 w 5610835"/>
              <a:gd name="connsiteY7775" fmla="*/ 485031 h 5278114"/>
              <a:gd name="connsiteX7776" fmla="*/ 4134636 w 5610835"/>
              <a:gd name="connsiteY7776" fmla="*/ 513663 h 5278114"/>
              <a:gd name="connsiteX7777" fmla="*/ 4152134 w 5610835"/>
              <a:gd name="connsiteY7777" fmla="*/ 507300 h 5278114"/>
              <a:gd name="connsiteX7778" fmla="*/ 4156906 w 5610835"/>
              <a:gd name="connsiteY7778" fmla="*/ 629786 h 5278114"/>
              <a:gd name="connsiteX7779" fmla="*/ 4169632 w 5610835"/>
              <a:gd name="connsiteY7779" fmla="*/ 634558 h 5278114"/>
              <a:gd name="connsiteX7780" fmla="*/ 4180767 w 5610835"/>
              <a:gd name="connsiteY7780" fmla="*/ 613879 h 5278114"/>
              <a:gd name="connsiteX7781" fmla="*/ 4191902 w 5610835"/>
              <a:gd name="connsiteY7781" fmla="*/ 655237 h 5278114"/>
              <a:gd name="connsiteX7782" fmla="*/ 4220535 w 5610835"/>
              <a:gd name="connsiteY7782" fmla="*/ 664781 h 5278114"/>
              <a:gd name="connsiteX7783" fmla="*/ 4222126 w 5610835"/>
              <a:gd name="connsiteY7783" fmla="*/ 707731 h 5278114"/>
              <a:gd name="connsiteX7784" fmla="*/ 4199856 w 5610835"/>
              <a:gd name="connsiteY7784" fmla="*/ 723638 h 5278114"/>
              <a:gd name="connsiteX7785" fmla="*/ 4201447 w 5610835"/>
              <a:gd name="connsiteY7785" fmla="*/ 737955 h 5278114"/>
              <a:gd name="connsiteX7786" fmla="*/ 4210991 w 5610835"/>
              <a:gd name="connsiteY7786" fmla="*/ 728411 h 5278114"/>
              <a:gd name="connsiteX7787" fmla="*/ 4201447 w 5610835"/>
              <a:gd name="connsiteY7787" fmla="*/ 747499 h 5278114"/>
              <a:gd name="connsiteX7788" fmla="*/ 4179176 w 5610835"/>
              <a:gd name="connsiteY7788" fmla="*/ 842963 h 5278114"/>
              <a:gd name="connsiteX7789" fmla="*/ 4204628 w 5610835"/>
              <a:gd name="connsiteY7789" fmla="*/ 831828 h 5278114"/>
              <a:gd name="connsiteX7790" fmla="*/ 4217353 w 5610835"/>
              <a:gd name="connsiteY7790" fmla="*/ 776150 h 5278114"/>
              <a:gd name="connsiteX7791" fmla="*/ 4346203 w 5610835"/>
              <a:gd name="connsiteY7791" fmla="*/ 801603 h 5278114"/>
              <a:gd name="connsiteX7792" fmla="*/ 4392334 w 5610835"/>
              <a:gd name="connsiteY7792" fmla="*/ 882732 h 5278114"/>
              <a:gd name="connsiteX7793" fmla="*/ 4280983 w 5610835"/>
              <a:gd name="connsiteY7793" fmla="*/ 987718 h 5278114"/>
              <a:gd name="connsiteX7794" fmla="*/ 4292119 w 5610835"/>
              <a:gd name="connsiteY7794" fmla="*/ 992490 h 5278114"/>
              <a:gd name="connsiteX7795" fmla="*/ 4293710 w 5610835"/>
              <a:gd name="connsiteY7795" fmla="*/ 994080 h 5278114"/>
              <a:gd name="connsiteX7796" fmla="*/ 4406652 w 5610835"/>
              <a:gd name="connsiteY7796" fmla="*/ 885914 h 5278114"/>
              <a:gd name="connsiteX7797" fmla="*/ 4475053 w 5610835"/>
              <a:gd name="connsiteY7797" fmla="*/ 947951 h 5278114"/>
              <a:gd name="connsiteX7798" fmla="*/ 4428921 w 5610835"/>
              <a:gd name="connsiteY7798" fmla="*/ 1006805 h 5278114"/>
              <a:gd name="connsiteX7799" fmla="*/ 4441648 w 5610835"/>
              <a:gd name="connsiteY7799" fmla="*/ 1002034 h 5278114"/>
              <a:gd name="connsiteX7800" fmla="*/ 4452782 w 5610835"/>
              <a:gd name="connsiteY7800" fmla="*/ 1043392 h 5278114"/>
              <a:gd name="connsiteX7801" fmla="*/ 4432103 w 5610835"/>
              <a:gd name="connsiteY7801" fmla="*/ 1049754 h 5278114"/>
              <a:gd name="connsiteX7802" fmla="*/ 4443238 w 5610835"/>
              <a:gd name="connsiteY7802" fmla="*/ 1075205 h 5278114"/>
              <a:gd name="connsiteX7803" fmla="*/ 4397107 w 5610835"/>
              <a:gd name="connsiteY7803" fmla="*/ 1153149 h 5278114"/>
              <a:gd name="connsiteX7804" fmla="*/ 4230080 w 5610835"/>
              <a:gd name="connsiteY7804" fmla="*/ 1229501 h 5278114"/>
              <a:gd name="connsiteX7805" fmla="*/ 4292119 w 5610835"/>
              <a:gd name="connsiteY7805" fmla="*/ 1202458 h 5278114"/>
              <a:gd name="connsiteX7806" fmla="*/ 4296891 w 5610835"/>
              <a:gd name="connsiteY7806" fmla="*/ 1194505 h 5278114"/>
              <a:gd name="connsiteX7807" fmla="*/ 4293710 w 5610835"/>
              <a:gd name="connsiteY7807" fmla="*/ 1202458 h 5278114"/>
              <a:gd name="connsiteX7808" fmla="*/ 4358929 w 5610835"/>
              <a:gd name="connsiteY7808" fmla="*/ 1178599 h 5278114"/>
              <a:gd name="connsiteX7809" fmla="*/ 4362110 w 5610835"/>
              <a:gd name="connsiteY7809" fmla="*/ 1177009 h 5278114"/>
              <a:gd name="connsiteX7810" fmla="*/ 4363701 w 5610835"/>
              <a:gd name="connsiteY7810" fmla="*/ 1177009 h 5278114"/>
              <a:gd name="connsiteX7811" fmla="*/ 4457554 w 5610835"/>
              <a:gd name="connsiteY7811" fmla="*/ 1153149 h 5278114"/>
              <a:gd name="connsiteX7812" fmla="*/ 4454373 w 5610835"/>
              <a:gd name="connsiteY7812" fmla="*/ 1245408 h 5278114"/>
              <a:gd name="connsiteX7813" fmla="*/ 4408242 w 5610835"/>
              <a:gd name="connsiteY7813" fmla="*/ 1246998 h 5278114"/>
              <a:gd name="connsiteX7814" fmla="*/ 4401879 w 5610835"/>
              <a:gd name="connsiteY7814" fmla="*/ 1296312 h 5278114"/>
              <a:gd name="connsiteX7815" fmla="*/ 4385972 w 5610835"/>
              <a:gd name="connsiteY7815" fmla="*/ 1393345 h 5278114"/>
              <a:gd name="connsiteX7816" fmla="*/ 4365292 w 5610835"/>
              <a:gd name="connsiteY7816" fmla="*/ 1452202 h 5278114"/>
              <a:gd name="connsiteX7817" fmla="*/ 4368473 w 5610835"/>
              <a:gd name="connsiteY7817" fmla="*/ 1461748 h 5278114"/>
              <a:gd name="connsiteX7818" fmla="*/ 4360519 w 5610835"/>
              <a:gd name="connsiteY7818" fmla="*/ 1466521 h 5278114"/>
              <a:gd name="connsiteX7819" fmla="*/ 4347794 w 5610835"/>
              <a:gd name="connsiteY7819" fmla="*/ 1496744 h 5278114"/>
              <a:gd name="connsiteX7820" fmla="*/ 4373246 w 5610835"/>
              <a:gd name="connsiteY7820" fmla="*/ 1471294 h 5278114"/>
              <a:gd name="connsiteX7821" fmla="*/ 4352566 w 5610835"/>
              <a:gd name="connsiteY7821" fmla="*/ 1525379 h 5278114"/>
              <a:gd name="connsiteX7822" fmla="*/ 4498914 w 5610835"/>
              <a:gd name="connsiteY7822" fmla="*/ 1463339 h 5278114"/>
              <a:gd name="connsiteX7823" fmla="*/ 4521184 w 5610835"/>
              <a:gd name="connsiteY7823" fmla="*/ 1469703 h 5278114"/>
              <a:gd name="connsiteX7824" fmla="*/ 4510049 w 5610835"/>
              <a:gd name="connsiteY7824" fmla="*/ 1493563 h 5278114"/>
              <a:gd name="connsiteX7825" fmla="*/ 4497323 w 5610835"/>
              <a:gd name="connsiteY7825" fmla="*/ 1487200 h 5278114"/>
              <a:gd name="connsiteX7826" fmla="*/ 4470281 w 5610835"/>
              <a:gd name="connsiteY7826" fmla="*/ 1496744 h 5278114"/>
              <a:gd name="connsiteX7827" fmla="*/ 4397107 w 5610835"/>
              <a:gd name="connsiteY7827" fmla="*/ 1541286 h 5278114"/>
              <a:gd name="connsiteX7828" fmla="*/ 4406652 w 5610835"/>
              <a:gd name="connsiteY7828" fmla="*/ 1557192 h 5278114"/>
              <a:gd name="connsiteX7829" fmla="*/ 4476643 w 5610835"/>
              <a:gd name="connsiteY7829" fmla="*/ 1517424 h 5278114"/>
              <a:gd name="connsiteX7830" fmla="*/ 4468690 w 5610835"/>
              <a:gd name="connsiteY7830" fmla="*/ 1536514 h 5278114"/>
              <a:gd name="connsiteX7831" fmla="*/ 4428921 w 5610835"/>
              <a:gd name="connsiteY7831" fmla="*/ 1560374 h 5278114"/>
              <a:gd name="connsiteX7832" fmla="*/ 4400288 w 5610835"/>
              <a:gd name="connsiteY7832" fmla="*/ 1600140 h 5278114"/>
              <a:gd name="connsiteX7833" fmla="*/ 4368473 w 5610835"/>
              <a:gd name="connsiteY7833" fmla="*/ 1628757 h 5278114"/>
              <a:gd name="connsiteX7834" fmla="*/ 4365292 w 5610835"/>
              <a:gd name="connsiteY7834" fmla="*/ 1625570 h 5278114"/>
              <a:gd name="connsiteX7835" fmla="*/ 4331886 w 5610835"/>
              <a:gd name="connsiteY7835" fmla="*/ 1681231 h 5278114"/>
              <a:gd name="connsiteX7836" fmla="*/ 4353290 w 5610835"/>
              <a:gd name="connsiteY7836" fmla="*/ 1674541 h 5278114"/>
              <a:gd name="connsiteX7837" fmla="*/ 4353162 w 5610835"/>
              <a:gd name="connsiteY7837" fmla="*/ 1674475 h 5278114"/>
              <a:gd name="connsiteX7838" fmla="*/ 4352565 w 5610835"/>
              <a:gd name="connsiteY7838" fmla="*/ 1665328 h 5278114"/>
              <a:gd name="connsiteX7839" fmla="*/ 4370063 w 5610835"/>
              <a:gd name="connsiteY7839" fmla="*/ 1657376 h 5278114"/>
              <a:gd name="connsiteX7840" fmla="*/ 4385052 w 5610835"/>
              <a:gd name="connsiteY7840" fmla="*/ 1649096 h 5278114"/>
              <a:gd name="connsiteX7841" fmla="*/ 4390743 w 5610835"/>
              <a:gd name="connsiteY7841" fmla="*/ 1654198 h 5278114"/>
              <a:gd name="connsiteX7842" fmla="*/ 4362110 w 5610835"/>
              <a:gd name="connsiteY7842" fmla="*/ 1671686 h 5278114"/>
              <a:gd name="connsiteX7843" fmla="*/ 4356815 w 5610835"/>
              <a:gd name="connsiteY7843" fmla="*/ 1676508 h 5278114"/>
              <a:gd name="connsiteX7844" fmla="*/ 4354528 w 5610835"/>
              <a:gd name="connsiteY7844" fmla="*/ 1675233 h 5278114"/>
              <a:gd name="connsiteX7845" fmla="*/ 4320752 w 5610835"/>
              <a:gd name="connsiteY7845" fmla="*/ 1698736 h 5278114"/>
              <a:gd name="connsiteX7846" fmla="*/ 4306435 w 5610835"/>
              <a:gd name="connsiteY7846" fmla="*/ 1735345 h 5278114"/>
              <a:gd name="connsiteX7847" fmla="*/ 4306435 w 5610835"/>
              <a:gd name="connsiteY7847" fmla="*/ 1736936 h 5278114"/>
              <a:gd name="connsiteX7848" fmla="*/ 4327115 w 5610835"/>
              <a:gd name="connsiteY7848" fmla="*/ 1741709 h 5278114"/>
              <a:gd name="connsiteX7849" fmla="*/ 4320752 w 5610835"/>
              <a:gd name="connsiteY7849" fmla="*/ 1763994 h 5278114"/>
              <a:gd name="connsiteX7850" fmla="*/ 4301662 w 5610835"/>
              <a:gd name="connsiteY7850" fmla="*/ 1763994 h 5278114"/>
              <a:gd name="connsiteX7851" fmla="*/ 4303253 w 5610835"/>
              <a:gd name="connsiteY7851" fmla="*/ 1789452 h 5278114"/>
              <a:gd name="connsiteX7852" fmla="*/ 4293710 w 5610835"/>
              <a:gd name="connsiteY7852" fmla="*/ 1797405 h 5278114"/>
              <a:gd name="connsiteX7853" fmla="*/ 4344612 w 5610835"/>
              <a:gd name="connsiteY7853" fmla="*/ 1803773 h 5278114"/>
              <a:gd name="connsiteX7854" fmla="*/ 4529138 w 5610835"/>
              <a:gd name="connsiteY7854" fmla="*/ 1781494 h 5278114"/>
              <a:gd name="connsiteX7855" fmla="*/ 4613447 w 5610835"/>
              <a:gd name="connsiteY7855" fmla="*/ 1767171 h 5278114"/>
              <a:gd name="connsiteX7856" fmla="*/ 4648443 w 5610835"/>
              <a:gd name="connsiteY7856" fmla="*/ 1744892 h 5278114"/>
              <a:gd name="connsiteX7857" fmla="*/ 4677076 w 5610835"/>
              <a:gd name="connsiteY7857" fmla="*/ 1759215 h 5278114"/>
              <a:gd name="connsiteX7858" fmla="*/ 4670713 w 5610835"/>
              <a:gd name="connsiteY7858" fmla="*/ 1779903 h 5278114"/>
              <a:gd name="connsiteX7859" fmla="*/ 4627763 w 5610835"/>
              <a:gd name="connsiteY7859" fmla="*/ 1783085 h 5278114"/>
              <a:gd name="connsiteX7860" fmla="*/ 4432103 w 5610835"/>
              <a:gd name="connsiteY7860" fmla="*/ 1821275 h 5278114"/>
              <a:gd name="connsiteX7861" fmla="*/ 4360519 w 5610835"/>
              <a:gd name="connsiteY7861" fmla="*/ 1838777 h 5278114"/>
              <a:gd name="connsiteX7862" fmla="*/ 4358929 w 5610835"/>
              <a:gd name="connsiteY7862" fmla="*/ 1854691 h 5278114"/>
              <a:gd name="connsiteX7863" fmla="*/ 4323933 w 5610835"/>
              <a:gd name="connsiteY7863" fmla="*/ 1846734 h 5278114"/>
              <a:gd name="connsiteX7864" fmla="*/ 4293710 w 5610835"/>
              <a:gd name="connsiteY7864" fmla="*/ 1872195 h 5278114"/>
              <a:gd name="connsiteX7865" fmla="*/ 4311207 w 5610835"/>
              <a:gd name="connsiteY7865" fmla="*/ 1900837 h 5278114"/>
              <a:gd name="connsiteX7866" fmla="*/ 4379609 w 5610835"/>
              <a:gd name="connsiteY7866" fmla="*/ 1892880 h 5278114"/>
              <a:gd name="connsiteX7867" fmla="*/ 4398698 w 5610835"/>
              <a:gd name="connsiteY7867" fmla="*/ 1881742 h 5278114"/>
              <a:gd name="connsiteX7868" fmla="*/ 4419377 w 5610835"/>
              <a:gd name="connsiteY7868" fmla="*/ 1891288 h 5278114"/>
              <a:gd name="connsiteX7869" fmla="*/ 4514821 w 5610835"/>
              <a:gd name="connsiteY7869" fmla="*/ 1891288 h 5278114"/>
              <a:gd name="connsiteX7870" fmla="*/ 4532319 w 5610835"/>
              <a:gd name="connsiteY7870" fmla="*/ 1888108 h 5278114"/>
              <a:gd name="connsiteX7871" fmla="*/ 4602311 w 5610835"/>
              <a:gd name="connsiteY7871" fmla="*/ 1881742 h 5278114"/>
              <a:gd name="connsiteX7872" fmla="*/ 4610265 w 5610835"/>
              <a:gd name="connsiteY7872" fmla="*/ 1896065 h 5278114"/>
              <a:gd name="connsiteX7873" fmla="*/ 4594358 w 5610835"/>
              <a:gd name="connsiteY7873" fmla="*/ 1911963 h 5278114"/>
              <a:gd name="connsiteX7874" fmla="*/ 4428921 w 5610835"/>
              <a:gd name="connsiteY7874" fmla="*/ 1919912 h 5278114"/>
              <a:gd name="connsiteX7875" fmla="*/ 4435285 w 5610835"/>
              <a:gd name="connsiteY7875" fmla="*/ 1958066 h 5278114"/>
              <a:gd name="connsiteX7876" fmla="*/ 4470281 w 5610835"/>
              <a:gd name="connsiteY7876" fmla="*/ 2008944 h 5278114"/>
              <a:gd name="connsiteX7877" fmla="*/ 4448010 w 5610835"/>
              <a:gd name="connsiteY7877" fmla="*/ 2018504 h 5278114"/>
              <a:gd name="connsiteX7878" fmla="*/ 4436875 w 5610835"/>
              <a:gd name="connsiteY7878" fmla="*/ 2016907 h 5278114"/>
              <a:gd name="connsiteX7879" fmla="*/ 4427331 w 5610835"/>
              <a:gd name="connsiteY7879" fmla="*/ 1973964 h 5278114"/>
              <a:gd name="connsiteX7880" fmla="*/ 4395516 w 5610835"/>
              <a:gd name="connsiteY7880" fmla="*/ 1916732 h 5278114"/>
              <a:gd name="connsiteX7881" fmla="*/ 4236443 w 5610835"/>
              <a:gd name="connsiteY7881" fmla="*/ 1935808 h 5278114"/>
              <a:gd name="connsiteX7882" fmla="*/ 4168041 w 5610835"/>
              <a:gd name="connsiteY7882" fmla="*/ 1989866 h 5278114"/>
              <a:gd name="connsiteX7883" fmla="*/ 4204628 w 5610835"/>
              <a:gd name="connsiteY7883" fmla="*/ 1973964 h 5278114"/>
              <a:gd name="connsiteX7884" fmla="*/ 4258713 w 5610835"/>
              <a:gd name="connsiteY7884" fmla="*/ 1938986 h 5278114"/>
              <a:gd name="connsiteX7885" fmla="*/ 4247578 w 5610835"/>
              <a:gd name="connsiteY7885" fmla="*/ 1954887 h 5278114"/>
              <a:gd name="connsiteX7886" fmla="*/ 4183948 w 5610835"/>
              <a:gd name="connsiteY7886" fmla="*/ 1994636 h 5278114"/>
              <a:gd name="connsiteX7887" fmla="*/ 4236443 w 5610835"/>
              <a:gd name="connsiteY7887" fmla="*/ 2020092 h 5278114"/>
              <a:gd name="connsiteX7888" fmla="*/ 4269848 w 5610835"/>
              <a:gd name="connsiteY7888" fmla="*/ 2013720 h 5278114"/>
              <a:gd name="connsiteX7889" fmla="*/ 4273029 w 5610835"/>
              <a:gd name="connsiteY7889" fmla="*/ 2016907 h 5278114"/>
              <a:gd name="connsiteX7890" fmla="*/ 4331886 w 5610835"/>
              <a:gd name="connsiteY7890" fmla="*/ 2035991 h 5278114"/>
              <a:gd name="connsiteX7891" fmla="*/ 4385972 w 5610835"/>
              <a:gd name="connsiteY7891" fmla="*/ 2058295 h 5278114"/>
              <a:gd name="connsiteX7892" fmla="*/ 4381200 w 5610835"/>
              <a:gd name="connsiteY7892" fmla="*/ 2069427 h 5278114"/>
              <a:gd name="connsiteX7893" fmla="*/ 4277802 w 5610835"/>
              <a:gd name="connsiteY7893" fmla="*/ 2055107 h 5278114"/>
              <a:gd name="connsiteX7894" fmla="*/ 4257122 w 5610835"/>
              <a:gd name="connsiteY7894" fmla="*/ 2047153 h 5278114"/>
              <a:gd name="connsiteX7895" fmla="*/ 4187130 w 5610835"/>
              <a:gd name="connsiteY7895" fmla="*/ 2067838 h 5278114"/>
              <a:gd name="connsiteX7896" fmla="*/ 4201447 w 5610835"/>
              <a:gd name="connsiteY7896" fmla="*/ 2050334 h 5278114"/>
              <a:gd name="connsiteX7897" fmla="*/ 4061461 w 5610835"/>
              <a:gd name="connsiteY7897" fmla="*/ 2067838 h 5278114"/>
              <a:gd name="connsiteX7898" fmla="*/ 4166451 w 5610835"/>
              <a:gd name="connsiteY7898" fmla="*/ 2118733 h 5278114"/>
              <a:gd name="connsiteX7899" fmla="*/ 4185539 w 5610835"/>
              <a:gd name="connsiteY7899" fmla="*/ 2137827 h 5278114"/>
              <a:gd name="connsiteX7900" fmla="*/ 4125091 w 5610835"/>
              <a:gd name="connsiteY7900" fmla="*/ 2118733 h 5278114"/>
              <a:gd name="connsiteX7901" fmla="*/ 4051918 w 5610835"/>
              <a:gd name="connsiteY7901" fmla="*/ 2136238 h 5278114"/>
              <a:gd name="connsiteX7902" fmla="*/ 4133045 w 5610835"/>
              <a:gd name="connsiteY7902" fmla="*/ 2195085 h 5278114"/>
              <a:gd name="connsiteX7903" fmla="*/ 4147361 w 5610835"/>
              <a:gd name="connsiteY7903" fmla="*/ 2195085 h 5278114"/>
              <a:gd name="connsiteX7904" fmla="*/ 4160088 w 5610835"/>
              <a:gd name="connsiteY7904" fmla="*/ 2222125 h 5278114"/>
              <a:gd name="connsiteX7905" fmla="*/ 4215763 w 5610835"/>
              <a:gd name="connsiteY7905" fmla="*/ 2257116 h 5278114"/>
              <a:gd name="connsiteX7906" fmla="*/ 4253941 w 5610835"/>
              <a:gd name="connsiteY7906" fmla="*/ 2247575 h 5278114"/>
              <a:gd name="connsiteX7907" fmla="*/ 4249168 w 5610835"/>
              <a:gd name="connsiteY7907" fmla="*/ 2260298 h 5278114"/>
              <a:gd name="connsiteX7908" fmla="*/ 4218944 w 5610835"/>
              <a:gd name="connsiteY7908" fmla="*/ 2265070 h 5278114"/>
              <a:gd name="connsiteX7909" fmla="*/ 4217353 w 5610835"/>
              <a:gd name="connsiteY7909" fmla="*/ 2282564 h 5278114"/>
              <a:gd name="connsiteX7910" fmla="*/ 4203037 w 5610835"/>
              <a:gd name="connsiteY7910" fmla="*/ 2279385 h 5278114"/>
              <a:gd name="connsiteX7911" fmla="*/ 4187130 w 5610835"/>
              <a:gd name="connsiteY7911" fmla="*/ 2271431 h 5278114"/>
              <a:gd name="connsiteX7912" fmla="*/ 4145771 w 5610835"/>
              <a:gd name="connsiteY7912" fmla="*/ 2279385 h 5278114"/>
              <a:gd name="connsiteX7913" fmla="*/ 4185539 w 5610835"/>
              <a:gd name="connsiteY7913" fmla="*/ 2265070 h 5278114"/>
              <a:gd name="connsiteX7914" fmla="*/ 4129863 w 5610835"/>
              <a:gd name="connsiteY7914" fmla="*/ 2214173 h 5278114"/>
              <a:gd name="connsiteX7915" fmla="*/ 4048736 w 5610835"/>
              <a:gd name="connsiteY7915" fmla="*/ 2242803 h 5278114"/>
              <a:gd name="connsiteX7916" fmla="*/ 4045555 w 5610835"/>
              <a:gd name="connsiteY7916" fmla="*/ 2265070 h 5278114"/>
              <a:gd name="connsiteX7917" fmla="*/ 4071006 w 5610835"/>
              <a:gd name="connsiteY7917" fmla="*/ 2350956 h 5278114"/>
              <a:gd name="connsiteX7918" fmla="*/ 4096458 w 5610835"/>
              <a:gd name="connsiteY7918" fmla="*/ 2349365 h 5278114"/>
              <a:gd name="connsiteX7919" fmla="*/ 4074188 w 5610835"/>
              <a:gd name="connsiteY7919" fmla="*/ 2335050 h 5278114"/>
              <a:gd name="connsiteX7920" fmla="*/ 4164860 w 5610835"/>
              <a:gd name="connsiteY7920" fmla="*/ 2343002 h 5278114"/>
              <a:gd name="connsiteX7921" fmla="*/ 4298481 w 5610835"/>
              <a:gd name="connsiteY7921" fmla="*/ 2333459 h 5278114"/>
              <a:gd name="connsiteX7922" fmla="*/ 4373246 w 5610835"/>
              <a:gd name="connsiteY7922" fmla="*/ 2327098 h 5278114"/>
              <a:gd name="connsiteX7923" fmla="*/ 4379609 w 5610835"/>
              <a:gd name="connsiteY7923" fmla="*/ 2335050 h 5278114"/>
              <a:gd name="connsiteX7924" fmla="*/ 4314389 w 5610835"/>
              <a:gd name="connsiteY7924" fmla="*/ 2341411 h 5278114"/>
              <a:gd name="connsiteX7925" fmla="*/ 4341431 w 5610835"/>
              <a:gd name="connsiteY7925" fmla="*/ 2381173 h 5278114"/>
              <a:gd name="connsiteX7926" fmla="*/ 4311207 w 5610835"/>
              <a:gd name="connsiteY7926" fmla="*/ 2368449 h 5278114"/>
              <a:gd name="connsiteX7927" fmla="*/ 4231671 w 5610835"/>
              <a:gd name="connsiteY7927" fmla="*/ 2347774 h 5278114"/>
              <a:gd name="connsiteX7928" fmla="*/ 4091685 w 5610835"/>
              <a:gd name="connsiteY7928" fmla="*/ 2360499 h 5278114"/>
              <a:gd name="connsiteX7929" fmla="*/ 4075778 w 5610835"/>
              <a:gd name="connsiteY7929" fmla="*/ 2365269 h 5278114"/>
              <a:gd name="connsiteX7930" fmla="*/ 4088504 w 5610835"/>
              <a:gd name="connsiteY7930" fmla="*/ 2384354 h 5278114"/>
              <a:gd name="connsiteX7931" fmla="*/ 4180767 w 5610835"/>
              <a:gd name="connsiteY7931" fmla="*/ 2376403 h 5278114"/>
              <a:gd name="connsiteX7932" fmla="*/ 4217353 w 5610835"/>
              <a:gd name="connsiteY7932" fmla="*/ 2381173 h 5278114"/>
              <a:gd name="connsiteX7933" fmla="*/ 4112366 w 5610835"/>
              <a:gd name="connsiteY7933" fmla="*/ 2398670 h 5278114"/>
              <a:gd name="connsiteX7934" fmla="*/ 4098048 w 5610835"/>
              <a:gd name="connsiteY7934" fmla="*/ 2425706 h 5278114"/>
              <a:gd name="connsiteX7935" fmla="*/ 4096458 w 5610835"/>
              <a:gd name="connsiteY7935" fmla="*/ 2495688 h 5278114"/>
              <a:gd name="connsiteX7936" fmla="*/ 4096458 w 5610835"/>
              <a:gd name="connsiteY7936" fmla="*/ 2544994 h 5278114"/>
              <a:gd name="connsiteX7937" fmla="*/ 4160088 w 5610835"/>
              <a:gd name="connsiteY7937" fmla="*/ 2552947 h 5278114"/>
              <a:gd name="connsiteX7938" fmla="*/ 4244396 w 5610835"/>
              <a:gd name="connsiteY7938" fmla="*/ 2541812 h 5278114"/>
              <a:gd name="connsiteX7939" fmla="*/ 4260304 w 5610835"/>
              <a:gd name="connsiteY7939" fmla="*/ 2544994 h 5278114"/>
              <a:gd name="connsiteX7940" fmla="*/ 4293710 w 5610835"/>
              <a:gd name="connsiteY7940" fmla="*/ 2564080 h 5278114"/>
              <a:gd name="connsiteX7941" fmla="*/ 4363701 w 5610835"/>
              <a:gd name="connsiteY7941" fmla="*/ 2597484 h 5278114"/>
              <a:gd name="connsiteX7942" fmla="*/ 4428921 w 5610835"/>
              <a:gd name="connsiteY7942" fmla="*/ 2624529 h 5278114"/>
              <a:gd name="connsiteX7943" fmla="*/ 4424149 w 5610835"/>
              <a:gd name="connsiteY7943" fmla="*/ 2637257 h 5278114"/>
              <a:gd name="connsiteX7944" fmla="*/ 4346203 w 5610835"/>
              <a:gd name="connsiteY7944" fmla="*/ 2607030 h 5278114"/>
              <a:gd name="connsiteX7945" fmla="*/ 4333477 w 5610835"/>
              <a:gd name="connsiteY7945" fmla="*/ 2605440 h 5278114"/>
              <a:gd name="connsiteX7946" fmla="*/ 4231671 w 5610835"/>
              <a:gd name="connsiteY7946" fmla="*/ 2600667 h 5278114"/>
              <a:gd name="connsiteX7947" fmla="*/ 4195083 w 5610835"/>
              <a:gd name="connsiteY7947" fmla="*/ 2584758 h 5278114"/>
              <a:gd name="connsiteX7948" fmla="*/ 4106002 w 5610835"/>
              <a:gd name="connsiteY7948" fmla="*/ 2575214 h 5278114"/>
              <a:gd name="connsiteX7949" fmla="*/ 4083732 w 5610835"/>
              <a:gd name="connsiteY7949" fmla="*/ 2602257 h 5278114"/>
              <a:gd name="connsiteX7950" fmla="*/ 4047145 w 5610835"/>
              <a:gd name="connsiteY7950" fmla="*/ 2866315 h 5278114"/>
              <a:gd name="connsiteX7951" fmla="*/ 4088504 w 5610835"/>
              <a:gd name="connsiteY7951" fmla="*/ 2901312 h 5278114"/>
              <a:gd name="connsiteX7952" fmla="*/ 4075778 w 5610835"/>
              <a:gd name="connsiteY7952" fmla="*/ 2917219 h 5278114"/>
              <a:gd name="connsiteX7953" fmla="*/ 4055099 w 5610835"/>
              <a:gd name="connsiteY7953" fmla="*/ 2890176 h 5278114"/>
              <a:gd name="connsiteX7954" fmla="*/ 4043964 w 5610835"/>
              <a:gd name="connsiteY7954" fmla="*/ 2893358 h 5278114"/>
              <a:gd name="connsiteX7955" fmla="*/ 4039192 w 5610835"/>
              <a:gd name="connsiteY7955" fmla="*/ 2961760 h 5278114"/>
              <a:gd name="connsiteX7956" fmla="*/ 4039192 w 5610835"/>
              <a:gd name="connsiteY7956" fmla="*/ 2976076 h 5278114"/>
              <a:gd name="connsiteX7957" fmla="*/ 4110775 w 5610835"/>
              <a:gd name="connsiteY7957" fmla="*/ 3089019 h 5278114"/>
              <a:gd name="connsiteX7958" fmla="*/ 4039192 w 5610835"/>
              <a:gd name="connsiteY7958" fmla="*/ 3009481 h 5278114"/>
              <a:gd name="connsiteX7959" fmla="*/ 4039192 w 5610835"/>
              <a:gd name="connsiteY7959" fmla="*/ 3028571 h 5278114"/>
              <a:gd name="connsiteX7960" fmla="*/ 4142590 w 5610835"/>
              <a:gd name="connsiteY7960" fmla="*/ 3159010 h 5278114"/>
              <a:gd name="connsiteX7961" fmla="*/ 4043964 w 5610835"/>
              <a:gd name="connsiteY7961" fmla="*/ 3058794 h 5278114"/>
              <a:gd name="connsiteX7962" fmla="*/ 4190311 w 5610835"/>
              <a:gd name="connsiteY7962" fmla="*/ 3276725 h 5278114"/>
              <a:gd name="connsiteX7963" fmla="*/ 4104412 w 5610835"/>
              <a:gd name="connsiteY7963" fmla="*/ 3186053 h 5278114"/>
              <a:gd name="connsiteX7964" fmla="*/ 4101230 w 5610835"/>
              <a:gd name="connsiteY7964" fmla="*/ 3214686 h 5278114"/>
              <a:gd name="connsiteX7965" fmla="*/ 4218944 w 5610835"/>
              <a:gd name="connsiteY7965" fmla="*/ 3400802 h 5278114"/>
              <a:gd name="connsiteX7966" fmla="*/ 4134636 w 5610835"/>
              <a:gd name="connsiteY7966" fmla="*/ 3332401 h 5278114"/>
              <a:gd name="connsiteX7967" fmla="*/ 4228489 w 5610835"/>
              <a:gd name="connsiteY7967" fmla="*/ 3424663 h 5278114"/>
              <a:gd name="connsiteX7968" fmla="*/ 4226898 w 5610835"/>
              <a:gd name="connsiteY7968" fmla="*/ 3510563 h 5278114"/>
              <a:gd name="connsiteX7969" fmla="*/ 4142590 w 5610835"/>
              <a:gd name="connsiteY7969" fmla="*/ 3413528 h 5278114"/>
              <a:gd name="connsiteX7970" fmla="*/ 4125091 w 5610835"/>
              <a:gd name="connsiteY7970" fmla="*/ 3427844 h 5278114"/>
              <a:gd name="connsiteX7971" fmla="*/ 4234852 w 5610835"/>
              <a:gd name="connsiteY7971" fmla="*/ 3545559 h 5278114"/>
              <a:gd name="connsiteX7972" fmla="*/ 4222126 w 5610835"/>
              <a:gd name="connsiteY7972" fmla="*/ 3599644 h 5278114"/>
              <a:gd name="connsiteX7973" fmla="*/ 4123500 w 5610835"/>
              <a:gd name="connsiteY7973" fmla="*/ 3485111 h 5278114"/>
              <a:gd name="connsiteX7974" fmla="*/ 4109184 w 5610835"/>
              <a:gd name="connsiteY7974" fmla="*/ 3499428 h 5278114"/>
              <a:gd name="connsiteX7975" fmla="*/ 4218944 w 5610835"/>
              <a:gd name="connsiteY7975" fmla="*/ 3631458 h 5278114"/>
              <a:gd name="connsiteX7976" fmla="*/ 4204628 w 5610835"/>
              <a:gd name="connsiteY7976" fmla="*/ 3677590 h 5278114"/>
              <a:gd name="connsiteX7977" fmla="*/ 4010558 w 5610835"/>
              <a:gd name="connsiteY7977" fmla="*/ 3445343 h 5278114"/>
              <a:gd name="connsiteX7978" fmla="*/ 4015331 w 5610835"/>
              <a:gd name="connsiteY7978" fmla="*/ 3480339 h 5278114"/>
              <a:gd name="connsiteX7979" fmla="*/ 4185539 w 5610835"/>
              <a:gd name="connsiteY7979" fmla="*/ 3683953 h 5278114"/>
              <a:gd name="connsiteX7980" fmla="*/ 4078960 w 5610835"/>
              <a:gd name="connsiteY7980" fmla="*/ 3617142 h 5278114"/>
              <a:gd name="connsiteX7981" fmla="*/ 4051918 w 5610835"/>
              <a:gd name="connsiteY7981" fmla="*/ 3588509 h 5278114"/>
              <a:gd name="connsiteX7982" fmla="*/ 4056690 w 5610835"/>
              <a:gd name="connsiteY7982" fmla="*/ 3594872 h 5278114"/>
              <a:gd name="connsiteX7983" fmla="*/ 4043964 w 5610835"/>
              <a:gd name="connsiteY7983" fmla="*/ 3604416 h 5278114"/>
              <a:gd name="connsiteX7984" fmla="*/ 4147361 w 5610835"/>
              <a:gd name="connsiteY7984" fmla="*/ 3760308 h 5278114"/>
              <a:gd name="connsiteX7985" fmla="*/ 4031238 w 5610835"/>
              <a:gd name="connsiteY7985" fmla="*/ 3625096 h 5278114"/>
              <a:gd name="connsiteX7986" fmla="*/ 4021694 w 5610835"/>
              <a:gd name="connsiteY7986" fmla="*/ 3626686 h 5278114"/>
              <a:gd name="connsiteX7987" fmla="*/ 4013740 w 5610835"/>
              <a:gd name="connsiteY7987" fmla="*/ 3626686 h 5278114"/>
              <a:gd name="connsiteX7988" fmla="*/ 4129863 w 5610835"/>
              <a:gd name="connsiteY7988" fmla="*/ 3800077 h 5278114"/>
              <a:gd name="connsiteX7989" fmla="*/ 4020103 w 5610835"/>
              <a:gd name="connsiteY7989" fmla="*/ 3664864 h 5278114"/>
              <a:gd name="connsiteX7990" fmla="*/ 4016921 w 5610835"/>
              <a:gd name="connsiteY7990" fmla="*/ 3674409 h 5278114"/>
              <a:gd name="connsiteX7991" fmla="*/ 4029647 w 5610835"/>
              <a:gd name="connsiteY7991" fmla="*/ 3706223 h 5278114"/>
              <a:gd name="connsiteX7992" fmla="*/ 4107593 w 5610835"/>
              <a:gd name="connsiteY7992" fmla="*/ 3831891 h 5278114"/>
              <a:gd name="connsiteX7993" fmla="*/ 4072597 w 5610835"/>
              <a:gd name="connsiteY7993" fmla="*/ 3798486 h 5278114"/>
              <a:gd name="connsiteX7994" fmla="*/ 4032828 w 5610835"/>
              <a:gd name="connsiteY7994" fmla="*/ 3749173 h 5278114"/>
              <a:gd name="connsiteX7995" fmla="*/ 4028057 w 5610835"/>
              <a:gd name="connsiteY7995" fmla="*/ 3779396 h 5278114"/>
              <a:gd name="connsiteX7996" fmla="*/ 4067824 w 5610835"/>
              <a:gd name="connsiteY7996" fmla="*/ 3850980 h 5278114"/>
              <a:gd name="connsiteX7997" fmla="*/ 4008967 w 5610835"/>
              <a:gd name="connsiteY7997" fmla="*/ 3806439 h 5278114"/>
              <a:gd name="connsiteX7998" fmla="*/ 4001014 w 5610835"/>
              <a:gd name="connsiteY7998" fmla="*/ 3812802 h 5278114"/>
              <a:gd name="connsiteX7999" fmla="*/ 4008967 w 5610835"/>
              <a:gd name="connsiteY7999" fmla="*/ 3828710 h 5278114"/>
              <a:gd name="connsiteX8000" fmla="*/ 4001014 w 5610835"/>
              <a:gd name="connsiteY8000" fmla="*/ 3823938 h 5278114"/>
              <a:gd name="connsiteX8001" fmla="*/ 4023285 w 5610835"/>
              <a:gd name="connsiteY8001" fmla="*/ 3852571 h 5278114"/>
              <a:gd name="connsiteX8002" fmla="*/ 3983516 w 5610835"/>
              <a:gd name="connsiteY8002" fmla="*/ 3854161 h 5278114"/>
              <a:gd name="connsiteX8003" fmla="*/ 3918296 w 5610835"/>
              <a:gd name="connsiteY8003" fmla="*/ 3776215 h 5278114"/>
              <a:gd name="connsiteX8004" fmla="*/ 3908752 w 5610835"/>
              <a:gd name="connsiteY8004" fmla="*/ 3776215 h 5278114"/>
              <a:gd name="connsiteX8005" fmla="*/ 3884890 w 5610835"/>
              <a:gd name="connsiteY8005" fmla="*/ 3741220 h 5278114"/>
              <a:gd name="connsiteX8006" fmla="*/ 3493569 w 5610835"/>
              <a:gd name="connsiteY8006" fmla="*/ 3333991 h 5278114"/>
              <a:gd name="connsiteX8007" fmla="*/ 3480843 w 5610835"/>
              <a:gd name="connsiteY8007" fmla="*/ 3368987 h 5278114"/>
              <a:gd name="connsiteX8008" fmla="*/ 3643098 w 5610835"/>
              <a:gd name="connsiteY8008" fmla="*/ 3508972 h 5278114"/>
              <a:gd name="connsiteX8009" fmla="*/ 3954883 w 5610835"/>
              <a:gd name="connsiteY8009" fmla="*/ 3849389 h 5278114"/>
              <a:gd name="connsiteX8010" fmla="*/ 3892844 w 5610835"/>
              <a:gd name="connsiteY8010" fmla="*/ 3843026 h 5278114"/>
              <a:gd name="connsiteX8011" fmla="*/ 3474480 w 5610835"/>
              <a:gd name="connsiteY8011" fmla="*/ 3394439 h 5278114"/>
              <a:gd name="connsiteX8012" fmla="*/ 3469708 w 5610835"/>
              <a:gd name="connsiteY8012" fmla="*/ 3399211 h 5278114"/>
              <a:gd name="connsiteX8013" fmla="*/ 3466527 w 5610835"/>
              <a:gd name="connsiteY8013" fmla="*/ 3416710 h 5278114"/>
              <a:gd name="connsiteX8014" fmla="*/ 3854666 w 5610835"/>
              <a:gd name="connsiteY8014" fmla="*/ 3827119 h 5278114"/>
              <a:gd name="connsiteX8015" fmla="*/ 3666959 w 5610835"/>
              <a:gd name="connsiteY8015" fmla="*/ 3693497 h 5278114"/>
              <a:gd name="connsiteX8016" fmla="*/ 3458573 w 5610835"/>
              <a:gd name="connsiteY8016" fmla="*/ 3459659 h 5278114"/>
              <a:gd name="connsiteX8017" fmla="*/ 3453801 w 5610835"/>
              <a:gd name="connsiteY8017" fmla="*/ 3485111 h 5278114"/>
              <a:gd name="connsiteX8018" fmla="*/ 3741723 w 5610835"/>
              <a:gd name="connsiteY8018" fmla="*/ 3801668 h 5278114"/>
              <a:gd name="connsiteX8019" fmla="*/ 3573106 w 5610835"/>
              <a:gd name="connsiteY8019" fmla="*/ 3664864 h 5278114"/>
              <a:gd name="connsiteX8020" fmla="*/ 3445847 w 5610835"/>
              <a:gd name="connsiteY8020" fmla="*/ 3526470 h 5278114"/>
              <a:gd name="connsiteX8021" fmla="*/ 3441075 w 5610835"/>
              <a:gd name="connsiteY8021" fmla="*/ 3548740 h 5278114"/>
              <a:gd name="connsiteX8022" fmla="*/ 3611283 w 5610835"/>
              <a:gd name="connsiteY8022" fmla="*/ 3747582 h 5278114"/>
              <a:gd name="connsiteX8023" fmla="*/ 3429940 w 5610835"/>
              <a:gd name="connsiteY8023" fmla="*/ 3613961 h 5278114"/>
              <a:gd name="connsiteX8024" fmla="*/ 3428349 w 5610835"/>
              <a:gd name="connsiteY8024" fmla="*/ 3620324 h 5278114"/>
              <a:gd name="connsiteX8025" fmla="*/ 3431530 w 5610835"/>
              <a:gd name="connsiteY8025" fmla="*/ 3631458 h 5278114"/>
              <a:gd name="connsiteX8026" fmla="*/ 3466527 w 5610835"/>
              <a:gd name="connsiteY8026" fmla="*/ 3675999 h 5278114"/>
              <a:gd name="connsiteX8027" fmla="*/ 3434712 w 5610835"/>
              <a:gd name="connsiteY8027" fmla="*/ 3661682 h 5278114"/>
              <a:gd name="connsiteX8028" fmla="*/ 3436303 w 5610835"/>
              <a:gd name="connsiteY8028" fmla="*/ 3668045 h 5278114"/>
              <a:gd name="connsiteX8029" fmla="*/ 3450619 w 5610835"/>
              <a:gd name="connsiteY8029" fmla="*/ 3900292 h 5278114"/>
              <a:gd name="connsiteX8030" fmla="*/ 3453801 w 5610835"/>
              <a:gd name="connsiteY8030" fmla="*/ 4008463 h 5278114"/>
              <a:gd name="connsiteX8031" fmla="*/ 3445847 w 5610835"/>
              <a:gd name="connsiteY8031" fmla="*/ 4016416 h 5278114"/>
              <a:gd name="connsiteX8032" fmla="*/ 3455391 w 5610835"/>
              <a:gd name="connsiteY8032" fmla="*/ 4033914 h 5278114"/>
              <a:gd name="connsiteX8033" fmla="*/ 3455391 w 5610835"/>
              <a:gd name="connsiteY8033" fmla="*/ 4095953 h 5278114"/>
              <a:gd name="connsiteX8034" fmla="*/ 3414033 w 5610835"/>
              <a:gd name="connsiteY8034" fmla="*/ 4078455 h 5278114"/>
              <a:gd name="connsiteX8035" fmla="*/ 3402897 w 5610835"/>
              <a:gd name="connsiteY8035" fmla="*/ 4097544 h 5278114"/>
              <a:gd name="connsiteX8036" fmla="*/ 3433121 w 5610835"/>
              <a:gd name="connsiteY8036" fmla="*/ 4132539 h 5278114"/>
              <a:gd name="connsiteX8037" fmla="*/ 3445847 w 5610835"/>
              <a:gd name="connsiteY8037" fmla="*/ 4137312 h 5278114"/>
              <a:gd name="connsiteX8038" fmla="*/ 3437894 w 5610835"/>
              <a:gd name="connsiteY8038" fmla="*/ 4148447 h 5278114"/>
              <a:gd name="connsiteX8039" fmla="*/ 3418804 w 5610835"/>
              <a:gd name="connsiteY8039" fmla="*/ 4156401 h 5278114"/>
              <a:gd name="connsiteX8040" fmla="*/ 3415623 w 5610835"/>
              <a:gd name="connsiteY8040" fmla="*/ 4165945 h 5278114"/>
              <a:gd name="connsiteX8041" fmla="*/ 3410851 w 5610835"/>
              <a:gd name="connsiteY8041" fmla="*/ 4202532 h 5278114"/>
              <a:gd name="connsiteX8042" fmla="*/ 3423576 w 5610835"/>
              <a:gd name="connsiteY8042" fmla="*/ 4216849 h 5278114"/>
              <a:gd name="connsiteX8043" fmla="*/ 3390171 w 5610835"/>
              <a:gd name="connsiteY8043" fmla="*/ 4224802 h 5278114"/>
              <a:gd name="connsiteX8044" fmla="*/ 3386990 w 5610835"/>
              <a:gd name="connsiteY8044" fmla="*/ 4242301 h 5278114"/>
              <a:gd name="connsiteX8045" fmla="*/ 3359947 w 5610835"/>
              <a:gd name="connsiteY8045" fmla="*/ 4237528 h 5278114"/>
              <a:gd name="connsiteX8046" fmla="*/ 3331314 w 5610835"/>
              <a:gd name="connsiteY8046" fmla="*/ 4251845 h 5278114"/>
              <a:gd name="connsiteX8047" fmla="*/ 3320179 w 5610835"/>
              <a:gd name="connsiteY8047" fmla="*/ 4258207 h 5278114"/>
              <a:gd name="connsiteX8048" fmla="*/ 3299499 w 5610835"/>
              <a:gd name="connsiteY8048" fmla="*/ 4232756 h 5278114"/>
              <a:gd name="connsiteX8049" fmla="*/ 3305862 w 5610835"/>
              <a:gd name="connsiteY8049" fmla="*/ 4231165 h 5278114"/>
              <a:gd name="connsiteX8050" fmla="*/ 3288365 w 5610835"/>
              <a:gd name="connsiteY8050" fmla="*/ 4204123 h 5278114"/>
              <a:gd name="connsiteX8051" fmla="*/ 3294728 w 5610835"/>
              <a:gd name="connsiteY8051" fmla="*/ 4164354 h 5278114"/>
              <a:gd name="connsiteX8052" fmla="*/ 3288365 w 5610835"/>
              <a:gd name="connsiteY8052" fmla="*/ 4180262 h 5278114"/>
              <a:gd name="connsiteX8053" fmla="*/ 3223144 w 5610835"/>
              <a:gd name="connsiteY8053" fmla="*/ 4232756 h 5278114"/>
              <a:gd name="connsiteX8054" fmla="*/ 2903407 w 5610835"/>
              <a:gd name="connsiteY8054" fmla="*/ 4072092 h 5278114"/>
              <a:gd name="connsiteX8055" fmla="*/ 3202465 w 5610835"/>
              <a:gd name="connsiteY8055" fmla="*/ 4245482 h 5278114"/>
              <a:gd name="connsiteX8056" fmla="*/ 3264504 w 5610835"/>
              <a:gd name="connsiteY8056" fmla="*/ 4274115 h 5278114"/>
              <a:gd name="connsiteX8057" fmla="*/ 3243824 w 5610835"/>
              <a:gd name="connsiteY8057" fmla="*/ 4286841 h 5278114"/>
              <a:gd name="connsiteX8058" fmla="*/ 3100658 w 5610835"/>
              <a:gd name="connsiteY8058" fmla="*/ 4258207 h 5278114"/>
              <a:gd name="connsiteX8059" fmla="*/ 3250187 w 5610835"/>
              <a:gd name="connsiteY8059" fmla="*/ 4309111 h 5278114"/>
              <a:gd name="connsiteX8060" fmla="*/ 3192920 w 5610835"/>
              <a:gd name="connsiteY8060" fmla="*/ 4457050 h 5278114"/>
              <a:gd name="connsiteX8061" fmla="*/ 3149971 w 5610835"/>
              <a:gd name="connsiteY8061" fmla="*/ 4458640 h 5278114"/>
              <a:gd name="connsiteX8062" fmla="*/ 3178604 w 5610835"/>
              <a:gd name="connsiteY8062" fmla="*/ 4519088 h 5278114"/>
              <a:gd name="connsiteX8063" fmla="*/ 3087932 w 5610835"/>
              <a:gd name="connsiteY8063" fmla="*/ 4609760 h 5278114"/>
              <a:gd name="connsiteX8064" fmla="*/ 3103839 w 5610835"/>
              <a:gd name="connsiteY8064" fmla="*/ 4574764 h 5278114"/>
              <a:gd name="connsiteX8065" fmla="*/ 3068843 w 5610835"/>
              <a:gd name="connsiteY8065" fmla="*/ 4538177 h 5278114"/>
              <a:gd name="connsiteX8066" fmla="*/ 2952720 w 5610835"/>
              <a:gd name="connsiteY8066" fmla="*/ 4434779 h 5278114"/>
              <a:gd name="connsiteX8067" fmla="*/ 2551856 w 5610835"/>
              <a:gd name="connsiteY8067" fmla="*/ 4095953 h 5278114"/>
              <a:gd name="connsiteX8068" fmla="*/ 2939994 w 5610835"/>
              <a:gd name="connsiteY8068" fmla="*/ 4445915 h 5278114"/>
              <a:gd name="connsiteX8069" fmla="*/ 2847731 w 5610835"/>
              <a:gd name="connsiteY8069" fmla="*/ 4460231 h 5278114"/>
              <a:gd name="connsiteX8070" fmla="*/ 2979762 w 5610835"/>
              <a:gd name="connsiteY8070" fmla="*/ 4439552 h 5278114"/>
              <a:gd name="connsiteX8071" fmla="*/ 3002033 w 5610835"/>
              <a:gd name="connsiteY8071" fmla="*/ 4533405 h 5278114"/>
              <a:gd name="connsiteX8072" fmla="*/ 2957492 w 5610835"/>
              <a:gd name="connsiteY8072" fmla="*/ 4702023 h 5278114"/>
              <a:gd name="connsiteX8073" fmla="*/ 2860457 w 5610835"/>
              <a:gd name="connsiteY8073" fmla="*/ 4722702 h 5278114"/>
              <a:gd name="connsiteX8074" fmla="*/ 2828642 w 5610835"/>
              <a:gd name="connsiteY8074" fmla="*/ 4818146 h 5278114"/>
              <a:gd name="connsiteX8075" fmla="*/ 2706156 w 5610835"/>
              <a:gd name="connsiteY8075" fmla="*/ 4477729 h 5278114"/>
              <a:gd name="connsiteX8076" fmla="*/ 2489817 w 5610835"/>
              <a:gd name="connsiteY8076" fmla="*/ 4280478 h 5278114"/>
              <a:gd name="connsiteX8077" fmla="*/ 2739561 w 5610835"/>
              <a:gd name="connsiteY8077" fmla="*/ 4566811 h 5278114"/>
              <a:gd name="connsiteX8078" fmla="*/ 2712518 w 5610835"/>
              <a:gd name="connsiteY8078" fmla="*/ 4557266 h 5278114"/>
              <a:gd name="connsiteX8079" fmla="*/ 2561399 w 5610835"/>
              <a:gd name="connsiteY8079" fmla="*/ 4452278 h 5278114"/>
              <a:gd name="connsiteX8080" fmla="*/ 2370511 w 5610835"/>
              <a:gd name="connsiteY8080" fmla="*/ 4078455 h 5278114"/>
              <a:gd name="connsiteX8081" fmla="*/ 2310063 w 5610835"/>
              <a:gd name="connsiteY8081" fmla="*/ 3698269 h 5278114"/>
              <a:gd name="connsiteX8082" fmla="*/ 2329152 w 5610835"/>
              <a:gd name="connsiteY8082" fmla="*/ 3979830 h 5278114"/>
              <a:gd name="connsiteX8083" fmla="*/ 2537538 w 5610835"/>
              <a:gd name="connsiteY8083" fmla="*/ 4436370 h 5278114"/>
              <a:gd name="connsiteX8084" fmla="*/ 2481862 w 5610835"/>
              <a:gd name="connsiteY8084" fmla="*/ 4380694 h 5278114"/>
              <a:gd name="connsiteX8085" fmla="*/ 2407098 w 5610835"/>
              <a:gd name="connsiteY8085" fmla="*/ 4364787 h 5278114"/>
              <a:gd name="connsiteX8086" fmla="*/ 2356194 w 5610835"/>
              <a:gd name="connsiteY8086" fmla="*/ 4321837 h 5278114"/>
              <a:gd name="connsiteX8087" fmla="*/ 2255978 w 5610835"/>
              <a:gd name="connsiteY8087" fmla="*/ 4296386 h 5278114"/>
              <a:gd name="connsiteX8088" fmla="*/ 2244843 w 5610835"/>
              <a:gd name="connsiteY8088" fmla="*/ 4247073 h 5278114"/>
              <a:gd name="connsiteX8089" fmla="*/ 2252798 w 5610835"/>
              <a:gd name="connsiteY8089" fmla="*/ 3715767 h 5278114"/>
              <a:gd name="connsiteX8090" fmla="*/ 2332333 w 5610835"/>
              <a:gd name="connsiteY8090" fmla="*/ 3356262 h 5278114"/>
              <a:gd name="connsiteX8091" fmla="*/ 2472318 w 5610835"/>
              <a:gd name="connsiteY8091" fmla="*/ 3621915 h 5278114"/>
              <a:gd name="connsiteX8092" fmla="*/ 2539129 w 5610835"/>
              <a:gd name="connsiteY8092" fmla="*/ 3831891 h 5278114"/>
              <a:gd name="connsiteX8093" fmla="*/ 2906588 w 5610835"/>
              <a:gd name="connsiteY8093" fmla="*/ 4223211 h 5278114"/>
              <a:gd name="connsiteX8094" fmla="*/ 2518449 w 5610835"/>
              <a:gd name="connsiteY8094" fmla="*/ 3683953 h 5278114"/>
              <a:gd name="connsiteX8095" fmla="*/ 2480272 w 5610835"/>
              <a:gd name="connsiteY8095" fmla="*/ 3615551 h 5278114"/>
              <a:gd name="connsiteX8096" fmla="*/ 2465955 w 5610835"/>
              <a:gd name="connsiteY8096" fmla="*/ 3612370 h 5278114"/>
              <a:gd name="connsiteX8097" fmla="*/ 2402326 w 5610835"/>
              <a:gd name="connsiteY8097" fmla="*/ 3338763 h 5278114"/>
              <a:gd name="connsiteX8098" fmla="*/ 2572534 w 5610835"/>
              <a:gd name="connsiteY8098" fmla="*/ 3629868 h 5278114"/>
              <a:gd name="connsiteX8099" fmla="*/ 2464365 w 5610835"/>
              <a:gd name="connsiteY8099" fmla="*/ 3427844 h 5278114"/>
              <a:gd name="connsiteX8100" fmla="*/ 2650480 w 5610835"/>
              <a:gd name="connsiteY8100" fmla="*/ 3644185 h 5278114"/>
              <a:gd name="connsiteX8101" fmla="*/ 2644118 w 5610835"/>
              <a:gd name="connsiteY8101" fmla="*/ 3547150 h 5278114"/>
              <a:gd name="connsiteX8102" fmla="*/ 2725245 w 5610835"/>
              <a:gd name="connsiteY8102" fmla="*/ 3569420 h 5278114"/>
              <a:gd name="connsiteX8103" fmla="*/ 2839777 w 5610835"/>
              <a:gd name="connsiteY8103" fmla="*/ 3516926 h 5278114"/>
              <a:gd name="connsiteX8104" fmla="*/ 2637755 w 5610835"/>
              <a:gd name="connsiteY8104" fmla="*/ 3386486 h 5278114"/>
              <a:gd name="connsiteX8105" fmla="*/ 2615485 w 5610835"/>
              <a:gd name="connsiteY8105" fmla="*/ 3407165 h 5278114"/>
              <a:gd name="connsiteX8106" fmla="*/ 2632982 w 5610835"/>
              <a:gd name="connsiteY8106" fmla="*/ 3375350 h 5278114"/>
              <a:gd name="connsiteX8107" fmla="*/ 2831824 w 5610835"/>
              <a:gd name="connsiteY8107" fmla="*/ 3440571 h 5278114"/>
              <a:gd name="connsiteX8108" fmla="*/ 2830233 w 5610835"/>
              <a:gd name="connsiteY8108" fmla="*/ 3418301 h 5278114"/>
              <a:gd name="connsiteX8109" fmla="*/ 2704566 w 5610835"/>
              <a:gd name="connsiteY8109" fmla="*/ 3372169 h 5278114"/>
              <a:gd name="connsiteX8110" fmla="*/ 2640936 w 5610835"/>
              <a:gd name="connsiteY8110" fmla="*/ 3319675 h 5278114"/>
              <a:gd name="connsiteX8111" fmla="*/ 2543901 w 5610835"/>
              <a:gd name="connsiteY8111" fmla="*/ 3262408 h 5278114"/>
              <a:gd name="connsiteX8112" fmla="*/ 2728426 w 5610835"/>
              <a:gd name="connsiteY8112" fmla="*/ 3310130 h 5278114"/>
              <a:gd name="connsiteX8113" fmla="*/ 2699793 w 5610835"/>
              <a:gd name="connsiteY8113" fmla="*/ 3329219 h 5278114"/>
              <a:gd name="connsiteX8114" fmla="*/ 2879546 w 5610835"/>
              <a:gd name="connsiteY8114" fmla="*/ 3340354 h 5278114"/>
              <a:gd name="connsiteX8115" fmla="*/ 2787283 w 5610835"/>
              <a:gd name="connsiteY8115" fmla="*/ 3322856 h 5278114"/>
              <a:gd name="connsiteX8116" fmla="*/ 2827052 w 5610835"/>
              <a:gd name="connsiteY8116" fmla="*/ 3286269 h 5278114"/>
              <a:gd name="connsiteX8117" fmla="*/ 2769785 w 5610835"/>
              <a:gd name="connsiteY8117" fmla="*/ 3287860 h 5278114"/>
              <a:gd name="connsiteX8118" fmla="*/ 2811144 w 5610835"/>
              <a:gd name="connsiteY8118" fmla="*/ 3243320 h 5278114"/>
              <a:gd name="connsiteX8119" fmla="*/ 2691839 w 5610835"/>
              <a:gd name="connsiteY8119" fmla="*/ 3238548 h 5278114"/>
              <a:gd name="connsiteX8120" fmla="*/ 2604349 w 5610835"/>
              <a:gd name="connsiteY8120" fmla="*/ 3104925 h 5278114"/>
              <a:gd name="connsiteX8121" fmla="*/ 2682295 w 5610835"/>
              <a:gd name="connsiteY8121" fmla="*/ 3182872 h 5278114"/>
              <a:gd name="connsiteX8122" fmla="*/ 2513677 w 5610835"/>
              <a:gd name="connsiteY8122" fmla="*/ 2963350 h 5278114"/>
              <a:gd name="connsiteX8123" fmla="*/ 2672751 w 5610835"/>
              <a:gd name="connsiteY8123" fmla="*/ 2920400 h 5278114"/>
              <a:gd name="connsiteX8124" fmla="*/ 2691839 w 5610835"/>
              <a:gd name="connsiteY8124" fmla="*/ 2896539 h 5278114"/>
              <a:gd name="connsiteX8125" fmla="*/ 2798418 w 5610835"/>
              <a:gd name="connsiteY8125" fmla="*/ 3058794 h 5278114"/>
              <a:gd name="connsiteX8126" fmla="*/ 2860457 w 5610835"/>
              <a:gd name="connsiteY8126" fmla="*/ 2937899 h 5278114"/>
              <a:gd name="connsiteX8127" fmla="*/ 2984534 w 5610835"/>
              <a:gd name="connsiteY8127" fmla="*/ 2990393 h 5278114"/>
              <a:gd name="connsiteX8128" fmla="*/ 3044982 w 5610835"/>
              <a:gd name="connsiteY8128" fmla="*/ 3054022 h 5278114"/>
              <a:gd name="connsiteX8129" fmla="*/ 3044982 w 5610835"/>
              <a:gd name="connsiteY8129" fmla="*/ 3197188 h 5278114"/>
              <a:gd name="connsiteX8130" fmla="*/ 3119747 w 5610835"/>
              <a:gd name="connsiteY8130" fmla="*/ 3085837 h 5278114"/>
              <a:gd name="connsiteX8131" fmla="*/ 3231098 w 5610835"/>
              <a:gd name="connsiteY8131" fmla="*/ 3238548 h 5278114"/>
              <a:gd name="connsiteX8132" fmla="*/ 3250187 w 5610835"/>
              <a:gd name="connsiteY8132" fmla="*/ 3287860 h 5278114"/>
              <a:gd name="connsiteX8133" fmla="*/ 3258141 w 5610835"/>
              <a:gd name="connsiteY8133" fmla="*/ 3252864 h 5278114"/>
              <a:gd name="connsiteX8134" fmla="*/ 3259732 w 5610835"/>
              <a:gd name="connsiteY8134" fmla="*/ 3230594 h 5278114"/>
              <a:gd name="connsiteX8135" fmla="*/ 3243824 w 5610835"/>
              <a:gd name="connsiteY8135" fmla="*/ 3236957 h 5278114"/>
              <a:gd name="connsiteX8136" fmla="*/ 3208828 w 5610835"/>
              <a:gd name="connsiteY8136" fmla="*/ 3200370 h 5278114"/>
              <a:gd name="connsiteX8137" fmla="*/ 3124519 w 5610835"/>
              <a:gd name="connsiteY8137" fmla="*/ 3068338 h 5278114"/>
              <a:gd name="connsiteX8138" fmla="*/ 3046573 w 5610835"/>
              <a:gd name="connsiteY8138" fmla="*/ 3179690 h 5278114"/>
              <a:gd name="connsiteX8139" fmla="*/ 3062480 w 5610835"/>
              <a:gd name="connsiteY8139" fmla="*/ 3058794 h 5278114"/>
              <a:gd name="connsiteX8140" fmla="*/ 3040210 w 5610835"/>
              <a:gd name="connsiteY8140" fmla="*/ 3028571 h 5278114"/>
              <a:gd name="connsiteX8141" fmla="*/ 3024303 w 5610835"/>
              <a:gd name="connsiteY8141" fmla="*/ 2691335 h 5278114"/>
              <a:gd name="connsiteX8142" fmla="*/ 3008395 w 5610835"/>
              <a:gd name="connsiteY8142" fmla="*/ 2669065 h 5278114"/>
              <a:gd name="connsiteX8143" fmla="*/ 3002033 w 5610835"/>
              <a:gd name="connsiteY8143" fmla="*/ 2646795 h 5278114"/>
              <a:gd name="connsiteX8144" fmla="*/ 3019531 w 5610835"/>
              <a:gd name="connsiteY8144" fmla="*/ 2774053 h 5278114"/>
              <a:gd name="connsiteX8145" fmla="*/ 2978171 w 5610835"/>
              <a:gd name="connsiteY8145" fmla="*/ 2753373 h 5278114"/>
              <a:gd name="connsiteX8146" fmla="*/ 2858866 w 5610835"/>
              <a:gd name="connsiteY8146" fmla="*/ 2455926 h 5278114"/>
              <a:gd name="connsiteX8147" fmla="*/ 2847731 w 5610835"/>
              <a:gd name="connsiteY8147" fmla="*/ 2467059 h 5278114"/>
              <a:gd name="connsiteX8148" fmla="*/ 2971809 w 5610835"/>
              <a:gd name="connsiteY8148" fmla="*/ 2748601 h 5278114"/>
              <a:gd name="connsiteX8149" fmla="*/ 2914542 w 5610835"/>
              <a:gd name="connsiteY8149" fmla="*/ 2735876 h 5278114"/>
              <a:gd name="connsiteX8150" fmla="*/ 2831824 w 5610835"/>
              <a:gd name="connsiteY8150" fmla="*/ 2505232 h 5278114"/>
              <a:gd name="connsiteX8151" fmla="*/ 2824865 w 5610835"/>
              <a:gd name="connsiteY8151" fmla="*/ 2513581 h 5278114"/>
              <a:gd name="connsiteX8152" fmla="*/ 2818294 w 5610835"/>
              <a:gd name="connsiteY8152" fmla="*/ 2514325 h 5278114"/>
              <a:gd name="connsiteX8153" fmla="*/ 2845346 w 5610835"/>
              <a:gd name="connsiteY8153" fmla="*/ 2560502 h 5278114"/>
              <a:gd name="connsiteX8154" fmla="*/ 2908180 w 5610835"/>
              <a:gd name="connsiteY8154" fmla="*/ 2731103 h 5278114"/>
              <a:gd name="connsiteX8155" fmla="*/ 2863639 w 5610835"/>
              <a:gd name="connsiteY8155" fmla="*/ 2724740 h 5278114"/>
              <a:gd name="connsiteX8156" fmla="*/ 2800009 w 5610835"/>
              <a:gd name="connsiteY8156" fmla="*/ 2575214 h 5278114"/>
              <a:gd name="connsiteX8157" fmla="*/ 2796828 w 5610835"/>
              <a:gd name="connsiteY8157" fmla="*/ 2591120 h 5278114"/>
              <a:gd name="connsiteX8158" fmla="*/ 2846141 w 5610835"/>
              <a:gd name="connsiteY8158" fmla="*/ 2719968 h 5278114"/>
              <a:gd name="connsiteX8159" fmla="*/ 2787283 w 5610835"/>
              <a:gd name="connsiteY8159" fmla="*/ 2621348 h 5278114"/>
              <a:gd name="connsiteX8160" fmla="*/ 2784103 w 5610835"/>
              <a:gd name="connsiteY8160" fmla="*/ 2632484 h 5278114"/>
              <a:gd name="connsiteX8161" fmla="*/ 2812735 w 5610835"/>
              <a:gd name="connsiteY8161" fmla="*/ 2708833 h 5278114"/>
              <a:gd name="connsiteX8162" fmla="*/ 2744333 w 5610835"/>
              <a:gd name="connsiteY8162" fmla="*/ 2554537 h 5278114"/>
              <a:gd name="connsiteX8163" fmla="*/ 2769785 w 5610835"/>
              <a:gd name="connsiteY8163" fmla="*/ 2602257 h 5278114"/>
              <a:gd name="connsiteX8164" fmla="*/ 2774557 w 5610835"/>
              <a:gd name="connsiteY8164" fmla="*/ 2589530 h 5278114"/>
              <a:gd name="connsiteX8165" fmla="*/ 2744333 w 5610835"/>
              <a:gd name="connsiteY8165" fmla="*/ 2543402 h 5278114"/>
              <a:gd name="connsiteX8166" fmla="*/ 2747516 w 5610835"/>
              <a:gd name="connsiteY8166" fmla="*/ 2497278 h 5278114"/>
              <a:gd name="connsiteX8167" fmla="*/ 2785693 w 5610835"/>
              <a:gd name="connsiteY8167" fmla="*/ 2570443 h 5278114"/>
              <a:gd name="connsiteX8168" fmla="*/ 2792056 w 5610835"/>
              <a:gd name="connsiteY8168" fmla="*/ 2559310 h 5278114"/>
              <a:gd name="connsiteX8169" fmla="*/ 2745924 w 5610835"/>
              <a:gd name="connsiteY8169" fmla="*/ 2475011 h 5278114"/>
              <a:gd name="connsiteX8170" fmla="*/ 2800009 w 5610835"/>
              <a:gd name="connsiteY8170" fmla="*/ 2548176 h 5278114"/>
              <a:gd name="connsiteX8171" fmla="*/ 2805593 w 5610835"/>
              <a:gd name="connsiteY8171" fmla="*/ 2542590 h 5278114"/>
              <a:gd name="connsiteX8172" fmla="*/ 2805961 w 5610835"/>
              <a:gd name="connsiteY8172" fmla="*/ 2545925 h 5278114"/>
              <a:gd name="connsiteX8173" fmla="*/ 2804781 w 5610835"/>
              <a:gd name="connsiteY8173" fmla="*/ 2557719 h 5278114"/>
              <a:gd name="connsiteX8174" fmla="*/ 2807963 w 5610835"/>
              <a:gd name="connsiteY8174" fmla="*/ 2564080 h 5278114"/>
              <a:gd name="connsiteX8175" fmla="*/ 2805961 w 5610835"/>
              <a:gd name="connsiteY8175" fmla="*/ 2545925 h 5278114"/>
              <a:gd name="connsiteX8176" fmla="*/ 2806372 w 5610835"/>
              <a:gd name="connsiteY8176" fmla="*/ 2541812 h 5278114"/>
              <a:gd name="connsiteX8177" fmla="*/ 2805593 w 5610835"/>
              <a:gd name="connsiteY8177" fmla="*/ 2542590 h 5278114"/>
              <a:gd name="connsiteX8178" fmla="*/ 2805369 w 5610835"/>
              <a:gd name="connsiteY8178" fmla="*/ 2540557 h 5278114"/>
              <a:gd name="connsiteX8179" fmla="*/ 2749106 w 5610835"/>
              <a:gd name="connsiteY8179" fmla="*/ 2411392 h 5278114"/>
              <a:gd name="connsiteX8180" fmla="*/ 2800357 w 5610835"/>
              <a:gd name="connsiteY8180" fmla="*/ 2483709 h 5278114"/>
              <a:gd name="connsiteX8181" fmla="*/ 2815394 w 5610835"/>
              <a:gd name="connsiteY8181" fmla="*/ 2509375 h 5278114"/>
              <a:gd name="connsiteX8182" fmla="*/ 2817905 w 5610835"/>
              <a:gd name="connsiteY8182" fmla="*/ 2496682 h 5278114"/>
              <a:gd name="connsiteX8183" fmla="*/ 2819098 w 5610835"/>
              <a:gd name="connsiteY8183" fmla="*/ 2484554 h 5278114"/>
              <a:gd name="connsiteX8184" fmla="*/ 2820689 w 5610835"/>
              <a:gd name="connsiteY8184" fmla="*/ 2482962 h 5278114"/>
              <a:gd name="connsiteX8185" fmla="*/ 2803190 w 5610835"/>
              <a:gd name="connsiteY8185" fmla="*/ 2454334 h 5278114"/>
              <a:gd name="connsiteX8186" fmla="*/ 2803190 w 5610835"/>
              <a:gd name="connsiteY8186" fmla="*/ 2459108 h 5278114"/>
              <a:gd name="connsiteX8187" fmla="*/ 2777740 w 5610835"/>
              <a:gd name="connsiteY8187" fmla="*/ 2449563 h 5278114"/>
              <a:gd name="connsiteX8188" fmla="*/ 2779329 w 5610835"/>
              <a:gd name="connsiteY8188" fmla="*/ 2422525 h 5278114"/>
              <a:gd name="connsiteX8189" fmla="*/ 2723654 w 5610835"/>
              <a:gd name="connsiteY8189" fmla="*/ 2317554 h 5278114"/>
              <a:gd name="connsiteX8190" fmla="*/ 2795237 w 5610835"/>
              <a:gd name="connsiteY8190" fmla="*/ 2389125 h 5278114"/>
              <a:gd name="connsiteX8191" fmla="*/ 2796828 w 5610835"/>
              <a:gd name="connsiteY8191" fmla="*/ 2382764 h 5278114"/>
              <a:gd name="connsiteX8192" fmla="*/ 2768194 w 5610835"/>
              <a:gd name="connsiteY8192" fmla="*/ 2346183 h 5278114"/>
              <a:gd name="connsiteX8193" fmla="*/ 2768194 w 5610835"/>
              <a:gd name="connsiteY8193" fmla="*/ 2339821 h 5278114"/>
              <a:gd name="connsiteX8194" fmla="*/ 2691839 w 5610835"/>
              <a:gd name="connsiteY8194" fmla="*/ 2274611 h 5278114"/>
              <a:gd name="connsiteX8195" fmla="*/ 2677523 w 5610835"/>
              <a:gd name="connsiteY8195" fmla="*/ 2282564 h 5278114"/>
              <a:gd name="connsiteX8196" fmla="*/ 2674342 w 5610835"/>
              <a:gd name="connsiteY8196" fmla="*/ 2261887 h 5278114"/>
              <a:gd name="connsiteX8197" fmla="*/ 2661615 w 5610835"/>
              <a:gd name="connsiteY8197" fmla="*/ 2253936 h 5278114"/>
              <a:gd name="connsiteX8198" fmla="*/ 2683885 w 5610835"/>
              <a:gd name="connsiteY8198" fmla="*/ 2249164 h 5278114"/>
              <a:gd name="connsiteX8199" fmla="*/ 2707747 w 5610835"/>
              <a:gd name="connsiteY8199" fmla="*/ 2225306 h 5278114"/>
              <a:gd name="connsiteX8200" fmla="*/ 2699793 w 5610835"/>
              <a:gd name="connsiteY8200" fmla="*/ 2223716 h 5278114"/>
              <a:gd name="connsiteX8201" fmla="*/ 2717291 w 5610835"/>
              <a:gd name="connsiteY8201" fmla="*/ 2210992 h 5278114"/>
              <a:gd name="connsiteX8202" fmla="*/ 2707747 w 5610835"/>
              <a:gd name="connsiteY8202" fmla="*/ 2215763 h 5278114"/>
              <a:gd name="connsiteX8203" fmla="*/ 2677523 w 5610835"/>
              <a:gd name="connsiteY8203" fmla="*/ 2199855 h 5278114"/>
              <a:gd name="connsiteX8204" fmla="*/ 2663206 w 5610835"/>
              <a:gd name="connsiteY8204" fmla="*/ 2207809 h 5278114"/>
              <a:gd name="connsiteX8205" fmla="*/ 2661615 w 5610835"/>
              <a:gd name="connsiteY8205" fmla="*/ 2209402 h 5278114"/>
              <a:gd name="connsiteX8206" fmla="*/ 2588442 w 5610835"/>
              <a:gd name="connsiteY8206" fmla="*/ 2234850 h 5278114"/>
              <a:gd name="connsiteX8207" fmla="*/ 2636164 w 5610835"/>
              <a:gd name="connsiteY8207" fmla="*/ 2195085 h 5278114"/>
              <a:gd name="connsiteX8208" fmla="*/ 2613894 w 5610835"/>
              <a:gd name="connsiteY8208" fmla="*/ 2179175 h 5278114"/>
              <a:gd name="connsiteX8209" fmla="*/ 2523222 w 5610835"/>
              <a:gd name="connsiteY8209" fmla="*/ 2242803 h 5278114"/>
              <a:gd name="connsiteX8210" fmla="*/ 2609121 w 5610835"/>
              <a:gd name="connsiteY8210" fmla="*/ 2175998 h 5278114"/>
              <a:gd name="connsiteX8211" fmla="*/ 2583670 w 5610835"/>
              <a:gd name="connsiteY8211" fmla="*/ 2152135 h 5278114"/>
              <a:gd name="connsiteX8212" fmla="*/ 2578897 w 5610835"/>
              <a:gd name="connsiteY8212" fmla="*/ 2155320 h 5278114"/>
              <a:gd name="connsiteX8213" fmla="*/ 2583670 w 5610835"/>
              <a:gd name="connsiteY8213" fmla="*/ 2150547 h 5278114"/>
              <a:gd name="connsiteX8214" fmla="*/ 2566171 w 5610835"/>
              <a:gd name="connsiteY8214" fmla="*/ 2131465 h 5278114"/>
              <a:gd name="connsiteX8215" fmla="*/ 2558218 w 5610835"/>
              <a:gd name="connsiteY8215" fmla="*/ 2139417 h 5278114"/>
              <a:gd name="connsiteX8216" fmla="*/ 2564580 w 5610835"/>
              <a:gd name="connsiteY8216" fmla="*/ 2129870 h 5278114"/>
              <a:gd name="connsiteX8217" fmla="*/ 2553446 w 5610835"/>
              <a:gd name="connsiteY8217" fmla="*/ 2115553 h 5278114"/>
              <a:gd name="connsiteX8218" fmla="*/ 2521631 w 5610835"/>
              <a:gd name="connsiteY8218" fmla="*/ 2144185 h 5278114"/>
              <a:gd name="connsiteX8219" fmla="*/ 2539129 w 5610835"/>
              <a:gd name="connsiteY8219" fmla="*/ 2094882 h 5278114"/>
              <a:gd name="connsiteX8220" fmla="*/ 2532766 w 5610835"/>
              <a:gd name="connsiteY8220" fmla="*/ 2086927 h 5278114"/>
              <a:gd name="connsiteX8221" fmla="*/ 2524812 w 5610835"/>
              <a:gd name="connsiteY8221" fmla="*/ 2098062 h 5278114"/>
              <a:gd name="connsiteX8222" fmla="*/ 2510495 w 5610835"/>
              <a:gd name="connsiteY8222" fmla="*/ 2053513 h 5278114"/>
              <a:gd name="connsiteX8223" fmla="*/ 2502542 w 5610835"/>
              <a:gd name="connsiteY8223" fmla="*/ 2061478 h 5278114"/>
              <a:gd name="connsiteX8224" fmla="*/ 2492998 w 5610835"/>
              <a:gd name="connsiteY8224" fmla="*/ 2125097 h 5278114"/>
              <a:gd name="connsiteX8225" fmla="*/ 2402326 w 5610835"/>
              <a:gd name="connsiteY8225" fmla="*/ 2023292 h 5278114"/>
              <a:gd name="connsiteX8226" fmla="*/ 2365739 w 5610835"/>
              <a:gd name="connsiteY8226" fmla="*/ 1918323 h 5278114"/>
              <a:gd name="connsiteX8227" fmla="*/ 2407098 w 5610835"/>
              <a:gd name="connsiteY8227" fmla="*/ 1864238 h 5278114"/>
              <a:gd name="connsiteX8228" fmla="*/ 2403917 w 5610835"/>
              <a:gd name="connsiteY8228" fmla="*/ 1814910 h 5278114"/>
              <a:gd name="connsiteX8229" fmla="*/ 2389600 w 5610835"/>
              <a:gd name="connsiteY8229" fmla="*/ 1811727 h 5278114"/>
              <a:gd name="connsiteX8230" fmla="*/ 2394372 w 5610835"/>
              <a:gd name="connsiteY8230" fmla="*/ 1826048 h 5278114"/>
              <a:gd name="connsiteX8231" fmla="*/ 2305291 w 5610835"/>
              <a:gd name="connsiteY8231" fmla="*/ 1611273 h 5278114"/>
              <a:gd name="connsiteX8232" fmla="*/ 2289384 w 5610835"/>
              <a:gd name="connsiteY8232" fmla="*/ 1604911 h 5278114"/>
              <a:gd name="connsiteX8233" fmla="*/ 2276658 w 5610835"/>
              <a:gd name="connsiteY8233" fmla="*/ 1584233 h 5278114"/>
              <a:gd name="connsiteX8234" fmla="*/ 2367330 w 5610835"/>
              <a:gd name="connsiteY8234" fmla="*/ 1841961 h 5278114"/>
              <a:gd name="connsiteX8235" fmla="*/ 2248025 w 5610835"/>
              <a:gd name="connsiteY8235" fmla="*/ 1560374 h 5278114"/>
              <a:gd name="connsiteX8236" fmla="*/ 2238480 w 5610835"/>
              <a:gd name="connsiteY8236" fmla="*/ 1555601 h 5278114"/>
              <a:gd name="connsiteX8237" fmla="*/ 2222573 w 5610835"/>
              <a:gd name="connsiteY8237" fmla="*/ 1507881 h 5278114"/>
              <a:gd name="connsiteX8238" fmla="*/ 2360967 w 5610835"/>
              <a:gd name="connsiteY8238" fmla="*/ 1886515 h 5278114"/>
              <a:gd name="connsiteX8239" fmla="*/ 2197121 w 5610835"/>
              <a:gd name="connsiteY8239" fmla="*/ 1406074 h 5278114"/>
              <a:gd name="connsiteX8240" fmla="*/ 2203484 w 5610835"/>
              <a:gd name="connsiteY8240" fmla="*/ 1342442 h 5278114"/>
              <a:gd name="connsiteX8241" fmla="*/ 2185986 w 5610835"/>
              <a:gd name="connsiteY8241" fmla="*/ 1332898 h 5278114"/>
              <a:gd name="connsiteX8242" fmla="*/ 2338696 w 5610835"/>
              <a:gd name="connsiteY8242" fmla="*/ 1915141 h 5278114"/>
              <a:gd name="connsiteX8243" fmla="*/ 2168488 w 5610835"/>
              <a:gd name="connsiteY8243" fmla="*/ 1293129 h 5278114"/>
              <a:gd name="connsiteX8244" fmla="*/ 2144627 w 5610835"/>
              <a:gd name="connsiteY8244" fmla="*/ 1297902 h 5278114"/>
              <a:gd name="connsiteX8245" fmla="*/ 2139855 w 5610835"/>
              <a:gd name="connsiteY8245" fmla="*/ 1289948 h 5278114"/>
              <a:gd name="connsiteX8246" fmla="*/ 2130310 w 5610835"/>
              <a:gd name="connsiteY8246" fmla="*/ 1458564 h 5278114"/>
              <a:gd name="connsiteX8247" fmla="*/ 2152580 w 5610835"/>
              <a:gd name="connsiteY8247" fmla="*/ 1218366 h 5278114"/>
              <a:gd name="connsiteX8248" fmla="*/ 2143036 w 5610835"/>
              <a:gd name="connsiteY8248" fmla="*/ 1269268 h 5278114"/>
              <a:gd name="connsiteX8249" fmla="*/ 2149400 w 5610835"/>
              <a:gd name="connsiteY8249" fmla="*/ 1264497 h 5278114"/>
              <a:gd name="connsiteX8250" fmla="*/ 2166897 w 5610835"/>
              <a:gd name="connsiteY8250" fmla="*/ 1258134 h 5278114"/>
              <a:gd name="connsiteX8251" fmla="*/ 2176442 w 5610835"/>
              <a:gd name="connsiteY8251" fmla="*/ 1264497 h 5278114"/>
              <a:gd name="connsiteX8252" fmla="*/ 2181214 w 5610835"/>
              <a:gd name="connsiteY8252" fmla="*/ 1246998 h 5278114"/>
              <a:gd name="connsiteX8253" fmla="*/ 2201894 w 5610835"/>
              <a:gd name="connsiteY8253" fmla="*/ 1264497 h 5278114"/>
              <a:gd name="connsiteX8254" fmla="*/ 2228936 w 5610835"/>
              <a:gd name="connsiteY8254" fmla="*/ 1251770 h 5278114"/>
              <a:gd name="connsiteX8255" fmla="*/ 2233709 w 5610835"/>
              <a:gd name="connsiteY8255" fmla="*/ 1248589 h 5278114"/>
              <a:gd name="connsiteX8256" fmla="*/ 2220983 w 5610835"/>
              <a:gd name="connsiteY8256" fmla="*/ 1234273 h 5278114"/>
              <a:gd name="connsiteX8257" fmla="*/ 2246434 w 5610835"/>
              <a:gd name="connsiteY8257" fmla="*/ 1221548 h 5278114"/>
              <a:gd name="connsiteX8258" fmla="*/ 2243252 w 5610835"/>
              <a:gd name="connsiteY8258" fmla="*/ 1213595 h 5278114"/>
              <a:gd name="connsiteX8259" fmla="*/ 2220983 w 5610835"/>
              <a:gd name="connsiteY8259" fmla="*/ 1207232 h 5278114"/>
              <a:gd name="connsiteX8260" fmla="*/ 2198712 w 5610835"/>
              <a:gd name="connsiteY8260" fmla="*/ 1221548 h 5278114"/>
              <a:gd name="connsiteX8261" fmla="*/ 2214619 w 5610835"/>
              <a:gd name="connsiteY8261" fmla="*/ 1204050 h 5278114"/>
              <a:gd name="connsiteX8262" fmla="*/ 2209847 w 5610835"/>
              <a:gd name="connsiteY8262" fmla="*/ 1199279 h 5278114"/>
              <a:gd name="connsiteX8263" fmla="*/ 2219391 w 5610835"/>
              <a:gd name="connsiteY8263" fmla="*/ 1183371 h 5278114"/>
              <a:gd name="connsiteX8264" fmla="*/ 2228936 w 5610835"/>
              <a:gd name="connsiteY8264" fmla="*/ 1183371 h 5278114"/>
              <a:gd name="connsiteX8265" fmla="*/ 2310063 w 5610835"/>
              <a:gd name="connsiteY8265" fmla="*/ 1044982 h 5278114"/>
              <a:gd name="connsiteX8266" fmla="*/ 2310063 w 5610835"/>
              <a:gd name="connsiteY8266" fmla="*/ 1029075 h 5278114"/>
              <a:gd name="connsiteX8267" fmla="*/ 2321199 w 5610835"/>
              <a:gd name="connsiteY8267" fmla="*/ 1014759 h 5278114"/>
              <a:gd name="connsiteX8268" fmla="*/ 2330742 w 5610835"/>
              <a:gd name="connsiteY8268" fmla="*/ 1019532 h 5278114"/>
              <a:gd name="connsiteX8269" fmla="*/ 2354604 w 5610835"/>
              <a:gd name="connsiteY8269" fmla="*/ 1000443 h 5278114"/>
              <a:gd name="connsiteX8270" fmla="*/ 2333924 w 5610835"/>
              <a:gd name="connsiteY8270" fmla="*/ 1030666 h 5278114"/>
              <a:gd name="connsiteX8271" fmla="*/ 2333924 w 5610835"/>
              <a:gd name="connsiteY8271" fmla="*/ 1035438 h 5278114"/>
              <a:gd name="connsiteX8272" fmla="*/ 2333924 w 5610835"/>
              <a:gd name="connsiteY8272" fmla="*/ 1086340 h 5278114"/>
              <a:gd name="connsiteX8273" fmla="*/ 2335515 w 5610835"/>
              <a:gd name="connsiteY8273" fmla="*/ 1087931 h 5278114"/>
              <a:gd name="connsiteX8274" fmla="*/ 2353013 w 5610835"/>
              <a:gd name="connsiteY8274" fmla="*/ 1052935 h 5278114"/>
              <a:gd name="connsiteX8275" fmla="*/ 2340287 w 5610835"/>
              <a:gd name="connsiteY8275" fmla="*/ 1060889 h 5278114"/>
              <a:gd name="connsiteX8276" fmla="*/ 2408689 w 5610835"/>
              <a:gd name="connsiteY8276" fmla="*/ 924090 h 5278114"/>
              <a:gd name="connsiteX8277" fmla="*/ 2430959 w 5610835"/>
              <a:gd name="connsiteY8277" fmla="*/ 865233 h 5278114"/>
              <a:gd name="connsiteX8278" fmla="*/ 2438913 w 5610835"/>
              <a:gd name="connsiteY8278" fmla="*/ 823874 h 5278114"/>
              <a:gd name="connsiteX8279" fmla="*/ 2360967 w 5610835"/>
              <a:gd name="connsiteY8279" fmla="*/ 979765 h 5278114"/>
              <a:gd name="connsiteX8280" fmla="*/ 2345061 w 5610835"/>
              <a:gd name="connsiteY8280" fmla="*/ 908184 h 5278114"/>
              <a:gd name="connsiteX8281" fmla="*/ 2543901 w 5610835"/>
              <a:gd name="connsiteY8281" fmla="*/ 429356 h 5278114"/>
              <a:gd name="connsiteX8282" fmla="*/ 2545492 w 5610835"/>
              <a:gd name="connsiteY8282" fmla="*/ 451626 h 5278114"/>
              <a:gd name="connsiteX8283" fmla="*/ 2655252 w 5610835"/>
              <a:gd name="connsiteY8283" fmla="*/ 230515 h 5278114"/>
              <a:gd name="connsiteX8284" fmla="*/ 2588442 w 5610835"/>
              <a:gd name="connsiteY8284" fmla="*/ 450035 h 5278114"/>
              <a:gd name="connsiteX8285" fmla="*/ 2730017 w 5610835"/>
              <a:gd name="connsiteY8285" fmla="*/ 150979 h 5278114"/>
              <a:gd name="connsiteX8286" fmla="*/ 2667978 w 5610835"/>
              <a:gd name="connsiteY8286" fmla="*/ 415038 h 5278114"/>
              <a:gd name="connsiteX8287" fmla="*/ 2811144 w 5610835"/>
              <a:gd name="connsiteY8287" fmla="*/ 90532 h 5278114"/>
              <a:gd name="connsiteX8288" fmla="*/ 2737971 w 5610835"/>
              <a:gd name="connsiteY8288" fmla="*/ 368908 h 5278114"/>
              <a:gd name="connsiteX8289" fmla="*/ 2819098 w 5610835"/>
              <a:gd name="connsiteY8289" fmla="*/ 84170 h 5278114"/>
              <a:gd name="connsiteX8290" fmla="*/ 3034342 w 5610835"/>
              <a:gd name="connsiteY8290" fmla="*/ 155 h 5278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Lst>
            <a:rect l="l" t="t" r="r" b="b"/>
            <a:pathLst>
              <a:path w="5610835" h="5278114">
                <a:moveTo>
                  <a:pt x="1634002" y="5217421"/>
                </a:moveTo>
                <a:cubicBezTo>
                  <a:pt x="1634002" y="5217421"/>
                  <a:pt x="1634002" y="5219012"/>
                  <a:pt x="1634002" y="5219012"/>
                </a:cubicBezTo>
                <a:cubicBezTo>
                  <a:pt x="1634002" y="5223783"/>
                  <a:pt x="1635593" y="5226965"/>
                  <a:pt x="1635593" y="5230146"/>
                </a:cubicBezTo>
                <a:cubicBezTo>
                  <a:pt x="1634002" y="5230146"/>
                  <a:pt x="1634002" y="5230146"/>
                  <a:pt x="1634002" y="5230146"/>
                </a:cubicBezTo>
                <a:cubicBezTo>
                  <a:pt x="1630819" y="5231737"/>
                  <a:pt x="1629229" y="5234919"/>
                  <a:pt x="1626047" y="5236509"/>
                </a:cubicBezTo>
                <a:cubicBezTo>
                  <a:pt x="1624456" y="5236509"/>
                  <a:pt x="1622866" y="5236509"/>
                  <a:pt x="1619685" y="5236509"/>
                </a:cubicBezTo>
                <a:cubicBezTo>
                  <a:pt x="1622866" y="5230146"/>
                  <a:pt x="1629229" y="5223783"/>
                  <a:pt x="1634002" y="5217421"/>
                </a:cubicBezTo>
                <a:close/>
                <a:moveTo>
                  <a:pt x="1658004" y="5202541"/>
                </a:moveTo>
                <a:lnTo>
                  <a:pt x="1657862" y="5203104"/>
                </a:lnTo>
                <a:cubicBezTo>
                  <a:pt x="1657862" y="5207876"/>
                  <a:pt x="1654681" y="5212649"/>
                  <a:pt x="1651499" y="5217421"/>
                </a:cubicBezTo>
                <a:cubicBezTo>
                  <a:pt x="1649909" y="5219012"/>
                  <a:pt x="1646728" y="5219012"/>
                  <a:pt x="1645137" y="5220602"/>
                </a:cubicBezTo>
                <a:cubicBezTo>
                  <a:pt x="1645137" y="5219012"/>
                  <a:pt x="1646728" y="5215830"/>
                  <a:pt x="1646728" y="5214240"/>
                </a:cubicBezTo>
                <a:cubicBezTo>
                  <a:pt x="1645137" y="5214240"/>
                  <a:pt x="1645137" y="5211058"/>
                  <a:pt x="1646728" y="5212649"/>
                </a:cubicBezTo>
                <a:cubicBezTo>
                  <a:pt x="1645137" y="5212649"/>
                  <a:pt x="1646728" y="5211058"/>
                  <a:pt x="1646728" y="5209467"/>
                </a:cubicBezTo>
                <a:cubicBezTo>
                  <a:pt x="1648319" y="5211058"/>
                  <a:pt x="1649909" y="5207876"/>
                  <a:pt x="1648319" y="5207876"/>
                </a:cubicBezTo>
                <a:cubicBezTo>
                  <a:pt x="1649909" y="5207876"/>
                  <a:pt x="1648319" y="5209467"/>
                  <a:pt x="1649909" y="5209467"/>
                </a:cubicBezTo>
                <a:cubicBezTo>
                  <a:pt x="1650704" y="5207081"/>
                  <a:pt x="1652693" y="5205888"/>
                  <a:pt x="1654681" y="5204893"/>
                </a:cubicBezTo>
                <a:close/>
                <a:moveTo>
                  <a:pt x="1659454" y="5201513"/>
                </a:moveTo>
                <a:lnTo>
                  <a:pt x="1658004" y="5202541"/>
                </a:lnTo>
                <a:lnTo>
                  <a:pt x="1658245" y="5201575"/>
                </a:lnTo>
                <a:close/>
                <a:moveTo>
                  <a:pt x="1557647" y="5198332"/>
                </a:moveTo>
                <a:cubicBezTo>
                  <a:pt x="1560828" y="5201514"/>
                  <a:pt x="1565600" y="5203105"/>
                  <a:pt x="1571965" y="5201514"/>
                </a:cubicBezTo>
                <a:cubicBezTo>
                  <a:pt x="1571965" y="5203105"/>
                  <a:pt x="1571965" y="5203105"/>
                  <a:pt x="1571965" y="5203105"/>
                </a:cubicBezTo>
                <a:cubicBezTo>
                  <a:pt x="1570373" y="5206286"/>
                  <a:pt x="1568782" y="5207877"/>
                  <a:pt x="1567191" y="5211059"/>
                </a:cubicBezTo>
                <a:cubicBezTo>
                  <a:pt x="1567191" y="5211059"/>
                  <a:pt x="1565600" y="5211059"/>
                  <a:pt x="1565600" y="5211059"/>
                </a:cubicBezTo>
                <a:cubicBezTo>
                  <a:pt x="1562418" y="5207877"/>
                  <a:pt x="1559237" y="5203105"/>
                  <a:pt x="1557647" y="5198332"/>
                </a:cubicBezTo>
                <a:close/>
                <a:moveTo>
                  <a:pt x="1619685" y="5193560"/>
                </a:moveTo>
                <a:cubicBezTo>
                  <a:pt x="1622867" y="5196741"/>
                  <a:pt x="1624457" y="5198332"/>
                  <a:pt x="1626049" y="5199923"/>
                </a:cubicBezTo>
                <a:cubicBezTo>
                  <a:pt x="1619685" y="5211059"/>
                  <a:pt x="1613322" y="5223784"/>
                  <a:pt x="1608550" y="5234920"/>
                </a:cubicBezTo>
                <a:cubicBezTo>
                  <a:pt x="1606959" y="5233329"/>
                  <a:pt x="1603778" y="5231738"/>
                  <a:pt x="1602187" y="5230147"/>
                </a:cubicBezTo>
                <a:cubicBezTo>
                  <a:pt x="1602187" y="5228556"/>
                  <a:pt x="1603778" y="5226966"/>
                  <a:pt x="1605368" y="5226966"/>
                </a:cubicBezTo>
                <a:cubicBezTo>
                  <a:pt x="1603778" y="5215831"/>
                  <a:pt x="1611732" y="5209468"/>
                  <a:pt x="1616504" y="5199923"/>
                </a:cubicBezTo>
                <a:cubicBezTo>
                  <a:pt x="1618095" y="5199923"/>
                  <a:pt x="1619685" y="5199923"/>
                  <a:pt x="1621275" y="5198332"/>
                </a:cubicBezTo>
                <a:cubicBezTo>
                  <a:pt x="1621275" y="5195150"/>
                  <a:pt x="1619685" y="5195150"/>
                  <a:pt x="1619685" y="5193560"/>
                </a:cubicBezTo>
                <a:close/>
                <a:moveTo>
                  <a:pt x="1603777" y="5185606"/>
                </a:moveTo>
                <a:cubicBezTo>
                  <a:pt x="1606959" y="5185606"/>
                  <a:pt x="1606959" y="5188788"/>
                  <a:pt x="1608549" y="5188788"/>
                </a:cubicBezTo>
                <a:cubicBezTo>
                  <a:pt x="1608549" y="5188788"/>
                  <a:pt x="1606959" y="5191969"/>
                  <a:pt x="1608549" y="5193560"/>
                </a:cubicBezTo>
                <a:cubicBezTo>
                  <a:pt x="1611731" y="5195151"/>
                  <a:pt x="1611731" y="5191969"/>
                  <a:pt x="1613323" y="5191969"/>
                </a:cubicBezTo>
                <a:cubicBezTo>
                  <a:pt x="1611731" y="5193560"/>
                  <a:pt x="1614913" y="5191969"/>
                  <a:pt x="1614913" y="5193560"/>
                </a:cubicBezTo>
                <a:cubicBezTo>
                  <a:pt x="1610140" y="5198332"/>
                  <a:pt x="1610140" y="5203105"/>
                  <a:pt x="1605368" y="5207877"/>
                </a:cubicBezTo>
                <a:cubicBezTo>
                  <a:pt x="1605368" y="5206286"/>
                  <a:pt x="1605368" y="5206286"/>
                  <a:pt x="1603777" y="5206286"/>
                </a:cubicBezTo>
                <a:cubicBezTo>
                  <a:pt x="1605368" y="5207877"/>
                  <a:pt x="1602187" y="5206286"/>
                  <a:pt x="1602187" y="5207877"/>
                </a:cubicBezTo>
                <a:cubicBezTo>
                  <a:pt x="1603777" y="5209468"/>
                  <a:pt x="1602187" y="5209468"/>
                  <a:pt x="1603777" y="5211059"/>
                </a:cubicBezTo>
                <a:cubicBezTo>
                  <a:pt x="1600596" y="5214240"/>
                  <a:pt x="1600596" y="5222193"/>
                  <a:pt x="1595823" y="5222193"/>
                </a:cubicBezTo>
                <a:cubicBezTo>
                  <a:pt x="1595823" y="5222193"/>
                  <a:pt x="1595823" y="5223784"/>
                  <a:pt x="1595823" y="5223784"/>
                </a:cubicBezTo>
                <a:cubicBezTo>
                  <a:pt x="1594233" y="5222193"/>
                  <a:pt x="1592643" y="5220602"/>
                  <a:pt x="1589461" y="5219012"/>
                </a:cubicBezTo>
                <a:cubicBezTo>
                  <a:pt x="1592643" y="5207877"/>
                  <a:pt x="1597415" y="5195151"/>
                  <a:pt x="1603777" y="5187198"/>
                </a:cubicBezTo>
                <a:cubicBezTo>
                  <a:pt x="1603777" y="5188788"/>
                  <a:pt x="1603777" y="5187198"/>
                  <a:pt x="1603777" y="5185606"/>
                </a:cubicBezTo>
                <a:close/>
                <a:moveTo>
                  <a:pt x="1552874" y="5182425"/>
                </a:moveTo>
                <a:cubicBezTo>
                  <a:pt x="1557646" y="5182425"/>
                  <a:pt x="1564009" y="5182425"/>
                  <a:pt x="1568782" y="5182425"/>
                </a:cubicBezTo>
                <a:cubicBezTo>
                  <a:pt x="1570373" y="5182425"/>
                  <a:pt x="1570373" y="5184016"/>
                  <a:pt x="1570373" y="5185607"/>
                </a:cubicBezTo>
                <a:cubicBezTo>
                  <a:pt x="1568782" y="5187198"/>
                  <a:pt x="1568782" y="5187198"/>
                  <a:pt x="1568782" y="5188788"/>
                </a:cubicBezTo>
                <a:cubicBezTo>
                  <a:pt x="1568782" y="5190379"/>
                  <a:pt x="1568782" y="5190379"/>
                  <a:pt x="1570373" y="5193560"/>
                </a:cubicBezTo>
                <a:cubicBezTo>
                  <a:pt x="1562418" y="5191969"/>
                  <a:pt x="1554465" y="5190379"/>
                  <a:pt x="1552874" y="5182425"/>
                </a:cubicBezTo>
                <a:close/>
                <a:moveTo>
                  <a:pt x="1629230" y="5176062"/>
                </a:moveTo>
                <a:cubicBezTo>
                  <a:pt x="1629230" y="5184016"/>
                  <a:pt x="1632412" y="5187198"/>
                  <a:pt x="1630821" y="5193560"/>
                </a:cubicBezTo>
                <a:cubicBezTo>
                  <a:pt x="1627639" y="5190379"/>
                  <a:pt x="1627639" y="5187198"/>
                  <a:pt x="1624458" y="5185607"/>
                </a:cubicBezTo>
                <a:cubicBezTo>
                  <a:pt x="1626049" y="5184016"/>
                  <a:pt x="1626049" y="5182425"/>
                  <a:pt x="1626049" y="5180834"/>
                </a:cubicBezTo>
                <a:cubicBezTo>
                  <a:pt x="1629230" y="5182425"/>
                  <a:pt x="1626049" y="5177653"/>
                  <a:pt x="1629230" y="5176062"/>
                </a:cubicBezTo>
                <a:close/>
                <a:moveTo>
                  <a:pt x="1622867" y="5172880"/>
                </a:moveTo>
                <a:cubicBezTo>
                  <a:pt x="1618095" y="5174471"/>
                  <a:pt x="1618095" y="5180834"/>
                  <a:pt x="1618095" y="5184016"/>
                </a:cubicBezTo>
                <a:cubicBezTo>
                  <a:pt x="1616504" y="5184016"/>
                  <a:pt x="1616504" y="5182425"/>
                  <a:pt x="1616504" y="5182425"/>
                </a:cubicBezTo>
                <a:cubicBezTo>
                  <a:pt x="1616504" y="5177653"/>
                  <a:pt x="1614913" y="5177653"/>
                  <a:pt x="1610141" y="5177653"/>
                </a:cubicBezTo>
                <a:cubicBezTo>
                  <a:pt x="1610141" y="5176062"/>
                  <a:pt x="1610141" y="5176062"/>
                  <a:pt x="1610141" y="5174471"/>
                </a:cubicBezTo>
                <a:cubicBezTo>
                  <a:pt x="1614913" y="5172880"/>
                  <a:pt x="1618095" y="5172880"/>
                  <a:pt x="1622867" y="5172880"/>
                </a:cubicBezTo>
                <a:close/>
                <a:moveTo>
                  <a:pt x="1637183" y="5172879"/>
                </a:moveTo>
                <a:cubicBezTo>
                  <a:pt x="1646728" y="5172879"/>
                  <a:pt x="1654681" y="5176061"/>
                  <a:pt x="1664226" y="5177653"/>
                </a:cubicBezTo>
                <a:lnTo>
                  <a:pt x="1658245" y="5201575"/>
                </a:lnTo>
                <a:lnTo>
                  <a:pt x="1651699" y="5201911"/>
                </a:lnTo>
                <a:cubicBezTo>
                  <a:pt x="1649114" y="5202707"/>
                  <a:pt x="1646728" y="5203899"/>
                  <a:pt x="1645137" y="5204695"/>
                </a:cubicBezTo>
                <a:cubicBezTo>
                  <a:pt x="1648319" y="5201513"/>
                  <a:pt x="1651499" y="5196741"/>
                  <a:pt x="1653090" y="5190379"/>
                </a:cubicBezTo>
                <a:cubicBezTo>
                  <a:pt x="1648319" y="5193560"/>
                  <a:pt x="1645137" y="5193560"/>
                  <a:pt x="1641955" y="5191969"/>
                </a:cubicBezTo>
                <a:cubicBezTo>
                  <a:pt x="1640365" y="5185607"/>
                  <a:pt x="1638774" y="5179244"/>
                  <a:pt x="1637183" y="5172879"/>
                </a:cubicBezTo>
                <a:close/>
                <a:moveTo>
                  <a:pt x="1109060" y="5169698"/>
                </a:moveTo>
                <a:cubicBezTo>
                  <a:pt x="1113832" y="5172880"/>
                  <a:pt x="1117013" y="5176062"/>
                  <a:pt x="1121786" y="5179244"/>
                </a:cubicBezTo>
                <a:cubicBezTo>
                  <a:pt x="1120195" y="5185607"/>
                  <a:pt x="1123377" y="5195151"/>
                  <a:pt x="1121786" y="5199923"/>
                </a:cubicBezTo>
                <a:cubicBezTo>
                  <a:pt x="1118605" y="5196741"/>
                  <a:pt x="1115423" y="5191969"/>
                  <a:pt x="1112242" y="5188788"/>
                </a:cubicBezTo>
                <a:cubicBezTo>
                  <a:pt x="1110651" y="5184016"/>
                  <a:pt x="1109060" y="5177653"/>
                  <a:pt x="1109060" y="5169698"/>
                </a:cubicBezTo>
                <a:close/>
                <a:moveTo>
                  <a:pt x="1613322" y="5158564"/>
                </a:moveTo>
                <a:cubicBezTo>
                  <a:pt x="1614913" y="5158564"/>
                  <a:pt x="1616504" y="5160155"/>
                  <a:pt x="1618095" y="5160155"/>
                </a:cubicBezTo>
                <a:cubicBezTo>
                  <a:pt x="1618095" y="5161745"/>
                  <a:pt x="1624458" y="5164926"/>
                  <a:pt x="1622867" y="5163336"/>
                </a:cubicBezTo>
                <a:cubicBezTo>
                  <a:pt x="1624458" y="5163336"/>
                  <a:pt x="1624458" y="5164926"/>
                  <a:pt x="1624458" y="5168108"/>
                </a:cubicBezTo>
                <a:cubicBezTo>
                  <a:pt x="1619685" y="5168108"/>
                  <a:pt x="1614913" y="5168108"/>
                  <a:pt x="1610141" y="5168108"/>
                </a:cubicBezTo>
                <a:cubicBezTo>
                  <a:pt x="1611732" y="5164926"/>
                  <a:pt x="1611732" y="5161745"/>
                  <a:pt x="1613322" y="5158564"/>
                </a:cubicBezTo>
                <a:close/>
                <a:moveTo>
                  <a:pt x="1570372" y="5158563"/>
                </a:moveTo>
                <a:cubicBezTo>
                  <a:pt x="1578326" y="5161745"/>
                  <a:pt x="1584690" y="5168108"/>
                  <a:pt x="1591052" y="5172880"/>
                </a:cubicBezTo>
                <a:cubicBezTo>
                  <a:pt x="1589461" y="5172880"/>
                  <a:pt x="1589461" y="5176062"/>
                  <a:pt x="1587871" y="5176062"/>
                </a:cubicBezTo>
                <a:cubicBezTo>
                  <a:pt x="1587871" y="5174471"/>
                  <a:pt x="1587871" y="5174471"/>
                  <a:pt x="1586280" y="5174471"/>
                </a:cubicBezTo>
                <a:cubicBezTo>
                  <a:pt x="1583099" y="5176062"/>
                  <a:pt x="1583099" y="5179244"/>
                  <a:pt x="1584690" y="5180834"/>
                </a:cubicBezTo>
                <a:cubicBezTo>
                  <a:pt x="1581507" y="5185607"/>
                  <a:pt x="1579917" y="5190379"/>
                  <a:pt x="1576735" y="5195150"/>
                </a:cubicBezTo>
                <a:cubicBezTo>
                  <a:pt x="1576735" y="5190379"/>
                  <a:pt x="1576735" y="5185607"/>
                  <a:pt x="1575144" y="5180834"/>
                </a:cubicBezTo>
                <a:cubicBezTo>
                  <a:pt x="1576735" y="5180834"/>
                  <a:pt x="1578326" y="5179244"/>
                  <a:pt x="1579917" y="5179244"/>
                </a:cubicBezTo>
                <a:cubicBezTo>
                  <a:pt x="1576735" y="5179244"/>
                  <a:pt x="1575144" y="5177653"/>
                  <a:pt x="1573553" y="5177653"/>
                </a:cubicBezTo>
                <a:cubicBezTo>
                  <a:pt x="1571963" y="5171290"/>
                  <a:pt x="1570372" y="5164926"/>
                  <a:pt x="1570372" y="5158563"/>
                </a:cubicBezTo>
                <a:close/>
                <a:moveTo>
                  <a:pt x="1540148" y="5152201"/>
                </a:moveTo>
                <a:cubicBezTo>
                  <a:pt x="1549693" y="5150610"/>
                  <a:pt x="1557647" y="5152201"/>
                  <a:pt x="1564010" y="5155383"/>
                </a:cubicBezTo>
                <a:cubicBezTo>
                  <a:pt x="1564010" y="5158564"/>
                  <a:pt x="1564010" y="5161745"/>
                  <a:pt x="1562418" y="5164926"/>
                </a:cubicBezTo>
                <a:cubicBezTo>
                  <a:pt x="1565600" y="5166517"/>
                  <a:pt x="1565600" y="5169699"/>
                  <a:pt x="1567191" y="5174471"/>
                </a:cubicBezTo>
                <a:cubicBezTo>
                  <a:pt x="1556056" y="5171290"/>
                  <a:pt x="1546511" y="5166517"/>
                  <a:pt x="1541739" y="5156973"/>
                </a:cubicBezTo>
                <a:cubicBezTo>
                  <a:pt x="1540148" y="5155383"/>
                  <a:pt x="1540148" y="5153792"/>
                  <a:pt x="1540148" y="5152201"/>
                </a:cubicBezTo>
                <a:close/>
                <a:moveTo>
                  <a:pt x="1575144" y="5147429"/>
                </a:moveTo>
                <a:cubicBezTo>
                  <a:pt x="1581507" y="5145838"/>
                  <a:pt x="1589461" y="5149019"/>
                  <a:pt x="1599006" y="5150610"/>
                </a:cubicBezTo>
                <a:cubicBezTo>
                  <a:pt x="1599006" y="5150610"/>
                  <a:pt x="1600597" y="5152201"/>
                  <a:pt x="1600597" y="5152201"/>
                </a:cubicBezTo>
                <a:cubicBezTo>
                  <a:pt x="1599006" y="5153792"/>
                  <a:pt x="1599006" y="5156973"/>
                  <a:pt x="1597415" y="5158564"/>
                </a:cubicBezTo>
                <a:cubicBezTo>
                  <a:pt x="1595823" y="5155383"/>
                  <a:pt x="1594233" y="5161745"/>
                  <a:pt x="1592643" y="5161745"/>
                </a:cubicBezTo>
                <a:cubicBezTo>
                  <a:pt x="1591052" y="5160155"/>
                  <a:pt x="1589461" y="5160155"/>
                  <a:pt x="1586280" y="5161745"/>
                </a:cubicBezTo>
                <a:cubicBezTo>
                  <a:pt x="1581507" y="5158564"/>
                  <a:pt x="1576735" y="5153792"/>
                  <a:pt x="1575144" y="5147429"/>
                </a:cubicBezTo>
                <a:close/>
                <a:moveTo>
                  <a:pt x="1624458" y="5145838"/>
                </a:moveTo>
                <a:cubicBezTo>
                  <a:pt x="1626049" y="5150610"/>
                  <a:pt x="1626049" y="5153792"/>
                  <a:pt x="1624458" y="5156973"/>
                </a:cubicBezTo>
                <a:cubicBezTo>
                  <a:pt x="1624458" y="5155383"/>
                  <a:pt x="1622867" y="5152201"/>
                  <a:pt x="1622867" y="5147429"/>
                </a:cubicBezTo>
                <a:cubicBezTo>
                  <a:pt x="1622867" y="5147429"/>
                  <a:pt x="1624458" y="5145838"/>
                  <a:pt x="1624458" y="5145838"/>
                </a:cubicBezTo>
                <a:close/>
                <a:moveTo>
                  <a:pt x="1595825" y="5139475"/>
                </a:moveTo>
                <a:cubicBezTo>
                  <a:pt x="1595825" y="5139475"/>
                  <a:pt x="1597417" y="5139475"/>
                  <a:pt x="1599006" y="5139475"/>
                </a:cubicBezTo>
                <a:cubicBezTo>
                  <a:pt x="1600597" y="5141065"/>
                  <a:pt x="1600597" y="5141065"/>
                  <a:pt x="1602189" y="5141065"/>
                </a:cubicBezTo>
                <a:cubicBezTo>
                  <a:pt x="1600597" y="5141065"/>
                  <a:pt x="1599006" y="5141065"/>
                  <a:pt x="1597417" y="5141065"/>
                </a:cubicBezTo>
                <a:cubicBezTo>
                  <a:pt x="1595825" y="5141065"/>
                  <a:pt x="1595825" y="5139475"/>
                  <a:pt x="1595825" y="5139475"/>
                </a:cubicBezTo>
                <a:close/>
                <a:moveTo>
                  <a:pt x="1641956" y="5134702"/>
                </a:moveTo>
                <a:cubicBezTo>
                  <a:pt x="1641956" y="5139475"/>
                  <a:pt x="1638774" y="5144247"/>
                  <a:pt x="1637184" y="5149019"/>
                </a:cubicBezTo>
                <a:cubicBezTo>
                  <a:pt x="1635593" y="5145838"/>
                  <a:pt x="1637184" y="5142656"/>
                  <a:pt x="1635593" y="5137884"/>
                </a:cubicBezTo>
                <a:cubicBezTo>
                  <a:pt x="1637184" y="5136293"/>
                  <a:pt x="1638774" y="5136293"/>
                  <a:pt x="1641956" y="5134702"/>
                </a:cubicBezTo>
                <a:close/>
                <a:moveTo>
                  <a:pt x="1672180" y="5126748"/>
                </a:moveTo>
                <a:cubicBezTo>
                  <a:pt x="1672180" y="5128340"/>
                  <a:pt x="1672180" y="5129931"/>
                  <a:pt x="1672180" y="5131521"/>
                </a:cubicBezTo>
                <a:cubicBezTo>
                  <a:pt x="1670589" y="5141065"/>
                  <a:pt x="1668999" y="5150610"/>
                  <a:pt x="1667408" y="5161745"/>
                </a:cubicBezTo>
                <a:cubicBezTo>
                  <a:pt x="1657862" y="5163336"/>
                  <a:pt x="1648319" y="5163336"/>
                  <a:pt x="1637183" y="5164926"/>
                </a:cubicBezTo>
                <a:cubicBezTo>
                  <a:pt x="1637183" y="5161745"/>
                  <a:pt x="1637183" y="5156973"/>
                  <a:pt x="1640365" y="5155382"/>
                </a:cubicBezTo>
                <a:cubicBezTo>
                  <a:pt x="1638774" y="5153792"/>
                  <a:pt x="1641955" y="5149019"/>
                  <a:pt x="1643546" y="5149019"/>
                </a:cubicBezTo>
                <a:cubicBezTo>
                  <a:pt x="1643546" y="5147429"/>
                  <a:pt x="1645137" y="5141065"/>
                  <a:pt x="1648319" y="5142656"/>
                </a:cubicBezTo>
                <a:cubicBezTo>
                  <a:pt x="1649909" y="5139475"/>
                  <a:pt x="1648319" y="5136293"/>
                  <a:pt x="1648319" y="5134702"/>
                </a:cubicBezTo>
                <a:cubicBezTo>
                  <a:pt x="1648319" y="5133112"/>
                  <a:pt x="1648319" y="5133112"/>
                  <a:pt x="1648319" y="5131521"/>
                </a:cubicBezTo>
                <a:cubicBezTo>
                  <a:pt x="1649909" y="5129931"/>
                  <a:pt x="1653090" y="5129931"/>
                  <a:pt x="1653090" y="5128340"/>
                </a:cubicBezTo>
                <a:cubicBezTo>
                  <a:pt x="1659454" y="5126748"/>
                  <a:pt x="1665817" y="5126748"/>
                  <a:pt x="1672180" y="5126748"/>
                </a:cubicBezTo>
                <a:close/>
                <a:moveTo>
                  <a:pt x="1611732" y="5125158"/>
                </a:moveTo>
                <a:cubicBezTo>
                  <a:pt x="1613323" y="5125158"/>
                  <a:pt x="1613323" y="5129931"/>
                  <a:pt x="1611732" y="5126749"/>
                </a:cubicBezTo>
                <a:cubicBezTo>
                  <a:pt x="1613323" y="5126749"/>
                  <a:pt x="1611732" y="5126749"/>
                  <a:pt x="1611732" y="5125158"/>
                </a:cubicBezTo>
                <a:close/>
                <a:moveTo>
                  <a:pt x="1575145" y="5125158"/>
                </a:moveTo>
                <a:cubicBezTo>
                  <a:pt x="1578326" y="5129931"/>
                  <a:pt x="1583099" y="5133112"/>
                  <a:pt x="1586280" y="5137884"/>
                </a:cubicBezTo>
                <a:cubicBezTo>
                  <a:pt x="1581509" y="5136293"/>
                  <a:pt x="1576737" y="5134702"/>
                  <a:pt x="1573554" y="5131521"/>
                </a:cubicBezTo>
                <a:cubicBezTo>
                  <a:pt x="1573554" y="5131521"/>
                  <a:pt x="1573554" y="5129931"/>
                  <a:pt x="1573554" y="5129931"/>
                </a:cubicBezTo>
                <a:cubicBezTo>
                  <a:pt x="1573554" y="5128340"/>
                  <a:pt x="1575145" y="5126749"/>
                  <a:pt x="1575145" y="5125158"/>
                </a:cubicBezTo>
                <a:close/>
                <a:moveTo>
                  <a:pt x="1565601" y="5115614"/>
                </a:moveTo>
                <a:cubicBezTo>
                  <a:pt x="1568783" y="5118795"/>
                  <a:pt x="1570373" y="5120386"/>
                  <a:pt x="1571965" y="5121977"/>
                </a:cubicBezTo>
                <a:cubicBezTo>
                  <a:pt x="1570373" y="5123568"/>
                  <a:pt x="1568783" y="5125158"/>
                  <a:pt x="1567192" y="5126749"/>
                </a:cubicBezTo>
                <a:cubicBezTo>
                  <a:pt x="1567192" y="5123568"/>
                  <a:pt x="1565601" y="5118795"/>
                  <a:pt x="1565601" y="5115614"/>
                </a:cubicBezTo>
                <a:close/>
                <a:moveTo>
                  <a:pt x="1223592" y="5114022"/>
                </a:moveTo>
                <a:cubicBezTo>
                  <a:pt x="1226774" y="5114022"/>
                  <a:pt x="1229955" y="5114022"/>
                  <a:pt x="1233137" y="5115613"/>
                </a:cubicBezTo>
                <a:cubicBezTo>
                  <a:pt x="1237909" y="5128340"/>
                  <a:pt x="1242680" y="5142656"/>
                  <a:pt x="1247454" y="5155383"/>
                </a:cubicBezTo>
                <a:cubicBezTo>
                  <a:pt x="1237909" y="5147429"/>
                  <a:pt x="1225183" y="5144247"/>
                  <a:pt x="1222001" y="5133112"/>
                </a:cubicBezTo>
                <a:cubicBezTo>
                  <a:pt x="1220410" y="5125158"/>
                  <a:pt x="1222001" y="5118795"/>
                  <a:pt x="1223592" y="5114022"/>
                </a:cubicBezTo>
                <a:close/>
                <a:moveTo>
                  <a:pt x="1203908" y="5108058"/>
                </a:moveTo>
                <a:cubicBezTo>
                  <a:pt x="1205299" y="5108456"/>
                  <a:pt x="1206890" y="5109251"/>
                  <a:pt x="1207685" y="5109251"/>
                </a:cubicBezTo>
                <a:cubicBezTo>
                  <a:pt x="1206094" y="5110842"/>
                  <a:pt x="1202913" y="5109251"/>
                  <a:pt x="1201323" y="5109251"/>
                </a:cubicBezTo>
                <a:cubicBezTo>
                  <a:pt x="1201323" y="5107660"/>
                  <a:pt x="1202516" y="5107660"/>
                  <a:pt x="1203908" y="5108058"/>
                </a:cubicBezTo>
                <a:close/>
                <a:moveTo>
                  <a:pt x="1599006" y="5106069"/>
                </a:moveTo>
                <a:cubicBezTo>
                  <a:pt x="1597415" y="5107660"/>
                  <a:pt x="1597415" y="5107660"/>
                  <a:pt x="1597415" y="5107660"/>
                </a:cubicBezTo>
                <a:cubicBezTo>
                  <a:pt x="1597415" y="5110841"/>
                  <a:pt x="1602189" y="5110841"/>
                  <a:pt x="1600597" y="5112432"/>
                </a:cubicBezTo>
                <a:cubicBezTo>
                  <a:pt x="1600597" y="5112432"/>
                  <a:pt x="1599006" y="5109250"/>
                  <a:pt x="1597415" y="5109250"/>
                </a:cubicBezTo>
                <a:cubicBezTo>
                  <a:pt x="1597415" y="5110841"/>
                  <a:pt x="1595825" y="5110841"/>
                  <a:pt x="1595825" y="5112432"/>
                </a:cubicBezTo>
                <a:cubicBezTo>
                  <a:pt x="1597415" y="5114023"/>
                  <a:pt x="1602189" y="5115614"/>
                  <a:pt x="1600597" y="5118795"/>
                </a:cubicBezTo>
                <a:cubicBezTo>
                  <a:pt x="1599006" y="5118795"/>
                  <a:pt x="1597415" y="5117204"/>
                  <a:pt x="1595825" y="5117204"/>
                </a:cubicBezTo>
                <a:cubicBezTo>
                  <a:pt x="1594234" y="5121977"/>
                  <a:pt x="1599006" y="5123568"/>
                  <a:pt x="1599006" y="5128340"/>
                </a:cubicBezTo>
                <a:cubicBezTo>
                  <a:pt x="1591052" y="5126749"/>
                  <a:pt x="1586280" y="5123568"/>
                  <a:pt x="1578326" y="5121977"/>
                </a:cubicBezTo>
                <a:cubicBezTo>
                  <a:pt x="1583098" y="5115614"/>
                  <a:pt x="1592643" y="5110841"/>
                  <a:pt x="1599006" y="5106069"/>
                </a:cubicBezTo>
                <a:close/>
                <a:moveTo>
                  <a:pt x="1233137" y="5104479"/>
                </a:moveTo>
                <a:cubicBezTo>
                  <a:pt x="1233137" y="5106069"/>
                  <a:pt x="1233137" y="5106069"/>
                  <a:pt x="1233137" y="5107660"/>
                </a:cubicBezTo>
                <a:cubicBezTo>
                  <a:pt x="1231547" y="5107660"/>
                  <a:pt x="1231547" y="5107660"/>
                  <a:pt x="1229956" y="5107660"/>
                </a:cubicBezTo>
                <a:cubicBezTo>
                  <a:pt x="1231547" y="5106069"/>
                  <a:pt x="1231547" y="5106069"/>
                  <a:pt x="1233137" y="5104479"/>
                </a:cubicBezTo>
                <a:close/>
                <a:moveTo>
                  <a:pt x="1641161" y="5103285"/>
                </a:moveTo>
                <a:cubicBezTo>
                  <a:pt x="1643149" y="5104876"/>
                  <a:pt x="1645137" y="5107660"/>
                  <a:pt x="1646728" y="5109250"/>
                </a:cubicBezTo>
                <a:cubicBezTo>
                  <a:pt x="1641956" y="5114023"/>
                  <a:pt x="1638774" y="5120386"/>
                  <a:pt x="1637183" y="5128340"/>
                </a:cubicBezTo>
                <a:cubicBezTo>
                  <a:pt x="1635592" y="5128340"/>
                  <a:pt x="1634002" y="5128340"/>
                  <a:pt x="1632411" y="5126749"/>
                </a:cubicBezTo>
                <a:cubicBezTo>
                  <a:pt x="1632411" y="5123568"/>
                  <a:pt x="1630820" y="5118795"/>
                  <a:pt x="1630820" y="5115614"/>
                </a:cubicBezTo>
                <a:cubicBezTo>
                  <a:pt x="1634002" y="5112432"/>
                  <a:pt x="1638774" y="5107660"/>
                  <a:pt x="1635592" y="5104479"/>
                </a:cubicBezTo>
                <a:cubicBezTo>
                  <a:pt x="1637183" y="5101297"/>
                  <a:pt x="1639172" y="5101694"/>
                  <a:pt x="1641161" y="5103285"/>
                </a:cubicBezTo>
                <a:close/>
                <a:moveTo>
                  <a:pt x="1673771" y="5096525"/>
                </a:moveTo>
                <a:cubicBezTo>
                  <a:pt x="1673771" y="5102888"/>
                  <a:pt x="1673771" y="5109251"/>
                  <a:pt x="1673771" y="5114024"/>
                </a:cubicBezTo>
                <a:cubicBezTo>
                  <a:pt x="1667407" y="5118796"/>
                  <a:pt x="1659452" y="5121978"/>
                  <a:pt x="1653090" y="5121978"/>
                </a:cubicBezTo>
                <a:cubicBezTo>
                  <a:pt x="1651499" y="5115615"/>
                  <a:pt x="1661043" y="5109251"/>
                  <a:pt x="1661043" y="5101298"/>
                </a:cubicBezTo>
                <a:cubicBezTo>
                  <a:pt x="1664226" y="5101298"/>
                  <a:pt x="1662634" y="5099707"/>
                  <a:pt x="1664226" y="5098117"/>
                </a:cubicBezTo>
                <a:cubicBezTo>
                  <a:pt x="1667407" y="5098117"/>
                  <a:pt x="1670589" y="5098117"/>
                  <a:pt x="1673771" y="5096525"/>
                </a:cubicBezTo>
                <a:close/>
                <a:moveTo>
                  <a:pt x="1529013" y="5096525"/>
                </a:moveTo>
                <a:cubicBezTo>
                  <a:pt x="1533785" y="5096525"/>
                  <a:pt x="1538558" y="5096525"/>
                  <a:pt x="1544921" y="5096525"/>
                </a:cubicBezTo>
                <a:cubicBezTo>
                  <a:pt x="1552875" y="5099707"/>
                  <a:pt x="1557647" y="5109251"/>
                  <a:pt x="1560830" y="5110842"/>
                </a:cubicBezTo>
                <a:cubicBezTo>
                  <a:pt x="1560830" y="5112433"/>
                  <a:pt x="1557647" y="5110842"/>
                  <a:pt x="1557647" y="5112433"/>
                </a:cubicBezTo>
                <a:cubicBezTo>
                  <a:pt x="1559238" y="5117205"/>
                  <a:pt x="1560830" y="5123569"/>
                  <a:pt x="1562419" y="5131521"/>
                </a:cubicBezTo>
                <a:cubicBezTo>
                  <a:pt x="1557647" y="5134703"/>
                  <a:pt x="1551285" y="5137885"/>
                  <a:pt x="1548102" y="5141066"/>
                </a:cubicBezTo>
                <a:cubicBezTo>
                  <a:pt x="1546512" y="5141066"/>
                  <a:pt x="1543330" y="5141066"/>
                  <a:pt x="1541739" y="5141066"/>
                </a:cubicBezTo>
                <a:cubicBezTo>
                  <a:pt x="1540148" y="5131521"/>
                  <a:pt x="1538558" y="5121978"/>
                  <a:pt x="1533785" y="5110842"/>
                </a:cubicBezTo>
                <a:cubicBezTo>
                  <a:pt x="1532194" y="5106070"/>
                  <a:pt x="1530604" y="5101298"/>
                  <a:pt x="1529013" y="5096525"/>
                </a:cubicBezTo>
                <a:close/>
                <a:moveTo>
                  <a:pt x="1559237" y="5093344"/>
                </a:moveTo>
                <a:cubicBezTo>
                  <a:pt x="1559237" y="5096526"/>
                  <a:pt x="1559237" y="5098117"/>
                  <a:pt x="1559237" y="5101298"/>
                </a:cubicBezTo>
                <a:cubicBezTo>
                  <a:pt x="1556055" y="5099707"/>
                  <a:pt x="1554465" y="5096526"/>
                  <a:pt x="1551283" y="5094935"/>
                </a:cubicBezTo>
                <a:cubicBezTo>
                  <a:pt x="1554465" y="5094935"/>
                  <a:pt x="1557646" y="5093344"/>
                  <a:pt x="1559237" y="5093344"/>
                </a:cubicBezTo>
                <a:close/>
                <a:moveTo>
                  <a:pt x="1540150" y="5085390"/>
                </a:moveTo>
                <a:cubicBezTo>
                  <a:pt x="1540150" y="5085390"/>
                  <a:pt x="1541739" y="5086981"/>
                  <a:pt x="1541739" y="5086981"/>
                </a:cubicBezTo>
                <a:cubicBezTo>
                  <a:pt x="1541739" y="5086981"/>
                  <a:pt x="1540150" y="5086981"/>
                  <a:pt x="1538558" y="5086981"/>
                </a:cubicBezTo>
                <a:cubicBezTo>
                  <a:pt x="1540150" y="5085390"/>
                  <a:pt x="1540150" y="5085390"/>
                  <a:pt x="1540150" y="5085390"/>
                </a:cubicBezTo>
                <a:close/>
                <a:moveTo>
                  <a:pt x="1559237" y="5075846"/>
                </a:moveTo>
                <a:cubicBezTo>
                  <a:pt x="1560828" y="5079027"/>
                  <a:pt x="1560828" y="5082209"/>
                  <a:pt x="1560828" y="5085390"/>
                </a:cubicBezTo>
                <a:cubicBezTo>
                  <a:pt x="1556055" y="5086981"/>
                  <a:pt x="1552874" y="5088572"/>
                  <a:pt x="1548101" y="5088572"/>
                </a:cubicBezTo>
                <a:cubicBezTo>
                  <a:pt x="1546511" y="5086981"/>
                  <a:pt x="1546511" y="5083800"/>
                  <a:pt x="1544920" y="5082209"/>
                </a:cubicBezTo>
                <a:cubicBezTo>
                  <a:pt x="1548101" y="5079027"/>
                  <a:pt x="1552874" y="5077436"/>
                  <a:pt x="1559237" y="5075846"/>
                </a:cubicBezTo>
                <a:close/>
                <a:moveTo>
                  <a:pt x="1271314" y="5072664"/>
                </a:moveTo>
                <a:cubicBezTo>
                  <a:pt x="1277679" y="5090162"/>
                  <a:pt x="1290404" y="5104479"/>
                  <a:pt x="1288813" y="5125159"/>
                </a:cubicBezTo>
                <a:cubicBezTo>
                  <a:pt x="1287223" y="5156973"/>
                  <a:pt x="1284041" y="5193560"/>
                  <a:pt x="1282451" y="5231738"/>
                </a:cubicBezTo>
                <a:cubicBezTo>
                  <a:pt x="1274495" y="5219012"/>
                  <a:pt x="1271314" y="5203105"/>
                  <a:pt x="1268132" y="5188788"/>
                </a:cubicBezTo>
                <a:cubicBezTo>
                  <a:pt x="1261771" y="5176062"/>
                  <a:pt x="1258588" y="5160155"/>
                  <a:pt x="1253816" y="5147429"/>
                </a:cubicBezTo>
                <a:cubicBezTo>
                  <a:pt x="1253816" y="5145838"/>
                  <a:pt x="1253816" y="5144247"/>
                  <a:pt x="1253816" y="5141066"/>
                </a:cubicBezTo>
                <a:cubicBezTo>
                  <a:pt x="1252225" y="5139475"/>
                  <a:pt x="1250635" y="5137884"/>
                  <a:pt x="1249044" y="5136293"/>
                </a:cubicBezTo>
                <a:cubicBezTo>
                  <a:pt x="1244271" y="5126750"/>
                  <a:pt x="1241090" y="5112433"/>
                  <a:pt x="1239499" y="5098116"/>
                </a:cubicBezTo>
                <a:cubicBezTo>
                  <a:pt x="1250635" y="5088571"/>
                  <a:pt x="1264951" y="5080617"/>
                  <a:pt x="1271314" y="5072664"/>
                </a:cubicBezTo>
                <a:close/>
                <a:moveTo>
                  <a:pt x="1562418" y="5064710"/>
                </a:moveTo>
                <a:cubicBezTo>
                  <a:pt x="1571963" y="5071073"/>
                  <a:pt x="1587870" y="5074255"/>
                  <a:pt x="1599006" y="5079026"/>
                </a:cubicBezTo>
                <a:cubicBezTo>
                  <a:pt x="1606961" y="5082208"/>
                  <a:pt x="1608551" y="5083799"/>
                  <a:pt x="1610142" y="5090162"/>
                </a:cubicBezTo>
                <a:cubicBezTo>
                  <a:pt x="1613323" y="5096525"/>
                  <a:pt x="1616504" y="5106069"/>
                  <a:pt x="1616504" y="5114022"/>
                </a:cubicBezTo>
                <a:cubicBezTo>
                  <a:pt x="1614913" y="5110841"/>
                  <a:pt x="1611732" y="5109250"/>
                  <a:pt x="1608551" y="5110841"/>
                </a:cubicBezTo>
                <a:cubicBezTo>
                  <a:pt x="1606961" y="5107660"/>
                  <a:pt x="1608551" y="5102888"/>
                  <a:pt x="1605369" y="5101297"/>
                </a:cubicBezTo>
                <a:cubicBezTo>
                  <a:pt x="1592643" y="5101297"/>
                  <a:pt x="1583098" y="5109250"/>
                  <a:pt x="1573553" y="5120385"/>
                </a:cubicBezTo>
                <a:cubicBezTo>
                  <a:pt x="1571963" y="5118795"/>
                  <a:pt x="1568781" y="5115613"/>
                  <a:pt x="1565600" y="5112432"/>
                </a:cubicBezTo>
                <a:cubicBezTo>
                  <a:pt x="1565600" y="5107660"/>
                  <a:pt x="1564009" y="5096525"/>
                  <a:pt x="1567190" y="5093343"/>
                </a:cubicBezTo>
                <a:cubicBezTo>
                  <a:pt x="1565600" y="5091753"/>
                  <a:pt x="1565600" y="5091753"/>
                  <a:pt x="1565600" y="5090162"/>
                </a:cubicBezTo>
                <a:cubicBezTo>
                  <a:pt x="1565600" y="5090162"/>
                  <a:pt x="1567190" y="5088571"/>
                  <a:pt x="1567190" y="5088571"/>
                </a:cubicBezTo>
                <a:cubicBezTo>
                  <a:pt x="1565600" y="5086980"/>
                  <a:pt x="1565600" y="5086980"/>
                  <a:pt x="1564009" y="5086980"/>
                </a:cubicBezTo>
                <a:cubicBezTo>
                  <a:pt x="1564009" y="5083799"/>
                  <a:pt x="1562418" y="5080617"/>
                  <a:pt x="1562418" y="5077436"/>
                </a:cubicBezTo>
                <a:cubicBezTo>
                  <a:pt x="1567190" y="5077436"/>
                  <a:pt x="1570372" y="5077436"/>
                  <a:pt x="1575144" y="5077436"/>
                </a:cubicBezTo>
                <a:cubicBezTo>
                  <a:pt x="1571963" y="5074255"/>
                  <a:pt x="1567190" y="5074255"/>
                  <a:pt x="1562418" y="5072664"/>
                </a:cubicBezTo>
                <a:cubicBezTo>
                  <a:pt x="1562418" y="5069482"/>
                  <a:pt x="1562418" y="5066301"/>
                  <a:pt x="1562418" y="5064710"/>
                </a:cubicBezTo>
                <a:close/>
                <a:moveTo>
                  <a:pt x="1255408" y="5063119"/>
                </a:moveTo>
                <a:cubicBezTo>
                  <a:pt x="1250635" y="5072664"/>
                  <a:pt x="1244271" y="5080618"/>
                  <a:pt x="1237909" y="5088572"/>
                </a:cubicBezTo>
                <a:cubicBezTo>
                  <a:pt x="1237909" y="5082209"/>
                  <a:pt x="1237909" y="5079027"/>
                  <a:pt x="1241090" y="5074255"/>
                </a:cubicBezTo>
                <a:cubicBezTo>
                  <a:pt x="1245862" y="5071074"/>
                  <a:pt x="1250635" y="5066302"/>
                  <a:pt x="1255408" y="5063119"/>
                </a:cubicBezTo>
                <a:close/>
                <a:moveTo>
                  <a:pt x="1672179" y="5059938"/>
                </a:moveTo>
                <a:cubicBezTo>
                  <a:pt x="1673770" y="5069483"/>
                  <a:pt x="1673770" y="5080618"/>
                  <a:pt x="1673770" y="5090163"/>
                </a:cubicBezTo>
                <a:cubicBezTo>
                  <a:pt x="1672179" y="5090163"/>
                  <a:pt x="1670588" y="5090163"/>
                  <a:pt x="1668998" y="5088572"/>
                </a:cubicBezTo>
                <a:cubicBezTo>
                  <a:pt x="1668998" y="5086981"/>
                  <a:pt x="1668998" y="5086981"/>
                  <a:pt x="1668998" y="5086981"/>
                </a:cubicBezTo>
                <a:cubicBezTo>
                  <a:pt x="1668998" y="5088572"/>
                  <a:pt x="1667406" y="5088572"/>
                  <a:pt x="1667406" y="5088572"/>
                </a:cubicBezTo>
                <a:cubicBezTo>
                  <a:pt x="1665816" y="5088572"/>
                  <a:pt x="1665816" y="5086981"/>
                  <a:pt x="1664226" y="5086981"/>
                </a:cubicBezTo>
                <a:cubicBezTo>
                  <a:pt x="1665816" y="5080618"/>
                  <a:pt x="1668998" y="5075846"/>
                  <a:pt x="1668998" y="5069483"/>
                </a:cubicBezTo>
                <a:cubicBezTo>
                  <a:pt x="1668998" y="5066302"/>
                  <a:pt x="1670588" y="5063120"/>
                  <a:pt x="1672179" y="5059938"/>
                </a:cubicBezTo>
                <a:close/>
                <a:moveTo>
                  <a:pt x="1524242" y="5058348"/>
                </a:moveTo>
                <a:cubicBezTo>
                  <a:pt x="1524242" y="5059939"/>
                  <a:pt x="1525832" y="5063120"/>
                  <a:pt x="1527423" y="5064711"/>
                </a:cubicBezTo>
                <a:cubicBezTo>
                  <a:pt x="1525832" y="5064711"/>
                  <a:pt x="1525832" y="5066302"/>
                  <a:pt x="1524242" y="5067893"/>
                </a:cubicBezTo>
                <a:cubicBezTo>
                  <a:pt x="1524242" y="5064711"/>
                  <a:pt x="1524242" y="5061529"/>
                  <a:pt x="1524242" y="5058348"/>
                </a:cubicBezTo>
                <a:close/>
                <a:moveTo>
                  <a:pt x="1649909" y="5051985"/>
                </a:moveTo>
                <a:cubicBezTo>
                  <a:pt x="1651499" y="5051985"/>
                  <a:pt x="1653090" y="5051985"/>
                  <a:pt x="1654681" y="5053575"/>
                </a:cubicBezTo>
                <a:cubicBezTo>
                  <a:pt x="1653090" y="5056757"/>
                  <a:pt x="1649909" y="5059939"/>
                  <a:pt x="1648319" y="5063120"/>
                </a:cubicBezTo>
                <a:cubicBezTo>
                  <a:pt x="1648319" y="5061529"/>
                  <a:pt x="1646728" y="5059939"/>
                  <a:pt x="1646728" y="5059939"/>
                </a:cubicBezTo>
                <a:cubicBezTo>
                  <a:pt x="1648319" y="5058348"/>
                  <a:pt x="1648319" y="5055166"/>
                  <a:pt x="1649909" y="5051985"/>
                </a:cubicBezTo>
                <a:close/>
                <a:moveTo>
                  <a:pt x="1668998" y="5048802"/>
                </a:moveTo>
                <a:cubicBezTo>
                  <a:pt x="1665817" y="5061529"/>
                  <a:pt x="1664226" y="5074255"/>
                  <a:pt x="1656271" y="5082209"/>
                </a:cubicBezTo>
                <a:cubicBezTo>
                  <a:pt x="1657862" y="5079027"/>
                  <a:pt x="1653090" y="5077436"/>
                  <a:pt x="1651499" y="5079027"/>
                </a:cubicBezTo>
                <a:cubicBezTo>
                  <a:pt x="1651499" y="5077436"/>
                  <a:pt x="1649909" y="5075846"/>
                  <a:pt x="1649909" y="5074255"/>
                </a:cubicBezTo>
                <a:cubicBezTo>
                  <a:pt x="1649909" y="5072664"/>
                  <a:pt x="1651499" y="5072664"/>
                  <a:pt x="1651499" y="5072664"/>
                </a:cubicBezTo>
                <a:cubicBezTo>
                  <a:pt x="1651499" y="5071074"/>
                  <a:pt x="1651499" y="5071074"/>
                  <a:pt x="1651499" y="5071074"/>
                </a:cubicBezTo>
                <a:cubicBezTo>
                  <a:pt x="1653090" y="5071074"/>
                  <a:pt x="1653090" y="5071074"/>
                  <a:pt x="1654680" y="5071074"/>
                </a:cubicBezTo>
                <a:cubicBezTo>
                  <a:pt x="1654680" y="5069483"/>
                  <a:pt x="1653090" y="5069483"/>
                  <a:pt x="1653090" y="5067893"/>
                </a:cubicBezTo>
                <a:cubicBezTo>
                  <a:pt x="1656271" y="5064711"/>
                  <a:pt x="1661043" y="5061529"/>
                  <a:pt x="1662635" y="5056757"/>
                </a:cubicBezTo>
                <a:cubicBezTo>
                  <a:pt x="1662635" y="5055166"/>
                  <a:pt x="1662635" y="5055166"/>
                  <a:pt x="1662635" y="5055166"/>
                </a:cubicBezTo>
                <a:cubicBezTo>
                  <a:pt x="1664226" y="5055166"/>
                  <a:pt x="1664226" y="5055166"/>
                  <a:pt x="1665817" y="5055166"/>
                </a:cubicBezTo>
                <a:cubicBezTo>
                  <a:pt x="1665817" y="5055166"/>
                  <a:pt x="1664226" y="5053575"/>
                  <a:pt x="1664226" y="5053575"/>
                </a:cubicBezTo>
                <a:cubicBezTo>
                  <a:pt x="1665817" y="5051985"/>
                  <a:pt x="1665817" y="5050394"/>
                  <a:pt x="1668998" y="5048802"/>
                </a:cubicBezTo>
                <a:close/>
                <a:moveTo>
                  <a:pt x="1635593" y="5048802"/>
                </a:moveTo>
                <a:cubicBezTo>
                  <a:pt x="1635593" y="5050394"/>
                  <a:pt x="1635593" y="5053575"/>
                  <a:pt x="1635593" y="5056757"/>
                </a:cubicBezTo>
                <a:cubicBezTo>
                  <a:pt x="1635593" y="5056757"/>
                  <a:pt x="1635593" y="5058348"/>
                  <a:pt x="1635593" y="5058348"/>
                </a:cubicBezTo>
                <a:cubicBezTo>
                  <a:pt x="1635593" y="5063120"/>
                  <a:pt x="1634002" y="5069483"/>
                  <a:pt x="1632412" y="5072664"/>
                </a:cubicBezTo>
                <a:cubicBezTo>
                  <a:pt x="1630821" y="5074255"/>
                  <a:pt x="1630821" y="5077436"/>
                  <a:pt x="1629230" y="5077436"/>
                </a:cubicBezTo>
                <a:cubicBezTo>
                  <a:pt x="1632412" y="5069483"/>
                  <a:pt x="1632412" y="5058348"/>
                  <a:pt x="1635593" y="5048802"/>
                </a:cubicBezTo>
                <a:close/>
                <a:moveTo>
                  <a:pt x="1554466" y="5047212"/>
                </a:moveTo>
                <a:cubicBezTo>
                  <a:pt x="1554466" y="5047212"/>
                  <a:pt x="1556056" y="5047212"/>
                  <a:pt x="1556056" y="5048803"/>
                </a:cubicBezTo>
                <a:lnTo>
                  <a:pt x="1552875" y="5048803"/>
                </a:lnTo>
                <a:cubicBezTo>
                  <a:pt x="1552875" y="5048803"/>
                  <a:pt x="1552875" y="5047212"/>
                  <a:pt x="1554466" y="5047212"/>
                </a:cubicBezTo>
                <a:close/>
                <a:moveTo>
                  <a:pt x="1629230" y="5042440"/>
                </a:moveTo>
                <a:cubicBezTo>
                  <a:pt x="1627639" y="5059939"/>
                  <a:pt x="1624457" y="5074255"/>
                  <a:pt x="1622867" y="5093344"/>
                </a:cubicBezTo>
                <a:cubicBezTo>
                  <a:pt x="1616504" y="5080618"/>
                  <a:pt x="1614913" y="5067893"/>
                  <a:pt x="1614913" y="5050394"/>
                </a:cubicBezTo>
                <a:cubicBezTo>
                  <a:pt x="1616504" y="5050394"/>
                  <a:pt x="1618095" y="5050394"/>
                  <a:pt x="1619685" y="5048803"/>
                </a:cubicBezTo>
                <a:cubicBezTo>
                  <a:pt x="1621275" y="5048803"/>
                  <a:pt x="1621275" y="5051985"/>
                  <a:pt x="1624457" y="5051985"/>
                </a:cubicBezTo>
                <a:cubicBezTo>
                  <a:pt x="1627639" y="5051985"/>
                  <a:pt x="1627639" y="5045621"/>
                  <a:pt x="1629230" y="5042440"/>
                </a:cubicBezTo>
                <a:close/>
                <a:moveTo>
                  <a:pt x="1522650" y="5042440"/>
                </a:moveTo>
                <a:cubicBezTo>
                  <a:pt x="1530604" y="5047212"/>
                  <a:pt x="1536966" y="5051985"/>
                  <a:pt x="1544920" y="5055166"/>
                </a:cubicBezTo>
                <a:cubicBezTo>
                  <a:pt x="1544920" y="5056757"/>
                  <a:pt x="1544920" y="5058348"/>
                  <a:pt x="1546512" y="5058348"/>
                </a:cubicBezTo>
                <a:cubicBezTo>
                  <a:pt x="1549693" y="5058348"/>
                  <a:pt x="1554466" y="5058348"/>
                  <a:pt x="1556056" y="5061529"/>
                </a:cubicBezTo>
                <a:cubicBezTo>
                  <a:pt x="1556056" y="5064711"/>
                  <a:pt x="1557647" y="5067893"/>
                  <a:pt x="1557647" y="5071074"/>
                </a:cubicBezTo>
                <a:cubicBezTo>
                  <a:pt x="1551285" y="5071074"/>
                  <a:pt x="1544920" y="5072664"/>
                  <a:pt x="1538557" y="5072664"/>
                </a:cubicBezTo>
                <a:cubicBezTo>
                  <a:pt x="1533785" y="5064711"/>
                  <a:pt x="1527422" y="5056757"/>
                  <a:pt x="1522650" y="5048803"/>
                </a:cubicBezTo>
                <a:cubicBezTo>
                  <a:pt x="1522650" y="5047212"/>
                  <a:pt x="1522650" y="5044031"/>
                  <a:pt x="1522650" y="5042440"/>
                </a:cubicBezTo>
                <a:close/>
                <a:moveTo>
                  <a:pt x="1228365" y="5037667"/>
                </a:moveTo>
                <a:cubicBezTo>
                  <a:pt x="1236318" y="5044031"/>
                  <a:pt x="1244271" y="5050394"/>
                  <a:pt x="1252227" y="5056757"/>
                </a:cubicBezTo>
                <a:cubicBezTo>
                  <a:pt x="1245862" y="5059938"/>
                  <a:pt x="1241090" y="5066301"/>
                  <a:pt x="1236318" y="5067892"/>
                </a:cubicBezTo>
                <a:cubicBezTo>
                  <a:pt x="1231547" y="5059938"/>
                  <a:pt x="1228365" y="5050394"/>
                  <a:pt x="1225183" y="5040850"/>
                </a:cubicBezTo>
                <a:cubicBezTo>
                  <a:pt x="1225183" y="5039259"/>
                  <a:pt x="1226774" y="5039259"/>
                  <a:pt x="1228365" y="5037667"/>
                </a:cubicBezTo>
                <a:close/>
                <a:moveTo>
                  <a:pt x="1222002" y="5032896"/>
                </a:moveTo>
                <a:cubicBezTo>
                  <a:pt x="1222002" y="5032896"/>
                  <a:pt x="1223593" y="5034487"/>
                  <a:pt x="1223593" y="5034487"/>
                </a:cubicBezTo>
                <a:cubicBezTo>
                  <a:pt x="1222002" y="5034487"/>
                  <a:pt x="1222002" y="5034487"/>
                  <a:pt x="1222002" y="5034487"/>
                </a:cubicBezTo>
                <a:cubicBezTo>
                  <a:pt x="1222002" y="5034487"/>
                  <a:pt x="1222002" y="5032896"/>
                  <a:pt x="1222002" y="5032896"/>
                </a:cubicBezTo>
                <a:close/>
                <a:moveTo>
                  <a:pt x="1209276" y="5032896"/>
                </a:moveTo>
                <a:cubicBezTo>
                  <a:pt x="1209276" y="5034487"/>
                  <a:pt x="1214048" y="5032896"/>
                  <a:pt x="1214048" y="5034487"/>
                </a:cubicBezTo>
                <a:cubicBezTo>
                  <a:pt x="1212458" y="5034487"/>
                  <a:pt x="1210867" y="5034487"/>
                  <a:pt x="1209276" y="5034487"/>
                </a:cubicBezTo>
                <a:cubicBezTo>
                  <a:pt x="1209276" y="5034487"/>
                  <a:pt x="1209276" y="5032896"/>
                  <a:pt x="1209276" y="5032896"/>
                </a:cubicBezTo>
                <a:close/>
                <a:moveTo>
                  <a:pt x="1167917" y="5032895"/>
                </a:moveTo>
                <a:cubicBezTo>
                  <a:pt x="1166326" y="5040849"/>
                  <a:pt x="1169508" y="5048802"/>
                  <a:pt x="1175870" y="5048802"/>
                </a:cubicBezTo>
                <a:cubicBezTo>
                  <a:pt x="1182234" y="5048802"/>
                  <a:pt x="1185415" y="5039258"/>
                  <a:pt x="1190188" y="5034486"/>
                </a:cubicBezTo>
                <a:cubicBezTo>
                  <a:pt x="1194959" y="5034486"/>
                  <a:pt x="1201322" y="5034486"/>
                  <a:pt x="1201322" y="5039258"/>
                </a:cubicBezTo>
                <a:cubicBezTo>
                  <a:pt x="1199732" y="5037667"/>
                  <a:pt x="1196551" y="5037667"/>
                  <a:pt x="1194959" y="5039258"/>
                </a:cubicBezTo>
                <a:cubicBezTo>
                  <a:pt x="1194959" y="5040849"/>
                  <a:pt x="1196551" y="5040849"/>
                  <a:pt x="1198142" y="5042440"/>
                </a:cubicBezTo>
                <a:cubicBezTo>
                  <a:pt x="1193369" y="5048802"/>
                  <a:pt x="1188597" y="5055165"/>
                  <a:pt x="1188597" y="5066301"/>
                </a:cubicBezTo>
                <a:cubicBezTo>
                  <a:pt x="1190188" y="5067891"/>
                  <a:pt x="1193369" y="5069482"/>
                  <a:pt x="1194959" y="5069482"/>
                </a:cubicBezTo>
                <a:cubicBezTo>
                  <a:pt x="1202913" y="5064710"/>
                  <a:pt x="1209275" y="5058347"/>
                  <a:pt x="1217230" y="5051984"/>
                </a:cubicBezTo>
                <a:cubicBezTo>
                  <a:pt x="1225184" y="5064710"/>
                  <a:pt x="1229956" y="5080617"/>
                  <a:pt x="1231547" y="5098115"/>
                </a:cubicBezTo>
                <a:cubicBezTo>
                  <a:pt x="1226775" y="5102887"/>
                  <a:pt x="1223593" y="5106069"/>
                  <a:pt x="1218820" y="5109250"/>
                </a:cubicBezTo>
                <a:cubicBezTo>
                  <a:pt x="1217230" y="5109250"/>
                  <a:pt x="1215639" y="5107660"/>
                  <a:pt x="1214048" y="5107660"/>
                </a:cubicBezTo>
                <a:cubicBezTo>
                  <a:pt x="1215639" y="5106069"/>
                  <a:pt x="1215639" y="5099706"/>
                  <a:pt x="1212457" y="5096524"/>
                </a:cubicBezTo>
                <a:cubicBezTo>
                  <a:pt x="1210867" y="5098115"/>
                  <a:pt x="1210867" y="5102887"/>
                  <a:pt x="1209275" y="5104478"/>
                </a:cubicBezTo>
                <a:cubicBezTo>
                  <a:pt x="1207685" y="5102887"/>
                  <a:pt x="1206094" y="5104478"/>
                  <a:pt x="1204504" y="5104478"/>
                </a:cubicBezTo>
                <a:cubicBezTo>
                  <a:pt x="1202913" y="5102887"/>
                  <a:pt x="1204504" y="5098115"/>
                  <a:pt x="1198142" y="5098115"/>
                </a:cubicBezTo>
                <a:cubicBezTo>
                  <a:pt x="1196551" y="5098115"/>
                  <a:pt x="1201322" y="5101297"/>
                  <a:pt x="1198142" y="5101297"/>
                </a:cubicBezTo>
                <a:cubicBezTo>
                  <a:pt x="1190188" y="5091752"/>
                  <a:pt x="1188597" y="5075845"/>
                  <a:pt x="1180642" y="5066301"/>
                </a:cubicBezTo>
                <a:cubicBezTo>
                  <a:pt x="1177461" y="5069482"/>
                  <a:pt x="1182234" y="5075845"/>
                  <a:pt x="1182234" y="5080617"/>
                </a:cubicBezTo>
                <a:cubicBezTo>
                  <a:pt x="1175870" y="5077436"/>
                  <a:pt x="1166326" y="5067891"/>
                  <a:pt x="1155192" y="5071073"/>
                </a:cubicBezTo>
                <a:cubicBezTo>
                  <a:pt x="1155192" y="5077436"/>
                  <a:pt x="1159963" y="5082207"/>
                  <a:pt x="1163145" y="5086980"/>
                </a:cubicBezTo>
                <a:cubicBezTo>
                  <a:pt x="1163145" y="5086980"/>
                  <a:pt x="1166326" y="5088570"/>
                  <a:pt x="1164735" y="5090161"/>
                </a:cubicBezTo>
                <a:cubicBezTo>
                  <a:pt x="1156782" y="5090161"/>
                  <a:pt x="1144056" y="5088570"/>
                  <a:pt x="1142465" y="5096524"/>
                </a:cubicBezTo>
                <a:cubicBezTo>
                  <a:pt x="1153600" y="5102887"/>
                  <a:pt x="1174280" y="5098115"/>
                  <a:pt x="1183825" y="5104478"/>
                </a:cubicBezTo>
                <a:cubicBezTo>
                  <a:pt x="1187006" y="5102887"/>
                  <a:pt x="1187006" y="5101297"/>
                  <a:pt x="1190188" y="5102887"/>
                </a:cubicBezTo>
                <a:cubicBezTo>
                  <a:pt x="1190188" y="5104478"/>
                  <a:pt x="1188597" y="5104478"/>
                  <a:pt x="1188597" y="5106069"/>
                </a:cubicBezTo>
                <a:cubicBezTo>
                  <a:pt x="1182234" y="5106069"/>
                  <a:pt x="1171099" y="5106069"/>
                  <a:pt x="1164735" y="5107660"/>
                </a:cubicBezTo>
                <a:cubicBezTo>
                  <a:pt x="1169508" y="5109250"/>
                  <a:pt x="1177461" y="5109250"/>
                  <a:pt x="1185415" y="5109250"/>
                </a:cubicBezTo>
                <a:cubicBezTo>
                  <a:pt x="1188597" y="5109250"/>
                  <a:pt x="1193369" y="5107660"/>
                  <a:pt x="1194959" y="5110841"/>
                </a:cubicBezTo>
                <a:cubicBezTo>
                  <a:pt x="1190188" y="5110841"/>
                  <a:pt x="1180642" y="5114022"/>
                  <a:pt x="1180642" y="5118794"/>
                </a:cubicBezTo>
                <a:cubicBezTo>
                  <a:pt x="1183825" y="5120385"/>
                  <a:pt x="1188597" y="5120385"/>
                  <a:pt x="1191778" y="5120385"/>
                </a:cubicBezTo>
                <a:cubicBezTo>
                  <a:pt x="1185415" y="5123567"/>
                  <a:pt x="1177461" y="5125157"/>
                  <a:pt x="1169508" y="5125157"/>
                </a:cubicBezTo>
                <a:cubicBezTo>
                  <a:pt x="1167917" y="5129930"/>
                  <a:pt x="1158372" y="5141064"/>
                  <a:pt x="1167917" y="5142655"/>
                </a:cubicBezTo>
                <a:cubicBezTo>
                  <a:pt x="1172689" y="5129930"/>
                  <a:pt x="1191778" y="5121976"/>
                  <a:pt x="1206094" y="5121976"/>
                </a:cubicBezTo>
                <a:cubicBezTo>
                  <a:pt x="1212457" y="5126748"/>
                  <a:pt x="1207685" y="5134702"/>
                  <a:pt x="1206094" y="5141064"/>
                </a:cubicBezTo>
                <a:cubicBezTo>
                  <a:pt x="1180642" y="5150609"/>
                  <a:pt x="1161554" y="5190378"/>
                  <a:pt x="1179052" y="5219011"/>
                </a:cubicBezTo>
                <a:cubicBezTo>
                  <a:pt x="1180642" y="5185606"/>
                  <a:pt x="1185415" y="5153791"/>
                  <a:pt x="1212457" y="5144246"/>
                </a:cubicBezTo>
                <a:cubicBezTo>
                  <a:pt x="1233137" y="5164926"/>
                  <a:pt x="1198142" y="5201513"/>
                  <a:pt x="1217230" y="5225374"/>
                </a:cubicBezTo>
                <a:cubicBezTo>
                  <a:pt x="1222002" y="5211057"/>
                  <a:pt x="1217230" y="5187197"/>
                  <a:pt x="1228366" y="5177652"/>
                </a:cubicBezTo>
                <a:cubicBezTo>
                  <a:pt x="1231547" y="5187197"/>
                  <a:pt x="1234728" y="5198331"/>
                  <a:pt x="1241090" y="5206285"/>
                </a:cubicBezTo>
                <a:cubicBezTo>
                  <a:pt x="1252227" y="5188787"/>
                  <a:pt x="1225184" y="5172879"/>
                  <a:pt x="1233137" y="5158563"/>
                </a:cubicBezTo>
                <a:cubicBezTo>
                  <a:pt x="1241090" y="5155382"/>
                  <a:pt x="1244272" y="5171289"/>
                  <a:pt x="1252227" y="5171289"/>
                </a:cubicBezTo>
                <a:cubicBezTo>
                  <a:pt x="1256999" y="5184015"/>
                  <a:pt x="1261771" y="5196741"/>
                  <a:pt x="1264952" y="5209466"/>
                </a:cubicBezTo>
                <a:cubicBezTo>
                  <a:pt x="1264952" y="5211057"/>
                  <a:pt x="1263361" y="5211057"/>
                  <a:pt x="1263361" y="5212648"/>
                </a:cubicBezTo>
                <a:cubicBezTo>
                  <a:pt x="1268134" y="5220602"/>
                  <a:pt x="1272907" y="5228555"/>
                  <a:pt x="1276088" y="5238099"/>
                </a:cubicBezTo>
                <a:cubicBezTo>
                  <a:pt x="1277679" y="5241281"/>
                  <a:pt x="1279269" y="5244462"/>
                  <a:pt x="1280860" y="5247644"/>
                </a:cubicBezTo>
                <a:cubicBezTo>
                  <a:pt x="1279269" y="5254007"/>
                  <a:pt x="1279269" y="5261960"/>
                  <a:pt x="1279269" y="5268323"/>
                </a:cubicBezTo>
                <a:cubicBezTo>
                  <a:pt x="1274497" y="5274687"/>
                  <a:pt x="1269724" y="5277868"/>
                  <a:pt x="1266544" y="5277868"/>
                </a:cubicBezTo>
                <a:cubicBezTo>
                  <a:pt x="1256999" y="5276277"/>
                  <a:pt x="1233137" y="5266733"/>
                  <a:pt x="1217230" y="5276277"/>
                </a:cubicBezTo>
                <a:cubicBezTo>
                  <a:pt x="1210867" y="5279459"/>
                  <a:pt x="1204504" y="5277868"/>
                  <a:pt x="1198142" y="5276277"/>
                </a:cubicBezTo>
                <a:cubicBezTo>
                  <a:pt x="1180642" y="5254007"/>
                  <a:pt x="1164735" y="5230145"/>
                  <a:pt x="1152009" y="5204694"/>
                </a:cubicBezTo>
                <a:cubicBezTo>
                  <a:pt x="1155192" y="5203103"/>
                  <a:pt x="1158372" y="5201513"/>
                  <a:pt x="1161554" y="5199922"/>
                </a:cubicBezTo>
                <a:cubicBezTo>
                  <a:pt x="1163145" y="5198331"/>
                  <a:pt x="1164735" y="5201513"/>
                  <a:pt x="1166326" y="5199922"/>
                </a:cubicBezTo>
                <a:cubicBezTo>
                  <a:pt x="1166326" y="5199922"/>
                  <a:pt x="1164735" y="5198331"/>
                  <a:pt x="1163145" y="5198331"/>
                </a:cubicBezTo>
                <a:cubicBezTo>
                  <a:pt x="1158372" y="5199922"/>
                  <a:pt x="1155192" y="5203103"/>
                  <a:pt x="1150418" y="5204694"/>
                </a:cubicBezTo>
                <a:cubicBezTo>
                  <a:pt x="1144056" y="5190378"/>
                  <a:pt x="1137693" y="5174470"/>
                  <a:pt x="1132921" y="5156972"/>
                </a:cubicBezTo>
                <a:cubicBezTo>
                  <a:pt x="1131330" y="5149018"/>
                  <a:pt x="1126558" y="5131521"/>
                  <a:pt x="1128148" y="5120385"/>
                </a:cubicBezTo>
                <a:cubicBezTo>
                  <a:pt x="1129739" y="5109250"/>
                  <a:pt x="1144056" y="5093343"/>
                  <a:pt x="1150418" y="5079026"/>
                </a:cubicBezTo>
                <a:cubicBezTo>
                  <a:pt x="1158372" y="5063119"/>
                  <a:pt x="1163145" y="5048802"/>
                  <a:pt x="1166326" y="5034486"/>
                </a:cubicBezTo>
                <a:cubicBezTo>
                  <a:pt x="1166326" y="5034486"/>
                  <a:pt x="1167917" y="5032895"/>
                  <a:pt x="1167917" y="5032895"/>
                </a:cubicBezTo>
                <a:close/>
                <a:moveTo>
                  <a:pt x="1608551" y="5028124"/>
                </a:moveTo>
                <a:cubicBezTo>
                  <a:pt x="1611732" y="5028124"/>
                  <a:pt x="1613323" y="5028124"/>
                  <a:pt x="1614913" y="5029714"/>
                </a:cubicBezTo>
                <a:cubicBezTo>
                  <a:pt x="1614913" y="5031305"/>
                  <a:pt x="1614913" y="5031305"/>
                  <a:pt x="1614913" y="5031305"/>
                </a:cubicBezTo>
                <a:cubicBezTo>
                  <a:pt x="1611732" y="5031305"/>
                  <a:pt x="1610142" y="5031305"/>
                  <a:pt x="1608551" y="5031305"/>
                </a:cubicBezTo>
                <a:cubicBezTo>
                  <a:pt x="1608551" y="5029714"/>
                  <a:pt x="1608551" y="5029714"/>
                  <a:pt x="1608551" y="5028124"/>
                </a:cubicBezTo>
                <a:close/>
                <a:moveTo>
                  <a:pt x="1646728" y="5024942"/>
                </a:moveTo>
                <a:cubicBezTo>
                  <a:pt x="1645137" y="5028124"/>
                  <a:pt x="1643547" y="5032896"/>
                  <a:pt x="1641957" y="5036078"/>
                </a:cubicBezTo>
                <a:cubicBezTo>
                  <a:pt x="1641957" y="5034487"/>
                  <a:pt x="1640366" y="5034487"/>
                  <a:pt x="1640366" y="5032896"/>
                </a:cubicBezTo>
                <a:cubicBezTo>
                  <a:pt x="1643547" y="5031305"/>
                  <a:pt x="1643547" y="5028124"/>
                  <a:pt x="1641957" y="5026533"/>
                </a:cubicBezTo>
                <a:cubicBezTo>
                  <a:pt x="1643547" y="5026533"/>
                  <a:pt x="1646728" y="5024942"/>
                  <a:pt x="1646728" y="5024942"/>
                </a:cubicBezTo>
                <a:close/>
                <a:moveTo>
                  <a:pt x="1557647" y="5024941"/>
                </a:moveTo>
                <a:cubicBezTo>
                  <a:pt x="1568782" y="5024941"/>
                  <a:pt x="1584689" y="5026532"/>
                  <a:pt x="1599006" y="5028123"/>
                </a:cubicBezTo>
                <a:cubicBezTo>
                  <a:pt x="1600597" y="5029714"/>
                  <a:pt x="1600597" y="5029714"/>
                  <a:pt x="1600597" y="5031305"/>
                </a:cubicBezTo>
                <a:cubicBezTo>
                  <a:pt x="1592643" y="5031305"/>
                  <a:pt x="1586280" y="5032896"/>
                  <a:pt x="1583098" y="5039259"/>
                </a:cubicBezTo>
                <a:cubicBezTo>
                  <a:pt x="1586280" y="5040850"/>
                  <a:pt x="1589461" y="5042440"/>
                  <a:pt x="1589461" y="5045621"/>
                </a:cubicBezTo>
                <a:cubicBezTo>
                  <a:pt x="1592643" y="5045621"/>
                  <a:pt x="1595825" y="5044031"/>
                  <a:pt x="1599006" y="5042440"/>
                </a:cubicBezTo>
                <a:cubicBezTo>
                  <a:pt x="1597417" y="5047212"/>
                  <a:pt x="1600597" y="5050394"/>
                  <a:pt x="1603779" y="5048803"/>
                </a:cubicBezTo>
                <a:cubicBezTo>
                  <a:pt x="1603779" y="5056757"/>
                  <a:pt x="1606961" y="5066302"/>
                  <a:pt x="1605370" y="5072664"/>
                </a:cubicBezTo>
                <a:cubicBezTo>
                  <a:pt x="1597417" y="5074255"/>
                  <a:pt x="1589461" y="5069483"/>
                  <a:pt x="1579917" y="5066302"/>
                </a:cubicBezTo>
                <a:cubicBezTo>
                  <a:pt x="1571963" y="5064711"/>
                  <a:pt x="1565600" y="5061529"/>
                  <a:pt x="1560828" y="5058348"/>
                </a:cubicBezTo>
                <a:cubicBezTo>
                  <a:pt x="1560828" y="5048803"/>
                  <a:pt x="1559237" y="5037668"/>
                  <a:pt x="1557647" y="5024941"/>
                </a:cubicBezTo>
                <a:close/>
                <a:moveTo>
                  <a:pt x="1175870" y="5020170"/>
                </a:moveTo>
                <a:cubicBezTo>
                  <a:pt x="1177461" y="5020170"/>
                  <a:pt x="1179052" y="5020170"/>
                  <a:pt x="1179052" y="5021760"/>
                </a:cubicBezTo>
                <a:cubicBezTo>
                  <a:pt x="1174280" y="5021760"/>
                  <a:pt x="1174280" y="5026533"/>
                  <a:pt x="1171098" y="5028124"/>
                </a:cubicBezTo>
                <a:cubicBezTo>
                  <a:pt x="1172689" y="5024942"/>
                  <a:pt x="1174280" y="5023351"/>
                  <a:pt x="1175870" y="5020170"/>
                </a:cubicBezTo>
                <a:close/>
                <a:moveTo>
                  <a:pt x="1659454" y="5020169"/>
                </a:moveTo>
                <a:cubicBezTo>
                  <a:pt x="1659454" y="5020169"/>
                  <a:pt x="1661044" y="5020169"/>
                  <a:pt x="1661044" y="5020169"/>
                </a:cubicBezTo>
                <a:cubicBezTo>
                  <a:pt x="1662634" y="5021760"/>
                  <a:pt x="1664226" y="5023351"/>
                  <a:pt x="1664226" y="5023351"/>
                </a:cubicBezTo>
                <a:cubicBezTo>
                  <a:pt x="1664226" y="5028124"/>
                  <a:pt x="1664226" y="5031305"/>
                  <a:pt x="1665817" y="5034487"/>
                </a:cubicBezTo>
                <a:cubicBezTo>
                  <a:pt x="1664226" y="5039259"/>
                  <a:pt x="1661044" y="5044031"/>
                  <a:pt x="1657862" y="5047212"/>
                </a:cubicBezTo>
                <a:cubicBezTo>
                  <a:pt x="1656271" y="5047212"/>
                  <a:pt x="1653090" y="5045621"/>
                  <a:pt x="1651499" y="5044031"/>
                </a:cubicBezTo>
                <a:cubicBezTo>
                  <a:pt x="1654680" y="5036078"/>
                  <a:pt x="1656271" y="5028124"/>
                  <a:pt x="1659454" y="5020169"/>
                </a:cubicBezTo>
                <a:close/>
                <a:moveTo>
                  <a:pt x="1524241" y="5018579"/>
                </a:moveTo>
                <a:cubicBezTo>
                  <a:pt x="1532194" y="5018579"/>
                  <a:pt x="1540148" y="5018579"/>
                  <a:pt x="1548103" y="5020170"/>
                </a:cubicBezTo>
                <a:cubicBezTo>
                  <a:pt x="1549693" y="5021760"/>
                  <a:pt x="1551285" y="5021760"/>
                  <a:pt x="1552875" y="5021760"/>
                </a:cubicBezTo>
                <a:cubicBezTo>
                  <a:pt x="1552875" y="5023351"/>
                  <a:pt x="1552875" y="5024942"/>
                  <a:pt x="1552875" y="5026533"/>
                </a:cubicBezTo>
                <a:cubicBezTo>
                  <a:pt x="1551285" y="5028124"/>
                  <a:pt x="1549693" y="5029714"/>
                  <a:pt x="1548103" y="5031305"/>
                </a:cubicBezTo>
                <a:cubicBezTo>
                  <a:pt x="1544920" y="5029714"/>
                  <a:pt x="1546511" y="5024942"/>
                  <a:pt x="1541739" y="5024942"/>
                </a:cubicBezTo>
                <a:cubicBezTo>
                  <a:pt x="1538557" y="5024942"/>
                  <a:pt x="1540148" y="5029714"/>
                  <a:pt x="1540148" y="5029714"/>
                </a:cubicBezTo>
                <a:cubicBezTo>
                  <a:pt x="1536966" y="5031305"/>
                  <a:pt x="1533785" y="5034487"/>
                  <a:pt x="1532194" y="5037668"/>
                </a:cubicBezTo>
                <a:cubicBezTo>
                  <a:pt x="1535376" y="5040850"/>
                  <a:pt x="1543329" y="5040850"/>
                  <a:pt x="1546511" y="5045621"/>
                </a:cubicBezTo>
                <a:cubicBezTo>
                  <a:pt x="1544920" y="5047212"/>
                  <a:pt x="1543329" y="5044031"/>
                  <a:pt x="1540148" y="5045621"/>
                </a:cubicBezTo>
                <a:cubicBezTo>
                  <a:pt x="1535376" y="5042440"/>
                  <a:pt x="1530604" y="5039259"/>
                  <a:pt x="1524241" y="5036078"/>
                </a:cubicBezTo>
                <a:cubicBezTo>
                  <a:pt x="1524241" y="5029714"/>
                  <a:pt x="1524241" y="5024942"/>
                  <a:pt x="1524241" y="5018579"/>
                </a:cubicBezTo>
                <a:close/>
                <a:moveTo>
                  <a:pt x="1258590" y="5012217"/>
                </a:moveTo>
                <a:cubicBezTo>
                  <a:pt x="1261771" y="5015398"/>
                  <a:pt x="1264952" y="5021760"/>
                  <a:pt x="1263361" y="5024942"/>
                </a:cubicBezTo>
                <a:cubicBezTo>
                  <a:pt x="1263361" y="5021760"/>
                  <a:pt x="1260180" y="5021760"/>
                  <a:pt x="1256999" y="5020170"/>
                </a:cubicBezTo>
                <a:cubicBezTo>
                  <a:pt x="1256999" y="5016988"/>
                  <a:pt x="1256999" y="5015398"/>
                  <a:pt x="1258590" y="5012217"/>
                </a:cubicBezTo>
                <a:close/>
                <a:moveTo>
                  <a:pt x="1180643" y="5012217"/>
                </a:moveTo>
                <a:cubicBezTo>
                  <a:pt x="1182233" y="5013807"/>
                  <a:pt x="1185415" y="5015398"/>
                  <a:pt x="1183824" y="5016988"/>
                </a:cubicBezTo>
                <a:cubicBezTo>
                  <a:pt x="1180643" y="5016988"/>
                  <a:pt x="1180643" y="5015398"/>
                  <a:pt x="1177461" y="5015398"/>
                </a:cubicBezTo>
                <a:cubicBezTo>
                  <a:pt x="1177461" y="5013807"/>
                  <a:pt x="1179052" y="5012217"/>
                  <a:pt x="1180643" y="5012217"/>
                </a:cubicBezTo>
                <a:close/>
                <a:moveTo>
                  <a:pt x="1129739" y="5012216"/>
                </a:moveTo>
                <a:cubicBezTo>
                  <a:pt x="1137694" y="5013806"/>
                  <a:pt x="1147238" y="5012216"/>
                  <a:pt x="1153601" y="5015397"/>
                </a:cubicBezTo>
                <a:cubicBezTo>
                  <a:pt x="1152010" y="5016988"/>
                  <a:pt x="1150419" y="5020169"/>
                  <a:pt x="1148829" y="5023350"/>
                </a:cubicBezTo>
                <a:cubicBezTo>
                  <a:pt x="1147238" y="5021760"/>
                  <a:pt x="1145647" y="5020169"/>
                  <a:pt x="1142466" y="5020169"/>
                </a:cubicBezTo>
                <a:cubicBezTo>
                  <a:pt x="1140875" y="5026532"/>
                  <a:pt x="1140875" y="5036077"/>
                  <a:pt x="1140875" y="5045621"/>
                </a:cubicBezTo>
                <a:cubicBezTo>
                  <a:pt x="1140875" y="5047212"/>
                  <a:pt x="1140875" y="5050393"/>
                  <a:pt x="1140875" y="5051984"/>
                </a:cubicBezTo>
                <a:cubicBezTo>
                  <a:pt x="1142466" y="5074255"/>
                  <a:pt x="1142466" y="5096524"/>
                  <a:pt x="1121785" y="5098115"/>
                </a:cubicBezTo>
                <a:cubicBezTo>
                  <a:pt x="1120194" y="5090161"/>
                  <a:pt x="1118604" y="5082207"/>
                  <a:pt x="1117013" y="5074255"/>
                </a:cubicBezTo>
                <a:cubicBezTo>
                  <a:pt x="1118604" y="5059938"/>
                  <a:pt x="1121785" y="5045621"/>
                  <a:pt x="1123377" y="5036077"/>
                </a:cubicBezTo>
                <a:cubicBezTo>
                  <a:pt x="1124967" y="5028123"/>
                  <a:pt x="1126559" y="5020169"/>
                  <a:pt x="1129739" y="5012216"/>
                </a:cubicBezTo>
                <a:close/>
                <a:moveTo>
                  <a:pt x="1634002" y="5004263"/>
                </a:moveTo>
                <a:cubicBezTo>
                  <a:pt x="1634002" y="5007444"/>
                  <a:pt x="1634002" y="5009035"/>
                  <a:pt x="1634002" y="5012217"/>
                </a:cubicBezTo>
                <a:cubicBezTo>
                  <a:pt x="1624457" y="5012217"/>
                  <a:pt x="1614913" y="5012217"/>
                  <a:pt x="1606959" y="5012217"/>
                </a:cubicBezTo>
                <a:cubicBezTo>
                  <a:pt x="1618095" y="5010626"/>
                  <a:pt x="1626047" y="5007444"/>
                  <a:pt x="1634002" y="5004263"/>
                </a:cubicBezTo>
                <a:close/>
                <a:moveTo>
                  <a:pt x="1551285" y="4999490"/>
                </a:moveTo>
                <a:cubicBezTo>
                  <a:pt x="1551285" y="5001081"/>
                  <a:pt x="1551285" y="5002672"/>
                  <a:pt x="1551285" y="5004263"/>
                </a:cubicBezTo>
                <a:cubicBezTo>
                  <a:pt x="1548102" y="5002672"/>
                  <a:pt x="1544921" y="5001081"/>
                  <a:pt x="1543330" y="5001081"/>
                </a:cubicBezTo>
                <a:cubicBezTo>
                  <a:pt x="1548102" y="5001081"/>
                  <a:pt x="1548102" y="4999490"/>
                  <a:pt x="1551285" y="4999490"/>
                </a:cubicBezTo>
                <a:close/>
                <a:moveTo>
                  <a:pt x="1229955" y="4988355"/>
                </a:moveTo>
                <a:cubicBezTo>
                  <a:pt x="1234728" y="4997899"/>
                  <a:pt x="1245862" y="4999490"/>
                  <a:pt x="1258590" y="5002672"/>
                </a:cubicBezTo>
                <a:cubicBezTo>
                  <a:pt x="1255408" y="5005853"/>
                  <a:pt x="1258590" y="5013807"/>
                  <a:pt x="1255408" y="5018579"/>
                </a:cubicBezTo>
                <a:cubicBezTo>
                  <a:pt x="1252227" y="5015398"/>
                  <a:pt x="1247453" y="5013807"/>
                  <a:pt x="1241090" y="5012217"/>
                </a:cubicBezTo>
                <a:cubicBezTo>
                  <a:pt x="1241090" y="5010626"/>
                  <a:pt x="1241090" y="5005853"/>
                  <a:pt x="1237909" y="5004263"/>
                </a:cubicBezTo>
                <a:cubicBezTo>
                  <a:pt x="1234728" y="5002672"/>
                  <a:pt x="1233137" y="5007444"/>
                  <a:pt x="1231547" y="5005853"/>
                </a:cubicBezTo>
                <a:cubicBezTo>
                  <a:pt x="1229955" y="5004263"/>
                  <a:pt x="1236318" y="5004263"/>
                  <a:pt x="1234728" y="5001081"/>
                </a:cubicBezTo>
                <a:cubicBezTo>
                  <a:pt x="1233137" y="4997899"/>
                  <a:pt x="1228365" y="4997899"/>
                  <a:pt x="1225183" y="4996309"/>
                </a:cubicBezTo>
                <a:cubicBezTo>
                  <a:pt x="1226774" y="4994718"/>
                  <a:pt x="1228365" y="4991536"/>
                  <a:pt x="1229955" y="4988355"/>
                </a:cubicBezTo>
                <a:close/>
                <a:moveTo>
                  <a:pt x="1210867" y="4983583"/>
                </a:moveTo>
                <a:cubicBezTo>
                  <a:pt x="1214047" y="4989945"/>
                  <a:pt x="1217230" y="4993127"/>
                  <a:pt x="1220411" y="4997899"/>
                </a:cubicBezTo>
                <a:cubicBezTo>
                  <a:pt x="1218821" y="4997899"/>
                  <a:pt x="1217230" y="4997899"/>
                  <a:pt x="1217230" y="5001081"/>
                </a:cubicBezTo>
                <a:cubicBezTo>
                  <a:pt x="1215639" y="5001081"/>
                  <a:pt x="1215639" y="4997899"/>
                  <a:pt x="1212456" y="4999490"/>
                </a:cubicBezTo>
                <a:cubicBezTo>
                  <a:pt x="1212456" y="4996309"/>
                  <a:pt x="1210867" y="4994718"/>
                  <a:pt x="1207685" y="4994718"/>
                </a:cubicBezTo>
                <a:cubicBezTo>
                  <a:pt x="1206094" y="4989945"/>
                  <a:pt x="1206094" y="4985174"/>
                  <a:pt x="1210867" y="4983583"/>
                </a:cubicBezTo>
                <a:close/>
                <a:moveTo>
                  <a:pt x="1239499" y="4981993"/>
                </a:moveTo>
                <a:cubicBezTo>
                  <a:pt x="1241090" y="4986765"/>
                  <a:pt x="1244272" y="4989946"/>
                  <a:pt x="1242681" y="4993128"/>
                </a:cubicBezTo>
                <a:cubicBezTo>
                  <a:pt x="1241090" y="4989946"/>
                  <a:pt x="1236318" y="4988356"/>
                  <a:pt x="1231547" y="4988356"/>
                </a:cubicBezTo>
                <a:cubicBezTo>
                  <a:pt x="1233137" y="4985174"/>
                  <a:pt x="1236318" y="4981993"/>
                  <a:pt x="1239499" y="4981993"/>
                </a:cubicBezTo>
                <a:close/>
                <a:moveTo>
                  <a:pt x="1144055" y="4980402"/>
                </a:moveTo>
                <a:cubicBezTo>
                  <a:pt x="1144055" y="4981992"/>
                  <a:pt x="1145646" y="4983583"/>
                  <a:pt x="1147237" y="4985174"/>
                </a:cubicBezTo>
                <a:cubicBezTo>
                  <a:pt x="1148828" y="4985174"/>
                  <a:pt x="1148828" y="4986764"/>
                  <a:pt x="1148828" y="4988355"/>
                </a:cubicBezTo>
                <a:cubicBezTo>
                  <a:pt x="1145646" y="4986764"/>
                  <a:pt x="1142465" y="4985174"/>
                  <a:pt x="1140875" y="4985174"/>
                </a:cubicBezTo>
                <a:cubicBezTo>
                  <a:pt x="1140875" y="4985174"/>
                  <a:pt x="1140875" y="4983583"/>
                  <a:pt x="1140875" y="4983583"/>
                </a:cubicBezTo>
                <a:cubicBezTo>
                  <a:pt x="1140875" y="4981992"/>
                  <a:pt x="1142465" y="4980402"/>
                  <a:pt x="1144055" y="4980402"/>
                </a:cubicBezTo>
                <a:close/>
                <a:moveTo>
                  <a:pt x="1606959" y="4978811"/>
                </a:moveTo>
                <a:cubicBezTo>
                  <a:pt x="1614913" y="4981992"/>
                  <a:pt x="1622867" y="4981992"/>
                  <a:pt x="1632411" y="4983583"/>
                </a:cubicBezTo>
                <a:cubicBezTo>
                  <a:pt x="1632411" y="4985174"/>
                  <a:pt x="1632411" y="4985174"/>
                  <a:pt x="1632411" y="4986764"/>
                </a:cubicBezTo>
                <a:cubicBezTo>
                  <a:pt x="1627639" y="4994718"/>
                  <a:pt x="1616504" y="4997899"/>
                  <a:pt x="1605368" y="5001081"/>
                </a:cubicBezTo>
                <a:cubicBezTo>
                  <a:pt x="1605368" y="4997899"/>
                  <a:pt x="1605368" y="4993127"/>
                  <a:pt x="1605368" y="4988355"/>
                </a:cubicBezTo>
                <a:cubicBezTo>
                  <a:pt x="1605368" y="4986764"/>
                  <a:pt x="1608550" y="4986764"/>
                  <a:pt x="1608550" y="4985174"/>
                </a:cubicBezTo>
                <a:cubicBezTo>
                  <a:pt x="1606959" y="4983583"/>
                  <a:pt x="1603777" y="4980402"/>
                  <a:pt x="1606959" y="4978811"/>
                </a:cubicBezTo>
                <a:close/>
                <a:moveTo>
                  <a:pt x="1207685" y="4977220"/>
                </a:moveTo>
                <a:lnTo>
                  <a:pt x="1207685" y="4978811"/>
                </a:lnTo>
                <a:cubicBezTo>
                  <a:pt x="1206095" y="4978811"/>
                  <a:pt x="1206095" y="4978811"/>
                  <a:pt x="1204504" y="4978811"/>
                </a:cubicBezTo>
                <a:close/>
                <a:moveTo>
                  <a:pt x="1271315" y="4975630"/>
                </a:moveTo>
                <a:cubicBezTo>
                  <a:pt x="1272905" y="4978812"/>
                  <a:pt x="1272905" y="4981993"/>
                  <a:pt x="1274496" y="4985174"/>
                </a:cubicBezTo>
                <a:cubicBezTo>
                  <a:pt x="1272905" y="4985174"/>
                  <a:pt x="1271315" y="4986765"/>
                  <a:pt x="1269724" y="4985174"/>
                </a:cubicBezTo>
                <a:cubicBezTo>
                  <a:pt x="1269724" y="4983583"/>
                  <a:pt x="1271315" y="4978812"/>
                  <a:pt x="1271315" y="4975630"/>
                </a:cubicBezTo>
                <a:close/>
                <a:moveTo>
                  <a:pt x="1167917" y="4972448"/>
                </a:moveTo>
                <a:cubicBezTo>
                  <a:pt x="1166327" y="4974038"/>
                  <a:pt x="1167917" y="4975629"/>
                  <a:pt x="1167917" y="4977220"/>
                </a:cubicBezTo>
                <a:cubicBezTo>
                  <a:pt x="1166327" y="4975629"/>
                  <a:pt x="1166327" y="4975629"/>
                  <a:pt x="1164736" y="4974038"/>
                </a:cubicBezTo>
                <a:cubicBezTo>
                  <a:pt x="1166327" y="4974038"/>
                  <a:pt x="1166327" y="4970857"/>
                  <a:pt x="1167917" y="4972448"/>
                </a:cubicBezTo>
                <a:close/>
                <a:moveTo>
                  <a:pt x="1540150" y="4962902"/>
                </a:moveTo>
                <a:cubicBezTo>
                  <a:pt x="1543331" y="4964494"/>
                  <a:pt x="1546512" y="4967675"/>
                  <a:pt x="1548103" y="4970857"/>
                </a:cubicBezTo>
                <a:cubicBezTo>
                  <a:pt x="1548103" y="4975629"/>
                  <a:pt x="1549694" y="4980402"/>
                  <a:pt x="1549694" y="4986764"/>
                </a:cubicBezTo>
                <a:cubicBezTo>
                  <a:pt x="1544922" y="4989945"/>
                  <a:pt x="1540150" y="4991536"/>
                  <a:pt x="1532194" y="4989945"/>
                </a:cubicBezTo>
                <a:cubicBezTo>
                  <a:pt x="1530604" y="4991536"/>
                  <a:pt x="1527423" y="4993127"/>
                  <a:pt x="1527423" y="4993127"/>
                </a:cubicBezTo>
                <a:cubicBezTo>
                  <a:pt x="1527423" y="4985174"/>
                  <a:pt x="1529013" y="4977220"/>
                  <a:pt x="1530604" y="4969266"/>
                </a:cubicBezTo>
                <a:cubicBezTo>
                  <a:pt x="1533785" y="4967675"/>
                  <a:pt x="1536967" y="4964494"/>
                  <a:pt x="1540150" y="4962902"/>
                </a:cubicBezTo>
                <a:close/>
                <a:moveTo>
                  <a:pt x="1654681" y="4956540"/>
                </a:moveTo>
                <a:cubicBezTo>
                  <a:pt x="1654681" y="4958131"/>
                  <a:pt x="1656272" y="4958131"/>
                  <a:pt x="1656272" y="4958131"/>
                </a:cubicBezTo>
                <a:cubicBezTo>
                  <a:pt x="1656272" y="4962903"/>
                  <a:pt x="1654681" y="4967675"/>
                  <a:pt x="1654681" y="4972448"/>
                </a:cubicBezTo>
                <a:cubicBezTo>
                  <a:pt x="1651499" y="4972448"/>
                  <a:pt x="1649909" y="4970857"/>
                  <a:pt x="1648319" y="4970857"/>
                </a:cubicBezTo>
                <a:cubicBezTo>
                  <a:pt x="1648319" y="4966084"/>
                  <a:pt x="1649909" y="4962903"/>
                  <a:pt x="1653090" y="4959721"/>
                </a:cubicBezTo>
                <a:cubicBezTo>
                  <a:pt x="1653090" y="4959721"/>
                  <a:pt x="1651499" y="4958131"/>
                  <a:pt x="1651499" y="4958131"/>
                </a:cubicBezTo>
                <a:cubicBezTo>
                  <a:pt x="1653090" y="4958131"/>
                  <a:pt x="1653090" y="4956540"/>
                  <a:pt x="1654681" y="4956540"/>
                </a:cubicBezTo>
                <a:close/>
                <a:moveTo>
                  <a:pt x="1549693" y="4954950"/>
                </a:moveTo>
                <a:cubicBezTo>
                  <a:pt x="1548102" y="4958131"/>
                  <a:pt x="1548102" y="4961313"/>
                  <a:pt x="1548102" y="4964495"/>
                </a:cubicBezTo>
                <a:cubicBezTo>
                  <a:pt x="1544921" y="4964495"/>
                  <a:pt x="1543330" y="4964495"/>
                  <a:pt x="1541739" y="4962904"/>
                </a:cubicBezTo>
                <a:cubicBezTo>
                  <a:pt x="1544921" y="4959722"/>
                  <a:pt x="1546511" y="4958131"/>
                  <a:pt x="1549693" y="4954950"/>
                </a:cubicBezTo>
                <a:close/>
                <a:moveTo>
                  <a:pt x="1199731" y="4954950"/>
                </a:moveTo>
                <a:cubicBezTo>
                  <a:pt x="1201322" y="4959722"/>
                  <a:pt x="1202913" y="4964495"/>
                  <a:pt x="1202913" y="4967676"/>
                </a:cubicBezTo>
                <a:cubicBezTo>
                  <a:pt x="1201322" y="4967676"/>
                  <a:pt x="1199731" y="4969267"/>
                  <a:pt x="1196551" y="4969267"/>
                </a:cubicBezTo>
                <a:cubicBezTo>
                  <a:pt x="1196551" y="4967676"/>
                  <a:pt x="1194959" y="4966085"/>
                  <a:pt x="1194959" y="4964495"/>
                </a:cubicBezTo>
                <a:cubicBezTo>
                  <a:pt x="1194959" y="4961313"/>
                  <a:pt x="1198140" y="4958131"/>
                  <a:pt x="1199731" y="4954950"/>
                </a:cubicBezTo>
                <a:close/>
                <a:moveTo>
                  <a:pt x="1241090" y="4953359"/>
                </a:moveTo>
                <a:cubicBezTo>
                  <a:pt x="1244272" y="4959722"/>
                  <a:pt x="1247453" y="4966085"/>
                  <a:pt x="1249045" y="4972449"/>
                </a:cubicBezTo>
                <a:cubicBezTo>
                  <a:pt x="1247453" y="4972449"/>
                  <a:pt x="1245864" y="4972449"/>
                  <a:pt x="1245864" y="4972449"/>
                </a:cubicBezTo>
                <a:cubicBezTo>
                  <a:pt x="1244272" y="4969267"/>
                  <a:pt x="1242681" y="4966085"/>
                  <a:pt x="1239499" y="4966085"/>
                </a:cubicBezTo>
                <a:cubicBezTo>
                  <a:pt x="1237909" y="4967676"/>
                  <a:pt x="1237909" y="4967676"/>
                  <a:pt x="1237909" y="4969267"/>
                </a:cubicBezTo>
                <a:cubicBezTo>
                  <a:pt x="1234728" y="4969267"/>
                  <a:pt x="1229956" y="4972449"/>
                  <a:pt x="1225183" y="4970858"/>
                </a:cubicBezTo>
                <a:cubicBezTo>
                  <a:pt x="1225183" y="4967676"/>
                  <a:pt x="1223593" y="4966085"/>
                  <a:pt x="1225183" y="4967676"/>
                </a:cubicBezTo>
                <a:cubicBezTo>
                  <a:pt x="1225183" y="4966085"/>
                  <a:pt x="1225183" y="4964495"/>
                  <a:pt x="1226774" y="4962904"/>
                </a:cubicBezTo>
                <a:cubicBezTo>
                  <a:pt x="1226774" y="4961313"/>
                  <a:pt x="1226774" y="4961313"/>
                  <a:pt x="1226774" y="4961313"/>
                </a:cubicBezTo>
                <a:cubicBezTo>
                  <a:pt x="1229956" y="4956541"/>
                  <a:pt x="1236318" y="4956541"/>
                  <a:pt x="1241090" y="4953359"/>
                </a:cubicBezTo>
                <a:close/>
                <a:moveTo>
                  <a:pt x="1217230" y="4950178"/>
                </a:moveTo>
                <a:cubicBezTo>
                  <a:pt x="1218821" y="4950178"/>
                  <a:pt x="1218821" y="4950178"/>
                  <a:pt x="1220412" y="4950178"/>
                </a:cubicBezTo>
                <a:cubicBezTo>
                  <a:pt x="1220412" y="4950178"/>
                  <a:pt x="1218821" y="4951769"/>
                  <a:pt x="1218821" y="4953359"/>
                </a:cubicBezTo>
                <a:cubicBezTo>
                  <a:pt x="1217230" y="4951769"/>
                  <a:pt x="1217230" y="4951769"/>
                  <a:pt x="1217230" y="4950178"/>
                </a:cubicBezTo>
                <a:close/>
                <a:moveTo>
                  <a:pt x="1163144" y="4948587"/>
                </a:moveTo>
                <a:cubicBezTo>
                  <a:pt x="1166326" y="4948587"/>
                  <a:pt x="1167918" y="4950177"/>
                  <a:pt x="1171099" y="4950177"/>
                </a:cubicBezTo>
                <a:cubicBezTo>
                  <a:pt x="1171099" y="4956540"/>
                  <a:pt x="1171099" y="4962903"/>
                  <a:pt x="1167918" y="4967675"/>
                </a:cubicBezTo>
                <a:cubicBezTo>
                  <a:pt x="1161553" y="4964494"/>
                  <a:pt x="1161553" y="4956540"/>
                  <a:pt x="1163144" y="4948587"/>
                </a:cubicBezTo>
                <a:close/>
                <a:moveTo>
                  <a:pt x="1610141" y="4943814"/>
                </a:moveTo>
                <a:cubicBezTo>
                  <a:pt x="1619685" y="4946997"/>
                  <a:pt x="1630820" y="4950178"/>
                  <a:pt x="1638775" y="4954950"/>
                </a:cubicBezTo>
                <a:cubicBezTo>
                  <a:pt x="1637184" y="4959722"/>
                  <a:pt x="1637184" y="4964495"/>
                  <a:pt x="1635594" y="4969267"/>
                </a:cubicBezTo>
                <a:cubicBezTo>
                  <a:pt x="1626048" y="4967676"/>
                  <a:pt x="1616504" y="4969267"/>
                  <a:pt x="1608550" y="4970858"/>
                </a:cubicBezTo>
                <a:cubicBezTo>
                  <a:pt x="1606959" y="4966085"/>
                  <a:pt x="1608550" y="4958131"/>
                  <a:pt x="1610141" y="4953359"/>
                </a:cubicBezTo>
                <a:cubicBezTo>
                  <a:pt x="1611732" y="4951769"/>
                  <a:pt x="1613323" y="4950178"/>
                  <a:pt x="1618095" y="4948588"/>
                </a:cubicBezTo>
                <a:cubicBezTo>
                  <a:pt x="1614913" y="4946997"/>
                  <a:pt x="1613323" y="4948588"/>
                  <a:pt x="1610141" y="4948588"/>
                </a:cubicBezTo>
                <a:cubicBezTo>
                  <a:pt x="1610141" y="4946997"/>
                  <a:pt x="1610141" y="4945406"/>
                  <a:pt x="1610141" y="4943814"/>
                </a:cubicBezTo>
                <a:close/>
                <a:moveTo>
                  <a:pt x="1152009" y="4940634"/>
                </a:moveTo>
                <a:cubicBezTo>
                  <a:pt x="1152009" y="4940634"/>
                  <a:pt x="1153600" y="4942224"/>
                  <a:pt x="1153600" y="4942224"/>
                </a:cubicBezTo>
                <a:cubicBezTo>
                  <a:pt x="1152009" y="4948588"/>
                  <a:pt x="1158372" y="4953359"/>
                  <a:pt x="1159964" y="4958131"/>
                </a:cubicBezTo>
                <a:cubicBezTo>
                  <a:pt x="1158372" y="4958131"/>
                  <a:pt x="1158372" y="4956541"/>
                  <a:pt x="1156781" y="4958131"/>
                </a:cubicBezTo>
                <a:cubicBezTo>
                  <a:pt x="1156781" y="4959722"/>
                  <a:pt x="1155192" y="4959722"/>
                  <a:pt x="1155192" y="4961313"/>
                </a:cubicBezTo>
                <a:cubicBezTo>
                  <a:pt x="1153600" y="4958131"/>
                  <a:pt x="1152009" y="4953359"/>
                  <a:pt x="1152009" y="4950178"/>
                </a:cubicBezTo>
                <a:cubicBezTo>
                  <a:pt x="1152009" y="4946997"/>
                  <a:pt x="1152009" y="4943815"/>
                  <a:pt x="1152009" y="4940634"/>
                </a:cubicBezTo>
                <a:close/>
                <a:moveTo>
                  <a:pt x="1549694" y="4935861"/>
                </a:moveTo>
                <a:cubicBezTo>
                  <a:pt x="1549694" y="4937452"/>
                  <a:pt x="1549694" y="4939043"/>
                  <a:pt x="1549694" y="4940634"/>
                </a:cubicBezTo>
                <a:cubicBezTo>
                  <a:pt x="1544922" y="4946997"/>
                  <a:pt x="1540148" y="4953359"/>
                  <a:pt x="1532194" y="4956541"/>
                </a:cubicBezTo>
                <a:cubicBezTo>
                  <a:pt x="1532194" y="4950178"/>
                  <a:pt x="1530604" y="4943815"/>
                  <a:pt x="1529013" y="4939043"/>
                </a:cubicBezTo>
                <a:cubicBezTo>
                  <a:pt x="1535376" y="4935861"/>
                  <a:pt x="1541740" y="4935861"/>
                  <a:pt x="1549694" y="4935861"/>
                </a:cubicBezTo>
                <a:close/>
                <a:moveTo>
                  <a:pt x="1592643" y="4932679"/>
                </a:moveTo>
                <a:cubicBezTo>
                  <a:pt x="1594233" y="4934269"/>
                  <a:pt x="1597415" y="4937451"/>
                  <a:pt x="1600597" y="4939042"/>
                </a:cubicBezTo>
                <a:cubicBezTo>
                  <a:pt x="1602187" y="4950177"/>
                  <a:pt x="1600597" y="4961312"/>
                  <a:pt x="1599006" y="4974038"/>
                </a:cubicBezTo>
                <a:cubicBezTo>
                  <a:pt x="1597415" y="4975628"/>
                  <a:pt x="1594233" y="4975628"/>
                  <a:pt x="1594233" y="4977219"/>
                </a:cubicBezTo>
                <a:cubicBezTo>
                  <a:pt x="1594233" y="4978810"/>
                  <a:pt x="1595824" y="4980401"/>
                  <a:pt x="1597415" y="4981991"/>
                </a:cubicBezTo>
                <a:cubicBezTo>
                  <a:pt x="1594233" y="4988355"/>
                  <a:pt x="1597415" y="4996308"/>
                  <a:pt x="1597415" y="5004262"/>
                </a:cubicBezTo>
                <a:cubicBezTo>
                  <a:pt x="1592643" y="5005852"/>
                  <a:pt x="1587870" y="5009034"/>
                  <a:pt x="1584689" y="5013806"/>
                </a:cubicBezTo>
                <a:cubicBezTo>
                  <a:pt x="1576735" y="5010625"/>
                  <a:pt x="1567190" y="5009034"/>
                  <a:pt x="1559237" y="5004262"/>
                </a:cubicBezTo>
                <a:cubicBezTo>
                  <a:pt x="1559237" y="5002671"/>
                  <a:pt x="1559237" y="5001080"/>
                  <a:pt x="1559237" y="4999489"/>
                </a:cubicBezTo>
                <a:cubicBezTo>
                  <a:pt x="1559237" y="4997898"/>
                  <a:pt x="1556055" y="4997898"/>
                  <a:pt x="1556055" y="4996308"/>
                </a:cubicBezTo>
                <a:cubicBezTo>
                  <a:pt x="1567190" y="4985173"/>
                  <a:pt x="1583098" y="4972447"/>
                  <a:pt x="1589461" y="4961312"/>
                </a:cubicBezTo>
                <a:cubicBezTo>
                  <a:pt x="1571963" y="4956540"/>
                  <a:pt x="1567190" y="4975628"/>
                  <a:pt x="1554465" y="4985173"/>
                </a:cubicBezTo>
                <a:cubicBezTo>
                  <a:pt x="1552874" y="4980401"/>
                  <a:pt x="1552874" y="4975628"/>
                  <a:pt x="1552874" y="4970856"/>
                </a:cubicBezTo>
                <a:cubicBezTo>
                  <a:pt x="1552874" y="4966084"/>
                  <a:pt x="1552874" y="4956540"/>
                  <a:pt x="1554465" y="4950177"/>
                </a:cubicBezTo>
                <a:cubicBezTo>
                  <a:pt x="1564009" y="4939042"/>
                  <a:pt x="1575144" y="4929498"/>
                  <a:pt x="1592643" y="4932679"/>
                </a:cubicBezTo>
                <a:close/>
                <a:moveTo>
                  <a:pt x="1638774" y="4929498"/>
                </a:moveTo>
                <a:cubicBezTo>
                  <a:pt x="1640365" y="4934270"/>
                  <a:pt x="1643547" y="4939043"/>
                  <a:pt x="1643547" y="4945406"/>
                </a:cubicBezTo>
                <a:cubicBezTo>
                  <a:pt x="1632410" y="4942224"/>
                  <a:pt x="1621275" y="4940634"/>
                  <a:pt x="1613322" y="4934270"/>
                </a:cubicBezTo>
                <a:cubicBezTo>
                  <a:pt x="1616504" y="4934270"/>
                  <a:pt x="1619685" y="4932680"/>
                  <a:pt x="1622867" y="4931089"/>
                </a:cubicBezTo>
                <a:cubicBezTo>
                  <a:pt x="1629229" y="4929498"/>
                  <a:pt x="1634001" y="4929498"/>
                  <a:pt x="1638774" y="4929498"/>
                </a:cubicBezTo>
                <a:close/>
                <a:moveTo>
                  <a:pt x="1255407" y="4927907"/>
                </a:moveTo>
                <a:cubicBezTo>
                  <a:pt x="1258589" y="4935861"/>
                  <a:pt x="1260180" y="4943815"/>
                  <a:pt x="1263361" y="4951769"/>
                </a:cubicBezTo>
                <a:cubicBezTo>
                  <a:pt x="1260180" y="4954950"/>
                  <a:pt x="1258589" y="4961313"/>
                  <a:pt x="1256999" y="4966085"/>
                </a:cubicBezTo>
                <a:cubicBezTo>
                  <a:pt x="1256999" y="4966085"/>
                  <a:pt x="1255407" y="4964494"/>
                  <a:pt x="1255407" y="4964494"/>
                </a:cubicBezTo>
                <a:cubicBezTo>
                  <a:pt x="1252227" y="4953359"/>
                  <a:pt x="1245862" y="4943815"/>
                  <a:pt x="1252227" y="4932680"/>
                </a:cubicBezTo>
                <a:cubicBezTo>
                  <a:pt x="1252227" y="4931089"/>
                  <a:pt x="1249044" y="4932680"/>
                  <a:pt x="1249044" y="4931089"/>
                </a:cubicBezTo>
                <a:cubicBezTo>
                  <a:pt x="1250635" y="4929498"/>
                  <a:pt x="1253816" y="4927907"/>
                  <a:pt x="1255407" y="4927907"/>
                </a:cubicBezTo>
                <a:close/>
                <a:moveTo>
                  <a:pt x="1228366" y="4923135"/>
                </a:moveTo>
                <a:cubicBezTo>
                  <a:pt x="1229956" y="4927907"/>
                  <a:pt x="1233137" y="4931089"/>
                  <a:pt x="1234728" y="4934270"/>
                </a:cubicBezTo>
                <a:cubicBezTo>
                  <a:pt x="1233137" y="4934270"/>
                  <a:pt x="1233137" y="4935861"/>
                  <a:pt x="1231547" y="4935861"/>
                </a:cubicBezTo>
                <a:cubicBezTo>
                  <a:pt x="1231547" y="4935861"/>
                  <a:pt x="1231547" y="4934270"/>
                  <a:pt x="1231547" y="4934270"/>
                </a:cubicBezTo>
                <a:cubicBezTo>
                  <a:pt x="1226775" y="4937452"/>
                  <a:pt x="1225184" y="4942224"/>
                  <a:pt x="1220411" y="4945406"/>
                </a:cubicBezTo>
                <a:cubicBezTo>
                  <a:pt x="1218820" y="4945406"/>
                  <a:pt x="1218820" y="4946997"/>
                  <a:pt x="1215639" y="4946997"/>
                </a:cubicBezTo>
                <a:cubicBezTo>
                  <a:pt x="1214048" y="4943815"/>
                  <a:pt x="1214048" y="4940634"/>
                  <a:pt x="1212457" y="4937452"/>
                </a:cubicBezTo>
                <a:cubicBezTo>
                  <a:pt x="1215639" y="4934270"/>
                  <a:pt x="1215639" y="4931089"/>
                  <a:pt x="1215639" y="4926317"/>
                </a:cubicBezTo>
                <a:cubicBezTo>
                  <a:pt x="1220411" y="4926317"/>
                  <a:pt x="1225184" y="4924726"/>
                  <a:pt x="1228366" y="4923135"/>
                </a:cubicBezTo>
                <a:close/>
                <a:moveTo>
                  <a:pt x="1239500" y="4919954"/>
                </a:moveTo>
                <a:cubicBezTo>
                  <a:pt x="1241092" y="4918363"/>
                  <a:pt x="1242682" y="4921545"/>
                  <a:pt x="1244272" y="4921545"/>
                </a:cubicBezTo>
                <a:cubicBezTo>
                  <a:pt x="1242682" y="4924726"/>
                  <a:pt x="1244272" y="4927907"/>
                  <a:pt x="1241092" y="4929498"/>
                </a:cubicBezTo>
                <a:cubicBezTo>
                  <a:pt x="1241092" y="4926317"/>
                  <a:pt x="1241092" y="4923136"/>
                  <a:pt x="1239500" y="4919954"/>
                </a:cubicBezTo>
                <a:close/>
                <a:moveTo>
                  <a:pt x="1252227" y="4915182"/>
                </a:moveTo>
                <a:cubicBezTo>
                  <a:pt x="1253817" y="4916773"/>
                  <a:pt x="1253817" y="4916773"/>
                  <a:pt x="1253817" y="4918363"/>
                </a:cubicBezTo>
                <a:cubicBezTo>
                  <a:pt x="1252227" y="4919954"/>
                  <a:pt x="1252227" y="4921545"/>
                  <a:pt x="1250636" y="4923136"/>
                </a:cubicBezTo>
                <a:cubicBezTo>
                  <a:pt x="1250636" y="4921545"/>
                  <a:pt x="1252227" y="4919954"/>
                  <a:pt x="1252227" y="4915182"/>
                </a:cubicBezTo>
                <a:close/>
                <a:moveTo>
                  <a:pt x="1166326" y="4911999"/>
                </a:moveTo>
                <a:cubicBezTo>
                  <a:pt x="1169509" y="4918363"/>
                  <a:pt x="1172690" y="4926317"/>
                  <a:pt x="1175871" y="4932680"/>
                </a:cubicBezTo>
                <a:cubicBezTo>
                  <a:pt x="1174280" y="4934270"/>
                  <a:pt x="1174280" y="4937452"/>
                  <a:pt x="1172690" y="4939043"/>
                </a:cubicBezTo>
                <a:cubicBezTo>
                  <a:pt x="1172690" y="4929498"/>
                  <a:pt x="1166326" y="4924726"/>
                  <a:pt x="1164736" y="4916773"/>
                </a:cubicBezTo>
                <a:cubicBezTo>
                  <a:pt x="1164736" y="4916773"/>
                  <a:pt x="1164736" y="4916773"/>
                  <a:pt x="1161555" y="4916773"/>
                </a:cubicBezTo>
                <a:cubicBezTo>
                  <a:pt x="1163146" y="4915182"/>
                  <a:pt x="1164736" y="4913591"/>
                  <a:pt x="1166326" y="4911999"/>
                </a:cubicBezTo>
                <a:close/>
                <a:moveTo>
                  <a:pt x="1101106" y="4911999"/>
                </a:moveTo>
                <a:cubicBezTo>
                  <a:pt x="1107469" y="4918363"/>
                  <a:pt x="1115423" y="4923136"/>
                  <a:pt x="1121786" y="4929498"/>
                </a:cubicBezTo>
                <a:cubicBezTo>
                  <a:pt x="1123377" y="4932680"/>
                  <a:pt x="1124968" y="4937452"/>
                  <a:pt x="1128149" y="4940633"/>
                </a:cubicBezTo>
                <a:cubicBezTo>
                  <a:pt x="1113832" y="4939043"/>
                  <a:pt x="1107469" y="4929498"/>
                  <a:pt x="1101106" y="4911999"/>
                </a:cubicBezTo>
                <a:close/>
                <a:moveTo>
                  <a:pt x="1649910" y="4908819"/>
                </a:moveTo>
                <a:cubicBezTo>
                  <a:pt x="1649910" y="4910409"/>
                  <a:pt x="1649910" y="4910409"/>
                  <a:pt x="1649910" y="4912000"/>
                </a:cubicBezTo>
                <a:cubicBezTo>
                  <a:pt x="1648319" y="4910409"/>
                  <a:pt x="1648319" y="4910409"/>
                  <a:pt x="1646728" y="4910409"/>
                </a:cubicBezTo>
                <a:cubicBezTo>
                  <a:pt x="1646728" y="4910409"/>
                  <a:pt x="1648319" y="4908819"/>
                  <a:pt x="1649910" y="4908819"/>
                </a:cubicBezTo>
                <a:close/>
                <a:moveTo>
                  <a:pt x="1661044" y="4904046"/>
                </a:moveTo>
                <a:cubicBezTo>
                  <a:pt x="1659454" y="4907228"/>
                  <a:pt x="1659454" y="4912000"/>
                  <a:pt x="1659454" y="4916773"/>
                </a:cubicBezTo>
                <a:cubicBezTo>
                  <a:pt x="1659454" y="4918363"/>
                  <a:pt x="1659454" y="4918363"/>
                  <a:pt x="1659454" y="4919954"/>
                </a:cubicBezTo>
                <a:cubicBezTo>
                  <a:pt x="1659454" y="4919954"/>
                  <a:pt x="1657862" y="4919954"/>
                  <a:pt x="1656272" y="4919954"/>
                </a:cubicBezTo>
                <a:cubicBezTo>
                  <a:pt x="1654681" y="4918363"/>
                  <a:pt x="1654681" y="4916773"/>
                  <a:pt x="1653090" y="4915182"/>
                </a:cubicBezTo>
                <a:cubicBezTo>
                  <a:pt x="1654681" y="4912000"/>
                  <a:pt x="1654681" y="4908819"/>
                  <a:pt x="1654681" y="4905637"/>
                </a:cubicBezTo>
                <a:cubicBezTo>
                  <a:pt x="1656272" y="4905637"/>
                  <a:pt x="1659454" y="4904046"/>
                  <a:pt x="1661044" y="4904046"/>
                </a:cubicBezTo>
                <a:close/>
                <a:moveTo>
                  <a:pt x="1600596" y="4900865"/>
                </a:moveTo>
                <a:cubicBezTo>
                  <a:pt x="1600596" y="4904046"/>
                  <a:pt x="1600596" y="4907228"/>
                  <a:pt x="1600596" y="4910409"/>
                </a:cubicBezTo>
                <a:cubicBezTo>
                  <a:pt x="1595824" y="4912000"/>
                  <a:pt x="1592643" y="4912000"/>
                  <a:pt x="1591052" y="4915182"/>
                </a:cubicBezTo>
                <a:cubicBezTo>
                  <a:pt x="1589461" y="4907228"/>
                  <a:pt x="1595824" y="4904046"/>
                  <a:pt x="1600596" y="4900865"/>
                </a:cubicBezTo>
                <a:close/>
                <a:moveTo>
                  <a:pt x="1223593" y="4894502"/>
                </a:moveTo>
                <a:cubicBezTo>
                  <a:pt x="1225184" y="4902455"/>
                  <a:pt x="1228366" y="4907228"/>
                  <a:pt x="1229956" y="4915182"/>
                </a:cubicBezTo>
                <a:cubicBezTo>
                  <a:pt x="1228366" y="4910409"/>
                  <a:pt x="1220411" y="4902455"/>
                  <a:pt x="1223593" y="4894502"/>
                </a:cubicBezTo>
                <a:close/>
                <a:moveTo>
                  <a:pt x="1654682" y="4881775"/>
                </a:moveTo>
                <a:cubicBezTo>
                  <a:pt x="1654682" y="4888139"/>
                  <a:pt x="1653091" y="4894502"/>
                  <a:pt x="1651500" y="4900865"/>
                </a:cubicBezTo>
                <a:cubicBezTo>
                  <a:pt x="1649909" y="4902455"/>
                  <a:pt x="1646728" y="4902455"/>
                  <a:pt x="1643546" y="4902455"/>
                </a:cubicBezTo>
                <a:cubicBezTo>
                  <a:pt x="1638774" y="4904046"/>
                  <a:pt x="1634001" y="4905637"/>
                  <a:pt x="1627639" y="4907228"/>
                </a:cubicBezTo>
                <a:cubicBezTo>
                  <a:pt x="1626048" y="4900865"/>
                  <a:pt x="1624457" y="4896093"/>
                  <a:pt x="1618095" y="4894502"/>
                </a:cubicBezTo>
                <a:cubicBezTo>
                  <a:pt x="1613322" y="4897683"/>
                  <a:pt x="1614913" y="4902455"/>
                  <a:pt x="1616504" y="4907228"/>
                </a:cubicBezTo>
                <a:cubicBezTo>
                  <a:pt x="1614913" y="4905637"/>
                  <a:pt x="1611731" y="4904046"/>
                  <a:pt x="1608550" y="4904046"/>
                </a:cubicBezTo>
                <a:cubicBezTo>
                  <a:pt x="1608550" y="4899274"/>
                  <a:pt x="1608550" y="4894502"/>
                  <a:pt x="1610141" y="4894502"/>
                </a:cubicBezTo>
                <a:cubicBezTo>
                  <a:pt x="1626048" y="4891321"/>
                  <a:pt x="1640365" y="4884958"/>
                  <a:pt x="1654682" y="4881775"/>
                </a:cubicBezTo>
                <a:close/>
                <a:moveTo>
                  <a:pt x="1226774" y="4880184"/>
                </a:moveTo>
                <a:cubicBezTo>
                  <a:pt x="1229955" y="4880184"/>
                  <a:pt x="1234728" y="4881775"/>
                  <a:pt x="1239500" y="4884958"/>
                </a:cubicBezTo>
                <a:cubicBezTo>
                  <a:pt x="1241092" y="4891321"/>
                  <a:pt x="1244273" y="4897683"/>
                  <a:pt x="1245864" y="4904046"/>
                </a:cubicBezTo>
                <a:cubicBezTo>
                  <a:pt x="1245864" y="4904046"/>
                  <a:pt x="1244273" y="4904046"/>
                  <a:pt x="1244273" y="4905637"/>
                </a:cubicBezTo>
                <a:cubicBezTo>
                  <a:pt x="1244273" y="4907228"/>
                  <a:pt x="1244273" y="4908818"/>
                  <a:pt x="1247454" y="4908818"/>
                </a:cubicBezTo>
                <a:cubicBezTo>
                  <a:pt x="1245864" y="4912000"/>
                  <a:pt x="1245864" y="4916772"/>
                  <a:pt x="1244273" y="4918363"/>
                </a:cubicBezTo>
                <a:cubicBezTo>
                  <a:pt x="1245864" y="4913591"/>
                  <a:pt x="1241092" y="4913591"/>
                  <a:pt x="1237909" y="4913591"/>
                </a:cubicBezTo>
                <a:cubicBezTo>
                  <a:pt x="1237909" y="4916772"/>
                  <a:pt x="1241092" y="4916772"/>
                  <a:pt x="1242682" y="4919954"/>
                </a:cubicBezTo>
                <a:cubicBezTo>
                  <a:pt x="1241092" y="4919954"/>
                  <a:pt x="1239500" y="4918363"/>
                  <a:pt x="1237909" y="4918363"/>
                </a:cubicBezTo>
                <a:cubicBezTo>
                  <a:pt x="1237909" y="4915181"/>
                  <a:pt x="1237909" y="4912000"/>
                  <a:pt x="1236318" y="4908818"/>
                </a:cubicBezTo>
                <a:cubicBezTo>
                  <a:pt x="1242682" y="4905637"/>
                  <a:pt x="1237909" y="4892912"/>
                  <a:pt x="1231547" y="4896093"/>
                </a:cubicBezTo>
                <a:cubicBezTo>
                  <a:pt x="1229955" y="4889730"/>
                  <a:pt x="1228365" y="4884958"/>
                  <a:pt x="1226774" y="4880184"/>
                </a:cubicBezTo>
                <a:close/>
                <a:moveTo>
                  <a:pt x="1191777" y="4878593"/>
                </a:moveTo>
                <a:cubicBezTo>
                  <a:pt x="1193368" y="4880184"/>
                  <a:pt x="1194959" y="4880184"/>
                  <a:pt x="1196550" y="4881775"/>
                </a:cubicBezTo>
                <a:cubicBezTo>
                  <a:pt x="1201323" y="4884957"/>
                  <a:pt x="1202913" y="4891320"/>
                  <a:pt x="1206094" y="4896092"/>
                </a:cubicBezTo>
                <a:cubicBezTo>
                  <a:pt x="1199732" y="4894501"/>
                  <a:pt x="1191777" y="4891320"/>
                  <a:pt x="1187005" y="4894501"/>
                </a:cubicBezTo>
                <a:cubicBezTo>
                  <a:pt x="1191777" y="4902455"/>
                  <a:pt x="1204504" y="4899274"/>
                  <a:pt x="1212457" y="4902455"/>
                </a:cubicBezTo>
                <a:cubicBezTo>
                  <a:pt x="1214048" y="4907226"/>
                  <a:pt x="1218820" y="4908817"/>
                  <a:pt x="1218820" y="4913589"/>
                </a:cubicBezTo>
                <a:cubicBezTo>
                  <a:pt x="1214048" y="4913589"/>
                  <a:pt x="1209276" y="4913589"/>
                  <a:pt x="1202913" y="4915180"/>
                </a:cubicBezTo>
                <a:cubicBezTo>
                  <a:pt x="1201323" y="4910408"/>
                  <a:pt x="1199732" y="4908817"/>
                  <a:pt x="1194959" y="4908817"/>
                </a:cubicBezTo>
                <a:cubicBezTo>
                  <a:pt x="1198141" y="4923134"/>
                  <a:pt x="1193368" y="4934269"/>
                  <a:pt x="1188596" y="4945404"/>
                </a:cubicBezTo>
                <a:cubicBezTo>
                  <a:pt x="1187005" y="4940632"/>
                  <a:pt x="1185414" y="4935859"/>
                  <a:pt x="1182233" y="4931088"/>
                </a:cubicBezTo>
                <a:cubicBezTo>
                  <a:pt x="1182233" y="4929497"/>
                  <a:pt x="1182233" y="4926316"/>
                  <a:pt x="1182233" y="4924725"/>
                </a:cubicBezTo>
                <a:cubicBezTo>
                  <a:pt x="1182233" y="4923134"/>
                  <a:pt x="1183823" y="4923134"/>
                  <a:pt x="1183823" y="4919953"/>
                </a:cubicBezTo>
                <a:cubicBezTo>
                  <a:pt x="1182233" y="4919953"/>
                  <a:pt x="1182233" y="4918362"/>
                  <a:pt x="1180642" y="4918362"/>
                </a:cubicBezTo>
                <a:cubicBezTo>
                  <a:pt x="1179051" y="4918362"/>
                  <a:pt x="1177461" y="4919953"/>
                  <a:pt x="1177461" y="4921543"/>
                </a:cubicBezTo>
                <a:cubicBezTo>
                  <a:pt x="1174279" y="4916771"/>
                  <a:pt x="1172689" y="4911999"/>
                  <a:pt x="1169507" y="4905636"/>
                </a:cubicBezTo>
                <a:cubicBezTo>
                  <a:pt x="1179051" y="4897683"/>
                  <a:pt x="1187005" y="4889729"/>
                  <a:pt x="1191777" y="4878593"/>
                </a:cubicBezTo>
                <a:close/>
                <a:moveTo>
                  <a:pt x="2080999" y="4875413"/>
                </a:moveTo>
                <a:cubicBezTo>
                  <a:pt x="2082590" y="4877004"/>
                  <a:pt x="2084180" y="4880185"/>
                  <a:pt x="2084180" y="4881776"/>
                </a:cubicBezTo>
                <a:cubicBezTo>
                  <a:pt x="2079407" y="4886548"/>
                  <a:pt x="2074635" y="4891321"/>
                  <a:pt x="2069862" y="4896093"/>
                </a:cubicBezTo>
                <a:cubicBezTo>
                  <a:pt x="2066681" y="4891321"/>
                  <a:pt x="2061909" y="4889730"/>
                  <a:pt x="2057137" y="4889730"/>
                </a:cubicBezTo>
                <a:cubicBezTo>
                  <a:pt x="2057137" y="4884958"/>
                  <a:pt x="2061909" y="4884958"/>
                  <a:pt x="2058728" y="4881776"/>
                </a:cubicBezTo>
                <a:cubicBezTo>
                  <a:pt x="2061909" y="4883367"/>
                  <a:pt x="2061909" y="4880185"/>
                  <a:pt x="2065090" y="4880185"/>
                </a:cubicBezTo>
                <a:cubicBezTo>
                  <a:pt x="2066681" y="4880185"/>
                  <a:pt x="2068271" y="4883367"/>
                  <a:pt x="2071453" y="4881776"/>
                </a:cubicBezTo>
                <a:cubicBezTo>
                  <a:pt x="2073044" y="4881776"/>
                  <a:pt x="2071453" y="4880185"/>
                  <a:pt x="2071453" y="4878594"/>
                </a:cubicBezTo>
                <a:cubicBezTo>
                  <a:pt x="2073044" y="4878594"/>
                  <a:pt x="2076225" y="4877004"/>
                  <a:pt x="2080999" y="4875413"/>
                </a:cubicBezTo>
                <a:close/>
                <a:moveTo>
                  <a:pt x="1668999" y="4875413"/>
                </a:moveTo>
                <a:cubicBezTo>
                  <a:pt x="1670590" y="4875413"/>
                  <a:pt x="1670590" y="4875413"/>
                  <a:pt x="1670590" y="4878594"/>
                </a:cubicBezTo>
                <a:cubicBezTo>
                  <a:pt x="1670590" y="4878594"/>
                  <a:pt x="1672180" y="4880185"/>
                  <a:pt x="1673771" y="4881776"/>
                </a:cubicBezTo>
                <a:cubicBezTo>
                  <a:pt x="1670590" y="4883367"/>
                  <a:pt x="1667407" y="4889730"/>
                  <a:pt x="1664226" y="4896093"/>
                </a:cubicBezTo>
                <a:cubicBezTo>
                  <a:pt x="1661044" y="4896093"/>
                  <a:pt x="1659454" y="4896093"/>
                  <a:pt x="1656272" y="4897683"/>
                </a:cubicBezTo>
                <a:cubicBezTo>
                  <a:pt x="1657863" y="4888139"/>
                  <a:pt x="1659454" y="4878594"/>
                  <a:pt x="1668999" y="4875413"/>
                </a:cubicBezTo>
                <a:close/>
                <a:moveTo>
                  <a:pt x="1600597" y="4875412"/>
                </a:moveTo>
                <a:cubicBezTo>
                  <a:pt x="1600597" y="4881776"/>
                  <a:pt x="1600597" y="4886548"/>
                  <a:pt x="1600597" y="4892912"/>
                </a:cubicBezTo>
                <a:cubicBezTo>
                  <a:pt x="1583098" y="4896093"/>
                  <a:pt x="1579916" y="4915182"/>
                  <a:pt x="1559237" y="4910409"/>
                </a:cubicBezTo>
                <a:cubicBezTo>
                  <a:pt x="1568781" y="4896093"/>
                  <a:pt x="1583098" y="4883367"/>
                  <a:pt x="1600597" y="4875412"/>
                </a:cubicBezTo>
                <a:close/>
                <a:moveTo>
                  <a:pt x="1102697" y="4875412"/>
                </a:moveTo>
                <a:cubicBezTo>
                  <a:pt x="1115423" y="4884958"/>
                  <a:pt x="1124967" y="4897683"/>
                  <a:pt x="1123376" y="4915182"/>
                </a:cubicBezTo>
                <a:cubicBezTo>
                  <a:pt x="1121785" y="4913591"/>
                  <a:pt x="1120195" y="4912000"/>
                  <a:pt x="1118604" y="4910409"/>
                </a:cubicBezTo>
                <a:cubicBezTo>
                  <a:pt x="1118604" y="4912000"/>
                  <a:pt x="1118604" y="4913591"/>
                  <a:pt x="1118604" y="4915182"/>
                </a:cubicBezTo>
                <a:cubicBezTo>
                  <a:pt x="1112242" y="4910409"/>
                  <a:pt x="1107469" y="4904046"/>
                  <a:pt x="1099516" y="4905637"/>
                </a:cubicBezTo>
                <a:cubicBezTo>
                  <a:pt x="1097925" y="4902455"/>
                  <a:pt x="1097925" y="4899274"/>
                  <a:pt x="1096333" y="4896093"/>
                </a:cubicBezTo>
                <a:cubicBezTo>
                  <a:pt x="1097925" y="4894502"/>
                  <a:pt x="1097925" y="4892912"/>
                  <a:pt x="1099516" y="4891321"/>
                </a:cubicBezTo>
                <a:cubicBezTo>
                  <a:pt x="1101105" y="4889730"/>
                  <a:pt x="1104287" y="4888139"/>
                  <a:pt x="1104287" y="4884958"/>
                </a:cubicBezTo>
                <a:cubicBezTo>
                  <a:pt x="1104287" y="4883367"/>
                  <a:pt x="1101105" y="4884958"/>
                  <a:pt x="1101105" y="4883367"/>
                </a:cubicBezTo>
                <a:cubicBezTo>
                  <a:pt x="1101105" y="4880185"/>
                  <a:pt x="1102697" y="4878593"/>
                  <a:pt x="1102697" y="4875412"/>
                </a:cubicBezTo>
                <a:close/>
                <a:moveTo>
                  <a:pt x="1309492" y="4872231"/>
                </a:moveTo>
                <a:cubicBezTo>
                  <a:pt x="1309492" y="4872231"/>
                  <a:pt x="1309492" y="4873821"/>
                  <a:pt x="1309492" y="4875412"/>
                </a:cubicBezTo>
                <a:cubicBezTo>
                  <a:pt x="1303129" y="4891321"/>
                  <a:pt x="1295175" y="4908818"/>
                  <a:pt x="1288812" y="4921544"/>
                </a:cubicBezTo>
                <a:cubicBezTo>
                  <a:pt x="1288812" y="4908818"/>
                  <a:pt x="1285631" y="4896093"/>
                  <a:pt x="1284040" y="4883367"/>
                </a:cubicBezTo>
                <a:cubicBezTo>
                  <a:pt x="1293585" y="4880185"/>
                  <a:pt x="1303129" y="4878594"/>
                  <a:pt x="1309492" y="4872231"/>
                </a:cubicBezTo>
                <a:close/>
                <a:moveTo>
                  <a:pt x="1696041" y="4870640"/>
                </a:moveTo>
                <a:cubicBezTo>
                  <a:pt x="1696041" y="4870640"/>
                  <a:pt x="1697631" y="4870640"/>
                  <a:pt x="1697631" y="4870640"/>
                </a:cubicBezTo>
                <a:cubicBezTo>
                  <a:pt x="1699222" y="4872231"/>
                  <a:pt x="1699222" y="4873822"/>
                  <a:pt x="1699222" y="4875413"/>
                </a:cubicBezTo>
                <a:cubicBezTo>
                  <a:pt x="1702404" y="4873822"/>
                  <a:pt x="1702404" y="4875413"/>
                  <a:pt x="1703994" y="4877004"/>
                </a:cubicBezTo>
                <a:cubicBezTo>
                  <a:pt x="1700813" y="4878594"/>
                  <a:pt x="1699222" y="4875413"/>
                  <a:pt x="1699222" y="4878594"/>
                </a:cubicBezTo>
                <a:cubicBezTo>
                  <a:pt x="1699222" y="4880185"/>
                  <a:pt x="1700813" y="4881776"/>
                  <a:pt x="1702404" y="4881776"/>
                </a:cubicBezTo>
                <a:cubicBezTo>
                  <a:pt x="1699222" y="4883367"/>
                  <a:pt x="1696041" y="4883367"/>
                  <a:pt x="1692859" y="4883367"/>
                </a:cubicBezTo>
                <a:cubicBezTo>
                  <a:pt x="1692859" y="4881776"/>
                  <a:pt x="1692859" y="4881776"/>
                  <a:pt x="1692859" y="4881776"/>
                </a:cubicBezTo>
                <a:cubicBezTo>
                  <a:pt x="1692859" y="4878594"/>
                  <a:pt x="1694450" y="4873822"/>
                  <a:pt x="1696041" y="4870640"/>
                </a:cubicBezTo>
                <a:close/>
                <a:moveTo>
                  <a:pt x="1201322" y="4867459"/>
                </a:moveTo>
                <a:cubicBezTo>
                  <a:pt x="1206094" y="4870640"/>
                  <a:pt x="1204504" y="4878594"/>
                  <a:pt x="1212458" y="4878594"/>
                </a:cubicBezTo>
                <a:cubicBezTo>
                  <a:pt x="1212458" y="4880185"/>
                  <a:pt x="1215639" y="4881776"/>
                  <a:pt x="1214048" y="4883367"/>
                </a:cubicBezTo>
                <a:cubicBezTo>
                  <a:pt x="1212458" y="4883367"/>
                  <a:pt x="1210867" y="4881776"/>
                  <a:pt x="1209275" y="4881776"/>
                </a:cubicBezTo>
                <a:cubicBezTo>
                  <a:pt x="1209275" y="4881776"/>
                  <a:pt x="1210867" y="4884958"/>
                  <a:pt x="1209275" y="4884958"/>
                </a:cubicBezTo>
                <a:cubicBezTo>
                  <a:pt x="1207685" y="4880185"/>
                  <a:pt x="1201322" y="4873822"/>
                  <a:pt x="1201322" y="4867459"/>
                </a:cubicBezTo>
                <a:close/>
                <a:moveTo>
                  <a:pt x="1657863" y="4865869"/>
                </a:moveTo>
                <a:cubicBezTo>
                  <a:pt x="1659454" y="4865869"/>
                  <a:pt x="1661044" y="4865869"/>
                  <a:pt x="1662635" y="4865869"/>
                </a:cubicBezTo>
                <a:cubicBezTo>
                  <a:pt x="1662635" y="4869050"/>
                  <a:pt x="1662635" y="4872231"/>
                  <a:pt x="1664226" y="4873822"/>
                </a:cubicBezTo>
                <a:cubicBezTo>
                  <a:pt x="1662635" y="4875413"/>
                  <a:pt x="1661044" y="4875413"/>
                  <a:pt x="1659454" y="4875413"/>
                </a:cubicBezTo>
                <a:cubicBezTo>
                  <a:pt x="1657863" y="4872231"/>
                  <a:pt x="1657863" y="4869050"/>
                  <a:pt x="1657863" y="4865869"/>
                </a:cubicBezTo>
                <a:close/>
                <a:moveTo>
                  <a:pt x="1089970" y="4865869"/>
                </a:moveTo>
                <a:cubicBezTo>
                  <a:pt x="1091562" y="4867459"/>
                  <a:pt x="1094742" y="4869050"/>
                  <a:pt x="1099516" y="4869050"/>
                </a:cubicBezTo>
                <a:cubicBezTo>
                  <a:pt x="1099516" y="4870640"/>
                  <a:pt x="1099516" y="4872231"/>
                  <a:pt x="1099516" y="4873822"/>
                </a:cubicBezTo>
                <a:cubicBezTo>
                  <a:pt x="1097925" y="4877004"/>
                  <a:pt x="1097925" y="4881776"/>
                  <a:pt x="1096333" y="4884958"/>
                </a:cubicBezTo>
                <a:cubicBezTo>
                  <a:pt x="1094742" y="4881776"/>
                  <a:pt x="1094742" y="4878594"/>
                  <a:pt x="1093152" y="4873822"/>
                </a:cubicBezTo>
                <a:cubicBezTo>
                  <a:pt x="1091562" y="4872231"/>
                  <a:pt x="1091562" y="4869050"/>
                  <a:pt x="1089970" y="4865869"/>
                </a:cubicBezTo>
                <a:close/>
                <a:moveTo>
                  <a:pt x="1150418" y="4865868"/>
                </a:moveTo>
                <a:cubicBezTo>
                  <a:pt x="1152009" y="4873822"/>
                  <a:pt x="1155191" y="4880185"/>
                  <a:pt x="1158372" y="4886548"/>
                </a:cubicBezTo>
                <a:cubicBezTo>
                  <a:pt x="1158372" y="4888139"/>
                  <a:pt x="1156781" y="4888139"/>
                  <a:pt x="1156781" y="4891321"/>
                </a:cubicBezTo>
                <a:cubicBezTo>
                  <a:pt x="1159964" y="4896093"/>
                  <a:pt x="1161554" y="4900864"/>
                  <a:pt x="1166327" y="4907228"/>
                </a:cubicBezTo>
                <a:cubicBezTo>
                  <a:pt x="1164736" y="4908818"/>
                  <a:pt x="1163145" y="4912000"/>
                  <a:pt x="1159964" y="4913591"/>
                </a:cubicBezTo>
                <a:cubicBezTo>
                  <a:pt x="1153600" y="4907228"/>
                  <a:pt x="1148828" y="4902455"/>
                  <a:pt x="1142465" y="4899274"/>
                </a:cubicBezTo>
                <a:cubicBezTo>
                  <a:pt x="1142465" y="4886548"/>
                  <a:pt x="1145646" y="4877004"/>
                  <a:pt x="1150418" y="4865868"/>
                </a:cubicBezTo>
                <a:close/>
                <a:moveTo>
                  <a:pt x="1653091" y="4864278"/>
                </a:moveTo>
                <a:cubicBezTo>
                  <a:pt x="1654682" y="4867459"/>
                  <a:pt x="1654682" y="4872231"/>
                  <a:pt x="1654682" y="4875413"/>
                </a:cubicBezTo>
                <a:cubicBezTo>
                  <a:pt x="1638774" y="4878594"/>
                  <a:pt x="1626047" y="4886548"/>
                  <a:pt x="1608550" y="4886548"/>
                </a:cubicBezTo>
                <a:cubicBezTo>
                  <a:pt x="1608550" y="4881776"/>
                  <a:pt x="1606959" y="4877004"/>
                  <a:pt x="1606959" y="4872231"/>
                </a:cubicBezTo>
                <a:cubicBezTo>
                  <a:pt x="1621275" y="4867459"/>
                  <a:pt x="1635592" y="4864278"/>
                  <a:pt x="1653091" y="4864278"/>
                </a:cubicBezTo>
                <a:close/>
                <a:moveTo>
                  <a:pt x="1222002" y="4864278"/>
                </a:moveTo>
                <a:cubicBezTo>
                  <a:pt x="1223593" y="4865869"/>
                  <a:pt x="1225184" y="4867459"/>
                  <a:pt x="1226775" y="4869050"/>
                </a:cubicBezTo>
                <a:cubicBezTo>
                  <a:pt x="1225184" y="4869050"/>
                  <a:pt x="1225184" y="4870640"/>
                  <a:pt x="1223593" y="4870640"/>
                </a:cubicBezTo>
                <a:cubicBezTo>
                  <a:pt x="1222002" y="4869050"/>
                  <a:pt x="1220411" y="4864278"/>
                  <a:pt x="1222002" y="4864278"/>
                </a:cubicBezTo>
                <a:close/>
                <a:moveTo>
                  <a:pt x="1705585" y="4859507"/>
                </a:moveTo>
                <a:cubicBezTo>
                  <a:pt x="1705585" y="4861097"/>
                  <a:pt x="1705585" y="4861097"/>
                  <a:pt x="1705585" y="4862688"/>
                </a:cubicBezTo>
                <a:cubicBezTo>
                  <a:pt x="1703994" y="4862688"/>
                  <a:pt x="1703994" y="4862688"/>
                  <a:pt x="1703994" y="4862688"/>
                </a:cubicBezTo>
                <a:cubicBezTo>
                  <a:pt x="1703994" y="4861097"/>
                  <a:pt x="1705585" y="4861097"/>
                  <a:pt x="1705585" y="4859507"/>
                </a:cubicBezTo>
                <a:close/>
                <a:moveTo>
                  <a:pt x="1653090" y="4838826"/>
                </a:moveTo>
                <a:cubicBezTo>
                  <a:pt x="1653090" y="4842008"/>
                  <a:pt x="1653090" y="4845190"/>
                  <a:pt x="1653090" y="4848371"/>
                </a:cubicBezTo>
                <a:cubicBezTo>
                  <a:pt x="1648318" y="4846780"/>
                  <a:pt x="1645136" y="4846780"/>
                  <a:pt x="1641955" y="4845190"/>
                </a:cubicBezTo>
                <a:cubicBezTo>
                  <a:pt x="1645136" y="4843599"/>
                  <a:pt x="1649909" y="4840417"/>
                  <a:pt x="1653090" y="4838826"/>
                </a:cubicBezTo>
                <a:close/>
                <a:moveTo>
                  <a:pt x="1161555" y="4835644"/>
                </a:moveTo>
                <a:cubicBezTo>
                  <a:pt x="1166326" y="4840416"/>
                  <a:pt x="1169509" y="4845188"/>
                  <a:pt x="1171099" y="4849960"/>
                </a:cubicBezTo>
                <a:cubicBezTo>
                  <a:pt x="1169509" y="4849960"/>
                  <a:pt x="1169509" y="4849960"/>
                  <a:pt x="1169509" y="4849960"/>
                </a:cubicBezTo>
                <a:cubicBezTo>
                  <a:pt x="1169509" y="4853142"/>
                  <a:pt x="1164735" y="4851551"/>
                  <a:pt x="1164735" y="4854732"/>
                </a:cubicBezTo>
                <a:cubicBezTo>
                  <a:pt x="1164735" y="4859505"/>
                  <a:pt x="1172690" y="4861096"/>
                  <a:pt x="1174280" y="4864277"/>
                </a:cubicBezTo>
                <a:cubicBezTo>
                  <a:pt x="1172690" y="4864277"/>
                  <a:pt x="1171099" y="4862686"/>
                  <a:pt x="1169509" y="4864277"/>
                </a:cubicBezTo>
                <a:cubicBezTo>
                  <a:pt x="1167918" y="4865868"/>
                  <a:pt x="1174280" y="4867459"/>
                  <a:pt x="1171099" y="4867459"/>
                </a:cubicBezTo>
                <a:cubicBezTo>
                  <a:pt x="1167918" y="4867459"/>
                  <a:pt x="1166326" y="4867459"/>
                  <a:pt x="1164735" y="4869050"/>
                </a:cubicBezTo>
                <a:cubicBezTo>
                  <a:pt x="1167918" y="4870640"/>
                  <a:pt x="1172690" y="4872231"/>
                  <a:pt x="1175871" y="4872231"/>
                </a:cubicBezTo>
                <a:cubicBezTo>
                  <a:pt x="1175871" y="4881775"/>
                  <a:pt x="1174280" y="4891319"/>
                  <a:pt x="1169509" y="4899273"/>
                </a:cubicBezTo>
                <a:cubicBezTo>
                  <a:pt x="1164735" y="4889729"/>
                  <a:pt x="1161555" y="4878593"/>
                  <a:pt x="1156781" y="4869050"/>
                </a:cubicBezTo>
                <a:cubicBezTo>
                  <a:pt x="1155192" y="4865868"/>
                  <a:pt x="1153600" y="4861096"/>
                  <a:pt x="1152009" y="4857914"/>
                </a:cubicBezTo>
                <a:cubicBezTo>
                  <a:pt x="1155192" y="4849960"/>
                  <a:pt x="1158372" y="4842007"/>
                  <a:pt x="1161555" y="4835644"/>
                </a:cubicBezTo>
                <a:close/>
                <a:moveTo>
                  <a:pt x="1147238" y="4834055"/>
                </a:moveTo>
                <a:cubicBezTo>
                  <a:pt x="1147238" y="4834055"/>
                  <a:pt x="1147238" y="4835645"/>
                  <a:pt x="1145647" y="4837236"/>
                </a:cubicBezTo>
                <a:cubicBezTo>
                  <a:pt x="1145647" y="4837236"/>
                  <a:pt x="1145647" y="4835645"/>
                  <a:pt x="1145647" y="4835645"/>
                </a:cubicBezTo>
                <a:cubicBezTo>
                  <a:pt x="1145647" y="4834055"/>
                  <a:pt x="1147238" y="4834055"/>
                  <a:pt x="1147238" y="4834055"/>
                </a:cubicBezTo>
                <a:close/>
                <a:moveTo>
                  <a:pt x="1595824" y="4830872"/>
                </a:moveTo>
                <a:cubicBezTo>
                  <a:pt x="1597415" y="4838826"/>
                  <a:pt x="1597415" y="4845189"/>
                  <a:pt x="1597415" y="4849962"/>
                </a:cubicBezTo>
                <a:cubicBezTo>
                  <a:pt x="1594233" y="4853143"/>
                  <a:pt x="1591052" y="4854734"/>
                  <a:pt x="1587871" y="4856325"/>
                </a:cubicBezTo>
                <a:cubicBezTo>
                  <a:pt x="1589461" y="4846780"/>
                  <a:pt x="1591052" y="4837236"/>
                  <a:pt x="1595824" y="4830872"/>
                </a:cubicBezTo>
                <a:close/>
                <a:moveTo>
                  <a:pt x="1193369" y="4829282"/>
                </a:moveTo>
                <a:cubicBezTo>
                  <a:pt x="1196551" y="4830872"/>
                  <a:pt x="1199732" y="4832463"/>
                  <a:pt x="1199732" y="4837236"/>
                </a:cubicBezTo>
                <a:cubicBezTo>
                  <a:pt x="1198142" y="4837236"/>
                  <a:pt x="1198142" y="4835645"/>
                  <a:pt x="1196551" y="4835645"/>
                </a:cubicBezTo>
                <a:cubicBezTo>
                  <a:pt x="1196551" y="4837236"/>
                  <a:pt x="1196551" y="4838826"/>
                  <a:pt x="1194960" y="4842007"/>
                </a:cubicBezTo>
                <a:cubicBezTo>
                  <a:pt x="1194960" y="4840417"/>
                  <a:pt x="1193369" y="4840417"/>
                  <a:pt x="1191778" y="4840417"/>
                </a:cubicBezTo>
                <a:cubicBezTo>
                  <a:pt x="1191778" y="4837236"/>
                  <a:pt x="1191778" y="4832463"/>
                  <a:pt x="1193369" y="4829282"/>
                </a:cubicBezTo>
                <a:close/>
                <a:moveTo>
                  <a:pt x="1562418" y="4826100"/>
                </a:moveTo>
                <a:cubicBezTo>
                  <a:pt x="1560828" y="4830872"/>
                  <a:pt x="1559237" y="4834054"/>
                  <a:pt x="1557647" y="4837236"/>
                </a:cubicBezTo>
                <a:cubicBezTo>
                  <a:pt x="1556056" y="4854733"/>
                  <a:pt x="1552874" y="4870640"/>
                  <a:pt x="1551283" y="4886548"/>
                </a:cubicBezTo>
                <a:cubicBezTo>
                  <a:pt x="1540148" y="4897683"/>
                  <a:pt x="1530604" y="4908818"/>
                  <a:pt x="1516287" y="4918362"/>
                </a:cubicBezTo>
                <a:cubicBezTo>
                  <a:pt x="1513106" y="4897683"/>
                  <a:pt x="1530604" y="4896092"/>
                  <a:pt x="1530604" y="4880185"/>
                </a:cubicBezTo>
                <a:cubicBezTo>
                  <a:pt x="1516287" y="4884957"/>
                  <a:pt x="1509924" y="4896092"/>
                  <a:pt x="1505152" y="4910408"/>
                </a:cubicBezTo>
                <a:cubicBezTo>
                  <a:pt x="1501971" y="4907227"/>
                  <a:pt x="1498790" y="4904045"/>
                  <a:pt x="1495608" y="4902455"/>
                </a:cubicBezTo>
                <a:cubicBezTo>
                  <a:pt x="1506743" y="4889729"/>
                  <a:pt x="1517878" y="4877003"/>
                  <a:pt x="1530604" y="4864278"/>
                </a:cubicBezTo>
                <a:cubicBezTo>
                  <a:pt x="1543330" y="4851552"/>
                  <a:pt x="1552874" y="4838826"/>
                  <a:pt x="1562418" y="4826100"/>
                </a:cubicBezTo>
                <a:close/>
                <a:moveTo>
                  <a:pt x="1175871" y="4826100"/>
                </a:moveTo>
                <a:cubicBezTo>
                  <a:pt x="1177461" y="4824509"/>
                  <a:pt x="1180642" y="4826100"/>
                  <a:pt x="1183825" y="4827691"/>
                </a:cubicBezTo>
                <a:cubicBezTo>
                  <a:pt x="1183825" y="4830872"/>
                  <a:pt x="1183825" y="4834054"/>
                  <a:pt x="1183825" y="4838826"/>
                </a:cubicBezTo>
                <a:cubicBezTo>
                  <a:pt x="1180642" y="4835645"/>
                  <a:pt x="1179052" y="4830872"/>
                  <a:pt x="1175871" y="4826100"/>
                </a:cubicBezTo>
                <a:close/>
                <a:moveTo>
                  <a:pt x="1166326" y="4824509"/>
                </a:moveTo>
                <a:cubicBezTo>
                  <a:pt x="1171099" y="4827692"/>
                  <a:pt x="1172689" y="4832464"/>
                  <a:pt x="1177461" y="4838826"/>
                </a:cubicBezTo>
                <a:cubicBezTo>
                  <a:pt x="1180643" y="4842008"/>
                  <a:pt x="1182234" y="4845190"/>
                  <a:pt x="1183825" y="4848371"/>
                </a:cubicBezTo>
                <a:cubicBezTo>
                  <a:pt x="1183825" y="4849962"/>
                  <a:pt x="1183825" y="4851553"/>
                  <a:pt x="1183825" y="4853143"/>
                </a:cubicBezTo>
                <a:cubicBezTo>
                  <a:pt x="1182234" y="4851553"/>
                  <a:pt x="1180643" y="4849962"/>
                  <a:pt x="1179052" y="4851553"/>
                </a:cubicBezTo>
                <a:cubicBezTo>
                  <a:pt x="1179052" y="4853143"/>
                  <a:pt x="1180643" y="4854734"/>
                  <a:pt x="1182234" y="4856325"/>
                </a:cubicBezTo>
                <a:cubicBezTo>
                  <a:pt x="1180643" y="4856325"/>
                  <a:pt x="1180643" y="4854734"/>
                  <a:pt x="1179052" y="4854734"/>
                </a:cubicBezTo>
                <a:cubicBezTo>
                  <a:pt x="1175871" y="4845190"/>
                  <a:pt x="1172689" y="4834055"/>
                  <a:pt x="1163145" y="4829283"/>
                </a:cubicBezTo>
                <a:cubicBezTo>
                  <a:pt x="1163145" y="4832464"/>
                  <a:pt x="1161554" y="4834055"/>
                  <a:pt x="1159963" y="4834055"/>
                </a:cubicBezTo>
                <a:cubicBezTo>
                  <a:pt x="1159963" y="4832464"/>
                  <a:pt x="1159963" y="4829283"/>
                  <a:pt x="1159963" y="4827692"/>
                </a:cubicBezTo>
                <a:cubicBezTo>
                  <a:pt x="1161554" y="4826101"/>
                  <a:pt x="1164735" y="4824509"/>
                  <a:pt x="1166326" y="4824509"/>
                </a:cubicBezTo>
                <a:close/>
                <a:moveTo>
                  <a:pt x="1212458" y="4821328"/>
                </a:moveTo>
                <a:cubicBezTo>
                  <a:pt x="1214049" y="4822918"/>
                  <a:pt x="1215639" y="4826100"/>
                  <a:pt x="1217230" y="4829282"/>
                </a:cubicBezTo>
                <a:cubicBezTo>
                  <a:pt x="1215639" y="4829282"/>
                  <a:pt x="1214049" y="4829282"/>
                  <a:pt x="1212458" y="4829282"/>
                </a:cubicBezTo>
                <a:cubicBezTo>
                  <a:pt x="1212458" y="4827691"/>
                  <a:pt x="1212458" y="4824509"/>
                  <a:pt x="1212458" y="4821328"/>
                </a:cubicBezTo>
                <a:close/>
                <a:moveTo>
                  <a:pt x="1163146" y="4811784"/>
                </a:moveTo>
                <a:cubicBezTo>
                  <a:pt x="1163146" y="4813375"/>
                  <a:pt x="1164737" y="4814965"/>
                  <a:pt x="1164737" y="4816556"/>
                </a:cubicBezTo>
                <a:cubicBezTo>
                  <a:pt x="1163146" y="4816556"/>
                  <a:pt x="1163146" y="4816556"/>
                  <a:pt x="1161555" y="4814965"/>
                </a:cubicBezTo>
                <a:cubicBezTo>
                  <a:pt x="1161555" y="4814965"/>
                  <a:pt x="1163146" y="4813375"/>
                  <a:pt x="1163146" y="4811784"/>
                </a:cubicBezTo>
                <a:close/>
                <a:moveTo>
                  <a:pt x="1167918" y="4810193"/>
                </a:moveTo>
                <a:cubicBezTo>
                  <a:pt x="1169509" y="4810193"/>
                  <a:pt x="1171099" y="4810193"/>
                  <a:pt x="1172689" y="4810193"/>
                </a:cubicBezTo>
                <a:cubicBezTo>
                  <a:pt x="1179052" y="4805421"/>
                  <a:pt x="1183825" y="4813374"/>
                  <a:pt x="1185415" y="4819737"/>
                </a:cubicBezTo>
                <a:cubicBezTo>
                  <a:pt x="1185415" y="4819737"/>
                  <a:pt x="1183825" y="4819737"/>
                  <a:pt x="1180643" y="4819737"/>
                </a:cubicBezTo>
                <a:cubicBezTo>
                  <a:pt x="1179052" y="4821328"/>
                  <a:pt x="1180643" y="4822918"/>
                  <a:pt x="1179052" y="4822918"/>
                </a:cubicBezTo>
                <a:cubicBezTo>
                  <a:pt x="1179052" y="4822918"/>
                  <a:pt x="1179052" y="4821328"/>
                  <a:pt x="1177462" y="4821328"/>
                </a:cubicBezTo>
                <a:cubicBezTo>
                  <a:pt x="1177462" y="4818146"/>
                  <a:pt x="1179052" y="4819737"/>
                  <a:pt x="1179052" y="4816555"/>
                </a:cubicBezTo>
                <a:cubicBezTo>
                  <a:pt x="1177462" y="4816555"/>
                  <a:pt x="1177462" y="4816555"/>
                  <a:pt x="1177462" y="4816555"/>
                </a:cubicBezTo>
                <a:cubicBezTo>
                  <a:pt x="1174280" y="4816555"/>
                  <a:pt x="1172689" y="4818146"/>
                  <a:pt x="1169509" y="4818146"/>
                </a:cubicBezTo>
                <a:cubicBezTo>
                  <a:pt x="1169509" y="4814964"/>
                  <a:pt x="1166326" y="4811783"/>
                  <a:pt x="1167918" y="4810193"/>
                </a:cubicBezTo>
                <a:close/>
                <a:moveTo>
                  <a:pt x="1113832" y="4808602"/>
                </a:moveTo>
                <a:cubicBezTo>
                  <a:pt x="1115423" y="4808602"/>
                  <a:pt x="1117013" y="4810193"/>
                  <a:pt x="1118604" y="4810193"/>
                </a:cubicBezTo>
                <a:cubicBezTo>
                  <a:pt x="1120195" y="4811783"/>
                  <a:pt x="1120195" y="4813374"/>
                  <a:pt x="1121786" y="4814964"/>
                </a:cubicBezTo>
                <a:cubicBezTo>
                  <a:pt x="1120195" y="4818146"/>
                  <a:pt x="1118604" y="4821328"/>
                  <a:pt x="1120195" y="4824509"/>
                </a:cubicBezTo>
                <a:cubicBezTo>
                  <a:pt x="1121786" y="4826100"/>
                  <a:pt x="1124967" y="4826100"/>
                  <a:pt x="1126558" y="4826100"/>
                </a:cubicBezTo>
                <a:cubicBezTo>
                  <a:pt x="1126558" y="4829282"/>
                  <a:pt x="1128149" y="4832463"/>
                  <a:pt x="1126558" y="4837235"/>
                </a:cubicBezTo>
                <a:cubicBezTo>
                  <a:pt x="1129740" y="4842007"/>
                  <a:pt x="1134512" y="4845188"/>
                  <a:pt x="1139285" y="4848370"/>
                </a:cubicBezTo>
                <a:cubicBezTo>
                  <a:pt x="1139285" y="4848370"/>
                  <a:pt x="1139285" y="4849961"/>
                  <a:pt x="1139285" y="4849961"/>
                </a:cubicBezTo>
                <a:cubicBezTo>
                  <a:pt x="1140875" y="4851551"/>
                  <a:pt x="1142466" y="4851551"/>
                  <a:pt x="1144056" y="4853142"/>
                </a:cubicBezTo>
                <a:cubicBezTo>
                  <a:pt x="1139285" y="4864277"/>
                  <a:pt x="1136103" y="4875412"/>
                  <a:pt x="1128149" y="4881775"/>
                </a:cubicBezTo>
                <a:cubicBezTo>
                  <a:pt x="1117013" y="4873821"/>
                  <a:pt x="1112241" y="4857914"/>
                  <a:pt x="1107469" y="4843597"/>
                </a:cubicBezTo>
                <a:cubicBezTo>
                  <a:pt x="1109060" y="4837235"/>
                  <a:pt x="1110650" y="4832463"/>
                  <a:pt x="1112241" y="4826100"/>
                </a:cubicBezTo>
                <a:cubicBezTo>
                  <a:pt x="1110650" y="4821328"/>
                  <a:pt x="1110650" y="4811783"/>
                  <a:pt x="1113832" y="4808602"/>
                </a:cubicBezTo>
                <a:close/>
                <a:moveTo>
                  <a:pt x="1581509" y="4807011"/>
                </a:moveTo>
                <a:cubicBezTo>
                  <a:pt x="1584690" y="4808602"/>
                  <a:pt x="1586280" y="4807011"/>
                  <a:pt x="1587871" y="4807011"/>
                </a:cubicBezTo>
                <a:cubicBezTo>
                  <a:pt x="1587871" y="4811783"/>
                  <a:pt x="1587871" y="4818146"/>
                  <a:pt x="1589461" y="4822918"/>
                </a:cubicBezTo>
                <a:cubicBezTo>
                  <a:pt x="1576735" y="4834054"/>
                  <a:pt x="1576735" y="4856323"/>
                  <a:pt x="1568781" y="4872231"/>
                </a:cubicBezTo>
                <a:cubicBezTo>
                  <a:pt x="1564009" y="4875412"/>
                  <a:pt x="1560828" y="4878593"/>
                  <a:pt x="1554465" y="4880184"/>
                </a:cubicBezTo>
                <a:cubicBezTo>
                  <a:pt x="1554465" y="4872231"/>
                  <a:pt x="1556056" y="4865868"/>
                  <a:pt x="1559237" y="4861096"/>
                </a:cubicBezTo>
                <a:cubicBezTo>
                  <a:pt x="1559237" y="4859505"/>
                  <a:pt x="1557646" y="4859505"/>
                  <a:pt x="1557646" y="4857914"/>
                </a:cubicBezTo>
                <a:cubicBezTo>
                  <a:pt x="1557646" y="4851551"/>
                  <a:pt x="1560828" y="4843597"/>
                  <a:pt x="1562418" y="4835644"/>
                </a:cubicBezTo>
                <a:cubicBezTo>
                  <a:pt x="1565600" y="4829281"/>
                  <a:pt x="1565600" y="4819737"/>
                  <a:pt x="1568781" y="4814964"/>
                </a:cubicBezTo>
                <a:cubicBezTo>
                  <a:pt x="1571963" y="4811783"/>
                  <a:pt x="1575144" y="4813374"/>
                  <a:pt x="1576735" y="4811783"/>
                </a:cubicBezTo>
                <a:cubicBezTo>
                  <a:pt x="1579917" y="4810193"/>
                  <a:pt x="1578327" y="4807011"/>
                  <a:pt x="1581509" y="4807011"/>
                </a:cubicBezTo>
                <a:close/>
                <a:moveTo>
                  <a:pt x="1201322" y="4805421"/>
                </a:moveTo>
                <a:cubicBezTo>
                  <a:pt x="1201322" y="4805421"/>
                  <a:pt x="1202913" y="4807012"/>
                  <a:pt x="1202913" y="4807012"/>
                </a:cubicBezTo>
                <a:cubicBezTo>
                  <a:pt x="1204504" y="4814965"/>
                  <a:pt x="1206094" y="4821329"/>
                  <a:pt x="1206094" y="4829283"/>
                </a:cubicBezTo>
                <a:cubicBezTo>
                  <a:pt x="1199731" y="4826101"/>
                  <a:pt x="1194959" y="4821329"/>
                  <a:pt x="1194959" y="4811784"/>
                </a:cubicBezTo>
                <a:cubicBezTo>
                  <a:pt x="1196551" y="4810193"/>
                  <a:pt x="1199731" y="4808602"/>
                  <a:pt x="1202913" y="4808602"/>
                </a:cubicBezTo>
                <a:cubicBezTo>
                  <a:pt x="1202913" y="4807012"/>
                  <a:pt x="1201322" y="4805421"/>
                  <a:pt x="1201322" y="4805421"/>
                </a:cubicBezTo>
                <a:close/>
                <a:moveTo>
                  <a:pt x="1196551" y="4803831"/>
                </a:moveTo>
                <a:cubicBezTo>
                  <a:pt x="1198141" y="4803831"/>
                  <a:pt x="1198141" y="4805421"/>
                  <a:pt x="1198141" y="4805421"/>
                </a:cubicBezTo>
                <a:lnTo>
                  <a:pt x="1196414" y="4803941"/>
                </a:lnTo>
                <a:close/>
                <a:moveTo>
                  <a:pt x="1093152" y="4803830"/>
                </a:moveTo>
                <a:cubicBezTo>
                  <a:pt x="1097925" y="4805421"/>
                  <a:pt x="1102698" y="4807012"/>
                  <a:pt x="1109061" y="4808602"/>
                </a:cubicBezTo>
                <a:cubicBezTo>
                  <a:pt x="1107470" y="4816556"/>
                  <a:pt x="1107470" y="4822919"/>
                  <a:pt x="1105879" y="4830873"/>
                </a:cubicBezTo>
                <a:cubicBezTo>
                  <a:pt x="1101106" y="4819738"/>
                  <a:pt x="1097925" y="4810193"/>
                  <a:pt x="1093152" y="4803830"/>
                </a:cubicBezTo>
                <a:close/>
                <a:moveTo>
                  <a:pt x="1166326" y="4802240"/>
                </a:moveTo>
                <a:cubicBezTo>
                  <a:pt x="1169507" y="4803831"/>
                  <a:pt x="1172689" y="4805421"/>
                  <a:pt x="1175870" y="4807012"/>
                </a:cubicBezTo>
                <a:cubicBezTo>
                  <a:pt x="1172689" y="4805421"/>
                  <a:pt x="1171098" y="4807012"/>
                  <a:pt x="1167917" y="4808602"/>
                </a:cubicBezTo>
                <a:cubicBezTo>
                  <a:pt x="1167917" y="4807012"/>
                  <a:pt x="1167917" y="4805421"/>
                  <a:pt x="1164735" y="4803831"/>
                </a:cubicBezTo>
                <a:cubicBezTo>
                  <a:pt x="1166326" y="4803831"/>
                  <a:pt x="1166326" y="4802240"/>
                  <a:pt x="1166326" y="4802240"/>
                </a:cubicBezTo>
                <a:close/>
                <a:moveTo>
                  <a:pt x="1638775" y="4802239"/>
                </a:moveTo>
                <a:cubicBezTo>
                  <a:pt x="1640366" y="4802239"/>
                  <a:pt x="1640366" y="4802239"/>
                  <a:pt x="1640366" y="4802239"/>
                </a:cubicBezTo>
                <a:cubicBezTo>
                  <a:pt x="1638775" y="4802239"/>
                  <a:pt x="1640366" y="4803830"/>
                  <a:pt x="1640366" y="4803830"/>
                </a:cubicBezTo>
                <a:cubicBezTo>
                  <a:pt x="1641956" y="4803830"/>
                  <a:pt x="1641956" y="4803830"/>
                  <a:pt x="1641956" y="4803830"/>
                </a:cubicBezTo>
                <a:cubicBezTo>
                  <a:pt x="1635593" y="4811784"/>
                  <a:pt x="1629229" y="4819738"/>
                  <a:pt x="1632412" y="4829283"/>
                </a:cubicBezTo>
                <a:cubicBezTo>
                  <a:pt x="1624457" y="4835645"/>
                  <a:pt x="1614913" y="4840417"/>
                  <a:pt x="1606959" y="4845189"/>
                </a:cubicBezTo>
                <a:cubicBezTo>
                  <a:pt x="1606959" y="4838826"/>
                  <a:pt x="1606959" y="4832464"/>
                  <a:pt x="1606959" y="4827692"/>
                </a:cubicBezTo>
                <a:cubicBezTo>
                  <a:pt x="1619685" y="4821329"/>
                  <a:pt x="1627639" y="4810193"/>
                  <a:pt x="1638775" y="4802239"/>
                </a:cubicBezTo>
                <a:close/>
                <a:moveTo>
                  <a:pt x="1599006" y="4800649"/>
                </a:moveTo>
                <a:cubicBezTo>
                  <a:pt x="1600597" y="4800649"/>
                  <a:pt x="1602189" y="4800649"/>
                  <a:pt x="1603778" y="4800649"/>
                </a:cubicBezTo>
                <a:cubicBezTo>
                  <a:pt x="1603778" y="4802240"/>
                  <a:pt x="1602189" y="4800649"/>
                  <a:pt x="1602189" y="4802240"/>
                </a:cubicBezTo>
                <a:cubicBezTo>
                  <a:pt x="1600597" y="4802240"/>
                  <a:pt x="1599006" y="4802240"/>
                  <a:pt x="1599006" y="4800649"/>
                </a:cubicBezTo>
                <a:close/>
                <a:moveTo>
                  <a:pt x="1649909" y="4792695"/>
                </a:moveTo>
                <a:cubicBezTo>
                  <a:pt x="1648319" y="4795877"/>
                  <a:pt x="1646728" y="4797468"/>
                  <a:pt x="1645137" y="4799058"/>
                </a:cubicBezTo>
                <a:cubicBezTo>
                  <a:pt x="1645137" y="4797468"/>
                  <a:pt x="1645137" y="4797468"/>
                  <a:pt x="1645137" y="4795877"/>
                </a:cubicBezTo>
                <a:cubicBezTo>
                  <a:pt x="1646728" y="4794286"/>
                  <a:pt x="1649909" y="4794286"/>
                  <a:pt x="1649909" y="4792695"/>
                </a:cubicBezTo>
                <a:close/>
                <a:moveTo>
                  <a:pt x="1640366" y="4789514"/>
                </a:moveTo>
                <a:cubicBezTo>
                  <a:pt x="1641957" y="4789514"/>
                  <a:pt x="1641957" y="4791104"/>
                  <a:pt x="1641957" y="4792695"/>
                </a:cubicBezTo>
                <a:cubicBezTo>
                  <a:pt x="1640366" y="4792695"/>
                  <a:pt x="1640366" y="4791104"/>
                  <a:pt x="1638775" y="4794286"/>
                </a:cubicBezTo>
                <a:cubicBezTo>
                  <a:pt x="1638775" y="4794286"/>
                  <a:pt x="1638775" y="4792695"/>
                  <a:pt x="1638775" y="4792695"/>
                </a:cubicBezTo>
                <a:cubicBezTo>
                  <a:pt x="1638775" y="4791104"/>
                  <a:pt x="1640366" y="4791104"/>
                  <a:pt x="1640366" y="4789514"/>
                </a:cubicBezTo>
                <a:close/>
                <a:moveTo>
                  <a:pt x="1301538" y="4789513"/>
                </a:moveTo>
                <a:cubicBezTo>
                  <a:pt x="1304719" y="4792694"/>
                  <a:pt x="1309492" y="4794286"/>
                  <a:pt x="1311083" y="4797468"/>
                </a:cubicBezTo>
                <a:cubicBezTo>
                  <a:pt x="1317447" y="4805421"/>
                  <a:pt x="1319037" y="4822919"/>
                  <a:pt x="1317447" y="4837236"/>
                </a:cubicBezTo>
                <a:cubicBezTo>
                  <a:pt x="1311083" y="4824510"/>
                  <a:pt x="1306310" y="4810193"/>
                  <a:pt x="1304719" y="4794286"/>
                </a:cubicBezTo>
                <a:lnTo>
                  <a:pt x="1303129" y="4794286"/>
                </a:lnTo>
                <a:cubicBezTo>
                  <a:pt x="1303129" y="4792694"/>
                  <a:pt x="1301538" y="4791103"/>
                  <a:pt x="1301538" y="4789513"/>
                </a:cubicBezTo>
                <a:close/>
                <a:moveTo>
                  <a:pt x="1147238" y="4786332"/>
                </a:moveTo>
                <a:cubicBezTo>
                  <a:pt x="1148829" y="4791104"/>
                  <a:pt x="1150419" y="4794286"/>
                  <a:pt x="1150419" y="4797468"/>
                </a:cubicBezTo>
                <a:cubicBezTo>
                  <a:pt x="1150419" y="4797468"/>
                  <a:pt x="1150419" y="4797468"/>
                  <a:pt x="1148829" y="4797468"/>
                </a:cubicBezTo>
                <a:cubicBezTo>
                  <a:pt x="1147238" y="4795877"/>
                  <a:pt x="1147238" y="4794286"/>
                  <a:pt x="1144056" y="4794286"/>
                </a:cubicBezTo>
                <a:cubicBezTo>
                  <a:pt x="1142465" y="4795877"/>
                  <a:pt x="1142465" y="4797468"/>
                  <a:pt x="1142465" y="4799058"/>
                </a:cubicBezTo>
                <a:cubicBezTo>
                  <a:pt x="1140875" y="4799058"/>
                  <a:pt x="1140875" y="4799058"/>
                  <a:pt x="1139284" y="4799058"/>
                </a:cubicBezTo>
                <a:cubicBezTo>
                  <a:pt x="1142465" y="4794286"/>
                  <a:pt x="1142465" y="4787923"/>
                  <a:pt x="1147238" y="4786332"/>
                </a:cubicBezTo>
                <a:close/>
                <a:moveTo>
                  <a:pt x="1175870" y="4786331"/>
                </a:moveTo>
                <a:lnTo>
                  <a:pt x="1196414" y="4803941"/>
                </a:lnTo>
                <a:lnTo>
                  <a:pt x="1194363" y="4805620"/>
                </a:lnTo>
                <a:cubicBezTo>
                  <a:pt x="1194164" y="4806614"/>
                  <a:pt x="1194164" y="4807807"/>
                  <a:pt x="1193369" y="4808602"/>
                </a:cubicBezTo>
                <a:cubicBezTo>
                  <a:pt x="1192573" y="4807012"/>
                  <a:pt x="1191778" y="4807012"/>
                  <a:pt x="1190784" y="4807211"/>
                </a:cubicBezTo>
                <a:lnTo>
                  <a:pt x="1188597" y="4807095"/>
                </a:lnTo>
                <a:lnTo>
                  <a:pt x="1188597" y="4807012"/>
                </a:lnTo>
                <a:lnTo>
                  <a:pt x="1187005" y="4807012"/>
                </a:lnTo>
                <a:lnTo>
                  <a:pt x="1188597" y="4807095"/>
                </a:lnTo>
                <a:lnTo>
                  <a:pt x="1188597" y="4813375"/>
                </a:lnTo>
                <a:cubicBezTo>
                  <a:pt x="1185414" y="4808602"/>
                  <a:pt x="1180642" y="4803831"/>
                  <a:pt x="1180642" y="4797468"/>
                </a:cubicBezTo>
                <a:cubicBezTo>
                  <a:pt x="1177461" y="4795877"/>
                  <a:pt x="1177461" y="4797468"/>
                  <a:pt x="1175870" y="4797468"/>
                </a:cubicBezTo>
                <a:cubicBezTo>
                  <a:pt x="1174280" y="4795877"/>
                  <a:pt x="1172689" y="4794286"/>
                  <a:pt x="1172689" y="4792695"/>
                </a:cubicBezTo>
                <a:cubicBezTo>
                  <a:pt x="1172689" y="4791104"/>
                  <a:pt x="1174280" y="4789514"/>
                  <a:pt x="1174280" y="4787923"/>
                </a:cubicBezTo>
                <a:cubicBezTo>
                  <a:pt x="1174280" y="4786331"/>
                  <a:pt x="1175870" y="4786331"/>
                  <a:pt x="1175870" y="4786331"/>
                </a:cubicBezTo>
                <a:close/>
                <a:moveTo>
                  <a:pt x="1142466" y="4784741"/>
                </a:moveTo>
                <a:lnTo>
                  <a:pt x="1144056" y="4784741"/>
                </a:lnTo>
                <a:cubicBezTo>
                  <a:pt x="1144056" y="4784741"/>
                  <a:pt x="1142466" y="4786332"/>
                  <a:pt x="1142466" y="4787923"/>
                </a:cubicBezTo>
                <a:cubicBezTo>
                  <a:pt x="1140875" y="4786332"/>
                  <a:pt x="1142466" y="4786332"/>
                  <a:pt x="1142466" y="4784741"/>
                </a:cubicBezTo>
                <a:close/>
                <a:moveTo>
                  <a:pt x="1637184" y="4783150"/>
                </a:moveTo>
                <a:cubicBezTo>
                  <a:pt x="1638775" y="4783150"/>
                  <a:pt x="1638775" y="4783150"/>
                  <a:pt x="1638775" y="4783150"/>
                </a:cubicBezTo>
                <a:cubicBezTo>
                  <a:pt x="1638775" y="4783150"/>
                  <a:pt x="1638775" y="4784741"/>
                  <a:pt x="1638775" y="4784741"/>
                </a:cubicBezTo>
                <a:cubicBezTo>
                  <a:pt x="1638775" y="4784741"/>
                  <a:pt x="1637184" y="4786332"/>
                  <a:pt x="1637184" y="4786332"/>
                </a:cubicBezTo>
                <a:cubicBezTo>
                  <a:pt x="1637184" y="4784741"/>
                  <a:pt x="1637184" y="4784741"/>
                  <a:pt x="1637184" y="4783150"/>
                </a:cubicBezTo>
                <a:close/>
                <a:moveTo>
                  <a:pt x="1576737" y="4779969"/>
                </a:moveTo>
                <a:cubicBezTo>
                  <a:pt x="1575145" y="4781560"/>
                  <a:pt x="1573555" y="4783150"/>
                  <a:pt x="1571965" y="4784741"/>
                </a:cubicBezTo>
                <a:cubicBezTo>
                  <a:pt x="1571965" y="4783150"/>
                  <a:pt x="1571965" y="4781560"/>
                  <a:pt x="1571965" y="4781560"/>
                </a:cubicBezTo>
                <a:cubicBezTo>
                  <a:pt x="1573555" y="4779969"/>
                  <a:pt x="1575145" y="4779969"/>
                  <a:pt x="1576737" y="4779969"/>
                </a:cubicBezTo>
                <a:close/>
                <a:moveTo>
                  <a:pt x="1608551" y="4778378"/>
                </a:moveTo>
                <a:cubicBezTo>
                  <a:pt x="1610142" y="4783150"/>
                  <a:pt x="1614913" y="4789514"/>
                  <a:pt x="1610142" y="4794286"/>
                </a:cubicBezTo>
                <a:cubicBezTo>
                  <a:pt x="1608551" y="4789514"/>
                  <a:pt x="1606959" y="4783150"/>
                  <a:pt x="1608551" y="4778378"/>
                </a:cubicBezTo>
                <a:close/>
                <a:moveTo>
                  <a:pt x="1196551" y="4776788"/>
                </a:moveTo>
                <a:cubicBezTo>
                  <a:pt x="1198142" y="4779969"/>
                  <a:pt x="1198142" y="4781560"/>
                  <a:pt x="1198142" y="4783150"/>
                </a:cubicBezTo>
                <a:cubicBezTo>
                  <a:pt x="1196551" y="4781560"/>
                  <a:pt x="1193370" y="4779969"/>
                  <a:pt x="1191779" y="4778378"/>
                </a:cubicBezTo>
                <a:cubicBezTo>
                  <a:pt x="1193370" y="4778378"/>
                  <a:pt x="1194961" y="4776788"/>
                  <a:pt x="1196551" y="4776788"/>
                </a:cubicBezTo>
                <a:close/>
                <a:moveTo>
                  <a:pt x="1117014" y="4772016"/>
                </a:moveTo>
                <a:cubicBezTo>
                  <a:pt x="1117014" y="4772016"/>
                  <a:pt x="1118605" y="4778378"/>
                  <a:pt x="1115423" y="4776788"/>
                </a:cubicBezTo>
                <a:cubicBezTo>
                  <a:pt x="1115423" y="4775197"/>
                  <a:pt x="1113832" y="4772016"/>
                  <a:pt x="1117014" y="4772016"/>
                </a:cubicBezTo>
                <a:close/>
                <a:moveTo>
                  <a:pt x="1147238" y="4770425"/>
                </a:moveTo>
                <a:cubicBezTo>
                  <a:pt x="1147238" y="4773607"/>
                  <a:pt x="1150419" y="4776788"/>
                  <a:pt x="1150419" y="4779969"/>
                </a:cubicBezTo>
                <a:cubicBezTo>
                  <a:pt x="1147238" y="4781560"/>
                  <a:pt x="1147238" y="4779969"/>
                  <a:pt x="1145647" y="4778378"/>
                </a:cubicBezTo>
                <a:cubicBezTo>
                  <a:pt x="1145647" y="4775197"/>
                  <a:pt x="1145647" y="4772016"/>
                  <a:pt x="1147238" y="4770425"/>
                </a:cubicBezTo>
                <a:close/>
                <a:moveTo>
                  <a:pt x="1620481" y="4767640"/>
                </a:moveTo>
                <a:cubicBezTo>
                  <a:pt x="1622071" y="4767243"/>
                  <a:pt x="1623662" y="4767243"/>
                  <a:pt x="1624457" y="4768834"/>
                </a:cubicBezTo>
                <a:cubicBezTo>
                  <a:pt x="1622867" y="4770425"/>
                  <a:pt x="1622867" y="4768834"/>
                  <a:pt x="1619685" y="4768834"/>
                </a:cubicBezTo>
                <a:cubicBezTo>
                  <a:pt x="1619685" y="4768834"/>
                  <a:pt x="1619685" y="4768834"/>
                  <a:pt x="1618095" y="4770425"/>
                </a:cubicBezTo>
                <a:cubicBezTo>
                  <a:pt x="1616504" y="4770425"/>
                  <a:pt x="1618095" y="4768834"/>
                  <a:pt x="1616504" y="4768834"/>
                </a:cubicBezTo>
                <a:cubicBezTo>
                  <a:pt x="1617299" y="4768834"/>
                  <a:pt x="1618890" y="4768039"/>
                  <a:pt x="1620481" y="4767640"/>
                </a:cubicBezTo>
                <a:close/>
                <a:moveTo>
                  <a:pt x="1189790" y="4767640"/>
                </a:moveTo>
                <a:cubicBezTo>
                  <a:pt x="1192175" y="4767243"/>
                  <a:pt x="1194164" y="4767243"/>
                  <a:pt x="1194960" y="4768834"/>
                </a:cubicBezTo>
                <a:cubicBezTo>
                  <a:pt x="1193369" y="4768834"/>
                  <a:pt x="1193369" y="4770425"/>
                  <a:pt x="1193369" y="4770425"/>
                </a:cubicBezTo>
                <a:cubicBezTo>
                  <a:pt x="1193369" y="4772015"/>
                  <a:pt x="1190188" y="4768834"/>
                  <a:pt x="1190188" y="4770425"/>
                </a:cubicBezTo>
                <a:cubicBezTo>
                  <a:pt x="1190188" y="4772015"/>
                  <a:pt x="1190188" y="4772015"/>
                  <a:pt x="1190188" y="4772015"/>
                </a:cubicBezTo>
                <a:cubicBezTo>
                  <a:pt x="1190188" y="4775197"/>
                  <a:pt x="1194960" y="4773606"/>
                  <a:pt x="1194960" y="4776788"/>
                </a:cubicBezTo>
                <a:cubicBezTo>
                  <a:pt x="1193369" y="4776788"/>
                  <a:pt x="1190188" y="4776788"/>
                  <a:pt x="1188597" y="4776788"/>
                </a:cubicBezTo>
                <a:cubicBezTo>
                  <a:pt x="1188597" y="4776788"/>
                  <a:pt x="1187005" y="4775197"/>
                  <a:pt x="1185414" y="4776788"/>
                </a:cubicBezTo>
                <a:cubicBezTo>
                  <a:pt x="1185414" y="4773606"/>
                  <a:pt x="1182234" y="4772015"/>
                  <a:pt x="1182234" y="4768834"/>
                </a:cubicBezTo>
                <a:cubicBezTo>
                  <a:pt x="1184619" y="4768834"/>
                  <a:pt x="1187404" y="4768038"/>
                  <a:pt x="1189790" y="4767640"/>
                </a:cubicBezTo>
                <a:close/>
                <a:moveTo>
                  <a:pt x="1610141" y="4767243"/>
                </a:moveTo>
                <a:cubicBezTo>
                  <a:pt x="1610141" y="4767243"/>
                  <a:pt x="1611731" y="4767243"/>
                  <a:pt x="1613322" y="4767243"/>
                </a:cubicBezTo>
                <a:cubicBezTo>
                  <a:pt x="1614913" y="4770425"/>
                  <a:pt x="1616504" y="4773607"/>
                  <a:pt x="1616504" y="4775197"/>
                </a:cubicBezTo>
                <a:lnTo>
                  <a:pt x="1616504" y="4777782"/>
                </a:lnTo>
                <a:cubicBezTo>
                  <a:pt x="1616902" y="4779174"/>
                  <a:pt x="1617299" y="4780764"/>
                  <a:pt x="1616504" y="4783150"/>
                </a:cubicBezTo>
                <a:lnTo>
                  <a:pt x="1613322" y="4783150"/>
                </a:lnTo>
                <a:cubicBezTo>
                  <a:pt x="1613322" y="4778378"/>
                  <a:pt x="1610141" y="4773607"/>
                  <a:pt x="1608550" y="4770425"/>
                </a:cubicBezTo>
                <a:cubicBezTo>
                  <a:pt x="1608550" y="4768834"/>
                  <a:pt x="1610141" y="4768834"/>
                  <a:pt x="1610141" y="4767243"/>
                </a:cubicBezTo>
                <a:close/>
                <a:moveTo>
                  <a:pt x="1290403" y="4764062"/>
                </a:moveTo>
                <a:cubicBezTo>
                  <a:pt x="1295175" y="4770425"/>
                  <a:pt x="1298357" y="4775197"/>
                  <a:pt x="1301537" y="4779969"/>
                </a:cubicBezTo>
                <a:cubicBezTo>
                  <a:pt x="1299947" y="4779969"/>
                  <a:pt x="1299947" y="4778378"/>
                  <a:pt x="1296766" y="4778378"/>
                </a:cubicBezTo>
                <a:cubicBezTo>
                  <a:pt x="1295175" y="4775197"/>
                  <a:pt x="1291994" y="4768834"/>
                  <a:pt x="1290403" y="4764062"/>
                </a:cubicBezTo>
                <a:close/>
                <a:moveTo>
                  <a:pt x="1128149" y="4762471"/>
                </a:moveTo>
                <a:cubicBezTo>
                  <a:pt x="1128149" y="4764062"/>
                  <a:pt x="1129740" y="4765653"/>
                  <a:pt x="1131331" y="4767243"/>
                </a:cubicBezTo>
                <a:cubicBezTo>
                  <a:pt x="1129740" y="4767243"/>
                  <a:pt x="1131331" y="4768834"/>
                  <a:pt x="1129740" y="4768834"/>
                </a:cubicBezTo>
                <a:cubicBezTo>
                  <a:pt x="1126558" y="4767243"/>
                  <a:pt x="1126558" y="4764062"/>
                  <a:pt x="1128149" y="4762471"/>
                </a:cubicBezTo>
                <a:close/>
                <a:moveTo>
                  <a:pt x="1578327" y="4756108"/>
                </a:moveTo>
                <a:cubicBezTo>
                  <a:pt x="1578327" y="4759289"/>
                  <a:pt x="1579917" y="4762471"/>
                  <a:pt x="1579917" y="4765653"/>
                </a:cubicBezTo>
                <a:cubicBezTo>
                  <a:pt x="1578327" y="4765653"/>
                  <a:pt x="1576737" y="4767243"/>
                  <a:pt x="1575145" y="4767243"/>
                </a:cubicBezTo>
                <a:cubicBezTo>
                  <a:pt x="1576737" y="4764062"/>
                  <a:pt x="1576737" y="4759289"/>
                  <a:pt x="1578327" y="4756108"/>
                </a:cubicBezTo>
                <a:close/>
                <a:moveTo>
                  <a:pt x="1584689" y="4751336"/>
                </a:moveTo>
                <a:cubicBezTo>
                  <a:pt x="1586279" y="4752926"/>
                  <a:pt x="1589461" y="4754517"/>
                  <a:pt x="1591052" y="4756108"/>
                </a:cubicBezTo>
                <a:cubicBezTo>
                  <a:pt x="1591052" y="4757699"/>
                  <a:pt x="1591052" y="4757699"/>
                  <a:pt x="1591052" y="4759289"/>
                </a:cubicBezTo>
                <a:cubicBezTo>
                  <a:pt x="1589461" y="4759289"/>
                  <a:pt x="1586279" y="4760880"/>
                  <a:pt x="1586279" y="4762471"/>
                </a:cubicBezTo>
                <a:cubicBezTo>
                  <a:pt x="1586279" y="4764062"/>
                  <a:pt x="1587870" y="4764062"/>
                  <a:pt x="1589461" y="4764062"/>
                </a:cubicBezTo>
                <a:cubicBezTo>
                  <a:pt x="1589461" y="4764062"/>
                  <a:pt x="1589461" y="4765652"/>
                  <a:pt x="1589461" y="4765652"/>
                </a:cubicBezTo>
                <a:cubicBezTo>
                  <a:pt x="1587870" y="4765652"/>
                  <a:pt x="1586279" y="4765652"/>
                  <a:pt x="1584689" y="4765652"/>
                </a:cubicBezTo>
                <a:cubicBezTo>
                  <a:pt x="1583098" y="4760880"/>
                  <a:pt x="1579916" y="4752926"/>
                  <a:pt x="1584689" y="4751336"/>
                </a:cubicBezTo>
                <a:close/>
                <a:moveTo>
                  <a:pt x="1193369" y="4749745"/>
                </a:moveTo>
                <a:cubicBezTo>
                  <a:pt x="1193369" y="4749745"/>
                  <a:pt x="1193369" y="4751336"/>
                  <a:pt x="1193369" y="4751336"/>
                </a:cubicBezTo>
                <a:cubicBezTo>
                  <a:pt x="1191779" y="4751336"/>
                  <a:pt x="1191779" y="4751336"/>
                  <a:pt x="1190188" y="4751336"/>
                </a:cubicBezTo>
                <a:cubicBezTo>
                  <a:pt x="1190188" y="4749745"/>
                  <a:pt x="1191779" y="4749745"/>
                  <a:pt x="1193369" y="4749745"/>
                </a:cubicBezTo>
                <a:close/>
                <a:moveTo>
                  <a:pt x="1494862" y="4744674"/>
                </a:moveTo>
                <a:cubicBezTo>
                  <a:pt x="1511118" y="4751535"/>
                  <a:pt x="1517082" y="4777185"/>
                  <a:pt x="1519470" y="4797468"/>
                </a:cubicBezTo>
                <a:cubicBezTo>
                  <a:pt x="1513106" y="4797468"/>
                  <a:pt x="1508333" y="4797468"/>
                  <a:pt x="1501971" y="4797468"/>
                </a:cubicBezTo>
                <a:cubicBezTo>
                  <a:pt x="1498790" y="4789514"/>
                  <a:pt x="1500380" y="4776788"/>
                  <a:pt x="1500380" y="4767242"/>
                </a:cubicBezTo>
                <a:cubicBezTo>
                  <a:pt x="1492426" y="4770424"/>
                  <a:pt x="1494018" y="4779969"/>
                  <a:pt x="1486063" y="4783150"/>
                </a:cubicBezTo>
                <a:cubicBezTo>
                  <a:pt x="1482882" y="4778378"/>
                  <a:pt x="1479700" y="4773607"/>
                  <a:pt x="1476519" y="4768833"/>
                </a:cubicBezTo>
                <a:cubicBezTo>
                  <a:pt x="1470156" y="4781560"/>
                  <a:pt x="1481291" y="4791104"/>
                  <a:pt x="1484473" y="4799058"/>
                </a:cubicBezTo>
                <a:cubicBezTo>
                  <a:pt x="1471747" y="4800649"/>
                  <a:pt x="1463793" y="4799058"/>
                  <a:pt x="1455839" y="4794286"/>
                </a:cubicBezTo>
                <a:cubicBezTo>
                  <a:pt x="1451067" y="4819737"/>
                  <a:pt x="1489246" y="4805421"/>
                  <a:pt x="1509924" y="4805421"/>
                </a:cubicBezTo>
                <a:cubicBezTo>
                  <a:pt x="1509924" y="4807012"/>
                  <a:pt x="1509924" y="4808602"/>
                  <a:pt x="1513106" y="4808602"/>
                </a:cubicBezTo>
                <a:cubicBezTo>
                  <a:pt x="1516287" y="4830873"/>
                  <a:pt x="1500380" y="4846779"/>
                  <a:pt x="1489246" y="4856324"/>
                </a:cubicBezTo>
                <a:cubicBezTo>
                  <a:pt x="1471747" y="4851552"/>
                  <a:pt x="1492426" y="4822919"/>
                  <a:pt x="1478109" y="4818147"/>
                </a:cubicBezTo>
                <a:cubicBezTo>
                  <a:pt x="1474928" y="4822919"/>
                  <a:pt x="1478109" y="4835645"/>
                  <a:pt x="1471747" y="4837236"/>
                </a:cubicBezTo>
                <a:cubicBezTo>
                  <a:pt x="1463793" y="4834054"/>
                  <a:pt x="1462202" y="4822919"/>
                  <a:pt x="1452659" y="4819737"/>
                </a:cubicBezTo>
                <a:cubicBezTo>
                  <a:pt x="1443113" y="4840417"/>
                  <a:pt x="1478109" y="4842007"/>
                  <a:pt x="1481291" y="4861097"/>
                </a:cubicBezTo>
                <a:cubicBezTo>
                  <a:pt x="1481291" y="4869050"/>
                  <a:pt x="1479700" y="4877004"/>
                  <a:pt x="1474928" y="4883367"/>
                </a:cubicBezTo>
                <a:cubicBezTo>
                  <a:pt x="1471747" y="4872231"/>
                  <a:pt x="1479700" y="4856324"/>
                  <a:pt x="1474928" y="4856324"/>
                </a:cubicBezTo>
                <a:cubicBezTo>
                  <a:pt x="1466975" y="4854733"/>
                  <a:pt x="1439932" y="4832464"/>
                  <a:pt x="1438342" y="4821328"/>
                </a:cubicBezTo>
                <a:cubicBezTo>
                  <a:pt x="1438342" y="4819737"/>
                  <a:pt x="1436751" y="4814965"/>
                  <a:pt x="1436751" y="4807012"/>
                </a:cubicBezTo>
                <a:cubicBezTo>
                  <a:pt x="1438342" y="4805421"/>
                  <a:pt x="1439932" y="4802240"/>
                  <a:pt x="1439932" y="4800649"/>
                </a:cubicBezTo>
                <a:cubicBezTo>
                  <a:pt x="1460612" y="4789514"/>
                  <a:pt x="1452659" y="4752926"/>
                  <a:pt x="1474928" y="4744972"/>
                </a:cubicBezTo>
                <a:cubicBezTo>
                  <a:pt x="1482882" y="4742188"/>
                  <a:pt x="1489444" y="4742388"/>
                  <a:pt x="1494862" y="4744674"/>
                </a:cubicBezTo>
                <a:close/>
                <a:moveTo>
                  <a:pt x="1560828" y="4740201"/>
                </a:moveTo>
                <a:cubicBezTo>
                  <a:pt x="1562419" y="4740201"/>
                  <a:pt x="1562419" y="4740201"/>
                  <a:pt x="1562419" y="4741792"/>
                </a:cubicBezTo>
                <a:cubicBezTo>
                  <a:pt x="1562419" y="4741792"/>
                  <a:pt x="1560828" y="4741792"/>
                  <a:pt x="1559237" y="4741792"/>
                </a:cubicBezTo>
                <a:cubicBezTo>
                  <a:pt x="1559237" y="4741792"/>
                  <a:pt x="1560828" y="4740201"/>
                  <a:pt x="1560828" y="4740201"/>
                </a:cubicBezTo>
                <a:close/>
                <a:moveTo>
                  <a:pt x="1013615" y="4737019"/>
                </a:moveTo>
                <a:cubicBezTo>
                  <a:pt x="1015207" y="4743382"/>
                  <a:pt x="1018388" y="4748155"/>
                  <a:pt x="1019980" y="4754517"/>
                </a:cubicBezTo>
                <a:cubicBezTo>
                  <a:pt x="1016797" y="4749745"/>
                  <a:pt x="1013615" y="4746564"/>
                  <a:pt x="1010435" y="4743382"/>
                </a:cubicBezTo>
                <a:cubicBezTo>
                  <a:pt x="1012025" y="4741792"/>
                  <a:pt x="1013615" y="4738610"/>
                  <a:pt x="1013615" y="4737019"/>
                </a:cubicBezTo>
                <a:close/>
                <a:moveTo>
                  <a:pt x="1570372" y="4735428"/>
                </a:moveTo>
                <a:cubicBezTo>
                  <a:pt x="1570372" y="4737019"/>
                  <a:pt x="1571963" y="4737019"/>
                  <a:pt x="1571963" y="4738610"/>
                </a:cubicBezTo>
                <a:cubicBezTo>
                  <a:pt x="1570372" y="4738610"/>
                  <a:pt x="1568782" y="4737019"/>
                  <a:pt x="1568782" y="4738610"/>
                </a:cubicBezTo>
                <a:cubicBezTo>
                  <a:pt x="1568782" y="4743382"/>
                  <a:pt x="1573554" y="4744973"/>
                  <a:pt x="1578327" y="4748155"/>
                </a:cubicBezTo>
                <a:cubicBezTo>
                  <a:pt x="1576737" y="4749745"/>
                  <a:pt x="1576737" y="4751336"/>
                  <a:pt x="1576737" y="4752926"/>
                </a:cubicBezTo>
                <a:cubicBezTo>
                  <a:pt x="1570372" y="4749745"/>
                  <a:pt x="1571963" y="4740201"/>
                  <a:pt x="1565600" y="4738610"/>
                </a:cubicBezTo>
                <a:cubicBezTo>
                  <a:pt x="1567191" y="4737019"/>
                  <a:pt x="1568782" y="4737019"/>
                  <a:pt x="1570372" y="4735428"/>
                </a:cubicBezTo>
                <a:close/>
                <a:moveTo>
                  <a:pt x="1075655" y="4732246"/>
                </a:moveTo>
                <a:cubicBezTo>
                  <a:pt x="1075655" y="4735427"/>
                  <a:pt x="1074064" y="4737018"/>
                  <a:pt x="1074064" y="4741791"/>
                </a:cubicBezTo>
                <a:cubicBezTo>
                  <a:pt x="1075655" y="4741791"/>
                  <a:pt x="1075655" y="4741791"/>
                  <a:pt x="1077246" y="4741791"/>
                </a:cubicBezTo>
                <a:cubicBezTo>
                  <a:pt x="1080427" y="4757699"/>
                  <a:pt x="1091562" y="4764062"/>
                  <a:pt x="1107470" y="4767243"/>
                </a:cubicBezTo>
                <a:cubicBezTo>
                  <a:pt x="1102698" y="4772016"/>
                  <a:pt x="1096335" y="4762471"/>
                  <a:pt x="1089970" y="4765653"/>
                </a:cubicBezTo>
                <a:cubicBezTo>
                  <a:pt x="1091562" y="4773607"/>
                  <a:pt x="1099516" y="4775197"/>
                  <a:pt x="1104289" y="4779969"/>
                </a:cubicBezTo>
                <a:cubicBezTo>
                  <a:pt x="1096335" y="4779969"/>
                  <a:pt x="1094744" y="4773607"/>
                  <a:pt x="1085199" y="4773607"/>
                </a:cubicBezTo>
                <a:cubicBezTo>
                  <a:pt x="1085199" y="4773607"/>
                  <a:pt x="1083609" y="4775197"/>
                  <a:pt x="1083609" y="4775197"/>
                </a:cubicBezTo>
                <a:cubicBezTo>
                  <a:pt x="1083609" y="4781559"/>
                  <a:pt x="1086790" y="4783150"/>
                  <a:pt x="1088380" y="4787922"/>
                </a:cubicBezTo>
                <a:cubicBezTo>
                  <a:pt x="1086790" y="4791104"/>
                  <a:pt x="1078837" y="4789513"/>
                  <a:pt x="1077246" y="4791104"/>
                </a:cubicBezTo>
                <a:cubicBezTo>
                  <a:pt x="1080427" y="4795876"/>
                  <a:pt x="1083609" y="4799058"/>
                  <a:pt x="1088380" y="4800649"/>
                </a:cubicBezTo>
                <a:cubicBezTo>
                  <a:pt x="1089970" y="4819737"/>
                  <a:pt x="1099516" y="4840417"/>
                  <a:pt x="1099516" y="4856324"/>
                </a:cubicBezTo>
                <a:cubicBezTo>
                  <a:pt x="1097925" y="4856324"/>
                  <a:pt x="1097925" y="4856324"/>
                  <a:pt x="1097925" y="4854733"/>
                </a:cubicBezTo>
                <a:cubicBezTo>
                  <a:pt x="1091562" y="4849961"/>
                  <a:pt x="1085199" y="4843598"/>
                  <a:pt x="1078837" y="4837236"/>
                </a:cubicBezTo>
                <a:cubicBezTo>
                  <a:pt x="1075655" y="4832463"/>
                  <a:pt x="1074064" y="4827691"/>
                  <a:pt x="1070882" y="4822918"/>
                </a:cubicBezTo>
                <a:cubicBezTo>
                  <a:pt x="1064519" y="4795876"/>
                  <a:pt x="1072473" y="4757699"/>
                  <a:pt x="1064519" y="4733837"/>
                </a:cubicBezTo>
                <a:cubicBezTo>
                  <a:pt x="1069291" y="4733837"/>
                  <a:pt x="1072473" y="4733837"/>
                  <a:pt x="1075655" y="4732246"/>
                </a:cubicBezTo>
                <a:close/>
                <a:moveTo>
                  <a:pt x="1099516" y="4730656"/>
                </a:moveTo>
                <a:cubicBezTo>
                  <a:pt x="1101107" y="4732247"/>
                  <a:pt x="1101107" y="4730656"/>
                  <a:pt x="1102697" y="4730656"/>
                </a:cubicBezTo>
                <a:cubicBezTo>
                  <a:pt x="1102697" y="4732247"/>
                  <a:pt x="1104288" y="4733838"/>
                  <a:pt x="1105879" y="4735428"/>
                </a:cubicBezTo>
                <a:cubicBezTo>
                  <a:pt x="1105879" y="4735428"/>
                  <a:pt x="1104288" y="4735428"/>
                  <a:pt x="1102697" y="4735428"/>
                </a:cubicBezTo>
                <a:cubicBezTo>
                  <a:pt x="1101107" y="4735428"/>
                  <a:pt x="1099516" y="4733838"/>
                  <a:pt x="1099516" y="4730656"/>
                </a:cubicBezTo>
                <a:close/>
                <a:moveTo>
                  <a:pt x="1087784" y="4730458"/>
                </a:moveTo>
                <a:cubicBezTo>
                  <a:pt x="1090766" y="4731055"/>
                  <a:pt x="1094743" y="4732247"/>
                  <a:pt x="1097925" y="4730656"/>
                </a:cubicBezTo>
                <a:cubicBezTo>
                  <a:pt x="1099516" y="4732247"/>
                  <a:pt x="1097925" y="4733838"/>
                  <a:pt x="1096334" y="4735428"/>
                </a:cubicBezTo>
                <a:cubicBezTo>
                  <a:pt x="1091562" y="4735428"/>
                  <a:pt x="1088380" y="4732247"/>
                  <a:pt x="1083609" y="4733838"/>
                </a:cubicBezTo>
                <a:cubicBezTo>
                  <a:pt x="1082813" y="4729861"/>
                  <a:pt x="1084801" y="4729861"/>
                  <a:pt x="1087784" y="4730458"/>
                </a:cubicBezTo>
                <a:close/>
                <a:moveTo>
                  <a:pt x="1185414" y="4721112"/>
                </a:moveTo>
                <a:cubicBezTo>
                  <a:pt x="1185414" y="4722703"/>
                  <a:pt x="1187005" y="4724294"/>
                  <a:pt x="1187005" y="4725885"/>
                </a:cubicBezTo>
                <a:cubicBezTo>
                  <a:pt x="1187005" y="4729066"/>
                  <a:pt x="1188597" y="4732248"/>
                  <a:pt x="1188597" y="4735429"/>
                </a:cubicBezTo>
                <a:cubicBezTo>
                  <a:pt x="1185414" y="4733839"/>
                  <a:pt x="1182233" y="4733839"/>
                  <a:pt x="1179052" y="4733839"/>
                </a:cubicBezTo>
                <a:cubicBezTo>
                  <a:pt x="1180642" y="4729066"/>
                  <a:pt x="1183823" y="4725885"/>
                  <a:pt x="1185414" y="4721112"/>
                </a:cubicBezTo>
                <a:close/>
                <a:moveTo>
                  <a:pt x="1085199" y="4719521"/>
                </a:moveTo>
                <a:lnTo>
                  <a:pt x="1085836" y="4719521"/>
                </a:lnTo>
                <a:lnTo>
                  <a:pt x="1085199" y="4722702"/>
                </a:lnTo>
                <a:cubicBezTo>
                  <a:pt x="1088381" y="4722702"/>
                  <a:pt x="1086790" y="4721112"/>
                  <a:pt x="1085199" y="4719521"/>
                </a:cubicBezTo>
                <a:close/>
                <a:moveTo>
                  <a:pt x="1599006" y="4717931"/>
                </a:moveTo>
                <a:cubicBezTo>
                  <a:pt x="1599006" y="4721112"/>
                  <a:pt x="1599006" y="4725884"/>
                  <a:pt x="1599006" y="4730656"/>
                </a:cubicBezTo>
                <a:cubicBezTo>
                  <a:pt x="1599006" y="4732247"/>
                  <a:pt x="1597415" y="4732247"/>
                  <a:pt x="1597415" y="4733838"/>
                </a:cubicBezTo>
                <a:cubicBezTo>
                  <a:pt x="1592643" y="4732247"/>
                  <a:pt x="1587870" y="4730656"/>
                  <a:pt x="1584689" y="4729065"/>
                </a:cubicBezTo>
                <a:cubicBezTo>
                  <a:pt x="1584689" y="4729065"/>
                  <a:pt x="1584689" y="4727474"/>
                  <a:pt x="1586280" y="4725884"/>
                </a:cubicBezTo>
                <a:cubicBezTo>
                  <a:pt x="1589461" y="4722702"/>
                  <a:pt x="1594233" y="4721112"/>
                  <a:pt x="1599006" y="4717931"/>
                </a:cubicBezTo>
                <a:close/>
                <a:moveTo>
                  <a:pt x="1061338" y="4716339"/>
                </a:moveTo>
                <a:cubicBezTo>
                  <a:pt x="1062929" y="4717930"/>
                  <a:pt x="1067701" y="4719520"/>
                  <a:pt x="1072474" y="4721111"/>
                </a:cubicBezTo>
                <a:cubicBezTo>
                  <a:pt x="1069292" y="4721111"/>
                  <a:pt x="1066110" y="4722702"/>
                  <a:pt x="1066110" y="4724293"/>
                </a:cubicBezTo>
                <a:cubicBezTo>
                  <a:pt x="1058157" y="4722702"/>
                  <a:pt x="1051794" y="4729064"/>
                  <a:pt x="1058157" y="4737018"/>
                </a:cubicBezTo>
                <a:cubicBezTo>
                  <a:pt x="1059747" y="4737018"/>
                  <a:pt x="1061338" y="4737018"/>
                  <a:pt x="1062929" y="4737018"/>
                </a:cubicBezTo>
                <a:cubicBezTo>
                  <a:pt x="1059747" y="4752926"/>
                  <a:pt x="1059747" y="4772014"/>
                  <a:pt x="1056566" y="4787921"/>
                </a:cubicBezTo>
                <a:cubicBezTo>
                  <a:pt x="1050204" y="4779968"/>
                  <a:pt x="1045430" y="4770424"/>
                  <a:pt x="1040658" y="4760879"/>
                </a:cubicBezTo>
                <a:cubicBezTo>
                  <a:pt x="1042249" y="4746563"/>
                  <a:pt x="1045430" y="4729064"/>
                  <a:pt x="1050204" y="4724293"/>
                </a:cubicBezTo>
                <a:cubicBezTo>
                  <a:pt x="1053384" y="4721111"/>
                  <a:pt x="1059747" y="4719520"/>
                  <a:pt x="1061338" y="4716339"/>
                </a:cubicBezTo>
                <a:close/>
                <a:moveTo>
                  <a:pt x="1047022" y="4716339"/>
                </a:moveTo>
                <a:cubicBezTo>
                  <a:pt x="1045431" y="4724293"/>
                  <a:pt x="1043841" y="4733838"/>
                  <a:pt x="1039067" y="4740201"/>
                </a:cubicBezTo>
                <a:cubicBezTo>
                  <a:pt x="1037476" y="4738610"/>
                  <a:pt x="1034295" y="4738610"/>
                  <a:pt x="1032704" y="4735428"/>
                </a:cubicBezTo>
                <a:cubicBezTo>
                  <a:pt x="1032704" y="4733838"/>
                  <a:pt x="1032704" y="4732247"/>
                  <a:pt x="1032704" y="4729065"/>
                </a:cubicBezTo>
                <a:cubicBezTo>
                  <a:pt x="1037476" y="4725884"/>
                  <a:pt x="1042250" y="4722702"/>
                  <a:pt x="1047022" y="4716339"/>
                </a:cubicBezTo>
                <a:close/>
                <a:moveTo>
                  <a:pt x="1086790" y="4714749"/>
                </a:moveTo>
                <a:cubicBezTo>
                  <a:pt x="1088381" y="4716340"/>
                  <a:pt x="1089971" y="4717931"/>
                  <a:pt x="1089971" y="4719521"/>
                </a:cubicBezTo>
                <a:lnTo>
                  <a:pt x="1085836" y="4719521"/>
                </a:lnTo>
                <a:close/>
                <a:moveTo>
                  <a:pt x="986573" y="4714749"/>
                </a:moveTo>
                <a:cubicBezTo>
                  <a:pt x="989754" y="4717931"/>
                  <a:pt x="997708" y="4719521"/>
                  <a:pt x="1000890" y="4722702"/>
                </a:cubicBezTo>
                <a:cubicBezTo>
                  <a:pt x="1004071" y="4722702"/>
                  <a:pt x="1005662" y="4722702"/>
                  <a:pt x="1008844" y="4722702"/>
                </a:cubicBezTo>
                <a:cubicBezTo>
                  <a:pt x="1008844" y="4724293"/>
                  <a:pt x="1010435" y="4725884"/>
                  <a:pt x="1012025" y="4727474"/>
                </a:cubicBezTo>
                <a:cubicBezTo>
                  <a:pt x="1007253" y="4729065"/>
                  <a:pt x="1002480" y="4730656"/>
                  <a:pt x="999299" y="4733838"/>
                </a:cubicBezTo>
                <a:cubicBezTo>
                  <a:pt x="997708" y="4732247"/>
                  <a:pt x="996118" y="4730656"/>
                  <a:pt x="994527" y="4730656"/>
                </a:cubicBezTo>
                <a:cubicBezTo>
                  <a:pt x="992936" y="4730656"/>
                  <a:pt x="991345" y="4729065"/>
                  <a:pt x="989754" y="4727474"/>
                </a:cubicBezTo>
                <a:cubicBezTo>
                  <a:pt x="988164" y="4722702"/>
                  <a:pt x="988164" y="4719521"/>
                  <a:pt x="986573" y="4714749"/>
                </a:cubicBezTo>
                <a:close/>
                <a:moveTo>
                  <a:pt x="1252225" y="4713158"/>
                </a:moveTo>
                <a:cubicBezTo>
                  <a:pt x="1256997" y="4717931"/>
                  <a:pt x="1263360" y="4721112"/>
                  <a:pt x="1269723" y="4721112"/>
                </a:cubicBezTo>
                <a:cubicBezTo>
                  <a:pt x="1269723" y="4724293"/>
                  <a:pt x="1271313" y="4729065"/>
                  <a:pt x="1272904" y="4732247"/>
                </a:cubicBezTo>
                <a:cubicBezTo>
                  <a:pt x="1272904" y="4730656"/>
                  <a:pt x="1272904" y="4730656"/>
                  <a:pt x="1271313" y="4729065"/>
                </a:cubicBezTo>
                <a:cubicBezTo>
                  <a:pt x="1269723" y="4729065"/>
                  <a:pt x="1269723" y="4732247"/>
                  <a:pt x="1269723" y="4733838"/>
                </a:cubicBezTo>
                <a:cubicBezTo>
                  <a:pt x="1268132" y="4730656"/>
                  <a:pt x="1264951" y="4733838"/>
                  <a:pt x="1264951" y="4735428"/>
                </a:cubicBezTo>
                <a:cubicBezTo>
                  <a:pt x="1264951" y="4737019"/>
                  <a:pt x="1266542" y="4737019"/>
                  <a:pt x="1266542" y="4738610"/>
                </a:cubicBezTo>
                <a:cubicBezTo>
                  <a:pt x="1264951" y="4738610"/>
                  <a:pt x="1260179" y="4737019"/>
                  <a:pt x="1260179" y="4740201"/>
                </a:cubicBezTo>
                <a:cubicBezTo>
                  <a:pt x="1261771" y="4743382"/>
                  <a:pt x="1268132" y="4741791"/>
                  <a:pt x="1269723" y="4744973"/>
                </a:cubicBezTo>
                <a:cubicBezTo>
                  <a:pt x="1266542" y="4744973"/>
                  <a:pt x="1261771" y="4741791"/>
                  <a:pt x="1261771" y="4746564"/>
                </a:cubicBezTo>
                <a:cubicBezTo>
                  <a:pt x="1264951" y="4746564"/>
                  <a:pt x="1276086" y="4743382"/>
                  <a:pt x="1274495" y="4749745"/>
                </a:cubicBezTo>
                <a:cubicBezTo>
                  <a:pt x="1271313" y="4746564"/>
                  <a:pt x="1263360" y="4748155"/>
                  <a:pt x="1264951" y="4752927"/>
                </a:cubicBezTo>
                <a:cubicBezTo>
                  <a:pt x="1272904" y="4746564"/>
                  <a:pt x="1279267" y="4752927"/>
                  <a:pt x="1285630" y="4757699"/>
                </a:cubicBezTo>
                <a:cubicBezTo>
                  <a:pt x="1288812" y="4764062"/>
                  <a:pt x="1290403" y="4770425"/>
                  <a:pt x="1293584" y="4776788"/>
                </a:cubicBezTo>
                <a:cubicBezTo>
                  <a:pt x="1282449" y="4772016"/>
                  <a:pt x="1277677" y="4760881"/>
                  <a:pt x="1269723" y="4754518"/>
                </a:cubicBezTo>
                <a:cubicBezTo>
                  <a:pt x="1266542" y="4775197"/>
                  <a:pt x="1282449" y="4779969"/>
                  <a:pt x="1296766" y="4786332"/>
                </a:cubicBezTo>
                <a:cubicBezTo>
                  <a:pt x="1301537" y="4800649"/>
                  <a:pt x="1306310" y="4814965"/>
                  <a:pt x="1309491" y="4829283"/>
                </a:cubicBezTo>
                <a:cubicBezTo>
                  <a:pt x="1307901" y="4830873"/>
                  <a:pt x="1307901" y="4830873"/>
                  <a:pt x="1306310" y="4832464"/>
                </a:cubicBezTo>
                <a:cubicBezTo>
                  <a:pt x="1311082" y="4835645"/>
                  <a:pt x="1312673" y="4838826"/>
                  <a:pt x="1315854" y="4843599"/>
                </a:cubicBezTo>
                <a:cubicBezTo>
                  <a:pt x="1315854" y="4845190"/>
                  <a:pt x="1315854" y="4846780"/>
                  <a:pt x="1315854" y="4848371"/>
                </a:cubicBezTo>
                <a:cubicBezTo>
                  <a:pt x="1315854" y="4848371"/>
                  <a:pt x="1315854" y="4849962"/>
                  <a:pt x="1315854" y="4849962"/>
                </a:cubicBezTo>
                <a:cubicBezTo>
                  <a:pt x="1315854" y="4849962"/>
                  <a:pt x="1314264" y="4851553"/>
                  <a:pt x="1314264" y="4851553"/>
                </a:cubicBezTo>
                <a:cubicBezTo>
                  <a:pt x="1312673" y="4853144"/>
                  <a:pt x="1311082" y="4856325"/>
                  <a:pt x="1311082" y="4861097"/>
                </a:cubicBezTo>
                <a:cubicBezTo>
                  <a:pt x="1309491" y="4861097"/>
                  <a:pt x="1307901" y="4861097"/>
                  <a:pt x="1306310" y="4861097"/>
                </a:cubicBezTo>
                <a:cubicBezTo>
                  <a:pt x="1298357" y="4862688"/>
                  <a:pt x="1288812" y="4865869"/>
                  <a:pt x="1282449" y="4869050"/>
                </a:cubicBezTo>
                <a:cubicBezTo>
                  <a:pt x="1282449" y="4869050"/>
                  <a:pt x="1282449" y="4867460"/>
                  <a:pt x="1282449" y="4865869"/>
                </a:cubicBezTo>
                <a:cubicBezTo>
                  <a:pt x="1287221" y="4861097"/>
                  <a:pt x="1295175" y="4859507"/>
                  <a:pt x="1299947" y="4854734"/>
                </a:cubicBezTo>
                <a:cubicBezTo>
                  <a:pt x="1293584" y="4851553"/>
                  <a:pt x="1287221" y="4854734"/>
                  <a:pt x="1280858" y="4856325"/>
                </a:cubicBezTo>
                <a:cubicBezTo>
                  <a:pt x="1284040" y="4845190"/>
                  <a:pt x="1279267" y="4834055"/>
                  <a:pt x="1279267" y="4822919"/>
                </a:cubicBezTo>
                <a:cubicBezTo>
                  <a:pt x="1277677" y="4824510"/>
                  <a:pt x="1276086" y="4826101"/>
                  <a:pt x="1274495" y="4827692"/>
                </a:cubicBezTo>
                <a:cubicBezTo>
                  <a:pt x="1264951" y="4791104"/>
                  <a:pt x="1255406" y="4752927"/>
                  <a:pt x="1252225" y="4713158"/>
                </a:cubicBezTo>
                <a:close/>
                <a:moveTo>
                  <a:pt x="1587871" y="4706796"/>
                </a:moveTo>
                <a:cubicBezTo>
                  <a:pt x="1589462" y="4706796"/>
                  <a:pt x="1589462" y="4706796"/>
                  <a:pt x="1591052" y="4706796"/>
                </a:cubicBezTo>
                <a:lnTo>
                  <a:pt x="1591052" y="4708387"/>
                </a:lnTo>
                <a:lnTo>
                  <a:pt x="1589461" y="4708387"/>
                </a:lnTo>
                <a:lnTo>
                  <a:pt x="1586280" y="4711567"/>
                </a:lnTo>
                <a:cubicBezTo>
                  <a:pt x="1586280" y="4711567"/>
                  <a:pt x="1586280" y="4709977"/>
                  <a:pt x="1586280" y="4708386"/>
                </a:cubicBezTo>
                <a:lnTo>
                  <a:pt x="1587871" y="4708386"/>
                </a:lnTo>
                <a:close/>
                <a:moveTo>
                  <a:pt x="1058156" y="4705205"/>
                </a:moveTo>
                <a:cubicBezTo>
                  <a:pt x="1067700" y="4703614"/>
                  <a:pt x="1074063" y="4706796"/>
                  <a:pt x="1078836" y="4711568"/>
                </a:cubicBezTo>
                <a:cubicBezTo>
                  <a:pt x="1078836" y="4714749"/>
                  <a:pt x="1078836" y="4717931"/>
                  <a:pt x="1082018" y="4719521"/>
                </a:cubicBezTo>
                <a:cubicBezTo>
                  <a:pt x="1075654" y="4719521"/>
                  <a:pt x="1075654" y="4713159"/>
                  <a:pt x="1070882" y="4709977"/>
                </a:cubicBezTo>
                <a:cubicBezTo>
                  <a:pt x="1067700" y="4706796"/>
                  <a:pt x="1064519" y="4705205"/>
                  <a:pt x="1058156" y="4705205"/>
                </a:cubicBezTo>
                <a:close/>
                <a:moveTo>
                  <a:pt x="1581509" y="4703614"/>
                </a:moveTo>
                <a:cubicBezTo>
                  <a:pt x="1583099" y="4703614"/>
                  <a:pt x="1583099" y="4703614"/>
                  <a:pt x="1584690" y="4703614"/>
                </a:cubicBezTo>
                <a:cubicBezTo>
                  <a:pt x="1583099" y="4703614"/>
                  <a:pt x="1581509" y="4705205"/>
                  <a:pt x="1581509" y="4705205"/>
                </a:cubicBezTo>
                <a:cubicBezTo>
                  <a:pt x="1581509" y="4705205"/>
                  <a:pt x="1581509" y="4703614"/>
                  <a:pt x="1581509" y="4703614"/>
                </a:cubicBezTo>
                <a:close/>
                <a:moveTo>
                  <a:pt x="1207685" y="4697251"/>
                </a:moveTo>
                <a:cubicBezTo>
                  <a:pt x="1207685" y="4697251"/>
                  <a:pt x="1207685" y="4698842"/>
                  <a:pt x="1209276" y="4700433"/>
                </a:cubicBezTo>
                <a:cubicBezTo>
                  <a:pt x="1209276" y="4700433"/>
                  <a:pt x="1207685" y="4700433"/>
                  <a:pt x="1207685" y="4700433"/>
                </a:cubicBezTo>
                <a:cubicBezTo>
                  <a:pt x="1207685" y="4698842"/>
                  <a:pt x="1207685" y="4698842"/>
                  <a:pt x="1207685" y="4697251"/>
                </a:cubicBezTo>
                <a:close/>
                <a:moveTo>
                  <a:pt x="1223593" y="4697250"/>
                </a:moveTo>
                <a:cubicBezTo>
                  <a:pt x="1223593" y="4702023"/>
                  <a:pt x="1225184" y="4706795"/>
                  <a:pt x="1226775" y="4711567"/>
                </a:cubicBezTo>
                <a:cubicBezTo>
                  <a:pt x="1228366" y="4748154"/>
                  <a:pt x="1231547" y="4783150"/>
                  <a:pt x="1237910" y="4814964"/>
                </a:cubicBezTo>
                <a:cubicBezTo>
                  <a:pt x="1231547" y="4789513"/>
                  <a:pt x="1215639" y="4762470"/>
                  <a:pt x="1207685" y="4732246"/>
                </a:cubicBezTo>
                <a:cubicBezTo>
                  <a:pt x="1210867" y="4729065"/>
                  <a:pt x="1215639" y="4725883"/>
                  <a:pt x="1214048" y="4721112"/>
                </a:cubicBezTo>
                <a:cubicBezTo>
                  <a:pt x="1212457" y="4722702"/>
                  <a:pt x="1209275" y="4725883"/>
                  <a:pt x="1207685" y="4727474"/>
                </a:cubicBezTo>
                <a:cubicBezTo>
                  <a:pt x="1207685" y="4722702"/>
                  <a:pt x="1206094" y="4719521"/>
                  <a:pt x="1206094" y="4714749"/>
                </a:cubicBezTo>
                <a:cubicBezTo>
                  <a:pt x="1207685" y="4711567"/>
                  <a:pt x="1207685" y="4709977"/>
                  <a:pt x="1207685" y="4708386"/>
                </a:cubicBezTo>
                <a:cubicBezTo>
                  <a:pt x="1214048" y="4705204"/>
                  <a:pt x="1220411" y="4702023"/>
                  <a:pt x="1223593" y="4697250"/>
                </a:cubicBezTo>
                <a:close/>
                <a:moveTo>
                  <a:pt x="1634002" y="4695660"/>
                </a:moveTo>
                <a:lnTo>
                  <a:pt x="1632411" y="4697252"/>
                </a:lnTo>
                <a:lnTo>
                  <a:pt x="1631033" y="4704994"/>
                </a:lnTo>
                <a:close/>
                <a:moveTo>
                  <a:pt x="1269724" y="4695659"/>
                </a:moveTo>
                <a:cubicBezTo>
                  <a:pt x="1269724" y="4695659"/>
                  <a:pt x="1269724" y="4697251"/>
                  <a:pt x="1269724" y="4697251"/>
                </a:cubicBezTo>
                <a:cubicBezTo>
                  <a:pt x="1268134" y="4700433"/>
                  <a:pt x="1268134" y="4705205"/>
                  <a:pt x="1268134" y="4708387"/>
                </a:cubicBezTo>
                <a:cubicBezTo>
                  <a:pt x="1268134" y="4709977"/>
                  <a:pt x="1268134" y="4709977"/>
                  <a:pt x="1268134" y="4709977"/>
                </a:cubicBezTo>
                <a:cubicBezTo>
                  <a:pt x="1268134" y="4713159"/>
                  <a:pt x="1268134" y="4716340"/>
                  <a:pt x="1268134" y="4719521"/>
                </a:cubicBezTo>
                <a:cubicBezTo>
                  <a:pt x="1263361" y="4714750"/>
                  <a:pt x="1256999" y="4709977"/>
                  <a:pt x="1250635" y="4705205"/>
                </a:cubicBezTo>
                <a:cubicBezTo>
                  <a:pt x="1250635" y="4703614"/>
                  <a:pt x="1250635" y="4700433"/>
                  <a:pt x="1252227" y="4697251"/>
                </a:cubicBezTo>
                <a:cubicBezTo>
                  <a:pt x="1258589" y="4697251"/>
                  <a:pt x="1264952" y="4697251"/>
                  <a:pt x="1269724" y="4695659"/>
                </a:cubicBezTo>
                <a:close/>
                <a:moveTo>
                  <a:pt x="1156782" y="4692479"/>
                </a:moveTo>
                <a:cubicBezTo>
                  <a:pt x="1156782" y="4694070"/>
                  <a:pt x="1158373" y="4692479"/>
                  <a:pt x="1159964" y="4694070"/>
                </a:cubicBezTo>
                <a:cubicBezTo>
                  <a:pt x="1159964" y="4695660"/>
                  <a:pt x="1158373" y="4695660"/>
                  <a:pt x="1158373" y="4698842"/>
                </a:cubicBezTo>
                <a:cubicBezTo>
                  <a:pt x="1158373" y="4700433"/>
                  <a:pt x="1159964" y="4700433"/>
                  <a:pt x="1159964" y="4700433"/>
                </a:cubicBezTo>
                <a:cubicBezTo>
                  <a:pt x="1159964" y="4702024"/>
                  <a:pt x="1159964" y="4705205"/>
                  <a:pt x="1158373" y="4705205"/>
                </a:cubicBezTo>
                <a:cubicBezTo>
                  <a:pt x="1156782" y="4702024"/>
                  <a:pt x="1155191" y="4695660"/>
                  <a:pt x="1156782" y="4692479"/>
                </a:cubicBezTo>
                <a:close/>
                <a:moveTo>
                  <a:pt x="1587871" y="4689297"/>
                </a:moveTo>
                <a:cubicBezTo>
                  <a:pt x="1587871" y="4692479"/>
                  <a:pt x="1586280" y="4694070"/>
                  <a:pt x="1586280" y="4695660"/>
                </a:cubicBezTo>
                <a:cubicBezTo>
                  <a:pt x="1586280" y="4694070"/>
                  <a:pt x="1586280" y="4694070"/>
                  <a:pt x="1586280" y="4692479"/>
                </a:cubicBezTo>
                <a:cubicBezTo>
                  <a:pt x="1586280" y="4692479"/>
                  <a:pt x="1587871" y="4690888"/>
                  <a:pt x="1587871" y="4689297"/>
                </a:cubicBezTo>
                <a:close/>
                <a:moveTo>
                  <a:pt x="1222001" y="4679753"/>
                </a:moveTo>
                <a:cubicBezTo>
                  <a:pt x="1223593" y="4682935"/>
                  <a:pt x="1223593" y="4684526"/>
                  <a:pt x="1225184" y="4687707"/>
                </a:cubicBezTo>
                <a:cubicBezTo>
                  <a:pt x="1222001" y="4687707"/>
                  <a:pt x="1225184" y="4686116"/>
                  <a:pt x="1222001" y="4686116"/>
                </a:cubicBezTo>
                <a:cubicBezTo>
                  <a:pt x="1220411" y="4686116"/>
                  <a:pt x="1218820" y="4686116"/>
                  <a:pt x="1218820" y="4689297"/>
                </a:cubicBezTo>
                <a:cubicBezTo>
                  <a:pt x="1217230" y="4689297"/>
                  <a:pt x="1217230" y="4687707"/>
                  <a:pt x="1217230" y="4686116"/>
                </a:cubicBezTo>
                <a:cubicBezTo>
                  <a:pt x="1220411" y="4686116"/>
                  <a:pt x="1218820" y="4682935"/>
                  <a:pt x="1218820" y="4681344"/>
                </a:cubicBezTo>
                <a:cubicBezTo>
                  <a:pt x="1220411" y="4679753"/>
                  <a:pt x="1220411" y="4679753"/>
                  <a:pt x="1222001" y="4679753"/>
                </a:cubicBezTo>
                <a:close/>
                <a:moveTo>
                  <a:pt x="1249044" y="4678163"/>
                </a:moveTo>
                <a:cubicBezTo>
                  <a:pt x="1252227" y="4678163"/>
                  <a:pt x="1253816" y="4678163"/>
                  <a:pt x="1256999" y="4678163"/>
                </a:cubicBezTo>
                <a:cubicBezTo>
                  <a:pt x="1256999" y="4681344"/>
                  <a:pt x="1253816" y="4678163"/>
                  <a:pt x="1252227" y="4679753"/>
                </a:cubicBezTo>
                <a:cubicBezTo>
                  <a:pt x="1250635" y="4679753"/>
                  <a:pt x="1250635" y="4681344"/>
                  <a:pt x="1250635" y="4682935"/>
                </a:cubicBezTo>
                <a:cubicBezTo>
                  <a:pt x="1250635" y="4682935"/>
                  <a:pt x="1249044" y="4682935"/>
                  <a:pt x="1249044" y="4682935"/>
                </a:cubicBezTo>
                <a:cubicBezTo>
                  <a:pt x="1249044" y="4681344"/>
                  <a:pt x="1249044" y="4681344"/>
                  <a:pt x="1249044" y="4679753"/>
                </a:cubicBezTo>
                <a:cubicBezTo>
                  <a:pt x="1249044" y="4679753"/>
                  <a:pt x="1249044" y="4678163"/>
                  <a:pt x="1249044" y="4678163"/>
                </a:cubicBezTo>
                <a:close/>
                <a:moveTo>
                  <a:pt x="1721493" y="4670209"/>
                </a:moveTo>
                <a:cubicBezTo>
                  <a:pt x="1721493" y="4670209"/>
                  <a:pt x="1723083" y="4670209"/>
                  <a:pt x="1723083" y="4670209"/>
                </a:cubicBezTo>
                <a:cubicBezTo>
                  <a:pt x="1723083" y="4671799"/>
                  <a:pt x="1724674" y="4671799"/>
                  <a:pt x="1724674" y="4673390"/>
                </a:cubicBezTo>
                <a:cubicBezTo>
                  <a:pt x="1723083" y="4676572"/>
                  <a:pt x="1723083" y="4679753"/>
                  <a:pt x="1721493" y="4681344"/>
                </a:cubicBezTo>
                <a:cubicBezTo>
                  <a:pt x="1719902" y="4678163"/>
                  <a:pt x="1721493" y="4674981"/>
                  <a:pt x="1721493" y="4673390"/>
                </a:cubicBezTo>
                <a:cubicBezTo>
                  <a:pt x="1719902" y="4673390"/>
                  <a:pt x="1719902" y="4673390"/>
                  <a:pt x="1718311" y="4673390"/>
                </a:cubicBezTo>
                <a:cubicBezTo>
                  <a:pt x="1719902" y="4673390"/>
                  <a:pt x="1721493" y="4671799"/>
                  <a:pt x="1721493" y="4670209"/>
                </a:cubicBezTo>
                <a:close/>
                <a:moveTo>
                  <a:pt x="1101109" y="4667031"/>
                </a:moveTo>
                <a:lnTo>
                  <a:pt x="1104288" y="4676571"/>
                </a:lnTo>
                <a:cubicBezTo>
                  <a:pt x="1105879" y="4681343"/>
                  <a:pt x="1105879" y="4684525"/>
                  <a:pt x="1105879" y="4687706"/>
                </a:cubicBezTo>
                <a:close/>
                <a:moveTo>
                  <a:pt x="1249045" y="4667027"/>
                </a:moveTo>
                <a:cubicBezTo>
                  <a:pt x="1250636" y="4668618"/>
                  <a:pt x="1252227" y="4668618"/>
                  <a:pt x="1252227" y="4670209"/>
                </a:cubicBezTo>
                <a:cubicBezTo>
                  <a:pt x="1250636" y="4670209"/>
                  <a:pt x="1250636" y="4670209"/>
                  <a:pt x="1249045" y="4670209"/>
                </a:cubicBezTo>
                <a:cubicBezTo>
                  <a:pt x="1249045" y="4668618"/>
                  <a:pt x="1249045" y="4668618"/>
                  <a:pt x="1249045" y="4667027"/>
                </a:cubicBezTo>
                <a:close/>
                <a:moveTo>
                  <a:pt x="1101107" y="4667026"/>
                </a:moveTo>
                <a:lnTo>
                  <a:pt x="1101109" y="4667031"/>
                </a:lnTo>
                <a:lnTo>
                  <a:pt x="1101107" y="4667027"/>
                </a:lnTo>
                <a:close/>
                <a:moveTo>
                  <a:pt x="1350851" y="4665435"/>
                </a:moveTo>
                <a:cubicBezTo>
                  <a:pt x="1349261" y="4673390"/>
                  <a:pt x="1347671" y="4682935"/>
                  <a:pt x="1346080" y="4694069"/>
                </a:cubicBezTo>
                <a:cubicBezTo>
                  <a:pt x="1346080" y="4690888"/>
                  <a:pt x="1346080" y="4687707"/>
                  <a:pt x="1346080" y="4684526"/>
                </a:cubicBezTo>
                <a:cubicBezTo>
                  <a:pt x="1346080" y="4678163"/>
                  <a:pt x="1347671" y="4671799"/>
                  <a:pt x="1350851" y="4665435"/>
                </a:cubicBezTo>
                <a:close/>
                <a:moveTo>
                  <a:pt x="986574" y="4663845"/>
                </a:moveTo>
                <a:cubicBezTo>
                  <a:pt x="992936" y="4679753"/>
                  <a:pt x="997708" y="4695660"/>
                  <a:pt x="1004072" y="4711568"/>
                </a:cubicBezTo>
                <a:cubicBezTo>
                  <a:pt x="999299" y="4708386"/>
                  <a:pt x="989755" y="4705205"/>
                  <a:pt x="983391" y="4708386"/>
                </a:cubicBezTo>
                <a:cubicBezTo>
                  <a:pt x="983391" y="4703614"/>
                  <a:pt x="981801" y="4698841"/>
                  <a:pt x="980210" y="4694069"/>
                </a:cubicBezTo>
                <a:cubicBezTo>
                  <a:pt x="980210" y="4689297"/>
                  <a:pt x="980210" y="4684526"/>
                  <a:pt x="980210" y="4678162"/>
                </a:cubicBezTo>
                <a:cubicBezTo>
                  <a:pt x="981801" y="4676572"/>
                  <a:pt x="983391" y="4673390"/>
                  <a:pt x="983391" y="4671799"/>
                </a:cubicBezTo>
                <a:cubicBezTo>
                  <a:pt x="984982" y="4668618"/>
                  <a:pt x="984982" y="4667026"/>
                  <a:pt x="986574" y="4663845"/>
                </a:cubicBezTo>
                <a:close/>
                <a:moveTo>
                  <a:pt x="1252227" y="4654302"/>
                </a:moveTo>
                <a:cubicBezTo>
                  <a:pt x="1253817" y="4659074"/>
                  <a:pt x="1255408" y="4662255"/>
                  <a:pt x="1256999" y="4667027"/>
                </a:cubicBezTo>
                <a:cubicBezTo>
                  <a:pt x="1255408" y="4665436"/>
                  <a:pt x="1252227" y="4663845"/>
                  <a:pt x="1250636" y="4663845"/>
                </a:cubicBezTo>
                <a:cubicBezTo>
                  <a:pt x="1250636" y="4660664"/>
                  <a:pt x="1250636" y="4657483"/>
                  <a:pt x="1252227" y="4654302"/>
                </a:cubicBezTo>
                <a:close/>
                <a:moveTo>
                  <a:pt x="983393" y="4654302"/>
                </a:moveTo>
                <a:cubicBezTo>
                  <a:pt x="983393" y="4655892"/>
                  <a:pt x="983393" y="4655892"/>
                  <a:pt x="984983" y="4659074"/>
                </a:cubicBezTo>
                <a:cubicBezTo>
                  <a:pt x="983393" y="4660664"/>
                  <a:pt x="983393" y="4663845"/>
                  <a:pt x="981802" y="4665436"/>
                </a:cubicBezTo>
                <a:cubicBezTo>
                  <a:pt x="981802" y="4662255"/>
                  <a:pt x="983393" y="4657483"/>
                  <a:pt x="983393" y="4654302"/>
                </a:cubicBezTo>
                <a:close/>
                <a:moveTo>
                  <a:pt x="1226775" y="4643166"/>
                </a:moveTo>
                <a:cubicBezTo>
                  <a:pt x="1226775" y="4647938"/>
                  <a:pt x="1226775" y="4651120"/>
                  <a:pt x="1226775" y="4654302"/>
                </a:cubicBezTo>
                <a:cubicBezTo>
                  <a:pt x="1226775" y="4654302"/>
                  <a:pt x="1225184" y="4654302"/>
                  <a:pt x="1225184" y="4654302"/>
                </a:cubicBezTo>
                <a:cubicBezTo>
                  <a:pt x="1220411" y="4655892"/>
                  <a:pt x="1218820" y="4657483"/>
                  <a:pt x="1215639" y="4660664"/>
                </a:cubicBezTo>
                <a:cubicBezTo>
                  <a:pt x="1214048" y="4660664"/>
                  <a:pt x="1214048" y="4659074"/>
                  <a:pt x="1214048" y="4659074"/>
                </a:cubicBezTo>
                <a:cubicBezTo>
                  <a:pt x="1215639" y="4659074"/>
                  <a:pt x="1217230" y="4657483"/>
                  <a:pt x="1217230" y="4654302"/>
                </a:cubicBezTo>
                <a:cubicBezTo>
                  <a:pt x="1214048" y="4652711"/>
                  <a:pt x="1212457" y="4657483"/>
                  <a:pt x="1212457" y="4654302"/>
                </a:cubicBezTo>
                <a:cubicBezTo>
                  <a:pt x="1214048" y="4654302"/>
                  <a:pt x="1214048" y="4652711"/>
                  <a:pt x="1215639" y="4652711"/>
                </a:cubicBezTo>
                <a:cubicBezTo>
                  <a:pt x="1217230" y="4654302"/>
                  <a:pt x="1220411" y="4654302"/>
                  <a:pt x="1222003" y="4655892"/>
                </a:cubicBezTo>
                <a:cubicBezTo>
                  <a:pt x="1222003" y="4655892"/>
                  <a:pt x="1223593" y="4654302"/>
                  <a:pt x="1223593" y="4654302"/>
                </a:cubicBezTo>
                <a:cubicBezTo>
                  <a:pt x="1223593" y="4651120"/>
                  <a:pt x="1220411" y="4649529"/>
                  <a:pt x="1220411" y="4646348"/>
                </a:cubicBezTo>
                <a:cubicBezTo>
                  <a:pt x="1222003" y="4644757"/>
                  <a:pt x="1225184" y="4644757"/>
                  <a:pt x="1226775" y="4643166"/>
                </a:cubicBezTo>
                <a:close/>
                <a:moveTo>
                  <a:pt x="1062929" y="4639984"/>
                </a:moveTo>
                <a:cubicBezTo>
                  <a:pt x="1062929" y="4639984"/>
                  <a:pt x="1064520" y="4639984"/>
                  <a:pt x="1064520" y="4639984"/>
                </a:cubicBezTo>
                <a:cubicBezTo>
                  <a:pt x="1064520" y="4639984"/>
                  <a:pt x="1064520" y="4641575"/>
                  <a:pt x="1062929" y="4641575"/>
                </a:cubicBezTo>
                <a:cubicBezTo>
                  <a:pt x="1062929" y="4641575"/>
                  <a:pt x="1062929" y="4639984"/>
                  <a:pt x="1062929" y="4639984"/>
                </a:cubicBezTo>
                <a:close/>
                <a:moveTo>
                  <a:pt x="1070883" y="4638393"/>
                </a:moveTo>
                <a:cubicBezTo>
                  <a:pt x="1077246" y="4639983"/>
                  <a:pt x="1082017" y="4641574"/>
                  <a:pt x="1088380" y="4641574"/>
                </a:cubicBezTo>
                <a:cubicBezTo>
                  <a:pt x="1089971" y="4644756"/>
                  <a:pt x="1075654" y="4652710"/>
                  <a:pt x="1080426" y="4657482"/>
                </a:cubicBezTo>
                <a:cubicBezTo>
                  <a:pt x="1088380" y="4654301"/>
                  <a:pt x="1094744" y="4649528"/>
                  <a:pt x="1099516" y="4643165"/>
                </a:cubicBezTo>
                <a:cubicBezTo>
                  <a:pt x="1099516" y="4646347"/>
                  <a:pt x="1101107" y="4651119"/>
                  <a:pt x="1101107" y="4654301"/>
                </a:cubicBezTo>
                <a:cubicBezTo>
                  <a:pt x="1099516" y="4655891"/>
                  <a:pt x="1097925" y="4655891"/>
                  <a:pt x="1097925" y="4657482"/>
                </a:cubicBezTo>
                <a:lnTo>
                  <a:pt x="1101107" y="4667027"/>
                </a:lnTo>
                <a:lnTo>
                  <a:pt x="1099516" y="4681343"/>
                </a:lnTo>
                <a:cubicBezTo>
                  <a:pt x="1091562" y="4679752"/>
                  <a:pt x="1075654" y="4667026"/>
                  <a:pt x="1070883" y="4679752"/>
                </a:cubicBezTo>
                <a:cubicBezTo>
                  <a:pt x="1080426" y="4682934"/>
                  <a:pt x="1089971" y="4686116"/>
                  <a:pt x="1096334" y="4690888"/>
                </a:cubicBezTo>
                <a:cubicBezTo>
                  <a:pt x="1094744" y="4694069"/>
                  <a:pt x="1094744" y="4698841"/>
                  <a:pt x="1094744" y="4703613"/>
                </a:cubicBezTo>
                <a:cubicBezTo>
                  <a:pt x="1093153" y="4703613"/>
                  <a:pt x="1091562" y="4702022"/>
                  <a:pt x="1089971" y="4702022"/>
                </a:cubicBezTo>
                <a:cubicBezTo>
                  <a:pt x="1088380" y="4697250"/>
                  <a:pt x="1088380" y="4689297"/>
                  <a:pt x="1085199" y="4686116"/>
                </a:cubicBezTo>
                <a:cubicBezTo>
                  <a:pt x="1080426" y="4689297"/>
                  <a:pt x="1082017" y="4695659"/>
                  <a:pt x="1082017" y="4700432"/>
                </a:cubicBezTo>
                <a:cubicBezTo>
                  <a:pt x="1070883" y="4697250"/>
                  <a:pt x="1061337" y="4692478"/>
                  <a:pt x="1054975" y="4697250"/>
                </a:cubicBezTo>
                <a:cubicBezTo>
                  <a:pt x="1054975" y="4692478"/>
                  <a:pt x="1056566" y="4689297"/>
                  <a:pt x="1058156" y="4686116"/>
                </a:cubicBezTo>
                <a:cubicBezTo>
                  <a:pt x="1058156" y="4684525"/>
                  <a:pt x="1056566" y="4684525"/>
                  <a:pt x="1056566" y="4682934"/>
                </a:cubicBezTo>
                <a:cubicBezTo>
                  <a:pt x="1059747" y="4670208"/>
                  <a:pt x="1062928" y="4655891"/>
                  <a:pt x="1066109" y="4643165"/>
                </a:cubicBezTo>
                <a:cubicBezTo>
                  <a:pt x="1069291" y="4643165"/>
                  <a:pt x="1070883" y="4639983"/>
                  <a:pt x="1070883" y="4638393"/>
                </a:cubicBezTo>
                <a:close/>
                <a:moveTo>
                  <a:pt x="1129738" y="4627258"/>
                </a:moveTo>
                <a:cubicBezTo>
                  <a:pt x="1153599" y="4635212"/>
                  <a:pt x="1166326" y="4654301"/>
                  <a:pt x="1174280" y="4676570"/>
                </a:cubicBezTo>
                <a:cubicBezTo>
                  <a:pt x="1171098" y="4679752"/>
                  <a:pt x="1169507" y="4682933"/>
                  <a:pt x="1166326" y="4687706"/>
                </a:cubicBezTo>
                <a:cubicBezTo>
                  <a:pt x="1161553" y="4687706"/>
                  <a:pt x="1158372" y="4689297"/>
                  <a:pt x="1155190" y="4689297"/>
                </a:cubicBezTo>
                <a:cubicBezTo>
                  <a:pt x="1153599" y="4689297"/>
                  <a:pt x="1155190" y="4684524"/>
                  <a:pt x="1153599" y="4684524"/>
                </a:cubicBezTo>
                <a:cubicBezTo>
                  <a:pt x="1152009" y="4665435"/>
                  <a:pt x="1134511" y="4654301"/>
                  <a:pt x="1128148" y="4638393"/>
                </a:cubicBezTo>
                <a:cubicBezTo>
                  <a:pt x="1123375" y="4644756"/>
                  <a:pt x="1124966" y="4649528"/>
                  <a:pt x="1128148" y="4654301"/>
                </a:cubicBezTo>
                <a:cubicBezTo>
                  <a:pt x="1124966" y="4655891"/>
                  <a:pt x="1121785" y="4663845"/>
                  <a:pt x="1121785" y="4668617"/>
                </a:cubicBezTo>
                <a:cubicBezTo>
                  <a:pt x="1121785" y="4668617"/>
                  <a:pt x="1121785" y="4670207"/>
                  <a:pt x="1121785" y="4670207"/>
                </a:cubicBezTo>
                <a:cubicBezTo>
                  <a:pt x="1118604" y="4667026"/>
                  <a:pt x="1115423" y="4663845"/>
                  <a:pt x="1112241" y="4663845"/>
                </a:cubicBezTo>
                <a:cubicBezTo>
                  <a:pt x="1109059" y="4673389"/>
                  <a:pt x="1115423" y="4679752"/>
                  <a:pt x="1123375" y="4684524"/>
                </a:cubicBezTo>
                <a:cubicBezTo>
                  <a:pt x="1126557" y="4694069"/>
                  <a:pt x="1131329" y="4702022"/>
                  <a:pt x="1134511" y="4706794"/>
                </a:cubicBezTo>
                <a:cubicBezTo>
                  <a:pt x="1126557" y="4703612"/>
                  <a:pt x="1124966" y="4694069"/>
                  <a:pt x="1113832" y="4692478"/>
                </a:cubicBezTo>
                <a:cubicBezTo>
                  <a:pt x="1113832" y="4679752"/>
                  <a:pt x="1107469" y="4668617"/>
                  <a:pt x="1109059" y="4655891"/>
                </a:cubicBezTo>
                <a:cubicBezTo>
                  <a:pt x="1104287" y="4649528"/>
                  <a:pt x="1113832" y="4641574"/>
                  <a:pt x="1107469" y="4638393"/>
                </a:cubicBezTo>
                <a:cubicBezTo>
                  <a:pt x="1105878" y="4636802"/>
                  <a:pt x="1105878" y="4639983"/>
                  <a:pt x="1104287" y="4639983"/>
                </a:cubicBezTo>
                <a:cubicBezTo>
                  <a:pt x="1104287" y="4638393"/>
                  <a:pt x="1104287" y="4638393"/>
                  <a:pt x="1104287" y="4636802"/>
                </a:cubicBezTo>
                <a:cubicBezTo>
                  <a:pt x="1105878" y="4633621"/>
                  <a:pt x="1107469" y="4632030"/>
                  <a:pt x="1109059" y="4628849"/>
                </a:cubicBezTo>
                <a:cubicBezTo>
                  <a:pt x="1115423" y="4627258"/>
                  <a:pt x="1121785" y="4627258"/>
                  <a:pt x="1129738" y="4627258"/>
                </a:cubicBezTo>
                <a:close/>
                <a:moveTo>
                  <a:pt x="1228366" y="4625668"/>
                </a:moveTo>
                <a:cubicBezTo>
                  <a:pt x="1228366" y="4628850"/>
                  <a:pt x="1228366" y="4630440"/>
                  <a:pt x="1228366" y="4632031"/>
                </a:cubicBezTo>
                <a:cubicBezTo>
                  <a:pt x="1226775" y="4633621"/>
                  <a:pt x="1225184" y="4633621"/>
                  <a:pt x="1225184" y="4633621"/>
                </a:cubicBezTo>
                <a:cubicBezTo>
                  <a:pt x="1226775" y="4630440"/>
                  <a:pt x="1228366" y="4628850"/>
                  <a:pt x="1228366" y="4625668"/>
                </a:cubicBezTo>
                <a:close/>
                <a:moveTo>
                  <a:pt x="994527" y="4617714"/>
                </a:moveTo>
                <a:cubicBezTo>
                  <a:pt x="994527" y="4619305"/>
                  <a:pt x="994527" y="4619305"/>
                  <a:pt x="992937" y="4620896"/>
                </a:cubicBezTo>
                <a:cubicBezTo>
                  <a:pt x="992937" y="4622487"/>
                  <a:pt x="992937" y="4624077"/>
                  <a:pt x="992937" y="4625668"/>
                </a:cubicBezTo>
                <a:cubicBezTo>
                  <a:pt x="991346" y="4624077"/>
                  <a:pt x="989756" y="4620896"/>
                  <a:pt x="988165" y="4619305"/>
                </a:cubicBezTo>
                <a:cubicBezTo>
                  <a:pt x="991346" y="4619305"/>
                  <a:pt x="992937" y="4617714"/>
                  <a:pt x="994527" y="4617714"/>
                </a:cubicBezTo>
                <a:close/>
                <a:moveTo>
                  <a:pt x="1008844" y="4616122"/>
                </a:moveTo>
                <a:cubicBezTo>
                  <a:pt x="1007253" y="4627259"/>
                  <a:pt x="1002480" y="4639984"/>
                  <a:pt x="999299" y="4647938"/>
                </a:cubicBezTo>
                <a:cubicBezTo>
                  <a:pt x="997708" y="4643166"/>
                  <a:pt x="996118" y="4638393"/>
                  <a:pt x="994527" y="4633621"/>
                </a:cubicBezTo>
                <a:cubicBezTo>
                  <a:pt x="996118" y="4627259"/>
                  <a:pt x="997708" y="4622487"/>
                  <a:pt x="999299" y="4617714"/>
                </a:cubicBezTo>
                <a:cubicBezTo>
                  <a:pt x="1002480" y="4617714"/>
                  <a:pt x="1005662" y="4616122"/>
                  <a:pt x="1008844" y="4616122"/>
                </a:cubicBezTo>
                <a:close/>
                <a:moveTo>
                  <a:pt x="1061337" y="4611350"/>
                </a:moveTo>
                <a:cubicBezTo>
                  <a:pt x="1072472" y="4614533"/>
                  <a:pt x="1083609" y="4616123"/>
                  <a:pt x="1093153" y="4611350"/>
                </a:cubicBezTo>
                <a:cubicBezTo>
                  <a:pt x="1094743" y="4616123"/>
                  <a:pt x="1094743" y="4620896"/>
                  <a:pt x="1096334" y="4625668"/>
                </a:cubicBezTo>
                <a:cubicBezTo>
                  <a:pt x="1086789" y="4628850"/>
                  <a:pt x="1077246" y="4632031"/>
                  <a:pt x="1066109" y="4635212"/>
                </a:cubicBezTo>
                <a:cubicBezTo>
                  <a:pt x="1064518" y="4635212"/>
                  <a:pt x="1064518" y="4633621"/>
                  <a:pt x="1062928" y="4633621"/>
                </a:cubicBezTo>
                <a:cubicBezTo>
                  <a:pt x="1062928" y="4627259"/>
                  <a:pt x="1062928" y="4620896"/>
                  <a:pt x="1064518" y="4616123"/>
                </a:cubicBezTo>
                <a:cubicBezTo>
                  <a:pt x="1062928" y="4614533"/>
                  <a:pt x="1061337" y="4612942"/>
                  <a:pt x="1061337" y="4611350"/>
                </a:cubicBezTo>
                <a:close/>
                <a:moveTo>
                  <a:pt x="1101106" y="4606579"/>
                </a:moveTo>
                <a:cubicBezTo>
                  <a:pt x="1104287" y="4609760"/>
                  <a:pt x="1110651" y="4611351"/>
                  <a:pt x="1113832" y="4614533"/>
                </a:cubicBezTo>
                <a:cubicBezTo>
                  <a:pt x="1110651" y="4616123"/>
                  <a:pt x="1107469" y="4617714"/>
                  <a:pt x="1105879" y="4620896"/>
                </a:cubicBezTo>
                <a:cubicBezTo>
                  <a:pt x="1105879" y="4620896"/>
                  <a:pt x="1105879" y="4619305"/>
                  <a:pt x="1105879" y="4619305"/>
                </a:cubicBezTo>
                <a:cubicBezTo>
                  <a:pt x="1102697" y="4616123"/>
                  <a:pt x="1102697" y="4611351"/>
                  <a:pt x="1101106" y="4606579"/>
                </a:cubicBezTo>
                <a:close/>
                <a:moveTo>
                  <a:pt x="1206094" y="4604988"/>
                </a:moveTo>
                <a:cubicBezTo>
                  <a:pt x="1207685" y="4616123"/>
                  <a:pt x="1207685" y="4627259"/>
                  <a:pt x="1206094" y="4636803"/>
                </a:cubicBezTo>
                <a:cubicBezTo>
                  <a:pt x="1204504" y="4635212"/>
                  <a:pt x="1204504" y="4633621"/>
                  <a:pt x="1202913" y="4630440"/>
                </a:cubicBezTo>
                <a:cubicBezTo>
                  <a:pt x="1202913" y="4622487"/>
                  <a:pt x="1204504" y="4612942"/>
                  <a:pt x="1206094" y="4604988"/>
                </a:cubicBezTo>
                <a:close/>
                <a:moveTo>
                  <a:pt x="1045431" y="4604988"/>
                </a:moveTo>
                <a:cubicBezTo>
                  <a:pt x="1050203" y="4606578"/>
                  <a:pt x="1053385" y="4606578"/>
                  <a:pt x="1056566" y="4608169"/>
                </a:cubicBezTo>
                <a:cubicBezTo>
                  <a:pt x="1056566" y="4614532"/>
                  <a:pt x="1059747" y="4622486"/>
                  <a:pt x="1056566" y="4628849"/>
                </a:cubicBezTo>
                <a:cubicBezTo>
                  <a:pt x="1050203" y="4627258"/>
                  <a:pt x="1042249" y="4625667"/>
                  <a:pt x="1040658" y="4632031"/>
                </a:cubicBezTo>
                <a:cubicBezTo>
                  <a:pt x="1045431" y="4633621"/>
                  <a:pt x="1051794" y="4635212"/>
                  <a:pt x="1058156" y="4636803"/>
                </a:cubicBezTo>
                <a:cubicBezTo>
                  <a:pt x="1059747" y="4647938"/>
                  <a:pt x="1058156" y="4659074"/>
                  <a:pt x="1054975" y="4668617"/>
                </a:cubicBezTo>
                <a:cubicBezTo>
                  <a:pt x="1054975" y="4670208"/>
                  <a:pt x="1051794" y="4668617"/>
                  <a:pt x="1051794" y="4670208"/>
                </a:cubicBezTo>
                <a:cubicBezTo>
                  <a:pt x="1053385" y="4676571"/>
                  <a:pt x="1051794" y="4686116"/>
                  <a:pt x="1048613" y="4689297"/>
                </a:cubicBezTo>
                <a:cubicBezTo>
                  <a:pt x="1051794" y="4695659"/>
                  <a:pt x="1048613" y="4705204"/>
                  <a:pt x="1047022" y="4713158"/>
                </a:cubicBezTo>
                <a:cubicBezTo>
                  <a:pt x="1037476" y="4706795"/>
                  <a:pt x="1029523" y="4717931"/>
                  <a:pt x="1029523" y="4725884"/>
                </a:cubicBezTo>
                <a:cubicBezTo>
                  <a:pt x="1027932" y="4725884"/>
                  <a:pt x="1029523" y="4724293"/>
                  <a:pt x="1027932" y="4724293"/>
                </a:cubicBezTo>
                <a:cubicBezTo>
                  <a:pt x="1026342" y="4722702"/>
                  <a:pt x="1026342" y="4722702"/>
                  <a:pt x="1026342" y="4721112"/>
                </a:cubicBezTo>
                <a:cubicBezTo>
                  <a:pt x="1026342" y="4719521"/>
                  <a:pt x="1026342" y="4716340"/>
                  <a:pt x="1027932" y="4714749"/>
                </a:cubicBezTo>
                <a:cubicBezTo>
                  <a:pt x="1026342" y="4714749"/>
                  <a:pt x="1024751" y="4716340"/>
                  <a:pt x="1024751" y="4716340"/>
                </a:cubicBezTo>
                <a:cubicBezTo>
                  <a:pt x="1024751" y="4716340"/>
                  <a:pt x="1024751" y="4714749"/>
                  <a:pt x="1024751" y="4714749"/>
                </a:cubicBezTo>
                <a:cubicBezTo>
                  <a:pt x="1027932" y="4709977"/>
                  <a:pt x="1031113" y="4705204"/>
                  <a:pt x="1032704" y="4697250"/>
                </a:cubicBezTo>
                <a:cubicBezTo>
                  <a:pt x="1027932" y="4694069"/>
                  <a:pt x="1024751" y="4700432"/>
                  <a:pt x="1021570" y="4703613"/>
                </a:cubicBezTo>
                <a:cubicBezTo>
                  <a:pt x="1015206" y="4673390"/>
                  <a:pt x="1015206" y="4641575"/>
                  <a:pt x="1021570" y="4611350"/>
                </a:cubicBezTo>
                <a:cubicBezTo>
                  <a:pt x="1029523" y="4608169"/>
                  <a:pt x="1037476" y="4606578"/>
                  <a:pt x="1045431" y="4604988"/>
                </a:cubicBezTo>
                <a:close/>
                <a:moveTo>
                  <a:pt x="1536967" y="4601807"/>
                </a:moveTo>
                <a:cubicBezTo>
                  <a:pt x="1536967" y="4604989"/>
                  <a:pt x="1538558" y="4608170"/>
                  <a:pt x="1538558" y="4611352"/>
                </a:cubicBezTo>
                <a:cubicBezTo>
                  <a:pt x="1541739" y="4633622"/>
                  <a:pt x="1530604" y="4633622"/>
                  <a:pt x="1521060" y="4649530"/>
                </a:cubicBezTo>
                <a:cubicBezTo>
                  <a:pt x="1513106" y="4662255"/>
                  <a:pt x="1506743" y="4681344"/>
                  <a:pt x="1498790" y="4697251"/>
                </a:cubicBezTo>
                <a:cubicBezTo>
                  <a:pt x="1501971" y="4702024"/>
                  <a:pt x="1505152" y="4706796"/>
                  <a:pt x="1509924" y="4711568"/>
                </a:cubicBezTo>
                <a:cubicBezTo>
                  <a:pt x="1511515" y="4709978"/>
                  <a:pt x="1511515" y="4708387"/>
                  <a:pt x="1513106" y="4708387"/>
                </a:cubicBezTo>
                <a:cubicBezTo>
                  <a:pt x="1513106" y="4709978"/>
                  <a:pt x="1513106" y="4713159"/>
                  <a:pt x="1513106" y="4714750"/>
                </a:cubicBezTo>
                <a:cubicBezTo>
                  <a:pt x="1519470" y="4724294"/>
                  <a:pt x="1527423" y="4732248"/>
                  <a:pt x="1533785" y="4741793"/>
                </a:cubicBezTo>
                <a:cubicBezTo>
                  <a:pt x="1536967" y="4733839"/>
                  <a:pt x="1541739" y="4727475"/>
                  <a:pt x="1541739" y="4717931"/>
                </a:cubicBezTo>
                <a:lnTo>
                  <a:pt x="1549238" y="4717931"/>
                </a:lnTo>
                <a:lnTo>
                  <a:pt x="1549494" y="4716141"/>
                </a:lnTo>
                <a:cubicBezTo>
                  <a:pt x="1550488" y="4709182"/>
                  <a:pt x="1552079" y="4702818"/>
                  <a:pt x="1556056" y="4698841"/>
                </a:cubicBezTo>
                <a:lnTo>
                  <a:pt x="1564250" y="4698097"/>
                </a:lnTo>
                <a:lnTo>
                  <a:pt x="1564805" y="4685321"/>
                </a:lnTo>
                <a:cubicBezTo>
                  <a:pt x="1567191" y="4680150"/>
                  <a:pt x="1571168" y="4675776"/>
                  <a:pt x="1575145" y="4671799"/>
                </a:cubicBezTo>
                <a:cubicBezTo>
                  <a:pt x="1575145" y="4667027"/>
                  <a:pt x="1575145" y="4662255"/>
                  <a:pt x="1575145" y="4657483"/>
                </a:cubicBezTo>
                <a:cubicBezTo>
                  <a:pt x="1571963" y="4662255"/>
                  <a:pt x="1567191" y="4668618"/>
                  <a:pt x="1562418" y="4673390"/>
                </a:cubicBezTo>
                <a:cubicBezTo>
                  <a:pt x="1560828" y="4663845"/>
                  <a:pt x="1568782" y="4657483"/>
                  <a:pt x="1562418" y="4652711"/>
                </a:cubicBezTo>
                <a:cubicBezTo>
                  <a:pt x="1548102" y="4662255"/>
                  <a:pt x="1551285" y="4687707"/>
                  <a:pt x="1546511" y="4706796"/>
                </a:cubicBezTo>
                <a:cubicBezTo>
                  <a:pt x="1544921" y="4703614"/>
                  <a:pt x="1544921" y="4698842"/>
                  <a:pt x="1540148" y="4698842"/>
                </a:cubicBezTo>
                <a:cubicBezTo>
                  <a:pt x="1536967" y="4706796"/>
                  <a:pt x="1535376" y="4717931"/>
                  <a:pt x="1524241" y="4721112"/>
                </a:cubicBezTo>
                <a:cubicBezTo>
                  <a:pt x="1524241" y="4713159"/>
                  <a:pt x="1524241" y="4706796"/>
                  <a:pt x="1524241" y="4698842"/>
                </a:cubicBezTo>
                <a:cubicBezTo>
                  <a:pt x="1521060" y="4697251"/>
                  <a:pt x="1519470" y="4694070"/>
                  <a:pt x="1516287" y="4697251"/>
                </a:cubicBezTo>
                <a:cubicBezTo>
                  <a:pt x="1529013" y="4674981"/>
                  <a:pt x="1543330" y="4641576"/>
                  <a:pt x="1567191" y="4627259"/>
                </a:cubicBezTo>
                <a:cubicBezTo>
                  <a:pt x="1564009" y="4620897"/>
                  <a:pt x="1559237" y="4616124"/>
                  <a:pt x="1552875" y="4611352"/>
                </a:cubicBezTo>
                <a:cubicBezTo>
                  <a:pt x="1552875" y="4611352"/>
                  <a:pt x="1551285" y="4612943"/>
                  <a:pt x="1551285" y="4612943"/>
                </a:cubicBezTo>
                <a:cubicBezTo>
                  <a:pt x="1549693" y="4609761"/>
                  <a:pt x="1549693" y="4608170"/>
                  <a:pt x="1548102" y="4606580"/>
                </a:cubicBezTo>
                <a:cubicBezTo>
                  <a:pt x="1544921" y="4604989"/>
                  <a:pt x="1540148" y="4603398"/>
                  <a:pt x="1536967" y="4601807"/>
                </a:cubicBezTo>
                <a:close/>
                <a:moveTo>
                  <a:pt x="1481291" y="4597035"/>
                </a:moveTo>
                <a:cubicBezTo>
                  <a:pt x="1479700" y="4597035"/>
                  <a:pt x="1479700" y="4597035"/>
                  <a:pt x="1478111" y="4598626"/>
                </a:cubicBezTo>
                <a:cubicBezTo>
                  <a:pt x="1478111" y="4600216"/>
                  <a:pt x="1476519" y="4600216"/>
                  <a:pt x="1476519" y="4601807"/>
                </a:cubicBezTo>
                <a:cubicBezTo>
                  <a:pt x="1471747" y="4611352"/>
                  <a:pt x="1471747" y="4630440"/>
                  <a:pt x="1465384" y="4641576"/>
                </a:cubicBezTo>
                <a:cubicBezTo>
                  <a:pt x="1466975" y="4644757"/>
                  <a:pt x="1466975" y="4646348"/>
                  <a:pt x="1466975" y="4649530"/>
                </a:cubicBezTo>
                <a:cubicBezTo>
                  <a:pt x="1476519" y="4635213"/>
                  <a:pt x="1481291" y="4614534"/>
                  <a:pt x="1495608" y="4603398"/>
                </a:cubicBezTo>
                <a:cubicBezTo>
                  <a:pt x="1490836" y="4606580"/>
                  <a:pt x="1486063" y="4609761"/>
                  <a:pt x="1478111" y="4609761"/>
                </a:cubicBezTo>
                <a:cubicBezTo>
                  <a:pt x="1474928" y="4608170"/>
                  <a:pt x="1479700" y="4600216"/>
                  <a:pt x="1481291" y="4597035"/>
                </a:cubicBezTo>
                <a:close/>
                <a:moveTo>
                  <a:pt x="1078837" y="4597035"/>
                </a:moveTo>
                <a:cubicBezTo>
                  <a:pt x="1080428" y="4598626"/>
                  <a:pt x="1080428" y="4600216"/>
                  <a:pt x="1082018" y="4601807"/>
                </a:cubicBezTo>
                <a:cubicBezTo>
                  <a:pt x="1072473" y="4604988"/>
                  <a:pt x="1062928" y="4604988"/>
                  <a:pt x="1056566" y="4601807"/>
                </a:cubicBezTo>
                <a:cubicBezTo>
                  <a:pt x="1064520" y="4600216"/>
                  <a:pt x="1070883" y="4598626"/>
                  <a:pt x="1078837" y="4597035"/>
                </a:cubicBezTo>
                <a:close/>
                <a:moveTo>
                  <a:pt x="1112242" y="4589081"/>
                </a:moveTo>
                <a:cubicBezTo>
                  <a:pt x="1112242" y="4590672"/>
                  <a:pt x="1113832" y="4592262"/>
                  <a:pt x="1113832" y="4592262"/>
                </a:cubicBezTo>
                <a:cubicBezTo>
                  <a:pt x="1112242" y="4592262"/>
                  <a:pt x="1110651" y="4592262"/>
                  <a:pt x="1109061" y="4590672"/>
                </a:cubicBezTo>
                <a:cubicBezTo>
                  <a:pt x="1109061" y="4590672"/>
                  <a:pt x="1110651" y="4590672"/>
                  <a:pt x="1112242" y="4589081"/>
                </a:cubicBezTo>
                <a:close/>
                <a:moveTo>
                  <a:pt x="1005662" y="4581127"/>
                </a:moveTo>
                <a:cubicBezTo>
                  <a:pt x="1007253" y="4582718"/>
                  <a:pt x="1007253" y="4585899"/>
                  <a:pt x="1007253" y="4587490"/>
                </a:cubicBezTo>
                <a:cubicBezTo>
                  <a:pt x="1007253" y="4587490"/>
                  <a:pt x="1005662" y="4587490"/>
                  <a:pt x="1005662" y="4587490"/>
                </a:cubicBezTo>
                <a:cubicBezTo>
                  <a:pt x="1005662" y="4585899"/>
                  <a:pt x="1005662" y="4582718"/>
                  <a:pt x="1005662" y="4581127"/>
                </a:cubicBezTo>
                <a:close/>
                <a:moveTo>
                  <a:pt x="1155192" y="4577945"/>
                </a:moveTo>
                <a:cubicBezTo>
                  <a:pt x="1159964" y="4590673"/>
                  <a:pt x="1163145" y="4603398"/>
                  <a:pt x="1163145" y="4616124"/>
                </a:cubicBezTo>
                <a:cubicBezTo>
                  <a:pt x="1161555" y="4616124"/>
                  <a:pt x="1161555" y="4614533"/>
                  <a:pt x="1159964" y="4614533"/>
                </a:cubicBezTo>
                <a:cubicBezTo>
                  <a:pt x="1158373" y="4616124"/>
                  <a:pt x="1158373" y="4616124"/>
                  <a:pt x="1158373" y="4617715"/>
                </a:cubicBezTo>
                <a:cubicBezTo>
                  <a:pt x="1145647" y="4608170"/>
                  <a:pt x="1129739" y="4603398"/>
                  <a:pt x="1113832" y="4595445"/>
                </a:cubicBezTo>
                <a:cubicBezTo>
                  <a:pt x="1113832" y="4595445"/>
                  <a:pt x="1113832" y="4593854"/>
                  <a:pt x="1113832" y="4593854"/>
                </a:cubicBezTo>
                <a:cubicBezTo>
                  <a:pt x="1117013" y="4593854"/>
                  <a:pt x="1117013" y="4597035"/>
                  <a:pt x="1120194" y="4595445"/>
                </a:cubicBezTo>
                <a:cubicBezTo>
                  <a:pt x="1121785" y="4593854"/>
                  <a:pt x="1121785" y="4590673"/>
                  <a:pt x="1120194" y="4587491"/>
                </a:cubicBezTo>
                <a:cubicBezTo>
                  <a:pt x="1131330" y="4584309"/>
                  <a:pt x="1144056" y="4581127"/>
                  <a:pt x="1155192" y="4577945"/>
                </a:cubicBezTo>
                <a:close/>
                <a:moveTo>
                  <a:pt x="1529013" y="4573174"/>
                </a:moveTo>
                <a:cubicBezTo>
                  <a:pt x="1525832" y="4573174"/>
                  <a:pt x="1522651" y="4573174"/>
                  <a:pt x="1519470" y="4574765"/>
                </a:cubicBezTo>
                <a:cubicBezTo>
                  <a:pt x="1522651" y="4573174"/>
                  <a:pt x="1525832" y="4573174"/>
                  <a:pt x="1529013" y="4574765"/>
                </a:cubicBezTo>
                <a:cubicBezTo>
                  <a:pt x="1529013" y="4573174"/>
                  <a:pt x="1529013" y="4573174"/>
                  <a:pt x="1529013" y="4573174"/>
                </a:cubicBezTo>
                <a:close/>
                <a:moveTo>
                  <a:pt x="997708" y="4573174"/>
                </a:moveTo>
                <a:cubicBezTo>
                  <a:pt x="997708" y="4573174"/>
                  <a:pt x="999299" y="4574764"/>
                  <a:pt x="999299" y="4574764"/>
                </a:cubicBezTo>
                <a:cubicBezTo>
                  <a:pt x="999299" y="4579536"/>
                  <a:pt x="999299" y="4584308"/>
                  <a:pt x="999299" y="4589081"/>
                </a:cubicBezTo>
                <a:cubicBezTo>
                  <a:pt x="997708" y="4589081"/>
                  <a:pt x="996118" y="4589081"/>
                  <a:pt x="994527" y="4589081"/>
                </a:cubicBezTo>
                <a:cubicBezTo>
                  <a:pt x="996118" y="4582718"/>
                  <a:pt x="997708" y="4577945"/>
                  <a:pt x="997708" y="4573174"/>
                </a:cubicBezTo>
                <a:close/>
                <a:moveTo>
                  <a:pt x="1381076" y="4571583"/>
                </a:moveTo>
                <a:cubicBezTo>
                  <a:pt x="1376303" y="4574765"/>
                  <a:pt x="1371531" y="4577946"/>
                  <a:pt x="1366758" y="4581128"/>
                </a:cubicBezTo>
                <a:cubicBezTo>
                  <a:pt x="1371531" y="4579537"/>
                  <a:pt x="1376303" y="4577946"/>
                  <a:pt x="1382666" y="4576355"/>
                </a:cubicBezTo>
                <a:cubicBezTo>
                  <a:pt x="1382666" y="4574765"/>
                  <a:pt x="1381076" y="4573174"/>
                  <a:pt x="1381076" y="4571583"/>
                </a:cubicBezTo>
                <a:close/>
                <a:moveTo>
                  <a:pt x="1180643" y="4569992"/>
                </a:moveTo>
                <a:cubicBezTo>
                  <a:pt x="1183824" y="4581128"/>
                  <a:pt x="1190187" y="4593854"/>
                  <a:pt x="1183824" y="4603398"/>
                </a:cubicBezTo>
                <a:cubicBezTo>
                  <a:pt x="1177461" y="4595445"/>
                  <a:pt x="1174280" y="4585900"/>
                  <a:pt x="1171098" y="4573174"/>
                </a:cubicBezTo>
                <a:cubicBezTo>
                  <a:pt x="1174280" y="4571583"/>
                  <a:pt x="1177461" y="4571583"/>
                  <a:pt x="1180643" y="4569992"/>
                </a:cubicBezTo>
                <a:close/>
                <a:moveTo>
                  <a:pt x="1613322" y="4568402"/>
                </a:moveTo>
                <a:cubicBezTo>
                  <a:pt x="1613322" y="4569993"/>
                  <a:pt x="1611732" y="4569993"/>
                  <a:pt x="1610141" y="4569993"/>
                </a:cubicBezTo>
                <a:cubicBezTo>
                  <a:pt x="1610141" y="4569993"/>
                  <a:pt x="1610141" y="4571583"/>
                  <a:pt x="1610141" y="4571583"/>
                </a:cubicBezTo>
                <a:cubicBezTo>
                  <a:pt x="1611732" y="4571583"/>
                  <a:pt x="1613322" y="4569993"/>
                  <a:pt x="1613322" y="4569993"/>
                </a:cubicBezTo>
                <a:cubicBezTo>
                  <a:pt x="1613322" y="4569993"/>
                  <a:pt x="1613322" y="4568402"/>
                  <a:pt x="1613322" y="4568402"/>
                </a:cubicBezTo>
                <a:close/>
                <a:moveTo>
                  <a:pt x="1393801" y="4565221"/>
                </a:moveTo>
                <a:cubicBezTo>
                  <a:pt x="1392210" y="4566812"/>
                  <a:pt x="1390620" y="4569993"/>
                  <a:pt x="1389028" y="4574765"/>
                </a:cubicBezTo>
                <a:cubicBezTo>
                  <a:pt x="1393801" y="4571583"/>
                  <a:pt x="1400164" y="4568402"/>
                  <a:pt x="1406527" y="4565221"/>
                </a:cubicBezTo>
                <a:cubicBezTo>
                  <a:pt x="1401755" y="4565221"/>
                  <a:pt x="1398573" y="4563630"/>
                  <a:pt x="1393801" y="4565221"/>
                </a:cubicBezTo>
                <a:close/>
                <a:moveTo>
                  <a:pt x="1198142" y="4565221"/>
                </a:moveTo>
                <a:cubicBezTo>
                  <a:pt x="1196551" y="4568402"/>
                  <a:pt x="1193368" y="4573174"/>
                  <a:pt x="1188597" y="4576355"/>
                </a:cubicBezTo>
                <a:cubicBezTo>
                  <a:pt x="1188597" y="4573174"/>
                  <a:pt x="1188597" y="4571583"/>
                  <a:pt x="1188597" y="4568402"/>
                </a:cubicBezTo>
                <a:cubicBezTo>
                  <a:pt x="1191777" y="4566812"/>
                  <a:pt x="1194959" y="4566812"/>
                  <a:pt x="1198142" y="4565221"/>
                </a:cubicBezTo>
                <a:close/>
                <a:moveTo>
                  <a:pt x="1584689" y="4560448"/>
                </a:moveTo>
                <a:cubicBezTo>
                  <a:pt x="1579917" y="4562039"/>
                  <a:pt x="1575145" y="4563630"/>
                  <a:pt x="1568782" y="4563630"/>
                </a:cubicBezTo>
                <a:cubicBezTo>
                  <a:pt x="1568782" y="4563630"/>
                  <a:pt x="1567191" y="4565221"/>
                  <a:pt x="1567191" y="4566812"/>
                </a:cubicBezTo>
                <a:cubicBezTo>
                  <a:pt x="1571963" y="4566812"/>
                  <a:pt x="1576735" y="4566812"/>
                  <a:pt x="1581509" y="4565221"/>
                </a:cubicBezTo>
                <a:cubicBezTo>
                  <a:pt x="1581509" y="4563630"/>
                  <a:pt x="1583098" y="4562039"/>
                  <a:pt x="1584689" y="4560448"/>
                </a:cubicBezTo>
                <a:close/>
                <a:moveTo>
                  <a:pt x="1587871" y="4558858"/>
                </a:moveTo>
                <a:cubicBezTo>
                  <a:pt x="1587871" y="4560448"/>
                  <a:pt x="1587871" y="4562039"/>
                  <a:pt x="1587871" y="4563630"/>
                </a:cubicBezTo>
                <a:cubicBezTo>
                  <a:pt x="1587871" y="4563630"/>
                  <a:pt x="1589461" y="4563630"/>
                  <a:pt x="1591052" y="4563630"/>
                </a:cubicBezTo>
                <a:cubicBezTo>
                  <a:pt x="1592643" y="4562039"/>
                  <a:pt x="1592643" y="4560448"/>
                  <a:pt x="1592643" y="4558858"/>
                </a:cubicBezTo>
                <a:cubicBezTo>
                  <a:pt x="1591052" y="4558858"/>
                  <a:pt x="1589461" y="4560448"/>
                  <a:pt x="1587871" y="4558858"/>
                </a:cubicBezTo>
                <a:close/>
                <a:moveTo>
                  <a:pt x="1657863" y="4557267"/>
                </a:moveTo>
                <a:cubicBezTo>
                  <a:pt x="1648319" y="4560448"/>
                  <a:pt x="1640365" y="4562039"/>
                  <a:pt x="1632411" y="4563630"/>
                </a:cubicBezTo>
                <a:cubicBezTo>
                  <a:pt x="1632411" y="4565221"/>
                  <a:pt x="1632411" y="4565221"/>
                  <a:pt x="1632411" y="4566812"/>
                </a:cubicBezTo>
                <a:cubicBezTo>
                  <a:pt x="1638774" y="4565221"/>
                  <a:pt x="1643546" y="4565221"/>
                  <a:pt x="1649909" y="4563630"/>
                </a:cubicBezTo>
                <a:cubicBezTo>
                  <a:pt x="1653090" y="4562039"/>
                  <a:pt x="1656272" y="4560448"/>
                  <a:pt x="1657863" y="4557267"/>
                </a:cubicBezTo>
                <a:close/>
                <a:moveTo>
                  <a:pt x="1021570" y="4555676"/>
                </a:moveTo>
                <a:cubicBezTo>
                  <a:pt x="1023161" y="4560448"/>
                  <a:pt x="1023161" y="4565221"/>
                  <a:pt x="1018387" y="4569993"/>
                </a:cubicBezTo>
                <a:cubicBezTo>
                  <a:pt x="1016796" y="4565221"/>
                  <a:pt x="1015207" y="4560448"/>
                  <a:pt x="1013615" y="4557267"/>
                </a:cubicBezTo>
                <a:cubicBezTo>
                  <a:pt x="1016796" y="4557267"/>
                  <a:pt x="1018387" y="4555676"/>
                  <a:pt x="1021570" y="4555676"/>
                </a:cubicBezTo>
                <a:close/>
                <a:moveTo>
                  <a:pt x="1237909" y="4555675"/>
                </a:moveTo>
                <a:cubicBezTo>
                  <a:pt x="1237909" y="4558857"/>
                  <a:pt x="1236318" y="4562038"/>
                  <a:pt x="1236318" y="4565220"/>
                </a:cubicBezTo>
                <a:cubicBezTo>
                  <a:pt x="1236318" y="4565220"/>
                  <a:pt x="1234728" y="4563629"/>
                  <a:pt x="1234728" y="4565220"/>
                </a:cubicBezTo>
                <a:cubicBezTo>
                  <a:pt x="1236318" y="4565220"/>
                  <a:pt x="1236318" y="4566811"/>
                  <a:pt x="1236318" y="4566811"/>
                </a:cubicBezTo>
                <a:cubicBezTo>
                  <a:pt x="1234728" y="4574764"/>
                  <a:pt x="1233137" y="4581127"/>
                  <a:pt x="1233137" y="4589081"/>
                </a:cubicBezTo>
                <a:cubicBezTo>
                  <a:pt x="1231547" y="4589081"/>
                  <a:pt x="1231547" y="4589081"/>
                  <a:pt x="1229956" y="4589081"/>
                </a:cubicBezTo>
                <a:cubicBezTo>
                  <a:pt x="1228365" y="4592262"/>
                  <a:pt x="1229956" y="4593853"/>
                  <a:pt x="1231547" y="4595444"/>
                </a:cubicBezTo>
                <a:cubicBezTo>
                  <a:pt x="1229956" y="4598625"/>
                  <a:pt x="1229956" y="4603397"/>
                  <a:pt x="1229956" y="4606578"/>
                </a:cubicBezTo>
                <a:cubicBezTo>
                  <a:pt x="1229956" y="4603397"/>
                  <a:pt x="1228365" y="4600216"/>
                  <a:pt x="1226774" y="4598625"/>
                </a:cubicBezTo>
                <a:cubicBezTo>
                  <a:pt x="1218820" y="4601807"/>
                  <a:pt x="1218820" y="4609760"/>
                  <a:pt x="1214047" y="4614532"/>
                </a:cubicBezTo>
                <a:cubicBezTo>
                  <a:pt x="1212457" y="4604988"/>
                  <a:pt x="1210867" y="4595444"/>
                  <a:pt x="1210867" y="4584308"/>
                </a:cubicBezTo>
                <a:cubicBezTo>
                  <a:pt x="1212457" y="4576354"/>
                  <a:pt x="1214047" y="4566811"/>
                  <a:pt x="1218820" y="4562038"/>
                </a:cubicBezTo>
                <a:cubicBezTo>
                  <a:pt x="1225184" y="4558857"/>
                  <a:pt x="1231547" y="4557266"/>
                  <a:pt x="1237909" y="4555675"/>
                </a:cubicBezTo>
                <a:close/>
                <a:moveTo>
                  <a:pt x="1611732" y="4554085"/>
                </a:moveTo>
                <a:cubicBezTo>
                  <a:pt x="1611732" y="4557267"/>
                  <a:pt x="1611732" y="4558858"/>
                  <a:pt x="1611732" y="4560448"/>
                </a:cubicBezTo>
                <a:cubicBezTo>
                  <a:pt x="1613322" y="4560448"/>
                  <a:pt x="1613322" y="4560448"/>
                  <a:pt x="1614913" y="4560448"/>
                </a:cubicBezTo>
                <a:cubicBezTo>
                  <a:pt x="1614913" y="4557267"/>
                  <a:pt x="1614913" y="4555676"/>
                  <a:pt x="1614913" y="4554085"/>
                </a:cubicBezTo>
                <a:cubicBezTo>
                  <a:pt x="1613322" y="4554085"/>
                  <a:pt x="1613322" y="4554085"/>
                  <a:pt x="1611732" y="4554085"/>
                </a:cubicBezTo>
                <a:close/>
                <a:moveTo>
                  <a:pt x="1082018" y="4554085"/>
                </a:moveTo>
                <a:cubicBezTo>
                  <a:pt x="1082018" y="4557267"/>
                  <a:pt x="1083609" y="4558858"/>
                  <a:pt x="1083609" y="4562039"/>
                </a:cubicBezTo>
                <a:cubicBezTo>
                  <a:pt x="1082018" y="4562039"/>
                  <a:pt x="1082018" y="4563630"/>
                  <a:pt x="1082018" y="4565221"/>
                </a:cubicBezTo>
                <a:cubicBezTo>
                  <a:pt x="1082018" y="4565221"/>
                  <a:pt x="1082018" y="4565221"/>
                  <a:pt x="1078837" y="4563630"/>
                </a:cubicBezTo>
                <a:cubicBezTo>
                  <a:pt x="1078837" y="4562039"/>
                  <a:pt x="1082018" y="4560448"/>
                  <a:pt x="1080428" y="4558858"/>
                </a:cubicBezTo>
                <a:cubicBezTo>
                  <a:pt x="1080428" y="4558858"/>
                  <a:pt x="1080428" y="4558858"/>
                  <a:pt x="1078837" y="4558858"/>
                </a:cubicBezTo>
                <a:cubicBezTo>
                  <a:pt x="1080428" y="4557267"/>
                  <a:pt x="1080428" y="4554085"/>
                  <a:pt x="1082018" y="4554085"/>
                </a:cubicBezTo>
                <a:close/>
                <a:moveTo>
                  <a:pt x="1045431" y="4549312"/>
                </a:moveTo>
                <a:cubicBezTo>
                  <a:pt x="1047022" y="4554085"/>
                  <a:pt x="1050204" y="4557267"/>
                  <a:pt x="1051794" y="4560448"/>
                </a:cubicBezTo>
                <a:cubicBezTo>
                  <a:pt x="1050204" y="4560448"/>
                  <a:pt x="1048613" y="4560448"/>
                  <a:pt x="1047022" y="4562039"/>
                </a:cubicBezTo>
                <a:cubicBezTo>
                  <a:pt x="1050204" y="4563630"/>
                  <a:pt x="1053385" y="4566812"/>
                  <a:pt x="1058157" y="4568402"/>
                </a:cubicBezTo>
                <a:cubicBezTo>
                  <a:pt x="1061338" y="4571583"/>
                  <a:pt x="1062929" y="4573174"/>
                  <a:pt x="1064520" y="4576355"/>
                </a:cubicBezTo>
                <a:cubicBezTo>
                  <a:pt x="1054975" y="4577946"/>
                  <a:pt x="1043841" y="4581128"/>
                  <a:pt x="1034295" y="4582719"/>
                </a:cubicBezTo>
                <a:cubicBezTo>
                  <a:pt x="1029523" y="4574765"/>
                  <a:pt x="1027932" y="4565221"/>
                  <a:pt x="1026342" y="4554085"/>
                </a:cubicBezTo>
                <a:cubicBezTo>
                  <a:pt x="1032704" y="4552494"/>
                  <a:pt x="1039067" y="4550904"/>
                  <a:pt x="1045431" y="4549312"/>
                </a:cubicBezTo>
                <a:close/>
                <a:moveTo>
                  <a:pt x="1976009" y="4546131"/>
                </a:moveTo>
                <a:cubicBezTo>
                  <a:pt x="1960102" y="4557267"/>
                  <a:pt x="1947377" y="4574765"/>
                  <a:pt x="1936241" y="4597035"/>
                </a:cubicBezTo>
                <a:cubicBezTo>
                  <a:pt x="1856704" y="4604989"/>
                  <a:pt x="1874203" y="4803831"/>
                  <a:pt x="1823299" y="4842008"/>
                </a:cubicBezTo>
                <a:cubicBezTo>
                  <a:pt x="1785122" y="4856325"/>
                  <a:pt x="1810573" y="4756109"/>
                  <a:pt x="1820118" y="4730657"/>
                </a:cubicBezTo>
                <a:cubicBezTo>
                  <a:pt x="1842388" y="4668619"/>
                  <a:pt x="1884542" y="4624078"/>
                  <a:pt x="1928685" y="4582719"/>
                </a:cubicBezTo>
                <a:lnTo>
                  <a:pt x="1963739" y="4549821"/>
                </a:lnTo>
                <a:lnTo>
                  <a:pt x="1964402" y="4549462"/>
                </a:lnTo>
                <a:cubicBezTo>
                  <a:pt x="1968851" y="4547424"/>
                  <a:pt x="1972828" y="4546131"/>
                  <a:pt x="1976009" y="4546131"/>
                </a:cubicBezTo>
                <a:close/>
                <a:moveTo>
                  <a:pt x="1640365" y="4546131"/>
                </a:moveTo>
                <a:cubicBezTo>
                  <a:pt x="1637183" y="4547722"/>
                  <a:pt x="1634002" y="4547722"/>
                  <a:pt x="1630820" y="4549313"/>
                </a:cubicBezTo>
                <a:cubicBezTo>
                  <a:pt x="1630820" y="4550904"/>
                  <a:pt x="1630820" y="4554085"/>
                  <a:pt x="1630820" y="4555676"/>
                </a:cubicBezTo>
                <a:cubicBezTo>
                  <a:pt x="1634002" y="4555676"/>
                  <a:pt x="1637183" y="4554085"/>
                  <a:pt x="1640365" y="4552494"/>
                </a:cubicBezTo>
                <a:cubicBezTo>
                  <a:pt x="1640365" y="4550904"/>
                  <a:pt x="1640365" y="4547722"/>
                  <a:pt x="1640365" y="4546131"/>
                </a:cubicBezTo>
                <a:close/>
                <a:moveTo>
                  <a:pt x="1091562" y="4546131"/>
                </a:moveTo>
                <a:cubicBezTo>
                  <a:pt x="1091562" y="4547722"/>
                  <a:pt x="1091562" y="4547722"/>
                  <a:pt x="1091562" y="4549313"/>
                </a:cubicBezTo>
                <a:cubicBezTo>
                  <a:pt x="1091562" y="4550904"/>
                  <a:pt x="1089971" y="4550904"/>
                  <a:pt x="1089971" y="4552494"/>
                </a:cubicBezTo>
                <a:cubicBezTo>
                  <a:pt x="1089971" y="4549313"/>
                  <a:pt x="1091562" y="4547722"/>
                  <a:pt x="1091562" y="4546131"/>
                </a:cubicBezTo>
                <a:close/>
                <a:moveTo>
                  <a:pt x="1147238" y="4544540"/>
                </a:moveTo>
                <a:cubicBezTo>
                  <a:pt x="1147238" y="4547722"/>
                  <a:pt x="1147238" y="4552494"/>
                  <a:pt x="1148828" y="4555676"/>
                </a:cubicBezTo>
                <a:cubicBezTo>
                  <a:pt x="1142466" y="4558857"/>
                  <a:pt x="1136102" y="4560448"/>
                  <a:pt x="1129739" y="4560448"/>
                </a:cubicBezTo>
                <a:cubicBezTo>
                  <a:pt x="1136102" y="4555676"/>
                  <a:pt x="1142466" y="4550904"/>
                  <a:pt x="1147238" y="4544540"/>
                </a:cubicBezTo>
                <a:close/>
                <a:moveTo>
                  <a:pt x="1970043" y="4543904"/>
                </a:moveTo>
                <a:lnTo>
                  <a:pt x="1963739" y="4549821"/>
                </a:lnTo>
                <a:lnTo>
                  <a:pt x="1949961" y="4557267"/>
                </a:lnTo>
                <a:cubicBezTo>
                  <a:pt x="1939820" y="4563232"/>
                  <a:pt x="1929083" y="4569993"/>
                  <a:pt x="1920334" y="4573174"/>
                </a:cubicBezTo>
                <a:cubicBezTo>
                  <a:pt x="1936242" y="4565420"/>
                  <a:pt x="1952521" y="4555950"/>
                  <a:pt x="1968792" y="4544883"/>
                </a:cubicBezTo>
                <a:close/>
                <a:moveTo>
                  <a:pt x="1508334" y="4542950"/>
                </a:moveTo>
                <a:cubicBezTo>
                  <a:pt x="1506743" y="4544540"/>
                  <a:pt x="1505152" y="4546131"/>
                  <a:pt x="1503561" y="4547722"/>
                </a:cubicBezTo>
                <a:cubicBezTo>
                  <a:pt x="1505152" y="4550904"/>
                  <a:pt x="1506743" y="4552494"/>
                  <a:pt x="1508334" y="4552494"/>
                </a:cubicBezTo>
                <a:cubicBezTo>
                  <a:pt x="1509924" y="4552494"/>
                  <a:pt x="1509924" y="4550904"/>
                  <a:pt x="1511515" y="4550904"/>
                </a:cubicBezTo>
                <a:cubicBezTo>
                  <a:pt x="1509924" y="4549313"/>
                  <a:pt x="1508334" y="4546131"/>
                  <a:pt x="1508334" y="4542950"/>
                </a:cubicBezTo>
                <a:close/>
                <a:moveTo>
                  <a:pt x="1082018" y="4542950"/>
                </a:moveTo>
                <a:cubicBezTo>
                  <a:pt x="1082018" y="4546131"/>
                  <a:pt x="1082018" y="4549313"/>
                  <a:pt x="1083609" y="4552494"/>
                </a:cubicBezTo>
                <a:cubicBezTo>
                  <a:pt x="1082018" y="4552494"/>
                  <a:pt x="1082018" y="4550904"/>
                  <a:pt x="1080427" y="4550904"/>
                </a:cubicBezTo>
                <a:cubicBezTo>
                  <a:pt x="1082018" y="4549313"/>
                  <a:pt x="1080427" y="4544540"/>
                  <a:pt x="1082018" y="4542950"/>
                </a:cubicBezTo>
                <a:close/>
                <a:moveTo>
                  <a:pt x="1718310" y="4541359"/>
                </a:moveTo>
                <a:cubicBezTo>
                  <a:pt x="1702404" y="4546131"/>
                  <a:pt x="1686496" y="4549313"/>
                  <a:pt x="1670589" y="4554085"/>
                </a:cubicBezTo>
                <a:cubicBezTo>
                  <a:pt x="1670589" y="4554085"/>
                  <a:pt x="1668998" y="4554085"/>
                  <a:pt x="1668998" y="4555676"/>
                </a:cubicBezTo>
                <a:cubicBezTo>
                  <a:pt x="1668998" y="4555676"/>
                  <a:pt x="1668998" y="4557267"/>
                  <a:pt x="1670589" y="4557267"/>
                </a:cubicBezTo>
                <a:cubicBezTo>
                  <a:pt x="1673770" y="4557267"/>
                  <a:pt x="1675361" y="4555676"/>
                  <a:pt x="1676952" y="4554085"/>
                </a:cubicBezTo>
                <a:cubicBezTo>
                  <a:pt x="1676952" y="4554085"/>
                  <a:pt x="1678542" y="4555676"/>
                  <a:pt x="1678542" y="4557267"/>
                </a:cubicBezTo>
                <a:cubicBezTo>
                  <a:pt x="1692859" y="4554085"/>
                  <a:pt x="1707175" y="4550904"/>
                  <a:pt x="1721493" y="4546131"/>
                </a:cubicBezTo>
                <a:cubicBezTo>
                  <a:pt x="1719901" y="4544540"/>
                  <a:pt x="1719901" y="4542950"/>
                  <a:pt x="1718310" y="4541359"/>
                </a:cubicBezTo>
                <a:close/>
                <a:moveTo>
                  <a:pt x="1096334" y="4538178"/>
                </a:moveTo>
                <a:cubicBezTo>
                  <a:pt x="1096334" y="4538178"/>
                  <a:pt x="1097924" y="4538178"/>
                  <a:pt x="1097924" y="4538178"/>
                </a:cubicBezTo>
                <a:cubicBezTo>
                  <a:pt x="1097924" y="4539769"/>
                  <a:pt x="1097924" y="4541359"/>
                  <a:pt x="1097924" y="4542950"/>
                </a:cubicBezTo>
                <a:cubicBezTo>
                  <a:pt x="1097924" y="4542950"/>
                  <a:pt x="1097924" y="4542950"/>
                  <a:pt x="1096334" y="4542950"/>
                </a:cubicBezTo>
                <a:cubicBezTo>
                  <a:pt x="1096334" y="4542950"/>
                  <a:pt x="1094743" y="4541359"/>
                  <a:pt x="1094743" y="4539769"/>
                </a:cubicBezTo>
                <a:cubicBezTo>
                  <a:pt x="1094743" y="4539769"/>
                  <a:pt x="1096334" y="4538178"/>
                  <a:pt x="1096334" y="4538178"/>
                </a:cubicBezTo>
                <a:close/>
                <a:moveTo>
                  <a:pt x="1678542" y="4534997"/>
                </a:moveTo>
                <a:cubicBezTo>
                  <a:pt x="1672180" y="4538178"/>
                  <a:pt x="1667407" y="4539769"/>
                  <a:pt x="1661044" y="4541359"/>
                </a:cubicBezTo>
                <a:cubicBezTo>
                  <a:pt x="1662635" y="4542950"/>
                  <a:pt x="1665817" y="4544540"/>
                  <a:pt x="1667407" y="4546131"/>
                </a:cubicBezTo>
                <a:cubicBezTo>
                  <a:pt x="1673770" y="4544540"/>
                  <a:pt x="1678542" y="4542950"/>
                  <a:pt x="1684906" y="4541359"/>
                </a:cubicBezTo>
                <a:cubicBezTo>
                  <a:pt x="1684906" y="4539769"/>
                  <a:pt x="1683314" y="4538178"/>
                  <a:pt x="1681723" y="4536587"/>
                </a:cubicBezTo>
                <a:cubicBezTo>
                  <a:pt x="1681723" y="4536587"/>
                  <a:pt x="1681723" y="4538178"/>
                  <a:pt x="1681723" y="4538178"/>
                </a:cubicBezTo>
                <a:cubicBezTo>
                  <a:pt x="1680134" y="4536587"/>
                  <a:pt x="1680134" y="4536587"/>
                  <a:pt x="1678542" y="4534997"/>
                </a:cubicBezTo>
                <a:close/>
                <a:moveTo>
                  <a:pt x="1484473" y="4533406"/>
                </a:moveTo>
                <a:cubicBezTo>
                  <a:pt x="1482882" y="4533406"/>
                  <a:pt x="1479700" y="4533406"/>
                  <a:pt x="1478111" y="4534997"/>
                </a:cubicBezTo>
                <a:cubicBezTo>
                  <a:pt x="1447887" y="4560448"/>
                  <a:pt x="1419252" y="4587491"/>
                  <a:pt x="1392210" y="4611352"/>
                </a:cubicBezTo>
                <a:cubicBezTo>
                  <a:pt x="1411300" y="4601807"/>
                  <a:pt x="1427207" y="4589082"/>
                  <a:pt x="1441523" y="4576355"/>
                </a:cubicBezTo>
                <a:cubicBezTo>
                  <a:pt x="1443113" y="4574765"/>
                  <a:pt x="1443113" y="4573174"/>
                  <a:pt x="1443113" y="4573174"/>
                </a:cubicBezTo>
                <a:cubicBezTo>
                  <a:pt x="1444704" y="4573174"/>
                  <a:pt x="1444704" y="4573174"/>
                  <a:pt x="1446295" y="4573174"/>
                </a:cubicBezTo>
                <a:cubicBezTo>
                  <a:pt x="1449476" y="4569993"/>
                  <a:pt x="1451067" y="4568402"/>
                  <a:pt x="1454249" y="4566812"/>
                </a:cubicBezTo>
                <a:cubicBezTo>
                  <a:pt x="1452659" y="4568402"/>
                  <a:pt x="1449476" y="4568402"/>
                  <a:pt x="1447887" y="4566812"/>
                </a:cubicBezTo>
                <a:cubicBezTo>
                  <a:pt x="1451067" y="4563630"/>
                  <a:pt x="1452659" y="4558858"/>
                  <a:pt x="1455839" y="4555676"/>
                </a:cubicBezTo>
                <a:cubicBezTo>
                  <a:pt x="1466975" y="4549313"/>
                  <a:pt x="1479700" y="4544540"/>
                  <a:pt x="1484473" y="4533406"/>
                </a:cubicBezTo>
                <a:close/>
                <a:moveTo>
                  <a:pt x="1145647" y="4527042"/>
                </a:moveTo>
                <a:cubicBezTo>
                  <a:pt x="1140875" y="4538178"/>
                  <a:pt x="1136102" y="4547722"/>
                  <a:pt x="1129739" y="4554085"/>
                </a:cubicBezTo>
                <a:cubicBezTo>
                  <a:pt x="1123375" y="4547722"/>
                  <a:pt x="1110650" y="4555676"/>
                  <a:pt x="1110650" y="4565221"/>
                </a:cubicBezTo>
                <a:cubicBezTo>
                  <a:pt x="1105877" y="4550904"/>
                  <a:pt x="1110650" y="4541359"/>
                  <a:pt x="1118604" y="4533406"/>
                </a:cubicBezTo>
                <a:cubicBezTo>
                  <a:pt x="1126558" y="4531815"/>
                  <a:pt x="1136102" y="4528633"/>
                  <a:pt x="1145647" y="4527042"/>
                </a:cubicBezTo>
                <a:close/>
                <a:moveTo>
                  <a:pt x="2146218" y="4517498"/>
                </a:moveTo>
                <a:cubicBezTo>
                  <a:pt x="2109631" y="4574765"/>
                  <a:pt x="2007823" y="4624078"/>
                  <a:pt x="2033275" y="4719521"/>
                </a:cubicBezTo>
                <a:cubicBezTo>
                  <a:pt x="2036457" y="4616124"/>
                  <a:pt x="2123947" y="4604989"/>
                  <a:pt x="2146218" y="4517498"/>
                </a:cubicBezTo>
                <a:close/>
                <a:moveTo>
                  <a:pt x="1789894" y="4517498"/>
                </a:moveTo>
                <a:cubicBezTo>
                  <a:pt x="1770804" y="4523861"/>
                  <a:pt x="1750125" y="4531815"/>
                  <a:pt x="1731037" y="4536587"/>
                </a:cubicBezTo>
                <a:cubicBezTo>
                  <a:pt x="1727855" y="4538178"/>
                  <a:pt x="1726265" y="4541359"/>
                  <a:pt x="1724674" y="4544540"/>
                </a:cubicBezTo>
                <a:cubicBezTo>
                  <a:pt x="1729446" y="4542950"/>
                  <a:pt x="1732628" y="4542950"/>
                  <a:pt x="1737399" y="4541359"/>
                </a:cubicBezTo>
                <a:cubicBezTo>
                  <a:pt x="1751717" y="4538178"/>
                  <a:pt x="1766033" y="4531815"/>
                  <a:pt x="1780349" y="4527043"/>
                </a:cubicBezTo>
                <a:cubicBezTo>
                  <a:pt x="1781940" y="4527043"/>
                  <a:pt x="1783532" y="4525452"/>
                  <a:pt x="1785122" y="4523861"/>
                </a:cubicBezTo>
                <a:cubicBezTo>
                  <a:pt x="1786712" y="4523861"/>
                  <a:pt x="1789894" y="4523861"/>
                  <a:pt x="1791485" y="4523861"/>
                </a:cubicBezTo>
                <a:cubicBezTo>
                  <a:pt x="1794666" y="4523861"/>
                  <a:pt x="1797847" y="4522271"/>
                  <a:pt x="1801028" y="4520680"/>
                </a:cubicBezTo>
                <a:cubicBezTo>
                  <a:pt x="1796256" y="4520680"/>
                  <a:pt x="1793075" y="4520680"/>
                  <a:pt x="1788304" y="4520680"/>
                </a:cubicBezTo>
                <a:cubicBezTo>
                  <a:pt x="1788304" y="4519089"/>
                  <a:pt x="1789894" y="4519089"/>
                  <a:pt x="1789894" y="4517498"/>
                </a:cubicBezTo>
                <a:close/>
                <a:moveTo>
                  <a:pt x="1191778" y="4514316"/>
                </a:moveTo>
                <a:cubicBezTo>
                  <a:pt x="1196551" y="4522270"/>
                  <a:pt x="1199732" y="4531815"/>
                  <a:pt x="1201323" y="4539769"/>
                </a:cubicBezTo>
                <a:cubicBezTo>
                  <a:pt x="1190188" y="4544540"/>
                  <a:pt x="1179052" y="4547722"/>
                  <a:pt x="1167917" y="4550903"/>
                </a:cubicBezTo>
                <a:cubicBezTo>
                  <a:pt x="1167917" y="4541359"/>
                  <a:pt x="1167917" y="4530224"/>
                  <a:pt x="1166326" y="4520679"/>
                </a:cubicBezTo>
                <a:cubicBezTo>
                  <a:pt x="1175871" y="4519089"/>
                  <a:pt x="1183825" y="4515907"/>
                  <a:pt x="1191778" y="4514316"/>
                </a:cubicBezTo>
                <a:close/>
                <a:moveTo>
                  <a:pt x="1506743" y="4511135"/>
                </a:moveTo>
                <a:cubicBezTo>
                  <a:pt x="1501971" y="4515907"/>
                  <a:pt x="1495608" y="4520680"/>
                  <a:pt x="1487654" y="4527043"/>
                </a:cubicBezTo>
                <a:cubicBezTo>
                  <a:pt x="1490836" y="4530224"/>
                  <a:pt x="1492427" y="4531815"/>
                  <a:pt x="1494018" y="4534997"/>
                </a:cubicBezTo>
                <a:cubicBezTo>
                  <a:pt x="1497199" y="4531815"/>
                  <a:pt x="1501971" y="4527043"/>
                  <a:pt x="1505152" y="4523861"/>
                </a:cubicBezTo>
                <a:cubicBezTo>
                  <a:pt x="1505152" y="4519089"/>
                  <a:pt x="1506743" y="4515907"/>
                  <a:pt x="1506743" y="4511135"/>
                </a:cubicBezTo>
                <a:close/>
                <a:moveTo>
                  <a:pt x="1074063" y="4511135"/>
                </a:moveTo>
                <a:cubicBezTo>
                  <a:pt x="1075654" y="4512726"/>
                  <a:pt x="1075654" y="4514316"/>
                  <a:pt x="1077246" y="4515907"/>
                </a:cubicBezTo>
                <a:cubicBezTo>
                  <a:pt x="1074063" y="4517498"/>
                  <a:pt x="1072472" y="4514316"/>
                  <a:pt x="1070882" y="4517498"/>
                </a:cubicBezTo>
                <a:cubicBezTo>
                  <a:pt x="1069291" y="4519089"/>
                  <a:pt x="1070882" y="4519089"/>
                  <a:pt x="1070882" y="4520679"/>
                </a:cubicBezTo>
                <a:cubicBezTo>
                  <a:pt x="1069291" y="4520679"/>
                  <a:pt x="1069291" y="4520679"/>
                  <a:pt x="1069291" y="4520679"/>
                </a:cubicBezTo>
                <a:cubicBezTo>
                  <a:pt x="1069291" y="4517498"/>
                  <a:pt x="1069291" y="4515907"/>
                  <a:pt x="1067700" y="4512726"/>
                </a:cubicBezTo>
                <a:cubicBezTo>
                  <a:pt x="1067700" y="4512726"/>
                  <a:pt x="1067700" y="4514316"/>
                  <a:pt x="1069291" y="4514316"/>
                </a:cubicBezTo>
                <a:cubicBezTo>
                  <a:pt x="1070882" y="4512726"/>
                  <a:pt x="1072472" y="4512726"/>
                  <a:pt x="1074063" y="4511135"/>
                </a:cubicBezTo>
                <a:close/>
                <a:moveTo>
                  <a:pt x="2804781" y="4503181"/>
                </a:moveTo>
                <a:cubicBezTo>
                  <a:pt x="2833414" y="4541359"/>
                  <a:pt x="2889090" y="4579536"/>
                  <a:pt x="2928859" y="4601807"/>
                </a:cubicBezTo>
                <a:cubicBezTo>
                  <a:pt x="2901816" y="4558857"/>
                  <a:pt x="2850913" y="4533405"/>
                  <a:pt x="2804781" y="4503181"/>
                </a:cubicBezTo>
                <a:close/>
                <a:moveTo>
                  <a:pt x="1234728" y="4503181"/>
                </a:moveTo>
                <a:cubicBezTo>
                  <a:pt x="1234728" y="4504772"/>
                  <a:pt x="1233137" y="4506363"/>
                  <a:pt x="1231547" y="4506363"/>
                </a:cubicBezTo>
                <a:cubicBezTo>
                  <a:pt x="1233137" y="4511135"/>
                  <a:pt x="1234728" y="4522270"/>
                  <a:pt x="1231547" y="4525452"/>
                </a:cubicBezTo>
                <a:cubicBezTo>
                  <a:pt x="1233137" y="4525452"/>
                  <a:pt x="1233137" y="4527043"/>
                  <a:pt x="1233137" y="4528633"/>
                </a:cubicBezTo>
                <a:cubicBezTo>
                  <a:pt x="1228365" y="4530224"/>
                  <a:pt x="1225184" y="4531815"/>
                  <a:pt x="1220411" y="4533406"/>
                </a:cubicBezTo>
                <a:cubicBezTo>
                  <a:pt x="1223593" y="4523861"/>
                  <a:pt x="1223593" y="4515907"/>
                  <a:pt x="1223593" y="4506363"/>
                </a:cubicBezTo>
                <a:cubicBezTo>
                  <a:pt x="1226774" y="4504772"/>
                  <a:pt x="1231547" y="4504772"/>
                  <a:pt x="1234728" y="4503181"/>
                </a:cubicBezTo>
                <a:close/>
                <a:moveTo>
                  <a:pt x="1481291" y="4501591"/>
                </a:moveTo>
                <a:cubicBezTo>
                  <a:pt x="1479700" y="4503182"/>
                  <a:pt x="1476519" y="4504773"/>
                  <a:pt x="1473337" y="4506364"/>
                </a:cubicBezTo>
                <a:cubicBezTo>
                  <a:pt x="1473337" y="4507954"/>
                  <a:pt x="1471747" y="4509545"/>
                  <a:pt x="1471747" y="4509545"/>
                </a:cubicBezTo>
                <a:cubicBezTo>
                  <a:pt x="1463793" y="4517498"/>
                  <a:pt x="1449476" y="4520680"/>
                  <a:pt x="1441523" y="4528634"/>
                </a:cubicBezTo>
                <a:cubicBezTo>
                  <a:pt x="1438342" y="4533406"/>
                  <a:pt x="1438342" y="4539769"/>
                  <a:pt x="1435160" y="4542950"/>
                </a:cubicBezTo>
                <a:cubicBezTo>
                  <a:pt x="1451067" y="4531815"/>
                  <a:pt x="1466975" y="4517498"/>
                  <a:pt x="1482882" y="4504773"/>
                </a:cubicBezTo>
                <a:cubicBezTo>
                  <a:pt x="1482882" y="4504773"/>
                  <a:pt x="1481291" y="4504773"/>
                  <a:pt x="1481291" y="4504773"/>
                </a:cubicBezTo>
                <a:cubicBezTo>
                  <a:pt x="1481291" y="4503182"/>
                  <a:pt x="1481291" y="4503182"/>
                  <a:pt x="1481291" y="4501591"/>
                </a:cubicBezTo>
                <a:close/>
                <a:moveTo>
                  <a:pt x="2766604" y="4501590"/>
                </a:moveTo>
                <a:cubicBezTo>
                  <a:pt x="2811144" y="4550903"/>
                  <a:pt x="2854094" y="4601807"/>
                  <a:pt x="2912952" y="4641574"/>
                </a:cubicBezTo>
                <a:cubicBezTo>
                  <a:pt x="2877956" y="4585899"/>
                  <a:pt x="2822280" y="4542950"/>
                  <a:pt x="2766604" y="4501590"/>
                </a:cubicBezTo>
                <a:close/>
                <a:moveTo>
                  <a:pt x="1245862" y="4499999"/>
                </a:moveTo>
                <a:cubicBezTo>
                  <a:pt x="1242681" y="4509545"/>
                  <a:pt x="1241090" y="4517498"/>
                  <a:pt x="1239499" y="4527043"/>
                </a:cubicBezTo>
                <a:cubicBezTo>
                  <a:pt x="1239499" y="4527043"/>
                  <a:pt x="1237909" y="4528633"/>
                  <a:pt x="1236318" y="4528633"/>
                </a:cubicBezTo>
                <a:cubicBezTo>
                  <a:pt x="1236318" y="4523861"/>
                  <a:pt x="1236318" y="4519089"/>
                  <a:pt x="1237909" y="4515907"/>
                </a:cubicBezTo>
                <a:cubicBezTo>
                  <a:pt x="1233137" y="4512726"/>
                  <a:pt x="1237909" y="4507954"/>
                  <a:pt x="1239499" y="4501591"/>
                </a:cubicBezTo>
                <a:cubicBezTo>
                  <a:pt x="1241090" y="4501591"/>
                  <a:pt x="1244271" y="4499999"/>
                  <a:pt x="1245862" y="4499999"/>
                </a:cubicBezTo>
                <a:close/>
                <a:moveTo>
                  <a:pt x="1495608" y="4495228"/>
                </a:moveTo>
                <a:cubicBezTo>
                  <a:pt x="1492427" y="4496819"/>
                  <a:pt x="1489246" y="4498410"/>
                  <a:pt x="1486063" y="4500001"/>
                </a:cubicBezTo>
                <a:cubicBezTo>
                  <a:pt x="1486063" y="4501591"/>
                  <a:pt x="1484473" y="4503182"/>
                  <a:pt x="1484473" y="4504773"/>
                </a:cubicBezTo>
                <a:cubicBezTo>
                  <a:pt x="1489246" y="4501591"/>
                  <a:pt x="1492427" y="4498410"/>
                  <a:pt x="1495608" y="4495228"/>
                </a:cubicBezTo>
                <a:close/>
                <a:moveTo>
                  <a:pt x="1538558" y="4487275"/>
                </a:moveTo>
                <a:cubicBezTo>
                  <a:pt x="1530604" y="4492047"/>
                  <a:pt x="1524241" y="4496819"/>
                  <a:pt x="1516287" y="4503182"/>
                </a:cubicBezTo>
                <a:cubicBezTo>
                  <a:pt x="1517878" y="4504773"/>
                  <a:pt x="1521060" y="4504773"/>
                  <a:pt x="1524241" y="4506364"/>
                </a:cubicBezTo>
                <a:cubicBezTo>
                  <a:pt x="1529013" y="4501591"/>
                  <a:pt x="1533785" y="4498410"/>
                  <a:pt x="1540148" y="4493638"/>
                </a:cubicBezTo>
                <a:cubicBezTo>
                  <a:pt x="1538558" y="4493638"/>
                  <a:pt x="1538558" y="4493638"/>
                  <a:pt x="1538558" y="4493638"/>
                </a:cubicBezTo>
                <a:cubicBezTo>
                  <a:pt x="1538558" y="4492047"/>
                  <a:pt x="1538558" y="4488865"/>
                  <a:pt x="1538558" y="4487275"/>
                </a:cubicBezTo>
                <a:close/>
                <a:moveTo>
                  <a:pt x="1791485" y="4485684"/>
                </a:moveTo>
                <a:cubicBezTo>
                  <a:pt x="1788304" y="4487275"/>
                  <a:pt x="1786712" y="4487275"/>
                  <a:pt x="1785122" y="4488865"/>
                </a:cubicBezTo>
                <a:cubicBezTo>
                  <a:pt x="1780349" y="4498410"/>
                  <a:pt x="1772395" y="4503182"/>
                  <a:pt x="1756489" y="4503182"/>
                </a:cubicBezTo>
                <a:cubicBezTo>
                  <a:pt x="1748534" y="4507954"/>
                  <a:pt x="1740580" y="4511135"/>
                  <a:pt x="1732628" y="4514317"/>
                </a:cubicBezTo>
                <a:cubicBezTo>
                  <a:pt x="1734218" y="4515907"/>
                  <a:pt x="1734218" y="4515907"/>
                  <a:pt x="1735809" y="4515907"/>
                </a:cubicBezTo>
                <a:cubicBezTo>
                  <a:pt x="1735809" y="4515907"/>
                  <a:pt x="1735809" y="4517498"/>
                  <a:pt x="1735809" y="4517498"/>
                </a:cubicBezTo>
                <a:cubicBezTo>
                  <a:pt x="1734218" y="4517498"/>
                  <a:pt x="1732628" y="4515907"/>
                  <a:pt x="1731037" y="4515907"/>
                </a:cubicBezTo>
                <a:cubicBezTo>
                  <a:pt x="1718310" y="4522271"/>
                  <a:pt x="1703994" y="4527043"/>
                  <a:pt x="1689678" y="4531815"/>
                </a:cubicBezTo>
                <a:cubicBezTo>
                  <a:pt x="1689678" y="4533406"/>
                  <a:pt x="1689678" y="4536587"/>
                  <a:pt x="1689678" y="4539769"/>
                </a:cubicBezTo>
                <a:cubicBezTo>
                  <a:pt x="1696041" y="4538178"/>
                  <a:pt x="1703994" y="4534997"/>
                  <a:pt x="1710356" y="4533406"/>
                </a:cubicBezTo>
                <a:cubicBezTo>
                  <a:pt x="1708766" y="4531815"/>
                  <a:pt x="1705585" y="4530224"/>
                  <a:pt x="1702404" y="4528634"/>
                </a:cubicBezTo>
                <a:cubicBezTo>
                  <a:pt x="1707175" y="4528634"/>
                  <a:pt x="1713538" y="4528634"/>
                  <a:pt x="1719901" y="4530224"/>
                </a:cubicBezTo>
                <a:cubicBezTo>
                  <a:pt x="1732628" y="4527043"/>
                  <a:pt x="1743762" y="4522271"/>
                  <a:pt x="1754898" y="4517498"/>
                </a:cubicBezTo>
                <a:cubicBezTo>
                  <a:pt x="1754898" y="4517498"/>
                  <a:pt x="1754898" y="4515907"/>
                  <a:pt x="1754898" y="4515907"/>
                </a:cubicBezTo>
                <a:cubicBezTo>
                  <a:pt x="1758079" y="4515907"/>
                  <a:pt x="1759670" y="4515907"/>
                  <a:pt x="1761261" y="4515907"/>
                </a:cubicBezTo>
                <a:cubicBezTo>
                  <a:pt x="1775577" y="4509545"/>
                  <a:pt x="1789894" y="4503182"/>
                  <a:pt x="1802619" y="4496819"/>
                </a:cubicBezTo>
                <a:cubicBezTo>
                  <a:pt x="1797847" y="4496819"/>
                  <a:pt x="1794666" y="4498410"/>
                  <a:pt x="1789894" y="4495228"/>
                </a:cubicBezTo>
                <a:cubicBezTo>
                  <a:pt x="1789894" y="4492047"/>
                  <a:pt x="1791485" y="4488865"/>
                  <a:pt x="1791485" y="4485684"/>
                </a:cubicBezTo>
                <a:close/>
                <a:moveTo>
                  <a:pt x="1169509" y="4485683"/>
                </a:moveTo>
                <a:cubicBezTo>
                  <a:pt x="1172689" y="4488864"/>
                  <a:pt x="1175871" y="4492046"/>
                  <a:pt x="1179053" y="4496818"/>
                </a:cubicBezTo>
                <a:cubicBezTo>
                  <a:pt x="1175871" y="4498409"/>
                  <a:pt x="1171099" y="4498409"/>
                  <a:pt x="1167918" y="4500000"/>
                </a:cubicBezTo>
                <a:cubicBezTo>
                  <a:pt x="1169509" y="4495228"/>
                  <a:pt x="1169509" y="4490455"/>
                  <a:pt x="1169509" y="4485683"/>
                </a:cubicBezTo>
                <a:close/>
                <a:moveTo>
                  <a:pt x="1640365" y="4484093"/>
                </a:moveTo>
                <a:cubicBezTo>
                  <a:pt x="1637183" y="4485684"/>
                  <a:pt x="1632411" y="4485684"/>
                  <a:pt x="1629229" y="4485684"/>
                </a:cubicBezTo>
                <a:cubicBezTo>
                  <a:pt x="1624457" y="4488865"/>
                  <a:pt x="1618095" y="4490456"/>
                  <a:pt x="1613322" y="4493638"/>
                </a:cubicBezTo>
                <a:cubicBezTo>
                  <a:pt x="1622867" y="4490456"/>
                  <a:pt x="1632411" y="4487275"/>
                  <a:pt x="1640365" y="4484093"/>
                </a:cubicBezTo>
                <a:close/>
                <a:moveTo>
                  <a:pt x="1326990" y="4484092"/>
                </a:moveTo>
                <a:cubicBezTo>
                  <a:pt x="1331761" y="4484092"/>
                  <a:pt x="1336534" y="4485683"/>
                  <a:pt x="1336534" y="4488864"/>
                </a:cubicBezTo>
                <a:cubicBezTo>
                  <a:pt x="1334943" y="4490455"/>
                  <a:pt x="1331761" y="4490455"/>
                  <a:pt x="1330171" y="4492046"/>
                </a:cubicBezTo>
                <a:cubicBezTo>
                  <a:pt x="1330171" y="4488864"/>
                  <a:pt x="1328581" y="4487274"/>
                  <a:pt x="1326990" y="4484092"/>
                </a:cubicBezTo>
                <a:close/>
                <a:moveTo>
                  <a:pt x="1207686" y="4476139"/>
                </a:moveTo>
                <a:cubicBezTo>
                  <a:pt x="1207686" y="4479321"/>
                  <a:pt x="1207686" y="4480911"/>
                  <a:pt x="1207686" y="4485683"/>
                </a:cubicBezTo>
                <a:cubicBezTo>
                  <a:pt x="1206095" y="4485683"/>
                  <a:pt x="1206095" y="4485683"/>
                  <a:pt x="1206095" y="4485683"/>
                </a:cubicBezTo>
                <a:cubicBezTo>
                  <a:pt x="1207686" y="4482502"/>
                  <a:pt x="1207686" y="4479321"/>
                  <a:pt x="1207686" y="4476139"/>
                </a:cubicBezTo>
                <a:close/>
                <a:moveTo>
                  <a:pt x="1188597" y="4471367"/>
                </a:moveTo>
                <a:cubicBezTo>
                  <a:pt x="1190188" y="4474548"/>
                  <a:pt x="1193369" y="4476139"/>
                  <a:pt x="1196551" y="4477730"/>
                </a:cubicBezTo>
                <a:cubicBezTo>
                  <a:pt x="1196551" y="4474548"/>
                  <a:pt x="1194960" y="4471367"/>
                  <a:pt x="1196551" y="4471367"/>
                </a:cubicBezTo>
                <a:cubicBezTo>
                  <a:pt x="1199732" y="4476139"/>
                  <a:pt x="1199732" y="4482502"/>
                  <a:pt x="1199732" y="4488864"/>
                </a:cubicBezTo>
                <a:cubicBezTo>
                  <a:pt x="1198142" y="4488864"/>
                  <a:pt x="1194960" y="4490455"/>
                  <a:pt x="1191779" y="4492046"/>
                </a:cubicBezTo>
                <a:cubicBezTo>
                  <a:pt x="1188597" y="4487274"/>
                  <a:pt x="1185414" y="4484092"/>
                  <a:pt x="1182234" y="4480911"/>
                </a:cubicBezTo>
                <a:cubicBezTo>
                  <a:pt x="1183825" y="4477730"/>
                  <a:pt x="1187005" y="4474548"/>
                  <a:pt x="1188597" y="4471367"/>
                </a:cubicBezTo>
                <a:close/>
                <a:moveTo>
                  <a:pt x="1565600" y="4468186"/>
                </a:moveTo>
                <a:cubicBezTo>
                  <a:pt x="1562418" y="4469777"/>
                  <a:pt x="1559237" y="4472958"/>
                  <a:pt x="1556056" y="4474549"/>
                </a:cubicBezTo>
                <a:cubicBezTo>
                  <a:pt x="1557647" y="4474549"/>
                  <a:pt x="1557647" y="4474549"/>
                  <a:pt x="1559237" y="4474549"/>
                </a:cubicBezTo>
                <a:cubicBezTo>
                  <a:pt x="1560828" y="4472958"/>
                  <a:pt x="1564009" y="4471368"/>
                  <a:pt x="1565600" y="4468186"/>
                </a:cubicBezTo>
                <a:close/>
                <a:moveTo>
                  <a:pt x="1185415" y="4461822"/>
                </a:moveTo>
                <a:cubicBezTo>
                  <a:pt x="1185415" y="4461822"/>
                  <a:pt x="1183825" y="4463413"/>
                  <a:pt x="1185415" y="4465003"/>
                </a:cubicBezTo>
                <a:cubicBezTo>
                  <a:pt x="1183825" y="4465003"/>
                  <a:pt x="1183825" y="4466594"/>
                  <a:pt x="1182234" y="4466594"/>
                </a:cubicBezTo>
                <a:cubicBezTo>
                  <a:pt x="1182234" y="4466594"/>
                  <a:pt x="1183825" y="4460231"/>
                  <a:pt x="1185415" y="4461822"/>
                </a:cubicBezTo>
                <a:close/>
                <a:moveTo>
                  <a:pt x="1070882" y="4458640"/>
                </a:moveTo>
                <a:cubicBezTo>
                  <a:pt x="1080427" y="4463413"/>
                  <a:pt x="1088380" y="4468185"/>
                  <a:pt x="1099515" y="4469776"/>
                </a:cubicBezTo>
                <a:cubicBezTo>
                  <a:pt x="1097924" y="4469776"/>
                  <a:pt x="1094743" y="4474548"/>
                  <a:pt x="1097924" y="4474548"/>
                </a:cubicBezTo>
                <a:cubicBezTo>
                  <a:pt x="1107469" y="4474548"/>
                  <a:pt x="1117013" y="4471367"/>
                  <a:pt x="1126557" y="4468185"/>
                </a:cubicBezTo>
                <a:cubicBezTo>
                  <a:pt x="1128148" y="4469776"/>
                  <a:pt x="1128148" y="4469776"/>
                  <a:pt x="1129739" y="4469776"/>
                </a:cubicBezTo>
                <a:cubicBezTo>
                  <a:pt x="1129739" y="4469776"/>
                  <a:pt x="1129739" y="4468185"/>
                  <a:pt x="1129739" y="4468185"/>
                </a:cubicBezTo>
                <a:cubicBezTo>
                  <a:pt x="1136102" y="4466594"/>
                  <a:pt x="1140875" y="4466594"/>
                  <a:pt x="1145647" y="4468185"/>
                </a:cubicBezTo>
                <a:cubicBezTo>
                  <a:pt x="1145647" y="4469776"/>
                  <a:pt x="1145647" y="4469776"/>
                  <a:pt x="1145647" y="4471367"/>
                </a:cubicBezTo>
                <a:cubicBezTo>
                  <a:pt x="1147237" y="4472957"/>
                  <a:pt x="1148828" y="4474548"/>
                  <a:pt x="1152009" y="4474548"/>
                </a:cubicBezTo>
                <a:cubicBezTo>
                  <a:pt x="1152009" y="4485683"/>
                  <a:pt x="1152009" y="4496818"/>
                  <a:pt x="1150418" y="4507953"/>
                </a:cubicBezTo>
                <a:cubicBezTo>
                  <a:pt x="1148828" y="4507953"/>
                  <a:pt x="1145647" y="4509544"/>
                  <a:pt x="1144056" y="4509544"/>
                </a:cubicBezTo>
                <a:cubicBezTo>
                  <a:pt x="1140875" y="4509544"/>
                  <a:pt x="1139284" y="4511135"/>
                  <a:pt x="1136102" y="4511135"/>
                </a:cubicBezTo>
                <a:cubicBezTo>
                  <a:pt x="1136102" y="4506363"/>
                  <a:pt x="1136102" y="4501590"/>
                  <a:pt x="1134511" y="4496818"/>
                </a:cubicBezTo>
                <a:cubicBezTo>
                  <a:pt x="1132921" y="4501590"/>
                  <a:pt x="1129739" y="4507953"/>
                  <a:pt x="1126557" y="4512726"/>
                </a:cubicBezTo>
                <a:cubicBezTo>
                  <a:pt x="1121785" y="4512726"/>
                  <a:pt x="1115423" y="4514316"/>
                  <a:pt x="1110651" y="4515907"/>
                </a:cubicBezTo>
                <a:cubicBezTo>
                  <a:pt x="1113832" y="4507953"/>
                  <a:pt x="1118604" y="4501590"/>
                  <a:pt x="1115423" y="4493636"/>
                </a:cubicBezTo>
                <a:cubicBezTo>
                  <a:pt x="1110651" y="4500000"/>
                  <a:pt x="1107469" y="4507953"/>
                  <a:pt x="1104287" y="4517497"/>
                </a:cubicBezTo>
                <a:cubicBezTo>
                  <a:pt x="1104287" y="4517497"/>
                  <a:pt x="1102697" y="4517497"/>
                  <a:pt x="1102697" y="4517497"/>
                </a:cubicBezTo>
                <a:cubicBezTo>
                  <a:pt x="1099515" y="4514316"/>
                  <a:pt x="1096333" y="4511135"/>
                  <a:pt x="1094743" y="4507953"/>
                </a:cubicBezTo>
                <a:cubicBezTo>
                  <a:pt x="1091561" y="4509544"/>
                  <a:pt x="1091561" y="4514316"/>
                  <a:pt x="1091561" y="4519088"/>
                </a:cubicBezTo>
                <a:cubicBezTo>
                  <a:pt x="1089970" y="4519088"/>
                  <a:pt x="1089970" y="4519088"/>
                  <a:pt x="1088380" y="4519088"/>
                </a:cubicBezTo>
                <a:cubicBezTo>
                  <a:pt x="1086789" y="4517497"/>
                  <a:pt x="1085199" y="4515907"/>
                  <a:pt x="1083608" y="4515907"/>
                </a:cubicBezTo>
                <a:cubicBezTo>
                  <a:pt x="1080427" y="4504772"/>
                  <a:pt x="1082017" y="4493636"/>
                  <a:pt x="1089970" y="4490455"/>
                </a:cubicBezTo>
                <a:cubicBezTo>
                  <a:pt x="1089970" y="4488864"/>
                  <a:pt x="1086789" y="4488864"/>
                  <a:pt x="1086789" y="4487273"/>
                </a:cubicBezTo>
                <a:cubicBezTo>
                  <a:pt x="1089970" y="4482502"/>
                  <a:pt x="1097924" y="4477730"/>
                  <a:pt x="1094743" y="4472957"/>
                </a:cubicBezTo>
                <a:cubicBezTo>
                  <a:pt x="1091561" y="4472957"/>
                  <a:pt x="1089970" y="4476139"/>
                  <a:pt x="1088380" y="4477730"/>
                </a:cubicBezTo>
                <a:cubicBezTo>
                  <a:pt x="1086789" y="4474548"/>
                  <a:pt x="1085199" y="4469776"/>
                  <a:pt x="1080427" y="4469776"/>
                </a:cubicBezTo>
                <a:cubicBezTo>
                  <a:pt x="1078836" y="4469776"/>
                  <a:pt x="1077245" y="4471367"/>
                  <a:pt x="1075654" y="4472957"/>
                </a:cubicBezTo>
                <a:cubicBezTo>
                  <a:pt x="1075654" y="4479321"/>
                  <a:pt x="1080427" y="4484092"/>
                  <a:pt x="1080427" y="4488864"/>
                </a:cubicBezTo>
                <a:cubicBezTo>
                  <a:pt x="1075654" y="4490455"/>
                  <a:pt x="1077245" y="4485683"/>
                  <a:pt x="1077245" y="4482502"/>
                </a:cubicBezTo>
                <a:cubicBezTo>
                  <a:pt x="1074063" y="4474548"/>
                  <a:pt x="1072473" y="4466594"/>
                  <a:pt x="1070882" y="4458640"/>
                </a:cubicBezTo>
                <a:close/>
                <a:moveTo>
                  <a:pt x="1341308" y="4457050"/>
                </a:moveTo>
                <a:cubicBezTo>
                  <a:pt x="1341308" y="4457050"/>
                  <a:pt x="1341308" y="4458641"/>
                  <a:pt x="1341308" y="4458641"/>
                </a:cubicBezTo>
                <a:cubicBezTo>
                  <a:pt x="1341308" y="4458641"/>
                  <a:pt x="1339718" y="4458641"/>
                  <a:pt x="1339718" y="4458641"/>
                </a:cubicBezTo>
                <a:cubicBezTo>
                  <a:pt x="1339718" y="4458641"/>
                  <a:pt x="1341308" y="4457050"/>
                  <a:pt x="1341308" y="4457050"/>
                </a:cubicBezTo>
                <a:close/>
                <a:moveTo>
                  <a:pt x="1228366" y="4455459"/>
                </a:moveTo>
                <a:cubicBezTo>
                  <a:pt x="1228366" y="4458640"/>
                  <a:pt x="1231547" y="4458640"/>
                  <a:pt x="1233137" y="4461822"/>
                </a:cubicBezTo>
                <a:cubicBezTo>
                  <a:pt x="1229956" y="4460231"/>
                  <a:pt x="1228366" y="4461822"/>
                  <a:pt x="1228366" y="4461822"/>
                </a:cubicBezTo>
                <a:cubicBezTo>
                  <a:pt x="1228366" y="4460231"/>
                  <a:pt x="1228366" y="4457050"/>
                  <a:pt x="1228366" y="4455459"/>
                </a:cubicBezTo>
                <a:close/>
                <a:moveTo>
                  <a:pt x="1256999" y="4453869"/>
                </a:moveTo>
                <a:cubicBezTo>
                  <a:pt x="1256999" y="4460231"/>
                  <a:pt x="1255408" y="4466594"/>
                  <a:pt x="1253817" y="4472957"/>
                </a:cubicBezTo>
                <a:cubicBezTo>
                  <a:pt x="1252227" y="4474548"/>
                  <a:pt x="1252227" y="4474548"/>
                  <a:pt x="1250636" y="4474548"/>
                </a:cubicBezTo>
                <a:cubicBezTo>
                  <a:pt x="1250636" y="4466594"/>
                  <a:pt x="1253817" y="4458640"/>
                  <a:pt x="1256999" y="4453869"/>
                </a:cubicBezTo>
                <a:close/>
                <a:moveTo>
                  <a:pt x="1206094" y="4452278"/>
                </a:moveTo>
                <a:lnTo>
                  <a:pt x="1206094" y="4453869"/>
                </a:lnTo>
                <a:cubicBezTo>
                  <a:pt x="1206094" y="4453869"/>
                  <a:pt x="1204504" y="4453869"/>
                  <a:pt x="1202913" y="4453869"/>
                </a:cubicBezTo>
                <a:cubicBezTo>
                  <a:pt x="1202913" y="4452278"/>
                  <a:pt x="1204504" y="4452278"/>
                  <a:pt x="1206094" y="4452278"/>
                </a:cubicBezTo>
                <a:close/>
                <a:moveTo>
                  <a:pt x="1123375" y="4449097"/>
                </a:moveTo>
                <a:cubicBezTo>
                  <a:pt x="1126558" y="4449097"/>
                  <a:pt x="1129740" y="4452278"/>
                  <a:pt x="1131330" y="4455460"/>
                </a:cubicBezTo>
                <a:cubicBezTo>
                  <a:pt x="1129740" y="4455460"/>
                  <a:pt x="1126558" y="4457050"/>
                  <a:pt x="1124966" y="4457050"/>
                </a:cubicBezTo>
                <a:cubicBezTo>
                  <a:pt x="1120194" y="4453869"/>
                  <a:pt x="1118604" y="4449097"/>
                  <a:pt x="1123375" y="4449097"/>
                </a:cubicBezTo>
                <a:close/>
                <a:moveTo>
                  <a:pt x="2197121" y="4445916"/>
                </a:moveTo>
                <a:cubicBezTo>
                  <a:pt x="2168488" y="4490456"/>
                  <a:pt x="2168488" y="4587491"/>
                  <a:pt x="2197121" y="4624078"/>
                </a:cubicBezTo>
                <a:cubicBezTo>
                  <a:pt x="2197121" y="4576355"/>
                  <a:pt x="2187576" y="4509545"/>
                  <a:pt x="2197121" y="4445916"/>
                </a:cubicBezTo>
                <a:close/>
                <a:moveTo>
                  <a:pt x="1612621" y="4443892"/>
                </a:moveTo>
                <a:lnTo>
                  <a:pt x="1612924" y="4445916"/>
                </a:lnTo>
                <a:lnTo>
                  <a:pt x="1611983" y="4452196"/>
                </a:lnTo>
                <a:close/>
                <a:moveTo>
                  <a:pt x="1171098" y="4441143"/>
                </a:moveTo>
                <a:cubicBezTo>
                  <a:pt x="1172689" y="4444325"/>
                  <a:pt x="1177461" y="4447507"/>
                  <a:pt x="1179052" y="4447507"/>
                </a:cubicBezTo>
                <a:cubicBezTo>
                  <a:pt x="1182233" y="4447507"/>
                  <a:pt x="1187006" y="4449097"/>
                  <a:pt x="1185415" y="4450688"/>
                </a:cubicBezTo>
                <a:cubicBezTo>
                  <a:pt x="1182233" y="4449097"/>
                  <a:pt x="1179052" y="4450688"/>
                  <a:pt x="1177461" y="4452278"/>
                </a:cubicBezTo>
                <a:cubicBezTo>
                  <a:pt x="1175870" y="4450688"/>
                  <a:pt x="1172689" y="4449097"/>
                  <a:pt x="1169507" y="4449097"/>
                </a:cubicBezTo>
                <a:cubicBezTo>
                  <a:pt x="1171098" y="4445916"/>
                  <a:pt x="1171098" y="4444325"/>
                  <a:pt x="1171098" y="4441143"/>
                </a:cubicBezTo>
                <a:close/>
                <a:moveTo>
                  <a:pt x="1082017" y="4441143"/>
                </a:moveTo>
                <a:cubicBezTo>
                  <a:pt x="1082017" y="4442734"/>
                  <a:pt x="1083608" y="4442734"/>
                  <a:pt x="1085199" y="4444325"/>
                </a:cubicBezTo>
                <a:cubicBezTo>
                  <a:pt x="1094742" y="4452278"/>
                  <a:pt x="1102697" y="4455459"/>
                  <a:pt x="1113832" y="4460232"/>
                </a:cubicBezTo>
                <a:cubicBezTo>
                  <a:pt x="1105879" y="4460232"/>
                  <a:pt x="1099516" y="4460232"/>
                  <a:pt x="1091562" y="4458641"/>
                </a:cubicBezTo>
                <a:cubicBezTo>
                  <a:pt x="1088380" y="4453869"/>
                  <a:pt x="1085199" y="4447507"/>
                  <a:pt x="1082017" y="4441143"/>
                </a:cubicBezTo>
                <a:close/>
                <a:moveTo>
                  <a:pt x="1269723" y="4436371"/>
                </a:moveTo>
                <a:cubicBezTo>
                  <a:pt x="1269723" y="4437962"/>
                  <a:pt x="1268133" y="4437962"/>
                  <a:pt x="1268133" y="4437962"/>
                </a:cubicBezTo>
                <a:lnTo>
                  <a:pt x="1268830" y="4436594"/>
                </a:lnTo>
                <a:close/>
                <a:moveTo>
                  <a:pt x="1180642" y="4434780"/>
                </a:moveTo>
                <a:cubicBezTo>
                  <a:pt x="1183823" y="4436371"/>
                  <a:pt x="1185414" y="4437962"/>
                  <a:pt x="1188597" y="4439553"/>
                </a:cubicBezTo>
                <a:cubicBezTo>
                  <a:pt x="1188597" y="4441143"/>
                  <a:pt x="1188597" y="4442734"/>
                  <a:pt x="1188597" y="4445916"/>
                </a:cubicBezTo>
                <a:cubicBezTo>
                  <a:pt x="1190188" y="4447507"/>
                  <a:pt x="1191778" y="4449097"/>
                  <a:pt x="1190188" y="4450688"/>
                </a:cubicBezTo>
                <a:cubicBezTo>
                  <a:pt x="1183823" y="4450688"/>
                  <a:pt x="1185414" y="4445916"/>
                  <a:pt x="1185414" y="4442734"/>
                </a:cubicBezTo>
                <a:cubicBezTo>
                  <a:pt x="1185414" y="4439553"/>
                  <a:pt x="1183823" y="4436371"/>
                  <a:pt x="1180642" y="4434780"/>
                </a:cubicBezTo>
                <a:close/>
                <a:moveTo>
                  <a:pt x="1758079" y="4428417"/>
                </a:moveTo>
                <a:cubicBezTo>
                  <a:pt x="1756489" y="4430008"/>
                  <a:pt x="1754898" y="4430008"/>
                  <a:pt x="1753307" y="4431599"/>
                </a:cubicBezTo>
                <a:cubicBezTo>
                  <a:pt x="1751717" y="4434780"/>
                  <a:pt x="1750125" y="4439553"/>
                  <a:pt x="1748534" y="4442734"/>
                </a:cubicBezTo>
                <a:cubicBezTo>
                  <a:pt x="1740580" y="4444325"/>
                  <a:pt x="1732628" y="4447507"/>
                  <a:pt x="1723083" y="4449097"/>
                </a:cubicBezTo>
                <a:cubicBezTo>
                  <a:pt x="1723083" y="4447507"/>
                  <a:pt x="1723083" y="4445916"/>
                  <a:pt x="1723083" y="4444325"/>
                </a:cubicBezTo>
                <a:cubicBezTo>
                  <a:pt x="1721493" y="4444325"/>
                  <a:pt x="1719901" y="4445916"/>
                  <a:pt x="1718310" y="4445916"/>
                </a:cubicBezTo>
                <a:cubicBezTo>
                  <a:pt x="1719901" y="4447507"/>
                  <a:pt x="1719901" y="4447507"/>
                  <a:pt x="1719901" y="4449097"/>
                </a:cubicBezTo>
                <a:cubicBezTo>
                  <a:pt x="1716720" y="4450688"/>
                  <a:pt x="1713538" y="4450688"/>
                  <a:pt x="1710356" y="4450688"/>
                </a:cubicBezTo>
                <a:cubicBezTo>
                  <a:pt x="1699222" y="4457050"/>
                  <a:pt x="1688087" y="4461823"/>
                  <a:pt x="1676952" y="4466595"/>
                </a:cubicBezTo>
                <a:cubicBezTo>
                  <a:pt x="1678542" y="4469777"/>
                  <a:pt x="1680134" y="4471368"/>
                  <a:pt x="1680134" y="4474549"/>
                </a:cubicBezTo>
                <a:cubicBezTo>
                  <a:pt x="1688087" y="4471368"/>
                  <a:pt x="1696041" y="4468186"/>
                  <a:pt x="1703994" y="4465004"/>
                </a:cubicBezTo>
                <a:cubicBezTo>
                  <a:pt x="1703994" y="4463414"/>
                  <a:pt x="1703994" y="4463414"/>
                  <a:pt x="1703994" y="4461823"/>
                </a:cubicBezTo>
                <a:cubicBezTo>
                  <a:pt x="1708766" y="4461823"/>
                  <a:pt x="1711947" y="4460232"/>
                  <a:pt x="1715129" y="4460232"/>
                </a:cubicBezTo>
                <a:cubicBezTo>
                  <a:pt x="1731037" y="4453869"/>
                  <a:pt x="1746945" y="4447507"/>
                  <a:pt x="1762852" y="4439553"/>
                </a:cubicBezTo>
                <a:cubicBezTo>
                  <a:pt x="1762852" y="4437962"/>
                  <a:pt x="1764442" y="4436371"/>
                  <a:pt x="1764442" y="4434780"/>
                </a:cubicBezTo>
                <a:cubicBezTo>
                  <a:pt x="1759670" y="4436371"/>
                  <a:pt x="1756489" y="4437962"/>
                  <a:pt x="1753307" y="4441143"/>
                </a:cubicBezTo>
                <a:cubicBezTo>
                  <a:pt x="1754898" y="4436371"/>
                  <a:pt x="1756489" y="4433189"/>
                  <a:pt x="1758079" y="4428417"/>
                </a:cubicBezTo>
                <a:close/>
                <a:moveTo>
                  <a:pt x="1624457" y="4428417"/>
                </a:moveTo>
                <a:cubicBezTo>
                  <a:pt x="1622867" y="4433189"/>
                  <a:pt x="1622867" y="4436371"/>
                  <a:pt x="1619685" y="4437962"/>
                </a:cubicBezTo>
                <a:cubicBezTo>
                  <a:pt x="1619685" y="4436371"/>
                  <a:pt x="1619685" y="4436371"/>
                  <a:pt x="1619685" y="4436371"/>
                </a:cubicBezTo>
                <a:cubicBezTo>
                  <a:pt x="1621276" y="4434780"/>
                  <a:pt x="1622867" y="4431599"/>
                  <a:pt x="1624457" y="4428417"/>
                </a:cubicBezTo>
                <a:close/>
                <a:moveTo>
                  <a:pt x="1242681" y="4428417"/>
                </a:moveTo>
                <a:cubicBezTo>
                  <a:pt x="1244272" y="4430008"/>
                  <a:pt x="1245864" y="4430008"/>
                  <a:pt x="1249045" y="4433189"/>
                </a:cubicBezTo>
                <a:cubicBezTo>
                  <a:pt x="1244272" y="4434780"/>
                  <a:pt x="1241090" y="4436371"/>
                  <a:pt x="1237909" y="4439553"/>
                </a:cubicBezTo>
                <a:cubicBezTo>
                  <a:pt x="1237909" y="4437962"/>
                  <a:pt x="1236318" y="4437962"/>
                  <a:pt x="1236318" y="4436371"/>
                </a:cubicBezTo>
                <a:cubicBezTo>
                  <a:pt x="1237909" y="4434780"/>
                  <a:pt x="1241090" y="4431599"/>
                  <a:pt x="1242681" y="4428417"/>
                </a:cubicBezTo>
                <a:close/>
                <a:moveTo>
                  <a:pt x="1632411" y="4415692"/>
                </a:moveTo>
                <a:cubicBezTo>
                  <a:pt x="1632411" y="4415692"/>
                  <a:pt x="1632411" y="4415692"/>
                  <a:pt x="1630820" y="4417282"/>
                </a:cubicBezTo>
                <a:lnTo>
                  <a:pt x="1630820" y="4417283"/>
                </a:lnTo>
                <a:lnTo>
                  <a:pt x="1613322" y="4434780"/>
                </a:lnTo>
                <a:lnTo>
                  <a:pt x="1612621" y="4443892"/>
                </a:lnTo>
                <a:lnTo>
                  <a:pt x="1611732" y="4437962"/>
                </a:lnTo>
                <a:cubicBezTo>
                  <a:pt x="1608550" y="4441143"/>
                  <a:pt x="1606959" y="4442734"/>
                  <a:pt x="1605369" y="4444325"/>
                </a:cubicBezTo>
                <a:cubicBezTo>
                  <a:pt x="1605369" y="4447507"/>
                  <a:pt x="1606959" y="4452278"/>
                  <a:pt x="1611732" y="4453869"/>
                </a:cubicBezTo>
                <a:lnTo>
                  <a:pt x="1611983" y="4452196"/>
                </a:lnTo>
                <a:lnTo>
                  <a:pt x="1611732" y="4455460"/>
                </a:lnTo>
                <a:cubicBezTo>
                  <a:pt x="1605369" y="4455460"/>
                  <a:pt x="1599005" y="4455460"/>
                  <a:pt x="1592643" y="4455460"/>
                </a:cubicBezTo>
                <a:cubicBezTo>
                  <a:pt x="1583098" y="4465004"/>
                  <a:pt x="1573554" y="4476140"/>
                  <a:pt x="1564009" y="4485684"/>
                </a:cubicBezTo>
                <a:cubicBezTo>
                  <a:pt x="1565600" y="4490456"/>
                  <a:pt x="1567191" y="4493638"/>
                  <a:pt x="1567191" y="4498410"/>
                </a:cubicBezTo>
                <a:cubicBezTo>
                  <a:pt x="1567191" y="4498410"/>
                  <a:pt x="1565600" y="4500001"/>
                  <a:pt x="1565600" y="4500001"/>
                </a:cubicBezTo>
                <a:cubicBezTo>
                  <a:pt x="1560828" y="4498410"/>
                  <a:pt x="1557647" y="4496819"/>
                  <a:pt x="1552875" y="4496819"/>
                </a:cubicBezTo>
                <a:cubicBezTo>
                  <a:pt x="1543330" y="4507954"/>
                  <a:pt x="1532194" y="4519089"/>
                  <a:pt x="1521060" y="4530224"/>
                </a:cubicBezTo>
                <a:cubicBezTo>
                  <a:pt x="1521060" y="4534997"/>
                  <a:pt x="1519470" y="4541359"/>
                  <a:pt x="1517878" y="4546131"/>
                </a:cubicBezTo>
                <a:cubicBezTo>
                  <a:pt x="1524241" y="4541359"/>
                  <a:pt x="1529013" y="4536587"/>
                  <a:pt x="1535376" y="4531815"/>
                </a:cubicBezTo>
                <a:cubicBezTo>
                  <a:pt x="1536967" y="4523861"/>
                  <a:pt x="1540148" y="4515907"/>
                  <a:pt x="1543330" y="4507954"/>
                </a:cubicBezTo>
                <a:cubicBezTo>
                  <a:pt x="1548102" y="4507954"/>
                  <a:pt x="1551285" y="4509545"/>
                  <a:pt x="1556056" y="4509545"/>
                </a:cubicBezTo>
                <a:cubicBezTo>
                  <a:pt x="1557647" y="4509545"/>
                  <a:pt x="1557647" y="4509545"/>
                  <a:pt x="1559237" y="4511135"/>
                </a:cubicBezTo>
                <a:cubicBezTo>
                  <a:pt x="1568782" y="4503182"/>
                  <a:pt x="1576735" y="4495228"/>
                  <a:pt x="1584689" y="4487275"/>
                </a:cubicBezTo>
                <a:cubicBezTo>
                  <a:pt x="1583098" y="4488865"/>
                  <a:pt x="1581509" y="4488865"/>
                  <a:pt x="1579917" y="4490456"/>
                </a:cubicBezTo>
                <a:cubicBezTo>
                  <a:pt x="1579917" y="4490456"/>
                  <a:pt x="1579917" y="4490456"/>
                  <a:pt x="1578326" y="4490456"/>
                </a:cubicBezTo>
                <a:cubicBezTo>
                  <a:pt x="1578326" y="4487275"/>
                  <a:pt x="1579917" y="4485684"/>
                  <a:pt x="1579917" y="4484093"/>
                </a:cubicBezTo>
                <a:cubicBezTo>
                  <a:pt x="1579917" y="4484093"/>
                  <a:pt x="1581509" y="4485684"/>
                  <a:pt x="1581509" y="4485684"/>
                </a:cubicBezTo>
                <a:cubicBezTo>
                  <a:pt x="1583098" y="4482502"/>
                  <a:pt x="1586280" y="4482502"/>
                  <a:pt x="1589461" y="4479321"/>
                </a:cubicBezTo>
                <a:cubicBezTo>
                  <a:pt x="1589461" y="4477731"/>
                  <a:pt x="1589461" y="4476140"/>
                  <a:pt x="1589461" y="4474549"/>
                </a:cubicBezTo>
                <a:cubicBezTo>
                  <a:pt x="1592643" y="4474549"/>
                  <a:pt x="1594233" y="4474549"/>
                  <a:pt x="1597415" y="4474549"/>
                </a:cubicBezTo>
                <a:cubicBezTo>
                  <a:pt x="1602187" y="4469777"/>
                  <a:pt x="1608550" y="4463414"/>
                  <a:pt x="1614913" y="4457050"/>
                </a:cubicBezTo>
                <a:cubicBezTo>
                  <a:pt x="1616504" y="4455460"/>
                  <a:pt x="1616504" y="4455460"/>
                  <a:pt x="1618095" y="4453869"/>
                </a:cubicBezTo>
                <a:cubicBezTo>
                  <a:pt x="1621275" y="4445916"/>
                  <a:pt x="1624457" y="4437962"/>
                  <a:pt x="1627639" y="4431599"/>
                </a:cubicBezTo>
                <a:cubicBezTo>
                  <a:pt x="1632411" y="4430008"/>
                  <a:pt x="1637183" y="4430008"/>
                  <a:pt x="1640365" y="4425235"/>
                </a:cubicBezTo>
                <a:cubicBezTo>
                  <a:pt x="1637183" y="4423645"/>
                  <a:pt x="1630820" y="4425235"/>
                  <a:pt x="1627639" y="4423645"/>
                </a:cubicBezTo>
                <a:cubicBezTo>
                  <a:pt x="1627639" y="4420464"/>
                  <a:pt x="1630820" y="4420464"/>
                  <a:pt x="1632411" y="4418873"/>
                </a:cubicBezTo>
                <a:lnTo>
                  <a:pt x="1630820" y="4417283"/>
                </a:lnTo>
                <a:close/>
                <a:moveTo>
                  <a:pt x="1179052" y="4414101"/>
                </a:moveTo>
                <a:cubicBezTo>
                  <a:pt x="1180642" y="4415692"/>
                  <a:pt x="1182233" y="4415692"/>
                  <a:pt x="1185414" y="4415692"/>
                </a:cubicBezTo>
                <a:cubicBezTo>
                  <a:pt x="1187006" y="4417282"/>
                  <a:pt x="1187006" y="4418873"/>
                  <a:pt x="1188597" y="4420464"/>
                </a:cubicBezTo>
                <a:cubicBezTo>
                  <a:pt x="1183823" y="4418873"/>
                  <a:pt x="1180642" y="4418873"/>
                  <a:pt x="1177461" y="4417282"/>
                </a:cubicBezTo>
                <a:cubicBezTo>
                  <a:pt x="1177461" y="4417282"/>
                  <a:pt x="1179052" y="4415692"/>
                  <a:pt x="1179052" y="4414101"/>
                </a:cubicBezTo>
                <a:close/>
                <a:moveTo>
                  <a:pt x="1721493" y="4410919"/>
                </a:moveTo>
                <a:cubicBezTo>
                  <a:pt x="1719901" y="4412510"/>
                  <a:pt x="1719901" y="4414101"/>
                  <a:pt x="1718310" y="4415692"/>
                </a:cubicBezTo>
                <a:cubicBezTo>
                  <a:pt x="1718310" y="4415692"/>
                  <a:pt x="1719901" y="4414101"/>
                  <a:pt x="1721493" y="4414101"/>
                </a:cubicBezTo>
                <a:cubicBezTo>
                  <a:pt x="1721493" y="4412510"/>
                  <a:pt x="1721493" y="4412510"/>
                  <a:pt x="1721493" y="4410919"/>
                </a:cubicBezTo>
                <a:close/>
                <a:moveTo>
                  <a:pt x="1140875" y="4410918"/>
                </a:moveTo>
                <a:cubicBezTo>
                  <a:pt x="1144056" y="4414100"/>
                  <a:pt x="1148828" y="4415692"/>
                  <a:pt x="1153601" y="4418873"/>
                </a:cubicBezTo>
                <a:cubicBezTo>
                  <a:pt x="1156782" y="4426826"/>
                  <a:pt x="1156782" y="4437962"/>
                  <a:pt x="1155192" y="4449097"/>
                </a:cubicBezTo>
                <a:cubicBezTo>
                  <a:pt x="1153601" y="4449097"/>
                  <a:pt x="1153601" y="4450688"/>
                  <a:pt x="1152010" y="4450688"/>
                </a:cubicBezTo>
                <a:cubicBezTo>
                  <a:pt x="1152010" y="4452278"/>
                  <a:pt x="1153601" y="4453869"/>
                  <a:pt x="1155192" y="4453869"/>
                </a:cubicBezTo>
                <a:cubicBezTo>
                  <a:pt x="1155192" y="4455459"/>
                  <a:pt x="1155192" y="4455459"/>
                  <a:pt x="1155192" y="4455459"/>
                </a:cubicBezTo>
                <a:cubicBezTo>
                  <a:pt x="1145647" y="4455459"/>
                  <a:pt x="1139284" y="4453869"/>
                  <a:pt x="1136102" y="4449097"/>
                </a:cubicBezTo>
                <a:cubicBezTo>
                  <a:pt x="1140875" y="4450688"/>
                  <a:pt x="1145647" y="4452278"/>
                  <a:pt x="1147238" y="4447506"/>
                </a:cubicBezTo>
                <a:cubicBezTo>
                  <a:pt x="1142466" y="4444325"/>
                  <a:pt x="1137693" y="4442734"/>
                  <a:pt x="1132921" y="4439552"/>
                </a:cubicBezTo>
                <a:cubicBezTo>
                  <a:pt x="1131330" y="4431599"/>
                  <a:pt x="1136102" y="4418873"/>
                  <a:pt x="1140875" y="4410918"/>
                </a:cubicBezTo>
                <a:close/>
                <a:moveTo>
                  <a:pt x="1183824" y="4407738"/>
                </a:moveTo>
                <a:cubicBezTo>
                  <a:pt x="1185415" y="4410919"/>
                  <a:pt x="1185415" y="4412510"/>
                  <a:pt x="1187006" y="4415692"/>
                </a:cubicBezTo>
                <a:cubicBezTo>
                  <a:pt x="1185415" y="4414101"/>
                  <a:pt x="1182234" y="4412510"/>
                  <a:pt x="1180643" y="4410919"/>
                </a:cubicBezTo>
                <a:cubicBezTo>
                  <a:pt x="1182234" y="4409328"/>
                  <a:pt x="1183824" y="4409328"/>
                  <a:pt x="1183824" y="4407738"/>
                </a:cubicBezTo>
                <a:close/>
                <a:moveTo>
                  <a:pt x="1188597" y="4404556"/>
                </a:moveTo>
                <a:cubicBezTo>
                  <a:pt x="1190188" y="4406147"/>
                  <a:pt x="1191778" y="4409328"/>
                  <a:pt x="1193369" y="4410919"/>
                </a:cubicBezTo>
                <a:cubicBezTo>
                  <a:pt x="1193369" y="4412510"/>
                  <a:pt x="1193369" y="4412510"/>
                  <a:pt x="1193369" y="4412510"/>
                </a:cubicBezTo>
                <a:cubicBezTo>
                  <a:pt x="1190188" y="4410919"/>
                  <a:pt x="1190188" y="4407738"/>
                  <a:pt x="1188597" y="4404556"/>
                </a:cubicBezTo>
                <a:close/>
                <a:moveTo>
                  <a:pt x="1487654" y="4402965"/>
                </a:moveTo>
                <a:cubicBezTo>
                  <a:pt x="1481291" y="4407738"/>
                  <a:pt x="1476519" y="4412510"/>
                  <a:pt x="1470156" y="4417282"/>
                </a:cubicBezTo>
                <a:cubicBezTo>
                  <a:pt x="1470156" y="4418873"/>
                  <a:pt x="1470156" y="4422054"/>
                  <a:pt x="1471747" y="4423645"/>
                </a:cubicBezTo>
                <a:cubicBezTo>
                  <a:pt x="1473337" y="4426826"/>
                  <a:pt x="1474928" y="4428417"/>
                  <a:pt x="1476519" y="4431599"/>
                </a:cubicBezTo>
                <a:cubicBezTo>
                  <a:pt x="1481291" y="4428417"/>
                  <a:pt x="1486063" y="4423645"/>
                  <a:pt x="1489246" y="4420464"/>
                </a:cubicBezTo>
                <a:cubicBezTo>
                  <a:pt x="1487654" y="4420464"/>
                  <a:pt x="1487654" y="4420464"/>
                  <a:pt x="1487654" y="4420464"/>
                </a:cubicBezTo>
                <a:cubicBezTo>
                  <a:pt x="1487654" y="4415692"/>
                  <a:pt x="1487654" y="4412510"/>
                  <a:pt x="1487654" y="4407738"/>
                </a:cubicBezTo>
                <a:cubicBezTo>
                  <a:pt x="1489246" y="4407738"/>
                  <a:pt x="1490836" y="4407738"/>
                  <a:pt x="1492427" y="4407738"/>
                </a:cubicBezTo>
                <a:cubicBezTo>
                  <a:pt x="1490836" y="4407738"/>
                  <a:pt x="1490836" y="4406147"/>
                  <a:pt x="1490836" y="4406147"/>
                </a:cubicBezTo>
                <a:cubicBezTo>
                  <a:pt x="1489246" y="4404556"/>
                  <a:pt x="1489246" y="4404556"/>
                  <a:pt x="1487654" y="4402965"/>
                </a:cubicBezTo>
                <a:close/>
                <a:moveTo>
                  <a:pt x="1035886" y="4396602"/>
                </a:moveTo>
                <a:cubicBezTo>
                  <a:pt x="1067701" y="4388648"/>
                  <a:pt x="1066110" y="4418872"/>
                  <a:pt x="1078836" y="4437962"/>
                </a:cubicBezTo>
                <a:cubicBezTo>
                  <a:pt x="1077245" y="4434780"/>
                  <a:pt x="1075654" y="4434780"/>
                  <a:pt x="1072473" y="4433189"/>
                </a:cubicBezTo>
                <a:cubicBezTo>
                  <a:pt x="1070882" y="4444325"/>
                  <a:pt x="1078836" y="4445916"/>
                  <a:pt x="1080427" y="4453869"/>
                </a:cubicBezTo>
                <a:cubicBezTo>
                  <a:pt x="1078836" y="4453869"/>
                  <a:pt x="1075654" y="4452278"/>
                  <a:pt x="1074064" y="4453869"/>
                </a:cubicBezTo>
                <a:cubicBezTo>
                  <a:pt x="1074064" y="4450688"/>
                  <a:pt x="1072473" y="4447506"/>
                  <a:pt x="1072473" y="4444325"/>
                </a:cubicBezTo>
                <a:cubicBezTo>
                  <a:pt x="1067701" y="4437962"/>
                  <a:pt x="1066110" y="4430008"/>
                  <a:pt x="1066110" y="4420464"/>
                </a:cubicBezTo>
                <a:cubicBezTo>
                  <a:pt x="1062928" y="4418872"/>
                  <a:pt x="1064519" y="4415691"/>
                  <a:pt x="1061337" y="4414100"/>
                </a:cubicBezTo>
                <a:cubicBezTo>
                  <a:pt x="1059747" y="4417281"/>
                  <a:pt x="1062928" y="4420464"/>
                  <a:pt x="1062928" y="4422054"/>
                </a:cubicBezTo>
                <a:cubicBezTo>
                  <a:pt x="1062928" y="4423645"/>
                  <a:pt x="1062928" y="4426826"/>
                  <a:pt x="1062928" y="4430008"/>
                </a:cubicBezTo>
                <a:cubicBezTo>
                  <a:pt x="1064519" y="4437962"/>
                  <a:pt x="1069291" y="4447506"/>
                  <a:pt x="1069291" y="4455459"/>
                </a:cubicBezTo>
                <a:cubicBezTo>
                  <a:pt x="1069291" y="4457050"/>
                  <a:pt x="1067701" y="4458641"/>
                  <a:pt x="1067701" y="4460231"/>
                </a:cubicBezTo>
                <a:cubicBezTo>
                  <a:pt x="1067701" y="4468185"/>
                  <a:pt x="1074064" y="4479321"/>
                  <a:pt x="1074064" y="4487274"/>
                </a:cubicBezTo>
                <a:cubicBezTo>
                  <a:pt x="1074064" y="4488864"/>
                  <a:pt x="1070882" y="4487274"/>
                  <a:pt x="1070882" y="4490455"/>
                </a:cubicBezTo>
                <a:cubicBezTo>
                  <a:pt x="1072473" y="4490455"/>
                  <a:pt x="1072473" y="4488864"/>
                  <a:pt x="1074064" y="4488864"/>
                </a:cubicBezTo>
                <a:cubicBezTo>
                  <a:pt x="1074064" y="4493637"/>
                  <a:pt x="1077245" y="4498409"/>
                  <a:pt x="1075654" y="4503182"/>
                </a:cubicBezTo>
                <a:cubicBezTo>
                  <a:pt x="1075654" y="4496818"/>
                  <a:pt x="1067701" y="4500000"/>
                  <a:pt x="1066110" y="4503182"/>
                </a:cubicBezTo>
                <a:cubicBezTo>
                  <a:pt x="1067701" y="4504772"/>
                  <a:pt x="1067701" y="4506363"/>
                  <a:pt x="1069291" y="4506363"/>
                </a:cubicBezTo>
                <a:cubicBezTo>
                  <a:pt x="1069291" y="4507954"/>
                  <a:pt x="1067701" y="4507954"/>
                  <a:pt x="1067701" y="4509545"/>
                </a:cubicBezTo>
                <a:cubicBezTo>
                  <a:pt x="1066110" y="4506363"/>
                  <a:pt x="1064519" y="4504772"/>
                  <a:pt x="1062928" y="4503182"/>
                </a:cubicBezTo>
                <a:cubicBezTo>
                  <a:pt x="1061337" y="4509545"/>
                  <a:pt x="1064519" y="4517498"/>
                  <a:pt x="1061337" y="4520679"/>
                </a:cubicBezTo>
                <a:cubicBezTo>
                  <a:pt x="1058156" y="4512726"/>
                  <a:pt x="1056566" y="4504772"/>
                  <a:pt x="1048612" y="4500000"/>
                </a:cubicBezTo>
                <a:cubicBezTo>
                  <a:pt x="1047021" y="4509545"/>
                  <a:pt x="1050203" y="4515907"/>
                  <a:pt x="1053384" y="4522270"/>
                </a:cubicBezTo>
                <a:cubicBezTo>
                  <a:pt x="1051794" y="4522270"/>
                  <a:pt x="1048612" y="4523861"/>
                  <a:pt x="1047021" y="4523861"/>
                </a:cubicBezTo>
                <a:cubicBezTo>
                  <a:pt x="1040658" y="4511135"/>
                  <a:pt x="1034295" y="4500000"/>
                  <a:pt x="1031113" y="4484092"/>
                </a:cubicBezTo>
                <a:cubicBezTo>
                  <a:pt x="1029523" y="4501591"/>
                  <a:pt x="1032704" y="4514316"/>
                  <a:pt x="1035886" y="4527043"/>
                </a:cubicBezTo>
                <a:cubicBezTo>
                  <a:pt x="1027932" y="4528633"/>
                  <a:pt x="1019979" y="4528633"/>
                  <a:pt x="1012025" y="4530224"/>
                </a:cubicBezTo>
                <a:cubicBezTo>
                  <a:pt x="1012025" y="4527043"/>
                  <a:pt x="1012025" y="4522270"/>
                  <a:pt x="1012025" y="4519089"/>
                </a:cubicBezTo>
                <a:cubicBezTo>
                  <a:pt x="1013616" y="4507954"/>
                  <a:pt x="1016797" y="4496818"/>
                  <a:pt x="1021570" y="4487274"/>
                </a:cubicBezTo>
                <a:cubicBezTo>
                  <a:pt x="1029523" y="4479321"/>
                  <a:pt x="1032704" y="4469776"/>
                  <a:pt x="1035886" y="4458641"/>
                </a:cubicBezTo>
                <a:cubicBezTo>
                  <a:pt x="1031113" y="4463413"/>
                  <a:pt x="1027932" y="4466595"/>
                  <a:pt x="1024751" y="4471367"/>
                </a:cubicBezTo>
                <a:cubicBezTo>
                  <a:pt x="1027932" y="4450688"/>
                  <a:pt x="1031113" y="4426826"/>
                  <a:pt x="1034295" y="4404555"/>
                </a:cubicBezTo>
                <a:cubicBezTo>
                  <a:pt x="1034295" y="4401373"/>
                  <a:pt x="1035886" y="4399783"/>
                  <a:pt x="1035886" y="4396602"/>
                </a:cubicBezTo>
                <a:close/>
                <a:moveTo>
                  <a:pt x="1750125" y="4390240"/>
                </a:moveTo>
                <a:cubicBezTo>
                  <a:pt x="1748534" y="4390240"/>
                  <a:pt x="1748534" y="4391831"/>
                  <a:pt x="1746945" y="4391831"/>
                </a:cubicBezTo>
                <a:cubicBezTo>
                  <a:pt x="1746945" y="4391831"/>
                  <a:pt x="1748534" y="4391831"/>
                  <a:pt x="1748534" y="4391831"/>
                </a:cubicBezTo>
                <a:cubicBezTo>
                  <a:pt x="1753307" y="4393421"/>
                  <a:pt x="1753307" y="4391831"/>
                  <a:pt x="1750125" y="4390240"/>
                </a:cubicBezTo>
                <a:close/>
                <a:moveTo>
                  <a:pt x="1194959" y="4390240"/>
                </a:moveTo>
                <a:cubicBezTo>
                  <a:pt x="1198140" y="4390240"/>
                  <a:pt x="1201322" y="4393421"/>
                  <a:pt x="1204504" y="4395011"/>
                </a:cubicBezTo>
                <a:cubicBezTo>
                  <a:pt x="1202913" y="4395011"/>
                  <a:pt x="1201322" y="4396602"/>
                  <a:pt x="1201322" y="4398193"/>
                </a:cubicBezTo>
                <a:cubicBezTo>
                  <a:pt x="1199731" y="4395011"/>
                  <a:pt x="1196551" y="4393421"/>
                  <a:pt x="1194959" y="4390240"/>
                </a:cubicBezTo>
                <a:close/>
                <a:moveTo>
                  <a:pt x="1107469" y="4387057"/>
                </a:moveTo>
                <a:cubicBezTo>
                  <a:pt x="1109059" y="4388648"/>
                  <a:pt x="1110650" y="4391831"/>
                  <a:pt x="1109059" y="4398193"/>
                </a:cubicBezTo>
                <a:cubicBezTo>
                  <a:pt x="1124966" y="4401374"/>
                  <a:pt x="1132920" y="4420464"/>
                  <a:pt x="1123375" y="4434780"/>
                </a:cubicBezTo>
                <a:cubicBezTo>
                  <a:pt x="1112241" y="4428417"/>
                  <a:pt x="1112241" y="4412510"/>
                  <a:pt x="1102696" y="4404556"/>
                </a:cubicBezTo>
                <a:cubicBezTo>
                  <a:pt x="1102696" y="4415691"/>
                  <a:pt x="1110650" y="4423645"/>
                  <a:pt x="1110650" y="4434780"/>
                </a:cubicBezTo>
                <a:cubicBezTo>
                  <a:pt x="1089970" y="4426826"/>
                  <a:pt x="1072472" y="4420464"/>
                  <a:pt x="1067700" y="4404556"/>
                </a:cubicBezTo>
                <a:cubicBezTo>
                  <a:pt x="1078835" y="4393421"/>
                  <a:pt x="1093151" y="4390239"/>
                  <a:pt x="1107469" y="4387057"/>
                </a:cubicBezTo>
                <a:close/>
                <a:moveTo>
                  <a:pt x="1514698" y="4385468"/>
                </a:moveTo>
                <a:cubicBezTo>
                  <a:pt x="1514698" y="4385468"/>
                  <a:pt x="1516287" y="4387058"/>
                  <a:pt x="1517878" y="4387058"/>
                </a:cubicBezTo>
                <a:cubicBezTo>
                  <a:pt x="1519470" y="4387058"/>
                  <a:pt x="1519470" y="4385468"/>
                  <a:pt x="1519470" y="4385468"/>
                </a:cubicBezTo>
                <a:cubicBezTo>
                  <a:pt x="1517878" y="4385468"/>
                  <a:pt x="1516287" y="4385468"/>
                  <a:pt x="1514698" y="4385468"/>
                </a:cubicBezTo>
                <a:close/>
                <a:moveTo>
                  <a:pt x="1145856" y="4383993"/>
                </a:moveTo>
                <a:lnTo>
                  <a:pt x="1157379" y="4390438"/>
                </a:lnTo>
                <a:cubicBezTo>
                  <a:pt x="1161952" y="4392227"/>
                  <a:pt x="1167122" y="4393421"/>
                  <a:pt x="1172690" y="4393421"/>
                </a:cubicBezTo>
                <a:cubicBezTo>
                  <a:pt x="1171099" y="4398193"/>
                  <a:pt x="1169509" y="4402965"/>
                  <a:pt x="1166327" y="4409328"/>
                </a:cubicBezTo>
                <a:cubicBezTo>
                  <a:pt x="1159168" y="4404556"/>
                  <a:pt x="1153600" y="4398193"/>
                  <a:pt x="1149027" y="4390836"/>
                </a:cubicBezTo>
                <a:close/>
                <a:moveTo>
                  <a:pt x="1145647" y="4383877"/>
                </a:moveTo>
                <a:lnTo>
                  <a:pt x="1145802" y="4383877"/>
                </a:lnTo>
                <a:lnTo>
                  <a:pt x="1145856" y="4383993"/>
                </a:lnTo>
                <a:close/>
                <a:moveTo>
                  <a:pt x="1161555" y="4372741"/>
                </a:moveTo>
                <a:cubicBezTo>
                  <a:pt x="1163146" y="4372741"/>
                  <a:pt x="1164736" y="4374332"/>
                  <a:pt x="1167918" y="4374332"/>
                </a:cubicBezTo>
                <a:cubicBezTo>
                  <a:pt x="1169509" y="4375923"/>
                  <a:pt x="1169509" y="4379104"/>
                  <a:pt x="1171099" y="4382286"/>
                </a:cubicBezTo>
                <a:cubicBezTo>
                  <a:pt x="1171099" y="4383877"/>
                  <a:pt x="1171099" y="4383877"/>
                  <a:pt x="1171099" y="4383877"/>
                </a:cubicBezTo>
                <a:cubicBezTo>
                  <a:pt x="1166326" y="4380695"/>
                  <a:pt x="1166326" y="4375923"/>
                  <a:pt x="1161555" y="4372741"/>
                </a:cubicBezTo>
                <a:close/>
                <a:moveTo>
                  <a:pt x="1137693" y="4366378"/>
                </a:moveTo>
                <a:cubicBezTo>
                  <a:pt x="1145647" y="4375923"/>
                  <a:pt x="1161555" y="4377513"/>
                  <a:pt x="1172690" y="4385467"/>
                </a:cubicBezTo>
                <a:cubicBezTo>
                  <a:pt x="1172690" y="4388649"/>
                  <a:pt x="1172690" y="4390240"/>
                  <a:pt x="1172690" y="4391831"/>
                </a:cubicBezTo>
                <a:cubicBezTo>
                  <a:pt x="1166327" y="4390240"/>
                  <a:pt x="1161555" y="4383877"/>
                  <a:pt x="1153600" y="4383877"/>
                </a:cubicBezTo>
                <a:lnTo>
                  <a:pt x="1145802" y="4383877"/>
                </a:lnTo>
                <a:close/>
                <a:moveTo>
                  <a:pt x="2201894" y="4361607"/>
                </a:moveTo>
                <a:cubicBezTo>
                  <a:pt x="2150989" y="4476140"/>
                  <a:pt x="2061909" y="4534997"/>
                  <a:pt x="1980781" y="4603398"/>
                </a:cubicBezTo>
                <a:cubicBezTo>
                  <a:pt x="1953739" y="4646348"/>
                  <a:pt x="1894882" y="4729066"/>
                  <a:pt x="1918742" y="4789514"/>
                </a:cubicBezTo>
                <a:cubicBezTo>
                  <a:pt x="1941013" y="4555676"/>
                  <a:pt x="2158944" y="4563630"/>
                  <a:pt x="2201894" y="4361607"/>
                </a:cubicBezTo>
                <a:close/>
                <a:moveTo>
                  <a:pt x="1129739" y="4360016"/>
                </a:moveTo>
                <a:cubicBezTo>
                  <a:pt x="1131330" y="4364788"/>
                  <a:pt x="1136103" y="4371150"/>
                  <a:pt x="1129739" y="4374332"/>
                </a:cubicBezTo>
                <a:cubicBezTo>
                  <a:pt x="1126558" y="4371150"/>
                  <a:pt x="1123375" y="4369559"/>
                  <a:pt x="1118604" y="4367969"/>
                </a:cubicBezTo>
                <a:cubicBezTo>
                  <a:pt x="1121785" y="4364788"/>
                  <a:pt x="1124966" y="4361606"/>
                  <a:pt x="1129739" y="4360016"/>
                </a:cubicBezTo>
                <a:close/>
                <a:moveTo>
                  <a:pt x="1136102" y="4358425"/>
                </a:moveTo>
                <a:cubicBezTo>
                  <a:pt x="1147237" y="4361606"/>
                  <a:pt x="1156782" y="4366378"/>
                  <a:pt x="1164736" y="4371150"/>
                </a:cubicBezTo>
                <a:cubicBezTo>
                  <a:pt x="1153600" y="4371150"/>
                  <a:pt x="1145646" y="4360016"/>
                  <a:pt x="1134512" y="4361606"/>
                </a:cubicBezTo>
                <a:cubicBezTo>
                  <a:pt x="1134512" y="4360016"/>
                  <a:pt x="1134512" y="4360016"/>
                  <a:pt x="1136102" y="4358425"/>
                </a:cubicBezTo>
                <a:close/>
                <a:moveTo>
                  <a:pt x="1713339" y="4353454"/>
                </a:moveTo>
                <a:cubicBezTo>
                  <a:pt x="1711152" y="4353654"/>
                  <a:pt x="1707175" y="4355245"/>
                  <a:pt x="1705585" y="4358426"/>
                </a:cubicBezTo>
                <a:cubicBezTo>
                  <a:pt x="1699222" y="4360016"/>
                  <a:pt x="1694450" y="4363197"/>
                  <a:pt x="1688087" y="4364788"/>
                </a:cubicBezTo>
                <a:cubicBezTo>
                  <a:pt x="1675361" y="4374332"/>
                  <a:pt x="1662635" y="4385468"/>
                  <a:pt x="1649909" y="4399784"/>
                </a:cubicBezTo>
                <a:cubicBezTo>
                  <a:pt x="1653090" y="4404556"/>
                  <a:pt x="1656272" y="4409328"/>
                  <a:pt x="1657863" y="4414101"/>
                </a:cubicBezTo>
                <a:cubicBezTo>
                  <a:pt x="1661044" y="4410919"/>
                  <a:pt x="1664226" y="4407738"/>
                  <a:pt x="1667407" y="4404556"/>
                </a:cubicBezTo>
                <a:cubicBezTo>
                  <a:pt x="1667407" y="4404556"/>
                  <a:pt x="1667407" y="4402965"/>
                  <a:pt x="1667407" y="4402965"/>
                </a:cubicBezTo>
                <a:cubicBezTo>
                  <a:pt x="1667407" y="4402965"/>
                  <a:pt x="1667407" y="4401374"/>
                  <a:pt x="1665817" y="4401374"/>
                </a:cubicBezTo>
                <a:cubicBezTo>
                  <a:pt x="1662635" y="4399784"/>
                  <a:pt x="1664226" y="4402965"/>
                  <a:pt x="1661044" y="4402965"/>
                </a:cubicBezTo>
                <a:cubicBezTo>
                  <a:pt x="1659454" y="4401374"/>
                  <a:pt x="1659454" y="4398193"/>
                  <a:pt x="1657863" y="4396602"/>
                </a:cubicBezTo>
                <a:cubicBezTo>
                  <a:pt x="1664226" y="4396602"/>
                  <a:pt x="1668998" y="4396602"/>
                  <a:pt x="1675361" y="4396602"/>
                </a:cubicBezTo>
                <a:cubicBezTo>
                  <a:pt x="1678542" y="4393421"/>
                  <a:pt x="1680134" y="4391831"/>
                  <a:pt x="1683314" y="4388649"/>
                </a:cubicBezTo>
                <a:cubicBezTo>
                  <a:pt x="1680134" y="4388649"/>
                  <a:pt x="1678542" y="4387058"/>
                  <a:pt x="1676952" y="4387058"/>
                </a:cubicBezTo>
                <a:cubicBezTo>
                  <a:pt x="1680134" y="4385468"/>
                  <a:pt x="1684906" y="4385468"/>
                  <a:pt x="1688087" y="4383877"/>
                </a:cubicBezTo>
                <a:cubicBezTo>
                  <a:pt x="1694450" y="4379105"/>
                  <a:pt x="1699222" y="4374332"/>
                  <a:pt x="1703994" y="4369560"/>
                </a:cubicBezTo>
                <a:cubicBezTo>
                  <a:pt x="1700813" y="4369560"/>
                  <a:pt x="1699222" y="4367969"/>
                  <a:pt x="1697631" y="4367969"/>
                </a:cubicBezTo>
                <a:cubicBezTo>
                  <a:pt x="1694450" y="4361607"/>
                  <a:pt x="1707175" y="4361607"/>
                  <a:pt x="1710356" y="4356835"/>
                </a:cubicBezTo>
                <a:cubicBezTo>
                  <a:pt x="1715924" y="4354449"/>
                  <a:pt x="1715527" y="4353256"/>
                  <a:pt x="1713339" y="4353454"/>
                </a:cubicBezTo>
                <a:close/>
                <a:moveTo>
                  <a:pt x="1180642" y="4340926"/>
                </a:moveTo>
                <a:cubicBezTo>
                  <a:pt x="1180642" y="4344108"/>
                  <a:pt x="1182234" y="4345698"/>
                  <a:pt x="1183825" y="4348880"/>
                </a:cubicBezTo>
                <a:cubicBezTo>
                  <a:pt x="1180642" y="4353652"/>
                  <a:pt x="1177461" y="4358425"/>
                  <a:pt x="1175871" y="4364788"/>
                </a:cubicBezTo>
                <a:cubicBezTo>
                  <a:pt x="1175871" y="4363197"/>
                  <a:pt x="1175871" y="4363197"/>
                  <a:pt x="1175871" y="4361606"/>
                </a:cubicBezTo>
                <a:cubicBezTo>
                  <a:pt x="1174280" y="4353652"/>
                  <a:pt x="1177461" y="4347289"/>
                  <a:pt x="1180642" y="4340926"/>
                </a:cubicBezTo>
                <a:close/>
                <a:moveTo>
                  <a:pt x="1137693" y="4339335"/>
                </a:moveTo>
                <a:cubicBezTo>
                  <a:pt x="1140875" y="4344108"/>
                  <a:pt x="1145647" y="4348880"/>
                  <a:pt x="1148829" y="4352062"/>
                </a:cubicBezTo>
                <a:cubicBezTo>
                  <a:pt x="1147238" y="4352062"/>
                  <a:pt x="1147238" y="4352062"/>
                  <a:pt x="1145647" y="4352062"/>
                </a:cubicBezTo>
                <a:cubicBezTo>
                  <a:pt x="1139284" y="4348880"/>
                  <a:pt x="1134512" y="4345698"/>
                  <a:pt x="1131330" y="4342517"/>
                </a:cubicBezTo>
                <a:cubicBezTo>
                  <a:pt x="1134512" y="4340926"/>
                  <a:pt x="1136102" y="4340926"/>
                  <a:pt x="1137693" y="4339335"/>
                </a:cubicBezTo>
                <a:close/>
                <a:moveTo>
                  <a:pt x="1047021" y="4337745"/>
                </a:moveTo>
                <a:cubicBezTo>
                  <a:pt x="1066110" y="4342518"/>
                  <a:pt x="1083608" y="4360016"/>
                  <a:pt x="1097924" y="4366378"/>
                </a:cubicBezTo>
                <a:cubicBezTo>
                  <a:pt x="1099515" y="4367969"/>
                  <a:pt x="1099515" y="4369560"/>
                  <a:pt x="1101106" y="4371151"/>
                </a:cubicBezTo>
                <a:cubicBezTo>
                  <a:pt x="1099515" y="4372741"/>
                  <a:pt x="1097924" y="4372741"/>
                  <a:pt x="1096334" y="4374332"/>
                </a:cubicBezTo>
                <a:cubicBezTo>
                  <a:pt x="1078836" y="4385468"/>
                  <a:pt x="1061337" y="4382286"/>
                  <a:pt x="1034295" y="4380695"/>
                </a:cubicBezTo>
                <a:cubicBezTo>
                  <a:pt x="1034295" y="4379105"/>
                  <a:pt x="1034295" y="4375923"/>
                  <a:pt x="1034295" y="4374332"/>
                </a:cubicBezTo>
                <a:cubicBezTo>
                  <a:pt x="1037477" y="4363197"/>
                  <a:pt x="1040658" y="4350472"/>
                  <a:pt x="1047021" y="4337745"/>
                </a:cubicBezTo>
                <a:close/>
                <a:moveTo>
                  <a:pt x="1745353" y="4325020"/>
                </a:moveTo>
                <a:cubicBezTo>
                  <a:pt x="1743762" y="4326611"/>
                  <a:pt x="1740580" y="4328202"/>
                  <a:pt x="1737399" y="4329792"/>
                </a:cubicBezTo>
                <a:cubicBezTo>
                  <a:pt x="1738990" y="4331383"/>
                  <a:pt x="1740580" y="4331383"/>
                  <a:pt x="1742171" y="4332973"/>
                </a:cubicBezTo>
                <a:cubicBezTo>
                  <a:pt x="1743762" y="4329792"/>
                  <a:pt x="1746945" y="4328202"/>
                  <a:pt x="1748534" y="4326611"/>
                </a:cubicBezTo>
                <a:cubicBezTo>
                  <a:pt x="1746945" y="4326611"/>
                  <a:pt x="1745353" y="4325020"/>
                  <a:pt x="1745353" y="4325020"/>
                </a:cubicBezTo>
                <a:close/>
                <a:moveTo>
                  <a:pt x="1271314" y="4321838"/>
                </a:moveTo>
                <a:cubicBezTo>
                  <a:pt x="1271314" y="4321838"/>
                  <a:pt x="1269723" y="4323429"/>
                  <a:pt x="1269723" y="4323429"/>
                </a:cubicBezTo>
                <a:cubicBezTo>
                  <a:pt x="1268133" y="4325020"/>
                  <a:pt x="1268133" y="4325020"/>
                  <a:pt x="1268133" y="4326611"/>
                </a:cubicBezTo>
                <a:cubicBezTo>
                  <a:pt x="1266542" y="4326611"/>
                  <a:pt x="1266542" y="4326611"/>
                  <a:pt x="1266542" y="4326611"/>
                </a:cubicBezTo>
                <a:cubicBezTo>
                  <a:pt x="1264951" y="4328202"/>
                  <a:pt x="1263361" y="4328202"/>
                  <a:pt x="1263361" y="4329792"/>
                </a:cubicBezTo>
                <a:cubicBezTo>
                  <a:pt x="1264951" y="4328202"/>
                  <a:pt x="1268133" y="4326611"/>
                  <a:pt x="1274496" y="4323429"/>
                </a:cubicBezTo>
                <a:cubicBezTo>
                  <a:pt x="1272905" y="4323429"/>
                  <a:pt x="1272905" y="4321838"/>
                  <a:pt x="1271314" y="4321838"/>
                </a:cubicBezTo>
                <a:close/>
                <a:moveTo>
                  <a:pt x="1241090" y="4309112"/>
                </a:moveTo>
                <a:cubicBezTo>
                  <a:pt x="1239499" y="4310703"/>
                  <a:pt x="1237909" y="4313884"/>
                  <a:pt x="1237909" y="4317066"/>
                </a:cubicBezTo>
                <a:cubicBezTo>
                  <a:pt x="1239499" y="4313884"/>
                  <a:pt x="1242681" y="4312294"/>
                  <a:pt x="1245864" y="4310703"/>
                </a:cubicBezTo>
                <a:cubicBezTo>
                  <a:pt x="1244272" y="4310703"/>
                  <a:pt x="1242681" y="4309112"/>
                  <a:pt x="1241090" y="4309112"/>
                </a:cubicBezTo>
                <a:close/>
                <a:moveTo>
                  <a:pt x="1129739" y="4301158"/>
                </a:moveTo>
                <a:cubicBezTo>
                  <a:pt x="1128149" y="4312293"/>
                  <a:pt x="1129739" y="4320247"/>
                  <a:pt x="1132921" y="4328201"/>
                </a:cubicBezTo>
                <a:cubicBezTo>
                  <a:pt x="1128149" y="4329791"/>
                  <a:pt x="1121785" y="4334564"/>
                  <a:pt x="1118604" y="4339335"/>
                </a:cubicBezTo>
                <a:cubicBezTo>
                  <a:pt x="1112242" y="4347289"/>
                  <a:pt x="1109059" y="4356833"/>
                  <a:pt x="1105878" y="4363197"/>
                </a:cubicBezTo>
                <a:cubicBezTo>
                  <a:pt x="1104287" y="4361606"/>
                  <a:pt x="1101105" y="4360015"/>
                  <a:pt x="1101105" y="4356833"/>
                </a:cubicBezTo>
                <a:cubicBezTo>
                  <a:pt x="1099514" y="4348880"/>
                  <a:pt x="1107468" y="4345698"/>
                  <a:pt x="1112242" y="4334564"/>
                </a:cubicBezTo>
                <a:cubicBezTo>
                  <a:pt x="1120195" y="4318656"/>
                  <a:pt x="1117013" y="4302749"/>
                  <a:pt x="1129739" y="4301158"/>
                </a:cubicBezTo>
                <a:close/>
                <a:moveTo>
                  <a:pt x="3006804" y="4299567"/>
                </a:moveTo>
                <a:cubicBezTo>
                  <a:pt x="3030666" y="4353652"/>
                  <a:pt x="3099067" y="4404555"/>
                  <a:pt x="3143608" y="4453869"/>
                </a:cubicBezTo>
                <a:cubicBezTo>
                  <a:pt x="3126109" y="4396602"/>
                  <a:pt x="3041800" y="4356833"/>
                  <a:pt x="3006804" y="4299567"/>
                </a:cubicBezTo>
                <a:close/>
                <a:moveTo>
                  <a:pt x="1490836" y="4297977"/>
                </a:moveTo>
                <a:cubicBezTo>
                  <a:pt x="1489246" y="4301159"/>
                  <a:pt x="1484473" y="4302750"/>
                  <a:pt x="1481291" y="4304340"/>
                </a:cubicBezTo>
                <a:cubicBezTo>
                  <a:pt x="1482882" y="4304340"/>
                  <a:pt x="1482882" y="4305930"/>
                  <a:pt x="1484473" y="4307521"/>
                </a:cubicBezTo>
                <a:cubicBezTo>
                  <a:pt x="1487654" y="4304340"/>
                  <a:pt x="1490836" y="4302750"/>
                  <a:pt x="1490836" y="4297977"/>
                </a:cubicBezTo>
                <a:close/>
                <a:moveTo>
                  <a:pt x="1481291" y="4296387"/>
                </a:moveTo>
                <a:cubicBezTo>
                  <a:pt x="1479700" y="4297977"/>
                  <a:pt x="1478111" y="4297977"/>
                  <a:pt x="1478111" y="4299568"/>
                </a:cubicBezTo>
                <a:cubicBezTo>
                  <a:pt x="1478111" y="4299568"/>
                  <a:pt x="1479700" y="4301159"/>
                  <a:pt x="1479700" y="4301159"/>
                </a:cubicBezTo>
                <a:cubicBezTo>
                  <a:pt x="1481291" y="4299568"/>
                  <a:pt x="1482882" y="4297977"/>
                  <a:pt x="1481291" y="4296387"/>
                </a:cubicBezTo>
                <a:close/>
                <a:moveTo>
                  <a:pt x="1559237" y="4277297"/>
                </a:moveTo>
                <a:cubicBezTo>
                  <a:pt x="1557647" y="4278888"/>
                  <a:pt x="1554465" y="4280479"/>
                  <a:pt x="1552875" y="4282069"/>
                </a:cubicBezTo>
                <a:cubicBezTo>
                  <a:pt x="1556056" y="4285251"/>
                  <a:pt x="1557647" y="4288433"/>
                  <a:pt x="1560828" y="4290023"/>
                </a:cubicBezTo>
                <a:cubicBezTo>
                  <a:pt x="1562418" y="4290023"/>
                  <a:pt x="1565600" y="4288433"/>
                  <a:pt x="1567191" y="4286842"/>
                </a:cubicBezTo>
                <a:cubicBezTo>
                  <a:pt x="1564009" y="4283660"/>
                  <a:pt x="1560828" y="4280479"/>
                  <a:pt x="1559237" y="4277297"/>
                </a:cubicBezTo>
                <a:close/>
                <a:moveTo>
                  <a:pt x="1576735" y="4267753"/>
                </a:moveTo>
                <a:cubicBezTo>
                  <a:pt x="1573554" y="4270935"/>
                  <a:pt x="1570372" y="4272526"/>
                  <a:pt x="1567191" y="4274116"/>
                </a:cubicBezTo>
                <a:cubicBezTo>
                  <a:pt x="1573554" y="4275707"/>
                  <a:pt x="1578326" y="4277297"/>
                  <a:pt x="1583098" y="4280479"/>
                </a:cubicBezTo>
                <a:cubicBezTo>
                  <a:pt x="1584689" y="4278888"/>
                  <a:pt x="1587871" y="4277297"/>
                  <a:pt x="1589461" y="4275707"/>
                </a:cubicBezTo>
                <a:cubicBezTo>
                  <a:pt x="1584689" y="4272526"/>
                  <a:pt x="1579917" y="4270935"/>
                  <a:pt x="1576735" y="4267753"/>
                </a:cubicBezTo>
                <a:close/>
                <a:moveTo>
                  <a:pt x="1599005" y="4253436"/>
                </a:moveTo>
                <a:cubicBezTo>
                  <a:pt x="1595824" y="4255027"/>
                  <a:pt x="1592643" y="4256618"/>
                  <a:pt x="1591052" y="4258209"/>
                </a:cubicBezTo>
                <a:cubicBezTo>
                  <a:pt x="1599005" y="4261390"/>
                  <a:pt x="1608550" y="4262981"/>
                  <a:pt x="1614913" y="4256618"/>
                </a:cubicBezTo>
                <a:cubicBezTo>
                  <a:pt x="1610141" y="4256618"/>
                  <a:pt x="1603778" y="4255027"/>
                  <a:pt x="1599005" y="4253436"/>
                </a:cubicBezTo>
                <a:close/>
                <a:moveTo>
                  <a:pt x="1552875" y="4253436"/>
                </a:moveTo>
                <a:cubicBezTo>
                  <a:pt x="1548102" y="4256618"/>
                  <a:pt x="1543330" y="4259799"/>
                  <a:pt x="1538558" y="4261390"/>
                </a:cubicBezTo>
                <a:cubicBezTo>
                  <a:pt x="1540148" y="4262981"/>
                  <a:pt x="1540148" y="4262981"/>
                  <a:pt x="1541739" y="4264572"/>
                </a:cubicBezTo>
                <a:cubicBezTo>
                  <a:pt x="1543330" y="4267753"/>
                  <a:pt x="1544921" y="4269344"/>
                  <a:pt x="1546511" y="4272526"/>
                </a:cubicBezTo>
                <a:cubicBezTo>
                  <a:pt x="1551285" y="4269344"/>
                  <a:pt x="1557647" y="4264572"/>
                  <a:pt x="1564009" y="4259799"/>
                </a:cubicBezTo>
                <a:cubicBezTo>
                  <a:pt x="1559237" y="4258209"/>
                  <a:pt x="1556056" y="4255027"/>
                  <a:pt x="1552875" y="4253436"/>
                </a:cubicBezTo>
                <a:close/>
                <a:moveTo>
                  <a:pt x="1113832" y="4251845"/>
                </a:moveTo>
                <a:cubicBezTo>
                  <a:pt x="1128148" y="4255026"/>
                  <a:pt x="1131330" y="4277297"/>
                  <a:pt x="1121785" y="4286840"/>
                </a:cubicBezTo>
                <a:cubicBezTo>
                  <a:pt x="1101106" y="4288431"/>
                  <a:pt x="1096333" y="4277297"/>
                  <a:pt x="1083608" y="4270934"/>
                </a:cubicBezTo>
                <a:cubicBezTo>
                  <a:pt x="1080426" y="4286840"/>
                  <a:pt x="1105878" y="4288431"/>
                  <a:pt x="1113832" y="4297976"/>
                </a:cubicBezTo>
                <a:cubicBezTo>
                  <a:pt x="1112241" y="4307520"/>
                  <a:pt x="1110650" y="4318655"/>
                  <a:pt x="1102696" y="4323427"/>
                </a:cubicBezTo>
                <a:cubicBezTo>
                  <a:pt x="1096333" y="4317064"/>
                  <a:pt x="1094743" y="4307520"/>
                  <a:pt x="1091561" y="4299566"/>
                </a:cubicBezTo>
                <a:cubicBezTo>
                  <a:pt x="1088380" y="4304339"/>
                  <a:pt x="1091561" y="4315473"/>
                  <a:pt x="1089970" y="4321836"/>
                </a:cubicBezTo>
                <a:cubicBezTo>
                  <a:pt x="1082017" y="4318655"/>
                  <a:pt x="1080426" y="4310702"/>
                  <a:pt x="1075654" y="4304339"/>
                </a:cubicBezTo>
                <a:cubicBezTo>
                  <a:pt x="1069291" y="4325018"/>
                  <a:pt x="1104287" y="4332972"/>
                  <a:pt x="1089970" y="4355242"/>
                </a:cubicBezTo>
                <a:cubicBezTo>
                  <a:pt x="1072472" y="4348879"/>
                  <a:pt x="1062928" y="4334563"/>
                  <a:pt x="1054975" y="4318655"/>
                </a:cubicBezTo>
                <a:cubicBezTo>
                  <a:pt x="1051793" y="4318655"/>
                  <a:pt x="1059747" y="4329790"/>
                  <a:pt x="1058156" y="4337744"/>
                </a:cubicBezTo>
                <a:cubicBezTo>
                  <a:pt x="1053384" y="4337744"/>
                  <a:pt x="1050202" y="4336154"/>
                  <a:pt x="1047021" y="4332972"/>
                </a:cubicBezTo>
                <a:cubicBezTo>
                  <a:pt x="1056566" y="4309111"/>
                  <a:pt x="1067700" y="4285250"/>
                  <a:pt x="1077245" y="4261389"/>
                </a:cubicBezTo>
                <a:cubicBezTo>
                  <a:pt x="1091561" y="4259798"/>
                  <a:pt x="1099515" y="4248664"/>
                  <a:pt x="1113832" y="4251845"/>
                </a:cubicBezTo>
                <a:close/>
                <a:moveTo>
                  <a:pt x="1571963" y="4240711"/>
                </a:moveTo>
                <a:cubicBezTo>
                  <a:pt x="1570372" y="4242302"/>
                  <a:pt x="1567191" y="4243892"/>
                  <a:pt x="1562418" y="4245483"/>
                </a:cubicBezTo>
                <a:cubicBezTo>
                  <a:pt x="1567191" y="4248664"/>
                  <a:pt x="1570372" y="4250255"/>
                  <a:pt x="1573554" y="4251846"/>
                </a:cubicBezTo>
                <a:cubicBezTo>
                  <a:pt x="1576735" y="4248664"/>
                  <a:pt x="1578326" y="4247073"/>
                  <a:pt x="1581509" y="4245483"/>
                </a:cubicBezTo>
                <a:cubicBezTo>
                  <a:pt x="1578326" y="4243892"/>
                  <a:pt x="1575145" y="4242302"/>
                  <a:pt x="1571963" y="4240711"/>
                </a:cubicBezTo>
                <a:close/>
                <a:moveTo>
                  <a:pt x="1622867" y="4239120"/>
                </a:moveTo>
                <a:cubicBezTo>
                  <a:pt x="1621275" y="4239120"/>
                  <a:pt x="1621275" y="4240711"/>
                  <a:pt x="1619685" y="4240711"/>
                </a:cubicBezTo>
                <a:cubicBezTo>
                  <a:pt x="1619685" y="4245483"/>
                  <a:pt x="1619685" y="4250255"/>
                  <a:pt x="1618095" y="4256618"/>
                </a:cubicBezTo>
                <a:cubicBezTo>
                  <a:pt x="1619685" y="4255027"/>
                  <a:pt x="1621275" y="4255027"/>
                  <a:pt x="1621275" y="4256618"/>
                </a:cubicBezTo>
                <a:cubicBezTo>
                  <a:pt x="1621275" y="4253436"/>
                  <a:pt x="1622867" y="4250255"/>
                  <a:pt x="1622867" y="4247073"/>
                </a:cubicBezTo>
                <a:cubicBezTo>
                  <a:pt x="1624457" y="4245483"/>
                  <a:pt x="1627639" y="4243892"/>
                  <a:pt x="1626048" y="4240711"/>
                </a:cubicBezTo>
                <a:cubicBezTo>
                  <a:pt x="1624457" y="4239120"/>
                  <a:pt x="1622867" y="4243892"/>
                  <a:pt x="1622867" y="4240711"/>
                </a:cubicBezTo>
                <a:cubicBezTo>
                  <a:pt x="1622867" y="4239120"/>
                  <a:pt x="1622867" y="4239120"/>
                  <a:pt x="1622867" y="4239120"/>
                </a:cubicBezTo>
                <a:close/>
                <a:moveTo>
                  <a:pt x="2283022" y="4223211"/>
                </a:moveTo>
                <a:cubicBezTo>
                  <a:pt x="2270294" y="4240710"/>
                  <a:pt x="2284612" y="4266161"/>
                  <a:pt x="2290975" y="4282069"/>
                </a:cubicBezTo>
                <a:cubicBezTo>
                  <a:pt x="2302109" y="4266161"/>
                  <a:pt x="2284612" y="4242301"/>
                  <a:pt x="2283022" y="4223211"/>
                </a:cubicBezTo>
                <a:close/>
                <a:moveTo>
                  <a:pt x="1460612" y="4221622"/>
                </a:moveTo>
                <a:cubicBezTo>
                  <a:pt x="1459021" y="4221622"/>
                  <a:pt x="1457431" y="4221622"/>
                  <a:pt x="1454249" y="4223213"/>
                </a:cubicBezTo>
                <a:cubicBezTo>
                  <a:pt x="1454249" y="4224804"/>
                  <a:pt x="1454249" y="4224804"/>
                  <a:pt x="1454249" y="4226394"/>
                </a:cubicBezTo>
                <a:cubicBezTo>
                  <a:pt x="1455839" y="4224804"/>
                  <a:pt x="1459021" y="4223213"/>
                  <a:pt x="1460612" y="4221622"/>
                </a:cubicBezTo>
                <a:close/>
                <a:moveTo>
                  <a:pt x="1668998" y="4220031"/>
                </a:moveTo>
                <a:cubicBezTo>
                  <a:pt x="1661044" y="4220031"/>
                  <a:pt x="1651499" y="4221622"/>
                  <a:pt x="1645137" y="4223213"/>
                </a:cubicBezTo>
                <a:cubicBezTo>
                  <a:pt x="1640365" y="4226394"/>
                  <a:pt x="1635593" y="4229576"/>
                  <a:pt x="1630820" y="4232757"/>
                </a:cubicBezTo>
                <a:cubicBezTo>
                  <a:pt x="1634002" y="4235939"/>
                  <a:pt x="1637183" y="4239120"/>
                  <a:pt x="1640365" y="4242302"/>
                </a:cubicBezTo>
                <a:cubicBezTo>
                  <a:pt x="1645137" y="4239120"/>
                  <a:pt x="1648319" y="4235939"/>
                  <a:pt x="1653090" y="4232757"/>
                </a:cubicBezTo>
                <a:cubicBezTo>
                  <a:pt x="1654681" y="4231167"/>
                  <a:pt x="1656272" y="4227985"/>
                  <a:pt x="1659454" y="4227985"/>
                </a:cubicBezTo>
                <a:cubicBezTo>
                  <a:pt x="1662635" y="4224804"/>
                  <a:pt x="1665817" y="4223213"/>
                  <a:pt x="1668998" y="4220031"/>
                </a:cubicBezTo>
                <a:close/>
                <a:moveTo>
                  <a:pt x="2734790" y="4213668"/>
                </a:moveTo>
                <a:cubicBezTo>
                  <a:pt x="2776148" y="4293204"/>
                  <a:pt x="2871592" y="4366378"/>
                  <a:pt x="2978171" y="4417281"/>
                </a:cubicBezTo>
                <a:cubicBezTo>
                  <a:pt x="2906588" y="4355243"/>
                  <a:pt x="2792056" y="4294795"/>
                  <a:pt x="2734790" y="4213668"/>
                </a:cubicBezTo>
                <a:close/>
                <a:moveTo>
                  <a:pt x="1621276" y="4208896"/>
                </a:moveTo>
                <a:cubicBezTo>
                  <a:pt x="1622867" y="4208896"/>
                  <a:pt x="1622867" y="4208896"/>
                  <a:pt x="1624458" y="4208896"/>
                </a:cubicBezTo>
                <a:cubicBezTo>
                  <a:pt x="1624458" y="4210486"/>
                  <a:pt x="1624458" y="4210486"/>
                  <a:pt x="1624458" y="4212077"/>
                </a:cubicBezTo>
                <a:cubicBezTo>
                  <a:pt x="1622867" y="4212077"/>
                  <a:pt x="1622867" y="4210486"/>
                  <a:pt x="1621276" y="4208896"/>
                </a:cubicBezTo>
                <a:close/>
                <a:moveTo>
                  <a:pt x="1627639" y="4202533"/>
                </a:moveTo>
                <a:cubicBezTo>
                  <a:pt x="1626048" y="4204124"/>
                  <a:pt x="1624457" y="4205715"/>
                  <a:pt x="1621275" y="4207306"/>
                </a:cubicBezTo>
                <a:cubicBezTo>
                  <a:pt x="1616504" y="4210487"/>
                  <a:pt x="1611732" y="4213669"/>
                  <a:pt x="1606959" y="4216850"/>
                </a:cubicBezTo>
                <a:cubicBezTo>
                  <a:pt x="1610141" y="4218440"/>
                  <a:pt x="1613322" y="4220031"/>
                  <a:pt x="1614913" y="4221622"/>
                </a:cubicBezTo>
                <a:cubicBezTo>
                  <a:pt x="1619685" y="4218440"/>
                  <a:pt x="1624457" y="4213669"/>
                  <a:pt x="1629229" y="4210487"/>
                </a:cubicBezTo>
                <a:cubicBezTo>
                  <a:pt x="1629229" y="4210487"/>
                  <a:pt x="1629229" y="4208897"/>
                  <a:pt x="1629229" y="4207306"/>
                </a:cubicBezTo>
                <a:cubicBezTo>
                  <a:pt x="1632411" y="4207306"/>
                  <a:pt x="1634002" y="4205715"/>
                  <a:pt x="1635593" y="4204124"/>
                </a:cubicBezTo>
                <a:cubicBezTo>
                  <a:pt x="1634002" y="4204124"/>
                  <a:pt x="1635593" y="4202533"/>
                  <a:pt x="1634002" y="4202533"/>
                </a:cubicBezTo>
                <a:cubicBezTo>
                  <a:pt x="1630820" y="4202533"/>
                  <a:pt x="1629229" y="4204124"/>
                  <a:pt x="1627639" y="4205715"/>
                </a:cubicBezTo>
                <a:cubicBezTo>
                  <a:pt x="1627639" y="4204124"/>
                  <a:pt x="1627639" y="4204124"/>
                  <a:pt x="1627639" y="4202533"/>
                </a:cubicBezTo>
                <a:close/>
                <a:moveTo>
                  <a:pt x="1651499" y="4181853"/>
                </a:moveTo>
                <a:cubicBezTo>
                  <a:pt x="1648319" y="4183444"/>
                  <a:pt x="1646728" y="4185035"/>
                  <a:pt x="1645137" y="4186625"/>
                </a:cubicBezTo>
                <a:cubicBezTo>
                  <a:pt x="1649909" y="4186625"/>
                  <a:pt x="1653090" y="4186625"/>
                  <a:pt x="1657863" y="4186625"/>
                </a:cubicBezTo>
                <a:cubicBezTo>
                  <a:pt x="1657863" y="4186625"/>
                  <a:pt x="1659454" y="4185035"/>
                  <a:pt x="1659454" y="4185035"/>
                </a:cubicBezTo>
                <a:cubicBezTo>
                  <a:pt x="1657863" y="4183444"/>
                  <a:pt x="1654681" y="4181853"/>
                  <a:pt x="1651499" y="4181853"/>
                </a:cubicBezTo>
                <a:close/>
                <a:moveTo>
                  <a:pt x="2742744" y="4175490"/>
                </a:moveTo>
                <a:cubicBezTo>
                  <a:pt x="2838187" y="4302749"/>
                  <a:pt x="3029075" y="4369559"/>
                  <a:pt x="3107021" y="4506362"/>
                </a:cubicBezTo>
                <a:cubicBezTo>
                  <a:pt x="3046573" y="4356833"/>
                  <a:pt x="2855685" y="4291613"/>
                  <a:pt x="2742744" y="4175490"/>
                </a:cubicBezTo>
                <a:close/>
                <a:moveTo>
                  <a:pt x="1678542" y="4157992"/>
                </a:moveTo>
                <a:cubicBezTo>
                  <a:pt x="1673770" y="4162764"/>
                  <a:pt x="1670589" y="4165946"/>
                  <a:pt x="1665817" y="4170718"/>
                </a:cubicBezTo>
                <a:cubicBezTo>
                  <a:pt x="1664226" y="4172309"/>
                  <a:pt x="1664226" y="4172309"/>
                  <a:pt x="1662635" y="4173900"/>
                </a:cubicBezTo>
                <a:cubicBezTo>
                  <a:pt x="1668998" y="4170718"/>
                  <a:pt x="1675361" y="4169128"/>
                  <a:pt x="1681723" y="4165946"/>
                </a:cubicBezTo>
                <a:cubicBezTo>
                  <a:pt x="1683314" y="4164355"/>
                  <a:pt x="1684906" y="4162764"/>
                  <a:pt x="1686496" y="4161174"/>
                </a:cubicBezTo>
                <a:cubicBezTo>
                  <a:pt x="1683314" y="4161174"/>
                  <a:pt x="1680134" y="4159583"/>
                  <a:pt x="1678542" y="4157992"/>
                </a:cubicBezTo>
                <a:close/>
                <a:moveTo>
                  <a:pt x="1750125" y="4132540"/>
                </a:moveTo>
                <a:cubicBezTo>
                  <a:pt x="1748534" y="4132540"/>
                  <a:pt x="1746945" y="4134131"/>
                  <a:pt x="1745353" y="4134131"/>
                </a:cubicBezTo>
                <a:cubicBezTo>
                  <a:pt x="1745353" y="4134131"/>
                  <a:pt x="1746945" y="4135722"/>
                  <a:pt x="1746945" y="4135722"/>
                </a:cubicBezTo>
                <a:cubicBezTo>
                  <a:pt x="1748534" y="4135722"/>
                  <a:pt x="1748534" y="4134131"/>
                  <a:pt x="1750125" y="4132540"/>
                </a:cubicBezTo>
                <a:close/>
                <a:moveTo>
                  <a:pt x="3309044" y="4129358"/>
                </a:moveTo>
                <a:cubicBezTo>
                  <a:pt x="3309044" y="4135721"/>
                  <a:pt x="3307453" y="4143675"/>
                  <a:pt x="3304271" y="4150038"/>
                </a:cubicBezTo>
                <a:cubicBezTo>
                  <a:pt x="3312225" y="4148447"/>
                  <a:pt x="3316998" y="4142084"/>
                  <a:pt x="3315407" y="4135721"/>
                </a:cubicBezTo>
                <a:cubicBezTo>
                  <a:pt x="3312225" y="4135721"/>
                  <a:pt x="3310635" y="4132539"/>
                  <a:pt x="3309044" y="4129358"/>
                </a:cubicBezTo>
                <a:close/>
                <a:moveTo>
                  <a:pt x="1718310" y="4115043"/>
                </a:moveTo>
                <a:cubicBezTo>
                  <a:pt x="1718310" y="4115043"/>
                  <a:pt x="1716720" y="4116634"/>
                  <a:pt x="1716720" y="4116634"/>
                </a:cubicBezTo>
                <a:cubicBezTo>
                  <a:pt x="1719901" y="4118224"/>
                  <a:pt x="1723083" y="4121406"/>
                  <a:pt x="1726265" y="4122996"/>
                </a:cubicBezTo>
                <a:cubicBezTo>
                  <a:pt x="1727855" y="4122996"/>
                  <a:pt x="1727855" y="4121406"/>
                  <a:pt x="1729446" y="4119815"/>
                </a:cubicBezTo>
                <a:cubicBezTo>
                  <a:pt x="1726265" y="4118224"/>
                  <a:pt x="1721493" y="4116634"/>
                  <a:pt x="1718310" y="4115043"/>
                </a:cubicBezTo>
                <a:close/>
                <a:moveTo>
                  <a:pt x="1737399" y="4094363"/>
                </a:moveTo>
                <a:cubicBezTo>
                  <a:pt x="1735809" y="4094363"/>
                  <a:pt x="1735809" y="4095954"/>
                  <a:pt x="1735809" y="4095954"/>
                </a:cubicBezTo>
                <a:cubicBezTo>
                  <a:pt x="1738990" y="4097544"/>
                  <a:pt x="1740580" y="4097544"/>
                  <a:pt x="1743762" y="4099135"/>
                </a:cubicBezTo>
                <a:cubicBezTo>
                  <a:pt x="1750125" y="4102317"/>
                  <a:pt x="1746945" y="4097544"/>
                  <a:pt x="1742171" y="4097544"/>
                </a:cubicBezTo>
                <a:cubicBezTo>
                  <a:pt x="1740580" y="4095954"/>
                  <a:pt x="1738990" y="4095954"/>
                  <a:pt x="1737399" y="4094363"/>
                </a:cubicBezTo>
                <a:close/>
                <a:moveTo>
                  <a:pt x="1519470" y="4083228"/>
                </a:moveTo>
                <a:cubicBezTo>
                  <a:pt x="1497199" y="4100726"/>
                  <a:pt x="1473337" y="4118224"/>
                  <a:pt x="1444704" y="4129359"/>
                </a:cubicBezTo>
                <a:cubicBezTo>
                  <a:pt x="1447887" y="4135722"/>
                  <a:pt x="1449476" y="4142085"/>
                  <a:pt x="1451067" y="4146857"/>
                </a:cubicBezTo>
                <a:cubicBezTo>
                  <a:pt x="1473337" y="4137313"/>
                  <a:pt x="1495608" y="4124587"/>
                  <a:pt x="1514698" y="4108680"/>
                </a:cubicBezTo>
                <a:cubicBezTo>
                  <a:pt x="1516287" y="4105498"/>
                  <a:pt x="1517878" y="4102317"/>
                  <a:pt x="1517878" y="4099135"/>
                </a:cubicBezTo>
                <a:cubicBezTo>
                  <a:pt x="1519470" y="4099135"/>
                  <a:pt x="1521060" y="4100726"/>
                  <a:pt x="1522651" y="4102317"/>
                </a:cubicBezTo>
                <a:cubicBezTo>
                  <a:pt x="1525832" y="4100726"/>
                  <a:pt x="1529013" y="4097544"/>
                  <a:pt x="1532194" y="4094363"/>
                </a:cubicBezTo>
                <a:cubicBezTo>
                  <a:pt x="1527423" y="4091182"/>
                  <a:pt x="1524241" y="4089592"/>
                  <a:pt x="1519470" y="4086410"/>
                </a:cubicBezTo>
                <a:cubicBezTo>
                  <a:pt x="1519470" y="4084819"/>
                  <a:pt x="1519470" y="4084819"/>
                  <a:pt x="1519470" y="4083228"/>
                </a:cubicBezTo>
                <a:close/>
                <a:moveTo>
                  <a:pt x="1751717" y="4076865"/>
                </a:moveTo>
                <a:cubicBezTo>
                  <a:pt x="1750125" y="4078456"/>
                  <a:pt x="1750125" y="4078456"/>
                  <a:pt x="1748534" y="4080047"/>
                </a:cubicBezTo>
                <a:cubicBezTo>
                  <a:pt x="1750125" y="4080047"/>
                  <a:pt x="1753307" y="4081638"/>
                  <a:pt x="1754898" y="4081638"/>
                </a:cubicBezTo>
                <a:cubicBezTo>
                  <a:pt x="1753307" y="4080047"/>
                  <a:pt x="1751717" y="4080047"/>
                  <a:pt x="1751717" y="4076865"/>
                </a:cubicBezTo>
                <a:close/>
                <a:moveTo>
                  <a:pt x="3316998" y="4075273"/>
                </a:moveTo>
                <a:cubicBezTo>
                  <a:pt x="3307453" y="4081636"/>
                  <a:pt x="3299499" y="4089590"/>
                  <a:pt x="3297909" y="4108678"/>
                </a:cubicBezTo>
                <a:cubicBezTo>
                  <a:pt x="3302681" y="4111860"/>
                  <a:pt x="3305862" y="4116632"/>
                  <a:pt x="3307453" y="4121405"/>
                </a:cubicBezTo>
                <a:cubicBezTo>
                  <a:pt x="3309044" y="4119814"/>
                  <a:pt x="3309044" y="4118223"/>
                  <a:pt x="3310635" y="4116632"/>
                </a:cubicBezTo>
                <a:cubicBezTo>
                  <a:pt x="3318589" y="4107088"/>
                  <a:pt x="3313816" y="4092772"/>
                  <a:pt x="3315407" y="4084818"/>
                </a:cubicBezTo>
                <a:cubicBezTo>
                  <a:pt x="3316998" y="4081636"/>
                  <a:pt x="3316998" y="4078455"/>
                  <a:pt x="3316998" y="4075273"/>
                </a:cubicBezTo>
                <a:close/>
                <a:moveTo>
                  <a:pt x="1455839" y="4070502"/>
                </a:moveTo>
                <a:cubicBezTo>
                  <a:pt x="1447887" y="4070502"/>
                  <a:pt x="1438342" y="4073684"/>
                  <a:pt x="1430388" y="4075274"/>
                </a:cubicBezTo>
                <a:cubicBezTo>
                  <a:pt x="1430388" y="4078456"/>
                  <a:pt x="1431979" y="4080047"/>
                  <a:pt x="1431979" y="4083228"/>
                </a:cubicBezTo>
                <a:cubicBezTo>
                  <a:pt x="1439932" y="4078456"/>
                  <a:pt x="1447887" y="4075274"/>
                  <a:pt x="1455839" y="4070502"/>
                </a:cubicBezTo>
                <a:close/>
                <a:moveTo>
                  <a:pt x="1562418" y="4048232"/>
                </a:moveTo>
                <a:cubicBezTo>
                  <a:pt x="1559237" y="4051413"/>
                  <a:pt x="1554465" y="4054595"/>
                  <a:pt x="1551285" y="4057777"/>
                </a:cubicBezTo>
                <a:cubicBezTo>
                  <a:pt x="1554465" y="4060958"/>
                  <a:pt x="1557647" y="4064139"/>
                  <a:pt x="1560828" y="4067320"/>
                </a:cubicBezTo>
                <a:cubicBezTo>
                  <a:pt x="1565600" y="4060958"/>
                  <a:pt x="1570372" y="4056186"/>
                  <a:pt x="1575145" y="4051413"/>
                </a:cubicBezTo>
                <a:cubicBezTo>
                  <a:pt x="1570372" y="4049823"/>
                  <a:pt x="1565600" y="4049823"/>
                  <a:pt x="1562418" y="4048232"/>
                </a:cubicBezTo>
                <a:close/>
                <a:moveTo>
                  <a:pt x="1524241" y="4048232"/>
                </a:moveTo>
                <a:cubicBezTo>
                  <a:pt x="1497199" y="4068911"/>
                  <a:pt x="1468566" y="4088001"/>
                  <a:pt x="1436751" y="4102317"/>
                </a:cubicBezTo>
                <a:cubicBezTo>
                  <a:pt x="1436751" y="4107089"/>
                  <a:pt x="1438342" y="4111861"/>
                  <a:pt x="1439932" y="4116634"/>
                </a:cubicBezTo>
                <a:cubicBezTo>
                  <a:pt x="1468566" y="4105498"/>
                  <a:pt x="1495608" y="4089592"/>
                  <a:pt x="1521060" y="4070502"/>
                </a:cubicBezTo>
                <a:cubicBezTo>
                  <a:pt x="1522651" y="4062549"/>
                  <a:pt x="1524241" y="4054595"/>
                  <a:pt x="1524241" y="4048232"/>
                </a:cubicBezTo>
                <a:close/>
                <a:moveTo>
                  <a:pt x="1544921" y="4032325"/>
                </a:moveTo>
                <a:cubicBezTo>
                  <a:pt x="1541739" y="4035506"/>
                  <a:pt x="1538558" y="4038687"/>
                  <a:pt x="1533785" y="4040278"/>
                </a:cubicBezTo>
                <a:cubicBezTo>
                  <a:pt x="1536967" y="4045050"/>
                  <a:pt x="1541739" y="4049823"/>
                  <a:pt x="1544921" y="4053004"/>
                </a:cubicBezTo>
                <a:cubicBezTo>
                  <a:pt x="1548102" y="4049823"/>
                  <a:pt x="1551285" y="4048232"/>
                  <a:pt x="1554465" y="4045050"/>
                </a:cubicBezTo>
                <a:cubicBezTo>
                  <a:pt x="1552875" y="4043460"/>
                  <a:pt x="1549693" y="4043460"/>
                  <a:pt x="1548102" y="4041869"/>
                </a:cubicBezTo>
                <a:cubicBezTo>
                  <a:pt x="1546511" y="4040278"/>
                  <a:pt x="1546511" y="4037096"/>
                  <a:pt x="1544921" y="4032325"/>
                </a:cubicBezTo>
                <a:close/>
                <a:moveTo>
                  <a:pt x="1589461" y="4024371"/>
                </a:moveTo>
                <a:cubicBezTo>
                  <a:pt x="1586280" y="4027553"/>
                  <a:pt x="1581509" y="4030734"/>
                  <a:pt x="1578326" y="4033915"/>
                </a:cubicBezTo>
                <a:cubicBezTo>
                  <a:pt x="1581509" y="4035506"/>
                  <a:pt x="1584689" y="4035506"/>
                  <a:pt x="1587871" y="4037096"/>
                </a:cubicBezTo>
                <a:cubicBezTo>
                  <a:pt x="1591052" y="4032325"/>
                  <a:pt x="1595824" y="4029143"/>
                  <a:pt x="1599005" y="4024371"/>
                </a:cubicBezTo>
                <a:cubicBezTo>
                  <a:pt x="1595824" y="4024371"/>
                  <a:pt x="1592643" y="4024371"/>
                  <a:pt x="1589461" y="4024371"/>
                </a:cubicBezTo>
                <a:close/>
                <a:moveTo>
                  <a:pt x="1567191" y="4013235"/>
                </a:moveTo>
                <a:cubicBezTo>
                  <a:pt x="1564009" y="4018008"/>
                  <a:pt x="1559237" y="4021189"/>
                  <a:pt x="1556056" y="4022780"/>
                </a:cubicBezTo>
                <a:cubicBezTo>
                  <a:pt x="1560828" y="4024371"/>
                  <a:pt x="1565600" y="4027553"/>
                  <a:pt x="1571963" y="4029143"/>
                </a:cubicBezTo>
                <a:cubicBezTo>
                  <a:pt x="1575145" y="4027553"/>
                  <a:pt x="1578326" y="4024371"/>
                  <a:pt x="1581509" y="4021189"/>
                </a:cubicBezTo>
                <a:cubicBezTo>
                  <a:pt x="1576735" y="4019599"/>
                  <a:pt x="1571963" y="4016417"/>
                  <a:pt x="1567191" y="4013235"/>
                </a:cubicBezTo>
                <a:close/>
                <a:moveTo>
                  <a:pt x="1816936" y="3997329"/>
                </a:moveTo>
                <a:cubicBezTo>
                  <a:pt x="1815346" y="3998919"/>
                  <a:pt x="1813756" y="4002101"/>
                  <a:pt x="1812164" y="4003691"/>
                </a:cubicBezTo>
                <a:cubicBezTo>
                  <a:pt x="1816936" y="4006872"/>
                  <a:pt x="1823299" y="4010054"/>
                  <a:pt x="1828071" y="4011645"/>
                </a:cubicBezTo>
                <a:cubicBezTo>
                  <a:pt x="1829662" y="4011645"/>
                  <a:pt x="1829662" y="4010054"/>
                  <a:pt x="1831252" y="4008463"/>
                </a:cubicBezTo>
                <a:cubicBezTo>
                  <a:pt x="1824890" y="4005282"/>
                  <a:pt x="1820118" y="4002101"/>
                  <a:pt x="1816936" y="3997329"/>
                </a:cubicBezTo>
                <a:close/>
                <a:moveTo>
                  <a:pt x="2270294" y="3981420"/>
                </a:moveTo>
                <a:cubicBezTo>
                  <a:pt x="2267113" y="3983010"/>
                  <a:pt x="2263932" y="3984601"/>
                  <a:pt x="2259160" y="3983010"/>
                </a:cubicBezTo>
                <a:cubicBezTo>
                  <a:pt x="2265523" y="4103906"/>
                  <a:pt x="2303700" y="4204123"/>
                  <a:pt x="2343469" y="4304340"/>
                </a:cubicBezTo>
                <a:cubicBezTo>
                  <a:pt x="2318017" y="4208895"/>
                  <a:pt x="2290975" y="4089590"/>
                  <a:pt x="2270294" y="3981420"/>
                </a:cubicBezTo>
                <a:close/>
                <a:moveTo>
                  <a:pt x="1834434" y="3976649"/>
                </a:moveTo>
                <a:cubicBezTo>
                  <a:pt x="1832843" y="3978239"/>
                  <a:pt x="1832843" y="3978239"/>
                  <a:pt x="1831252" y="3979830"/>
                </a:cubicBezTo>
                <a:cubicBezTo>
                  <a:pt x="1836025" y="3983012"/>
                  <a:pt x="1840797" y="3987784"/>
                  <a:pt x="1845569" y="3989375"/>
                </a:cubicBezTo>
                <a:cubicBezTo>
                  <a:pt x="1847160" y="3989375"/>
                  <a:pt x="1847160" y="3987784"/>
                  <a:pt x="1848751" y="3984602"/>
                </a:cubicBezTo>
                <a:cubicBezTo>
                  <a:pt x="1842388" y="3984602"/>
                  <a:pt x="1836025" y="3981421"/>
                  <a:pt x="1834434" y="3976649"/>
                </a:cubicBezTo>
                <a:close/>
                <a:moveTo>
                  <a:pt x="2639345" y="3971876"/>
                </a:moveTo>
                <a:cubicBezTo>
                  <a:pt x="2645708" y="3981420"/>
                  <a:pt x="2653662" y="3989374"/>
                  <a:pt x="2658435" y="4000510"/>
                </a:cubicBezTo>
                <a:cubicBezTo>
                  <a:pt x="2647299" y="3995738"/>
                  <a:pt x="2634573" y="3976649"/>
                  <a:pt x="2639345" y="3971876"/>
                </a:cubicBezTo>
                <a:close/>
                <a:moveTo>
                  <a:pt x="1845569" y="3963923"/>
                </a:moveTo>
                <a:cubicBezTo>
                  <a:pt x="1843979" y="3965514"/>
                  <a:pt x="1843979" y="3965514"/>
                  <a:pt x="1842388" y="3967105"/>
                </a:cubicBezTo>
                <a:cubicBezTo>
                  <a:pt x="1847160" y="3967105"/>
                  <a:pt x="1851933" y="3967105"/>
                  <a:pt x="1855114" y="3963923"/>
                </a:cubicBezTo>
                <a:cubicBezTo>
                  <a:pt x="1851933" y="3965514"/>
                  <a:pt x="1848751" y="3965514"/>
                  <a:pt x="1845569" y="3963923"/>
                </a:cubicBezTo>
                <a:close/>
                <a:moveTo>
                  <a:pt x="1641956" y="3946425"/>
                </a:moveTo>
                <a:cubicBezTo>
                  <a:pt x="1640365" y="3948015"/>
                  <a:pt x="1640365" y="3949606"/>
                  <a:pt x="1638774" y="3951197"/>
                </a:cubicBezTo>
                <a:cubicBezTo>
                  <a:pt x="1637183" y="3952788"/>
                  <a:pt x="1634002" y="3955969"/>
                  <a:pt x="1630820" y="3957560"/>
                </a:cubicBezTo>
                <a:cubicBezTo>
                  <a:pt x="1635593" y="3957560"/>
                  <a:pt x="1638774" y="3959151"/>
                  <a:pt x="1643546" y="3959151"/>
                </a:cubicBezTo>
                <a:cubicBezTo>
                  <a:pt x="1646728" y="3955969"/>
                  <a:pt x="1649909" y="3952788"/>
                  <a:pt x="1653090" y="3949606"/>
                </a:cubicBezTo>
                <a:cubicBezTo>
                  <a:pt x="1648319" y="3948015"/>
                  <a:pt x="1645137" y="3948015"/>
                  <a:pt x="1641956" y="3946425"/>
                </a:cubicBezTo>
                <a:close/>
                <a:moveTo>
                  <a:pt x="1369940" y="3909838"/>
                </a:moveTo>
                <a:cubicBezTo>
                  <a:pt x="1360396" y="3913020"/>
                  <a:pt x="1349261" y="3914610"/>
                  <a:pt x="1339716" y="3916201"/>
                </a:cubicBezTo>
                <a:cubicBezTo>
                  <a:pt x="1341307" y="3920973"/>
                  <a:pt x="1342898" y="3927336"/>
                  <a:pt x="1344488" y="3932108"/>
                </a:cubicBezTo>
                <a:cubicBezTo>
                  <a:pt x="1346079" y="3930517"/>
                  <a:pt x="1347670" y="3930517"/>
                  <a:pt x="1349261" y="3930517"/>
                </a:cubicBezTo>
                <a:cubicBezTo>
                  <a:pt x="1355623" y="3924154"/>
                  <a:pt x="1363577" y="3917791"/>
                  <a:pt x="1369940" y="3909838"/>
                </a:cubicBezTo>
                <a:close/>
                <a:moveTo>
                  <a:pt x="3428349" y="3905065"/>
                </a:moveTo>
                <a:cubicBezTo>
                  <a:pt x="3428349" y="3911428"/>
                  <a:pt x="3421986" y="3917791"/>
                  <a:pt x="3429940" y="3922563"/>
                </a:cubicBezTo>
                <a:cubicBezTo>
                  <a:pt x="3436303" y="3919382"/>
                  <a:pt x="3437894" y="3906655"/>
                  <a:pt x="3428349" y="3905065"/>
                </a:cubicBezTo>
                <a:close/>
                <a:moveTo>
                  <a:pt x="1700813" y="3895521"/>
                </a:moveTo>
                <a:cubicBezTo>
                  <a:pt x="1691268" y="3900294"/>
                  <a:pt x="1680134" y="3905066"/>
                  <a:pt x="1668998" y="3908248"/>
                </a:cubicBezTo>
                <a:cubicBezTo>
                  <a:pt x="1665817" y="3911429"/>
                  <a:pt x="1664226" y="3916201"/>
                  <a:pt x="1661044" y="3919382"/>
                </a:cubicBezTo>
                <a:cubicBezTo>
                  <a:pt x="1667407" y="3919382"/>
                  <a:pt x="1673770" y="3919382"/>
                  <a:pt x="1680134" y="3919382"/>
                </a:cubicBezTo>
                <a:cubicBezTo>
                  <a:pt x="1688087" y="3911429"/>
                  <a:pt x="1694450" y="3903475"/>
                  <a:pt x="1700813" y="3895521"/>
                </a:cubicBezTo>
                <a:close/>
                <a:moveTo>
                  <a:pt x="1145647" y="3884387"/>
                </a:moveTo>
                <a:cubicBezTo>
                  <a:pt x="1144056" y="3889158"/>
                  <a:pt x="1144056" y="3895521"/>
                  <a:pt x="1144056" y="3900294"/>
                </a:cubicBezTo>
                <a:cubicBezTo>
                  <a:pt x="1144056" y="3903475"/>
                  <a:pt x="1144056" y="3906657"/>
                  <a:pt x="1147237" y="3909838"/>
                </a:cubicBezTo>
                <a:cubicBezTo>
                  <a:pt x="1161554" y="3916201"/>
                  <a:pt x="1174280" y="3924154"/>
                  <a:pt x="1190187" y="3928927"/>
                </a:cubicBezTo>
                <a:cubicBezTo>
                  <a:pt x="1190187" y="3919382"/>
                  <a:pt x="1190187" y="3909838"/>
                  <a:pt x="1188596" y="3900294"/>
                </a:cubicBezTo>
                <a:cubicBezTo>
                  <a:pt x="1180642" y="3898703"/>
                  <a:pt x="1174280" y="3895521"/>
                  <a:pt x="1166326" y="3892340"/>
                </a:cubicBezTo>
                <a:cubicBezTo>
                  <a:pt x="1164735" y="3895521"/>
                  <a:pt x="1163145" y="3898703"/>
                  <a:pt x="1161554" y="3901884"/>
                </a:cubicBezTo>
                <a:cubicBezTo>
                  <a:pt x="1159963" y="3898703"/>
                  <a:pt x="1159963" y="3895521"/>
                  <a:pt x="1159963" y="3890749"/>
                </a:cubicBezTo>
                <a:cubicBezTo>
                  <a:pt x="1155191" y="3889158"/>
                  <a:pt x="1150418" y="3885977"/>
                  <a:pt x="1145647" y="3884387"/>
                </a:cubicBezTo>
                <a:close/>
                <a:moveTo>
                  <a:pt x="3261918" y="3880210"/>
                </a:moveTo>
                <a:cubicBezTo>
                  <a:pt x="3251778" y="3878420"/>
                  <a:pt x="3241438" y="3878818"/>
                  <a:pt x="3231098" y="3882795"/>
                </a:cubicBezTo>
                <a:cubicBezTo>
                  <a:pt x="3245414" y="3893929"/>
                  <a:pt x="3272457" y="3893929"/>
                  <a:pt x="3293137" y="3900292"/>
                </a:cubicBezTo>
                <a:lnTo>
                  <a:pt x="3291546" y="3890749"/>
                </a:lnTo>
                <a:cubicBezTo>
                  <a:pt x="3282002" y="3885977"/>
                  <a:pt x="3272060" y="3882000"/>
                  <a:pt x="3261918" y="3880210"/>
                </a:cubicBezTo>
                <a:close/>
                <a:moveTo>
                  <a:pt x="1395392" y="3879614"/>
                </a:moveTo>
                <a:cubicBezTo>
                  <a:pt x="1385848" y="3879614"/>
                  <a:pt x="1376303" y="3881205"/>
                  <a:pt x="1366758" y="3881205"/>
                </a:cubicBezTo>
                <a:cubicBezTo>
                  <a:pt x="1365168" y="3884387"/>
                  <a:pt x="1363577" y="3887568"/>
                  <a:pt x="1361986" y="3890749"/>
                </a:cubicBezTo>
                <a:cubicBezTo>
                  <a:pt x="1373122" y="3887568"/>
                  <a:pt x="1382666" y="3885977"/>
                  <a:pt x="1392210" y="3884387"/>
                </a:cubicBezTo>
                <a:cubicBezTo>
                  <a:pt x="1392210" y="3882796"/>
                  <a:pt x="1393801" y="3881205"/>
                  <a:pt x="1395392" y="3879614"/>
                </a:cubicBezTo>
                <a:close/>
                <a:moveTo>
                  <a:pt x="1174280" y="3871660"/>
                </a:moveTo>
                <a:cubicBezTo>
                  <a:pt x="1172689" y="3873251"/>
                  <a:pt x="1172689" y="3876433"/>
                  <a:pt x="1171099" y="3878023"/>
                </a:cubicBezTo>
                <a:cubicBezTo>
                  <a:pt x="1174280" y="3881205"/>
                  <a:pt x="1177461" y="3882796"/>
                  <a:pt x="1182233" y="3884387"/>
                </a:cubicBezTo>
                <a:cubicBezTo>
                  <a:pt x="1180642" y="3879614"/>
                  <a:pt x="1180642" y="3876433"/>
                  <a:pt x="1179052" y="3873251"/>
                </a:cubicBezTo>
                <a:cubicBezTo>
                  <a:pt x="1177461" y="3871660"/>
                  <a:pt x="1175870" y="3871660"/>
                  <a:pt x="1174280" y="3871660"/>
                </a:cubicBezTo>
                <a:close/>
                <a:moveTo>
                  <a:pt x="1152009" y="3858934"/>
                </a:moveTo>
                <a:cubicBezTo>
                  <a:pt x="1152009" y="3860525"/>
                  <a:pt x="1150418" y="3862116"/>
                  <a:pt x="1148828" y="3863706"/>
                </a:cubicBezTo>
                <a:cubicBezTo>
                  <a:pt x="1152009" y="3866888"/>
                  <a:pt x="1156781" y="3868479"/>
                  <a:pt x="1159963" y="3871660"/>
                </a:cubicBezTo>
                <a:cubicBezTo>
                  <a:pt x="1159963" y="3870070"/>
                  <a:pt x="1161554" y="3866888"/>
                  <a:pt x="1161554" y="3865297"/>
                </a:cubicBezTo>
                <a:cubicBezTo>
                  <a:pt x="1158372" y="3863706"/>
                  <a:pt x="1155191" y="3860525"/>
                  <a:pt x="1152009" y="3858934"/>
                </a:cubicBezTo>
                <a:close/>
                <a:moveTo>
                  <a:pt x="1109060" y="3857344"/>
                </a:moveTo>
                <a:cubicBezTo>
                  <a:pt x="1104287" y="3862116"/>
                  <a:pt x="1101106" y="3866888"/>
                  <a:pt x="1096333" y="3871660"/>
                </a:cubicBezTo>
                <a:cubicBezTo>
                  <a:pt x="1104287" y="3879614"/>
                  <a:pt x="1112241" y="3885977"/>
                  <a:pt x="1121785" y="3892340"/>
                </a:cubicBezTo>
                <a:cubicBezTo>
                  <a:pt x="1124967" y="3887568"/>
                  <a:pt x="1128148" y="3881205"/>
                  <a:pt x="1131330" y="3876433"/>
                </a:cubicBezTo>
                <a:cubicBezTo>
                  <a:pt x="1123376" y="3873251"/>
                  <a:pt x="1115423" y="3868479"/>
                  <a:pt x="1107469" y="3863706"/>
                </a:cubicBezTo>
                <a:cubicBezTo>
                  <a:pt x="1107469" y="3862116"/>
                  <a:pt x="1107469" y="3860525"/>
                  <a:pt x="1109060" y="3857344"/>
                </a:cubicBezTo>
                <a:close/>
                <a:moveTo>
                  <a:pt x="1363577" y="3849391"/>
                </a:moveTo>
                <a:cubicBezTo>
                  <a:pt x="1349261" y="3852572"/>
                  <a:pt x="1334944" y="3854163"/>
                  <a:pt x="1319037" y="3855753"/>
                </a:cubicBezTo>
                <a:cubicBezTo>
                  <a:pt x="1330171" y="3860525"/>
                  <a:pt x="1346079" y="3862116"/>
                  <a:pt x="1358804" y="3865297"/>
                </a:cubicBezTo>
                <a:cubicBezTo>
                  <a:pt x="1365168" y="3863706"/>
                  <a:pt x="1373122" y="3862116"/>
                  <a:pt x="1379485" y="3860525"/>
                </a:cubicBezTo>
                <a:cubicBezTo>
                  <a:pt x="1373122" y="3858934"/>
                  <a:pt x="1368349" y="3857344"/>
                  <a:pt x="1361986" y="3854163"/>
                </a:cubicBezTo>
                <a:cubicBezTo>
                  <a:pt x="1361986" y="3852572"/>
                  <a:pt x="1363577" y="3850981"/>
                  <a:pt x="1363577" y="3849391"/>
                </a:cubicBezTo>
                <a:close/>
                <a:moveTo>
                  <a:pt x="1129739" y="3841437"/>
                </a:moveTo>
                <a:cubicBezTo>
                  <a:pt x="1134511" y="3847800"/>
                  <a:pt x="1139284" y="3852572"/>
                  <a:pt x="1144056" y="3858934"/>
                </a:cubicBezTo>
                <a:cubicBezTo>
                  <a:pt x="1144056" y="3857344"/>
                  <a:pt x="1145647" y="3857344"/>
                  <a:pt x="1145647" y="3855753"/>
                </a:cubicBezTo>
                <a:cubicBezTo>
                  <a:pt x="1140875" y="3850981"/>
                  <a:pt x="1134511" y="3846209"/>
                  <a:pt x="1129739" y="3841437"/>
                </a:cubicBezTo>
                <a:close/>
                <a:moveTo>
                  <a:pt x="1419252" y="3835073"/>
                </a:moveTo>
                <a:cubicBezTo>
                  <a:pt x="1409709" y="3838255"/>
                  <a:pt x="1398573" y="3841437"/>
                  <a:pt x="1385848" y="3844618"/>
                </a:cubicBezTo>
                <a:cubicBezTo>
                  <a:pt x="1385848" y="3849391"/>
                  <a:pt x="1384256" y="3855753"/>
                  <a:pt x="1382666" y="3860525"/>
                </a:cubicBezTo>
                <a:cubicBezTo>
                  <a:pt x="1392210" y="3858934"/>
                  <a:pt x="1401755" y="3855753"/>
                  <a:pt x="1411300" y="3852572"/>
                </a:cubicBezTo>
                <a:cubicBezTo>
                  <a:pt x="1414480" y="3846209"/>
                  <a:pt x="1417662" y="3841437"/>
                  <a:pt x="1419252" y="3835073"/>
                </a:cubicBezTo>
                <a:close/>
                <a:moveTo>
                  <a:pt x="1764442" y="3828710"/>
                </a:moveTo>
                <a:cubicBezTo>
                  <a:pt x="1756489" y="3830301"/>
                  <a:pt x="1750125" y="3830301"/>
                  <a:pt x="1742171" y="3830301"/>
                </a:cubicBezTo>
                <a:cubicBezTo>
                  <a:pt x="1740580" y="3831892"/>
                  <a:pt x="1738990" y="3833483"/>
                  <a:pt x="1737399" y="3835073"/>
                </a:cubicBezTo>
                <a:cubicBezTo>
                  <a:pt x="1743762" y="3835073"/>
                  <a:pt x="1750125" y="3836664"/>
                  <a:pt x="1756489" y="3836664"/>
                </a:cubicBezTo>
                <a:cubicBezTo>
                  <a:pt x="1758079" y="3833483"/>
                  <a:pt x="1761261" y="3831892"/>
                  <a:pt x="1764442" y="3828710"/>
                </a:cubicBezTo>
                <a:close/>
                <a:moveTo>
                  <a:pt x="2924086" y="3825528"/>
                </a:moveTo>
                <a:cubicBezTo>
                  <a:pt x="2960673" y="3898702"/>
                  <a:pt x="3167469" y="3975057"/>
                  <a:pt x="3253368" y="3913019"/>
                </a:cubicBezTo>
                <a:cubicBezTo>
                  <a:pt x="3145199" y="3941652"/>
                  <a:pt x="2998851" y="3893929"/>
                  <a:pt x="2924086" y="3825528"/>
                </a:cubicBezTo>
                <a:close/>
                <a:moveTo>
                  <a:pt x="2811144" y="3825528"/>
                </a:moveTo>
                <a:cubicBezTo>
                  <a:pt x="2806372" y="3825528"/>
                  <a:pt x="2806372" y="3830301"/>
                  <a:pt x="2809554" y="3831891"/>
                </a:cubicBezTo>
                <a:cubicBezTo>
                  <a:pt x="2887499" y="3884386"/>
                  <a:pt x="3011577" y="3967103"/>
                  <a:pt x="3138836" y="3979830"/>
                </a:cubicBezTo>
                <a:cubicBezTo>
                  <a:pt x="3189739" y="3984601"/>
                  <a:pt x="3240642" y="3962331"/>
                  <a:pt x="3285183" y="3981420"/>
                </a:cubicBezTo>
                <a:cubicBezTo>
                  <a:pt x="3253368" y="3936880"/>
                  <a:pt x="3189739" y="3971876"/>
                  <a:pt x="3142017" y="3967103"/>
                </a:cubicBezTo>
                <a:cubicBezTo>
                  <a:pt x="3017940" y="3955968"/>
                  <a:pt x="2903407" y="3868478"/>
                  <a:pt x="2811144" y="3825528"/>
                </a:cubicBezTo>
                <a:close/>
                <a:moveTo>
                  <a:pt x="3425665" y="3792769"/>
                </a:moveTo>
                <a:cubicBezTo>
                  <a:pt x="3424472" y="3792620"/>
                  <a:pt x="3423180" y="3793315"/>
                  <a:pt x="3421986" y="3795304"/>
                </a:cubicBezTo>
                <a:cubicBezTo>
                  <a:pt x="3417214" y="3803258"/>
                  <a:pt x="3417214" y="3817575"/>
                  <a:pt x="3418804" y="3819165"/>
                </a:cubicBezTo>
                <a:cubicBezTo>
                  <a:pt x="3425167" y="3827119"/>
                  <a:pt x="3437894" y="3835072"/>
                  <a:pt x="3441075" y="3822347"/>
                </a:cubicBezTo>
                <a:cubicBezTo>
                  <a:pt x="3423576" y="3827119"/>
                  <a:pt x="3437894" y="3814393"/>
                  <a:pt x="3428349" y="3804848"/>
                </a:cubicBezTo>
                <a:cubicBezTo>
                  <a:pt x="3431928" y="3801270"/>
                  <a:pt x="3429244" y="3793216"/>
                  <a:pt x="3425665" y="3792769"/>
                </a:cubicBezTo>
                <a:close/>
                <a:moveTo>
                  <a:pt x="1140875" y="3785761"/>
                </a:moveTo>
                <a:cubicBezTo>
                  <a:pt x="1140875" y="3795306"/>
                  <a:pt x="1137693" y="3806440"/>
                  <a:pt x="1132921" y="3815985"/>
                </a:cubicBezTo>
                <a:cubicBezTo>
                  <a:pt x="1137693" y="3812803"/>
                  <a:pt x="1144056" y="3809622"/>
                  <a:pt x="1150418" y="3806440"/>
                </a:cubicBezTo>
                <a:cubicBezTo>
                  <a:pt x="1147237" y="3800077"/>
                  <a:pt x="1142465" y="3793715"/>
                  <a:pt x="1140875" y="3785761"/>
                </a:cubicBezTo>
                <a:close/>
                <a:moveTo>
                  <a:pt x="1804210" y="3784170"/>
                </a:moveTo>
                <a:cubicBezTo>
                  <a:pt x="1797847" y="3784170"/>
                  <a:pt x="1791485" y="3787352"/>
                  <a:pt x="1785122" y="3787352"/>
                </a:cubicBezTo>
                <a:cubicBezTo>
                  <a:pt x="1778758" y="3795306"/>
                  <a:pt x="1770804" y="3801668"/>
                  <a:pt x="1764442" y="3808031"/>
                </a:cubicBezTo>
                <a:cubicBezTo>
                  <a:pt x="1770804" y="3809622"/>
                  <a:pt x="1778758" y="3808031"/>
                  <a:pt x="1785122" y="3808031"/>
                </a:cubicBezTo>
                <a:cubicBezTo>
                  <a:pt x="1786712" y="3806440"/>
                  <a:pt x="1788304" y="3804849"/>
                  <a:pt x="1789894" y="3803258"/>
                </a:cubicBezTo>
                <a:cubicBezTo>
                  <a:pt x="1788304" y="3803258"/>
                  <a:pt x="1785122" y="3803258"/>
                  <a:pt x="1783532" y="3800077"/>
                </a:cubicBezTo>
                <a:cubicBezTo>
                  <a:pt x="1789894" y="3793715"/>
                  <a:pt x="1796256" y="3785761"/>
                  <a:pt x="1804210" y="3784170"/>
                </a:cubicBezTo>
                <a:close/>
                <a:moveTo>
                  <a:pt x="1557647" y="3776216"/>
                </a:moveTo>
                <a:cubicBezTo>
                  <a:pt x="1532194" y="3788943"/>
                  <a:pt x="1503561" y="3803258"/>
                  <a:pt x="1471747" y="3815985"/>
                </a:cubicBezTo>
                <a:cubicBezTo>
                  <a:pt x="1471747" y="3817576"/>
                  <a:pt x="1471747" y="3820757"/>
                  <a:pt x="1471747" y="3822348"/>
                </a:cubicBezTo>
                <a:cubicBezTo>
                  <a:pt x="1471747" y="3823939"/>
                  <a:pt x="1471747" y="3825529"/>
                  <a:pt x="1471747" y="3827120"/>
                </a:cubicBezTo>
                <a:cubicBezTo>
                  <a:pt x="1503561" y="3811212"/>
                  <a:pt x="1532194" y="3793715"/>
                  <a:pt x="1557647" y="3776216"/>
                </a:cubicBezTo>
                <a:close/>
                <a:moveTo>
                  <a:pt x="1839206" y="3753946"/>
                </a:moveTo>
                <a:cubicBezTo>
                  <a:pt x="1832843" y="3757128"/>
                  <a:pt x="1826480" y="3760309"/>
                  <a:pt x="1820118" y="3761900"/>
                </a:cubicBezTo>
                <a:cubicBezTo>
                  <a:pt x="1816936" y="3761900"/>
                  <a:pt x="1815346" y="3761900"/>
                  <a:pt x="1812164" y="3760309"/>
                </a:cubicBezTo>
                <a:cubicBezTo>
                  <a:pt x="1810573" y="3763491"/>
                  <a:pt x="1807392" y="3765082"/>
                  <a:pt x="1805801" y="3768263"/>
                </a:cubicBezTo>
                <a:cubicBezTo>
                  <a:pt x="1812164" y="3768263"/>
                  <a:pt x="1816936" y="3769853"/>
                  <a:pt x="1823299" y="3769853"/>
                </a:cubicBezTo>
                <a:cubicBezTo>
                  <a:pt x="1829662" y="3765082"/>
                  <a:pt x="1834434" y="3760309"/>
                  <a:pt x="1839206" y="3753946"/>
                </a:cubicBezTo>
                <a:close/>
                <a:moveTo>
                  <a:pt x="2527994" y="3747583"/>
                </a:moveTo>
                <a:cubicBezTo>
                  <a:pt x="2527994" y="3760309"/>
                  <a:pt x="2547084" y="3774625"/>
                  <a:pt x="2534356" y="3784170"/>
                </a:cubicBezTo>
                <a:cubicBezTo>
                  <a:pt x="2535947" y="3773034"/>
                  <a:pt x="2520041" y="3744401"/>
                  <a:pt x="2527994" y="3747583"/>
                </a:cubicBezTo>
                <a:close/>
                <a:moveTo>
                  <a:pt x="2615485" y="3738038"/>
                </a:moveTo>
                <a:cubicBezTo>
                  <a:pt x="2757060" y="3881204"/>
                  <a:pt x="2990897" y="4048231"/>
                  <a:pt x="3259732" y="4029142"/>
                </a:cubicBezTo>
                <a:cubicBezTo>
                  <a:pt x="3184966" y="4002100"/>
                  <a:pt x="3105430" y="4016416"/>
                  <a:pt x="3025894" y="3990964"/>
                </a:cubicBezTo>
                <a:cubicBezTo>
                  <a:pt x="2893862" y="3948015"/>
                  <a:pt x="2765013" y="3846207"/>
                  <a:pt x="2669569" y="3782578"/>
                </a:cubicBezTo>
                <a:cubicBezTo>
                  <a:pt x="2648890" y="3768262"/>
                  <a:pt x="2634573" y="3753945"/>
                  <a:pt x="2621847" y="3739629"/>
                </a:cubicBezTo>
                <a:cubicBezTo>
                  <a:pt x="2620256" y="3739629"/>
                  <a:pt x="2617075" y="3738038"/>
                  <a:pt x="2615485" y="3738038"/>
                </a:cubicBezTo>
                <a:close/>
                <a:moveTo>
                  <a:pt x="2271885" y="3728493"/>
                </a:moveTo>
                <a:cubicBezTo>
                  <a:pt x="2267113" y="3726902"/>
                  <a:pt x="2265523" y="3726902"/>
                  <a:pt x="2263932" y="3730084"/>
                </a:cubicBezTo>
                <a:cubicBezTo>
                  <a:pt x="2227345" y="3987783"/>
                  <a:pt x="2335515" y="4159582"/>
                  <a:pt x="2430959" y="4340926"/>
                </a:cubicBezTo>
                <a:cubicBezTo>
                  <a:pt x="2343469" y="4159582"/>
                  <a:pt x="2265523" y="3971876"/>
                  <a:pt x="2271885" y="3728493"/>
                </a:cubicBezTo>
                <a:close/>
                <a:moveTo>
                  <a:pt x="1872612" y="3712587"/>
                </a:moveTo>
                <a:cubicBezTo>
                  <a:pt x="1866249" y="3714178"/>
                  <a:pt x="1859886" y="3715768"/>
                  <a:pt x="1851933" y="3715768"/>
                </a:cubicBezTo>
                <a:cubicBezTo>
                  <a:pt x="1848751" y="3718950"/>
                  <a:pt x="1847160" y="3720541"/>
                  <a:pt x="1845569" y="3723722"/>
                </a:cubicBezTo>
                <a:cubicBezTo>
                  <a:pt x="1851933" y="3723722"/>
                  <a:pt x="1858295" y="3725313"/>
                  <a:pt x="1864658" y="3725313"/>
                </a:cubicBezTo>
                <a:cubicBezTo>
                  <a:pt x="1866249" y="3720541"/>
                  <a:pt x="1869430" y="3717359"/>
                  <a:pt x="1872612" y="3712587"/>
                </a:cubicBezTo>
                <a:close/>
                <a:moveTo>
                  <a:pt x="1104287" y="3712587"/>
                </a:moveTo>
                <a:cubicBezTo>
                  <a:pt x="1096333" y="3733267"/>
                  <a:pt x="1112241" y="3744401"/>
                  <a:pt x="1124967" y="3757128"/>
                </a:cubicBezTo>
                <a:cubicBezTo>
                  <a:pt x="1123376" y="3753946"/>
                  <a:pt x="1121785" y="3749174"/>
                  <a:pt x="1120194" y="3744401"/>
                </a:cubicBezTo>
                <a:cubicBezTo>
                  <a:pt x="1117013" y="3734858"/>
                  <a:pt x="1110651" y="3723722"/>
                  <a:pt x="1104287" y="3712587"/>
                </a:cubicBezTo>
                <a:close/>
                <a:moveTo>
                  <a:pt x="3269276" y="3701451"/>
                </a:moveTo>
                <a:cubicBezTo>
                  <a:pt x="3189739" y="3753945"/>
                  <a:pt x="3091114" y="3774625"/>
                  <a:pt x="2967037" y="3757127"/>
                </a:cubicBezTo>
                <a:cubicBezTo>
                  <a:pt x="3108612" y="3806439"/>
                  <a:pt x="3188148" y="3760308"/>
                  <a:pt x="3270866" y="3717358"/>
                </a:cubicBezTo>
                <a:close/>
                <a:moveTo>
                  <a:pt x="1721493" y="3676000"/>
                </a:moveTo>
                <a:cubicBezTo>
                  <a:pt x="1699222" y="3671228"/>
                  <a:pt x="1688087" y="3701452"/>
                  <a:pt x="1667407" y="3712587"/>
                </a:cubicBezTo>
                <a:cubicBezTo>
                  <a:pt x="1661044" y="3718950"/>
                  <a:pt x="1656272" y="3723722"/>
                  <a:pt x="1649909" y="3730085"/>
                </a:cubicBezTo>
                <a:cubicBezTo>
                  <a:pt x="1651499" y="3730085"/>
                  <a:pt x="1653090" y="3730085"/>
                  <a:pt x="1654681" y="3730085"/>
                </a:cubicBezTo>
                <a:cubicBezTo>
                  <a:pt x="1634002" y="3760309"/>
                  <a:pt x="1611732" y="3787352"/>
                  <a:pt x="1584689" y="3803258"/>
                </a:cubicBezTo>
                <a:cubicBezTo>
                  <a:pt x="1587871" y="3773035"/>
                  <a:pt x="1630820" y="3771444"/>
                  <a:pt x="1632411" y="3745992"/>
                </a:cubicBezTo>
                <a:cubicBezTo>
                  <a:pt x="1613322" y="3763491"/>
                  <a:pt x="1594233" y="3780989"/>
                  <a:pt x="1575145" y="3796896"/>
                </a:cubicBezTo>
                <a:cubicBezTo>
                  <a:pt x="1575145" y="3800077"/>
                  <a:pt x="1573554" y="3801668"/>
                  <a:pt x="1573554" y="3804849"/>
                </a:cubicBezTo>
                <a:cubicBezTo>
                  <a:pt x="1571963" y="3811212"/>
                  <a:pt x="1568782" y="3815985"/>
                  <a:pt x="1565600" y="3819166"/>
                </a:cubicBezTo>
                <a:cubicBezTo>
                  <a:pt x="1565600" y="3814394"/>
                  <a:pt x="1565600" y="3809622"/>
                  <a:pt x="1564009" y="3804849"/>
                </a:cubicBezTo>
                <a:cubicBezTo>
                  <a:pt x="1511515" y="3846209"/>
                  <a:pt x="1455839" y="3881205"/>
                  <a:pt x="1400164" y="3900294"/>
                </a:cubicBezTo>
                <a:cubicBezTo>
                  <a:pt x="1384256" y="3913020"/>
                  <a:pt x="1366758" y="3924154"/>
                  <a:pt x="1350851" y="3930517"/>
                </a:cubicBezTo>
                <a:cubicBezTo>
                  <a:pt x="1471747" y="3901884"/>
                  <a:pt x="1573554" y="3817576"/>
                  <a:pt x="1654681" y="3752355"/>
                </a:cubicBezTo>
                <a:cubicBezTo>
                  <a:pt x="1662635" y="3744401"/>
                  <a:pt x="1668998" y="3734858"/>
                  <a:pt x="1676952" y="3726904"/>
                </a:cubicBezTo>
                <a:cubicBezTo>
                  <a:pt x="1680134" y="3709406"/>
                  <a:pt x="1689678" y="3701452"/>
                  <a:pt x="1702404" y="3696680"/>
                </a:cubicBezTo>
                <a:cubicBezTo>
                  <a:pt x="1708766" y="3688726"/>
                  <a:pt x="1715129" y="3682363"/>
                  <a:pt x="1721493" y="3676000"/>
                </a:cubicBezTo>
                <a:close/>
                <a:moveTo>
                  <a:pt x="1885337" y="3669637"/>
                </a:moveTo>
                <a:cubicBezTo>
                  <a:pt x="1883747" y="3671228"/>
                  <a:pt x="1882156" y="3674410"/>
                  <a:pt x="1880566" y="3677591"/>
                </a:cubicBezTo>
                <a:cubicBezTo>
                  <a:pt x="1880566" y="3679182"/>
                  <a:pt x="1883747" y="3682363"/>
                  <a:pt x="1885337" y="3685544"/>
                </a:cubicBezTo>
                <a:cubicBezTo>
                  <a:pt x="1880566" y="3688726"/>
                  <a:pt x="1875793" y="3690317"/>
                  <a:pt x="1871021" y="3690317"/>
                </a:cubicBezTo>
                <a:cubicBezTo>
                  <a:pt x="1869430" y="3691907"/>
                  <a:pt x="1867839" y="3695089"/>
                  <a:pt x="1866249" y="3696680"/>
                </a:cubicBezTo>
                <a:cubicBezTo>
                  <a:pt x="1872612" y="3695089"/>
                  <a:pt x="1880566" y="3693498"/>
                  <a:pt x="1886928" y="3691907"/>
                </a:cubicBezTo>
                <a:cubicBezTo>
                  <a:pt x="1888519" y="3688726"/>
                  <a:pt x="1891701" y="3685544"/>
                  <a:pt x="1894882" y="3683953"/>
                </a:cubicBezTo>
                <a:cubicBezTo>
                  <a:pt x="1893291" y="3677591"/>
                  <a:pt x="1888519" y="3674410"/>
                  <a:pt x="1885337" y="3669637"/>
                </a:cubicBezTo>
                <a:close/>
                <a:moveTo>
                  <a:pt x="1129739" y="3653730"/>
                </a:moveTo>
                <a:cubicBezTo>
                  <a:pt x="1128148" y="3655320"/>
                  <a:pt x="1128148" y="3658502"/>
                  <a:pt x="1126557" y="3661683"/>
                </a:cubicBezTo>
                <a:cubicBezTo>
                  <a:pt x="1128148" y="3664865"/>
                  <a:pt x="1131330" y="3666456"/>
                  <a:pt x="1132921" y="3666456"/>
                </a:cubicBezTo>
                <a:cubicBezTo>
                  <a:pt x="1131330" y="3661683"/>
                  <a:pt x="1129739" y="3656911"/>
                  <a:pt x="1129739" y="3653730"/>
                </a:cubicBezTo>
                <a:close/>
                <a:moveTo>
                  <a:pt x="3138165" y="3623953"/>
                </a:moveTo>
                <a:cubicBezTo>
                  <a:pt x="3050848" y="3620523"/>
                  <a:pt x="2968230" y="3664069"/>
                  <a:pt x="2866820" y="3637821"/>
                </a:cubicBezTo>
                <a:cubicBezTo>
                  <a:pt x="2997261" y="3696679"/>
                  <a:pt x="3091114" y="3596463"/>
                  <a:pt x="3227917" y="3647366"/>
                </a:cubicBezTo>
                <a:cubicBezTo>
                  <a:pt x="3196898" y="3631459"/>
                  <a:pt x="3167271" y="3625096"/>
                  <a:pt x="3138165" y="3623953"/>
                </a:cubicBezTo>
                <a:close/>
                <a:moveTo>
                  <a:pt x="1096333" y="3623505"/>
                </a:moveTo>
                <a:cubicBezTo>
                  <a:pt x="1101106" y="3629869"/>
                  <a:pt x="1105878" y="3637823"/>
                  <a:pt x="1110651" y="3642595"/>
                </a:cubicBezTo>
                <a:cubicBezTo>
                  <a:pt x="1112241" y="3637823"/>
                  <a:pt x="1113832" y="3631459"/>
                  <a:pt x="1115423" y="3626687"/>
                </a:cubicBezTo>
                <a:cubicBezTo>
                  <a:pt x="1109060" y="3626687"/>
                  <a:pt x="1102697" y="3625096"/>
                  <a:pt x="1096333" y="3623505"/>
                </a:cubicBezTo>
                <a:close/>
                <a:moveTo>
                  <a:pt x="2410280" y="3607597"/>
                </a:moveTo>
                <a:cubicBezTo>
                  <a:pt x="2473909" y="3749173"/>
                  <a:pt x="2437322" y="3981420"/>
                  <a:pt x="2492998" y="4127768"/>
                </a:cubicBezTo>
                <a:cubicBezTo>
                  <a:pt x="2537538" y="4262980"/>
                  <a:pt x="2648890" y="4355243"/>
                  <a:pt x="2739561" y="4460231"/>
                </a:cubicBezTo>
                <a:cubicBezTo>
                  <a:pt x="2702975" y="4382285"/>
                  <a:pt x="2617075" y="4310702"/>
                  <a:pt x="2558218" y="4237528"/>
                </a:cubicBezTo>
                <a:cubicBezTo>
                  <a:pt x="2515269" y="4124586"/>
                  <a:pt x="2454820" y="3975057"/>
                  <a:pt x="2461183" y="3828710"/>
                </a:cubicBezTo>
                <a:cubicBezTo>
                  <a:pt x="2464365" y="3741220"/>
                  <a:pt x="2464365" y="3664864"/>
                  <a:pt x="2410280" y="3607597"/>
                </a:cubicBezTo>
                <a:close/>
                <a:moveTo>
                  <a:pt x="1807392" y="3602826"/>
                </a:moveTo>
                <a:cubicBezTo>
                  <a:pt x="1793075" y="3604417"/>
                  <a:pt x="1778758" y="3609189"/>
                  <a:pt x="1762852" y="3606008"/>
                </a:cubicBezTo>
                <a:cubicBezTo>
                  <a:pt x="1759670" y="3609189"/>
                  <a:pt x="1756489" y="3613962"/>
                  <a:pt x="1753307" y="3617143"/>
                </a:cubicBezTo>
                <a:cubicBezTo>
                  <a:pt x="1761261" y="3621915"/>
                  <a:pt x="1766033" y="3625096"/>
                  <a:pt x="1770804" y="3629869"/>
                </a:cubicBezTo>
                <a:cubicBezTo>
                  <a:pt x="1783532" y="3618734"/>
                  <a:pt x="1794666" y="3610780"/>
                  <a:pt x="1807392" y="3602826"/>
                </a:cubicBezTo>
                <a:close/>
                <a:moveTo>
                  <a:pt x="1926697" y="3601236"/>
                </a:moveTo>
                <a:cubicBezTo>
                  <a:pt x="1921925" y="3599645"/>
                  <a:pt x="1920334" y="3602826"/>
                  <a:pt x="1915561" y="3602826"/>
                </a:cubicBezTo>
                <a:cubicBezTo>
                  <a:pt x="1909199" y="3620325"/>
                  <a:pt x="1902836" y="3636232"/>
                  <a:pt x="1893291" y="3650548"/>
                </a:cubicBezTo>
                <a:cubicBezTo>
                  <a:pt x="1898063" y="3652139"/>
                  <a:pt x="1901245" y="3655320"/>
                  <a:pt x="1906017" y="3656911"/>
                </a:cubicBezTo>
                <a:cubicBezTo>
                  <a:pt x="1913971" y="3639413"/>
                  <a:pt x="1921925" y="3620325"/>
                  <a:pt x="1926697" y="3601236"/>
                </a:cubicBezTo>
                <a:close/>
                <a:moveTo>
                  <a:pt x="1126557" y="3601236"/>
                </a:moveTo>
                <a:cubicBezTo>
                  <a:pt x="1124967" y="3602826"/>
                  <a:pt x="1121785" y="3602826"/>
                  <a:pt x="1120194" y="3604417"/>
                </a:cubicBezTo>
                <a:cubicBezTo>
                  <a:pt x="1120194" y="3606008"/>
                  <a:pt x="1121785" y="3606008"/>
                  <a:pt x="1121785" y="3606008"/>
                </a:cubicBezTo>
                <a:cubicBezTo>
                  <a:pt x="1123376" y="3604417"/>
                  <a:pt x="1123376" y="3604417"/>
                  <a:pt x="1124967" y="3604417"/>
                </a:cubicBezTo>
                <a:cubicBezTo>
                  <a:pt x="1124967" y="3602826"/>
                  <a:pt x="1126557" y="3602826"/>
                  <a:pt x="1126557" y="3601236"/>
                </a:cubicBezTo>
                <a:close/>
                <a:moveTo>
                  <a:pt x="1560828" y="3599645"/>
                </a:moveTo>
                <a:cubicBezTo>
                  <a:pt x="1471747" y="3633050"/>
                  <a:pt x="1346079" y="3607599"/>
                  <a:pt x="1234728" y="3607599"/>
                </a:cubicBezTo>
                <a:cubicBezTo>
                  <a:pt x="1237909" y="3610780"/>
                  <a:pt x="1241090" y="3615552"/>
                  <a:pt x="1242681" y="3620325"/>
                </a:cubicBezTo>
                <a:cubicBezTo>
                  <a:pt x="1357214" y="3631459"/>
                  <a:pt x="1484473" y="3648958"/>
                  <a:pt x="1560828" y="3599645"/>
                </a:cubicBezTo>
                <a:close/>
                <a:moveTo>
                  <a:pt x="2817508" y="3585327"/>
                </a:moveTo>
                <a:cubicBezTo>
                  <a:pt x="2952720" y="3664864"/>
                  <a:pt x="3075206" y="3575783"/>
                  <a:pt x="3221554" y="3621915"/>
                </a:cubicBezTo>
                <a:cubicBezTo>
                  <a:pt x="3086342" y="3547150"/>
                  <a:pt x="2957492" y="3647366"/>
                  <a:pt x="2817508" y="3585327"/>
                </a:cubicBezTo>
                <a:close/>
                <a:moveTo>
                  <a:pt x="2709337" y="3585327"/>
                </a:moveTo>
                <a:cubicBezTo>
                  <a:pt x="2755469" y="3650548"/>
                  <a:pt x="2847731" y="3701451"/>
                  <a:pt x="2933631" y="3731675"/>
                </a:cubicBezTo>
                <a:cubicBezTo>
                  <a:pt x="2857275" y="3683953"/>
                  <a:pt x="2772966" y="3642594"/>
                  <a:pt x="2709337" y="3585327"/>
                </a:cubicBezTo>
                <a:close/>
                <a:moveTo>
                  <a:pt x="1175870" y="3582147"/>
                </a:moveTo>
                <a:cubicBezTo>
                  <a:pt x="1172689" y="3582147"/>
                  <a:pt x="1169508" y="3583738"/>
                  <a:pt x="1166326" y="3583738"/>
                </a:cubicBezTo>
                <a:cubicBezTo>
                  <a:pt x="1166326" y="3586920"/>
                  <a:pt x="1167917" y="3588510"/>
                  <a:pt x="1167917" y="3591691"/>
                </a:cubicBezTo>
                <a:cubicBezTo>
                  <a:pt x="1167917" y="3591691"/>
                  <a:pt x="1169508" y="3591691"/>
                  <a:pt x="1171099" y="3591691"/>
                </a:cubicBezTo>
                <a:cubicBezTo>
                  <a:pt x="1172689" y="3590101"/>
                  <a:pt x="1175870" y="3590101"/>
                  <a:pt x="1177461" y="3590101"/>
                </a:cubicBezTo>
                <a:cubicBezTo>
                  <a:pt x="1177461" y="3586920"/>
                  <a:pt x="1175870" y="3585329"/>
                  <a:pt x="1175870" y="3582147"/>
                </a:cubicBezTo>
                <a:close/>
                <a:moveTo>
                  <a:pt x="1250635" y="3580556"/>
                </a:moveTo>
                <a:cubicBezTo>
                  <a:pt x="1247453" y="3583738"/>
                  <a:pt x="1244272" y="3588510"/>
                  <a:pt x="1242681" y="3591691"/>
                </a:cubicBezTo>
                <a:cubicBezTo>
                  <a:pt x="1320628" y="3596463"/>
                  <a:pt x="1406527" y="3615552"/>
                  <a:pt x="1463793" y="3588510"/>
                </a:cubicBezTo>
                <a:cubicBezTo>
                  <a:pt x="1416072" y="3602826"/>
                  <a:pt x="1328581" y="3583738"/>
                  <a:pt x="1250635" y="3580556"/>
                </a:cubicBezTo>
                <a:close/>
                <a:moveTo>
                  <a:pt x="1212457" y="3580556"/>
                </a:moveTo>
                <a:cubicBezTo>
                  <a:pt x="1204504" y="3580556"/>
                  <a:pt x="1196550" y="3582147"/>
                  <a:pt x="1190187" y="3582147"/>
                </a:cubicBezTo>
                <a:cubicBezTo>
                  <a:pt x="1190187" y="3583738"/>
                  <a:pt x="1190187" y="3586920"/>
                  <a:pt x="1190187" y="3590101"/>
                </a:cubicBezTo>
                <a:cubicBezTo>
                  <a:pt x="1198141" y="3588510"/>
                  <a:pt x="1204504" y="3588510"/>
                  <a:pt x="1209275" y="3590101"/>
                </a:cubicBezTo>
                <a:cubicBezTo>
                  <a:pt x="1209275" y="3585329"/>
                  <a:pt x="1210866" y="3582147"/>
                  <a:pt x="1212457" y="3580556"/>
                </a:cubicBezTo>
                <a:close/>
                <a:moveTo>
                  <a:pt x="3081768" y="3568227"/>
                </a:moveTo>
                <a:cubicBezTo>
                  <a:pt x="3023110" y="3567432"/>
                  <a:pt x="2967037" y="3571806"/>
                  <a:pt x="2924086" y="3590100"/>
                </a:cubicBezTo>
                <a:cubicBezTo>
                  <a:pt x="3017940" y="3580555"/>
                  <a:pt x="3142017" y="3580555"/>
                  <a:pt x="3256550" y="3586918"/>
                </a:cubicBezTo>
                <a:lnTo>
                  <a:pt x="3254959" y="3577373"/>
                </a:lnTo>
                <a:cubicBezTo>
                  <a:pt x="3201670" y="3574987"/>
                  <a:pt x="3140427" y="3569023"/>
                  <a:pt x="3081768" y="3568227"/>
                </a:cubicBezTo>
                <a:close/>
                <a:moveTo>
                  <a:pt x="1166326" y="3566239"/>
                </a:moveTo>
                <a:cubicBezTo>
                  <a:pt x="1166326" y="3567830"/>
                  <a:pt x="1166326" y="3567830"/>
                  <a:pt x="1166326" y="3569421"/>
                </a:cubicBezTo>
                <a:cubicBezTo>
                  <a:pt x="1167917" y="3569421"/>
                  <a:pt x="1167917" y="3569421"/>
                  <a:pt x="1169508" y="3569421"/>
                </a:cubicBezTo>
                <a:cubicBezTo>
                  <a:pt x="1167917" y="3569421"/>
                  <a:pt x="1167917" y="3567830"/>
                  <a:pt x="1166326" y="3566239"/>
                </a:cubicBezTo>
                <a:close/>
                <a:moveTo>
                  <a:pt x="1145647" y="3563058"/>
                </a:moveTo>
                <a:cubicBezTo>
                  <a:pt x="1128148" y="3571012"/>
                  <a:pt x="1110651" y="3580556"/>
                  <a:pt x="1097924" y="3594872"/>
                </a:cubicBezTo>
                <a:cubicBezTo>
                  <a:pt x="1097924" y="3594872"/>
                  <a:pt x="1097924" y="3596463"/>
                  <a:pt x="1096333" y="3596463"/>
                </a:cubicBezTo>
                <a:cubicBezTo>
                  <a:pt x="1109060" y="3590101"/>
                  <a:pt x="1121785" y="3583738"/>
                  <a:pt x="1136102" y="3578966"/>
                </a:cubicBezTo>
                <a:cubicBezTo>
                  <a:pt x="1139284" y="3572602"/>
                  <a:pt x="1142465" y="3567830"/>
                  <a:pt x="1145647" y="3563058"/>
                </a:cubicBezTo>
                <a:close/>
                <a:moveTo>
                  <a:pt x="1979192" y="3561467"/>
                </a:moveTo>
                <a:cubicBezTo>
                  <a:pt x="1974418" y="3559877"/>
                  <a:pt x="1972828" y="3559877"/>
                  <a:pt x="1971237" y="3563058"/>
                </a:cubicBezTo>
                <a:cubicBezTo>
                  <a:pt x="1980781" y="3745992"/>
                  <a:pt x="2038048" y="3997329"/>
                  <a:pt x="1952148" y="4191398"/>
                </a:cubicBezTo>
                <a:cubicBezTo>
                  <a:pt x="1920334" y="4266163"/>
                  <a:pt x="1863067" y="4312294"/>
                  <a:pt x="1804210" y="4353653"/>
                </a:cubicBezTo>
                <a:cubicBezTo>
                  <a:pt x="1804210" y="4358426"/>
                  <a:pt x="1804210" y="4363197"/>
                  <a:pt x="1804210" y="4367969"/>
                </a:cubicBezTo>
                <a:cubicBezTo>
                  <a:pt x="1880566" y="4318657"/>
                  <a:pt x="1948967" y="4253436"/>
                  <a:pt x="1985554" y="4153220"/>
                </a:cubicBezTo>
                <a:cubicBezTo>
                  <a:pt x="2061909" y="3944834"/>
                  <a:pt x="1983964" y="3738039"/>
                  <a:pt x="1979192" y="3561467"/>
                </a:cubicBezTo>
                <a:close/>
                <a:moveTo>
                  <a:pt x="1261771" y="3559877"/>
                </a:moveTo>
                <a:cubicBezTo>
                  <a:pt x="1260180" y="3563058"/>
                  <a:pt x="1258589" y="3564648"/>
                  <a:pt x="1258589" y="3566239"/>
                </a:cubicBezTo>
                <a:cubicBezTo>
                  <a:pt x="1272905" y="3567830"/>
                  <a:pt x="1288813" y="3572602"/>
                  <a:pt x="1306311" y="3577375"/>
                </a:cubicBezTo>
                <a:cubicBezTo>
                  <a:pt x="1291994" y="3569421"/>
                  <a:pt x="1276087" y="3564648"/>
                  <a:pt x="1261771" y="3559877"/>
                </a:cubicBezTo>
                <a:close/>
                <a:moveTo>
                  <a:pt x="1212457" y="3553514"/>
                </a:moveTo>
                <a:cubicBezTo>
                  <a:pt x="1210866" y="3556695"/>
                  <a:pt x="1207685" y="3559877"/>
                  <a:pt x="1206094" y="3564648"/>
                </a:cubicBezTo>
                <a:cubicBezTo>
                  <a:pt x="1210866" y="3564648"/>
                  <a:pt x="1215639" y="3563058"/>
                  <a:pt x="1218820" y="3563058"/>
                </a:cubicBezTo>
                <a:cubicBezTo>
                  <a:pt x="1220411" y="3559877"/>
                  <a:pt x="1222002" y="3556695"/>
                  <a:pt x="1223592" y="3553514"/>
                </a:cubicBezTo>
                <a:cubicBezTo>
                  <a:pt x="1220411" y="3553514"/>
                  <a:pt x="1215639" y="3553514"/>
                  <a:pt x="1212457" y="3553514"/>
                </a:cubicBezTo>
                <a:close/>
                <a:moveTo>
                  <a:pt x="1191778" y="3551923"/>
                </a:moveTo>
                <a:cubicBezTo>
                  <a:pt x="1191778" y="3556695"/>
                  <a:pt x="1191778" y="3559877"/>
                  <a:pt x="1191778" y="3564648"/>
                </a:cubicBezTo>
                <a:cubicBezTo>
                  <a:pt x="1194959" y="3563058"/>
                  <a:pt x="1199732" y="3563058"/>
                  <a:pt x="1202913" y="3563058"/>
                </a:cubicBezTo>
                <a:cubicBezTo>
                  <a:pt x="1201322" y="3559877"/>
                  <a:pt x="1201322" y="3556695"/>
                  <a:pt x="1201322" y="3551923"/>
                </a:cubicBezTo>
                <a:cubicBezTo>
                  <a:pt x="1198141" y="3553514"/>
                  <a:pt x="1194959" y="3553514"/>
                  <a:pt x="1191778" y="3551923"/>
                </a:cubicBezTo>
                <a:close/>
                <a:moveTo>
                  <a:pt x="2074635" y="3539197"/>
                </a:moveTo>
                <a:cubicBezTo>
                  <a:pt x="2047592" y="3755537"/>
                  <a:pt x="2168488" y="4024371"/>
                  <a:pt x="2042820" y="4269344"/>
                </a:cubicBezTo>
                <a:cubicBezTo>
                  <a:pt x="2034866" y="4280479"/>
                  <a:pt x="2057137" y="4274116"/>
                  <a:pt x="2049183" y="4285251"/>
                </a:cubicBezTo>
                <a:cubicBezTo>
                  <a:pt x="1995098" y="4399784"/>
                  <a:pt x="1909199" y="4466595"/>
                  <a:pt x="1812164" y="4509545"/>
                </a:cubicBezTo>
                <a:cubicBezTo>
                  <a:pt x="1810573" y="4511135"/>
                  <a:pt x="1810573" y="4514317"/>
                  <a:pt x="1808982" y="4517498"/>
                </a:cubicBezTo>
                <a:cubicBezTo>
                  <a:pt x="1929878" y="4466595"/>
                  <a:pt x="2030095" y="4380695"/>
                  <a:pt x="2090542" y="4239120"/>
                </a:cubicBezTo>
                <a:cubicBezTo>
                  <a:pt x="2104859" y="4205715"/>
                  <a:pt x="2111222" y="4164355"/>
                  <a:pt x="2115994" y="4124587"/>
                </a:cubicBezTo>
                <a:cubicBezTo>
                  <a:pt x="2131901" y="3970286"/>
                  <a:pt x="2087361" y="3803258"/>
                  <a:pt x="2085770" y="3652139"/>
                </a:cubicBezTo>
                <a:cubicBezTo>
                  <a:pt x="2084180" y="3612371"/>
                  <a:pt x="2104859" y="3574193"/>
                  <a:pt x="2074635" y="3539197"/>
                </a:cubicBezTo>
                <a:close/>
                <a:moveTo>
                  <a:pt x="2217800" y="3529652"/>
                </a:moveTo>
                <a:cubicBezTo>
                  <a:pt x="2176442" y="3604416"/>
                  <a:pt x="2213028" y="3648957"/>
                  <a:pt x="2225754" y="3698270"/>
                </a:cubicBezTo>
                <a:cubicBezTo>
                  <a:pt x="2235299" y="3738038"/>
                  <a:pt x="2217800" y="3795304"/>
                  <a:pt x="2214619" y="3841435"/>
                </a:cubicBezTo>
                <a:cubicBezTo>
                  <a:pt x="2205075" y="3968695"/>
                  <a:pt x="2255978" y="4113452"/>
                  <a:pt x="2230527" y="4232757"/>
                </a:cubicBezTo>
                <a:cubicBezTo>
                  <a:pt x="2213028" y="4235939"/>
                  <a:pt x="2208256" y="4304340"/>
                  <a:pt x="2213028" y="4328202"/>
                </a:cubicBezTo>
                <a:cubicBezTo>
                  <a:pt x="2286202" y="4347290"/>
                  <a:pt x="2222573" y="4434780"/>
                  <a:pt x="2251206" y="4476140"/>
                </a:cubicBezTo>
                <a:cubicBezTo>
                  <a:pt x="2270294" y="4503182"/>
                  <a:pt x="2302109" y="4490456"/>
                  <a:pt x="2300518" y="4530224"/>
                </a:cubicBezTo>
                <a:cubicBezTo>
                  <a:pt x="2268704" y="4555676"/>
                  <a:pt x="2236889" y="4577946"/>
                  <a:pt x="2232118" y="4646348"/>
                </a:cubicBezTo>
                <a:cubicBezTo>
                  <a:pt x="2217800" y="4665436"/>
                  <a:pt x="2190759" y="4662255"/>
                  <a:pt x="2174851" y="4676572"/>
                </a:cubicBezTo>
                <a:cubicBezTo>
                  <a:pt x="2168488" y="4732248"/>
                  <a:pt x="2138264" y="4749745"/>
                  <a:pt x="2108040" y="4765653"/>
                </a:cubicBezTo>
                <a:cubicBezTo>
                  <a:pt x="2071453" y="4733838"/>
                  <a:pt x="2033275" y="4779969"/>
                  <a:pt x="2007823" y="4768834"/>
                </a:cubicBezTo>
                <a:cubicBezTo>
                  <a:pt x="1987144" y="4759290"/>
                  <a:pt x="2007823" y="4743383"/>
                  <a:pt x="1983964" y="4732248"/>
                </a:cubicBezTo>
                <a:cubicBezTo>
                  <a:pt x="1971237" y="4813375"/>
                  <a:pt x="1923515" y="4881776"/>
                  <a:pt x="1847160" y="4834055"/>
                </a:cubicBezTo>
                <a:cubicBezTo>
                  <a:pt x="1861476" y="4765653"/>
                  <a:pt x="1880565" y="4694070"/>
                  <a:pt x="1915561" y="4639985"/>
                </a:cubicBezTo>
                <a:cubicBezTo>
                  <a:pt x="2006233" y="4500000"/>
                  <a:pt x="2205075" y="4420464"/>
                  <a:pt x="2198712" y="4200943"/>
                </a:cubicBezTo>
                <a:cubicBezTo>
                  <a:pt x="2193940" y="3990965"/>
                  <a:pt x="2166897" y="3765081"/>
                  <a:pt x="2171669" y="3543968"/>
                </a:cubicBezTo>
                <a:cubicBezTo>
                  <a:pt x="2192349" y="3548740"/>
                  <a:pt x="2205075" y="3537605"/>
                  <a:pt x="2217800" y="3529652"/>
                </a:cubicBezTo>
                <a:close/>
                <a:moveTo>
                  <a:pt x="744781" y="3505791"/>
                </a:moveTo>
                <a:cubicBezTo>
                  <a:pt x="735237" y="3502610"/>
                  <a:pt x="728875" y="3505791"/>
                  <a:pt x="728875" y="3516927"/>
                </a:cubicBezTo>
                <a:cubicBezTo>
                  <a:pt x="736828" y="3518518"/>
                  <a:pt x="743191" y="3513745"/>
                  <a:pt x="744781" y="3505791"/>
                </a:cubicBezTo>
                <a:close/>
                <a:moveTo>
                  <a:pt x="3239052" y="3431026"/>
                </a:moveTo>
                <a:cubicBezTo>
                  <a:pt x="3223144" y="3437389"/>
                  <a:pt x="3207237" y="3446934"/>
                  <a:pt x="3199284" y="3467613"/>
                </a:cubicBezTo>
                <a:cubicBezTo>
                  <a:pt x="3210418" y="3459659"/>
                  <a:pt x="3224735" y="3453296"/>
                  <a:pt x="3237461" y="3446934"/>
                </a:cubicBezTo>
                <a:lnTo>
                  <a:pt x="3237461" y="3443752"/>
                </a:lnTo>
                <a:cubicBezTo>
                  <a:pt x="3239052" y="3438980"/>
                  <a:pt x="3239052" y="3435798"/>
                  <a:pt x="3239052" y="3431026"/>
                </a:cubicBezTo>
                <a:close/>
                <a:moveTo>
                  <a:pt x="2625028" y="3410347"/>
                </a:moveTo>
                <a:cubicBezTo>
                  <a:pt x="2629800" y="3443753"/>
                  <a:pt x="2642527" y="3472386"/>
                  <a:pt x="2658433" y="3499428"/>
                </a:cubicBezTo>
                <a:cubicBezTo>
                  <a:pt x="2642527" y="3488292"/>
                  <a:pt x="2632982" y="3493065"/>
                  <a:pt x="2617075" y="3493065"/>
                </a:cubicBezTo>
                <a:cubicBezTo>
                  <a:pt x="2612302" y="3485111"/>
                  <a:pt x="2607530" y="3475567"/>
                  <a:pt x="2601167" y="3467613"/>
                </a:cubicBezTo>
                <a:lnTo>
                  <a:pt x="2601168" y="3467614"/>
                </a:lnTo>
                <a:lnTo>
                  <a:pt x="2617075" y="3475567"/>
                </a:lnTo>
                <a:cubicBezTo>
                  <a:pt x="2636163" y="3456478"/>
                  <a:pt x="2609121" y="3427845"/>
                  <a:pt x="2625028" y="3410347"/>
                </a:cubicBezTo>
                <a:close/>
                <a:moveTo>
                  <a:pt x="1451067" y="3397622"/>
                </a:moveTo>
                <a:cubicBezTo>
                  <a:pt x="1447887" y="3400803"/>
                  <a:pt x="1446295" y="3402394"/>
                  <a:pt x="1443113" y="3405576"/>
                </a:cubicBezTo>
                <a:cubicBezTo>
                  <a:pt x="1447887" y="3407166"/>
                  <a:pt x="1452659" y="3407166"/>
                  <a:pt x="1457431" y="3407166"/>
                </a:cubicBezTo>
                <a:cubicBezTo>
                  <a:pt x="1459021" y="3405576"/>
                  <a:pt x="1460612" y="3403985"/>
                  <a:pt x="1462203" y="3402394"/>
                </a:cubicBezTo>
                <a:cubicBezTo>
                  <a:pt x="1459021" y="3402394"/>
                  <a:pt x="1454249" y="3400803"/>
                  <a:pt x="1451067" y="3397622"/>
                </a:cubicBezTo>
                <a:close/>
                <a:moveTo>
                  <a:pt x="1433570" y="3394440"/>
                </a:moveTo>
                <a:cubicBezTo>
                  <a:pt x="1430388" y="3397622"/>
                  <a:pt x="1427207" y="3400803"/>
                  <a:pt x="1424025" y="3403985"/>
                </a:cubicBezTo>
                <a:cubicBezTo>
                  <a:pt x="1427207" y="3403985"/>
                  <a:pt x="1430388" y="3405576"/>
                  <a:pt x="1433570" y="3405576"/>
                </a:cubicBezTo>
                <a:cubicBezTo>
                  <a:pt x="1435160" y="3402394"/>
                  <a:pt x="1435160" y="3399213"/>
                  <a:pt x="1435160" y="3394440"/>
                </a:cubicBezTo>
                <a:cubicBezTo>
                  <a:pt x="1435160" y="3394440"/>
                  <a:pt x="1433570" y="3394440"/>
                  <a:pt x="1433570" y="3394440"/>
                </a:cubicBezTo>
                <a:close/>
                <a:moveTo>
                  <a:pt x="2329152" y="3392848"/>
                </a:moveTo>
                <a:cubicBezTo>
                  <a:pt x="2278248" y="3456478"/>
                  <a:pt x="2251206" y="3620324"/>
                  <a:pt x="2273476" y="3690316"/>
                </a:cubicBezTo>
                <a:cubicBezTo>
                  <a:pt x="2310063" y="3701451"/>
                  <a:pt x="2308474" y="3653729"/>
                  <a:pt x="2318017" y="3621915"/>
                </a:cubicBezTo>
                <a:cubicBezTo>
                  <a:pt x="2332333" y="3626686"/>
                  <a:pt x="2332333" y="3666455"/>
                  <a:pt x="2359376" y="3674409"/>
                </a:cubicBezTo>
                <a:cubicBezTo>
                  <a:pt x="2302109" y="3927335"/>
                  <a:pt x="2405507" y="4105497"/>
                  <a:pt x="2504132" y="4269343"/>
                </a:cubicBezTo>
                <a:cubicBezTo>
                  <a:pt x="2438913" y="4103906"/>
                  <a:pt x="2341878" y="3933698"/>
                  <a:pt x="2357785" y="3704633"/>
                </a:cubicBezTo>
                <a:cubicBezTo>
                  <a:pt x="2367330" y="3698269"/>
                  <a:pt x="2360967" y="3726902"/>
                  <a:pt x="2378465" y="3723721"/>
                </a:cubicBezTo>
                <a:cubicBezTo>
                  <a:pt x="2380056" y="3927335"/>
                  <a:pt x="2430959" y="4099134"/>
                  <a:pt x="2534356" y="4239119"/>
                </a:cubicBezTo>
                <a:cubicBezTo>
                  <a:pt x="2469137" y="4080046"/>
                  <a:pt x="2370511" y="3909837"/>
                  <a:pt x="2400735" y="3707814"/>
                </a:cubicBezTo>
                <a:cubicBezTo>
                  <a:pt x="2423006" y="3599644"/>
                  <a:pt x="2330742" y="3551922"/>
                  <a:pt x="2321199" y="3458068"/>
                </a:cubicBezTo>
                <a:cubicBezTo>
                  <a:pt x="2322790" y="3431026"/>
                  <a:pt x="2346650" y="3407165"/>
                  <a:pt x="2329152" y="3392848"/>
                </a:cubicBezTo>
                <a:close/>
                <a:moveTo>
                  <a:pt x="3619237" y="3376941"/>
                </a:moveTo>
                <a:cubicBezTo>
                  <a:pt x="3616056" y="3383304"/>
                  <a:pt x="3612874" y="3391258"/>
                  <a:pt x="3612874" y="3397620"/>
                </a:cubicBezTo>
                <a:cubicBezTo>
                  <a:pt x="3612874" y="3400802"/>
                  <a:pt x="3619237" y="3413528"/>
                  <a:pt x="3619237" y="3419891"/>
                </a:cubicBezTo>
                <a:cubicBezTo>
                  <a:pt x="3684457" y="3485111"/>
                  <a:pt x="3752859" y="3548740"/>
                  <a:pt x="3819671" y="3613961"/>
                </a:cubicBezTo>
                <a:cubicBezTo>
                  <a:pt x="3813306" y="3601234"/>
                  <a:pt x="3806943" y="3586918"/>
                  <a:pt x="3802171" y="3572601"/>
                </a:cubicBezTo>
                <a:cubicBezTo>
                  <a:pt x="3775129" y="3547150"/>
                  <a:pt x="3749677" y="3526470"/>
                  <a:pt x="3730589" y="3494656"/>
                </a:cubicBezTo>
                <a:cubicBezTo>
                  <a:pt x="3722635" y="3488292"/>
                  <a:pt x="3716272" y="3480339"/>
                  <a:pt x="3708318" y="3472385"/>
                </a:cubicBezTo>
                <a:cubicBezTo>
                  <a:pt x="3706728" y="3472385"/>
                  <a:pt x="3705137" y="3473976"/>
                  <a:pt x="3703546" y="3477158"/>
                </a:cubicBezTo>
                <a:cubicBezTo>
                  <a:pt x="3700365" y="3470795"/>
                  <a:pt x="3698774" y="3466022"/>
                  <a:pt x="3695592" y="3459659"/>
                </a:cubicBezTo>
                <a:cubicBezTo>
                  <a:pt x="3678094" y="3440571"/>
                  <a:pt x="3659005" y="3419891"/>
                  <a:pt x="3641508" y="3400802"/>
                </a:cubicBezTo>
                <a:lnTo>
                  <a:pt x="3646280" y="3419891"/>
                </a:lnTo>
                <a:cubicBezTo>
                  <a:pt x="3641508" y="3413528"/>
                  <a:pt x="3636735" y="3403984"/>
                  <a:pt x="3633554" y="3392848"/>
                </a:cubicBezTo>
                <a:cubicBezTo>
                  <a:pt x="3628781" y="3388077"/>
                  <a:pt x="3624009" y="3381713"/>
                  <a:pt x="3619237" y="3376941"/>
                </a:cubicBezTo>
                <a:close/>
                <a:moveTo>
                  <a:pt x="1361986" y="3362625"/>
                </a:moveTo>
                <a:cubicBezTo>
                  <a:pt x="1355623" y="3365807"/>
                  <a:pt x="1346079" y="3367398"/>
                  <a:pt x="1338125" y="3367398"/>
                </a:cubicBezTo>
                <a:cubicBezTo>
                  <a:pt x="1342898" y="3368988"/>
                  <a:pt x="1346079" y="3372170"/>
                  <a:pt x="1350851" y="3373761"/>
                </a:cubicBezTo>
                <a:cubicBezTo>
                  <a:pt x="1350851" y="3372170"/>
                  <a:pt x="1350851" y="3372170"/>
                  <a:pt x="1352442" y="3370579"/>
                </a:cubicBezTo>
                <a:cubicBezTo>
                  <a:pt x="1365168" y="3368988"/>
                  <a:pt x="1368349" y="3375352"/>
                  <a:pt x="1366758" y="3381715"/>
                </a:cubicBezTo>
                <a:cubicBezTo>
                  <a:pt x="1374712" y="3386486"/>
                  <a:pt x="1384256" y="3391259"/>
                  <a:pt x="1393801" y="3394440"/>
                </a:cubicBezTo>
                <a:cubicBezTo>
                  <a:pt x="1398573" y="3391259"/>
                  <a:pt x="1404936" y="3388077"/>
                  <a:pt x="1412890" y="3386486"/>
                </a:cubicBezTo>
                <a:cubicBezTo>
                  <a:pt x="1395392" y="3380124"/>
                  <a:pt x="1377894" y="3370579"/>
                  <a:pt x="1361986" y="3362625"/>
                </a:cubicBezTo>
                <a:close/>
                <a:moveTo>
                  <a:pt x="1070882" y="3361034"/>
                </a:moveTo>
                <a:cubicBezTo>
                  <a:pt x="1050203" y="3380124"/>
                  <a:pt x="1031113" y="3397622"/>
                  <a:pt x="1012025" y="3416710"/>
                </a:cubicBezTo>
                <a:cubicBezTo>
                  <a:pt x="922944" y="3469205"/>
                  <a:pt x="835453" y="3497838"/>
                  <a:pt x="728875" y="3520108"/>
                </a:cubicBezTo>
                <a:cubicBezTo>
                  <a:pt x="722511" y="3520108"/>
                  <a:pt x="709785" y="3521699"/>
                  <a:pt x="706604" y="3536015"/>
                </a:cubicBezTo>
                <a:cubicBezTo>
                  <a:pt x="844998" y="3524881"/>
                  <a:pt x="964303" y="3462842"/>
                  <a:pt x="1064519" y="3392849"/>
                </a:cubicBezTo>
                <a:cubicBezTo>
                  <a:pt x="1062928" y="3383305"/>
                  <a:pt x="1061337" y="3376942"/>
                  <a:pt x="1061337" y="3372170"/>
                </a:cubicBezTo>
                <a:cubicBezTo>
                  <a:pt x="1064519" y="3368988"/>
                  <a:pt x="1067700" y="3365807"/>
                  <a:pt x="1070882" y="3361034"/>
                </a:cubicBezTo>
                <a:close/>
                <a:moveTo>
                  <a:pt x="4010558" y="3359443"/>
                </a:moveTo>
                <a:cubicBezTo>
                  <a:pt x="4010558" y="3361034"/>
                  <a:pt x="4010558" y="3364215"/>
                  <a:pt x="4010558" y="3365806"/>
                </a:cubicBezTo>
                <a:cubicBezTo>
                  <a:pt x="4012149" y="3367396"/>
                  <a:pt x="4013740" y="3368987"/>
                  <a:pt x="4015331" y="3370578"/>
                </a:cubicBezTo>
                <a:cubicBezTo>
                  <a:pt x="4013740" y="3367396"/>
                  <a:pt x="4012149" y="3362624"/>
                  <a:pt x="4010558" y="3359443"/>
                </a:cubicBezTo>
                <a:close/>
                <a:moveTo>
                  <a:pt x="2445275" y="3341945"/>
                </a:moveTo>
                <a:cubicBezTo>
                  <a:pt x="2446866" y="3367397"/>
                  <a:pt x="2467547" y="3394439"/>
                  <a:pt x="2464366" y="3413528"/>
                </a:cubicBezTo>
                <a:cubicBezTo>
                  <a:pt x="2458004" y="3391258"/>
                  <a:pt x="2435732" y="3362624"/>
                  <a:pt x="2445275" y="3341945"/>
                </a:cubicBezTo>
                <a:close/>
                <a:moveTo>
                  <a:pt x="1315855" y="3338764"/>
                </a:moveTo>
                <a:cubicBezTo>
                  <a:pt x="1314264" y="3343536"/>
                  <a:pt x="1311083" y="3348308"/>
                  <a:pt x="1309492" y="3351490"/>
                </a:cubicBezTo>
                <a:cubicBezTo>
                  <a:pt x="1312674" y="3354671"/>
                  <a:pt x="1317446" y="3356262"/>
                  <a:pt x="1320628" y="3357853"/>
                </a:cubicBezTo>
                <a:cubicBezTo>
                  <a:pt x="1325399" y="3353080"/>
                  <a:pt x="1328581" y="3349899"/>
                  <a:pt x="1333353" y="3346717"/>
                </a:cubicBezTo>
                <a:cubicBezTo>
                  <a:pt x="1328581" y="3345127"/>
                  <a:pt x="1322218" y="3341945"/>
                  <a:pt x="1315855" y="3338764"/>
                </a:cubicBezTo>
                <a:close/>
                <a:moveTo>
                  <a:pt x="1118604" y="3323056"/>
                </a:moveTo>
                <a:cubicBezTo>
                  <a:pt x="1116616" y="3322062"/>
                  <a:pt x="1114628" y="3322062"/>
                  <a:pt x="1110651" y="3324448"/>
                </a:cubicBezTo>
                <a:cubicBezTo>
                  <a:pt x="1107469" y="3326038"/>
                  <a:pt x="1105878" y="3329220"/>
                  <a:pt x="1102697" y="3330810"/>
                </a:cubicBezTo>
                <a:cubicBezTo>
                  <a:pt x="1094743" y="3351490"/>
                  <a:pt x="1085199" y="3370579"/>
                  <a:pt x="1074063" y="3384896"/>
                </a:cubicBezTo>
                <a:cubicBezTo>
                  <a:pt x="1080427" y="3380124"/>
                  <a:pt x="1086789" y="3375352"/>
                  <a:pt x="1093152" y="3370579"/>
                </a:cubicBezTo>
                <a:cubicBezTo>
                  <a:pt x="1089970" y="3378533"/>
                  <a:pt x="1097924" y="3388077"/>
                  <a:pt x="1093152" y="3399213"/>
                </a:cubicBezTo>
                <a:cubicBezTo>
                  <a:pt x="1018388" y="3470796"/>
                  <a:pt x="897492" y="3494657"/>
                  <a:pt x="813183" y="3536015"/>
                </a:cubicBezTo>
                <a:cubicBezTo>
                  <a:pt x="913399" y="3523290"/>
                  <a:pt x="1016797" y="3458070"/>
                  <a:pt x="1089970" y="3424664"/>
                </a:cubicBezTo>
                <a:cubicBezTo>
                  <a:pt x="1096333" y="3400803"/>
                  <a:pt x="1109060" y="3373761"/>
                  <a:pt x="1120194" y="3351490"/>
                </a:cubicBezTo>
                <a:cubicBezTo>
                  <a:pt x="1121785" y="3356262"/>
                  <a:pt x="1124967" y="3361034"/>
                  <a:pt x="1126557" y="3367398"/>
                </a:cubicBezTo>
                <a:cubicBezTo>
                  <a:pt x="1131330" y="3364216"/>
                  <a:pt x="1136102" y="3362625"/>
                  <a:pt x="1140875" y="3361034"/>
                </a:cubicBezTo>
                <a:cubicBezTo>
                  <a:pt x="1136102" y="3349899"/>
                  <a:pt x="1129739" y="3338764"/>
                  <a:pt x="1126557" y="3327629"/>
                </a:cubicBezTo>
                <a:cubicBezTo>
                  <a:pt x="1122580" y="3326039"/>
                  <a:pt x="1120593" y="3324050"/>
                  <a:pt x="1118604" y="3323056"/>
                </a:cubicBezTo>
                <a:close/>
                <a:moveTo>
                  <a:pt x="1231546" y="3313312"/>
                </a:moveTo>
                <a:cubicBezTo>
                  <a:pt x="1233137" y="3316494"/>
                  <a:pt x="1234728" y="3319675"/>
                  <a:pt x="1236318" y="3322857"/>
                </a:cubicBezTo>
                <a:cubicBezTo>
                  <a:pt x="1247453" y="3324448"/>
                  <a:pt x="1258589" y="3327629"/>
                  <a:pt x="1269723" y="3332401"/>
                </a:cubicBezTo>
                <a:cubicBezTo>
                  <a:pt x="1271314" y="3329220"/>
                  <a:pt x="1274496" y="3326038"/>
                  <a:pt x="1276087" y="3322857"/>
                </a:cubicBezTo>
                <a:cubicBezTo>
                  <a:pt x="1271314" y="3321266"/>
                  <a:pt x="1268133" y="3321266"/>
                  <a:pt x="1263361" y="3319675"/>
                </a:cubicBezTo>
                <a:cubicBezTo>
                  <a:pt x="1260180" y="3322857"/>
                  <a:pt x="1256999" y="3326038"/>
                  <a:pt x="1252227" y="3326038"/>
                </a:cubicBezTo>
                <a:cubicBezTo>
                  <a:pt x="1249044" y="3324448"/>
                  <a:pt x="1247453" y="3319675"/>
                  <a:pt x="1245864" y="3316494"/>
                </a:cubicBezTo>
                <a:cubicBezTo>
                  <a:pt x="1241090" y="3314903"/>
                  <a:pt x="1236318" y="3314903"/>
                  <a:pt x="1231546" y="3313312"/>
                </a:cubicBezTo>
                <a:close/>
                <a:moveTo>
                  <a:pt x="1099515" y="3300586"/>
                </a:moveTo>
                <a:cubicBezTo>
                  <a:pt x="1096333" y="3302177"/>
                  <a:pt x="1094743" y="3305358"/>
                  <a:pt x="1091561" y="3308540"/>
                </a:cubicBezTo>
                <a:cubicBezTo>
                  <a:pt x="1096333" y="3308540"/>
                  <a:pt x="1101106" y="3306949"/>
                  <a:pt x="1105878" y="3305358"/>
                </a:cubicBezTo>
                <a:cubicBezTo>
                  <a:pt x="1102697" y="3303767"/>
                  <a:pt x="1101106" y="3302177"/>
                  <a:pt x="1099515" y="3300586"/>
                </a:cubicBezTo>
                <a:close/>
                <a:moveTo>
                  <a:pt x="3208828" y="3300586"/>
                </a:moveTo>
                <a:cubicBezTo>
                  <a:pt x="3175423" y="3313312"/>
                  <a:pt x="3140427" y="3322856"/>
                  <a:pt x="3113384" y="3343536"/>
                </a:cubicBezTo>
                <a:cubicBezTo>
                  <a:pt x="3148380" y="3335582"/>
                  <a:pt x="3189739" y="3335582"/>
                  <a:pt x="3208828" y="3300586"/>
                </a:cubicBezTo>
                <a:close/>
                <a:moveTo>
                  <a:pt x="3204056" y="3267181"/>
                </a:moveTo>
                <a:cubicBezTo>
                  <a:pt x="3149971" y="3294223"/>
                  <a:pt x="3095885" y="3324447"/>
                  <a:pt x="3035437" y="3340354"/>
                </a:cubicBezTo>
                <a:cubicBezTo>
                  <a:pt x="3094295" y="3340354"/>
                  <a:pt x="3165878" y="3316493"/>
                  <a:pt x="3204056" y="3267181"/>
                </a:cubicBezTo>
                <a:close/>
                <a:moveTo>
                  <a:pt x="752735" y="3265590"/>
                </a:moveTo>
                <a:cubicBezTo>
                  <a:pt x="703423" y="3302177"/>
                  <a:pt x="609570" y="3265590"/>
                  <a:pt x="577755" y="3329220"/>
                </a:cubicBezTo>
                <a:cubicBezTo>
                  <a:pt x="627067" y="3295814"/>
                  <a:pt x="727284" y="3321266"/>
                  <a:pt x="752735" y="3265590"/>
                </a:cubicBezTo>
                <a:close/>
                <a:moveTo>
                  <a:pt x="3525384" y="3263999"/>
                </a:moveTo>
                <a:cubicBezTo>
                  <a:pt x="3519021" y="3275134"/>
                  <a:pt x="3511067" y="3287860"/>
                  <a:pt x="3506295" y="3298996"/>
                </a:cubicBezTo>
                <a:cubicBezTo>
                  <a:pt x="3539700" y="3335582"/>
                  <a:pt x="3573106" y="3372169"/>
                  <a:pt x="3608102" y="3407165"/>
                </a:cubicBezTo>
                <a:cubicBezTo>
                  <a:pt x="3606511" y="3405574"/>
                  <a:pt x="3606511" y="3403984"/>
                  <a:pt x="3606511" y="3402393"/>
                </a:cubicBezTo>
                <a:cubicBezTo>
                  <a:pt x="3601739" y="3388077"/>
                  <a:pt x="3601739" y="3372169"/>
                  <a:pt x="3601739" y="3356262"/>
                </a:cubicBezTo>
                <a:cubicBezTo>
                  <a:pt x="3576287" y="3326038"/>
                  <a:pt x="3549245" y="3295814"/>
                  <a:pt x="3525384" y="3263999"/>
                </a:cubicBezTo>
                <a:close/>
                <a:moveTo>
                  <a:pt x="3546461" y="3236484"/>
                </a:moveTo>
                <a:cubicBezTo>
                  <a:pt x="3544671" y="3236658"/>
                  <a:pt x="3542882" y="3237752"/>
                  <a:pt x="3541291" y="3240138"/>
                </a:cubicBezTo>
                <a:cubicBezTo>
                  <a:pt x="3539700" y="3240138"/>
                  <a:pt x="3539700" y="3241729"/>
                  <a:pt x="3539700" y="3241729"/>
                </a:cubicBezTo>
                <a:cubicBezTo>
                  <a:pt x="3561971" y="3263999"/>
                  <a:pt x="3584241" y="3286269"/>
                  <a:pt x="3606511" y="3310130"/>
                </a:cubicBezTo>
                <a:cubicBezTo>
                  <a:pt x="3604920" y="3303767"/>
                  <a:pt x="3598557" y="3289451"/>
                  <a:pt x="3596966" y="3284679"/>
                </a:cubicBezTo>
                <a:cubicBezTo>
                  <a:pt x="3600148" y="3284679"/>
                  <a:pt x="3609693" y="3286269"/>
                  <a:pt x="3608102" y="3294223"/>
                </a:cubicBezTo>
                <a:cubicBezTo>
                  <a:pt x="3606511" y="3303767"/>
                  <a:pt x="3609693" y="3311721"/>
                  <a:pt x="3614465" y="3319675"/>
                </a:cubicBezTo>
                <a:cubicBezTo>
                  <a:pt x="3628781" y="3335582"/>
                  <a:pt x="3643098" y="3349899"/>
                  <a:pt x="3659005" y="3364215"/>
                </a:cubicBezTo>
                <a:cubicBezTo>
                  <a:pt x="3651052" y="3346717"/>
                  <a:pt x="3644689" y="3327629"/>
                  <a:pt x="3636735" y="3308539"/>
                </a:cubicBezTo>
                <a:cubicBezTo>
                  <a:pt x="3616056" y="3287860"/>
                  <a:pt x="3595376" y="3267181"/>
                  <a:pt x="3574696" y="3246500"/>
                </a:cubicBezTo>
                <a:lnTo>
                  <a:pt x="3557199" y="3249682"/>
                </a:lnTo>
                <a:cubicBezTo>
                  <a:pt x="3557199" y="3243717"/>
                  <a:pt x="3551830" y="3235962"/>
                  <a:pt x="3546461" y="3236484"/>
                </a:cubicBezTo>
                <a:close/>
                <a:moveTo>
                  <a:pt x="1083608" y="3235366"/>
                </a:moveTo>
                <a:cubicBezTo>
                  <a:pt x="1083608" y="3240139"/>
                  <a:pt x="1083608" y="3243320"/>
                  <a:pt x="1082017" y="3246501"/>
                </a:cubicBezTo>
                <a:cubicBezTo>
                  <a:pt x="1053384" y="3345127"/>
                  <a:pt x="903855" y="3378533"/>
                  <a:pt x="819546" y="3383305"/>
                </a:cubicBezTo>
                <a:cubicBezTo>
                  <a:pt x="806820" y="3383305"/>
                  <a:pt x="765461" y="3388077"/>
                  <a:pt x="762280" y="3389668"/>
                </a:cubicBezTo>
                <a:cubicBezTo>
                  <a:pt x="725693" y="3388077"/>
                  <a:pt x="685924" y="3364216"/>
                  <a:pt x="657291" y="3375352"/>
                </a:cubicBezTo>
                <a:cubicBezTo>
                  <a:pt x="797275" y="3435800"/>
                  <a:pt x="1002480" y="3394440"/>
                  <a:pt x="1074063" y="3292633"/>
                </a:cubicBezTo>
                <a:cubicBezTo>
                  <a:pt x="1074063" y="3287860"/>
                  <a:pt x="1075654" y="3284679"/>
                  <a:pt x="1075654" y="3281497"/>
                </a:cubicBezTo>
                <a:cubicBezTo>
                  <a:pt x="1077245" y="3283088"/>
                  <a:pt x="1077245" y="3283088"/>
                  <a:pt x="1078836" y="3284679"/>
                </a:cubicBezTo>
                <a:cubicBezTo>
                  <a:pt x="1082017" y="3279906"/>
                  <a:pt x="1085199" y="3273543"/>
                  <a:pt x="1088380" y="3267181"/>
                </a:cubicBezTo>
                <a:cubicBezTo>
                  <a:pt x="1083608" y="3257636"/>
                  <a:pt x="1086789" y="3244910"/>
                  <a:pt x="1083608" y="3235366"/>
                </a:cubicBezTo>
                <a:close/>
                <a:moveTo>
                  <a:pt x="3207237" y="3229003"/>
                </a:moveTo>
                <a:cubicBezTo>
                  <a:pt x="3127700" y="3281497"/>
                  <a:pt x="3033847" y="3308539"/>
                  <a:pt x="2943175" y="3340354"/>
                </a:cubicBezTo>
                <a:cubicBezTo>
                  <a:pt x="3048164" y="3330810"/>
                  <a:pt x="3143608" y="3303767"/>
                  <a:pt x="3207237" y="3229003"/>
                </a:cubicBezTo>
                <a:close/>
                <a:moveTo>
                  <a:pt x="1134511" y="3219458"/>
                </a:moveTo>
                <a:cubicBezTo>
                  <a:pt x="1129739" y="3225821"/>
                  <a:pt x="1124967" y="3230594"/>
                  <a:pt x="1121785" y="3236957"/>
                </a:cubicBezTo>
                <a:cubicBezTo>
                  <a:pt x="1126557" y="3236957"/>
                  <a:pt x="1131330" y="3235366"/>
                  <a:pt x="1136102" y="3232185"/>
                </a:cubicBezTo>
                <a:cubicBezTo>
                  <a:pt x="1134511" y="3229003"/>
                  <a:pt x="1134511" y="3224231"/>
                  <a:pt x="1134511" y="3219458"/>
                </a:cubicBezTo>
                <a:close/>
                <a:moveTo>
                  <a:pt x="1051794" y="3214687"/>
                </a:moveTo>
                <a:cubicBezTo>
                  <a:pt x="1048613" y="3221050"/>
                  <a:pt x="1053385" y="3240139"/>
                  <a:pt x="1040658" y="3233776"/>
                </a:cubicBezTo>
                <a:cubicBezTo>
                  <a:pt x="1042250" y="3224232"/>
                  <a:pt x="1045431" y="3216278"/>
                  <a:pt x="1051794" y="3214687"/>
                </a:cubicBezTo>
                <a:close/>
                <a:moveTo>
                  <a:pt x="3038619" y="3203551"/>
                </a:moveTo>
                <a:cubicBezTo>
                  <a:pt x="2986125" y="3211505"/>
                  <a:pt x="2951129" y="3244910"/>
                  <a:pt x="2898635" y="3254454"/>
                </a:cubicBezTo>
                <a:cubicBezTo>
                  <a:pt x="2939994" y="3263999"/>
                  <a:pt x="3003623" y="3232185"/>
                  <a:pt x="3038619" y="3203551"/>
                </a:cubicBezTo>
                <a:close/>
                <a:moveTo>
                  <a:pt x="994527" y="3201961"/>
                </a:moveTo>
                <a:cubicBezTo>
                  <a:pt x="989755" y="3200370"/>
                  <a:pt x="988164" y="3205142"/>
                  <a:pt x="983392" y="3203552"/>
                </a:cubicBezTo>
                <a:cubicBezTo>
                  <a:pt x="991346" y="3254455"/>
                  <a:pt x="940442" y="3243320"/>
                  <a:pt x="924534" y="3275134"/>
                </a:cubicBezTo>
                <a:cubicBezTo>
                  <a:pt x="959531" y="3275134"/>
                  <a:pt x="1013616" y="3243320"/>
                  <a:pt x="994527" y="3201961"/>
                </a:cubicBezTo>
                <a:close/>
                <a:moveTo>
                  <a:pt x="3100658" y="3195597"/>
                </a:moveTo>
                <a:cubicBezTo>
                  <a:pt x="3056118" y="3214686"/>
                  <a:pt x="3017940" y="3243320"/>
                  <a:pt x="2974990" y="3263999"/>
                </a:cubicBezTo>
                <a:cubicBezTo>
                  <a:pt x="3014758" y="3259227"/>
                  <a:pt x="3079979" y="3232185"/>
                  <a:pt x="3100658" y="3195597"/>
                </a:cubicBezTo>
                <a:close/>
                <a:moveTo>
                  <a:pt x="3148380" y="3187643"/>
                </a:moveTo>
                <a:cubicBezTo>
                  <a:pt x="3078388" y="3259227"/>
                  <a:pt x="2990897" y="3303767"/>
                  <a:pt x="2884318" y="3318084"/>
                </a:cubicBezTo>
                <a:cubicBezTo>
                  <a:pt x="2990897" y="3322856"/>
                  <a:pt x="3089523" y="3275134"/>
                  <a:pt x="3148380" y="3187643"/>
                </a:cubicBezTo>
                <a:close/>
                <a:moveTo>
                  <a:pt x="2995670" y="3186053"/>
                </a:moveTo>
                <a:cubicBezTo>
                  <a:pt x="2949538" y="3211505"/>
                  <a:pt x="2895453" y="3224231"/>
                  <a:pt x="2844550" y="3241729"/>
                </a:cubicBezTo>
                <a:cubicBezTo>
                  <a:pt x="2895453" y="3244910"/>
                  <a:pt x="2973399" y="3227412"/>
                  <a:pt x="2995670" y="3186053"/>
                </a:cubicBezTo>
                <a:close/>
                <a:moveTo>
                  <a:pt x="3573106" y="3179690"/>
                </a:moveTo>
                <a:cubicBezTo>
                  <a:pt x="3574696" y="3197188"/>
                  <a:pt x="3577878" y="3211505"/>
                  <a:pt x="3582650" y="3225821"/>
                </a:cubicBezTo>
                <a:cubicBezTo>
                  <a:pt x="3595376" y="3236957"/>
                  <a:pt x="3606511" y="3248091"/>
                  <a:pt x="3617647" y="3259227"/>
                </a:cubicBezTo>
                <a:cubicBezTo>
                  <a:pt x="3611283" y="3240138"/>
                  <a:pt x="3604920" y="3222640"/>
                  <a:pt x="3598557" y="3203551"/>
                </a:cubicBezTo>
                <a:cubicBezTo>
                  <a:pt x="3590604" y="3195597"/>
                  <a:pt x="3581060" y="3187643"/>
                  <a:pt x="3573106" y="3179690"/>
                </a:cubicBezTo>
                <a:close/>
                <a:moveTo>
                  <a:pt x="2936813" y="3176509"/>
                </a:moveTo>
                <a:cubicBezTo>
                  <a:pt x="2908179" y="3173327"/>
                  <a:pt x="2900225" y="3203551"/>
                  <a:pt x="2873183" y="3205142"/>
                </a:cubicBezTo>
                <a:cubicBezTo>
                  <a:pt x="2893862" y="3211505"/>
                  <a:pt x="2922495" y="3194006"/>
                  <a:pt x="2936813" y="3176509"/>
                </a:cubicBezTo>
                <a:close/>
                <a:moveTo>
                  <a:pt x="2443685" y="3141513"/>
                </a:moveTo>
                <a:cubicBezTo>
                  <a:pt x="2478680" y="3241729"/>
                  <a:pt x="2547082" y="3321266"/>
                  <a:pt x="2580488" y="3424663"/>
                </a:cubicBezTo>
                <a:cubicBezTo>
                  <a:pt x="2588442" y="3432617"/>
                  <a:pt x="2590032" y="3446934"/>
                  <a:pt x="2594805" y="3458069"/>
                </a:cubicBezTo>
                <a:cubicBezTo>
                  <a:pt x="2529584" y="3362624"/>
                  <a:pt x="2454819" y="3271953"/>
                  <a:pt x="2443685" y="3141513"/>
                </a:cubicBezTo>
                <a:close/>
                <a:moveTo>
                  <a:pt x="833863" y="3128787"/>
                </a:moveTo>
                <a:cubicBezTo>
                  <a:pt x="787732" y="3170146"/>
                  <a:pt x="765461" y="3230594"/>
                  <a:pt x="705013" y="3246501"/>
                </a:cubicBezTo>
                <a:cubicBezTo>
                  <a:pt x="646156" y="3262409"/>
                  <a:pt x="563438" y="3236957"/>
                  <a:pt x="545940" y="3318084"/>
                </a:cubicBezTo>
                <a:cubicBezTo>
                  <a:pt x="569801" y="3322857"/>
                  <a:pt x="577755" y="3283088"/>
                  <a:pt x="603206" y="3271953"/>
                </a:cubicBezTo>
                <a:cubicBezTo>
                  <a:pt x="662063" y="3248092"/>
                  <a:pt x="717739" y="3273543"/>
                  <a:pt x="770233" y="3224231"/>
                </a:cubicBezTo>
                <a:cubicBezTo>
                  <a:pt x="790913" y="3205142"/>
                  <a:pt x="819546" y="3174918"/>
                  <a:pt x="833863" y="3128787"/>
                </a:cubicBezTo>
                <a:close/>
                <a:moveTo>
                  <a:pt x="2395988" y="3104105"/>
                </a:moveTo>
                <a:cubicBezTo>
                  <a:pt x="2398747" y="3103832"/>
                  <a:pt x="2401531" y="3104528"/>
                  <a:pt x="2403917" y="3106516"/>
                </a:cubicBezTo>
                <a:cubicBezTo>
                  <a:pt x="2407098" y="3108107"/>
                  <a:pt x="2407098" y="3111289"/>
                  <a:pt x="2407098" y="3114470"/>
                </a:cubicBezTo>
                <a:cubicBezTo>
                  <a:pt x="2407098" y="3117653"/>
                  <a:pt x="2408689" y="3119243"/>
                  <a:pt x="2410280" y="3120834"/>
                </a:cubicBezTo>
                <a:cubicBezTo>
                  <a:pt x="2411871" y="3122424"/>
                  <a:pt x="2413461" y="3122424"/>
                  <a:pt x="2413461" y="3125606"/>
                </a:cubicBezTo>
                <a:cubicBezTo>
                  <a:pt x="2407098" y="3127196"/>
                  <a:pt x="2405507" y="3120834"/>
                  <a:pt x="2397553" y="3122424"/>
                </a:cubicBezTo>
                <a:cubicBezTo>
                  <a:pt x="2395963" y="3127196"/>
                  <a:pt x="2400735" y="3128787"/>
                  <a:pt x="2403917" y="3131969"/>
                </a:cubicBezTo>
                <a:cubicBezTo>
                  <a:pt x="2407098" y="3135150"/>
                  <a:pt x="2405507" y="3141514"/>
                  <a:pt x="2402326" y="3144695"/>
                </a:cubicBezTo>
                <a:cubicBezTo>
                  <a:pt x="2395963" y="3151058"/>
                  <a:pt x="2386419" y="3151058"/>
                  <a:pt x="2378465" y="3151058"/>
                </a:cubicBezTo>
                <a:cubicBezTo>
                  <a:pt x="2368921" y="3151058"/>
                  <a:pt x="2357785" y="3151058"/>
                  <a:pt x="2348241" y="3147877"/>
                </a:cubicBezTo>
                <a:cubicBezTo>
                  <a:pt x="2345061" y="3146286"/>
                  <a:pt x="2341878" y="3144695"/>
                  <a:pt x="2338696" y="3141514"/>
                </a:cubicBezTo>
                <a:cubicBezTo>
                  <a:pt x="2337106" y="3139923"/>
                  <a:pt x="2335515" y="3136741"/>
                  <a:pt x="2332333" y="3135150"/>
                </a:cubicBezTo>
                <a:cubicBezTo>
                  <a:pt x="2330742" y="3133560"/>
                  <a:pt x="2327561" y="3133560"/>
                  <a:pt x="2327561" y="3131969"/>
                </a:cubicBezTo>
                <a:cubicBezTo>
                  <a:pt x="2327561" y="3128787"/>
                  <a:pt x="2330742" y="3130378"/>
                  <a:pt x="2332333" y="3128787"/>
                </a:cubicBezTo>
                <a:cubicBezTo>
                  <a:pt x="2332333" y="3127196"/>
                  <a:pt x="2333924" y="3125606"/>
                  <a:pt x="2333924" y="3125606"/>
                </a:cubicBezTo>
                <a:cubicBezTo>
                  <a:pt x="2341878" y="3124015"/>
                  <a:pt x="2349832" y="3120834"/>
                  <a:pt x="2357785" y="3119243"/>
                </a:cubicBezTo>
                <a:cubicBezTo>
                  <a:pt x="2365739" y="3117653"/>
                  <a:pt x="2375284" y="3120834"/>
                  <a:pt x="2383237" y="3124015"/>
                </a:cubicBezTo>
                <a:cubicBezTo>
                  <a:pt x="2379658" y="3114471"/>
                  <a:pt x="2387711" y="3104926"/>
                  <a:pt x="2395988" y="3104105"/>
                </a:cubicBezTo>
                <a:close/>
                <a:moveTo>
                  <a:pt x="1511516" y="3100153"/>
                </a:moveTo>
                <a:cubicBezTo>
                  <a:pt x="1514698" y="3111289"/>
                  <a:pt x="1513107" y="3125606"/>
                  <a:pt x="1517879" y="3136741"/>
                </a:cubicBezTo>
                <a:cubicBezTo>
                  <a:pt x="1508333" y="3138332"/>
                  <a:pt x="1506743" y="3138332"/>
                  <a:pt x="1497199" y="3131969"/>
                </a:cubicBezTo>
                <a:cubicBezTo>
                  <a:pt x="1505152" y="3127196"/>
                  <a:pt x="1501971" y="3104925"/>
                  <a:pt x="1511516" y="3100153"/>
                </a:cubicBezTo>
                <a:close/>
                <a:moveTo>
                  <a:pt x="1465385" y="3092200"/>
                </a:moveTo>
                <a:cubicBezTo>
                  <a:pt x="1455839" y="3114470"/>
                  <a:pt x="1446294" y="3135149"/>
                  <a:pt x="1433569" y="3151057"/>
                </a:cubicBezTo>
                <a:cubicBezTo>
                  <a:pt x="1436751" y="3135149"/>
                  <a:pt x="1441523" y="3119242"/>
                  <a:pt x="1446294" y="3103334"/>
                </a:cubicBezTo>
                <a:cubicBezTo>
                  <a:pt x="1452657" y="3100153"/>
                  <a:pt x="1459021" y="3095381"/>
                  <a:pt x="1465385" y="3092200"/>
                </a:cubicBezTo>
                <a:close/>
                <a:moveTo>
                  <a:pt x="2284637" y="3085016"/>
                </a:moveTo>
                <a:cubicBezTo>
                  <a:pt x="2287395" y="3084743"/>
                  <a:pt x="2290180" y="3085438"/>
                  <a:pt x="2292566" y="3087427"/>
                </a:cubicBezTo>
                <a:cubicBezTo>
                  <a:pt x="2295747" y="3089018"/>
                  <a:pt x="2295747" y="3092200"/>
                  <a:pt x="2295747" y="3095381"/>
                </a:cubicBezTo>
                <a:cubicBezTo>
                  <a:pt x="2295747" y="3098563"/>
                  <a:pt x="2297337" y="3100153"/>
                  <a:pt x="2298928" y="3101744"/>
                </a:cubicBezTo>
                <a:cubicBezTo>
                  <a:pt x="2300519" y="3103335"/>
                  <a:pt x="2302109" y="3103335"/>
                  <a:pt x="2302109" y="3106516"/>
                </a:cubicBezTo>
                <a:cubicBezTo>
                  <a:pt x="2295747" y="3106516"/>
                  <a:pt x="2294156" y="3100153"/>
                  <a:pt x="2286202" y="3103335"/>
                </a:cubicBezTo>
                <a:cubicBezTo>
                  <a:pt x="2284612" y="3108107"/>
                  <a:pt x="2289384" y="3109698"/>
                  <a:pt x="2292566" y="3112880"/>
                </a:cubicBezTo>
                <a:cubicBezTo>
                  <a:pt x="2295747" y="3116061"/>
                  <a:pt x="2294156" y="3122424"/>
                  <a:pt x="2290975" y="3125605"/>
                </a:cubicBezTo>
                <a:cubicBezTo>
                  <a:pt x="2284612" y="3131968"/>
                  <a:pt x="2275067" y="3131968"/>
                  <a:pt x="2267113" y="3131968"/>
                </a:cubicBezTo>
                <a:cubicBezTo>
                  <a:pt x="2257570" y="3131968"/>
                  <a:pt x="2246434" y="3131968"/>
                  <a:pt x="2236889" y="3128787"/>
                </a:cubicBezTo>
                <a:cubicBezTo>
                  <a:pt x="2233709" y="3127196"/>
                  <a:pt x="2230527" y="3125605"/>
                  <a:pt x="2227345" y="3122424"/>
                </a:cubicBezTo>
                <a:cubicBezTo>
                  <a:pt x="2225755" y="3120834"/>
                  <a:pt x="2224164" y="3117652"/>
                  <a:pt x="2220983" y="3116061"/>
                </a:cubicBezTo>
                <a:cubicBezTo>
                  <a:pt x="2219391" y="3114470"/>
                  <a:pt x="2216211" y="3114470"/>
                  <a:pt x="2216211" y="3112880"/>
                </a:cubicBezTo>
                <a:cubicBezTo>
                  <a:pt x="2216211" y="3109698"/>
                  <a:pt x="2219391" y="3111289"/>
                  <a:pt x="2220983" y="3109698"/>
                </a:cubicBezTo>
                <a:cubicBezTo>
                  <a:pt x="2220983" y="3108107"/>
                  <a:pt x="2222573" y="3106516"/>
                  <a:pt x="2222573" y="3106516"/>
                </a:cubicBezTo>
                <a:cubicBezTo>
                  <a:pt x="2230527" y="3104926"/>
                  <a:pt x="2238480" y="3101744"/>
                  <a:pt x="2246434" y="3100153"/>
                </a:cubicBezTo>
                <a:cubicBezTo>
                  <a:pt x="2254388" y="3098563"/>
                  <a:pt x="2263932" y="3101744"/>
                  <a:pt x="2271885" y="3104926"/>
                </a:cubicBezTo>
                <a:cubicBezTo>
                  <a:pt x="2268306" y="3095381"/>
                  <a:pt x="2276360" y="3085837"/>
                  <a:pt x="2284637" y="3085016"/>
                </a:cubicBezTo>
                <a:close/>
                <a:moveTo>
                  <a:pt x="1490835" y="3060385"/>
                </a:moveTo>
                <a:cubicBezTo>
                  <a:pt x="1490835" y="3063566"/>
                  <a:pt x="1490835" y="3068338"/>
                  <a:pt x="1492426" y="3073110"/>
                </a:cubicBezTo>
                <a:cubicBezTo>
                  <a:pt x="1497198" y="3073110"/>
                  <a:pt x="1501971" y="3071519"/>
                  <a:pt x="1505152" y="3069929"/>
                </a:cubicBezTo>
                <a:cubicBezTo>
                  <a:pt x="1497198" y="3085837"/>
                  <a:pt x="1487653" y="3101744"/>
                  <a:pt x="1479700" y="3117651"/>
                </a:cubicBezTo>
                <a:cubicBezTo>
                  <a:pt x="1474928" y="3096972"/>
                  <a:pt x="1481290" y="3077883"/>
                  <a:pt x="1490835" y="3060385"/>
                </a:cubicBezTo>
                <a:close/>
                <a:moveTo>
                  <a:pt x="2984534" y="3058794"/>
                </a:moveTo>
                <a:cubicBezTo>
                  <a:pt x="2917723" y="3079474"/>
                  <a:pt x="2895453" y="3170146"/>
                  <a:pt x="2835005" y="3200370"/>
                </a:cubicBezTo>
                <a:cubicBezTo>
                  <a:pt x="2906588" y="3189234"/>
                  <a:pt x="2938403" y="3092200"/>
                  <a:pt x="2984534" y="3058794"/>
                </a:cubicBezTo>
                <a:close/>
                <a:moveTo>
                  <a:pt x="1369940" y="3054022"/>
                </a:moveTo>
                <a:cubicBezTo>
                  <a:pt x="1369940" y="3061977"/>
                  <a:pt x="1385848" y="3060386"/>
                  <a:pt x="1387438" y="3068339"/>
                </a:cubicBezTo>
                <a:cubicBezTo>
                  <a:pt x="1374712" y="3068339"/>
                  <a:pt x="1368348" y="3076293"/>
                  <a:pt x="1366758" y="3087428"/>
                </a:cubicBezTo>
                <a:cubicBezTo>
                  <a:pt x="1360394" y="3087428"/>
                  <a:pt x="1355623" y="3085838"/>
                  <a:pt x="1349260" y="3084247"/>
                </a:cubicBezTo>
                <a:cubicBezTo>
                  <a:pt x="1358804" y="3073111"/>
                  <a:pt x="1360394" y="3054022"/>
                  <a:pt x="1369940" y="3054022"/>
                </a:cubicBezTo>
                <a:close/>
                <a:moveTo>
                  <a:pt x="2383261" y="3051611"/>
                </a:moveTo>
                <a:cubicBezTo>
                  <a:pt x="2386020" y="3051338"/>
                  <a:pt x="2388805" y="3052034"/>
                  <a:pt x="2391191" y="3054022"/>
                </a:cubicBezTo>
                <a:cubicBezTo>
                  <a:pt x="2394371" y="3055613"/>
                  <a:pt x="2394371" y="3058794"/>
                  <a:pt x="2394371" y="3061976"/>
                </a:cubicBezTo>
                <a:cubicBezTo>
                  <a:pt x="2394371" y="3065158"/>
                  <a:pt x="2395962" y="3066748"/>
                  <a:pt x="2397553" y="3068339"/>
                </a:cubicBezTo>
                <a:cubicBezTo>
                  <a:pt x="2399144" y="3069930"/>
                  <a:pt x="2400735" y="3069930"/>
                  <a:pt x="2400735" y="3073112"/>
                </a:cubicBezTo>
                <a:cubicBezTo>
                  <a:pt x="2394371" y="3074702"/>
                  <a:pt x="2391191" y="3066748"/>
                  <a:pt x="2384828" y="3069930"/>
                </a:cubicBezTo>
                <a:cubicBezTo>
                  <a:pt x="2384828" y="3074702"/>
                  <a:pt x="2388009" y="3076293"/>
                  <a:pt x="2391191" y="3079475"/>
                </a:cubicBezTo>
                <a:cubicBezTo>
                  <a:pt x="2394371" y="3082656"/>
                  <a:pt x="2392781" y="3089019"/>
                  <a:pt x="2389599" y="3092200"/>
                </a:cubicBezTo>
                <a:cubicBezTo>
                  <a:pt x="2383237" y="3098563"/>
                  <a:pt x="2373692" y="3098563"/>
                  <a:pt x="2365739" y="3098563"/>
                </a:cubicBezTo>
                <a:cubicBezTo>
                  <a:pt x="2356194" y="3098563"/>
                  <a:pt x="2345059" y="3098563"/>
                  <a:pt x="2335514" y="3095381"/>
                </a:cubicBezTo>
                <a:cubicBezTo>
                  <a:pt x="2332333" y="3093791"/>
                  <a:pt x="2329152" y="3092200"/>
                  <a:pt x="2325970" y="3089019"/>
                </a:cubicBezTo>
                <a:cubicBezTo>
                  <a:pt x="2324380" y="3087428"/>
                  <a:pt x="2322789" y="3084247"/>
                  <a:pt x="2319607" y="3082656"/>
                </a:cubicBezTo>
                <a:cubicBezTo>
                  <a:pt x="2318016" y="3081065"/>
                  <a:pt x="2314835" y="3081065"/>
                  <a:pt x="2314835" y="3079475"/>
                </a:cubicBezTo>
                <a:cubicBezTo>
                  <a:pt x="2314835" y="3076293"/>
                  <a:pt x="2318016" y="3077884"/>
                  <a:pt x="2319607" y="3076293"/>
                </a:cubicBezTo>
                <a:cubicBezTo>
                  <a:pt x="2319607" y="3074702"/>
                  <a:pt x="2321198" y="3073112"/>
                  <a:pt x="2321198" y="3073112"/>
                </a:cubicBezTo>
                <a:cubicBezTo>
                  <a:pt x="2329152" y="3071521"/>
                  <a:pt x="2337105" y="3068339"/>
                  <a:pt x="2345059" y="3066748"/>
                </a:cubicBezTo>
                <a:cubicBezTo>
                  <a:pt x="2353013" y="3065158"/>
                  <a:pt x="2362557" y="3068339"/>
                  <a:pt x="2370511" y="3071521"/>
                </a:cubicBezTo>
                <a:cubicBezTo>
                  <a:pt x="2366931" y="3061976"/>
                  <a:pt x="2374985" y="3052431"/>
                  <a:pt x="2383261" y="3051611"/>
                </a:cubicBezTo>
                <a:close/>
                <a:moveTo>
                  <a:pt x="1341307" y="3041296"/>
                </a:moveTo>
                <a:cubicBezTo>
                  <a:pt x="1349261" y="3041296"/>
                  <a:pt x="1354033" y="3044477"/>
                  <a:pt x="1357215" y="3049250"/>
                </a:cubicBezTo>
                <a:cubicBezTo>
                  <a:pt x="1352442" y="3052431"/>
                  <a:pt x="1344488" y="3085838"/>
                  <a:pt x="1325399" y="3081066"/>
                </a:cubicBezTo>
                <a:cubicBezTo>
                  <a:pt x="1325399" y="3060386"/>
                  <a:pt x="1336534" y="3054023"/>
                  <a:pt x="1341307" y="3041296"/>
                </a:cubicBezTo>
                <a:close/>
                <a:moveTo>
                  <a:pt x="1468566" y="3038115"/>
                </a:moveTo>
                <a:cubicBezTo>
                  <a:pt x="1470156" y="3047659"/>
                  <a:pt x="1474928" y="3055613"/>
                  <a:pt x="1478111" y="3063567"/>
                </a:cubicBezTo>
                <a:cubicBezTo>
                  <a:pt x="1476518" y="3065158"/>
                  <a:pt x="1476518" y="3068339"/>
                  <a:pt x="1474928" y="3069930"/>
                </a:cubicBezTo>
                <a:cubicBezTo>
                  <a:pt x="1470156" y="3061977"/>
                  <a:pt x="1466975" y="3052432"/>
                  <a:pt x="1465384" y="3046069"/>
                </a:cubicBezTo>
                <a:cubicBezTo>
                  <a:pt x="1466975" y="3042886"/>
                  <a:pt x="1466975" y="3041296"/>
                  <a:pt x="1468566" y="3038115"/>
                </a:cubicBezTo>
                <a:close/>
                <a:moveTo>
                  <a:pt x="2224163" y="3031752"/>
                </a:moveTo>
                <a:cubicBezTo>
                  <a:pt x="2225754" y="3033343"/>
                  <a:pt x="2227345" y="3036524"/>
                  <a:pt x="2228936" y="3039705"/>
                </a:cubicBezTo>
                <a:cubicBezTo>
                  <a:pt x="2230526" y="3041296"/>
                  <a:pt x="2232118" y="3042886"/>
                  <a:pt x="2233708" y="3044477"/>
                </a:cubicBezTo>
                <a:cubicBezTo>
                  <a:pt x="2235299" y="3046068"/>
                  <a:pt x="2238480" y="3044477"/>
                  <a:pt x="2238480" y="3047659"/>
                </a:cubicBezTo>
                <a:cubicBezTo>
                  <a:pt x="2232118" y="3050840"/>
                  <a:pt x="2227345" y="3044477"/>
                  <a:pt x="2222573" y="3049249"/>
                </a:cubicBezTo>
                <a:cubicBezTo>
                  <a:pt x="2224163" y="3052431"/>
                  <a:pt x="2228936" y="3054022"/>
                  <a:pt x="2232118" y="3055613"/>
                </a:cubicBezTo>
                <a:cubicBezTo>
                  <a:pt x="2236889" y="3058794"/>
                  <a:pt x="2236889" y="3063566"/>
                  <a:pt x="2235299" y="3068338"/>
                </a:cubicBezTo>
                <a:cubicBezTo>
                  <a:pt x="2232118" y="3076292"/>
                  <a:pt x="2222573" y="3079473"/>
                  <a:pt x="2214619" y="3081064"/>
                </a:cubicBezTo>
                <a:cubicBezTo>
                  <a:pt x="2205075" y="3084246"/>
                  <a:pt x="2195531" y="3087427"/>
                  <a:pt x="2184395" y="3087427"/>
                </a:cubicBezTo>
                <a:cubicBezTo>
                  <a:pt x="2181213" y="3087427"/>
                  <a:pt x="2176442" y="3085837"/>
                  <a:pt x="2173260" y="3084246"/>
                </a:cubicBezTo>
                <a:cubicBezTo>
                  <a:pt x="2170079" y="3082655"/>
                  <a:pt x="2168488" y="3079473"/>
                  <a:pt x="2165306" y="3079473"/>
                </a:cubicBezTo>
                <a:cubicBezTo>
                  <a:pt x="2163715" y="3079473"/>
                  <a:pt x="2160534" y="3079473"/>
                  <a:pt x="2160534" y="3077883"/>
                </a:cubicBezTo>
                <a:cubicBezTo>
                  <a:pt x="2160534" y="3076292"/>
                  <a:pt x="2162125" y="3076292"/>
                  <a:pt x="2163715" y="3074701"/>
                </a:cubicBezTo>
                <a:cubicBezTo>
                  <a:pt x="2163715" y="3073110"/>
                  <a:pt x="2163715" y="3071519"/>
                  <a:pt x="2163715" y="3071519"/>
                </a:cubicBezTo>
                <a:cubicBezTo>
                  <a:pt x="2170079" y="3066748"/>
                  <a:pt x="2176442" y="3060385"/>
                  <a:pt x="2184395" y="3057203"/>
                </a:cubicBezTo>
                <a:cubicBezTo>
                  <a:pt x="2192349" y="3054022"/>
                  <a:pt x="2201894" y="3054022"/>
                  <a:pt x="2209847" y="3054022"/>
                </a:cubicBezTo>
                <a:cubicBezTo>
                  <a:pt x="2201894" y="3044477"/>
                  <a:pt x="2213028" y="3026979"/>
                  <a:pt x="2224163" y="3031752"/>
                </a:cubicBezTo>
                <a:close/>
                <a:moveTo>
                  <a:pt x="2955901" y="3028571"/>
                </a:moveTo>
                <a:cubicBezTo>
                  <a:pt x="2932040" y="3068338"/>
                  <a:pt x="2890681" y="3081065"/>
                  <a:pt x="2874774" y="3135149"/>
                </a:cubicBezTo>
                <a:cubicBezTo>
                  <a:pt x="2901816" y="3101744"/>
                  <a:pt x="2952720" y="3082655"/>
                  <a:pt x="2955901" y="3028571"/>
                </a:cubicBezTo>
                <a:close/>
                <a:moveTo>
                  <a:pt x="2917723" y="3026980"/>
                </a:moveTo>
                <a:cubicBezTo>
                  <a:pt x="2879546" y="3058794"/>
                  <a:pt x="2850913" y="3133559"/>
                  <a:pt x="2833414" y="3182872"/>
                </a:cubicBezTo>
                <a:cubicBezTo>
                  <a:pt x="2870002" y="3144694"/>
                  <a:pt x="2890681" y="3081065"/>
                  <a:pt x="2917723" y="3026980"/>
                </a:cubicBezTo>
                <a:close/>
                <a:moveTo>
                  <a:pt x="1409237" y="3024469"/>
                </a:moveTo>
                <a:cubicBezTo>
                  <a:pt x="1411400" y="3023699"/>
                  <a:pt x="1414084" y="3023798"/>
                  <a:pt x="1417663" y="3025389"/>
                </a:cubicBezTo>
                <a:cubicBezTo>
                  <a:pt x="1422435" y="3036524"/>
                  <a:pt x="1420844" y="3041297"/>
                  <a:pt x="1412890" y="3049250"/>
                </a:cubicBezTo>
                <a:cubicBezTo>
                  <a:pt x="1403346" y="3047660"/>
                  <a:pt x="1396982" y="3044478"/>
                  <a:pt x="1393801" y="3038115"/>
                </a:cubicBezTo>
                <a:cubicBezTo>
                  <a:pt x="1400960" y="3036922"/>
                  <a:pt x="1402749" y="3026781"/>
                  <a:pt x="1409237" y="3024469"/>
                </a:cubicBezTo>
                <a:close/>
                <a:moveTo>
                  <a:pt x="1816514" y="3023028"/>
                </a:moveTo>
                <a:cubicBezTo>
                  <a:pt x="1831551" y="3026185"/>
                  <a:pt x="1845569" y="3038513"/>
                  <a:pt x="1855114" y="3063567"/>
                </a:cubicBezTo>
                <a:cubicBezTo>
                  <a:pt x="1815345" y="3082656"/>
                  <a:pt x="1778758" y="3109699"/>
                  <a:pt x="1746943" y="3146286"/>
                </a:cubicBezTo>
                <a:cubicBezTo>
                  <a:pt x="1717118" y="3086633"/>
                  <a:pt x="1771400" y="3013557"/>
                  <a:pt x="1816514" y="3023028"/>
                </a:cubicBezTo>
                <a:close/>
                <a:moveTo>
                  <a:pt x="1732628" y="3015844"/>
                </a:moveTo>
                <a:cubicBezTo>
                  <a:pt x="1729445" y="3020616"/>
                  <a:pt x="1724673" y="3023799"/>
                  <a:pt x="1721491" y="3026980"/>
                </a:cubicBezTo>
                <a:cubicBezTo>
                  <a:pt x="1729445" y="3033343"/>
                  <a:pt x="1724673" y="3060386"/>
                  <a:pt x="1708766" y="3052432"/>
                </a:cubicBezTo>
                <a:cubicBezTo>
                  <a:pt x="1713537" y="3041297"/>
                  <a:pt x="1718310" y="3030162"/>
                  <a:pt x="1723082" y="3020616"/>
                </a:cubicBezTo>
                <a:cubicBezTo>
                  <a:pt x="1726265" y="3019025"/>
                  <a:pt x="1729445" y="3017435"/>
                  <a:pt x="1732628" y="3015844"/>
                </a:cubicBezTo>
                <a:close/>
                <a:moveTo>
                  <a:pt x="1630819" y="3006301"/>
                </a:moveTo>
                <a:cubicBezTo>
                  <a:pt x="1629229" y="3009482"/>
                  <a:pt x="1627639" y="3011073"/>
                  <a:pt x="1629229" y="3012664"/>
                </a:cubicBezTo>
                <a:cubicBezTo>
                  <a:pt x="1638774" y="3014255"/>
                  <a:pt x="1645137" y="3012664"/>
                  <a:pt x="1653090" y="3012664"/>
                </a:cubicBezTo>
                <a:cubicBezTo>
                  <a:pt x="1641955" y="3014255"/>
                  <a:pt x="1634001" y="3020618"/>
                  <a:pt x="1624456" y="3025390"/>
                </a:cubicBezTo>
                <a:cubicBezTo>
                  <a:pt x="1621275" y="3023799"/>
                  <a:pt x="1619685" y="3020618"/>
                  <a:pt x="1619685" y="3017436"/>
                </a:cubicBezTo>
                <a:cubicBezTo>
                  <a:pt x="1622866" y="3014255"/>
                  <a:pt x="1627639" y="3009482"/>
                  <a:pt x="1630819" y="3006301"/>
                </a:cubicBezTo>
                <a:close/>
                <a:moveTo>
                  <a:pt x="1583098" y="3006300"/>
                </a:moveTo>
                <a:cubicBezTo>
                  <a:pt x="1565600" y="3028571"/>
                  <a:pt x="1546511" y="3050841"/>
                  <a:pt x="1525832" y="3073111"/>
                </a:cubicBezTo>
                <a:cubicBezTo>
                  <a:pt x="1522650" y="3074702"/>
                  <a:pt x="1519468" y="3076292"/>
                  <a:pt x="1516287" y="3077883"/>
                </a:cubicBezTo>
                <a:cubicBezTo>
                  <a:pt x="1522650" y="3063567"/>
                  <a:pt x="1530604" y="3050841"/>
                  <a:pt x="1538557" y="3039705"/>
                </a:cubicBezTo>
                <a:cubicBezTo>
                  <a:pt x="1540148" y="3039705"/>
                  <a:pt x="1540148" y="3041296"/>
                  <a:pt x="1541738" y="3042887"/>
                </a:cubicBezTo>
                <a:cubicBezTo>
                  <a:pt x="1554465" y="3031752"/>
                  <a:pt x="1568781" y="3017435"/>
                  <a:pt x="1583098" y="3006300"/>
                </a:cubicBezTo>
                <a:close/>
                <a:moveTo>
                  <a:pt x="2884318" y="2998347"/>
                </a:moveTo>
                <a:cubicBezTo>
                  <a:pt x="2865229" y="3022208"/>
                  <a:pt x="2855685" y="3061976"/>
                  <a:pt x="2825461" y="3066748"/>
                </a:cubicBezTo>
                <a:cubicBezTo>
                  <a:pt x="2817508" y="3108107"/>
                  <a:pt x="2807963" y="3146285"/>
                  <a:pt x="2788875" y="3168555"/>
                </a:cubicBezTo>
                <a:cubicBezTo>
                  <a:pt x="2766604" y="3151057"/>
                  <a:pt x="2768194" y="3100153"/>
                  <a:pt x="2725245" y="3104925"/>
                </a:cubicBezTo>
                <a:cubicBezTo>
                  <a:pt x="2752288" y="3125605"/>
                  <a:pt x="2761832" y="3159010"/>
                  <a:pt x="2782511" y="3184462"/>
                </a:cubicBezTo>
                <a:cubicBezTo>
                  <a:pt x="2830233" y="3173327"/>
                  <a:pt x="2815917" y="3119242"/>
                  <a:pt x="2838187" y="3076292"/>
                </a:cubicBezTo>
                <a:cubicBezTo>
                  <a:pt x="2850913" y="3054022"/>
                  <a:pt x="2892272" y="3039705"/>
                  <a:pt x="2884318" y="2998347"/>
                </a:cubicBezTo>
                <a:close/>
                <a:moveTo>
                  <a:pt x="1400165" y="2996756"/>
                </a:moveTo>
                <a:cubicBezTo>
                  <a:pt x="1409709" y="3015845"/>
                  <a:pt x="1389028" y="3022209"/>
                  <a:pt x="1377894" y="3034934"/>
                </a:cubicBezTo>
                <a:cubicBezTo>
                  <a:pt x="1371531" y="3031753"/>
                  <a:pt x="1363577" y="3030162"/>
                  <a:pt x="1361986" y="3023799"/>
                </a:cubicBezTo>
                <a:cubicBezTo>
                  <a:pt x="1379485" y="3022209"/>
                  <a:pt x="1381075" y="2996756"/>
                  <a:pt x="1400165" y="2996756"/>
                </a:cubicBezTo>
                <a:close/>
                <a:moveTo>
                  <a:pt x="1486063" y="2977667"/>
                </a:moveTo>
                <a:cubicBezTo>
                  <a:pt x="1489244" y="2977667"/>
                  <a:pt x="1490835" y="2977667"/>
                  <a:pt x="1492426" y="2979257"/>
                </a:cubicBezTo>
                <a:cubicBezTo>
                  <a:pt x="1462202" y="3025389"/>
                  <a:pt x="1438341" y="3081065"/>
                  <a:pt x="1414480" y="3139922"/>
                </a:cubicBezTo>
                <a:cubicBezTo>
                  <a:pt x="1395392" y="3128787"/>
                  <a:pt x="1396982" y="3103335"/>
                  <a:pt x="1379484" y="3092200"/>
                </a:cubicBezTo>
                <a:cubicBezTo>
                  <a:pt x="1382665" y="3081065"/>
                  <a:pt x="1392209" y="3081065"/>
                  <a:pt x="1392209" y="3066748"/>
                </a:cubicBezTo>
                <a:cubicBezTo>
                  <a:pt x="1400163" y="3068339"/>
                  <a:pt x="1411299" y="3071520"/>
                  <a:pt x="1416071" y="3068339"/>
                </a:cubicBezTo>
                <a:cubicBezTo>
                  <a:pt x="1411299" y="3087428"/>
                  <a:pt x="1389028" y="3106517"/>
                  <a:pt x="1404935" y="3119243"/>
                </a:cubicBezTo>
                <a:cubicBezTo>
                  <a:pt x="1438341" y="3071520"/>
                  <a:pt x="1441523" y="3014253"/>
                  <a:pt x="1486063" y="2977667"/>
                </a:cubicBezTo>
                <a:close/>
                <a:moveTo>
                  <a:pt x="1564010" y="2976076"/>
                </a:moveTo>
                <a:cubicBezTo>
                  <a:pt x="1560828" y="2980848"/>
                  <a:pt x="1559238" y="2984030"/>
                  <a:pt x="1559238" y="2988802"/>
                </a:cubicBezTo>
                <a:cubicBezTo>
                  <a:pt x="1552875" y="2998347"/>
                  <a:pt x="1544921" y="3007891"/>
                  <a:pt x="1538557" y="3017436"/>
                </a:cubicBezTo>
                <a:cubicBezTo>
                  <a:pt x="1535376" y="3019026"/>
                  <a:pt x="1533785" y="3022208"/>
                  <a:pt x="1533785" y="3023799"/>
                </a:cubicBezTo>
                <a:cubicBezTo>
                  <a:pt x="1529013" y="3031752"/>
                  <a:pt x="1522651" y="3041296"/>
                  <a:pt x="1517878" y="3049250"/>
                </a:cubicBezTo>
                <a:cubicBezTo>
                  <a:pt x="1517878" y="3046069"/>
                  <a:pt x="1519470" y="3042887"/>
                  <a:pt x="1522651" y="3041296"/>
                </a:cubicBezTo>
                <a:cubicBezTo>
                  <a:pt x="1516287" y="3038115"/>
                  <a:pt x="1513106" y="3033343"/>
                  <a:pt x="1511515" y="3028571"/>
                </a:cubicBezTo>
                <a:cubicBezTo>
                  <a:pt x="1513106" y="3025389"/>
                  <a:pt x="1516287" y="3022208"/>
                  <a:pt x="1517878" y="3019026"/>
                </a:cubicBezTo>
                <a:cubicBezTo>
                  <a:pt x="1519470" y="3020617"/>
                  <a:pt x="1519470" y="3020617"/>
                  <a:pt x="1521060" y="3023799"/>
                </a:cubicBezTo>
                <a:cubicBezTo>
                  <a:pt x="1532194" y="3001529"/>
                  <a:pt x="1551285" y="2993575"/>
                  <a:pt x="1564010" y="2976076"/>
                </a:cubicBezTo>
                <a:close/>
                <a:moveTo>
                  <a:pt x="2787283" y="2972895"/>
                </a:moveTo>
                <a:cubicBezTo>
                  <a:pt x="2785693" y="2991984"/>
                  <a:pt x="2815918" y="2990394"/>
                  <a:pt x="2814327" y="3011073"/>
                </a:cubicBezTo>
                <a:cubicBezTo>
                  <a:pt x="2796828" y="3006301"/>
                  <a:pt x="2768194" y="2982440"/>
                  <a:pt x="2787283" y="2972895"/>
                </a:cubicBezTo>
                <a:close/>
                <a:moveTo>
                  <a:pt x="1594234" y="2972895"/>
                </a:moveTo>
                <a:cubicBezTo>
                  <a:pt x="1592643" y="2984030"/>
                  <a:pt x="1583098" y="2991984"/>
                  <a:pt x="1571963" y="2996757"/>
                </a:cubicBezTo>
                <a:cubicBezTo>
                  <a:pt x="1576735" y="2991984"/>
                  <a:pt x="1579917" y="2985621"/>
                  <a:pt x="1584690" y="2980849"/>
                </a:cubicBezTo>
                <a:cubicBezTo>
                  <a:pt x="1587871" y="2977667"/>
                  <a:pt x="1591052" y="2976076"/>
                  <a:pt x="1594234" y="2972895"/>
                </a:cubicBezTo>
                <a:close/>
                <a:moveTo>
                  <a:pt x="1451068" y="2961759"/>
                </a:moveTo>
                <a:cubicBezTo>
                  <a:pt x="1447887" y="2969713"/>
                  <a:pt x="1460613" y="2968122"/>
                  <a:pt x="1459022" y="2974485"/>
                </a:cubicBezTo>
                <a:cubicBezTo>
                  <a:pt x="1447887" y="2982438"/>
                  <a:pt x="1439932" y="3012662"/>
                  <a:pt x="1435160" y="3019025"/>
                </a:cubicBezTo>
                <a:cubicBezTo>
                  <a:pt x="1416072" y="2999937"/>
                  <a:pt x="1411300" y="2960168"/>
                  <a:pt x="1451068" y="2961759"/>
                </a:cubicBezTo>
                <a:close/>
                <a:moveTo>
                  <a:pt x="1645137" y="2953807"/>
                </a:moveTo>
                <a:cubicBezTo>
                  <a:pt x="1648319" y="2953807"/>
                  <a:pt x="1651499" y="2955398"/>
                  <a:pt x="1654682" y="2960170"/>
                </a:cubicBezTo>
                <a:cubicBezTo>
                  <a:pt x="1649909" y="2961761"/>
                  <a:pt x="1645137" y="2961761"/>
                  <a:pt x="1640365" y="2961761"/>
                </a:cubicBezTo>
                <a:cubicBezTo>
                  <a:pt x="1641956" y="2958579"/>
                  <a:pt x="1643546" y="2956988"/>
                  <a:pt x="1645137" y="2953807"/>
                </a:cubicBezTo>
                <a:close/>
                <a:moveTo>
                  <a:pt x="2788875" y="2944262"/>
                </a:moveTo>
                <a:cubicBezTo>
                  <a:pt x="2804781" y="2941080"/>
                  <a:pt x="2809553" y="2969714"/>
                  <a:pt x="2825461" y="2974486"/>
                </a:cubicBezTo>
                <a:cubicBezTo>
                  <a:pt x="2823871" y="2982440"/>
                  <a:pt x="2817508" y="2982440"/>
                  <a:pt x="2814326" y="2988803"/>
                </a:cubicBezTo>
                <a:cubicBezTo>
                  <a:pt x="2801599" y="2976076"/>
                  <a:pt x="2784101" y="2968123"/>
                  <a:pt x="2788875" y="2944262"/>
                </a:cubicBezTo>
                <a:close/>
                <a:moveTo>
                  <a:pt x="1645137" y="2926763"/>
                </a:moveTo>
                <a:cubicBezTo>
                  <a:pt x="1643547" y="2928354"/>
                  <a:pt x="1640366" y="2931535"/>
                  <a:pt x="1638775" y="2934718"/>
                </a:cubicBezTo>
                <a:cubicBezTo>
                  <a:pt x="1627639" y="2936308"/>
                  <a:pt x="1614913" y="2937899"/>
                  <a:pt x="1610141" y="2945853"/>
                </a:cubicBezTo>
                <a:cubicBezTo>
                  <a:pt x="1613322" y="2950625"/>
                  <a:pt x="1619685" y="2952215"/>
                  <a:pt x="1626048" y="2952215"/>
                </a:cubicBezTo>
                <a:cubicBezTo>
                  <a:pt x="1624457" y="2953806"/>
                  <a:pt x="1622867" y="2956988"/>
                  <a:pt x="1621275" y="2958579"/>
                </a:cubicBezTo>
                <a:cubicBezTo>
                  <a:pt x="1614913" y="2956988"/>
                  <a:pt x="1608550" y="2955397"/>
                  <a:pt x="1602187" y="2953806"/>
                </a:cubicBezTo>
                <a:cubicBezTo>
                  <a:pt x="1605368" y="2949034"/>
                  <a:pt x="1608550" y="2942672"/>
                  <a:pt x="1611732" y="2936308"/>
                </a:cubicBezTo>
                <a:cubicBezTo>
                  <a:pt x="1624457" y="2934718"/>
                  <a:pt x="1634002" y="2929944"/>
                  <a:pt x="1645137" y="2926763"/>
                </a:cubicBezTo>
                <a:close/>
                <a:moveTo>
                  <a:pt x="1662634" y="2923582"/>
                </a:moveTo>
                <a:cubicBezTo>
                  <a:pt x="1665816" y="2921991"/>
                  <a:pt x="1668998" y="2921991"/>
                  <a:pt x="1670589" y="2923582"/>
                </a:cubicBezTo>
                <a:cubicBezTo>
                  <a:pt x="1667407" y="2926764"/>
                  <a:pt x="1662634" y="2929946"/>
                  <a:pt x="1657862" y="2931536"/>
                </a:cubicBezTo>
                <a:cubicBezTo>
                  <a:pt x="1659454" y="2928355"/>
                  <a:pt x="1661043" y="2926764"/>
                  <a:pt x="1662634" y="2923582"/>
                </a:cubicBezTo>
                <a:close/>
                <a:moveTo>
                  <a:pt x="2835004" y="2886995"/>
                </a:moveTo>
                <a:cubicBezTo>
                  <a:pt x="2836595" y="2902904"/>
                  <a:pt x="2850913" y="2910857"/>
                  <a:pt x="2850913" y="2926765"/>
                </a:cubicBezTo>
                <a:cubicBezTo>
                  <a:pt x="2836595" y="2923583"/>
                  <a:pt x="2842958" y="2907676"/>
                  <a:pt x="2831823" y="2904494"/>
                </a:cubicBezTo>
                <a:cubicBezTo>
                  <a:pt x="2841368" y="2896539"/>
                  <a:pt x="2827051" y="2890176"/>
                  <a:pt x="2835004" y="2886995"/>
                </a:cubicBezTo>
                <a:close/>
                <a:moveTo>
                  <a:pt x="1767623" y="2877451"/>
                </a:moveTo>
                <a:cubicBezTo>
                  <a:pt x="1761260" y="2890176"/>
                  <a:pt x="1753306" y="2902903"/>
                  <a:pt x="1753306" y="2914038"/>
                </a:cubicBezTo>
                <a:cubicBezTo>
                  <a:pt x="1761260" y="2909266"/>
                  <a:pt x="1767623" y="2902903"/>
                  <a:pt x="1777167" y="2899721"/>
                </a:cubicBezTo>
                <a:cubicBezTo>
                  <a:pt x="1750125" y="2931536"/>
                  <a:pt x="1699222" y="2972896"/>
                  <a:pt x="1705585" y="3019027"/>
                </a:cubicBezTo>
                <a:cubicBezTo>
                  <a:pt x="1699222" y="3028572"/>
                  <a:pt x="1692858" y="3039706"/>
                  <a:pt x="1688086" y="3050842"/>
                </a:cubicBezTo>
                <a:cubicBezTo>
                  <a:pt x="1684906" y="3041297"/>
                  <a:pt x="1675361" y="3049251"/>
                  <a:pt x="1667407" y="3049251"/>
                </a:cubicBezTo>
                <a:cubicBezTo>
                  <a:pt x="1678542" y="3044479"/>
                  <a:pt x="1684906" y="3039706"/>
                  <a:pt x="1691268" y="3020618"/>
                </a:cubicBezTo>
                <a:cubicBezTo>
                  <a:pt x="1694449" y="3009482"/>
                  <a:pt x="1694449" y="2998348"/>
                  <a:pt x="1694449" y="2987212"/>
                </a:cubicBezTo>
                <a:cubicBezTo>
                  <a:pt x="1718310" y="2952216"/>
                  <a:pt x="1743762" y="2915629"/>
                  <a:pt x="1767623" y="2877451"/>
                </a:cubicBezTo>
                <a:close/>
                <a:moveTo>
                  <a:pt x="1533785" y="2877451"/>
                </a:moveTo>
                <a:cubicBezTo>
                  <a:pt x="1538557" y="2904493"/>
                  <a:pt x="1492426" y="2926763"/>
                  <a:pt x="1478109" y="2953806"/>
                </a:cubicBezTo>
                <a:cubicBezTo>
                  <a:pt x="1466975" y="2950624"/>
                  <a:pt x="1457431" y="2947443"/>
                  <a:pt x="1455839" y="2937899"/>
                </a:cubicBezTo>
                <a:cubicBezTo>
                  <a:pt x="1486063" y="2923582"/>
                  <a:pt x="1506742" y="2894949"/>
                  <a:pt x="1533785" y="2877451"/>
                </a:cubicBezTo>
                <a:close/>
                <a:moveTo>
                  <a:pt x="2769785" y="2875860"/>
                </a:moveTo>
                <a:cubicBezTo>
                  <a:pt x="2785693" y="2910856"/>
                  <a:pt x="2815917" y="2936308"/>
                  <a:pt x="2838187" y="2969714"/>
                </a:cubicBezTo>
                <a:cubicBezTo>
                  <a:pt x="2809554" y="2955396"/>
                  <a:pt x="2777740" y="2902903"/>
                  <a:pt x="2769785" y="2875860"/>
                </a:cubicBezTo>
                <a:close/>
                <a:moveTo>
                  <a:pt x="1634002" y="2869497"/>
                </a:moveTo>
                <a:cubicBezTo>
                  <a:pt x="1634002" y="2886995"/>
                  <a:pt x="1605368" y="2888586"/>
                  <a:pt x="1605368" y="2906084"/>
                </a:cubicBezTo>
                <a:cubicBezTo>
                  <a:pt x="1619685" y="2899721"/>
                  <a:pt x="1635593" y="2896539"/>
                  <a:pt x="1651500" y="2893358"/>
                </a:cubicBezTo>
                <a:cubicBezTo>
                  <a:pt x="1630821" y="2909266"/>
                  <a:pt x="1599005" y="2918810"/>
                  <a:pt x="1583098" y="2933126"/>
                </a:cubicBezTo>
                <a:cubicBezTo>
                  <a:pt x="1592643" y="2936308"/>
                  <a:pt x="1600596" y="2936308"/>
                  <a:pt x="1606959" y="2934717"/>
                </a:cubicBezTo>
                <a:cubicBezTo>
                  <a:pt x="1602187" y="2941080"/>
                  <a:pt x="1595823" y="2945853"/>
                  <a:pt x="1591052" y="2950624"/>
                </a:cubicBezTo>
                <a:cubicBezTo>
                  <a:pt x="1576735" y="2947443"/>
                  <a:pt x="1560828" y="2945853"/>
                  <a:pt x="1544920" y="2953806"/>
                </a:cubicBezTo>
                <a:cubicBezTo>
                  <a:pt x="1533785" y="2958578"/>
                  <a:pt x="1522650" y="2964941"/>
                  <a:pt x="1509924" y="2971304"/>
                </a:cubicBezTo>
                <a:cubicBezTo>
                  <a:pt x="1521060" y="2960169"/>
                  <a:pt x="1522650" y="2956987"/>
                  <a:pt x="1533785" y="2936308"/>
                </a:cubicBezTo>
                <a:cubicBezTo>
                  <a:pt x="1535376" y="2934717"/>
                  <a:pt x="1536966" y="2931536"/>
                  <a:pt x="1538557" y="2929945"/>
                </a:cubicBezTo>
                <a:cubicBezTo>
                  <a:pt x="1540148" y="2928354"/>
                  <a:pt x="1540148" y="2928354"/>
                  <a:pt x="1541739" y="2926763"/>
                </a:cubicBezTo>
                <a:cubicBezTo>
                  <a:pt x="1544920" y="2923582"/>
                  <a:pt x="1548102" y="2920400"/>
                  <a:pt x="1551283" y="2918810"/>
                </a:cubicBezTo>
                <a:cubicBezTo>
                  <a:pt x="1543329" y="2928354"/>
                  <a:pt x="1533785" y="2937899"/>
                  <a:pt x="1535376" y="2949034"/>
                </a:cubicBezTo>
                <a:cubicBezTo>
                  <a:pt x="1578326" y="2942671"/>
                  <a:pt x="1597415" y="2890176"/>
                  <a:pt x="1634002" y="2869497"/>
                </a:cubicBezTo>
                <a:close/>
                <a:moveTo>
                  <a:pt x="2986125" y="2859953"/>
                </a:moveTo>
                <a:cubicBezTo>
                  <a:pt x="3003623" y="2880632"/>
                  <a:pt x="3037029" y="2907675"/>
                  <a:pt x="3025894" y="2936308"/>
                </a:cubicBezTo>
                <a:cubicBezTo>
                  <a:pt x="3016349" y="2910856"/>
                  <a:pt x="2989307" y="2880632"/>
                  <a:pt x="2986125" y="2859953"/>
                </a:cubicBezTo>
                <a:close/>
                <a:moveTo>
                  <a:pt x="1676952" y="2855181"/>
                </a:moveTo>
                <a:cubicBezTo>
                  <a:pt x="1678542" y="2867906"/>
                  <a:pt x="1676952" y="2888586"/>
                  <a:pt x="1686495" y="2891767"/>
                </a:cubicBezTo>
                <a:cubicBezTo>
                  <a:pt x="1696040" y="2885405"/>
                  <a:pt x="1696040" y="2863134"/>
                  <a:pt x="1707176" y="2858362"/>
                </a:cubicBezTo>
                <a:cubicBezTo>
                  <a:pt x="1707176" y="2871088"/>
                  <a:pt x="1694449" y="2886995"/>
                  <a:pt x="1700813" y="2896539"/>
                </a:cubicBezTo>
                <a:cubicBezTo>
                  <a:pt x="1694449" y="2906084"/>
                  <a:pt x="1689678" y="2914038"/>
                  <a:pt x="1683314" y="2921991"/>
                </a:cubicBezTo>
                <a:cubicBezTo>
                  <a:pt x="1676952" y="2899721"/>
                  <a:pt x="1672179" y="2875860"/>
                  <a:pt x="1676952" y="2855181"/>
                </a:cubicBezTo>
                <a:close/>
                <a:moveTo>
                  <a:pt x="1837616" y="2851999"/>
                </a:moveTo>
                <a:cubicBezTo>
                  <a:pt x="1845569" y="2855181"/>
                  <a:pt x="1834434" y="2866315"/>
                  <a:pt x="1842388" y="2869497"/>
                </a:cubicBezTo>
                <a:cubicBezTo>
                  <a:pt x="1847160" y="2864724"/>
                  <a:pt x="1851933" y="2859953"/>
                  <a:pt x="1856704" y="2856771"/>
                </a:cubicBezTo>
                <a:cubicBezTo>
                  <a:pt x="1853523" y="2861543"/>
                  <a:pt x="1851933" y="2866315"/>
                  <a:pt x="1848751" y="2871088"/>
                </a:cubicBezTo>
                <a:cubicBezTo>
                  <a:pt x="1824890" y="2896540"/>
                  <a:pt x="1789894" y="2917219"/>
                  <a:pt x="1791485" y="2952216"/>
                </a:cubicBezTo>
                <a:cubicBezTo>
                  <a:pt x="1786712" y="2958579"/>
                  <a:pt x="1780349" y="2964942"/>
                  <a:pt x="1775577" y="2971305"/>
                </a:cubicBezTo>
                <a:cubicBezTo>
                  <a:pt x="1783532" y="2953807"/>
                  <a:pt x="1789894" y="2933127"/>
                  <a:pt x="1794666" y="2914038"/>
                </a:cubicBezTo>
                <a:cubicBezTo>
                  <a:pt x="1804210" y="2901312"/>
                  <a:pt x="1812164" y="2888586"/>
                  <a:pt x="1820118" y="2875860"/>
                </a:cubicBezTo>
                <a:cubicBezTo>
                  <a:pt x="1826480" y="2867906"/>
                  <a:pt x="1832843" y="2861543"/>
                  <a:pt x="1837616" y="2851999"/>
                </a:cubicBezTo>
                <a:close/>
                <a:moveTo>
                  <a:pt x="1894883" y="2844045"/>
                </a:moveTo>
                <a:cubicBezTo>
                  <a:pt x="1893292" y="2850408"/>
                  <a:pt x="1891701" y="2858362"/>
                  <a:pt x="1888520" y="2866315"/>
                </a:cubicBezTo>
                <a:cubicBezTo>
                  <a:pt x="1878975" y="2875860"/>
                  <a:pt x="1871023" y="2888586"/>
                  <a:pt x="1866249" y="2906085"/>
                </a:cubicBezTo>
                <a:cubicBezTo>
                  <a:pt x="1869430" y="2904494"/>
                  <a:pt x="1872613" y="2904494"/>
                  <a:pt x="1875794" y="2902903"/>
                </a:cubicBezTo>
                <a:cubicBezTo>
                  <a:pt x="1863067" y="2934718"/>
                  <a:pt x="1848751" y="2964942"/>
                  <a:pt x="1829662" y="2990394"/>
                </a:cubicBezTo>
                <a:cubicBezTo>
                  <a:pt x="1807392" y="2980849"/>
                  <a:pt x="1786712" y="2998348"/>
                  <a:pt x="1775577" y="2991984"/>
                </a:cubicBezTo>
                <a:cubicBezTo>
                  <a:pt x="1789894" y="2977667"/>
                  <a:pt x="1804210" y="2961760"/>
                  <a:pt x="1818528" y="2944262"/>
                </a:cubicBezTo>
                <a:cubicBezTo>
                  <a:pt x="1847160" y="2921992"/>
                  <a:pt x="1871023" y="2890176"/>
                  <a:pt x="1888520" y="2845636"/>
                </a:cubicBezTo>
                <a:cubicBezTo>
                  <a:pt x="1890111" y="2844045"/>
                  <a:pt x="1893292" y="2844045"/>
                  <a:pt x="1894883" y="2844045"/>
                </a:cubicBezTo>
                <a:close/>
                <a:moveTo>
                  <a:pt x="1746943" y="2840864"/>
                </a:moveTo>
                <a:cubicBezTo>
                  <a:pt x="1745352" y="2853590"/>
                  <a:pt x="1743761" y="2867906"/>
                  <a:pt x="1746943" y="2879042"/>
                </a:cubicBezTo>
                <a:cubicBezTo>
                  <a:pt x="1729445" y="2906085"/>
                  <a:pt x="1710356" y="2934719"/>
                  <a:pt x="1692858" y="2961761"/>
                </a:cubicBezTo>
                <a:cubicBezTo>
                  <a:pt x="1691267" y="2955398"/>
                  <a:pt x="1689678" y="2949035"/>
                  <a:pt x="1688086" y="2942672"/>
                </a:cubicBezTo>
                <a:cubicBezTo>
                  <a:pt x="1710356" y="2912448"/>
                  <a:pt x="1731037" y="2879042"/>
                  <a:pt x="1746943" y="2840864"/>
                </a:cubicBezTo>
                <a:close/>
                <a:moveTo>
                  <a:pt x="2757059" y="2831319"/>
                </a:moveTo>
                <a:cubicBezTo>
                  <a:pt x="2780920" y="2872678"/>
                  <a:pt x="2839777" y="2906085"/>
                  <a:pt x="2836595" y="2955397"/>
                </a:cubicBezTo>
                <a:cubicBezTo>
                  <a:pt x="2820688" y="2910857"/>
                  <a:pt x="2760240" y="2864724"/>
                  <a:pt x="2757059" y="2831319"/>
                </a:cubicBezTo>
                <a:close/>
                <a:moveTo>
                  <a:pt x="2626619" y="2829729"/>
                </a:moveTo>
                <a:cubicBezTo>
                  <a:pt x="2628210" y="2837682"/>
                  <a:pt x="2626619" y="2847227"/>
                  <a:pt x="2628210" y="2855181"/>
                </a:cubicBezTo>
                <a:cubicBezTo>
                  <a:pt x="2618666" y="2858362"/>
                  <a:pt x="2602758" y="2850408"/>
                  <a:pt x="2601167" y="2866315"/>
                </a:cubicBezTo>
                <a:cubicBezTo>
                  <a:pt x="2615484" y="2890176"/>
                  <a:pt x="2652071" y="2875860"/>
                  <a:pt x="2660025" y="2858362"/>
                </a:cubicBezTo>
                <a:cubicBezTo>
                  <a:pt x="2663206" y="2869497"/>
                  <a:pt x="2674341" y="2877451"/>
                  <a:pt x="2677523" y="2890176"/>
                </a:cubicBezTo>
                <a:cubicBezTo>
                  <a:pt x="2653661" y="2906084"/>
                  <a:pt x="2602758" y="2861543"/>
                  <a:pt x="2572534" y="2882223"/>
                </a:cubicBezTo>
                <a:cubicBezTo>
                  <a:pt x="2586851" y="2858362"/>
                  <a:pt x="2605940" y="2844045"/>
                  <a:pt x="2626619" y="2829729"/>
                </a:cubicBezTo>
                <a:close/>
                <a:moveTo>
                  <a:pt x="2731608" y="2823366"/>
                </a:moveTo>
                <a:cubicBezTo>
                  <a:pt x="2737971" y="2836092"/>
                  <a:pt x="2757060" y="2855181"/>
                  <a:pt x="2753879" y="2864725"/>
                </a:cubicBezTo>
                <a:cubicBezTo>
                  <a:pt x="2747516" y="2852000"/>
                  <a:pt x="2726836" y="2834500"/>
                  <a:pt x="2731608" y="2823366"/>
                </a:cubicBezTo>
                <a:close/>
                <a:moveTo>
                  <a:pt x="1797847" y="2820184"/>
                </a:moveTo>
                <a:cubicBezTo>
                  <a:pt x="1801028" y="2826547"/>
                  <a:pt x="1802618" y="2832910"/>
                  <a:pt x="1813756" y="2832910"/>
                </a:cubicBezTo>
                <a:cubicBezTo>
                  <a:pt x="1805801" y="2847227"/>
                  <a:pt x="1805801" y="2858362"/>
                  <a:pt x="1805801" y="2867906"/>
                </a:cubicBezTo>
                <a:cubicBezTo>
                  <a:pt x="1804210" y="2871087"/>
                  <a:pt x="1801028" y="2874269"/>
                  <a:pt x="1799437" y="2877450"/>
                </a:cubicBezTo>
                <a:cubicBezTo>
                  <a:pt x="1799437" y="2874269"/>
                  <a:pt x="1799437" y="2872678"/>
                  <a:pt x="1799437" y="2871087"/>
                </a:cubicBezTo>
                <a:cubicBezTo>
                  <a:pt x="1799437" y="2856771"/>
                  <a:pt x="1796256" y="2842454"/>
                  <a:pt x="1791484" y="2831319"/>
                </a:cubicBezTo>
                <a:cubicBezTo>
                  <a:pt x="1794665" y="2828138"/>
                  <a:pt x="1796256" y="2824956"/>
                  <a:pt x="1797847" y="2820184"/>
                </a:cubicBezTo>
                <a:close/>
                <a:moveTo>
                  <a:pt x="1786713" y="2804277"/>
                </a:moveTo>
                <a:cubicBezTo>
                  <a:pt x="1786713" y="2804277"/>
                  <a:pt x="1788304" y="2805868"/>
                  <a:pt x="1788304" y="2805868"/>
                </a:cubicBezTo>
                <a:cubicBezTo>
                  <a:pt x="1788304" y="2805868"/>
                  <a:pt x="1786713" y="2807459"/>
                  <a:pt x="1786713" y="2809049"/>
                </a:cubicBezTo>
                <a:cubicBezTo>
                  <a:pt x="1786713" y="2807459"/>
                  <a:pt x="1786713" y="2805868"/>
                  <a:pt x="1786713" y="2804277"/>
                </a:cubicBezTo>
                <a:close/>
                <a:moveTo>
                  <a:pt x="2675932" y="2786779"/>
                </a:moveTo>
                <a:cubicBezTo>
                  <a:pt x="2693430" y="2813821"/>
                  <a:pt x="2701384" y="2845636"/>
                  <a:pt x="2725246" y="2869497"/>
                </a:cubicBezTo>
                <a:cubicBezTo>
                  <a:pt x="2696612" y="2851999"/>
                  <a:pt x="2672751" y="2815412"/>
                  <a:pt x="2675932" y="2786779"/>
                </a:cubicBezTo>
                <a:close/>
                <a:moveTo>
                  <a:pt x="3003623" y="2782006"/>
                </a:moveTo>
                <a:cubicBezTo>
                  <a:pt x="3011577" y="2788370"/>
                  <a:pt x="3033848" y="2799505"/>
                  <a:pt x="3017941" y="2810640"/>
                </a:cubicBezTo>
                <a:cubicBezTo>
                  <a:pt x="3014759" y="2802686"/>
                  <a:pt x="2997261" y="2786778"/>
                  <a:pt x="3003623" y="2782006"/>
                </a:cubicBezTo>
                <a:close/>
                <a:moveTo>
                  <a:pt x="2819098" y="2754964"/>
                </a:moveTo>
                <a:cubicBezTo>
                  <a:pt x="2874773" y="2821775"/>
                  <a:pt x="2935221" y="2885404"/>
                  <a:pt x="2982944" y="2958578"/>
                </a:cubicBezTo>
                <a:cubicBezTo>
                  <a:pt x="2903407" y="2936308"/>
                  <a:pt x="2919314" y="2853590"/>
                  <a:pt x="2865229" y="2815412"/>
                </a:cubicBezTo>
                <a:cubicBezTo>
                  <a:pt x="2852504" y="2818593"/>
                  <a:pt x="2871592" y="2828138"/>
                  <a:pt x="2863638" y="2828138"/>
                </a:cubicBezTo>
                <a:cubicBezTo>
                  <a:pt x="2854094" y="2802686"/>
                  <a:pt x="2820689" y="2775643"/>
                  <a:pt x="2819098" y="2754964"/>
                </a:cubicBezTo>
                <a:close/>
                <a:moveTo>
                  <a:pt x="2870001" y="2745419"/>
                </a:moveTo>
                <a:cubicBezTo>
                  <a:pt x="2906588" y="2780415"/>
                  <a:pt x="2955900" y="2821775"/>
                  <a:pt x="2965445" y="2863134"/>
                </a:cubicBezTo>
                <a:cubicBezTo>
                  <a:pt x="2936812" y="2820184"/>
                  <a:pt x="2900225" y="2785188"/>
                  <a:pt x="2870001" y="2745419"/>
                </a:cubicBezTo>
                <a:close/>
                <a:moveTo>
                  <a:pt x="2909770" y="2743829"/>
                </a:moveTo>
                <a:cubicBezTo>
                  <a:pt x="2919313" y="2747010"/>
                  <a:pt x="2939994" y="2745420"/>
                  <a:pt x="2943175" y="2754964"/>
                </a:cubicBezTo>
                <a:cubicBezTo>
                  <a:pt x="2944766" y="2793143"/>
                  <a:pt x="3003623" y="2834502"/>
                  <a:pt x="3022713" y="2861544"/>
                </a:cubicBezTo>
                <a:cubicBezTo>
                  <a:pt x="3008396" y="2834502"/>
                  <a:pt x="3043392" y="2874270"/>
                  <a:pt x="3024304" y="2883815"/>
                </a:cubicBezTo>
                <a:cubicBezTo>
                  <a:pt x="2987715" y="2836092"/>
                  <a:pt x="2947947" y="2789961"/>
                  <a:pt x="2909770" y="2743829"/>
                </a:cubicBezTo>
                <a:close/>
                <a:moveTo>
                  <a:pt x="2838187" y="2742238"/>
                </a:moveTo>
                <a:cubicBezTo>
                  <a:pt x="2917723" y="2807458"/>
                  <a:pt x="2967037" y="2893359"/>
                  <a:pt x="3029075" y="2969715"/>
                </a:cubicBezTo>
                <a:cubicBezTo>
                  <a:pt x="3022712" y="2987212"/>
                  <a:pt x="3033847" y="2993575"/>
                  <a:pt x="3030666" y="3009482"/>
                </a:cubicBezTo>
                <a:cubicBezTo>
                  <a:pt x="3006804" y="3007891"/>
                  <a:pt x="3008395" y="2988803"/>
                  <a:pt x="3011577" y="2969715"/>
                </a:cubicBezTo>
                <a:cubicBezTo>
                  <a:pt x="2955901" y="2893359"/>
                  <a:pt x="2906589" y="2810640"/>
                  <a:pt x="2838187" y="2742238"/>
                </a:cubicBezTo>
                <a:close/>
                <a:moveTo>
                  <a:pt x="1312673" y="2731103"/>
                </a:moveTo>
                <a:cubicBezTo>
                  <a:pt x="1317445" y="2732694"/>
                  <a:pt x="1322218" y="2732694"/>
                  <a:pt x="1326990" y="2734284"/>
                </a:cubicBezTo>
                <a:cubicBezTo>
                  <a:pt x="1320628" y="2748601"/>
                  <a:pt x="1307901" y="2750192"/>
                  <a:pt x="1296766" y="2756555"/>
                </a:cubicBezTo>
                <a:cubicBezTo>
                  <a:pt x="1299947" y="2745420"/>
                  <a:pt x="1306310" y="2739057"/>
                  <a:pt x="1312673" y="2731103"/>
                </a:cubicBezTo>
                <a:close/>
                <a:moveTo>
                  <a:pt x="1602187" y="2715195"/>
                </a:moveTo>
                <a:cubicBezTo>
                  <a:pt x="1597415" y="2742238"/>
                  <a:pt x="1587870" y="2758146"/>
                  <a:pt x="1567190" y="2761328"/>
                </a:cubicBezTo>
                <a:cubicBezTo>
                  <a:pt x="1578326" y="2745420"/>
                  <a:pt x="1591052" y="2732694"/>
                  <a:pt x="1602187" y="2715195"/>
                </a:cubicBezTo>
                <a:close/>
                <a:moveTo>
                  <a:pt x="829090" y="2699289"/>
                </a:moveTo>
                <a:cubicBezTo>
                  <a:pt x="821136" y="2718377"/>
                  <a:pt x="803639" y="2724740"/>
                  <a:pt x="797275" y="2745420"/>
                </a:cubicBezTo>
                <a:cubicBezTo>
                  <a:pt x="813183" y="2745420"/>
                  <a:pt x="816365" y="2724740"/>
                  <a:pt x="833863" y="2724740"/>
                </a:cubicBezTo>
                <a:cubicBezTo>
                  <a:pt x="840226" y="2759737"/>
                  <a:pt x="784550" y="2762918"/>
                  <a:pt x="776596" y="2804277"/>
                </a:cubicBezTo>
                <a:cubicBezTo>
                  <a:pt x="822727" y="2780416"/>
                  <a:pt x="864087" y="2748601"/>
                  <a:pt x="900674" y="2710424"/>
                </a:cubicBezTo>
                <a:cubicBezTo>
                  <a:pt x="895901" y="2751783"/>
                  <a:pt x="854542" y="2770872"/>
                  <a:pt x="830681" y="2797914"/>
                </a:cubicBezTo>
                <a:cubicBezTo>
                  <a:pt x="860905" y="2791552"/>
                  <a:pt x="886357" y="2774053"/>
                  <a:pt x="908627" y="2754964"/>
                </a:cubicBezTo>
                <a:cubicBezTo>
                  <a:pt x="887947" y="2793142"/>
                  <a:pt x="832272" y="2799505"/>
                  <a:pt x="824318" y="2842455"/>
                </a:cubicBezTo>
                <a:cubicBezTo>
                  <a:pt x="864087" y="2834501"/>
                  <a:pt x="892720" y="2766100"/>
                  <a:pt x="927716" y="2780416"/>
                </a:cubicBezTo>
                <a:cubicBezTo>
                  <a:pt x="911808" y="2815412"/>
                  <a:pt x="851361" y="2842455"/>
                  <a:pt x="835453" y="2877451"/>
                </a:cubicBezTo>
                <a:cubicBezTo>
                  <a:pt x="876813" y="2845636"/>
                  <a:pt x="930898" y="2831319"/>
                  <a:pt x="959531" y="2780416"/>
                </a:cubicBezTo>
                <a:cubicBezTo>
                  <a:pt x="969075" y="2783598"/>
                  <a:pt x="983392" y="2772462"/>
                  <a:pt x="988164" y="2783598"/>
                </a:cubicBezTo>
                <a:cubicBezTo>
                  <a:pt x="932488" y="2836091"/>
                  <a:pt x="862496" y="2869497"/>
                  <a:pt x="805229" y="2920400"/>
                </a:cubicBezTo>
                <a:cubicBezTo>
                  <a:pt x="907037" y="2877451"/>
                  <a:pt x="1002480" y="2797914"/>
                  <a:pt x="1089970" y="2745420"/>
                </a:cubicBezTo>
                <a:cubicBezTo>
                  <a:pt x="1040658" y="2791552"/>
                  <a:pt x="994527" y="2845636"/>
                  <a:pt x="938851" y="2879042"/>
                </a:cubicBezTo>
                <a:cubicBezTo>
                  <a:pt x="921353" y="2890176"/>
                  <a:pt x="889538" y="2888586"/>
                  <a:pt x="891129" y="2918810"/>
                </a:cubicBezTo>
                <a:cubicBezTo>
                  <a:pt x="972256" y="2879042"/>
                  <a:pt x="1042249" y="2824957"/>
                  <a:pt x="1110651" y="2767691"/>
                </a:cubicBezTo>
                <a:cubicBezTo>
                  <a:pt x="1093152" y="2813822"/>
                  <a:pt x="1021570" y="2839273"/>
                  <a:pt x="1005662" y="2890176"/>
                </a:cubicBezTo>
                <a:cubicBezTo>
                  <a:pt x="1058156" y="2864725"/>
                  <a:pt x="1088380" y="2802686"/>
                  <a:pt x="1152009" y="2791552"/>
                </a:cubicBezTo>
                <a:cubicBezTo>
                  <a:pt x="1136102" y="2834501"/>
                  <a:pt x="1067700" y="2842455"/>
                  <a:pt x="1070882" y="2883814"/>
                </a:cubicBezTo>
                <a:cubicBezTo>
                  <a:pt x="1105878" y="2866316"/>
                  <a:pt x="1124967" y="2824957"/>
                  <a:pt x="1164735" y="2815412"/>
                </a:cubicBezTo>
                <a:cubicBezTo>
                  <a:pt x="1194959" y="2799505"/>
                  <a:pt x="1212457" y="2743829"/>
                  <a:pt x="1252227" y="2759737"/>
                </a:cubicBezTo>
                <a:cubicBezTo>
                  <a:pt x="1207685" y="2826548"/>
                  <a:pt x="1140875" y="2855181"/>
                  <a:pt x="1089970" y="2909266"/>
                </a:cubicBezTo>
                <a:cubicBezTo>
                  <a:pt x="1164735" y="2877451"/>
                  <a:pt x="1226774" y="2801095"/>
                  <a:pt x="1295175" y="2770872"/>
                </a:cubicBezTo>
                <a:cubicBezTo>
                  <a:pt x="1255407" y="2815412"/>
                  <a:pt x="1198141" y="2856772"/>
                  <a:pt x="1169508" y="2902903"/>
                </a:cubicBezTo>
                <a:cubicBezTo>
                  <a:pt x="1236318" y="2859953"/>
                  <a:pt x="1287223" y="2793142"/>
                  <a:pt x="1355623" y="2754964"/>
                </a:cubicBezTo>
                <a:cubicBezTo>
                  <a:pt x="1322218" y="2799505"/>
                  <a:pt x="1249044" y="2844045"/>
                  <a:pt x="1220411" y="2894949"/>
                </a:cubicBezTo>
                <a:cubicBezTo>
                  <a:pt x="1207685" y="2902903"/>
                  <a:pt x="1174280" y="2906084"/>
                  <a:pt x="1180642" y="2931536"/>
                </a:cubicBezTo>
                <a:cubicBezTo>
                  <a:pt x="1272905" y="2879042"/>
                  <a:pt x="1338125" y="2786779"/>
                  <a:pt x="1433570" y="2742238"/>
                </a:cubicBezTo>
                <a:cubicBezTo>
                  <a:pt x="1330171" y="2851999"/>
                  <a:pt x="1206094" y="2931536"/>
                  <a:pt x="1086789" y="3017435"/>
                </a:cubicBezTo>
                <a:cubicBezTo>
                  <a:pt x="1067700" y="3009482"/>
                  <a:pt x="1050203" y="3025389"/>
                  <a:pt x="1053384" y="3038115"/>
                </a:cubicBezTo>
                <a:cubicBezTo>
                  <a:pt x="1201322" y="2974486"/>
                  <a:pt x="1328581" y="2864725"/>
                  <a:pt x="1452659" y="2764509"/>
                </a:cubicBezTo>
                <a:cubicBezTo>
                  <a:pt x="1465384" y="2754964"/>
                  <a:pt x="1471747" y="2729513"/>
                  <a:pt x="1497199" y="2742238"/>
                </a:cubicBezTo>
                <a:cubicBezTo>
                  <a:pt x="1366758" y="2866316"/>
                  <a:pt x="1220411" y="3004710"/>
                  <a:pt x="1066110" y="3108107"/>
                </a:cubicBezTo>
                <a:cubicBezTo>
                  <a:pt x="1053384" y="3106516"/>
                  <a:pt x="1062928" y="3090610"/>
                  <a:pt x="1045430" y="3092200"/>
                </a:cubicBezTo>
                <a:cubicBezTo>
                  <a:pt x="1039067" y="3104926"/>
                  <a:pt x="1050203" y="3106516"/>
                  <a:pt x="1047021" y="3117652"/>
                </a:cubicBezTo>
                <a:cubicBezTo>
                  <a:pt x="1021570" y="3138331"/>
                  <a:pt x="988164" y="3152648"/>
                  <a:pt x="953168" y="3171737"/>
                </a:cubicBezTo>
                <a:cubicBezTo>
                  <a:pt x="916581" y="3192416"/>
                  <a:pt x="833863" y="3230594"/>
                  <a:pt x="821136" y="3256046"/>
                </a:cubicBezTo>
                <a:cubicBezTo>
                  <a:pt x="819546" y="3260818"/>
                  <a:pt x="817956" y="3265590"/>
                  <a:pt x="821136" y="3273543"/>
                </a:cubicBezTo>
                <a:cubicBezTo>
                  <a:pt x="824318" y="3273543"/>
                  <a:pt x="824318" y="3276725"/>
                  <a:pt x="827499" y="3278316"/>
                </a:cubicBezTo>
                <a:cubicBezTo>
                  <a:pt x="894311" y="3238548"/>
                  <a:pt x="961122" y="3197189"/>
                  <a:pt x="1026342" y="3155829"/>
                </a:cubicBezTo>
                <a:cubicBezTo>
                  <a:pt x="1085199" y="3270362"/>
                  <a:pt x="924534" y="3300586"/>
                  <a:pt x="889538" y="3335582"/>
                </a:cubicBezTo>
                <a:cubicBezTo>
                  <a:pt x="973847" y="3340354"/>
                  <a:pt x="1120194" y="3241729"/>
                  <a:pt x="1029523" y="3152648"/>
                </a:cubicBezTo>
                <a:cubicBezTo>
                  <a:pt x="1066110" y="3108107"/>
                  <a:pt x="1083608" y="3159010"/>
                  <a:pt x="1088380" y="3203552"/>
                </a:cubicBezTo>
                <a:cubicBezTo>
                  <a:pt x="1088380" y="3195598"/>
                  <a:pt x="1088380" y="3187644"/>
                  <a:pt x="1089970" y="3179691"/>
                </a:cubicBezTo>
                <a:cubicBezTo>
                  <a:pt x="1091561" y="3181281"/>
                  <a:pt x="1091561" y="3181281"/>
                  <a:pt x="1093152" y="3182872"/>
                </a:cubicBezTo>
                <a:cubicBezTo>
                  <a:pt x="1094743" y="3195598"/>
                  <a:pt x="1101106" y="3206733"/>
                  <a:pt x="1096333" y="3222640"/>
                </a:cubicBezTo>
                <a:cubicBezTo>
                  <a:pt x="1097924" y="3224231"/>
                  <a:pt x="1101106" y="3225821"/>
                  <a:pt x="1102697" y="3229003"/>
                </a:cubicBezTo>
                <a:cubicBezTo>
                  <a:pt x="1107469" y="3197189"/>
                  <a:pt x="1099515" y="3160601"/>
                  <a:pt x="1075654" y="3120834"/>
                </a:cubicBezTo>
                <a:cubicBezTo>
                  <a:pt x="1244272" y="3019026"/>
                  <a:pt x="1390620" y="2858362"/>
                  <a:pt x="1543330" y="2745420"/>
                </a:cubicBezTo>
                <a:cubicBezTo>
                  <a:pt x="1433570" y="2882223"/>
                  <a:pt x="1296766" y="3004710"/>
                  <a:pt x="1166326" y="3095381"/>
                </a:cubicBezTo>
                <a:cubicBezTo>
                  <a:pt x="1171099" y="3096972"/>
                  <a:pt x="1175870" y="3096972"/>
                  <a:pt x="1179052" y="3096972"/>
                </a:cubicBezTo>
                <a:cubicBezTo>
                  <a:pt x="1179052" y="3093791"/>
                  <a:pt x="1179052" y="3092200"/>
                  <a:pt x="1179052" y="3090610"/>
                </a:cubicBezTo>
                <a:cubicBezTo>
                  <a:pt x="1179052" y="3089019"/>
                  <a:pt x="1180642" y="3087428"/>
                  <a:pt x="1183824" y="3089019"/>
                </a:cubicBezTo>
                <a:cubicBezTo>
                  <a:pt x="1183824" y="3090610"/>
                  <a:pt x="1185415" y="3092200"/>
                  <a:pt x="1187005" y="3093791"/>
                </a:cubicBezTo>
                <a:cubicBezTo>
                  <a:pt x="1194959" y="3087428"/>
                  <a:pt x="1201322" y="3076293"/>
                  <a:pt x="1209275" y="3069930"/>
                </a:cubicBezTo>
                <a:cubicBezTo>
                  <a:pt x="1304720" y="2993575"/>
                  <a:pt x="1420843" y="2941081"/>
                  <a:pt x="1497199" y="2834501"/>
                </a:cubicBezTo>
                <a:cubicBezTo>
                  <a:pt x="1508334" y="2839273"/>
                  <a:pt x="1511515" y="2850409"/>
                  <a:pt x="1516287" y="2859953"/>
                </a:cubicBezTo>
                <a:cubicBezTo>
                  <a:pt x="1427207" y="2963350"/>
                  <a:pt x="1315855" y="3033343"/>
                  <a:pt x="1212457" y="3116061"/>
                </a:cubicBezTo>
                <a:cubicBezTo>
                  <a:pt x="1212457" y="3116061"/>
                  <a:pt x="1214048" y="3117652"/>
                  <a:pt x="1214048" y="3117652"/>
                </a:cubicBezTo>
                <a:cubicBezTo>
                  <a:pt x="1202913" y="3125605"/>
                  <a:pt x="1199732" y="3138331"/>
                  <a:pt x="1198141" y="3151058"/>
                </a:cubicBezTo>
                <a:cubicBezTo>
                  <a:pt x="1202913" y="3149467"/>
                  <a:pt x="1206094" y="3147876"/>
                  <a:pt x="1209275" y="3146285"/>
                </a:cubicBezTo>
                <a:cubicBezTo>
                  <a:pt x="1212457" y="3138331"/>
                  <a:pt x="1217229" y="3130377"/>
                  <a:pt x="1223592" y="3128787"/>
                </a:cubicBezTo>
                <a:cubicBezTo>
                  <a:pt x="1225183" y="3128787"/>
                  <a:pt x="1226774" y="3130377"/>
                  <a:pt x="1226774" y="3131968"/>
                </a:cubicBezTo>
                <a:cubicBezTo>
                  <a:pt x="1241090" y="3117652"/>
                  <a:pt x="1253816" y="3100153"/>
                  <a:pt x="1271314" y="3104926"/>
                </a:cubicBezTo>
                <a:cubicBezTo>
                  <a:pt x="1258589" y="3128787"/>
                  <a:pt x="1239499" y="3146285"/>
                  <a:pt x="1218820" y="3162192"/>
                </a:cubicBezTo>
                <a:cubicBezTo>
                  <a:pt x="1217229" y="3163783"/>
                  <a:pt x="1214048" y="3165374"/>
                  <a:pt x="1212457" y="3166964"/>
                </a:cubicBezTo>
                <a:cubicBezTo>
                  <a:pt x="1207685" y="3171737"/>
                  <a:pt x="1201322" y="3174918"/>
                  <a:pt x="1194959" y="3179691"/>
                </a:cubicBezTo>
                <a:cubicBezTo>
                  <a:pt x="1193369" y="3187644"/>
                  <a:pt x="1190187" y="3194007"/>
                  <a:pt x="1183824" y="3198779"/>
                </a:cubicBezTo>
                <a:cubicBezTo>
                  <a:pt x="1180642" y="3197189"/>
                  <a:pt x="1177461" y="3195598"/>
                  <a:pt x="1175870" y="3194007"/>
                </a:cubicBezTo>
                <a:cubicBezTo>
                  <a:pt x="1174280" y="3195598"/>
                  <a:pt x="1171099" y="3198779"/>
                  <a:pt x="1167917" y="3200370"/>
                </a:cubicBezTo>
                <a:cubicBezTo>
                  <a:pt x="1171099" y="3206733"/>
                  <a:pt x="1172689" y="3214686"/>
                  <a:pt x="1174280" y="3221049"/>
                </a:cubicBezTo>
                <a:cubicBezTo>
                  <a:pt x="1202913" y="3205142"/>
                  <a:pt x="1233137" y="3182872"/>
                  <a:pt x="1256999" y="3176509"/>
                </a:cubicBezTo>
                <a:cubicBezTo>
                  <a:pt x="1229956" y="3200370"/>
                  <a:pt x="1201322" y="3221049"/>
                  <a:pt x="1172689" y="3243320"/>
                </a:cubicBezTo>
                <a:cubicBezTo>
                  <a:pt x="1169508" y="3251273"/>
                  <a:pt x="1164735" y="3257636"/>
                  <a:pt x="1155191" y="3265590"/>
                </a:cubicBezTo>
                <a:cubicBezTo>
                  <a:pt x="1153600" y="3264000"/>
                  <a:pt x="1153600" y="3262409"/>
                  <a:pt x="1152009" y="3260818"/>
                </a:cubicBezTo>
                <a:cubicBezTo>
                  <a:pt x="1147237" y="3265590"/>
                  <a:pt x="1142465" y="3268772"/>
                  <a:pt x="1137693" y="3273543"/>
                </a:cubicBezTo>
                <a:cubicBezTo>
                  <a:pt x="1137693" y="3281497"/>
                  <a:pt x="1134511" y="3291042"/>
                  <a:pt x="1129739" y="3300586"/>
                </a:cubicBezTo>
                <a:cubicBezTo>
                  <a:pt x="1145647" y="3291042"/>
                  <a:pt x="1161554" y="3278316"/>
                  <a:pt x="1174280" y="3271953"/>
                </a:cubicBezTo>
                <a:cubicBezTo>
                  <a:pt x="1177461" y="3270362"/>
                  <a:pt x="1180642" y="3268772"/>
                  <a:pt x="1185415" y="3267181"/>
                </a:cubicBezTo>
                <a:cubicBezTo>
                  <a:pt x="1185415" y="3267181"/>
                  <a:pt x="1185415" y="3268772"/>
                  <a:pt x="1185415" y="3268772"/>
                </a:cubicBezTo>
                <a:cubicBezTo>
                  <a:pt x="1188596" y="3268772"/>
                  <a:pt x="1190187" y="3268772"/>
                  <a:pt x="1193369" y="3270362"/>
                </a:cubicBezTo>
                <a:cubicBezTo>
                  <a:pt x="1194959" y="3276725"/>
                  <a:pt x="1193369" y="3283088"/>
                  <a:pt x="1188596" y="3287860"/>
                </a:cubicBezTo>
                <a:cubicBezTo>
                  <a:pt x="1188596" y="3297405"/>
                  <a:pt x="1188596" y="3306949"/>
                  <a:pt x="1187005" y="3316494"/>
                </a:cubicBezTo>
                <a:cubicBezTo>
                  <a:pt x="1193369" y="3311721"/>
                  <a:pt x="1199732" y="3303767"/>
                  <a:pt x="1206094" y="3295814"/>
                </a:cubicBezTo>
                <a:cubicBezTo>
                  <a:pt x="1207685" y="3310130"/>
                  <a:pt x="1196550" y="3326038"/>
                  <a:pt x="1182233" y="3333991"/>
                </a:cubicBezTo>
                <a:cubicBezTo>
                  <a:pt x="1180642" y="3341945"/>
                  <a:pt x="1177461" y="3349899"/>
                  <a:pt x="1174280" y="3357853"/>
                </a:cubicBezTo>
                <a:cubicBezTo>
                  <a:pt x="1183824" y="3354671"/>
                  <a:pt x="1194959" y="3351490"/>
                  <a:pt x="1204504" y="3348308"/>
                </a:cubicBezTo>
                <a:cubicBezTo>
                  <a:pt x="1210866" y="3333991"/>
                  <a:pt x="1217229" y="3324448"/>
                  <a:pt x="1228365" y="3318084"/>
                </a:cubicBezTo>
                <a:cubicBezTo>
                  <a:pt x="1228365" y="3311721"/>
                  <a:pt x="1226774" y="3305358"/>
                  <a:pt x="1225183" y="3298996"/>
                </a:cubicBezTo>
                <a:cubicBezTo>
                  <a:pt x="1220411" y="3302177"/>
                  <a:pt x="1215639" y="3305358"/>
                  <a:pt x="1209275" y="3308540"/>
                </a:cubicBezTo>
                <a:cubicBezTo>
                  <a:pt x="1212457" y="3298996"/>
                  <a:pt x="1215639" y="3291042"/>
                  <a:pt x="1220411" y="3284679"/>
                </a:cubicBezTo>
                <a:cubicBezTo>
                  <a:pt x="1217229" y="3275134"/>
                  <a:pt x="1210866" y="3267181"/>
                  <a:pt x="1206094" y="3259227"/>
                </a:cubicBezTo>
                <a:cubicBezTo>
                  <a:pt x="1220411" y="3227412"/>
                  <a:pt x="1252227" y="3240139"/>
                  <a:pt x="1266542" y="3208324"/>
                </a:cubicBezTo>
                <a:cubicBezTo>
                  <a:pt x="1266542" y="3201961"/>
                  <a:pt x="1268133" y="3195598"/>
                  <a:pt x="1271314" y="3189235"/>
                </a:cubicBezTo>
                <a:cubicBezTo>
                  <a:pt x="1272905" y="3181281"/>
                  <a:pt x="1272905" y="3173328"/>
                  <a:pt x="1272905" y="3165374"/>
                </a:cubicBezTo>
                <a:cubicBezTo>
                  <a:pt x="1269723" y="3168555"/>
                  <a:pt x="1264951" y="3171737"/>
                  <a:pt x="1263361" y="3174918"/>
                </a:cubicBezTo>
                <a:cubicBezTo>
                  <a:pt x="1258589" y="3162192"/>
                  <a:pt x="1263361" y="3141513"/>
                  <a:pt x="1274496" y="3127196"/>
                </a:cubicBezTo>
                <a:cubicBezTo>
                  <a:pt x="1277677" y="3112880"/>
                  <a:pt x="1287223" y="3103335"/>
                  <a:pt x="1307901" y="3100153"/>
                </a:cubicBezTo>
                <a:cubicBezTo>
                  <a:pt x="1320628" y="3103335"/>
                  <a:pt x="1317446" y="3114470"/>
                  <a:pt x="1333353" y="3116061"/>
                </a:cubicBezTo>
                <a:cubicBezTo>
                  <a:pt x="1333353" y="3106516"/>
                  <a:pt x="1320628" y="3103335"/>
                  <a:pt x="1330171" y="3096972"/>
                </a:cubicBezTo>
                <a:cubicBezTo>
                  <a:pt x="1347670" y="3100153"/>
                  <a:pt x="1363577" y="3104926"/>
                  <a:pt x="1381076" y="3108107"/>
                </a:cubicBezTo>
                <a:cubicBezTo>
                  <a:pt x="1395392" y="3136741"/>
                  <a:pt x="1409709" y="3205142"/>
                  <a:pt x="1465384" y="3179691"/>
                </a:cubicBezTo>
                <a:cubicBezTo>
                  <a:pt x="1466975" y="3165374"/>
                  <a:pt x="1476519" y="3147876"/>
                  <a:pt x="1471747" y="3138331"/>
                </a:cubicBezTo>
                <a:cubicBezTo>
                  <a:pt x="1495608" y="3144694"/>
                  <a:pt x="1505152" y="3160601"/>
                  <a:pt x="1529013" y="3168555"/>
                </a:cubicBezTo>
                <a:cubicBezTo>
                  <a:pt x="1571963" y="3147876"/>
                  <a:pt x="1536967" y="3104926"/>
                  <a:pt x="1551285" y="3069930"/>
                </a:cubicBezTo>
                <a:cubicBezTo>
                  <a:pt x="1581109" y="3000734"/>
                  <a:pt x="1655675" y="3051438"/>
                  <a:pt x="1683041" y="3113998"/>
                </a:cubicBezTo>
                <a:lnTo>
                  <a:pt x="1688352" y="3132096"/>
                </a:lnTo>
                <a:lnTo>
                  <a:pt x="1683786" y="3105994"/>
                </a:lnTo>
                <a:cubicBezTo>
                  <a:pt x="1681723" y="3095281"/>
                  <a:pt x="1678939" y="3085041"/>
                  <a:pt x="1673770" y="3076292"/>
                </a:cubicBezTo>
                <a:cubicBezTo>
                  <a:pt x="1694449" y="3076292"/>
                  <a:pt x="1710356" y="3092200"/>
                  <a:pt x="1724673" y="3087427"/>
                </a:cubicBezTo>
                <a:cubicBezTo>
                  <a:pt x="1726265" y="3084246"/>
                  <a:pt x="1726265" y="3082655"/>
                  <a:pt x="1729445" y="3084246"/>
                </a:cubicBezTo>
                <a:cubicBezTo>
                  <a:pt x="1726265" y="3111288"/>
                  <a:pt x="1732627" y="3131967"/>
                  <a:pt x="1738990" y="3154238"/>
                </a:cubicBezTo>
                <a:cubicBezTo>
                  <a:pt x="1721493" y="3154238"/>
                  <a:pt x="1737399" y="3174918"/>
                  <a:pt x="1727855" y="3187643"/>
                </a:cubicBezTo>
                <a:cubicBezTo>
                  <a:pt x="1715128" y="3183269"/>
                  <a:pt x="1706678" y="3176310"/>
                  <a:pt x="1700837" y="3167784"/>
                </a:cubicBezTo>
                <a:lnTo>
                  <a:pt x="1692358" y="3145948"/>
                </a:lnTo>
                <a:lnTo>
                  <a:pt x="1691268" y="3176509"/>
                </a:lnTo>
                <a:cubicBezTo>
                  <a:pt x="1705585" y="3190825"/>
                  <a:pt x="1716720" y="3197189"/>
                  <a:pt x="1738990" y="3201961"/>
                </a:cubicBezTo>
                <a:cubicBezTo>
                  <a:pt x="1770804" y="3139922"/>
                  <a:pt x="1818528" y="3104926"/>
                  <a:pt x="1871021" y="3074702"/>
                </a:cubicBezTo>
                <a:cubicBezTo>
                  <a:pt x="1886928" y="3100153"/>
                  <a:pt x="1890110" y="3131968"/>
                  <a:pt x="1901245" y="3160601"/>
                </a:cubicBezTo>
                <a:cubicBezTo>
                  <a:pt x="1853523" y="3160601"/>
                  <a:pt x="1802619" y="3170146"/>
                  <a:pt x="1756489" y="3186053"/>
                </a:cubicBezTo>
                <a:cubicBezTo>
                  <a:pt x="1753307" y="3198779"/>
                  <a:pt x="1769214" y="3198779"/>
                  <a:pt x="1761261" y="3214686"/>
                </a:cubicBezTo>
                <a:cubicBezTo>
                  <a:pt x="1711947" y="3208324"/>
                  <a:pt x="1661044" y="3200370"/>
                  <a:pt x="1649909" y="3254455"/>
                </a:cubicBezTo>
                <a:cubicBezTo>
                  <a:pt x="1738990" y="3286269"/>
                  <a:pt x="1823299" y="3222640"/>
                  <a:pt x="1878975" y="3216277"/>
                </a:cubicBezTo>
                <a:cubicBezTo>
                  <a:pt x="1778758" y="3275134"/>
                  <a:pt x="1653090" y="3294223"/>
                  <a:pt x="1557647" y="3361034"/>
                </a:cubicBezTo>
                <a:cubicBezTo>
                  <a:pt x="1688087" y="3386486"/>
                  <a:pt x="1831252" y="3295814"/>
                  <a:pt x="1929878" y="3241729"/>
                </a:cubicBezTo>
                <a:cubicBezTo>
                  <a:pt x="1866249" y="3318084"/>
                  <a:pt x="1769214" y="3341945"/>
                  <a:pt x="1681723" y="3381715"/>
                </a:cubicBezTo>
                <a:cubicBezTo>
                  <a:pt x="1684906" y="3388077"/>
                  <a:pt x="1691268" y="3394440"/>
                  <a:pt x="1699222" y="3399213"/>
                </a:cubicBezTo>
                <a:cubicBezTo>
                  <a:pt x="1824890" y="3402394"/>
                  <a:pt x="1925106" y="3367398"/>
                  <a:pt x="2001461" y="3292633"/>
                </a:cubicBezTo>
                <a:cubicBezTo>
                  <a:pt x="1999871" y="3298996"/>
                  <a:pt x="1999871" y="3303767"/>
                  <a:pt x="2004642" y="3306949"/>
                </a:cubicBezTo>
                <a:cubicBezTo>
                  <a:pt x="2061909" y="3276725"/>
                  <a:pt x="2108040" y="3227412"/>
                  <a:pt x="2158944" y="3187644"/>
                </a:cubicBezTo>
                <a:cubicBezTo>
                  <a:pt x="2119175" y="3259227"/>
                  <a:pt x="2053956" y="3287860"/>
                  <a:pt x="2003052" y="3341945"/>
                </a:cubicBezTo>
                <a:cubicBezTo>
                  <a:pt x="2001461" y="3337173"/>
                  <a:pt x="2011005" y="3326038"/>
                  <a:pt x="2003052" y="3324448"/>
                </a:cubicBezTo>
                <a:cubicBezTo>
                  <a:pt x="1947377" y="3330810"/>
                  <a:pt x="1915561" y="3381715"/>
                  <a:pt x="1867839" y="3400803"/>
                </a:cubicBezTo>
                <a:cubicBezTo>
                  <a:pt x="1783532" y="3435800"/>
                  <a:pt x="1689678" y="3466024"/>
                  <a:pt x="1614913" y="3512154"/>
                </a:cubicBezTo>
                <a:cubicBezTo>
                  <a:pt x="1635593" y="3521699"/>
                  <a:pt x="1656272" y="3526472"/>
                  <a:pt x="1675361" y="3529653"/>
                </a:cubicBezTo>
                <a:cubicBezTo>
                  <a:pt x="1689678" y="3524881"/>
                  <a:pt x="1707175" y="3526472"/>
                  <a:pt x="1724674" y="3529653"/>
                </a:cubicBezTo>
                <a:cubicBezTo>
                  <a:pt x="1793075" y="3521699"/>
                  <a:pt x="1850342" y="3480339"/>
                  <a:pt x="1904427" y="3453297"/>
                </a:cubicBezTo>
                <a:cubicBezTo>
                  <a:pt x="1869430" y="3489884"/>
                  <a:pt x="1829662" y="3532834"/>
                  <a:pt x="1794666" y="3575784"/>
                </a:cubicBezTo>
                <a:cubicBezTo>
                  <a:pt x="1807392" y="3577375"/>
                  <a:pt x="1823299" y="3583738"/>
                  <a:pt x="1839206" y="3590101"/>
                </a:cubicBezTo>
                <a:cubicBezTo>
                  <a:pt x="1850342" y="3583738"/>
                  <a:pt x="1863067" y="3578966"/>
                  <a:pt x="1875793" y="3575784"/>
                </a:cubicBezTo>
                <a:cubicBezTo>
                  <a:pt x="1891701" y="3555105"/>
                  <a:pt x="1918743" y="3548741"/>
                  <a:pt x="1925106" y="3512154"/>
                </a:cubicBezTo>
                <a:cubicBezTo>
                  <a:pt x="1933060" y="3504201"/>
                  <a:pt x="1948967" y="3510564"/>
                  <a:pt x="1955330" y="3501020"/>
                </a:cubicBezTo>
                <a:cubicBezTo>
                  <a:pt x="2007824" y="3418301"/>
                  <a:pt x="2074635" y="3354671"/>
                  <a:pt x="2138266" y="3286269"/>
                </a:cubicBezTo>
                <a:cubicBezTo>
                  <a:pt x="2108040" y="3388077"/>
                  <a:pt x="1980781" y="3423073"/>
                  <a:pt x="1979192" y="3553514"/>
                </a:cubicBezTo>
                <a:cubicBezTo>
                  <a:pt x="1990326" y="3558286"/>
                  <a:pt x="1991917" y="3550332"/>
                  <a:pt x="2003052" y="3555105"/>
                </a:cubicBezTo>
                <a:cubicBezTo>
                  <a:pt x="2012596" y="3753946"/>
                  <a:pt x="2076226" y="3917791"/>
                  <a:pt x="2004642" y="4167537"/>
                </a:cubicBezTo>
                <a:cubicBezTo>
                  <a:pt x="1998280" y="4181853"/>
                  <a:pt x="1980781" y="4188216"/>
                  <a:pt x="1985554" y="4205715"/>
                </a:cubicBezTo>
                <a:cubicBezTo>
                  <a:pt x="1993508" y="4208897"/>
                  <a:pt x="1991917" y="4196170"/>
                  <a:pt x="1998280" y="4197761"/>
                </a:cubicBezTo>
                <a:cubicBezTo>
                  <a:pt x="1956921" y="4297977"/>
                  <a:pt x="1886928" y="4358426"/>
                  <a:pt x="1807392" y="4402965"/>
                </a:cubicBezTo>
                <a:cubicBezTo>
                  <a:pt x="1807392" y="4407738"/>
                  <a:pt x="1808982" y="4412510"/>
                  <a:pt x="1808982" y="4417282"/>
                </a:cubicBezTo>
                <a:cubicBezTo>
                  <a:pt x="1907608" y="4363197"/>
                  <a:pt x="1988736" y="4282069"/>
                  <a:pt x="2034866" y="4138903"/>
                </a:cubicBezTo>
                <a:cubicBezTo>
                  <a:pt x="2101677" y="3925745"/>
                  <a:pt x="2007824" y="3730085"/>
                  <a:pt x="2011005" y="3542378"/>
                </a:cubicBezTo>
                <a:cubicBezTo>
                  <a:pt x="2022141" y="3531244"/>
                  <a:pt x="2033275" y="3518518"/>
                  <a:pt x="2049183" y="3512154"/>
                </a:cubicBezTo>
                <a:cubicBezTo>
                  <a:pt x="2026913" y="3574193"/>
                  <a:pt x="2041229" y="3661683"/>
                  <a:pt x="2044411" y="3742810"/>
                </a:cubicBezTo>
                <a:cubicBezTo>
                  <a:pt x="2050775" y="3905066"/>
                  <a:pt x="2103268" y="4118224"/>
                  <a:pt x="1991917" y="4278888"/>
                </a:cubicBezTo>
                <a:cubicBezTo>
                  <a:pt x="1995098" y="4285251"/>
                  <a:pt x="2003052" y="4286842"/>
                  <a:pt x="2003052" y="4294796"/>
                </a:cubicBezTo>
                <a:cubicBezTo>
                  <a:pt x="1953739" y="4375923"/>
                  <a:pt x="1890110" y="4433189"/>
                  <a:pt x="1816936" y="4476140"/>
                </a:cubicBezTo>
                <a:cubicBezTo>
                  <a:pt x="1816936" y="4480912"/>
                  <a:pt x="1816936" y="4484093"/>
                  <a:pt x="1815346" y="4487275"/>
                </a:cubicBezTo>
                <a:cubicBezTo>
                  <a:pt x="1813756" y="4487275"/>
                  <a:pt x="1813756" y="4488865"/>
                  <a:pt x="1813756" y="4488865"/>
                </a:cubicBezTo>
                <a:cubicBezTo>
                  <a:pt x="1812164" y="4490456"/>
                  <a:pt x="1810573" y="4492047"/>
                  <a:pt x="1808982" y="4493638"/>
                </a:cubicBezTo>
                <a:cubicBezTo>
                  <a:pt x="1948967" y="4422054"/>
                  <a:pt x="2058728" y="4297977"/>
                  <a:pt x="2074635" y="4097544"/>
                </a:cubicBezTo>
                <a:cubicBezTo>
                  <a:pt x="2090542" y="3897112"/>
                  <a:pt x="2039638" y="3706225"/>
                  <a:pt x="2057137" y="3505791"/>
                </a:cubicBezTo>
                <a:cubicBezTo>
                  <a:pt x="2071453" y="3499429"/>
                  <a:pt x="2088952" y="3475567"/>
                  <a:pt x="2101677" y="3483521"/>
                </a:cubicBezTo>
                <a:cubicBezTo>
                  <a:pt x="2082590" y="3722131"/>
                  <a:pt x="2187577" y="3949606"/>
                  <a:pt x="2117585" y="4205715"/>
                </a:cubicBezTo>
                <a:cubicBezTo>
                  <a:pt x="2109631" y="4234348"/>
                  <a:pt x="2092133" y="4253436"/>
                  <a:pt x="2084180" y="4277297"/>
                </a:cubicBezTo>
                <a:cubicBezTo>
                  <a:pt x="2068272" y="4325020"/>
                  <a:pt x="2061909" y="4361607"/>
                  <a:pt x="2041229" y="4391831"/>
                </a:cubicBezTo>
                <a:cubicBezTo>
                  <a:pt x="1968056" y="4495228"/>
                  <a:pt x="1810573" y="4496819"/>
                  <a:pt x="1773986" y="4644757"/>
                </a:cubicBezTo>
                <a:cubicBezTo>
                  <a:pt x="1843979" y="4498410"/>
                  <a:pt x="2022141" y="4493638"/>
                  <a:pt x="2088952" y="4352063"/>
                </a:cubicBezTo>
                <a:cubicBezTo>
                  <a:pt x="2236889" y="4038687"/>
                  <a:pt x="2084180" y="3753946"/>
                  <a:pt x="2115994" y="3464433"/>
                </a:cubicBezTo>
                <a:cubicBezTo>
                  <a:pt x="2160534" y="3388077"/>
                  <a:pt x="2200303" y="3278316"/>
                  <a:pt x="2263932" y="3244910"/>
                </a:cubicBezTo>
                <a:cubicBezTo>
                  <a:pt x="2246434" y="3340354"/>
                  <a:pt x="2244843" y="3518518"/>
                  <a:pt x="2166897" y="3521699"/>
                </a:cubicBezTo>
                <a:cubicBezTo>
                  <a:pt x="2184395" y="3491475"/>
                  <a:pt x="2224164" y="3461251"/>
                  <a:pt x="2232118" y="3407166"/>
                </a:cubicBezTo>
                <a:cubicBezTo>
                  <a:pt x="2236889" y="3376942"/>
                  <a:pt x="2235299" y="3343536"/>
                  <a:pt x="2230527" y="3321266"/>
                </a:cubicBezTo>
                <a:cubicBezTo>
                  <a:pt x="2174851" y="3345127"/>
                  <a:pt x="2157353" y="3427846"/>
                  <a:pt x="2133492" y="3502610"/>
                </a:cubicBezTo>
                <a:cubicBezTo>
                  <a:pt x="2138266" y="3508973"/>
                  <a:pt x="2143037" y="3515336"/>
                  <a:pt x="2155762" y="3515336"/>
                </a:cubicBezTo>
                <a:cubicBezTo>
                  <a:pt x="2147809" y="3720541"/>
                  <a:pt x="2171670" y="3905066"/>
                  <a:pt x="2165307" y="4108680"/>
                </a:cubicBezTo>
                <a:cubicBezTo>
                  <a:pt x="2166897" y="4119815"/>
                  <a:pt x="2173261" y="4110271"/>
                  <a:pt x="2178032" y="4118224"/>
                </a:cubicBezTo>
                <a:cubicBezTo>
                  <a:pt x="2193542" y="4284059"/>
                  <a:pt x="2112414" y="4422154"/>
                  <a:pt x="2017195" y="4507010"/>
                </a:cubicBezTo>
                <a:lnTo>
                  <a:pt x="1970043" y="4543904"/>
                </a:lnTo>
                <a:lnTo>
                  <a:pt x="1994153" y="4521277"/>
                </a:lnTo>
                <a:cubicBezTo>
                  <a:pt x="2014982" y="4500398"/>
                  <a:pt x="2034071" y="4478526"/>
                  <a:pt x="2049183" y="4453869"/>
                </a:cubicBezTo>
                <a:cubicBezTo>
                  <a:pt x="1948967" y="4558858"/>
                  <a:pt x="1805801" y="4617715"/>
                  <a:pt x="1783532" y="4829283"/>
                </a:cubicBezTo>
                <a:cubicBezTo>
                  <a:pt x="1791485" y="4849962"/>
                  <a:pt x="1816936" y="4873823"/>
                  <a:pt x="1799438" y="4900865"/>
                </a:cubicBezTo>
                <a:cubicBezTo>
                  <a:pt x="1788304" y="4907228"/>
                  <a:pt x="1789894" y="4883368"/>
                  <a:pt x="1770804" y="4886549"/>
                </a:cubicBezTo>
                <a:cubicBezTo>
                  <a:pt x="1758079" y="4888140"/>
                  <a:pt x="1759670" y="4913591"/>
                  <a:pt x="1738990" y="4904047"/>
                </a:cubicBezTo>
                <a:cubicBezTo>
                  <a:pt x="1731037" y="4888140"/>
                  <a:pt x="1719901" y="4872232"/>
                  <a:pt x="1705585" y="4859507"/>
                </a:cubicBezTo>
                <a:cubicBezTo>
                  <a:pt x="1705585" y="4859507"/>
                  <a:pt x="1703994" y="4857916"/>
                  <a:pt x="1703994" y="4857916"/>
                </a:cubicBezTo>
                <a:cubicBezTo>
                  <a:pt x="1700813" y="4859507"/>
                  <a:pt x="1699222" y="4862688"/>
                  <a:pt x="1696041" y="4864278"/>
                </a:cubicBezTo>
                <a:cubicBezTo>
                  <a:pt x="1694450" y="4864278"/>
                  <a:pt x="1694450" y="4864278"/>
                  <a:pt x="1694450" y="4864278"/>
                </a:cubicBezTo>
                <a:cubicBezTo>
                  <a:pt x="1692859" y="4861097"/>
                  <a:pt x="1691268" y="4859507"/>
                  <a:pt x="1689678" y="4857916"/>
                </a:cubicBezTo>
                <a:cubicBezTo>
                  <a:pt x="1688087" y="4859507"/>
                  <a:pt x="1689678" y="4862688"/>
                  <a:pt x="1689678" y="4864278"/>
                </a:cubicBezTo>
                <a:cubicBezTo>
                  <a:pt x="1681723" y="4864278"/>
                  <a:pt x="1676952" y="4864278"/>
                  <a:pt x="1670589" y="4862688"/>
                </a:cubicBezTo>
                <a:cubicBezTo>
                  <a:pt x="1670589" y="4857916"/>
                  <a:pt x="1670589" y="4853144"/>
                  <a:pt x="1670589" y="4849962"/>
                </a:cubicBezTo>
                <a:cubicBezTo>
                  <a:pt x="1672180" y="4848371"/>
                  <a:pt x="1675361" y="4846780"/>
                  <a:pt x="1676952" y="4845190"/>
                </a:cubicBezTo>
                <a:cubicBezTo>
                  <a:pt x="1680134" y="4846780"/>
                  <a:pt x="1683314" y="4846780"/>
                  <a:pt x="1686496" y="4846780"/>
                </a:cubicBezTo>
                <a:cubicBezTo>
                  <a:pt x="1680134" y="4842008"/>
                  <a:pt x="1672180" y="4835645"/>
                  <a:pt x="1664226" y="4830873"/>
                </a:cubicBezTo>
                <a:cubicBezTo>
                  <a:pt x="1659454" y="4830873"/>
                  <a:pt x="1659454" y="4832464"/>
                  <a:pt x="1661044" y="4835645"/>
                </a:cubicBezTo>
                <a:cubicBezTo>
                  <a:pt x="1659454" y="4835645"/>
                  <a:pt x="1659454" y="4837236"/>
                  <a:pt x="1657863" y="4837236"/>
                </a:cubicBezTo>
                <a:cubicBezTo>
                  <a:pt x="1657863" y="4834055"/>
                  <a:pt x="1657863" y="4830873"/>
                  <a:pt x="1659454" y="4829283"/>
                </a:cubicBezTo>
                <a:cubicBezTo>
                  <a:pt x="1661044" y="4829283"/>
                  <a:pt x="1661044" y="4829283"/>
                  <a:pt x="1662635" y="4829283"/>
                </a:cubicBezTo>
                <a:cubicBezTo>
                  <a:pt x="1668998" y="4816556"/>
                  <a:pt x="1668998" y="4808602"/>
                  <a:pt x="1665817" y="4802240"/>
                </a:cubicBezTo>
                <a:cubicBezTo>
                  <a:pt x="1662635" y="4803831"/>
                  <a:pt x="1659454" y="4805421"/>
                  <a:pt x="1656272" y="4807012"/>
                </a:cubicBezTo>
                <a:cubicBezTo>
                  <a:pt x="1654681" y="4800649"/>
                  <a:pt x="1659454" y="4799058"/>
                  <a:pt x="1659454" y="4794286"/>
                </a:cubicBezTo>
                <a:cubicBezTo>
                  <a:pt x="1656272" y="4789514"/>
                  <a:pt x="1654681" y="4786332"/>
                  <a:pt x="1653090" y="4783151"/>
                </a:cubicBezTo>
                <a:cubicBezTo>
                  <a:pt x="1649909" y="4783151"/>
                  <a:pt x="1648319" y="4781560"/>
                  <a:pt x="1646728" y="4779969"/>
                </a:cubicBezTo>
                <a:cubicBezTo>
                  <a:pt x="1648319" y="4778378"/>
                  <a:pt x="1648319" y="4778378"/>
                  <a:pt x="1648319" y="4776788"/>
                </a:cubicBezTo>
                <a:cubicBezTo>
                  <a:pt x="1649909" y="4776788"/>
                  <a:pt x="1649909" y="4776788"/>
                  <a:pt x="1651499" y="4776788"/>
                </a:cubicBezTo>
                <a:cubicBezTo>
                  <a:pt x="1649909" y="4775197"/>
                  <a:pt x="1651499" y="4772016"/>
                  <a:pt x="1651499" y="4768835"/>
                </a:cubicBezTo>
                <a:cubicBezTo>
                  <a:pt x="1654681" y="4767244"/>
                  <a:pt x="1659454" y="4764062"/>
                  <a:pt x="1664226" y="4762472"/>
                </a:cubicBezTo>
                <a:cubicBezTo>
                  <a:pt x="1664226" y="4752927"/>
                  <a:pt x="1665817" y="4743383"/>
                  <a:pt x="1664226" y="4735429"/>
                </a:cubicBezTo>
                <a:cubicBezTo>
                  <a:pt x="1667407" y="4738611"/>
                  <a:pt x="1676952" y="4735429"/>
                  <a:pt x="1676952" y="4729066"/>
                </a:cubicBezTo>
                <a:cubicBezTo>
                  <a:pt x="1683314" y="4733839"/>
                  <a:pt x="1676952" y="4743383"/>
                  <a:pt x="1675361" y="4751336"/>
                </a:cubicBezTo>
                <a:cubicBezTo>
                  <a:pt x="1675361" y="4754518"/>
                  <a:pt x="1673770" y="4756109"/>
                  <a:pt x="1673770" y="4759290"/>
                </a:cubicBezTo>
                <a:cubicBezTo>
                  <a:pt x="1675361" y="4759290"/>
                  <a:pt x="1676952" y="4757699"/>
                  <a:pt x="1678542" y="4757699"/>
                </a:cubicBezTo>
                <a:cubicBezTo>
                  <a:pt x="1678542" y="4752927"/>
                  <a:pt x="1680134" y="4748155"/>
                  <a:pt x="1681723" y="4743383"/>
                </a:cubicBezTo>
                <a:cubicBezTo>
                  <a:pt x="1683314" y="4744974"/>
                  <a:pt x="1683314" y="4748155"/>
                  <a:pt x="1686496" y="4748155"/>
                </a:cubicBezTo>
                <a:cubicBezTo>
                  <a:pt x="1691268" y="4743383"/>
                  <a:pt x="1688087" y="4737020"/>
                  <a:pt x="1684906" y="4733839"/>
                </a:cubicBezTo>
                <a:cubicBezTo>
                  <a:pt x="1688087" y="4732248"/>
                  <a:pt x="1683314" y="4727475"/>
                  <a:pt x="1684906" y="4725885"/>
                </a:cubicBezTo>
                <a:cubicBezTo>
                  <a:pt x="1691268" y="4732248"/>
                  <a:pt x="1699222" y="4725885"/>
                  <a:pt x="1699222" y="4717931"/>
                </a:cubicBezTo>
                <a:cubicBezTo>
                  <a:pt x="1696041" y="4714750"/>
                  <a:pt x="1691268" y="4719521"/>
                  <a:pt x="1686496" y="4717931"/>
                </a:cubicBezTo>
                <a:cubicBezTo>
                  <a:pt x="1689678" y="4714750"/>
                  <a:pt x="1696041" y="4713159"/>
                  <a:pt x="1700813" y="4711568"/>
                </a:cubicBezTo>
                <a:cubicBezTo>
                  <a:pt x="1702404" y="4714750"/>
                  <a:pt x="1702404" y="4719521"/>
                  <a:pt x="1705585" y="4719521"/>
                </a:cubicBezTo>
                <a:cubicBezTo>
                  <a:pt x="1711947" y="4717931"/>
                  <a:pt x="1710356" y="4709978"/>
                  <a:pt x="1707175" y="4706796"/>
                </a:cubicBezTo>
                <a:cubicBezTo>
                  <a:pt x="1710356" y="4706796"/>
                  <a:pt x="1711947" y="4705205"/>
                  <a:pt x="1715129" y="4705205"/>
                </a:cubicBezTo>
                <a:cubicBezTo>
                  <a:pt x="1716720" y="4719521"/>
                  <a:pt x="1713538" y="4735429"/>
                  <a:pt x="1713538" y="4748155"/>
                </a:cubicBezTo>
                <a:cubicBezTo>
                  <a:pt x="1716720" y="4748155"/>
                  <a:pt x="1719901" y="4746564"/>
                  <a:pt x="1723083" y="4744974"/>
                </a:cubicBezTo>
                <a:cubicBezTo>
                  <a:pt x="1723083" y="4737020"/>
                  <a:pt x="1723083" y="4729066"/>
                  <a:pt x="1724674" y="4721112"/>
                </a:cubicBezTo>
                <a:cubicBezTo>
                  <a:pt x="1726265" y="4717931"/>
                  <a:pt x="1727855" y="4716340"/>
                  <a:pt x="1729446" y="4713159"/>
                </a:cubicBezTo>
                <a:cubicBezTo>
                  <a:pt x="1729446" y="4711568"/>
                  <a:pt x="1729446" y="4709978"/>
                  <a:pt x="1729446" y="4709978"/>
                </a:cubicBezTo>
                <a:cubicBezTo>
                  <a:pt x="1731037" y="4708387"/>
                  <a:pt x="1732628" y="4706796"/>
                  <a:pt x="1734218" y="4705205"/>
                </a:cubicBezTo>
                <a:cubicBezTo>
                  <a:pt x="1738990" y="4705205"/>
                  <a:pt x="1743762" y="4705205"/>
                  <a:pt x="1748534" y="4705205"/>
                </a:cubicBezTo>
                <a:cubicBezTo>
                  <a:pt x="1750125" y="4708387"/>
                  <a:pt x="1751717" y="4711568"/>
                  <a:pt x="1754898" y="4711568"/>
                </a:cubicBezTo>
                <a:cubicBezTo>
                  <a:pt x="1754898" y="4709978"/>
                  <a:pt x="1754898" y="4709978"/>
                  <a:pt x="1754898" y="4708387"/>
                </a:cubicBezTo>
                <a:cubicBezTo>
                  <a:pt x="1753307" y="4706796"/>
                  <a:pt x="1753307" y="4706796"/>
                  <a:pt x="1751717" y="4705205"/>
                </a:cubicBezTo>
                <a:cubicBezTo>
                  <a:pt x="1753307" y="4705205"/>
                  <a:pt x="1753307" y="4705205"/>
                  <a:pt x="1754898" y="4705205"/>
                </a:cubicBezTo>
                <a:cubicBezTo>
                  <a:pt x="1754898" y="4703614"/>
                  <a:pt x="1754898" y="4700433"/>
                  <a:pt x="1754898" y="4698842"/>
                </a:cubicBezTo>
                <a:cubicBezTo>
                  <a:pt x="1750125" y="4698842"/>
                  <a:pt x="1746945" y="4698842"/>
                  <a:pt x="1742171" y="4698842"/>
                </a:cubicBezTo>
                <a:cubicBezTo>
                  <a:pt x="1745353" y="4695660"/>
                  <a:pt x="1750125" y="4694070"/>
                  <a:pt x="1753307" y="4690888"/>
                </a:cubicBezTo>
                <a:cubicBezTo>
                  <a:pt x="1753307" y="4690888"/>
                  <a:pt x="1751717" y="4689297"/>
                  <a:pt x="1751717" y="4687707"/>
                </a:cubicBezTo>
                <a:cubicBezTo>
                  <a:pt x="1750125" y="4689297"/>
                  <a:pt x="1748534" y="4690888"/>
                  <a:pt x="1746945" y="4692479"/>
                </a:cubicBezTo>
                <a:cubicBezTo>
                  <a:pt x="1748534" y="4689297"/>
                  <a:pt x="1745353" y="4690888"/>
                  <a:pt x="1745353" y="4689297"/>
                </a:cubicBezTo>
                <a:cubicBezTo>
                  <a:pt x="1745353" y="4686116"/>
                  <a:pt x="1748534" y="4686116"/>
                  <a:pt x="1750125" y="4684526"/>
                </a:cubicBezTo>
                <a:cubicBezTo>
                  <a:pt x="1750125" y="4682935"/>
                  <a:pt x="1748534" y="4681344"/>
                  <a:pt x="1748534" y="4679753"/>
                </a:cubicBezTo>
                <a:cubicBezTo>
                  <a:pt x="1742171" y="4674981"/>
                  <a:pt x="1735809" y="4673390"/>
                  <a:pt x="1731037" y="4670209"/>
                </a:cubicBezTo>
                <a:cubicBezTo>
                  <a:pt x="1729446" y="4670209"/>
                  <a:pt x="1729446" y="4671799"/>
                  <a:pt x="1729446" y="4671799"/>
                </a:cubicBezTo>
                <a:cubicBezTo>
                  <a:pt x="1731037" y="4673390"/>
                  <a:pt x="1734218" y="4674981"/>
                  <a:pt x="1735809" y="4678163"/>
                </a:cubicBezTo>
                <a:cubicBezTo>
                  <a:pt x="1732628" y="4681344"/>
                  <a:pt x="1729446" y="4684526"/>
                  <a:pt x="1724674" y="4687707"/>
                </a:cubicBezTo>
                <a:lnTo>
                  <a:pt x="1724674" y="4673390"/>
                </a:lnTo>
                <a:lnTo>
                  <a:pt x="1724674" y="4668618"/>
                </a:lnTo>
                <a:cubicBezTo>
                  <a:pt x="1719901" y="4667027"/>
                  <a:pt x="1716720" y="4667027"/>
                  <a:pt x="1711947" y="4665436"/>
                </a:cubicBezTo>
                <a:cubicBezTo>
                  <a:pt x="1711947" y="4665436"/>
                  <a:pt x="1711947" y="4667027"/>
                  <a:pt x="1711947" y="4667027"/>
                </a:cubicBezTo>
                <a:cubicBezTo>
                  <a:pt x="1708766" y="4668618"/>
                  <a:pt x="1703994" y="4670209"/>
                  <a:pt x="1700813" y="4671799"/>
                </a:cubicBezTo>
                <a:lnTo>
                  <a:pt x="1702176" y="4664982"/>
                </a:lnTo>
                <a:lnTo>
                  <a:pt x="1697631" y="4663845"/>
                </a:lnTo>
                <a:lnTo>
                  <a:pt x="1690871" y="4663845"/>
                </a:lnTo>
                <a:lnTo>
                  <a:pt x="1699222" y="4668618"/>
                </a:lnTo>
                <a:cubicBezTo>
                  <a:pt x="1699222" y="4668618"/>
                  <a:pt x="1697632" y="4670209"/>
                  <a:pt x="1697632" y="4671799"/>
                </a:cubicBezTo>
                <a:cubicBezTo>
                  <a:pt x="1694450" y="4671799"/>
                  <a:pt x="1694450" y="4668618"/>
                  <a:pt x="1691267" y="4668618"/>
                </a:cubicBezTo>
                <a:cubicBezTo>
                  <a:pt x="1691267" y="4673390"/>
                  <a:pt x="1694450" y="4676572"/>
                  <a:pt x="1696041" y="4679753"/>
                </a:cubicBezTo>
                <a:cubicBezTo>
                  <a:pt x="1692859" y="4682935"/>
                  <a:pt x="1686495" y="4684526"/>
                  <a:pt x="1681723" y="4686116"/>
                </a:cubicBezTo>
                <a:cubicBezTo>
                  <a:pt x="1681723" y="4686116"/>
                  <a:pt x="1680133" y="4686116"/>
                  <a:pt x="1680133" y="4686116"/>
                </a:cubicBezTo>
                <a:lnTo>
                  <a:pt x="1680628" y="4683155"/>
                </a:lnTo>
                <a:lnTo>
                  <a:pt x="1665817" y="4714750"/>
                </a:lnTo>
                <a:cubicBezTo>
                  <a:pt x="1663430" y="4706398"/>
                  <a:pt x="1665518" y="4699613"/>
                  <a:pt x="1669060" y="4693470"/>
                </a:cubicBezTo>
                <a:lnTo>
                  <a:pt x="1672324" y="4688719"/>
                </a:lnTo>
                <a:lnTo>
                  <a:pt x="1670589" y="4689297"/>
                </a:lnTo>
                <a:cubicBezTo>
                  <a:pt x="1670589" y="4682935"/>
                  <a:pt x="1673771" y="4676572"/>
                  <a:pt x="1678542" y="4671799"/>
                </a:cubicBezTo>
                <a:lnTo>
                  <a:pt x="1676323" y="4682899"/>
                </a:lnTo>
                <a:lnTo>
                  <a:pt x="1681028" y="4676050"/>
                </a:lnTo>
                <a:lnTo>
                  <a:pt x="1682674" y="4670870"/>
                </a:lnTo>
                <a:lnTo>
                  <a:pt x="1683313" y="4667027"/>
                </a:lnTo>
                <a:lnTo>
                  <a:pt x="1684165" y="4666176"/>
                </a:lnTo>
                <a:lnTo>
                  <a:pt x="1684906" y="4663845"/>
                </a:lnTo>
                <a:cubicBezTo>
                  <a:pt x="1683314" y="4663845"/>
                  <a:pt x="1680134" y="4665436"/>
                  <a:pt x="1678542" y="4665436"/>
                </a:cubicBezTo>
                <a:cubicBezTo>
                  <a:pt x="1675361" y="4670209"/>
                  <a:pt x="1672180" y="4674981"/>
                  <a:pt x="1667407" y="4678163"/>
                </a:cubicBezTo>
                <a:cubicBezTo>
                  <a:pt x="1667407" y="4673390"/>
                  <a:pt x="1667407" y="4670209"/>
                  <a:pt x="1667407" y="4667027"/>
                </a:cubicBezTo>
                <a:cubicBezTo>
                  <a:pt x="1664226" y="4668618"/>
                  <a:pt x="1661044" y="4668618"/>
                  <a:pt x="1657863" y="4670209"/>
                </a:cubicBezTo>
                <a:cubicBezTo>
                  <a:pt x="1656272" y="4676572"/>
                  <a:pt x="1654681" y="4682935"/>
                  <a:pt x="1649909" y="4686116"/>
                </a:cubicBezTo>
                <a:cubicBezTo>
                  <a:pt x="1646728" y="4682935"/>
                  <a:pt x="1645137" y="4679753"/>
                  <a:pt x="1643546" y="4674981"/>
                </a:cubicBezTo>
                <a:cubicBezTo>
                  <a:pt x="1640365" y="4676572"/>
                  <a:pt x="1638774" y="4676572"/>
                  <a:pt x="1635593" y="4678163"/>
                </a:cubicBezTo>
                <a:cubicBezTo>
                  <a:pt x="1641956" y="4692479"/>
                  <a:pt x="1656272" y="4703614"/>
                  <a:pt x="1657863" y="4717931"/>
                </a:cubicBezTo>
                <a:cubicBezTo>
                  <a:pt x="1656272" y="4716340"/>
                  <a:pt x="1653090" y="4713159"/>
                  <a:pt x="1649909" y="4711568"/>
                </a:cubicBezTo>
                <a:cubicBezTo>
                  <a:pt x="1648319" y="4711568"/>
                  <a:pt x="1648319" y="4713159"/>
                  <a:pt x="1646728" y="4714750"/>
                </a:cubicBezTo>
                <a:cubicBezTo>
                  <a:pt x="1641160" y="4711569"/>
                  <a:pt x="1637183" y="4714352"/>
                  <a:pt x="1633206" y="4717136"/>
                </a:cubicBezTo>
                <a:lnTo>
                  <a:pt x="1630270" y="4718770"/>
                </a:lnTo>
                <a:lnTo>
                  <a:pt x="1630820" y="4727475"/>
                </a:lnTo>
                <a:cubicBezTo>
                  <a:pt x="1627639" y="4730657"/>
                  <a:pt x="1626047" y="4732247"/>
                  <a:pt x="1622867" y="4733838"/>
                </a:cubicBezTo>
                <a:cubicBezTo>
                  <a:pt x="1622867" y="4729066"/>
                  <a:pt x="1622867" y="4722703"/>
                  <a:pt x="1618094" y="4719521"/>
                </a:cubicBezTo>
                <a:cubicBezTo>
                  <a:pt x="1618094" y="4722703"/>
                  <a:pt x="1621275" y="4727475"/>
                  <a:pt x="1619685" y="4730657"/>
                </a:cubicBezTo>
                <a:cubicBezTo>
                  <a:pt x="1619685" y="4729066"/>
                  <a:pt x="1618094" y="4727475"/>
                  <a:pt x="1614913" y="4727475"/>
                </a:cubicBezTo>
                <a:cubicBezTo>
                  <a:pt x="1611731" y="4727475"/>
                  <a:pt x="1613322" y="4730657"/>
                  <a:pt x="1611731" y="4730657"/>
                </a:cubicBezTo>
                <a:cubicBezTo>
                  <a:pt x="1610140" y="4725884"/>
                  <a:pt x="1606959" y="4721112"/>
                  <a:pt x="1605368" y="4714750"/>
                </a:cubicBezTo>
                <a:lnTo>
                  <a:pt x="1616504" y="4707544"/>
                </a:lnTo>
                <a:lnTo>
                  <a:pt x="1616504" y="4692479"/>
                </a:lnTo>
                <a:cubicBezTo>
                  <a:pt x="1619685" y="4690888"/>
                  <a:pt x="1622867" y="4690888"/>
                  <a:pt x="1624457" y="4687707"/>
                </a:cubicBezTo>
                <a:cubicBezTo>
                  <a:pt x="1624457" y="4686116"/>
                  <a:pt x="1621275" y="4686116"/>
                  <a:pt x="1621275" y="4684526"/>
                </a:cubicBezTo>
                <a:cubicBezTo>
                  <a:pt x="1614913" y="4686116"/>
                  <a:pt x="1608550" y="4687707"/>
                  <a:pt x="1602187" y="4689297"/>
                </a:cubicBezTo>
                <a:cubicBezTo>
                  <a:pt x="1602187" y="4689297"/>
                  <a:pt x="1602187" y="4690888"/>
                  <a:pt x="1602187" y="4690888"/>
                </a:cubicBezTo>
                <a:lnTo>
                  <a:pt x="1597415" y="4692479"/>
                </a:lnTo>
                <a:lnTo>
                  <a:pt x="1597415" y="4693672"/>
                </a:lnTo>
                <a:cubicBezTo>
                  <a:pt x="1597017" y="4698046"/>
                  <a:pt x="1595824" y="4702024"/>
                  <a:pt x="1592643" y="4705205"/>
                </a:cubicBezTo>
                <a:cubicBezTo>
                  <a:pt x="1592643" y="4703614"/>
                  <a:pt x="1592643" y="4700433"/>
                  <a:pt x="1589461" y="4702023"/>
                </a:cubicBezTo>
                <a:lnTo>
                  <a:pt x="1591271" y="4691328"/>
                </a:lnTo>
                <a:lnTo>
                  <a:pt x="1591052" y="4690888"/>
                </a:lnTo>
                <a:cubicBezTo>
                  <a:pt x="1591052" y="4690888"/>
                  <a:pt x="1591052" y="4689297"/>
                  <a:pt x="1591052" y="4689297"/>
                </a:cubicBezTo>
                <a:lnTo>
                  <a:pt x="1587871" y="4689297"/>
                </a:lnTo>
                <a:lnTo>
                  <a:pt x="1583098" y="4689297"/>
                </a:lnTo>
                <a:cubicBezTo>
                  <a:pt x="1581509" y="4692479"/>
                  <a:pt x="1579917" y="4694070"/>
                  <a:pt x="1578326" y="4697251"/>
                </a:cubicBezTo>
                <a:cubicBezTo>
                  <a:pt x="1576735" y="4697251"/>
                  <a:pt x="1576735" y="4697251"/>
                  <a:pt x="1575145" y="4697251"/>
                </a:cubicBezTo>
                <a:cubicBezTo>
                  <a:pt x="1575145" y="4697251"/>
                  <a:pt x="1576735" y="4698842"/>
                  <a:pt x="1576735" y="4698842"/>
                </a:cubicBezTo>
                <a:cubicBezTo>
                  <a:pt x="1575145" y="4698842"/>
                  <a:pt x="1575145" y="4700433"/>
                  <a:pt x="1573554" y="4700433"/>
                </a:cubicBezTo>
                <a:lnTo>
                  <a:pt x="1573554" y="4703614"/>
                </a:lnTo>
                <a:cubicBezTo>
                  <a:pt x="1568781" y="4719521"/>
                  <a:pt x="1564009" y="4733838"/>
                  <a:pt x="1546511" y="4737020"/>
                </a:cubicBezTo>
                <a:lnTo>
                  <a:pt x="1548737" y="4721433"/>
                </a:lnTo>
                <a:lnTo>
                  <a:pt x="1540148" y="4752927"/>
                </a:lnTo>
                <a:lnTo>
                  <a:pt x="1540763" y="4754158"/>
                </a:lnTo>
                <a:lnTo>
                  <a:pt x="1559237" y="4743381"/>
                </a:lnTo>
                <a:cubicBezTo>
                  <a:pt x="1559237" y="4746563"/>
                  <a:pt x="1560828" y="4748154"/>
                  <a:pt x="1560828" y="4749745"/>
                </a:cubicBezTo>
                <a:cubicBezTo>
                  <a:pt x="1564009" y="4751335"/>
                  <a:pt x="1570372" y="4751335"/>
                  <a:pt x="1573553" y="4754516"/>
                </a:cubicBezTo>
                <a:cubicBezTo>
                  <a:pt x="1573553" y="4759288"/>
                  <a:pt x="1573553" y="4764061"/>
                  <a:pt x="1571963" y="4768833"/>
                </a:cubicBezTo>
                <a:cubicBezTo>
                  <a:pt x="1567190" y="4772014"/>
                  <a:pt x="1559237" y="4773605"/>
                  <a:pt x="1557646" y="4779968"/>
                </a:cubicBezTo>
                <a:cubicBezTo>
                  <a:pt x="1559237" y="4781559"/>
                  <a:pt x="1564009" y="4781559"/>
                  <a:pt x="1568781" y="4781559"/>
                </a:cubicBezTo>
                <a:cubicBezTo>
                  <a:pt x="1567190" y="4784740"/>
                  <a:pt x="1567190" y="4786331"/>
                  <a:pt x="1567190" y="4789512"/>
                </a:cubicBezTo>
                <a:cubicBezTo>
                  <a:pt x="1565600" y="4791103"/>
                  <a:pt x="1564009" y="4791103"/>
                  <a:pt x="1564009" y="4792693"/>
                </a:cubicBezTo>
                <a:cubicBezTo>
                  <a:pt x="1546511" y="4813374"/>
                  <a:pt x="1532194" y="4842007"/>
                  <a:pt x="1516287" y="4856323"/>
                </a:cubicBezTo>
                <a:cubicBezTo>
                  <a:pt x="1523445" y="4842007"/>
                  <a:pt x="1530206" y="4826497"/>
                  <a:pt x="1534779" y="4809596"/>
                </a:cubicBezTo>
                <a:lnTo>
                  <a:pt x="1539456" y="4761615"/>
                </a:lnTo>
                <a:lnTo>
                  <a:pt x="1538359" y="4762273"/>
                </a:lnTo>
                <a:cubicBezTo>
                  <a:pt x="1537365" y="4764062"/>
                  <a:pt x="1536967" y="4766449"/>
                  <a:pt x="1536967" y="4768835"/>
                </a:cubicBezTo>
                <a:cubicBezTo>
                  <a:pt x="1500380" y="4757699"/>
                  <a:pt x="1479700" y="4725885"/>
                  <a:pt x="1457431" y="4702024"/>
                </a:cubicBezTo>
                <a:lnTo>
                  <a:pt x="1450152" y="4708494"/>
                </a:lnTo>
                <a:lnTo>
                  <a:pt x="1454796" y="4718502"/>
                </a:lnTo>
                <a:cubicBezTo>
                  <a:pt x="1457032" y="4732745"/>
                  <a:pt x="1446295" y="4744974"/>
                  <a:pt x="1431979" y="4754517"/>
                </a:cubicBezTo>
                <a:cubicBezTo>
                  <a:pt x="1431979" y="4741792"/>
                  <a:pt x="1430388" y="4727475"/>
                  <a:pt x="1430388" y="4713159"/>
                </a:cubicBezTo>
                <a:cubicBezTo>
                  <a:pt x="1434365" y="4712363"/>
                  <a:pt x="1437547" y="4711568"/>
                  <a:pt x="1440330" y="4710176"/>
                </a:cubicBezTo>
                <a:lnTo>
                  <a:pt x="1443113" y="4707759"/>
                </a:lnTo>
                <a:lnTo>
                  <a:pt x="1443113" y="4690888"/>
                </a:lnTo>
                <a:cubicBezTo>
                  <a:pt x="1444704" y="4690888"/>
                  <a:pt x="1447887" y="4692479"/>
                  <a:pt x="1451067" y="4692479"/>
                </a:cubicBezTo>
                <a:cubicBezTo>
                  <a:pt x="1438342" y="4681344"/>
                  <a:pt x="1424025" y="4671799"/>
                  <a:pt x="1406527" y="4670209"/>
                </a:cubicBezTo>
                <a:cubicBezTo>
                  <a:pt x="1392210" y="4659074"/>
                  <a:pt x="1387438" y="4632031"/>
                  <a:pt x="1371531" y="4608170"/>
                </a:cubicBezTo>
                <a:cubicBezTo>
                  <a:pt x="1371531" y="4619306"/>
                  <a:pt x="1371531" y="4630440"/>
                  <a:pt x="1371531" y="4638394"/>
                </a:cubicBezTo>
                <a:cubicBezTo>
                  <a:pt x="1369940" y="4639985"/>
                  <a:pt x="1366758" y="4643166"/>
                  <a:pt x="1363577" y="4644757"/>
                </a:cubicBezTo>
                <a:cubicBezTo>
                  <a:pt x="1361986" y="4628850"/>
                  <a:pt x="1363577" y="4612943"/>
                  <a:pt x="1365168" y="4598626"/>
                </a:cubicBezTo>
                <a:cubicBezTo>
                  <a:pt x="1361986" y="4595445"/>
                  <a:pt x="1358804" y="4592263"/>
                  <a:pt x="1355623" y="4589082"/>
                </a:cubicBezTo>
                <a:cubicBezTo>
                  <a:pt x="1354032" y="4598626"/>
                  <a:pt x="1350851" y="4609761"/>
                  <a:pt x="1349261" y="4619306"/>
                </a:cubicBezTo>
                <a:cubicBezTo>
                  <a:pt x="1346079" y="4639985"/>
                  <a:pt x="1342898" y="4660664"/>
                  <a:pt x="1338125" y="4676572"/>
                </a:cubicBezTo>
                <a:cubicBezTo>
                  <a:pt x="1307901" y="4662255"/>
                  <a:pt x="1325399" y="4616124"/>
                  <a:pt x="1322218" y="4585900"/>
                </a:cubicBezTo>
                <a:cubicBezTo>
                  <a:pt x="1319037" y="4601807"/>
                  <a:pt x="1311083" y="4612943"/>
                  <a:pt x="1311083" y="4630440"/>
                </a:cubicBezTo>
                <a:cubicBezTo>
                  <a:pt x="1295175" y="4620897"/>
                  <a:pt x="1309492" y="4592263"/>
                  <a:pt x="1299947" y="4579537"/>
                </a:cubicBezTo>
                <a:cubicBezTo>
                  <a:pt x="1282451" y="4606580"/>
                  <a:pt x="1306311" y="4636803"/>
                  <a:pt x="1309492" y="4662255"/>
                </a:cubicBezTo>
                <a:cubicBezTo>
                  <a:pt x="1296766" y="4660664"/>
                  <a:pt x="1293585" y="4639985"/>
                  <a:pt x="1282451" y="4639985"/>
                </a:cubicBezTo>
                <a:cubicBezTo>
                  <a:pt x="1287223" y="4668618"/>
                  <a:pt x="1319037" y="4673390"/>
                  <a:pt x="1334944" y="4692479"/>
                </a:cubicBezTo>
                <a:cubicBezTo>
                  <a:pt x="1346079" y="4719521"/>
                  <a:pt x="1350851" y="4776788"/>
                  <a:pt x="1334944" y="4802240"/>
                </a:cubicBezTo>
                <a:cubicBezTo>
                  <a:pt x="1333353" y="4779969"/>
                  <a:pt x="1307901" y="4772016"/>
                  <a:pt x="1312674" y="4749745"/>
                </a:cubicBezTo>
                <a:cubicBezTo>
                  <a:pt x="1315855" y="4735429"/>
                  <a:pt x="1347670" y="4724294"/>
                  <a:pt x="1331762" y="4708387"/>
                </a:cubicBezTo>
                <a:cubicBezTo>
                  <a:pt x="1322218" y="4711568"/>
                  <a:pt x="1326990" y="4725885"/>
                  <a:pt x="1319037" y="4729066"/>
                </a:cubicBezTo>
                <a:cubicBezTo>
                  <a:pt x="1315855" y="4722703"/>
                  <a:pt x="1317446" y="4709978"/>
                  <a:pt x="1312674" y="4703614"/>
                </a:cubicBezTo>
                <a:cubicBezTo>
                  <a:pt x="1306311" y="4716340"/>
                  <a:pt x="1307901" y="4735429"/>
                  <a:pt x="1301538" y="4748155"/>
                </a:cubicBezTo>
                <a:cubicBezTo>
                  <a:pt x="1299947" y="4746564"/>
                  <a:pt x="1298357" y="4746564"/>
                  <a:pt x="1296766" y="4744974"/>
                </a:cubicBezTo>
                <a:cubicBezTo>
                  <a:pt x="1296766" y="4741793"/>
                  <a:pt x="1295175" y="4740202"/>
                  <a:pt x="1295175" y="4737020"/>
                </a:cubicBezTo>
                <a:cubicBezTo>
                  <a:pt x="1295175" y="4735429"/>
                  <a:pt x="1296766" y="4735429"/>
                  <a:pt x="1296766" y="4732248"/>
                </a:cubicBezTo>
                <a:cubicBezTo>
                  <a:pt x="1295175" y="4730657"/>
                  <a:pt x="1293585" y="4732248"/>
                  <a:pt x="1291994" y="4732248"/>
                </a:cubicBezTo>
                <a:cubicBezTo>
                  <a:pt x="1293585" y="4721112"/>
                  <a:pt x="1301538" y="4706796"/>
                  <a:pt x="1293585" y="4698842"/>
                </a:cubicBezTo>
                <a:cubicBezTo>
                  <a:pt x="1290404" y="4703614"/>
                  <a:pt x="1288813" y="4709978"/>
                  <a:pt x="1285631" y="4714750"/>
                </a:cubicBezTo>
                <a:cubicBezTo>
                  <a:pt x="1285631" y="4709978"/>
                  <a:pt x="1284040" y="4705205"/>
                  <a:pt x="1282451" y="4700433"/>
                </a:cubicBezTo>
                <a:cubicBezTo>
                  <a:pt x="1284040" y="4700433"/>
                  <a:pt x="1284040" y="4700433"/>
                  <a:pt x="1284040" y="4698842"/>
                </a:cubicBezTo>
                <a:cubicBezTo>
                  <a:pt x="1279268" y="4695660"/>
                  <a:pt x="1280859" y="4690888"/>
                  <a:pt x="1279268" y="4686116"/>
                </a:cubicBezTo>
                <a:cubicBezTo>
                  <a:pt x="1284040" y="4686116"/>
                  <a:pt x="1288813" y="4690888"/>
                  <a:pt x="1291994" y="4687707"/>
                </a:cubicBezTo>
                <a:cubicBezTo>
                  <a:pt x="1290404" y="4684526"/>
                  <a:pt x="1284040" y="4684526"/>
                  <a:pt x="1280859" y="4681344"/>
                </a:cubicBezTo>
                <a:cubicBezTo>
                  <a:pt x="1284040" y="4682935"/>
                  <a:pt x="1287223" y="4681344"/>
                  <a:pt x="1288813" y="4678163"/>
                </a:cubicBezTo>
                <a:cubicBezTo>
                  <a:pt x="1287223" y="4676572"/>
                  <a:pt x="1284040" y="4676572"/>
                  <a:pt x="1282451" y="4673390"/>
                </a:cubicBezTo>
                <a:cubicBezTo>
                  <a:pt x="1280859" y="4673390"/>
                  <a:pt x="1279268" y="4676572"/>
                  <a:pt x="1277677" y="4674981"/>
                </a:cubicBezTo>
                <a:cubicBezTo>
                  <a:pt x="1282451" y="4671799"/>
                  <a:pt x="1290404" y="4663845"/>
                  <a:pt x="1284040" y="4659074"/>
                </a:cubicBezTo>
                <a:cubicBezTo>
                  <a:pt x="1277677" y="4660664"/>
                  <a:pt x="1277677" y="4668618"/>
                  <a:pt x="1276087" y="4673390"/>
                </a:cubicBezTo>
                <a:cubicBezTo>
                  <a:pt x="1276087" y="4670209"/>
                  <a:pt x="1276087" y="4668618"/>
                  <a:pt x="1274496" y="4667027"/>
                </a:cubicBezTo>
                <a:cubicBezTo>
                  <a:pt x="1271314" y="4665436"/>
                  <a:pt x="1272905" y="4668618"/>
                  <a:pt x="1269723" y="4668618"/>
                </a:cubicBezTo>
                <a:cubicBezTo>
                  <a:pt x="1264951" y="4662255"/>
                  <a:pt x="1260180" y="4646348"/>
                  <a:pt x="1264951" y="4638394"/>
                </a:cubicBezTo>
                <a:cubicBezTo>
                  <a:pt x="1264951" y="4636803"/>
                  <a:pt x="1264951" y="4636803"/>
                  <a:pt x="1264951" y="4636803"/>
                </a:cubicBezTo>
                <a:cubicBezTo>
                  <a:pt x="1264951" y="4630440"/>
                  <a:pt x="1268133" y="4622487"/>
                  <a:pt x="1269723" y="4616124"/>
                </a:cubicBezTo>
                <a:cubicBezTo>
                  <a:pt x="1277677" y="4619306"/>
                  <a:pt x="1287223" y="4620897"/>
                  <a:pt x="1291994" y="4616124"/>
                </a:cubicBezTo>
                <a:cubicBezTo>
                  <a:pt x="1288813" y="4612943"/>
                  <a:pt x="1282451" y="4611352"/>
                  <a:pt x="1276087" y="4609761"/>
                </a:cubicBezTo>
                <a:cubicBezTo>
                  <a:pt x="1279268" y="4604989"/>
                  <a:pt x="1287223" y="4604989"/>
                  <a:pt x="1287223" y="4598626"/>
                </a:cubicBezTo>
                <a:cubicBezTo>
                  <a:pt x="1285631" y="4598626"/>
                  <a:pt x="1285631" y="4597035"/>
                  <a:pt x="1285631" y="4597035"/>
                </a:cubicBezTo>
                <a:cubicBezTo>
                  <a:pt x="1282451" y="4598626"/>
                  <a:pt x="1279268" y="4598626"/>
                  <a:pt x="1276087" y="4600216"/>
                </a:cubicBezTo>
                <a:cubicBezTo>
                  <a:pt x="1277677" y="4597035"/>
                  <a:pt x="1279268" y="4593854"/>
                  <a:pt x="1280859" y="4590673"/>
                </a:cubicBezTo>
                <a:cubicBezTo>
                  <a:pt x="1287223" y="4579537"/>
                  <a:pt x="1298357" y="4571583"/>
                  <a:pt x="1304720" y="4562039"/>
                </a:cubicBezTo>
                <a:cubicBezTo>
                  <a:pt x="1301538" y="4560448"/>
                  <a:pt x="1299947" y="4558858"/>
                  <a:pt x="1296766" y="4557267"/>
                </a:cubicBezTo>
                <a:cubicBezTo>
                  <a:pt x="1293585" y="4562039"/>
                  <a:pt x="1290404" y="4566812"/>
                  <a:pt x="1284040" y="4568402"/>
                </a:cubicBezTo>
                <a:cubicBezTo>
                  <a:pt x="1284040" y="4560448"/>
                  <a:pt x="1285631" y="4555676"/>
                  <a:pt x="1287223" y="4550904"/>
                </a:cubicBezTo>
                <a:cubicBezTo>
                  <a:pt x="1285631" y="4549313"/>
                  <a:pt x="1285631" y="4549313"/>
                  <a:pt x="1284040" y="4547722"/>
                </a:cubicBezTo>
                <a:cubicBezTo>
                  <a:pt x="1276087" y="4555676"/>
                  <a:pt x="1272905" y="4568402"/>
                  <a:pt x="1269723" y="4581128"/>
                </a:cubicBezTo>
                <a:cubicBezTo>
                  <a:pt x="1269723" y="4581128"/>
                  <a:pt x="1268133" y="4579537"/>
                  <a:pt x="1268133" y="4579537"/>
                </a:cubicBezTo>
                <a:cubicBezTo>
                  <a:pt x="1260180" y="4581128"/>
                  <a:pt x="1260180" y="4590673"/>
                  <a:pt x="1255407" y="4595445"/>
                </a:cubicBezTo>
                <a:cubicBezTo>
                  <a:pt x="1255407" y="4581128"/>
                  <a:pt x="1258589" y="4566812"/>
                  <a:pt x="1260180" y="4554085"/>
                </a:cubicBezTo>
                <a:cubicBezTo>
                  <a:pt x="1266542" y="4550904"/>
                  <a:pt x="1274496" y="4549313"/>
                  <a:pt x="1280859" y="4546131"/>
                </a:cubicBezTo>
                <a:cubicBezTo>
                  <a:pt x="1274496" y="4539769"/>
                  <a:pt x="1271314" y="4531815"/>
                  <a:pt x="1274496" y="4522271"/>
                </a:cubicBezTo>
                <a:cubicBezTo>
                  <a:pt x="1271314" y="4523861"/>
                  <a:pt x="1268133" y="4523861"/>
                  <a:pt x="1264951" y="4525452"/>
                </a:cubicBezTo>
                <a:cubicBezTo>
                  <a:pt x="1268133" y="4515907"/>
                  <a:pt x="1271314" y="4507954"/>
                  <a:pt x="1276087" y="4500001"/>
                </a:cubicBezTo>
                <a:cubicBezTo>
                  <a:pt x="1285631" y="4496819"/>
                  <a:pt x="1295175" y="4495228"/>
                  <a:pt x="1304720" y="4492047"/>
                </a:cubicBezTo>
                <a:cubicBezTo>
                  <a:pt x="1306311" y="4496819"/>
                  <a:pt x="1309492" y="4500001"/>
                  <a:pt x="1306311" y="4503182"/>
                </a:cubicBezTo>
                <a:cubicBezTo>
                  <a:pt x="1301538" y="4501591"/>
                  <a:pt x="1293585" y="4496819"/>
                  <a:pt x="1290404" y="4500001"/>
                </a:cubicBezTo>
                <a:cubicBezTo>
                  <a:pt x="1291994" y="4503182"/>
                  <a:pt x="1291994" y="4504773"/>
                  <a:pt x="1293585" y="4506364"/>
                </a:cubicBezTo>
                <a:cubicBezTo>
                  <a:pt x="1301538" y="4504773"/>
                  <a:pt x="1311083" y="4503182"/>
                  <a:pt x="1322218" y="4503182"/>
                </a:cubicBezTo>
                <a:cubicBezTo>
                  <a:pt x="1319037" y="4500001"/>
                  <a:pt x="1314264" y="4495228"/>
                  <a:pt x="1311083" y="4492047"/>
                </a:cubicBezTo>
                <a:cubicBezTo>
                  <a:pt x="1315855" y="4492047"/>
                  <a:pt x="1320628" y="4490456"/>
                  <a:pt x="1325399" y="4488865"/>
                </a:cubicBezTo>
                <a:cubicBezTo>
                  <a:pt x="1326990" y="4490456"/>
                  <a:pt x="1326990" y="4490456"/>
                  <a:pt x="1328581" y="4490456"/>
                </a:cubicBezTo>
                <a:cubicBezTo>
                  <a:pt x="1328581" y="4495228"/>
                  <a:pt x="1328581" y="4500001"/>
                  <a:pt x="1328581" y="4503182"/>
                </a:cubicBezTo>
                <a:cubicBezTo>
                  <a:pt x="1326990" y="4503182"/>
                  <a:pt x="1326990" y="4504773"/>
                  <a:pt x="1325399" y="4504773"/>
                </a:cubicBezTo>
                <a:cubicBezTo>
                  <a:pt x="1339716" y="4504773"/>
                  <a:pt x="1355623" y="4507954"/>
                  <a:pt x="1366758" y="4511135"/>
                </a:cubicBezTo>
                <a:cubicBezTo>
                  <a:pt x="1368349" y="4511135"/>
                  <a:pt x="1369940" y="4509545"/>
                  <a:pt x="1369940" y="4509545"/>
                </a:cubicBezTo>
                <a:cubicBezTo>
                  <a:pt x="1368349" y="4503182"/>
                  <a:pt x="1365168" y="4495228"/>
                  <a:pt x="1363577" y="4488865"/>
                </a:cubicBezTo>
                <a:cubicBezTo>
                  <a:pt x="1361986" y="4488865"/>
                  <a:pt x="1358804" y="4490456"/>
                  <a:pt x="1357214" y="4490456"/>
                </a:cubicBezTo>
                <a:cubicBezTo>
                  <a:pt x="1354032" y="4485684"/>
                  <a:pt x="1355623" y="4477731"/>
                  <a:pt x="1349261" y="4474549"/>
                </a:cubicBezTo>
                <a:cubicBezTo>
                  <a:pt x="1350851" y="4471368"/>
                  <a:pt x="1354032" y="4469777"/>
                  <a:pt x="1355623" y="4466595"/>
                </a:cubicBezTo>
                <a:cubicBezTo>
                  <a:pt x="1354032" y="4463414"/>
                  <a:pt x="1352442" y="4458641"/>
                  <a:pt x="1350851" y="4455460"/>
                </a:cubicBezTo>
                <a:cubicBezTo>
                  <a:pt x="1349261" y="4457050"/>
                  <a:pt x="1349261" y="4457050"/>
                  <a:pt x="1349261" y="4457050"/>
                </a:cubicBezTo>
                <a:cubicBezTo>
                  <a:pt x="1347670" y="4455460"/>
                  <a:pt x="1347670" y="4453869"/>
                  <a:pt x="1347670" y="4452278"/>
                </a:cubicBezTo>
                <a:cubicBezTo>
                  <a:pt x="1347670" y="4449097"/>
                  <a:pt x="1346079" y="4447507"/>
                  <a:pt x="1344488" y="4444325"/>
                </a:cubicBezTo>
                <a:cubicBezTo>
                  <a:pt x="1338125" y="4447507"/>
                  <a:pt x="1330171" y="4450688"/>
                  <a:pt x="1325399" y="4453869"/>
                </a:cubicBezTo>
                <a:cubicBezTo>
                  <a:pt x="1328581" y="4445916"/>
                  <a:pt x="1331762" y="4437962"/>
                  <a:pt x="1336534" y="4431599"/>
                </a:cubicBezTo>
                <a:cubicBezTo>
                  <a:pt x="1334944" y="4430008"/>
                  <a:pt x="1334944" y="4428417"/>
                  <a:pt x="1333353" y="4426826"/>
                </a:cubicBezTo>
                <a:cubicBezTo>
                  <a:pt x="1330171" y="4423645"/>
                  <a:pt x="1325399" y="4420464"/>
                  <a:pt x="1320628" y="4418873"/>
                </a:cubicBezTo>
                <a:cubicBezTo>
                  <a:pt x="1320628" y="4420464"/>
                  <a:pt x="1320628" y="4423645"/>
                  <a:pt x="1320628" y="4425235"/>
                </a:cubicBezTo>
                <a:lnTo>
                  <a:pt x="1305176" y="4430689"/>
                </a:lnTo>
                <a:lnTo>
                  <a:pt x="1314266" y="4428416"/>
                </a:lnTo>
                <a:cubicBezTo>
                  <a:pt x="1312675" y="4433189"/>
                  <a:pt x="1312675" y="4437962"/>
                  <a:pt x="1312675" y="4439553"/>
                </a:cubicBezTo>
                <a:cubicBezTo>
                  <a:pt x="1303129" y="4447507"/>
                  <a:pt x="1293585" y="4457050"/>
                  <a:pt x="1284041" y="4465004"/>
                </a:cubicBezTo>
                <a:cubicBezTo>
                  <a:pt x="1280859" y="4465004"/>
                  <a:pt x="1277677" y="4466595"/>
                  <a:pt x="1274496" y="4466595"/>
                </a:cubicBezTo>
                <a:cubicBezTo>
                  <a:pt x="1274496" y="4457050"/>
                  <a:pt x="1274496" y="4447507"/>
                  <a:pt x="1276087" y="4437962"/>
                </a:cubicBezTo>
                <a:lnTo>
                  <a:pt x="1295585" y="4433087"/>
                </a:lnTo>
                <a:lnTo>
                  <a:pt x="1314264" y="4417282"/>
                </a:lnTo>
                <a:cubicBezTo>
                  <a:pt x="1309492" y="4415692"/>
                  <a:pt x="1301538" y="4414101"/>
                  <a:pt x="1295175" y="4414101"/>
                </a:cubicBezTo>
                <a:cubicBezTo>
                  <a:pt x="1291994" y="4417282"/>
                  <a:pt x="1290404" y="4418873"/>
                  <a:pt x="1287223" y="4422054"/>
                </a:cubicBezTo>
                <a:cubicBezTo>
                  <a:pt x="1287223" y="4418873"/>
                  <a:pt x="1288813" y="4417282"/>
                  <a:pt x="1290404" y="4414101"/>
                </a:cubicBezTo>
                <a:cubicBezTo>
                  <a:pt x="1284040" y="4414101"/>
                  <a:pt x="1277677" y="4414101"/>
                  <a:pt x="1271314" y="4414101"/>
                </a:cubicBezTo>
                <a:cubicBezTo>
                  <a:pt x="1272109" y="4418873"/>
                  <a:pt x="1273304" y="4423645"/>
                  <a:pt x="1273304" y="4427821"/>
                </a:cubicBezTo>
                <a:lnTo>
                  <a:pt x="1268830" y="4436594"/>
                </a:lnTo>
                <a:lnTo>
                  <a:pt x="1263361" y="4437962"/>
                </a:lnTo>
                <a:cubicBezTo>
                  <a:pt x="1256999" y="4433189"/>
                  <a:pt x="1253816" y="4425235"/>
                  <a:pt x="1255407" y="4417282"/>
                </a:cubicBezTo>
                <a:cubicBezTo>
                  <a:pt x="1247453" y="4418873"/>
                  <a:pt x="1241090" y="4418873"/>
                  <a:pt x="1234728" y="4420464"/>
                </a:cubicBezTo>
                <a:cubicBezTo>
                  <a:pt x="1234728" y="4422054"/>
                  <a:pt x="1233137" y="4422054"/>
                  <a:pt x="1233137" y="4423645"/>
                </a:cubicBezTo>
                <a:cubicBezTo>
                  <a:pt x="1231546" y="4422054"/>
                  <a:pt x="1231546" y="4420464"/>
                  <a:pt x="1231546" y="4420464"/>
                </a:cubicBezTo>
                <a:cubicBezTo>
                  <a:pt x="1229956" y="4422054"/>
                  <a:pt x="1226774" y="4422054"/>
                  <a:pt x="1225183" y="4422054"/>
                </a:cubicBezTo>
                <a:cubicBezTo>
                  <a:pt x="1225183" y="4425235"/>
                  <a:pt x="1225183" y="4428417"/>
                  <a:pt x="1226774" y="4431599"/>
                </a:cubicBezTo>
                <a:cubicBezTo>
                  <a:pt x="1226774" y="4431599"/>
                  <a:pt x="1225183" y="4433189"/>
                  <a:pt x="1225183" y="4433189"/>
                </a:cubicBezTo>
                <a:cubicBezTo>
                  <a:pt x="1223592" y="4433189"/>
                  <a:pt x="1223592" y="4433189"/>
                  <a:pt x="1223592" y="4433189"/>
                </a:cubicBezTo>
                <a:cubicBezTo>
                  <a:pt x="1223592" y="4431599"/>
                  <a:pt x="1222002" y="4430008"/>
                  <a:pt x="1222002" y="4428417"/>
                </a:cubicBezTo>
                <a:cubicBezTo>
                  <a:pt x="1222002" y="4425235"/>
                  <a:pt x="1222002" y="4423645"/>
                  <a:pt x="1222002" y="4422054"/>
                </a:cubicBezTo>
                <a:cubicBezTo>
                  <a:pt x="1218820" y="4423645"/>
                  <a:pt x="1215639" y="4423645"/>
                  <a:pt x="1214048" y="4423645"/>
                </a:cubicBezTo>
                <a:cubicBezTo>
                  <a:pt x="1209275" y="4412510"/>
                  <a:pt x="1209275" y="4402965"/>
                  <a:pt x="1212457" y="4395011"/>
                </a:cubicBezTo>
                <a:cubicBezTo>
                  <a:pt x="1210866" y="4393421"/>
                  <a:pt x="1209275" y="4391831"/>
                  <a:pt x="1209275" y="4390240"/>
                </a:cubicBezTo>
                <a:cubicBezTo>
                  <a:pt x="1210866" y="4388649"/>
                  <a:pt x="1214048" y="4388649"/>
                  <a:pt x="1215639" y="4388649"/>
                </a:cubicBezTo>
                <a:cubicBezTo>
                  <a:pt x="1222002" y="4375923"/>
                  <a:pt x="1233137" y="4363197"/>
                  <a:pt x="1239499" y="4350472"/>
                </a:cubicBezTo>
                <a:cubicBezTo>
                  <a:pt x="1239499" y="4348881"/>
                  <a:pt x="1237909" y="4348881"/>
                  <a:pt x="1237909" y="4347290"/>
                </a:cubicBezTo>
                <a:cubicBezTo>
                  <a:pt x="1236318" y="4342518"/>
                  <a:pt x="1234728" y="4337745"/>
                  <a:pt x="1234728" y="4331383"/>
                </a:cubicBezTo>
                <a:cubicBezTo>
                  <a:pt x="1233137" y="4323429"/>
                  <a:pt x="1233137" y="4317066"/>
                  <a:pt x="1231546" y="4310703"/>
                </a:cubicBezTo>
                <a:cubicBezTo>
                  <a:pt x="1231546" y="4309112"/>
                  <a:pt x="1229956" y="4309112"/>
                  <a:pt x="1229956" y="4309112"/>
                </a:cubicBezTo>
                <a:cubicBezTo>
                  <a:pt x="1228365" y="4312294"/>
                  <a:pt x="1226774" y="4317066"/>
                  <a:pt x="1225183" y="4320248"/>
                </a:cubicBezTo>
                <a:cubicBezTo>
                  <a:pt x="1222002" y="4317066"/>
                  <a:pt x="1220411" y="4310703"/>
                  <a:pt x="1218820" y="4304340"/>
                </a:cubicBezTo>
                <a:cubicBezTo>
                  <a:pt x="1217229" y="4302750"/>
                  <a:pt x="1214048" y="4302750"/>
                  <a:pt x="1212457" y="4301159"/>
                </a:cubicBezTo>
                <a:cubicBezTo>
                  <a:pt x="1212457" y="4301159"/>
                  <a:pt x="1210866" y="4302750"/>
                  <a:pt x="1210866" y="4302750"/>
                </a:cubicBezTo>
                <a:cubicBezTo>
                  <a:pt x="1210866" y="4307521"/>
                  <a:pt x="1212457" y="4310703"/>
                  <a:pt x="1212457" y="4315475"/>
                </a:cubicBezTo>
                <a:cubicBezTo>
                  <a:pt x="1214048" y="4323429"/>
                  <a:pt x="1215639" y="4332973"/>
                  <a:pt x="1218820" y="4340927"/>
                </a:cubicBezTo>
                <a:cubicBezTo>
                  <a:pt x="1222002" y="4347290"/>
                  <a:pt x="1226774" y="4355244"/>
                  <a:pt x="1228365" y="4360016"/>
                </a:cubicBezTo>
                <a:cubicBezTo>
                  <a:pt x="1228365" y="4360016"/>
                  <a:pt x="1226774" y="4360016"/>
                  <a:pt x="1226774" y="4360016"/>
                </a:cubicBezTo>
                <a:cubicBezTo>
                  <a:pt x="1218820" y="4358426"/>
                  <a:pt x="1210866" y="4360016"/>
                  <a:pt x="1204504" y="4361607"/>
                </a:cubicBezTo>
                <a:cubicBezTo>
                  <a:pt x="1204504" y="4361607"/>
                  <a:pt x="1202913" y="4361607"/>
                  <a:pt x="1202913" y="4361607"/>
                </a:cubicBezTo>
                <a:cubicBezTo>
                  <a:pt x="1204504" y="4358426"/>
                  <a:pt x="1206094" y="4356835"/>
                  <a:pt x="1202913" y="4355244"/>
                </a:cubicBezTo>
                <a:cubicBezTo>
                  <a:pt x="1199732" y="4356835"/>
                  <a:pt x="1199732" y="4358426"/>
                  <a:pt x="1196550" y="4358426"/>
                </a:cubicBezTo>
                <a:cubicBezTo>
                  <a:pt x="1194959" y="4352063"/>
                  <a:pt x="1199732" y="4348881"/>
                  <a:pt x="1198141" y="4345699"/>
                </a:cubicBezTo>
                <a:cubicBezTo>
                  <a:pt x="1196550" y="4345699"/>
                  <a:pt x="1194959" y="4347290"/>
                  <a:pt x="1193369" y="4348881"/>
                </a:cubicBezTo>
                <a:cubicBezTo>
                  <a:pt x="1191778" y="4347290"/>
                  <a:pt x="1191778" y="4344109"/>
                  <a:pt x="1190187" y="4340927"/>
                </a:cubicBezTo>
                <a:cubicBezTo>
                  <a:pt x="1196550" y="4331383"/>
                  <a:pt x="1202913" y="4323429"/>
                  <a:pt x="1202913" y="4313884"/>
                </a:cubicBezTo>
                <a:cubicBezTo>
                  <a:pt x="1202913" y="4313884"/>
                  <a:pt x="1202913" y="4313884"/>
                  <a:pt x="1202913" y="4312294"/>
                </a:cubicBezTo>
                <a:cubicBezTo>
                  <a:pt x="1196550" y="4318657"/>
                  <a:pt x="1191778" y="4326611"/>
                  <a:pt x="1187005" y="4334564"/>
                </a:cubicBezTo>
                <a:lnTo>
                  <a:pt x="1169509" y="4334187"/>
                </a:lnTo>
                <a:lnTo>
                  <a:pt x="1169509" y="4350471"/>
                </a:lnTo>
                <a:cubicBezTo>
                  <a:pt x="1166327" y="4345698"/>
                  <a:pt x="1163146" y="4340926"/>
                  <a:pt x="1158372" y="4337745"/>
                </a:cubicBezTo>
                <a:cubicBezTo>
                  <a:pt x="1156782" y="4342517"/>
                  <a:pt x="1158372" y="4347289"/>
                  <a:pt x="1159964" y="4352062"/>
                </a:cubicBezTo>
                <a:cubicBezTo>
                  <a:pt x="1153600" y="4348880"/>
                  <a:pt x="1148828" y="4344108"/>
                  <a:pt x="1145647" y="4337745"/>
                </a:cubicBezTo>
                <a:cubicBezTo>
                  <a:pt x="1152009" y="4336154"/>
                  <a:pt x="1156782" y="4334564"/>
                  <a:pt x="1159964" y="4334564"/>
                </a:cubicBezTo>
                <a:lnTo>
                  <a:pt x="1163057" y="4334048"/>
                </a:lnTo>
                <a:lnTo>
                  <a:pt x="1159366" y="4333968"/>
                </a:lnTo>
                <a:cubicBezTo>
                  <a:pt x="1151214" y="4332576"/>
                  <a:pt x="1144056" y="4328997"/>
                  <a:pt x="1137693" y="4320248"/>
                </a:cubicBezTo>
                <a:cubicBezTo>
                  <a:pt x="1140875" y="4310703"/>
                  <a:pt x="1142465" y="4302750"/>
                  <a:pt x="1144056" y="4296387"/>
                </a:cubicBezTo>
                <a:cubicBezTo>
                  <a:pt x="1144056" y="4290023"/>
                  <a:pt x="1142465" y="4285251"/>
                  <a:pt x="1140875" y="4280479"/>
                </a:cubicBezTo>
                <a:cubicBezTo>
                  <a:pt x="1140875" y="4278888"/>
                  <a:pt x="1140875" y="4277297"/>
                  <a:pt x="1144056" y="4277297"/>
                </a:cubicBezTo>
                <a:cubicBezTo>
                  <a:pt x="1144056" y="4274116"/>
                  <a:pt x="1144056" y="4270935"/>
                  <a:pt x="1142465" y="4267753"/>
                </a:cubicBezTo>
                <a:cubicBezTo>
                  <a:pt x="1139284" y="4266163"/>
                  <a:pt x="1136102" y="4264572"/>
                  <a:pt x="1132921" y="4262981"/>
                </a:cubicBezTo>
                <a:cubicBezTo>
                  <a:pt x="1128148" y="4259799"/>
                  <a:pt x="1123376" y="4256618"/>
                  <a:pt x="1118604" y="4253436"/>
                </a:cubicBezTo>
                <a:cubicBezTo>
                  <a:pt x="1115423" y="4251846"/>
                  <a:pt x="1113832" y="4251846"/>
                  <a:pt x="1110651" y="4250255"/>
                </a:cubicBezTo>
                <a:cubicBezTo>
                  <a:pt x="1110651" y="4250255"/>
                  <a:pt x="1112241" y="4248664"/>
                  <a:pt x="1112241" y="4248664"/>
                </a:cubicBezTo>
                <a:cubicBezTo>
                  <a:pt x="1094743" y="4235939"/>
                  <a:pt x="1075654" y="4223213"/>
                  <a:pt x="1058156" y="4208897"/>
                </a:cubicBezTo>
                <a:cubicBezTo>
                  <a:pt x="1051794" y="4224804"/>
                  <a:pt x="1043840" y="4240711"/>
                  <a:pt x="1037476" y="4256618"/>
                </a:cubicBezTo>
                <a:cubicBezTo>
                  <a:pt x="1034295" y="4237530"/>
                  <a:pt x="1034295" y="4216850"/>
                  <a:pt x="1035886" y="4194579"/>
                </a:cubicBezTo>
                <a:cubicBezTo>
                  <a:pt x="1035886" y="4194579"/>
                  <a:pt x="1037476" y="4192989"/>
                  <a:pt x="1037476" y="4192989"/>
                </a:cubicBezTo>
                <a:cubicBezTo>
                  <a:pt x="1019979" y="4177082"/>
                  <a:pt x="1002480" y="4161174"/>
                  <a:pt x="986573" y="4142085"/>
                </a:cubicBezTo>
                <a:cubicBezTo>
                  <a:pt x="948395" y="4095954"/>
                  <a:pt x="926125" y="4041869"/>
                  <a:pt x="891129" y="3994147"/>
                </a:cubicBezTo>
                <a:cubicBezTo>
                  <a:pt x="865677" y="3957560"/>
                  <a:pt x="816365" y="3927336"/>
                  <a:pt x="821136" y="3876433"/>
                </a:cubicBezTo>
                <a:cubicBezTo>
                  <a:pt x="825909" y="3822348"/>
                  <a:pt x="905446" y="3777807"/>
                  <a:pt x="954758" y="3798487"/>
                </a:cubicBezTo>
                <a:cubicBezTo>
                  <a:pt x="989755" y="3812803"/>
                  <a:pt x="1043840" y="3776216"/>
                  <a:pt x="1082017" y="3780989"/>
                </a:cubicBezTo>
                <a:cubicBezTo>
                  <a:pt x="1064519" y="3808031"/>
                  <a:pt x="1024751" y="3819166"/>
                  <a:pt x="996118" y="3831892"/>
                </a:cubicBezTo>
                <a:cubicBezTo>
                  <a:pt x="975438" y="3841437"/>
                  <a:pt x="954758" y="3863706"/>
                  <a:pt x="978619" y="3884387"/>
                </a:cubicBezTo>
                <a:cubicBezTo>
                  <a:pt x="997708" y="3900294"/>
                  <a:pt x="1037476" y="3890749"/>
                  <a:pt x="1067700" y="3893930"/>
                </a:cubicBezTo>
                <a:cubicBezTo>
                  <a:pt x="1085199" y="3831892"/>
                  <a:pt x="1088380" y="3765082"/>
                  <a:pt x="1102697" y="3699861"/>
                </a:cubicBezTo>
                <a:cubicBezTo>
                  <a:pt x="1086789" y="3671228"/>
                  <a:pt x="1069291" y="3642595"/>
                  <a:pt x="1072473" y="3610780"/>
                </a:cubicBezTo>
                <a:cubicBezTo>
                  <a:pt x="1074063" y="3613962"/>
                  <a:pt x="1082017" y="3617143"/>
                  <a:pt x="1085199" y="3620325"/>
                </a:cubicBezTo>
                <a:cubicBezTo>
                  <a:pt x="1085199" y="3618734"/>
                  <a:pt x="1085199" y="3615552"/>
                  <a:pt x="1085199" y="3613962"/>
                </a:cubicBezTo>
                <a:cubicBezTo>
                  <a:pt x="1056566" y="3567830"/>
                  <a:pt x="1086789" y="3520108"/>
                  <a:pt x="1107469" y="3467614"/>
                </a:cubicBezTo>
                <a:cubicBezTo>
                  <a:pt x="1105878" y="3467614"/>
                  <a:pt x="1104287" y="3469205"/>
                  <a:pt x="1102697" y="3469205"/>
                </a:cubicBezTo>
                <a:cubicBezTo>
                  <a:pt x="1107469" y="3456479"/>
                  <a:pt x="1109060" y="3445343"/>
                  <a:pt x="1104287" y="3437390"/>
                </a:cubicBezTo>
                <a:cubicBezTo>
                  <a:pt x="1089970" y="3454888"/>
                  <a:pt x="1101106" y="3486703"/>
                  <a:pt x="1083608" y="3499429"/>
                </a:cubicBezTo>
                <a:cubicBezTo>
                  <a:pt x="1078836" y="3485112"/>
                  <a:pt x="1080427" y="3467614"/>
                  <a:pt x="1085199" y="3448525"/>
                </a:cubicBezTo>
                <a:cubicBezTo>
                  <a:pt x="1066110" y="3461251"/>
                  <a:pt x="1040658" y="3469205"/>
                  <a:pt x="1019979" y="3477158"/>
                </a:cubicBezTo>
                <a:cubicBezTo>
                  <a:pt x="930898" y="3513745"/>
                  <a:pt x="779778" y="3599645"/>
                  <a:pt x="692287" y="3571012"/>
                </a:cubicBezTo>
                <a:cubicBezTo>
                  <a:pt x="670017" y="3564648"/>
                  <a:pt x="660473" y="3534424"/>
                  <a:pt x="655700" y="3528062"/>
                </a:cubicBezTo>
                <a:cubicBezTo>
                  <a:pt x="639794" y="3504201"/>
                  <a:pt x="615932" y="3486703"/>
                  <a:pt x="622295" y="3453297"/>
                </a:cubicBezTo>
                <a:cubicBezTo>
                  <a:pt x="625476" y="3437390"/>
                  <a:pt x="655700" y="3405576"/>
                  <a:pt x="630249" y="3388077"/>
                </a:cubicBezTo>
                <a:cubicBezTo>
                  <a:pt x="577755" y="3391259"/>
                  <a:pt x="528442" y="3373761"/>
                  <a:pt x="509353" y="3335582"/>
                </a:cubicBezTo>
                <a:cubicBezTo>
                  <a:pt x="514125" y="3061977"/>
                  <a:pt x="679561" y="2832910"/>
                  <a:pt x="829090" y="2699289"/>
                </a:cubicBezTo>
                <a:close/>
                <a:moveTo>
                  <a:pt x="2766604" y="2697698"/>
                </a:moveTo>
                <a:cubicBezTo>
                  <a:pt x="2788875" y="2702470"/>
                  <a:pt x="2807963" y="2726332"/>
                  <a:pt x="2803191" y="2742239"/>
                </a:cubicBezTo>
                <a:cubicBezTo>
                  <a:pt x="2788875" y="2727923"/>
                  <a:pt x="2779329" y="2712015"/>
                  <a:pt x="2766604" y="2697698"/>
                </a:cubicBezTo>
                <a:close/>
                <a:moveTo>
                  <a:pt x="2677523" y="2694516"/>
                </a:moveTo>
                <a:cubicBezTo>
                  <a:pt x="2679113" y="2705652"/>
                  <a:pt x="2699793" y="2718378"/>
                  <a:pt x="2691839" y="2723150"/>
                </a:cubicBezTo>
                <a:cubicBezTo>
                  <a:pt x="2688658" y="2713605"/>
                  <a:pt x="2669569" y="2700880"/>
                  <a:pt x="2677523" y="2694516"/>
                </a:cubicBezTo>
                <a:close/>
                <a:moveTo>
                  <a:pt x="2647300" y="2673837"/>
                </a:moveTo>
                <a:cubicBezTo>
                  <a:pt x="2588442" y="2821775"/>
                  <a:pt x="2475499" y="2882223"/>
                  <a:pt x="2373693" y="2961760"/>
                </a:cubicBezTo>
                <a:cubicBezTo>
                  <a:pt x="2481862" y="2918810"/>
                  <a:pt x="2564580" y="2836091"/>
                  <a:pt x="2637756" y="2739057"/>
                </a:cubicBezTo>
                <a:cubicBezTo>
                  <a:pt x="2642528" y="2774053"/>
                  <a:pt x="2613894" y="2801095"/>
                  <a:pt x="2593216" y="2824957"/>
                </a:cubicBezTo>
                <a:cubicBezTo>
                  <a:pt x="2537538" y="2885405"/>
                  <a:pt x="2464365" y="2928354"/>
                  <a:pt x="2423006" y="2979257"/>
                </a:cubicBezTo>
                <a:cubicBezTo>
                  <a:pt x="2491407" y="2976076"/>
                  <a:pt x="2527994" y="2891767"/>
                  <a:pt x="2577308" y="2861543"/>
                </a:cubicBezTo>
                <a:cubicBezTo>
                  <a:pt x="2529585" y="2918810"/>
                  <a:pt x="2483453" y="2977667"/>
                  <a:pt x="2411871" y="2995165"/>
                </a:cubicBezTo>
                <a:cubicBezTo>
                  <a:pt x="2383237" y="2984030"/>
                  <a:pt x="2362557" y="2968123"/>
                  <a:pt x="2359376" y="2941080"/>
                </a:cubicBezTo>
                <a:cubicBezTo>
                  <a:pt x="2473910" y="2879042"/>
                  <a:pt x="2567762" y="2786779"/>
                  <a:pt x="2647300" y="2673837"/>
                </a:cubicBezTo>
                <a:close/>
                <a:moveTo>
                  <a:pt x="1675361" y="2648385"/>
                </a:moveTo>
                <a:cubicBezTo>
                  <a:pt x="1676951" y="2656338"/>
                  <a:pt x="1659454" y="2665882"/>
                  <a:pt x="1662634" y="2677018"/>
                </a:cubicBezTo>
                <a:cubicBezTo>
                  <a:pt x="1678542" y="2673836"/>
                  <a:pt x="1691268" y="2664292"/>
                  <a:pt x="1707175" y="2661110"/>
                </a:cubicBezTo>
                <a:cubicBezTo>
                  <a:pt x="1705585" y="2665882"/>
                  <a:pt x="1696040" y="2670655"/>
                  <a:pt x="1699222" y="2673836"/>
                </a:cubicBezTo>
                <a:cubicBezTo>
                  <a:pt x="1708766" y="2672246"/>
                  <a:pt x="1724673" y="2665882"/>
                  <a:pt x="1731037" y="2669064"/>
                </a:cubicBezTo>
                <a:cubicBezTo>
                  <a:pt x="1696040" y="2681790"/>
                  <a:pt x="1661044" y="2696107"/>
                  <a:pt x="1630820" y="2718376"/>
                </a:cubicBezTo>
                <a:cubicBezTo>
                  <a:pt x="1630820" y="2707242"/>
                  <a:pt x="1627639" y="2697697"/>
                  <a:pt x="1621275" y="2691334"/>
                </a:cubicBezTo>
                <a:cubicBezTo>
                  <a:pt x="1641955" y="2681790"/>
                  <a:pt x="1657862" y="2664292"/>
                  <a:pt x="1675361" y="2648385"/>
                </a:cubicBezTo>
                <a:close/>
                <a:moveTo>
                  <a:pt x="2717291" y="2646795"/>
                </a:moveTo>
                <a:cubicBezTo>
                  <a:pt x="2722064" y="2648386"/>
                  <a:pt x="2726836" y="2648386"/>
                  <a:pt x="2731609" y="2649976"/>
                </a:cubicBezTo>
                <a:cubicBezTo>
                  <a:pt x="2726836" y="2657930"/>
                  <a:pt x="2736380" y="2657930"/>
                  <a:pt x="2734790" y="2664294"/>
                </a:cubicBezTo>
                <a:cubicBezTo>
                  <a:pt x="2723654" y="2661112"/>
                  <a:pt x="2723654" y="2653158"/>
                  <a:pt x="2717291" y="2646795"/>
                </a:cubicBezTo>
                <a:close/>
                <a:moveTo>
                  <a:pt x="1560828" y="2646795"/>
                </a:moveTo>
                <a:cubicBezTo>
                  <a:pt x="1570373" y="2656340"/>
                  <a:pt x="1576737" y="2665884"/>
                  <a:pt x="1581509" y="2678610"/>
                </a:cubicBezTo>
                <a:cubicBezTo>
                  <a:pt x="1562418" y="2673838"/>
                  <a:pt x="1544921" y="2667475"/>
                  <a:pt x="1529013" y="2659521"/>
                </a:cubicBezTo>
                <a:cubicBezTo>
                  <a:pt x="1541739" y="2664294"/>
                  <a:pt x="1551285" y="2656340"/>
                  <a:pt x="1560828" y="2646795"/>
                </a:cubicBezTo>
                <a:close/>
                <a:moveTo>
                  <a:pt x="1783532" y="2643613"/>
                </a:moveTo>
                <a:cubicBezTo>
                  <a:pt x="1783532" y="2648385"/>
                  <a:pt x="1773986" y="2649976"/>
                  <a:pt x="1778759" y="2653157"/>
                </a:cubicBezTo>
                <a:cubicBezTo>
                  <a:pt x="1785122" y="2651567"/>
                  <a:pt x="1791485" y="2653157"/>
                  <a:pt x="1796256" y="2649976"/>
                </a:cubicBezTo>
                <a:cubicBezTo>
                  <a:pt x="1791485" y="2657929"/>
                  <a:pt x="1781940" y="2656338"/>
                  <a:pt x="1778759" y="2665883"/>
                </a:cubicBezTo>
                <a:cubicBezTo>
                  <a:pt x="1797847" y="2673837"/>
                  <a:pt x="1804210" y="2662701"/>
                  <a:pt x="1820118" y="2664292"/>
                </a:cubicBezTo>
                <a:cubicBezTo>
                  <a:pt x="1824890" y="2662701"/>
                  <a:pt x="1807392" y="2669064"/>
                  <a:pt x="1801029" y="2667474"/>
                </a:cubicBezTo>
                <a:cubicBezTo>
                  <a:pt x="1766033" y="2681791"/>
                  <a:pt x="1726265" y="2689744"/>
                  <a:pt x="1697630" y="2715195"/>
                </a:cubicBezTo>
                <a:cubicBezTo>
                  <a:pt x="1697630" y="2718377"/>
                  <a:pt x="1705585" y="2718377"/>
                  <a:pt x="1700813" y="2723149"/>
                </a:cubicBezTo>
                <a:cubicBezTo>
                  <a:pt x="1675360" y="2716786"/>
                  <a:pt x="1664226" y="2740648"/>
                  <a:pt x="1648318" y="2753373"/>
                </a:cubicBezTo>
                <a:cubicBezTo>
                  <a:pt x="1672179" y="2774053"/>
                  <a:pt x="1699221" y="2753373"/>
                  <a:pt x="1716719" y="2743829"/>
                </a:cubicBezTo>
                <a:cubicBezTo>
                  <a:pt x="1716719" y="2748601"/>
                  <a:pt x="1708766" y="2754964"/>
                  <a:pt x="1713537" y="2756555"/>
                </a:cubicBezTo>
                <a:cubicBezTo>
                  <a:pt x="1721491" y="2758146"/>
                  <a:pt x="1732627" y="2753373"/>
                  <a:pt x="1735809" y="2756555"/>
                </a:cubicBezTo>
                <a:cubicBezTo>
                  <a:pt x="1723082" y="2762918"/>
                  <a:pt x="1708766" y="2762918"/>
                  <a:pt x="1700813" y="2775643"/>
                </a:cubicBezTo>
                <a:cubicBezTo>
                  <a:pt x="1707175" y="2785188"/>
                  <a:pt x="1719901" y="2791551"/>
                  <a:pt x="1732627" y="2797914"/>
                </a:cubicBezTo>
                <a:cubicBezTo>
                  <a:pt x="1683313" y="2794733"/>
                  <a:pt x="1646727" y="2817003"/>
                  <a:pt x="1608549" y="2837682"/>
                </a:cubicBezTo>
                <a:cubicBezTo>
                  <a:pt x="1626047" y="2847227"/>
                  <a:pt x="1641955" y="2836091"/>
                  <a:pt x="1656271" y="2848817"/>
                </a:cubicBezTo>
                <a:cubicBezTo>
                  <a:pt x="1618094" y="2853590"/>
                  <a:pt x="1579916" y="2850408"/>
                  <a:pt x="1549692" y="2861543"/>
                </a:cubicBezTo>
                <a:cubicBezTo>
                  <a:pt x="1535376" y="2845636"/>
                  <a:pt x="1514696" y="2834500"/>
                  <a:pt x="1517877" y="2817003"/>
                </a:cubicBezTo>
                <a:cubicBezTo>
                  <a:pt x="1524241" y="2774053"/>
                  <a:pt x="1594233" y="2789960"/>
                  <a:pt x="1613322" y="2770872"/>
                </a:cubicBezTo>
                <a:cubicBezTo>
                  <a:pt x="1616503" y="2766100"/>
                  <a:pt x="1619685" y="2762918"/>
                  <a:pt x="1621275" y="2758146"/>
                </a:cubicBezTo>
                <a:cubicBezTo>
                  <a:pt x="1635592" y="2753373"/>
                  <a:pt x="1649909" y="2747010"/>
                  <a:pt x="1661043" y="2735876"/>
                </a:cubicBezTo>
                <a:cubicBezTo>
                  <a:pt x="1665816" y="2731103"/>
                  <a:pt x="1667407" y="2723149"/>
                  <a:pt x="1672179" y="2718377"/>
                </a:cubicBezTo>
                <a:cubicBezTo>
                  <a:pt x="1696040" y="2694516"/>
                  <a:pt x="1738990" y="2694516"/>
                  <a:pt x="1753307" y="2659520"/>
                </a:cubicBezTo>
                <a:cubicBezTo>
                  <a:pt x="1753307" y="2662701"/>
                  <a:pt x="1756489" y="2664292"/>
                  <a:pt x="1759670" y="2665883"/>
                </a:cubicBezTo>
                <a:cubicBezTo>
                  <a:pt x="1772395" y="2665883"/>
                  <a:pt x="1772395" y="2646794"/>
                  <a:pt x="1783532" y="2643613"/>
                </a:cubicBezTo>
                <a:close/>
                <a:moveTo>
                  <a:pt x="2679113" y="2637257"/>
                </a:moveTo>
                <a:cubicBezTo>
                  <a:pt x="2733198" y="2699289"/>
                  <a:pt x="2780920" y="2780417"/>
                  <a:pt x="2835005" y="2832911"/>
                </a:cubicBezTo>
                <a:cubicBezTo>
                  <a:pt x="2836595" y="2826548"/>
                  <a:pt x="2819098" y="2815413"/>
                  <a:pt x="2828642" y="2813822"/>
                </a:cubicBezTo>
                <a:cubicBezTo>
                  <a:pt x="2854094" y="2855181"/>
                  <a:pt x="2893862" y="2885405"/>
                  <a:pt x="2909770" y="2931537"/>
                </a:cubicBezTo>
                <a:cubicBezTo>
                  <a:pt x="2897043" y="2925174"/>
                  <a:pt x="2890680" y="2915629"/>
                  <a:pt x="2874773" y="2912448"/>
                </a:cubicBezTo>
                <a:cubicBezTo>
                  <a:pt x="2815916" y="2823367"/>
                  <a:pt x="2755468" y="2747011"/>
                  <a:pt x="2677523" y="2665883"/>
                </a:cubicBezTo>
                <a:cubicBezTo>
                  <a:pt x="2680704" y="2657929"/>
                  <a:pt x="2671160" y="2642022"/>
                  <a:pt x="2679113" y="2637257"/>
                </a:cubicBezTo>
                <a:close/>
                <a:moveTo>
                  <a:pt x="4393924" y="2637256"/>
                </a:moveTo>
                <a:cubicBezTo>
                  <a:pt x="4401878" y="2635666"/>
                  <a:pt x="4405060" y="2648386"/>
                  <a:pt x="4397106" y="2648386"/>
                </a:cubicBezTo>
                <a:cubicBezTo>
                  <a:pt x="4395515" y="2646795"/>
                  <a:pt x="4393924" y="2646795"/>
                  <a:pt x="4392334" y="2646795"/>
                </a:cubicBezTo>
                <a:cubicBezTo>
                  <a:pt x="4381198" y="2646795"/>
                  <a:pt x="4387562" y="2637256"/>
                  <a:pt x="4393924" y="2637256"/>
                </a:cubicBezTo>
                <a:close/>
                <a:moveTo>
                  <a:pt x="3329723" y="2630893"/>
                </a:moveTo>
                <a:cubicBezTo>
                  <a:pt x="3332905" y="2645205"/>
                  <a:pt x="3348814" y="2653158"/>
                  <a:pt x="3345632" y="2670657"/>
                </a:cubicBezTo>
                <a:cubicBezTo>
                  <a:pt x="3323361" y="2680200"/>
                  <a:pt x="3320180" y="2640432"/>
                  <a:pt x="3329723" y="2630893"/>
                </a:cubicBezTo>
                <a:close/>
                <a:moveTo>
                  <a:pt x="4156507" y="2623137"/>
                </a:moveTo>
                <a:cubicBezTo>
                  <a:pt x="4166052" y="2624131"/>
                  <a:pt x="4176789" y="2626915"/>
                  <a:pt x="4183947" y="2629302"/>
                </a:cubicBezTo>
                <a:cubicBezTo>
                  <a:pt x="4231669" y="2646795"/>
                  <a:pt x="4274619" y="2665883"/>
                  <a:pt x="4323932" y="2677018"/>
                </a:cubicBezTo>
                <a:cubicBezTo>
                  <a:pt x="4327113" y="2677018"/>
                  <a:pt x="4333476" y="2683381"/>
                  <a:pt x="4328704" y="2692925"/>
                </a:cubicBezTo>
                <a:cubicBezTo>
                  <a:pt x="4269847" y="2670655"/>
                  <a:pt x="4206217" y="2656338"/>
                  <a:pt x="4148951" y="2640432"/>
                </a:cubicBezTo>
                <a:cubicBezTo>
                  <a:pt x="4140997" y="2637257"/>
                  <a:pt x="4139406" y="2629302"/>
                  <a:pt x="4136225" y="2627711"/>
                </a:cubicBezTo>
                <a:cubicBezTo>
                  <a:pt x="4138611" y="2622938"/>
                  <a:pt x="4146962" y="2622143"/>
                  <a:pt x="4156507" y="2623137"/>
                </a:cubicBezTo>
                <a:close/>
                <a:moveTo>
                  <a:pt x="2644118" y="2622938"/>
                </a:moveTo>
                <a:cubicBezTo>
                  <a:pt x="2645709" y="2630893"/>
                  <a:pt x="2644118" y="2640432"/>
                  <a:pt x="2645709" y="2648386"/>
                </a:cubicBezTo>
                <a:cubicBezTo>
                  <a:pt x="2566171" y="2766100"/>
                  <a:pt x="2475499" y="2867907"/>
                  <a:pt x="2359376" y="2926765"/>
                </a:cubicBezTo>
                <a:cubicBezTo>
                  <a:pt x="2381647" y="2874271"/>
                  <a:pt x="2437322" y="2844046"/>
                  <a:pt x="2478682" y="2804278"/>
                </a:cubicBezTo>
                <a:cubicBezTo>
                  <a:pt x="2532766" y="2751784"/>
                  <a:pt x="2593216" y="2697698"/>
                  <a:pt x="2634575" y="2629302"/>
                </a:cubicBezTo>
                <a:cubicBezTo>
                  <a:pt x="2636165" y="2626120"/>
                  <a:pt x="2636165" y="2624529"/>
                  <a:pt x="2639347" y="2626120"/>
                </a:cubicBezTo>
                <a:cubicBezTo>
                  <a:pt x="2640937" y="2622938"/>
                  <a:pt x="2640937" y="2621348"/>
                  <a:pt x="2644118" y="2622938"/>
                </a:cubicBezTo>
                <a:close/>
                <a:moveTo>
                  <a:pt x="1007253" y="2618162"/>
                </a:moveTo>
                <a:cubicBezTo>
                  <a:pt x="991345" y="2656339"/>
                  <a:pt x="962712" y="2697698"/>
                  <a:pt x="948395" y="2726331"/>
                </a:cubicBezTo>
                <a:cubicBezTo>
                  <a:pt x="989754" y="2718377"/>
                  <a:pt x="999299" y="2654748"/>
                  <a:pt x="1007253" y="2618162"/>
                </a:cubicBezTo>
                <a:close/>
                <a:moveTo>
                  <a:pt x="2679113" y="2592713"/>
                </a:moveTo>
                <a:cubicBezTo>
                  <a:pt x="2680705" y="2602257"/>
                  <a:pt x="2690251" y="2607030"/>
                  <a:pt x="2691840" y="2616576"/>
                </a:cubicBezTo>
                <a:cubicBezTo>
                  <a:pt x="2679113" y="2614986"/>
                  <a:pt x="2672751" y="2595894"/>
                  <a:pt x="2679113" y="2592713"/>
                </a:cubicBezTo>
                <a:close/>
                <a:moveTo>
                  <a:pt x="3334496" y="2591120"/>
                </a:moveTo>
                <a:cubicBezTo>
                  <a:pt x="3316998" y="2618166"/>
                  <a:pt x="3299499" y="2630893"/>
                  <a:pt x="3296318" y="2651567"/>
                </a:cubicBezTo>
                <a:cubicBezTo>
                  <a:pt x="3291546" y="2697698"/>
                  <a:pt x="3316998" y="2699289"/>
                  <a:pt x="3344040" y="2689744"/>
                </a:cubicBezTo>
                <a:lnTo>
                  <a:pt x="3361538" y="2656338"/>
                </a:lnTo>
                <a:cubicBezTo>
                  <a:pt x="3351994" y="2648386"/>
                  <a:pt x="3350403" y="2635665"/>
                  <a:pt x="3345631" y="2624529"/>
                </a:cubicBezTo>
                <a:cubicBezTo>
                  <a:pt x="3347222" y="2621348"/>
                  <a:pt x="3350403" y="2621348"/>
                  <a:pt x="3353585" y="2619756"/>
                </a:cubicBezTo>
                <a:cubicBezTo>
                  <a:pt x="3356766" y="2629302"/>
                  <a:pt x="3363129" y="2637257"/>
                  <a:pt x="3367901" y="2646795"/>
                </a:cubicBezTo>
                <a:lnTo>
                  <a:pt x="3369492" y="2643613"/>
                </a:lnTo>
                <a:cubicBezTo>
                  <a:pt x="3372673" y="2637257"/>
                  <a:pt x="3367901" y="2626119"/>
                  <a:pt x="3366310" y="2624529"/>
                </a:cubicBezTo>
                <a:cubicBezTo>
                  <a:pt x="3355176" y="2613394"/>
                  <a:pt x="3345631" y="2602257"/>
                  <a:pt x="3334496" y="2591120"/>
                </a:cubicBezTo>
                <a:close/>
                <a:moveTo>
                  <a:pt x="1688086" y="2591119"/>
                </a:moveTo>
                <a:cubicBezTo>
                  <a:pt x="1684904" y="2597483"/>
                  <a:pt x="1681723" y="2603846"/>
                  <a:pt x="1684904" y="2608619"/>
                </a:cubicBezTo>
                <a:cubicBezTo>
                  <a:pt x="1692858" y="2607028"/>
                  <a:pt x="1696040" y="2599073"/>
                  <a:pt x="1703994" y="2599073"/>
                </a:cubicBezTo>
                <a:cubicBezTo>
                  <a:pt x="1696040" y="2610210"/>
                  <a:pt x="1673770" y="2616574"/>
                  <a:pt x="1683313" y="2630891"/>
                </a:cubicBezTo>
                <a:cubicBezTo>
                  <a:pt x="1700813" y="2629300"/>
                  <a:pt x="1726265" y="2626118"/>
                  <a:pt x="1738990" y="2624528"/>
                </a:cubicBezTo>
                <a:cubicBezTo>
                  <a:pt x="1699221" y="2645204"/>
                  <a:pt x="1640364" y="2627709"/>
                  <a:pt x="1602187" y="2651567"/>
                </a:cubicBezTo>
                <a:cubicBezTo>
                  <a:pt x="1603777" y="2656338"/>
                  <a:pt x="1600595" y="2662701"/>
                  <a:pt x="1603777" y="2667474"/>
                </a:cubicBezTo>
                <a:cubicBezTo>
                  <a:pt x="1613322" y="2664292"/>
                  <a:pt x="1627639" y="2667474"/>
                  <a:pt x="1638774" y="2664292"/>
                </a:cubicBezTo>
                <a:cubicBezTo>
                  <a:pt x="1635592" y="2672246"/>
                  <a:pt x="1619685" y="2673837"/>
                  <a:pt x="1610140" y="2681791"/>
                </a:cubicBezTo>
                <a:cubicBezTo>
                  <a:pt x="1606959" y="2680200"/>
                  <a:pt x="1602187" y="2678609"/>
                  <a:pt x="1597415" y="2678609"/>
                </a:cubicBezTo>
                <a:cubicBezTo>
                  <a:pt x="1594233" y="2664292"/>
                  <a:pt x="1587870" y="2653157"/>
                  <a:pt x="1581507" y="2643613"/>
                </a:cubicBezTo>
                <a:cubicBezTo>
                  <a:pt x="1602187" y="2634072"/>
                  <a:pt x="1619685" y="2619754"/>
                  <a:pt x="1638774" y="2605437"/>
                </a:cubicBezTo>
                <a:cubicBezTo>
                  <a:pt x="1634001" y="2614982"/>
                  <a:pt x="1619685" y="2626118"/>
                  <a:pt x="1618094" y="2632482"/>
                </a:cubicBezTo>
                <a:cubicBezTo>
                  <a:pt x="1654680" y="2643613"/>
                  <a:pt x="1670588" y="2616574"/>
                  <a:pt x="1688086" y="2591119"/>
                </a:cubicBezTo>
                <a:close/>
                <a:moveTo>
                  <a:pt x="1050203" y="2573621"/>
                </a:moveTo>
                <a:cubicBezTo>
                  <a:pt x="1013615" y="2624524"/>
                  <a:pt x="1010433" y="2729513"/>
                  <a:pt x="956349" y="2751783"/>
                </a:cubicBezTo>
                <a:cubicBezTo>
                  <a:pt x="1019978" y="2764509"/>
                  <a:pt x="1032704" y="2632478"/>
                  <a:pt x="1050203" y="2573621"/>
                </a:cubicBezTo>
                <a:close/>
                <a:moveTo>
                  <a:pt x="4339839" y="2554536"/>
                </a:moveTo>
                <a:cubicBezTo>
                  <a:pt x="4374836" y="2559310"/>
                  <a:pt x="4405060" y="2573624"/>
                  <a:pt x="4438465" y="2589530"/>
                </a:cubicBezTo>
                <a:cubicBezTo>
                  <a:pt x="4432102" y="2608622"/>
                  <a:pt x="4408241" y="2584758"/>
                  <a:pt x="4400287" y="2583168"/>
                </a:cubicBezTo>
                <a:cubicBezTo>
                  <a:pt x="4374836" y="2579986"/>
                  <a:pt x="4354156" y="2572033"/>
                  <a:pt x="4335067" y="2564080"/>
                </a:cubicBezTo>
                <a:cubicBezTo>
                  <a:pt x="4323932" y="2559310"/>
                  <a:pt x="4335067" y="2552947"/>
                  <a:pt x="4339839" y="2554536"/>
                </a:cubicBezTo>
                <a:close/>
                <a:moveTo>
                  <a:pt x="2640937" y="2544994"/>
                </a:moveTo>
                <a:cubicBezTo>
                  <a:pt x="2639347" y="2554536"/>
                  <a:pt x="2640937" y="2564080"/>
                  <a:pt x="2640937" y="2573622"/>
                </a:cubicBezTo>
                <a:cubicBezTo>
                  <a:pt x="2586852" y="2667474"/>
                  <a:pt x="2516859" y="2751782"/>
                  <a:pt x="2448458" y="2815412"/>
                </a:cubicBezTo>
                <a:cubicBezTo>
                  <a:pt x="2426187" y="2836091"/>
                  <a:pt x="2399145" y="2872678"/>
                  <a:pt x="2367330" y="2864724"/>
                </a:cubicBezTo>
                <a:cubicBezTo>
                  <a:pt x="2456411" y="2774053"/>
                  <a:pt x="2570945" y="2681790"/>
                  <a:pt x="2640937" y="2544994"/>
                </a:cubicBezTo>
                <a:close/>
                <a:moveTo>
                  <a:pt x="1439932" y="2544989"/>
                </a:moveTo>
                <a:cubicBezTo>
                  <a:pt x="1459021" y="2568849"/>
                  <a:pt x="1479700" y="2591119"/>
                  <a:pt x="1501971" y="2611799"/>
                </a:cubicBezTo>
                <a:cubicBezTo>
                  <a:pt x="1497199" y="2619752"/>
                  <a:pt x="1490835" y="2627706"/>
                  <a:pt x="1487654" y="2634070"/>
                </a:cubicBezTo>
                <a:cubicBezTo>
                  <a:pt x="1466975" y="2618162"/>
                  <a:pt x="1451067" y="2599072"/>
                  <a:pt x="1435160" y="2578392"/>
                </a:cubicBezTo>
                <a:cubicBezTo>
                  <a:pt x="1436751" y="2567258"/>
                  <a:pt x="1438341" y="2554532"/>
                  <a:pt x="1439932" y="2544989"/>
                </a:cubicBezTo>
                <a:close/>
                <a:moveTo>
                  <a:pt x="3259731" y="2543402"/>
                </a:moveTo>
                <a:cubicBezTo>
                  <a:pt x="3266094" y="2544994"/>
                  <a:pt x="3270866" y="2544994"/>
                  <a:pt x="3274047" y="2543402"/>
                </a:cubicBezTo>
                <a:cubicBezTo>
                  <a:pt x="3270866" y="2557719"/>
                  <a:pt x="3283593" y="2564080"/>
                  <a:pt x="3285183" y="2573624"/>
                </a:cubicBezTo>
                <a:cubicBezTo>
                  <a:pt x="3278819" y="2573624"/>
                  <a:pt x="3274047" y="2572033"/>
                  <a:pt x="3267685" y="2570443"/>
                </a:cubicBezTo>
                <a:cubicBezTo>
                  <a:pt x="3274047" y="2556127"/>
                  <a:pt x="3259731" y="2554537"/>
                  <a:pt x="3259731" y="2543402"/>
                </a:cubicBezTo>
                <a:close/>
                <a:moveTo>
                  <a:pt x="2680705" y="2538631"/>
                </a:moveTo>
                <a:cubicBezTo>
                  <a:pt x="2715701" y="2600668"/>
                  <a:pt x="2675932" y="2573624"/>
                  <a:pt x="2680705" y="2538631"/>
                </a:cubicBezTo>
                <a:close/>
                <a:moveTo>
                  <a:pt x="3307453" y="2532270"/>
                </a:moveTo>
                <a:cubicBezTo>
                  <a:pt x="3301090" y="2530679"/>
                  <a:pt x="3293137" y="2537041"/>
                  <a:pt x="3301090" y="2540223"/>
                </a:cubicBezTo>
                <a:cubicBezTo>
                  <a:pt x="3302681" y="2538630"/>
                  <a:pt x="3304271" y="2538630"/>
                  <a:pt x="3307453" y="2540223"/>
                </a:cubicBezTo>
                <a:cubicBezTo>
                  <a:pt x="3307453" y="2543402"/>
                  <a:pt x="3307453" y="2544994"/>
                  <a:pt x="3309044" y="2546584"/>
                </a:cubicBezTo>
                <a:cubicBezTo>
                  <a:pt x="3329723" y="2568852"/>
                  <a:pt x="3350403" y="2584758"/>
                  <a:pt x="3363129" y="2608622"/>
                </a:cubicBezTo>
                <a:cubicBezTo>
                  <a:pt x="3363129" y="2607030"/>
                  <a:pt x="3364719" y="2603848"/>
                  <a:pt x="3364719" y="2602257"/>
                </a:cubicBezTo>
                <a:cubicBezTo>
                  <a:pt x="3364719" y="2599075"/>
                  <a:pt x="3363129" y="2597484"/>
                  <a:pt x="3363129" y="2594303"/>
                </a:cubicBezTo>
                <a:cubicBezTo>
                  <a:pt x="3363129" y="2594303"/>
                  <a:pt x="3364719" y="2595893"/>
                  <a:pt x="3364719" y="2595893"/>
                </a:cubicBezTo>
                <a:cubicBezTo>
                  <a:pt x="3364719" y="2594303"/>
                  <a:pt x="3364719" y="2592711"/>
                  <a:pt x="3364719" y="2592711"/>
                </a:cubicBezTo>
                <a:cubicBezTo>
                  <a:pt x="3348813" y="2565671"/>
                  <a:pt x="3331314" y="2543402"/>
                  <a:pt x="3307453" y="2532270"/>
                </a:cubicBezTo>
                <a:close/>
                <a:moveTo>
                  <a:pt x="3266095" y="2521135"/>
                </a:moveTo>
                <a:cubicBezTo>
                  <a:pt x="3256550" y="2521135"/>
                  <a:pt x="3248596" y="2521135"/>
                  <a:pt x="3242233" y="2525906"/>
                </a:cubicBezTo>
                <a:cubicBezTo>
                  <a:pt x="3212009" y="2608622"/>
                  <a:pt x="3285183" y="2597484"/>
                  <a:pt x="3331314" y="2589530"/>
                </a:cubicBezTo>
                <a:cubicBezTo>
                  <a:pt x="3324952" y="2583168"/>
                  <a:pt x="3318589" y="2576805"/>
                  <a:pt x="3312225" y="2570443"/>
                </a:cubicBezTo>
                <a:cubicBezTo>
                  <a:pt x="3305862" y="2567261"/>
                  <a:pt x="3304271" y="2572033"/>
                  <a:pt x="3297909" y="2570443"/>
                </a:cubicBezTo>
                <a:cubicBezTo>
                  <a:pt x="3299499" y="2560900"/>
                  <a:pt x="3294728" y="2556128"/>
                  <a:pt x="3291546" y="2548176"/>
                </a:cubicBezTo>
                <a:cubicBezTo>
                  <a:pt x="3283592" y="2538630"/>
                  <a:pt x="3275638" y="2530679"/>
                  <a:pt x="3266095" y="2521135"/>
                </a:cubicBezTo>
                <a:close/>
                <a:moveTo>
                  <a:pt x="1451067" y="2513178"/>
                </a:moveTo>
                <a:cubicBezTo>
                  <a:pt x="1474928" y="2540218"/>
                  <a:pt x="1505152" y="2562486"/>
                  <a:pt x="1540148" y="2572030"/>
                </a:cubicBezTo>
                <a:cubicBezTo>
                  <a:pt x="1532194" y="2578392"/>
                  <a:pt x="1524241" y="2584756"/>
                  <a:pt x="1516287" y="2592710"/>
                </a:cubicBezTo>
                <a:cubicBezTo>
                  <a:pt x="1498790" y="2583164"/>
                  <a:pt x="1482882" y="2573621"/>
                  <a:pt x="1468566" y="2560897"/>
                </a:cubicBezTo>
                <a:cubicBezTo>
                  <a:pt x="1459021" y="2552943"/>
                  <a:pt x="1451067" y="2543400"/>
                  <a:pt x="1443113" y="2533855"/>
                </a:cubicBezTo>
                <a:cubicBezTo>
                  <a:pt x="1446294" y="2525902"/>
                  <a:pt x="1447885" y="2519540"/>
                  <a:pt x="1451067" y="2513178"/>
                </a:cubicBezTo>
                <a:close/>
                <a:moveTo>
                  <a:pt x="2626620" y="2489326"/>
                </a:moveTo>
                <a:cubicBezTo>
                  <a:pt x="2632983" y="2494097"/>
                  <a:pt x="2628210" y="2505229"/>
                  <a:pt x="2632983" y="2511592"/>
                </a:cubicBezTo>
                <a:cubicBezTo>
                  <a:pt x="2566172" y="2661110"/>
                  <a:pt x="2465955" y="2761327"/>
                  <a:pt x="2356194" y="2844045"/>
                </a:cubicBezTo>
                <a:cubicBezTo>
                  <a:pt x="2356194" y="2805867"/>
                  <a:pt x="2394372" y="2785188"/>
                  <a:pt x="2416642" y="2764508"/>
                </a:cubicBezTo>
                <a:cubicBezTo>
                  <a:pt x="2496179" y="2691334"/>
                  <a:pt x="2575717" y="2607029"/>
                  <a:pt x="2623438" y="2490916"/>
                </a:cubicBezTo>
                <a:cubicBezTo>
                  <a:pt x="2625029" y="2489326"/>
                  <a:pt x="2625029" y="2487736"/>
                  <a:pt x="2626620" y="2489326"/>
                </a:cubicBezTo>
                <a:close/>
                <a:moveTo>
                  <a:pt x="1280859" y="2486133"/>
                </a:moveTo>
                <a:cubicBezTo>
                  <a:pt x="1280859" y="2487724"/>
                  <a:pt x="1280859" y="2487724"/>
                  <a:pt x="1280859" y="2489315"/>
                </a:cubicBezTo>
                <a:cubicBezTo>
                  <a:pt x="1279269" y="2494087"/>
                  <a:pt x="1277679" y="2500449"/>
                  <a:pt x="1276087" y="2505223"/>
                </a:cubicBezTo>
                <a:cubicBezTo>
                  <a:pt x="1274495" y="2498858"/>
                  <a:pt x="1274495" y="2492495"/>
                  <a:pt x="1280859" y="2486133"/>
                </a:cubicBezTo>
                <a:close/>
                <a:moveTo>
                  <a:pt x="4236441" y="2479784"/>
                </a:moveTo>
                <a:cubicBezTo>
                  <a:pt x="4261894" y="2479784"/>
                  <a:pt x="4287346" y="2492507"/>
                  <a:pt x="4306434" y="2502049"/>
                </a:cubicBezTo>
                <a:cubicBezTo>
                  <a:pt x="4384380" y="2527498"/>
                  <a:pt x="4471871" y="2535450"/>
                  <a:pt x="4549817" y="2548176"/>
                </a:cubicBezTo>
                <a:cubicBezTo>
                  <a:pt x="4568905" y="2551356"/>
                  <a:pt x="4545044" y="2562490"/>
                  <a:pt x="4540272" y="2560900"/>
                </a:cubicBezTo>
                <a:cubicBezTo>
                  <a:pt x="4511638" y="2552947"/>
                  <a:pt x="4486187" y="2546584"/>
                  <a:pt x="4454372" y="2543402"/>
                </a:cubicBezTo>
                <a:cubicBezTo>
                  <a:pt x="4403469" y="2538630"/>
                  <a:pt x="4344612" y="2519545"/>
                  <a:pt x="4296890" y="2527498"/>
                </a:cubicBezTo>
                <a:lnTo>
                  <a:pt x="4164858" y="2492507"/>
                </a:lnTo>
                <a:cubicBezTo>
                  <a:pt x="4193491" y="2497278"/>
                  <a:pt x="4228487" y="2502049"/>
                  <a:pt x="4263485" y="2494097"/>
                </a:cubicBezTo>
                <a:cubicBezTo>
                  <a:pt x="4255530" y="2489326"/>
                  <a:pt x="4238032" y="2492507"/>
                  <a:pt x="4236441" y="2479784"/>
                </a:cubicBezTo>
                <a:close/>
                <a:moveTo>
                  <a:pt x="2669569" y="2479784"/>
                </a:moveTo>
                <a:cubicBezTo>
                  <a:pt x="2682294" y="2490916"/>
                  <a:pt x="2712519" y="2508412"/>
                  <a:pt x="2698203" y="2529089"/>
                </a:cubicBezTo>
                <a:cubicBezTo>
                  <a:pt x="2690249" y="2511593"/>
                  <a:pt x="2669569" y="2502050"/>
                  <a:pt x="2669569" y="2479784"/>
                </a:cubicBezTo>
                <a:close/>
                <a:moveTo>
                  <a:pt x="1414480" y="2468641"/>
                </a:moveTo>
                <a:cubicBezTo>
                  <a:pt x="1411299" y="2482957"/>
                  <a:pt x="1419253" y="2494090"/>
                  <a:pt x="1424026" y="2505226"/>
                </a:cubicBezTo>
                <a:cubicBezTo>
                  <a:pt x="1417662" y="2495681"/>
                  <a:pt x="1411299" y="2484548"/>
                  <a:pt x="1406527" y="2473413"/>
                </a:cubicBezTo>
                <a:cubicBezTo>
                  <a:pt x="1409709" y="2470232"/>
                  <a:pt x="1411299" y="2468641"/>
                  <a:pt x="1414480" y="2468641"/>
                </a:cubicBezTo>
                <a:close/>
                <a:moveTo>
                  <a:pt x="1239499" y="2467041"/>
                </a:moveTo>
                <a:cubicBezTo>
                  <a:pt x="1237909" y="2470223"/>
                  <a:pt x="1236318" y="2473404"/>
                  <a:pt x="1234728" y="2476586"/>
                </a:cubicBezTo>
                <a:cubicBezTo>
                  <a:pt x="1253816" y="2490902"/>
                  <a:pt x="1268132" y="2506810"/>
                  <a:pt x="1272904" y="2521127"/>
                </a:cubicBezTo>
                <a:cubicBezTo>
                  <a:pt x="1255407" y="2603845"/>
                  <a:pt x="1266542" y="2683381"/>
                  <a:pt x="1288812" y="2731104"/>
                </a:cubicBezTo>
                <a:cubicBezTo>
                  <a:pt x="1285631" y="2740648"/>
                  <a:pt x="1272904" y="2735876"/>
                  <a:pt x="1268132" y="2743829"/>
                </a:cubicBezTo>
                <a:cubicBezTo>
                  <a:pt x="1249044" y="2734285"/>
                  <a:pt x="1237909" y="2708833"/>
                  <a:pt x="1212457" y="2713605"/>
                </a:cubicBezTo>
                <a:cubicBezTo>
                  <a:pt x="1174280" y="2654748"/>
                  <a:pt x="1204504" y="2535443"/>
                  <a:pt x="1237909" y="2468632"/>
                </a:cubicBezTo>
                <a:cubicBezTo>
                  <a:pt x="1237909" y="2468632"/>
                  <a:pt x="1237909" y="2467041"/>
                  <a:pt x="1239499" y="2467041"/>
                </a:cubicBezTo>
                <a:close/>
                <a:moveTo>
                  <a:pt x="1206094" y="2457498"/>
                </a:moveTo>
                <a:cubicBezTo>
                  <a:pt x="1215639" y="2462270"/>
                  <a:pt x="1223593" y="2467041"/>
                  <a:pt x="1231547" y="2473405"/>
                </a:cubicBezTo>
                <a:cubicBezTo>
                  <a:pt x="1233137" y="2471814"/>
                  <a:pt x="1234728" y="2470224"/>
                  <a:pt x="1237909" y="2467041"/>
                </a:cubicBezTo>
                <a:cubicBezTo>
                  <a:pt x="1180643" y="2532262"/>
                  <a:pt x="1172689" y="2643614"/>
                  <a:pt x="1193369" y="2718378"/>
                </a:cubicBezTo>
                <a:cubicBezTo>
                  <a:pt x="1172689" y="2735876"/>
                  <a:pt x="1153600" y="2750193"/>
                  <a:pt x="1129738" y="2761328"/>
                </a:cubicBezTo>
                <a:cubicBezTo>
                  <a:pt x="1110650" y="2737467"/>
                  <a:pt x="1112241" y="2700880"/>
                  <a:pt x="1066109" y="2694517"/>
                </a:cubicBezTo>
                <a:cubicBezTo>
                  <a:pt x="1077245" y="2568849"/>
                  <a:pt x="1144056" y="2514763"/>
                  <a:pt x="1206094" y="2457498"/>
                </a:cubicBezTo>
                <a:close/>
                <a:moveTo>
                  <a:pt x="1307901" y="2449546"/>
                </a:moveTo>
                <a:cubicBezTo>
                  <a:pt x="1320627" y="2462271"/>
                  <a:pt x="1322218" y="2478179"/>
                  <a:pt x="1347670" y="2484541"/>
                </a:cubicBezTo>
                <a:cubicBezTo>
                  <a:pt x="1352442" y="2481360"/>
                  <a:pt x="1357213" y="2476587"/>
                  <a:pt x="1360396" y="2470224"/>
                </a:cubicBezTo>
                <a:cubicBezTo>
                  <a:pt x="1373121" y="2500448"/>
                  <a:pt x="1390620" y="2529081"/>
                  <a:pt x="1408117" y="2557714"/>
                </a:cubicBezTo>
                <a:cubicBezTo>
                  <a:pt x="1395392" y="2565667"/>
                  <a:pt x="1379484" y="2573621"/>
                  <a:pt x="1376303" y="2589529"/>
                </a:cubicBezTo>
                <a:cubicBezTo>
                  <a:pt x="1371530" y="2608618"/>
                  <a:pt x="1385847" y="2622934"/>
                  <a:pt x="1389028" y="2643614"/>
                </a:cubicBezTo>
                <a:cubicBezTo>
                  <a:pt x="1401755" y="2634069"/>
                  <a:pt x="1430387" y="2624526"/>
                  <a:pt x="1436751" y="2603845"/>
                </a:cubicBezTo>
                <a:cubicBezTo>
                  <a:pt x="1439932" y="2607027"/>
                  <a:pt x="1441523" y="2610208"/>
                  <a:pt x="1443113" y="2613390"/>
                </a:cubicBezTo>
                <a:cubicBezTo>
                  <a:pt x="1451067" y="2624526"/>
                  <a:pt x="1466975" y="2632479"/>
                  <a:pt x="1482881" y="2640432"/>
                </a:cubicBezTo>
                <a:cubicBezTo>
                  <a:pt x="1476518" y="2653157"/>
                  <a:pt x="1476518" y="2665884"/>
                  <a:pt x="1482881" y="2677019"/>
                </a:cubicBezTo>
                <a:cubicBezTo>
                  <a:pt x="1497199" y="2673838"/>
                  <a:pt x="1511516" y="2670656"/>
                  <a:pt x="1522651" y="2659521"/>
                </a:cubicBezTo>
                <a:cubicBezTo>
                  <a:pt x="1536967" y="2667475"/>
                  <a:pt x="1548103" y="2677019"/>
                  <a:pt x="1552875" y="2691336"/>
                </a:cubicBezTo>
                <a:cubicBezTo>
                  <a:pt x="1538558" y="2697699"/>
                  <a:pt x="1530604" y="2713605"/>
                  <a:pt x="1517879" y="2723150"/>
                </a:cubicBezTo>
                <a:cubicBezTo>
                  <a:pt x="1459021" y="2702471"/>
                  <a:pt x="1414480" y="2715196"/>
                  <a:pt x="1373121" y="2734286"/>
                </a:cubicBezTo>
                <a:cubicBezTo>
                  <a:pt x="1349260" y="2723150"/>
                  <a:pt x="1360396" y="2688154"/>
                  <a:pt x="1344488" y="2672247"/>
                </a:cubicBezTo>
                <a:cubicBezTo>
                  <a:pt x="1341306" y="2688154"/>
                  <a:pt x="1347670" y="2700880"/>
                  <a:pt x="1349260" y="2715196"/>
                </a:cubicBezTo>
                <a:cubicBezTo>
                  <a:pt x="1333352" y="2705653"/>
                  <a:pt x="1309492" y="2715196"/>
                  <a:pt x="1291994" y="2719969"/>
                </a:cubicBezTo>
                <a:cubicBezTo>
                  <a:pt x="1272904" y="2670656"/>
                  <a:pt x="1269723" y="2611799"/>
                  <a:pt x="1277677" y="2546579"/>
                </a:cubicBezTo>
                <a:cubicBezTo>
                  <a:pt x="1285631" y="2537035"/>
                  <a:pt x="1284040" y="2527490"/>
                  <a:pt x="1280858" y="2517947"/>
                </a:cubicBezTo>
                <a:cubicBezTo>
                  <a:pt x="1282449" y="2511584"/>
                  <a:pt x="1282449" y="2506810"/>
                  <a:pt x="1284040" y="2502039"/>
                </a:cubicBezTo>
                <a:cubicBezTo>
                  <a:pt x="1285631" y="2505220"/>
                  <a:pt x="1287223" y="2508402"/>
                  <a:pt x="1290403" y="2509993"/>
                </a:cubicBezTo>
                <a:cubicBezTo>
                  <a:pt x="1295175" y="2503630"/>
                  <a:pt x="1296766" y="2489314"/>
                  <a:pt x="1303129" y="2486132"/>
                </a:cubicBezTo>
                <a:cubicBezTo>
                  <a:pt x="1303129" y="2497267"/>
                  <a:pt x="1299947" y="2509993"/>
                  <a:pt x="1304719" y="2519536"/>
                </a:cubicBezTo>
                <a:cubicBezTo>
                  <a:pt x="1317446" y="2517947"/>
                  <a:pt x="1323809" y="2505220"/>
                  <a:pt x="1331762" y="2494086"/>
                </a:cubicBezTo>
                <a:cubicBezTo>
                  <a:pt x="1326990" y="2479769"/>
                  <a:pt x="1295175" y="2467043"/>
                  <a:pt x="1307901" y="2449546"/>
                </a:cubicBezTo>
                <a:close/>
                <a:moveTo>
                  <a:pt x="2959083" y="2443202"/>
                </a:moveTo>
                <a:cubicBezTo>
                  <a:pt x="2954310" y="2444792"/>
                  <a:pt x="2949538" y="2449563"/>
                  <a:pt x="2944766" y="2451155"/>
                </a:cubicBezTo>
                <a:cubicBezTo>
                  <a:pt x="2957492" y="2473420"/>
                  <a:pt x="2968627" y="2497278"/>
                  <a:pt x="2978171" y="2522726"/>
                </a:cubicBezTo>
                <a:cubicBezTo>
                  <a:pt x="2979762" y="2525906"/>
                  <a:pt x="2981353" y="2530679"/>
                  <a:pt x="2982943" y="2535450"/>
                </a:cubicBezTo>
                <a:cubicBezTo>
                  <a:pt x="2992488" y="2565671"/>
                  <a:pt x="3000442" y="2595893"/>
                  <a:pt x="3006804" y="2627711"/>
                </a:cubicBezTo>
                <a:cubicBezTo>
                  <a:pt x="3006804" y="2621348"/>
                  <a:pt x="3006804" y="2616575"/>
                  <a:pt x="3008395" y="2610212"/>
                </a:cubicBezTo>
                <a:cubicBezTo>
                  <a:pt x="3009986" y="2605440"/>
                  <a:pt x="3014758" y="2607030"/>
                  <a:pt x="3016349" y="2610212"/>
                </a:cubicBezTo>
                <a:cubicBezTo>
                  <a:pt x="3005214" y="2560900"/>
                  <a:pt x="2990897" y="2516364"/>
                  <a:pt x="2973399" y="2475011"/>
                </a:cubicBezTo>
                <a:cubicBezTo>
                  <a:pt x="2973399" y="2484554"/>
                  <a:pt x="2960673" y="2482962"/>
                  <a:pt x="2962264" y="2475011"/>
                </a:cubicBezTo>
                <a:cubicBezTo>
                  <a:pt x="2962264" y="2467059"/>
                  <a:pt x="2962264" y="2457516"/>
                  <a:pt x="2960673" y="2447973"/>
                </a:cubicBezTo>
                <a:cubicBezTo>
                  <a:pt x="2960673" y="2446383"/>
                  <a:pt x="2960673" y="2444792"/>
                  <a:pt x="2959083" y="2443202"/>
                </a:cubicBezTo>
                <a:close/>
                <a:moveTo>
                  <a:pt x="2610712" y="2438431"/>
                </a:moveTo>
                <a:cubicBezTo>
                  <a:pt x="2609121" y="2446383"/>
                  <a:pt x="2610712" y="2449563"/>
                  <a:pt x="2618666" y="2451155"/>
                </a:cubicBezTo>
                <a:cubicBezTo>
                  <a:pt x="2575716" y="2573624"/>
                  <a:pt x="2508904" y="2656339"/>
                  <a:pt x="2432550" y="2726332"/>
                </a:cubicBezTo>
                <a:cubicBezTo>
                  <a:pt x="2478682" y="2608622"/>
                  <a:pt x="2569352" y="2562490"/>
                  <a:pt x="2610712" y="2438431"/>
                </a:cubicBezTo>
                <a:close/>
                <a:moveTo>
                  <a:pt x="2893862" y="2428888"/>
                </a:moveTo>
                <a:cubicBezTo>
                  <a:pt x="2889090" y="2430477"/>
                  <a:pt x="2884318" y="2433660"/>
                  <a:pt x="2881137" y="2435250"/>
                </a:cubicBezTo>
                <a:cubicBezTo>
                  <a:pt x="2919314" y="2500458"/>
                  <a:pt x="2947947" y="2570443"/>
                  <a:pt x="2981353" y="2630893"/>
                </a:cubicBezTo>
                <a:cubicBezTo>
                  <a:pt x="2973399" y="2575214"/>
                  <a:pt x="2935222" y="2497278"/>
                  <a:pt x="2893862" y="2428888"/>
                </a:cubicBezTo>
                <a:close/>
                <a:moveTo>
                  <a:pt x="814774" y="2428864"/>
                </a:moveTo>
                <a:cubicBezTo>
                  <a:pt x="805229" y="2468633"/>
                  <a:pt x="795684" y="2508401"/>
                  <a:pt x="776596" y="2533852"/>
                </a:cubicBezTo>
                <a:cubicBezTo>
                  <a:pt x="805229" y="2527490"/>
                  <a:pt x="844997" y="2455907"/>
                  <a:pt x="814774" y="2428864"/>
                </a:cubicBezTo>
                <a:close/>
                <a:moveTo>
                  <a:pt x="1171099" y="2414548"/>
                </a:moveTo>
                <a:cubicBezTo>
                  <a:pt x="1172690" y="2416138"/>
                  <a:pt x="1174280" y="2417729"/>
                  <a:pt x="1175870" y="2420910"/>
                </a:cubicBezTo>
                <a:cubicBezTo>
                  <a:pt x="1174280" y="2422502"/>
                  <a:pt x="1172690" y="2424092"/>
                  <a:pt x="1171099" y="2425684"/>
                </a:cubicBezTo>
                <a:cubicBezTo>
                  <a:pt x="1171099" y="2420910"/>
                  <a:pt x="1171099" y="2417729"/>
                  <a:pt x="1171099" y="2414548"/>
                </a:cubicBezTo>
                <a:close/>
                <a:moveTo>
                  <a:pt x="2835005" y="2405032"/>
                </a:moveTo>
                <a:cubicBezTo>
                  <a:pt x="2830233" y="2408212"/>
                  <a:pt x="2827052" y="2411392"/>
                  <a:pt x="2823871" y="2414573"/>
                </a:cubicBezTo>
                <a:cubicBezTo>
                  <a:pt x="2831824" y="2425706"/>
                  <a:pt x="2839777" y="2436841"/>
                  <a:pt x="2847731" y="2449563"/>
                </a:cubicBezTo>
                <a:cubicBezTo>
                  <a:pt x="2850913" y="2444792"/>
                  <a:pt x="2852504" y="2440021"/>
                  <a:pt x="2855685" y="2433660"/>
                </a:cubicBezTo>
                <a:cubicBezTo>
                  <a:pt x="2849322" y="2424116"/>
                  <a:pt x="2841368" y="2414573"/>
                  <a:pt x="2835005" y="2405032"/>
                </a:cubicBezTo>
                <a:close/>
                <a:moveTo>
                  <a:pt x="1355623" y="2397062"/>
                </a:moveTo>
                <a:cubicBezTo>
                  <a:pt x="1357213" y="2406605"/>
                  <a:pt x="1363577" y="2419331"/>
                  <a:pt x="1373121" y="2424103"/>
                </a:cubicBezTo>
                <a:cubicBezTo>
                  <a:pt x="1389028" y="2460687"/>
                  <a:pt x="1408118" y="2497272"/>
                  <a:pt x="1430388" y="2529085"/>
                </a:cubicBezTo>
                <a:cubicBezTo>
                  <a:pt x="1430388" y="2532266"/>
                  <a:pt x="1428797" y="2537038"/>
                  <a:pt x="1427207" y="2540219"/>
                </a:cubicBezTo>
                <a:cubicBezTo>
                  <a:pt x="1425615" y="2544991"/>
                  <a:pt x="1420843" y="2548172"/>
                  <a:pt x="1417661" y="2551353"/>
                </a:cubicBezTo>
                <a:cubicBezTo>
                  <a:pt x="1393801" y="2514768"/>
                  <a:pt x="1374712" y="2475002"/>
                  <a:pt x="1358804" y="2438418"/>
                </a:cubicBezTo>
                <a:cubicBezTo>
                  <a:pt x="1369940" y="2446371"/>
                  <a:pt x="1381075" y="2452734"/>
                  <a:pt x="1382666" y="2460687"/>
                </a:cubicBezTo>
                <a:cubicBezTo>
                  <a:pt x="1382666" y="2436829"/>
                  <a:pt x="1338125" y="2422511"/>
                  <a:pt x="1355623" y="2397062"/>
                </a:cubicBezTo>
                <a:close/>
                <a:moveTo>
                  <a:pt x="1385848" y="2395473"/>
                </a:moveTo>
                <a:cubicBezTo>
                  <a:pt x="1384256" y="2403426"/>
                  <a:pt x="1384256" y="2412971"/>
                  <a:pt x="1384256" y="2420924"/>
                </a:cubicBezTo>
                <a:cubicBezTo>
                  <a:pt x="1382666" y="2416152"/>
                  <a:pt x="1381076" y="2412971"/>
                  <a:pt x="1379485" y="2408198"/>
                </a:cubicBezTo>
                <a:cubicBezTo>
                  <a:pt x="1381076" y="2403426"/>
                  <a:pt x="1382666" y="2398653"/>
                  <a:pt x="1385848" y="2395473"/>
                </a:cubicBezTo>
                <a:close/>
                <a:moveTo>
                  <a:pt x="2650480" y="2392308"/>
                </a:moveTo>
                <a:cubicBezTo>
                  <a:pt x="2661615" y="2420936"/>
                  <a:pt x="2695022" y="2452745"/>
                  <a:pt x="2698203" y="2478193"/>
                </a:cubicBezTo>
                <a:cubicBezTo>
                  <a:pt x="2671160" y="2459108"/>
                  <a:pt x="2644117" y="2424117"/>
                  <a:pt x="2650480" y="2392308"/>
                </a:cubicBezTo>
                <a:close/>
                <a:moveTo>
                  <a:pt x="1271314" y="2390695"/>
                </a:moveTo>
                <a:cubicBezTo>
                  <a:pt x="1277677" y="2405010"/>
                  <a:pt x="1301538" y="2438415"/>
                  <a:pt x="1326990" y="2425689"/>
                </a:cubicBezTo>
                <a:cubicBezTo>
                  <a:pt x="1323809" y="2414555"/>
                  <a:pt x="1309492" y="2406601"/>
                  <a:pt x="1311083" y="2393876"/>
                </a:cubicBezTo>
                <a:cubicBezTo>
                  <a:pt x="1319036" y="2397057"/>
                  <a:pt x="1317446" y="2403419"/>
                  <a:pt x="1325399" y="2406601"/>
                </a:cubicBezTo>
                <a:cubicBezTo>
                  <a:pt x="1330171" y="2403419"/>
                  <a:pt x="1331762" y="2395466"/>
                  <a:pt x="1338125" y="2395466"/>
                </a:cubicBezTo>
                <a:cubicBezTo>
                  <a:pt x="1330171" y="2409783"/>
                  <a:pt x="1334943" y="2419326"/>
                  <a:pt x="1344488" y="2425689"/>
                </a:cubicBezTo>
                <a:cubicBezTo>
                  <a:pt x="1346079" y="2430462"/>
                  <a:pt x="1346079" y="2433643"/>
                  <a:pt x="1347670" y="2438415"/>
                </a:cubicBezTo>
                <a:cubicBezTo>
                  <a:pt x="1330171" y="2432052"/>
                  <a:pt x="1312673" y="2444778"/>
                  <a:pt x="1293585" y="2433643"/>
                </a:cubicBezTo>
                <a:cubicBezTo>
                  <a:pt x="1285631" y="2420918"/>
                  <a:pt x="1266542" y="2403419"/>
                  <a:pt x="1271314" y="2390695"/>
                </a:cubicBezTo>
                <a:close/>
                <a:moveTo>
                  <a:pt x="2594805" y="2389125"/>
                </a:moveTo>
                <a:cubicBezTo>
                  <a:pt x="2585261" y="2481374"/>
                  <a:pt x="2542310" y="2546584"/>
                  <a:pt x="2500951" y="2599076"/>
                </a:cubicBezTo>
                <a:cubicBezTo>
                  <a:pt x="2477090" y="2627711"/>
                  <a:pt x="2453230" y="2667475"/>
                  <a:pt x="2421414" y="2670656"/>
                </a:cubicBezTo>
                <a:cubicBezTo>
                  <a:pt x="2483453" y="2608623"/>
                  <a:pt x="2556628" y="2524318"/>
                  <a:pt x="2583670" y="2390717"/>
                </a:cubicBezTo>
                <a:cubicBezTo>
                  <a:pt x="2588442" y="2390717"/>
                  <a:pt x="2590033" y="2387535"/>
                  <a:pt x="2594805" y="2389125"/>
                </a:cubicBezTo>
                <a:close/>
                <a:moveTo>
                  <a:pt x="1454249" y="2387519"/>
                </a:moveTo>
                <a:cubicBezTo>
                  <a:pt x="1455840" y="2408198"/>
                  <a:pt x="1474928" y="2422513"/>
                  <a:pt x="1466975" y="2447963"/>
                </a:cubicBezTo>
                <a:cubicBezTo>
                  <a:pt x="1486064" y="2446372"/>
                  <a:pt x="1486064" y="2414560"/>
                  <a:pt x="1489246" y="2406606"/>
                </a:cubicBezTo>
                <a:cubicBezTo>
                  <a:pt x="1509924" y="2428876"/>
                  <a:pt x="1460612" y="2460688"/>
                  <a:pt x="1474928" y="2484548"/>
                </a:cubicBezTo>
                <a:cubicBezTo>
                  <a:pt x="1505152" y="2489319"/>
                  <a:pt x="1497199" y="2449554"/>
                  <a:pt x="1506743" y="2435238"/>
                </a:cubicBezTo>
                <a:cubicBezTo>
                  <a:pt x="1503561" y="2446372"/>
                  <a:pt x="1508334" y="2454325"/>
                  <a:pt x="1509924" y="2463869"/>
                </a:cubicBezTo>
                <a:cubicBezTo>
                  <a:pt x="1519470" y="2459097"/>
                  <a:pt x="1527423" y="2451143"/>
                  <a:pt x="1538558" y="2449554"/>
                </a:cubicBezTo>
                <a:cubicBezTo>
                  <a:pt x="1535376" y="2470231"/>
                  <a:pt x="1509924" y="2473414"/>
                  <a:pt x="1503561" y="2494090"/>
                </a:cubicBezTo>
                <a:cubicBezTo>
                  <a:pt x="1503561" y="2502043"/>
                  <a:pt x="1511515" y="2506815"/>
                  <a:pt x="1517878" y="2513178"/>
                </a:cubicBezTo>
                <a:cubicBezTo>
                  <a:pt x="1544921" y="2503634"/>
                  <a:pt x="1536967" y="2459097"/>
                  <a:pt x="1559237" y="2446372"/>
                </a:cubicBezTo>
                <a:cubicBezTo>
                  <a:pt x="1552875" y="2457507"/>
                  <a:pt x="1541739" y="2475003"/>
                  <a:pt x="1548102" y="2484548"/>
                </a:cubicBezTo>
                <a:cubicBezTo>
                  <a:pt x="1567191" y="2479776"/>
                  <a:pt x="1578326" y="2457507"/>
                  <a:pt x="1599005" y="2455916"/>
                </a:cubicBezTo>
                <a:cubicBezTo>
                  <a:pt x="1587871" y="2468641"/>
                  <a:pt x="1565600" y="2475003"/>
                  <a:pt x="1565600" y="2497272"/>
                </a:cubicBezTo>
                <a:cubicBezTo>
                  <a:pt x="1587871" y="2495681"/>
                  <a:pt x="1600596" y="2479776"/>
                  <a:pt x="1614913" y="2465461"/>
                </a:cubicBezTo>
                <a:cubicBezTo>
                  <a:pt x="1611732" y="2473414"/>
                  <a:pt x="1608550" y="2479776"/>
                  <a:pt x="1605369" y="2487729"/>
                </a:cubicBezTo>
                <a:cubicBezTo>
                  <a:pt x="1618095" y="2487729"/>
                  <a:pt x="1622867" y="2468641"/>
                  <a:pt x="1637184" y="2470231"/>
                </a:cubicBezTo>
                <a:cubicBezTo>
                  <a:pt x="1634003" y="2473414"/>
                  <a:pt x="1638775" y="2473414"/>
                  <a:pt x="1640366" y="2476594"/>
                </a:cubicBezTo>
                <a:cubicBezTo>
                  <a:pt x="1624458" y="2506815"/>
                  <a:pt x="1548102" y="2489319"/>
                  <a:pt x="1533785" y="2516360"/>
                </a:cubicBezTo>
                <a:cubicBezTo>
                  <a:pt x="1527423" y="2529085"/>
                  <a:pt x="1543330" y="2540219"/>
                  <a:pt x="1548102" y="2552943"/>
                </a:cubicBezTo>
                <a:cubicBezTo>
                  <a:pt x="1591052" y="2543400"/>
                  <a:pt x="1613323" y="2492500"/>
                  <a:pt x="1662636" y="2494090"/>
                </a:cubicBezTo>
                <a:cubicBezTo>
                  <a:pt x="1646728" y="2506815"/>
                  <a:pt x="1614913" y="2503634"/>
                  <a:pt x="1611732" y="2529085"/>
                </a:cubicBezTo>
                <a:cubicBezTo>
                  <a:pt x="1632412" y="2532266"/>
                  <a:pt x="1653091" y="2490910"/>
                  <a:pt x="1667408" y="2513178"/>
                </a:cubicBezTo>
                <a:cubicBezTo>
                  <a:pt x="1656273" y="2517949"/>
                  <a:pt x="1643547" y="2514768"/>
                  <a:pt x="1635594" y="2525902"/>
                </a:cubicBezTo>
                <a:cubicBezTo>
                  <a:pt x="1653091" y="2537038"/>
                  <a:pt x="1662636" y="2516360"/>
                  <a:pt x="1672180" y="2522722"/>
                </a:cubicBezTo>
                <a:cubicBezTo>
                  <a:pt x="1649910" y="2543400"/>
                  <a:pt x="1611732" y="2533855"/>
                  <a:pt x="1584689" y="2543400"/>
                </a:cubicBezTo>
                <a:cubicBezTo>
                  <a:pt x="1630821" y="2567259"/>
                  <a:pt x="1664228" y="2549762"/>
                  <a:pt x="1691269" y="2544990"/>
                </a:cubicBezTo>
                <a:cubicBezTo>
                  <a:pt x="1676952" y="2557714"/>
                  <a:pt x="1656273" y="2557714"/>
                  <a:pt x="1641957" y="2570439"/>
                </a:cubicBezTo>
                <a:cubicBezTo>
                  <a:pt x="1659454" y="2573621"/>
                  <a:pt x="1673771" y="2572030"/>
                  <a:pt x="1688088" y="2573621"/>
                </a:cubicBezTo>
                <a:cubicBezTo>
                  <a:pt x="1680134" y="2592710"/>
                  <a:pt x="1653091" y="2576803"/>
                  <a:pt x="1637184" y="2583165"/>
                </a:cubicBezTo>
                <a:cubicBezTo>
                  <a:pt x="1603778" y="2554534"/>
                  <a:pt x="1568782" y="2554534"/>
                  <a:pt x="1541739" y="2570439"/>
                </a:cubicBezTo>
                <a:cubicBezTo>
                  <a:pt x="1511515" y="2546581"/>
                  <a:pt x="1482882" y="2519540"/>
                  <a:pt x="1459021" y="2490910"/>
                </a:cubicBezTo>
                <a:cubicBezTo>
                  <a:pt x="1462203" y="2484548"/>
                  <a:pt x="1462203" y="2478185"/>
                  <a:pt x="1462203" y="2471823"/>
                </a:cubicBezTo>
                <a:cubicBezTo>
                  <a:pt x="1459021" y="2436829"/>
                  <a:pt x="1409709" y="2420924"/>
                  <a:pt x="1414480" y="2392291"/>
                </a:cubicBezTo>
                <a:cubicBezTo>
                  <a:pt x="1435160" y="2403426"/>
                  <a:pt x="1435160" y="2428876"/>
                  <a:pt x="1459021" y="2433648"/>
                </a:cubicBezTo>
                <a:cubicBezTo>
                  <a:pt x="1463794" y="2416151"/>
                  <a:pt x="1444704" y="2401836"/>
                  <a:pt x="1454249" y="2387519"/>
                </a:cubicBezTo>
                <a:close/>
                <a:moveTo>
                  <a:pt x="2857275" y="2385946"/>
                </a:moveTo>
                <a:cubicBezTo>
                  <a:pt x="2855685" y="2384354"/>
                  <a:pt x="2852504" y="2384354"/>
                  <a:pt x="2850913" y="2387535"/>
                </a:cubicBezTo>
                <a:cubicBezTo>
                  <a:pt x="2854094" y="2390717"/>
                  <a:pt x="2855685" y="2395488"/>
                  <a:pt x="2858866" y="2398670"/>
                </a:cubicBezTo>
                <a:cubicBezTo>
                  <a:pt x="2858866" y="2393897"/>
                  <a:pt x="2857275" y="2390717"/>
                  <a:pt x="2857275" y="2385946"/>
                </a:cubicBezTo>
                <a:close/>
                <a:moveTo>
                  <a:pt x="2456411" y="2366859"/>
                </a:moveTo>
                <a:cubicBezTo>
                  <a:pt x="2450048" y="2385946"/>
                  <a:pt x="2434140" y="2389127"/>
                  <a:pt x="2421414" y="2395488"/>
                </a:cubicBezTo>
                <a:cubicBezTo>
                  <a:pt x="2424596" y="2374811"/>
                  <a:pt x="2445276" y="2379583"/>
                  <a:pt x="2456411" y="2366859"/>
                </a:cubicBezTo>
                <a:close/>
                <a:moveTo>
                  <a:pt x="2494589" y="2358907"/>
                </a:moveTo>
                <a:cubicBezTo>
                  <a:pt x="2483453" y="2414573"/>
                  <a:pt x="2453230" y="2441612"/>
                  <a:pt x="2434141" y="2484555"/>
                </a:cubicBezTo>
                <a:cubicBezTo>
                  <a:pt x="2408689" y="2438431"/>
                  <a:pt x="2470728" y="2387535"/>
                  <a:pt x="2494589" y="2358907"/>
                </a:cubicBezTo>
                <a:close/>
                <a:moveTo>
                  <a:pt x="2631391" y="2331869"/>
                </a:moveTo>
                <a:cubicBezTo>
                  <a:pt x="2653661" y="2360499"/>
                  <a:pt x="2687066" y="2384354"/>
                  <a:pt x="2696611" y="2420936"/>
                </a:cubicBezTo>
                <a:cubicBezTo>
                  <a:pt x="2677523" y="2392308"/>
                  <a:pt x="2629800" y="2365269"/>
                  <a:pt x="2631391" y="2331869"/>
                </a:cubicBezTo>
                <a:close/>
                <a:moveTo>
                  <a:pt x="2664175" y="2317455"/>
                </a:moveTo>
                <a:cubicBezTo>
                  <a:pt x="2675435" y="2318648"/>
                  <a:pt x="2681102" y="2335050"/>
                  <a:pt x="2696613" y="2339821"/>
                </a:cubicBezTo>
                <a:cubicBezTo>
                  <a:pt x="2690251" y="2355726"/>
                  <a:pt x="2709338" y="2370039"/>
                  <a:pt x="2698204" y="2379582"/>
                </a:cubicBezTo>
                <a:cubicBezTo>
                  <a:pt x="2688659" y="2357317"/>
                  <a:pt x="2675932" y="2335050"/>
                  <a:pt x="2650480" y="2322326"/>
                </a:cubicBezTo>
                <a:cubicBezTo>
                  <a:pt x="2656048" y="2318350"/>
                  <a:pt x="2660423" y="2317058"/>
                  <a:pt x="2664175" y="2317455"/>
                </a:cubicBezTo>
                <a:close/>
                <a:moveTo>
                  <a:pt x="4548226" y="2304832"/>
                </a:moveTo>
                <a:cubicBezTo>
                  <a:pt x="4552998" y="2303241"/>
                  <a:pt x="4556180" y="2308013"/>
                  <a:pt x="4548226" y="2309602"/>
                </a:cubicBezTo>
                <a:lnTo>
                  <a:pt x="4443237" y="2319146"/>
                </a:lnTo>
                <a:cubicBezTo>
                  <a:pt x="4438465" y="2319146"/>
                  <a:pt x="4430511" y="2323918"/>
                  <a:pt x="4428920" y="2315966"/>
                </a:cubicBezTo>
                <a:cubicBezTo>
                  <a:pt x="4470281" y="2309602"/>
                  <a:pt x="4508458" y="2309602"/>
                  <a:pt x="4548226" y="2304832"/>
                </a:cubicBezTo>
                <a:close/>
                <a:moveTo>
                  <a:pt x="4602310" y="2298469"/>
                </a:moveTo>
                <a:cubicBezTo>
                  <a:pt x="4597539" y="2304832"/>
                  <a:pt x="4580041" y="2311193"/>
                  <a:pt x="4567314" y="2306422"/>
                </a:cubicBezTo>
                <a:cubicBezTo>
                  <a:pt x="4575268" y="2300061"/>
                  <a:pt x="4589585" y="2301648"/>
                  <a:pt x="4602310" y="2298469"/>
                </a:cubicBezTo>
                <a:close/>
                <a:moveTo>
                  <a:pt x="4620729" y="2297400"/>
                </a:moveTo>
                <a:cubicBezTo>
                  <a:pt x="4622693" y="2297971"/>
                  <a:pt x="4624582" y="2299265"/>
                  <a:pt x="4626172" y="2301651"/>
                </a:cubicBezTo>
                <a:cubicBezTo>
                  <a:pt x="4635717" y="2311193"/>
                  <a:pt x="4611856" y="2301651"/>
                  <a:pt x="4607083" y="2301651"/>
                </a:cubicBezTo>
                <a:cubicBezTo>
                  <a:pt x="4608277" y="2300457"/>
                  <a:pt x="4614839" y="2295686"/>
                  <a:pt x="4620729" y="2297400"/>
                </a:cubicBezTo>
                <a:close/>
                <a:moveTo>
                  <a:pt x="771823" y="2287335"/>
                </a:moveTo>
                <a:cubicBezTo>
                  <a:pt x="762279" y="2333459"/>
                  <a:pt x="740008" y="2360498"/>
                  <a:pt x="717738" y="2389125"/>
                </a:cubicBezTo>
                <a:cubicBezTo>
                  <a:pt x="720920" y="2377992"/>
                  <a:pt x="717738" y="2370039"/>
                  <a:pt x="712966" y="2363679"/>
                </a:cubicBezTo>
                <a:cubicBezTo>
                  <a:pt x="733646" y="2339821"/>
                  <a:pt x="755917" y="2319146"/>
                  <a:pt x="771823" y="2287335"/>
                </a:cubicBezTo>
                <a:close/>
                <a:moveTo>
                  <a:pt x="2504132" y="2279383"/>
                </a:moveTo>
                <a:cubicBezTo>
                  <a:pt x="2507314" y="2279383"/>
                  <a:pt x="2510495" y="2280974"/>
                  <a:pt x="2515269" y="2282564"/>
                </a:cubicBezTo>
                <a:cubicBezTo>
                  <a:pt x="2518450" y="2301648"/>
                  <a:pt x="2507314" y="2331869"/>
                  <a:pt x="2494589" y="2341411"/>
                </a:cubicBezTo>
                <a:cubicBezTo>
                  <a:pt x="2486634" y="2319146"/>
                  <a:pt x="2494589" y="2304832"/>
                  <a:pt x="2504132" y="2279383"/>
                </a:cubicBezTo>
                <a:close/>
                <a:moveTo>
                  <a:pt x="2539130" y="2277792"/>
                </a:moveTo>
                <a:cubicBezTo>
                  <a:pt x="2529585" y="2438431"/>
                  <a:pt x="2440504" y="2548176"/>
                  <a:pt x="2368920" y="2642023"/>
                </a:cubicBezTo>
                <a:cubicBezTo>
                  <a:pt x="2448458" y="2600667"/>
                  <a:pt x="2539130" y="2408212"/>
                  <a:pt x="2555037" y="2338231"/>
                </a:cubicBezTo>
                <a:cubicBezTo>
                  <a:pt x="2588442" y="2441612"/>
                  <a:pt x="2461183" y="2645205"/>
                  <a:pt x="2380056" y="2662702"/>
                </a:cubicBezTo>
                <a:cubicBezTo>
                  <a:pt x="2341878" y="2659521"/>
                  <a:pt x="2319609" y="2645205"/>
                  <a:pt x="2310063" y="2622939"/>
                </a:cubicBezTo>
                <a:cubicBezTo>
                  <a:pt x="2314835" y="2579986"/>
                  <a:pt x="2337106" y="2560900"/>
                  <a:pt x="2372102" y="2565671"/>
                </a:cubicBezTo>
                <a:cubicBezTo>
                  <a:pt x="2364148" y="2587940"/>
                  <a:pt x="2329152" y="2597486"/>
                  <a:pt x="2333924" y="2624530"/>
                </a:cubicBezTo>
                <a:cubicBezTo>
                  <a:pt x="2365739" y="2605440"/>
                  <a:pt x="2384828" y="2564081"/>
                  <a:pt x="2424596" y="2556129"/>
                </a:cubicBezTo>
                <a:cubicBezTo>
                  <a:pt x="2448458" y="2465468"/>
                  <a:pt x="2510497" y="2389125"/>
                  <a:pt x="2539130" y="2277792"/>
                </a:cubicBezTo>
                <a:close/>
                <a:moveTo>
                  <a:pt x="3361538" y="2276202"/>
                </a:moveTo>
                <a:cubicBezTo>
                  <a:pt x="3359947" y="2280974"/>
                  <a:pt x="3359947" y="2284156"/>
                  <a:pt x="3359947" y="2288927"/>
                </a:cubicBezTo>
                <a:cubicBezTo>
                  <a:pt x="3364719" y="2290517"/>
                  <a:pt x="3367901" y="2290517"/>
                  <a:pt x="3371083" y="2292107"/>
                </a:cubicBezTo>
                <a:cubicBezTo>
                  <a:pt x="3371083" y="2292107"/>
                  <a:pt x="3371083" y="2290517"/>
                  <a:pt x="3371083" y="2290517"/>
                </a:cubicBezTo>
                <a:cubicBezTo>
                  <a:pt x="3374264" y="2287335"/>
                  <a:pt x="3377446" y="2284156"/>
                  <a:pt x="3380627" y="2280974"/>
                </a:cubicBezTo>
                <a:cubicBezTo>
                  <a:pt x="3377446" y="2279385"/>
                  <a:pt x="3375855" y="2277792"/>
                  <a:pt x="3374264" y="2276202"/>
                </a:cubicBezTo>
                <a:cubicBezTo>
                  <a:pt x="3369492" y="2277792"/>
                  <a:pt x="3364719" y="2277792"/>
                  <a:pt x="3361538" y="2276202"/>
                </a:cubicBezTo>
                <a:close/>
                <a:moveTo>
                  <a:pt x="2733199" y="2273022"/>
                </a:moveTo>
                <a:cubicBezTo>
                  <a:pt x="2747516" y="2282564"/>
                  <a:pt x="2760241" y="2292107"/>
                  <a:pt x="2772966" y="2301648"/>
                </a:cubicBezTo>
                <a:cubicBezTo>
                  <a:pt x="2774557" y="2298469"/>
                  <a:pt x="2776148" y="2293697"/>
                  <a:pt x="2777740" y="2290517"/>
                </a:cubicBezTo>
                <a:cubicBezTo>
                  <a:pt x="2766604" y="2284156"/>
                  <a:pt x="2749106" y="2280974"/>
                  <a:pt x="2733199" y="2273022"/>
                </a:cubicBezTo>
                <a:close/>
                <a:moveTo>
                  <a:pt x="2144628" y="2268220"/>
                </a:moveTo>
                <a:lnTo>
                  <a:pt x="2144628" y="2271401"/>
                </a:lnTo>
                <a:cubicBezTo>
                  <a:pt x="2143037" y="2272993"/>
                  <a:pt x="2143037" y="2272993"/>
                  <a:pt x="2141447" y="2274584"/>
                </a:cubicBezTo>
                <a:close/>
                <a:moveTo>
                  <a:pt x="2065090" y="2268220"/>
                </a:moveTo>
                <a:lnTo>
                  <a:pt x="2074636" y="2269811"/>
                </a:lnTo>
                <a:lnTo>
                  <a:pt x="2071455" y="2274583"/>
                </a:lnTo>
                <a:cubicBezTo>
                  <a:pt x="2074636" y="2277765"/>
                  <a:pt x="2074636" y="2269811"/>
                  <a:pt x="2074636" y="2279355"/>
                </a:cubicBezTo>
                <a:cubicBezTo>
                  <a:pt x="2074636" y="2280946"/>
                  <a:pt x="2074636" y="2280946"/>
                  <a:pt x="2071455" y="2280946"/>
                </a:cubicBezTo>
                <a:lnTo>
                  <a:pt x="2074636" y="2285719"/>
                </a:lnTo>
                <a:cubicBezTo>
                  <a:pt x="2069863" y="2288899"/>
                  <a:pt x="2071455" y="2290490"/>
                  <a:pt x="2065090" y="2290490"/>
                </a:cubicBezTo>
                <a:cubicBezTo>
                  <a:pt x="2061909" y="2290490"/>
                  <a:pt x="2057137" y="2285719"/>
                  <a:pt x="2057137" y="2280946"/>
                </a:cubicBezTo>
                <a:lnTo>
                  <a:pt x="2057137" y="2269811"/>
                </a:lnTo>
                <a:close/>
                <a:moveTo>
                  <a:pt x="849770" y="2253884"/>
                </a:moveTo>
                <a:cubicBezTo>
                  <a:pt x="856132" y="2311150"/>
                  <a:pt x="862495" y="2370007"/>
                  <a:pt x="854542" y="2436818"/>
                </a:cubicBezTo>
                <a:cubicBezTo>
                  <a:pt x="848179" y="2427273"/>
                  <a:pt x="854542" y="2409776"/>
                  <a:pt x="835453" y="2408185"/>
                </a:cubicBezTo>
                <a:cubicBezTo>
                  <a:pt x="849770" y="2481358"/>
                  <a:pt x="802047" y="2543397"/>
                  <a:pt x="771823" y="2597482"/>
                </a:cubicBezTo>
                <a:cubicBezTo>
                  <a:pt x="802047" y="2587938"/>
                  <a:pt x="814774" y="2554532"/>
                  <a:pt x="830680" y="2521127"/>
                </a:cubicBezTo>
                <a:cubicBezTo>
                  <a:pt x="816364" y="2572030"/>
                  <a:pt x="778186" y="2622933"/>
                  <a:pt x="743190" y="2649976"/>
                </a:cubicBezTo>
                <a:cubicBezTo>
                  <a:pt x="859314" y="2630887"/>
                  <a:pt x="907036" y="2349328"/>
                  <a:pt x="849770" y="2253884"/>
                </a:cubicBezTo>
                <a:close/>
                <a:moveTo>
                  <a:pt x="2146218" y="2245960"/>
                </a:moveTo>
                <a:lnTo>
                  <a:pt x="2146218" y="2247550"/>
                </a:lnTo>
                <a:lnTo>
                  <a:pt x="2146218" y="2253913"/>
                </a:lnTo>
                <a:cubicBezTo>
                  <a:pt x="2150990" y="2261866"/>
                  <a:pt x="2150990" y="2260275"/>
                  <a:pt x="2143036" y="2266638"/>
                </a:cubicBezTo>
                <a:lnTo>
                  <a:pt x="2141446" y="2257094"/>
                </a:lnTo>
                <a:lnTo>
                  <a:pt x="2131901" y="2260275"/>
                </a:lnTo>
                <a:cubicBezTo>
                  <a:pt x="2136673" y="2255502"/>
                  <a:pt x="2141446" y="2250731"/>
                  <a:pt x="2146218" y="2245960"/>
                </a:cubicBezTo>
                <a:close/>
                <a:moveTo>
                  <a:pt x="2579320" y="2238725"/>
                </a:moveTo>
                <a:cubicBezTo>
                  <a:pt x="2584366" y="2238129"/>
                  <a:pt x="2589237" y="2239224"/>
                  <a:pt x="2593214" y="2242803"/>
                </a:cubicBezTo>
                <a:cubicBezTo>
                  <a:pt x="2575716" y="2245984"/>
                  <a:pt x="2567762" y="2265070"/>
                  <a:pt x="2548673" y="2268250"/>
                </a:cubicBezTo>
                <a:cubicBezTo>
                  <a:pt x="2547480" y="2257514"/>
                  <a:pt x="2564183" y="2240516"/>
                  <a:pt x="2579320" y="2238725"/>
                </a:cubicBezTo>
                <a:close/>
                <a:moveTo>
                  <a:pt x="2039638" y="2238006"/>
                </a:moveTo>
                <a:cubicBezTo>
                  <a:pt x="2044410" y="2239596"/>
                  <a:pt x="2039638" y="2241187"/>
                  <a:pt x="2046001" y="2238006"/>
                </a:cubicBezTo>
                <a:lnTo>
                  <a:pt x="2050775" y="2242778"/>
                </a:lnTo>
                <a:cubicBezTo>
                  <a:pt x="2049184" y="2244368"/>
                  <a:pt x="2049184" y="2244368"/>
                  <a:pt x="2049184" y="2245959"/>
                </a:cubicBezTo>
                <a:cubicBezTo>
                  <a:pt x="2044410" y="2247549"/>
                  <a:pt x="2038047" y="2250731"/>
                  <a:pt x="2034866" y="2252322"/>
                </a:cubicBezTo>
                <a:cubicBezTo>
                  <a:pt x="2036457" y="2249140"/>
                  <a:pt x="2036457" y="2245959"/>
                  <a:pt x="2034866" y="2242778"/>
                </a:cubicBezTo>
                <a:close/>
                <a:moveTo>
                  <a:pt x="2429369" y="2215763"/>
                </a:moveTo>
                <a:cubicBezTo>
                  <a:pt x="2424597" y="2226897"/>
                  <a:pt x="2427778" y="2253937"/>
                  <a:pt x="2408689" y="2242803"/>
                </a:cubicBezTo>
                <a:cubicBezTo>
                  <a:pt x="2411870" y="2228488"/>
                  <a:pt x="2423006" y="2225308"/>
                  <a:pt x="2429369" y="2215763"/>
                </a:cubicBezTo>
                <a:close/>
                <a:moveTo>
                  <a:pt x="2475499" y="2212581"/>
                </a:moveTo>
                <a:cubicBezTo>
                  <a:pt x="2512087" y="2220535"/>
                  <a:pt x="2486634" y="2273022"/>
                  <a:pt x="2473909" y="2298469"/>
                </a:cubicBezTo>
                <a:cubicBezTo>
                  <a:pt x="2458002" y="2279383"/>
                  <a:pt x="2467546" y="2245983"/>
                  <a:pt x="2475499" y="2212581"/>
                </a:cubicBezTo>
                <a:close/>
                <a:moveTo>
                  <a:pt x="3329723" y="2207809"/>
                </a:moveTo>
                <a:cubicBezTo>
                  <a:pt x="3326542" y="2209402"/>
                  <a:pt x="3324952" y="2210992"/>
                  <a:pt x="3323361" y="2215763"/>
                </a:cubicBezTo>
                <a:cubicBezTo>
                  <a:pt x="3323361" y="2212582"/>
                  <a:pt x="3320179" y="2209402"/>
                  <a:pt x="3318589" y="2209402"/>
                </a:cubicBezTo>
                <a:cubicBezTo>
                  <a:pt x="3316998" y="2215763"/>
                  <a:pt x="3313816" y="2220535"/>
                  <a:pt x="3310635" y="2225306"/>
                </a:cubicBezTo>
                <a:cubicBezTo>
                  <a:pt x="3315407" y="2226895"/>
                  <a:pt x="3318589" y="2226895"/>
                  <a:pt x="3321770" y="2228488"/>
                </a:cubicBezTo>
                <a:cubicBezTo>
                  <a:pt x="3324952" y="2222125"/>
                  <a:pt x="3326542" y="2215763"/>
                  <a:pt x="3329723" y="2207809"/>
                </a:cubicBezTo>
                <a:close/>
                <a:moveTo>
                  <a:pt x="2076225" y="2207786"/>
                </a:moveTo>
                <a:lnTo>
                  <a:pt x="2085770" y="2207786"/>
                </a:lnTo>
                <a:lnTo>
                  <a:pt x="2082588" y="2210969"/>
                </a:lnTo>
                <a:close/>
                <a:moveTo>
                  <a:pt x="3512658" y="2206219"/>
                </a:moveTo>
                <a:cubicBezTo>
                  <a:pt x="3488797" y="2236439"/>
                  <a:pt x="3468118" y="2266659"/>
                  <a:pt x="3460164" y="2304832"/>
                </a:cubicBezTo>
                <a:cubicBezTo>
                  <a:pt x="3488797" y="2304832"/>
                  <a:pt x="3477661" y="2284156"/>
                  <a:pt x="3485615" y="2268250"/>
                </a:cubicBezTo>
                <a:cubicBezTo>
                  <a:pt x="3493569" y="2250755"/>
                  <a:pt x="3506295" y="2233258"/>
                  <a:pt x="3519021" y="2215763"/>
                </a:cubicBezTo>
                <a:cubicBezTo>
                  <a:pt x="3515839" y="2212582"/>
                  <a:pt x="3514249" y="2210992"/>
                  <a:pt x="3512658" y="2206219"/>
                </a:cubicBezTo>
                <a:close/>
                <a:moveTo>
                  <a:pt x="3472890" y="2204630"/>
                </a:moveTo>
                <a:cubicBezTo>
                  <a:pt x="3452210" y="2225306"/>
                  <a:pt x="3433121" y="2249164"/>
                  <a:pt x="3418804" y="2274611"/>
                </a:cubicBezTo>
                <a:cubicBezTo>
                  <a:pt x="3421986" y="2279385"/>
                  <a:pt x="3421986" y="2296878"/>
                  <a:pt x="3414033" y="2295287"/>
                </a:cubicBezTo>
                <a:cubicBezTo>
                  <a:pt x="3412442" y="2293697"/>
                  <a:pt x="3410851" y="2293697"/>
                  <a:pt x="3407670" y="2295287"/>
                </a:cubicBezTo>
                <a:cubicBezTo>
                  <a:pt x="3407670" y="2298469"/>
                  <a:pt x="3406079" y="2300058"/>
                  <a:pt x="3406079" y="2303241"/>
                </a:cubicBezTo>
                <a:cubicBezTo>
                  <a:pt x="3414033" y="2304832"/>
                  <a:pt x="3420395" y="2306422"/>
                  <a:pt x="3426758" y="2308013"/>
                </a:cubicBezTo>
                <a:cubicBezTo>
                  <a:pt x="3445847" y="2268250"/>
                  <a:pt x="3468118" y="2236439"/>
                  <a:pt x="3490388" y="2206219"/>
                </a:cubicBezTo>
                <a:close/>
                <a:moveTo>
                  <a:pt x="2149400" y="2203008"/>
                </a:moveTo>
                <a:lnTo>
                  <a:pt x="2149400" y="2209370"/>
                </a:lnTo>
                <a:lnTo>
                  <a:pt x="2144628" y="2209370"/>
                </a:lnTo>
                <a:cubicBezTo>
                  <a:pt x="2146218" y="2203008"/>
                  <a:pt x="2144628" y="2206188"/>
                  <a:pt x="2149400" y="2203008"/>
                </a:cubicBezTo>
                <a:close/>
                <a:moveTo>
                  <a:pt x="3608102" y="2196676"/>
                </a:moveTo>
                <a:cubicBezTo>
                  <a:pt x="3608102" y="2201450"/>
                  <a:pt x="3606511" y="2206219"/>
                  <a:pt x="3604920" y="2210992"/>
                </a:cubicBezTo>
                <a:cubicBezTo>
                  <a:pt x="3606511" y="2210992"/>
                  <a:pt x="3609693" y="2210992"/>
                  <a:pt x="3612874" y="2210992"/>
                </a:cubicBezTo>
                <a:cubicBezTo>
                  <a:pt x="3612874" y="2206219"/>
                  <a:pt x="3611283" y="2201450"/>
                  <a:pt x="3608102" y="2196676"/>
                </a:cubicBezTo>
                <a:close/>
                <a:moveTo>
                  <a:pt x="4640487" y="2187135"/>
                </a:moveTo>
                <a:cubicBezTo>
                  <a:pt x="4627762" y="2198266"/>
                  <a:pt x="4600719" y="2199855"/>
                  <a:pt x="4583221" y="2206219"/>
                </a:cubicBezTo>
                <a:cubicBezTo>
                  <a:pt x="4594357" y="2195085"/>
                  <a:pt x="4622990" y="2193496"/>
                  <a:pt x="4640487" y="2187135"/>
                </a:cubicBezTo>
                <a:close/>
                <a:moveTo>
                  <a:pt x="4664350" y="2182362"/>
                </a:moveTo>
                <a:cubicBezTo>
                  <a:pt x="4670713" y="2187135"/>
                  <a:pt x="4662759" y="2191906"/>
                  <a:pt x="4657987" y="2188724"/>
                </a:cubicBezTo>
                <a:cubicBezTo>
                  <a:pt x="4653215" y="2190315"/>
                  <a:pt x="4645262" y="2196676"/>
                  <a:pt x="4642079" y="2188724"/>
                </a:cubicBezTo>
                <a:close/>
                <a:moveTo>
                  <a:pt x="2248025" y="2179145"/>
                </a:moveTo>
                <a:cubicBezTo>
                  <a:pt x="2240070" y="2193463"/>
                  <a:pt x="2232118" y="2206188"/>
                  <a:pt x="2220983" y="2220504"/>
                </a:cubicBezTo>
                <a:cubicBezTo>
                  <a:pt x="2220983" y="2217323"/>
                  <a:pt x="2219391" y="2215732"/>
                  <a:pt x="2219391" y="2212550"/>
                </a:cubicBezTo>
                <a:cubicBezTo>
                  <a:pt x="2228936" y="2201416"/>
                  <a:pt x="2238480" y="2190281"/>
                  <a:pt x="2248025" y="2179145"/>
                </a:cubicBezTo>
                <a:close/>
                <a:moveTo>
                  <a:pt x="3538109" y="2169639"/>
                </a:moveTo>
                <a:cubicBezTo>
                  <a:pt x="3530156" y="2180771"/>
                  <a:pt x="3523793" y="2190315"/>
                  <a:pt x="3515839" y="2199855"/>
                </a:cubicBezTo>
                <a:cubicBezTo>
                  <a:pt x="3520612" y="2199855"/>
                  <a:pt x="3525384" y="2201450"/>
                  <a:pt x="3530156" y="2201450"/>
                </a:cubicBezTo>
                <a:cubicBezTo>
                  <a:pt x="3533337" y="2195085"/>
                  <a:pt x="3538109" y="2190315"/>
                  <a:pt x="3542882" y="2183952"/>
                </a:cubicBezTo>
                <a:cubicBezTo>
                  <a:pt x="3541291" y="2179175"/>
                  <a:pt x="3538109" y="2174408"/>
                  <a:pt x="3538109" y="2169639"/>
                </a:cubicBezTo>
                <a:close/>
                <a:moveTo>
                  <a:pt x="2461184" y="2169639"/>
                </a:moveTo>
                <a:cubicBezTo>
                  <a:pt x="2448458" y="2188724"/>
                  <a:pt x="2465956" y="2226895"/>
                  <a:pt x="2450048" y="2249164"/>
                </a:cubicBezTo>
                <a:cubicBezTo>
                  <a:pt x="2450048" y="2228488"/>
                  <a:pt x="2440504" y="2183952"/>
                  <a:pt x="2461184" y="2169639"/>
                </a:cubicBezTo>
                <a:close/>
                <a:moveTo>
                  <a:pt x="2432552" y="2169639"/>
                </a:moveTo>
                <a:cubicBezTo>
                  <a:pt x="2421414" y="2199855"/>
                  <a:pt x="2399144" y="2223716"/>
                  <a:pt x="2388009" y="2238029"/>
                </a:cubicBezTo>
                <a:cubicBezTo>
                  <a:pt x="2389600" y="2212581"/>
                  <a:pt x="2416642" y="2188724"/>
                  <a:pt x="2432552" y="2169639"/>
                </a:cubicBezTo>
                <a:close/>
                <a:moveTo>
                  <a:pt x="4192423" y="2166656"/>
                </a:moveTo>
                <a:cubicBezTo>
                  <a:pt x="4196077" y="2167250"/>
                  <a:pt x="4195481" y="2176790"/>
                  <a:pt x="4196674" y="2179178"/>
                </a:cubicBezTo>
                <a:lnTo>
                  <a:pt x="4144179" y="2193496"/>
                </a:lnTo>
                <a:cubicBezTo>
                  <a:pt x="4158496" y="2185543"/>
                  <a:pt x="4174404" y="2180773"/>
                  <a:pt x="4187129" y="2169639"/>
                </a:cubicBezTo>
                <a:cubicBezTo>
                  <a:pt x="4189516" y="2167250"/>
                  <a:pt x="4191206" y="2166456"/>
                  <a:pt x="4192423" y="2166656"/>
                </a:cubicBezTo>
                <a:close/>
                <a:moveTo>
                  <a:pt x="4042373" y="2158494"/>
                </a:moveTo>
                <a:cubicBezTo>
                  <a:pt x="4039192" y="2158494"/>
                  <a:pt x="4034419" y="2166456"/>
                  <a:pt x="4032828" y="2169639"/>
                </a:cubicBezTo>
                <a:cubicBezTo>
                  <a:pt x="4024875" y="2182362"/>
                  <a:pt x="4028057" y="2203038"/>
                  <a:pt x="4040782" y="2217352"/>
                </a:cubicBezTo>
                <a:cubicBezTo>
                  <a:pt x="4045555" y="2223716"/>
                  <a:pt x="4031238" y="2228488"/>
                  <a:pt x="4032828" y="2238029"/>
                </a:cubicBezTo>
                <a:cubicBezTo>
                  <a:pt x="4058280" y="2225306"/>
                  <a:pt x="4082141" y="2217352"/>
                  <a:pt x="4101230" y="2204630"/>
                </a:cubicBezTo>
                <a:cubicBezTo>
                  <a:pt x="4085323" y="2182362"/>
                  <a:pt x="4063052" y="2161681"/>
                  <a:pt x="4042373" y="2158494"/>
                </a:cubicBezTo>
                <a:close/>
                <a:moveTo>
                  <a:pt x="2580489" y="2156910"/>
                </a:moveTo>
                <a:cubicBezTo>
                  <a:pt x="2569353" y="2163279"/>
                  <a:pt x="2553445" y="2187135"/>
                  <a:pt x="2543901" y="2180771"/>
                </a:cubicBezTo>
                <a:cubicBezTo>
                  <a:pt x="2556628" y="2175998"/>
                  <a:pt x="2572536" y="2153729"/>
                  <a:pt x="2580489" y="2156910"/>
                </a:cubicBezTo>
                <a:close/>
                <a:moveTo>
                  <a:pt x="2192350" y="2156884"/>
                </a:moveTo>
                <a:lnTo>
                  <a:pt x="2193941" y="2163248"/>
                </a:lnTo>
                <a:cubicBezTo>
                  <a:pt x="2193941" y="2164838"/>
                  <a:pt x="2192350" y="2164838"/>
                  <a:pt x="2192350" y="2166427"/>
                </a:cubicBezTo>
                <a:cubicBezTo>
                  <a:pt x="2189168" y="2169605"/>
                  <a:pt x="2189168" y="2168018"/>
                  <a:pt x="2187576" y="2174382"/>
                </a:cubicBezTo>
                <a:lnTo>
                  <a:pt x="2179623" y="2175971"/>
                </a:lnTo>
                <a:cubicBezTo>
                  <a:pt x="2178032" y="2172793"/>
                  <a:pt x="2176442" y="2171199"/>
                  <a:pt x="2176442" y="2168018"/>
                </a:cubicBezTo>
                <a:cubicBezTo>
                  <a:pt x="2181213" y="2163248"/>
                  <a:pt x="2187576" y="2160062"/>
                  <a:pt x="2192350" y="2156884"/>
                </a:cubicBezTo>
                <a:close/>
                <a:moveTo>
                  <a:pt x="2429368" y="2144185"/>
                </a:moveTo>
                <a:cubicBezTo>
                  <a:pt x="2394371" y="2177587"/>
                  <a:pt x="2375283" y="2236443"/>
                  <a:pt x="2338696" y="2266661"/>
                </a:cubicBezTo>
                <a:cubicBezTo>
                  <a:pt x="2359375" y="2201450"/>
                  <a:pt x="2394371" y="2177587"/>
                  <a:pt x="2429368" y="2144185"/>
                </a:cubicBezTo>
                <a:close/>
                <a:moveTo>
                  <a:pt x="4196673" y="2141008"/>
                </a:moveTo>
                <a:cubicBezTo>
                  <a:pt x="4245986" y="2148955"/>
                  <a:pt x="4293708" y="2180771"/>
                  <a:pt x="4343021" y="2196676"/>
                </a:cubicBezTo>
                <a:cubicBezTo>
                  <a:pt x="4352565" y="2199855"/>
                  <a:pt x="4376426" y="2215763"/>
                  <a:pt x="4384380" y="2220535"/>
                </a:cubicBezTo>
                <a:cubicBezTo>
                  <a:pt x="4381198" y="2238029"/>
                  <a:pt x="4363700" y="2228488"/>
                  <a:pt x="4357338" y="2225306"/>
                </a:cubicBezTo>
                <a:cubicBezTo>
                  <a:pt x="4309615" y="2199855"/>
                  <a:pt x="4253939" y="2180771"/>
                  <a:pt x="4206218" y="2153729"/>
                </a:cubicBezTo>
                <a:cubicBezTo>
                  <a:pt x="4203036" y="2153729"/>
                  <a:pt x="4198264" y="2145774"/>
                  <a:pt x="4196673" y="2141008"/>
                </a:cubicBezTo>
                <a:close/>
                <a:moveTo>
                  <a:pt x="3344040" y="2137827"/>
                </a:moveTo>
                <a:cubicBezTo>
                  <a:pt x="3340859" y="2153729"/>
                  <a:pt x="3336086" y="2169639"/>
                  <a:pt x="3329723" y="2183952"/>
                </a:cubicBezTo>
                <a:cubicBezTo>
                  <a:pt x="3332905" y="2183952"/>
                  <a:pt x="3334496" y="2183952"/>
                  <a:pt x="3337677" y="2183952"/>
                </a:cubicBezTo>
                <a:cubicBezTo>
                  <a:pt x="3340859" y="2169639"/>
                  <a:pt x="3344040" y="2153729"/>
                  <a:pt x="3345631" y="2137827"/>
                </a:cubicBezTo>
                <a:cubicBezTo>
                  <a:pt x="3345631" y="2137827"/>
                  <a:pt x="3344040" y="2137827"/>
                  <a:pt x="3344040" y="2137827"/>
                </a:cubicBezTo>
                <a:close/>
                <a:moveTo>
                  <a:pt x="2338696" y="2125097"/>
                </a:moveTo>
                <a:cubicBezTo>
                  <a:pt x="2321199" y="2268250"/>
                  <a:pt x="2343469" y="2387535"/>
                  <a:pt x="2302109" y="2533859"/>
                </a:cubicBezTo>
                <a:cubicBezTo>
                  <a:pt x="2262342" y="2586348"/>
                  <a:pt x="2174851" y="2559310"/>
                  <a:pt x="2150989" y="2635666"/>
                </a:cubicBezTo>
                <a:cubicBezTo>
                  <a:pt x="2203484" y="2672247"/>
                  <a:pt x="2257570" y="2729513"/>
                  <a:pt x="2208256" y="2812231"/>
                </a:cubicBezTo>
                <a:cubicBezTo>
                  <a:pt x="2152580" y="2839274"/>
                  <a:pt x="2049183" y="2788370"/>
                  <a:pt x="2041229" y="2891768"/>
                </a:cubicBezTo>
                <a:cubicBezTo>
                  <a:pt x="2050775" y="2958579"/>
                  <a:pt x="2205075" y="3023799"/>
                  <a:pt x="2109631" y="3112880"/>
                </a:cubicBezTo>
                <a:cubicBezTo>
                  <a:pt x="2085770" y="3135150"/>
                  <a:pt x="2039638" y="3122424"/>
                  <a:pt x="2020551" y="3160602"/>
                </a:cubicBezTo>
                <a:cubicBezTo>
                  <a:pt x="1898063" y="3206734"/>
                  <a:pt x="1885337" y="3071521"/>
                  <a:pt x="1840797" y="3009482"/>
                </a:cubicBezTo>
                <a:cubicBezTo>
                  <a:pt x="1874202" y="3020617"/>
                  <a:pt x="1864658" y="3058795"/>
                  <a:pt x="1894882" y="3071521"/>
                </a:cubicBezTo>
                <a:cubicBezTo>
                  <a:pt x="1890109" y="3038115"/>
                  <a:pt x="1866248" y="3015845"/>
                  <a:pt x="1848751" y="2990394"/>
                </a:cubicBezTo>
                <a:cubicBezTo>
                  <a:pt x="1855114" y="2988803"/>
                  <a:pt x="1858295" y="2980849"/>
                  <a:pt x="1859886" y="2971305"/>
                </a:cubicBezTo>
                <a:cubicBezTo>
                  <a:pt x="1875793" y="3014254"/>
                  <a:pt x="1937832" y="3042887"/>
                  <a:pt x="1925106" y="3095381"/>
                </a:cubicBezTo>
                <a:cubicBezTo>
                  <a:pt x="1977600" y="3046069"/>
                  <a:pt x="1848751" y="3001529"/>
                  <a:pt x="1877384" y="2939490"/>
                </a:cubicBezTo>
                <a:cubicBezTo>
                  <a:pt x="1907608" y="2999938"/>
                  <a:pt x="2006233" y="3050841"/>
                  <a:pt x="1982372" y="3119243"/>
                </a:cubicBezTo>
                <a:cubicBezTo>
                  <a:pt x="2063499" y="3061977"/>
                  <a:pt x="1877384" y="2977667"/>
                  <a:pt x="1893291" y="2910857"/>
                </a:cubicBezTo>
                <a:cubicBezTo>
                  <a:pt x="1953739" y="2947443"/>
                  <a:pt x="1942604" y="3009482"/>
                  <a:pt x="2015778" y="3034934"/>
                </a:cubicBezTo>
                <a:cubicBezTo>
                  <a:pt x="2017368" y="3047660"/>
                  <a:pt x="2015778" y="3063567"/>
                  <a:pt x="2033275" y="3066748"/>
                </a:cubicBezTo>
                <a:cubicBezTo>
                  <a:pt x="2038048" y="2976076"/>
                  <a:pt x="1910790" y="2955397"/>
                  <a:pt x="1907608" y="2879042"/>
                </a:cubicBezTo>
                <a:cubicBezTo>
                  <a:pt x="1945785" y="2925173"/>
                  <a:pt x="2015778" y="2991984"/>
                  <a:pt x="2061909" y="3031753"/>
                </a:cubicBezTo>
                <a:cubicBezTo>
                  <a:pt x="2069862" y="3012664"/>
                  <a:pt x="2055546" y="3006301"/>
                  <a:pt x="2044411" y="2999938"/>
                </a:cubicBezTo>
                <a:cubicBezTo>
                  <a:pt x="2042820" y="2987212"/>
                  <a:pt x="2055546" y="2999938"/>
                  <a:pt x="2053955" y="2987212"/>
                </a:cubicBezTo>
                <a:cubicBezTo>
                  <a:pt x="2018959" y="2966533"/>
                  <a:pt x="1964874" y="2945853"/>
                  <a:pt x="1971237" y="2907675"/>
                </a:cubicBezTo>
                <a:cubicBezTo>
                  <a:pt x="1948966" y="2886995"/>
                  <a:pt x="1910790" y="2861544"/>
                  <a:pt x="1921925" y="2828138"/>
                </a:cubicBezTo>
                <a:cubicBezTo>
                  <a:pt x="1955330" y="2875861"/>
                  <a:pt x="1996689" y="2931536"/>
                  <a:pt x="2041229" y="2961760"/>
                </a:cubicBezTo>
                <a:cubicBezTo>
                  <a:pt x="2004642" y="2910857"/>
                  <a:pt x="1971237" y="2858362"/>
                  <a:pt x="1929878" y="2809050"/>
                </a:cubicBezTo>
                <a:cubicBezTo>
                  <a:pt x="1934650" y="2797914"/>
                  <a:pt x="1931469" y="2777235"/>
                  <a:pt x="1941013" y="2772462"/>
                </a:cubicBezTo>
                <a:cubicBezTo>
                  <a:pt x="1958512" y="2815413"/>
                  <a:pt x="1995098" y="2845637"/>
                  <a:pt x="2031685" y="2877452"/>
                </a:cubicBezTo>
                <a:cubicBezTo>
                  <a:pt x="2020551" y="2815413"/>
                  <a:pt x="1928287" y="2789961"/>
                  <a:pt x="1958512" y="2712015"/>
                </a:cubicBezTo>
                <a:cubicBezTo>
                  <a:pt x="1980781" y="2743830"/>
                  <a:pt x="1996689" y="2794734"/>
                  <a:pt x="2033275" y="2807459"/>
                </a:cubicBezTo>
                <a:cubicBezTo>
                  <a:pt x="2023731" y="2745420"/>
                  <a:pt x="1952148" y="2707243"/>
                  <a:pt x="1976009" y="2634075"/>
                </a:cubicBezTo>
                <a:cubicBezTo>
                  <a:pt x="2006233" y="2686563"/>
                  <a:pt x="2028504" y="2740648"/>
                  <a:pt x="2079407" y="2778826"/>
                </a:cubicBezTo>
                <a:cubicBezTo>
                  <a:pt x="2058728" y="2708833"/>
                  <a:pt x="1968056" y="2667475"/>
                  <a:pt x="1999871" y="2575214"/>
                </a:cubicBezTo>
                <a:cubicBezTo>
                  <a:pt x="2020551" y="2635666"/>
                  <a:pt x="2057137" y="2699289"/>
                  <a:pt x="2103268" y="2734286"/>
                </a:cubicBezTo>
                <a:cubicBezTo>
                  <a:pt x="2080998" y="2661111"/>
                  <a:pt x="1988736" y="2603848"/>
                  <a:pt x="2020551" y="2516364"/>
                </a:cubicBezTo>
                <a:cubicBezTo>
                  <a:pt x="2057137" y="2599076"/>
                  <a:pt x="2088952" y="2683382"/>
                  <a:pt x="2171670" y="2735876"/>
                </a:cubicBezTo>
                <a:cubicBezTo>
                  <a:pt x="2141446" y="2689745"/>
                  <a:pt x="2108040" y="2653157"/>
                  <a:pt x="2077816" y="2600667"/>
                </a:cubicBezTo>
                <a:cubicBezTo>
                  <a:pt x="2055546" y="2560900"/>
                  <a:pt x="2018959" y="2505232"/>
                  <a:pt x="2046003" y="2471830"/>
                </a:cubicBezTo>
                <a:cubicBezTo>
                  <a:pt x="2077816" y="2508412"/>
                  <a:pt x="2085770" y="2575214"/>
                  <a:pt x="2123947" y="2599076"/>
                </a:cubicBezTo>
                <a:cubicBezTo>
                  <a:pt x="2106450" y="2548176"/>
                  <a:pt x="2079407" y="2502050"/>
                  <a:pt x="2060318" y="2452744"/>
                </a:cubicBezTo>
                <a:cubicBezTo>
                  <a:pt x="2069862" y="2447973"/>
                  <a:pt x="2074635" y="2436839"/>
                  <a:pt x="2080998" y="2425707"/>
                </a:cubicBezTo>
                <a:cubicBezTo>
                  <a:pt x="2108040" y="2471830"/>
                  <a:pt x="2114403" y="2530679"/>
                  <a:pt x="2155762" y="2567261"/>
                </a:cubicBezTo>
                <a:cubicBezTo>
                  <a:pt x="2136673" y="2516364"/>
                  <a:pt x="2123947" y="2459107"/>
                  <a:pt x="2101677" y="2409801"/>
                </a:cubicBezTo>
                <a:cubicBezTo>
                  <a:pt x="2111222" y="2400260"/>
                  <a:pt x="2115994" y="2382764"/>
                  <a:pt x="2127129" y="2376402"/>
                </a:cubicBezTo>
                <a:cubicBezTo>
                  <a:pt x="2138264" y="2436839"/>
                  <a:pt x="2160534" y="2506821"/>
                  <a:pt x="2201894" y="2538631"/>
                </a:cubicBezTo>
                <a:cubicBezTo>
                  <a:pt x="2189167" y="2479784"/>
                  <a:pt x="2109631" y="2398670"/>
                  <a:pt x="2166897" y="2343002"/>
                </a:cubicBezTo>
                <a:cubicBezTo>
                  <a:pt x="2176442" y="2408212"/>
                  <a:pt x="2198712" y="2467058"/>
                  <a:pt x="2240071" y="2511592"/>
                </a:cubicBezTo>
                <a:cubicBezTo>
                  <a:pt x="2224164" y="2449563"/>
                  <a:pt x="2157353" y="2365269"/>
                  <a:pt x="2197121" y="2306422"/>
                </a:cubicBezTo>
                <a:cubicBezTo>
                  <a:pt x="2206666" y="2360499"/>
                  <a:pt x="2227345" y="2406621"/>
                  <a:pt x="2257570" y="2447973"/>
                </a:cubicBezTo>
                <a:cubicBezTo>
                  <a:pt x="2244843" y="2392307"/>
                  <a:pt x="2192349" y="2309602"/>
                  <a:pt x="2232118" y="2257116"/>
                </a:cubicBezTo>
                <a:cubicBezTo>
                  <a:pt x="2225755" y="2317554"/>
                  <a:pt x="2255978" y="2354136"/>
                  <a:pt x="2276658" y="2395488"/>
                </a:cubicBezTo>
                <a:cubicBezTo>
                  <a:pt x="2267113" y="2343002"/>
                  <a:pt x="2225755" y="2273022"/>
                  <a:pt x="2267113" y="2215763"/>
                </a:cubicBezTo>
                <a:cubicBezTo>
                  <a:pt x="2275067" y="2250755"/>
                  <a:pt x="2278248" y="2290517"/>
                  <a:pt x="2298928" y="2315965"/>
                </a:cubicBezTo>
                <a:cubicBezTo>
                  <a:pt x="2295747" y="2273022"/>
                  <a:pt x="2265523" y="2199855"/>
                  <a:pt x="2308474" y="2164864"/>
                </a:cubicBezTo>
                <a:cubicBezTo>
                  <a:pt x="2308474" y="2183952"/>
                  <a:pt x="2306882" y="2204629"/>
                  <a:pt x="2322789" y="2214173"/>
                </a:cubicBezTo>
                <a:cubicBezTo>
                  <a:pt x="2329152" y="2183952"/>
                  <a:pt x="2302109" y="2128281"/>
                  <a:pt x="2338696" y="2125097"/>
                </a:cubicBezTo>
                <a:close/>
                <a:moveTo>
                  <a:pt x="2259161" y="2123469"/>
                </a:moveTo>
                <a:cubicBezTo>
                  <a:pt x="2246435" y="2147332"/>
                  <a:pt x="2232118" y="2169600"/>
                  <a:pt x="2214619" y="2191869"/>
                </a:cubicBezTo>
                <a:cubicBezTo>
                  <a:pt x="2214619" y="2191869"/>
                  <a:pt x="2213028" y="2190279"/>
                  <a:pt x="2213028" y="2188688"/>
                </a:cubicBezTo>
                <a:cubicBezTo>
                  <a:pt x="2211439" y="2185508"/>
                  <a:pt x="2211439" y="2182326"/>
                  <a:pt x="2209847" y="2179143"/>
                </a:cubicBezTo>
                <a:cubicBezTo>
                  <a:pt x="2225755" y="2161647"/>
                  <a:pt x="2241663" y="2142559"/>
                  <a:pt x="2259161" y="2123469"/>
                </a:cubicBezTo>
                <a:close/>
                <a:moveTo>
                  <a:pt x="3534928" y="2121918"/>
                </a:moveTo>
                <a:cubicBezTo>
                  <a:pt x="3528566" y="2134647"/>
                  <a:pt x="3522203" y="2147368"/>
                  <a:pt x="3512658" y="2161681"/>
                </a:cubicBezTo>
                <a:cubicBezTo>
                  <a:pt x="3503114" y="2172821"/>
                  <a:pt x="3490388" y="2185543"/>
                  <a:pt x="3476071" y="2199855"/>
                </a:cubicBezTo>
                <a:cubicBezTo>
                  <a:pt x="3482434" y="2199855"/>
                  <a:pt x="3487206" y="2199855"/>
                  <a:pt x="3493569" y="2199855"/>
                </a:cubicBezTo>
                <a:cubicBezTo>
                  <a:pt x="3507885" y="2182362"/>
                  <a:pt x="3520612" y="2164864"/>
                  <a:pt x="3531747" y="2145774"/>
                </a:cubicBezTo>
                <a:cubicBezTo>
                  <a:pt x="3531747" y="2137827"/>
                  <a:pt x="3533337" y="2129870"/>
                  <a:pt x="3534928" y="2121918"/>
                </a:cubicBezTo>
                <a:close/>
                <a:moveTo>
                  <a:pt x="975437" y="2112308"/>
                </a:moveTo>
                <a:cubicBezTo>
                  <a:pt x="919761" y="2126625"/>
                  <a:pt x="872040" y="2155258"/>
                  <a:pt x="843407" y="2210933"/>
                </a:cubicBezTo>
                <a:cubicBezTo>
                  <a:pt x="881584" y="2169576"/>
                  <a:pt x="934079" y="2148895"/>
                  <a:pt x="975437" y="2112308"/>
                </a:cubicBezTo>
                <a:close/>
                <a:moveTo>
                  <a:pt x="2090542" y="2105983"/>
                </a:moveTo>
                <a:lnTo>
                  <a:pt x="2095314" y="2110753"/>
                </a:lnTo>
                <a:lnTo>
                  <a:pt x="2090542" y="2113938"/>
                </a:lnTo>
                <a:lnTo>
                  <a:pt x="2087361" y="2110753"/>
                </a:lnTo>
                <a:close/>
                <a:moveTo>
                  <a:pt x="2378167" y="2105911"/>
                </a:moveTo>
                <a:cubicBezTo>
                  <a:pt x="2380255" y="2105018"/>
                  <a:pt x="2382840" y="2104819"/>
                  <a:pt x="2386419" y="2106014"/>
                </a:cubicBezTo>
                <a:cubicBezTo>
                  <a:pt x="2386419" y="2131465"/>
                  <a:pt x="2370511" y="2142597"/>
                  <a:pt x="2351423" y="2148955"/>
                </a:cubicBezTo>
                <a:cubicBezTo>
                  <a:pt x="2354604" y="2137827"/>
                  <a:pt x="2356194" y="2126691"/>
                  <a:pt x="2359376" y="2113969"/>
                </a:cubicBezTo>
                <a:cubicBezTo>
                  <a:pt x="2370114" y="2117543"/>
                  <a:pt x="2371904" y="2108595"/>
                  <a:pt x="2378167" y="2105911"/>
                </a:cubicBezTo>
                <a:close/>
                <a:moveTo>
                  <a:pt x="3501523" y="2098062"/>
                </a:moveTo>
                <a:cubicBezTo>
                  <a:pt x="3488797" y="2121918"/>
                  <a:pt x="3477661" y="2144185"/>
                  <a:pt x="3464936" y="2164864"/>
                </a:cubicBezTo>
                <a:cubicBezTo>
                  <a:pt x="3460164" y="2171224"/>
                  <a:pt x="3452210" y="2180771"/>
                  <a:pt x="3442666" y="2188724"/>
                </a:cubicBezTo>
                <a:cubicBezTo>
                  <a:pt x="3445847" y="2191906"/>
                  <a:pt x="3449028" y="2195085"/>
                  <a:pt x="3452210" y="2196676"/>
                </a:cubicBezTo>
                <a:cubicBezTo>
                  <a:pt x="3452210" y="2196676"/>
                  <a:pt x="3450619" y="2196676"/>
                  <a:pt x="3450619" y="2196676"/>
                </a:cubicBezTo>
                <a:lnTo>
                  <a:pt x="3450619" y="2197586"/>
                </a:lnTo>
                <a:lnTo>
                  <a:pt x="3436899" y="2205427"/>
                </a:lnTo>
                <a:cubicBezTo>
                  <a:pt x="3431928" y="2208207"/>
                  <a:pt x="3427554" y="2210194"/>
                  <a:pt x="3425167" y="2209402"/>
                </a:cubicBezTo>
                <a:cubicBezTo>
                  <a:pt x="3423576" y="2209402"/>
                  <a:pt x="3421986" y="2207809"/>
                  <a:pt x="3420395" y="2207809"/>
                </a:cubicBezTo>
                <a:cubicBezTo>
                  <a:pt x="3409261" y="2217352"/>
                  <a:pt x="3396534" y="2226895"/>
                  <a:pt x="3386990" y="2238029"/>
                </a:cubicBezTo>
                <a:cubicBezTo>
                  <a:pt x="3391762" y="2239621"/>
                  <a:pt x="3394944" y="2241212"/>
                  <a:pt x="3398125" y="2247575"/>
                </a:cubicBezTo>
                <a:cubicBezTo>
                  <a:pt x="3404488" y="2258707"/>
                  <a:pt x="3382218" y="2257116"/>
                  <a:pt x="3383809" y="2265070"/>
                </a:cubicBezTo>
                <a:cubicBezTo>
                  <a:pt x="3388580" y="2261887"/>
                  <a:pt x="3391762" y="2260298"/>
                  <a:pt x="3396534" y="2260298"/>
                </a:cubicBezTo>
                <a:cubicBezTo>
                  <a:pt x="3415623" y="2241212"/>
                  <a:pt x="3433121" y="2220535"/>
                  <a:pt x="3450619" y="2198266"/>
                </a:cubicBezTo>
                <a:lnTo>
                  <a:pt x="3450619" y="2197586"/>
                </a:lnTo>
                <a:lnTo>
                  <a:pt x="3452210" y="2196676"/>
                </a:lnTo>
                <a:cubicBezTo>
                  <a:pt x="3476071" y="2168048"/>
                  <a:pt x="3496751" y="2136238"/>
                  <a:pt x="3515839" y="2099652"/>
                </a:cubicBezTo>
                <a:cubicBezTo>
                  <a:pt x="3515839" y="2099652"/>
                  <a:pt x="3514249" y="2099652"/>
                  <a:pt x="3514249" y="2099652"/>
                </a:cubicBezTo>
                <a:cubicBezTo>
                  <a:pt x="3509476" y="2099652"/>
                  <a:pt x="3503114" y="2098062"/>
                  <a:pt x="3501523" y="2098062"/>
                </a:cubicBezTo>
                <a:close/>
                <a:moveTo>
                  <a:pt x="2079407" y="2094852"/>
                </a:moveTo>
                <a:lnTo>
                  <a:pt x="2077816" y="2099623"/>
                </a:lnTo>
                <a:lnTo>
                  <a:pt x="2071453" y="2096442"/>
                </a:lnTo>
                <a:close/>
                <a:moveTo>
                  <a:pt x="2068272" y="2088490"/>
                </a:moveTo>
                <a:lnTo>
                  <a:pt x="2068272" y="2093262"/>
                </a:lnTo>
                <a:lnTo>
                  <a:pt x="2061909" y="2093262"/>
                </a:lnTo>
                <a:close/>
                <a:moveTo>
                  <a:pt x="4516237" y="2086630"/>
                </a:moveTo>
                <a:cubicBezTo>
                  <a:pt x="4519095" y="2086434"/>
                  <a:pt x="4521581" y="2086531"/>
                  <a:pt x="4522773" y="2086927"/>
                </a:cubicBezTo>
                <a:cubicBezTo>
                  <a:pt x="4578449" y="2099652"/>
                  <a:pt x="4632534" y="2120328"/>
                  <a:pt x="4692982" y="2125097"/>
                </a:cubicBezTo>
                <a:cubicBezTo>
                  <a:pt x="4699345" y="2126691"/>
                  <a:pt x="4718434" y="2134647"/>
                  <a:pt x="4708890" y="2144185"/>
                </a:cubicBezTo>
                <a:cubicBezTo>
                  <a:pt x="4700936" y="2150547"/>
                  <a:pt x="4691391" y="2141008"/>
                  <a:pt x="4680256" y="2141008"/>
                </a:cubicBezTo>
                <a:cubicBezTo>
                  <a:pt x="4680256" y="2134647"/>
                  <a:pt x="4673893" y="2131462"/>
                  <a:pt x="4669121" y="2136238"/>
                </a:cubicBezTo>
                <a:cubicBezTo>
                  <a:pt x="4630943" y="2120328"/>
                  <a:pt x="4589584" y="2110781"/>
                  <a:pt x="4545043" y="2110781"/>
                </a:cubicBezTo>
                <a:cubicBezTo>
                  <a:pt x="4530727" y="2110781"/>
                  <a:pt x="4518001" y="2104422"/>
                  <a:pt x="4505275" y="2096473"/>
                </a:cubicBezTo>
                <a:cubicBezTo>
                  <a:pt x="4495731" y="2090508"/>
                  <a:pt x="4507662" y="2087229"/>
                  <a:pt x="4516237" y="2086630"/>
                </a:cubicBezTo>
                <a:close/>
                <a:moveTo>
                  <a:pt x="2467547" y="2078973"/>
                </a:moveTo>
                <a:cubicBezTo>
                  <a:pt x="2469138" y="2093291"/>
                  <a:pt x="2458004" y="2115553"/>
                  <a:pt x="2446866" y="2123508"/>
                </a:cubicBezTo>
                <a:cubicBezTo>
                  <a:pt x="2440504" y="2106014"/>
                  <a:pt x="2456411" y="2085338"/>
                  <a:pt x="2467547" y="2078973"/>
                </a:cubicBezTo>
                <a:close/>
                <a:moveTo>
                  <a:pt x="2085324" y="2065389"/>
                </a:moveTo>
                <a:lnTo>
                  <a:pt x="2093723" y="2070991"/>
                </a:lnTo>
                <a:cubicBezTo>
                  <a:pt x="2092133" y="2072580"/>
                  <a:pt x="2090542" y="2074171"/>
                  <a:pt x="2090542" y="2074171"/>
                </a:cubicBezTo>
                <a:lnTo>
                  <a:pt x="2084179" y="2069399"/>
                </a:lnTo>
                <a:close/>
                <a:moveTo>
                  <a:pt x="2084179" y="2064629"/>
                </a:moveTo>
                <a:cubicBezTo>
                  <a:pt x="2084179" y="2065422"/>
                  <a:pt x="2084976" y="2065024"/>
                  <a:pt x="2085372" y="2065223"/>
                </a:cubicBezTo>
                <a:lnTo>
                  <a:pt x="2085324" y="2065389"/>
                </a:lnTo>
                <a:close/>
                <a:moveTo>
                  <a:pt x="2446867" y="2056705"/>
                </a:moveTo>
                <a:cubicBezTo>
                  <a:pt x="2454821" y="2069427"/>
                  <a:pt x="2434141" y="2104422"/>
                  <a:pt x="2423006" y="2118733"/>
                </a:cubicBezTo>
                <a:cubicBezTo>
                  <a:pt x="2416642" y="2109193"/>
                  <a:pt x="2432550" y="2064655"/>
                  <a:pt x="2446867" y="2056705"/>
                </a:cubicBezTo>
                <a:close/>
                <a:moveTo>
                  <a:pt x="2351423" y="2051930"/>
                </a:moveTo>
                <a:cubicBezTo>
                  <a:pt x="2345061" y="2067838"/>
                  <a:pt x="2354605" y="2078973"/>
                  <a:pt x="2341878" y="2082157"/>
                </a:cubicBezTo>
                <a:cubicBezTo>
                  <a:pt x="2337106" y="2072610"/>
                  <a:pt x="2345061" y="2056705"/>
                  <a:pt x="2351423" y="2051930"/>
                </a:cubicBezTo>
                <a:close/>
                <a:moveTo>
                  <a:pt x="4073070" y="2041690"/>
                </a:moveTo>
                <a:cubicBezTo>
                  <a:pt x="4071901" y="2041396"/>
                  <a:pt x="4070609" y="2041988"/>
                  <a:pt x="4069415" y="2043973"/>
                </a:cubicBezTo>
                <a:cubicBezTo>
                  <a:pt x="4067824" y="2045558"/>
                  <a:pt x="4063052" y="2048748"/>
                  <a:pt x="4063052" y="2051924"/>
                </a:cubicBezTo>
                <a:cubicBezTo>
                  <a:pt x="4061461" y="2059884"/>
                  <a:pt x="4071006" y="2056705"/>
                  <a:pt x="4074188" y="2055107"/>
                </a:cubicBezTo>
                <a:cubicBezTo>
                  <a:pt x="4078961" y="2051526"/>
                  <a:pt x="4076574" y="2042580"/>
                  <a:pt x="4073070" y="2041690"/>
                </a:cubicBezTo>
                <a:close/>
                <a:moveTo>
                  <a:pt x="2426187" y="2040800"/>
                </a:moveTo>
                <a:cubicBezTo>
                  <a:pt x="2426187" y="2059884"/>
                  <a:pt x="2413461" y="2094882"/>
                  <a:pt x="2397553" y="2102832"/>
                </a:cubicBezTo>
                <a:cubicBezTo>
                  <a:pt x="2403916" y="2075793"/>
                  <a:pt x="2411870" y="2055107"/>
                  <a:pt x="2426187" y="2040800"/>
                </a:cubicBezTo>
                <a:close/>
                <a:moveTo>
                  <a:pt x="2378466" y="2040800"/>
                </a:moveTo>
                <a:cubicBezTo>
                  <a:pt x="2373693" y="2056705"/>
                  <a:pt x="2375284" y="2082157"/>
                  <a:pt x="2364148" y="2091704"/>
                </a:cubicBezTo>
                <a:cubicBezTo>
                  <a:pt x="2357785" y="2083747"/>
                  <a:pt x="2360967" y="2037595"/>
                  <a:pt x="2378466" y="2040800"/>
                </a:cubicBezTo>
                <a:close/>
                <a:moveTo>
                  <a:pt x="2178032" y="2034369"/>
                </a:moveTo>
                <a:cubicBezTo>
                  <a:pt x="2187576" y="2042343"/>
                  <a:pt x="2197121" y="2051892"/>
                  <a:pt x="2208257" y="2059845"/>
                </a:cubicBezTo>
                <a:cubicBezTo>
                  <a:pt x="2198712" y="2058252"/>
                  <a:pt x="2189167" y="2055070"/>
                  <a:pt x="2181213" y="2051892"/>
                </a:cubicBezTo>
                <a:cubicBezTo>
                  <a:pt x="2179624" y="2045523"/>
                  <a:pt x="2179624" y="2040758"/>
                  <a:pt x="2178032" y="2034369"/>
                </a:cubicBezTo>
                <a:close/>
                <a:moveTo>
                  <a:pt x="2687067" y="2031224"/>
                </a:moveTo>
                <a:cubicBezTo>
                  <a:pt x="2685477" y="2031224"/>
                  <a:pt x="2683885" y="2032810"/>
                  <a:pt x="2682295" y="2034387"/>
                </a:cubicBezTo>
                <a:cubicBezTo>
                  <a:pt x="2688658" y="2040800"/>
                  <a:pt x="2696612" y="2047153"/>
                  <a:pt x="2704566" y="2048748"/>
                </a:cubicBezTo>
                <a:cubicBezTo>
                  <a:pt x="2707747" y="2047153"/>
                  <a:pt x="2710929" y="2043973"/>
                  <a:pt x="2714109" y="2042384"/>
                </a:cubicBezTo>
                <a:cubicBezTo>
                  <a:pt x="2704566" y="2040800"/>
                  <a:pt x="2695021" y="2039200"/>
                  <a:pt x="2687067" y="2031224"/>
                </a:cubicBezTo>
                <a:close/>
                <a:moveTo>
                  <a:pt x="2392781" y="2029644"/>
                </a:moveTo>
                <a:cubicBezTo>
                  <a:pt x="2397553" y="2032810"/>
                  <a:pt x="2410280" y="2029644"/>
                  <a:pt x="2410280" y="2037595"/>
                </a:cubicBezTo>
                <a:cubicBezTo>
                  <a:pt x="2395962" y="2047153"/>
                  <a:pt x="2400735" y="2085338"/>
                  <a:pt x="2383237" y="2091704"/>
                </a:cubicBezTo>
                <a:cubicBezTo>
                  <a:pt x="2378465" y="2075793"/>
                  <a:pt x="2391191" y="2048748"/>
                  <a:pt x="2392781" y="2029644"/>
                </a:cubicBezTo>
                <a:close/>
                <a:moveTo>
                  <a:pt x="1936242" y="2015295"/>
                </a:moveTo>
                <a:lnTo>
                  <a:pt x="1941014" y="2015295"/>
                </a:lnTo>
                <a:lnTo>
                  <a:pt x="1936242" y="2020066"/>
                </a:lnTo>
                <a:close/>
                <a:moveTo>
                  <a:pt x="2136475" y="2001965"/>
                </a:moveTo>
                <a:cubicBezTo>
                  <a:pt x="2137469" y="2001369"/>
                  <a:pt x="2139060" y="2001767"/>
                  <a:pt x="2143036" y="2002562"/>
                </a:cubicBezTo>
                <a:cubicBezTo>
                  <a:pt x="2139855" y="2007333"/>
                  <a:pt x="2143036" y="2005743"/>
                  <a:pt x="2133492" y="2007333"/>
                </a:cubicBezTo>
                <a:cubicBezTo>
                  <a:pt x="2135083" y="2004152"/>
                  <a:pt x="2135481" y="2002562"/>
                  <a:pt x="2136475" y="2001965"/>
                </a:cubicBezTo>
                <a:close/>
                <a:moveTo>
                  <a:pt x="2031685" y="1991436"/>
                </a:moveTo>
                <a:cubicBezTo>
                  <a:pt x="2033275" y="1991436"/>
                  <a:pt x="2038048" y="1994616"/>
                  <a:pt x="2039639" y="1996205"/>
                </a:cubicBezTo>
                <a:cubicBezTo>
                  <a:pt x="2039639" y="1999385"/>
                  <a:pt x="2039639" y="1999385"/>
                  <a:pt x="2036457" y="1999385"/>
                </a:cubicBezTo>
                <a:cubicBezTo>
                  <a:pt x="2031685" y="1997795"/>
                  <a:pt x="2028503" y="1996205"/>
                  <a:pt x="2023731" y="1994616"/>
                </a:cubicBezTo>
                <a:cubicBezTo>
                  <a:pt x="2026912" y="1993026"/>
                  <a:pt x="2026912" y="1991436"/>
                  <a:pt x="2031685" y="1991436"/>
                </a:cubicBezTo>
                <a:close/>
                <a:moveTo>
                  <a:pt x="2761111" y="1989640"/>
                </a:moveTo>
                <a:cubicBezTo>
                  <a:pt x="2759049" y="1989369"/>
                  <a:pt x="2756661" y="1989866"/>
                  <a:pt x="2753878" y="1991456"/>
                </a:cubicBezTo>
                <a:cubicBezTo>
                  <a:pt x="2749106" y="1993044"/>
                  <a:pt x="2747516" y="2005764"/>
                  <a:pt x="2737971" y="1994636"/>
                </a:cubicBezTo>
                <a:cubicBezTo>
                  <a:pt x="2730017" y="2000989"/>
                  <a:pt x="2723654" y="2005764"/>
                  <a:pt x="2717291" y="2008944"/>
                </a:cubicBezTo>
                <a:cubicBezTo>
                  <a:pt x="2726836" y="2015312"/>
                  <a:pt x="2736380" y="2020092"/>
                  <a:pt x="2747516" y="2020092"/>
                </a:cubicBezTo>
                <a:cubicBezTo>
                  <a:pt x="2755469" y="2015312"/>
                  <a:pt x="2765013" y="2008944"/>
                  <a:pt x="2772966" y="2004171"/>
                </a:cubicBezTo>
                <a:cubicBezTo>
                  <a:pt x="2770580" y="1998210"/>
                  <a:pt x="2767299" y="1990460"/>
                  <a:pt x="2761111" y="1989640"/>
                </a:cubicBezTo>
                <a:close/>
                <a:moveTo>
                  <a:pt x="2098497" y="1988256"/>
                </a:moveTo>
                <a:lnTo>
                  <a:pt x="2103270" y="1993026"/>
                </a:lnTo>
                <a:lnTo>
                  <a:pt x="2098497" y="1994616"/>
                </a:lnTo>
                <a:close/>
                <a:moveTo>
                  <a:pt x="326418" y="1988233"/>
                </a:moveTo>
                <a:cubicBezTo>
                  <a:pt x="275515" y="1994596"/>
                  <a:pt x="176889" y="2005730"/>
                  <a:pt x="133940" y="2055044"/>
                </a:cubicBezTo>
                <a:cubicBezTo>
                  <a:pt x="195979" y="2029591"/>
                  <a:pt x="259608" y="2007322"/>
                  <a:pt x="326418" y="1988233"/>
                </a:cubicBezTo>
                <a:close/>
                <a:moveTo>
                  <a:pt x="1319037" y="1988231"/>
                </a:moveTo>
                <a:cubicBezTo>
                  <a:pt x="1319037" y="2091629"/>
                  <a:pt x="1319037" y="2249112"/>
                  <a:pt x="1277679" y="2269790"/>
                </a:cubicBezTo>
                <a:cubicBezTo>
                  <a:pt x="1226775" y="2295243"/>
                  <a:pt x="1139284" y="2395460"/>
                  <a:pt x="1161554" y="2432046"/>
                </a:cubicBezTo>
                <a:cubicBezTo>
                  <a:pt x="1124967" y="2460679"/>
                  <a:pt x="1094743" y="2506810"/>
                  <a:pt x="1069291" y="2552942"/>
                </a:cubicBezTo>
                <a:cubicBezTo>
                  <a:pt x="1109060" y="2522718"/>
                  <a:pt x="1137693" y="2468633"/>
                  <a:pt x="1179052" y="2432046"/>
                </a:cubicBezTo>
                <a:cubicBezTo>
                  <a:pt x="1179052" y="2436818"/>
                  <a:pt x="1179052" y="2440000"/>
                  <a:pt x="1179052" y="2444771"/>
                </a:cubicBezTo>
                <a:cubicBezTo>
                  <a:pt x="1185415" y="2447953"/>
                  <a:pt x="1191778" y="2449544"/>
                  <a:pt x="1196551" y="2452725"/>
                </a:cubicBezTo>
                <a:cubicBezTo>
                  <a:pt x="1194960" y="2451134"/>
                  <a:pt x="1196551" y="2447953"/>
                  <a:pt x="1196551" y="2446362"/>
                </a:cubicBezTo>
                <a:cubicBezTo>
                  <a:pt x="1199732" y="2447953"/>
                  <a:pt x="1202913" y="2452725"/>
                  <a:pt x="1204504" y="2457497"/>
                </a:cubicBezTo>
                <a:cubicBezTo>
                  <a:pt x="1206094" y="2457497"/>
                  <a:pt x="1206094" y="2457497"/>
                  <a:pt x="1206094" y="2457497"/>
                </a:cubicBezTo>
                <a:cubicBezTo>
                  <a:pt x="1134512" y="2506810"/>
                  <a:pt x="1064518" y="2568849"/>
                  <a:pt x="1056566" y="2692926"/>
                </a:cubicBezTo>
                <a:cubicBezTo>
                  <a:pt x="1031113" y="2713605"/>
                  <a:pt x="1018387" y="2754965"/>
                  <a:pt x="986574" y="2766100"/>
                </a:cubicBezTo>
                <a:cubicBezTo>
                  <a:pt x="910218" y="2783598"/>
                  <a:pt x="927715" y="2607026"/>
                  <a:pt x="864086" y="2707243"/>
                </a:cubicBezTo>
                <a:cubicBezTo>
                  <a:pt x="848179" y="2684972"/>
                  <a:pt x="844997" y="2654748"/>
                  <a:pt x="797275" y="2653157"/>
                </a:cubicBezTo>
                <a:cubicBezTo>
                  <a:pt x="781368" y="2653157"/>
                  <a:pt x="779777" y="2673837"/>
                  <a:pt x="763870" y="2673837"/>
                </a:cubicBezTo>
                <a:cubicBezTo>
                  <a:pt x="668426" y="2649976"/>
                  <a:pt x="755916" y="2616571"/>
                  <a:pt x="765461" y="2579984"/>
                </a:cubicBezTo>
                <a:cubicBezTo>
                  <a:pt x="781368" y="2527490"/>
                  <a:pt x="727283" y="2508401"/>
                  <a:pt x="684333" y="2479767"/>
                </a:cubicBezTo>
                <a:cubicBezTo>
                  <a:pt x="700241" y="2397049"/>
                  <a:pt x="749553" y="2370007"/>
                  <a:pt x="776596" y="2304787"/>
                </a:cubicBezTo>
                <a:cubicBezTo>
                  <a:pt x="778186" y="2298424"/>
                  <a:pt x="786140" y="2269790"/>
                  <a:pt x="784550" y="2288881"/>
                </a:cubicBezTo>
                <a:cubicBezTo>
                  <a:pt x="775005" y="2347738"/>
                  <a:pt x="740008" y="2389095"/>
                  <a:pt x="725692" y="2425683"/>
                </a:cubicBezTo>
                <a:cubicBezTo>
                  <a:pt x="775005" y="2397049"/>
                  <a:pt x="782959" y="2327057"/>
                  <a:pt x="797275" y="2263428"/>
                </a:cubicBezTo>
                <a:cubicBezTo>
                  <a:pt x="825908" y="2144123"/>
                  <a:pt x="902264" y="2101174"/>
                  <a:pt x="1000890" y="2070950"/>
                </a:cubicBezTo>
                <a:cubicBezTo>
                  <a:pt x="899082" y="2077312"/>
                  <a:pt x="822727" y="2125035"/>
                  <a:pt x="794094" y="2249112"/>
                </a:cubicBezTo>
                <a:cubicBezTo>
                  <a:pt x="786140" y="2220478"/>
                  <a:pt x="797275" y="2182301"/>
                  <a:pt x="803638" y="2144123"/>
                </a:cubicBezTo>
                <a:cubicBezTo>
                  <a:pt x="930898" y="2023228"/>
                  <a:pt x="1128149" y="2012092"/>
                  <a:pt x="1319037" y="1988231"/>
                </a:cubicBezTo>
                <a:close/>
                <a:moveTo>
                  <a:pt x="2725245" y="1975554"/>
                </a:moveTo>
                <a:cubicBezTo>
                  <a:pt x="2702975" y="1980327"/>
                  <a:pt x="2683885" y="1989866"/>
                  <a:pt x="2666388" y="2002583"/>
                </a:cubicBezTo>
                <a:cubicBezTo>
                  <a:pt x="2671160" y="2005764"/>
                  <a:pt x="2677523" y="2007352"/>
                  <a:pt x="2680705" y="2010536"/>
                </a:cubicBezTo>
                <a:cubicBezTo>
                  <a:pt x="2677523" y="2012128"/>
                  <a:pt x="2666388" y="2012128"/>
                  <a:pt x="2671160" y="2018504"/>
                </a:cubicBezTo>
                <a:cubicBezTo>
                  <a:pt x="2671160" y="2018504"/>
                  <a:pt x="2672751" y="2020092"/>
                  <a:pt x="2672751" y="2021688"/>
                </a:cubicBezTo>
                <a:cubicBezTo>
                  <a:pt x="2675932" y="2018504"/>
                  <a:pt x="2679113" y="2016907"/>
                  <a:pt x="2682295" y="2013720"/>
                </a:cubicBezTo>
                <a:cubicBezTo>
                  <a:pt x="2680705" y="2012128"/>
                  <a:pt x="2680705" y="2012128"/>
                  <a:pt x="2680705" y="2010536"/>
                </a:cubicBezTo>
                <a:cubicBezTo>
                  <a:pt x="2685477" y="2007352"/>
                  <a:pt x="2696612" y="1996223"/>
                  <a:pt x="2701384" y="1997814"/>
                </a:cubicBezTo>
                <a:cubicBezTo>
                  <a:pt x="2709337" y="1991456"/>
                  <a:pt x="2717291" y="1983507"/>
                  <a:pt x="2725245" y="1975554"/>
                </a:cubicBezTo>
                <a:close/>
                <a:moveTo>
                  <a:pt x="4348391" y="1972774"/>
                </a:moveTo>
                <a:cubicBezTo>
                  <a:pt x="4350180" y="1973967"/>
                  <a:pt x="4350976" y="1976352"/>
                  <a:pt x="4349385" y="1978738"/>
                </a:cubicBezTo>
                <a:cubicBezTo>
                  <a:pt x="4338249" y="1988280"/>
                  <a:pt x="4322342" y="1996224"/>
                  <a:pt x="4303253" y="2000995"/>
                </a:cubicBezTo>
                <a:cubicBezTo>
                  <a:pt x="4311207" y="1989866"/>
                  <a:pt x="4328705" y="1981916"/>
                  <a:pt x="4341431" y="1973967"/>
                </a:cubicBezTo>
                <a:cubicBezTo>
                  <a:pt x="4343817" y="1971582"/>
                  <a:pt x="4346601" y="1971582"/>
                  <a:pt x="4348391" y="1972774"/>
                </a:cubicBezTo>
                <a:close/>
                <a:moveTo>
                  <a:pt x="2077816" y="1970762"/>
                </a:moveTo>
                <a:cubicBezTo>
                  <a:pt x="2084180" y="1970762"/>
                  <a:pt x="2082590" y="1977122"/>
                  <a:pt x="2080998" y="1983482"/>
                </a:cubicBezTo>
                <a:cubicBezTo>
                  <a:pt x="2077816" y="1980302"/>
                  <a:pt x="2073043" y="1978712"/>
                  <a:pt x="2069862" y="1977122"/>
                </a:cubicBezTo>
                <a:cubicBezTo>
                  <a:pt x="2068271" y="1977122"/>
                  <a:pt x="2068271" y="1977122"/>
                  <a:pt x="2068271" y="1975531"/>
                </a:cubicBezTo>
                <a:cubicBezTo>
                  <a:pt x="2073043" y="1972351"/>
                  <a:pt x="2073043" y="1970762"/>
                  <a:pt x="2077816" y="1970762"/>
                </a:cubicBezTo>
                <a:close/>
                <a:moveTo>
                  <a:pt x="328457" y="1957586"/>
                </a:moveTo>
                <a:cubicBezTo>
                  <a:pt x="259111" y="1962284"/>
                  <a:pt x="199161" y="1981074"/>
                  <a:pt x="141893" y="2002550"/>
                </a:cubicBezTo>
                <a:cubicBezTo>
                  <a:pt x="215067" y="1986643"/>
                  <a:pt x="312102" y="1967553"/>
                  <a:pt x="401183" y="1958010"/>
                </a:cubicBezTo>
                <a:cubicBezTo>
                  <a:pt x="375732" y="1956021"/>
                  <a:pt x="351572" y="1956019"/>
                  <a:pt x="328457" y="1957586"/>
                </a:cubicBezTo>
                <a:close/>
                <a:moveTo>
                  <a:pt x="2163716" y="1950084"/>
                </a:moveTo>
                <a:cubicBezTo>
                  <a:pt x="2178032" y="1967576"/>
                  <a:pt x="2192349" y="1983479"/>
                  <a:pt x="2206666" y="1999381"/>
                </a:cubicBezTo>
                <a:cubicBezTo>
                  <a:pt x="2192349" y="1986659"/>
                  <a:pt x="2179624" y="1973937"/>
                  <a:pt x="2165307" y="1959624"/>
                </a:cubicBezTo>
                <a:cubicBezTo>
                  <a:pt x="2165307" y="1956443"/>
                  <a:pt x="2163716" y="1953264"/>
                  <a:pt x="2163716" y="1950084"/>
                </a:cubicBezTo>
                <a:close/>
                <a:moveTo>
                  <a:pt x="184644" y="1944686"/>
                </a:moveTo>
                <a:cubicBezTo>
                  <a:pt x="136326" y="1946874"/>
                  <a:pt x="91785" y="1955623"/>
                  <a:pt x="65538" y="1981869"/>
                </a:cubicBezTo>
                <a:cubicBezTo>
                  <a:pt x="119623" y="1969143"/>
                  <a:pt x="173708" y="1954828"/>
                  <a:pt x="232565" y="1948464"/>
                </a:cubicBezTo>
                <a:cubicBezTo>
                  <a:pt x="172118" y="1964371"/>
                  <a:pt x="113261" y="1981869"/>
                  <a:pt x="67129" y="2018457"/>
                </a:cubicBezTo>
                <a:cubicBezTo>
                  <a:pt x="143484" y="1997776"/>
                  <a:pt x="229384" y="1954828"/>
                  <a:pt x="326418" y="1946874"/>
                </a:cubicBezTo>
                <a:cubicBezTo>
                  <a:pt x="285060" y="1946874"/>
                  <a:pt x="232963" y="1942499"/>
                  <a:pt x="184644" y="1944686"/>
                </a:cubicBezTo>
                <a:close/>
                <a:moveTo>
                  <a:pt x="2895453" y="1943757"/>
                </a:moveTo>
                <a:cubicBezTo>
                  <a:pt x="2881137" y="1954887"/>
                  <a:pt x="2865229" y="1964429"/>
                  <a:pt x="2849322" y="1975554"/>
                </a:cubicBezTo>
                <a:cubicBezTo>
                  <a:pt x="2854094" y="1975554"/>
                  <a:pt x="2857275" y="1975554"/>
                  <a:pt x="2860457" y="1975554"/>
                </a:cubicBezTo>
                <a:cubicBezTo>
                  <a:pt x="2870002" y="1973964"/>
                  <a:pt x="2884318" y="1961248"/>
                  <a:pt x="2890681" y="1959655"/>
                </a:cubicBezTo>
                <a:cubicBezTo>
                  <a:pt x="2892272" y="1958066"/>
                  <a:pt x="2892272" y="1956478"/>
                  <a:pt x="2893862" y="1953294"/>
                </a:cubicBezTo>
                <a:cubicBezTo>
                  <a:pt x="2889090" y="1954887"/>
                  <a:pt x="2885909" y="1956478"/>
                  <a:pt x="2881137" y="1958066"/>
                </a:cubicBezTo>
                <a:cubicBezTo>
                  <a:pt x="2887499" y="1956478"/>
                  <a:pt x="2890681" y="1948527"/>
                  <a:pt x="2895453" y="1943757"/>
                </a:cubicBezTo>
                <a:close/>
                <a:moveTo>
                  <a:pt x="2946356" y="1926270"/>
                </a:moveTo>
                <a:cubicBezTo>
                  <a:pt x="2936813" y="1931038"/>
                  <a:pt x="2928859" y="1935808"/>
                  <a:pt x="2919314" y="1940576"/>
                </a:cubicBezTo>
                <a:cubicBezTo>
                  <a:pt x="2928859" y="1945347"/>
                  <a:pt x="2936813" y="1948527"/>
                  <a:pt x="2941585" y="1940576"/>
                </a:cubicBezTo>
                <a:cubicBezTo>
                  <a:pt x="2943175" y="1937396"/>
                  <a:pt x="2944766" y="1932629"/>
                  <a:pt x="2946356" y="1926270"/>
                </a:cubicBezTo>
                <a:close/>
                <a:moveTo>
                  <a:pt x="2022140" y="1921467"/>
                </a:moveTo>
                <a:lnTo>
                  <a:pt x="2026914" y="1926237"/>
                </a:lnTo>
                <a:lnTo>
                  <a:pt x="2030095" y="1935778"/>
                </a:lnTo>
                <a:lnTo>
                  <a:pt x="2026914" y="1942139"/>
                </a:lnTo>
                <a:lnTo>
                  <a:pt x="2022140" y="1945319"/>
                </a:lnTo>
                <a:lnTo>
                  <a:pt x="2025323" y="1950090"/>
                </a:lnTo>
                <a:lnTo>
                  <a:pt x="2011005" y="1953270"/>
                </a:lnTo>
                <a:lnTo>
                  <a:pt x="2006233" y="1943729"/>
                </a:lnTo>
                <a:lnTo>
                  <a:pt x="2006233" y="1938958"/>
                </a:lnTo>
                <a:lnTo>
                  <a:pt x="2003052" y="1938958"/>
                </a:lnTo>
                <a:lnTo>
                  <a:pt x="2003052" y="1934189"/>
                </a:lnTo>
                <a:cubicBezTo>
                  <a:pt x="2006233" y="1937369"/>
                  <a:pt x="2011005" y="1938958"/>
                  <a:pt x="2014187" y="1940549"/>
                </a:cubicBezTo>
                <a:cubicBezTo>
                  <a:pt x="2011005" y="1937369"/>
                  <a:pt x="2007823" y="1932598"/>
                  <a:pt x="2004642" y="1929418"/>
                </a:cubicBezTo>
                <a:lnTo>
                  <a:pt x="2006233" y="1924646"/>
                </a:lnTo>
                <a:lnTo>
                  <a:pt x="2014187" y="1923057"/>
                </a:lnTo>
                <a:cubicBezTo>
                  <a:pt x="2020551" y="1923057"/>
                  <a:pt x="2015777" y="1924646"/>
                  <a:pt x="2022140" y="1921467"/>
                </a:cubicBezTo>
                <a:close/>
                <a:moveTo>
                  <a:pt x="1920334" y="1880111"/>
                </a:moveTo>
                <a:lnTo>
                  <a:pt x="1920334" y="1888067"/>
                </a:lnTo>
                <a:lnTo>
                  <a:pt x="1915562" y="1883293"/>
                </a:lnTo>
                <a:close/>
                <a:moveTo>
                  <a:pt x="2111223" y="1878511"/>
                </a:moveTo>
                <a:cubicBezTo>
                  <a:pt x="2112813" y="1880102"/>
                  <a:pt x="2112813" y="1881694"/>
                  <a:pt x="2112813" y="1883284"/>
                </a:cubicBezTo>
                <a:lnTo>
                  <a:pt x="2111223" y="1883284"/>
                </a:lnTo>
                <a:lnTo>
                  <a:pt x="2109632" y="1880102"/>
                </a:lnTo>
                <a:close/>
                <a:moveTo>
                  <a:pt x="1928287" y="1876930"/>
                </a:moveTo>
                <a:lnTo>
                  <a:pt x="1936241" y="1876930"/>
                </a:lnTo>
                <a:lnTo>
                  <a:pt x="1931468" y="1881704"/>
                </a:lnTo>
                <a:close/>
                <a:moveTo>
                  <a:pt x="2100086" y="1873747"/>
                </a:moveTo>
                <a:lnTo>
                  <a:pt x="2104859" y="1878519"/>
                </a:lnTo>
                <a:lnTo>
                  <a:pt x="2096905" y="1878519"/>
                </a:lnTo>
                <a:close/>
                <a:moveTo>
                  <a:pt x="4112366" y="1870603"/>
                </a:moveTo>
                <a:cubicBezTo>
                  <a:pt x="4112366" y="1870603"/>
                  <a:pt x="4110775" y="1870603"/>
                  <a:pt x="4110775" y="1872195"/>
                </a:cubicBezTo>
                <a:cubicBezTo>
                  <a:pt x="4112366" y="1872195"/>
                  <a:pt x="4113956" y="1870603"/>
                  <a:pt x="4115547" y="1870603"/>
                </a:cubicBezTo>
                <a:cubicBezTo>
                  <a:pt x="4115547" y="1870603"/>
                  <a:pt x="4113956" y="1870603"/>
                  <a:pt x="4112366" y="1870603"/>
                </a:cubicBezTo>
                <a:close/>
                <a:moveTo>
                  <a:pt x="2050775" y="1867422"/>
                </a:moveTo>
                <a:cubicBezTo>
                  <a:pt x="2092133" y="1923090"/>
                  <a:pt x="2139855" y="1973967"/>
                  <a:pt x="2198713" y="2018504"/>
                </a:cubicBezTo>
                <a:cubicBezTo>
                  <a:pt x="2128720" y="1983507"/>
                  <a:pt x="2082590" y="1918323"/>
                  <a:pt x="2050775" y="1867422"/>
                </a:cubicBezTo>
                <a:close/>
                <a:moveTo>
                  <a:pt x="1963284" y="1867375"/>
                </a:moveTo>
                <a:cubicBezTo>
                  <a:pt x="1969647" y="1870556"/>
                  <a:pt x="1966466" y="1867375"/>
                  <a:pt x="1968056" y="1873740"/>
                </a:cubicBezTo>
                <a:lnTo>
                  <a:pt x="1963284" y="1873740"/>
                </a:lnTo>
                <a:close/>
                <a:moveTo>
                  <a:pt x="5168537" y="1865133"/>
                </a:moveTo>
                <a:cubicBezTo>
                  <a:pt x="5181039" y="1864835"/>
                  <a:pt x="5192871" y="1865036"/>
                  <a:pt x="5203608" y="1865829"/>
                </a:cubicBezTo>
                <a:lnTo>
                  <a:pt x="5060441" y="1883333"/>
                </a:lnTo>
                <a:cubicBezTo>
                  <a:pt x="5060441" y="1883333"/>
                  <a:pt x="5054078" y="1880151"/>
                  <a:pt x="5049306" y="1878562"/>
                </a:cubicBezTo>
                <a:cubicBezTo>
                  <a:pt x="5087484" y="1871400"/>
                  <a:pt x="5131030" y="1866030"/>
                  <a:pt x="5168537" y="1865133"/>
                </a:cubicBezTo>
                <a:close/>
                <a:moveTo>
                  <a:pt x="4498913" y="1861056"/>
                </a:moveTo>
                <a:cubicBezTo>
                  <a:pt x="4505276" y="1859467"/>
                  <a:pt x="4508458" y="1873786"/>
                  <a:pt x="4495731" y="1872195"/>
                </a:cubicBezTo>
                <a:cubicBezTo>
                  <a:pt x="4479824" y="1870606"/>
                  <a:pt x="4452782" y="1876968"/>
                  <a:pt x="4427330" y="1881742"/>
                </a:cubicBezTo>
                <a:cubicBezTo>
                  <a:pt x="4422558" y="1881742"/>
                  <a:pt x="4414605" y="1875377"/>
                  <a:pt x="4411423" y="1873786"/>
                </a:cubicBezTo>
                <a:close/>
                <a:moveTo>
                  <a:pt x="5240196" y="1857872"/>
                </a:moveTo>
                <a:cubicBezTo>
                  <a:pt x="5243377" y="1862648"/>
                  <a:pt x="5238605" y="1875379"/>
                  <a:pt x="5230651" y="1872195"/>
                </a:cubicBezTo>
                <a:cubicBezTo>
                  <a:pt x="5224288" y="1869013"/>
                  <a:pt x="5214743" y="1870606"/>
                  <a:pt x="5206789" y="1865831"/>
                </a:cubicBezTo>
                <a:cubicBezTo>
                  <a:pt x="5214743" y="1857872"/>
                  <a:pt x="5230651" y="1859467"/>
                  <a:pt x="5240196" y="1857872"/>
                </a:cubicBezTo>
                <a:close/>
                <a:moveTo>
                  <a:pt x="1856705" y="1846696"/>
                </a:moveTo>
                <a:cubicBezTo>
                  <a:pt x="1863068" y="1846696"/>
                  <a:pt x="1858295" y="1854652"/>
                  <a:pt x="1861477" y="1859424"/>
                </a:cubicBezTo>
                <a:cubicBezTo>
                  <a:pt x="1856705" y="1862609"/>
                  <a:pt x="1853523" y="1868973"/>
                  <a:pt x="1847160" y="1868973"/>
                </a:cubicBezTo>
                <a:cubicBezTo>
                  <a:pt x="1845569" y="1868973"/>
                  <a:pt x="1840797" y="1865790"/>
                  <a:pt x="1839206" y="1864200"/>
                </a:cubicBezTo>
                <a:cubicBezTo>
                  <a:pt x="1842387" y="1859424"/>
                  <a:pt x="1842387" y="1864200"/>
                  <a:pt x="1839206" y="1857836"/>
                </a:cubicBezTo>
                <a:cubicBezTo>
                  <a:pt x="1847160" y="1851469"/>
                  <a:pt x="1842387" y="1859424"/>
                  <a:pt x="1843978" y="1848287"/>
                </a:cubicBezTo>
                <a:lnTo>
                  <a:pt x="1848751" y="1851469"/>
                </a:lnTo>
                <a:cubicBezTo>
                  <a:pt x="1851933" y="1848287"/>
                  <a:pt x="1850341" y="1846696"/>
                  <a:pt x="1856705" y="1846696"/>
                </a:cubicBezTo>
                <a:close/>
                <a:moveTo>
                  <a:pt x="1807392" y="1837155"/>
                </a:moveTo>
                <a:lnTo>
                  <a:pt x="1812164" y="1841928"/>
                </a:lnTo>
                <a:lnTo>
                  <a:pt x="1807392" y="1845110"/>
                </a:lnTo>
                <a:lnTo>
                  <a:pt x="1805801" y="1841928"/>
                </a:lnTo>
                <a:close/>
                <a:moveTo>
                  <a:pt x="1931468" y="1829186"/>
                </a:moveTo>
                <a:lnTo>
                  <a:pt x="1936241" y="1833958"/>
                </a:lnTo>
                <a:lnTo>
                  <a:pt x="1928287" y="1833958"/>
                </a:lnTo>
                <a:close/>
                <a:moveTo>
                  <a:pt x="4207810" y="1826048"/>
                </a:moveTo>
                <a:cubicBezTo>
                  <a:pt x="4177585" y="1865831"/>
                  <a:pt x="4142590" y="1900837"/>
                  <a:pt x="4101230" y="1923090"/>
                </a:cubicBezTo>
                <a:cubicBezTo>
                  <a:pt x="4150543" y="1916732"/>
                  <a:pt x="4198265" y="1908783"/>
                  <a:pt x="4253941" y="1892880"/>
                </a:cubicBezTo>
                <a:cubicBezTo>
                  <a:pt x="4257122" y="1873786"/>
                  <a:pt x="4280983" y="1881742"/>
                  <a:pt x="4284165" y="1865831"/>
                </a:cubicBezTo>
                <a:cubicBezTo>
                  <a:pt x="4277802" y="1862648"/>
                  <a:pt x="4271439" y="1861056"/>
                  <a:pt x="4269848" y="1854691"/>
                </a:cubicBezTo>
                <a:cubicBezTo>
                  <a:pt x="4274620" y="1854691"/>
                  <a:pt x="4285756" y="1845141"/>
                  <a:pt x="4279393" y="1846734"/>
                </a:cubicBezTo>
                <a:cubicBezTo>
                  <a:pt x="4257122" y="1849914"/>
                  <a:pt x="4234852" y="1851506"/>
                  <a:pt x="4210991" y="1857872"/>
                </a:cubicBezTo>
                <a:cubicBezTo>
                  <a:pt x="4204628" y="1859465"/>
                  <a:pt x="4201447" y="1849914"/>
                  <a:pt x="4206219" y="1846734"/>
                </a:cubicBezTo>
                <a:cubicBezTo>
                  <a:pt x="4214172" y="1841961"/>
                  <a:pt x="4223717" y="1845141"/>
                  <a:pt x="4233261" y="1840370"/>
                </a:cubicBezTo>
                <a:cubicBezTo>
                  <a:pt x="4225307" y="1835597"/>
                  <a:pt x="4217353" y="1832413"/>
                  <a:pt x="4207810" y="1826048"/>
                </a:cubicBezTo>
                <a:close/>
                <a:moveTo>
                  <a:pt x="1680134" y="1821243"/>
                </a:moveTo>
                <a:lnTo>
                  <a:pt x="1680134" y="1824426"/>
                </a:lnTo>
                <a:lnTo>
                  <a:pt x="1675361" y="1824426"/>
                </a:lnTo>
                <a:close/>
                <a:moveTo>
                  <a:pt x="3073615" y="1818090"/>
                </a:moveTo>
                <a:cubicBezTo>
                  <a:pt x="2974990" y="1853097"/>
                  <a:pt x="2876365" y="1904015"/>
                  <a:pt x="2784103" y="1964429"/>
                </a:cubicBezTo>
                <a:cubicBezTo>
                  <a:pt x="2798418" y="1964429"/>
                  <a:pt x="2812735" y="1967604"/>
                  <a:pt x="2825461" y="1970784"/>
                </a:cubicBezTo>
                <a:cubicBezTo>
                  <a:pt x="2866820" y="1945347"/>
                  <a:pt x="2909770" y="1919912"/>
                  <a:pt x="2952720" y="1894472"/>
                </a:cubicBezTo>
                <a:cubicBezTo>
                  <a:pt x="2954310" y="1891288"/>
                  <a:pt x="2954310" y="1888108"/>
                  <a:pt x="2955901" y="1886515"/>
                </a:cubicBezTo>
                <a:cubicBezTo>
                  <a:pt x="2962264" y="1880151"/>
                  <a:pt x="2970218" y="1880151"/>
                  <a:pt x="2976580" y="1880151"/>
                </a:cubicBezTo>
                <a:cubicBezTo>
                  <a:pt x="2984534" y="1875377"/>
                  <a:pt x="2990897" y="1870603"/>
                  <a:pt x="2998851" y="1865831"/>
                </a:cubicBezTo>
                <a:cubicBezTo>
                  <a:pt x="3003623" y="1862648"/>
                  <a:pt x="3006804" y="1859465"/>
                  <a:pt x="3011577" y="1857872"/>
                </a:cubicBezTo>
                <a:cubicBezTo>
                  <a:pt x="3032256" y="1845141"/>
                  <a:pt x="3052936" y="1832413"/>
                  <a:pt x="3073615" y="1818090"/>
                </a:cubicBezTo>
                <a:close/>
                <a:moveTo>
                  <a:pt x="3165878" y="1816500"/>
                </a:moveTo>
                <a:cubicBezTo>
                  <a:pt x="3134063" y="1829230"/>
                  <a:pt x="3102248" y="1841961"/>
                  <a:pt x="3070434" y="1854691"/>
                </a:cubicBezTo>
                <a:cubicBezTo>
                  <a:pt x="3070434" y="1854691"/>
                  <a:pt x="3070434" y="1856282"/>
                  <a:pt x="3070434" y="1856282"/>
                </a:cubicBezTo>
                <a:cubicBezTo>
                  <a:pt x="3068843" y="1865831"/>
                  <a:pt x="3059299" y="1873786"/>
                  <a:pt x="3059299" y="1881742"/>
                </a:cubicBezTo>
                <a:cubicBezTo>
                  <a:pt x="3099067" y="1862648"/>
                  <a:pt x="3140427" y="1843552"/>
                  <a:pt x="3183376" y="1827639"/>
                </a:cubicBezTo>
                <a:cubicBezTo>
                  <a:pt x="3183376" y="1827639"/>
                  <a:pt x="3181785" y="1827639"/>
                  <a:pt x="3181785" y="1827639"/>
                </a:cubicBezTo>
                <a:cubicBezTo>
                  <a:pt x="3177013" y="1824457"/>
                  <a:pt x="3170650" y="1819682"/>
                  <a:pt x="3165878" y="1816500"/>
                </a:cubicBezTo>
                <a:close/>
                <a:moveTo>
                  <a:pt x="1753307" y="1811697"/>
                </a:moveTo>
                <a:lnTo>
                  <a:pt x="1758079" y="1814880"/>
                </a:lnTo>
                <a:lnTo>
                  <a:pt x="1753307" y="1818063"/>
                </a:lnTo>
                <a:lnTo>
                  <a:pt x="1750125" y="1816471"/>
                </a:lnTo>
                <a:close/>
                <a:moveTo>
                  <a:pt x="2063500" y="1803729"/>
                </a:moveTo>
                <a:lnTo>
                  <a:pt x="2068272" y="1805322"/>
                </a:lnTo>
                <a:cubicBezTo>
                  <a:pt x="2068272" y="1806912"/>
                  <a:pt x="2069863" y="1808503"/>
                  <a:pt x="2069863" y="1810095"/>
                </a:cubicBezTo>
                <a:cubicBezTo>
                  <a:pt x="2069863" y="1811687"/>
                  <a:pt x="2069863" y="1810095"/>
                  <a:pt x="2066683" y="1810095"/>
                </a:cubicBezTo>
                <a:close/>
                <a:moveTo>
                  <a:pt x="1953740" y="1800556"/>
                </a:moveTo>
                <a:lnTo>
                  <a:pt x="1958512" y="1803737"/>
                </a:lnTo>
                <a:lnTo>
                  <a:pt x="1953740" y="1806920"/>
                </a:lnTo>
                <a:close/>
                <a:moveTo>
                  <a:pt x="2006234" y="1800549"/>
                </a:moveTo>
                <a:lnTo>
                  <a:pt x="2011006" y="1800549"/>
                </a:lnTo>
                <a:lnTo>
                  <a:pt x="2006234" y="1805322"/>
                </a:lnTo>
                <a:close/>
                <a:moveTo>
                  <a:pt x="4196674" y="1794224"/>
                </a:moveTo>
                <a:cubicBezTo>
                  <a:pt x="4193493" y="1795814"/>
                  <a:pt x="4188720" y="1798998"/>
                  <a:pt x="4183948" y="1800590"/>
                </a:cubicBezTo>
                <a:cubicBezTo>
                  <a:pt x="4193493" y="1805364"/>
                  <a:pt x="4203037" y="1811727"/>
                  <a:pt x="4210991" y="1819682"/>
                </a:cubicBezTo>
                <a:cubicBezTo>
                  <a:pt x="4210991" y="1819682"/>
                  <a:pt x="4209400" y="1821275"/>
                  <a:pt x="4209400" y="1821275"/>
                </a:cubicBezTo>
                <a:cubicBezTo>
                  <a:pt x="4234852" y="1814910"/>
                  <a:pt x="4260304" y="1818090"/>
                  <a:pt x="4284165" y="1805364"/>
                </a:cubicBezTo>
                <a:cubicBezTo>
                  <a:pt x="4284165" y="1805364"/>
                  <a:pt x="4282574" y="1802181"/>
                  <a:pt x="4277802" y="1798998"/>
                </a:cubicBezTo>
                <a:cubicBezTo>
                  <a:pt x="4252350" y="1813318"/>
                  <a:pt x="4225307" y="1806955"/>
                  <a:pt x="4196674" y="1794224"/>
                </a:cubicBezTo>
                <a:close/>
                <a:moveTo>
                  <a:pt x="1312675" y="1792573"/>
                </a:moveTo>
                <a:lnTo>
                  <a:pt x="1311289" y="1792894"/>
                </a:lnTo>
                <a:lnTo>
                  <a:pt x="1311264" y="1792668"/>
                </a:lnTo>
                <a:close/>
                <a:moveTo>
                  <a:pt x="1945785" y="1783047"/>
                </a:moveTo>
                <a:lnTo>
                  <a:pt x="1948966" y="1786229"/>
                </a:lnTo>
                <a:lnTo>
                  <a:pt x="1944195" y="1789411"/>
                </a:lnTo>
                <a:lnTo>
                  <a:pt x="1941013" y="1786229"/>
                </a:lnTo>
                <a:close/>
                <a:moveTo>
                  <a:pt x="1769214" y="1779871"/>
                </a:moveTo>
                <a:lnTo>
                  <a:pt x="1775577" y="1781462"/>
                </a:lnTo>
                <a:lnTo>
                  <a:pt x="1770805" y="1784645"/>
                </a:lnTo>
                <a:close/>
                <a:moveTo>
                  <a:pt x="1882156" y="1779868"/>
                </a:moveTo>
                <a:lnTo>
                  <a:pt x="1886928" y="1784642"/>
                </a:lnTo>
                <a:lnTo>
                  <a:pt x="1882156" y="1784642"/>
                </a:lnTo>
                <a:close/>
                <a:moveTo>
                  <a:pt x="2046003" y="1778279"/>
                </a:moveTo>
                <a:cubicBezTo>
                  <a:pt x="2049184" y="1784643"/>
                  <a:pt x="2047592" y="1776688"/>
                  <a:pt x="2049184" y="1784643"/>
                </a:cubicBezTo>
                <a:lnTo>
                  <a:pt x="2049184" y="1791008"/>
                </a:lnTo>
                <a:lnTo>
                  <a:pt x="2057137" y="1791008"/>
                </a:lnTo>
                <a:cubicBezTo>
                  <a:pt x="2055547" y="1795781"/>
                  <a:pt x="2055547" y="1797372"/>
                  <a:pt x="2057137" y="1802145"/>
                </a:cubicBezTo>
                <a:lnTo>
                  <a:pt x="2044411" y="1802145"/>
                </a:lnTo>
                <a:lnTo>
                  <a:pt x="2044411" y="1791008"/>
                </a:lnTo>
                <a:lnTo>
                  <a:pt x="2036457" y="1791008"/>
                </a:lnTo>
                <a:cubicBezTo>
                  <a:pt x="2038048" y="1783052"/>
                  <a:pt x="2038048" y="1783052"/>
                  <a:pt x="2046003" y="1778279"/>
                </a:cubicBezTo>
                <a:close/>
                <a:moveTo>
                  <a:pt x="1901247" y="1775095"/>
                </a:moveTo>
                <a:lnTo>
                  <a:pt x="1907609" y="1779868"/>
                </a:lnTo>
                <a:lnTo>
                  <a:pt x="1901247" y="1779868"/>
                </a:lnTo>
                <a:close/>
                <a:moveTo>
                  <a:pt x="1982373" y="1773500"/>
                </a:moveTo>
                <a:lnTo>
                  <a:pt x="1987145" y="1773500"/>
                </a:lnTo>
                <a:lnTo>
                  <a:pt x="1983964" y="1776685"/>
                </a:lnTo>
                <a:cubicBezTo>
                  <a:pt x="1982373" y="1775091"/>
                  <a:pt x="1982373" y="1775091"/>
                  <a:pt x="1982373" y="1773500"/>
                </a:cubicBezTo>
                <a:close/>
                <a:moveTo>
                  <a:pt x="1737399" y="1770325"/>
                </a:moveTo>
                <a:lnTo>
                  <a:pt x="1745353" y="1778282"/>
                </a:lnTo>
                <a:lnTo>
                  <a:pt x="1737399" y="1778282"/>
                </a:lnTo>
                <a:close/>
                <a:moveTo>
                  <a:pt x="1936241" y="1767136"/>
                </a:moveTo>
                <a:lnTo>
                  <a:pt x="1944195" y="1770318"/>
                </a:lnTo>
                <a:lnTo>
                  <a:pt x="1933060" y="1771909"/>
                </a:lnTo>
                <a:close/>
                <a:moveTo>
                  <a:pt x="1912381" y="1762362"/>
                </a:moveTo>
                <a:lnTo>
                  <a:pt x="1917153" y="1767136"/>
                </a:lnTo>
                <a:lnTo>
                  <a:pt x="1910790" y="1767136"/>
                </a:lnTo>
                <a:close/>
                <a:moveTo>
                  <a:pt x="1987144" y="1759184"/>
                </a:moveTo>
                <a:cubicBezTo>
                  <a:pt x="1991916" y="1760777"/>
                  <a:pt x="1991916" y="1760777"/>
                  <a:pt x="1991916" y="1760777"/>
                </a:cubicBezTo>
                <a:cubicBezTo>
                  <a:pt x="1995098" y="1768733"/>
                  <a:pt x="1999871" y="1776688"/>
                  <a:pt x="2003052" y="1784643"/>
                </a:cubicBezTo>
                <a:lnTo>
                  <a:pt x="2001461" y="1783052"/>
                </a:lnTo>
                <a:lnTo>
                  <a:pt x="1993507" y="1787825"/>
                </a:lnTo>
                <a:lnTo>
                  <a:pt x="1996689" y="1783052"/>
                </a:lnTo>
                <a:lnTo>
                  <a:pt x="1988736" y="1768733"/>
                </a:lnTo>
                <a:lnTo>
                  <a:pt x="1991916" y="1763957"/>
                </a:lnTo>
                <a:lnTo>
                  <a:pt x="1987144" y="1763957"/>
                </a:lnTo>
                <a:close/>
                <a:moveTo>
                  <a:pt x="4078960" y="1757624"/>
                </a:moveTo>
                <a:cubicBezTo>
                  <a:pt x="4075778" y="1759215"/>
                  <a:pt x="4074188" y="1762401"/>
                  <a:pt x="4072597" y="1765580"/>
                </a:cubicBezTo>
                <a:cubicBezTo>
                  <a:pt x="4107593" y="1773535"/>
                  <a:pt x="4142590" y="1781494"/>
                  <a:pt x="4171223" y="1794224"/>
                </a:cubicBezTo>
                <a:cubicBezTo>
                  <a:pt x="4175995" y="1792632"/>
                  <a:pt x="4179176" y="1789452"/>
                  <a:pt x="4183948" y="1787858"/>
                </a:cubicBezTo>
                <a:cubicBezTo>
                  <a:pt x="4152134" y="1773535"/>
                  <a:pt x="4117138" y="1757624"/>
                  <a:pt x="4078960" y="1757624"/>
                </a:cubicBezTo>
                <a:close/>
                <a:moveTo>
                  <a:pt x="1883747" y="1756000"/>
                </a:moveTo>
                <a:lnTo>
                  <a:pt x="1883747" y="1762364"/>
                </a:lnTo>
                <a:lnTo>
                  <a:pt x="1878975" y="1757591"/>
                </a:lnTo>
                <a:close/>
                <a:moveTo>
                  <a:pt x="1874202" y="1756000"/>
                </a:moveTo>
                <a:lnTo>
                  <a:pt x="1878975" y="1757593"/>
                </a:lnTo>
                <a:lnTo>
                  <a:pt x="1875793" y="1762366"/>
                </a:lnTo>
                <a:lnTo>
                  <a:pt x="1871021" y="1759182"/>
                </a:lnTo>
                <a:close/>
                <a:moveTo>
                  <a:pt x="1894882" y="1755998"/>
                </a:moveTo>
                <a:lnTo>
                  <a:pt x="1891701" y="1762362"/>
                </a:lnTo>
                <a:lnTo>
                  <a:pt x="1885337" y="1759181"/>
                </a:lnTo>
                <a:close/>
                <a:moveTo>
                  <a:pt x="2033275" y="1755988"/>
                </a:moveTo>
                <a:lnTo>
                  <a:pt x="2038048" y="1759170"/>
                </a:lnTo>
                <a:lnTo>
                  <a:pt x="2030095" y="1765534"/>
                </a:lnTo>
                <a:lnTo>
                  <a:pt x="2026913" y="1760762"/>
                </a:lnTo>
                <a:lnTo>
                  <a:pt x="2033275" y="1760762"/>
                </a:lnTo>
                <a:close/>
                <a:moveTo>
                  <a:pt x="1716719" y="1754414"/>
                </a:moveTo>
                <a:lnTo>
                  <a:pt x="1729447" y="1757596"/>
                </a:lnTo>
                <a:lnTo>
                  <a:pt x="1723083" y="1760779"/>
                </a:lnTo>
                <a:lnTo>
                  <a:pt x="1727855" y="1760779"/>
                </a:lnTo>
                <a:lnTo>
                  <a:pt x="1727855" y="1767143"/>
                </a:lnTo>
                <a:cubicBezTo>
                  <a:pt x="1715129" y="1771918"/>
                  <a:pt x="1726265" y="1775100"/>
                  <a:pt x="1710356" y="1776691"/>
                </a:cubicBezTo>
                <a:lnTo>
                  <a:pt x="1713538" y="1771918"/>
                </a:lnTo>
                <a:cubicBezTo>
                  <a:pt x="1710356" y="1770327"/>
                  <a:pt x="1708766" y="1770327"/>
                  <a:pt x="1708766" y="1770327"/>
                </a:cubicBezTo>
                <a:cubicBezTo>
                  <a:pt x="1708766" y="1770327"/>
                  <a:pt x="1707175" y="1768736"/>
                  <a:pt x="1705585" y="1767143"/>
                </a:cubicBezTo>
                <a:lnTo>
                  <a:pt x="1708766" y="1757596"/>
                </a:lnTo>
                <a:close/>
                <a:moveTo>
                  <a:pt x="1840797" y="1754407"/>
                </a:moveTo>
                <a:cubicBezTo>
                  <a:pt x="1842388" y="1762361"/>
                  <a:pt x="1843979" y="1760770"/>
                  <a:pt x="1840797" y="1767134"/>
                </a:cubicBezTo>
                <a:lnTo>
                  <a:pt x="1834434" y="1760770"/>
                </a:lnTo>
                <a:close/>
                <a:moveTo>
                  <a:pt x="1921925" y="1752816"/>
                </a:moveTo>
                <a:cubicBezTo>
                  <a:pt x="1929878" y="1754407"/>
                  <a:pt x="1926697" y="1752816"/>
                  <a:pt x="1931469" y="1759181"/>
                </a:cubicBezTo>
                <a:lnTo>
                  <a:pt x="1928287" y="1760771"/>
                </a:lnTo>
                <a:cubicBezTo>
                  <a:pt x="1923515" y="1755998"/>
                  <a:pt x="1923515" y="1760771"/>
                  <a:pt x="1921925" y="1752816"/>
                </a:cubicBezTo>
                <a:close/>
                <a:moveTo>
                  <a:pt x="1971237" y="1751225"/>
                </a:moveTo>
                <a:lnTo>
                  <a:pt x="1976009" y="1752816"/>
                </a:lnTo>
                <a:lnTo>
                  <a:pt x="1971237" y="1755998"/>
                </a:lnTo>
                <a:close/>
                <a:moveTo>
                  <a:pt x="1855114" y="1751219"/>
                </a:moveTo>
                <a:lnTo>
                  <a:pt x="1869431" y="1752811"/>
                </a:lnTo>
                <a:lnTo>
                  <a:pt x="1867840" y="1757582"/>
                </a:lnTo>
                <a:cubicBezTo>
                  <a:pt x="1864658" y="1754402"/>
                  <a:pt x="1861476" y="1752811"/>
                  <a:pt x="1855114" y="1752811"/>
                </a:cubicBezTo>
                <a:close/>
                <a:moveTo>
                  <a:pt x="4405061" y="1749669"/>
                </a:moveTo>
                <a:cubicBezTo>
                  <a:pt x="4411424" y="1765580"/>
                  <a:pt x="4397107" y="1751260"/>
                  <a:pt x="4392334" y="1757628"/>
                </a:cubicBezTo>
                <a:cubicBezTo>
                  <a:pt x="4389153" y="1762401"/>
                  <a:pt x="4384381" y="1763994"/>
                  <a:pt x="4378017" y="1765580"/>
                </a:cubicBezTo>
                <a:cubicBezTo>
                  <a:pt x="4379609" y="1763994"/>
                  <a:pt x="4381200" y="1759220"/>
                  <a:pt x="4382791" y="1757628"/>
                </a:cubicBezTo>
                <a:cubicBezTo>
                  <a:pt x="4387562" y="1754442"/>
                  <a:pt x="4400288" y="1751260"/>
                  <a:pt x="4405061" y="1749669"/>
                </a:cubicBezTo>
                <a:close/>
                <a:moveTo>
                  <a:pt x="1912381" y="1748043"/>
                </a:moveTo>
                <a:lnTo>
                  <a:pt x="1917153" y="1752816"/>
                </a:lnTo>
                <a:lnTo>
                  <a:pt x="1910790" y="1755998"/>
                </a:lnTo>
                <a:close/>
                <a:moveTo>
                  <a:pt x="1985554" y="1746453"/>
                </a:moveTo>
                <a:lnTo>
                  <a:pt x="1987144" y="1749634"/>
                </a:lnTo>
                <a:cubicBezTo>
                  <a:pt x="1982372" y="1756000"/>
                  <a:pt x="1983964" y="1751227"/>
                  <a:pt x="1982372" y="1760773"/>
                </a:cubicBezTo>
                <a:cubicBezTo>
                  <a:pt x="1974418" y="1757591"/>
                  <a:pt x="1976009" y="1760773"/>
                  <a:pt x="1979190" y="1754409"/>
                </a:cubicBezTo>
                <a:lnTo>
                  <a:pt x="1976009" y="1752818"/>
                </a:lnTo>
                <a:close/>
                <a:moveTo>
                  <a:pt x="1894883" y="1746453"/>
                </a:moveTo>
                <a:lnTo>
                  <a:pt x="1899655" y="1751227"/>
                </a:lnTo>
                <a:lnTo>
                  <a:pt x="1893292" y="1754409"/>
                </a:lnTo>
                <a:close/>
                <a:moveTo>
                  <a:pt x="1874202" y="1746452"/>
                </a:moveTo>
                <a:lnTo>
                  <a:pt x="1886928" y="1746452"/>
                </a:lnTo>
                <a:lnTo>
                  <a:pt x="1883747" y="1751224"/>
                </a:lnTo>
                <a:close/>
                <a:moveTo>
                  <a:pt x="1737400" y="1744866"/>
                </a:moveTo>
                <a:lnTo>
                  <a:pt x="1742173" y="1746458"/>
                </a:lnTo>
                <a:lnTo>
                  <a:pt x="1740582" y="1751230"/>
                </a:lnTo>
                <a:lnTo>
                  <a:pt x="1753307" y="1751230"/>
                </a:lnTo>
                <a:lnTo>
                  <a:pt x="1750125" y="1759186"/>
                </a:lnTo>
                <a:cubicBezTo>
                  <a:pt x="1748534" y="1759186"/>
                  <a:pt x="1748534" y="1757595"/>
                  <a:pt x="1746943" y="1757595"/>
                </a:cubicBezTo>
                <a:lnTo>
                  <a:pt x="1740581" y="1751232"/>
                </a:lnTo>
                <a:close/>
                <a:moveTo>
                  <a:pt x="1923515" y="1741679"/>
                </a:moveTo>
                <a:lnTo>
                  <a:pt x="1926697" y="1749634"/>
                </a:lnTo>
                <a:lnTo>
                  <a:pt x="1913971" y="1746452"/>
                </a:lnTo>
                <a:close/>
                <a:moveTo>
                  <a:pt x="1874202" y="1741679"/>
                </a:moveTo>
                <a:lnTo>
                  <a:pt x="1874998" y="1742076"/>
                </a:lnTo>
                <a:lnTo>
                  <a:pt x="1872612" y="1743270"/>
                </a:lnTo>
                <a:lnTo>
                  <a:pt x="1872368" y="1742289"/>
                </a:lnTo>
                <a:close/>
                <a:moveTo>
                  <a:pt x="1883747" y="1741676"/>
                </a:moveTo>
                <a:lnTo>
                  <a:pt x="1891701" y="1741676"/>
                </a:lnTo>
                <a:lnTo>
                  <a:pt x="1886928" y="1746450"/>
                </a:lnTo>
                <a:close/>
                <a:moveTo>
                  <a:pt x="2018960" y="1735307"/>
                </a:moveTo>
                <a:lnTo>
                  <a:pt x="2022142" y="1740079"/>
                </a:lnTo>
                <a:lnTo>
                  <a:pt x="2018960" y="1744852"/>
                </a:lnTo>
                <a:lnTo>
                  <a:pt x="2009414" y="1744852"/>
                </a:lnTo>
                <a:cubicBezTo>
                  <a:pt x="2007824" y="1743261"/>
                  <a:pt x="2007824" y="1740079"/>
                  <a:pt x="2006233" y="1738490"/>
                </a:cubicBezTo>
                <a:lnTo>
                  <a:pt x="2014187" y="1740079"/>
                </a:lnTo>
                <a:close/>
                <a:moveTo>
                  <a:pt x="1978432" y="1730218"/>
                </a:moveTo>
                <a:lnTo>
                  <a:pt x="1980782" y="1735314"/>
                </a:lnTo>
                <a:lnTo>
                  <a:pt x="1979192" y="1736905"/>
                </a:lnTo>
                <a:cubicBezTo>
                  <a:pt x="1977600" y="1733723"/>
                  <a:pt x="1976806" y="1733325"/>
                  <a:pt x="1976806" y="1732927"/>
                </a:cubicBezTo>
                <a:close/>
                <a:moveTo>
                  <a:pt x="1810572" y="1728952"/>
                </a:moveTo>
                <a:lnTo>
                  <a:pt x="1815345" y="1733724"/>
                </a:lnTo>
                <a:cubicBezTo>
                  <a:pt x="1821709" y="1730543"/>
                  <a:pt x="1820118" y="1730543"/>
                  <a:pt x="1821709" y="1740089"/>
                </a:cubicBezTo>
                <a:lnTo>
                  <a:pt x="1818528" y="1740089"/>
                </a:lnTo>
                <a:lnTo>
                  <a:pt x="1818528" y="1735316"/>
                </a:lnTo>
                <a:lnTo>
                  <a:pt x="1808982" y="1736907"/>
                </a:lnTo>
                <a:lnTo>
                  <a:pt x="1805800" y="1733724"/>
                </a:lnTo>
                <a:lnTo>
                  <a:pt x="1810572" y="1733724"/>
                </a:lnTo>
                <a:close/>
                <a:moveTo>
                  <a:pt x="1977247" y="1727653"/>
                </a:moveTo>
                <a:lnTo>
                  <a:pt x="1979192" y="1728950"/>
                </a:lnTo>
                <a:lnTo>
                  <a:pt x="1978432" y="1730218"/>
                </a:lnTo>
                <a:close/>
                <a:moveTo>
                  <a:pt x="1753307" y="1727362"/>
                </a:moveTo>
                <a:lnTo>
                  <a:pt x="1756489" y="1727362"/>
                </a:lnTo>
                <a:cubicBezTo>
                  <a:pt x="1758079" y="1727362"/>
                  <a:pt x="1759670" y="1728953"/>
                  <a:pt x="1762852" y="1730546"/>
                </a:cubicBezTo>
                <a:lnTo>
                  <a:pt x="1753307" y="1728953"/>
                </a:lnTo>
                <a:close/>
                <a:moveTo>
                  <a:pt x="1781941" y="1727360"/>
                </a:moveTo>
                <a:lnTo>
                  <a:pt x="1786713" y="1727360"/>
                </a:lnTo>
                <a:lnTo>
                  <a:pt x="1786713" y="1730543"/>
                </a:lnTo>
                <a:cubicBezTo>
                  <a:pt x="1785123" y="1728952"/>
                  <a:pt x="1783532" y="1727360"/>
                  <a:pt x="1781941" y="1727360"/>
                </a:cubicBezTo>
                <a:close/>
                <a:moveTo>
                  <a:pt x="1847160" y="1725764"/>
                </a:moveTo>
                <a:cubicBezTo>
                  <a:pt x="1853523" y="1730538"/>
                  <a:pt x="1853523" y="1727355"/>
                  <a:pt x="1855114" y="1735310"/>
                </a:cubicBezTo>
                <a:lnTo>
                  <a:pt x="1842388" y="1735310"/>
                </a:lnTo>
                <a:lnTo>
                  <a:pt x="1847160" y="1732128"/>
                </a:lnTo>
                <a:lnTo>
                  <a:pt x="1847160" y="1727355"/>
                </a:lnTo>
                <a:close/>
                <a:moveTo>
                  <a:pt x="1839206" y="1724175"/>
                </a:moveTo>
                <a:lnTo>
                  <a:pt x="1847160" y="1727355"/>
                </a:lnTo>
                <a:lnTo>
                  <a:pt x="1842387" y="1728946"/>
                </a:lnTo>
                <a:close/>
                <a:moveTo>
                  <a:pt x="1975289" y="1723408"/>
                </a:moveTo>
                <a:lnTo>
                  <a:pt x="1977247" y="1727653"/>
                </a:lnTo>
                <a:lnTo>
                  <a:pt x="1974419" y="1725767"/>
                </a:lnTo>
                <a:close/>
                <a:moveTo>
                  <a:pt x="1664228" y="1722590"/>
                </a:moveTo>
                <a:lnTo>
                  <a:pt x="1668999" y="1725773"/>
                </a:lnTo>
                <a:lnTo>
                  <a:pt x="1662636" y="1727364"/>
                </a:lnTo>
                <a:close/>
                <a:moveTo>
                  <a:pt x="1971238" y="1722586"/>
                </a:moveTo>
                <a:lnTo>
                  <a:pt x="1971238" y="1728950"/>
                </a:lnTo>
                <a:lnTo>
                  <a:pt x="1974419" y="1733723"/>
                </a:lnTo>
                <a:lnTo>
                  <a:pt x="1974419" y="1738496"/>
                </a:lnTo>
                <a:cubicBezTo>
                  <a:pt x="1974419" y="1744861"/>
                  <a:pt x="1969647" y="1746452"/>
                  <a:pt x="1966466" y="1748043"/>
                </a:cubicBezTo>
                <a:lnTo>
                  <a:pt x="1964875" y="1744861"/>
                </a:lnTo>
                <a:lnTo>
                  <a:pt x="1972828" y="1736905"/>
                </a:lnTo>
                <a:cubicBezTo>
                  <a:pt x="1966466" y="1733723"/>
                  <a:pt x="1974419" y="1733723"/>
                  <a:pt x="1964875" y="1733723"/>
                </a:cubicBezTo>
                <a:cubicBezTo>
                  <a:pt x="1958512" y="1733723"/>
                  <a:pt x="1956921" y="1740087"/>
                  <a:pt x="1956921" y="1744861"/>
                </a:cubicBezTo>
                <a:lnTo>
                  <a:pt x="1961694" y="1741679"/>
                </a:lnTo>
                <a:cubicBezTo>
                  <a:pt x="1961694" y="1751224"/>
                  <a:pt x="1961694" y="1746452"/>
                  <a:pt x="1956921" y="1752814"/>
                </a:cubicBezTo>
                <a:lnTo>
                  <a:pt x="1952149" y="1749633"/>
                </a:lnTo>
                <a:lnTo>
                  <a:pt x="1947377" y="1754405"/>
                </a:lnTo>
                <a:lnTo>
                  <a:pt x="1944195" y="1751224"/>
                </a:lnTo>
                <a:lnTo>
                  <a:pt x="1948967" y="1746452"/>
                </a:lnTo>
                <a:lnTo>
                  <a:pt x="1947377" y="1743270"/>
                </a:lnTo>
                <a:lnTo>
                  <a:pt x="1953740" y="1738496"/>
                </a:lnTo>
                <a:lnTo>
                  <a:pt x="1950558" y="1736905"/>
                </a:lnTo>
                <a:lnTo>
                  <a:pt x="1944195" y="1741679"/>
                </a:lnTo>
                <a:lnTo>
                  <a:pt x="1944195" y="1735314"/>
                </a:lnTo>
                <a:cubicBezTo>
                  <a:pt x="1936242" y="1733723"/>
                  <a:pt x="1939423" y="1735314"/>
                  <a:pt x="1936242" y="1730541"/>
                </a:cubicBezTo>
                <a:lnTo>
                  <a:pt x="1931470" y="1730541"/>
                </a:lnTo>
                <a:lnTo>
                  <a:pt x="1934651" y="1725767"/>
                </a:lnTo>
                <a:cubicBezTo>
                  <a:pt x="1945786" y="1728950"/>
                  <a:pt x="1934651" y="1724176"/>
                  <a:pt x="1944195" y="1727358"/>
                </a:cubicBezTo>
                <a:lnTo>
                  <a:pt x="1948967" y="1724176"/>
                </a:lnTo>
                <a:lnTo>
                  <a:pt x="1952149" y="1725767"/>
                </a:lnTo>
                <a:lnTo>
                  <a:pt x="1947377" y="1732132"/>
                </a:lnTo>
                <a:lnTo>
                  <a:pt x="1955331" y="1728950"/>
                </a:lnTo>
                <a:cubicBezTo>
                  <a:pt x="1959308" y="1730541"/>
                  <a:pt x="1960899" y="1731337"/>
                  <a:pt x="1961694" y="1730541"/>
                </a:cubicBezTo>
                <a:lnTo>
                  <a:pt x="1963019" y="1723911"/>
                </a:lnTo>
                <a:lnTo>
                  <a:pt x="1963285" y="1724176"/>
                </a:lnTo>
                <a:lnTo>
                  <a:pt x="1964152" y="1722875"/>
                </a:lnTo>
                <a:lnTo>
                  <a:pt x="1968057" y="1724176"/>
                </a:lnTo>
                <a:close/>
                <a:moveTo>
                  <a:pt x="1948437" y="1722586"/>
                </a:moveTo>
                <a:lnTo>
                  <a:pt x="1950558" y="1722586"/>
                </a:lnTo>
                <a:lnTo>
                  <a:pt x="1951391" y="1722616"/>
                </a:lnTo>
                <a:lnTo>
                  <a:pt x="1948967" y="1724176"/>
                </a:lnTo>
                <a:close/>
                <a:moveTo>
                  <a:pt x="1974218" y="1721088"/>
                </a:moveTo>
                <a:lnTo>
                  <a:pt x="1975811" y="1721988"/>
                </a:lnTo>
                <a:lnTo>
                  <a:pt x="1975289" y="1723408"/>
                </a:lnTo>
                <a:close/>
                <a:moveTo>
                  <a:pt x="1901245" y="1719403"/>
                </a:moveTo>
                <a:cubicBezTo>
                  <a:pt x="1904426" y="1728950"/>
                  <a:pt x="1899654" y="1722586"/>
                  <a:pt x="1909199" y="1725767"/>
                </a:cubicBezTo>
                <a:close/>
                <a:moveTo>
                  <a:pt x="1839206" y="1716219"/>
                </a:moveTo>
                <a:lnTo>
                  <a:pt x="1847160" y="1716219"/>
                </a:lnTo>
                <a:lnTo>
                  <a:pt x="1842387" y="1720992"/>
                </a:lnTo>
                <a:close/>
                <a:moveTo>
                  <a:pt x="1936242" y="1714630"/>
                </a:moveTo>
                <a:lnTo>
                  <a:pt x="1936242" y="1722586"/>
                </a:lnTo>
                <a:lnTo>
                  <a:pt x="1941014" y="1719403"/>
                </a:lnTo>
                <a:close/>
                <a:moveTo>
                  <a:pt x="1826480" y="1711446"/>
                </a:moveTo>
                <a:cubicBezTo>
                  <a:pt x="1831252" y="1713037"/>
                  <a:pt x="1834434" y="1708264"/>
                  <a:pt x="1828071" y="1719401"/>
                </a:cubicBezTo>
                <a:lnTo>
                  <a:pt x="1836025" y="1719401"/>
                </a:lnTo>
                <a:cubicBezTo>
                  <a:pt x="1831252" y="1728946"/>
                  <a:pt x="1840798" y="1722584"/>
                  <a:pt x="1831252" y="1728946"/>
                </a:cubicBezTo>
                <a:lnTo>
                  <a:pt x="1831252" y="1722584"/>
                </a:lnTo>
                <a:cubicBezTo>
                  <a:pt x="1829662" y="1724173"/>
                  <a:pt x="1828071" y="1725764"/>
                  <a:pt x="1828071" y="1725764"/>
                </a:cubicBezTo>
                <a:cubicBezTo>
                  <a:pt x="1826480" y="1725764"/>
                  <a:pt x="1826480" y="1725764"/>
                  <a:pt x="1823299" y="1727355"/>
                </a:cubicBezTo>
                <a:lnTo>
                  <a:pt x="1826480" y="1722584"/>
                </a:lnTo>
                <a:lnTo>
                  <a:pt x="1823299" y="1717810"/>
                </a:lnTo>
                <a:close/>
                <a:moveTo>
                  <a:pt x="1797847" y="1706674"/>
                </a:moveTo>
                <a:lnTo>
                  <a:pt x="1802618" y="1713037"/>
                </a:lnTo>
                <a:lnTo>
                  <a:pt x="1797847" y="1716219"/>
                </a:lnTo>
                <a:lnTo>
                  <a:pt x="1797847" y="1711446"/>
                </a:lnTo>
                <a:lnTo>
                  <a:pt x="1791484" y="1711446"/>
                </a:lnTo>
                <a:close/>
                <a:moveTo>
                  <a:pt x="1802620" y="1705083"/>
                </a:moveTo>
                <a:lnTo>
                  <a:pt x="1807392" y="1708264"/>
                </a:lnTo>
                <a:lnTo>
                  <a:pt x="1802620" y="1708264"/>
                </a:lnTo>
                <a:close/>
                <a:moveTo>
                  <a:pt x="1867839" y="1700312"/>
                </a:moveTo>
                <a:lnTo>
                  <a:pt x="1872612" y="1705085"/>
                </a:lnTo>
                <a:lnTo>
                  <a:pt x="1875793" y="1709858"/>
                </a:lnTo>
                <a:lnTo>
                  <a:pt x="1880566" y="1705085"/>
                </a:lnTo>
                <a:lnTo>
                  <a:pt x="1872612" y="1705085"/>
                </a:lnTo>
                <a:lnTo>
                  <a:pt x="1875793" y="1700312"/>
                </a:lnTo>
                <a:close/>
                <a:moveTo>
                  <a:pt x="1761261" y="1700312"/>
                </a:moveTo>
                <a:lnTo>
                  <a:pt x="1767623" y="1700312"/>
                </a:lnTo>
                <a:lnTo>
                  <a:pt x="1767623" y="1705085"/>
                </a:lnTo>
                <a:close/>
                <a:moveTo>
                  <a:pt x="1794666" y="1697128"/>
                </a:moveTo>
                <a:lnTo>
                  <a:pt x="1802619" y="1705083"/>
                </a:lnTo>
                <a:lnTo>
                  <a:pt x="1797847" y="1706674"/>
                </a:lnTo>
                <a:close/>
                <a:moveTo>
                  <a:pt x="32133" y="1693946"/>
                </a:moveTo>
                <a:cubicBezTo>
                  <a:pt x="27361" y="1692355"/>
                  <a:pt x="25770" y="1697128"/>
                  <a:pt x="20998" y="1695537"/>
                </a:cubicBezTo>
                <a:cubicBezTo>
                  <a:pt x="25770" y="1748031"/>
                  <a:pt x="79855" y="1767120"/>
                  <a:pt x="127577" y="1789390"/>
                </a:cubicBezTo>
                <a:cubicBezTo>
                  <a:pt x="103716" y="1752804"/>
                  <a:pt x="33723" y="1746440"/>
                  <a:pt x="32133" y="1693946"/>
                </a:cubicBezTo>
                <a:close/>
                <a:moveTo>
                  <a:pt x="1783703" y="1693529"/>
                </a:moveTo>
                <a:lnTo>
                  <a:pt x="1785349" y="1694819"/>
                </a:lnTo>
                <a:lnTo>
                  <a:pt x="1785121" y="1695538"/>
                </a:lnTo>
                <a:close/>
                <a:moveTo>
                  <a:pt x="1843978" y="1690765"/>
                </a:moveTo>
                <a:lnTo>
                  <a:pt x="1843978" y="1700312"/>
                </a:lnTo>
                <a:lnTo>
                  <a:pt x="1851932" y="1697129"/>
                </a:lnTo>
                <a:close/>
                <a:moveTo>
                  <a:pt x="1834434" y="1684401"/>
                </a:moveTo>
                <a:lnTo>
                  <a:pt x="1834434" y="1689174"/>
                </a:lnTo>
                <a:lnTo>
                  <a:pt x="1842388" y="1687583"/>
                </a:lnTo>
                <a:close/>
                <a:moveTo>
                  <a:pt x="1754897" y="1681219"/>
                </a:moveTo>
                <a:lnTo>
                  <a:pt x="1773609" y="1692734"/>
                </a:lnTo>
                <a:lnTo>
                  <a:pt x="1773986" y="1692357"/>
                </a:lnTo>
                <a:cubicBezTo>
                  <a:pt x="1777169" y="1693947"/>
                  <a:pt x="1781940" y="1697129"/>
                  <a:pt x="1785122" y="1698720"/>
                </a:cubicBezTo>
                <a:lnTo>
                  <a:pt x="1781940" y="1701903"/>
                </a:lnTo>
                <a:cubicBezTo>
                  <a:pt x="1785122" y="1708267"/>
                  <a:pt x="1788304" y="1711449"/>
                  <a:pt x="1791485" y="1717812"/>
                </a:cubicBezTo>
                <a:cubicBezTo>
                  <a:pt x="1785122" y="1720994"/>
                  <a:pt x="1794666" y="1719403"/>
                  <a:pt x="1785122" y="1720994"/>
                </a:cubicBezTo>
                <a:cubicBezTo>
                  <a:pt x="1783532" y="1720994"/>
                  <a:pt x="1778758" y="1717812"/>
                  <a:pt x="1777169" y="1716223"/>
                </a:cubicBezTo>
                <a:lnTo>
                  <a:pt x="1777169" y="1722587"/>
                </a:lnTo>
                <a:lnTo>
                  <a:pt x="1770804" y="1717812"/>
                </a:lnTo>
                <a:lnTo>
                  <a:pt x="1770804" y="1719403"/>
                </a:lnTo>
                <a:cubicBezTo>
                  <a:pt x="1769214" y="1717812"/>
                  <a:pt x="1767623" y="1717812"/>
                  <a:pt x="1766033" y="1716223"/>
                </a:cubicBezTo>
                <a:cubicBezTo>
                  <a:pt x="1769214" y="1714632"/>
                  <a:pt x="1767623" y="1716223"/>
                  <a:pt x="1770804" y="1711449"/>
                </a:cubicBezTo>
                <a:lnTo>
                  <a:pt x="1762852" y="1711449"/>
                </a:lnTo>
                <a:lnTo>
                  <a:pt x="1762852" y="1713043"/>
                </a:lnTo>
                <a:cubicBezTo>
                  <a:pt x="1761261" y="1713043"/>
                  <a:pt x="1759671" y="1711449"/>
                  <a:pt x="1759671" y="1709858"/>
                </a:cubicBezTo>
                <a:lnTo>
                  <a:pt x="1761791" y="1709858"/>
                </a:lnTo>
                <a:lnTo>
                  <a:pt x="1759670" y="1706676"/>
                </a:lnTo>
                <a:lnTo>
                  <a:pt x="1772395" y="1706676"/>
                </a:lnTo>
                <a:cubicBezTo>
                  <a:pt x="1767623" y="1697129"/>
                  <a:pt x="1773986" y="1706676"/>
                  <a:pt x="1769214" y="1697129"/>
                </a:cubicBezTo>
                <a:lnTo>
                  <a:pt x="1773306" y="1693038"/>
                </a:lnTo>
                <a:lnTo>
                  <a:pt x="1767623" y="1690765"/>
                </a:lnTo>
                <a:lnTo>
                  <a:pt x="1767623" y="1695537"/>
                </a:lnTo>
                <a:cubicBezTo>
                  <a:pt x="1756489" y="1697128"/>
                  <a:pt x="1762852" y="1695537"/>
                  <a:pt x="1754897" y="1700310"/>
                </a:cubicBezTo>
                <a:lnTo>
                  <a:pt x="1750126" y="1695538"/>
                </a:lnTo>
                <a:lnTo>
                  <a:pt x="1751717" y="1705083"/>
                </a:lnTo>
                <a:cubicBezTo>
                  <a:pt x="1745353" y="1701901"/>
                  <a:pt x="1746943" y="1701901"/>
                  <a:pt x="1742171" y="1695537"/>
                </a:cubicBezTo>
                <a:lnTo>
                  <a:pt x="1750125" y="1695537"/>
                </a:lnTo>
                <a:lnTo>
                  <a:pt x="1754699" y="1693349"/>
                </a:lnTo>
                <a:cubicBezTo>
                  <a:pt x="1756489" y="1693151"/>
                  <a:pt x="1758874" y="1693151"/>
                  <a:pt x="1762852" y="1692355"/>
                </a:cubicBezTo>
                <a:lnTo>
                  <a:pt x="1753307" y="1682810"/>
                </a:lnTo>
                <a:close/>
                <a:moveTo>
                  <a:pt x="1767712" y="1681014"/>
                </a:moveTo>
                <a:lnTo>
                  <a:pt x="1774025" y="1685954"/>
                </a:lnTo>
                <a:lnTo>
                  <a:pt x="1773986" y="1685992"/>
                </a:lnTo>
                <a:lnTo>
                  <a:pt x="1767623" y="1681222"/>
                </a:lnTo>
                <a:close/>
                <a:moveTo>
                  <a:pt x="587299" y="1679629"/>
                </a:moveTo>
                <a:cubicBezTo>
                  <a:pt x="636612" y="1728943"/>
                  <a:pt x="724102" y="1740077"/>
                  <a:pt x="795685" y="1751213"/>
                </a:cubicBezTo>
                <a:cubicBezTo>
                  <a:pt x="910219" y="1768711"/>
                  <a:pt x="1047022" y="1816434"/>
                  <a:pt x="1155192" y="1784619"/>
                </a:cubicBezTo>
                <a:cubicBezTo>
                  <a:pt x="996118" y="1779846"/>
                  <a:pt x="744782" y="1748031"/>
                  <a:pt x="587299" y="1679629"/>
                </a:cubicBezTo>
                <a:close/>
                <a:moveTo>
                  <a:pt x="1804210" y="1678040"/>
                </a:moveTo>
                <a:lnTo>
                  <a:pt x="1807391" y="1682811"/>
                </a:lnTo>
                <a:lnTo>
                  <a:pt x="1812164" y="1678040"/>
                </a:lnTo>
                <a:close/>
                <a:moveTo>
                  <a:pt x="1839206" y="1674859"/>
                </a:moveTo>
                <a:cubicBezTo>
                  <a:pt x="1828071" y="1674859"/>
                  <a:pt x="1829662" y="1676451"/>
                  <a:pt x="1826480" y="1681222"/>
                </a:cubicBezTo>
                <a:lnTo>
                  <a:pt x="1829662" y="1684401"/>
                </a:lnTo>
                <a:close/>
                <a:moveTo>
                  <a:pt x="1820118" y="1674859"/>
                </a:moveTo>
                <a:lnTo>
                  <a:pt x="1815345" y="1679631"/>
                </a:lnTo>
                <a:lnTo>
                  <a:pt x="1820118" y="1679631"/>
                </a:lnTo>
                <a:close/>
                <a:moveTo>
                  <a:pt x="1740581" y="1674859"/>
                </a:moveTo>
                <a:cubicBezTo>
                  <a:pt x="1740581" y="1682811"/>
                  <a:pt x="1738990" y="1681220"/>
                  <a:pt x="1735809" y="1684401"/>
                </a:cubicBezTo>
                <a:lnTo>
                  <a:pt x="1724673" y="1681220"/>
                </a:lnTo>
                <a:cubicBezTo>
                  <a:pt x="1731037" y="1674859"/>
                  <a:pt x="1724673" y="1678040"/>
                  <a:pt x="1737399" y="1679631"/>
                </a:cubicBezTo>
                <a:cubicBezTo>
                  <a:pt x="1735809" y="1673270"/>
                  <a:pt x="1732627" y="1676451"/>
                  <a:pt x="1740581" y="1674859"/>
                </a:cubicBezTo>
                <a:close/>
                <a:moveTo>
                  <a:pt x="1759690" y="1674737"/>
                </a:moveTo>
                <a:lnTo>
                  <a:pt x="1759764" y="1674794"/>
                </a:lnTo>
                <a:lnTo>
                  <a:pt x="1759670" y="1674859"/>
                </a:lnTo>
                <a:close/>
                <a:moveTo>
                  <a:pt x="3495160" y="1673277"/>
                </a:moveTo>
                <a:cubicBezTo>
                  <a:pt x="3484024" y="1679640"/>
                  <a:pt x="3471299" y="1684408"/>
                  <a:pt x="3460164" y="1689185"/>
                </a:cubicBezTo>
                <a:cubicBezTo>
                  <a:pt x="3458573" y="1695554"/>
                  <a:pt x="3458573" y="1701922"/>
                  <a:pt x="3461755" y="1708286"/>
                </a:cubicBezTo>
                <a:cubicBezTo>
                  <a:pt x="3463345" y="1709877"/>
                  <a:pt x="3464936" y="1713060"/>
                  <a:pt x="3464936" y="1714651"/>
                </a:cubicBezTo>
                <a:cubicBezTo>
                  <a:pt x="3472890" y="1711468"/>
                  <a:pt x="3480843" y="1706695"/>
                  <a:pt x="3488797" y="1703513"/>
                </a:cubicBezTo>
                <a:cubicBezTo>
                  <a:pt x="3490388" y="1692366"/>
                  <a:pt x="3493569" y="1682815"/>
                  <a:pt x="3495160" y="1673277"/>
                </a:cubicBezTo>
                <a:close/>
                <a:moveTo>
                  <a:pt x="670018" y="1673266"/>
                </a:moveTo>
                <a:cubicBezTo>
                  <a:pt x="752735" y="1736896"/>
                  <a:pt x="910219" y="1736896"/>
                  <a:pt x="1015207" y="1740077"/>
                </a:cubicBezTo>
                <a:cubicBezTo>
                  <a:pt x="905446" y="1711444"/>
                  <a:pt x="768642" y="1719398"/>
                  <a:pt x="670018" y="1673266"/>
                </a:cubicBezTo>
                <a:close/>
                <a:moveTo>
                  <a:pt x="1648319" y="1670090"/>
                </a:moveTo>
                <a:lnTo>
                  <a:pt x="1648319" y="1674860"/>
                </a:lnTo>
                <a:lnTo>
                  <a:pt x="1643547" y="1674860"/>
                </a:lnTo>
                <a:close/>
                <a:moveTo>
                  <a:pt x="1772395" y="1670088"/>
                </a:moveTo>
                <a:lnTo>
                  <a:pt x="1767712" y="1681014"/>
                </a:lnTo>
                <a:lnTo>
                  <a:pt x="1759764" y="1674794"/>
                </a:lnTo>
                <a:lnTo>
                  <a:pt x="1764839" y="1671281"/>
                </a:lnTo>
                <a:cubicBezTo>
                  <a:pt x="1765636" y="1670883"/>
                  <a:pt x="1766828" y="1670883"/>
                  <a:pt x="1772395" y="1670088"/>
                </a:cubicBezTo>
                <a:close/>
                <a:moveTo>
                  <a:pt x="4431705" y="1667515"/>
                </a:moveTo>
                <a:cubicBezTo>
                  <a:pt x="4434488" y="1666918"/>
                  <a:pt x="4437670" y="1667713"/>
                  <a:pt x="4440056" y="1671686"/>
                </a:cubicBezTo>
                <a:cubicBezTo>
                  <a:pt x="4444829" y="1676460"/>
                  <a:pt x="4441647" y="1682824"/>
                  <a:pt x="4433693" y="1682824"/>
                </a:cubicBezTo>
                <a:cubicBezTo>
                  <a:pt x="4427330" y="1682824"/>
                  <a:pt x="4424149" y="1676460"/>
                  <a:pt x="4425739" y="1671686"/>
                </a:cubicBezTo>
                <a:cubicBezTo>
                  <a:pt x="4426534" y="1670097"/>
                  <a:pt x="4428920" y="1668109"/>
                  <a:pt x="4431705" y="1667515"/>
                </a:cubicBezTo>
                <a:close/>
                <a:moveTo>
                  <a:pt x="1845569" y="1666907"/>
                </a:moveTo>
                <a:lnTo>
                  <a:pt x="1845569" y="1671679"/>
                </a:lnTo>
                <a:lnTo>
                  <a:pt x="1850342" y="1666907"/>
                </a:lnTo>
                <a:close/>
                <a:moveTo>
                  <a:pt x="1718310" y="1663728"/>
                </a:moveTo>
                <a:lnTo>
                  <a:pt x="1723083" y="1666909"/>
                </a:lnTo>
                <a:lnTo>
                  <a:pt x="1718310" y="1671679"/>
                </a:lnTo>
                <a:lnTo>
                  <a:pt x="1715129" y="1668497"/>
                </a:lnTo>
                <a:close/>
                <a:moveTo>
                  <a:pt x="1834434" y="1658957"/>
                </a:moveTo>
                <a:cubicBezTo>
                  <a:pt x="1836025" y="1663726"/>
                  <a:pt x="1839206" y="1668497"/>
                  <a:pt x="1842388" y="1670088"/>
                </a:cubicBezTo>
                <a:cubicBezTo>
                  <a:pt x="1840797" y="1662136"/>
                  <a:pt x="1840797" y="1663726"/>
                  <a:pt x="1834434" y="1658957"/>
                </a:cubicBezTo>
                <a:close/>
                <a:moveTo>
                  <a:pt x="3498342" y="1655787"/>
                </a:moveTo>
                <a:cubicBezTo>
                  <a:pt x="3490388" y="1660557"/>
                  <a:pt x="3479252" y="1666918"/>
                  <a:pt x="3471299" y="1674868"/>
                </a:cubicBezTo>
                <a:cubicBezTo>
                  <a:pt x="3479252" y="1670097"/>
                  <a:pt x="3488797" y="1666918"/>
                  <a:pt x="3496751" y="1662150"/>
                </a:cubicBezTo>
                <a:cubicBezTo>
                  <a:pt x="3498342" y="1660557"/>
                  <a:pt x="3498342" y="1658966"/>
                  <a:pt x="3498342" y="1655787"/>
                </a:cubicBezTo>
                <a:close/>
                <a:moveTo>
                  <a:pt x="2360967" y="1651012"/>
                </a:moveTo>
                <a:cubicBezTo>
                  <a:pt x="2357785" y="1651012"/>
                  <a:pt x="2356194" y="1652603"/>
                  <a:pt x="2353013" y="1652603"/>
                </a:cubicBezTo>
                <a:cubicBezTo>
                  <a:pt x="2349832" y="1654198"/>
                  <a:pt x="2345061" y="1654198"/>
                  <a:pt x="2341878" y="1652603"/>
                </a:cubicBezTo>
                <a:cubicBezTo>
                  <a:pt x="2345061" y="1663738"/>
                  <a:pt x="2348241" y="1674868"/>
                  <a:pt x="2351423" y="1685999"/>
                </a:cubicBezTo>
                <a:cubicBezTo>
                  <a:pt x="2357785" y="1678050"/>
                  <a:pt x="2343469" y="1668505"/>
                  <a:pt x="2354604" y="1668505"/>
                </a:cubicBezTo>
                <a:cubicBezTo>
                  <a:pt x="2359376" y="1716245"/>
                  <a:pt x="2378465" y="1763994"/>
                  <a:pt x="2391191" y="1805364"/>
                </a:cubicBezTo>
                <a:cubicBezTo>
                  <a:pt x="2397553" y="1802181"/>
                  <a:pt x="2402326" y="1803773"/>
                  <a:pt x="2407098" y="1802181"/>
                </a:cubicBezTo>
                <a:cubicBezTo>
                  <a:pt x="2394372" y="1768765"/>
                  <a:pt x="2391191" y="1738528"/>
                  <a:pt x="2386419" y="1705100"/>
                </a:cubicBezTo>
                <a:cubicBezTo>
                  <a:pt x="2376874" y="1689185"/>
                  <a:pt x="2367330" y="1670097"/>
                  <a:pt x="2360967" y="1651012"/>
                </a:cubicBezTo>
                <a:close/>
                <a:moveTo>
                  <a:pt x="1748534" y="1651000"/>
                </a:moveTo>
                <a:lnTo>
                  <a:pt x="1753307" y="1654181"/>
                </a:lnTo>
                <a:lnTo>
                  <a:pt x="1745353" y="1655771"/>
                </a:lnTo>
                <a:close/>
                <a:moveTo>
                  <a:pt x="1680134" y="1646230"/>
                </a:moveTo>
                <a:lnTo>
                  <a:pt x="1680134" y="1652595"/>
                </a:lnTo>
                <a:lnTo>
                  <a:pt x="1675361" y="1651004"/>
                </a:lnTo>
                <a:close/>
                <a:moveTo>
                  <a:pt x="1729446" y="1646224"/>
                </a:moveTo>
                <a:lnTo>
                  <a:pt x="1734218" y="1650995"/>
                </a:lnTo>
                <a:lnTo>
                  <a:pt x="1731037" y="1652587"/>
                </a:lnTo>
                <a:cubicBezTo>
                  <a:pt x="1729446" y="1650995"/>
                  <a:pt x="1727855" y="1650995"/>
                  <a:pt x="1726265" y="1649405"/>
                </a:cubicBezTo>
                <a:close/>
                <a:moveTo>
                  <a:pt x="3561971" y="1644653"/>
                </a:moveTo>
                <a:cubicBezTo>
                  <a:pt x="3546063" y="1651012"/>
                  <a:pt x="3530156" y="1658966"/>
                  <a:pt x="3514249" y="1665328"/>
                </a:cubicBezTo>
                <a:cubicBezTo>
                  <a:pt x="3514249" y="1674868"/>
                  <a:pt x="3512658" y="1682815"/>
                  <a:pt x="3512658" y="1692366"/>
                </a:cubicBezTo>
                <a:cubicBezTo>
                  <a:pt x="3528566" y="1684408"/>
                  <a:pt x="3546063" y="1678050"/>
                  <a:pt x="3561971" y="1670097"/>
                </a:cubicBezTo>
                <a:cubicBezTo>
                  <a:pt x="3561971" y="1662150"/>
                  <a:pt x="3561971" y="1652603"/>
                  <a:pt x="3561971" y="1644653"/>
                </a:cubicBezTo>
                <a:close/>
                <a:moveTo>
                  <a:pt x="1874202" y="1644638"/>
                </a:moveTo>
                <a:lnTo>
                  <a:pt x="1869430" y="1649410"/>
                </a:lnTo>
                <a:lnTo>
                  <a:pt x="1874202" y="1649410"/>
                </a:lnTo>
                <a:close/>
                <a:moveTo>
                  <a:pt x="1807391" y="1643048"/>
                </a:moveTo>
                <a:lnTo>
                  <a:pt x="1804210" y="1644638"/>
                </a:lnTo>
                <a:lnTo>
                  <a:pt x="1808982" y="1651002"/>
                </a:lnTo>
                <a:lnTo>
                  <a:pt x="1807391" y="1654184"/>
                </a:lnTo>
                <a:lnTo>
                  <a:pt x="1801028" y="1649410"/>
                </a:lnTo>
                <a:lnTo>
                  <a:pt x="1796256" y="1654184"/>
                </a:lnTo>
                <a:lnTo>
                  <a:pt x="1793075" y="1652593"/>
                </a:lnTo>
                <a:lnTo>
                  <a:pt x="1796256" y="1647819"/>
                </a:lnTo>
                <a:lnTo>
                  <a:pt x="1788304" y="1647819"/>
                </a:lnTo>
                <a:cubicBezTo>
                  <a:pt x="1793075" y="1657366"/>
                  <a:pt x="1786712" y="1647819"/>
                  <a:pt x="1791485" y="1657366"/>
                </a:cubicBezTo>
                <a:lnTo>
                  <a:pt x="1796256" y="1654184"/>
                </a:lnTo>
                <a:lnTo>
                  <a:pt x="1799438" y="1658957"/>
                </a:lnTo>
                <a:lnTo>
                  <a:pt x="1789894" y="1660546"/>
                </a:lnTo>
                <a:lnTo>
                  <a:pt x="1789894" y="1662136"/>
                </a:lnTo>
                <a:lnTo>
                  <a:pt x="1799438" y="1663726"/>
                </a:lnTo>
                <a:lnTo>
                  <a:pt x="1807391" y="1654184"/>
                </a:lnTo>
                <a:lnTo>
                  <a:pt x="1810044" y="1655952"/>
                </a:lnTo>
                <a:lnTo>
                  <a:pt x="1808982" y="1657366"/>
                </a:lnTo>
                <a:lnTo>
                  <a:pt x="1811137" y="1658597"/>
                </a:lnTo>
                <a:lnTo>
                  <a:pt x="1804210" y="1666907"/>
                </a:lnTo>
                <a:lnTo>
                  <a:pt x="1812164" y="1666907"/>
                </a:lnTo>
                <a:lnTo>
                  <a:pt x="1808982" y="1671679"/>
                </a:lnTo>
                <a:lnTo>
                  <a:pt x="1816936" y="1668497"/>
                </a:lnTo>
                <a:lnTo>
                  <a:pt x="1824890" y="1670088"/>
                </a:lnTo>
                <a:lnTo>
                  <a:pt x="1824890" y="1665317"/>
                </a:lnTo>
                <a:lnTo>
                  <a:pt x="1832843" y="1665317"/>
                </a:lnTo>
                <a:lnTo>
                  <a:pt x="1832843" y="1663726"/>
                </a:lnTo>
                <a:lnTo>
                  <a:pt x="1824890" y="1663726"/>
                </a:lnTo>
                <a:lnTo>
                  <a:pt x="1820118" y="1663726"/>
                </a:lnTo>
                <a:lnTo>
                  <a:pt x="1811137" y="1658597"/>
                </a:lnTo>
                <a:lnTo>
                  <a:pt x="1812164" y="1657366"/>
                </a:lnTo>
                <a:lnTo>
                  <a:pt x="1810044" y="1655952"/>
                </a:lnTo>
                <a:lnTo>
                  <a:pt x="1813754" y="1651002"/>
                </a:lnTo>
                <a:cubicBezTo>
                  <a:pt x="1813754" y="1646228"/>
                  <a:pt x="1810573" y="1644638"/>
                  <a:pt x="1807391" y="1643048"/>
                </a:cubicBezTo>
                <a:close/>
                <a:moveTo>
                  <a:pt x="1821708" y="1639867"/>
                </a:moveTo>
                <a:cubicBezTo>
                  <a:pt x="1816936" y="1649410"/>
                  <a:pt x="1823299" y="1639867"/>
                  <a:pt x="1820118" y="1647819"/>
                </a:cubicBezTo>
                <a:lnTo>
                  <a:pt x="1828071" y="1647819"/>
                </a:lnTo>
                <a:cubicBezTo>
                  <a:pt x="1824890" y="1643048"/>
                  <a:pt x="1826480" y="1643048"/>
                  <a:pt x="1826480" y="1643048"/>
                </a:cubicBezTo>
                <a:cubicBezTo>
                  <a:pt x="1824890" y="1643048"/>
                  <a:pt x="1824890" y="1641458"/>
                  <a:pt x="1821708" y="1639867"/>
                </a:cubicBezTo>
                <a:close/>
                <a:moveTo>
                  <a:pt x="1759670" y="1635093"/>
                </a:moveTo>
                <a:cubicBezTo>
                  <a:pt x="1766033" y="1636684"/>
                  <a:pt x="1761261" y="1638273"/>
                  <a:pt x="1767625" y="1635093"/>
                </a:cubicBezTo>
                <a:lnTo>
                  <a:pt x="1764442" y="1644638"/>
                </a:lnTo>
                <a:cubicBezTo>
                  <a:pt x="1758079" y="1641456"/>
                  <a:pt x="1764442" y="1641456"/>
                  <a:pt x="1758079" y="1644638"/>
                </a:cubicBezTo>
                <a:lnTo>
                  <a:pt x="1750125" y="1641456"/>
                </a:lnTo>
                <a:cubicBezTo>
                  <a:pt x="1756489" y="1633502"/>
                  <a:pt x="1751717" y="1639866"/>
                  <a:pt x="1759670" y="1635093"/>
                </a:cubicBezTo>
                <a:close/>
                <a:moveTo>
                  <a:pt x="1735809" y="1628731"/>
                </a:moveTo>
                <a:lnTo>
                  <a:pt x="1735809" y="1633503"/>
                </a:lnTo>
                <a:lnTo>
                  <a:pt x="1729447" y="1633503"/>
                </a:lnTo>
                <a:close/>
                <a:moveTo>
                  <a:pt x="1762852" y="1628730"/>
                </a:moveTo>
                <a:lnTo>
                  <a:pt x="1767623" y="1631911"/>
                </a:lnTo>
                <a:lnTo>
                  <a:pt x="1759670" y="1633502"/>
                </a:lnTo>
                <a:close/>
                <a:moveTo>
                  <a:pt x="3554017" y="1622395"/>
                </a:moveTo>
                <a:cubicBezTo>
                  <a:pt x="3541291" y="1628757"/>
                  <a:pt x="3528566" y="1633526"/>
                  <a:pt x="3517430" y="1639884"/>
                </a:cubicBezTo>
                <a:cubicBezTo>
                  <a:pt x="3517430" y="1644653"/>
                  <a:pt x="3515839" y="1649423"/>
                  <a:pt x="3515839" y="1654198"/>
                </a:cubicBezTo>
                <a:cubicBezTo>
                  <a:pt x="3530156" y="1647834"/>
                  <a:pt x="3544472" y="1639884"/>
                  <a:pt x="3558789" y="1633526"/>
                </a:cubicBezTo>
                <a:cubicBezTo>
                  <a:pt x="3557199" y="1630348"/>
                  <a:pt x="3555608" y="1625570"/>
                  <a:pt x="3554017" y="1622395"/>
                </a:cubicBezTo>
                <a:close/>
                <a:moveTo>
                  <a:pt x="4618218" y="1620820"/>
                </a:moveTo>
                <a:cubicBezTo>
                  <a:pt x="4605491" y="1636705"/>
                  <a:pt x="4576858" y="1651012"/>
                  <a:pt x="4556179" y="1666918"/>
                </a:cubicBezTo>
                <a:cubicBezTo>
                  <a:pt x="4567314" y="1646243"/>
                  <a:pt x="4581631" y="1641473"/>
                  <a:pt x="4594357" y="1633526"/>
                </a:cubicBezTo>
                <a:cubicBezTo>
                  <a:pt x="4600719" y="1628757"/>
                  <a:pt x="4607082" y="1622395"/>
                  <a:pt x="4618218" y="1620820"/>
                </a:cubicBezTo>
                <a:close/>
                <a:moveTo>
                  <a:pt x="1804210" y="1619195"/>
                </a:moveTo>
                <a:cubicBezTo>
                  <a:pt x="1808982" y="1628734"/>
                  <a:pt x="1799438" y="1622371"/>
                  <a:pt x="1808982" y="1628734"/>
                </a:cubicBezTo>
                <a:cubicBezTo>
                  <a:pt x="1813754" y="1619195"/>
                  <a:pt x="1807391" y="1628734"/>
                  <a:pt x="1812164" y="1619195"/>
                </a:cubicBezTo>
                <a:close/>
                <a:moveTo>
                  <a:pt x="1783532" y="1619195"/>
                </a:moveTo>
                <a:lnTo>
                  <a:pt x="1786712" y="1628734"/>
                </a:lnTo>
                <a:lnTo>
                  <a:pt x="1791485" y="1623962"/>
                </a:lnTo>
                <a:cubicBezTo>
                  <a:pt x="1788304" y="1622371"/>
                  <a:pt x="1786712" y="1622371"/>
                  <a:pt x="1786712" y="1622371"/>
                </a:cubicBezTo>
                <a:cubicBezTo>
                  <a:pt x="1786712" y="1622371"/>
                  <a:pt x="1785121" y="1620786"/>
                  <a:pt x="1783532" y="1619195"/>
                </a:cubicBezTo>
                <a:close/>
                <a:moveTo>
                  <a:pt x="1599006" y="1611250"/>
                </a:moveTo>
                <a:lnTo>
                  <a:pt x="1603778" y="1612839"/>
                </a:lnTo>
                <a:lnTo>
                  <a:pt x="1599006" y="1617614"/>
                </a:lnTo>
                <a:lnTo>
                  <a:pt x="1597415" y="1614431"/>
                </a:lnTo>
                <a:close/>
                <a:moveTo>
                  <a:pt x="1763447" y="1605271"/>
                </a:moveTo>
                <a:cubicBezTo>
                  <a:pt x="1763647" y="1604476"/>
                  <a:pt x="1763647" y="1604873"/>
                  <a:pt x="1767623" y="1609645"/>
                </a:cubicBezTo>
                <a:lnTo>
                  <a:pt x="1759669" y="1609645"/>
                </a:lnTo>
                <a:lnTo>
                  <a:pt x="1754897" y="1609645"/>
                </a:lnTo>
                <a:lnTo>
                  <a:pt x="1751717" y="1619190"/>
                </a:lnTo>
                <a:cubicBezTo>
                  <a:pt x="1745352" y="1614417"/>
                  <a:pt x="1751717" y="1614417"/>
                  <a:pt x="1740580" y="1614417"/>
                </a:cubicBezTo>
                <a:cubicBezTo>
                  <a:pt x="1745352" y="1608054"/>
                  <a:pt x="1738990" y="1611237"/>
                  <a:pt x="1750125" y="1612827"/>
                </a:cubicBezTo>
                <a:lnTo>
                  <a:pt x="1750125" y="1608054"/>
                </a:lnTo>
                <a:lnTo>
                  <a:pt x="1758079" y="1608054"/>
                </a:lnTo>
                <a:cubicBezTo>
                  <a:pt x="1762852" y="1608054"/>
                  <a:pt x="1763250" y="1606066"/>
                  <a:pt x="1763447" y="1605271"/>
                </a:cubicBezTo>
                <a:close/>
                <a:moveTo>
                  <a:pt x="1718311" y="1604884"/>
                </a:moveTo>
                <a:lnTo>
                  <a:pt x="1723083" y="1604884"/>
                </a:lnTo>
                <a:lnTo>
                  <a:pt x="1723083" y="1611247"/>
                </a:lnTo>
                <a:cubicBezTo>
                  <a:pt x="1723083" y="1609656"/>
                  <a:pt x="1719902" y="1612838"/>
                  <a:pt x="1718311" y="1604884"/>
                </a:cubicBezTo>
                <a:close/>
                <a:moveTo>
                  <a:pt x="3542882" y="1603321"/>
                </a:moveTo>
                <a:cubicBezTo>
                  <a:pt x="3538109" y="1601729"/>
                  <a:pt x="3533337" y="1601729"/>
                  <a:pt x="3528566" y="1604911"/>
                </a:cubicBezTo>
                <a:cubicBezTo>
                  <a:pt x="3528566" y="1606502"/>
                  <a:pt x="3525384" y="1609682"/>
                  <a:pt x="3523793" y="1611273"/>
                </a:cubicBezTo>
                <a:cubicBezTo>
                  <a:pt x="3530156" y="1608092"/>
                  <a:pt x="3536519" y="1606502"/>
                  <a:pt x="3542882" y="1603321"/>
                </a:cubicBezTo>
                <a:close/>
                <a:moveTo>
                  <a:pt x="1708767" y="1601702"/>
                </a:moveTo>
                <a:lnTo>
                  <a:pt x="1713539" y="1606474"/>
                </a:lnTo>
                <a:lnTo>
                  <a:pt x="1707176" y="1606474"/>
                </a:lnTo>
                <a:close/>
                <a:moveTo>
                  <a:pt x="1745353" y="1600102"/>
                </a:moveTo>
                <a:lnTo>
                  <a:pt x="1758080" y="1600102"/>
                </a:lnTo>
                <a:lnTo>
                  <a:pt x="1758080" y="1606465"/>
                </a:lnTo>
                <a:cubicBezTo>
                  <a:pt x="1746945" y="1604875"/>
                  <a:pt x="1750125" y="1604875"/>
                  <a:pt x="1745353" y="1600102"/>
                </a:cubicBezTo>
                <a:close/>
                <a:moveTo>
                  <a:pt x="4858418" y="1598551"/>
                </a:moveTo>
                <a:cubicBezTo>
                  <a:pt x="4866372" y="1598551"/>
                  <a:pt x="4861600" y="1604915"/>
                  <a:pt x="4853646" y="1608096"/>
                </a:cubicBezTo>
                <a:cubicBezTo>
                  <a:pt x="4836148" y="1612866"/>
                  <a:pt x="4813877" y="1616052"/>
                  <a:pt x="4793198" y="1625570"/>
                </a:cubicBezTo>
                <a:cubicBezTo>
                  <a:pt x="4791607" y="1625570"/>
                  <a:pt x="4778881" y="1623986"/>
                  <a:pt x="4788426" y="1620820"/>
                </a:cubicBezTo>
                <a:cubicBezTo>
                  <a:pt x="4813877" y="1609687"/>
                  <a:pt x="4836148" y="1596962"/>
                  <a:pt x="4858418" y="1598551"/>
                </a:cubicBezTo>
                <a:close/>
                <a:moveTo>
                  <a:pt x="1816936" y="1593743"/>
                </a:moveTo>
                <a:lnTo>
                  <a:pt x="1808982" y="1596925"/>
                </a:lnTo>
                <a:lnTo>
                  <a:pt x="1815345" y="1601696"/>
                </a:lnTo>
                <a:close/>
                <a:moveTo>
                  <a:pt x="1807391" y="1592152"/>
                </a:moveTo>
                <a:lnTo>
                  <a:pt x="1802619" y="1596925"/>
                </a:lnTo>
                <a:lnTo>
                  <a:pt x="1807391" y="1600105"/>
                </a:lnTo>
                <a:close/>
                <a:moveTo>
                  <a:pt x="1748535" y="1592147"/>
                </a:moveTo>
                <a:lnTo>
                  <a:pt x="1753307" y="1596920"/>
                </a:lnTo>
                <a:lnTo>
                  <a:pt x="1746945" y="1596920"/>
                </a:lnTo>
                <a:close/>
                <a:moveTo>
                  <a:pt x="1808982" y="1588971"/>
                </a:moveTo>
                <a:lnTo>
                  <a:pt x="1813754" y="1592152"/>
                </a:lnTo>
                <a:lnTo>
                  <a:pt x="1816936" y="1588971"/>
                </a:lnTo>
                <a:close/>
                <a:moveTo>
                  <a:pt x="2718882" y="1581052"/>
                </a:moveTo>
                <a:cubicBezTo>
                  <a:pt x="2710929" y="1589005"/>
                  <a:pt x="2704566" y="1595368"/>
                  <a:pt x="2698203" y="1603321"/>
                </a:cubicBezTo>
                <a:cubicBezTo>
                  <a:pt x="2685477" y="1606502"/>
                  <a:pt x="2696612" y="1603321"/>
                  <a:pt x="2696612" y="1592186"/>
                </a:cubicBezTo>
                <a:cubicBezTo>
                  <a:pt x="2682295" y="1608092"/>
                  <a:pt x="2667978" y="1622395"/>
                  <a:pt x="2653661" y="1635116"/>
                </a:cubicBezTo>
                <a:cubicBezTo>
                  <a:pt x="2653661" y="1643063"/>
                  <a:pt x="2653661" y="1651012"/>
                  <a:pt x="2653661" y="1657376"/>
                </a:cubicBezTo>
                <a:cubicBezTo>
                  <a:pt x="2679113" y="1638295"/>
                  <a:pt x="2704566" y="1614457"/>
                  <a:pt x="2726836" y="1589005"/>
                </a:cubicBezTo>
                <a:cubicBezTo>
                  <a:pt x="2723654" y="1585824"/>
                  <a:pt x="2722064" y="1584233"/>
                  <a:pt x="2718882" y="1581052"/>
                </a:cubicBezTo>
                <a:close/>
                <a:moveTo>
                  <a:pt x="1673770" y="1581006"/>
                </a:moveTo>
                <a:cubicBezTo>
                  <a:pt x="1681723" y="1584188"/>
                  <a:pt x="1678542" y="1582597"/>
                  <a:pt x="1683314" y="1587370"/>
                </a:cubicBezTo>
                <a:cubicBezTo>
                  <a:pt x="1673770" y="1584188"/>
                  <a:pt x="1676951" y="1588961"/>
                  <a:pt x="1673770" y="1581006"/>
                </a:cubicBezTo>
                <a:close/>
                <a:moveTo>
                  <a:pt x="1823299" y="1579427"/>
                </a:moveTo>
                <a:lnTo>
                  <a:pt x="1831252" y="1585790"/>
                </a:lnTo>
                <a:lnTo>
                  <a:pt x="1834434" y="1581018"/>
                </a:lnTo>
                <a:close/>
                <a:moveTo>
                  <a:pt x="1707175" y="1577836"/>
                </a:moveTo>
                <a:lnTo>
                  <a:pt x="1711947" y="1584199"/>
                </a:lnTo>
                <a:lnTo>
                  <a:pt x="1716720" y="1582609"/>
                </a:lnTo>
                <a:lnTo>
                  <a:pt x="1716720" y="1588971"/>
                </a:lnTo>
                <a:cubicBezTo>
                  <a:pt x="1707175" y="1588971"/>
                  <a:pt x="1707175" y="1587381"/>
                  <a:pt x="1707175" y="1577836"/>
                </a:cubicBezTo>
                <a:close/>
                <a:moveTo>
                  <a:pt x="1767623" y="1574655"/>
                </a:moveTo>
                <a:lnTo>
                  <a:pt x="1767623" y="1579427"/>
                </a:lnTo>
                <a:lnTo>
                  <a:pt x="1772395" y="1574655"/>
                </a:lnTo>
                <a:close/>
                <a:moveTo>
                  <a:pt x="1731037" y="1573066"/>
                </a:moveTo>
                <a:lnTo>
                  <a:pt x="1735809" y="1573066"/>
                </a:lnTo>
                <a:lnTo>
                  <a:pt x="1742173" y="1573066"/>
                </a:lnTo>
                <a:lnTo>
                  <a:pt x="1746945" y="1579428"/>
                </a:lnTo>
                <a:lnTo>
                  <a:pt x="1738990" y="1582609"/>
                </a:lnTo>
                <a:lnTo>
                  <a:pt x="1743763" y="1584200"/>
                </a:lnTo>
                <a:lnTo>
                  <a:pt x="1740580" y="1590564"/>
                </a:lnTo>
                <a:lnTo>
                  <a:pt x="1735809" y="1590564"/>
                </a:lnTo>
                <a:cubicBezTo>
                  <a:pt x="1734218" y="1587382"/>
                  <a:pt x="1734218" y="1585791"/>
                  <a:pt x="1734218" y="1585791"/>
                </a:cubicBezTo>
                <a:cubicBezTo>
                  <a:pt x="1734218" y="1584200"/>
                  <a:pt x="1732627" y="1584200"/>
                  <a:pt x="1731037" y="1582609"/>
                </a:cubicBezTo>
                <a:lnTo>
                  <a:pt x="1723082" y="1585791"/>
                </a:lnTo>
                <a:lnTo>
                  <a:pt x="1718310" y="1582609"/>
                </a:lnTo>
                <a:lnTo>
                  <a:pt x="1718310" y="1577838"/>
                </a:lnTo>
                <a:lnTo>
                  <a:pt x="1731037" y="1579428"/>
                </a:lnTo>
                <a:lnTo>
                  <a:pt x="1732627" y="1577838"/>
                </a:lnTo>
                <a:close/>
                <a:moveTo>
                  <a:pt x="1697632" y="1568297"/>
                </a:moveTo>
                <a:lnTo>
                  <a:pt x="1697632" y="1574661"/>
                </a:lnTo>
                <a:lnTo>
                  <a:pt x="1692860" y="1573069"/>
                </a:lnTo>
                <a:close/>
                <a:moveTo>
                  <a:pt x="1772395" y="1568292"/>
                </a:moveTo>
                <a:lnTo>
                  <a:pt x="1769214" y="1573064"/>
                </a:lnTo>
                <a:lnTo>
                  <a:pt x="1777167" y="1573064"/>
                </a:lnTo>
                <a:close/>
                <a:moveTo>
                  <a:pt x="1761261" y="1560338"/>
                </a:moveTo>
                <a:lnTo>
                  <a:pt x="1759670" y="1568292"/>
                </a:lnTo>
                <a:lnTo>
                  <a:pt x="1767623" y="1573064"/>
                </a:lnTo>
                <a:lnTo>
                  <a:pt x="1764442" y="1566701"/>
                </a:lnTo>
                <a:cubicBezTo>
                  <a:pt x="1767623" y="1560338"/>
                  <a:pt x="1766033" y="1565110"/>
                  <a:pt x="1761261" y="1560338"/>
                </a:cubicBezTo>
                <a:close/>
                <a:moveTo>
                  <a:pt x="1708766" y="1558744"/>
                </a:moveTo>
                <a:lnTo>
                  <a:pt x="1716719" y="1558744"/>
                </a:lnTo>
                <a:lnTo>
                  <a:pt x="1715128" y="1568289"/>
                </a:lnTo>
                <a:cubicBezTo>
                  <a:pt x="1705585" y="1561926"/>
                  <a:pt x="1715128" y="1568289"/>
                  <a:pt x="1708766" y="1558744"/>
                </a:cubicBezTo>
                <a:close/>
                <a:moveTo>
                  <a:pt x="1680134" y="1558736"/>
                </a:moveTo>
                <a:lnTo>
                  <a:pt x="1680134" y="1563508"/>
                </a:lnTo>
                <a:lnTo>
                  <a:pt x="1675361" y="1560327"/>
                </a:lnTo>
                <a:close/>
                <a:moveTo>
                  <a:pt x="1684906" y="1555554"/>
                </a:moveTo>
                <a:lnTo>
                  <a:pt x="1692859" y="1555554"/>
                </a:lnTo>
                <a:lnTo>
                  <a:pt x="1688087" y="1560326"/>
                </a:lnTo>
                <a:close/>
                <a:moveTo>
                  <a:pt x="1697632" y="1547619"/>
                </a:moveTo>
                <a:cubicBezTo>
                  <a:pt x="1702404" y="1552390"/>
                  <a:pt x="1703994" y="1558753"/>
                  <a:pt x="1697632" y="1563526"/>
                </a:cubicBezTo>
                <a:cubicBezTo>
                  <a:pt x="1694450" y="1553981"/>
                  <a:pt x="1699222" y="1563526"/>
                  <a:pt x="1694450" y="1553981"/>
                </a:cubicBezTo>
                <a:close/>
                <a:moveTo>
                  <a:pt x="1769214" y="1547613"/>
                </a:moveTo>
                <a:lnTo>
                  <a:pt x="1772395" y="1552385"/>
                </a:lnTo>
                <a:lnTo>
                  <a:pt x="1777167" y="1547613"/>
                </a:lnTo>
                <a:close/>
                <a:moveTo>
                  <a:pt x="1780349" y="1546023"/>
                </a:moveTo>
                <a:lnTo>
                  <a:pt x="1780349" y="1553976"/>
                </a:lnTo>
                <a:lnTo>
                  <a:pt x="1788304" y="1552385"/>
                </a:lnTo>
                <a:close/>
                <a:moveTo>
                  <a:pt x="1673771" y="1542828"/>
                </a:moveTo>
                <a:lnTo>
                  <a:pt x="1681724" y="1547600"/>
                </a:lnTo>
                <a:lnTo>
                  <a:pt x="1670589" y="1547600"/>
                </a:lnTo>
                <a:close/>
                <a:moveTo>
                  <a:pt x="1699223" y="1538075"/>
                </a:moveTo>
                <a:lnTo>
                  <a:pt x="1703994" y="1542847"/>
                </a:lnTo>
                <a:lnTo>
                  <a:pt x="1697632" y="1546028"/>
                </a:lnTo>
                <a:close/>
                <a:moveTo>
                  <a:pt x="1640365" y="1536463"/>
                </a:moveTo>
                <a:lnTo>
                  <a:pt x="1648319" y="1538055"/>
                </a:lnTo>
                <a:lnTo>
                  <a:pt x="1643546" y="1541236"/>
                </a:lnTo>
                <a:close/>
                <a:moveTo>
                  <a:pt x="1710356" y="1533299"/>
                </a:moveTo>
                <a:lnTo>
                  <a:pt x="1718310" y="1533299"/>
                </a:lnTo>
                <a:lnTo>
                  <a:pt x="1713538" y="1538071"/>
                </a:lnTo>
                <a:close/>
                <a:moveTo>
                  <a:pt x="2992488" y="1531741"/>
                </a:moveTo>
                <a:cubicBezTo>
                  <a:pt x="2908179" y="1633526"/>
                  <a:pt x="2846141" y="1770357"/>
                  <a:pt x="2725245" y="1816500"/>
                </a:cubicBezTo>
                <a:cubicBezTo>
                  <a:pt x="2860457" y="1794224"/>
                  <a:pt x="2924086" y="1658966"/>
                  <a:pt x="3003623" y="1546059"/>
                </a:cubicBezTo>
                <a:cubicBezTo>
                  <a:pt x="3000442" y="1541286"/>
                  <a:pt x="2995670" y="1536514"/>
                  <a:pt x="2992488" y="1531741"/>
                </a:cubicBezTo>
                <a:close/>
                <a:moveTo>
                  <a:pt x="2127128" y="1530156"/>
                </a:moveTo>
                <a:cubicBezTo>
                  <a:pt x="2162124" y="1703513"/>
                  <a:pt x="2260750" y="1838777"/>
                  <a:pt x="2341877" y="1983507"/>
                </a:cubicBezTo>
                <a:cubicBezTo>
                  <a:pt x="2233708" y="1862648"/>
                  <a:pt x="2131900" y="1714651"/>
                  <a:pt x="2127128" y="1530156"/>
                </a:cubicBezTo>
                <a:close/>
                <a:moveTo>
                  <a:pt x="180071" y="1525328"/>
                </a:moveTo>
                <a:cubicBezTo>
                  <a:pt x="181662" y="1536464"/>
                  <a:pt x="173708" y="1534873"/>
                  <a:pt x="167346" y="1536464"/>
                </a:cubicBezTo>
                <a:cubicBezTo>
                  <a:pt x="208704" y="1561915"/>
                  <a:pt x="194388" y="1623953"/>
                  <a:pt x="208704" y="1666904"/>
                </a:cubicBezTo>
                <a:cubicBezTo>
                  <a:pt x="221430" y="1611228"/>
                  <a:pt x="211886" y="1569869"/>
                  <a:pt x="188025" y="1538054"/>
                </a:cubicBezTo>
                <a:cubicBezTo>
                  <a:pt x="211886" y="1544418"/>
                  <a:pt x="207113" y="1568279"/>
                  <a:pt x="213477" y="1585776"/>
                </a:cubicBezTo>
                <a:cubicBezTo>
                  <a:pt x="226203" y="1561915"/>
                  <a:pt x="215067" y="1528510"/>
                  <a:pt x="180071" y="1525328"/>
                </a:cubicBezTo>
                <a:close/>
                <a:moveTo>
                  <a:pt x="2951129" y="1523788"/>
                </a:moveTo>
                <a:cubicBezTo>
                  <a:pt x="2881137" y="1643063"/>
                  <a:pt x="2795237" y="1736936"/>
                  <a:pt x="2687067" y="1795814"/>
                </a:cubicBezTo>
                <a:cubicBezTo>
                  <a:pt x="2807963" y="1757624"/>
                  <a:pt x="2892272" y="1662150"/>
                  <a:pt x="2951129" y="1523788"/>
                </a:cubicBezTo>
                <a:close/>
                <a:moveTo>
                  <a:pt x="1789894" y="1511027"/>
                </a:moveTo>
                <a:lnTo>
                  <a:pt x="1789894" y="1518981"/>
                </a:lnTo>
                <a:lnTo>
                  <a:pt x="1797847" y="1512618"/>
                </a:lnTo>
                <a:close/>
                <a:moveTo>
                  <a:pt x="1653090" y="1509434"/>
                </a:moveTo>
                <a:lnTo>
                  <a:pt x="1649909" y="1514206"/>
                </a:lnTo>
                <a:lnTo>
                  <a:pt x="1645137" y="1511025"/>
                </a:lnTo>
                <a:close/>
                <a:moveTo>
                  <a:pt x="1735809" y="1509422"/>
                </a:moveTo>
                <a:lnTo>
                  <a:pt x="1740581" y="1509422"/>
                </a:lnTo>
                <a:cubicBezTo>
                  <a:pt x="1737400" y="1515785"/>
                  <a:pt x="1745354" y="1509422"/>
                  <a:pt x="1735809" y="1515785"/>
                </a:cubicBezTo>
                <a:close/>
                <a:moveTo>
                  <a:pt x="1769214" y="1500528"/>
                </a:moveTo>
                <a:lnTo>
                  <a:pt x="1771129" y="1501294"/>
                </a:lnTo>
                <a:lnTo>
                  <a:pt x="1769214" y="1501482"/>
                </a:lnTo>
                <a:close/>
                <a:moveTo>
                  <a:pt x="1869430" y="1498300"/>
                </a:moveTo>
                <a:lnTo>
                  <a:pt x="1874202" y="1503073"/>
                </a:lnTo>
                <a:lnTo>
                  <a:pt x="1874202" y="1498300"/>
                </a:lnTo>
                <a:close/>
                <a:moveTo>
                  <a:pt x="1645137" y="1496708"/>
                </a:moveTo>
                <a:lnTo>
                  <a:pt x="1651500" y="1496708"/>
                </a:lnTo>
                <a:lnTo>
                  <a:pt x="1649909" y="1501481"/>
                </a:lnTo>
                <a:close/>
                <a:moveTo>
                  <a:pt x="1816936" y="1495119"/>
                </a:moveTo>
                <a:lnTo>
                  <a:pt x="1812164" y="1498300"/>
                </a:lnTo>
                <a:lnTo>
                  <a:pt x="1816936" y="1501482"/>
                </a:lnTo>
                <a:close/>
                <a:moveTo>
                  <a:pt x="1723084" y="1491925"/>
                </a:moveTo>
                <a:lnTo>
                  <a:pt x="1729447" y="1496697"/>
                </a:lnTo>
                <a:cubicBezTo>
                  <a:pt x="1726265" y="1501470"/>
                  <a:pt x="1726265" y="1496697"/>
                  <a:pt x="1729447" y="1503060"/>
                </a:cubicBezTo>
                <a:lnTo>
                  <a:pt x="1723084" y="1507833"/>
                </a:lnTo>
                <a:lnTo>
                  <a:pt x="1726265" y="1512604"/>
                </a:lnTo>
                <a:lnTo>
                  <a:pt x="1718310" y="1512604"/>
                </a:lnTo>
                <a:lnTo>
                  <a:pt x="1721493" y="1507833"/>
                </a:lnTo>
                <a:lnTo>
                  <a:pt x="1708766" y="1509424"/>
                </a:lnTo>
                <a:lnTo>
                  <a:pt x="1707175" y="1503060"/>
                </a:lnTo>
                <a:lnTo>
                  <a:pt x="1710356" y="1501470"/>
                </a:lnTo>
                <a:cubicBezTo>
                  <a:pt x="1716322" y="1505049"/>
                  <a:pt x="1714234" y="1505943"/>
                  <a:pt x="1717515" y="1506167"/>
                </a:cubicBezTo>
                <a:lnTo>
                  <a:pt x="1721493" y="1506220"/>
                </a:lnTo>
                <a:lnTo>
                  <a:pt x="1721493" y="1506242"/>
                </a:lnTo>
                <a:lnTo>
                  <a:pt x="1723084" y="1506242"/>
                </a:lnTo>
                <a:lnTo>
                  <a:pt x="1721493" y="1506220"/>
                </a:lnTo>
                <a:lnTo>
                  <a:pt x="1721493" y="1499879"/>
                </a:lnTo>
                <a:lnTo>
                  <a:pt x="1726265" y="1499879"/>
                </a:lnTo>
                <a:lnTo>
                  <a:pt x="1719902" y="1493516"/>
                </a:lnTo>
                <a:close/>
                <a:moveTo>
                  <a:pt x="1759935" y="1491540"/>
                </a:moveTo>
                <a:lnTo>
                  <a:pt x="1761261" y="1493528"/>
                </a:lnTo>
                <a:lnTo>
                  <a:pt x="1761084" y="1494059"/>
                </a:lnTo>
                <a:lnTo>
                  <a:pt x="1759670" y="1491938"/>
                </a:lnTo>
                <a:close/>
                <a:moveTo>
                  <a:pt x="1808982" y="1487166"/>
                </a:moveTo>
                <a:lnTo>
                  <a:pt x="1799438" y="1488755"/>
                </a:lnTo>
                <a:cubicBezTo>
                  <a:pt x="1804210" y="1498300"/>
                  <a:pt x="1797847" y="1488755"/>
                  <a:pt x="1802619" y="1498300"/>
                </a:cubicBezTo>
                <a:lnTo>
                  <a:pt x="1793075" y="1498300"/>
                </a:lnTo>
                <a:lnTo>
                  <a:pt x="1797847" y="1504663"/>
                </a:lnTo>
                <a:cubicBezTo>
                  <a:pt x="1805801" y="1501482"/>
                  <a:pt x="1801028" y="1499891"/>
                  <a:pt x="1805801" y="1506255"/>
                </a:cubicBezTo>
                <a:lnTo>
                  <a:pt x="1801028" y="1509436"/>
                </a:lnTo>
                <a:lnTo>
                  <a:pt x="1805801" y="1509436"/>
                </a:lnTo>
                <a:lnTo>
                  <a:pt x="1804210" y="1518981"/>
                </a:lnTo>
                <a:cubicBezTo>
                  <a:pt x="1808982" y="1514209"/>
                  <a:pt x="1810573" y="1512618"/>
                  <a:pt x="1816936" y="1509436"/>
                </a:cubicBezTo>
                <a:cubicBezTo>
                  <a:pt x="1810573" y="1501482"/>
                  <a:pt x="1805801" y="1503073"/>
                  <a:pt x="1804210" y="1491938"/>
                </a:cubicBezTo>
                <a:lnTo>
                  <a:pt x="1808982" y="1491938"/>
                </a:lnTo>
                <a:close/>
                <a:moveTo>
                  <a:pt x="1727855" y="1485562"/>
                </a:moveTo>
                <a:lnTo>
                  <a:pt x="1732627" y="1488743"/>
                </a:lnTo>
                <a:lnTo>
                  <a:pt x="1724673" y="1490333"/>
                </a:lnTo>
                <a:close/>
                <a:moveTo>
                  <a:pt x="1678542" y="1483969"/>
                </a:moveTo>
                <a:lnTo>
                  <a:pt x="1681723" y="1490333"/>
                </a:lnTo>
                <a:cubicBezTo>
                  <a:pt x="1673770" y="1488742"/>
                  <a:pt x="1676951" y="1490333"/>
                  <a:pt x="1673770" y="1487150"/>
                </a:cubicBezTo>
                <a:close/>
                <a:moveTo>
                  <a:pt x="1667408" y="1483969"/>
                </a:moveTo>
                <a:lnTo>
                  <a:pt x="1673771" y="1485560"/>
                </a:lnTo>
                <a:lnTo>
                  <a:pt x="1668999" y="1487150"/>
                </a:lnTo>
                <a:close/>
                <a:moveTo>
                  <a:pt x="1834434" y="1480802"/>
                </a:moveTo>
                <a:lnTo>
                  <a:pt x="1834434" y="1488755"/>
                </a:lnTo>
                <a:lnTo>
                  <a:pt x="1839206" y="1485574"/>
                </a:lnTo>
                <a:close/>
                <a:moveTo>
                  <a:pt x="1820118" y="1480802"/>
                </a:moveTo>
                <a:lnTo>
                  <a:pt x="1823299" y="1485574"/>
                </a:lnTo>
                <a:lnTo>
                  <a:pt x="1828071" y="1480802"/>
                </a:lnTo>
                <a:close/>
                <a:moveTo>
                  <a:pt x="2800009" y="1479247"/>
                </a:moveTo>
                <a:cubicBezTo>
                  <a:pt x="2777740" y="1506290"/>
                  <a:pt x="2757060" y="1534923"/>
                  <a:pt x="2734790" y="1560374"/>
                </a:cubicBezTo>
                <a:cubicBezTo>
                  <a:pt x="2736380" y="1561963"/>
                  <a:pt x="2739561" y="1565147"/>
                  <a:pt x="2741152" y="1568326"/>
                </a:cubicBezTo>
                <a:cubicBezTo>
                  <a:pt x="2763423" y="1542876"/>
                  <a:pt x="2782511" y="1512653"/>
                  <a:pt x="2800009" y="1479247"/>
                </a:cubicBezTo>
                <a:close/>
                <a:moveTo>
                  <a:pt x="1855114" y="1476031"/>
                </a:moveTo>
                <a:lnTo>
                  <a:pt x="1851932" y="1480802"/>
                </a:lnTo>
                <a:lnTo>
                  <a:pt x="1855114" y="1482392"/>
                </a:lnTo>
                <a:lnTo>
                  <a:pt x="1859886" y="1480802"/>
                </a:lnTo>
                <a:close/>
                <a:moveTo>
                  <a:pt x="4801153" y="1474478"/>
                </a:moveTo>
                <a:cubicBezTo>
                  <a:pt x="4791609" y="1485609"/>
                  <a:pt x="4778883" y="1496747"/>
                  <a:pt x="4766157" y="1509472"/>
                </a:cubicBezTo>
                <a:cubicBezTo>
                  <a:pt x="4731161" y="1542877"/>
                  <a:pt x="4685029" y="1573100"/>
                  <a:pt x="4634125" y="1601733"/>
                </a:cubicBezTo>
                <a:cubicBezTo>
                  <a:pt x="4672304" y="1557192"/>
                  <a:pt x="4731161" y="1525381"/>
                  <a:pt x="4778883" y="1488791"/>
                </a:cubicBezTo>
                <a:cubicBezTo>
                  <a:pt x="4782064" y="1485609"/>
                  <a:pt x="4796381" y="1477658"/>
                  <a:pt x="4801153" y="1474478"/>
                </a:cubicBezTo>
                <a:close/>
                <a:moveTo>
                  <a:pt x="1893291" y="1472848"/>
                </a:moveTo>
                <a:lnTo>
                  <a:pt x="1896473" y="1477622"/>
                </a:lnTo>
                <a:lnTo>
                  <a:pt x="1901245" y="1472848"/>
                </a:lnTo>
                <a:close/>
                <a:moveTo>
                  <a:pt x="1696040" y="1469672"/>
                </a:moveTo>
                <a:lnTo>
                  <a:pt x="1703994" y="1469672"/>
                </a:lnTo>
                <a:lnTo>
                  <a:pt x="1699221" y="1474447"/>
                </a:lnTo>
                <a:close/>
                <a:moveTo>
                  <a:pt x="1651500" y="1469666"/>
                </a:moveTo>
                <a:lnTo>
                  <a:pt x="1657863" y="1469666"/>
                </a:lnTo>
                <a:cubicBezTo>
                  <a:pt x="1654681" y="1474439"/>
                  <a:pt x="1654681" y="1469666"/>
                  <a:pt x="1657863" y="1476031"/>
                </a:cubicBezTo>
                <a:lnTo>
                  <a:pt x="1651500" y="1476031"/>
                </a:lnTo>
                <a:cubicBezTo>
                  <a:pt x="1654681" y="1471256"/>
                  <a:pt x="1654681" y="1476031"/>
                  <a:pt x="1651500" y="1469666"/>
                </a:cubicBezTo>
                <a:close/>
                <a:moveTo>
                  <a:pt x="1805801" y="1469544"/>
                </a:moveTo>
                <a:lnTo>
                  <a:pt x="1805624" y="1469666"/>
                </a:lnTo>
                <a:lnTo>
                  <a:pt x="1805801" y="1469666"/>
                </a:lnTo>
                <a:close/>
                <a:moveTo>
                  <a:pt x="1963284" y="1468064"/>
                </a:moveTo>
                <a:lnTo>
                  <a:pt x="1963284" y="1474428"/>
                </a:lnTo>
                <a:lnTo>
                  <a:pt x="1968056" y="1472836"/>
                </a:lnTo>
                <a:close/>
                <a:moveTo>
                  <a:pt x="1856704" y="1464895"/>
                </a:moveTo>
                <a:cubicBezTo>
                  <a:pt x="1861476" y="1474441"/>
                  <a:pt x="1851932" y="1468076"/>
                  <a:pt x="1861476" y="1474441"/>
                </a:cubicBezTo>
                <a:cubicBezTo>
                  <a:pt x="1864658" y="1468076"/>
                  <a:pt x="1864658" y="1474441"/>
                  <a:pt x="1864658" y="1469666"/>
                </a:cubicBezTo>
                <a:cubicBezTo>
                  <a:pt x="1864658" y="1464895"/>
                  <a:pt x="1859886" y="1464895"/>
                  <a:pt x="1856704" y="1464895"/>
                </a:cubicBezTo>
                <a:close/>
                <a:moveTo>
                  <a:pt x="1738990" y="1464895"/>
                </a:moveTo>
                <a:cubicBezTo>
                  <a:pt x="1745353" y="1466485"/>
                  <a:pt x="1740580" y="1468076"/>
                  <a:pt x="1746943" y="1464895"/>
                </a:cubicBezTo>
                <a:lnTo>
                  <a:pt x="1746943" y="1469666"/>
                </a:lnTo>
                <a:lnTo>
                  <a:pt x="1746943" y="1474441"/>
                </a:lnTo>
                <a:lnTo>
                  <a:pt x="1754897" y="1474441"/>
                </a:lnTo>
                <a:cubicBezTo>
                  <a:pt x="1753307" y="1482392"/>
                  <a:pt x="1750125" y="1485574"/>
                  <a:pt x="1762852" y="1487166"/>
                </a:cubicBezTo>
                <a:lnTo>
                  <a:pt x="1759935" y="1491540"/>
                </a:lnTo>
                <a:lnTo>
                  <a:pt x="1758079" y="1488755"/>
                </a:lnTo>
                <a:cubicBezTo>
                  <a:pt x="1748534" y="1488755"/>
                  <a:pt x="1753307" y="1490347"/>
                  <a:pt x="1748534" y="1487166"/>
                </a:cubicBezTo>
                <a:lnTo>
                  <a:pt x="1738990" y="1490347"/>
                </a:lnTo>
                <a:lnTo>
                  <a:pt x="1742171" y="1485574"/>
                </a:lnTo>
                <a:cubicBezTo>
                  <a:pt x="1735809" y="1482392"/>
                  <a:pt x="1734218" y="1482392"/>
                  <a:pt x="1732627" y="1474441"/>
                </a:cubicBezTo>
                <a:lnTo>
                  <a:pt x="1737399" y="1474441"/>
                </a:lnTo>
                <a:lnTo>
                  <a:pt x="1734218" y="1469666"/>
                </a:lnTo>
                <a:lnTo>
                  <a:pt x="1738990" y="1469666"/>
                </a:lnTo>
                <a:close/>
                <a:moveTo>
                  <a:pt x="1758080" y="1464894"/>
                </a:moveTo>
                <a:lnTo>
                  <a:pt x="1758080" y="1472848"/>
                </a:lnTo>
                <a:lnTo>
                  <a:pt x="1753308" y="1469666"/>
                </a:lnTo>
                <a:lnTo>
                  <a:pt x="1754899" y="1468076"/>
                </a:lnTo>
                <a:close/>
                <a:moveTo>
                  <a:pt x="1788302" y="1463300"/>
                </a:moveTo>
                <a:lnTo>
                  <a:pt x="1793075" y="1466481"/>
                </a:lnTo>
                <a:lnTo>
                  <a:pt x="1785121" y="1468072"/>
                </a:lnTo>
                <a:close/>
                <a:moveTo>
                  <a:pt x="1980781" y="1463292"/>
                </a:moveTo>
                <a:cubicBezTo>
                  <a:pt x="1976009" y="1466473"/>
                  <a:pt x="1977599" y="1463292"/>
                  <a:pt x="1976009" y="1469655"/>
                </a:cubicBezTo>
                <a:lnTo>
                  <a:pt x="1980781" y="1469655"/>
                </a:lnTo>
                <a:close/>
                <a:moveTo>
                  <a:pt x="1877384" y="1460121"/>
                </a:moveTo>
                <a:lnTo>
                  <a:pt x="1874202" y="1464895"/>
                </a:lnTo>
                <a:lnTo>
                  <a:pt x="1877384" y="1466485"/>
                </a:lnTo>
                <a:lnTo>
                  <a:pt x="1882156" y="1464895"/>
                </a:lnTo>
                <a:close/>
                <a:moveTo>
                  <a:pt x="5233833" y="1458567"/>
                </a:moveTo>
                <a:cubicBezTo>
                  <a:pt x="5241786" y="1469704"/>
                  <a:pt x="5221106" y="1471295"/>
                  <a:pt x="5217925" y="1476071"/>
                </a:cubicBezTo>
                <a:cubicBezTo>
                  <a:pt x="5143161" y="1519019"/>
                  <a:pt x="5068395" y="1563557"/>
                  <a:pt x="4988858" y="1601733"/>
                </a:cubicBezTo>
                <a:cubicBezTo>
                  <a:pt x="5060441" y="1554014"/>
                  <a:pt x="5139979" y="1511065"/>
                  <a:pt x="5217925" y="1466523"/>
                </a:cubicBezTo>
                <a:cubicBezTo>
                  <a:pt x="5222697" y="1463341"/>
                  <a:pt x="5227469" y="1460159"/>
                  <a:pt x="5233833" y="1458567"/>
                </a:cubicBezTo>
                <a:close/>
                <a:moveTo>
                  <a:pt x="1837615" y="1458332"/>
                </a:moveTo>
                <a:lnTo>
                  <a:pt x="1837615" y="1463301"/>
                </a:lnTo>
                <a:lnTo>
                  <a:pt x="1837614" y="1463301"/>
                </a:lnTo>
                <a:lnTo>
                  <a:pt x="1839206" y="1464895"/>
                </a:lnTo>
                <a:lnTo>
                  <a:pt x="1842388" y="1460121"/>
                </a:lnTo>
                <a:close/>
                <a:moveTo>
                  <a:pt x="1808982" y="1456938"/>
                </a:moveTo>
                <a:lnTo>
                  <a:pt x="1816936" y="1456938"/>
                </a:lnTo>
                <a:lnTo>
                  <a:pt x="1816936" y="1463303"/>
                </a:lnTo>
                <a:close/>
                <a:moveTo>
                  <a:pt x="1740581" y="1453746"/>
                </a:moveTo>
                <a:cubicBezTo>
                  <a:pt x="1738990" y="1464881"/>
                  <a:pt x="1743762" y="1458519"/>
                  <a:pt x="1735809" y="1463291"/>
                </a:cubicBezTo>
                <a:cubicBezTo>
                  <a:pt x="1735809" y="1452156"/>
                  <a:pt x="1732627" y="1458519"/>
                  <a:pt x="1740581" y="1453746"/>
                </a:cubicBezTo>
                <a:close/>
                <a:moveTo>
                  <a:pt x="1804211" y="1452167"/>
                </a:moveTo>
                <a:lnTo>
                  <a:pt x="1812164" y="1452167"/>
                </a:lnTo>
                <a:lnTo>
                  <a:pt x="1808982" y="1456938"/>
                </a:lnTo>
                <a:close/>
                <a:moveTo>
                  <a:pt x="1716720" y="1452156"/>
                </a:moveTo>
                <a:lnTo>
                  <a:pt x="1723083" y="1452156"/>
                </a:lnTo>
                <a:lnTo>
                  <a:pt x="1723083" y="1456928"/>
                </a:lnTo>
                <a:close/>
                <a:moveTo>
                  <a:pt x="2850913" y="1450612"/>
                </a:moveTo>
                <a:cubicBezTo>
                  <a:pt x="2820689" y="1501518"/>
                  <a:pt x="2788875" y="1547648"/>
                  <a:pt x="2752288" y="1589005"/>
                </a:cubicBezTo>
                <a:cubicBezTo>
                  <a:pt x="2752288" y="1590595"/>
                  <a:pt x="2753878" y="1590595"/>
                  <a:pt x="2753878" y="1592186"/>
                </a:cubicBezTo>
                <a:cubicBezTo>
                  <a:pt x="2757060" y="1600140"/>
                  <a:pt x="2745924" y="1611273"/>
                  <a:pt x="2741152" y="1606502"/>
                </a:cubicBezTo>
                <a:cubicBezTo>
                  <a:pt x="2739561" y="1604911"/>
                  <a:pt x="2739561" y="1604911"/>
                  <a:pt x="2737971" y="1603321"/>
                </a:cubicBezTo>
                <a:cubicBezTo>
                  <a:pt x="2710929" y="1633526"/>
                  <a:pt x="2680705" y="1660557"/>
                  <a:pt x="2648890" y="1685999"/>
                </a:cubicBezTo>
                <a:cubicBezTo>
                  <a:pt x="2647299" y="1692366"/>
                  <a:pt x="2647299" y="1698736"/>
                  <a:pt x="2645708" y="1705100"/>
                </a:cubicBezTo>
                <a:cubicBezTo>
                  <a:pt x="2733199" y="1644653"/>
                  <a:pt x="2804781" y="1560374"/>
                  <a:pt x="2850913" y="1450612"/>
                </a:cubicBezTo>
                <a:close/>
                <a:moveTo>
                  <a:pt x="1859886" y="1450576"/>
                </a:moveTo>
                <a:lnTo>
                  <a:pt x="1867839" y="1456940"/>
                </a:lnTo>
                <a:lnTo>
                  <a:pt x="1867839" y="1450576"/>
                </a:lnTo>
                <a:close/>
                <a:moveTo>
                  <a:pt x="1789894" y="1448984"/>
                </a:moveTo>
                <a:lnTo>
                  <a:pt x="1791485" y="1458528"/>
                </a:lnTo>
                <a:cubicBezTo>
                  <a:pt x="1785122" y="1461709"/>
                  <a:pt x="1793075" y="1460120"/>
                  <a:pt x="1786713" y="1460120"/>
                </a:cubicBezTo>
                <a:cubicBezTo>
                  <a:pt x="1781940" y="1460120"/>
                  <a:pt x="1783532" y="1460120"/>
                  <a:pt x="1777167" y="1458528"/>
                </a:cubicBezTo>
                <a:lnTo>
                  <a:pt x="1777167" y="1461709"/>
                </a:lnTo>
                <a:lnTo>
                  <a:pt x="1777169" y="1461709"/>
                </a:lnTo>
                <a:lnTo>
                  <a:pt x="1781941" y="1466481"/>
                </a:lnTo>
                <a:lnTo>
                  <a:pt x="1764442" y="1472845"/>
                </a:lnTo>
                <a:cubicBezTo>
                  <a:pt x="1770407" y="1464494"/>
                  <a:pt x="1770109" y="1468669"/>
                  <a:pt x="1772942" y="1466581"/>
                </a:cubicBezTo>
                <a:lnTo>
                  <a:pt x="1775787" y="1463301"/>
                </a:lnTo>
                <a:lnTo>
                  <a:pt x="1769214" y="1463301"/>
                </a:lnTo>
                <a:cubicBezTo>
                  <a:pt x="1773985" y="1453756"/>
                  <a:pt x="1767623" y="1453756"/>
                  <a:pt x="1781940" y="1452165"/>
                </a:cubicBezTo>
                <a:lnTo>
                  <a:pt x="1778758" y="1455346"/>
                </a:lnTo>
                <a:lnTo>
                  <a:pt x="1786713" y="1455346"/>
                </a:lnTo>
                <a:cubicBezTo>
                  <a:pt x="1785122" y="1448984"/>
                  <a:pt x="1783532" y="1453756"/>
                  <a:pt x="1789894" y="1448984"/>
                </a:cubicBezTo>
                <a:close/>
                <a:moveTo>
                  <a:pt x="1816937" y="1447396"/>
                </a:moveTo>
                <a:lnTo>
                  <a:pt x="1816937" y="1453758"/>
                </a:lnTo>
                <a:lnTo>
                  <a:pt x="1812165" y="1452167"/>
                </a:lnTo>
                <a:close/>
                <a:moveTo>
                  <a:pt x="1753307" y="1447394"/>
                </a:moveTo>
                <a:lnTo>
                  <a:pt x="1766033" y="1447394"/>
                </a:lnTo>
                <a:cubicBezTo>
                  <a:pt x="1762852" y="1452165"/>
                  <a:pt x="1762852" y="1447394"/>
                  <a:pt x="1766033" y="1453756"/>
                </a:cubicBezTo>
                <a:lnTo>
                  <a:pt x="1759670" y="1458528"/>
                </a:lnTo>
                <a:lnTo>
                  <a:pt x="1762852" y="1463301"/>
                </a:lnTo>
                <a:lnTo>
                  <a:pt x="1758079" y="1464893"/>
                </a:lnTo>
                <a:lnTo>
                  <a:pt x="1753307" y="1460120"/>
                </a:lnTo>
                <a:lnTo>
                  <a:pt x="1756489" y="1455347"/>
                </a:lnTo>
                <a:close/>
                <a:moveTo>
                  <a:pt x="1723084" y="1447384"/>
                </a:moveTo>
                <a:lnTo>
                  <a:pt x="1727856" y="1447384"/>
                </a:lnTo>
                <a:lnTo>
                  <a:pt x="1723084" y="1452156"/>
                </a:lnTo>
                <a:close/>
                <a:moveTo>
                  <a:pt x="1732628" y="1445813"/>
                </a:moveTo>
                <a:lnTo>
                  <a:pt x="1742171" y="1447403"/>
                </a:lnTo>
                <a:lnTo>
                  <a:pt x="1742171" y="1450584"/>
                </a:lnTo>
                <a:lnTo>
                  <a:pt x="1732628" y="1452174"/>
                </a:lnTo>
                <a:lnTo>
                  <a:pt x="1731037" y="1448993"/>
                </a:lnTo>
                <a:close/>
                <a:moveTo>
                  <a:pt x="1869430" y="1445806"/>
                </a:moveTo>
                <a:lnTo>
                  <a:pt x="1874202" y="1450576"/>
                </a:lnTo>
                <a:lnTo>
                  <a:pt x="1875793" y="1453758"/>
                </a:lnTo>
                <a:cubicBezTo>
                  <a:pt x="1874202" y="1460121"/>
                  <a:pt x="1872612" y="1455348"/>
                  <a:pt x="1878975" y="1460121"/>
                </a:cubicBezTo>
                <a:cubicBezTo>
                  <a:pt x="1883747" y="1450576"/>
                  <a:pt x="1877384" y="1460121"/>
                  <a:pt x="1882156" y="1450576"/>
                </a:cubicBezTo>
                <a:lnTo>
                  <a:pt x="1874202" y="1450576"/>
                </a:lnTo>
                <a:lnTo>
                  <a:pt x="1874202" y="1445806"/>
                </a:lnTo>
                <a:close/>
                <a:moveTo>
                  <a:pt x="1702403" y="1442630"/>
                </a:moveTo>
                <a:lnTo>
                  <a:pt x="1705585" y="1445811"/>
                </a:lnTo>
                <a:lnTo>
                  <a:pt x="1700813" y="1450583"/>
                </a:lnTo>
                <a:cubicBezTo>
                  <a:pt x="1703994" y="1455354"/>
                  <a:pt x="1703994" y="1450583"/>
                  <a:pt x="1700813" y="1456945"/>
                </a:cubicBezTo>
                <a:cubicBezTo>
                  <a:pt x="1691267" y="1450583"/>
                  <a:pt x="1700813" y="1456945"/>
                  <a:pt x="1696040" y="1447402"/>
                </a:cubicBezTo>
                <a:close/>
                <a:moveTo>
                  <a:pt x="1826480" y="1439446"/>
                </a:moveTo>
                <a:lnTo>
                  <a:pt x="1821708" y="1444217"/>
                </a:lnTo>
                <a:lnTo>
                  <a:pt x="1826480" y="1447399"/>
                </a:lnTo>
                <a:close/>
                <a:moveTo>
                  <a:pt x="1842303" y="1437975"/>
                </a:moveTo>
                <a:lnTo>
                  <a:pt x="1835047" y="1448131"/>
                </a:lnTo>
                <a:lnTo>
                  <a:pt x="1837615" y="1448987"/>
                </a:lnTo>
                <a:lnTo>
                  <a:pt x="1845569" y="1439443"/>
                </a:lnTo>
                <a:close/>
                <a:moveTo>
                  <a:pt x="1841592" y="1437652"/>
                </a:moveTo>
                <a:lnTo>
                  <a:pt x="1841147" y="1437852"/>
                </a:lnTo>
                <a:lnTo>
                  <a:pt x="1842037" y="1437852"/>
                </a:lnTo>
                <a:close/>
                <a:moveTo>
                  <a:pt x="1835761" y="1435733"/>
                </a:moveTo>
                <a:lnTo>
                  <a:pt x="1834436" y="1436262"/>
                </a:lnTo>
                <a:lnTo>
                  <a:pt x="1834436" y="1437852"/>
                </a:lnTo>
                <a:lnTo>
                  <a:pt x="1836822" y="1437852"/>
                </a:lnTo>
                <a:close/>
                <a:moveTo>
                  <a:pt x="1861476" y="1434671"/>
                </a:moveTo>
                <a:cubicBezTo>
                  <a:pt x="1856704" y="1434671"/>
                  <a:pt x="1858295" y="1434671"/>
                  <a:pt x="1851932" y="1436261"/>
                </a:cubicBezTo>
                <a:lnTo>
                  <a:pt x="1861476" y="1442626"/>
                </a:lnTo>
                <a:lnTo>
                  <a:pt x="1866249" y="1436261"/>
                </a:lnTo>
                <a:cubicBezTo>
                  <a:pt x="1866249" y="1436261"/>
                  <a:pt x="1863067" y="1434671"/>
                  <a:pt x="1861476" y="1434671"/>
                </a:cubicBezTo>
                <a:close/>
                <a:moveTo>
                  <a:pt x="1797847" y="1431487"/>
                </a:moveTo>
                <a:lnTo>
                  <a:pt x="1805801" y="1437852"/>
                </a:lnTo>
                <a:lnTo>
                  <a:pt x="1799438" y="1441034"/>
                </a:lnTo>
                <a:close/>
                <a:moveTo>
                  <a:pt x="1945785" y="1431477"/>
                </a:moveTo>
                <a:lnTo>
                  <a:pt x="1945785" y="1436249"/>
                </a:lnTo>
                <a:lnTo>
                  <a:pt x="1950557" y="1431477"/>
                </a:lnTo>
                <a:close/>
                <a:moveTo>
                  <a:pt x="1777167" y="1429896"/>
                </a:moveTo>
                <a:lnTo>
                  <a:pt x="1785121" y="1431486"/>
                </a:lnTo>
                <a:lnTo>
                  <a:pt x="1781939" y="1436261"/>
                </a:lnTo>
                <a:lnTo>
                  <a:pt x="1777167" y="1434669"/>
                </a:lnTo>
                <a:close/>
                <a:moveTo>
                  <a:pt x="1764442" y="1429896"/>
                </a:moveTo>
                <a:lnTo>
                  <a:pt x="1769214" y="1429896"/>
                </a:lnTo>
                <a:lnTo>
                  <a:pt x="1769214" y="1434669"/>
                </a:lnTo>
                <a:lnTo>
                  <a:pt x="1777167" y="1434669"/>
                </a:lnTo>
                <a:lnTo>
                  <a:pt x="1773985" y="1437849"/>
                </a:lnTo>
                <a:lnTo>
                  <a:pt x="1769214" y="1437849"/>
                </a:lnTo>
                <a:lnTo>
                  <a:pt x="1767623" y="1444213"/>
                </a:lnTo>
                <a:cubicBezTo>
                  <a:pt x="1762852" y="1441031"/>
                  <a:pt x="1766032" y="1441031"/>
                  <a:pt x="1758078" y="1439440"/>
                </a:cubicBezTo>
                <a:lnTo>
                  <a:pt x="1756489" y="1444213"/>
                </a:lnTo>
                <a:lnTo>
                  <a:pt x="1754897" y="1437849"/>
                </a:lnTo>
                <a:lnTo>
                  <a:pt x="1761260" y="1436258"/>
                </a:lnTo>
                <a:lnTo>
                  <a:pt x="1769214" y="1437849"/>
                </a:lnTo>
                <a:lnTo>
                  <a:pt x="1769214" y="1434669"/>
                </a:lnTo>
                <a:close/>
                <a:moveTo>
                  <a:pt x="1716719" y="1429885"/>
                </a:moveTo>
                <a:lnTo>
                  <a:pt x="1726265" y="1433066"/>
                </a:lnTo>
                <a:lnTo>
                  <a:pt x="1721491" y="1436248"/>
                </a:lnTo>
                <a:close/>
                <a:moveTo>
                  <a:pt x="1953738" y="1426705"/>
                </a:moveTo>
                <a:lnTo>
                  <a:pt x="1958512" y="1431477"/>
                </a:lnTo>
                <a:lnTo>
                  <a:pt x="1958512" y="1426705"/>
                </a:lnTo>
                <a:close/>
                <a:moveTo>
                  <a:pt x="1883747" y="1425127"/>
                </a:moveTo>
                <a:lnTo>
                  <a:pt x="1872612" y="1426719"/>
                </a:lnTo>
                <a:lnTo>
                  <a:pt x="1875793" y="1431490"/>
                </a:lnTo>
                <a:lnTo>
                  <a:pt x="1883747" y="1429898"/>
                </a:lnTo>
                <a:close/>
                <a:moveTo>
                  <a:pt x="1899654" y="1421946"/>
                </a:moveTo>
                <a:cubicBezTo>
                  <a:pt x="1902836" y="1429898"/>
                  <a:pt x="1901245" y="1428308"/>
                  <a:pt x="1907608" y="1431490"/>
                </a:cubicBezTo>
                <a:lnTo>
                  <a:pt x="1910790" y="1429898"/>
                </a:lnTo>
                <a:cubicBezTo>
                  <a:pt x="1907608" y="1423537"/>
                  <a:pt x="1909199" y="1425127"/>
                  <a:pt x="1899654" y="1421946"/>
                </a:cubicBezTo>
                <a:close/>
                <a:moveTo>
                  <a:pt x="1810574" y="1420354"/>
                </a:moveTo>
                <a:lnTo>
                  <a:pt x="1815346" y="1425126"/>
                </a:lnTo>
                <a:lnTo>
                  <a:pt x="1808984" y="1428308"/>
                </a:lnTo>
                <a:close/>
                <a:moveTo>
                  <a:pt x="1754898" y="1420352"/>
                </a:moveTo>
                <a:lnTo>
                  <a:pt x="1761261" y="1425123"/>
                </a:lnTo>
                <a:lnTo>
                  <a:pt x="1754898" y="1428306"/>
                </a:lnTo>
                <a:close/>
                <a:moveTo>
                  <a:pt x="1750125" y="1418768"/>
                </a:moveTo>
                <a:lnTo>
                  <a:pt x="1750125" y="1425130"/>
                </a:lnTo>
                <a:cubicBezTo>
                  <a:pt x="1745352" y="1420359"/>
                  <a:pt x="1745352" y="1428313"/>
                  <a:pt x="1740580" y="1420359"/>
                </a:cubicBezTo>
                <a:close/>
                <a:moveTo>
                  <a:pt x="1770804" y="1418762"/>
                </a:moveTo>
                <a:lnTo>
                  <a:pt x="1767623" y="1428307"/>
                </a:lnTo>
                <a:cubicBezTo>
                  <a:pt x="1762852" y="1423534"/>
                  <a:pt x="1764442" y="1426715"/>
                  <a:pt x="1762852" y="1420353"/>
                </a:cubicBezTo>
                <a:close/>
                <a:moveTo>
                  <a:pt x="1789894" y="1412400"/>
                </a:moveTo>
                <a:lnTo>
                  <a:pt x="1797849" y="1413991"/>
                </a:lnTo>
                <a:lnTo>
                  <a:pt x="1794666" y="1417173"/>
                </a:lnTo>
                <a:lnTo>
                  <a:pt x="1794666" y="1417173"/>
                </a:lnTo>
                <a:cubicBezTo>
                  <a:pt x="1793075" y="1417173"/>
                  <a:pt x="1793075" y="1417173"/>
                  <a:pt x="1789894" y="1418764"/>
                </a:cubicBezTo>
                <a:cubicBezTo>
                  <a:pt x="1791485" y="1425126"/>
                  <a:pt x="1793075" y="1420356"/>
                  <a:pt x="1786712" y="1425126"/>
                </a:cubicBezTo>
                <a:cubicBezTo>
                  <a:pt x="1781940" y="1415582"/>
                  <a:pt x="1788304" y="1425126"/>
                  <a:pt x="1783532" y="1415582"/>
                </a:cubicBezTo>
                <a:lnTo>
                  <a:pt x="1791485" y="1415582"/>
                </a:lnTo>
                <a:close/>
                <a:moveTo>
                  <a:pt x="1710356" y="1410814"/>
                </a:moveTo>
                <a:lnTo>
                  <a:pt x="1710356" y="1415589"/>
                </a:lnTo>
                <a:lnTo>
                  <a:pt x="1702403" y="1415589"/>
                </a:lnTo>
                <a:cubicBezTo>
                  <a:pt x="1707175" y="1410814"/>
                  <a:pt x="1702403" y="1413997"/>
                  <a:pt x="1710356" y="1410814"/>
                </a:cubicBezTo>
                <a:close/>
                <a:moveTo>
                  <a:pt x="1969646" y="1406026"/>
                </a:moveTo>
                <a:lnTo>
                  <a:pt x="1968056" y="1409207"/>
                </a:lnTo>
                <a:cubicBezTo>
                  <a:pt x="1972828" y="1418752"/>
                  <a:pt x="1968056" y="1415571"/>
                  <a:pt x="1976009" y="1418752"/>
                </a:cubicBezTo>
                <a:lnTo>
                  <a:pt x="1972828" y="1412390"/>
                </a:lnTo>
                <a:cubicBezTo>
                  <a:pt x="1976009" y="1406026"/>
                  <a:pt x="1976009" y="1409207"/>
                  <a:pt x="1969646" y="1406026"/>
                </a:cubicBezTo>
                <a:close/>
                <a:moveTo>
                  <a:pt x="1661045" y="1404433"/>
                </a:moveTo>
                <a:lnTo>
                  <a:pt x="1661045" y="1409205"/>
                </a:lnTo>
                <a:lnTo>
                  <a:pt x="1656273" y="1409205"/>
                </a:lnTo>
                <a:close/>
                <a:moveTo>
                  <a:pt x="1748534" y="1402859"/>
                </a:moveTo>
                <a:lnTo>
                  <a:pt x="1740580" y="1410813"/>
                </a:lnTo>
                <a:lnTo>
                  <a:pt x="1737399" y="1406041"/>
                </a:lnTo>
                <a:close/>
                <a:moveTo>
                  <a:pt x="1823299" y="1402857"/>
                </a:moveTo>
                <a:lnTo>
                  <a:pt x="1828071" y="1402857"/>
                </a:lnTo>
                <a:lnTo>
                  <a:pt x="1832844" y="1407629"/>
                </a:lnTo>
                <a:lnTo>
                  <a:pt x="1842389" y="1406039"/>
                </a:lnTo>
                <a:cubicBezTo>
                  <a:pt x="1836025" y="1413994"/>
                  <a:pt x="1839208" y="1409220"/>
                  <a:pt x="1829662" y="1413994"/>
                </a:cubicBezTo>
                <a:lnTo>
                  <a:pt x="1824890" y="1407629"/>
                </a:lnTo>
                <a:lnTo>
                  <a:pt x="1821708" y="1417176"/>
                </a:lnTo>
                <a:lnTo>
                  <a:pt x="1816936" y="1417176"/>
                </a:lnTo>
                <a:lnTo>
                  <a:pt x="1812164" y="1413994"/>
                </a:lnTo>
                <a:lnTo>
                  <a:pt x="1804210" y="1417176"/>
                </a:lnTo>
                <a:cubicBezTo>
                  <a:pt x="1805800" y="1420358"/>
                  <a:pt x="1807391" y="1423538"/>
                  <a:pt x="1799437" y="1423538"/>
                </a:cubicBezTo>
                <a:cubicBezTo>
                  <a:pt x="1796256" y="1423538"/>
                  <a:pt x="1796256" y="1420358"/>
                  <a:pt x="1794666" y="1418766"/>
                </a:cubicBezTo>
                <a:lnTo>
                  <a:pt x="1802619" y="1418766"/>
                </a:lnTo>
                <a:lnTo>
                  <a:pt x="1799437" y="1412403"/>
                </a:lnTo>
                <a:lnTo>
                  <a:pt x="1804210" y="1409220"/>
                </a:lnTo>
                <a:lnTo>
                  <a:pt x="1813754" y="1412403"/>
                </a:lnTo>
                <a:lnTo>
                  <a:pt x="1821709" y="1404448"/>
                </a:lnTo>
                <a:close/>
                <a:moveTo>
                  <a:pt x="1708766" y="1399680"/>
                </a:moveTo>
                <a:lnTo>
                  <a:pt x="1713538" y="1404453"/>
                </a:lnTo>
                <a:lnTo>
                  <a:pt x="1708766" y="1407634"/>
                </a:lnTo>
                <a:lnTo>
                  <a:pt x="1705585" y="1404453"/>
                </a:lnTo>
                <a:close/>
                <a:moveTo>
                  <a:pt x="1818528" y="1399675"/>
                </a:moveTo>
                <a:lnTo>
                  <a:pt x="1821709" y="1404448"/>
                </a:lnTo>
                <a:lnTo>
                  <a:pt x="1815346" y="1404448"/>
                </a:lnTo>
                <a:close/>
                <a:moveTo>
                  <a:pt x="1832844" y="1399666"/>
                </a:moveTo>
                <a:lnTo>
                  <a:pt x="1837616" y="1404437"/>
                </a:lnTo>
                <a:lnTo>
                  <a:pt x="1831253" y="1404437"/>
                </a:lnTo>
                <a:close/>
                <a:moveTo>
                  <a:pt x="1851933" y="1398084"/>
                </a:moveTo>
                <a:lnTo>
                  <a:pt x="1845569" y="1406038"/>
                </a:lnTo>
                <a:lnTo>
                  <a:pt x="1842388" y="1401265"/>
                </a:lnTo>
                <a:close/>
                <a:moveTo>
                  <a:pt x="1842388" y="1393310"/>
                </a:moveTo>
                <a:lnTo>
                  <a:pt x="1842388" y="1401265"/>
                </a:lnTo>
                <a:lnTo>
                  <a:pt x="1842388" y="1401266"/>
                </a:lnTo>
                <a:lnTo>
                  <a:pt x="1834434" y="1394902"/>
                </a:lnTo>
                <a:close/>
                <a:moveTo>
                  <a:pt x="1794666" y="1393303"/>
                </a:moveTo>
                <a:lnTo>
                  <a:pt x="1802619" y="1394894"/>
                </a:lnTo>
                <a:lnTo>
                  <a:pt x="1794666" y="1401256"/>
                </a:lnTo>
                <a:close/>
                <a:moveTo>
                  <a:pt x="1955329" y="1393300"/>
                </a:moveTo>
                <a:lnTo>
                  <a:pt x="1955329" y="1398071"/>
                </a:lnTo>
                <a:lnTo>
                  <a:pt x="1960101" y="1398071"/>
                </a:lnTo>
                <a:close/>
                <a:moveTo>
                  <a:pt x="2959083" y="1391754"/>
                </a:moveTo>
                <a:cubicBezTo>
                  <a:pt x="2909770" y="1612864"/>
                  <a:pt x="2755469" y="1711468"/>
                  <a:pt x="2632982" y="1792632"/>
                </a:cubicBezTo>
                <a:cubicBezTo>
                  <a:pt x="2632982" y="1792632"/>
                  <a:pt x="2632982" y="1794224"/>
                  <a:pt x="2632982" y="1794224"/>
                </a:cubicBezTo>
                <a:cubicBezTo>
                  <a:pt x="2779329" y="1724205"/>
                  <a:pt x="2925677" y="1612864"/>
                  <a:pt x="2959083" y="1391754"/>
                </a:cubicBezTo>
                <a:close/>
                <a:moveTo>
                  <a:pt x="2943175" y="1388574"/>
                </a:moveTo>
                <a:cubicBezTo>
                  <a:pt x="2922495" y="1398119"/>
                  <a:pt x="2925677" y="1415619"/>
                  <a:pt x="2916133" y="1442662"/>
                </a:cubicBezTo>
                <a:cubicBezTo>
                  <a:pt x="2858866" y="1606502"/>
                  <a:pt x="2747516" y="1679640"/>
                  <a:pt x="2637755" y="1762401"/>
                </a:cubicBezTo>
                <a:cubicBezTo>
                  <a:pt x="2637755" y="1765580"/>
                  <a:pt x="2636164" y="1770357"/>
                  <a:pt x="2637755" y="1776721"/>
                </a:cubicBezTo>
                <a:cubicBezTo>
                  <a:pt x="2757060" y="1706695"/>
                  <a:pt x="2877956" y="1606502"/>
                  <a:pt x="2916133" y="1460157"/>
                </a:cubicBezTo>
                <a:cubicBezTo>
                  <a:pt x="2927268" y="1463339"/>
                  <a:pt x="2939994" y="1404483"/>
                  <a:pt x="2943175" y="1388574"/>
                </a:cubicBezTo>
                <a:close/>
                <a:moveTo>
                  <a:pt x="1859886" y="1388532"/>
                </a:moveTo>
                <a:lnTo>
                  <a:pt x="1867840" y="1394896"/>
                </a:lnTo>
                <a:lnTo>
                  <a:pt x="1859886" y="1394896"/>
                </a:lnTo>
                <a:cubicBezTo>
                  <a:pt x="1861476" y="1401259"/>
                  <a:pt x="1864658" y="1398078"/>
                  <a:pt x="1856704" y="1399668"/>
                </a:cubicBezTo>
                <a:lnTo>
                  <a:pt x="1855114" y="1393304"/>
                </a:lnTo>
                <a:close/>
                <a:moveTo>
                  <a:pt x="1853523" y="1386942"/>
                </a:moveTo>
                <a:lnTo>
                  <a:pt x="1853523" y="1391714"/>
                </a:lnTo>
                <a:lnTo>
                  <a:pt x="1848752" y="1391714"/>
                </a:lnTo>
                <a:close/>
                <a:moveTo>
                  <a:pt x="1731037" y="1386935"/>
                </a:moveTo>
                <a:lnTo>
                  <a:pt x="1727855" y="1396481"/>
                </a:lnTo>
                <a:lnTo>
                  <a:pt x="1719901" y="1390117"/>
                </a:lnTo>
                <a:close/>
                <a:moveTo>
                  <a:pt x="1955329" y="1385346"/>
                </a:moveTo>
                <a:lnTo>
                  <a:pt x="1958512" y="1390118"/>
                </a:lnTo>
                <a:lnTo>
                  <a:pt x="1963284" y="1385346"/>
                </a:lnTo>
                <a:close/>
                <a:moveTo>
                  <a:pt x="1808982" y="1382167"/>
                </a:moveTo>
                <a:cubicBezTo>
                  <a:pt x="1807391" y="1386939"/>
                  <a:pt x="1813756" y="1393303"/>
                  <a:pt x="1805800" y="1398075"/>
                </a:cubicBezTo>
                <a:lnTo>
                  <a:pt x="1804209" y="1394894"/>
                </a:lnTo>
                <a:lnTo>
                  <a:pt x="1807391" y="1386939"/>
                </a:lnTo>
                <a:cubicBezTo>
                  <a:pt x="1799437" y="1390122"/>
                  <a:pt x="1804209" y="1391712"/>
                  <a:pt x="1799437" y="1385348"/>
                </a:cubicBezTo>
                <a:close/>
                <a:moveTo>
                  <a:pt x="1802618" y="1374214"/>
                </a:moveTo>
                <a:lnTo>
                  <a:pt x="1807391" y="1375804"/>
                </a:lnTo>
                <a:lnTo>
                  <a:pt x="1799437" y="1383758"/>
                </a:lnTo>
                <a:close/>
                <a:moveTo>
                  <a:pt x="1851932" y="1372633"/>
                </a:moveTo>
                <a:lnTo>
                  <a:pt x="1860795" y="1381494"/>
                </a:lnTo>
                <a:lnTo>
                  <a:pt x="1872612" y="1372633"/>
                </a:lnTo>
                <a:lnTo>
                  <a:pt x="1875794" y="1375814"/>
                </a:lnTo>
                <a:cubicBezTo>
                  <a:pt x="1875794" y="1377006"/>
                  <a:pt x="1867740" y="1386252"/>
                  <a:pt x="1863042" y="1386103"/>
                </a:cubicBezTo>
                <a:lnTo>
                  <a:pt x="1860342" y="1382743"/>
                </a:lnTo>
                <a:lnTo>
                  <a:pt x="1858295" y="1383766"/>
                </a:lnTo>
                <a:lnTo>
                  <a:pt x="1848751" y="1382176"/>
                </a:lnTo>
                <a:cubicBezTo>
                  <a:pt x="1853523" y="1374223"/>
                  <a:pt x="1847160" y="1383766"/>
                  <a:pt x="1851932" y="1372633"/>
                </a:cubicBezTo>
                <a:close/>
                <a:moveTo>
                  <a:pt x="1828071" y="1372624"/>
                </a:moveTo>
                <a:lnTo>
                  <a:pt x="1832843" y="1377396"/>
                </a:lnTo>
                <a:lnTo>
                  <a:pt x="1824890" y="1378987"/>
                </a:lnTo>
                <a:close/>
                <a:moveTo>
                  <a:pt x="1976539" y="1368908"/>
                </a:moveTo>
                <a:lnTo>
                  <a:pt x="1977599" y="1369439"/>
                </a:lnTo>
                <a:lnTo>
                  <a:pt x="1976009" y="1369439"/>
                </a:lnTo>
                <a:close/>
                <a:moveTo>
                  <a:pt x="1758080" y="1367857"/>
                </a:moveTo>
                <a:lnTo>
                  <a:pt x="1758080" y="1371039"/>
                </a:lnTo>
                <a:lnTo>
                  <a:pt x="1753308" y="1371039"/>
                </a:lnTo>
                <a:close/>
                <a:moveTo>
                  <a:pt x="3991470" y="1366303"/>
                </a:moveTo>
                <a:cubicBezTo>
                  <a:pt x="3988288" y="1369486"/>
                  <a:pt x="3983516" y="1371079"/>
                  <a:pt x="3981925" y="1374258"/>
                </a:cubicBezTo>
                <a:cubicBezTo>
                  <a:pt x="3981925" y="1375849"/>
                  <a:pt x="3980334" y="1377441"/>
                  <a:pt x="3980334" y="1379032"/>
                </a:cubicBezTo>
                <a:cubicBezTo>
                  <a:pt x="3985107" y="1374258"/>
                  <a:pt x="3988288" y="1371079"/>
                  <a:pt x="3991470" y="1366303"/>
                </a:cubicBezTo>
                <a:close/>
                <a:moveTo>
                  <a:pt x="1750126" y="1364681"/>
                </a:moveTo>
                <a:lnTo>
                  <a:pt x="1750126" y="1369452"/>
                </a:lnTo>
                <a:lnTo>
                  <a:pt x="1745354" y="1369452"/>
                </a:lnTo>
                <a:close/>
                <a:moveTo>
                  <a:pt x="1902836" y="1364678"/>
                </a:moveTo>
                <a:cubicBezTo>
                  <a:pt x="1913971" y="1364678"/>
                  <a:pt x="1909199" y="1366269"/>
                  <a:pt x="1917153" y="1371042"/>
                </a:cubicBezTo>
                <a:lnTo>
                  <a:pt x="1913971" y="1375814"/>
                </a:lnTo>
                <a:lnTo>
                  <a:pt x="1917153" y="1377404"/>
                </a:lnTo>
                <a:cubicBezTo>
                  <a:pt x="1915562" y="1378995"/>
                  <a:pt x="1915562" y="1382176"/>
                  <a:pt x="1915562" y="1383766"/>
                </a:cubicBezTo>
                <a:lnTo>
                  <a:pt x="1909199" y="1382176"/>
                </a:lnTo>
                <a:lnTo>
                  <a:pt x="1912381" y="1391719"/>
                </a:lnTo>
                <a:lnTo>
                  <a:pt x="1915562" y="1390128"/>
                </a:lnTo>
                <a:cubicBezTo>
                  <a:pt x="1913971" y="1393310"/>
                  <a:pt x="1913971" y="1394902"/>
                  <a:pt x="1913971" y="1398083"/>
                </a:cubicBezTo>
                <a:lnTo>
                  <a:pt x="1906017" y="1398083"/>
                </a:lnTo>
                <a:lnTo>
                  <a:pt x="1909199" y="1393310"/>
                </a:lnTo>
                <a:lnTo>
                  <a:pt x="1899654" y="1391719"/>
                </a:lnTo>
                <a:lnTo>
                  <a:pt x="1898063" y="1393310"/>
                </a:lnTo>
                <a:lnTo>
                  <a:pt x="1899654" y="1398083"/>
                </a:lnTo>
                <a:lnTo>
                  <a:pt x="1899654" y="1402856"/>
                </a:lnTo>
                <a:lnTo>
                  <a:pt x="1894882" y="1406038"/>
                </a:lnTo>
                <a:lnTo>
                  <a:pt x="1901245" y="1412401"/>
                </a:lnTo>
                <a:lnTo>
                  <a:pt x="1904426" y="1409219"/>
                </a:lnTo>
                <a:lnTo>
                  <a:pt x="1899654" y="1402856"/>
                </a:lnTo>
                <a:lnTo>
                  <a:pt x="1902836" y="1401265"/>
                </a:lnTo>
                <a:lnTo>
                  <a:pt x="1915562" y="1406038"/>
                </a:lnTo>
                <a:cubicBezTo>
                  <a:pt x="1915562" y="1409219"/>
                  <a:pt x="1915562" y="1413991"/>
                  <a:pt x="1915562" y="1417175"/>
                </a:cubicBezTo>
                <a:lnTo>
                  <a:pt x="1913971" y="1417175"/>
                </a:lnTo>
                <a:cubicBezTo>
                  <a:pt x="1913971" y="1417175"/>
                  <a:pt x="1915562" y="1418766"/>
                  <a:pt x="1915562" y="1418766"/>
                </a:cubicBezTo>
                <a:cubicBezTo>
                  <a:pt x="1913971" y="1426719"/>
                  <a:pt x="1913971" y="1433081"/>
                  <a:pt x="1913971" y="1439443"/>
                </a:cubicBezTo>
                <a:cubicBezTo>
                  <a:pt x="1913971" y="1441034"/>
                  <a:pt x="1913971" y="1441034"/>
                  <a:pt x="1913971" y="1441034"/>
                </a:cubicBezTo>
                <a:cubicBezTo>
                  <a:pt x="1913971" y="1442626"/>
                  <a:pt x="1913971" y="1445806"/>
                  <a:pt x="1913971" y="1448987"/>
                </a:cubicBezTo>
                <a:cubicBezTo>
                  <a:pt x="1913971" y="1448987"/>
                  <a:pt x="1913971" y="1450576"/>
                  <a:pt x="1913971" y="1450576"/>
                </a:cubicBezTo>
                <a:cubicBezTo>
                  <a:pt x="1913971" y="1544432"/>
                  <a:pt x="1937833" y="1631914"/>
                  <a:pt x="1969647" y="1709858"/>
                </a:cubicBezTo>
                <a:lnTo>
                  <a:pt x="1963285" y="1708267"/>
                </a:lnTo>
                <a:cubicBezTo>
                  <a:pt x="1964875" y="1714630"/>
                  <a:pt x="1963285" y="1711449"/>
                  <a:pt x="1968057" y="1717814"/>
                </a:cubicBezTo>
                <a:lnTo>
                  <a:pt x="1971238" y="1714630"/>
                </a:lnTo>
                <a:lnTo>
                  <a:pt x="1974218" y="1721088"/>
                </a:lnTo>
                <a:lnTo>
                  <a:pt x="1971238" y="1719403"/>
                </a:lnTo>
                <a:lnTo>
                  <a:pt x="1971238" y="1722586"/>
                </a:lnTo>
                <a:lnTo>
                  <a:pt x="1966466" y="1719403"/>
                </a:lnTo>
                <a:lnTo>
                  <a:pt x="1964152" y="1722875"/>
                </a:lnTo>
                <a:lnTo>
                  <a:pt x="1963285" y="1722586"/>
                </a:lnTo>
                <a:lnTo>
                  <a:pt x="1963019" y="1723911"/>
                </a:lnTo>
                <a:lnTo>
                  <a:pt x="1960103" y="1720994"/>
                </a:lnTo>
                <a:lnTo>
                  <a:pt x="1955331" y="1724176"/>
                </a:lnTo>
                <a:cubicBezTo>
                  <a:pt x="1954535" y="1723381"/>
                  <a:pt x="1955728" y="1722982"/>
                  <a:pt x="1955927" y="1722785"/>
                </a:cubicBezTo>
                <a:lnTo>
                  <a:pt x="1951391" y="1722616"/>
                </a:lnTo>
                <a:lnTo>
                  <a:pt x="1953292" y="1721393"/>
                </a:lnTo>
                <a:cubicBezTo>
                  <a:pt x="1955231" y="1720200"/>
                  <a:pt x="1951353" y="1722586"/>
                  <a:pt x="1953740" y="1717814"/>
                </a:cubicBezTo>
                <a:lnTo>
                  <a:pt x="1945786" y="1714630"/>
                </a:lnTo>
                <a:lnTo>
                  <a:pt x="1948437" y="1722586"/>
                </a:lnTo>
                <a:lnTo>
                  <a:pt x="1945786" y="1722586"/>
                </a:lnTo>
                <a:lnTo>
                  <a:pt x="1941014" y="1724176"/>
                </a:lnTo>
                <a:lnTo>
                  <a:pt x="1933061" y="1722586"/>
                </a:lnTo>
                <a:lnTo>
                  <a:pt x="1929879" y="1720994"/>
                </a:lnTo>
                <a:cubicBezTo>
                  <a:pt x="1933061" y="1714630"/>
                  <a:pt x="1934651" y="1717814"/>
                  <a:pt x="1928288" y="1714630"/>
                </a:cubicBezTo>
                <a:lnTo>
                  <a:pt x="1925107" y="1716223"/>
                </a:lnTo>
                <a:lnTo>
                  <a:pt x="1926698" y="1722586"/>
                </a:lnTo>
                <a:lnTo>
                  <a:pt x="1931470" y="1722586"/>
                </a:lnTo>
                <a:lnTo>
                  <a:pt x="1923516" y="1725767"/>
                </a:lnTo>
                <a:lnTo>
                  <a:pt x="1931470" y="1732132"/>
                </a:lnTo>
                <a:lnTo>
                  <a:pt x="1928288" y="1736905"/>
                </a:lnTo>
                <a:lnTo>
                  <a:pt x="1923516" y="1733723"/>
                </a:lnTo>
                <a:cubicBezTo>
                  <a:pt x="1921925" y="1735314"/>
                  <a:pt x="1920334" y="1735314"/>
                  <a:pt x="1920334" y="1735314"/>
                </a:cubicBezTo>
                <a:cubicBezTo>
                  <a:pt x="1920334" y="1735314"/>
                  <a:pt x="1920334" y="1733723"/>
                  <a:pt x="1918744" y="1733723"/>
                </a:cubicBezTo>
                <a:cubicBezTo>
                  <a:pt x="1913971" y="1725767"/>
                  <a:pt x="1923516" y="1733723"/>
                  <a:pt x="1913971" y="1727358"/>
                </a:cubicBezTo>
                <a:cubicBezTo>
                  <a:pt x="1910790" y="1732132"/>
                  <a:pt x="1910790" y="1727358"/>
                  <a:pt x="1913971" y="1733723"/>
                </a:cubicBezTo>
                <a:lnTo>
                  <a:pt x="1904426" y="1735314"/>
                </a:lnTo>
                <a:lnTo>
                  <a:pt x="1899654" y="1730541"/>
                </a:lnTo>
                <a:lnTo>
                  <a:pt x="1894882" y="1730541"/>
                </a:lnTo>
                <a:lnTo>
                  <a:pt x="1891701" y="1720994"/>
                </a:lnTo>
                <a:lnTo>
                  <a:pt x="1885337" y="1722586"/>
                </a:lnTo>
                <a:lnTo>
                  <a:pt x="1882156" y="1728950"/>
                </a:lnTo>
                <a:lnTo>
                  <a:pt x="1886928" y="1728950"/>
                </a:lnTo>
                <a:lnTo>
                  <a:pt x="1886928" y="1724176"/>
                </a:lnTo>
                <a:lnTo>
                  <a:pt x="1893291" y="1728950"/>
                </a:lnTo>
                <a:lnTo>
                  <a:pt x="1883747" y="1733723"/>
                </a:lnTo>
                <a:lnTo>
                  <a:pt x="1886928" y="1738496"/>
                </a:lnTo>
                <a:lnTo>
                  <a:pt x="1877384" y="1743270"/>
                </a:lnTo>
                <a:lnTo>
                  <a:pt x="1874998" y="1742076"/>
                </a:lnTo>
                <a:lnTo>
                  <a:pt x="1875793" y="1741679"/>
                </a:lnTo>
                <a:cubicBezTo>
                  <a:pt x="1875793" y="1741679"/>
                  <a:pt x="1874202" y="1740087"/>
                  <a:pt x="1878975" y="1736905"/>
                </a:cubicBezTo>
                <a:lnTo>
                  <a:pt x="1871021" y="1736905"/>
                </a:lnTo>
                <a:lnTo>
                  <a:pt x="1872368" y="1742289"/>
                </a:lnTo>
                <a:lnTo>
                  <a:pt x="1869430" y="1743270"/>
                </a:lnTo>
                <a:lnTo>
                  <a:pt x="1864658" y="1738496"/>
                </a:lnTo>
                <a:lnTo>
                  <a:pt x="1869430" y="1733723"/>
                </a:lnTo>
                <a:cubicBezTo>
                  <a:pt x="1866249" y="1725767"/>
                  <a:pt x="1872612" y="1735314"/>
                  <a:pt x="1867839" y="1725767"/>
                </a:cubicBezTo>
                <a:lnTo>
                  <a:pt x="1859886" y="1728950"/>
                </a:lnTo>
                <a:lnTo>
                  <a:pt x="1858295" y="1724176"/>
                </a:lnTo>
                <a:lnTo>
                  <a:pt x="1866249" y="1720994"/>
                </a:lnTo>
                <a:cubicBezTo>
                  <a:pt x="1874202" y="1727358"/>
                  <a:pt x="1869430" y="1719403"/>
                  <a:pt x="1871021" y="1730541"/>
                </a:cubicBezTo>
                <a:cubicBezTo>
                  <a:pt x="1877384" y="1725767"/>
                  <a:pt x="1875793" y="1730541"/>
                  <a:pt x="1874202" y="1724176"/>
                </a:cubicBezTo>
                <a:lnTo>
                  <a:pt x="1875793" y="1717814"/>
                </a:lnTo>
                <a:cubicBezTo>
                  <a:pt x="1883747" y="1720994"/>
                  <a:pt x="1883747" y="1719403"/>
                  <a:pt x="1883747" y="1709858"/>
                </a:cubicBezTo>
                <a:lnTo>
                  <a:pt x="1878975" y="1714630"/>
                </a:lnTo>
                <a:lnTo>
                  <a:pt x="1874202" y="1711449"/>
                </a:lnTo>
                <a:lnTo>
                  <a:pt x="1874202" y="1716223"/>
                </a:lnTo>
                <a:lnTo>
                  <a:pt x="1866249" y="1716223"/>
                </a:lnTo>
                <a:lnTo>
                  <a:pt x="1866249" y="1720994"/>
                </a:lnTo>
                <a:lnTo>
                  <a:pt x="1861476" y="1719403"/>
                </a:lnTo>
                <a:lnTo>
                  <a:pt x="1858295" y="1724176"/>
                </a:lnTo>
                <a:cubicBezTo>
                  <a:pt x="1861476" y="1716223"/>
                  <a:pt x="1855114" y="1725767"/>
                  <a:pt x="1859886" y="1716223"/>
                </a:cubicBezTo>
                <a:lnTo>
                  <a:pt x="1851932" y="1716223"/>
                </a:lnTo>
                <a:cubicBezTo>
                  <a:pt x="1856704" y="1709858"/>
                  <a:pt x="1851932" y="1714630"/>
                  <a:pt x="1866249" y="1714630"/>
                </a:cubicBezTo>
                <a:lnTo>
                  <a:pt x="1867839" y="1708267"/>
                </a:lnTo>
                <a:cubicBezTo>
                  <a:pt x="1856704" y="1706676"/>
                  <a:pt x="1863067" y="1708267"/>
                  <a:pt x="1855114" y="1703494"/>
                </a:cubicBezTo>
                <a:lnTo>
                  <a:pt x="1855114" y="1708267"/>
                </a:lnTo>
                <a:cubicBezTo>
                  <a:pt x="1847160" y="1705085"/>
                  <a:pt x="1847160" y="1705085"/>
                  <a:pt x="1842388" y="1698720"/>
                </a:cubicBezTo>
                <a:lnTo>
                  <a:pt x="1836025" y="1703494"/>
                </a:lnTo>
                <a:lnTo>
                  <a:pt x="1836025" y="1697129"/>
                </a:lnTo>
                <a:cubicBezTo>
                  <a:pt x="1828071" y="1700312"/>
                  <a:pt x="1829662" y="1697129"/>
                  <a:pt x="1832843" y="1703494"/>
                </a:cubicBezTo>
                <a:lnTo>
                  <a:pt x="1824890" y="1703494"/>
                </a:lnTo>
                <a:cubicBezTo>
                  <a:pt x="1828071" y="1708267"/>
                  <a:pt x="1828071" y="1703494"/>
                  <a:pt x="1824890" y="1709858"/>
                </a:cubicBezTo>
                <a:cubicBezTo>
                  <a:pt x="1815345" y="1703494"/>
                  <a:pt x="1824890" y="1709858"/>
                  <a:pt x="1820118" y="1700312"/>
                </a:cubicBezTo>
                <a:lnTo>
                  <a:pt x="1828071" y="1700312"/>
                </a:lnTo>
                <a:cubicBezTo>
                  <a:pt x="1823299" y="1690765"/>
                  <a:pt x="1829662" y="1700312"/>
                  <a:pt x="1824890" y="1690765"/>
                </a:cubicBezTo>
                <a:lnTo>
                  <a:pt x="1816936" y="1697129"/>
                </a:lnTo>
                <a:cubicBezTo>
                  <a:pt x="1812164" y="1695538"/>
                  <a:pt x="1820118" y="1695538"/>
                  <a:pt x="1810573" y="1695538"/>
                </a:cubicBezTo>
                <a:lnTo>
                  <a:pt x="1802619" y="1695538"/>
                </a:lnTo>
                <a:cubicBezTo>
                  <a:pt x="1805801" y="1690765"/>
                  <a:pt x="1805801" y="1695538"/>
                  <a:pt x="1802619" y="1689174"/>
                </a:cubicBezTo>
                <a:lnTo>
                  <a:pt x="1797847" y="1693947"/>
                </a:lnTo>
                <a:lnTo>
                  <a:pt x="1791485" y="1689174"/>
                </a:lnTo>
                <a:lnTo>
                  <a:pt x="1791485" y="1695538"/>
                </a:lnTo>
                <a:lnTo>
                  <a:pt x="1788304" y="1697129"/>
                </a:lnTo>
                <a:lnTo>
                  <a:pt x="1785349" y="1694819"/>
                </a:lnTo>
                <a:lnTo>
                  <a:pt x="1786314" y="1691759"/>
                </a:lnTo>
                <a:cubicBezTo>
                  <a:pt x="1786314" y="1691562"/>
                  <a:pt x="1785918" y="1691562"/>
                  <a:pt x="1785121" y="1689174"/>
                </a:cubicBezTo>
                <a:lnTo>
                  <a:pt x="1789894" y="1684401"/>
                </a:lnTo>
                <a:cubicBezTo>
                  <a:pt x="1783532" y="1685197"/>
                  <a:pt x="1780747" y="1686788"/>
                  <a:pt x="1780349" y="1688776"/>
                </a:cubicBezTo>
                <a:lnTo>
                  <a:pt x="1783703" y="1693529"/>
                </a:lnTo>
                <a:lnTo>
                  <a:pt x="1774025" y="1685954"/>
                </a:lnTo>
                <a:lnTo>
                  <a:pt x="1778758" y="1681222"/>
                </a:lnTo>
                <a:lnTo>
                  <a:pt x="1773986" y="1681222"/>
                </a:lnTo>
                <a:lnTo>
                  <a:pt x="1773986" y="1676451"/>
                </a:lnTo>
                <a:lnTo>
                  <a:pt x="1778758" y="1678040"/>
                </a:lnTo>
                <a:lnTo>
                  <a:pt x="1783532" y="1673270"/>
                </a:lnTo>
                <a:cubicBezTo>
                  <a:pt x="1780349" y="1670088"/>
                  <a:pt x="1780349" y="1671679"/>
                  <a:pt x="1780349" y="1666907"/>
                </a:cubicBezTo>
                <a:lnTo>
                  <a:pt x="1780349" y="1660546"/>
                </a:lnTo>
                <a:lnTo>
                  <a:pt x="1777167" y="1660546"/>
                </a:lnTo>
                <a:lnTo>
                  <a:pt x="1777167" y="1666907"/>
                </a:lnTo>
                <a:lnTo>
                  <a:pt x="1769214" y="1666907"/>
                </a:lnTo>
                <a:cubicBezTo>
                  <a:pt x="1759670" y="1666907"/>
                  <a:pt x="1767623" y="1668497"/>
                  <a:pt x="1761261" y="1665317"/>
                </a:cubicBezTo>
                <a:lnTo>
                  <a:pt x="1759690" y="1674737"/>
                </a:lnTo>
                <a:lnTo>
                  <a:pt x="1751717" y="1668497"/>
                </a:lnTo>
                <a:lnTo>
                  <a:pt x="1762852" y="1658957"/>
                </a:lnTo>
                <a:lnTo>
                  <a:pt x="1769214" y="1658957"/>
                </a:lnTo>
                <a:lnTo>
                  <a:pt x="1769214" y="1652593"/>
                </a:lnTo>
                <a:lnTo>
                  <a:pt x="1777167" y="1652593"/>
                </a:lnTo>
                <a:lnTo>
                  <a:pt x="1781940" y="1647819"/>
                </a:lnTo>
                <a:cubicBezTo>
                  <a:pt x="1783532" y="1635096"/>
                  <a:pt x="1788304" y="1641458"/>
                  <a:pt x="1780349" y="1636687"/>
                </a:cubicBezTo>
                <a:lnTo>
                  <a:pt x="1780349" y="1644638"/>
                </a:lnTo>
                <a:cubicBezTo>
                  <a:pt x="1772395" y="1643048"/>
                  <a:pt x="1777167" y="1643048"/>
                  <a:pt x="1770804" y="1644638"/>
                </a:cubicBezTo>
                <a:lnTo>
                  <a:pt x="1770804" y="1638276"/>
                </a:lnTo>
                <a:lnTo>
                  <a:pt x="1775577" y="1641458"/>
                </a:lnTo>
                <a:cubicBezTo>
                  <a:pt x="1777167" y="1628734"/>
                  <a:pt x="1778758" y="1638276"/>
                  <a:pt x="1780349" y="1625552"/>
                </a:cubicBezTo>
                <a:lnTo>
                  <a:pt x="1773986" y="1630324"/>
                </a:lnTo>
                <a:cubicBezTo>
                  <a:pt x="1772395" y="1625552"/>
                  <a:pt x="1772395" y="1623962"/>
                  <a:pt x="1773986" y="1619195"/>
                </a:cubicBezTo>
                <a:lnTo>
                  <a:pt x="1783532" y="1622371"/>
                </a:lnTo>
                <a:lnTo>
                  <a:pt x="1778758" y="1616014"/>
                </a:lnTo>
                <a:lnTo>
                  <a:pt x="1788304" y="1608060"/>
                </a:lnTo>
                <a:lnTo>
                  <a:pt x="1787066" y="1604348"/>
                </a:lnTo>
                <a:lnTo>
                  <a:pt x="1787773" y="1603288"/>
                </a:lnTo>
                <a:lnTo>
                  <a:pt x="1794666" y="1603288"/>
                </a:lnTo>
                <a:lnTo>
                  <a:pt x="1789894" y="1600105"/>
                </a:lnTo>
                <a:lnTo>
                  <a:pt x="1787773" y="1603288"/>
                </a:lnTo>
                <a:lnTo>
                  <a:pt x="1786712" y="1603288"/>
                </a:lnTo>
                <a:lnTo>
                  <a:pt x="1787066" y="1604348"/>
                </a:lnTo>
                <a:lnTo>
                  <a:pt x="1786712" y="1604879"/>
                </a:lnTo>
                <a:cubicBezTo>
                  <a:pt x="1780349" y="1608060"/>
                  <a:pt x="1778758" y="1608060"/>
                  <a:pt x="1777167" y="1616014"/>
                </a:cubicBezTo>
                <a:cubicBezTo>
                  <a:pt x="1769214" y="1614424"/>
                  <a:pt x="1770804" y="1617605"/>
                  <a:pt x="1773986" y="1611241"/>
                </a:cubicBezTo>
                <a:lnTo>
                  <a:pt x="1769214" y="1604879"/>
                </a:lnTo>
                <a:cubicBezTo>
                  <a:pt x="1772395" y="1598515"/>
                  <a:pt x="1770804" y="1601696"/>
                  <a:pt x="1769214" y="1595333"/>
                </a:cubicBezTo>
                <a:lnTo>
                  <a:pt x="1773986" y="1593743"/>
                </a:lnTo>
                <a:lnTo>
                  <a:pt x="1766033" y="1592152"/>
                </a:lnTo>
                <a:lnTo>
                  <a:pt x="1769214" y="1587381"/>
                </a:lnTo>
                <a:lnTo>
                  <a:pt x="1761261" y="1587381"/>
                </a:lnTo>
                <a:lnTo>
                  <a:pt x="1764442" y="1582609"/>
                </a:lnTo>
                <a:lnTo>
                  <a:pt x="1759670" y="1581018"/>
                </a:lnTo>
                <a:lnTo>
                  <a:pt x="1762852" y="1571473"/>
                </a:lnTo>
                <a:cubicBezTo>
                  <a:pt x="1761261" y="1573064"/>
                  <a:pt x="1759670" y="1574655"/>
                  <a:pt x="1759670" y="1574655"/>
                </a:cubicBezTo>
                <a:cubicBezTo>
                  <a:pt x="1759670" y="1574655"/>
                  <a:pt x="1758079" y="1574655"/>
                  <a:pt x="1754897" y="1576246"/>
                </a:cubicBezTo>
                <a:lnTo>
                  <a:pt x="1759670" y="1581018"/>
                </a:lnTo>
                <a:lnTo>
                  <a:pt x="1758079" y="1584200"/>
                </a:lnTo>
                <a:cubicBezTo>
                  <a:pt x="1759670" y="1587381"/>
                  <a:pt x="1761261" y="1590562"/>
                  <a:pt x="1753307" y="1590562"/>
                </a:cubicBezTo>
                <a:cubicBezTo>
                  <a:pt x="1750125" y="1590562"/>
                  <a:pt x="1750125" y="1587381"/>
                  <a:pt x="1748534" y="1585790"/>
                </a:cubicBezTo>
                <a:lnTo>
                  <a:pt x="1756489" y="1585790"/>
                </a:lnTo>
                <a:lnTo>
                  <a:pt x="1748534" y="1576246"/>
                </a:lnTo>
                <a:cubicBezTo>
                  <a:pt x="1756489" y="1576246"/>
                  <a:pt x="1748534" y="1565110"/>
                  <a:pt x="1743762" y="1565110"/>
                </a:cubicBezTo>
                <a:cubicBezTo>
                  <a:pt x="1737399" y="1565110"/>
                  <a:pt x="1737399" y="1568292"/>
                  <a:pt x="1734218" y="1571473"/>
                </a:cubicBezTo>
                <a:lnTo>
                  <a:pt x="1724673" y="1565110"/>
                </a:lnTo>
                <a:lnTo>
                  <a:pt x="1726265" y="1561929"/>
                </a:lnTo>
                <a:lnTo>
                  <a:pt x="1721493" y="1560338"/>
                </a:lnTo>
                <a:cubicBezTo>
                  <a:pt x="1726265" y="1552385"/>
                  <a:pt x="1719901" y="1557157"/>
                  <a:pt x="1731037" y="1555566"/>
                </a:cubicBezTo>
                <a:lnTo>
                  <a:pt x="1727855" y="1550794"/>
                </a:lnTo>
                <a:cubicBezTo>
                  <a:pt x="1735809" y="1552385"/>
                  <a:pt x="1732627" y="1550794"/>
                  <a:pt x="1735809" y="1555566"/>
                </a:cubicBezTo>
                <a:lnTo>
                  <a:pt x="1740580" y="1555566"/>
                </a:lnTo>
                <a:lnTo>
                  <a:pt x="1737399" y="1557157"/>
                </a:lnTo>
                <a:cubicBezTo>
                  <a:pt x="1740580" y="1561929"/>
                  <a:pt x="1740580" y="1557157"/>
                  <a:pt x="1737399" y="1563519"/>
                </a:cubicBezTo>
                <a:lnTo>
                  <a:pt x="1751717" y="1560338"/>
                </a:lnTo>
                <a:cubicBezTo>
                  <a:pt x="1748534" y="1550794"/>
                  <a:pt x="1753307" y="1555566"/>
                  <a:pt x="1762852" y="1550794"/>
                </a:cubicBezTo>
                <a:lnTo>
                  <a:pt x="1758079" y="1546023"/>
                </a:lnTo>
                <a:cubicBezTo>
                  <a:pt x="1761261" y="1541250"/>
                  <a:pt x="1761261" y="1546023"/>
                  <a:pt x="1758079" y="1539660"/>
                </a:cubicBezTo>
                <a:lnTo>
                  <a:pt x="1766033" y="1539660"/>
                </a:lnTo>
                <a:cubicBezTo>
                  <a:pt x="1775577" y="1539660"/>
                  <a:pt x="1767623" y="1541250"/>
                  <a:pt x="1773986" y="1538068"/>
                </a:cubicBezTo>
                <a:lnTo>
                  <a:pt x="1777167" y="1542841"/>
                </a:lnTo>
                <a:lnTo>
                  <a:pt x="1783532" y="1538068"/>
                </a:lnTo>
                <a:lnTo>
                  <a:pt x="1786712" y="1528524"/>
                </a:lnTo>
                <a:lnTo>
                  <a:pt x="1780349" y="1528524"/>
                </a:lnTo>
                <a:lnTo>
                  <a:pt x="1785121" y="1523753"/>
                </a:lnTo>
                <a:lnTo>
                  <a:pt x="1777167" y="1522162"/>
                </a:lnTo>
                <a:lnTo>
                  <a:pt x="1780349" y="1528524"/>
                </a:lnTo>
                <a:lnTo>
                  <a:pt x="1778758" y="1528524"/>
                </a:lnTo>
                <a:cubicBezTo>
                  <a:pt x="1778758" y="1539660"/>
                  <a:pt x="1781940" y="1533297"/>
                  <a:pt x="1773986" y="1538068"/>
                </a:cubicBezTo>
                <a:cubicBezTo>
                  <a:pt x="1772395" y="1536478"/>
                  <a:pt x="1769214" y="1531706"/>
                  <a:pt x="1766033" y="1531706"/>
                </a:cubicBezTo>
                <a:cubicBezTo>
                  <a:pt x="1759670" y="1531706"/>
                  <a:pt x="1758079" y="1534887"/>
                  <a:pt x="1753307" y="1538068"/>
                </a:cubicBezTo>
                <a:lnTo>
                  <a:pt x="1756489" y="1544432"/>
                </a:lnTo>
                <a:lnTo>
                  <a:pt x="1745353" y="1555566"/>
                </a:lnTo>
                <a:lnTo>
                  <a:pt x="1740580" y="1552385"/>
                </a:lnTo>
                <a:lnTo>
                  <a:pt x="1740580" y="1547613"/>
                </a:lnTo>
                <a:lnTo>
                  <a:pt x="1745353" y="1547613"/>
                </a:lnTo>
                <a:cubicBezTo>
                  <a:pt x="1742171" y="1542841"/>
                  <a:pt x="1742171" y="1547613"/>
                  <a:pt x="1745353" y="1541250"/>
                </a:cubicBezTo>
                <a:lnTo>
                  <a:pt x="1737399" y="1541250"/>
                </a:lnTo>
                <a:lnTo>
                  <a:pt x="1737399" y="1539660"/>
                </a:lnTo>
                <a:lnTo>
                  <a:pt x="1745353" y="1539660"/>
                </a:lnTo>
                <a:lnTo>
                  <a:pt x="1743762" y="1530115"/>
                </a:lnTo>
                <a:cubicBezTo>
                  <a:pt x="1748534" y="1528524"/>
                  <a:pt x="1743762" y="1526933"/>
                  <a:pt x="1750125" y="1530115"/>
                </a:cubicBezTo>
                <a:lnTo>
                  <a:pt x="1754897" y="1523753"/>
                </a:lnTo>
                <a:lnTo>
                  <a:pt x="1746943" y="1517390"/>
                </a:lnTo>
                <a:lnTo>
                  <a:pt x="1756489" y="1514209"/>
                </a:lnTo>
                <a:cubicBezTo>
                  <a:pt x="1751717" y="1509436"/>
                  <a:pt x="1750125" y="1511027"/>
                  <a:pt x="1743762" y="1512618"/>
                </a:cubicBezTo>
                <a:lnTo>
                  <a:pt x="1743762" y="1506255"/>
                </a:lnTo>
                <a:cubicBezTo>
                  <a:pt x="1750125" y="1507845"/>
                  <a:pt x="1745353" y="1509436"/>
                  <a:pt x="1751717" y="1506255"/>
                </a:cubicBezTo>
                <a:cubicBezTo>
                  <a:pt x="1742171" y="1495119"/>
                  <a:pt x="1748534" y="1512618"/>
                  <a:pt x="1743762" y="1499891"/>
                </a:cubicBezTo>
                <a:cubicBezTo>
                  <a:pt x="1748534" y="1499891"/>
                  <a:pt x="1749728" y="1500290"/>
                  <a:pt x="1750324" y="1500290"/>
                </a:cubicBezTo>
                <a:lnTo>
                  <a:pt x="1753305" y="1498301"/>
                </a:lnTo>
                <a:lnTo>
                  <a:pt x="1745353" y="1498301"/>
                </a:lnTo>
                <a:lnTo>
                  <a:pt x="1750125" y="1493529"/>
                </a:lnTo>
                <a:lnTo>
                  <a:pt x="1753307" y="1498301"/>
                </a:lnTo>
                <a:lnTo>
                  <a:pt x="1753307" y="1498300"/>
                </a:lnTo>
                <a:lnTo>
                  <a:pt x="1758079" y="1501482"/>
                </a:lnTo>
                <a:lnTo>
                  <a:pt x="1754897" y="1509436"/>
                </a:lnTo>
                <a:lnTo>
                  <a:pt x="1759670" y="1509436"/>
                </a:lnTo>
                <a:lnTo>
                  <a:pt x="1761261" y="1503073"/>
                </a:lnTo>
                <a:lnTo>
                  <a:pt x="1759670" y="1498300"/>
                </a:lnTo>
                <a:lnTo>
                  <a:pt x="1761084" y="1494059"/>
                </a:lnTo>
                <a:lnTo>
                  <a:pt x="1762852" y="1496709"/>
                </a:lnTo>
                <a:lnTo>
                  <a:pt x="1769214" y="1495119"/>
                </a:lnTo>
                <a:lnTo>
                  <a:pt x="1769214" y="1500528"/>
                </a:lnTo>
                <a:lnTo>
                  <a:pt x="1767623" y="1499891"/>
                </a:lnTo>
                <a:cubicBezTo>
                  <a:pt x="1767623" y="1499891"/>
                  <a:pt x="1764442" y="1504663"/>
                  <a:pt x="1764442" y="1504663"/>
                </a:cubicBezTo>
                <a:cubicBezTo>
                  <a:pt x="1764442" y="1511027"/>
                  <a:pt x="1769214" y="1512618"/>
                  <a:pt x="1772395" y="1514209"/>
                </a:cubicBezTo>
                <a:lnTo>
                  <a:pt x="1772395" y="1520571"/>
                </a:lnTo>
                <a:lnTo>
                  <a:pt x="1770009" y="1522162"/>
                </a:lnTo>
                <a:lnTo>
                  <a:pt x="1766033" y="1522162"/>
                </a:lnTo>
                <a:cubicBezTo>
                  <a:pt x="1767623" y="1515799"/>
                  <a:pt x="1769214" y="1520571"/>
                  <a:pt x="1762852" y="1515799"/>
                </a:cubicBezTo>
                <a:cubicBezTo>
                  <a:pt x="1761261" y="1520571"/>
                  <a:pt x="1761261" y="1525343"/>
                  <a:pt x="1762852" y="1528524"/>
                </a:cubicBezTo>
                <a:cubicBezTo>
                  <a:pt x="1769214" y="1531706"/>
                  <a:pt x="1762852" y="1526933"/>
                  <a:pt x="1770804" y="1530115"/>
                </a:cubicBezTo>
                <a:lnTo>
                  <a:pt x="1767623" y="1523753"/>
                </a:lnTo>
                <a:lnTo>
                  <a:pt x="1770009" y="1522162"/>
                </a:lnTo>
                <a:lnTo>
                  <a:pt x="1772395" y="1522162"/>
                </a:lnTo>
                <a:lnTo>
                  <a:pt x="1772395" y="1520571"/>
                </a:lnTo>
                <a:lnTo>
                  <a:pt x="1785121" y="1515799"/>
                </a:lnTo>
                <a:cubicBezTo>
                  <a:pt x="1780349" y="1511027"/>
                  <a:pt x="1783532" y="1512618"/>
                  <a:pt x="1777167" y="1511027"/>
                </a:cubicBezTo>
                <a:lnTo>
                  <a:pt x="1777167" y="1515799"/>
                </a:lnTo>
                <a:lnTo>
                  <a:pt x="1772395" y="1512618"/>
                </a:lnTo>
                <a:lnTo>
                  <a:pt x="1775577" y="1511027"/>
                </a:lnTo>
                <a:cubicBezTo>
                  <a:pt x="1773986" y="1506255"/>
                  <a:pt x="1773986" y="1509436"/>
                  <a:pt x="1775577" y="1503073"/>
                </a:cubicBezTo>
                <a:lnTo>
                  <a:pt x="1771129" y="1501294"/>
                </a:lnTo>
                <a:lnTo>
                  <a:pt x="1774509" y="1500960"/>
                </a:lnTo>
                <a:cubicBezTo>
                  <a:pt x="1777267" y="1500885"/>
                  <a:pt x="1773986" y="1501481"/>
                  <a:pt x="1778758" y="1496709"/>
                </a:cubicBezTo>
                <a:lnTo>
                  <a:pt x="1786712" y="1496709"/>
                </a:lnTo>
                <a:lnTo>
                  <a:pt x="1791485" y="1490347"/>
                </a:lnTo>
                <a:lnTo>
                  <a:pt x="1790575" y="1488526"/>
                </a:lnTo>
                <a:lnTo>
                  <a:pt x="1788304" y="1491934"/>
                </a:lnTo>
                <a:lnTo>
                  <a:pt x="1785122" y="1487162"/>
                </a:lnTo>
                <a:cubicBezTo>
                  <a:pt x="1777167" y="1491934"/>
                  <a:pt x="1783532" y="1491934"/>
                  <a:pt x="1772395" y="1491934"/>
                </a:cubicBezTo>
                <a:lnTo>
                  <a:pt x="1781940" y="1482389"/>
                </a:lnTo>
                <a:lnTo>
                  <a:pt x="1778758" y="1476028"/>
                </a:lnTo>
                <a:lnTo>
                  <a:pt x="1785122" y="1469663"/>
                </a:lnTo>
                <a:cubicBezTo>
                  <a:pt x="1789894" y="1471254"/>
                  <a:pt x="1785122" y="1472845"/>
                  <a:pt x="1791485" y="1469663"/>
                </a:cubicBezTo>
                <a:cubicBezTo>
                  <a:pt x="1791485" y="1479209"/>
                  <a:pt x="1791485" y="1477619"/>
                  <a:pt x="1785122" y="1480799"/>
                </a:cubicBezTo>
                <a:lnTo>
                  <a:pt x="1788304" y="1485571"/>
                </a:lnTo>
                <a:lnTo>
                  <a:pt x="1785123" y="1487162"/>
                </a:lnTo>
                <a:lnTo>
                  <a:pt x="1789892" y="1487162"/>
                </a:lnTo>
                <a:lnTo>
                  <a:pt x="1788304" y="1483983"/>
                </a:lnTo>
                <a:lnTo>
                  <a:pt x="1794666" y="1479212"/>
                </a:lnTo>
                <a:lnTo>
                  <a:pt x="1791485" y="1474441"/>
                </a:lnTo>
                <a:cubicBezTo>
                  <a:pt x="1797847" y="1476031"/>
                  <a:pt x="1797847" y="1476031"/>
                  <a:pt x="1801028" y="1479212"/>
                </a:cubicBezTo>
                <a:lnTo>
                  <a:pt x="1802619" y="1474441"/>
                </a:lnTo>
                <a:lnTo>
                  <a:pt x="1801890" y="1472251"/>
                </a:lnTo>
                <a:lnTo>
                  <a:pt x="1801028" y="1472848"/>
                </a:lnTo>
                <a:lnTo>
                  <a:pt x="1796256" y="1468076"/>
                </a:lnTo>
                <a:cubicBezTo>
                  <a:pt x="1797847" y="1463303"/>
                  <a:pt x="1797847" y="1469666"/>
                  <a:pt x="1797847" y="1461712"/>
                </a:cubicBezTo>
                <a:cubicBezTo>
                  <a:pt x="1797847" y="1460120"/>
                  <a:pt x="1794666" y="1456938"/>
                  <a:pt x="1797847" y="1456938"/>
                </a:cubicBezTo>
                <a:lnTo>
                  <a:pt x="1804210" y="1452166"/>
                </a:lnTo>
                <a:lnTo>
                  <a:pt x="1804211" y="1452167"/>
                </a:lnTo>
                <a:lnTo>
                  <a:pt x="1807392" y="1461712"/>
                </a:lnTo>
                <a:lnTo>
                  <a:pt x="1802619" y="1466485"/>
                </a:lnTo>
                <a:lnTo>
                  <a:pt x="1805801" y="1466485"/>
                </a:lnTo>
                <a:lnTo>
                  <a:pt x="1805801" y="1464895"/>
                </a:lnTo>
                <a:lnTo>
                  <a:pt x="1809335" y="1466485"/>
                </a:lnTo>
                <a:lnTo>
                  <a:pt x="1810221" y="1466485"/>
                </a:lnTo>
                <a:lnTo>
                  <a:pt x="1810492" y="1466362"/>
                </a:lnTo>
                <a:lnTo>
                  <a:pt x="1807392" y="1461712"/>
                </a:lnTo>
                <a:lnTo>
                  <a:pt x="1812165" y="1461712"/>
                </a:lnTo>
                <a:lnTo>
                  <a:pt x="1813041" y="1465216"/>
                </a:lnTo>
                <a:lnTo>
                  <a:pt x="1813754" y="1464895"/>
                </a:lnTo>
                <a:lnTo>
                  <a:pt x="1816936" y="1469666"/>
                </a:lnTo>
                <a:lnTo>
                  <a:pt x="1826480" y="1471257"/>
                </a:lnTo>
                <a:lnTo>
                  <a:pt x="1829662" y="1468076"/>
                </a:lnTo>
                <a:lnTo>
                  <a:pt x="1824890" y="1466485"/>
                </a:lnTo>
                <a:lnTo>
                  <a:pt x="1829662" y="1463304"/>
                </a:lnTo>
                <a:lnTo>
                  <a:pt x="1829666" y="1463301"/>
                </a:lnTo>
                <a:lnTo>
                  <a:pt x="1829662" y="1463301"/>
                </a:lnTo>
                <a:lnTo>
                  <a:pt x="1829662" y="1456937"/>
                </a:lnTo>
                <a:lnTo>
                  <a:pt x="1833896" y="1456937"/>
                </a:lnTo>
                <a:lnTo>
                  <a:pt x="1829662" y="1455348"/>
                </a:lnTo>
                <a:lnTo>
                  <a:pt x="1829662" y="1453758"/>
                </a:lnTo>
                <a:lnTo>
                  <a:pt x="1830258" y="1452566"/>
                </a:lnTo>
                <a:lnTo>
                  <a:pt x="1829662" y="1452169"/>
                </a:lnTo>
                <a:lnTo>
                  <a:pt x="1824890" y="1456940"/>
                </a:lnTo>
                <a:cubicBezTo>
                  <a:pt x="1821708" y="1452169"/>
                  <a:pt x="1821708" y="1456940"/>
                  <a:pt x="1824890" y="1450579"/>
                </a:cubicBezTo>
                <a:cubicBezTo>
                  <a:pt x="1820118" y="1444217"/>
                  <a:pt x="1821708" y="1441036"/>
                  <a:pt x="1812164" y="1441036"/>
                </a:cubicBezTo>
                <a:lnTo>
                  <a:pt x="1810573" y="1431490"/>
                </a:lnTo>
                <a:cubicBezTo>
                  <a:pt x="1816936" y="1429900"/>
                  <a:pt x="1820118" y="1428311"/>
                  <a:pt x="1824890" y="1425128"/>
                </a:cubicBezTo>
                <a:lnTo>
                  <a:pt x="1824890" y="1418766"/>
                </a:lnTo>
                <a:lnTo>
                  <a:pt x="1829662" y="1423538"/>
                </a:lnTo>
                <a:cubicBezTo>
                  <a:pt x="1834436" y="1421947"/>
                  <a:pt x="1829662" y="1420357"/>
                  <a:pt x="1836025" y="1423538"/>
                </a:cubicBezTo>
                <a:lnTo>
                  <a:pt x="1843979" y="1420357"/>
                </a:lnTo>
                <a:lnTo>
                  <a:pt x="1839208" y="1425128"/>
                </a:lnTo>
                <a:lnTo>
                  <a:pt x="1840798" y="1428311"/>
                </a:lnTo>
                <a:lnTo>
                  <a:pt x="1839385" y="1429370"/>
                </a:lnTo>
                <a:lnTo>
                  <a:pt x="1840797" y="1431490"/>
                </a:lnTo>
                <a:lnTo>
                  <a:pt x="1845567" y="1426719"/>
                </a:lnTo>
                <a:lnTo>
                  <a:pt x="1843979" y="1426719"/>
                </a:lnTo>
                <a:lnTo>
                  <a:pt x="1843979" y="1420357"/>
                </a:lnTo>
                <a:lnTo>
                  <a:pt x="1848751" y="1418766"/>
                </a:lnTo>
                <a:lnTo>
                  <a:pt x="1850341" y="1421947"/>
                </a:lnTo>
                <a:lnTo>
                  <a:pt x="1850342" y="1421946"/>
                </a:lnTo>
                <a:lnTo>
                  <a:pt x="1855019" y="1421010"/>
                </a:lnTo>
                <a:lnTo>
                  <a:pt x="1853523" y="1418766"/>
                </a:lnTo>
                <a:lnTo>
                  <a:pt x="1848751" y="1418766"/>
                </a:lnTo>
                <a:lnTo>
                  <a:pt x="1848750" y="1418766"/>
                </a:lnTo>
                <a:lnTo>
                  <a:pt x="1851932" y="1413994"/>
                </a:lnTo>
                <a:lnTo>
                  <a:pt x="1843978" y="1413994"/>
                </a:lnTo>
                <a:lnTo>
                  <a:pt x="1853523" y="1404448"/>
                </a:lnTo>
                <a:lnTo>
                  <a:pt x="1851932" y="1412402"/>
                </a:lnTo>
                <a:lnTo>
                  <a:pt x="1856704" y="1412402"/>
                </a:lnTo>
                <a:lnTo>
                  <a:pt x="1853523" y="1415583"/>
                </a:lnTo>
                <a:lnTo>
                  <a:pt x="1858295" y="1418766"/>
                </a:lnTo>
                <a:lnTo>
                  <a:pt x="1857728" y="1420469"/>
                </a:lnTo>
                <a:lnTo>
                  <a:pt x="1858295" y="1420356"/>
                </a:lnTo>
                <a:lnTo>
                  <a:pt x="1858295" y="1429898"/>
                </a:lnTo>
                <a:lnTo>
                  <a:pt x="1871021" y="1420356"/>
                </a:lnTo>
                <a:lnTo>
                  <a:pt x="1866249" y="1413991"/>
                </a:lnTo>
                <a:lnTo>
                  <a:pt x="1859886" y="1418766"/>
                </a:lnTo>
                <a:lnTo>
                  <a:pt x="1858295" y="1415583"/>
                </a:lnTo>
                <a:lnTo>
                  <a:pt x="1863067" y="1410809"/>
                </a:lnTo>
                <a:lnTo>
                  <a:pt x="1859886" y="1402856"/>
                </a:lnTo>
                <a:cubicBezTo>
                  <a:pt x="1867839" y="1406038"/>
                  <a:pt x="1867839" y="1404447"/>
                  <a:pt x="1871021" y="1402856"/>
                </a:cubicBezTo>
                <a:cubicBezTo>
                  <a:pt x="1875793" y="1398083"/>
                  <a:pt x="1871021" y="1402856"/>
                  <a:pt x="1874202" y="1396493"/>
                </a:cubicBezTo>
                <a:lnTo>
                  <a:pt x="1882156" y="1399675"/>
                </a:lnTo>
                <a:lnTo>
                  <a:pt x="1885337" y="1406038"/>
                </a:lnTo>
                <a:lnTo>
                  <a:pt x="1877384" y="1412401"/>
                </a:lnTo>
                <a:lnTo>
                  <a:pt x="1882156" y="1415583"/>
                </a:lnTo>
                <a:lnTo>
                  <a:pt x="1877384" y="1421946"/>
                </a:lnTo>
                <a:lnTo>
                  <a:pt x="1885337" y="1421946"/>
                </a:lnTo>
                <a:lnTo>
                  <a:pt x="1885337" y="1426719"/>
                </a:lnTo>
                <a:lnTo>
                  <a:pt x="1893291" y="1428308"/>
                </a:lnTo>
                <a:lnTo>
                  <a:pt x="1894882" y="1425127"/>
                </a:lnTo>
                <a:cubicBezTo>
                  <a:pt x="1891701" y="1420356"/>
                  <a:pt x="1894882" y="1420356"/>
                  <a:pt x="1888519" y="1423537"/>
                </a:cubicBezTo>
                <a:lnTo>
                  <a:pt x="1885337" y="1421946"/>
                </a:lnTo>
                <a:lnTo>
                  <a:pt x="1890109" y="1415583"/>
                </a:lnTo>
                <a:lnTo>
                  <a:pt x="1882156" y="1415583"/>
                </a:lnTo>
                <a:lnTo>
                  <a:pt x="1885337" y="1410809"/>
                </a:lnTo>
                <a:lnTo>
                  <a:pt x="1890109" y="1412401"/>
                </a:lnTo>
                <a:lnTo>
                  <a:pt x="1888519" y="1402856"/>
                </a:lnTo>
                <a:lnTo>
                  <a:pt x="1893291" y="1401265"/>
                </a:lnTo>
                <a:lnTo>
                  <a:pt x="1888519" y="1399675"/>
                </a:lnTo>
                <a:lnTo>
                  <a:pt x="1891701" y="1394902"/>
                </a:lnTo>
                <a:lnTo>
                  <a:pt x="1883747" y="1394902"/>
                </a:lnTo>
                <a:lnTo>
                  <a:pt x="1883747" y="1390128"/>
                </a:lnTo>
                <a:lnTo>
                  <a:pt x="1875793" y="1391719"/>
                </a:lnTo>
                <a:cubicBezTo>
                  <a:pt x="1872612" y="1385357"/>
                  <a:pt x="1872612" y="1388538"/>
                  <a:pt x="1871021" y="1382176"/>
                </a:cubicBezTo>
                <a:lnTo>
                  <a:pt x="1878975" y="1380585"/>
                </a:lnTo>
                <a:cubicBezTo>
                  <a:pt x="1883747" y="1386948"/>
                  <a:pt x="1886928" y="1391719"/>
                  <a:pt x="1896473" y="1391719"/>
                </a:cubicBezTo>
                <a:lnTo>
                  <a:pt x="1893291" y="1386948"/>
                </a:lnTo>
                <a:lnTo>
                  <a:pt x="1902836" y="1388538"/>
                </a:lnTo>
                <a:lnTo>
                  <a:pt x="1902836" y="1383766"/>
                </a:lnTo>
                <a:lnTo>
                  <a:pt x="1893291" y="1383766"/>
                </a:lnTo>
                <a:lnTo>
                  <a:pt x="1904426" y="1372633"/>
                </a:lnTo>
                <a:lnTo>
                  <a:pt x="1910790" y="1372633"/>
                </a:lnTo>
                <a:cubicBezTo>
                  <a:pt x="1906017" y="1367858"/>
                  <a:pt x="1909199" y="1367858"/>
                  <a:pt x="1902836" y="1371042"/>
                </a:cubicBezTo>
                <a:close/>
                <a:moveTo>
                  <a:pt x="1816936" y="1363087"/>
                </a:moveTo>
                <a:lnTo>
                  <a:pt x="1820117" y="1366269"/>
                </a:lnTo>
                <a:lnTo>
                  <a:pt x="1808982" y="1369450"/>
                </a:lnTo>
                <a:close/>
                <a:moveTo>
                  <a:pt x="1845570" y="1361490"/>
                </a:moveTo>
                <a:lnTo>
                  <a:pt x="1850342" y="1366261"/>
                </a:lnTo>
                <a:lnTo>
                  <a:pt x="1843979" y="1369443"/>
                </a:lnTo>
                <a:close/>
                <a:moveTo>
                  <a:pt x="1886928" y="1359899"/>
                </a:moveTo>
                <a:lnTo>
                  <a:pt x="1899655" y="1371036"/>
                </a:lnTo>
                <a:cubicBezTo>
                  <a:pt x="1888518" y="1371036"/>
                  <a:pt x="1888518" y="1369443"/>
                  <a:pt x="1883747" y="1361490"/>
                </a:cubicBezTo>
                <a:close/>
                <a:moveTo>
                  <a:pt x="1807391" y="1359897"/>
                </a:moveTo>
                <a:lnTo>
                  <a:pt x="1804209" y="1367851"/>
                </a:lnTo>
                <a:lnTo>
                  <a:pt x="1799437" y="1363079"/>
                </a:lnTo>
                <a:close/>
                <a:moveTo>
                  <a:pt x="4955454" y="1358351"/>
                </a:moveTo>
                <a:cubicBezTo>
                  <a:pt x="4961817" y="1364714"/>
                  <a:pt x="4957044" y="1369487"/>
                  <a:pt x="4958635" y="1369487"/>
                </a:cubicBezTo>
                <a:cubicBezTo>
                  <a:pt x="4907732" y="1401302"/>
                  <a:pt x="4864781" y="1434708"/>
                  <a:pt x="4823422" y="1464933"/>
                </a:cubicBezTo>
                <a:cubicBezTo>
                  <a:pt x="4809105" y="1476069"/>
                  <a:pt x="4823422" y="1456975"/>
                  <a:pt x="4823422" y="1456975"/>
                </a:cubicBezTo>
                <a:lnTo>
                  <a:pt x="4933183" y="1375852"/>
                </a:lnTo>
                <a:cubicBezTo>
                  <a:pt x="4936365" y="1372671"/>
                  <a:pt x="4937956" y="1366305"/>
                  <a:pt x="4939547" y="1364714"/>
                </a:cubicBezTo>
                <a:cubicBezTo>
                  <a:pt x="4942728" y="1361533"/>
                  <a:pt x="4952272" y="1359942"/>
                  <a:pt x="4955454" y="1358351"/>
                </a:cubicBezTo>
                <a:close/>
                <a:moveTo>
                  <a:pt x="1918743" y="1353536"/>
                </a:moveTo>
                <a:lnTo>
                  <a:pt x="1923515" y="1353536"/>
                </a:lnTo>
                <a:cubicBezTo>
                  <a:pt x="1923515" y="1355127"/>
                  <a:pt x="1923515" y="1356718"/>
                  <a:pt x="1921925" y="1359898"/>
                </a:cubicBezTo>
                <a:lnTo>
                  <a:pt x="1918743" y="1359898"/>
                </a:lnTo>
                <a:close/>
                <a:moveTo>
                  <a:pt x="1821708" y="1351943"/>
                </a:moveTo>
                <a:lnTo>
                  <a:pt x="1829662" y="1351943"/>
                </a:lnTo>
                <a:cubicBezTo>
                  <a:pt x="1824890" y="1356715"/>
                  <a:pt x="1829662" y="1355126"/>
                  <a:pt x="1821708" y="1356715"/>
                </a:cubicBezTo>
                <a:close/>
                <a:moveTo>
                  <a:pt x="1987144" y="1351941"/>
                </a:moveTo>
                <a:cubicBezTo>
                  <a:pt x="1990325" y="1356713"/>
                  <a:pt x="1990325" y="1351941"/>
                  <a:pt x="1987144" y="1358304"/>
                </a:cubicBezTo>
                <a:lnTo>
                  <a:pt x="1995098" y="1358304"/>
                </a:lnTo>
                <a:cubicBezTo>
                  <a:pt x="1993507" y="1353532"/>
                  <a:pt x="1993507" y="1355123"/>
                  <a:pt x="1995098" y="1351941"/>
                </a:cubicBezTo>
                <a:close/>
                <a:moveTo>
                  <a:pt x="1750126" y="1351939"/>
                </a:moveTo>
                <a:lnTo>
                  <a:pt x="1740580" y="1361484"/>
                </a:lnTo>
                <a:lnTo>
                  <a:pt x="1737399" y="1356711"/>
                </a:lnTo>
                <a:close/>
                <a:moveTo>
                  <a:pt x="1966465" y="1350350"/>
                </a:moveTo>
                <a:lnTo>
                  <a:pt x="1961692" y="1351941"/>
                </a:lnTo>
                <a:cubicBezTo>
                  <a:pt x="1963284" y="1356713"/>
                  <a:pt x="1960101" y="1356713"/>
                  <a:pt x="1966465" y="1353532"/>
                </a:cubicBezTo>
                <a:cubicBezTo>
                  <a:pt x="1971237" y="1359895"/>
                  <a:pt x="1964874" y="1356713"/>
                  <a:pt x="1976009" y="1358304"/>
                </a:cubicBezTo>
                <a:lnTo>
                  <a:pt x="1976009" y="1351941"/>
                </a:lnTo>
                <a:close/>
                <a:moveTo>
                  <a:pt x="1600597" y="1348767"/>
                </a:moveTo>
                <a:lnTo>
                  <a:pt x="1600597" y="1353539"/>
                </a:lnTo>
                <a:lnTo>
                  <a:pt x="1595825" y="1350358"/>
                </a:lnTo>
                <a:close/>
                <a:moveTo>
                  <a:pt x="1980781" y="1345577"/>
                </a:moveTo>
                <a:lnTo>
                  <a:pt x="1980781" y="1358304"/>
                </a:lnTo>
                <a:cubicBezTo>
                  <a:pt x="1988736" y="1355123"/>
                  <a:pt x="1983962" y="1358304"/>
                  <a:pt x="1983962" y="1353532"/>
                </a:cubicBezTo>
                <a:cubicBezTo>
                  <a:pt x="1983962" y="1348759"/>
                  <a:pt x="1985553" y="1348759"/>
                  <a:pt x="1980781" y="1345577"/>
                </a:cubicBezTo>
                <a:close/>
                <a:moveTo>
                  <a:pt x="1913971" y="1342399"/>
                </a:moveTo>
                <a:lnTo>
                  <a:pt x="1917153" y="1347171"/>
                </a:lnTo>
                <a:lnTo>
                  <a:pt x="1909199" y="1345580"/>
                </a:lnTo>
                <a:close/>
                <a:moveTo>
                  <a:pt x="1906017" y="1342399"/>
                </a:moveTo>
                <a:lnTo>
                  <a:pt x="1909198" y="1345581"/>
                </a:lnTo>
                <a:lnTo>
                  <a:pt x="1906017" y="1347171"/>
                </a:lnTo>
                <a:lnTo>
                  <a:pt x="1904427" y="1348761"/>
                </a:lnTo>
                <a:lnTo>
                  <a:pt x="1909199" y="1351942"/>
                </a:lnTo>
                <a:cubicBezTo>
                  <a:pt x="1901245" y="1359896"/>
                  <a:pt x="1904426" y="1350352"/>
                  <a:pt x="1901245" y="1359896"/>
                </a:cubicBezTo>
                <a:cubicBezTo>
                  <a:pt x="1896473" y="1356715"/>
                  <a:pt x="1898063" y="1359896"/>
                  <a:pt x="1896473" y="1353533"/>
                </a:cubicBezTo>
                <a:lnTo>
                  <a:pt x="1904426" y="1353533"/>
                </a:lnTo>
                <a:lnTo>
                  <a:pt x="1904426" y="1348761"/>
                </a:lnTo>
                <a:lnTo>
                  <a:pt x="1898063" y="1345581"/>
                </a:lnTo>
                <a:close/>
                <a:moveTo>
                  <a:pt x="1781940" y="1331271"/>
                </a:moveTo>
                <a:lnTo>
                  <a:pt x="1778758" y="1336043"/>
                </a:lnTo>
                <a:lnTo>
                  <a:pt x="1783532" y="1337633"/>
                </a:lnTo>
                <a:cubicBezTo>
                  <a:pt x="1777167" y="1339225"/>
                  <a:pt x="1780348" y="1339225"/>
                  <a:pt x="1773985" y="1342406"/>
                </a:cubicBezTo>
                <a:lnTo>
                  <a:pt x="1769214" y="1336043"/>
                </a:lnTo>
                <a:cubicBezTo>
                  <a:pt x="1777167" y="1331271"/>
                  <a:pt x="1772395" y="1332861"/>
                  <a:pt x="1781940" y="1331271"/>
                </a:cubicBezTo>
                <a:close/>
                <a:moveTo>
                  <a:pt x="1848752" y="1331266"/>
                </a:moveTo>
                <a:lnTo>
                  <a:pt x="1853523" y="1331266"/>
                </a:lnTo>
                <a:lnTo>
                  <a:pt x="1853523" y="1336038"/>
                </a:lnTo>
                <a:close/>
                <a:moveTo>
                  <a:pt x="1960101" y="1331261"/>
                </a:moveTo>
                <a:lnTo>
                  <a:pt x="1960652" y="1331812"/>
                </a:lnTo>
                <a:lnTo>
                  <a:pt x="1960101" y="1334128"/>
                </a:lnTo>
                <a:close/>
                <a:moveTo>
                  <a:pt x="2083608" y="1329819"/>
                </a:moveTo>
                <a:cubicBezTo>
                  <a:pt x="2084976" y="1326736"/>
                  <a:pt x="2084976" y="1330117"/>
                  <a:pt x="2082590" y="1344036"/>
                </a:cubicBezTo>
                <a:cubicBezTo>
                  <a:pt x="2090542" y="1391757"/>
                  <a:pt x="2085771" y="1445845"/>
                  <a:pt x="2109631" y="1482430"/>
                </a:cubicBezTo>
                <a:cubicBezTo>
                  <a:pt x="2084180" y="1695554"/>
                  <a:pt x="2206666" y="1840370"/>
                  <a:pt x="2290975" y="1993048"/>
                </a:cubicBezTo>
                <a:cubicBezTo>
                  <a:pt x="2160534" y="1892881"/>
                  <a:pt x="2034866" y="1646243"/>
                  <a:pt x="2061909" y="1421985"/>
                </a:cubicBezTo>
                <a:cubicBezTo>
                  <a:pt x="2063102" y="1406474"/>
                  <a:pt x="2079506" y="1339066"/>
                  <a:pt x="2083608" y="1329819"/>
                </a:cubicBezTo>
                <a:close/>
                <a:moveTo>
                  <a:pt x="1875793" y="1329680"/>
                </a:moveTo>
                <a:lnTo>
                  <a:pt x="1882156" y="1332861"/>
                </a:lnTo>
                <a:lnTo>
                  <a:pt x="1874202" y="1334452"/>
                </a:lnTo>
                <a:close/>
                <a:moveTo>
                  <a:pt x="1683313" y="1328079"/>
                </a:moveTo>
                <a:lnTo>
                  <a:pt x="1688086" y="1332851"/>
                </a:lnTo>
                <a:lnTo>
                  <a:pt x="1683313" y="1336033"/>
                </a:lnTo>
                <a:lnTo>
                  <a:pt x="1680133" y="1331261"/>
                </a:lnTo>
                <a:close/>
                <a:moveTo>
                  <a:pt x="1521060" y="1326496"/>
                </a:moveTo>
                <a:lnTo>
                  <a:pt x="1529013" y="1328087"/>
                </a:lnTo>
                <a:lnTo>
                  <a:pt x="1524241" y="1331269"/>
                </a:lnTo>
                <a:close/>
                <a:moveTo>
                  <a:pt x="1883747" y="1326494"/>
                </a:moveTo>
                <a:lnTo>
                  <a:pt x="1890110" y="1331266"/>
                </a:lnTo>
                <a:lnTo>
                  <a:pt x="1883747" y="1334447"/>
                </a:lnTo>
                <a:close/>
                <a:moveTo>
                  <a:pt x="1893291" y="1326493"/>
                </a:moveTo>
                <a:lnTo>
                  <a:pt x="1901245" y="1326493"/>
                </a:lnTo>
                <a:cubicBezTo>
                  <a:pt x="1896473" y="1336038"/>
                  <a:pt x="1906018" y="1332857"/>
                  <a:pt x="1893291" y="1336038"/>
                </a:cubicBezTo>
                <a:cubicBezTo>
                  <a:pt x="1894882" y="1328084"/>
                  <a:pt x="1896473" y="1331266"/>
                  <a:pt x="1893291" y="1326493"/>
                </a:cubicBezTo>
                <a:close/>
                <a:moveTo>
                  <a:pt x="1635592" y="1326487"/>
                </a:moveTo>
                <a:cubicBezTo>
                  <a:pt x="1641956" y="1329668"/>
                  <a:pt x="1638774" y="1328078"/>
                  <a:pt x="1640365" y="1332851"/>
                </a:cubicBezTo>
                <a:lnTo>
                  <a:pt x="1632411" y="1332851"/>
                </a:lnTo>
                <a:close/>
                <a:moveTo>
                  <a:pt x="1971237" y="1320126"/>
                </a:moveTo>
                <a:lnTo>
                  <a:pt x="1968056" y="1321717"/>
                </a:lnTo>
                <a:lnTo>
                  <a:pt x="1971237" y="1321717"/>
                </a:lnTo>
                <a:close/>
                <a:moveTo>
                  <a:pt x="1869231" y="1318343"/>
                </a:moveTo>
                <a:cubicBezTo>
                  <a:pt x="1869033" y="1318542"/>
                  <a:pt x="1869430" y="1319338"/>
                  <a:pt x="1874202" y="1320133"/>
                </a:cubicBezTo>
                <a:lnTo>
                  <a:pt x="1883747" y="1320133"/>
                </a:lnTo>
                <a:lnTo>
                  <a:pt x="1878975" y="1324905"/>
                </a:lnTo>
                <a:lnTo>
                  <a:pt x="1880566" y="1328086"/>
                </a:lnTo>
                <a:lnTo>
                  <a:pt x="1877384" y="1329677"/>
                </a:lnTo>
                <a:lnTo>
                  <a:pt x="1874202" y="1328086"/>
                </a:lnTo>
                <a:lnTo>
                  <a:pt x="1869430" y="1329677"/>
                </a:lnTo>
                <a:lnTo>
                  <a:pt x="1867839" y="1320133"/>
                </a:lnTo>
                <a:cubicBezTo>
                  <a:pt x="1870225" y="1318542"/>
                  <a:pt x="1869430" y="1318144"/>
                  <a:pt x="1869231" y="1318343"/>
                </a:cubicBezTo>
                <a:close/>
                <a:moveTo>
                  <a:pt x="1530604" y="1313770"/>
                </a:moveTo>
                <a:lnTo>
                  <a:pt x="1540148" y="1313770"/>
                </a:lnTo>
                <a:lnTo>
                  <a:pt x="1536966" y="1318542"/>
                </a:lnTo>
                <a:close/>
                <a:moveTo>
                  <a:pt x="1829662" y="1312184"/>
                </a:moveTo>
                <a:lnTo>
                  <a:pt x="1832844" y="1313775"/>
                </a:lnTo>
                <a:lnTo>
                  <a:pt x="1824890" y="1320137"/>
                </a:lnTo>
                <a:lnTo>
                  <a:pt x="1818528" y="1313775"/>
                </a:lnTo>
                <a:close/>
                <a:moveTo>
                  <a:pt x="1847160" y="1310586"/>
                </a:moveTo>
                <a:lnTo>
                  <a:pt x="1851932" y="1315358"/>
                </a:lnTo>
                <a:lnTo>
                  <a:pt x="1847160" y="1318540"/>
                </a:lnTo>
                <a:lnTo>
                  <a:pt x="1843978" y="1315358"/>
                </a:lnTo>
                <a:close/>
                <a:moveTo>
                  <a:pt x="5606063" y="1301085"/>
                </a:moveTo>
                <a:lnTo>
                  <a:pt x="5610835" y="1313809"/>
                </a:lnTo>
                <a:cubicBezTo>
                  <a:pt x="5607654" y="1313809"/>
                  <a:pt x="5602882" y="1310628"/>
                  <a:pt x="5601291" y="1312219"/>
                </a:cubicBezTo>
                <a:cubicBezTo>
                  <a:pt x="5496303" y="1369487"/>
                  <a:pt x="5394496" y="1426756"/>
                  <a:pt x="5283144" y="1484020"/>
                </a:cubicBezTo>
                <a:cubicBezTo>
                  <a:pt x="5286326" y="1472887"/>
                  <a:pt x="5294280" y="1466523"/>
                  <a:pt x="5300643" y="1463341"/>
                </a:cubicBezTo>
                <a:close/>
                <a:moveTo>
                  <a:pt x="1996688" y="1299447"/>
                </a:moveTo>
                <a:cubicBezTo>
                  <a:pt x="1996688" y="1299447"/>
                  <a:pt x="1996688" y="1299447"/>
                  <a:pt x="1998279" y="1301037"/>
                </a:cubicBezTo>
                <a:cubicBezTo>
                  <a:pt x="2001461" y="1301037"/>
                  <a:pt x="1999871" y="1299447"/>
                  <a:pt x="1999871" y="1299447"/>
                </a:cubicBezTo>
                <a:close/>
                <a:moveTo>
                  <a:pt x="1893291" y="1297861"/>
                </a:moveTo>
                <a:lnTo>
                  <a:pt x="1896473" y="1302633"/>
                </a:lnTo>
                <a:cubicBezTo>
                  <a:pt x="1888518" y="1307405"/>
                  <a:pt x="1893291" y="1307405"/>
                  <a:pt x="1883747" y="1308996"/>
                </a:cubicBezTo>
                <a:cubicBezTo>
                  <a:pt x="1886928" y="1301042"/>
                  <a:pt x="1886928" y="1301042"/>
                  <a:pt x="1893291" y="1297861"/>
                </a:cubicBezTo>
                <a:close/>
                <a:moveTo>
                  <a:pt x="1918742" y="1294674"/>
                </a:moveTo>
                <a:cubicBezTo>
                  <a:pt x="1926697" y="1296265"/>
                  <a:pt x="1925105" y="1293083"/>
                  <a:pt x="1921923" y="1299447"/>
                </a:cubicBezTo>
                <a:lnTo>
                  <a:pt x="1931468" y="1301037"/>
                </a:lnTo>
                <a:lnTo>
                  <a:pt x="1929877" y="1302628"/>
                </a:lnTo>
                <a:cubicBezTo>
                  <a:pt x="1931468" y="1305809"/>
                  <a:pt x="1928287" y="1304218"/>
                  <a:pt x="1931468" y="1305809"/>
                </a:cubicBezTo>
                <a:lnTo>
                  <a:pt x="1931468" y="1304218"/>
                </a:lnTo>
                <a:lnTo>
                  <a:pt x="1934650" y="1304218"/>
                </a:lnTo>
                <a:lnTo>
                  <a:pt x="1933060" y="1302628"/>
                </a:lnTo>
                <a:cubicBezTo>
                  <a:pt x="1936241" y="1302628"/>
                  <a:pt x="1936241" y="1302628"/>
                  <a:pt x="1936241" y="1299447"/>
                </a:cubicBezTo>
                <a:lnTo>
                  <a:pt x="1937832" y="1301037"/>
                </a:lnTo>
                <a:cubicBezTo>
                  <a:pt x="1939422" y="1299447"/>
                  <a:pt x="1939422" y="1299447"/>
                  <a:pt x="1941013" y="1297856"/>
                </a:cubicBezTo>
                <a:lnTo>
                  <a:pt x="1942604" y="1297856"/>
                </a:lnTo>
                <a:cubicBezTo>
                  <a:pt x="1942604" y="1297856"/>
                  <a:pt x="1944195" y="1297856"/>
                  <a:pt x="1944195" y="1297856"/>
                </a:cubicBezTo>
                <a:cubicBezTo>
                  <a:pt x="1939422" y="1313763"/>
                  <a:pt x="1936241" y="1329670"/>
                  <a:pt x="1933060" y="1345577"/>
                </a:cubicBezTo>
                <a:lnTo>
                  <a:pt x="1928287" y="1340805"/>
                </a:lnTo>
                <a:lnTo>
                  <a:pt x="1929877" y="1337623"/>
                </a:lnTo>
                <a:lnTo>
                  <a:pt x="1921923" y="1337623"/>
                </a:lnTo>
                <a:lnTo>
                  <a:pt x="1923514" y="1334443"/>
                </a:lnTo>
                <a:cubicBezTo>
                  <a:pt x="1921923" y="1332851"/>
                  <a:pt x="1921923" y="1331261"/>
                  <a:pt x="1921923" y="1331261"/>
                </a:cubicBezTo>
                <a:cubicBezTo>
                  <a:pt x="1921923" y="1331261"/>
                  <a:pt x="1923514" y="1331261"/>
                  <a:pt x="1923514" y="1329670"/>
                </a:cubicBezTo>
                <a:cubicBezTo>
                  <a:pt x="1925105" y="1328080"/>
                  <a:pt x="1921923" y="1326489"/>
                  <a:pt x="1928287" y="1329670"/>
                </a:cubicBezTo>
                <a:lnTo>
                  <a:pt x="1933060" y="1324898"/>
                </a:lnTo>
                <a:lnTo>
                  <a:pt x="1929877" y="1316944"/>
                </a:lnTo>
                <a:lnTo>
                  <a:pt x="1928287" y="1316944"/>
                </a:lnTo>
                <a:lnTo>
                  <a:pt x="1928287" y="1323307"/>
                </a:lnTo>
                <a:lnTo>
                  <a:pt x="1921923" y="1318536"/>
                </a:lnTo>
                <a:cubicBezTo>
                  <a:pt x="1917152" y="1326489"/>
                  <a:pt x="1923514" y="1321717"/>
                  <a:pt x="1912380" y="1323307"/>
                </a:cubicBezTo>
                <a:lnTo>
                  <a:pt x="1912380" y="1316944"/>
                </a:lnTo>
                <a:lnTo>
                  <a:pt x="1917152" y="1316944"/>
                </a:lnTo>
                <a:lnTo>
                  <a:pt x="1917152" y="1315354"/>
                </a:lnTo>
                <a:cubicBezTo>
                  <a:pt x="1918742" y="1315354"/>
                  <a:pt x="1918742" y="1315354"/>
                  <a:pt x="1920333" y="1316944"/>
                </a:cubicBezTo>
                <a:lnTo>
                  <a:pt x="1923514" y="1316944"/>
                </a:lnTo>
                <a:lnTo>
                  <a:pt x="1918742" y="1312172"/>
                </a:lnTo>
                <a:cubicBezTo>
                  <a:pt x="1918742" y="1310581"/>
                  <a:pt x="1918742" y="1310581"/>
                  <a:pt x="1918742" y="1310581"/>
                </a:cubicBezTo>
                <a:lnTo>
                  <a:pt x="1923514" y="1307400"/>
                </a:lnTo>
                <a:lnTo>
                  <a:pt x="1925105" y="1307400"/>
                </a:lnTo>
                <a:lnTo>
                  <a:pt x="1923514" y="1305809"/>
                </a:lnTo>
                <a:lnTo>
                  <a:pt x="1923514" y="1307400"/>
                </a:lnTo>
                <a:lnTo>
                  <a:pt x="1920333" y="1305809"/>
                </a:lnTo>
                <a:lnTo>
                  <a:pt x="1915561" y="1308990"/>
                </a:lnTo>
                <a:lnTo>
                  <a:pt x="1910789" y="1307400"/>
                </a:lnTo>
                <a:cubicBezTo>
                  <a:pt x="1912380" y="1310581"/>
                  <a:pt x="1912380" y="1312172"/>
                  <a:pt x="1912380" y="1312172"/>
                </a:cubicBezTo>
                <a:cubicBezTo>
                  <a:pt x="1912380" y="1313763"/>
                  <a:pt x="1913971" y="1313763"/>
                  <a:pt x="1915561" y="1315354"/>
                </a:cubicBezTo>
                <a:lnTo>
                  <a:pt x="1906017" y="1313763"/>
                </a:lnTo>
                <a:cubicBezTo>
                  <a:pt x="1910789" y="1307400"/>
                  <a:pt x="1913971" y="1304218"/>
                  <a:pt x="1913971" y="1296265"/>
                </a:cubicBezTo>
                <a:lnTo>
                  <a:pt x="1918742" y="1299447"/>
                </a:lnTo>
                <a:close/>
                <a:moveTo>
                  <a:pt x="4099639" y="1291540"/>
                </a:moveTo>
                <a:cubicBezTo>
                  <a:pt x="4061461" y="1324945"/>
                  <a:pt x="4026466" y="1361531"/>
                  <a:pt x="3991470" y="1396527"/>
                </a:cubicBezTo>
                <a:cubicBezTo>
                  <a:pt x="3994651" y="1401301"/>
                  <a:pt x="3997833" y="1404483"/>
                  <a:pt x="3999423" y="1409254"/>
                </a:cubicBezTo>
                <a:lnTo>
                  <a:pt x="4012149" y="1386983"/>
                </a:lnTo>
                <a:cubicBezTo>
                  <a:pt x="4012149" y="1388574"/>
                  <a:pt x="4012149" y="1394938"/>
                  <a:pt x="4012149" y="1391754"/>
                </a:cubicBezTo>
                <a:cubicBezTo>
                  <a:pt x="4008967" y="1398119"/>
                  <a:pt x="4007377" y="1402891"/>
                  <a:pt x="4005786" y="1407665"/>
                </a:cubicBezTo>
                <a:cubicBezTo>
                  <a:pt x="4042373" y="1375849"/>
                  <a:pt x="4074188" y="1339261"/>
                  <a:pt x="4104412" y="1299492"/>
                </a:cubicBezTo>
                <a:cubicBezTo>
                  <a:pt x="4102821" y="1296312"/>
                  <a:pt x="4101230" y="1294720"/>
                  <a:pt x="4099639" y="1291540"/>
                </a:cubicBezTo>
                <a:close/>
                <a:moveTo>
                  <a:pt x="1769214" y="1288321"/>
                </a:moveTo>
                <a:cubicBezTo>
                  <a:pt x="1769214" y="1288321"/>
                  <a:pt x="1773987" y="1291503"/>
                  <a:pt x="1773987" y="1291503"/>
                </a:cubicBezTo>
                <a:lnTo>
                  <a:pt x="1766033" y="1297866"/>
                </a:lnTo>
                <a:lnTo>
                  <a:pt x="1759670" y="1291503"/>
                </a:lnTo>
                <a:cubicBezTo>
                  <a:pt x="1766033" y="1288321"/>
                  <a:pt x="1758079" y="1288321"/>
                  <a:pt x="1769214" y="1288321"/>
                </a:cubicBezTo>
                <a:close/>
                <a:moveTo>
                  <a:pt x="4067824" y="1286765"/>
                </a:moveTo>
                <a:cubicBezTo>
                  <a:pt x="4045555" y="1307445"/>
                  <a:pt x="4023285" y="1326534"/>
                  <a:pt x="3999423" y="1347215"/>
                </a:cubicBezTo>
                <a:cubicBezTo>
                  <a:pt x="4004195" y="1345624"/>
                  <a:pt x="4010558" y="1345624"/>
                  <a:pt x="4015331" y="1344032"/>
                </a:cubicBezTo>
                <a:cubicBezTo>
                  <a:pt x="4032828" y="1324945"/>
                  <a:pt x="4050327" y="1305853"/>
                  <a:pt x="4067824" y="1286765"/>
                </a:cubicBezTo>
                <a:close/>
                <a:moveTo>
                  <a:pt x="1883747" y="1286726"/>
                </a:moveTo>
                <a:lnTo>
                  <a:pt x="1890110" y="1291498"/>
                </a:lnTo>
                <a:lnTo>
                  <a:pt x="1883747" y="1291498"/>
                </a:lnTo>
                <a:close/>
                <a:moveTo>
                  <a:pt x="2922495" y="1283585"/>
                </a:moveTo>
                <a:cubicBezTo>
                  <a:pt x="2900225" y="1501518"/>
                  <a:pt x="2780920" y="1625570"/>
                  <a:pt x="2644118" y="1716245"/>
                </a:cubicBezTo>
                <a:cubicBezTo>
                  <a:pt x="2644118" y="1724205"/>
                  <a:pt x="2642527" y="1732163"/>
                  <a:pt x="2640936" y="1740122"/>
                </a:cubicBezTo>
                <a:cubicBezTo>
                  <a:pt x="2652071" y="1735345"/>
                  <a:pt x="2688658" y="1703513"/>
                  <a:pt x="2690249" y="1701922"/>
                </a:cubicBezTo>
                <a:cubicBezTo>
                  <a:pt x="2776148" y="1636705"/>
                  <a:pt x="2892272" y="1522197"/>
                  <a:pt x="2928859" y="1371079"/>
                </a:cubicBezTo>
                <a:cubicBezTo>
                  <a:pt x="2927268" y="1369486"/>
                  <a:pt x="2924086" y="1367894"/>
                  <a:pt x="2922495" y="1366303"/>
                </a:cubicBezTo>
                <a:cubicBezTo>
                  <a:pt x="2911361" y="1358349"/>
                  <a:pt x="2925677" y="1353578"/>
                  <a:pt x="2930449" y="1355170"/>
                </a:cubicBezTo>
                <a:cubicBezTo>
                  <a:pt x="2930449" y="1355170"/>
                  <a:pt x="2932040" y="1355170"/>
                  <a:pt x="2932040" y="1355170"/>
                </a:cubicBezTo>
                <a:cubicBezTo>
                  <a:pt x="2932040" y="1348805"/>
                  <a:pt x="2933631" y="1342442"/>
                  <a:pt x="2935222" y="1336078"/>
                </a:cubicBezTo>
                <a:cubicBezTo>
                  <a:pt x="2938403" y="1320171"/>
                  <a:pt x="2939994" y="1291540"/>
                  <a:pt x="2922495" y="1283585"/>
                </a:cubicBezTo>
                <a:close/>
                <a:moveTo>
                  <a:pt x="1891701" y="1283544"/>
                </a:moveTo>
                <a:cubicBezTo>
                  <a:pt x="1894882" y="1285134"/>
                  <a:pt x="1894882" y="1286725"/>
                  <a:pt x="1901245" y="1286725"/>
                </a:cubicBezTo>
                <a:cubicBezTo>
                  <a:pt x="1901245" y="1296270"/>
                  <a:pt x="1899654" y="1294679"/>
                  <a:pt x="1894882" y="1297861"/>
                </a:cubicBezTo>
                <a:lnTo>
                  <a:pt x="1894882" y="1293089"/>
                </a:lnTo>
                <a:close/>
                <a:moveTo>
                  <a:pt x="1982371" y="1283539"/>
                </a:moveTo>
                <a:lnTo>
                  <a:pt x="1977599" y="1285130"/>
                </a:lnTo>
                <a:lnTo>
                  <a:pt x="1982371" y="1289902"/>
                </a:lnTo>
                <a:lnTo>
                  <a:pt x="1985553" y="1286720"/>
                </a:lnTo>
                <a:close/>
                <a:moveTo>
                  <a:pt x="1675361" y="1281946"/>
                </a:moveTo>
                <a:lnTo>
                  <a:pt x="1683314" y="1281946"/>
                </a:lnTo>
                <a:lnTo>
                  <a:pt x="1680133" y="1286719"/>
                </a:lnTo>
                <a:close/>
                <a:moveTo>
                  <a:pt x="1729446" y="1277178"/>
                </a:moveTo>
                <a:lnTo>
                  <a:pt x="1737399" y="1277178"/>
                </a:lnTo>
                <a:lnTo>
                  <a:pt x="1737399" y="1281951"/>
                </a:lnTo>
                <a:cubicBezTo>
                  <a:pt x="1732627" y="1280360"/>
                  <a:pt x="1732627" y="1281951"/>
                  <a:pt x="1732627" y="1281951"/>
                </a:cubicBezTo>
                <a:cubicBezTo>
                  <a:pt x="1732627" y="1280360"/>
                  <a:pt x="1731037" y="1280360"/>
                  <a:pt x="1729446" y="1277178"/>
                </a:cubicBezTo>
                <a:close/>
                <a:moveTo>
                  <a:pt x="4287347" y="1275633"/>
                </a:moveTo>
                <a:cubicBezTo>
                  <a:pt x="4271439" y="1283585"/>
                  <a:pt x="4257122" y="1293129"/>
                  <a:pt x="4244396" y="1305853"/>
                </a:cubicBezTo>
                <a:cubicBezTo>
                  <a:pt x="4245987" y="1310627"/>
                  <a:pt x="4249168" y="1313808"/>
                  <a:pt x="4250759" y="1318581"/>
                </a:cubicBezTo>
                <a:cubicBezTo>
                  <a:pt x="4250759" y="1315398"/>
                  <a:pt x="4252350" y="1312218"/>
                  <a:pt x="4253941" y="1309036"/>
                </a:cubicBezTo>
                <a:cubicBezTo>
                  <a:pt x="4260304" y="1307445"/>
                  <a:pt x="4265076" y="1307445"/>
                  <a:pt x="4271439" y="1307445"/>
                </a:cubicBezTo>
                <a:cubicBezTo>
                  <a:pt x="4277802" y="1297902"/>
                  <a:pt x="4282574" y="1286765"/>
                  <a:pt x="4287347" y="1275633"/>
                </a:cubicBezTo>
                <a:close/>
                <a:moveTo>
                  <a:pt x="4125091" y="1274041"/>
                </a:moveTo>
                <a:cubicBezTo>
                  <a:pt x="4117138" y="1278812"/>
                  <a:pt x="4110775" y="1285176"/>
                  <a:pt x="4104412" y="1289948"/>
                </a:cubicBezTo>
                <a:cubicBezTo>
                  <a:pt x="4106002" y="1291540"/>
                  <a:pt x="4107593" y="1293129"/>
                  <a:pt x="4109184" y="1296312"/>
                </a:cubicBezTo>
                <a:cubicBezTo>
                  <a:pt x="4115547" y="1288357"/>
                  <a:pt x="4120319" y="1281994"/>
                  <a:pt x="4125091" y="1274041"/>
                </a:cubicBezTo>
                <a:close/>
                <a:moveTo>
                  <a:pt x="1888518" y="1266046"/>
                </a:moveTo>
                <a:lnTo>
                  <a:pt x="1891701" y="1270818"/>
                </a:lnTo>
                <a:lnTo>
                  <a:pt x="1888518" y="1272408"/>
                </a:lnTo>
                <a:lnTo>
                  <a:pt x="1883747" y="1269227"/>
                </a:lnTo>
                <a:close/>
                <a:moveTo>
                  <a:pt x="4051918" y="1264497"/>
                </a:moveTo>
                <a:cubicBezTo>
                  <a:pt x="4045555" y="1267679"/>
                  <a:pt x="4036010" y="1269268"/>
                  <a:pt x="4028057" y="1267679"/>
                </a:cubicBezTo>
                <a:cubicBezTo>
                  <a:pt x="4020103" y="1266087"/>
                  <a:pt x="4016921" y="1277222"/>
                  <a:pt x="4015331" y="1278812"/>
                </a:cubicBezTo>
                <a:cubicBezTo>
                  <a:pt x="4010558" y="1283585"/>
                  <a:pt x="4005786" y="1281994"/>
                  <a:pt x="4002604" y="1278812"/>
                </a:cubicBezTo>
                <a:cubicBezTo>
                  <a:pt x="4001014" y="1280404"/>
                  <a:pt x="4001014" y="1280404"/>
                  <a:pt x="3999423" y="1281994"/>
                </a:cubicBezTo>
                <a:cubicBezTo>
                  <a:pt x="3999423" y="1293129"/>
                  <a:pt x="4001014" y="1302673"/>
                  <a:pt x="3997833" y="1309036"/>
                </a:cubicBezTo>
                <a:cubicBezTo>
                  <a:pt x="3993061" y="1323352"/>
                  <a:pt x="3975562" y="1326534"/>
                  <a:pt x="3967609" y="1344032"/>
                </a:cubicBezTo>
                <a:cubicBezTo>
                  <a:pt x="3970790" y="1344032"/>
                  <a:pt x="3972380" y="1345624"/>
                  <a:pt x="3973971" y="1345624"/>
                </a:cubicBezTo>
                <a:cubicBezTo>
                  <a:pt x="4004195" y="1320171"/>
                  <a:pt x="4029647" y="1291540"/>
                  <a:pt x="4051918" y="1264497"/>
                </a:cubicBezTo>
                <a:close/>
                <a:moveTo>
                  <a:pt x="1899655" y="1258091"/>
                </a:moveTo>
                <a:cubicBezTo>
                  <a:pt x="1902837" y="1267637"/>
                  <a:pt x="1896473" y="1258091"/>
                  <a:pt x="1902837" y="1267637"/>
                </a:cubicBezTo>
                <a:lnTo>
                  <a:pt x="1890109" y="1267637"/>
                </a:lnTo>
                <a:lnTo>
                  <a:pt x="1886928" y="1262864"/>
                </a:lnTo>
                <a:close/>
                <a:moveTo>
                  <a:pt x="4400288" y="1248589"/>
                </a:moveTo>
                <a:cubicBezTo>
                  <a:pt x="4397107" y="1250180"/>
                  <a:pt x="4393925" y="1250180"/>
                  <a:pt x="4390744" y="1250180"/>
                </a:cubicBezTo>
                <a:cubicBezTo>
                  <a:pt x="4389153" y="1251770"/>
                  <a:pt x="4389153" y="1254952"/>
                  <a:pt x="4387562" y="1256543"/>
                </a:cubicBezTo>
                <a:cubicBezTo>
                  <a:pt x="4384381" y="1261316"/>
                  <a:pt x="4384381" y="1267679"/>
                  <a:pt x="4387562" y="1274041"/>
                </a:cubicBezTo>
                <a:cubicBezTo>
                  <a:pt x="4392334" y="1267679"/>
                  <a:pt x="4397107" y="1258134"/>
                  <a:pt x="4400288" y="1248589"/>
                </a:cubicBezTo>
                <a:close/>
                <a:moveTo>
                  <a:pt x="2004642" y="1245361"/>
                </a:moveTo>
                <a:lnTo>
                  <a:pt x="2004642" y="1250134"/>
                </a:lnTo>
                <a:lnTo>
                  <a:pt x="2007823" y="1248543"/>
                </a:lnTo>
                <a:close/>
                <a:moveTo>
                  <a:pt x="316874" y="1238996"/>
                </a:moveTo>
                <a:cubicBezTo>
                  <a:pt x="312102" y="1237405"/>
                  <a:pt x="310512" y="1237405"/>
                  <a:pt x="308921" y="1240586"/>
                </a:cubicBezTo>
                <a:cubicBezTo>
                  <a:pt x="313693" y="1308988"/>
                  <a:pt x="428226" y="1293081"/>
                  <a:pt x="498218" y="1318533"/>
                </a:cubicBezTo>
                <a:cubicBezTo>
                  <a:pt x="515716" y="1329667"/>
                  <a:pt x="509353" y="1355119"/>
                  <a:pt x="502990" y="1380572"/>
                </a:cubicBezTo>
                <a:cubicBezTo>
                  <a:pt x="534806" y="1372618"/>
                  <a:pt x="523670" y="1315351"/>
                  <a:pt x="504581" y="1305807"/>
                </a:cubicBezTo>
                <a:cubicBezTo>
                  <a:pt x="436180" y="1280356"/>
                  <a:pt x="332782" y="1302625"/>
                  <a:pt x="316874" y="1238996"/>
                </a:cubicBezTo>
                <a:close/>
                <a:moveTo>
                  <a:pt x="2015777" y="1237408"/>
                </a:moveTo>
                <a:lnTo>
                  <a:pt x="2011005" y="1242180"/>
                </a:lnTo>
                <a:lnTo>
                  <a:pt x="2009414" y="1245361"/>
                </a:lnTo>
                <a:cubicBezTo>
                  <a:pt x="2014186" y="1245361"/>
                  <a:pt x="2015777" y="1245361"/>
                  <a:pt x="2014186" y="1242180"/>
                </a:cubicBezTo>
                <a:lnTo>
                  <a:pt x="2017368" y="1239000"/>
                </a:lnTo>
                <a:close/>
                <a:moveTo>
                  <a:pt x="1630821" y="1232633"/>
                </a:moveTo>
                <a:lnTo>
                  <a:pt x="1637184" y="1237405"/>
                </a:lnTo>
                <a:lnTo>
                  <a:pt x="1630821" y="1240587"/>
                </a:lnTo>
                <a:close/>
                <a:moveTo>
                  <a:pt x="4071006" y="1231093"/>
                </a:moveTo>
                <a:cubicBezTo>
                  <a:pt x="4072597" y="1232683"/>
                  <a:pt x="4072597" y="1235865"/>
                  <a:pt x="4072597" y="1239045"/>
                </a:cubicBezTo>
                <a:cubicBezTo>
                  <a:pt x="4074188" y="1235865"/>
                  <a:pt x="4075778" y="1234273"/>
                  <a:pt x="4077369" y="1231093"/>
                </a:cubicBezTo>
                <a:cubicBezTo>
                  <a:pt x="4074188" y="1231093"/>
                  <a:pt x="4072597" y="1231093"/>
                  <a:pt x="4071006" y="1231093"/>
                </a:cubicBezTo>
                <a:close/>
                <a:moveTo>
                  <a:pt x="2007823" y="1229454"/>
                </a:moveTo>
                <a:cubicBezTo>
                  <a:pt x="2009414" y="1232636"/>
                  <a:pt x="2007823" y="1229454"/>
                  <a:pt x="2009414" y="1232636"/>
                </a:cubicBezTo>
                <a:lnTo>
                  <a:pt x="2006233" y="1234227"/>
                </a:lnTo>
                <a:lnTo>
                  <a:pt x="2004642" y="1232636"/>
                </a:lnTo>
                <a:cubicBezTo>
                  <a:pt x="2003052" y="1234227"/>
                  <a:pt x="2003052" y="1235818"/>
                  <a:pt x="2001461" y="1237408"/>
                </a:cubicBezTo>
                <a:lnTo>
                  <a:pt x="2003052" y="1237408"/>
                </a:lnTo>
                <a:lnTo>
                  <a:pt x="2004642" y="1237408"/>
                </a:lnTo>
                <a:lnTo>
                  <a:pt x="2006233" y="1234227"/>
                </a:lnTo>
                <a:cubicBezTo>
                  <a:pt x="2011005" y="1234227"/>
                  <a:pt x="2009414" y="1234227"/>
                  <a:pt x="2011005" y="1229454"/>
                </a:cubicBezTo>
                <a:close/>
                <a:moveTo>
                  <a:pt x="2020549" y="1224683"/>
                </a:moveTo>
                <a:lnTo>
                  <a:pt x="2020549" y="1226273"/>
                </a:lnTo>
                <a:lnTo>
                  <a:pt x="2018959" y="1226273"/>
                </a:lnTo>
                <a:cubicBezTo>
                  <a:pt x="2018959" y="1224683"/>
                  <a:pt x="2018959" y="1226273"/>
                  <a:pt x="2020549" y="1224683"/>
                </a:cubicBezTo>
                <a:close/>
                <a:moveTo>
                  <a:pt x="1931468" y="1221501"/>
                </a:moveTo>
                <a:cubicBezTo>
                  <a:pt x="1921923" y="1226273"/>
                  <a:pt x="1925105" y="1221501"/>
                  <a:pt x="1918742" y="1227864"/>
                </a:cubicBezTo>
                <a:cubicBezTo>
                  <a:pt x="1928287" y="1231046"/>
                  <a:pt x="1918742" y="1227864"/>
                  <a:pt x="1928287" y="1234227"/>
                </a:cubicBezTo>
                <a:cubicBezTo>
                  <a:pt x="1931468" y="1229454"/>
                  <a:pt x="1931468" y="1235818"/>
                  <a:pt x="1931468" y="1227864"/>
                </a:cubicBezTo>
                <a:close/>
                <a:moveTo>
                  <a:pt x="2015777" y="1219910"/>
                </a:moveTo>
                <a:lnTo>
                  <a:pt x="2017368" y="1221501"/>
                </a:lnTo>
                <a:lnTo>
                  <a:pt x="2015777" y="1223092"/>
                </a:lnTo>
                <a:cubicBezTo>
                  <a:pt x="2017368" y="1223092"/>
                  <a:pt x="2017368" y="1221501"/>
                  <a:pt x="2017368" y="1223092"/>
                </a:cubicBezTo>
                <a:cubicBezTo>
                  <a:pt x="2017368" y="1224683"/>
                  <a:pt x="2017368" y="1223092"/>
                  <a:pt x="2015777" y="1224683"/>
                </a:cubicBezTo>
                <a:cubicBezTo>
                  <a:pt x="2017368" y="1224683"/>
                  <a:pt x="2017368" y="1223092"/>
                  <a:pt x="2017368" y="1224683"/>
                </a:cubicBezTo>
                <a:cubicBezTo>
                  <a:pt x="2017368" y="1227864"/>
                  <a:pt x="2017368" y="1226273"/>
                  <a:pt x="2015777" y="1227864"/>
                </a:cubicBezTo>
                <a:lnTo>
                  <a:pt x="2020549" y="1227864"/>
                </a:lnTo>
                <a:lnTo>
                  <a:pt x="2020549" y="1226273"/>
                </a:lnTo>
                <a:cubicBezTo>
                  <a:pt x="2023731" y="1224683"/>
                  <a:pt x="2023731" y="1226273"/>
                  <a:pt x="2025323" y="1223092"/>
                </a:cubicBezTo>
                <a:lnTo>
                  <a:pt x="2018959" y="1221501"/>
                </a:lnTo>
                <a:lnTo>
                  <a:pt x="2017368" y="1219910"/>
                </a:lnTo>
                <a:close/>
                <a:moveTo>
                  <a:pt x="2049183" y="1197640"/>
                </a:moveTo>
                <a:lnTo>
                  <a:pt x="2047592" y="1199231"/>
                </a:lnTo>
                <a:lnTo>
                  <a:pt x="2050773" y="1199231"/>
                </a:lnTo>
                <a:close/>
                <a:moveTo>
                  <a:pt x="2050773" y="1191277"/>
                </a:moveTo>
                <a:lnTo>
                  <a:pt x="2052364" y="1192868"/>
                </a:lnTo>
                <a:lnTo>
                  <a:pt x="2053955" y="1191277"/>
                </a:lnTo>
                <a:close/>
                <a:moveTo>
                  <a:pt x="2033275" y="1191277"/>
                </a:moveTo>
                <a:cubicBezTo>
                  <a:pt x="2034866" y="1192868"/>
                  <a:pt x="2034866" y="1192868"/>
                  <a:pt x="2034866" y="1192868"/>
                </a:cubicBezTo>
                <a:cubicBezTo>
                  <a:pt x="2034866" y="1192868"/>
                  <a:pt x="2034866" y="1194459"/>
                  <a:pt x="2036456" y="1194459"/>
                </a:cubicBezTo>
                <a:cubicBezTo>
                  <a:pt x="2036456" y="1194459"/>
                  <a:pt x="2036456" y="1194459"/>
                  <a:pt x="2036456" y="1191277"/>
                </a:cubicBezTo>
                <a:close/>
                <a:moveTo>
                  <a:pt x="2055546" y="1184914"/>
                </a:moveTo>
                <a:cubicBezTo>
                  <a:pt x="2055546" y="1189686"/>
                  <a:pt x="2057136" y="1188096"/>
                  <a:pt x="2057136" y="1188096"/>
                </a:cubicBezTo>
                <a:cubicBezTo>
                  <a:pt x="2057136" y="1184914"/>
                  <a:pt x="2058727" y="1188096"/>
                  <a:pt x="2055546" y="1184914"/>
                </a:cubicBezTo>
                <a:close/>
                <a:moveTo>
                  <a:pt x="2623438" y="1183371"/>
                </a:moveTo>
                <a:cubicBezTo>
                  <a:pt x="2604349" y="1202458"/>
                  <a:pt x="2582080" y="1218366"/>
                  <a:pt x="2564580" y="1242227"/>
                </a:cubicBezTo>
                <a:lnTo>
                  <a:pt x="2590032" y="1285176"/>
                </a:lnTo>
                <a:cubicBezTo>
                  <a:pt x="2597986" y="1246998"/>
                  <a:pt x="2612303" y="1215185"/>
                  <a:pt x="2642527" y="1197688"/>
                </a:cubicBezTo>
                <a:cubicBezTo>
                  <a:pt x="2637755" y="1194505"/>
                  <a:pt x="2632982" y="1189734"/>
                  <a:pt x="2629801" y="1188143"/>
                </a:cubicBezTo>
                <a:cubicBezTo>
                  <a:pt x="2628210" y="1186552"/>
                  <a:pt x="2625028" y="1184962"/>
                  <a:pt x="2623438" y="1183371"/>
                </a:cubicBezTo>
                <a:close/>
                <a:moveTo>
                  <a:pt x="2073018" y="1181684"/>
                </a:moveTo>
                <a:lnTo>
                  <a:pt x="2073043" y="1181732"/>
                </a:lnTo>
                <a:lnTo>
                  <a:pt x="2072984" y="1181732"/>
                </a:lnTo>
                <a:close/>
                <a:moveTo>
                  <a:pt x="2063499" y="1180142"/>
                </a:moveTo>
                <a:cubicBezTo>
                  <a:pt x="2060318" y="1180142"/>
                  <a:pt x="2061909" y="1180142"/>
                  <a:pt x="2060318" y="1181732"/>
                </a:cubicBezTo>
                <a:lnTo>
                  <a:pt x="2057136" y="1181732"/>
                </a:lnTo>
                <a:lnTo>
                  <a:pt x="2058727" y="1183323"/>
                </a:lnTo>
                <a:lnTo>
                  <a:pt x="2060318" y="1181732"/>
                </a:lnTo>
                <a:cubicBezTo>
                  <a:pt x="2065090" y="1181732"/>
                  <a:pt x="2061909" y="1183323"/>
                  <a:pt x="2063499" y="1180142"/>
                </a:cubicBezTo>
                <a:close/>
                <a:moveTo>
                  <a:pt x="2057136" y="1180142"/>
                </a:moveTo>
                <a:cubicBezTo>
                  <a:pt x="2053955" y="1180142"/>
                  <a:pt x="2053955" y="1180142"/>
                  <a:pt x="2053955" y="1183323"/>
                </a:cubicBezTo>
                <a:lnTo>
                  <a:pt x="2055546" y="1181732"/>
                </a:lnTo>
                <a:close/>
                <a:moveTo>
                  <a:pt x="2042819" y="1180142"/>
                </a:moveTo>
                <a:lnTo>
                  <a:pt x="2042819" y="1181732"/>
                </a:lnTo>
                <a:lnTo>
                  <a:pt x="2044410" y="1180142"/>
                </a:lnTo>
                <a:close/>
                <a:moveTo>
                  <a:pt x="1738990" y="1176971"/>
                </a:moveTo>
                <a:cubicBezTo>
                  <a:pt x="1738990" y="1176971"/>
                  <a:pt x="1743762" y="1180152"/>
                  <a:pt x="1745353" y="1181742"/>
                </a:cubicBezTo>
                <a:lnTo>
                  <a:pt x="1742173" y="1191288"/>
                </a:lnTo>
                <a:cubicBezTo>
                  <a:pt x="1737399" y="1194469"/>
                  <a:pt x="1737399" y="1196060"/>
                  <a:pt x="1732627" y="1196060"/>
                </a:cubicBezTo>
                <a:cubicBezTo>
                  <a:pt x="1731037" y="1196060"/>
                  <a:pt x="1726265" y="1192878"/>
                  <a:pt x="1724673" y="1191288"/>
                </a:cubicBezTo>
                <a:lnTo>
                  <a:pt x="1727855" y="1180152"/>
                </a:lnTo>
                <a:cubicBezTo>
                  <a:pt x="1734218" y="1178561"/>
                  <a:pt x="1732627" y="1176971"/>
                  <a:pt x="1738990" y="1176971"/>
                </a:cubicBezTo>
                <a:close/>
                <a:moveTo>
                  <a:pt x="2058727" y="1173779"/>
                </a:moveTo>
                <a:lnTo>
                  <a:pt x="2057136" y="1175370"/>
                </a:lnTo>
                <a:cubicBezTo>
                  <a:pt x="2058727" y="1178551"/>
                  <a:pt x="2057136" y="1175370"/>
                  <a:pt x="2057136" y="1176961"/>
                </a:cubicBezTo>
                <a:lnTo>
                  <a:pt x="2060318" y="1176961"/>
                </a:lnTo>
                <a:cubicBezTo>
                  <a:pt x="2058727" y="1175370"/>
                  <a:pt x="2058727" y="1176961"/>
                  <a:pt x="2058727" y="1173779"/>
                </a:cubicBezTo>
                <a:close/>
                <a:moveTo>
                  <a:pt x="2052364" y="1173779"/>
                </a:moveTo>
                <a:lnTo>
                  <a:pt x="2050773" y="1175370"/>
                </a:lnTo>
                <a:cubicBezTo>
                  <a:pt x="2052364" y="1178551"/>
                  <a:pt x="2050773" y="1175370"/>
                  <a:pt x="2049183" y="1176961"/>
                </a:cubicBezTo>
                <a:lnTo>
                  <a:pt x="2052364" y="1176961"/>
                </a:lnTo>
                <a:lnTo>
                  <a:pt x="2053955" y="1176961"/>
                </a:lnTo>
                <a:cubicBezTo>
                  <a:pt x="2052364" y="1175370"/>
                  <a:pt x="2052364" y="1176961"/>
                  <a:pt x="2052364" y="1173779"/>
                </a:cubicBezTo>
                <a:close/>
                <a:moveTo>
                  <a:pt x="2028503" y="1173779"/>
                </a:moveTo>
                <a:lnTo>
                  <a:pt x="2026912" y="1175370"/>
                </a:lnTo>
                <a:lnTo>
                  <a:pt x="2026912" y="1176961"/>
                </a:lnTo>
                <a:lnTo>
                  <a:pt x="2025323" y="1178551"/>
                </a:lnTo>
                <a:lnTo>
                  <a:pt x="2028503" y="1178551"/>
                </a:lnTo>
                <a:close/>
                <a:moveTo>
                  <a:pt x="1925105" y="1173779"/>
                </a:moveTo>
                <a:cubicBezTo>
                  <a:pt x="1921923" y="1173779"/>
                  <a:pt x="1921923" y="1173779"/>
                  <a:pt x="1921923" y="1175370"/>
                </a:cubicBezTo>
                <a:cubicBezTo>
                  <a:pt x="1921923" y="1178551"/>
                  <a:pt x="1921923" y="1175370"/>
                  <a:pt x="1920333" y="1176961"/>
                </a:cubicBezTo>
                <a:cubicBezTo>
                  <a:pt x="1921923" y="1180142"/>
                  <a:pt x="1918742" y="1178551"/>
                  <a:pt x="1921923" y="1180142"/>
                </a:cubicBezTo>
                <a:lnTo>
                  <a:pt x="1921923" y="1176961"/>
                </a:lnTo>
                <a:cubicBezTo>
                  <a:pt x="1923514" y="1176961"/>
                  <a:pt x="1925105" y="1176961"/>
                  <a:pt x="1925105" y="1175370"/>
                </a:cubicBezTo>
                <a:cubicBezTo>
                  <a:pt x="1925105" y="1175370"/>
                  <a:pt x="1925105" y="1173779"/>
                  <a:pt x="1925105" y="1173779"/>
                </a:cubicBezTo>
                <a:close/>
                <a:moveTo>
                  <a:pt x="2073043" y="1167416"/>
                </a:moveTo>
                <a:lnTo>
                  <a:pt x="2069862" y="1169007"/>
                </a:lnTo>
                <a:lnTo>
                  <a:pt x="2071453" y="1170598"/>
                </a:lnTo>
                <a:cubicBezTo>
                  <a:pt x="2071453" y="1173779"/>
                  <a:pt x="2073043" y="1170598"/>
                  <a:pt x="2071453" y="1173779"/>
                </a:cubicBezTo>
                <a:cubicBezTo>
                  <a:pt x="2073043" y="1173779"/>
                  <a:pt x="2074634" y="1173779"/>
                  <a:pt x="2074634" y="1170598"/>
                </a:cubicBezTo>
                <a:cubicBezTo>
                  <a:pt x="2074634" y="1169007"/>
                  <a:pt x="2073043" y="1169007"/>
                  <a:pt x="2073043" y="1167416"/>
                </a:cubicBezTo>
                <a:close/>
                <a:moveTo>
                  <a:pt x="2057136" y="1167416"/>
                </a:moveTo>
                <a:lnTo>
                  <a:pt x="2058727" y="1169007"/>
                </a:lnTo>
                <a:lnTo>
                  <a:pt x="2060318" y="1167416"/>
                </a:lnTo>
                <a:close/>
                <a:moveTo>
                  <a:pt x="1928287" y="1167416"/>
                </a:moveTo>
                <a:lnTo>
                  <a:pt x="1926697" y="1169007"/>
                </a:lnTo>
                <a:lnTo>
                  <a:pt x="1928287" y="1170598"/>
                </a:lnTo>
                <a:close/>
                <a:moveTo>
                  <a:pt x="2034867" y="1165827"/>
                </a:moveTo>
                <a:lnTo>
                  <a:pt x="2038048" y="1165827"/>
                </a:lnTo>
                <a:lnTo>
                  <a:pt x="2036458" y="1167418"/>
                </a:lnTo>
                <a:close/>
                <a:moveTo>
                  <a:pt x="1689678" y="1165824"/>
                </a:moveTo>
                <a:lnTo>
                  <a:pt x="1696041" y="1165824"/>
                </a:lnTo>
                <a:lnTo>
                  <a:pt x="1694450" y="1170597"/>
                </a:lnTo>
                <a:close/>
                <a:moveTo>
                  <a:pt x="1921923" y="1164235"/>
                </a:moveTo>
                <a:lnTo>
                  <a:pt x="1918742" y="1165825"/>
                </a:lnTo>
                <a:lnTo>
                  <a:pt x="1920333" y="1167416"/>
                </a:lnTo>
                <a:cubicBezTo>
                  <a:pt x="1920333" y="1169007"/>
                  <a:pt x="1920333" y="1167416"/>
                  <a:pt x="1921923" y="1169007"/>
                </a:cubicBezTo>
                <a:close/>
                <a:moveTo>
                  <a:pt x="1933060" y="1162644"/>
                </a:moveTo>
                <a:lnTo>
                  <a:pt x="1933060" y="1164235"/>
                </a:lnTo>
                <a:lnTo>
                  <a:pt x="1933060" y="1165825"/>
                </a:lnTo>
                <a:lnTo>
                  <a:pt x="1936241" y="1165825"/>
                </a:lnTo>
                <a:cubicBezTo>
                  <a:pt x="1934650" y="1164235"/>
                  <a:pt x="1934650" y="1165825"/>
                  <a:pt x="1936241" y="1164235"/>
                </a:cubicBezTo>
                <a:lnTo>
                  <a:pt x="1934650" y="1162644"/>
                </a:lnTo>
                <a:close/>
                <a:moveTo>
                  <a:pt x="2039640" y="1161056"/>
                </a:moveTo>
                <a:cubicBezTo>
                  <a:pt x="2042821" y="1162647"/>
                  <a:pt x="2041231" y="1161056"/>
                  <a:pt x="2042821" y="1161056"/>
                </a:cubicBezTo>
                <a:cubicBezTo>
                  <a:pt x="2041231" y="1164238"/>
                  <a:pt x="2041231" y="1164238"/>
                  <a:pt x="2038049" y="1165828"/>
                </a:cubicBezTo>
                <a:cubicBezTo>
                  <a:pt x="2038049" y="1162647"/>
                  <a:pt x="2039640" y="1165828"/>
                  <a:pt x="2038049" y="1162647"/>
                </a:cubicBezTo>
                <a:close/>
                <a:moveTo>
                  <a:pt x="1948966" y="1161053"/>
                </a:moveTo>
                <a:lnTo>
                  <a:pt x="1947375" y="1162644"/>
                </a:lnTo>
                <a:lnTo>
                  <a:pt x="1948966" y="1164235"/>
                </a:lnTo>
                <a:close/>
                <a:moveTo>
                  <a:pt x="1926697" y="1161053"/>
                </a:moveTo>
                <a:lnTo>
                  <a:pt x="1926697" y="1162644"/>
                </a:lnTo>
                <a:lnTo>
                  <a:pt x="1928287" y="1161053"/>
                </a:lnTo>
                <a:close/>
                <a:moveTo>
                  <a:pt x="2061511" y="1160854"/>
                </a:moveTo>
                <a:cubicBezTo>
                  <a:pt x="2061511" y="1160656"/>
                  <a:pt x="2061113" y="1161053"/>
                  <a:pt x="2060318" y="1161053"/>
                </a:cubicBezTo>
                <a:cubicBezTo>
                  <a:pt x="2058727" y="1161053"/>
                  <a:pt x="2058727" y="1162644"/>
                  <a:pt x="2060318" y="1164235"/>
                </a:cubicBezTo>
                <a:cubicBezTo>
                  <a:pt x="2061113" y="1161848"/>
                  <a:pt x="2061511" y="1161053"/>
                  <a:pt x="2061511" y="1160854"/>
                </a:cubicBezTo>
                <a:close/>
                <a:moveTo>
                  <a:pt x="2578897" y="1159511"/>
                </a:moveTo>
                <a:cubicBezTo>
                  <a:pt x="2574125" y="1167464"/>
                  <a:pt x="2569353" y="1173828"/>
                  <a:pt x="2564580" y="1181780"/>
                </a:cubicBezTo>
                <a:cubicBezTo>
                  <a:pt x="2559809" y="1188143"/>
                  <a:pt x="2555037" y="1194505"/>
                  <a:pt x="2550264" y="1200870"/>
                </a:cubicBezTo>
                <a:cubicBezTo>
                  <a:pt x="2553446" y="1202458"/>
                  <a:pt x="2553446" y="1204050"/>
                  <a:pt x="2551856" y="1207232"/>
                </a:cubicBezTo>
                <a:cubicBezTo>
                  <a:pt x="2545492" y="1216776"/>
                  <a:pt x="2551856" y="1224728"/>
                  <a:pt x="2558218" y="1232683"/>
                </a:cubicBezTo>
                <a:cubicBezTo>
                  <a:pt x="2570943" y="1212004"/>
                  <a:pt x="2583670" y="1189734"/>
                  <a:pt x="2596395" y="1167464"/>
                </a:cubicBezTo>
                <a:cubicBezTo>
                  <a:pt x="2591623" y="1164284"/>
                  <a:pt x="2585260" y="1162693"/>
                  <a:pt x="2578897" y="1159511"/>
                </a:cubicBezTo>
                <a:close/>
                <a:moveTo>
                  <a:pt x="2025323" y="1156281"/>
                </a:moveTo>
                <a:lnTo>
                  <a:pt x="2023733" y="1159463"/>
                </a:lnTo>
                <a:lnTo>
                  <a:pt x="2022142" y="1161054"/>
                </a:lnTo>
                <a:cubicBezTo>
                  <a:pt x="2023733" y="1159463"/>
                  <a:pt x="2023733" y="1157872"/>
                  <a:pt x="2025323" y="1156281"/>
                </a:cubicBezTo>
                <a:close/>
                <a:moveTo>
                  <a:pt x="1533785" y="1154697"/>
                </a:moveTo>
                <a:lnTo>
                  <a:pt x="1540148" y="1157879"/>
                </a:lnTo>
                <a:lnTo>
                  <a:pt x="1535376" y="1162651"/>
                </a:lnTo>
                <a:lnTo>
                  <a:pt x="1532194" y="1159469"/>
                </a:lnTo>
                <a:close/>
                <a:moveTo>
                  <a:pt x="1948966" y="1154690"/>
                </a:moveTo>
                <a:lnTo>
                  <a:pt x="1947375" y="1156281"/>
                </a:lnTo>
                <a:lnTo>
                  <a:pt x="1948966" y="1157872"/>
                </a:lnTo>
                <a:close/>
                <a:moveTo>
                  <a:pt x="2054750" y="1153895"/>
                </a:moveTo>
                <a:lnTo>
                  <a:pt x="2055546" y="1154690"/>
                </a:lnTo>
                <a:lnTo>
                  <a:pt x="2053955" y="1154690"/>
                </a:lnTo>
                <a:close/>
                <a:moveTo>
                  <a:pt x="2050775" y="1151511"/>
                </a:moveTo>
                <a:lnTo>
                  <a:pt x="2049184" y="1156283"/>
                </a:lnTo>
                <a:lnTo>
                  <a:pt x="2047593" y="1154692"/>
                </a:lnTo>
                <a:cubicBezTo>
                  <a:pt x="2049184" y="1151511"/>
                  <a:pt x="2046001" y="1151511"/>
                  <a:pt x="2050775" y="1151511"/>
                </a:cubicBezTo>
                <a:close/>
                <a:moveTo>
                  <a:pt x="2053955" y="1151509"/>
                </a:moveTo>
                <a:cubicBezTo>
                  <a:pt x="2053955" y="1151509"/>
                  <a:pt x="2055546" y="1153099"/>
                  <a:pt x="2055546" y="1153099"/>
                </a:cubicBezTo>
                <a:lnTo>
                  <a:pt x="2054750" y="1153895"/>
                </a:lnTo>
                <a:lnTo>
                  <a:pt x="2053955" y="1153099"/>
                </a:lnTo>
                <a:close/>
                <a:moveTo>
                  <a:pt x="2038047" y="1151509"/>
                </a:moveTo>
                <a:lnTo>
                  <a:pt x="2038047" y="1153099"/>
                </a:lnTo>
                <a:lnTo>
                  <a:pt x="2039638" y="1153099"/>
                </a:lnTo>
                <a:lnTo>
                  <a:pt x="2039638" y="1151509"/>
                </a:lnTo>
                <a:close/>
                <a:moveTo>
                  <a:pt x="1697631" y="1149917"/>
                </a:moveTo>
                <a:lnTo>
                  <a:pt x="1705585" y="1151508"/>
                </a:lnTo>
                <a:lnTo>
                  <a:pt x="1700813" y="1154689"/>
                </a:lnTo>
                <a:close/>
                <a:moveTo>
                  <a:pt x="2076225" y="1148328"/>
                </a:moveTo>
                <a:cubicBezTo>
                  <a:pt x="2076225" y="1149919"/>
                  <a:pt x="2074634" y="1149919"/>
                  <a:pt x="2073043" y="1151509"/>
                </a:cubicBezTo>
                <a:cubicBezTo>
                  <a:pt x="2074634" y="1153099"/>
                  <a:pt x="2074634" y="1154690"/>
                  <a:pt x="2077816" y="1154690"/>
                </a:cubicBezTo>
                <a:lnTo>
                  <a:pt x="2077816" y="1153099"/>
                </a:lnTo>
                <a:lnTo>
                  <a:pt x="2077816" y="1151509"/>
                </a:lnTo>
                <a:lnTo>
                  <a:pt x="2080997" y="1151509"/>
                </a:lnTo>
                <a:lnTo>
                  <a:pt x="2080997" y="1148328"/>
                </a:lnTo>
                <a:close/>
                <a:moveTo>
                  <a:pt x="1955329" y="1146737"/>
                </a:moveTo>
                <a:lnTo>
                  <a:pt x="1953738" y="1148328"/>
                </a:lnTo>
                <a:cubicBezTo>
                  <a:pt x="1952147" y="1149919"/>
                  <a:pt x="1952147" y="1148328"/>
                  <a:pt x="1952147" y="1149919"/>
                </a:cubicBezTo>
                <a:lnTo>
                  <a:pt x="1953738" y="1149919"/>
                </a:lnTo>
                <a:lnTo>
                  <a:pt x="1953738" y="1148328"/>
                </a:lnTo>
                <a:lnTo>
                  <a:pt x="1955329" y="1148328"/>
                </a:lnTo>
                <a:close/>
                <a:moveTo>
                  <a:pt x="2055546" y="1145146"/>
                </a:moveTo>
                <a:lnTo>
                  <a:pt x="2055546" y="1146737"/>
                </a:lnTo>
                <a:lnTo>
                  <a:pt x="2052364" y="1146737"/>
                </a:lnTo>
                <a:cubicBezTo>
                  <a:pt x="2050773" y="1149919"/>
                  <a:pt x="2050773" y="1148328"/>
                  <a:pt x="2049183" y="1149919"/>
                </a:cubicBezTo>
                <a:lnTo>
                  <a:pt x="2047592" y="1149919"/>
                </a:lnTo>
                <a:lnTo>
                  <a:pt x="2042819" y="1153099"/>
                </a:lnTo>
                <a:cubicBezTo>
                  <a:pt x="2041229" y="1165825"/>
                  <a:pt x="2036456" y="1156281"/>
                  <a:pt x="2036456" y="1162644"/>
                </a:cubicBezTo>
                <a:cubicBezTo>
                  <a:pt x="2033275" y="1164235"/>
                  <a:pt x="2033275" y="1162644"/>
                  <a:pt x="2033275" y="1165825"/>
                </a:cubicBezTo>
                <a:cubicBezTo>
                  <a:pt x="2030095" y="1165825"/>
                  <a:pt x="2031685" y="1165825"/>
                  <a:pt x="2030095" y="1167416"/>
                </a:cubicBezTo>
                <a:cubicBezTo>
                  <a:pt x="2031685" y="1167416"/>
                  <a:pt x="2031685" y="1167416"/>
                  <a:pt x="2031685" y="1167416"/>
                </a:cubicBezTo>
                <a:cubicBezTo>
                  <a:pt x="2031685" y="1167416"/>
                  <a:pt x="2033275" y="1169007"/>
                  <a:pt x="2033275" y="1169007"/>
                </a:cubicBezTo>
                <a:lnTo>
                  <a:pt x="2033275" y="1172189"/>
                </a:lnTo>
                <a:cubicBezTo>
                  <a:pt x="2031685" y="1172984"/>
                  <a:pt x="2030889" y="1172984"/>
                  <a:pt x="2030491" y="1173182"/>
                </a:cubicBezTo>
                <a:lnTo>
                  <a:pt x="2030383" y="1173779"/>
                </a:lnTo>
                <a:lnTo>
                  <a:pt x="2030095" y="1175370"/>
                </a:lnTo>
                <a:lnTo>
                  <a:pt x="2038047" y="1175370"/>
                </a:lnTo>
                <a:lnTo>
                  <a:pt x="2042819" y="1173779"/>
                </a:lnTo>
                <a:lnTo>
                  <a:pt x="2041229" y="1172189"/>
                </a:lnTo>
                <a:lnTo>
                  <a:pt x="2042819" y="1172189"/>
                </a:lnTo>
                <a:lnTo>
                  <a:pt x="2041231" y="1170599"/>
                </a:lnTo>
                <a:lnTo>
                  <a:pt x="2042821" y="1169008"/>
                </a:lnTo>
                <a:lnTo>
                  <a:pt x="2046003" y="1170599"/>
                </a:lnTo>
                <a:lnTo>
                  <a:pt x="2044413" y="1172189"/>
                </a:lnTo>
                <a:lnTo>
                  <a:pt x="2047592" y="1172189"/>
                </a:lnTo>
                <a:lnTo>
                  <a:pt x="2050773" y="1170598"/>
                </a:lnTo>
                <a:lnTo>
                  <a:pt x="2047592" y="1167416"/>
                </a:lnTo>
                <a:lnTo>
                  <a:pt x="2049183" y="1167416"/>
                </a:lnTo>
                <a:lnTo>
                  <a:pt x="2050773" y="1169007"/>
                </a:lnTo>
                <a:cubicBezTo>
                  <a:pt x="2052364" y="1169007"/>
                  <a:pt x="2050773" y="1169007"/>
                  <a:pt x="2052364" y="1169007"/>
                </a:cubicBezTo>
                <a:lnTo>
                  <a:pt x="2053955" y="1167416"/>
                </a:lnTo>
                <a:lnTo>
                  <a:pt x="2053955" y="1165828"/>
                </a:lnTo>
                <a:lnTo>
                  <a:pt x="2049184" y="1164237"/>
                </a:lnTo>
                <a:lnTo>
                  <a:pt x="2049184" y="1162646"/>
                </a:lnTo>
                <a:cubicBezTo>
                  <a:pt x="2052365" y="1164237"/>
                  <a:pt x="2050775" y="1162646"/>
                  <a:pt x="2052365" y="1162646"/>
                </a:cubicBezTo>
                <a:cubicBezTo>
                  <a:pt x="2053161" y="1163442"/>
                  <a:pt x="2053558" y="1163442"/>
                  <a:pt x="2053756" y="1163641"/>
                </a:cubicBezTo>
                <a:lnTo>
                  <a:pt x="2053955" y="1165825"/>
                </a:lnTo>
                <a:lnTo>
                  <a:pt x="2057136" y="1164235"/>
                </a:lnTo>
                <a:cubicBezTo>
                  <a:pt x="2055546" y="1162644"/>
                  <a:pt x="2055546" y="1164235"/>
                  <a:pt x="2057136" y="1162644"/>
                </a:cubicBezTo>
                <a:cubicBezTo>
                  <a:pt x="2055546" y="1161053"/>
                  <a:pt x="2055546" y="1164235"/>
                  <a:pt x="2055546" y="1161053"/>
                </a:cubicBezTo>
                <a:lnTo>
                  <a:pt x="2055546" y="1159462"/>
                </a:lnTo>
                <a:cubicBezTo>
                  <a:pt x="2055546" y="1157872"/>
                  <a:pt x="2053955" y="1159462"/>
                  <a:pt x="2055546" y="1157872"/>
                </a:cubicBezTo>
                <a:lnTo>
                  <a:pt x="2053955" y="1156281"/>
                </a:lnTo>
                <a:lnTo>
                  <a:pt x="2055546" y="1154690"/>
                </a:lnTo>
                <a:lnTo>
                  <a:pt x="2057136" y="1154690"/>
                </a:lnTo>
                <a:lnTo>
                  <a:pt x="2060318" y="1154690"/>
                </a:lnTo>
                <a:lnTo>
                  <a:pt x="2058727" y="1153099"/>
                </a:lnTo>
                <a:lnTo>
                  <a:pt x="2060318" y="1149919"/>
                </a:lnTo>
                <a:lnTo>
                  <a:pt x="2061909" y="1148328"/>
                </a:lnTo>
                <a:lnTo>
                  <a:pt x="2058727" y="1146737"/>
                </a:lnTo>
                <a:lnTo>
                  <a:pt x="2053955" y="1151509"/>
                </a:lnTo>
                <a:lnTo>
                  <a:pt x="2053955" y="1149919"/>
                </a:lnTo>
                <a:lnTo>
                  <a:pt x="2055546" y="1148328"/>
                </a:lnTo>
                <a:lnTo>
                  <a:pt x="2057136" y="1145146"/>
                </a:lnTo>
                <a:close/>
                <a:moveTo>
                  <a:pt x="4101230" y="1142014"/>
                </a:moveTo>
                <a:cubicBezTo>
                  <a:pt x="4090095" y="1162693"/>
                  <a:pt x="4077369" y="1181780"/>
                  <a:pt x="4064643" y="1200870"/>
                </a:cubicBezTo>
                <a:cubicBezTo>
                  <a:pt x="4072597" y="1197688"/>
                  <a:pt x="4080551" y="1194505"/>
                  <a:pt x="4093276" y="1205641"/>
                </a:cubicBezTo>
                <a:cubicBezTo>
                  <a:pt x="4102821" y="1191325"/>
                  <a:pt x="4110775" y="1177009"/>
                  <a:pt x="4117138" y="1162693"/>
                </a:cubicBezTo>
                <a:close/>
                <a:moveTo>
                  <a:pt x="2540719" y="1140423"/>
                </a:moveTo>
                <a:cubicBezTo>
                  <a:pt x="2540719" y="1140423"/>
                  <a:pt x="2539129" y="1140423"/>
                  <a:pt x="2539129" y="1142014"/>
                </a:cubicBezTo>
                <a:cubicBezTo>
                  <a:pt x="2539129" y="1143604"/>
                  <a:pt x="2537538" y="1145195"/>
                  <a:pt x="2537538" y="1146785"/>
                </a:cubicBezTo>
                <a:cubicBezTo>
                  <a:pt x="2537538" y="1145195"/>
                  <a:pt x="2539129" y="1142014"/>
                  <a:pt x="2540719" y="1140423"/>
                </a:cubicBezTo>
                <a:close/>
                <a:moveTo>
                  <a:pt x="2061909" y="1140374"/>
                </a:moveTo>
                <a:lnTo>
                  <a:pt x="2063499" y="1141965"/>
                </a:lnTo>
                <a:lnTo>
                  <a:pt x="2060318" y="1141965"/>
                </a:lnTo>
                <a:cubicBezTo>
                  <a:pt x="2061909" y="1141965"/>
                  <a:pt x="2061909" y="1143555"/>
                  <a:pt x="2063499" y="1143555"/>
                </a:cubicBezTo>
                <a:cubicBezTo>
                  <a:pt x="2065090" y="1143555"/>
                  <a:pt x="2065090" y="1143555"/>
                  <a:pt x="2066681" y="1143555"/>
                </a:cubicBezTo>
                <a:lnTo>
                  <a:pt x="2066681" y="1140374"/>
                </a:lnTo>
                <a:close/>
                <a:moveTo>
                  <a:pt x="1797847" y="1140374"/>
                </a:moveTo>
                <a:cubicBezTo>
                  <a:pt x="1799437" y="1141965"/>
                  <a:pt x="1799437" y="1141965"/>
                  <a:pt x="1801028" y="1141965"/>
                </a:cubicBezTo>
                <a:cubicBezTo>
                  <a:pt x="1801028" y="1143555"/>
                  <a:pt x="1801028" y="1143555"/>
                  <a:pt x="1802619" y="1146738"/>
                </a:cubicBezTo>
                <a:lnTo>
                  <a:pt x="1794666" y="1146738"/>
                </a:lnTo>
                <a:close/>
                <a:moveTo>
                  <a:pt x="2074634" y="1137192"/>
                </a:moveTo>
                <a:lnTo>
                  <a:pt x="2074634" y="1140374"/>
                </a:lnTo>
                <a:lnTo>
                  <a:pt x="2076225" y="1141965"/>
                </a:lnTo>
                <a:cubicBezTo>
                  <a:pt x="2076225" y="1143555"/>
                  <a:pt x="2076225" y="1141965"/>
                  <a:pt x="2076225" y="1143555"/>
                </a:cubicBezTo>
                <a:lnTo>
                  <a:pt x="2071453" y="1146737"/>
                </a:lnTo>
                <a:lnTo>
                  <a:pt x="2074634" y="1148328"/>
                </a:lnTo>
                <a:cubicBezTo>
                  <a:pt x="2076225" y="1146737"/>
                  <a:pt x="2076225" y="1146737"/>
                  <a:pt x="2076225" y="1145146"/>
                </a:cubicBezTo>
                <a:lnTo>
                  <a:pt x="2085770" y="1145146"/>
                </a:lnTo>
                <a:cubicBezTo>
                  <a:pt x="2084179" y="1141965"/>
                  <a:pt x="2087360" y="1141965"/>
                  <a:pt x="2084179" y="1140374"/>
                </a:cubicBezTo>
                <a:cubicBezTo>
                  <a:pt x="2082588" y="1143555"/>
                  <a:pt x="2084179" y="1140374"/>
                  <a:pt x="2082588" y="1143555"/>
                </a:cubicBezTo>
                <a:lnTo>
                  <a:pt x="2079406" y="1143555"/>
                </a:lnTo>
                <a:lnTo>
                  <a:pt x="2079406" y="1140374"/>
                </a:lnTo>
                <a:lnTo>
                  <a:pt x="2082588" y="1137192"/>
                </a:lnTo>
                <a:lnTo>
                  <a:pt x="2080997" y="1137192"/>
                </a:lnTo>
                <a:cubicBezTo>
                  <a:pt x="2079406" y="1138783"/>
                  <a:pt x="2079406" y="1137192"/>
                  <a:pt x="2079406" y="1140374"/>
                </a:cubicBezTo>
                <a:lnTo>
                  <a:pt x="2076225" y="1138783"/>
                </a:lnTo>
                <a:lnTo>
                  <a:pt x="2077816" y="1137192"/>
                </a:lnTo>
                <a:close/>
                <a:moveTo>
                  <a:pt x="2069862" y="1137192"/>
                </a:moveTo>
                <a:lnTo>
                  <a:pt x="2069862" y="1140374"/>
                </a:lnTo>
                <a:cubicBezTo>
                  <a:pt x="2069862" y="1141965"/>
                  <a:pt x="2069862" y="1140374"/>
                  <a:pt x="2071453" y="1141965"/>
                </a:cubicBezTo>
                <a:cubicBezTo>
                  <a:pt x="2071453" y="1138783"/>
                  <a:pt x="2069862" y="1141965"/>
                  <a:pt x="2071453" y="1138783"/>
                </a:cubicBezTo>
                <a:close/>
                <a:moveTo>
                  <a:pt x="2058727" y="1135601"/>
                </a:moveTo>
                <a:lnTo>
                  <a:pt x="2055546" y="1138783"/>
                </a:lnTo>
                <a:lnTo>
                  <a:pt x="2060318" y="1138783"/>
                </a:lnTo>
                <a:close/>
                <a:moveTo>
                  <a:pt x="2088951" y="1132420"/>
                </a:moveTo>
                <a:cubicBezTo>
                  <a:pt x="2084179" y="1132420"/>
                  <a:pt x="2085770" y="1134011"/>
                  <a:pt x="2082588" y="1135601"/>
                </a:cubicBezTo>
                <a:lnTo>
                  <a:pt x="2084179" y="1137192"/>
                </a:lnTo>
                <a:lnTo>
                  <a:pt x="2085770" y="1135601"/>
                </a:lnTo>
                <a:lnTo>
                  <a:pt x="2085770" y="1134011"/>
                </a:lnTo>
                <a:close/>
                <a:moveTo>
                  <a:pt x="2053955" y="1130829"/>
                </a:moveTo>
                <a:lnTo>
                  <a:pt x="2053955" y="1134011"/>
                </a:lnTo>
                <a:lnTo>
                  <a:pt x="2055546" y="1132420"/>
                </a:lnTo>
                <a:close/>
                <a:moveTo>
                  <a:pt x="1980781" y="1130829"/>
                </a:moveTo>
                <a:lnTo>
                  <a:pt x="1977599" y="1132420"/>
                </a:lnTo>
                <a:lnTo>
                  <a:pt x="1979190" y="1134011"/>
                </a:lnTo>
                <a:cubicBezTo>
                  <a:pt x="1979190" y="1137192"/>
                  <a:pt x="1980781" y="1134011"/>
                  <a:pt x="1979190" y="1137192"/>
                </a:cubicBezTo>
                <a:lnTo>
                  <a:pt x="1982371" y="1138783"/>
                </a:lnTo>
                <a:cubicBezTo>
                  <a:pt x="1983962" y="1135601"/>
                  <a:pt x="1982371" y="1138783"/>
                  <a:pt x="1983962" y="1135601"/>
                </a:cubicBezTo>
                <a:lnTo>
                  <a:pt x="1980781" y="1135601"/>
                </a:lnTo>
                <a:close/>
                <a:moveTo>
                  <a:pt x="2004642" y="1129238"/>
                </a:moveTo>
                <a:lnTo>
                  <a:pt x="2004642" y="1130829"/>
                </a:lnTo>
                <a:lnTo>
                  <a:pt x="2006233" y="1130829"/>
                </a:lnTo>
                <a:close/>
                <a:moveTo>
                  <a:pt x="2103268" y="1127648"/>
                </a:moveTo>
                <a:lnTo>
                  <a:pt x="2098495" y="1130829"/>
                </a:lnTo>
                <a:lnTo>
                  <a:pt x="2095314" y="1129238"/>
                </a:lnTo>
                <a:cubicBezTo>
                  <a:pt x="2093723" y="1129238"/>
                  <a:pt x="2093723" y="1130829"/>
                  <a:pt x="2093723" y="1130829"/>
                </a:cubicBezTo>
                <a:cubicBezTo>
                  <a:pt x="2093723" y="1132420"/>
                  <a:pt x="2093723" y="1130829"/>
                  <a:pt x="2095314" y="1132420"/>
                </a:cubicBezTo>
                <a:cubicBezTo>
                  <a:pt x="2092133" y="1134011"/>
                  <a:pt x="2093723" y="1132420"/>
                  <a:pt x="2092133" y="1135601"/>
                </a:cubicBezTo>
                <a:lnTo>
                  <a:pt x="2092133" y="1137192"/>
                </a:lnTo>
                <a:lnTo>
                  <a:pt x="2092133" y="1138783"/>
                </a:lnTo>
                <a:lnTo>
                  <a:pt x="2088951" y="1138783"/>
                </a:lnTo>
                <a:lnTo>
                  <a:pt x="2090542" y="1140374"/>
                </a:lnTo>
                <a:lnTo>
                  <a:pt x="2087360" y="1140374"/>
                </a:lnTo>
                <a:cubicBezTo>
                  <a:pt x="2087360" y="1143555"/>
                  <a:pt x="2087360" y="1141965"/>
                  <a:pt x="2085770" y="1143555"/>
                </a:cubicBezTo>
                <a:lnTo>
                  <a:pt x="2087360" y="1145146"/>
                </a:lnTo>
                <a:cubicBezTo>
                  <a:pt x="2088951" y="1141965"/>
                  <a:pt x="2092133" y="1140374"/>
                  <a:pt x="2093723" y="1138783"/>
                </a:cubicBezTo>
                <a:lnTo>
                  <a:pt x="2096905" y="1137192"/>
                </a:lnTo>
                <a:lnTo>
                  <a:pt x="2095314" y="1137192"/>
                </a:lnTo>
                <a:lnTo>
                  <a:pt x="2095314" y="1132420"/>
                </a:lnTo>
                <a:lnTo>
                  <a:pt x="2098495" y="1130829"/>
                </a:lnTo>
                <a:lnTo>
                  <a:pt x="2098495" y="1134011"/>
                </a:lnTo>
                <a:lnTo>
                  <a:pt x="2100086" y="1132420"/>
                </a:lnTo>
                <a:cubicBezTo>
                  <a:pt x="2098495" y="1129238"/>
                  <a:pt x="2100086" y="1132420"/>
                  <a:pt x="2103268" y="1130829"/>
                </a:cubicBezTo>
                <a:lnTo>
                  <a:pt x="2104858" y="1129238"/>
                </a:lnTo>
                <a:close/>
                <a:moveTo>
                  <a:pt x="1968056" y="1127648"/>
                </a:moveTo>
                <a:cubicBezTo>
                  <a:pt x="1969646" y="1129238"/>
                  <a:pt x="1969646" y="1127648"/>
                  <a:pt x="1969646" y="1129238"/>
                </a:cubicBezTo>
                <a:lnTo>
                  <a:pt x="1969646" y="1130829"/>
                </a:lnTo>
                <a:cubicBezTo>
                  <a:pt x="1966465" y="1132420"/>
                  <a:pt x="1964874" y="1134011"/>
                  <a:pt x="1964874" y="1135601"/>
                </a:cubicBezTo>
                <a:lnTo>
                  <a:pt x="1968056" y="1137192"/>
                </a:lnTo>
                <a:lnTo>
                  <a:pt x="1964874" y="1138783"/>
                </a:lnTo>
                <a:lnTo>
                  <a:pt x="1964874" y="1140374"/>
                </a:lnTo>
                <a:cubicBezTo>
                  <a:pt x="1964874" y="1141965"/>
                  <a:pt x="1964874" y="1140374"/>
                  <a:pt x="1963284" y="1141965"/>
                </a:cubicBezTo>
                <a:cubicBezTo>
                  <a:pt x="1964874" y="1145146"/>
                  <a:pt x="1961692" y="1145146"/>
                  <a:pt x="1966465" y="1145146"/>
                </a:cubicBezTo>
                <a:lnTo>
                  <a:pt x="1966465" y="1143555"/>
                </a:lnTo>
                <a:lnTo>
                  <a:pt x="1966465" y="1141965"/>
                </a:lnTo>
                <a:lnTo>
                  <a:pt x="1968056" y="1140374"/>
                </a:lnTo>
                <a:lnTo>
                  <a:pt x="1966465" y="1138783"/>
                </a:lnTo>
                <a:lnTo>
                  <a:pt x="1969646" y="1138783"/>
                </a:lnTo>
                <a:cubicBezTo>
                  <a:pt x="1968056" y="1137192"/>
                  <a:pt x="1968056" y="1137192"/>
                  <a:pt x="1968056" y="1135601"/>
                </a:cubicBezTo>
                <a:lnTo>
                  <a:pt x="1968056" y="1132420"/>
                </a:lnTo>
                <a:cubicBezTo>
                  <a:pt x="1969646" y="1132420"/>
                  <a:pt x="1969646" y="1132420"/>
                  <a:pt x="1971237" y="1130829"/>
                </a:cubicBezTo>
                <a:lnTo>
                  <a:pt x="1969646" y="1129238"/>
                </a:lnTo>
                <a:lnTo>
                  <a:pt x="1969646" y="1127648"/>
                </a:lnTo>
                <a:close/>
                <a:moveTo>
                  <a:pt x="2106449" y="1126057"/>
                </a:moveTo>
                <a:lnTo>
                  <a:pt x="2106449" y="1129238"/>
                </a:lnTo>
                <a:cubicBezTo>
                  <a:pt x="2108040" y="1127648"/>
                  <a:pt x="2108040" y="1130829"/>
                  <a:pt x="2108040" y="1127648"/>
                </a:cubicBezTo>
                <a:cubicBezTo>
                  <a:pt x="2108040" y="1126057"/>
                  <a:pt x="2108040" y="1126057"/>
                  <a:pt x="2108040" y="1126057"/>
                </a:cubicBezTo>
                <a:cubicBezTo>
                  <a:pt x="2108040" y="1126057"/>
                  <a:pt x="2108040" y="1126057"/>
                  <a:pt x="2106449" y="1126057"/>
                </a:cubicBezTo>
                <a:close/>
                <a:moveTo>
                  <a:pt x="1963284" y="1126057"/>
                </a:moveTo>
                <a:lnTo>
                  <a:pt x="1963284" y="1127648"/>
                </a:lnTo>
                <a:lnTo>
                  <a:pt x="1964874" y="1126057"/>
                </a:lnTo>
                <a:close/>
                <a:moveTo>
                  <a:pt x="1767623" y="1126057"/>
                </a:moveTo>
                <a:lnTo>
                  <a:pt x="1767623" y="1132420"/>
                </a:lnTo>
                <a:lnTo>
                  <a:pt x="1762852" y="1130829"/>
                </a:lnTo>
                <a:close/>
                <a:moveTo>
                  <a:pt x="1501971" y="1126056"/>
                </a:moveTo>
                <a:lnTo>
                  <a:pt x="1511515" y="1127647"/>
                </a:lnTo>
                <a:lnTo>
                  <a:pt x="1508333" y="1132418"/>
                </a:lnTo>
                <a:close/>
                <a:moveTo>
                  <a:pt x="1982371" y="1124466"/>
                </a:moveTo>
                <a:lnTo>
                  <a:pt x="1983962" y="1126057"/>
                </a:lnTo>
                <a:lnTo>
                  <a:pt x="1985553" y="1124466"/>
                </a:lnTo>
                <a:close/>
                <a:moveTo>
                  <a:pt x="1977599" y="1124466"/>
                </a:moveTo>
                <a:cubicBezTo>
                  <a:pt x="1974418" y="1126057"/>
                  <a:pt x="1974418" y="1126057"/>
                  <a:pt x="1974418" y="1129238"/>
                </a:cubicBezTo>
                <a:cubicBezTo>
                  <a:pt x="1979190" y="1129238"/>
                  <a:pt x="1976009" y="1129238"/>
                  <a:pt x="1979190" y="1127648"/>
                </a:cubicBezTo>
                <a:cubicBezTo>
                  <a:pt x="1977599" y="1127648"/>
                  <a:pt x="1977599" y="1124466"/>
                  <a:pt x="1977599" y="1124466"/>
                </a:cubicBezTo>
                <a:close/>
                <a:moveTo>
                  <a:pt x="2095314" y="1122876"/>
                </a:moveTo>
                <a:cubicBezTo>
                  <a:pt x="2092133" y="1122876"/>
                  <a:pt x="2093723" y="1122876"/>
                  <a:pt x="2092133" y="1124466"/>
                </a:cubicBezTo>
                <a:lnTo>
                  <a:pt x="2093723" y="1126057"/>
                </a:lnTo>
                <a:close/>
                <a:moveTo>
                  <a:pt x="2115994" y="1121285"/>
                </a:moveTo>
                <a:lnTo>
                  <a:pt x="2115994" y="1122876"/>
                </a:lnTo>
                <a:lnTo>
                  <a:pt x="2115198" y="1122080"/>
                </a:lnTo>
                <a:close/>
                <a:moveTo>
                  <a:pt x="4066234" y="1119744"/>
                </a:moveTo>
                <a:cubicBezTo>
                  <a:pt x="4058280" y="1130879"/>
                  <a:pt x="4048736" y="1143604"/>
                  <a:pt x="4039192" y="1154739"/>
                </a:cubicBezTo>
                <a:cubicBezTo>
                  <a:pt x="4039192" y="1162693"/>
                  <a:pt x="4040782" y="1170647"/>
                  <a:pt x="4042373" y="1178599"/>
                </a:cubicBezTo>
                <a:cubicBezTo>
                  <a:pt x="4055099" y="1161102"/>
                  <a:pt x="4066234" y="1142014"/>
                  <a:pt x="4077369" y="1121335"/>
                </a:cubicBezTo>
                <a:cubicBezTo>
                  <a:pt x="4077369" y="1121335"/>
                  <a:pt x="4077369" y="1119744"/>
                  <a:pt x="4077369" y="1119744"/>
                </a:cubicBezTo>
                <a:cubicBezTo>
                  <a:pt x="4072597" y="1118154"/>
                  <a:pt x="4069415" y="1118154"/>
                  <a:pt x="4066234" y="1119744"/>
                </a:cubicBezTo>
                <a:close/>
                <a:moveTo>
                  <a:pt x="1753307" y="1118115"/>
                </a:moveTo>
                <a:lnTo>
                  <a:pt x="1750124" y="1122887"/>
                </a:lnTo>
                <a:cubicBezTo>
                  <a:pt x="1753307" y="1126069"/>
                  <a:pt x="1753307" y="1118115"/>
                  <a:pt x="1753307" y="1127660"/>
                </a:cubicBezTo>
                <a:cubicBezTo>
                  <a:pt x="1753307" y="1129250"/>
                  <a:pt x="1753307" y="1129250"/>
                  <a:pt x="1750124" y="1129250"/>
                </a:cubicBezTo>
                <a:cubicBezTo>
                  <a:pt x="1750124" y="1130841"/>
                  <a:pt x="1751717" y="1132432"/>
                  <a:pt x="1751717" y="1132432"/>
                </a:cubicBezTo>
                <a:cubicBezTo>
                  <a:pt x="1751717" y="1132432"/>
                  <a:pt x="1750124" y="1132432"/>
                  <a:pt x="1750124" y="1134023"/>
                </a:cubicBezTo>
                <a:cubicBezTo>
                  <a:pt x="1743761" y="1135614"/>
                  <a:pt x="1748534" y="1132432"/>
                  <a:pt x="1742171" y="1135614"/>
                </a:cubicBezTo>
                <a:cubicBezTo>
                  <a:pt x="1738990" y="1129250"/>
                  <a:pt x="1737399" y="1130841"/>
                  <a:pt x="1738990" y="1122887"/>
                </a:cubicBezTo>
                <a:cubicBezTo>
                  <a:pt x="1750124" y="1119706"/>
                  <a:pt x="1740580" y="1119706"/>
                  <a:pt x="1753307" y="1118115"/>
                </a:cubicBezTo>
                <a:close/>
                <a:moveTo>
                  <a:pt x="1963284" y="1118104"/>
                </a:moveTo>
                <a:lnTo>
                  <a:pt x="1964874" y="1124466"/>
                </a:lnTo>
                <a:lnTo>
                  <a:pt x="1968056" y="1124466"/>
                </a:lnTo>
                <a:lnTo>
                  <a:pt x="1968056" y="1121285"/>
                </a:lnTo>
                <a:lnTo>
                  <a:pt x="1964874" y="1121285"/>
                </a:lnTo>
                <a:cubicBezTo>
                  <a:pt x="1964874" y="1119695"/>
                  <a:pt x="1964874" y="1121285"/>
                  <a:pt x="1963284" y="1118104"/>
                </a:cubicBezTo>
                <a:close/>
                <a:moveTo>
                  <a:pt x="1769214" y="1116514"/>
                </a:moveTo>
                <a:lnTo>
                  <a:pt x="1769214" y="1121286"/>
                </a:lnTo>
                <a:lnTo>
                  <a:pt x="1764442" y="1118105"/>
                </a:lnTo>
                <a:close/>
                <a:moveTo>
                  <a:pt x="1988736" y="1116513"/>
                </a:moveTo>
                <a:lnTo>
                  <a:pt x="1988736" y="1119695"/>
                </a:lnTo>
                <a:lnTo>
                  <a:pt x="1990325" y="1118104"/>
                </a:lnTo>
                <a:close/>
                <a:moveTo>
                  <a:pt x="2004642" y="1114922"/>
                </a:moveTo>
                <a:lnTo>
                  <a:pt x="2004642" y="1116513"/>
                </a:lnTo>
                <a:lnTo>
                  <a:pt x="2006233" y="1114922"/>
                </a:lnTo>
                <a:close/>
                <a:moveTo>
                  <a:pt x="1676952" y="1114918"/>
                </a:moveTo>
                <a:lnTo>
                  <a:pt x="1683315" y="1118100"/>
                </a:lnTo>
                <a:lnTo>
                  <a:pt x="1676952" y="1124463"/>
                </a:lnTo>
                <a:close/>
                <a:moveTo>
                  <a:pt x="2020549" y="1111741"/>
                </a:moveTo>
                <a:lnTo>
                  <a:pt x="2017368" y="1113331"/>
                </a:lnTo>
                <a:lnTo>
                  <a:pt x="2020549" y="1113331"/>
                </a:lnTo>
                <a:close/>
                <a:moveTo>
                  <a:pt x="1536966" y="1108567"/>
                </a:moveTo>
                <a:lnTo>
                  <a:pt x="1544920" y="1108567"/>
                </a:lnTo>
                <a:lnTo>
                  <a:pt x="1543329" y="1114930"/>
                </a:lnTo>
                <a:close/>
                <a:moveTo>
                  <a:pt x="1788304" y="1108560"/>
                </a:moveTo>
                <a:lnTo>
                  <a:pt x="1796256" y="1111741"/>
                </a:lnTo>
                <a:lnTo>
                  <a:pt x="1801029" y="1118104"/>
                </a:lnTo>
                <a:cubicBezTo>
                  <a:pt x="1794666" y="1122876"/>
                  <a:pt x="1794666" y="1121285"/>
                  <a:pt x="1791485" y="1127648"/>
                </a:cubicBezTo>
                <a:cubicBezTo>
                  <a:pt x="1780349" y="1127648"/>
                  <a:pt x="1785122" y="1126058"/>
                  <a:pt x="1775577" y="1119695"/>
                </a:cubicBezTo>
                <a:lnTo>
                  <a:pt x="1780349" y="1114923"/>
                </a:lnTo>
                <a:cubicBezTo>
                  <a:pt x="1780349" y="1113332"/>
                  <a:pt x="1778758" y="1111741"/>
                  <a:pt x="1778758" y="1111741"/>
                </a:cubicBezTo>
                <a:cubicBezTo>
                  <a:pt x="1778758" y="1111741"/>
                  <a:pt x="1780349" y="1111741"/>
                  <a:pt x="1780349" y="1110151"/>
                </a:cubicBezTo>
                <a:cubicBezTo>
                  <a:pt x="1786712" y="1108560"/>
                  <a:pt x="1781940" y="1111741"/>
                  <a:pt x="1788304" y="1108560"/>
                </a:cubicBezTo>
                <a:close/>
                <a:moveTo>
                  <a:pt x="2094042" y="1104742"/>
                </a:moveTo>
                <a:lnTo>
                  <a:pt x="2095314" y="1105377"/>
                </a:lnTo>
                <a:lnTo>
                  <a:pt x="2093723" y="1105377"/>
                </a:lnTo>
                <a:close/>
                <a:moveTo>
                  <a:pt x="1998279" y="1103787"/>
                </a:moveTo>
                <a:cubicBezTo>
                  <a:pt x="1995098" y="1105377"/>
                  <a:pt x="1996688" y="1102196"/>
                  <a:pt x="1995098" y="1105377"/>
                </a:cubicBezTo>
                <a:lnTo>
                  <a:pt x="1998279" y="1105377"/>
                </a:lnTo>
                <a:close/>
                <a:moveTo>
                  <a:pt x="1709164" y="1101599"/>
                </a:moveTo>
                <a:cubicBezTo>
                  <a:pt x="1710755" y="1101002"/>
                  <a:pt x="1712744" y="1102195"/>
                  <a:pt x="1715129" y="1103786"/>
                </a:cubicBezTo>
                <a:cubicBezTo>
                  <a:pt x="1716719" y="1106967"/>
                  <a:pt x="1718311" y="1106967"/>
                  <a:pt x="1715129" y="1111740"/>
                </a:cubicBezTo>
                <a:lnTo>
                  <a:pt x="1705585" y="1110149"/>
                </a:lnTo>
                <a:cubicBezTo>
                  <a:pt x="1706380" y="1104581"/>
                  <a:pt x="1707573" y="1102195"/>
                  <a:pt x="1709164" y="1101599"/>
                </a:cubicBezTo>
                <a:close/>
                <a:moveTo>
                  <a:pt x="1608551" y="1100614"/>
                </a:moveTo>
                <a:lnTo>
                  <a:pt x="1614913" y="1105386"/>
                </a:lnTo>
                <a:lnTo>
                  <a:pt x="1608551" y="1105386"/>
                </a:lnTo>
                <a:close/>
                <a:moveTo>
                  <a:pt x="2093723" y="1100605"/>
                </a:moveTo>
                <a:lnTo>
                  <a:pt x="2095314" y="1102196"/>
                </a:lnTo>
                <a:lnTo>
                  <a:pt x="2094042" y="1104742"/>
                </a:lnTo>
                <a:lnTo>
                  <a:pt x="2088951" y="1102196"/>
                </a:lnTo>
                <a:lnTo>
                  <a:pt x="2090542" y="1103787"/>
                </a:lnTo>
                <a:cubicBezTo>
                  <a:pt x="2090542" y="1105377"/>
                  <a:pt x="2090542" y="1110150"/>
                  <a:pt x="2092133" y="1111741"/>
                </a:cubicBezTo>
                <a:cubicBezTo>
                  <a:pt x="2092133" y="1108559"/>
                  <a:pt x="2093723" y="1108559"/>
                  <a:pt x="2095314" y="1106968"/>
                </a:cubicBezTo>
                <a:cubicBezTo>
                  <a:pt x="2093723" y="1105377"/>
                  <a:pt x="2093723" y="1106968"/>
                  <a:pt x="2095314" y="1105377"/>
                </a:cubicBezTo>
                <a:cubicBezTo>
                  <a:pt x="2098495" y="1105377"/>
                  <a:pt x="2095314" y="1106968"/>
                  <a:pt x="2098495" y="1105377"/>
                </a:cubicBezTo>
                <a:lnTo>
                  <a:pt x="2098495" y="1102196"/>
                </a:lnTo>
                <a:close/>
                <a:moveTo>
                  <a:pt x="2225755" y="1099067"/>
                </a:moveTo>
                <a:cubicBezTo>
                  <a:pt x="2200303" y="1122928"/>
                  <a:pt x="2185986" y="1165876"/>
                  <a:pt x="2155762" y="1186554"/>
                </a:cubicBezTo>
                <a:cubicBezTo>
                  <a:pt x="2160534" y="1151560"/>
                  <a:pt x="2211437" y="1103839"/>
                  <a:pt x="2225755" y="1099067"/>
                </a:cubicBezTo>
                <a:close/>
                <a:moveTo>
                  <a:pt x="1797849" y="1092652"/>
                </a:moveTo>
                <a:lnTo>
                  <a:pt x="1802620" y="1095834"/>
                </a:lnTo>
                <a:lnTo>
                  <a:pt x="1797849" y="1097425"/>
                </a:lnTo>
                <a:close/>
                <a:moveTo>
                  <a:pt x="1560828" y="1089478"/>
                </a:moveTo>
                <a:lnTo>
                  <a:pt x="1567191" y="1089478"/>
                </a:lnTo>
                <a:lnTo>
                  <a:pt x="1567191" y="1094251"/>
                </a:lnTo>
                <a:close/>
                <a:moveTo>
                  <a:pt x="1762852" y="1089470"/>
                </a:moveTo>
                <a:lnTo>
                  <a:pt x="1767623" y="1091061"/>
                </a:lnTo>
                <a:lnTo>
                  <a:pt x="1762852" y="1095833"/>
                </a:lnTo>
                <a:close/>
                <a:moveTo>
                  <a:pt x="2038047" y="1084698"/>
                </a:moveTo>
                <a:lnTo>
                  <a:pt x="2039638" y="1086289"/>
                </a:lnTo>
                <a:lnTo>
                  <a:pt x="2039638" y="1084698"/>
                </a:lnTo>
                <a:close/>
                <a:moveTo>
                  <a:pt x="1591052" y="1081525"/>
                </a:moveTo>
                <a:lnTo>
                  <a:pt x="1599005" y="1087888"/>
                </a:lnTo>
                <a:lnTo>
                  <a:pt x="1591052" y="1087888"/>
                </a:lnTo>
                <a:close/>
                <a:moveTo>
                  <a:pt x="4309616" y="1073615"/>
                </a:moveTo>
                <a:cubicBezTo>
                  <a:pt x="4285756" y="1092703"/>
                  <a:pt x="4261895" y="1114971"/>
                  <a:pt x="4241215" y="1140423"/>
                </a:cubicBezTo>
                <a:cubicBezTo>
                  <a:pt x="4242805" y="1140423"/>
                  <a:pt x="4244396" y="1140423"/>
                  <a:pt x="4247578" y="1140423"/>
                </a:cubicBezTo>
                <a:cubicBezTo>
                  <a:pt x="4236443" y="1154739"/>
                  <a:pt x="4226898" y="1169055"/>
                  <a:pt x="4218944" y="1184962"/>
                </a:cubicBezTo>
                <a:cubicBezTo>
                  <a:pt x="4255532" y="1151557"/>
                  <a:pt x="4292119" y="1114971"/>
                  <a:pt x="4327115" y="1081567"/>
                </a:cubicBezTo>
                <a:cubicBezTo>
                  <a:pt x="4320752" y="1078386"/>
                  <a:pt x="4315979" y="1075205"/>
                  <a:pt x="4309616" y="1073615"/>
                </a:cubicBezTo>
                <a:close/>
                <a:moveTo>
                  <a:pt x="2158944" y="1073563"/>
                </a:moveTo>
                <a:lnTo>
                  <a:pt x="2158944" y="1075153"/>
                </a:lnTo>
                <a:lnTo>
                  <a:pt x="2160534" y="1075153"/>
                </a:lnTo>
                <a:lnTo>
                  <a:pt x="2163715" y="1073563"/>
                </a:lnTo>
                <a:lnTo>
                  <a:pt x="2162125" y="1073563"/>
                </a:lnTo>
                <a:close/>
                <a:moveTo>
                  <a:pt x="1559237" y="1071980"/>
                </a:moveTo>
                <a:lnTo>
                  <a:pt x="1557646" y="1081524"/>
                </a:lnTo>
                <a:lnTo>
                  <a:pt x="1551283" y="1078342"/>
                </a:lnTo>
                <a:close/>
                <a:moveTo>
                  <a:pt x="4288937" y="1070433"/>
                </a:moveTo>
                <a:cubicBezTo>
                  <a:pt x="4282574" y="1079977"/>
                  <a:pt x="4276211" y="1089521"/>
                  <a:pt x="4269848" y="1100656"/>
                </a:cubicBezTo>
                <a:cubicBezTo>
                  <a:pt x="4279393" y="1091112"/>
                  <a:pt x="4290528" y="1083158"/>
                  <a:pt x="4300072" y="1073615"/>
                </a:cubicBezTo>
                <a:cubicBezTo>
                  <a:pt x="4296891" y="1073615"/>
                  <a:pt x="4295300" y="1073615"/>
                  <a:pt x="4293710" y="1075205"/>
                </a:cubicBezTo>
                <a:cubicBezTo>
                  <a:pt x="4292119" y="1073615"/>
                  <a:pt x="4290528" y="1072024"/>
                  <a:pt x="4288937" y="1070433"/>
                </a:cubicBezTo>
                <a:close/>
                <a:moveTo>
                  <a:pt x="1689678" y="1067199"/>
                </a:moveTo>
                <a:lnTo>
                  <a:pt x="1697631" y="1067199"/>
                </a:lnTo>
                <a:lnTo>
                  <a:pt x="1697631" y="1071971"/>
                </a:lnTo>
                <a:cubicBezTo>
                  <a:pt x="1691268" y="1070381"/>
                  <a:pt x="1694449" y="1071971"/>
                  <a:pt x="1689678" y="1067199"/>
                </a:cubicBezTo>
                <a:close/>
                <a:moveTo>
                  <a:pt x="2227345" y="1064073"/>
                </a:moveTo>
                <a:cubicBezTo>
                  <a:pt x="2170079" y="1114975"/>
                  <a:pt x="2115994" y="1170648"/>
                  <a:pt x="2093723" y="1280407"/>
                </a:cubicBezTo>
                <a:cubicBezTo>
                  <a:pt x="1944195" y="1542879"/>
                  <a:pt x="2114403" y="1800590"/>
                  <a:pt x="2193939" y="1961248"/>
                </a:cubicBezTo>
                <a:cubicBezTo>
                  <a:pt x="2003052" y="1787860"/>
                  <a:pt x="1913971" y="1336083"/>
                  <a:pt x="2158944" y="1099067"/>
                </a:cubicBezTo>
                <a:cubicBezTo>
                  <a:pt x="2182805" y="1091113"/>
                  <a:pt x="2208256" y="1062483"/>
                  <a:pt x="2227345" y="1064073"/>
                </a:cubicBezTo>
                <a:close/>
                <a:moveTo>
                  <a:pt x="2310063" y="1064071"/>
                </a:moveTo>
                <a:cubicBezTo>
                  <a:pt x="2287794" y="1105427"/>
                  <a:pt x="2265523" y="1148376"/>
                  <a:pt x="2240071" y="1180190"/>
                </a:cubicBezTo>
                <a:cubicBezTo>
                  <a:pt x="2252798" y="1181780"/>
                  <a:pt x="2265523" y="1183371"/>
                  <a:pt x="2278248" y="1183371"/>
                </a:cubicBezTo>
                <a:cubicBezTo>
                  <a:pt x="2283022" y="1177009"/>
                  <a:pt x="2287794" y="1170647"/>
                  <a:pt x="2292566" y="1164284"/>
                </a:cubicBezTo>
                <a:cubicBezTo>
                  <a:pt x="2290975" y="1156330"/>
                  <a:pt x="2289384" y="1149966"/>
                  <a:pt x="2295747" y="1148376"/>
                </a:cubicBezTo>
                <a:cubicBezTo>
                  <a:pt x="2298928" y="1146785"/>
                  <a:pt x="2300519" y="1145195"/>
                  <a:pt x="2303700" y="1143604"/>
                </a:cubicBezTo>
                <a:cubicBezTo>
                  <a:pt x="2310063" y="1130879"/>
                  <a:pt x="2316426" y="1119744"/>
                  <a:pt x="2322790" y="1107018"/>
                </a:cubicBezTo>
                <a:cubicBezTo>
                  <a:pt x="2322790" y="1095884"/>
                  <a:pt x="2321199" y="1084749"/>
                  <a:pt x="2314836" y="1075205"/>
                </a:cubicBezTo>
                <a:cubicBezTo>
                  <a:pt x="2313245" y="1072024"/>
                  <a:pt x="2311654" y="1067251"/>
                  <a:pt x="2310063" y="1064071"/>
                </a:cubicBezTo>
                <a:close/>
                <a:moveTo>
                  <a:pt x="1622867" y="1059255"/>
                </a:moveTo>
                <a:lnTo>
                  <a:pt x="1622867" y="1064027"/>
                </a:lnTo>
                <a:lnTo>
                  <a:pt x="1618095" y="1062437"/>
                </a:lnTo>
                <a:close/>
                <a:moveTo>
                  <a:pt x="2591623" y="1051345"/>
                </a:moveTo>
                <a:cubicBezTo>
                  <a:pt x="2580488" y="1052935"/>
                  <a:pt x="2567762" y="1056117"/>
                  <a:pt x="2556628" y="1057709"/>
                </a:cubicBezTo>
                <a:cubicBezTo>
                  <a:pt x="2550264" y="1068842"/>
                  <a:pt x="2543901" y="1081567"/>
                  <a:pt x="2537538" y="1092703"/>
                </a:cubicBezTo>
                <a:cubicBezTo>
                  <a:pt x="2543901" y="1084749"/>
                  <a:pt x="2548673" y="1073615"/>
                  <a:pt x="2558218" y="1070433"/>
                </a:cubicBezTo>
                <a:cubicBezTo>
                  <a:pt x="2562990" y="1076795"/>
                  <a:pt x="2564580" y="1084749"/>
                  <a:pt x="2556628" y="1089521"/>
                </a:cubicBezTo>
                <a:cubicBezTo>
                  <a:pt x="2551856" y="1092703"/>
                  <a:pt x="2537538" y="1094294"/>
                  <a:pt x="2543901" y="1105427"/>
                </a:cubicBezTo>
                <a:cubicBezTo>
                  <a:pt x="2545492" y="1108609"/>
                  <a:pt x="2550264" y="1118154"/>
                  <a:pt x="2548673" y="1122925"/>
                </a:cubicBezTo>
                <a:cubicBezTo>
                  <a:pt x="2548673" y="1124516"/>
                  <a:pt x="2550264" y="1124516"/>
                  <a:pt x="2550264" y="1124516"/>
                </a:cubicBezTo>
                <a:cubicBezTo>
                  <a:pt x="2564580" y="1100656"/>
                  <a:pt x="2578897" y="1076795"/>
                  <a:pt x="2591623" y="1051345"/>
                </a:cubicBezTo>
                <a:close/>
                <a:moveTo>
                  <a:pt x="517307" y="1049699"/>
                </a:moveTo>
                <a:cubicBezTo>
                  <a:pt x="549122" y="1122873"/>
                  <a:pt x="606388" y="1178548"/>
                  <a:pt x="693879" y="1216726"/>
                </a:cubicBezTo>
                <a:cubicBezTo>
                  <a:pt x="620704" y="1169004"/>
                  <a:pt x="565029" y="1111738"/>
                  <a:pt x="517307" y="1049699"/>
                </a:cubicBezTo>
                <a:close/>
                <a:moveTo>
                  <a:pt x="1635593" y="1043337"/>
                </a:moveTo>
                <a:lnTo>
                  <a:pt x="1635593" y="1048109"/>
                </a:lnTo>
                <a:lnTo>
                  <a:pt x="1630821" y="1048109"/>
                </a:lnTo>
                <a:close/>
                <a:moveTo>
                  <a:pt x="2292565" y="1038622"/>
                </a:moveTo>
                <a:cubicBezTo>
                  <a:pt x="2260751" y="1102249"/>
                  <a:pt x="2214619" y="1153152"/>
                  <a:pt x="2184395" y="1207234"/>
                </a:cubicBezTo>
                <a:cubicBezTo>
                  <a:pt x="2184395" y="1202463"/>
                  <a:pt x="2178032" y="1202463"/>
                  <a:pt x="2174851" y="1197690"/>
                </a:cubicBezTo>
                <a:cubicBezTo>
                  <a:pt x="2214619" y="1164286"/>
                  <a:pt x="2248024" y="1079980"/>
                  <a:pt x="2292565" y="1038622"/>
                </a:cubicBezTo>
                <a:close/>
                <a:moveTo>
                  <a:pt x="4370064" y="1037028"/>
                </a:moveTo>
                <a:cubicBezTo>
                  <a:pt x="4355748" y="1043392"/>
                  <a:pt x="4341431" y="1052935"/>
                  <a:pt x="4328705" y="1060889"/>
                </a:cubicBezTo>
                <a:cubicBezTo>
                  <a:pt x="4333477" y="1062480"/>
                  <a:pt x="4336658" y="1065661"/>
                  <a:pt x="4341431" y="1067251"/>
                </a:cubicBezTo>
                <a:cubicBezTo>
                  <a:pt x="4350976" y="1056117"/>
                  <a:pt x="4360519" y="1046573"/>
                  <a:pt x="4370064" y="1037028"/>
                </a:cubicBezTo>
                <a:close/>
                <a:moveTo>
                  <a:pt x="3294728" y="1027485"/>
                </a:moveTo>
                <a:cubicBezTo>
                  <a:pt x="3293137" y="1027485"/>
                  <a:pt x="3293137" y="1029075"/>
                  <a:pt x="3293137" y="1029075"/>
                </a:cubicBezTo>
                <a:cubicBezTo>
                  <a:pt x="3289955" y="1032256"/>
                  <a:pt x="3282001" y="1040210"/>
                  <a:pt x="3286774" y="1044982"/>
                </a:cubicBezTo>
                <a:cubicBezTo>
                  <a:pt x="3288365" y="1046573"/>
                  <a:pt x="3291546" y="1049754"/>
                  <a:pt x="3294728" y="1051345"/>
                </a:cubicBezTo>
                <a:cubicBezTo>
                  <a:pt x="3296318" y="1043392"/>
                  <a:pt x="3296318" y="1035438"/>
                  <a:pt x="3294728" y="1027485"/>
                </a:cubicBezTo>
                <a:close/>
                <a:moveTo>
                  <a:pt x="2259159" y="1022660"/>
                </a:moveTo>
                <a:lnTo>
                  <a:pt x="2259159" y="1024250"/>
                </a:lnTo>
                <a:lnTo>
                  <a:pt x="2260750" y="1022660"/>
                </a:lnTo>
                <a:close/>
                <a:moveTo>
                  <a:pt x="2270294" y="1021069"/>
                </a:moveTo>
                <a:lnTo>
                  <a:pt x="2273476" y="1021069"/>
                </a:lnTo>
                <a:cubicBezTo>
                  <a:pt x="2275066" y="1021069"/>
                  <a:pt x="2275066" y="1021069"/>
                  <a:pt x="2276657" y="1021069"/>
                </a:cubicBezTo>
                <a:cubicBezTo>
                  <a:pt x="2275066" y="1022660"/>
                  <a:pt x="2275066" y="1022660"/>
                  <a:pt x="2273476" y="1022660"/>
                </a:cubicBezTo>
                <a:cubicBezTo>
                  <a:pt x="2271885" y="1022660"/>
                  <a:pt x="2271885" y="1021069"/>
                  <a:pt x="2270294" y="1021069"/>
                </a:cubicBezTo>
                <a:close/>
                <a:moveTo>
                  <a:pt x="4343022" y="1017941"/>
                </a:moveTo>
                <a:cubicBezTo>
                  <a:pt x="4330296" y="1025894"/>
                  <a:pt x="4317570" y="1035438"/>
                  <a:pt x="4306435" y="1048163"/>
                </a:cubicBezTo>
                <a:cubicBezTo>
                  <a:pt x="4311207" y="1049754"/>
                  <a:pt x="4314389" y="1052935"/>
                  <a:pt x="4319161" y="1054526"/>
                </a:cubicBezTo>
                <a:cubicBezTo>
                  <a:pt x="4331886" y="1043392"/>
                  <a:pt x="4346203" y="1033847"/>
                  <a:pt x="4358929" y="1022713"/>
                </a:cubicBezTo>
                <a:cubicBezTo>
                  <a:pt x="4354157" y="1021123"/>
                  <a:pt x="4349385" y="1021123"/>
                  <a:pt x="4343022" y="1017941"/>
                </a:cubicBezTo>
                <a:close/>
                <a:moveTo>
                  <a:pt x="4249168" y="1016350"/>
                </a:moveTo>
                <a:cubicBezTo>
                  <a:pt x="4225307" y="1040210"/>
                  <a:pt x="4201447" y="1062480"/>
                  <a:pt x="4177585" y="1081567"/>
                </a:cubicBezTo>
                <a:lnTo>
                  <a:pt x="4175867" y="1083859"/>
                </a:lnTo>
                <a:lnTo>
                  <a:pt x="4167530" y="1091080"/>
                </a:lnTo>
                <a:lnTo>
                  <a:pt x="4163269" y="1092703"/>
                </a:lnTo>
                <a:cubicBezTo>
                  <a:pt x="4161678" y="1095884"/>
                  <a:pt x="4158497" y="1097475"/>
                  <a:pt x="4155315" y="1099065"/>
                </a:cubicBezTo>
                <a:cubicBezTo>
                  <a:pt x="4156906" y="1095884"/>
                  <a:pt x="4158497" y="1094294"/>
                  <a:pt x="4160088" y="1091112"/>
                </a:cubicBezTo>
                <a:cubicBezTo>
                  <a:pt x="4158497" y="1084749"/>
                  <a:pt x="4163269" y="1078386"/>
                  <a:pt x="4166451" y="1073615"/>
                </a:cubicBezTo>
                <a:cubicBezTo>
                  <a:pt x="4168041" y="1070433"/>
                  <a:pt x="4169632" y="1070433"/>
                  <a:pt x="4171223" y="1070433"/>
                </a:cubicBezTo>
                <a:cubicBezTo>
                  <a:pt x="4180767" y="1049754"/>
                  <a:pt x="4185539" y="1027485"/>
                  <a:pt x="4164860" y="1019532"/>
                </a:cubicBezTo>
                <a:cubicBezTo>
                  <a:pt x="4163269" y="1017941"/>
                  <a:pt x="4163269" y="1017941"/>
                  <a:pt x="4161678" y="1017941"/>
                </a:cubicBezTo>
                <a:cubicBezTo>
                  <a:pt x="4153724" y="1040210"/>
                  <a:pt x="4144181" y="1060889"/>
                  <a:pt x="4134636" y="1081567"/>
                </a:cubicBezTo>
                <a:cubicBezTo>
                  <a:pt x="4142590" y="1081567"/>
                  <a:pt x="4152134" y="1083158"/>
                  <a:pt x="4153724" y="1091112"/>
                </a:cubicBezTo>
                <a:cubicBezTo>
                  <a:pt x="4148952" y="1092703"/>
                  <a:pt x="4142590" y="1094294"/>
                  <a:pt x="4140999" y="1097475"/>
                </a:cubicBezTo>
                <a:cubicBezTo>
                  <a:pt x="4145771" y="1097475"/>
                  <a:pt x="4150543" y="1103837"/>
                  <a:pt x="4140999" y="1107018"/>
                </a:cubicBezTo>
                <a:cubicBezTo>
                  <a:pt x="4136227" y="1108609"/>
                  <a:pt x="4128273" y="1107018"/>
                  <a:pt x="4121909" y="1105427"/>
                </a:cubicBezTo>
                <a:cubicBezTo>
                  <a:pt x="4118728" y="1113381"/>
                  <a:pt x="4115547" y="1119744"/>
                  <a:pt x="4110775" y="1127697"/>
                </a:cubicBezTo>
                <a:cubicBezTo>
                  <a:pt x="4115547" y="1134061"/>
                  <a:pt x="4121909" y="1140423"/>
                  <a:pt x="4126682" y="1146785"/>
                </a:cubicBezTo>
                <a:cubicBezTo>
                  <a:pt x="4129863" y="1140423"/>
                  <a:pt x="4133045" y="1134061"/>
                  <a:pt x="4136227" y="1127697"/>
                </a:cubicBezTo>
                <a:cubicBezTo>
                  <a:pt x="4139806" y="1119346"/>
                  <a:pt x="4146766" y="1110399"/>
                  <a:pt x="4155813" y="1101227"/>
                </a:cubicBezTo>
                <a:lnTo>
                  <a:pt x="4167530" y="1091080"/>
                </a:lnTo>
                <a:lnTo>
                  <a:pt x="4171620" y="1089521"/>
                </a:lnTo>
                <a:lnTo>
                  <a:pt x="4175867" y="1083859"/>
                </a:lnTo>
                <a:lnTo>
                  <a:pt x="4187925" y="1073415"/>
                </a:lnTo>
                <a:cubicBezTo>
                  <a:pt x="4211786" y="1054923"/>
                  <a:pt x="4238829" y="1037028"/>
                  <a:pt x="4258713" y="1022713"/>
                </a:cubicBezTo>
                <a:cubicBezTo>
                  <a:pt x="4255532" y="1021123"/>
                  <a:pt x="4252350" y="1017941"/>
                  <a:pt x="4249168" y="1016350"/>
                </a:cubicBezTo>
                <a:close/>
                <a:moveTo>
                  <a:pt x="3261322" y="1013169"/>
                </a:moveTo>
                <a:lnTo>
                  <a:pt x="3261509" y="1013169"/>
                </a:lnTo>
                <a:lnTo>
                  <a:pt x="3261277" y="1013603"/>
                </a:lnTo>
                <a:close/>
                <a:moveTo>
                  <a:pt x="4315979" y="1009988"/>
                </a:moveTo>
                <a:cubicBezTo>
                  <a:pt x="4308026" y="1019532"/>
                  <a:pt x="4298481" y="1030666"/>
                  <a:pt x="4288937" y="1041801"/>
                </a:cubicBezTo>
                <a:cubicBezTo>
                  <a:pt x="4290528" y="1040210"/>
                  <a:pt x="4290528" y="1040210"/>
                  <a:pt x="4292119" y="1040210"/>
                </a:cubicBezTo>
                <a:cubicBezTo>
                  <a:pt x="4293710" y="1041801"/>
                  <a:pt x="4296891" y="1043392"/>
                  <a:pt x="4298481" y="1044982"/>
                </a:cubicBezTo>
                <a:cubicBezTo>
                  <a:pt x="4309616" y="1035438"/>
                  <a:pt x="4322342" y="1025894"/>
                  <a:pt x="4333477" y="1016350"/>
                </a:cubicBezTo>
                <a:cubicBezTo>
                  <a:pt x="4327115" y="1014759"/>
                  <a:pt x="4322342" y="1013169"/>
                  <a:pt x="4315979" y="1009988"/>
                </a:cubicBezTo>
                <a:close/>
                <a:moveTo>
                  <a:pt x="4379609" y="1006805"/>
                </a:moveTo>
                <a:cubicBezTo>
                  <a:pt x="4376427" y="1008396"/>
                  <a:pt x="4373246" y="1008396"/>
                  <a:pt x="4370064" y="1009988"/>
                </a:cubicBezTo>
                <a:cubicBezTo>
                  <a:pt x="4370064" y="1009988"/>
                  <a:pt x="4371655" y="1011578"/>
                  <a:pt x="4373246" y="1011578"/>
                </a:cubicBezTo>
                <a:cubicBezTo>
                  <a:pt x="4376427" y="1009988"/>
                  <a:pt x="4378018" y="1008396"/>
                  <a:pt x="4379609" y="1006805"/>
                </a:cubicBezTo>
                <a:close/>
                <a:moveTo>
                  <a:pt x="2408689" y="998853"/>
                </a:moveTo>
                <a:cubicBezTo>
                  <a:pt x="2388009" y="1037028"/>
                  <a:pt x="2368921" y="1073615"/>
                  <a:pt x="2348241" y="1110200"/>
                </a:cubicBezTo>
                <a:cubicBezTo>
                  <a:pt x="2349832" y="1113381"/>
                  <a:pt x="2351423" y="1116563"/>
                  <a:pt x="2353013" y="1121335"/>
                </a:cubicBezTo>
                <a:cubicBezTo>
                  <a:pt x="2370511" y="1105427"/>
                  <a:pt x="2378465" y="1078386"/>
                  <a:pt x="2380056" y="1067251"/>
                </a:cubicBezTo>
                <a:cubicBezTo>
                  <a:pt x="2384828" y="1041801"/>
                  <a:pt x="2395963" y="1024303"/>
                  <a:pt x="2413461" y="1014759"/>
                </a:cubicBezTo>
                <a:cubicBezTo>
                  <a:pt x="2410280" y="1008396"/>
                  <a:pt x="2408689" y="1003625"/>
                  <a:pt x="2408689" y="998853"/>
                </a:cubicBezTo>
                <a:close/>
                <a:moveTo>
                  <a:pt x="4099639" y="990899"/>
                </a:moveTo>
                <a:cubicBezTo>
                  <a:pt x="4099639" y="994080"/>
                  <a:pt x="4098048" y="995671"/>
                  <a:pt x="4096458" y="998853"/>
                </a:cubicBezTo>
                <a:cubicBezTo>
                  <a:pt x="4098048" y="995671"/>
                  <a:pt x="4101230" y="994080"/>
                  <a:pt x="4102821" y="992490"/>
                </a:cubicBezTo>
                <a:close/>
                <a:moveTo>
                  <a:pt x="2181213" y="990845"/>
                </a:moveTo>
                <a:lnTo>
                  <a:pt x="2181213" y="992436"/>
                </a:lnTo>
                <a:lnTo>
                  <a:pt x="2179623" y="992436"/>
                </a:lnTo>
                <a:close/>
                <a:moveTo>
                  <a:pt x="2176442" y="990050"/>
                </a:moveTo>
                <a:lnTo>
                  <a:pt x="2178032" y="990845"/>
                </a:lnTo>
                <a:lnTo>
                  <a:pt x="2178032" y="992436"/>
                </a:lnTo>
                <a:lnTo>
                  <a:pt x="2179623" y="992436"/>
                </a:lnTo>
                <a:cubicBezTo>
                  <a:pt x="2179623" y="994026"/>
                  <a:pt x="2179623" y="994026"/>
                  <a:pt x="2179623" y="994026"/>
                </a:cubicBezTo>
                <a:lnTo>
                  <a:pt x="2182010" y="993231"/>
                </a:lnTo>
                <a:lnTo>
                  <a:pt x="2179623" y="995617"/>
                </a:lnTo>
                <a:lnTo>
                  <a:pt x="2176442" y="995617"/>
                </a:lnTo>
                <a:cubicBezTo>
                  <a:pt x="2174851" y="995617"/>
                  <a:pt x="2176442" y="995617"/>
                  <a:pt x="2174851" y="995617"/>
                </a:cubicBezTo>
                <a:lnTo>
                  <a:pt x="2174851" y="995473"/>
                </a:lnTo>
                <a:lnTo>
                  <a:pt x="2178032" y="994026"/>
                </a:lnTo>
                <a:cubicBezTo>
                  <a:pt x="2176442" y="994026"/>
                  <a:pt x="2176442" y="994026"/>
                  <a:pt x="2176442" y="992436"/>
                </a:cubicBezTo>
                <a:close/>
                <a:moveTo>
                  <a:pt x="1802618" y="989256"/>
                </a:moveTo>
                <a:lnTo>
                  <a:pt x="1807391" y="994028"/>
                </a:lnTo>
                <a:lnTo>
                  <a:pt x="1799437" y="994028"/>
                </a:lnTo>
                <a:close/>
                <a:moveTo>
                  <a:pt x="2218066" y="988901"/>
                </a:moveTo>
                <a:lnTo>
                  <a:pt x="2218595" y="989254"/>
                </a:lnTo>
                <a:cubicBezTo>
                  <a:pt x="2218994" y="989652"/>
                  <a:pt x="2219391" y="990050"/>
                  <a:pt x="2220983" y="990845"/>
                </a:cubicBezTo>
                <a:lnTo>
                  <a:pt x="2216209" y="990845"/>
                </a:lnTo>
                <a:lnTo>
                  <a:pt x="2216209" y="989032"/>
                </a:lnTo>
                <a:close/>
                <a:moveTo>
                  <a:pt x="2259159" y="984482"/>
                </a:moveTo>
                <a:lnTo>
                  <a:pt x="2257570" y="986072"/>
                </a:lnTo>
                <a:lnTo>
                  <a:pt x="2259159" y="987663"/>
                </a:lnTo>
                <a:lnTo>
                  <a:pt x="2260750" y="986072"/>
                </a:lnTo>
                <a:cubicBezTo>
                  <a:pt x="2263932" y="986072"/>
                  <a:pt x="2263932" y="987663"/>
                  <a:pt x="2263932" y="984482"/>
                </a:cubicBezTo>
                <a:cubicBezTo>
                  <a:pt x="2260750" y="986072"/>
                  <a:pt x="2262342" y="984482"/>
                  <a:pt x="2260750" y="984482"/>
                </a:cubicBezTo>
                <a:close/>
                <a:moveTo>
                  <a:pt x="2201893" y="984482"/>
                </a:moveTo>
                <a:lnTo>
                  <a:pt x="2203484" y="986072"/>
                </a:lnTo>
                <a:lnTo>
                  <a:pt x="2203484" y="984482"/>
                </a:lnTo>
                <a:close/>
                <a:moveTo>
                  <a:pt x="2211437" y="982891"/>
                </a:moveTo>
                <a:cubicBezTo>
                  <a:pt x="2213028" y="984482"/>
                  <a:pt x="2213028" y="982891"/>
                  <a:pt x="2213028" y="986072"/>
                </a:cubicBezTo>
                <a:lnTo>
                  <a:pt x="2211437" y="987663"/>
                </a:lnTo>
                <a:lnTo>
                  <a:pt x="2213028" y="989254"/>
                </a:lnTo>
                <a:lnTo>
                  <a:pt x="2210004" y="987467"/>
                </a:lnTo>
                <a:lnTo>
                  <a:pt x="2210642" y="986669"/>
                </a:lnTo>
                <a:cubicBezTo>
                  <a:pt x="2211040" y="986471"/>
                  <a:pt x="2211437" y="986073"/>
                  <a:pt x="2211437" y="984482"/>
                </a:cubicBezTo>
                <a:close/>
                <a:moveTo>
                  <a:pt x="2248024" y="981300"/>
                </a:moveTo>
                <a:lnTo>
                  <a:pt x="2248529" y="982983"/>
                </a:lnTo>
                <a:lnTo>
                  <a:pt x="2248024" y="982891"/>
                </a:lnTo>
                <a:cubicBezTo>
                  <a:pt x="2248024" y="982096"/>
                  <a:pt x="2248423" y="982891"/>
                  <a:pt x="2248621" y="983289"/>
                </a:cubicBezTo>
                <a:lnTo>
                  <a:pt x="2248529" y="982983"/>
                </a:lnTo>
                <a:lnTo>
                  <a:pt x="2250211" y="983290"/>
                </a:lnTo>
                <a:cubicBezTo>
                  <a:pt x="2250410" y="983290"/>
                  <a:pt x="2250410" y="982891"/>
                  <a:pt x="2251205" y="981300"/>
                </a:cubicBezTo>
                <a:close/>
                <a:moveTo>
                  <a:pt x="2233708" y="981300"/>
                </a:moveTo>
                <a:lnTo>
                  <a:pt x="2230526" y="982891"/>
                </a:lnTo>
                <a:cubicBezTo>
                  <a:pt x="2235299" y="982891"/>
                  <a:pt x="2232118" y="981300"/>
                  <a:pt x="2233708" y="984482"/>
                </a:cubicBezTo>
                <a:lnTo>
                  <a:pt x="2236889" y="984482"/>
                </a:lnTo>
                <a:cubicBezTo>
                  <a:pt x="2235299" y="982891"/>
                  <a:pt x="2235299" y="982891"/>
                  <a:pt x="2233708" y="981300"/>
                </a:cubicBezTo>
                <a:close/>
                <a:moveTo>
                  <a:pt x="2270294" y="979709"/>
                </a:moveTo>
                <a:cubicBezTo>
                  <a:pt x="2268704" y="979709"/>
                  <a:pt x="2267113" y="979709"/>
                  <a:pt x="2267113" y="981300"/>
                </a:cubicBezTo>
                <a:cubicBezTo>
                  <a:pt x="2267113" y="984482"/>
                  <a:pt x="2270294" y="981300"/>
                  <a:pt x="2270294" y="982891"/>
                </a:cubicBezTo>
                <a:close/>
                <a:moveTo>
                  <a:pt x="2170079" y="979709"/>
                </a:moveTo>
                <a:lnTo>
                  <a:pt x="2170079" y="982891"/>
                </a:lnTo>
                <a:lnTo>
                  <a:pt x="2173260" y="979709"/>
                </a:lnTo>
                <a:close/>
                <a:moveTo>
                  <a:pt x="2194933" y="977523"/>
                </a:moveTo>
                <a:cubicBezTo>
                  <a:pt x="2194734" y="977323"/>
                  <a:pt x="2194734" y="977323"/>
                  <a:pt x="2193939" y="978118"/>
                </a:cubicBezTo>
                <a:lnTo>
                  <a:pt x="2195531" y="979709"/>
                </a:lnTo>
                <a:lnTo>
                  <a:pt x="2198711" y="979709"/>
                </a:lnTo>
                <a:cubicBezTo>
                  <a:pt x="2198711" y="979709"/>
                  <a:pt x="2197121" y="978118"/>
                  <a:pt x="2197121" y="978118"/>
                </a:cubicBezTo>
                <a:cubicBezTo>
                  <a:pt x="2195531" y="978118"/>
                  <a:pt x="2195132" y="977721"/>
                  <a:pt x="2194933" y="977523"/>
                </a:cubicBezTo>
                <a:close/>
                <a:moveTo>
                  <a:pt x="2205075" y="976528"/>
                </a:moveTo>
                <a:cubicBezTo>
                  <a:pt x="2206665" y="979709"/>
                  <a:pt x="2203484" y="978118"/>
                  <a:pt x="2206665" y="979709"/>
                </a:cubicBezTo>
                <a:cubicBezTo>
                  <a:pt x="2208256" y="976528"/>
                  <a:pt x="2206665" y="979709"/>
                  <a:pt x="2208256" y="976528"/>
                </a:cubicBezTo>
                <a:close/>
                <a:moveTo>
                  <a:pt x="2254387" y="973346"/>
                </a:moveTo>
                <a:lnTo>
                  <a:pt x="2255978" y="976528"/>
                </a:lnTo>
                <a:cubicBezTo>
                  <a:pt x="2260750" y="976528"/>
                  <a:pt x="2257570" y="974937"/>
                  <a:pt x="2262342" y="974937"/>
                </a:cubicBezTo>
                <a:cubicBezTo>
                  <a:pt x="2260750" y="971756"/>
                  <a:pt x="2259159" y="974937"/>
                  <a:pt x="2255978" y="973346"/>
                </a:cubicBezTo>
                <a:close/>
                <a:moveTo>
                  <a:pt x="2179623" y="973346"/>
                </a:moveTo>
                <a:lnTo>
                  <a:pt x="2184394" y="974937"/>
                </a:lnTo>
                <a:cubicBezTo>
                  <a:pt x="2182805" y="971756"/>
                  <a:pt x="2182805" y="974937"/>
                  <a:pt x="2179623" y="973346"/>
                </a:cubicBezTo>
                <a:close/>
                <a:moveTo>
                  <a:pt x="2195531" y="970165"/>
                </a:moveTo>
                <a:cubicBezTo>
                  <a:pt x="2193939" y="971756"/>
                  <a:pt x="2193939" y="971756"/>
                  <a:pt x="2193939" y="973346"/>
                </a:cubicBezTo>
                <a:cubicBezTo>
                  <a:pt x="2195531" y="973346"/>
                  <a:pt x="2197121" y="973346"/>
                  <a:pt x="2197121" y="973346"/>
                </a:cubicBezTo>
                <a:close/>
                <a:moveTo>
                  <a:pt x="2289384" y="966984"/>
                </a:moveTo>
                <a:lnTo>
                  <a:pt x="2287792" y="968575"/>
                </a:lnTo>
                <a:lnTo>
                  <a:pt x="2286202" y="968575"/>
                </a:lnTo>
                <a:cubicBezTo>
                  <a:pt x="2283020" y="968575"/>
                  <a:pt x="2286202" y="966984"/>
                  <a:pt x="2284611" y="968575"/>
                </a:cubicBezTo>
                <a:cubicBezTo>
                  <a:pt x="2283020" y="968575"/>
                  <a:pt x="2283020" y="970165"/>
                  <a:pt x="2283020" y="970165"/>
                </a:cubicBezTo>
                <a:lnTo>
                  <a:pt x="2286202" y="970165"/>
                </a:lnTo>
                <a:lnTo>
                  <a:pt x="2287792" y="968575"/>
                </a:lnTo>
                <a:lnTo>
                  <a:pt x="2287794" y="968575"/>
                </a:lnTo>
                <a:close/>
                <a:moveTo>
                  <a:pt x="1785123" y="966981"/>
                </a:moveTo>
                <a:cubicBezTo>
                  <a:pt x="1783532" y="978117"/>
                  <a:pt x="1786713" y="971754"/>
                  <a:pt x="1780350" y="976527"/>
                </a:cubicBezTo>
                <a:cubicBezTo>
                  <a:pt x="1780350" y="965390"/>
                  <a:pt x="1777169" y="971754"/>
                  <a:pt x="1785123" y="966981"/>
                </a:cubicBezTo>
                <a:close/>
                <a:moveTo>
                  <a:pt x="4128273" y="965448"/>
                </a:moveTo>
                <a:cubicBezTo>
                  <a:pt x="4125091" y="963857"/>
                  <a:pt x="4118728" y="965448"/>
                  <a:pt x="4121909" y="971811"/>
                </a:cubicBezTo>
                <a:cubicBezTo>
                  <a:pt x="4123500" y="968630"/>
                  <a:pt x="4126682" y="967039"/>
                  <a:pt x="4128273" y="965448"/>
                </a:cubicBezTo>
                <a:close/>
                <a:moveTo>
                  <a:pt x="1568782" y="965399"/>
                </a:moveTo>
                <a:lnTo>
                  <a:pt x="1568782" y="971763"/>
                </a:lnTo>
                <a:lnTo>
                  <a:pt x="1564010" y="968581"/>
                </a:lnTo>
                <a:close/>
                <a:moveTo>
                  <a:pt x="2310063" y="965393"/>
                </a:moveTo>
                <a:lnTo>
                  <a:pt x="2310063" y="968575"/>
                </a:lnTo>
                <a:lnTo>
                  <a:pt x="2313244" y="966984"/>
                </a:lnTo>
                <a:close/>
                <a:moveTo>
                  <a:pt x="2209847" y="963803"/>
                </a:moveTo>
                <a:lnTo>
                  <a:pt x="2206665" y="965393"/>
                </a:lnTo>
                <a:lnTo>
                  <a:pt x="2209847" y="968575"/>
                </a:lnTo>
                <a:lnTo>
                  <a:pt x="2211437" y="966984"/>
                </a:lnTo>
                <a:cubicBezTo>
                  <a:pt x="2209847" y="965393"/>
                  <a:pt x="2209847" y="966984"/>
                  <a:pt x="2211437" y="965393"/>
                </a:cubicBezTo>
                <a:close/>
                <a:moveTo>
                  <a:pt x="2244285" y="963246"/>
                </a:moveTo>
                <a:lnTo>
                  <a:pt x="2244842" y="963803"/>
                </a:lnTo>
                <a:lnTo>
                  <a:pt x="2243252" y="963803"/>
                </a:lnTo>
                <a:close/>
                <a:moveTo>
                  <a:pt x="2278248" y="962212"/>
                </a:moveTo>
                <a:cubicBezTo>
                  <a:pt x="2275066" y="962212"/>
                  <a:pt x="2278248" y="962212"/>
                  <a:pt x="2278248" y="963803"/>
                </a:cubicBezTo>
                <a:lnTo>
                  <a:pt x="2278248" y="965393"/>
                </a:lnTo>
                <a:cubicBezTo>
                  <a:pt x="2281430" y="966984"/>
                  <a:pt x="2279839" y="966984"/>
                  <a:pt x="2283020" y="968575"/>
                </a:cubicBezTo>
                <a:cubicBezTo>
                  <a:pt x="2283020" y="968575"/>
                  <a:pt x="2284611" y="966984"/>
                  <a:pt x="2284611" y="966984"/>
                </a:cubicBezTo>
                <a:cubicBezTo>
                  <a:pt x="2284611" y="965393"/>
                  <a:pt x="2283020" y="965393"/>
                  <a:pt x="2283020" y="963803"/>
                </a:cubicBezTo>
                <a:lnTo>
                  <a:pt x="2284611" y="963803"/>
                </a:lnTo>
                <a:lnTo>
                  <a:pt x="2283020" y="962212"/>
                </a:lnTo>
                <a:lnTo>
                  <a:pt x="2279839" y="962212"/>
                </a:lnTo>
                <a:close/>
                <a:moveTo>
                  <a:pt x="2216209" y="960621"/>
                </a:moveTo>
                <a:lnTo>
                  <a:pt x="2217800" y="963803"/>
                </a:lnTo>
                <a:cubicBezTo>
                  <a:pt x="2216209" y="965393"/>
                  <a:pt x="2216209" y="965393"/>
                  <a:pt x="2217800" y="966984"/>
                </a:cubicBezTo>
                <a:lnTo>
                  <a:pt x="2220983" y="965393"/>
                </a:lnTo>
                <a:lnTo>
                  <a:pt x="2219391" y="962212"/>
                </a:lnTo>
                <a:close/>
                <a:moveTo>
                  <a:pt x="2270294" y="957439"/>
                </a:moveTo>
                <a:lnTo>
                  <a:pt x="2268704" y="959030"/>
                </a:lnTo>
                <a:cubicBezTo>
                  <a:pt x="2267113" y="957439"/>
                  <a:pt x="2267113" y="959030"/>
                  <a:pt x="2265523" y="959030"/>
                </a:cubicBezTo>
                <a:cubicBezTo>
                  <a:pt x="2263932" y="960621"/>
                  <a:pt x="2265523" y="959030"/>
                  <a:pt x="2263932" y="960621"/>
                </a:cubicBezTo>
                <a:lnTo>
                  <a:pt x="2263932" y="962212"/>
                </a:lnTo>
                <a:lnTo>
                  <a:pt x="2265523" y="962212"/>
                </a:lnTo>
                <a:lnTo>
                  <a:pt x="2265523" y="960621"/>
                </a:lnTo>
                <a:cubicBezTo>
                  <a:pt x="2268704" y="960621"/>
                  <a:pt x="2268704" y="960621"/>
                  <a:pt x="2267113" y="963803"/>
                </a:cubicBezTo>
                <a:lnTo>
                  <a:pt x="2268704" y="965393"/>
                </a:lnTo>
                <a:cubicBezTo>
                  <a:pt x="2267113" y="966984"/>
                  <a:pt x="2267113" y="966984"/>
                  <a:pt x="2268704" y="966984"/>
                </a:cubicBezTo>
                <a:lnTo>
                  <a:pt x="2270294" y="965393"/>
                </a:lnTo>
                <a:cubicBezTo>
                  <a:pt x="2268704" y="962212"/>
                  <a:pt x="2270294" y="965393"/>
                  <a:pt x="2268704" y="962212"/>
                </a:cubicBezTo>
                <a:lnTo>
                  <a:pt x="2271885" y="962212"/>
                </a:lnTo>
                <a:cubicBezTo>
                  <a:pt x="2273476" y="960621"/>
                  <a:pt x="2273476" y="960621"/>
                  <a:pt x="2273476" y="959030"/>
                </a:cubicBezTo>
                <a:cubicBezTo>
                  <a:pt x="2273476" y="957439"/>
                  <a:pt x="2275066" y="959030"/>
                  <a:pt x="2273476" y="957439"/>
                </a:cubicBezTo>
                <a:close/>
                <a:moveTo>
                  <a:pt x="2230526" y="957439"/>
                </a:moveTo>
                <a:lnTo>
                  <a:pt x="2233708" y="959030"/>
                </a:lnTo>
                <a:lnTo>
                  <a:pt x="2232118" y="960621"/>
                </a:lnTo>
                <a:cubicBezTo>
                  <a:pt x="2230526" y="957439"/>
                  <a:pt x="2232118" y="960621"/>
                  <a:pt x="2230526" y="957439"/>
                </a:cubicBezTo>
                <a:close/>
                <a:moveTo>
                  <a:pt x="2203484" y="957439"/>
                </a:moveTo>
                <a:lnTo>
                  <a:pt x="2203484" y="959030"/>
                </a:lnTo>
                <a:lnTo>
                  <a:pt x="2206665" y="959030"/>
                </a:lnTo>
                <a:cubicBezTo>
                  <a:pt x="2205075" y="957439"/>
                  <a:pt x="2205075" y="959030"/>
                  <a:pt x="2206665" y="957439"/>
                </a:cubicBezTo>
                <a:close/>
                <a:moveTo>
                  <a:pt x="2209847" y="955849"/>
                </a:moveTo>
                <a:lnTo>
                  <a:pt x="2211437" y="957439"/>
                </a:lnTo>
                <a:lnTo>
                  <a:pt x="2211437" y="955849"/>
                </a:lnTo>
                <a:close/>
                <a:moveTo>
                  <a:pt x="2236889" y="954258"/>
                </a:moveTo>
                <a:cubicBezTo>
                  <a:pt x="2236889" y="955849"/>
                  <a:pt x="2236889" y="954258"/>
                  <a:pt x="2238480" y="955849"/>
                </a:cubicBezTo>
                <a:lnTo>
                  <a:pt x="2240070" y="954258"/>
                </a:lnTo>
                <a:close/>
                <a:moveTo>
                  <a:pt x="4420968" y="952723"/>
                </a:moveTo>
                <a:cubicBezTo>
                  <a:pt x="4387562" y="952723"/>
                  <a:pt x="4358929" y="970220"/>
                  <a:pt x="4331886" y="995671"/>
                </a:cubicBezTo>
                <a:cubicBezTo>
                  <a:pt x="4339840" y="997262"/>
                  <a:pt x="4346203" y="998853"/>
                  <a:pt x="4352566" y="1002034"/>
                </a:cubicBezTo>
                <a:cubicBezTo>
                  <a:pt x="4374837" y="982947"/>
                  <a:pt x="4397107" y="965448"/>
                  <a:pt x="4420968" y="952723"/>
                </a:cubicBezTo>
                <a:close/>
                <a:moveTo>
                  <a:pt x="2260219" y="952137"/>
                </a:moveTo>
                <a:lnTo>
                  <a:pt x="2260750" y="952667"/>
                </a:lnTo>
                <a:lnTo>
                  <a:pt x="2260750" y="954258"/>
                </a:lnTo>
                <a:lnTo>
                  <a:pt x="2262342" y="955849"/>
                </a:lnTo>
                <a:lnTo>
                  <a:pt x="2259159" y="955849"/>
                </a:lnTo>
                <a:lnTo>
                  <a:pt x="2259159" y="952667"/>
                </a:lnTo>
                <a:close/>
                <a:moveTo>
                  <a:pt x="2257570" y="949485"/>
                </a:moveTo>
                <a:lnTo>
                  <a:pt x="2259159" y="951076"/>
                </a:lnTo>
                <a:lnTo>
                  <a:pt x="2259159" y="952667"/>
                </a:lnTo>
                <a:lnTo>
                  <a:pt x="2255978" y="951077"/>
                </a:lnTo>
                <a:close/>
                <a:moveTo>
                  <a:pt x="2227345" y="947896"/>
                </a:moveTo>
                <a:lnTo>
                  <a:pt x="2225754" y="949485"/>
                </a:lnTo>
                <a:lnTo>
                  <a:pt x="2227345" y="951077"/>
                </a:lnTo>
                <a:cubicBezTo>
                  <a:pt x="2230526" y="951077"/>
                  <a:pt x="2227345" y="952667"/>
                  <a:pt x="2230526" y="951077"/>
                </a:cubicBezTo>
                <a:cubicBezTo>
                  <a:pt x="2233708" y="952667"/>
                  <a:pt x="2233708" y="952667"/>
                  <a:pt x="2233708" y="949485"/>
                </a:cubicBezTo>
                <a:lnTo>
                  <a:pt x="2232118" y="947896"/>
                </a:lnTo>
                <a:lnTo>
                  <a:pt x="2228936" y="949485"/>
                </a:lnTo>
                <a:close/>
                <a:moveTo>
                  <a:pt x="2298928" y="946304"/>
                </a:moveTo>
                <a:cubicBezTo>
                  <a:pt x="2298928" y="947896"/>
                  <a:pt x="2297337" y="949485"/>
                  <a:pt x="2297337" y="949485"/>
                </a:cubicBezTo>
                <a:cubicBezTo>
                  <a:pt x="2297337" y="951077"/>
                  <a:pt x="2297337" y="949485"/>
                  <a:pt x="2298928" y="951077"/>
                </a:cubicBezTo>
                <a:cubicBezTo>
                  <a:pt x="2298928" y="951077"/>
                  <a:pt x="2297337" y="952667"/>
                  <a:pt x="2297337" y="952667"/>
                </a:cubicBezTo>
                <a:cubicBezTo>
                  <a:pt x="2297337" y="955849"/>
                  <a:pt x="2297337" y="952667"/>
                  <a:pt x="2298928" y="954258"/>
                </a:cubicBezTo>
                <a:cubicBezTo>
                  <a:pt x="2298928" y="955849"/>
                  <a:pt x="2297337" y="954258"/>
                  <a:pt x="2300518" y="955849"/>
                </a:cubicBezTo>
                <a:lnTo>
                  <a:pt x="2300518" y="951077"/>
                </a:lnTo>
                <a:lnTo>
                  <a:pt x="2302109" y="949485"/>
                </a:lnTo>
                <a:cubicBezTo>
                  <a:pt x="2302109" y="947896"/>
                  <a:pt x="2300518" y="947896"/>
                  <a:pt x="2302109" y="946304"/>
                </a:cubicBezTo>
                <a:close/>
                <a:moveTo>
                  <a:pt x="2321198" y="943123"/>
                </a:moveTo>
                <a:lnTo>
                  <a:pt x="2318016" y="944713"/>
                </a:lnTo>
                <a:lnTo>
                  <a:pt x="2321198" y="946304"/>
                </a:lnTo>
                <a:close/>
                <a:moveTo>
                  <a:pt x="2255136" y="941532"/>
                </a:moveTo>
                <a:lnTo>
                  <a:pt x="2255978" y="941532"/>
                </a:lnTo>
                <a:cubicBezTo>
                  <a:pt x="2255978" y="941532"/>
                  <a:pt x="2255580" y="941930"/>
                  <a:pt x="2255182" y="941731"/>
                </a:cubicBezTo>
                <a:close/>
                <a:moveTo>
                  <a:pt x="2312847" y="941135"/>
                </a:moveTo>
                <a:cubicBezTo>
                  <a:pt x="2312847" y="941135"/>
                  <a:pt x="2313244" y="941532"/>
                  <a:pt x="2313244" y="943123"/>
                </a:cubicBezTo>
                <a:cubicBezTo>
                  <a:pt x="2313244" y="944713"/>
                  <a:pt x="2313244" y="944713"/>
                  <a:pt x="2313244" y="946304"/>
                </a:cubicBezTo>
                <a:cubicBezTo>
                  <a:pt x="2314835" y="944713"/>
                  <a:pt x="2314835" y="946304"/>
                  <a:pt x="2316426" y="943123"/>
                </a:cubicBezTo>
                <a:lnTo>
                  <a:pt x="2314835" y="943123"/>
                </a:lnTo>
                <a:lnTo>
                  <a:pt x="2314835" y="941532"/>
                </a:lnTo>
                <a:cubicBezTo>
                  <a:pt x="2313244" y="941532"/>
                  <a:pt x="2312847" y="941135"/>
                  <a:pt x="2312847" y="941135"/>
                </a:cubicBezTo>
                <a:close/>
                <a:moveTo>
                  <a:pt x="2220983" y="939942"/>
                </a:moveTo>
                <a:lnTo>
                  <a:pt x="2219391" y="941532"/>
                </a:lnTo>
                <a:lnTo>
                  <a:pt x="2220983" y="943123"/>
                </a:lnTo>
                <a:close/>
                <a:moveTo>
                  <a:pt x="2298013" y="939028"/>
                </a:moveTo>
                <a:lnTo>
                  <a:pt x="2296741" y="939953"/>
                </a:lnTo>
                <a:cubicBezTo>
                  <a:pt x="2296542" y="939953"/>
                  <a:pt x="2296542" y="939953"/>
                  <a:pt x="2295747" y="941544"/>
                </a:cubicBezTo>
                <a:lnTo>
                  <a:pt x="2292576" y="941544"/>
                </a:lnTo>
                <a:lnTo>
                  <a:pt x="2294156" y="943123"/>
                </a:lnTo>
                <a:lnTo>
                  <a:pt x="2294136" y="943132"/>
                </a:lnTo>
                <a:lnTo>
                  <a:pt x="2294156" y="943135"/>
                </a:lnTo>
                <a:lnTo>
                  <a:pt x="2294132" y="943135"/>
                </a:lnTo>
                <a:lnTo>
                  <a:pt x="2292566" y="943918"/>
                </a:lnTo>
                <a:lnTo>
                  <a:pt x="2292566" y="944726"/>
                </a:lnTo>
                <a:lnTo>
                  <a:pt x="2290989" y="944726"/>
                </a:lnTo>
                <a:lnTo>
                  <a:pt x="2292763" y="946106"/>
                </a:lnTo>
                <a:cubicBezTo>
                  <a:pt x="2293360" y="945907"/>
                  <a:pt x="2294156" y="945509"/>
                  <a:pt x="2295747" y="946304"/>
                </a:cubicBezTo>
                <a:cubicBezTo>
                  <a:pt x="2297337" y="944713"/>
                  <a:pt x="2297337" y="944713"/>
                  <a:pt x="2298928" y="943123"/>
                </a:cubicBezTo>
                <a:lnTo>
                  <a:pt x="2298928" y="939942"/>
                </a:lnTo>
                <a:close/>
                <a:moveTo>
                  <a:pt x="2254387" y="938351"/>
                </a:moveTo>
                <a:cubicBezTo>
                  <a:pt x="2255978" y="939942"/>
                  <a:pt x="2254387" y="938351"/>
                  <a:pt x="2255978" y="941532"/>
                </a:cubicBezTo>
                <a:lnTo>
                  <a:pt x="2254876" y="940432"/>
                </a:lnTo>
                <a:close/>
                <a:moveTo>
                  <a:pt x="3264901" y="937811"/>
                </a:moveTo>
                <a:cubicBezTo>
                  <a:pt x="3271264" y="939998"/>
                  <a:pt x="3278025" y="943975"/>
                  <a:pt x="3282002" y="947952"/>
                </a:cubicBezTo>
                <a:cubicBezTo>
                  <a:pt x="3274048" y="957495"/>
                  <a:pt x="3258140" y="957495"/>
                  <a:pt x="3248595" y="951132"/>
                </a:cubicBezTo>
                <a:cubicBezTo>
                  <a:pt x="3245414" y="949542"/>
                  <a:pt x="3247005" y="941589"/>
                  <a:pt x="3250186" y="938408"/>
                </a:cubicBezTo>
                <a:cubicBezTo>
                  <a:pt x="3252572" y="935226"/>
                  <a:pt x="3258537" y="935623"/>
                  <a:pt x="3264901" y="937811"/>
                </a:cubicBezTo>
                <a:close/>
                <a:moveTo>
                  <a:pt x="2230526" y="936760"/>
                </a:moveTo>
                <a:lnTo>
                  <a:pt x="2230526" y="939942"/>
                </a:lnTo>
                <a:lnTo>
                  <a:pt x="2233708" y="938351"/>
                </a:lnTo>
                <a:close/>
                <a:moveTo>
                  <a:pt x="2313244" y="935170"/>
                </a:moveTo>
                <a:cubicBezTo>
                  <a:pt x="2310063" y="935170"/>
                  <a:pt x="2310063" y="935170"/>
                  <a:pt x="2308472" y="936760"/>
                </a:cubicBezTo>
                <a:cubicBezTo>
                  <a:pt x="2310063" y="939942"/>
                  <a:pt x="2306881" y="936760"/>
                  <a:pt x="2310063" y="938351"/>
                </a:cubicBezTo>
                <a:lnTo>
                  <a:pt x="2311653" y="939942"/>
                </a:lnTo>
                <a:lnTo>
                  <a:pt x="2313244" y="938351"/>
                </a:lnTo>
                <a:lnTo>
                  <a:pt x="2316426" y="938351"/>
                </a:lnTo>
                <a:cubicBezTo>
                  <a:pt x="2314835" y="936760"/>
                  <a:pt x="2314835" y="935170"/>
                  <a:pt x="2313244" y="935170"/>
                </a:cubicBezTo>
                <a:close/>
                <a:moveTo>
                  <a:pt x="2289385" y="933580"/>
                </a:moveTo>
                <a:lnTo>
                  <a:pt x="2289385" y="935171"/>
                </a:lnTo>
                <a:lnTo>
                  <a:pt x="2287794" y="935171"/>
                </a:lnTo>
                <a:close/>
                <a:moveTo>
                  <a:pt x="2268704" y="931989"/>
                </a:moveTo>
                <a:cubicBezTo>
                  <a:pt x="2262342" y="933578"/>
                  <a:pt x="2265523" y="930398"/>
                  <a:pt x="2263932" y="935170"/>
                </a:cubicBezTo>
                <a:cubicBezTo>
                  <a:pt x="2267113" y="935170"/>
                  <a:pt x="2267113" y="933578"/>
                  <a:pt x="2270294" y="931989"/>
                </a:cubicBezTo>
                <a:close/>
                <a:moveTo>
                  <a:pt x="2248024" y="930398"/>
                </a:moveTo>
                <a:lnTo>
                  <a:pt x="2249615" y="935170"/>
                </a:lnTo>
                <a:cubicBezTo>
                  <a:pt x="2252796" y="935170"/>
                  <a:pt x="2251205" y="936760"/>
                  <a:pt x="2252796" y="933578"/>
                </a:cubicBezTo>
                <a:cubicBezTo>
                  <a:pt x="2249615" y="931989"/>
                  <a:pt x="2251205" y="931989"/>
                  <a:pt x="2248024" y="930398"/>
                </a:cubicBezTo>
                <a:close/>
                <a:moveTo>
                  <a:pt x="2290975" y="928818"/>
                </a:moveTo>
                <a:lnTo>
                  <a:pt x="2292566" y="928818"/>
                </a:lnTo>
                <a:lnTo>
                  <a:pt x="2294156" y="931999"/>
                </a:lnTo>
                <a:cubicBezTo>
                  <a:pt x="2290975" y="931999"/>
                  <a:pt x="2292566" y="931999"/>
                  <a:pt x="2290975" y="931999"/>
                </a:cubicBezTo>
                <a:cubicBezTo>
                  <a:pt x="2290975" y="931999"/>
                  <a:pt x="2289385" y="930409"/>
                  <a:pt x="2289385" y="930409"/>
                </a:cubicBezTo>
                <a:cubicBezTo>
                  <a:pt x="2289385" y="928818"/>
                  <a:pt x="2289385" y="928818"/>
                  <a:pt x="2290975" y="928818"/>
                </a:cubicBezTo>
                <a:close/>
                <a:moveTo>
                  <a:pt x="2278248" y="927216"/>
                </a:moveTo>
                <a:lnTo>
                  <a:pt x="2276657" y="930398"/>
                </a:lnTo>
                <a:lnTo>
                  <a:pt x="2279839" y="930398"/>
                </a:lnTo>
                <a:close/>
                <a:moveTo>
                  <a:pt x="2270294" y="925625"/>
                </a:moveTo>
                <a:lnTo>
                  <a:pt x="2262342" y="927216"/>
                </a:lnTo>
                <a:lnTo>
                  <a:pt x="2262342" y="928807"/>
                </a:lnTo>
                <a:lnTo>
                  <a:pt x="2260750" y="930398"/>
                </a:lnTo>
                <a:cubicBezTo>
                  <a:pt x="2262342" y="930398"/>
                  <a:pt x="2262342" y="930398"/>
                  <a:pt x="2263932" y="930398"/>
                </a:cubicBezTo>
                <a:lnTo>
                  <a:pt x="2265523" y="930398"/>
                </a:lnTo>
                <a:cubicBezTo>
                  <a:pt x="2267113" y="927216"/>
                  <a:pt x="2268704" y="927216"/>
                  <a:pt x="2270294" y="925625"/>
                </a:cubicBezTo>
                <a:close/>
                <a:moveTo>
                  <a:pt x="2260750" y="922444"/>
                </a:moveTo>
                <a:lnTo>
                  <a:pt x="2262342" y="924035"/>
                </a:lnTo>
                <a:lnTo>
                  <a:pt x="2263932" y="922444"/>
                </a:lnTo>
                <a:close/>
                <a:moveTo>
                  <a:pt x="2279839" y="919262"/>
                </a:moveTo>
                <a:lnTo>
                  <a:pt x="2278248" y="922444"/>
                </a:lnTo>
                <a:lnTo>
                  <a:pt x="2281430" y="922444"/>
                </a:lnTo>
                <a:lnTo>
                  <a:pt x="2283020" y="920853"/>
                </a:lnTo>
                <a:close/>
                <a:moveTo>
                  <a:pt x="2289384" y="917672"/>
                </a:moveTo>
                <a:cubicBezTo>
                  <a:pt x="2286202" y="919262"/>
                  <a:pt x="2287794" y="919262"/>
                  <a:pt x="2284611" y="920853"/>
                </a:cubicBezTo>
                <a:lnTo>
                  <a:pt x="2284611" y="922444"/>
                </a:lnTo>
                <a:lnTo>
                  <a:pt x="2289384" y="922444"/>
                </a:lnTo>
                <a:lnTo>
                  <a:pt x="2287794" y="920853"/>
                </a:lnTo>
                <a:lnTo>
                  <a:pt x="2289384" y="919262"/>
                </a:lnTo>
                <a:lnTo>
                  <a:pt x="2289384" y="917672"/>
                </a:lnTo>
                <a:lnTo>
                  <a:pt x="2293201" y="918944"/>
                </a:lnTo>
                <a:lnTo>
                  <a:pt x="2294156" y="920853"/>
                </a:lnTo>
                <a:lnTo>
                  <a:pt x="2294951" y="921648"/>
                </a:lnTo>
                <a:lnTo>
                  <a:pt x="2294156" y="922444"/>
                </a:lnTo>
                <a:lnTo>
                  <a:pt x="2295747" y="922444"/>
                </a:lnTo>
                <a:lnTo>
                  <a:pt x="2294951" y="921648"/>
                </a:lnTo>
                <a:lnTo>
                  <a:pt x="2295747" y="920853"/>
                </a:lnTo>
                <a:lnTo>
                  <a:pt x="2294156" y="919262"/>
                </a:lnTo>
                <a:lnTo>
                  <a:pt x="2293201" y="918944"/>
                </a:lnTo>
                <a:lnTo>
                  <a:pt x="2292565" y="917672"/>
                </a:lnTo>
                <a:cubicBezTo>
                  <a:pt x="2289384" y="917672"/>
                  <a:pt x="2289384" y="916081"/>
                  <a:pt x="2289384" y="917672"/>
                </a:cubicBezTo>
                <a:close/>
                <a:moveTo>
                  <a:pt x="2284611" y="912899"/>
                </a:moveTo>
                <a:lnTo>
                  <a:pt x="2281430" y="916081"/>
                </a:lnTo>
                <a:lnTo>
                  <a:pt x="2283020" y="916081"/>
                </a:lnTo>
                <a:close/>
                <a:moveTo>
                  <a:pt x="1767623" y="911309"/>
                </a:moveTo>
                <a:lnTo>
                  <a:pt x="1758078" y="920854"/>
                </a:lnTo>
                <a:lnTo>
                  <a:pt x="1754897" y="917673"/>
                </a:lnTo>
                <a:cubicBezTo>
                  <a:pt x="1759669" y="912900"/>
                  <a:pt x="1758078" y="912900"/>
                  <a:pt x="1767623" y="911309"/>
                </a:cubicBezTo>
                <a:close/>
                <a:moveTo>
                  <a:pt x="1571965" y="871549"/>
                </a:moveTo>
                <a:cubicBezTo>
                  <a:pt x="1571965" y="871549"/>
                  <a:pt x="1573555" y="871549"/>
                  <a:pt x="1575145" y="873140"/>
                </a:cubicBezTo>
                <a:cubicBezTo>
                  <a:pt x="1575145" y="874731"/>
                  <a:pt x="1575145" y="876321"/>
                  <a:pt x="1575145" y="877912"/>
                </a:cubicBezTo>
                <a:lnTo>
                  <a:pt x="1571965" y="877912"/>
                </a:lnTo>
                <a:close/>
                <a:moveTo>
                  <a:pt x="1746945" y="865189"/>
                </a:moveTo>
                <a:lnTo>
                  <a:pt x="1743762" y="874734"/>
                </a:lnTo>
                <a:lnTo>
                  <a:pt x="1737399" y="873143"/>
                </a:lnTo>
                <a:cubicBezTo>
                  <a:pt x="1740580" y="865189"/>
                  <a:pt x="1737399" y="868370"/>
                  <a:pt x="1746945" y="865189"/>
                </a:cubicBezTo>
                <a:close/>
                <a:moveTo>
                  <a:pt x="4166451" y="855690"/>
                </a:moveTo>
                <a:cubicBezTo>
                  <a:pt x="4152134" y="884323"/>
                  <a:pt x="4137817" y="911365"/>
                  <a:pt x="4125091" y="932044"/>
                </a:cubicBezTo>
                <a:cubicBezTo>
                  <a:pt x="4134636" y="932044"/>
                  <a:pt x="4134636" y="919318"/>
                  <a:pt x="4142590" y="917727"/>
                </a:cubicBezTo>
                <a:cubicBezTo>
                  <a:pt x="4137817" y="927272"/>
                  <a:pt x="4133045" y="935226"/>
                  <a:pt x="4126682" y="943179"/>
                </a:cubicBezTo>
                <a:cubicBezTo>
                  <a:pt x="4129863" y="944770"/>
                  <a:pt x="4134636" y="947951"/>
                  <a:pt x="4137817" y="949542"/>
                </a:cubicBezTo>
                <a:cubicBezTo>
                  <a:pt x="4158497" y="924090"/>
                  <a:pt x="4175995" y="893868"/>
                  <a:pt x="4188720" y="857280"/>
                </a:cubicBezTo>
                <a:cubicBezTo>
                  <a:pt x="4182357" y="855690"/>
                  <a:pt x="4174404" y="855690"/>
                  <a:pt x="4166451" y="855690"/>
                </a:cubicBezTo>
                <a:close/>
                <a:moveTo>
                  <a:pt x="4112366" y="850917"/>
                </a:moveTo>
                <a:cubicBezTo>
                  <a:pt x="4104412" y="871598"/>
                  <a:pt x="4096458" y="889095"/>
                  <a:pt x="4088504" y="906594"/>
                </a:cubicBezTo>
                <a:cubicBezTo>
                  <a:pt x="4099639" y="892277"/>
                  <a:pt x="4112366" y="873187"/>
                  <a:pt x="4123500" y="852508"/>
                </a:cubicBezTo>
                <a:cubicBezTo>
                  <a:pt x="4120319" y="850917"/>
                  <a:pt x="4115547" y="850917"/>
                  <a:pt x="4112366" y="850917"/>
                </a:cubicBezTo>
                <a:close/>
                <a:moveTo>
                  <a:pt x="4595749" y="789075"/>
                </a:moveTo>
                <a:cubicBezTo>
                  <a:pt x="4599925" y="789670"/>
                  <a:pt x="4605493" y="792853"/>
                  <a:pt x="4607083" y="796829"/>
                </a:cubicBezTo>
                <a:cubicBezTo>
                  <a:pt x="4607083" y="796829"/>
                  <a:pt x="4599130" y="803193"/>
                  <a:pt x="4592767" y="796829"/>
                </a:cubicBezTo>
                <a:cubicBezTo>
                  <a:pt x="4588790" y="790467"/>
                  <a:pt x="4591574" y="788478"/>
                  <a:pt x="4595749" y="789075"/>
                </a:cubicBezTo>
                <a:close/>
                <a:moveTo>
                  <a:pt x="4179176" y="782513"/>
                </a:moveTo>
                <a:lnTo>
                  <a:pt x="4152134" y="836599"/>
                </a:lnTo>
                <a:cubicBezTo>
                  <a:pt x="4152134" y="835009"/>
                  <a:pt x="4152134" y="835009"/>
                  <a:pt x="4152134" y="833418"/>
                </a:cubicBezTo>
                <a:cubicBezTo>
                  <a:pt x="4150543" y="835009"/>
                  <a:pt x="4150543" y="835009"/>
                  <a:pt x="4150543" y="836599"/>
                </a:cubicBezTo>
                <a:cubicBezTo>
                  <a:pt x="4150543" y="836599"/>
                  <a:pt x="4152134" y="836599"/>
                  <a:pt x="4152134" y="836599"/>
                </a:cubicBezTo>
                <a:cubicBezTo>
                  <a:pt x="4152134" y="839781"/>
                  <a:pt x="4153724" y="841372"/>
                  <a:pt x="4155315" y="842963"/>
                </a:cubicBezTo>
                <a:cubicBezTo>
                  <a:pt x="4164860" y="825465"/>
                  <a:pt x="4171223" y="804784"/>
                  <a:pt x="4179176" y="782513"/>
                </a:cubicBezTo>
                <a:close/>
                <a:moveTo>
                  <a:pt x="2131901" y="774561"/>
                </a:moveTo>
                <a:cubicBezTo>
                  <a:pt x="2120766" y="831830"/>
                  <a:pt x="2084179" y="887508"/>
                  <a:pt x="2055546" y="928866"/>
                </a:cubicBezTo>
                <a:cubicBezTo>
                  <a:pt x="2069862" y="895462"/>
                  <a:pt x="2106449" y="820695"/>
                  <a:pt x="2131901" y="774561"/>
                </a:cubicBezTo>
                <a:close/>
                <a:moveTo>
                  <a:pt x="1638774" y="763370"/>
                </a:moveTo>
                <a:lnTo>
                  <a:pt x="1640364" y="763370"/>
                </a:lnTo>
                <a:lnTo>
                  <a:pt x="1640364" y="768142"/>
                </a:lnTo>
                <a:lnTo>
                  <a:pt x="1635592" y="764961"/>
                </a:lnTo>
                <a:close/>
                <a:moveTo>
                  <a:pt x="4161678" y="731592"/>
                </a:moveTo>
                <a:cubicBezTo>
                  <a:pt x="4156906" y="733183"/>
                  <a:pt x="4153724" y="734773"/>
                  <a:pt x="4148952" y="736365"/>
                </a:cubicBezTo>
                <a:cubicBezTo>
                  <a:pt x="4139408" y="768195"/>
                  <a:pt x="4129863" y="800012"/>
                  <a:pt x="4118728" y="831828"/>
                </a:cubicBezTo>
                <a:cubicBezTo>
                  <a:pt x="4120319" y="835009"/>
                  <a:pt x="4120319" y="836599"/>
                  <a:pt x="4121909" y="838191"/>
                </a:cubicBezTo>
                <a:cubicBezTo>
                  <a:pt x="4123500" y="839781"/>
                  <a:pt x="4125091" y="841372"/>
                  <a:pt x="4128273" y="841372"/>
                </a:cubicBezTo>
                <a:cubicBezTo>
                  <a:pt x="4144181" y="807966"/>
                  <a:pt x="4156906" y="769786"/>
                  <a:pt x="4161678" y="731592"/>
                </a:cubicBezTo>
                <a:close/>
                <a:moveTo>
                  <a:pt x="4187130" y="726820"/>
                </a:moveTo>
                <a:cubicBezTo>
                  <a:pt x="4182357" y="730001"/>
                  <a:pt x="4179176" y="731592"/>
                  <a:pt x="4174404" y="731592"/>
                </a:cubicBezTo>
                <a:cubicBezTo>
                  <a:pt x="4171223" y="750681"/>
                  <a:pt x="4166451" y="774558"/>
                  <a:pt x="4160088" y="798420"/>
                </a:cubicBezTo>
                <a:cubicBezTo>
                  <a:pt x="4164860" y="782513"/>
                  <a:pt x="4172814" y="766604"/>
                  <a:pt x="4183948" y="750681"/>
                </a:cubicBezTo>
                <a:cubicBezTo>
                  <a:pt x="4185539" y="742727"/>
                  <a:pt x="4185539" y="734773"/>
                  <a:pt x="4187130" y="726820"/>
                </a:cubicBezTo>
                <a:close/>
                <a:moveTo>
                  <a:pt x="4471871" y="722049"/>
                </a:moveTo>
                <a:cubicBezTo>
                  <a:pt x="4470281" y="737956"/>
                  <a:pt x="4444829" y="766607"/>
                  <a:pt x="4438466" y="777742"/>
                </a:cubicBezTo>
                <a:cubicBezTo>
                  <a:pt x="4430511" y="792060"/>
                  <a:pt x="4440056" y="765016"/>
                  <a:pt x="4443238" y="758652"/>
                </a:cubicBezTo>
                <a:cubicBezTo>
                  <a:pt x="4448010" y="752273"/>
                  <a:pt x="4463917" y="733184"/>
                  <a:pt x="4471871" y="722049"/>
                </a:cubicBezTo>
                <a:close/>
                <a:moveTo>
                  <a:pt x="4182954" y="686654"/>
                </a:moveTo>
                <a:cubicBezTo>
                  <a:pt x="4178381" y="686256"/>
                  <a:pt x="4174404" y="687051"/>
                  <a:pt x="4172814" y="691823"/>
                </a:cubicBezTo>
                <a:cubicBezTo>
                  <a:pt x="4172814" y="695005"/>
                  <a:pt x="4175995" y="699777"/>
                  <a:pt x="4175995" y="699777"/>
                </a:cubicBezTo>
                <a:cubicBezTo>
                  <a:pt x="4180767" y="696596"/>
                  <a:pt x="4196674" y="699777"/>
                  <a:pt x="4196674" y="688642"/>
                </a:cubicBezTo>
                <a:cubicBezTo>
                  <a:pt x="4192697" y="688642"/>
                  <a:pt x="4187528" y="687051"/>
                  <a:pt x="4182954" y="686654"/>
                </a:cubicBezTo>
                <a:close/>
                <a:moveTo>
                  <a:pt x="1062929" y="682239"/>
                </a:moveTo>
                <a:cubicBezTo>
                  <a:pt x="1086790" y="701328"/>
                  <a:pt x="1110651" y="706100"/>
                  <a:pt x="1128149" y="706100"/>
                </a:cubicBezTo>
                <a:cubicBezTo>
                  <a:pt x="1124968" y="734733"/>
                  <a:pt x="1120195" y="761775"/>
                  <a:pt x="1115423" y="785637"/>
                </a:cubicBezTo>
                <a:cubicBezTo>
                  <a:pt x="1094744" y="896988"/>
                  <a:pt x="1105879" y="1011522"/>
                  <a:pt x="1120195" y="1030609"/>
                </a:cubicBezTo>
                <a:cubicBezTo>
                  <a:pt x="1126559" y="1040154"/>
                  <a:pt x="1124968" y="1049699"/>
                  <a:pt x="1123377" y="1057652"/>
                </a:cubicBezTo>
                <a:cubicBezTo>
                  <a:pt x="1069292" y="1019475"/>
                  <a:pt x="1010435" y="982889"/>
                  <a:pt x="969076" y="938347"/>
                </a:cubicBezTo>
                <a:cubicBezTo>
                  <a:pt x="964303" y="938347"/>
                  <a:pt x="961123" y="939938"/>
                  <a:pt x="959532" y="946301"/>
                </a:cubicBezTo>
                <a:cubicBezTo>
                  <a:pt x="1008844" y="989251"/>
                  <a:pt x="1066111" y="1027429"/>
                  <a:pt x="1120195" y="1068787"/>
                </a:cubicBezTo>
                <a:cubicBezTo>
                  <a:pt x="1120195" y="1071969"/>
                  <a:pt x="1120195" y="1076741"/>
                  <a:pt x="1123377" y="1079923"/>
                </a:cubicBezTo>
                <a:cubicBezTo>
                  <a:pt x="1134513" y="1092648"/>
                  <a:pt x="1136103" y="1148324"/>
                  <a:pt x="1131331" y="1169004"/>
                </a:cubicBezTo>
                <a:cubicBezTo>
                  <a:pt x="1126559" y="1188092"/>
                  <a:pt x="1120195" y="1188092"/>
                  <a:pt x="1124968" y="1215135"/>
                </a:cubicBezTo>
                <a:cubicBezTo>
                  <a:pt x="1129740" y="1242177"/>
                  <a:pt x="1139285" y="1275583"/>
                  <a:pt x="1137694" y="1288309"/>
                </a:cubicBezTo>
                <a:cubicBezTo>
                  <a:pt x="1136103" y="1301034"/>
                  <a:pt x="1115423" y="1356710"/>
                  <a:pt x="1110651" y="1388526"/>
                </a:cubicBezTo>
                <a:cubicBezTo>
                  <a:pt x="1105879" y="1420339"/>
                  <a:pt x="1117014" y="1466471"/>
                  <a:pt x="1117014" y="1466471"/>
                </a:cubicBezTo>
                <a:cubicBezTo>
                  <a:pt x="1117014" y="1466471"/>
                  <a:pt x="1142466" y="1512603"/>
                  <a:pt x="1164737" y="1568279"/>
                </a:cubicBezTo>
                <a:cubicBezTo>
                  <a:pt x="1188597" y="1623953"/>
                  <a:pt x="1306312" y="1733714"/>
                  <a:pt x="1311084" y="1790981"/>
                </a:cubicBezTo>
                <a:lnTo>
                  <a:pt x="1311264" y="1792668"/>
                </a:lnTo>
                <a:lnTo>
                  <a:pt x="1202988" y="1800005"/>
                </a:lnTo>
                <a:cubicBezTo>
                  <a:pt x="1088977" y="1808877"/>
                  <a:pt x="963111" y="1818421"/>
                  <a:pt x="835453" y="1795753"/>
                </a:cubicBezTo>
                <a:cubicBezTo>
                  <a:pt x="670018" y="1767120"/>
                  <a:pt x="499808" y="1697128"/>
                  <a:pt x="456860" y="1576233"/>
                </a:cubicBezTo>
                <a:cubicBezTo>
                  <a:pt x="452087" y="1574642"/>
                  <a:pt x="450497" y="1574642"/>
                  <a:pt x="448905" y="1577823"/>
                </a:cubicBezTo>
                <a:cubicBezTo>
                  <a:pt x="467994" y="1700309"/>
                  <a:pt x="673199" y="1787800"/>
                  <a:pt x="848180" y="1813252"/>
                </a:cubicBezTo>
                <a:cubicBezTo>
                  <a:pt x="978223" y="1832342"/>
                  <a:pt x="1110950" y="1831744"/>
                  <a:pt x="1216832" y="1814819"/>
                </a:cubicBezTo>
                <a:lnTo>
                  <a:pt x="1311289" y="1792894"/>
                </a:lnTo>
                <a:lnTo>
                  <a:pt x="1315856" y="1835522"/>
                </a:lnTo>
                <a:cubicBezTo>
                  <a:pt x="1101107" y="1843476"/>
                  <a:pt x="897493" y="1889607"/>
                  <a:pt x="663654" y="1797344"/>
                </a:cubicBezTo>
                <a:cubicBezTo>
                  <a:pt x="662064" y="1829159"/>
                  <a:pt x="720921" y="1837113"/>
                  <a:pt x="746372" y="1843476"/>
                </a:cubicBezTo>
                <a:cubicBezTo>
                  <a:pt x="747963" y="1840294"/>
                  <a:pt x="744782" y="1837113"/>
                  <a:pt x="741600" y="1835522"/>
                </a:cubicBezTo>
                <a:cubicBezTo>
                  <a:pt x="961123" y="1891198"/>
                  <a:pt x="1132922" y="1859383"/>
                  <a:pt x="1320628" y="1851429"/>
                </a:cubicBezTo>
                <a:cubicBezTo>
                  <a:pt x="1323809" y="1865746"/>
                  <a:pt x="1323809" y="1878472"/>
                  <a:pt x="1322219" y="1894380"/>
                </a:cubicBezTo>
                <a:cubicBezTo>
                  <a:pt x="922945" y="1883244"/>
                  <a:pt x="549122" y="1930967"/>
                  <a:pt x="281878" y="2099584"/>
                </a:cubicBezTo>
                <a:cubicBezTo>
                  <a:pt x="568211" y="1948464"/>
                  <a:pt x="926126" y="1894380"/>
                  <a:pt x="1320628" y="1910287"/>
                </a:cubicBezTo>
                <a:cubicBezTo>
                  <a:pt x="1319037" y="1919831"/>
                  <a:pt x="1319037" y="1938920"/>
                  <a:pt x="1319037" y="1964371"/>
                </a:cubicBezTo>
                <a:cubicBezTo>
                  <a:pt x="1315856" y="1965963"/>
                  <a:pt x="1312675" y="1965963"/>
                  <a:pt x="1309493" y="1965963"/>
                </a:cubicBezTo>
                <a:cubicBezTo>
                  <a:pt x="1252227" y="1972325"/>
                  <a:pt x="1180643" y="1985051"/>
                  <a:pt x="1117014" y="1997776"/>
                </a:cubicBezTo>
                <a:cubicBezTo>
                  <a:pt x="997709" y="2021638"/>
                  <a:pt x="889539" y="2050271"/>
                  <a:pt x="819547" y="2105947"/>
                </a:cubicBezTo>
                <a:cubicBezTo>
                  <a:pt x="757508" y="2155259"/>
                  <a:pt x="782959" y="2285700"/>
                  <a:pt x="716148" y="2346148"/>
                </a:cubicBezTo>
                <a:cubicBezTo>
                  <a:pt x="700242" y="2285700"/>
                  <a:pt x="622295" y="2253885"/>
                  <a:pt x="566619" y="2284109"/>
                </a:cubicBezTo>
                <a:cubicBezTo>
                  <a:pt x="526852" y="2304787"/>
                  <a:pt x="506172" y="2373190"/>
                  <a:pt x="455268" y="2355692"/>
                </a:cubicBezTo>
                <a:cubicBezTo>
                  <a:pt x="444133" y="2338194"/>
                  <a:pt x="442542" y="2314333"/>
                  <a:pt x="428226" y="2300016"/>
                </a:cubicBezTo>
                <a:cubicBezTo>
                  <a:pt x="464813" y="2247522"/>
                  <a:pt x="539577" y="2228433"/>
                  <a:pt x="579346" y="2195028"/>
                </a:cubicBezTo>
                <a:cubicBezTo>
                  <a:pt x="565029" y="2198209"/>
                  <a:pt x="544349" y="2215707"/>
                  <a:pt x="533215" y="2209345"/>
                </a:cubicBezTo>
                <a:cubicBezTo>
                  <a:pt x="561848" y="2198209"/>
                  <a:pt x="587299" y="2182302"/>
                  <a:pt x="611161" y="2163213"/>
                </a:cubicBezTo>
                <a:cubicBezTo>
                  <a:pt x="568211" y="2174348"/>
                  <a:pt x="520489" y="2202981"/>
                  <a:pt x="488674" y="2217299"/>
                </a:cubicBezTo>
                <a:cubicBezTo>
                  <a:pt x="496627" y="2212526"/>
                  <a:pt x="515716" y="2202981"/>
                  <a:pt x="510944" y="2193438"/>
                </a:cubicBezTo>
                <a:cubicBezTo>
                  <a:pt x="471176" y="2220480"/>
                  <a:pt x="412318" y="2239568"/>
                  <a:pt x="388457" y="2276155"/>
                </a:cubicBezTo>
                <a:cubicBezTo>
                  <a:pt x="425044" y="2279337"/>
                  <a:pt x="447314" y="2233206"/>
                  <a:pt x="472766" y="2234796"/>
                </a:cubicBezTo>
                <a:cubicBezTo>
                  <a:pt x="440951" y="2250704"/>
                  <a:pt x="420272" y="2284109"/>
                  <a:pt x="390048" y="2304787"/>
                </a:cubicBezTo>
                <a:cubicBezTo>
                  <a:pt x="370959" y="2300016"/>
                  <a:pt x="345508" y="2298425"/>
                  <a:pt x="332782" y="2288881"/>
                </a:cubicBezTo>
                <a:cubicBezTo>
                  <a:pt x="323237" y="2244340"/>
                  <a:pt x="310512" y="2201391"/>
                  <a:pt x="265970" y="2188665"/>
                </a:cubicBezTo>
                <a:cubicBezTo>
                  <a:pt x="229384" y="2177530"/>
                  <a:pt x="176889" y="2218889"/>
                  <a:pt x="151438" y="2174348"/>
                </a:cubicBezTo>
                <a:cubicBezTo>
                  <a:pt x="167346" y="2090040"/>
                  <a:pt x="98944" y="2066179"/>
                  <a:pt x="38496" y="2045500"/>
                </a:cubicBezTo>
                <a:cubicBezTo>
                  <a:pt x="59175" y="1977097"/>
                  <a:pt x="-12407" y="1929376"/>
                  <a:pt x="1909" y="1876881"/>
                </a:cubicBezTo>
                <a:cubicBezTo>
                  <a:pt x="11453" y="1837113"/>
                  <a:pt x="59175" y="1837113"/>
                  <a:pt x="65538" y="1781437"/>
                </a:cubicBezTo>
                <a:cubicBezTo>
                  <a:pt x="138712" y="1816434"/>
                  <a:pt x="246882" y="1913468"/>
                  <a:pt x="328009" y="1868929"/>
                </a:cubicBezTo>
                <a:cubicBezTo>
                  <a:pt x="232565" y="1899152"/>
                  <a:pt x="156210" y="1802118"/>
                  <a:pt x="75083" y="1773483"/>
                </a:cubicBezTo>
                <a:cubicBezTo>
                  <a:pt x="22589" y="1754394"/>
                  <a:pt x="-10817" y="1740077"/>
                  <a:pt x="8272" y="1687583"/>
                </a:cubicBezTo>
                <a:cubicBezTo>
                  <a:pt x="65538" y="1674857"/>
                  <a:pt x="52813" y="1596911"/>
                  <a:pt x="89399" y="1560325"/>
                </a:cubicBezTo>
                <a:cubicBezTo>
                  <a:pt x="118032" y="1531692"/>
                  <a:pt x="165755" y="1536464"/>
                  <a:pt x="195979" y="1512603"/>
                </a:cubicBezTo>
                <a:cubicBezTo>
                  <a:pt x="275515" y="1539646"/>
                  <a:pt x="175299" y="1697128"/>
                  <a:pt x="277106" y="1719398"/>
                </a:cubicBezTo>
                <a:cubicBezTo>
                  <a:pt x="202342" y="1678038"/>
                  <a:pt x="297785" y="1515785"/>
                  <a:pt x="197570" y="1501468"/>
                </a:cubicBezTo>
                <a:cubicBezTo>
                  <a:pt x="202342" y="1487151"/>
                  <a:pt x="176889" y="1479197"/>
                  <a:pt x="191206" y="1468062"/>
                </a:cubicBezTo>
                <a:cubicBezTo>
                  <a:pt x="246882" y="1460108"/>
                  <a:pt x="245291" y="1552371"/>
                  <a:pt x="304148" y="1550781"/>
                </a:cubicBezTo>
                <a:cubicBezTo>
                  <a:pt x="254836" y="1530100"/>
                  <a:pt x="258018" y="1477607"/>
                  <a:pt x="207113" y="1458517"/>
                </a:cubicBezTo>
                <a:cubicBezTo>
                  <a:pt x="208704" y="1442609"/>
                  <a:pt x="207113" y="1418750"/>
                  <a:pt x="221430" y="1409205"/>
                </a:cubicBezTo>
                <a:cubicBezTo>
                  <a:pt x="237337" y="1420339"/>
                  <a:pt x="259608" y="1429885"/>
                  <a:pt x="289832" y="1434657"/>
                </a:cubicBezTo>
                <a:cubicBezTo>
                  <a:pt x="299376" y="1429885"/>
                  <a:pt x="302558" y="1415567"/>
                  <a:pt x="310512" y="1407614"/>
                </a:cubicBezTo>
                <a:cubicBezTo>
                  <a:pt x="342326" y="1412385"/>
                  <a:pt x="358233" y="1423521"/>
                  <a:pt x="385276" y="1423521"/>
                </a:cubicBezTo>
                <a:cubicBezTo>
                  <a:pt x="391639" y="1412385"/>
                  <a:pt x="409137" y="1396480"/>
                  <a:pt x="407546" y="1385344"/>
                </a:cubicBezTo>
                <a:cubicBezTo>
                  <a:pt x="378913" y="1296263"/>
                  <a:pt x="289832" y="1353528"/>
                  <a:pt x="208704" y="1320124"/>
                </a:cubicBezTo>
                <a:cubicBezTo>
                  <a:pt x="207113" y="1246950"/>
                  <a:pt x="245291" y="1199228"/>
                  <a:pt x="307330" y="1210362"/>
                </a:cubicBezTo>
                <a:cubicBezTo>
                  <a:pt x="312102" y="1176957"/>
                  <a:pt x="331191" y="1165822"/>
                  <a:pt x="348689" y="1151505"/>
                </a:cubicBezTo>
                <a:cubicBezTo>
                  <a:pt x="364596" y="1154687"/>
                  <a:pt x="378913" y="1157868"/>
                  <a:pt x="393229" y="1161050"/>
                </a:cubicBezTo>
                <a:cubicBezTo>
                  <a:pt x="417090" y="1143552"/>
                  <a:pt x="407546" y="1103784"/>
                  <a:pt x="428226" y="1086285"/>
                </a:cubicBezTo>
                <a:cubicBezTo>
                  <a:pt x="439360" y="1081513"/>
                  <a:pt x="460041" y="1092648"/>
                  <a:pt x="471176" y="1087876"/>
                </a:cubicBezTo>
                <a:cubicBezTo>
                  <a:pt x="472766" y="1070378"/>
                  <a:pt x="477539" y="1057652"/>
                  <a:pt x="483902" y="1044927"/>
                </a:cubicBezTo>
                <a:cubicBezTo>
                  <a:pt x="560256" y="1022656"/>
                  <a:pt x="568211" y="1091058"/>
                  <a:pt x="607979" y="1126054"/>
                </a:cubicBezTo>
                <a:cubicBezTo>
                  <a:pt x="668427" y="1178548"/>
                  <a:pt x="757508" y="1205590"/>
                  <a:pt x="856134" y="1213544"/>
                </a:cubicBezTo>
                <a:cubicBezTo>
                  <a:pt x="719330" y="1183320"/>
                  <a:pt x="590481" y="1132417"/>
                  <a:pt x="568211" y="1038563"/>
                </a:cubicBezTo>
                <a:cubicBezTo>
                  <a:pt x="606388" y="1087876"/>
                  <a:pt x="676380" y="1159459"/>
                  <a:pt x="776596" y="1170595"/>
                </a:cubicBezTo>
                <a:cubicBezTo>
                  <a:pt x="698651" y="1132417"/>
                  <a:pt x="614341" y="1099012"/>
                  <a:pt x="592071" y="1025837"/>
                </a:cubicBezTo>
                <a:cubicBezTo>
                  <a:pt x="585708" y="1024247"/>
                  <a:pt x="584118" y="1029019"/>
                  <a:pt x="580936" y="1030609"/>
                </a:cubicBezTo>
                <a:cubicBezTo>
                  <a:pt x="588890" y="998796"/>
                  <a:pt x="603207" y="976525"/>
                  <a:pt x="628658" y="973343"/>
                </a:cubicBezTo>
                <a:cubicBezTo>
                  <a:pt x="644566" y="989251"/>
                  <a:pt x="652520" y="1009930"/>
                  <a:pt x="671608" y="1022656"/>
                </a:cubicBezTo>
                <a:cubicBezTo>
                  <a:pt x="705013" y="1017884"/>
                  <a:pt x="751146" y="1030609"/>
                  <a:pt x="755917" y="978115"/>
                </a:cubicBezTo>
                <a:cubicBezTo>
                  <a:pt x="789322" y="962209"/>
                  <a:pt x="833864" y="965390"/>
                  <a:pt x="844998" y="916077"/>
                </a:cubicBezTo>
                <a:cubicBezTo>
                  <a:pt x="819547" y="898579"/>
                  <a:pt x="803639" y="846085"/>
                  <a:pt x="846589" y="841313"/>
                </a:cubicBezTo>
                <a:cubicBezTo>
                  <a:pt x="927717" y="831768"/>
                  <a:pt x="1015207" y="986069"/>
                  <a:pt x="1091562" y="984479"/>
                </a:cubicBezTo>
                <a:cubicBezTo>
                  <a:pt x="1042250" y="933575"/>
                  <a:pt x="962713" y="901761"/>
                  <a:pt x="919763" y="846085"/>
                </a:cubicBezTo>
                <a:cubicBezTo>
                  <a:pt x="921354" y="836540"/>
                  <a:pt x="934080" y="841313"/>
                  <a:pt x="934080" y="828586"/>
                </a:cubicBezTo>
                <a:cubicBezTo>
                  <a:pt x="919763" y="734733"/>
                  <a:pt x="1000890" y="698147"/>
                  <a:pt x="1062929" y="682239"/>
                </a:cubicBezTo>
                <a:close/>
                <a:moveTo>
                  <a:pt x="4395515" y="648875"/>
                </a:moveTo>
                <a:cubicBezTo>
                  <a:pt x="4401877" y="660010"/>
                  <a:pt x="4413013" y="677508"/>
                  <a:pt x="4405059" y="680690"/>
                </a:cubicBezTo>
                <a:cubicBezTo>
                  <a:pt x="4366881" y="698188"/>
                  <a:pt x="4354155" y="699779"/>
                  <a:pt x="4319159" y="709323"/>
                </a:cubicBezTo>
                <a:cubicBezTo>
                  <a:pt x="4314387" y="710913"/>
                  <a:pt x="4304843" y="704550"/>
                  <a:pt x="4298480" y="698188"/>
                </a:cubicBezTo>
                <a:lnTo>
                  <a:pt x="4308024" y="687053"/>
                </a:lnTo>
                <a:cubicBezTo>
                  <a:pt x="4303253" y="682280"/>
                  <a:pt x="4303253" y="677508"/>
                  <a:pt x="4314387" y="675918"/>
                </a:cubicBezTo>
                <a:cubicBezTo>
                  <a:pt x="4344611" y="671146"/>
                  <a:pt x="4366881" y="653647"/>
                  <a:pt x="4395515" y="648875"/>
                </a:cubicBezTo>
                <a:close/>
                <a:moveTo>
                  <a:pt x="1551283" y="620210"/>
                </a:moveTo>
                <a:cubicBezTo>
                  <a:pt x="1624456" y="636118"/>
                  <a:pt x="1610140" y="720427"/>
                  <a:pt x="1630819" y="763380"/>
                </a:cubicBezTo>
                <a:cubicBezTo>
                  <a:pt x="1626047" y="764971"/>
                  <a:pt x="1621275" y="764971"/>
                  <a:pt x="1618094" y="764971"/>
                </a:cubicBezTo>
                <a:cubicBezTo>
                  <a:pt x="1605368" y="706109"/>
                  <a:pt x="1576735" y="656797"/>
                  <a:pt x="1551283" y="620210"/>
                </a:cubicBezTo>
                <a:close/>
                <a:moveTo>
                  <a:pt x="1501327" y="609242"/>
                </a:moveTo>
                <a:cubicBezTo>
                  <a:pt x="1540844" y="607351"/>
                  <a:pt x="1580513" y="687210"/>
                  <a:pt x="1595823" y="722008"/>
                </a:cubicBezTo>
                <a:cubicBezTo>
                  <a:pt x="1602187" y="737914"/>
                  <a:pt x="1605368" y="752232"/>
                  <a:pt x="1608550" y="768138"/>
                </a:cubicBezTo>
                <a:cubicBezTo>
                  <a:pt x="1606959" y="769730"/>
                  <a:pt x="1603777" y="769730"/>
                  <a:pt x="1602187" y="771320"/>
                </a:cubicBezTo>
                <a:cubicBezTo>
                  <a:pt x="1597415" y="772912"/>
                  <a:pt x="1589461" y="777684"/>
                  <a:pt x="1579917" y="780866"/>
                </a:cubicBezTo>
                <a:cubicBezTo>
                  <a:pt x="1568781" y="717235"/>
                  <a:pt x="1544920" y="659969"/>
                  <a:pt x="1501971" y="617019"/>
                </a:cubicBezTo>
                <a:cubicBezTo>
                  <a:pt x="1498790" y="617019"/>
                  <a:pt x="1497199" y="618609"/>
                  <a:pt x="1497199" y="620200"/>
                </a:cubicBezTo>
                <a:cubicBezTo>
                  <a:pt x="1533785" y="659969"/>
                  <a:pt x="1554465" y="718826"/>
                  <a:pt x="1565600" y="787228"/>
                </a:cubicBezTo>
                <a:cubicBezTo>
                  <a:pt x="1559237" y="788819"/>
                  <a:pt x="1554465" y="792000"/>
                  <a:pt x="1548102" y="793591"/>
                </a:cubicBezTo>
                <a:cubicBezTo>
                  <a:pt x="1544920" y="749050"/>
                  <a:pt x="1533785" y="709281"/>
                  <a:pt x="1508333" y="682239"/>
                </a:cubicBezTo>
                <a:cubicBezTo>
                  <a:pt x="1521059" y="718826"/>
                  <a:pt x="1529013" y="757004"/>
                  <a:pt x="1533785" y="798363"/>
                </a:cubicBezTo>
                <a:cubicBezTo>
                  <a:pt x="1532194" y="799954"/>
                  <a:pt x="1530604" y="799954"/>
                  <a:pt x="1529013" y="799954"/>
                </a:cubicBezTo>
                <a:cubicBezTo>
                  <a:pt x="1513106" y="803135"/>
                  <a:pt x="1503561" y="792000"/>
                  <a:pt x="1490835" y="817452"/>
                </a:cubicBezTo>
                <a:cubicBezTo>
                  <a:pt x="1478109" y="842903"/>
                  <a:pt x="1470156" y="884263"/>
                  <a:pt x="1438341" y="903351"/>
                </a:cubicBezTo>
                <a:cubicBezTo>
                  <a:pt x="1406527" y="922441"/>
                  <a:pt x="1392210" y="920850"/>
                  <a:pt x="1393800" y="949483"/>
                </a:cubicBezTo>
                <a:cubicBezTo>
                  <a:pt x="1396982" y="978116"/>
                  <a:pt x="1419252" y="1032200"/>
                  <a:pt x="1417661" y="1046518"/>
                </a:cubicBezTo>
                <a:cubicBezTo>
                  <a:pt x="1416071" y="1060833"/>
                  <a:pt x="1420843" y="1097421"/>
                  <a:pt x="1425615" y="1103784"/>
                </a:cubicBezTo>
                <a:cubicBezTo>
                  <a:pt x="1430387" y="1110147"/>
                  <a:pt x="1457431" y="1157869"/>
                  <a:pt x="1481291" y="1176957"/>
                </a:cubicBezTo>
                <a:cubicBezTo>
                  <a:pt x="1505152" y="1196046"/>
                  <a:pt x="1516287" y="1189684"/>
                  <a:pt x="1516287" y="1219907"/>
                </a:cubicBezTo>
                <a:cubicBezTo>
                  <a:pt x="1516287" y="1250131"/>
                  <a:pt x="1533785" y="1320123"/>
                  <a:pt x="1498790" y="1320123"/>
                </a:cubicBezTo>
                <a:cubicBezTo>
                  <a:pt x="1463793" y="1320123"/>
                  <a:pt x="1400163" y="1280355"/>
                  <a:pt x="1396982" y="1266038"/>
                </a:cubicBezTo>
                <a:cubicBezTo>
                  <a:pt x="1395392" y="1251722"/>
                  <a:pt x="1392210" y="1141962"/>
                  <a:pt x="1368349" y="1127644"/>
                </a:cubicBezTo>
                <a:cubicBezTo>
                  <a:pt x="1344488" y="1113328"/>
                  <a:pt x="1350851" y="1116509"/>
                  <a:pt x="1339716" y="1105375"/>
                </a:cubicBezTo>
                <a:cubicBezTo>
                  <a:pt x="1328581" y="1095830"/>
                  <a:pt x="1287223" y="1030610"/>
                  <a:pt x="1287223" y="1019475"/>
                </a:cubicBezTo>
                <a:cubicBezTo>
                  <a:pt x="1287223" y="1008339"/>
                  <a:pt x="1314264" y="868356"/>
                  <a:pt x="1287223" y="712463"/>
                </a:cubicBezTo>
                <a:cubicBezTo>
                  <a:pt x="1282449" y="691784"/>
                  <a:pt x="1279268" y="672694"/>
                  <a:pt x="1277677" y="655196"/>
                </a:cubicBezTo>
                <a:cubicBezTo>
                  <a:pt x="1290403" y="663150"/>
                  <a:pt x="1303129" y="671104"/>
                  <a:pt x="1317446" y="677467"/>
                </a:cubicBezTo>
                <a:cubicBezTo>
                  <a:pt x="1342897" y="677467"/>
                  <a:pt x="1357213" y="645652"/>
                  <a:pt x="1400163" y="656787"/>
                </a:cubicBezTo>
                <a:cubicBezTo>
                  <a:pt x="1436751" y="666332"/>
                  <a:pt x="1482882" y="720417"/>
                  <a:pt x="1505152" y="680648"/>
                </a:cubicBezTo>
                <a:cubicBezTo>
                  <a:pt x="1519470" y="655196"/>
                  <a:pt x="1487654" y="637699"/>
                  <a:pt x="1484472" y="615428"/>
                </a:cubicBezTo>
                <a:cubicBezTo>
                  <a:pt x="1490040" y="611451"/>
                  <a:pt x="1495682" y="609513"/>
                  <a:pt x="1501327" y="609242"/>
                </a:cubicBezTo>
                <a:close/>
                <a:moveTo>
                  <a:pt x="1635592" y="607477"/>
                </a:moveTo>
                <a:cubicBezTo>
                  <a:pt x="1688086" y="647246"/>
                  <a:pt x="1773985" y="653608"/>
                  <a:pt x="1824889" y="618612"/>
                </a:cubicBezTo>
                <a:cubicBezTo>
                  <a:pt x="1856704" y="632929"/>
                  <a:pt x="1885337" y="664743"/>
                  <a:pt x="1926697" y="655199"/>
                </a:cubicBezTo>
                <a:cubicBezTo>
                  <a:pt x="1931468" y="683832"/>
                  <a:pt x="1968056" y="691786"/>
                  <a:pt x="1996688" y="706103"/>
                </a:cubicBezTo>
                <a:cubicBezTo>
                  <a:pt x="2031685" y="669516"/>
                  <a:pt x="2104858" y="714056"/>
                  <a:pt x="2104858" y="747461"/>
                </a:cubicBezTo>
                <a:cubicBezTo>
                  <a:pt x="2104858" y="822227"/>
                  <a:pt x="1971237" y="944713"/>
                  <a:pt x="1969646" y="998799"/>
                </a:cubicBezTo>
                <a:cubicBezTo>
                  <a:pt x="2028503" y="939942"/>
                  <a:pt x="2069862" y="826999"/>
                  <a:pt x="2117584" y="764961"/>
                </a:cubicBezTo>
                <a:cubicBezTo>
                  <a:pt x="2087360" y="892220"/>
                  <a:pt x="1998279" y="990845"/>
                  <a:pt x="1944195" y="1081517"/>
                </a:cubicBezTo>
                <a:cubicBezTo>
                  <a:pt x="1983962" y="1033794"/>
                  <a:pt x="2026912" y="992436"/>
                  <a:pt x="2058727" y="931989"/>
                </a:cubicBezTo>
                <a:cubicBezTo>
                  <a:pt x="2096905" y="906537"/>
                  <a:pt x="2185985" y="782459"/>
                  <a:pt x="2149399" y="717237"/>
                </a:cubicBezTo>
                <a:cubicBezTo>
                  <a:pt x="2185985" y="699740"/>
                  <a:pt x="2206665" y="741099"/>
                  <a:pt x="2225754" y="755415"/>
                </a:cubicBezTo>
                <a:cubicBezTo>
                  <a:pt x="2222572" y="819046"/>
                  <a:pt x="2252796" y="861995"/>
                  <a:pt x="2289384" y="900174"/>
                </a:cubicBezTo>
                <a:cubicBezTo>
                  <a:pt x="2290974" y="901765"/>
                  <a:pt x="2290974" y="901765"/>
                  <a:pt x="2290974" y="901765"/>
                </a:cubicBezTo>
                <a:cubicBezTo>
                  <a:pt x="2290974" y="901765"/>
                  <a:pt x="2292565" y="903355"/>
                  <a:pt x="2292565" y="903355"/>
                </a:cubicBezTo>
                <a:cubicBezTo>
                  <a:pt x="2294156" y="904946"/>
                  <a:pt x="2295747" y="906537"/>
                  <a:pt x="2297337" y="908128"/>
                </a:cubicBezTo>
                <a:cubicBezTo>
                  <a:pt x="2298928" y="909718"/>
                  <a:pt x="2298928" y="909718"/>
                  <a:pt x="2298928" y="911309"/>
                </a:cubicBezTo>
                <a:lnTo>
                  <a:pt x="2300518" y="911309"/>
                </a:lnTo>
                <a:cubicBezTo>
                  <a:pt x="2302109" y="912899"/>
                  <a:pt x="2305290" y="916081"/>
                  <a:pt x="2306881" y="917672"/>
                </a:cubicBezTo>
                <a:lnTo>
                  <a:pt x="2306881" y="919262"/>
                </a:lnTo>
                <a:cubicBezTo>
                  <a:pt x="2303700" y="920853"/>
                  <a:pt x="2303700" y="919262"/>
                  <a:pt x="2303700" y="922444"/>
                </a:cubicBezTo>
                <a:lnTo>
                  <a:pt x="2301523" y="923460"/>
                </a:lnTo>
                <a:lnTo>
                  <a:pt x="2303700" y="925637"/>
                </a:lnTo>
                <a:cubicBezTo>
                  <a:pt x="2302109" y="925637"/>
                  <a:pt x="2302109" y="925637"/>
                  <a:pt x="2300518" y="925637"/>
                </a:cubicBezTo>
                <a:lnTo>
                  <a:pt x="2298928" y="927228"/>
                </a:lnTo>
                <a:cubicBezTo>
                  <a:pt x="2300518" y="928818"/>
                  <a:pt x="2300518" y="927228"/>
                  <a:pt x="2298928" y="928818"/>
                </a:cubicBezTo>
                <a:lnTo>
                  <a:pt x="2295747" y="925637"/>
                </a:lnTo>
                <a:lnTo>
                  <a:pt x="2297337" y="924047"/>
                </a:lnTo>
                <a:lnTo>
                  <a:pt x="2300518" y="924047"/>
                </a:lnTo>
                <a:lnTo>
                  <a:pt x="2300518" y="923858"/>
                </a:lnTo>
                <a:lnTo>
                  <a:pt x="2298928" y="924035"/>
                </a:lnTo>
                <a:lnTo>
                  <a:pt x="2297337" y="924035"/>
                </a:lnTo>
                <a:cubicBezTo>
                  <a:pt x="2294156" y="924035"/>
                  <a:pt x="2295747" y="925625"/>
                  <a:pt x="2294156" y="924035"/>
                </a:cubicBezTo>
                <a:cubicBezTo>
                  <a:pt x="2292565" y="925625"/>
                  <a:pt x="2289384" y="925625"/>
                  <a:pt x="2287794" y="927216"/>
                </a:cubicBezTo>
                <a:lnTo>
                  <a:pt x="2287794" y="928807"/>
                </a:lnTo>
                <a:lnTo>
                  <a:pt x="2286202" y="930398"/>
                </a:lnTo>
                <a:lnTo>
                  <a:pt x="2286202" y="933578"/>
                </a:lnTo>
                <a:lnTo>
                  <a:pt x="2289384" y="933578"/>
                </a:lnTo>
                <a:cubicBezTo>
                  <a:pt x="2286202" y="936760"/>
                  <a:pt x="2289384" y="933578"/>
                  <a:pt x="2286202" y="935170"/>
                </a:cubicBezTo>
                <a:lnTo>
                  <a:pt x="2286202" y="936760"/>
                </a:lnTo>
                <a:lnTo>
                  <a:pt x="2283020" y="938351"/>
                </a:lnTo>
                <a:cubicBezTo>
                  <a:pt x="2281430" y="936760"/>
                  <a:pt x="2281430" y="938351"/>
                  <a:pt x="2283020" y="936760"/>
                </a:cubicBezTo>
                <a:cubicBezTo>
                  <a:pt x="2281430" y="936760"/>
                  <a:pt x="2281430" y="938351"/>
                  <a:pt x="2281430" y="936760"/>
                </a:cubicBezTo>
                <a:cubicBezTo>
                  <a:pt x="2281430" y="935170"/>
                  <a:pt x="2281430" y="936760"/>
                  <a:pt x="2281430" y="935170"/>
                </a:cubicBezTo>
                <a:lnTo>
                  <a:pt x="2281430" y="933578"/>
                </a:lnTo>
                <a:lnTo>
                  <a:pt x="2278248" y="933578"/>
                </a:lnTo>
                <a:lnTo>
                  <a:pt x="2279839" y="935170"/>
                </a:lnTo>
                <a:cubicBezTo>
                  <a:pt x="2276657" y="936760"/>
                  <a:pt x="2276657" y="935170"/>
                  <a:pt x="2276657" y="938351"/>
                </a:cubicBezTo>
                <a:lnTo>
                  <a:pt x="2273476" y="938351"/>
                </a:lnTo>
                <a:cubicBezTo>
                  <a:pt x="2275066" y="935170"/>
                  <a:pt x="2273476" y="935170"/>
                  <a:pt x="2276657" y="935170"/>
                </a:cubicBezTo>
                <a:cubicBezTo>
                  <a:pt x="2276657" y="933578"/>
                  <a:pt x="2276657" y="933578"/>
                  <a:pt x="2276657" y="933578"/>
                </a:cubicBezTo>
                <a:cubicBezTo>
                  <a:pt x="2276657" y="933578"/>
                  <a:pt x="2276657" y="933578"/>
                  <a:pt x="2275066" y="933578"/>
                </a:cubicBezTo>
                <a:lnTo>
                  <a:pt x="2273476" y="935170"/>
                </a:lnTo>
                <a:lnTo>
                  <a:pt x="2273476" y="938351"/>
                </a:lnTo>
                <a:lnTo>
                  <a:pt x="2276223" y="941099"/>
                </a:lnTo>
                <a:lnTo>
                  <a:pt x="2275066" y="941532"/>
                </a:lnTo>
                <a:lnTo>
                  <a:pt x="2271885" y="941532"/>
                </a:lnTo>
                <a:cubicBezTo>
                  <a:pt x="2273476" y="939942"/>
                  <a:pt x="2271885" y="939942"/>
                  <a:pt x="2271885" y="939942"/>
                </a:cubicBezTo>
                <a:cubicBezTo>
                  <a:pt x="2270294" y="939942"/>
                  <a:pt x="2270294" y="939942"/>
                  <a:pt x="2268704" y="939942"/>
                </a:cubicBezTo>
                <a:lnTo>
                  <a:pt x="2267113" y="938351"/>
                </a:lnTo>
                <a:lnTo>
                  <a:pt x="2267113" y="935170"/>
                </a:lnTo>
                <a:cubicBezTo>
                  <a:pt x="2262342" y="935170"/>
                  <a:pt x="2263932" y="936760"/>
                  <a:pt x="2260750" y="938351"/>
                </a:cubicBezTo>
                <a:cubicBezTo>
                  <a:pt x="2260750" y="936760"/>
                  <a:pt x="2260750" y="936760"/>
                  <a:pt x="2262342" y="935170"/>
                </a:cubicBezTo>
                <a:cubicBezTo>
                  <a:pt x="2259159" y="933578"/>
                  <a:pt x="2262342" y="935170"/>
                  <a:pt x="2259159" y="935170"/>
                </a:cubicBezTo>
                <a:cubicBezTo>
                  <a:pt x="2259159" y="931989"/>
                  <a:pt x="2259159" y="933578"/>
                  <a:pt x="2260750" y="931989"/>
                </a:cubicBezTo>
                <a:cubicBezTo>
                  <a:pt x="2257570" y="930398"/>
                  <a:pt x="2257570" y="927216"/>
                  <a:pt x="2254387" y="927216"/>
                </a:cubicBezTo>
                <a:lnTo>
                  <a:pt x="2252796" y="930398"/>
                </a:lnTo>
                <a:lnTo>
                  <a:pt x="2257570" y="931989"/>
                </a:lnTo>
                <a:cubicBezTo>
                  <a:pt x="2257570" y="931989"/>
                  <a:pt x="2255978" y="933578"/>
                  <a:pt x="2255978" y="933578"/>
                </a:cubicBezTo>
                <a:cubicBezTo>
                  <a:pt x="2255978" y="935170"/>
                  <a:pt x="2257570" y="935170"/>
                  <a:pt x="2259159" y="935170"/>
                </a:cubicBezTo>
                <a:lnTo>
                  <a:pt x="2257570" y="936760"/>
                </a:lnTo>
                <a:lnTo>
                  <a:pt x="2255978" y="936760"/>
                </a:lnTo>
                <a:lnTo>
                  <a:pt x="2254387" y="938351"/>
                </a:lnTo>
                <a:cubicBezTo>
                  <a:pt x="2254387" y="939942"/>
                  <a:pt x="2254387" y="938351"/>
                  <a:pt x="2254387" y="939942"/>
                </a:cubicBezTo>
                <a:lnTo>
                  <a:pt x="2254876" y="940432"/>
                </a:lnTo>
                <a:lnTo>
                  <a:pt x="2255136" y="941532"/>
                </a:lnTo>
                <a:lnTo>
                  <a:pt x="2252796" y="941532"/>
                </a:lnTo>
                <a:lnTo>
                  <a:pt x="2251205" y="944713"/>
                </a:lnTo>
                <a:lnTo>
                  <a:pt x="2249615" y="946304"/>
                </a:lnTo>
                <a:lnTo>
                  <a:pt x="2248024" y="946304"/>
                </a:lnTo>
                <a:lnTo>
                  <a:pt x="2248024" y="947896"/>
                </a:lnTo>
                <a:lnTo>
                  <a:pt x="2244842" y="947896"/>
                </a:lnTo>
                <a:cubicBezTo>
                  <a:pt x="2243252" y="944713"/>
                  <a:pt x="2243252" y="946304"/>
                  <a:pt x="2241661" y="944713"/>
                </a:cubicBezTo>
                <a:lnTo>
                  <a:pt x="2244842" y="941532"/>
                </a:lnTo>
                <a:cubicBezTo>
                  <a:pt x="2246433" y="941532"/>
                  <a:pt x="2246433" y="941532"/>
                  <a:pt x="2246433" y="939942"/>
                </a:cubicBezTo>
                <a:lnTo>
                  <a:pt x="2244842" y="939942"/>
                </a:lnTo>
                <a:lnTo>
                  <a:pt x="2244842" y="936760"/>
                </a:lnTo>
                <a:cubicBezTo>
                  <a:pt x="2243252" y="936760"/>
                  <a:pt x="2243252" y="936760"/>
                  <a:pt x="2241661" y="938351"/>
                </a:cubicBezTo>
                <a:cubicBezTo>
                  <a:pt x="2243252" y="941532"/>
                  <a:pt x="2241661" y="936760"/>
                  <a:pt x="2241661" y="939942"/>
                </a:cubicBezTo>
                <a:lnTo>
                  <a:pt x="2244842" y="941532"/>
                </a:lnTo>
                <a:lnTo>
                  <a:pt x="2241661" y="941532"/>
                </a:lnTo>
                <a:lnTo>
                  <a:pt x="2240070" y="941532"/>
                </a:lnTo>
                <a:lnTo>
                  <a:pt x="2238480" y="944713"/>
                </a:lnTo>
                <a:lnTo>
                  <a:pt x="2238480" y="947896"/>
                </a:lnTo>
                <a:lnTo>
                  <a:pt x="2240070" y="949485"/>
                </a:lnTo>
                <a:lnTo>
                  <a:pt x="2241661" y="949485"/>
                </a:lnTo>
                <a:lnTo>
                  <a:pt x="2244842" y="951077"/>
                </a:lnTo>
                <a:cubicBezTo>
                  <a:pt x="2244842" y="954258"/>
                  <a:pt x="2246433" y="951077"/>
                  <a:pt x="2244842" y="954258"/>
                </a:cubicBezTo>
                <a:lnTo>
                  <a:pt x="2246433" y="955849"/>
                </a:lnTo>
                <a:lnTo>
                  <a:pt x="2248024" y="954258"/>
                </a:lnTo>
                <a:lnTo>
                  <a:pt x="2249615" y="951077"/>
                </a:lnTo>
                <a:cubicBezTo>
                  <a:pt x="2251205" y="951077"/>
                  <a:pt x="2252796" y="951077"/>
                  <a:pt x="2252796" y="952667"/>
                </a:cubicBezTo>
                <a:cubicBezTo>
                  <a:pt x="2252796" y="954258"/>
                  <a:pt x="2251205" y="955849"/>
                  <a:pt x="2249615" y="955849"/>
                </a:cubicBezTo>
                <a:lnTo>
                  <a:pt x="2249615" y="957439"/>
                </a:lnTo>
                <a:lnTo>
                  <a:pt x="2246433" y="959030"/>
                </a:lnTo>
                <a:lnTo>
                  <a:pt x="2246433" y="960621"/>
                </a:lnTo>
                <a:lnTo>
                  <a:pt x="2244842" y="962212"/>
                </a:lnTo>
                <a:cubicBezTo>
                  <a:pt x="2246433" y="962212"/>
                  <a:pt x="2247228" y="961814"/>
                  <a:pt x="2247825" y="961814"/>
                </a:cubicBezTo>
                <a:lnTo>
                  <a:pt x="2248248" y="962284"/>
                </a:lnTo>
                <a:lnTo>
                  <a:pt x="2245837" y="962411"/>
                </a:lnTo>
                <a:lnTo>
                  <a:pt x="2244285" y="963246"/>
                </a:lnTo>
                <a:lnTo>
                  <a:pt x="2241661" y="960621"/>
                </a:lnTo>
                <a:cubicBezTo>
                  <a:pt x="2241661" y="959030"/>
                  <a:pt x="2241661" y="959030"/>
                  <a:pt x="2243252" y="959030"/>
                </a:cubicBezTo>
                <a:lnTo>
                  <a:pt x="2244842" y="957439"/>
                </a:lnTo>
                <a:lnTo>
                  <a:pt x="2241661" y="957439"/>
                </a:lnTo>
                <a:lnTo>
                  <a:pt x="2238480" y="959030"/>
                </a:lnTo>
                <a:cubicBezTo>
                  <a:pt x="2236889" y="957439"/>
                  <a:pt x="2236889" y="957439"/>
                  <a:pt x="2235299" y="957439"/>
                </a:cubicBezTo>
                <a:lnTo>
                  <a:pt x="2233708" y="955849"/>
                </a:lnTo>
                <a:cubicBezTo>
                  <a:pt x="2232118" y="955849"/>
                  <a:pt x="2233708" y="955849"/>
                  <a:pt x="2232118" y="955849"/>
                </a:cubicBezTo>
                <a:lnTo>
                  <a:pt x="2230526" y="957439"/>
                </a:lnTo>
                <a:cubicBezTo>
                  <a:pt x="2230526" y="955849"/>
                  <a:pt x="2230526" y="955849"/>
                  <a:pt x="2232118" y="954258"/>
                </a:cubicBezTo>
                <a:lnTo>
                  <a:pt x="2230526" y="954258"/>
                </a:lnTo>
                <a:lnTo>
                  <a:pt x="2227345" y="957439"/>
                </a:lnTo>
                <a:lnTo>
                  <a:pt x="2228538" y="959826"/>
                </a:lnTo>
                <a:cubicBezTo>
                  <a:pt x="2228140" y="959428"/>
                  <a:pt x="2228140" y="959030"/>
                  <a:pt x="2227345" y="959030"/>
                </a:cubicBezTo>
                <a:lnTo>
                  <a:pt x="2225754" y="959030"/>
                </a:lnTo>
                <a:lnTo>
                  <a:pt x="2224163" y="962212"/>
                </a:lnTo>
                <a:lnTo>
                  <a:pt x="2224163" y="968575"/>
                </a:lnTo>
                <a:lnTo>
                  <a:pt x="2222572" y="970165"/>
                </a:lnTo>
                <a:lnTo>
                  <a:pt x="2222573" y="970165"/>
                </a:lnTo>
                <a:lnTo>
                  <a:pt x="2220983" y="971756"/>
                </a:lnTo>
                <a:lnTo>
                  <a:pt x="2219391" y="974937"/>
                </a:lnTo>
                <a:lnTo>
                  <a:pt x="2219391" y="976528"/>
                </a:lnTo>
                <a:cubicBezTo>
                  <a:pt x="2222572" y="976528"/>
                  <a:pt x="2220983" y="976528"/>
                  <a:pt x="2222572" y="974937"/>
                </a:cubicBezTo>
                <a:cubicBezTo>
                  <a:pt x="2224163" y="974937"/>
                  <a:pt x="2225754" y="974937"/>
                  <a:pt x="2225754" y="973346"/>
                </a:cubicBezTo>
                <a:lnTo>
                  <a:pt x="2222573" y="970165"/>
                </a:lnTo>
                <a:lnTo>
                  <a:pt x="2224163" y="968575"/>
                </a:lnTo>
                <a:lnTo>
                  <a:pt x="2225754" y="968575"/>
                </a:lnTo>
                <a:lnTo>
                  <a:pt x="2225754" y="960621"/>
                </a:lnTo>
                <a:lnTo>
                  <a:pt x="2228936" y="960621"/>
                </a:lnTo>
                <a:lnTo>
                  <a:pt x="2228538" y="959826"/>
                </a:lnTo>
                <a:lnTo>
                  <a:pt x="2232118" y="960621"/>
                </a:lnTo>
                <a:lnTo>
                  <a:pt x="2230526" y="962212"/>
                </a:lnTo>
                <a:cubicBezTo>
                  <a:pt x="2232118" y="965393"/>
                  <a:pt x="2230526" y="962212"/>
                  <a:pt x="2232118" y="965393"/>
                </a:cubicBezTo>
                <a:lnTo>
                  <a:pt x="2235299" y="962212"/>
                </a:lnTo>
                <a:lnTo>
                  <a:pt x="2235299" y="962212"/>
                </a:lnTo>
                <a:lnTo>
                  <a:pt x="2236891" y="962212"/>
                </a:lnTo>
                <a:lnTo>
                  <a:pt x="2236891" y="962213"/>
                </a:lnTo>
                <a:lnTo>
                  <a:pt x="2240070" y="963803"/>
                </a:lnTo>
                <a:lnTo>
                  <a:pt x="2238480" y="965393"/>
                </a:lnTo>
                <a:lnTo>
                  <a:pt x="2238480" y="965393"/>
                </a:lnTo>
                <a:lnTo>
                  <a:pt x="2240070" y="966984"/>
                </a:lnTo>
                <a:lnTo>
                  <a:pt x="2240070" y="965393"/>
                </a:lnTo>
                <a:lnTo>
                  <a:pt x="2243252" y="965393"/>
                </a:lnTo>
                <a:lnTo>
                  <a:pt x="2243252" y="966984"/>
                </a:lnTo>
                <a:lnTo>
                  <a:pt x="2243252" y="968575"/>
                </a:lnTo>
                <a:lnTo>
                  <a:pt x="2241661" y="970165"/>
                </a:lnTo>
                <a:cubicBezTo>
                  <a:pt x="2243252" y="970165"/>
                  <a:pt x="2243252" y="970165"/>
                  <a:pt x="2244842" y="970165"/>
                </a:cubicBezTo>
                <a:lnTo>
                  <a:pt x="2246433" y="970165"/>
                </a:lnTo>
                <a:lnTo>
                  <a:pt x="2248024" y="970165"/>
                </a:lnTo>
                <a:cubicBezTo>
                  <a:pt x="2249615" y="966984"/>
                  <a:pt x="2248024" y="968575"/>
                  <a:pt x="2251205" y="966984"/>
                </a:cubicBezTo>
                <a:cubicBezTo>
                  <a:pt x="2249615" y="965393"/>
                  <a:pt x="2249615" y="966984"/>
                  <a:pt x="2251205" y="965393"/>
                </a:cubicBezTo>
                <a:lnTo>
                  <a:pt x="2248024" y="965393"/>
                </a:lnTo>
                <a:lnTo>
                  <a:pt x="2249615" y="966984"/>
                </a:lnTo>
                <a:cubicBezTo>
                  <a:pt x="2244842" y="966984"/>
                  <a:pt x="2248024" y="966984"/>
                  <a:pt x="2244842" y="965393"/>
                </a:cubicBezTo>
                <a:lnTo>
                  <a:pt x="2246433" y="963803"/>
                </a:lnTo>
                <a:lnTo>
                  <a:pt x="2249615" y="963803"/>
                </a:lnTo>
                <a:lnTo>
                  <a:pt x="2248248" y="962284"/>
                </a:lnTo>
                <a:lnTo>
                  <a:pt x="2249615" y="962212"/>
                </a:lnTo>
                <a:lnTo>
                  <a:pt x="2252796" y="962212"/>
                </a:lnTo>
                <a:lnTo>
                  <a:pt x="2252796" y="963803"/>
                </a:lnTo>
                <a:cubicBezTo>
                  <a:pt x="2255978" y="963803"/>
                  <a:pt x="2254387" y="963803"/>
                  <a:pt x="2257570" y="962212"/>
                </a:cubicBezTo>
                <a:lnTo>
                  <a:pt x="2257570" y="960621"/>
                </a:lnTo>
                <a:lnTo>
                  <a:pt x="2257570" y="957439"/>
                </a:lnTo>
                <a:lnTo>
                  <a:pt x="2255978" y="959030"/>
                </a:lnTo>
                <a:lnTo>
                  <a:pt x="2252796" y="959030"/>
                </a:lnTo>
                <a:lnTo>
                  <a:pt x="2251205" y="959030"/>
                </a:lnTo>
                <a:lnTo>
                  <a:pt x="2254387" y="955849"/>
                </a:lnTo>
                <a:lnTo>
                  <a:pt x="2257570" y="954258"/>
                </a:lnTo>
                <a:lnTo>
                  <a:pt x="2259159" y="955849"/>
                </a:lnTo>
                <a:lnTo>
                  <a:pt x="2259159" y="957439"/>
                </a:lnTo>
                <a:lnTo>
                  <a:pt x="2259159" y="959030"/>
                </a:lnTo>
                <a:cubicBezTo>
                  <a:pt x="2262342" y="959030"/>
                  <a:pt x="2262342" y="959030"/>
                  <a:pt x="2262342" y="957439"/>
                </a:cubicBezTo>
                <a:cubicBezTo>
                  <a:pt x="2263932" y="957439"/>
                  <a:pt x="2262342" y="957439"/>
                  <a:pt x="2263932" y="957439"/>
                </a:cubicBezTo>
                <a:lnTo>
                  <a:pt x="2265523" y="957439"/>
                </a:lnTo>
                <a:lnTo>
                  <a:pt x="2267113" y="955849"/>
                </a:lnTo>
                <a:cubicBezTo>
                  <a:pt x="2267113" y="954258"/>
                  <a:pt x="2267113" y="955849"/>
                  <a:pt x="2267113" y="954258"/>
                </a:cubicBezTo>
                <a:lnTo>
                  <a:pt x="2265523" y="952667"/>
                </a:lnTo>
                <a:lnTo>
                  <a:pt x="2262342" y="951077"/>
                </a:lnTo>
                <a:lnTo>
                  <a:pt x="2260219" y="952137"/>
                </a:lnTo>
                <a:lnTo>
                  <a:pt x="2259159" y="951076"/>
                </a:lnTo>
                <a:lnTo>
                  <a:pt x="2259159" y="949485"/>
                </a:lnTo>
                <a:lnTo>
                  <a:pt x="2263932" y="949485"/>
                </a:lnTo>
                <a:cubicBezTo>
                  <a:pt x="2262342" y="947896"/>
                  <a:pt x="2262342" y="949485"/>
                  <a:pt x="2263932" y="947896"/>
                </a:cubicBezTo>
                <a:cubicBezTo>
                  <a:pt x="2260750" y="947896"/>
                  <a:pt x="2260750" y="947896"/>
                  <a:pt x="2259159" y="949485"/>
                </a:cubicBezTo>
                <a:lnTo>
                  <a:pt x="2257570" y="949485"/>
                </a:lnTo>
                <a:lnTo>
                  <a:pt x="2255978" y="949485"/>
                </a:lnTo>
                <a:lnTo>
                  <a:pt x="2255978" y="947896"/>
                </a:lnTo>
                <a:cubicBezTo>
                  <a:pt x="2252796" y="947896"/>
                  <a:pt x="2254387" y="946304"/>
                  <a:pt x="2252796" y="949485"/>
                </a:cubicBezTo>
                <a:lnTo>
                  <a:pt x="2255978" y="949485"/>
                </a:lnTo>
                <a:cubicBezTo>
                  <a:pt x="2255978" y="954258"/>
                  <a:pt x="2254387" y="951077"/>
                  <a:pt x="2251205" y="951077"/>
                </a:cubicBezTo>
                <a:lnTo>
                  <a:pt x="2251205" y="946304"/>
                </a:lnTo>
                <a:lnTo>
                  <a:pt x="2255978" y="941532"/>
                </a:lnTo>
                <a:lnTo>
                  <a:pt x="2255978" y="943123"/>
                </a:lnTo>
                <a:lnTo>
                  <a:pt x="2254387" y="944118"/>
                </a:lnTo>
                <a:cubicBezTo>
                  <a:pt x="2253989" y="944316"/>
                  <a:pt x="2253591" y="944713"/>
                  <a:pt x="2252796" y="946304"/>
                </a:cubicBezTo>
                <a:lnTo>
                  <a:pt x="2255978" y="943123"/>
                </a:lnTo>
                <a:lnTo>
                  <a:pt x="2257570" y="941532"/>
                </a:lnTo>
                <a:cubicBezTo>
                  <a:pt x="2260750" y="941532"/>
                  <a:pt x="2259159" y="941532"/>
                  <a:pt x="2260750" y="938351"/>
                </a:cubicBezTo>
                <a:lnTo>
                  <a:pt x="2262342" y="938351"/>
                </a:lnTo>
                <a:lnTo>
                  <a:pt x="2263932" y="941532"/>
                </a:lnTo>
                <a:lnTo>
                  <a:pt x="2265523" y="939942"/>
                </a:lnTo>
                <a:cubicBezTo>
                  <a:pt x="2267113" y="941532"/>
                  <a:pt x="2267113" y="941532"/>
                  <a:pt x="2267113" y="943123"/>
                </a:cubicBezTo>
                <a:cubicBezTo>
                  <a:pt x="2270294" y="943123"/>
                  <a:pt x="2268704" y="943123"/>
                  <a:pt x="2270294" y="941532"/>
                </a:cubicBezTo>
                <a:lnTo>
                  <a:pt x="2273476" y="943123"/>
                </a:lnTo>
                <a:lnTo>
                  <a:pt x="2275066" y="941532"/>
                </a:lnTo>
                <a:lnTo>
                  <a:pt x="2276657" y="941532"/>
                </a:lnTo>
                <a:lnTo>
                  <a:pt x="2276223" y="941099"/>
                </a:lnTo>
                <a:lnTo>
                  <a:pt x="2276657" y="940936"/>
                </a:lnTo>
                <a:cubicBezTo>
                  <a:pt x="2276657" y="940737"/>
                  <a:pt x="2276657" y="940737"/>
                  <a:pt x="2278248" y="941532"/>
                </a:cubicBezTo>
                <a:cubicBezTo>
                  <a:pt x="2279839" y="939942"/>
                  <a:pt x="2279839" y="939942"/>
                  <a:pt x="2281430" y="939942"/>
                </a:cubicBezTo>
                <a:lnTo>
                  <a:pt x="2284611" y="939942"/>
                </a:lnTo>
                <a:cubicBezTo>
                  <a:pt x="2287794" y="939942"/>
                  <a:pt x="2287794" y="938351"/>
                  <a:pt x="2287794" y="936760"/>
                </a:cubicBezTo>
                <a:lnTo>
                  <a:pt x="2290974" y="936760"/>
                </a:lnTo>
                <a:cubicBezTo>
                  <a:pt x="2290974" y="938351"/>
                  <a:pt x="2290974" y="936760"/>
                  <a:pt x="2290974" y="938351"/>
                </a:cubicBezTo>
                <a:lnTo>
                  <a:pt x="2289384" y="939942"/>
                </a:lnTo>
                <a:lnTo>
                  <a:pt x="2289384" y="941532"/>
                </a:lnTo>
                <a:lnTo>
                  <a:pt x="2287794" y="943123"/>
                </a:lnTo>
                <a:lnTo>
                  <a:pt x="2286202" y="941532"/>
                </a:lnTo>
                <a:lnTo>
                  <a:pt x="2284611" y="943123"/>
                </a:lnTo>
                <a:lnTo>
                  <a:pt x="2283020" y="941532"/>
                </a:lnTo>
                <a:cubicBezTo>
                  <a:pt x="2281430" y="941532"/>
                  <a:pt x="2279839" y="941532"/>
                  <a:pt x="2279839" y="944713"/>
                </a:cubicBezTo>
                <a:cubicBezTo>
                  <a:pt x="2283020" y="944713"/>
                  <a:pt x="2279839" y="946304"/>
                  <a:pt x="2283020" y="944713"/>
                </a:cubicBezTo>
                <a:cubicBezTo>
                  <a:pt x="2284611" y="944713"/>
                  <a:pt x="2284611" y="946304"/>
                  <a:pt x="2286202" y="946304"/>
                </a:cubicBezTo>
                <a:cubicBezTo>
                  <a:pt x="2287794" y="946304"/>
                  <a:pt x="2287794" y="946304"/>
                  <a:pt x="2289384" y="944713"/>
                </a:cubicBezTo>
                <a:lnTo>
                  <a:pt x="2289384" y="943123"/>
                </a:lnTo>
                <a:lnTo>
                  <a:pt x="2290974" y="941532"/>
                </a:lnTo>
                <a:lnTo>
                  <a:pt x="2289384" y="939942"/>
                </a:lnTo>
                <a:lnTo>
                  <a:pt x="2290974" y="939942"/>
                </a:lnTo>
                <a:lnTo>
                  <a:pt x="2291106" y="939809"/>
                </a:lnTo>
                <a:lnTo>
                  <a:pt x="2290975" y="938363"/>
                </a:lnTo>
                <a:lnTo>
                  <a:pt x="2292027" y="938889"/>
                </a:lnTo>
                <a:lnTo>
                  <a:pt x="2294156" y="936760"/>
                </a:lnTo>
                <a:lnTo>
                  <a:pt x="2295747" y="936760"/>
                </a:lnTo>
                <a:lnTo>
                  <a:pt x="2295747" y="938959"/>
                </a:lnTo>
                <a:cubicBezTo>
                  <a:pt x="2296145" y="938761"/>
                  <a:pt x="2296542" y="938362"/>
                  <a:pt x="2297337" y="936772"/>
                </a:cubicBezTo>
                <a:lnTo>
                  <a:pt x="2300494" y="936772"/>
                </a:lnTo>
                <a:lnTo>
                  <a:pt x="2300518" y="936760"/>
                </a:lnTo>
                <a:lnTo>
                  <a:pt x="2298928" y="935170"/>
                </a:lnTo>
                <a:lnTo>
                  <a:pt x="2300832" y="934217"/>
                </a:lnTo>
                <a:lnTo>
                  <a:pt x="2300520" y="933592"/>
                </a:lnTo>
                <a:lnTo>
                  <a:pt x="2302111" y="932000"/>
                </a:lnTo>
                <a:lnTo>
                  <a:pt x="2303257" y="933148"/>
                </a:lnTo>
                <a:lnTo>
                  <a:pt x="2303700" y="932982"/>
                </a:lnTo>
                <a:cubicBezTo>
                  <a:pt x="2303700" y="932783"/>
                  <a:pt x="2303700" y="932783"/>
                  <a:pt x="2305290" y="933578"/>
                </a:cubicBezTo>
                <a:lnTo>
                  <a:pt x="2306881" y="931989"/>
                </a:lnTo>
                <a:lnTo>
                  <a:pt x="2308472" y="931989"/>
                </a:lnTo>
                <a:lnTo>
                  <a:pt x="2306881" y="928807"/>
                </a:lnTo>
                <a:lnTo>
                  <a:pt x="2310063" y="925625"/>
                </a:lnTo>
                <a:cubicBezTo>
                  <a:pt x="2308472" y="924035"/>
                  <a:pt x="2308472" y="925625"/>
                  <a:pt x="2310063" y="924035"/>
                </a:cubicBezTo>
                <a:lnTo>
                  <a:pt x="2308472" y="922444"/>
                </a:lnTo>
                <a:cubicBezTo>
                  <a:pt x="2310063" y="920853"/>
                  <a:pt x="2310063" y="922444"/>
                  <a:pt x="2308472" y="920853"/>
                </a:cubicBezTo>
                <a:cubicBezTo>
                  <a:pt x="2310063" y="920853"/>
                  <a:pt x="2311653" y="919262"/>
                  <a:pt x="2313244" y="919262"/>
                </a:cubicBezTo>
                <a:cubicBezTo>
                  <a:pt x="2316426" y="922444"/>
                  <a:pt x="2318016" y="924035"/>
                  <a:pt x="2321198" y="927216"/>
                </a:cubicBezTo>
                <a:cubicBezTo>
                  <a:pt x="2322789" y="928807"/>
                  <a:pt x="2325970" y="931989"/>
                  <a:pt x="2327561" y="933578"/>
                </a:cubicBezTo>
                <a:cubicBezTo>
                  <a:pt x="2327561" y="933578"/>
                  <a:pt x="2327561" y="935170"/>
                  <a:pt x="2327561" y="935170"/>
                </a:cubicBezTo>
                <a:cubicBezTo>
                  <a:pt x="2329152" y="935170"/>
                  <a:pt x="2329152" y="935170"/>
                  <a:pt x="2329152" y="935170"/>
                </a:cubicBezTo>
                <a:cubicBezTo>
                  <a:pt x="2332333" y="938351"/>
                  <a:pt x="2337105" y="943123"/>
                  <a:pt x="2340287" y="946304"/>
                </a:cubicBezTo>
                <a:cubicBezTo>
                  <a:pt x="2330742" y="978118"/>
                  <a:pt x="2306881" y="997208"/>
                  <a:pt x="2283020" y="1011524"/>
                </a:cubicBezTo>
                <a:cubicBezTo>
                  <a:pt x="2281430" y="1013115"/>
                  <a:pt x="2278248" y="1014706"/>
                  <a:pt x="2275066" y="1016296"/>
                </a:cubicBezTo>
                <a:lnTo>
                  <a:pt x="2276657" y="1014706"/>
                </a:lnTo>
                <a:lnTo>
                  <a:pt x="2276657" y="1013115"/>
                </a:lnTo>
                <a:cubicBezTo>
                  <a:pt x="2273476" y="1013115"/>
                  <a:pt x="2275066" y="1013115"/>
                  <a:pt x="2275066" y="1014706"/>
                </a:cubicBezTo>
                <a:lnTo>
                  <a:pt x="2271885" y="1016296"/>
                </a:lnTo>
                <a:lnTo>
                  <a:pt x="2270294" y="1016296"/>
                </a:lnTo>
                <a:lnTo>
                  <a:pt x="2268704" y="1017887"/>
                </a:lnTo>
                <a:lnTo>
                  <a:pt x="2270294" y="1019478"/>
                </a:lnTo>
                <a:lnTo>
                  <a:pt x="2267113" y="1019478"/>
                </a:lnTo>
                <a:lnTo>
                  <a:pt x="2268704" y="1021069"/>
                </a:lnTo>
                <a:cubicBezTo>
                  <a:pt x="2260750" y="1025841"/>
                  <a:pt x="2254387" y="1029023"/>
                  <a:pt x="2249615" y="1032204"/>
                </a:cubicBezTo>
                <a:cubicBezTo>
                  <a:pt x="2249615" y="1030613"/>
                  <a:pt x="2248024" y="1027432"/>
                  <a:pt x="2244842" y="1025841"/>
                </a:cubicBezTo>
                <a:cubicBezTo>
                  <a:pt x="2214618" y="1038566"/>
                  <a:pt x="2184394" y="1056065"/>
                  <a:pt x="2157352" y="1079926"/>
                </a:cubicBezTo>
                <a:lnTo>
                  <a:pt x="2155761" y="1081517"/>
                </a:lnTo>
                <a:lnTo>
                  <a:pt x="2115994" y="1121285"/>
                </a:lnTo>
                <a:lnTo>
                  <a:pt x="2116192" y="1119694"/>
                </a:lnTo>
                <a:cubicBezTo>
                  <a:pt x="2116391" y="1119694"/>
                  <a:pt x="2116789" y="1119694"/>
                  <a:pt x="2117584" y="1118104"/>
                </a:cubicBezTo>
                <a:lnTo>
                  <a:pt x="2115994" y="1118104"/>
                </a:lnTo>
                <a:lnTo>
                  <a:pt x="2114403" y="1121285"/>
                </a:lnTo>
                <a:lnTo>
                  <a:pt x="2115198" y="1122080"/>
                </a:lnTo>
                <a:lnTo>
                  <a:pt x="2112812" y="1124466"/>
                </a:lnTo>
                <a:lnTo>
                  <a:pt x="2112812" y="1126057"/>
                </a:lnTo>
                <a:cubicBezTo>
                  <a:pt x="2111221" y="1127648"/>
                  <a:pt x="2111221" y="1127648"/>
                  <a:pt x="2109630" y="1129238"/>
                </a:cubicBezTo>
                <a:cubicBezTo>
                  <a:pt x="2104858" y="1130829"/>
                  <a:pt x="2106449" y="1129238"/>
                  <a:pt x="2104858" y="1132420"/>
                </a:cubicBezTo>
                <a:cubicBezTo>
                  <a:pt x="2106449" y="1132420"/>
                  <a:pt x="2108040" y="1132420"/>
                  <a:pt x="2108040" y="1132420"/>
                </a:cubicBezTo>
                <a:lnTo>
                  <a:pt x="2073018" y="1181684"/>
                </a:lnTo>
                <a:lnTo>
                  <a:pt x="2071453" y="1178551"/>
                </a:lnTo>
                <a:lnTo>
                  <a:pt x="2068271" y="1178551"/>
                </a:lnTo>
                <a:cubicBezTo>
                  <a:pt x="2068271" y="1181732"/>
                  <a:pt x="2068271" y="1178551"/>
                  <a:pt x="2069862" y="1181732"/>
                </a:cubicBezTo>
                <a:lnTo>
                  <a:pt x="2072984" y="1181732"/>
                </a:lnTo>
                <a:lnTo>
                  <a:pt x="2066483" y="1190879"/>
                </a:lnTo>
                <a:cubicBezTo>
                  <a:pt x="2053955" y="1211558"/>
                  <a:pt x="2042819" y="1233431"/>
                  <a:pt x="2033275" y="1256497"/>
                </a:cubicBezTo>
                <a:cubicBezTo>
                  <a:pt x="2031685" y="1256497"/>
                  <a:pt x="2031685" y="1256497"/>
                  <a:pt x="2031685" y="1256497"/>
                </a:cubicBezTo>
                <a:lnTo>
                  <a:pt x="2028503" y="1256497"/>
                </a:lnTo>
                <a:cubicBezTo>
                  <a:pt x="2030095" y="1258087"/>
                  <a:pt x="2028503" y="1256497"/>
                  <a:pt x="2030095" y="1258087"/>
                </a:cubicBezTo>
                <a:cubicBezTo>
                  <a:pt x="2031685" y="1258087"/>
                  <a:pt x="2031685" y="1258087"/>
                  <a:pt x="2031685" y="1258087"/>
                </a:cubicBezTo>
                <a:cubicBezTo>
                  <a:pt x="2004642" y="1320126"/>
                  <a:pt x="1990325" y="1390118"/>
                  <a:pt x="1988736" y="1464882"/>
                </a:cubicBezTo>
                <a:cubicBezTo>
                  <a:pt x="1987144" y="1553964"/>
                  <a:pt x="2004642" y="1635090"/>
                  <a:pt x="2031685" y="1709853"/>
                </a:cubicBezTo>
                <a:lnTo>
                  <a:pt x="2030095" y="1709853"/>
                </a:lnTo>
                <a:lnTo>
                  <a:pt x="2033275" y="1714626"/>
                </a:lnTo>
                <a:lnTo>
                  <a:pt x="2028503" y="1714626"/>
                </a:lnTo>
                <a:cubicBezTo>
                  <a:pt x="2030095" y="1720989"/>
                  <a:pt x="2033275" y="1717809"/>
                  <a:pt x="2025323" y="1719398"/>
                </a:cubicBezTo>
                <a:lnTo>
                  <a:pt x="2025323" y="1713035"/>
                </a:lnTo>
                <a:lnTo>
                  <a:pt x="2012595" y="1714626"/>
                </a:lnTo>
                <a:lnTo>
                  <a:pt x="2015777" y="1706672"/>
                </a:lnTo>
                <a:lnTo>
                  <a:pt x="2011005" y="1706672"/>
                </a:lnTo>
                <a:cubicBezTo>
                  <a:pt x="2012595" y="1700308"/>
                  <a:pt x="2014186" y="1705081"/>
                  <a:pt x="2007823" y="1700308"/>
                </a:cubicBezTo>
                <a:lnTo>
                  <a:pt x="2006233" y="1720989"/>
                </a:lnTo>
                <a:cubicBezTo>
                  <a:pt x="2012595" y="1719398"/>
                  <a:pt x="2004642" y="1719398"/>
                  <a:pt x="2014186" y="1719398"/>
                </a:cubicBezTo>
                <a:lnTo>
                  <a:pt x="2022140" y="1719398"/>
                </a:lnTo>
                <a:lnTo>
                  <a:pt x="2018959" y="1724171"/>
                </a:lnTo>
                <a:cubicBezTo>
                  <a:pt x="2023731" y="1727352"/>
                  <a:pt x="2022140" y="1724171"/>
                  <a:pt x="2023731" y="1730534"/>
                </a:cubicBezTo>
                <a:lnTo>
                  <a:pt x="2018959" y="1730534"/>
                </a:lnTo>
                <a:lnTo>
                  <a:pt x="2018959" y="1725762"/>
                </a:lnTo>
                <a:lnTo>
                  <a:pt x="2011005" y="1727352"/>
                </a:lnTo>
                <a:cubicBezTo>
                  <a:pt x="2007823" y="1725762"/>
                  <a:pt x="2015777" y="1725762"/>
                  <a:pt x="2006233" y="1725762"/>
                </a:cubicBezTo>
                <a:lnTo>
                  <a:pt x="2003052" y="1725762"/>
                </a:lnTo>
                <a:cubicBezTo>
                  <a:pt x="2001461" y="1725762"/>
                  <a:pt x="2001461" y="1725762"/>
                  <a:pt x="2001461" y="1725762"/>
                </a:cubicBezTo>
                <a:cubicBezTo>
                  <a:pt x="1956920" y="1631909"/>
                  <a:pt x="1933060" y="1523741"/>
                  <a:pt x="1941013" y="1404436"/>
                </a:cubicBezTo>
                <a:lnTo>
                  <a:pt x="1944917" y="1403134"/>
                </a:lnTo>
                <a:lnTo>
                  <a:pt x="1945785" y="1404436"/>
                </a:lnTo>
                <a:lnTo>
                  <a:pt x="1947253" y="1404681"/>
                </a:lnTo>
                <a:lnTo>
                  <a:pt x="1952147" y="1410798"/>
                </a:lnTo>
                <a:lnTo>
                  <a:pt x="1955329" y="1406026"/>
                </a:lnTo>
                <a:lnTo>
                  <a:pt x="1947253" y="1404681"/>
                </a:lnTo>
                <a:lnTo>
                  <a:pt x="1945785" y="1402845"/>
                </a:lnTo>
                <a:lnTo>
                  <a:pt x="1944917" y="1403134"/>
                </a:lnTo>
                <a:lnTo>
                  <a:pt x="1942604" y="1399662"/>
                </a:lnTo>
                <a:lnTo>
                  <a:pt x="1950557" y="1399662"/>
                </a:lnTo>
                <a:lnTo>
                  <a:pt x="1947375" y="1394890"/>
                </a:lnTo>
                <a:lnTo>
                  <a:pt x="1950557" y="1388528"/>
                </a:lnTo>
                <a:lnTo>
                  <a:pt x="1942604" y="1393300"/>
                </a:lnTo>
                <a:lnTo>
                  <a:pt x="1945785" y="1398071"/>
                </a:lnTo>
                <a:lnTo>
                  <a:pt x="1941013" y="1399662"/>
                </a:lnTo>
                <a:cubicBezTo>
                  <a:pt x="1941013" y="1393300"/>
                  <a:pt x="1942604" y="1386938"/>
                  <a:pt x="1942604" y="1380574"/>
                </a:cubicBezTo>
                <a:lnTo>
                  <a:pt x="1944195" y="1377393"/>
                </a:lnTo>
                <a:lnTo>
                  <a:pt x="1944195" y="1375802"/>
                </a:lnTo>
                <a:cubicBezTo>
                  <a:pt x="1944195" y="1374212"/>
                  <a:pt x="1944195" y="1372621"/>
                  <a:pt x="1944195" y="1371029"/>
                </a:cubicBezTo>
                <a:lnTo>
                  <a:pt x="1945785" y="1369439"/>
                </a:lnTo>
                <a:lnTo>
                  <a:pt x="1950557" y="1369439"/>
                </a:lnTo>
                <a:lnTo>
                  <a:pt x="1950557" y="1374212"/>
                </a:lnTo>
                <a:lnTo>
                  <a:pt x="1947375" y="1378984"/>
                </a:lnTo>
                <a:lnTo>
                  <a:pt x="1950557" y="1380574"/>
                </a:lnTo>
                <a:cubicBezTo>
                  <a:pt x="1952147" y="1378984"/>
                  <a:pt x="1955329" y="1375802"/>
                  <a:pt x="1956920" y="1375802"/>
                </a:cubicBezTo>
                <a:cubicBezTo>
                  <a:pt x="1964874" y="1375802"/>
                  <a:pt x="1963284" y="1378984"/>
                  <a:pt x="1971237" y="1382165"/>
                </a:cubicBezTo>
                <a:cubicBezTo>
                  <a:pt x="1972828" y="1391709"/>
                  <a:pt x="1971237" y="1386938"/>
                  <a:pt x="1974418" y="1391709"/>
                </a:cubicBezTo>
                <a:lnTo>
                  <a:pt x="1971237" y="1396482"/>
                </a:lnTo>
                <a:lnTo>
                  <a:pt x="1979190" y="1396482"/>
                </a:lnTo>
                <a:lnTo>
                  <a:pt x="1983962" y="1401254"/>
                </a:lnTo>
                <a:cubicBezTo>
                  <a:pt x="1982371" y="1407616"/>
                  <a:pt x="1980781" y="1402845"/>
                  <a:pt x="1987144" y="1407616"/>
                </a:cubicBezTo>
                <a:cubicBezTo>
                  <a:pt x="1990325" y="1402845"/>
                  <a:pt x="1990325" y="1409207"/>
                  <a:pt x="1990325" y="1401254"/>
                </a:cubicBezTo>
                <a:lnTo>
                  <a:pt x="1990325" y="1394890"/>
                </a:lnTo>
                <a:lnTo>
                  <a:pt x="1985553" y="1398071"/>
                </a:lnTo>
                <a:lnTo>
                  <a:pt x="1985553" y="1396482"/>
                </a:lnTo>
                <a:lnTo>
                  <a:pt x="1982371" y="1388528"/>
                </a:lnTo>
                <a:lnTo>
                  <a:pt x="1987144" y="1388528"/>
                </a:lnTo>
                <a:lnTo>
                  <a:pt x="1987144" y="1383755"/>
                </a:lnTo>
                <a:lnTo>
                  <a:pt x="1979190" y="1383755"/>
                </a:lnTo>
                <a:lnTo>
                  <a:pt x="1972828" y="1375802"/>
                </a:lnTo>
                <a:lnTo>
                  <a:pt x="1977599" y="1369439"/>
                </a:lnTo>
                <a:lnTo>
                  <a:pt x="1980781" y="1369439"/>
                </a:lnTo>
                <a:lnTo>
                  <a:pt x="1980781" y="1364666"/>
                </a:lnTo>
                <a:lnTo>
                  <a:pt x="1976539" y="1368908"/>
                </a:lnTo>
                <a:lnTo>
                  <a:pt x="1974418" y="1367848"/>
                </a:lnTo>
                <a:lnTo>
                  <a:pt x="1969646" y="1371029"/>
                </a:lnTo>
                <a:lnTo>
                  <a:pt x="1963284" y="1369439"/>
                </a:lnTo>
                <a:lnTo>
                  <a:pt x="1958512" y="1372621"/>
                </a:lnTo>
                <a:lnTo>
                  <a:pt x="1958512" y="1367848"/>
                </a:lnTo>
                <a:lnTo>
                  <a:pt x="1963284" y="1367848"/>
                </a:lnTo>
                <a:cubicBezTo>
                  <a:pt x="1963284" y="1356713"/>
                  <a:pt x="1966465" y="1363076"/>
                  <a:pt x="1958512" y="1358304"/>
                </a:cubicBezTo>
                <a:cubicBezTo>
                  <a:pt x="1961692" y="1353532"/>
                  <a:pt x="1961692" y="1358304"/>
                  <a:pt x="1958512" y="1351941"/>
                </a:cubicBezTo>
                <a:lnTo>
                  <a:pt x="1955329" y="1353532"/>
                </a:lnTo>
                <a:cubicBezTo>
                  <a:pt x="1956920" y="1350350"/>
                  <a:pt x="1956920" y="1348759"/>
                  <a:pt x="1956920" y="1345577"/>
                </a:cubicBezTo>
                <a:lnTo>
                  <a:pt x="1961692" y="1343987"/>
                </a:lnTo>
                <a:lnTo>
                  <a:pt x="1961692" y="1348759"/>
                </a:lnTo>
                <a:lnTo>
                  <a:pt x="1966465" y="1343987"/>
                </a:lnTo>
                <a:lnTo>
                  <a:pt x="1971237" y="1347169"/>
                </a:lnTo>
                <a:lnTo>
                  <a:pt x="1974418" y="1342396"/>
                </a:lnTo>
                <a:lnTo>
                  <a:pt x="1966465" y="1343987"/>
                </a:lnTo>
                <a:lnTo>
                  <a:pt x="1958512" y="1340805"/>
                </a:lnTo>
                <a:lnTo>
                  <a:pt x="1960101" y="1334128"/>
                </a:lnTo>
                <a:lnTo>
                  <a:pt x="1960101" y="1336033"/>
                </a:lnTo>
                <a:lnTo>
                  <a:pt x="1964874" y="1336033"/>
                </a:lnTo>
                <a:lnTo>
                  <a:pt x="1960652" y="1331812"/>
                </a:lnTo>
                <a:lnTo>
                  <a:pt x="1966465" y="1307400"/>
                </a:lnTo>
                <a:lnTo>
                  <a:pt x="1969646" y="1307400"/>
                </a:lnTo>
                <a:lnTo>
                  <a:pt x="1968056" y="1302628"/>
                </a:lnTo>
                <a:cubicBezTo>
                  <a:pt x="1975213" y="1276381"/>
                  <a:pt x="1984360" y="1250929"/>
                  <a:pt x="1995097" y="1226870"/>
                </a:cubicBezTo>
                <a:lnTo>
                  <a:pt x="2027367" y="1167416"/>
                </a:lnTo>
                <a:lnTo>
                  <a:pt x="2031685" y="1159462"/>
                </a:lnTo>
                <a:lnTo>
                  <a:pt x="2034866" y="1159462"/>
                </a:lnTo>
                <a:lnTo>
                  <a:pt x="2036456" y="1157872"/>
                </a:lnTo>
                <a:cubicBezTo>
                  <a:pt x="2034866" y="1153099"/>
                  <a:pt x="2038047" y="1156281"/>
                  <a:pt x="2034866" y="1153099"/>
                </a:cubicBezTo>
                <a:cubicBezTo>
                  <a:pt x="2063499" y="1108559"/>
                  <a:pt x="2095314" y="1071972"/>
                  <a:pt x="2130310" y="1043339"/>
                </a:cubicBezTo>
                <a:cubicBezTo>
                  <a:pt x="2144627" y="1030613"/>
                  <a:pt x="2162125" y="1024250"/>
                  <a:pt x="2179623" y="1019478"/>
                </a:cubicBezTo>
                <a:cubicBezTo>
                  <a:pt x="2213028" y="1013115"/>
                  <a:pt x="2246433" y="1011524"/>
                  <a:pt x="2276657" y="990845"/>
                </a:cubicBezTo>
                <a:cubicBezTo>
                  <a:pt x="2265522" y="988459"/>
                  <a:pt x="2254785" y="987266"/>
                  <a:pt x="2244246" y="987066"/>
                </a:cubicBezTo>
                <a:lnTo>
                  <a:pt x="2218066" y="988901"/>
                </a:lnTo>
                <a:lnTo>
                  <a:pt x="2216209" y="987663"/>
                </a:lnTo>
                <a:lnTo>
                  <a:pt x="2216209" y="989032"/>
                </a:lnTo>
                <a:lnTo>
                  <a:pt x="2213028" y="989254"/>
                </a:lnTo>
                <a:cubicBezTo>
                  <a:pt x="2213028" y="987663"/>
                  <a:pt x="2213028" y="987663"/>
                  <a:pt x="2213028" y="986072"/>
                </a:cubicBezTo>
                <a:lnTo>
                  <a:pt x="2213028" y="984482"/>
                </a:lnTo>
                <a:lnTo>
                  <a:pt x="2214618" y="984482"/>
                </a:lnTo>
                <a:lnTo>
                  <a:pt x="2213028" y="981300"/>
                </a:lnTo>
                <a:lnTo>
                  <a:pt x="2214618" y="981300"/>
                </a:lnTo>
                <a:lnTo>
                  <a:pt x="2214618" y="982891"/>
                </a:lnTo>
                <a:cubicBezTo>
                  <a:pt x="2219391" y="981300"/>
                  <a:pt x="2216209" y="986072"/>
                  <a:pt x="2219391" y="986072"/>
                </a:cubicBezTo>
                <a:cubicBezTo>
                  <a:pt x="2222572" y="986072"/>
                  <a:pt x="2219391" y="984482"/>
                  <a:pt x="2224163" y="984482"/>
                </a:cubicBezTo>
                <a:lnTo>
                  <a:pt x="2222572" y="986072"/>
                </a:lnTo>
                <a:cubicBezTo>
                  <a:pt x="2227345" y="986072"/>
                  <a:pt x="2224163" y="986072"/>
                  <a:pt x="2227345" y="984482"/>
                </a:cubicBezTo>
                <a:lnTo>
                  <a:pt x="2227345" y="982891"/>
                </a:lnTo>
                <a:cubicBezTo>
                  <a:pt x="2225754" y="982891"/>
                  <a:pt x="2225754" y="982891"/>
                  <a:pt x="2224163" y="981300"/>
                </a:cubicBezTo>
                <a:cubicBezTo>
                  <a:pt x="2224163" y="979709"/>
                  <a:pt x="2224163" y="981300"/>
                  <a:pt x="2224163" y="979709"/>
                </a:cubicBezTo>
                <a:lnTo>
                  <a:pt x="2225754" y="978118"/>
                </a:lnTo>
                <a:cubicBezTo>
                  <a:pt x="2224163" y="978118"/>
                  <a:pt x="2224163" y="978118"/>
                  <a:pt x="2222572" y="979709"/>
                </a:cubicBezTo>
                <a:lnTo>
                  <a:pt x="2224163" y="981300"/>
                </a:lnTo>
                <a:lnTo>
                  <a:pt x="2222572" y="982891"/>
                </a:lnTo>
                <a:lnTo>
                  <a:pt x="2219391" y="981300"/>
                </a:lnTo>
                <a:lnTo>
                  <a:pt x="2219391" y="979709"/>
                </a:lnTo>
                <a:cubicBezTo>
                  <a:pt x="2217800" y="979709"/>
                  <a:pt x="2214618" y="978118"/>
                  <a:pt x="2214618" y="976528"/>
                </a:cubicBezTo>
                <a:cubicBezTo>
                  <a:pt x="2214618" y="974937"/>
                  <a:pt x="2216209" y="973346"/>
                  <a:pt x="2217800" y="973346"/>
                </a:cubicBezTo>
                <a:cubicBezTo>
                  <a:pt x="2217800" y="973346"/>
                  <a:pt x="2216209" y="971756"/>
                  <a:pt x="2216209" y="971756"/>
                </a:cubicBezTo>
                <a:cubicBezTo>
                  <a:pt x="2216209" y="970165"/>
                  <a:pt x="2216209" y="971756"/>
                  <a:pt x="2217800" y="970165"/>
                </a:cubicBezTo>
                <a:cubicBezTo>
                  <a:pt x="2214618" y="970165"/>
                  <a:pt x="2214618" y="971756"/>
                  <a:pt x="2213028" y="971756"/>
                </a:cubicBezTo>
                <a:cubicBezTo>
                  <a:pt x="2213028" y="973346"/>
                  <a:pt x="2213028" y="973346"/>
                  <a:pt x="2211437" y="973346"/>
                </a:cubicBezTo>
                <a:cubicBezTo>
                  <a:pt x="2209847" y="970165"/>
                  <a:pt x="2209847" y="971756"/>
                  <a:pt x="2208256" y="970165"/>
                </a:cubicBezTo>
                <a:cubicBezTo>
                  <a:pt x="2208256" y="973346"/>
                  <a:pt x="2208256" y="971756"/>
                  <a:pt x="2206665" y="973346"/>
                </a:cubicBezTo>
                <a:lnTo>
                  <a:pt x="2208256" y="974937"/>
                </a:lnTo>
                <a:lnTo>
                  <a:pt x="2211437" y="974937"/>
                </a:lnTo>
                <a:lnTo>
                  <a:pt x="2209847" y="976528"/>
                </a:lnTo>
                <a:cubicBezTo>
                  <a:pt x="2211437" y="976528"/>
                  <a:pt x="2213028" y="976528"/>
                  <a:pt x="2213028" y="978118"/>
                </a:cubicBezTo>
                <a:cubicBezTo>
                  <a:pt x="2213028" y="981300"/>
                  <a:pt x="2213028" y="979709"/>
                  <a:pt x="2211437" y="979709"/>
                </a:cubicBezTo>
                <a:lnTo>
                  <a:pt x="2206665" y="982891"/>
                </a:lnTo>
                <a:cubicBezTo>
                  <a:pt x="2207460" y="984482"/>
                  <a:pt x="2207858" y="985675"/>
                  <a:pt x="2208653" y="986669"/>
                </a:cubicBezTo>
                <a:lnTo>
                  <a:pt x="2210004" y="987467"/>
                </a:lnTo>
                <a:lnTo>
                  <a:pt x="2209847" y="987663"/>
                </a:lnTo>
                <a:cubicBezTo>
                  <a:pt x="2208256" y="987663"/>
                  <a:pt x="2208256" y="987663"/>
                  <a:pt x="2206665" y="987663"/>
                </a:cubicBezTo>
                <a:lnTo>
                  <a:pt x="2205075" y="987663"/>
                </a:lnTo>
                <a:cubicBezTo>
                  <a:pt x="2203484" y="987663"/>
                  <a:pt x="2203484" y="987663"/>
                  <a:pt x="2203484" y="987663"/>
                </a:cubicBezTo>
                <a:cubicBezTo>
                  <a:pt x="2197121" y="989254"/>
                  <a:pt x="2190757" y="990845"/>
                  <a:pt x="2184394" y="992436"/>
                </a:cubicBezTo>
                <a:lnTo>
                  <a:pt x="2182010" y="993231"/>
                </a:lnTo>
                <a:lnTo>
                  <a:pt x="2182805" y="992436"/>
                </a:lnTo>
                <a:lnTo>
                  <a:pt x="2181213" y="990845"/>
                </a:lnTo>
                <a:cubicBezTo>
                  <a:pt x="2179623" y="989254"/>
                  <a:pt x="2179623" y="990845"/>
                  <a:pt x="2179623" y="987663"/>
                </a:cubicBezTo>
                <a:lnTo>
                  <a:pt x="2176442" y="987663"/>
                </a:lnTo>
                <a:lnTo>
                  <a:pt x="2176442" y="990050"/>
                </a:lnTo>
                <a:lnTo>
                  <a:pt x="2174851" y="989254"/>
                </a:lnTo>
                <a:lnTo>
                  <a:pt x="2174851" y="995473"/>
                </a:lnTo>
                <a:lnTo>
                  <a:pt x="2139016" y="1011770"/>
                </a:lnTo>
                <a:cubicBezTo>
                  <a:pt x="2050325" y="1062203"/>
                  <a:pt x="1978991" y="1173381"/>
                  <a:pt x="1944195" y="1293083"/>
                </a:cubicBezTo>
                <a:lnTo>
                  <a:pt x="1941013" y="1296265"/>
                </a:lnTo>
                <a:lnTo>
                  <a:pt x="1936241" y="1296265"/>
                </a:lnTo>
                <a:lnTo>
                  <a:pt x="1937832" y="1297856"/>
                </a:lnTo>
                <a:lnTo>
                  <a:pt x="1936241" y="1297856"/>
                </a:lnTo>
                <a:lnTo>
                  <a:pt x="1936241" y="1299447"/>
                </a:lnTo>
                <a:lnTo>
                  <a:pt x="1933060" y="1301037"/>
                </a:lnTo>
                <a:lnTo>
                  <a:pt x="1931468" y="1301037"/>
                </a:lnTo>
                <a:lnTo>
                  <a:pt x="1932528" y="1297856"/>
                </a:lnTo>
                <a:lnTo>
                  <a:pt x="1933060" y="1297856"/>
                </a:lnTo>
                <a:lnTo>
                  <a:pt x="1932795" y="1297061"/>
                </a:lnTo>
                <a:lnTo>
                  <a:pt x="1933060" y="1296265"/>
                </a:lnTo>
                <a:lnTo>
                  <a:pt x="1936241" y="1289902"/>
                </a:lnTo>
                <a:lnTo>
                  <a:pt x="1941013" y="1289902"/>
                </a:lnTo>
                <a:lnTo>
                  <a:pt x="1941013" y="1285130"/>
                </a:lnTo>
                <a:lnTo>
                  <a:pt x="1936241" y="1289902"/>
                </a:lnTo>
                <a:lnTo>
                  <a:pt x="1931468" y="1293083"/>
                </a:lnTo>
                <a:lnTo>
                  <a:pt x="1932795" y="1297061"/>
                </a:lnTo>
                <a:lnTo>
                  <a:pt x="1932528" y="1297856"/>
                </a:lnTo>
                <a:lnTo>
                  <a:pt x="1925105" y="1297856"/>
                </a:lnTo>
                <a:lnTo>
                  <a:pt x="1928287" y="1293083"/>
                </a:lnTo>
                <a:lnTo>
                  <a:pt x="1920333" y="1293083"/>
                </a:lnTo>
                <a:lnTo>
                  <a:pt x="1915561" y="1288311"/>
                </a:lnTo>
                <a:lnTo>
                  <a:pt x="1921923" y="1281948"/>
                </a:lnTo>
                <a:lnTo>
                  <a:pt x="1918742" y="1275585"/>
                </a:lnTo>
                <a:lnTo>
                  <a:pt x="1912380" y="1273995"/>
                </a:lnTo>
                <a:cubicBezTo>
                  <a:pt x="1909198" y="1278766"/>
                  <a:pt x="1909198" y="1273995"/>
                  <a:pt x="1912380" y="1280358"/>
                </a:cubicBezTo>
                <a:cubicBezTo>
                  <a:pt x="1901245" y="1278766"/>
                  <a:pt x="1901245" y="1277176"/>
                  <a:pt x="1899653" y="1269223"/>
                </a:cubicBezTo>
                <a:lnTo>
                  <a:pt x="1904426" y="1270813"/>
                </a:lnTo>
                <a:lnTo>
                  <a:pt x="1912380" y="1267633"/>
                </a:lnTo>
                <a:lnTo>
                  <a:pt x="1921923" y="1269223"/>
                </a:lnTo>
                <a:lnTo>
                  <a:pt x="1918742" y="1272404"/>
                </a:lnTo>
                <a:lnTo>
                  <a:pt x="1933060" y="1283539"/>
                </a:lnTo>
                <a:lnTo>
                  <a:pt x="1936241" y="1280358"/>
                </a:lnTo>
                <a:lnTo>
                  <a:pt x="1929877" y="1273995"/>
                </a:lnTo>
                <a:lnTo>
                  <a:pt x="1931468" y="1270813"/>
                </a:lnTo>
                <a:lnTo>
                  <a:pt x="1928287" y="1264451"/>
                </a:lnTo>
                <a:cubicBezTo>
                  <a:pt x="1942604" y="1266041"/>
                  <a:pt x="1931468" y="1267633"/>
                  <a:pt x="1945785" y="1269223"/>
                </a:cubicBezTo>
                <a:lnTo>
                  <a:pt x="1937832" y="1259679"/>
                </a:lnTo>
                <a:lnTo>
                  <a:pt x="1942604" y="1254907"/>
                </a:lnTo>
                <a:lnTo>
                  <a:pt x="1937832" y="1254907"/>
                </a:lnTo>
                <a:lnTo>
                  <a:pt x="1937832" y="1259679"/>
                </a:lnTo>
                <a:lnTo>
                  <a:pt x="1937832" y="1262859"/>
                </a:lnTo>
                <a:lnTo>
                  <a:pt x="1933060" y="1258087"/>
                </a:lnTo>
                <a:lnTo>
                  <a:pt x="1925105" y="1256497"/>
                </a:lnTo>
                <a:lnTo>
                  <a:pt x="1918742" y="1258087"/>
                </a:lnTo>
                <a:lnTo>
                  <a:pt x="1909198" y="1254907"/>
                </a:lnTo>
                <a:cubicBezTo>
                  <a:pt x="1910789" y="1261269"/>
                  <a:pt x="1913971" y="1258087"/>
                  <a:pt x="1906017" y="1259679"/>
                </a:cubicBezTo>
                <a:cubicBezTo>
                  <a:pt x="1904426" y="1251725"/>
                  <a:pt x="1904426" y="1254907"/>
                  <a:pt x="1901245" y="1250134"/>
                </a:cubicBezTo>
                <a:lnTo>
                  <a:pt x="1910789" y="1246953"/>
                </a:lnTo>
                <a:lnTo>
                  <a:pt x="1915561" y="1242180"/>
                </a:lnTo>
                <a:lnTo>
                  <a:pt x="1913971" y="1239000"/>
                </a:lnTo>
                <a:lnTo>
                  <a:pt x="1918742" y="1239000"/>
                </a:lnTo>
                <a:cubicBezTo>
                  <a:pt x="1917152" y="1232636"/>
                  <a:pt x="1915561" y="1231046"/>
                  <a:pt x="1912380" y="1229454"/>
                </a:cubicBezTo>
                <a:cubicBezTo>
                  <a:pt x="1910789" y="1229454"/>
                  <a:pt x="1909198" y="1231046"/>
                  <a:pt x="1907607" y="1232636"/>
                </a:cubicBezTo>
                <a:lnTo>
                  <a:pt x="1910789" y="1232636"/>
                </a:lnTo>
                <a:cubicBezTo>
                  <a:pt x="1907607" y="1237408"/>
                  <a:pt x="1907607" y="1232636"/>
                  <a:pt x="1910789" y="1239000"/>
                </a:cubicBezTo>
                <a:cubicBezTo>
                  <a:pt x="1906017" y="1242180"/>
                  <a:pt x="1902835" y="1242180"/>
                  <a:pt x="1898063" y="1245361"/>
                </a:cubicBezTo>
                <a:cubicBezTo>
                  <a:pt x="1898063" y="1245361"/>
                  <a:pt x="1896473" y="1245361"/>
                  <a:pt x="1896473" y="1245361"/>
                </a:cubicBezTo>
                <a:cubicBezTo>
                  <a:pt x="1894881" y="1245361"/>
                  <a:pt x="1894881" y="1246953"/>
                  <a:pt x="1893290" y="1248543"/>
                </a:cubicBezTo>
                <a:lnTo>
                  <a:pt x="1896473" y="1251725"/>
                </a:lnTo>
                <a:lnTo>
                  <a:pt x="1890109" y="1251725"/>
                </a:lnTo>
                <a:lnTo>
                  <a:pt x="1883499" y="1260131"/>
                </a:lnTo>
                <a:lnTo>
                  <a:pt x="1886928" y="1261274"/>
                </a:lnTo>
                <a:cubicBezTo>
                  <a:pt x="1885337" y="1262864"/>
                  <a:pt x="1883747" y="1264455"/>
                  <a:pt x="1883747" y="1264455"/>
                </a:cubicBezTo>
                <a:cubicBezTo>
                  <a:pt x="1882156" y="1264455"/>
                  <a:pt x="1882156" y="1264455"/>
                  <a:pt x="1878975" y="1266046"/>
                </a:cubicBezTo>
                <a:lnTo>
                  <a:pt x="1879197" y="1265603"/>
                </a:lnTo>
                <a:lnTo>
                  <a:pt x="1871816" y="1274990"/>
                </a:lnTo>
                <a:lnTo>
                  <a:pt x="1861169" y="1286732"/>
                </a:lnTo>
                <a:lnTo>
                  <a:pt x="1864659" y="1286732"/>
                </a:lnTo>
                <a:lnTo>
                  <a:pt x="1863068" y="1291504"/>
                </a:lnTo>
                <a:lnTo>
                  <a:pt x="1859803" y="1288238"/>
                </a:lnTo>
                <a:lnTo>
                  <a:pt x="1858294" y="1289902"/>
                </a:lnTo>
                <a:lnTo>
                  <a:pt x="1856704" y="1289902"/>
                </a:lnTo>
                <a:cubicBezTo>
                  <a:pt x="1856704" y="1291493"/>
                  <a:pt x="1856704" y="1291493"/>
                  <a:pt x="1856704" y="1291493"/>
                </a:cubicBezTo>
                <a:cubicBezTo>
                  <a:pt x="1855113" y="1293083"/>
                  <a:pt x="1853523" y="1294674"/>
                  <a:pt x="1851932" y="1294674"/>
                </a:cubicBezTo>
                <a:lnTo>
                  <a:pt x="1848750" y="1297856"/>
                </a:lnTo>
                <a:lnTo>
                  <a:pt x="1848750" y="1296265"/>
                </a:lnTo>
                <a:cubicBezTo>
                  <a:pt x="1836024" y="1296265"/>
                  <a:pt x="1788302" y="1297856"/>
                  <a:pt x="1780348" y="1234227"/>
                </a:cubicBezTo>
                <a:cubicBezTo>
                  <a:pt x="1780348" y="1226273"/>
                  <a:pt x="1778758" y="1218319"/>
                  <a:pt x="1778758" y="1211957"/>
                </a:cubicBezTo>
                <a:cubicBezTo>
                  <a:pt x="1772395" y="1218319"/>
                  <a:pt x="1775576" y="1213547"/>
                  <a:pt x="1766032" y="1221501"/>
                </a:cubicBezTo>
                <a:lnTo>
                  <a:pt x="1756489" y="1218319"/>
                </a:lnTo>
                <a:lnTo>
                  <a:pt x="1751715" y="1213547"/>
                </a:lnTo>
                <a:lnTo>
                  <a:pt x="1750124" y="1207184"/>
                </a:lnTo>
                <a:lnTo>
                  <a:pt x="1751715" y="1199231"/>
                </a:lnTo>
                <a:cubicBezTo>
                  <a:pt x="1754897" y="1196049"/>
                  <a:pt x="1756489" y="1192868"/>
                  <a:pt x="1762852" y="1192868"/>
                </a:cubicBezTo>
                <a:lnTo>
                  <a:pt x="1775576" y="1192868"/>
                </a:lnTo>
                <a:lnTo>
                  <a:pt x="1775576" y="1197640"/>
                </a:lnTo>
                <a:lnTo>
                  <a:pt x="1777167" y="1197640"/>
                </a:lnTo>
                <a:cubicBezTo>
                  <a:pt x="1778758" y="1173779"/>
                  <a:pt x="1791484" y="1175370"/>
                  <a:pt x="1804209" y="1162644"/>
                </a:cubicBezTo>
                <a:cubicBezTo>
                  <a:pt x="1815345" y="1151509"/>
                  <a:pt x="1812163" y="1124466"/>
                  <a:pt x="1810572" y="1100605"/>
                </a:cubicBezTo>
                <a:cubicBezTo>
                  <a:pt x="1808982" y="1099014"/>
                  <a:pt x="1808982" y="1099014"/>
                  <a:pt x="1808982" y="1097424"/>
                </a:cubicBezTo>
                <a:cubicBezTo>
                  <a:pt x="1808982" y="1094242"/>
                  <a:pt x="1808982" y="1094242"/>
                  <a:pt x="1808982" y="1092652"/>
                </a:cubicBezTo>
                <a:cubicBezTo>
                  <a:pt x="1807391" y="1081517"/>
                  <a:pt x="1807391" y="1071972"/>
                  <a:pt x="1808982" y="1064018"/>
                </a:cubicBezTo>
                <a:cubicBezTo>
                  <a:pt x="1813754" y="1038566"/>
                  <a:pt x="1816936" y="1021069"/>
                  <a:pt x="1816936" y="1005161"/>
                </a:cubicBezTo>
                <a:cubicBezTo>
                  <a:pt x="1816936" y="1000389"/>
                  <a:pt x="1816936" y="992436"/>
                  <a:pt x="1816936" y="984482"/>
                </a:cubicBezTo>
                <a:lnTo>
                  <a:pt x="1810572" y="984482"/>
                </a:lnTo>
                <a:lnTo>
                  <a:pt x="1805800" y="973346"/>
                </a:lnTo>
                <a:lnTo>
                  <a:pt x="1816936" y="965393"/>
                </a:lnTo>
                <a:cubicBezTo>
                  <a:pt x="1816936" y="966984"/>
                  <a:pt x="1816936" y="966984"/>
                  <a:pt x="1816936" y="966984"/>
                </a:cubicBezTo>
                <a:cubicBezTo>
                  <a:pt x="1816936" y="947896"/>
                  <a:pt x="1818526" y="927216"/>
                  <a:pt x="1821708" y="914490"/>
                </a:cubicBezTo>
                <a:cubicBezTo>
                  <a:pt x="1826480" y="893811"/>
                  <a:pt x="1804209" y="876313"/>
                  <a:pt x="1793075" y="860405"/>
                </a:cubicBezTo>
                <a:cubicBezTo>
                  <a:pt x="1781939" y="844497"/>
                  <a:pt x="1786712" y="852451"/>
                  <a:pt x="1773985" y="828589"/>
                </a:cubicBezTo>
                <a:cubicBezTo>
                  <a:pt x="1762852" y="804729"/>
                  <a:pt x="1783530" y="803138"/>
                  <a:pt x="1745352" y="796775"/>
                </a:cubicBezTo>
                <a:cubicBezTo>
                  <a:pt x="1707175" y="792003"/>
                  <a:pt x="1670588" y="766551"/>
                  <a:pt x="1648318" y="763370"/>
                </a:cubicBezTo>
                <a:lnTo>
                  <a:pt x="1645136" y="763370"/>
                </a:lnTo>
                <a:cubicBezTo>
                  <a:pt x="1646727" y="712466"/>
                  <a:pt x="1634001" y="671106"/>
                  <a:pt x="1611731" y="634519"/>
                </a:cubicBezTo>
                <a:cubicBezTo>
                  <a:pt x="1622866" y="629747"/>
                  <a:pt x="1622866" y="609068"/>
                  <a:pt x="1635592" y="607477"/>
                </a:cubicBezTo>
                <a:close/>
                <a:moveTo>
                  <a:pt x="2677523" y="562976"/>
                </a:moveTo>
                <a:cubicBezTo>
                  <a:pt x="2626619" y="634558"/>
                  <a:pt x="2605940" y="728411"/>
                  <a:pt x="2569353" y="807966"/>
                </a:cubicBezTo>
                <a:cubicBezTo>
                  <a:pt x="2540719" y="873187"/>
                  <a:pt x="2507314" y="930454"/>
                  <a:pt x="2473909" y="986128"/>
                </a:cubicBezTo>
                <a:cubicBezTo>
                  <a:pt x="2472318" y="992490"/>
                  <a:pt x="2470728" y="998853"/>
                  <a:pt x="2470728" y="1005215"/>
                </a:cubicBezTo>
                <a:cubicBezTo>
                  <a:pt x="2472318" y="1009988"/>
                  <a:pt x="2475499" y="1014759"/>
                  <a:pt x="2477090" y="1019532"/>
                </a:cubicBezTo>
                <a:cubicBezTo>
                  <a:pt x="2550264" y="874779"/>
                  <a:pt x="2626619" y="722047"/>
                  <a:pt x="2677523" y="562976"/>
                </a:cubicBezTo>
                <a:close/>
                <a:moveTo>
                  <a:pt x="2613894" y="562976"/>
                </a:moveTo>
                <a:cubicBezTo>
                  <a:pt x="2555037" y="690233"/>
                  <a:pt x="2497770" y="819100"/>
                  <a:pt x="2440504" y="939997"/>
                </a:cubicBezTo>
                <a:cubicBezTo>
                  <a:pt x="2438913" y="952723"/>
                  <a:pt x="2438913" y="965448"/>
                  <a:pt x="2440504" y="978174"/>
                </a:cubicBezTo>
                <a:cubicBezTo>
                  <a:pt x="2440504" y="981356"/>
                  <a:pt x="2440504" y="984536"/>
                  <a:pt x="2442094" y="989309"/>
                </a:cubicBezTo>
                <a:cubicBezTo>
                  <a:pt x="2450048" y="971811"/>
                  <a:pt x="2459592" y="954313"/>
                  <a:pt x="2467546" y="935226"/>
                </a:cubicBezTo>
                <a:cubicBezTo>
                  <a:pt x="2472318" y="917727"/>
                  <a:pt x="2477090" y="900231"/>
                  <a:pt x="2480272" y="881142"/>
                </a:cubicBezTo>
                <a:cubicBezTo>
                  <a:pt x="2480272" y="874779"/>
                  <a:pt x="2488226" y="865233"/>
                  <a:pt x="2496180" y="870006"/>
                </a:cubicBezTo>
                <a:cubicBezTo>
                  <a:pt x="2539129" y="769786"/>
                  <a:pt x="2578897" y="663190"/>
                  <a:pt x="2613894" y="562976"/>
                </a:cubicBezTo>
                <a:close/>
                <a:moveTo>
                  <a:pt x="2558218" y="555023"/>
                </a:moveTo>
                <a:cubicBezTo>
                  <a:pt x="2516859" y="634558"/>
                  <a:pt x="2481862" y="723638"/>
                  <a:pt x="2443685" y="809556"/>
                </a:cubicBezTo>
                <a:cubicBezTo>
                  <a:pt x="2448458" y="804784"/>
                  <a:pt x="2453230" y="806375"/>
                  <a:pt x="2459592" y="811147"/>
                </a:cubicBezTo>
                <a:cubicBezTo>
                  <a:pt x="2496180" y="728411"/>
                  <a:pt x="2531175" y="642511"/>
                  <a:pt x="2558218" y="555023"/>
                </a:cubicBezTo>
                <a:close/>
                <a:moveTo>
                  <a:pt x="2741152" y="531161"/>
                </a:moveTo>
                <a:cubicBezTo>
                  <a:pt x="2667978" y="726820"/>
                  <a:pt x="2582080" y="901821"/>
                  <a:pt x="2489817" y="1060889"/>
                </a:cubicBezTo>
                <a:cubicBezTo>
                  <a:pt x="2491407" y="1064071"/>
                  <a:pt x="2491407" y="1067251"/>
                  <a:pt x="2492998" y="1070433"/>
                </a:cubicBezTo>
                <a:cubicBezTo>
                  <a:pt x="2497770" y="1079977"/>
                  <a:pt x="2505723" y="1062480"/>
                  <a:pt x="2515269" y="1064071"/>
                </a:cubicBezTo>
                <a:cubicBezTo>
                  <a:pt x="2604349" y="905003"/>
                  <a:pt x="2693430" y="728411"/>
                  <a:pt x="2741152" y="531161"/>
                </a:cubicBezTo>
                <a:close/>
                <a:moveTo>
                  <a:pt x="2434141" y="504124"/>
                </a:moveTo>
                <a:cubicBezTo>
                  <a:pt x="2386419" y="637745"/>
                  <a:pt x="2338696" y="766610"/>
                  <a:pt x="2265523" y="858876"/>
                </a:cubicBezTo>
                <a:cubicBezTo>
                  <a:pt x="2262342" y="844559"/>
                  <a:pt x="2254387" y="833422"/>
                  <a:pt x="2254387" y="815925"/>
                </a:cubicBezTo>
                <a:cubicBezTo>
                  <a:pt x="2275066" y="788881"/>
                  <a:pt x="2306881" y="755457"/>
                  <a:pt x="2311653" y="718871"/>
                </a:cubicBezTo>
                <a:cubicBezTo>
                  <a:pt x="2305290" y="733188"/>
                  <a:pt x="2297337" y="744324"/>
                  <a:pt x="2286202" y="752276"/>
                </a:cubicBezTo>
                <a:cubicBezTo>
                  <a:pt x="2329152" y="660015"/>
                  <a:pt x="2378464" y="577298"/>
                  <a:pt x="2434141" y="504124"/>
                </a:cubicBezTo>
                <a:close/>
                <a:moveTo>
                  <a:pt x="2820689" y="481850"/>
                </a:moveTo>
                <a:cubicBezTo>
                  <a:pt x="2745924" y="685461"/>
                  <a:pt x="2658434" y="873187"/>
                  <a:pt x="2562990" y="1048163"/>
                </a:cubicBezTo>
                <a:cubicBezTo>
                  <a:pt x="2574125" y="1046573"/>
                  <a:pt x="2585260" y="1043392"/>
                  <a:pt x="2596395" y="1041801"/>
                </a:cubicBezTo>
                <a:cubicBezTo>
                  <a:pt x="2687067" y="870006"/>
                  <a:pt x="2766604" y="677507"/>
                  <a:pt x="2820689" y="481850"/>
                </a:cubicBezTo>
                <a:close/>
                <a:moveTo>
                  <a:pt x="3843283" y="477107"/>
                </a:moveTo>
                <a:cubicBezTo>
                  <a:pt x="3844426" y="477678"/>
                  <a:pt x="3845122" y="479070"/>
                  <a:pt x="3845122" y="481854"/>
                </a:cubicBezTo>
                <a:cubicBezTo>
                  <a:pt x="3837168" y="478673"/>
                  <a:pt x="3840350" y="492990"/>
                  <a:pt x="3832396" y="492990"/>
                </a:cubicBezTo>
                <a:cubicBezTo>
                  <a:pt x="3837168" y="485036"/>
                  <a:pt x="3827624" y="485036"/>
                  <a:pt x="3827624" y="478673"/>
                </a:cubicBezTo>
                <a:cubicBezTo>
                  <a:pt x="3832396" y="481058"/>
                  <a:pt x="3839852" y="475391"/>
                  <a:pt x="3843283" y="477107"/>
                </a:cubicBezTo>
                <a:close/>
                <a:moveTo>
                  <a:pt x="3671731" y="457989"/>
                </a:moveTo>
                <a:cubicBezTo>
                  <a:pt x="3671731" y="459580"/>
                  <a:pt x="3674912" y="465943"/>
                  <a:pt x="3674912" y="469124"/>
                </a:cubicBezTo>
                <a:cubicBezTo>
                  <a:pt x="3674912" y="473897"/>
                  <a:pt x="3674912" y="488214"/>
                  <a:pt x="3665368" y="483442"/>
                </a:cubicBezTo>
                <a:cubicBezTo>
                  <a:pt x="3668549" y="473897"/>
                  <a:pt x="3673322" y="465943"/>
                  <a:pt x="3671731" y="457989"/>
                </a:cubicBezTo>
                <a:close/>
                <a:moveTo>
                  <a:pt x="2551856" y="341867"/>
                </a:moveTo>
                <a:cubicBezTo>
                  <a:pt x="2497771" y="556617"/>
                  <a:pt x="2416642" y="720460"/>
                  <a:pt x="2329152" y="890690"/>
                </a:cubicBezTo>
                <a:cubicBezTo>
                  <a:pt x="2314835" y="887508"/>
                  <a:pt x="2298928" y="884327"/>
                  <a:pt x="2289384" y="877963"/>
                </a:cubicBezTo>
                <a:cubicBezTo>
                  <a:pt x="2367329" y="739550"/>
                  <a:pt x="2435731" y="480261"/>
                  <a:pt x="2551856" y="341867"/>
                </a:cubicBezTo>
                <a:close/>
                <a:moveTo>
                  <a:pt x="3684457" y="240061"/>
                </a:moveTo>
                <a:cubicBezTo>
                  <a:pt x="3686047" y="262331"/>
                  <a:pt x="3686047" y="298917"/>
                  <a:pt x="3681276" y="321188"/>
                </a:cubicBezTo>
                <a:lnTo>
                  <a:pt x="3676504" y="325960"/>
                </a:lnTo>
                <a:lnTo>
                  <a:pt x="3681276" y="338685"/>
                </a:lnTo>
                <a:cubicBezTo>
                  <a:pt x="3682867" y="370499"/>
                  <a:pt x="3678094" y="403904"/>
                  <a:pt x="3673322" y="435718"/>
                </a:cubicBezTo>
                <a:cubicBezTo>
                  <a:pt x="3666959" y="397541"/>
                  <a:pt x="3673322" y="360955"/>
                  <a:pt x="3676504" y="325959"/>
                </a:cubicBezTo>
                <a:lnTo>
                  <a:pt x="3678095" y="283010"/>
                </a:lnTo>
                <a:cubicBezTo>
                  <a:pt x="3678890" y="268296"/>
                  <a:pt x="3680480" y="253582"/>
                  <a:pt x="3684457" y="240061"/>
                </a:cubicBezTo>
                <a:close/>
                <a:moveTo>
                  <a:pt x="3873755" y="206656"/>
                </a:moveTo>
                <a:cubicBezTo>
                  <a:pt x="3881709" y="214609"/>
                  <a:pt x="3894434" y="238470"/>
                  <a:pt x="3884890" y="251196"/>
                </a:cubicBezTo>
                <a:cubicBezTo>
                  <a:pt x="3878527" y="236879"/>
                  <a:pt x="3876936" y="222563"/>
                  <a:pt x="3873755" y="206656"/>
                </a:cubicBezTo>
                <a:close/>
                <a:moveTo>
                  <a:pt x="4475748" y="182347"/>
                </a:moveTo>
                <a:cubicBezTo>
                  <a:pt x="4477836" y="182795"/>
                  <a:pt x="4479029" y="193532"/>
                  <a:pt x="4476643" y="197112"/>
                </a:cubicBezTo>
                <a:cubicBezTo>
                  <a:pt x="4427330" y="302099"/>
                  <a:pt x="4409832" y="421404"/>
                  <a:pt x="4352566" y="521621"/>
                </a:cubicBezTo>
                <a:lnTo>
                  <a:pt x="4314387" y="578886"/>
                </a:lnTo>
                <a:cubicBezTo>
                  <a:pt x="4325523" y="473898"/>
                  <a:pt x="4379608" y="399134"/>
                  <a:pt x="4417786" y="314825"/>
                </a:cubicBezTo>
                <a:cubicBezTo>
                  <a:pt x="4436875" y="271876"/>
                  <a:pt x="4457554" y="230517"/>
                  <a:pt x="4473462" y="185976"/>
                </a:cubicBezTo>
                <a:cubicBezTo>
                  <a:pt x="4474257" y="183193"/>
                  <a:pt x="4475053" y="182199"/>
                  <a:pt x="4475748" y="182347"/>
                </a:cubicBezTo>
                <a:close/>
                <a:moveTo>
                  <a:pt x="2874973" y="62893"/>
                </a:moveTo>
                <a:cubicBezTo>
                  <a:pt x="2872785" y="63888"/>
                  <a:pt x="2870797" y="65080"/>
                  <a:pt x="2866820" y="63489"/>
                </a:cubicBezTo>
                <a:cubicBezTo>
                  <a:pt x="2839777" y="130299"/>
                  <a:pt x="2833414" y="235287"/>
                  <a:pt x="2801600" y="305279"/>
                </a:cubicBezTo>
                <a:cubicBezTo>
                  <a:pt x="2849322" y="259148"/>
                  <a:pt x="2849322" y="114393"/>
                  <a:pt x="2884318" y="63489"/>
                </a:cubicBezTo>
                <a:cubicBezTo>
                  <a:pt x="2879547" y="61103"/>
                  <a:pt x="2877161" y="61898"/>
                  <a:pt x="2874973" y="62893"/>
                </a:cubicBezTo>
                <a:close/>
                <a:moveTo>
                  <a:pt x="2933631" y="25312"/>
                </a:moveTo>
                <a:cubicBezTo>
                  <a:pt x="2900225" y="58717"/>
                  <a:pt x="2917723" y="128709"/>
                  <a:pt x="2892272" y="193928"/>
                </a:cubicBezTo>
                <a:cubicBezTo>
                  <a:pt x="2919314" y="155751"/>
                  <a:pt x="2928859" y="63489"/>
                  <a:pt x="2952720" y="36447"/>
                </a:cubicBezTo>
                <a:cubicBezTo>
                  <a:pt x="2954310" y="25312"/>
                  <a:pt x="2943175" y="33265"/>
                  <a:pt x="2933631" y="25312"/>
                </a:cubicBezTo>
                <a:close/>
                <a:moveTo>
                  <a:pt x="2989307" y="14177"/>
                </a:moveTo>
                <a:cubicBezTo>
                  <a:pt x="2941585" y="189157"/>
                  <a:pt x="2916133" y="348228"/>
                  <a:pt x="2866820" y="499346"/>
                </a:cubicBezTo>
                <a:cubicBezTo>
                  <a:pt x="2792056" y="728411"/>
                  <a:pt x="2698203" y="974993"/>
                  <a:pt x="2586851" y="1148376"/>
                </a:cubicBezTo>
                <a:cubicBezTo>
                  <a:pt x="2591623" y="1153149"/>
                  <a:pt x="2597986" y="1156330"/>
                  <a:pt x="2602758" y="1159511"/>
                </a:cubicBezTo>
                <a:cubicBezTo>
                  <a:pt x="2774557" y="857280"/>
                  <a:pt x="2890681" y="481850"/>
                  <a:pt x="2990897" y="55536"/>
                </a:cubicBezTo>
                <a:cubicBezTo>
                  <a:pt x="2994079" y="41219"/>
                  <a:pt x="3014758" y="26903"/>
                  <a:pt x="2989307" y="14177"/>
                </a:cubicBezTo>
                <a:close/>
                <a:moveTo>
                  <a:pt x="3034342" y="155"/>
                </a:moveTo>
                <a:cubicBezTo>
                  <a:pt x="3046548" y="606"/>
                  <a:pt x="3059100" y="2048"/>
                  <a:pt x="3072025" y="4632"/>
                </a:cubicBezTo>
                <a:cubicBezTo>
                  <a:pt x="3202465" y="214608"/>
                  <a:pt x="3189739" y="545478"/>
                  <a:pt x="3129291" y="858871"/>
                </a:cubicBezTo>
                <a:cubicBezTo>
                  <a:pt x="3129291" y="857280"/>
                  <a:pt x="3129291" y="855690"/>
                  <a:pt x="3127700" y="855690"/>
                </a:cubicBezTo>
                <a:cubicBezTo>
                  <a:pt x="3103839" y="922500"/>
                  <a:pt x="3084751" y="998853"/>
                  <a:pt x="3033847" y="1033847"/>
                </a:cubicBezTo>
                <a:cubicBezTo>
                  <a:pt x="3052936" y="974993"/>
                  <a:pt x="3097476" y="909775"/>
                  <a:pt x="3084751" y="852508"/>
                </a:cubicBezTo>
                <a:cubicBezTo>
                  <a:pt x="3059299" y="920909"/>
                  <a:pt x="3025894" y="974993"/>
                  <a:pt x="3002033" y="1044982"/>
                </a:cubicBezTo>
                <a:cubicBezTo>
                  <a:pt x="2989307" y="1044982"/>
                  <a:pt x="2976580" y="1048163"/>
                  <a:pt x="2962264" y="1046573"/>
                </a:cubicBezTo>
                <a:cubicBezTo>
                  <a:pt x="3009986" y="976583"/>
                  <a:pt x="3025894" y="871598"/>
                  <a:pt x="3062480" y="787285"/>
                </a:cubicBezTo>
                <a:cubicBezTo>
                  <a:pt x="3083160" y="739546"/>
                  <a:pt x="3143608" y="683870"/>
                  <a:pt x="3107021" y="632967"/>
                </a:cubicBezTo>
                <a:cubicBezTo>
                  <a:pt x="3070434" y="753861"/>
                  <a:pt x="2995670" y="919318"/>
                  <a:pt x="2943175" y="1048163"/>
                </a:cubicBezTo>
                <a:cubicBezTo>
                  <a:pt x="2930449" y="1040210"/>
                  <a:pt x="2912952" y="1052935"/>
                  <a:pt x="2906588" y="1040210"/>
                </a:cubicBezTo>
                <a:cubicBezTo>
                  <a:pt x="2935222" y="1024303"/>
                  <a:pt x="2946356" y="981356"/>
                  <a:pt x="2963855" y="946361"/>
                </a:cubicBezTo>
                <a:cubicBezTo>
                  <a:pt x="2965446" y="935226"/>
                  <a:pt x="2954310" y="933635"/>
                  <a:pt x="2954310" y="925681"/>
                </a:cubicBezTo>
                <a:cubicBezTo>
                  <a:pt x="2994079" y="842963"/>
                  <a:pt x="3033847" y="744318"/>
                  <a:pt x="3065661" y="652056"/>
                </a:cubicBezTo>
                <a:cubicBezTo>
                  <a:pt x="3086342" y="590018"/>
                  <a:pt x="3116566" y="524799"/>
                  <a:pt x="3124519" y="483439"/>
                </a:cubicBezTo>
                <a:cubicBezTo>
                  <a:pt x="3126109" y="470713"/>
                  <a:pt x="3134063" y="440490"/>
                  <a:pt x="3105430" y="440490"/>
                </a:cubicBezTo>
                <a:cubicBezTo>
                  <a:pt x="3065661" y="640921"/>
                  <a:pt x="2968627" y="866824"/>
                  <a:pt x="2885909" y="1043392"/>
                </a:cubicBezTo>
                <a:cubicBezTo>
                  <a:pt x="2868411" y="1038619"/>
                  <a:pt x="2855685" y="1044982"/>
                  <a:pt x="2842959" y="1048163"/>
                </a:cubicBezTo>
                <a:cubicBezTo>
                  <a:pt x="2946356" y="814328"/>
                  <a:pt x="3049754" y="555023"/>
                  <a:pt x="3130882" y="257557"/>
                </a:cubicBezTo>
                <a:cubicBezTo>
                  <a:pt x="3102248" y="208245"/>
                  <a:pt x="3113384" y="244832"/>
                  <a:pt x="3111793" y="278236"/>
                </a:cubicBezTo>
                <a:cubicBezTo>
                  <a:pt x="3110202" y="302097"/>
                  <a:pt x="3095885" y="324368"/>
                  <a:pt x="3089523" y="345047"/>
                </a:cubicBezTo>
                <a:cubicBezTo>
                  <a:pt x="3016349" y="577292"/>
                  <a:pt x="2927268" y="863643"/>
                  <a:pt x="2827052" y="1041801"/>
                </a:cubicBezTo>
                <a:cubicBezTo>
                  <a:pt x="2801600" y="1046573"/>
                  <a:pt x="2793647" y="1076795"/>
                  <a:pt x="2768194" y="1081567"/>
                </a:cubicBezTo>
                <a:cubicBezTo>
                  <a:pt x="2890681" y="796829"/>
                  <a:pt x="3044982" y="462761"/>
                  <a:pt x="3083160" y="101666"/>
                </a:cubicBezTo>
                <a:cubicBezTo>
                  <a:pt x="3062480" y="146207"/>
                  <a:pt x="3062480" y="197109"/>
                  <a:pt x="3044982" y="252785"/>
                </a:cubicBezTo>
                <a:cubicBezTo>
                  <a:pt x="3029075" y="303688"/>
                  <a:pt x="3025894" y="359364"/>
                  <a:pt x="3009986" y="411857"/>
                </a:cubicBezTo>
                <a:cubicBezTo>
                  <a:pt x="2941585" y="629786"/>
                  <a:pt x="2854094" y="846145"/>
                  <a:pt x="2776148" y="1025894"/>
                </a:cubicBezTo>
                <a:cubicBezTo>
                  <a:pt x="2733199" y="1065661"/>
                  <a:pt x="2717291" y="1148376"/>
                  <a:pt x="2664797" y="1172236"/>
                </a:cubicBezTo>
                <a:cubicBezTo>
                  <a:pt x="2788875" y="962266"/>
                  <a:pt x="2887499" y="666373"/>
                  <a:pt x="2974990" y="391178"/>
                </a:cubicBezTo>
                <a:cubicBezTo>
                  <a:pt x="3000442" y="308460"/>
                  <a:pt x="3027484" y="187566"/>
                  <a:pt x="3040210" y="96894"/>
                </a:cubicBezTo>
                <a:cubicBezTo>
                  <a:pt x="3043391" y="71443"/>
                  <a:pt x="3057708" y="30084"/>
                  <a:pt x="3029075" y="15768"/>
                </a:cubicBezTo>
                <a:cubicBezTo>
                  <a:pt x="2970218" y="426174"/>
                  <a:pt x="2827052" y="877960"/>
                  <a:pt x="2645708" y="1157920"/>
                </a:cubicBezTo>
                <a:cubicBezTo>
                  <a:pt x="2642527" y="1162693"/>
                  <a:pt x="2639345" y="1167464"/>
                  <a:pt x="2634573" y="1172236"/>
                </a:cubicBezTo>
                <a:cubicBezTo>
                  <a:pt x="2634573" y="1173828"/>
                  <a:pt x="2636164" y="1173828"/>
                  <a:pt x="2637755" y="1175419"/>
                </a:cubicBezTo>
                <a:cubicBezTo>
                  <a:pt x="2647299" y="1178599"/>
                  <a:pt x="2656843" y="1183371"/>
                  <a:pt x="2666388" y="1188143"/>
                </a:cubicBezTo>
                <a:cubicBezTo>
                  <a:pt x="2680705" y="1184962"/>
                  <a:pt x="2693430" y="1186552"/>
                  <a:pt x="2710929" y="1188143"/>
                </a:cubicBezTo>
                <a:cubicBezTo>
                  <a:pt x="2750697" y="1134061"/>
                  <a:pt x="2804781" y="1057709"/>
                  <a:pt x="2892272" y="1064071"/>
                </a:cubicBezTo>
                <a:cubicBezTo>
                  <a:pt x="2909770" y="1065661"/>
                  <a:pt x="2925677" y="1073615"/>
                  <a:pt x="2943175" y="1075205"/>
                </a:cubicBezTo>
                <a:cubicBezTo>
                  <a:pt x="3059299" y="1086340"/>
                  <a:pt x="3126109" y="989309"/>
                  <a:pt x="3227917" y="1029075"/>
                </a:cubicBezTo>
                <a:cubicBezTo>
                  <a:pt x="3227917" y="1046573"/>
                  <a:pt x="3226326" y="1064071"/>
                  <a:pt x="3223144" y="1081567"/>
                </a:cubicBezTo>
                <a:cubicBezTo>
                  <a:pt x="3223144" y="1081567"/>
                  <a:pt x="3224735" y="1083158"/>
                  <a:pt x="3224735" y="1083158"/>
                </a:cubicBezTo>
                <a:lnTo>
                  <a:pt x="3235871" y="1078386"/>
                </a:lnTo>
                <a:cubicBezTo>
                  <a:pt x="3240642" y="1062480"/>
                  <a:pt x="3245415" y="1046971"/>
                  <a:pt x="3250982" y="1032853"/>
                </a:cubicBezTo>
                <a:lnTo>
                  <a:pt x="3261277" y="1013603"/>
                </a:lnTo>
                <a:lnTo>
                  <a:pt x="3256550" y="1059298"/>
                </a:lnTo>
                <a:cubicBezTo>
                  <a:pt x="3261322" y="1052935"/>
                  <a:pt x="3264504" y="1044982"/>
                  <a:pt x="3261322" y="1032256"/>
                </a:cubicBezTo>
                <a:cubicBezTo>
                  <a:pt x="3259732" y="1027485"/>
                  <a:pt x="3264504" y="1021123"/>
                  <a:pt x="3266095" y="1013169"/>
                </a:cubicBezTo>
                <a:lnTo>
                  <a:pt x="3261509" y="1013169"/>
                </a:lnTo>
                <a:lnTo>
                  <a:pt x="3270866" y="995671"/>
                </a:lnTo>
                <a:cubicBezTo>
                  <a:pt x="3272457" y="995671"/>
                  <a:pt x="3274048" y="995671"/>
                  <a:pt x="3275638" y="995671"/>
                </a:cubicBezTo>
                <a:cubicBezTo>
                  <a:pt x="3277229" y="987718"/>
                  <a:pt x="3289955" y="984536"/>
                  <a:pt x="3301090" y="992490"/>
                </a:cubicBezTo>
                <a:cubicBezTo>
                  <a:pt x="3302681" y="994080"/>
                  <a:pt x="3305862" y="998853"/>
                  <a:pt x="3305862" y="1005215"/>
                </a:cubicBezTo>
                <a:cubicBezTo>
                  <a:pt x="3312225" y="1008396"/>
                  <a:pt x="3316998" y="1011578"/>
                  <a:pt x="3320179" y="1016350"/>
                </a:cubicBezTo>
                <a:cubicBezTo>
                  <a:pt x="3315407" y="1030666"/>
                  <a:pt x="3313816" y="1043392"/>
                  <a:pt x="3310635" y="1056117"/>
                </a:cubicBezTo>
                <a:cubicBezTo>
                  <a:pt x="3315407" y="1057709"/>
                  <a:pt x="3318589" y="1059298"/>
                  <a:pt x="3320179" y="1057709"/>
                </a:cubicBezTo>
                <a:cubicBezTo>
                  <a:pt x="3323361" y="1054526"/>
                  <a:pt x="3324952" y="1051345"/>
                  <a:pt x="3328133" y="1048163"/>
                </a:cubicBezTo>
                <a:cubicBezTo>
                  <a:pt x="3328133" y="1040210"/>
                  <a:pt x="3329723" y="1030666"/>
                  <a:pt x="3329723" y="1022713"/>
                </a:cubicBezTo>
                <a:cubicBezTo>
                  <a:pt x="3332905" y="1029075"/>
                  <a:pt x="3334496" y="1033847"/>
                  <a:pt x="3336086" y="1040210"/>
                </a:cubicBezTo>
                <a:cubicBezTo>
                  <a:pt x="3342449" y="1032256"/>
                  <a:pt x="3347222" y="1025894"/>
                  <a:pt x="3350403" y="1017941"/>
                </a:cubicBezTo>
                <a:cubicBezTo>
                  <a:pt x="3350403" y="1006805"/>
                  <a:pt x="3348813" y="995671"/>
                  <a:pt x="3348813" y="984536"/>
                </a:cubicBezTo>
                <a:cubicBezTo>
                  <a:pt x="3304271" y="939997"/>
                  <a:pt x="3248596" y="908184"/>
                  <a:pt x="3192920" y="881142"/>
                </a:cubicBezTo>
                <a:cubicBezTo>
                  <a:pt x="3196102" y="868415"/>
                  <a:pt x="3191330" y="862052"/>
                  <a:pt x="3192920" y="860461"/>
                </a:cubicBezTo>
                <a:cubicBezTo>
                  <a:pt x="3204056" y="842963"/>
                  <a:pt x="3224735" y="850917"/>
                  <a:pt x="3227917" y="854099"/>
                </a:cubicBezTo>
                <a:cubicBezTo>
                  <a:pt x="3266095" y="887504"/>
                  <a:pt x="3301090" y="916137"/>
                  <a:pt x="3337677" y="930454"/>
                </a:cubicBezTo>
                <a:cubicBezTo>
                  <a:pt x="3342449" y="930454"/>
                  <a:pt x="3345631" y="933635"/>
                  <a:pt x="3350403" y="935226"/>
                </a:cubicBezTo>
                <a:cubicBezTo>
                  <a:pt x="3351994" y="930454"/>
                  <a:pt x="3351994" y="925681"/>
                  <a:pt x="3351994" y="920909"/>
                </a:cubicBezTo>
                <a:cubicBezTo>
                  <a:pt x="3355176" y="884323"/>
                  <a:pt x="3361538" y="847735"/>
                  <a:pt x="3371083" y="811147"/>
                </a:cubicBezTo>
                <a:cubicBezTo>
                  <a:pt x="3369492" y="811147"/>
                  <a:pt x="3367901" y="811147"/>
                  <a:pt x="3366310" y="811147"/>
                </a:cubicBezTo>
                <a:cubicBezTo>
                  <a:pt x="3353585" y="809556"/>
                  <a:pt x="3336086" y="809556"/>
                  <a:pt x="3324952" y="803193"/>
                </a:cubicBezTo>
                <a:cubicBezTo>
                  <a:pt x="3323361" y="801603"/>
                  <a:pt x="3320179" y="787285"/>
                  <a:pt x="3318589" y="784104"/>
                </a:cubicBezTo>
                <a:cubicBezTo>
                  <a:pt x="3337677" y="766604"/>
                  <a:pt x="3361538" y="768195"/>
                  <a:pt x="3380627" y="769786"/>
                </a:cubicBezTo>
                <a:cubicBezTo>
                  <a:pt x="3380627" y="769786"/>
                  <a:pt x="3382218" y="769786"/>
                  <a:pt x="3382218" y="769786"/>
                </a:cubicBezTo>
                <a:cubicBezTo>
                  <a:pt x="3393353" y="734773"/>
                  <a:pt x="3407670" y="701368"/>
                  <a:pt x="3423576" y="671144"/>
                </a:cubicBezTo>
                <a:lnTo>
                  <a:pt x="3406079" y="666373"/>
                </a:lnTo>
                <a:cubicBezTo>
                  <a:pt x="3399716" y="664781"/>
                  <a:pt x="3393353" y="648875"/>
                  <a:pt x="3391762" y="637740"/>
                </a:cubicBezTo>
                <a:cubicBezTo>
                  <a:pt x="3410851" y="625013"/>
                  <a:pt x="3429940" y="626604"/>
                  <a:pt x="3447437" y="632967"/>
                </a:cubicBezTo>
                <a:cubicBezTo>
                  <a:pt x="3493569" y="567747"/>
                  <a:pt x="3555608" y="524799"/>
                  <a:pt x="3635144" y="527979"/>
                </a:cubicBezTo>
                <a:cubicBezTo>
                  <a:pt x="3636735" y="566156"/>
                  <a:pt x="3620828" y="615470"/>
                  <a:pt x="3625600" y="650466"/>
                </a:cubicBezTo>
                <a:cubicBezTo>
                  <a:pt x="3657414" y="610697"/>
                  <a:pt x="3625600" y="524799"/>
                  <a:pt x="3665368" y="516845"/>
                </a:cubicBezTo>
                <a:cubicBezTo>
                  <a:pt x="3679685" y="548660"/>
                  <a:pt x="3647871" y="607516"/>
                  <a:pt x="3655824" y="642511"/>
                </a:cubicBezTo>
                <a:cubicBezTo>
                  <a:pt x="3686047" y="566156"/>
                  <a:pt x="3676504" y="454807"/>
                  <a:pt x="3763994" y="464351"/>
                </a:cubicBezTo>
                <a:cubicBezTo>
                  <a:pt x="3768766" y="454807"/>
                  <a:pt x="3776720" y="445262"/>
                  <a:pt x="3787855" y="438899"/>
                </a:cubicBezTo>
                <a:cubicBezTo>
                  <a:pt x="3798990" y="432537"/>
                  <a:pt x="3798990" y="454807"/>
                  <a:pt x="3797399" y="462761"/>
                </a:cubicBezTo>
                <a:cubicBezTo>
                  <a:pt x="3795809" y="475485"/>
                  <a:pt x="3792627" y="489802"/>
                  <a:pt x="3789446" y="502528"/>
                </a:cubicBezTo>
                <a:cubicBezTo>
                  <a:pt x="3789446" y="515254"/>
                  <a:pt x="3787855" y="529570"/>
                  <a:pt x="3786264" y="542296"/>
                </a:cubicBezTo>
                <a:cubicBezTo>
                  <a:pt x="3791037" y="556613"/>
                  <a:pt x="3797399" y="569338"/>
                  <a:pt x="3802171" y="578883"/>
                </a:cubicBezTo>
                <a:cubicBezTo>
                  <a:pt x="3808534" y="547069"/>
                  <a:pt x="3813306" y="513663"/>
                  <a:pt x="3813306" y="475485"/>
                </a:cubicBezTo>
                <a:cubicBezTo>
                  <a:pt x="3848304" y="480258"/>
                  <a:pt x="3826033" y="539115"/>
                  <a:pt x="3819671" y="570929"/>
                </a:cubicBezTo>
                <a:cubicBezTo>
                  <a:pt x="3832396" y="555023"/>
                  <a:pt x="3843532" y="539115"/>
                  <a:pt x="3848304" y="520026"/>
                </a:cubicBezTo>
                <a:cubicBezTo>
                  <a:pt x="3848304" y="516845"/>
                  <a:pt x="3859438" y="516845"/>
                  <a:pt x="3861029" y="510482"/>
                </a:cubicBezTo>
                <a:cubicBezTo>
                  <a:pt x="3861029" y="507300"/>
                  <a:pt x="3862620" y="505709"/>
                  <a:pt x="3862620" y="504119"/>
                </a:cubicBezTo>
                <a:cubicBezTo>
                  <a:pt x="3862620" y="492984"/>
                  <a:pt x="3862620" y="483439"/>
                  <a:pt x="3862620" y="475485"/>
                </a:cubicBezTo>
                <a:cubicBezTo>
                  <a:pt x="3864211" y="475485"/>
                  <a:pt x="3867392" y="475485"/>
                  <a:pt x="3868983" y="475485"/>
                </a:cubicBezTo>
                <a:cubicBezTo>
                  <a:pt x="3883299" y="413448"/>
                  <a:pt x="3892844" y="349819"/>
                  <a:pt x="3905570" y="281417"/>
                </a:cubicBezTo>
                <a:cubicBezTo>
                  <a:pt x="3905570" y="284600"/>
                  <a:pt x="3905570" y="270284"/>
                  <a:pt x="3905570" y="265511"/>
                </a:cubicBezTo>
                <a:cubicBezTo>
                  <a:pt x="3911933" y="276646"/>
                  <a:pt x="3921477" y="267102"/>
                  <a:pt x="3923068" y="260739"/>
                </a:cubicBezTo>
                <a:cubicBezTo>
                  <a:pt x="3929431" y="225743"/>
                  <a:pt x="3934203" y="190746"/>
                  <a:pt x="3934203" y="155751"/>
                </a:cubicBezTo>
                <a:cubicBezTo>
                  <a:pt x="3934203" y="144617"/>
                  <a:pt x="3943747" y="135072"/>
                  <a:pt x="3954883" y="130299"/>
                </a:cubicBezTo>
                <a:cubicBezTo>
                  <a:pt x="3964427" y="138253"/>
                  <a:pt x="3966018" y="152570"/>
                  <a:pt x="3970790" y="165296"/>
                </a:cubicBezTo>
                <a:cubicBezTo>
                  <a:pt x="3981925" y="165296"/>
                  <a:pt x="4004195" y="168477"/>
                  <a:pt x="4002604" y="179613"/>
                </a:cubicBezTo>
                <a:cubicBezTo>
                  <a:pt x="4001014" y="201882"/>
                  <a:pt x="3985107" y="224152"/>
                  <a:pt x="3985107" y="240060"/>
                </a:cubicBezTo>
                <a:cubicBezTo>
                  <a:pt x="3959655" y="281417"/>
                  <a:pt x="3951701" y="322777"/>
                  <a:pt x="3937385" y="360954"/>
                </a:cubicBezTo>
                <a:cubicBezTo>
                  <a:pt x="3924659" y="394359"/>
                  <a:pt x="3915114" y="429356"/>
                  <a:pt x="3905570" y="464351"/>
                </a:cubicBezTo>
                <a:cubicBezTo>
                  <a:pt x="3921477" y="453215"/>
                  <a:pt x="3934203" y="437308"/>
                  <a:pt x="3950110" y="429356"/>
                </a:cubicBezTo>
                <a:cubicBezTo>
                  <a:pt x="3950110" y="418220"/>
                  <a:pt x="3948519" y="405494"/>
                  <a:pt x="3948519" y="394359"/>
                </a:cubicBezTo>
                <a:lnTo>
                  <a:pt x="3977153" y="387996"/>
                </a:lnTo>
                <a:cubicBezTo>
                  <a:pt x="3970790" y="397541"/>
                  <a:pt x="3978744" y="405494"/>
                  <a:pt x="3981925" y="415038"/>
                </a:cubicBezTo>
                <a:cubicBezTo>
                  <a:pt x="3993061" y="402313"/>
                  <a:pt x="4004195" y="378451"/>
                  <a:pt x="4026466" y="373680"/>
                </a:cubicBezTo>
                <a:cubicBezTo>
                  <a:pt x="4031238" y="337094"/>
                  <a:pt x="4039192" y="300507"/>
                  <a:pt x="4034419" y="259148"/>
                </a:cubicBezTo>
                <a:cubicBezTo>
                  <a:pt x="4056690" y="251194"/>
                  <a:pt x="4077369" y="243241"/>
                  <a:pt x="4088504" y="248013"/>
                </a:cubicBezTo>
                <a:cubicBezTo>
                  <a:pt x="4086914" y="270284"/>
                  <a:pt x="4093276" y="302097"/>
                  <a:pt x="4101230" y="322777"/>
                </a:cubicBezTo>
                <a:cubicBezTo>
                  <a:pt x="4123500" y="322777"/>
                  <a:pt x="4109184" y="341866"/>
                  <a:pt x="4110775" y="349819"/>
                </a:cubicBezTo>
                <a:cubicBezTo>
                  <a:pt x="4112366" y="370498"/>
                  <a:pt x="4112366" y="389587"/>
                  <a:pt x="4121909" y="410266"/>
                </a:cubicBezTo>
                <a:cubicBezTo>
                  <a:pt x="4123500" y="415038"/>
                  <a:pt x="4133045" y="415038"/>
                  <a:pt x="4139408" y="408675"/>
                </a:cubicBezTo>
                <a:cubicBezTo>
                  <a:pt x="4142590" y="405494"/>
                  <a:pt x="4142590" y="394359"/>
                  <a:pt x="4153724" y="394359"/>
                </a:cubicBezTo>
                <a:cubicBezTo>
                  <a:pt x="4158497" y="394359"/>
                  <a:pt x="4163269" y="395950"/>
                  <a:pt x="4168041" y="391178"/>
                </a:cubicBezTo>
                <a:cubicBezTo>
                  <a:pt x="4182357" y="372089"/>
                  <a:pt x="4196674" y="353001"/>
                  <a:pt x="4217353" y="338685"/>
                </a:cubicBezTo>
                <a:cubicBezTo>
                  <a:pt x="4223717" y="335503"/>
                  <a:pt x="4234852" y="335503"/>
                  <a:pt x="4238034" y="340275"/>
                </a:cubicBezTo>
                <a:cubicBezTo>
                  <a:pt x="4245987" y="349819"/>
                  <a:pt x="4249168" y="364135"/>
                  <a:pt x="4241215" y="368908"/>
                </a:cubicBezTo>
                <a:cubicBezTo>
                  <a:pt x="4188720" y="397541"/>
                  <a:pt x="4153724" y="438899"/>
                  <a:pt x="4133045" y="485031"/>
                </a:cubicBezTo>
                <a:cubicBezTo>
                  <a:pt x="4129863" y="492984"/>
                  <a:pt x="4131454" y="504119"/>
                  <a:pt x="4134636" y="513663"/>
                </a:cubicBezTo>
                <a:lnTo>
                  <a:pt x="4152134" y="507300"/>
                </a:lnTo>
                <a:cubicBezTo>
                  <a:pt x="4161678" y="551841"/>
                  <a:pt x="4153724" y="590018"/>
                  <a:pt x="4156906" y="629786"/>
                </a:cubicBezTo>
                <a:cubicBezTo>
                  <a:pt x="4158497" y="637740"/>
                  <a:pt x="4166451" y="639330"/>
                  <a:pt x="4169632" y="634558"/>
                </a:cubicBezTo>
                <a:cubicBezTo>
                  <a:pt x="4172814" y="631377"/>
                  <a:pt x="4179176" y="618651"/>
                  <a:pt x="4180767" y="613879"/>
                </a:cubicBezTo>
                <a:cubicBezTo>
                  <a:pt x="4172814" y="631377"/>
                  <a:pt x="4198265" y="636149"/>
                  <a:pt x="4191902" y="655237"/>
                </a:cubicBezTo>
                <a:cubicBezTo>
                  <a:pt x="4201447" y="658418"/>
                  <a:pt x="4218944" y="655237"/>
                  <a:pt x="4220535" y="664781"/>
                </a:cubicBezTo>
                <a:cubicBezTo>
                  <a:pt x="4223717" y="679098"/>
                  <a:pt x="4234852" y="698187"/>
                  <a:pt x="4222126" y="707731"/>
                </a:cubicBezTo>
                <a:cubicBezTo>
                  <a:pt x="4214172" y="712504"/>
                  <a:pt x="4206219" y="718866"/>
                  <a:pt x="4199856" y="723638"/>
                </a:cubicBezTo>
                <a:cubicBezTo>
                  <a:pt x="4199856" y="728411"/>
                  <a:pt x="4201447" y="733183"/>
                  <a:pt x="4201447" y="737955"/>
                </a:cubicBezTo>
                <a:cubicBezTo>
                  <a:pt x="4204628" y="734773"/>
                  <a:pt x="4207810" y="731592"/>
                  <a:pt x="4210991" y="728411"/>
                </a:cubicBezTo>
                <a:lnTo>
                  <a:pt x="4201447" y="747499"/>
                </a:lnTo>
                <a:cubicBezTo>
                  <a:pt x="4201447" y="777740"/>
                  <a:pt x="4191902" y="811147"/>
                  <a:pt x="4179176" y="842963"/>
                </a:cubicBezTo>
                <a:cubicBezTo>
                  <a:pt x="4188720" y="841372"/>
                  <a:pt x="4196674" y="835009"/>
                  <a:pt x="4204628" y="831828"/>
                </a:cubicBezTo>
                <a:cubicBezTo>
                  <a:pt x="4209400" y="814328"/>
                  <a:pt x="4214172" y="795239"/>
                  <a:pt x="4217353" y="776150"/>
                </a:cubicBezTo>
                <a:cubicBezTo>
                  <a:pt x="4244396" y="811147"/>
                  <a:pt x="4304844" y="784104"/>
                  <a:pt x="4346203" y="801603"/>
                </a:cubicBezTo>
                <a:cubicBezTo>
                  <a:pt x="4358929" y="830237"/>
                  <a:pt x="4363701" y="863643"/>
                  <a:pt x="4392334" y="882732"/>
                </a:cubicBezTo>
                <a:cubicBezTo>
                  <a:pt x="4354157" y="912956"/>
                  <a:pt x="4317570" y="951132"/>
                  <a:pt x="4280983" y="987718"/>
                </a:cubicBezTo>
                <a:cubicBezTo>
                  <a:pt x="4284165" y="989309"/>
                  <a:pt x="4288937" y="990899"/>
                  <a:pt x="4292119" y="992490"/>
                </a:cubicBezTo>
                <a:cubicBezTo>
                  <a:pt x="4292119" y="992490"/>
                  <a:pt x="4293710" y="994080"/>
                  <a:pt x="4293710" y="994080"/>
                </a:cubicBezTo>
                <a:cubicBezTo>
                  <a:pt x="4335068" y="957495"/>
                  <a:pt x="4373246" y="922500"/>
                  <a:pt x="4406652" y="885914"/>
                </a:cubicBezTo>
                <a:cubicBezTo>
                  <a:pt x="4452782" y="873187"/>
                  <a:pt x="4479824" y="905003"/>
                  <a:pt x="4475053" y="947951"/>
                </a:cubicBezTo>
                <a:cubicBezTo>
                  <a:pt x="4446419" y="955904"/>
                  <a:pt x="4432103" y="979765"/>
                  <a:pt x="4428921" y="1006805"/>
                </a:cubicBezTo>
                <a:cubicBezTo>
                  <a:pt x="4432103" y="1005215"/>
                  <a:pt x="4436875" y="1003625"/>
                  <a:pt x="4441648" y="1002034"/>
                </a:cubicBezTo>
                <a:cubicBezTo>
                  <a:pt x="4448010" y="1013169"/>
                  <a:pt x="4449600" y="1029075"/>
                  <a:pt x="4452782" y="1043392"/>
                </a:cubicBezTo>
                <a:cubicBezTo>
                  <a:pt x="4446419" y="1048163"/>
                  <a:pt x="4440057" y="1049754"/>
                  <a:pt x="4432103" y="1049754"/>
                </a:cubicBezTo>
                <a:cubicBezTo>
                  <a:pt x="4435285" y="1057709"/>
                  <a:pt x="4438466" y="1067251"/>
                  <a:pt x="4443238" y="1075205"/>
                </a:cubicBezTo>
                <a:cubicBezTo>
                  <a:pt x="4425740" y="1097475"/>
                  <a:pt x="4400288" y="1108609"/>
                  <a:pt x="4397107" y="1153149"/>
                </a:cubicBezTo>
                <a:cubicBezTo>
                  <a:pt x="4344612" y="1180190"/>
                  <a:pt x="4255532" y="1173828"/>
                  <a:pt x="4230080" y="1229501"/>
                </a:cubicBezTo>
                <a:cubicBezTo>
                  <a:pt x="4249168" y="1219957"/>
                  <a:pt x="4269848" y="1210413"/>
                  <a:pt x="4292119" y="1202458"/>
                </a:cubicBezTo>
                <a:cubicBezTo>
                  <a:pt x="4293710" y="1200870"/>
                  <a:pt x="4295300" y="1197688"/>
                  <a:pt x="4296891" y="1194505"/>
                </a:cubicBezTo>
                <a:cubicBezTo>
                  <a:pt x="4296891" y="1197688"/>
                  <a:pt x="4295300" y="1199279"/>
                  <a:pt x="4293710" y="1202458"/>
                </a:cubicBezTo>
                <a:cubicBezTo>
                  <a:pt x="4314389" y="1192915"/>
                  <a:pt x="4336658" y="1184962"/>
                  <a:pt x="4358929" y="1178599"/>
                </a:cubicBezTo>
                <a:cubicBezTo>
                  <a:pt x="4360519" y="1178599"/>
                  <a:pt x="4362110" y="1177009"/>
                  <a:pt x="4362110" y="1177009"/>
                </a:cubicBezTo>
                <a:cubicBezTo>
                  <a:pt x="4362110" y="1177009"/>
                  <a:pt x="4363701" y="1177009"/>
                  <a:pt x="4363701" y="1177009"/>
                </a:cubicBezTo>
                <a:cubicBezTo>
                  <a:pt x="4395516" y="1167464"/>
                  <a:pt x="4427331" y="1159511"/>
                  <a:pt x="4457554" y="1153149"/>
                </a:cubicBezTo>
                <a:cubicBezTo>
                  <a:pt x="4432103" y="1188143"/>
                  <a:pt x="4440057" y="1215185"/>
                  <a:pt x="4454373" y="1245408"/>
                </a:cubicBezTo>
                <a:cubicBezTo>
                  <a:pt x="4438466" y="1245408"/>
                  <a:pt x="4422558" y="1245408"/>
                  <a:pt x="4408242" y="1246998"/>
                </a:cubicBezTo>
                <a:cubicBezTo>
                  <a:pt x="4417786" y="1259724"/>
                  <a:pt x="4398698" y="1281994"/>
                  <a:pt x="4401879" y="1296312"/>
                </a:cubicBezTo>
                <a:cubicBezTo>
                  <a:pt x="4409833" y="1331307"/>
                  <a:pt x="4395516" y="1366303"/>
                  <a:pt x="4385972" y="1393345"/>
                </a:cubicBezTo>
                <a:cubicBezTo>
                  <a:pt x="4379609" y="1414030"/>
                  <a:pt x="4373246" y="1433115"/>
                  <a:pt x="4365292" y="1452202"/>
                </a:cubicBezTo>
                <a:cubicBezTo>
                  <a:pt x="4366883" y="1455383"/>
                  <a:pt x="4368473" y="1458564"/>
                  <a:pt x="4368473" y="1461748"/>
                </a:cubicBezTo>
                <a:cubicBezTo>
                  <a:pt x="4365292" y="1463339"/>
                  <a:pt x="4363701" y="1464932"/>
                  <a:pt x="4360519" y="1466521"/>
                </a:cubicBezTo>
                <a:cubicBezTo>
                  <a:pt x="4355748" y="1477658"/>
                  <a:pt x="4352566" y="1487200"/>
                  <a:pt x="4347794" y="1496744"/>
                </a:cubicBezTo>
                <a:cubicBezTo>
                  <a:pt x="4355748" y="1487200"/>
                  <a:pt x="4363701" y="1479247"/>
                  <a:pt x="4373246" y="1471294"/>
                </a:cubicBezTo>
                <a:cubicBezTo>
                  <a:pt x="4385972" y="1491973"/>
                  <a:pt x="4355748" y="1499927"/>
                  <a:pt x="4352566" y="1525379"/>
                </a:cubicBezTo>
                <a:cubicBezTo>
                  <a:pt x="4400288" y="1504700"/>
                  <a:pt x="4452782" y="1488791"/>
                  <a:pt x="4498914" y="1463339"/>
                </a:cubicBezTo>
                <a:cubicBezTo>
                  <a:pt x="4505277" y="1460157"/>
                  <a:pt x="4521184" y="1460157"/>
                  <a:pt x="4521184" y="1469703"/>
                </a:cubicBezTo>
                <a:cubicBezTo>
                  <a:pt x="4521184" y="1476069"/>
                  <a:pt x="4513230" y="1490382"/>
                  <a:pt x="4510049" y="1493563"/>
                </a:cubicBezTo>
                <a:cubicBezTo>
                  <a:pt x="4505277" y="1498336"/>
                  <a:pt x="4500505" y="1490382"/>
                  <a:pt x="4497323" y="1487200"/>
                </a:cubicBezTo>
                <a:cubicBezTo>
                  <a:pt x="4494142" y="1503108"/>
                  <a:pt x="4478234" y="1495154"/>
                  <a:pt x="4470281" y="1496744"/>
                </a:cubicBezTo>
                <a:cubicBezTo>
                  <a:pt x="4440057" y="1503108"/>
                  <a:pt x="4401879" y="1517424"/>
                  <a:pt x="4397107" y="1541286"/>
                </a:cubicBezTo>
                <a:cubicBezTo>
                  <a:pt x="4395516" y="1547648"/>
                  <a:pt x="4395516" y="1560374"/>
                  <a:pt x="4406652" y="1557192"/>
                </a:cubicBezTo>
                <a:cubicBezTo>
                  <a:pt x="4436875" y="1547648"/>
                  <a:pt x="4454373" y="1526969"/>
                  <a:pt x="4476643" y="1517424"/>
                </a:cubicBezTo>
                <a:cubicBezTo>
                  <a:pt x="4484597" y="1514243"/>
                  <a:pt x="4475053" y="1533333"/>
                  <a:pt x="4468690" y="1536514"/>
                </a:cubicBezTo>
                <a:cubicBezTo>
                  <a:pt x="4454373" y="1544467"/>
                  <a:pt x="4441648" y="1554010"/>
                  <a:pt x="4428921" y="1560374"/>
                </a:cubicBezTo>
                <a:cubicBezTo>
                  <a:pt x="4420968" y="1563554"/>
                  <a:pt x="4405061" y="1592186"/>
                  <a:pt x="4400288" y="1600140"/>
                </a:cubicBezTo>
                <a:cubicBezTo>
                  <a:pt x="4379609" y="1598548"/>
                  <a:pt x="4382791" y="1622395"/>
                  <a:pt x="4368473" y="1628757"/>
                </a:cubicBezTo>
                <a:cubicBezTo>
                  <a:pt x="4366883" y="1627164"/>
                  <a:pt x="4366883" y="1625570"/>
                  <a:pt x="4365292" y="1625570"/>
                </a:cubicBezTo>
                <a:cubicBezTo>
                  <a:pt x="4358929" y="1643063"/>
                  <a:pt x="4344612" y="1660557"/>
                  <a:pt x="4331886" y="1681231"/>
                </a:cubicBezTo>
                <a:lnTo>
                  <a:pt x="4353290" y="1674541"/>
                </a:lnTo>
                <a:lnTo>
                  <a:pt x="4353162" y="1674475"/>
                </a:lnTo>
                <a:cubicBezTo>
                  <a:pt x="4351372" y="1671686"/>
                  <a:pt x="4350974" y="1666918"/>
                  <a:pt x="4352565" y="1665328"/>
                </a:cubicBezTo>
                <a:cubicBezTo>
                  <a:pt x="4354155" y="1663738"/>
                  <a:pt x="4365291" y="1658971"/>
                  <a:pt x="4370063" y="1657376"/>
                </a:cubicBezTo>
                <a:cubicBezTo>
                  <a:pt x="4374835" y="1656185"/>
                  <a:pt x="4379608" y="1647834"/>
                  <a:pt x="4385052" y="1649096"/>
                </a:cubicBezTo>
                <a:cubicBezTo>
                  <a:pt x="4386866" y="1649525"/>
                  <a:pt x="4388755" y="1651012"/>
                  <a:pt x="4390743" y="1654198"/>
                </a:cubicBezTo>
                <a:cubicBezTo>
                  <a:pt x="4397106" y="1665328"/>
                  <a:pt x="4366882" y="1665328"/>
                  <a:pt x="4362110" y="1671686"/>
                </a:cubicBezTo>
                <a:cubicBezTo>
                  <a:pt x="4360121" y="1674868"/>
                  <a:pt x="4358331" y="1676262"/>
                  <a:pt x="4356815" y="1676508"/>
                </a:cubicBezTo>
                <a:lnTo>
                  <a:pt x="4354528" y="1675233"/>
                </a:lnTo>
                <a:lnTo>
                  <a:pt x="4320752" y="1698736"/>
                </a:lnTo>
                <a:cubicBezTo>
                  <a:pt x="4314389" y="1709877"/>
                  <a:pt x="4309616" y="1722609"/>
                  <a:pt x="4306435" y="1735345"/>
                </a:cubicBezTo>
                <a:cubicBezTo>
                  <a:pt x="4306435" y="1736936"/>
                  <a:pt x="4306435" y="1736936"/>
                  <a:pt x="4306435" y="1736936"/>
                </a:cubicBezTo>
                <a:cubicBezTo>
                  <a:pt x="4314389" y="1738528"/>
                  <a:pt x="4320752" y="1736936"/>
                  <a:pt x="4327115" y="1741709"/>
                </a:cubicBezTo>
                <a:cubicBezTo>
                  <a:pt x="4325524" y="1748074"/>
                  <a:pt x="4320752" y="1754442"/>
                  <a:pt x="4320752" y="1763994"/>
                </a:cubicBezTo>
                <a:cubicBezTo>
                  <a:pt x="4314389" y="1762401"/>
                  <a:pt x="4308026" y="1762401"/>
                  <a:pt x="4301662" y="1763994"/>
                </a:cubicBezTo>
                <a:cubicBezTo>
                  <a:pt x="4301662" y="1771951"/>
                  <a:pt x="4301662" y="1779903"/>
                  <a:pt x="4303253" y="1789452"/>
                </a:cubicBezTo>
                <a:cubicBezTo>
                  <a:pt x="4300072" y="1792632"/>
                  <a:pt x="4296891" y="1795814"/>
                  <a:pt x="4293710" y="1797405"/>
                </a:cubicBezTo>
                <a:cubicBezTo>
                  <a:pt x="4311207" y="1800590"/>
                  <a:pt x="4327115" y="1802181"/>
                  <a:pt x="4344612" y="1803773"/>
                </a:cubicBezTo>
                <a:cubicBezTo>
                  <a:pt x="4398698" y="1806955"/>
                  <a:pt x="4467099" y="1798998"/>
                  <a:pt x="4529138" y="1781494"/>
                </a:cubicBezTo>
                <a:lnTo>
                  <a:pt x="4613447" y="1767171"/>
                </a:lnTo>
                <a:cubicBezTo>
                  <a:pt x="4627763" y="1763994"/>
                  <a:pt x="4638898" y="1759215"/>
                  <a:pt x="4648443" y="1744892"/>
                </a:cubicBezTo>
                <a:cubicBezTo>
                  <a:pt x="4657987" y="1749669"/>
                  <a:pt x="4669123" y="1754442"/>
                  <a:pt x="4677076" y="1759215"/>
                </a:cubicBezTo>
                <a:cubicBezTo>
                  <a:pt x="4689802" y="1765580"/>
                  <a:pt x="4672304" y="1773535"/>
                  <a:pt x="4670713" y="1779903"/>
                </a:cubicBezTo>
                <a:cubicBezTo>
                  <a:pt x="4659578" y="1773535"/>
                  <a:pt x="4642080" y="1781494"/>
                  <a:pt x="4627763" y="1783085"/>
                </a:cubicBezTo>
                <a:cubicBezTo>
                  <a:pt x="4556180" y="1795814"/>
                  <a:pt x="4498914" y="1806955"/>
                  <a:pt x="4432103" y="1821275"/>
                </a:cubicBezTo>
                <a:cubicBezTo>
                  <a:pt x="4411424" y="1834004"/>
                  <a:pt x="4387562" y="1821275"/>
                  <a:pt x="4360519" y="1838777"/>
                </a:cubicBezTo>
                <a:cubicBezTo>
                  <a:pt x="4363701" y="1843552"/>
                  <a:pt x="4365292" y="1853097"/>
                  <a:pt x="4358929" y="1854691"/>
                </a:cubicBezTo>
                <a:cubicBezTo>
                  <a:pt x="4347794" y="1841961"/>
                  <a:pt x="4335068" y="1856282"/>
                  <a:pt x="4323933" y="1846734"/>
                </a:cubicBezTo>
                <a:cubicBezTo>
                  <a:pt x="4314389" y="1854691"/>
                  <a:pt x="4303253" y="1862648"/>
                  <a:pt x="4293710" y="1872195"/>
                </a:cubicBezTo>
                <a:cubicBezTo>
                  <a:pt x="4285756" y="1880151"/>
                  <a:pt x="4293710" y="1902426"/>
                  <a:pt x="4311207" y="1900837"/>
                </a:cubicBezTo>
                <a:lnTo>
                  <a:pt x="4379609" y="1892880"/>
                </a:lnTo>
                <a:cubicBezTo>
                  <a:pt x="4389153" y="1891288"/>
                  <a:pt x="4393925" y="1881742"/>
                  <a:pt x="4398698" y="1881742"/>
                </a:cubicBezTo>
                <a:cubicBezTo>
                  <a:pt x="4397107" y="1894472"/>
                  <a:pt x="4413015" y="1889697"/>
                  <a:pt x="4419377" y="1891288"/>
                </a:cubicBezTo>
                <a:cubicBezTo>
                  <a:pt x="4449600" y="1896065"/>
                  <a:pt x="4484597" y="1888108"/>
                  <a:pt x="4514821" y="1891288"/>
                </a:cubicBezTo>
                <a:cubicBezTo>
                  <a:pt x="4519593" y="1883333"/>
                  <a:pt x="4527547" y="1883333"/>
                  <a:pt x="4532319" y="1888108"/>
                </a:cubicBezTo>
                <a:cubicBezTo>
                  <a:pt x="4556180" y="1875377"/>
                  <a:pt x="4581632" y="1878560"/>
                  <a:pt x="4602311" y="1881742"/>
                </a:cubicBezTo>
                <a:cubicBezTo>
                  <a:pt x="4610265" y="1883333"/>
                  <a:pt x="4610265" y="1891288"/>
                  <a:pt x="4610265" y="1896065"/>
                </a:cubicBezTo>
                <a:cubicBezTo>
                  <a:pt x="4610265" y="1904015"/>
                  <a:pt x="4597539" y="1905605"/>
                  <a:pt x="4594358" y="1911963"/>
                </a:cubicBezTo>
                <a:cubicBezTo>
                  <a:pt x="4546636" y="1905605"/>
                  <a:pt x="4486188" y="1902426"/>
                  <a:pt x="4428921" y="1919912"/>
                </a:cubicBezTo>
                <a:cubicBezTo>
                  <a:pt x="4416196" y="1923090"/>
                  <a:pt x="4430512" y="1946938"/>
                  <a:pt x="4435285" y="1958066"/>
                </a:cubicBezTo>
                <a:cubicBezTo>
                  <a:pt x="4444829" y="1978736"/>
                  <a:pt x="4455964" y="1999403"/>
                  <a:pt x="4470281" y="2008944"/>
                </a:cubicBezTo>
                <a:cubicBezTo>
                  <a:pt x="4465508" y="2018504"/>
                  <a:pt x="4457554" y="2023292"/>
                  <a:pt x="4448010" y="2018504"/>
                </a:cubicBezTo>
                <a:cubicBezTo>
                  <a:pt x="4444829" y="2016907"/>
                  <a:pt x="4436875" y="2018504"/>
                  <a:pt x="4436875" y="2016907"/>
                </a:cubicBezTo>
                <a:cubicBezTo>
                  <a:pt x="4440057" y="1997814"/>
                  <a:pt x="4435285" y="1986686"/>
                  <a:pt x="4427331" y="1973964"/>
                </a:cubicBezTo>
                <a:cubicBezTo>
                  <a:pt x="4416196" y="1953294"/>
                  <a:pt x="4408242" y="1931038"/>
                  <a:pt x="4395516" y="1916732"/>
                </a:cubicBezTo>
                <a:cubicBezTo>
                  <a:pt x="4338249" y="1931038"/>
                  <a:pt x="4287347" y="1931038"/>
                  <a:pt x="4236443" y="1935808"/>
                </a:cubicBezTo>
                <a:cubicBezTo>
                  <a:pt x="4206219" y="1946938"/>
                  <a:pt x="4172814" y="1961248"/>
                  <a:pt x="4168041" y="1989866"/>
                </a:cubicBezTo>
                <a:cubicBezTo>
                  <a:pt x="4166451" y="1996223"/>
                  <a:pt x="4193493" y="1981916"/>
                  <a:pt x="4204628" y="1973964"/>
                </a:cubicBezTo>
                <a:lnTo>
                  <a:pt x="4258713" y="1938986"/>
                </a:lnTo>
                <a:cubicBezTo>
                  <a:pt x="4271439" y="1951705"/>
                  <a:pt x="4252350" y="1951705"/>
                  <a:pt x="4247578" y="1954887"/>
                </a:cubicBezTo>
                <a:cubicBezTo>
                  <a:pt x="4226898" y="1967604"/>
                  <a:pt x="4207810" y="1981916"/>
                  <a:pt x="4183948" y="1994636"/>
                </a:cubicBezTo>
                <a:cubicBezTo>
                  <a:pt x="4199856" y="2004171"/>
                  <a:pt x="4222126" y="2007352"/>
                  <a:pt x="4236443" y="2020092"/>
                </a:cubicBezTo>
                <a:cubicBezTo>
                  <a:pt x="4241215" y="2024877"/>
                  <a:pt x="4258713" y="2015312"/>
                  <a:pt x="4269848" y="2013720"/>
                </a:cubicBezTo>
                <a:cubicBezTo>
                  <a:pt x="4268257" y="2002583"/>
                  <a:pt x="4280983" y="2012128"/>
                  <a:pt x="4273029" y="2016907"/>
                </a:cubicBezTo>
                <a:cubicBezTo>
                  <a:pt x="4284165" y="2015312"/>
                  <a:pt x="4319161" y="2031224"/>
                  <a:pt x="4331886" y="2035991"/>
                </a:cubicBezTo>
                <a:cubicBezTo>
                  <a:pt x="4343022" y="2055107"/>
                  <a:pt x="4370064" y="2058295"/>
                  <a:pt x="4385972" y="2058295"/>
                </a:cubicBezTo>
                <a:cubicBezTo>
                  <a:pt x="4400288" y="2058295"/>
                  <a:pt x="4387562" y="2069427"/>
                  <a:pt x="4381200" y="2069427"/>
                </a:cubicBezTo>
                <a:cubicBezTo>
                  <a:pt x="4344612" y="2067838"/>
                  <a:pt x="4309616" y="2066248"/>
                  <a:pt x="4277802" y="2055107"/>
                </a:cubicBezTo>
                <a:cubicBezTo>
                  <a:pt x="4277802" y="2047153"/>
                  <a:pt x="4265076" y="2047153"/>
                  <a:pt x="4257122" y="2047153"/>
                </a:cubicBezTo>
                <a:cubicBezTo>
                  <a:pt x="4236443" y="2047153"/>
                  <a:pt x="4207810" y="2047153"/>
                  <a:pt x="4187130" y="2067838"/>
                </a:cubicBezTo>
                <a:cubicBezTo>
                  <a:pt x="4183948" y="2056705"/>
                  <a:pt x="4198265" y="2055107"/>
                  <a:pt x="4201447" y="2050334"/>
                </a:cubicBezTo>
                <a:cubicBezTo>
                  <a:pt x="4153724" y="2055107"/>
                  <a:pt x="4115547" y="2045558"/>
                  <a:pt x="4061461" y="2067838"/>
                </a:cubicBezTo>
                <a:cubicBezTo>
                  <a:pt x="4093276" y="2096473"/>
                  <a:pt x="4131454" y="2106014"/>
                  <a:pt x="4166451" y="2118733"/>
                </a:cubicBezTo>
                <a:cubicBezTo>
                  <a:pt x="4174404" y="2121918"/>
                  <a:pt x="4174404" y="2133054"/>
                  <a:pt x="4185539" y="2137827"/>
                </a:cubicBezTo>
                <a:cubicBezTo>
                  <a:pt x="4158497" y="2142597"/>
                  <a:pt x="4139408" y="2129870"/>
                  <a:pt x="4125091" y="2118733"/>
                </a:cubicBezTo>
                <a:cubicBezTo>
                  <a:pt x="4098048" y="2115553"/>
                  <a:pt x="4072597" y="2121918"/>
                  <a:pt x="4051918" y="2136238"/>
                </a:cubicBezTo>
                <a:cubicBezTo>
                  <a:pt x="4080551" y="2155320"/>
                  <a:pt x="4102821" y="2180771"/>
                  <a:pt x="4133045" y="2195085"/>
                </a:cubicBezTo>
                <a:cubicBezTo>
                  <a:pt x="4136227" y="2196676"/>
                  <a:pt x="4142590" y="2193496"/>
                  <a:pt x="4147361" y="2195085"/>
                </a:cubicBezTo>
                <a:cubicBezTo>
                  <a:pt x="4131454" y="2207809"/>
                  <a:pt x="4153724" y="2217352"/>
                  <a:pt x="4160088" y="2222125"/>
                </a:cubicBezTo>
                <a:lnTo>
                  <a:pt x="4215763" y="2257116"/>
                </a:lnTo>
                <a:cubicBezTo>
                  <a:pt x="4226898" y="2265070"/>
                  <a:pt x="4242805" y="2250755"/>
                  <a:pt x="4253941" y="2247575"/>
                </a:cubicBezTo>
                <a:cubicBezTo>
                  <a:pt x="4255532" y="2252346"/>
                  <a:pt x="4255532" y="2260298"/>
                  <a:pt x="4249168" y="2260298"/>
                </a:cubicBezTo>
                <a:cubicBezTo>
                  <a:pt x="4239624" y="2260298"/>
                  <a:pt x="4230080" y="2260298"/>
                  <a:pt x="4218944" y="2265070"/>
                </a:cubicBezTo>
                <a:cubicBezTo>
                  <a:pt x="4222126" y="2271431"/>
                  <a:pt x="4223717" y="2277792"/>
                  <a:pt x="4217353" y="2282564"/>
                </a:cubicBezTo>
                <a:cubicBezTo>
                  <a:pt x="4212581" y="2285745"/>
                  <a:pt x="4201447" y="2292107"/>
                  <a:pt x="4203037" y="2279385"/>
                </a:cubicBezTo>
                <a:cubicBezTo>
                  <a:pt x="4198265" y="2276202"/>
                  <a:pt x="4191902" y="2271431"/>
                  <a:pt x="4187130" y="2271431"/>
                </a:cubicBezTo>
                <a:cubicBezTo>
                  <a:pt x="4174404" y="2273022"/>
                  <a:pt x="4160088" y="2285745"/>
                  <a:pt x="4145771" y="2279385"/>
                </a:cubicBezTo>
                <a:cubicBezTo>
                  <a:pt x="4156906" y="2271431"/>
                  <a:pt x="4174404" y="2265070"/>
                  <a:pt x="4185539" y="2265070"/>
                </a:cubicBezTo>
                <a:cubicBezTo>
                  <a:pt x="4164860" y="2249164"/>
                  <a:pt x="4148952" y="2234850"/>
                  <a:pt x="4129863" y="2214173"/>
                </a:cubicBezTo>
                <a:cubicBezTo>
                  <a:pt x="4099639" y="2222125"/>
                  <a:pt x="4075778" y="2228488"/>
                  <a:pt x="4048736" y="2242803"/>
                </a:cubicBezTo>
                <a:cubicBezTo>
                  <a:pt x="4042373" y="2245983"/>
                  <a:pt x="4040782" y="2260298"/>
                  <a:pt x="4045555" y="2265070"/>
                </a:cubicBezTo>
                <a:cubicBezTo>
                  <a:pt x="4066234" y="2285745"/>
                  <a:pt x="4075778" y="2323916"/>
                  <a:pt x="4071006" y="2350956"/>
                </a:cubicBezTo>
                <a:cubicBezTo>
                  <a:pt x="4069415" y="2360499"/>
                  <a:pt x="4086914" y="2352546"/>
                  <a:pt x="4096458" y="2349365"/>
                </a:cubicBezTo>
                <a:cubicBezTo>
                  <a:pt x="4090095" y="2347774"/>
                  <a:pt x="4074188" y="2347774"/>
                  <a:pt x="4074188" y="2335050"/>
                </a:cubicBezTo>
                <a:cubicBezTo>
                  <a:pt x="4099639" y="2347774"/>
                  <a:pt x="4129863" y="2347774"/>
                  <a:pt x="4164860" y="2343002"/>
                </a:cubicBezTo>
                <a:cubicBezTo>
                  <a:pt x="4209400" y="2336640"/>
                  <a:pt x="4249168" y="2338231"/>
                  <a:pt x="4298481" y="2333459"/>
                </a:cubicBezTo>
                <a:cubicBezTo>
                  <a:pt x="4323933" y="2331869"/>
                  <a:pt x="4346203" y="2328688"/>
                  <a:pt x="4373246" y="2327098"/>
                </a:cubicBezTo>
                <a:cubicBezTo>
                  <a:pt x="4378018" y="2325507"/>
                  <a:pt x="4387562" y="2335050"/>
                  <a:pt x="4379609" y="2335050"/>
                </a:cubicBezTo>
                <a:cubicBezTo>
                  <a:pt x="4358929" y="2335050"/>
                  <a:pt x="4336658" y="2335050"/>
                  <a:pt x="4314389" y="2341411"/>
                </a:cubicBezTo>
                <a:cubicBezTo>
                  <a:pt x="4303253" y="2344592"/>
                  <a:pt x="4335068" y="2373221"/>
                  <a:pt x="4341431" y="2381173"/>
                </a:cubicBezTo>
                <a:cubicBezTo>
                  <a:pt x="4325524" y="2385946"/>
                  <a:pt x="4319161" y="2376403"/>
                  <a:pt x="4311207" y="2368449"/>
                </a:cubicBezTo>
                <a:cubicBezTo>
                  <a:pt x="4290528" y="2344592"/>
                  <a:pt x="4257122" y="2333459"/>
                  <a:pt x="4231671" y="2347774"/>
                </a:cubicBezTo>
                <a:cubicBezTo>
                  <a:pt x="4175995" y="2354136"/>
                  <a:pt x="4133045" y="2360499"/>
                  <a:pt x="4091685" y="2360499"/>
                </a:cubicBezTo>
                <a:cubicBezTo>
                  <a:pt x="4086914" y="2360499"/>
                  <a:pt x="4077369" y="2365269"/>
                  <a:pt x="4075778" y="2365269"/>
                </a:cubicBezTo>
                <a:cubicBezTo>
                  <a:pt x="4075778" y="2374811"/>
                  <a:pt x="4083732" y="2384354"/>
                  <a:pt x="4088504" y="2384354"/>
                </a:cubicBezTo>
                <a:cubicBezTo>
                  <a:pt x="4123500" y="2390717"/>
                  <a:pt x="4163269" y="2374811"/>
                  <a:pt x="4180767" y="2376403"/>
                </a:cubicBezTo>
                <a:cubicBezTo>
                  <a:pt x="4191902" y="2377993"/>
                  <a:pt x="4204628" y="2368449"/>
                  <a:pt x="4217353" y="2381173"/>
                </a:cubicBezTo>
                <a:cubicBezTo>
                  <a:pt x="4180767" y="2387535"/>
                  <a:pt x="4142590" y="2397079"/>
                  <a:pt x="4112366" y="2398670"/>
                </a:cubicBezTo>
                <a:cubicBezTo>
                  <a:pt x="4101230" y="2398670"/>
                  <a:pt x="4094867" y="2414573"/>
                  <a:pt x="4098048" y="2425706"/>
                </a:cubicBezTo>
                <a:cubicBezTo>
                  <a:pt x="4106002" y="2451155"/>
                  <a:pt x="4098048" y="2473420"/>
                  <a:pt x="4096458" y="2495688"/>
                </a:cubicBezTo>
                <a:cubicBezTo>
                  <a:pt x="4096458" y="2511593"/>
                  <a:pt x="4082141" y="2543402"/>
                  <a:pt x="4096458" y="2544994"/>
                </a:cubicBezTo>
                <a:cubicBezTo>
                  <a:pt x="4115547" y="2548176"/>
                  <a:pt x="4139408" y="2549764"/>
                  <a:pt x="4160088" y="2552947"/>
                </a:cubicBezTo>
                <a:lnTo>
                  <a:pt x="4244396" y="2541812"/>
                </a:lnTo>
                <a:cubicBezTo>
                  <a:pt x="4249168" y="2540223"/>
                  <a:pt x="4257122" y="2540223"/>
                  <a:pt x="4260304" y="2544994"/>
                </a:cubicBezTo>
                <a:cubicBezTo>
                  <a:pt x="4266667" y="2556128"/>
                  <a:pt x="4279393" y="2560900"/>
                  <a:pt x="4293710" y="2564080"/>
                </a:cubicBezTo>
                <a:cubicBezTo>
                  <a:pt x="4320752" y="2570443"/>
                  <a:pt x="4339840" y="2594303"/>
                  <a:pt x="4363701" y="2597484"/>
                </a:cubicBezTo>
                <a:cubicBezTo>
                  <a:pt x="4392334" y="2591120"/>
                  <a:pt x="4416196" y="2605440"/>
                  <a:pt x="4428921" y="2624529"/>
                </a:cubicBezTo>
                <a:cubicBezTo>
                  <a:pt x="4432103" y="2627711"/>
                  <a:pt x="4425740" y="2637257"/>
                  <a:pt x="4424149" y="2637257"/>
                </a:cubicBezTo>
                <a:cubicBezTo>
                  <a:pt x="4393925" y="2632484"/>
                  <a:pt x="4366883" y="2629302"/>
                  <a:pt x="4346203" y="2607030"/>
                </a:cubicBezTo>
                <a:cubicBezTo>
                  <a:pt x="4343022" y="2616575"/>
                  <a:pt x="4333477" y="2622938"/>
                  <a:pt x="4333477" y="2605440"/>
                </a:cubicBezTo>
                <a:cubicBezTo>
                  <a:pt x="4296891" y="2603848"/>
                  <a:pt x="4263486" y="2594303"/>
                  <a:pt x="4231671" y="2600667"/>
                </a:cubicBezTo>
                <a:cubicBezTo>
                  <a:pt x="4220535" y="2586349"/>
                  <a:pt x="4203037" y="2583168"/>
                  <a:pt x="4195083" y="2584758"/>
                </a:cubicBezTo>
                <a:cubicBezTo>
                  <a:pt x="4163269" y="2589530"/>
                  <a:pt x="4128273" y="2584758"/>
                  <a:pt x="4106002" y="2575214"/>
                </a:cubicBezTo>
                <a:cubicBezTo>
                  <a:pt x="4090095" y="2567261"/>
                  <a:pt x="4085323" y="2592711"/>
                  <a:pt x="4083732" y="2602257"/>
                </a:cubicBezTo>
                <a:cubicBezTo>
                  <a:pt x="4067824" y="2688153"/>
                  <a:pt x="4047145" y="2775644"/>
                  <a:pt x="4047145" y="2866315"/>
                </a:cubicBezTo>
                <a:cubicBezTo>
                  <a:pt x="4058280" y="2886995"/>
                  <a:pt x="4083732" y="2891767"/>
                  <a:pt x="4088504" y="2901312"/>
                </a:cubicBezTo>
                <a:cubicBezTo>
                  <a:pt x="4098048" y="2920400"/>
                  <a:pt x="4080551" y="2920400"/>
                  <a:pt x="4075778" y="2917219"/>
                </a:cubicBezTo>
                <a:cubicBezTo>
                  <a:pt x="4071006" y="2912447"/>
                  <a:pt x="4058280" y="2896539"/>
                  <a:pt x="4055099" y="2890176"/>
                </a:cubicBezTo>
                <a:cubicBezTo>
                  <a:pt x="4051918" y="2883814"/>
                  <a:pt x="4045555" y="2886995"/>
                  <a:pt x="4043964" y="2893358"/>
                </a:cubicBezTo>
                <a:cubicBezTo>
                  <a:pt x="4040782" y="2915629"/>
                  <a:pt x="4040782" y="2937899"/>
                  <a:pt x="4039192" y="2961760"/>
                </a:cubicBezTo>
                <a:cubicBezTo>
                  <a:pt x="4039192" y="2966532"/>
                  <a:pt x="4039192" y="2971304"/>
                  <a:pt x="4039192" y="2976076"/>
                </a:cubicBezTo>
                <a:cubicBezTo>
                  <a:pt x="4071006" y="3011072"/>
                  <a:pt x="4096458" y="3049250"/>
                  <a:pt x="4110775" y="3089019"/>
                </a:cubicBezTo>
                <a:cubicBezTo>
                  <a:pt x="4088504" y="3061976"/>
                  <a:pt x="4064643" y="3034934"/>
                  <a:pt x="4039192" y="3009481"/>
                </a:cubicBezTo>
                <a:cubicBezTo>
                  <a:pt x="4039192" y="3015844"/>
                  <a:pt x="4039192" y="3022208"/>
                  <a:pt x="4039192" y="3028571"/>
                </a:cubicBezTo>
                <a:cubicBezTo>
                  <a:pt x="4078960" y="3068338"/>
                  <a:pt x="4113956" y="3112879"/>
                  <a:pt x="4142590" y="3159010"/>
                </a:cubicBezTo>
                <a:cubicBezTo>
                  <a:pt x="4109184" y="3125605"/>
                  <a:pt x="4074188" y="3093791"/>
                  <a:pt x="4043964" y="3058794"/>
                </a:cubicBezTo>
                <a:cubicBezTo>
                  <a:pt x="4077369" y="3139922"/>
                  <a:pt x="4172814" y="3195597"/>
                  <a:pt x="4190311" y="3276725"/>
                </a:cubicBezTo>
                <a:cubicBezTo>
                  <a:pt x="4166451" y="3246500"/>
                  <a:pt x="4126682" y="3208324"/>
                  <a:pt x="4104412" y="3186053"/>
                </a:cubicBezTo>
                <a:cubicBezTo>
                  <a:pt x="4098048" y="3198779"/>
                  <a:pt x="4104412" y="3203551"/>
                  <a:pt x="4101230" y="3214686"/>
                </a:cubicBezTo>
                <a:cubicBezTo>
                  <a:pt x="4155315" y="3265590"/>
                  <a:pt x="4222126" y="3322856"/>
                  <a:pt x="4218944" y="3400802"/>
                </a:cubicBezTo>
                <a:cubicBezTo>
                  <a:pt x="4191902" y="3380123"/>
                  <a:pt x="4166451" y="3341945"/>
                  <a:pt x="4134636" y="3332401"/>
                </a:cubicBezTo>
                <a:cubicBezTo>
                  <a:pt x="4147361" y="3372169"/>
                  <a:pt x="4195083" y="3418301"/>
                  <a:pt x="4228489" y="3424663"/>
                </a:cubicBezTo>
                <a:cubicBezTo>
                  <a:pt x="4228489" y="3451705"/>
                  <a:pt x="4231671" y="3491474"/>
                  <a:pt x="4226898" y="3510563"/>
                </a:cubicBezTo>
                <a:cubicBezTo>
                  <a:pt x="4206219" y="3473976"/>
                  <a:pt x="4171223" y="3445343"/>
                  <a:pt x="4142590" y="3413528"/>
                </a:cubicBezTo>
                <a:cubicBezTo>
                  <a:pt x="4140999" y="3426254"/>
                  <a:pt x="4129863" y="3421482"/>
                  <a:pt x="4125091" y="3427844"/>
                </a:cubicBezTo>
                <a:cubicBezTo>
                  <a:pt x="4172814" y="3461250"/>
                  <a:pt x="4193493" y="3510563"/>
                  <a:pt x="4234852" y="3545559"/>
                </a:cubicBezTo>
                <a:cubicBezTo>
                  <a:pt x="4228489" y="3569420"/>
                  <a:pt x="4230080" y="3578964"/>
                  <a:pt x="4222126" y="3599644"/>
                </a:cubicBezTo>
                <a:cubicBezTo>
                  <a:pt x="4177585" y="3569420"/>
                  <a:pt x="4164860" y="3516926"/>
                  <a:pt x="4123500" y="3485111"/>
                </a:cubicBezTo>
                <a:cubicBezTo>
                  <a:pt x="4120319" y="3491474"/>
                  <a:pt x="4113956" y="3494656"/>
                  <a:pt x="4109184" y="3499428"/>
                </a:cubicBezTo>
                <a:cubicBezTo>
                  <a:pt x="4142590" y="3545559"/>
                  <a:pt x="4177585" y="3590100"/>
                  <a:pt x="4218944" y="3631458"/>
                </a:cubicBezTo>
                <a:cubicBezTo>
                  <a:pt x="4212581" y="3645775"/>
                  <a:pt x="4214172" y="3669636"/>
                  <a:pt x="4204628" y="3677590"/>
                </a:cubicBezTo>
                <a:cubicBezTo>
                  <a:pt x="4140999" y="3601234"/>
                  <a:pt x="4075778" y="3523289"/>
                  <a:pt x="4010558" y="3445343"/>
                </a:cubicBezTo>
                <a:cubicBezTo>
                  <a:pt x="4012149" y="3456478"/>
                  <a:pt x="4013740" y="3469204"/>
                  <a:pt x="4015331" y="3480339"/>
                </a:cubicBezTo>
                <a:cubicBezTo>
                  <a:pt x="4074188" y="3547150"/>
                  <a:pt x="4131454" y="3613961"/>
                  <a:pt x="4185539" y="3683953"/>
                </a:cubicBezTo>
                <a:cubicBezTo>
                  <a:pt x="4131454" y="3687134"/>
                  <a:pt x="4117138" y="3656910"/>
                  <a:pt x="4078960" y="3617142"/>
                </a:cubicBezTo>
                <a:cubicBezTo>
                  <a:pt x="4071006" y="3607597"/>
                  <a:pt x="4061461" y="3598053"/>
                  <a:pt x="4051918" y="3588509"/>
                </a:cubicBezTo>
                <a:cubicBezTo>
                  <a:pt x="4053509" y="3590100"/>
                  <a:pt x="4055099" y="3593281"/>
                  <a:pt x="4056690" y="3594872"/>
                </a:cubicBezTo>
                <a:cubicBezTo>
                  <a:pt x="4058280" y="3599644"/>
                  <a:pt x="4040782" y="3591690"/>
                  <a:pt x="4043964" y="3604416"/>
                </a:cubicBezTo>
                <a:cubicBezTo>
                  <a:pt x="4091685" y="3650548"/>
                  <a:pt x="4142590" y="3695088"/>
                  <a:pt x="4147361" y="3760308"/>
                </a:cubicBezTo>
                <a:cubicBezTo>
                  <a:pt x="4110775" y="3717358"/>
                  <a:pt x="4071006" y="3671227"/>
                  <a:pt x="4031238" y="3625096"/>
                </a:cubicBezTo>
                <a:cubicBezTo>
                  <a:pt x="4028057" y="3626686"/>
                  <a:pt x="4024875" y="3626686"/>
                  <a:pt x="4021694" y="3626686"/>
                </a:cubicBezTo>
                <a:cubicBezTo>
                  <a:pt x="4020103" y="3620324"/>
                  <a:pt x="4015331" y="3620324"/>
                  <a:pt x="4013740" y="3626686"/>
                </a:cubicBezTo>
                <a:cubicBezTo>
                  <a:pt x="4061461" y="3683953"/>
                  <a:pt x="4101230" y="3741220"/>
                  <a:pt x="4129863" y="3800077"/>
                </a:cubicBezTo>
                <a:cubicBezTo>
                  <a:pt x="4093276" y="3755536"/>
                  <a:pt x="4056690" y="3709405"/>
                  <a:pt x="4020103" y="3664864"/>
                </a:cubicBezTo>
                <a:cubicBezTo>
                  <a:pt x="4020103" y="3668045"/>
                  <a:pt x="4018512" y="3671227"/>
                  <a:pt x="4016921" y="3674409"/>
                </a:cubicBezTo>
                <a:cubicBezTo>
                  <a:pt x="4023285" y="3685544"/>
                  <a:pt x="4026466" y="3696679"/>
                  <a:pt x="4029647" y="3706223"/>
                </a:cubicBezTo>
                <a:cubicBezTo>
                  <a:pt x="4063052" y="3745991"/>
                  <a:pt x="4093276" y="3787350"/>
                  <a:pt x="4107593" y="3831891"/>
                </a:cubicBezTo>
                <a:cubicBezTo>
                  <a:pt x="4083732" y="3841435"/>
                  <a:pt x="4080551" y="3809621"/>
                  <a:pt x="4072597" y="3798486"/>
                </a:cubicBezTo>
                <a:cubicBezTo>
                  <a:pt x="4059871" y="3782578"/>
                  <a:pt x="4047145" y="3765080"/>
                  <a:pt x="4032828" y="3749173"/>
                </a:cubicBezTo>
                <a:cubicBezTo>
                  <a:pt x="4032828" y="3760308"/>
                  <a:pt x="4029647" y="3769853"/>
                  <a:pt x="4028057" y="3779396"/>
                </a:cubicBezTo>
                <a:cubicBezTo>
                  <a:pt x="4042373" y="3803258"/>
                  <a:pt x="4056690" y="3827119"/>
                  <a:pt x="4067824" y="3850980"/>
                </a:cubicBezTo>
                <a:cubicBezTo>
                  <a:pt x="4039192" y="3850980"/>
                  <a:pt x="4023285" y="3828710"/>
                  <a:pt x="4008967" y="3806439"/>
                </a:cubicBezTo>
                <a:cubicBezTo>
                  <a:pt x="4005786" y="3808030"/>
                  <a:pt x="4002604" y="3809621"/>
                  <a:pt x="4001014" y="3812802"/>
                </a:cubicBezTo>
                <a:cubicBezTo>
                  <a:pt x="3999423" y="3815984"/>
                  <a:pt x="4008967" y="3820756"/>
                  <a:pt x="4008967" y="3828710"/>
                </a:cubicBezTo>
                <a:cubicBezTo>
                  <a:pt x="4005786" y="3827119"/>
                  <a:pt x="4004195" y="3825528"/>
                  <a:pt x="4001014" y="3823938"/>
                </a:cubicBezTo>
                <a:cubicBezTo>
                  <a:pt x="4008967" y="3833482"/>
                  <a:pt x="4016921" y="3843026"/>
                  <a:pt x="4023285" y="3852571"/>
                </a:cubicBezTo>
                <a:cubicBezTo>
                  <a:pt x="4007377" y="3847798"/>
                  <a:pt x="3997833" y="3854161"/>
                  <a:pt x="3983516" y="3854161"/>
                </a:cubicBezTo>
                <a:cubicBezTo>
                  <a:pt x="3962837" y="3827119"/>
                  <a:pt x="3940566" y="3801668"/>
                  <a:pt x="3918296" y="3776215"/>
                </a:cubicBezTo>
                <a:cubicBezTo>
                  <a:pt x="3915114" y="3780987"/>
                  <a:pt x="3911933" y="3780987"/>
                  <a:pt x="3908752" y="3776215"/>
                </a:cubicBezTo>
                <a:cubicBezTo>
                  <a:pt x="3900798" y="3765080"/>
                  <a:pt x="3892844" y="3753945"/>
                  <a:pt x="3884890" y="3741220"/>
                </a:cubicBezTo>
                <a:cubicBezTo>
                  <a:pt x="3759222" y="3602825"/>
                  <a:pt x="3619237" y="3472385"/>
                  <a:pt x="3493569" y="3333991"/>
                </a:cubicBezTo>
                <a:cubicBezTo>
                  <a:pt x="3488797" y="3345126"/>
                  <a:pt x="3484024" y="3356262"/>
                  <a:pt x="3480843" y="3368987"/>
                </a:cubicBezTo>
                <a:cubicBezTo>
                  <a:pt x="3533337" y="3413528"/>
                  <a:pt x="3592195" y="3456478"/>
                  <a:pt x="3643098" y="3508972"/>
                </a:cubicBezTo>
                <a:cubicBezTo>
                  <a:pt x="3756040" y="3623505"/>
                  <a:pt x="3857848" y="3741220"/>
                  <a:pt x="3954883" y="3849389"/>
                </a:cubicBezTo>
                <a:cubicBezTo>
                  <a:pt x="3931022" y="3843026"/>
                  <a:pt x="3910342" y="3841435"/>
                  <a:pt x="3892844" y="3843026"/>
                </a:cubicBezTo>
                <a:cubicBezTo>
                  <a:pt x="3760813" y="3688725"/>
                  <a:pt x="3614465" y="3543968"/>
                  <a:pt x="3474480" y="3394439"/>
                </a:cubicBezTo>
                <a:cubicBezTo>
                  <a:pt x="3472890" y="3397620"/>
                  <a:pt x="3472890" y="3399211"/>
                  <a:pt x="3469708" y="3399211"/>
                </a:cubicBezTo>
                <a:lnTo>
                  <a:pt x="3466527" y="3416710"/>
                </a:lnTo>
                <a:cubicBezTo>
                  <a:pt x="3600148" y="3550331"/>
                  <a:pt x="3733770" y="3685544"/>
                  <a:pt x="3854666" y="3827119"/>
                </a:cubicBezTo>
                <a:cubicBezTo>
                  <a:pt x="3752859" y="3820756"/>
                  <a:pt x="3719453" y="3755536"/>
                  <a:pt x="3666959" y="3693497"/>
                </a:cubicBezTo>
                <a:cubicBezTo>
                  <a:pt x="3598557" y="3613961"/>
                  <a:pt x="3526975" y="3536015"/>
                  <a:pt x="3458573" y="3459659"/>
                </a:cubicBezTo>
                <a:lnTo>
                  <a:pt x="3453801" y="3485111"/>
                </a:lnTo>
                <a:cubicBezTo>
                  <a:pt x="3550835" y="3588509"/>
                  <a:pt x="3651052" y="3691906"/>
                  <a:pt x="3741723" y="3801668"/>
                </a:cubicBezTo>
                <a:cubicBezTo>
                  <a:pt x="3639917" y="3785760"/>
                  <a:pt x="3620828" y="3717358"/>
                  <a:pt x="3573106" y="3664864"/>
                </a:cubicBezTo>
                <a:cubicBezTo>
                  <a:pt x="3530156" y="3617142"/>
                  <a:pt x="3487206" y="3571010"/>
                  <a:pt x="3445847" y="3526470"/>
                </a:cubicBezTo>
                <a:lnTo>
                  <a:pt x="3441075" y="3548740"/>
                </a:lnTo>
                <a:cubicBezTo>
                  <a:pt x="3501523" y="3612370"/>
                  <a:pt x="3558789" y="3677590"/>
                  <a:pt x="3611283" y="3747582"/>
                </a:cubicBezTo>
                <a:cubicBezTo>
                  <a:pt x="3530156" y="3715767"/>
                  <a:pt x="3476071" y="3668045"/>
                  <a:pt x="3429940" y="3613961"/>
                </a:cubicBezTo>
                <a:lnTo>
                  <a:pt x="3428349" y="3620324"/>
                </a:lnTo>
                <a:cubicBezTo>
                  <a:pt x="3428349" y="3621915"/>
                  <a:pt x="3429940" y="3626686"/>
                  <a:pt x="3431530" y="3631458"/>
                </a:cubicBezTo>
                <a:cubicBezTo>
                  <a:pt x="3442666" y="3645775"/>
                  <a:pt x="3455391" y="3660091"/>
                  <a:pt x="3466527" y="3675999"/>
                </a:cubicBezTo>
                <a:cubicBezTo>
                  <a:pt x="3456982" y="3671227"/>
                  <a:pt x="3445847" y="3666455"/>
                  <a:pt x="3434712" y="3661682"/>
                </a:cubicBezTo>
                <a:cubicBezTo>
                  <a:pt x="3434712" y="3663273"/>
                  <a:pt x="3436303" y="3666455"/>
                  <a:pt x="3436303" y="3668045"/>
                </a:cubicBezTo>
                <a:cubicBezTo>
                  <a:pt x="3449028" y="3745991"/>
                  <a:pt x="3447437" y="3822347"/>
                  <a:pt x="3450619" y="3900292"/>
                </a:cubicBezTo>
                <a:cubicBezTo>
                  <a:pt x="3452210" y="3933698"/>
                  <a:pt x="3455391" y="3975057"/>
                  <a:pt x="3453801" y="4008463"/>
                </a:cubicBezTo>
                <a:cubicBezTo>
                  <a:pt x="3453801" y="4010053"/>
                  <a:pt x="3447437" y="4014825"/>
                  <a:pt x="3445847" y="4016416"/>
                </a:cubicBezTo>
                <a:cubicBezTo>
                  <a:pt x="3456982" y="4018007"/>
                  <a:pt x="3455391" y="4027551"/>
                  <a:pt x="3455391" y="4033914"/>
                </a:cubicBezTo>
                <a:cubicBezTo>
                  <a:pt x="3455391" y="4056185"/>
                  <a:pt x="3460164" y="4075273"/>
                  <a:pt x="3455391" y="4095953"/>
                </a:cubicBezTo>
                <a:cubicBezTo>
                  <a:pt x="3445847" y="4097544"/>
                  <a:pt x="3426758" y="4081636"/>
                  <a:pt x="3414033" y="4078455"/>
                </a:cubicBezTo>
                <a:cubicBezTo>
                  <a:pt x="3402897" y="4076864"/>
                  <a:pt x="3398125" y="4089590"/>
                  <a:pt x="3402897" y="4097544"/>
                </a:cubicBezTo>
                <a:cubicBezTo>
                  <a:pt x="3412442" y="4110269"/>
                  <a:pt x="3423576" y="4119814"/>
                  <a:pt x="3433121" y="4132539"/>
                </a:cubicBezTo>
                <a:cubicBezTo>
                  <a:pt x="3434712" y="4132539"/>
                  <a:pt x="3447437" y="4121405"/>
                  <a:pt x="3445847" y="4137312"/>
                </a:cubicBezTo>
                <a:cubicBezTo>
                  <a:pt x="3445847" y="4138902"/>
                  <a:pt x="3445847" y="4154810"/>
                  <a:pt x="3437894" y="4148447"/>
                </a:cubicBezTo>
                <a:cubicBezTo>
                  <a:pt x="3431530" y="4143675"/>
                  <a:pt x="3420395" y="4146856"/>
                  <a:pt x="3418804" y="4156401"/>
                </a:cubicBezTo>
                <a:cubicBezTo>
                  <a:pt x="3428349" y="4157992"/>
                  <a:pt x="3428349" y="4167536"/>
                  <a:pt x="3415623" y="4165945"/>
                </a:cubicBezTo>
                <a:cubicBezTo>
                  <a:pt x="3414033" y="4180262"/>
                  <a:pt x="3401307" y="4191397"/>
                  <a:pt x="3410851" y="4202532"/>
                </a:cubicBezTo>
                <a:cubicBezTo>
                  <a:pt x="3415623" y="4207305"/>
                  <a:pt x="3426758" y="4207305"/>
                  <a:pt x="3423576" y="4216849"/>
                </a:cubicBezTo>
                <a:cubicBezTo>
                  <a:pt x="3418804" y="4232756"/>
                  <a:pt x="3402897" y="4220030"/>
                  <a:pt x="3390171" y="4224802"/>
                </a:cubicBezTo>
                <a:cubicBezTo>
                  <a:pt x="3394944" y="4231165"/>
                  <a:pt x="3396534" y="4240710"/>
                  <a:pt x="3386990" y="4242301"/>
                </a:cubicBezTo>
                <a:cubicBezTo>
                  <a:pt x="3379037" y="4242301"/>
                  <a:pt x="3372673" y="4227984"/>
                  <a:pt x="3359947" y="4237528"/>
                </a:cubicBezTo>
                <a:cubicBezTo>
                  <a:pt x="3353585" y="4242301"/>
                  <a:pt x="3336086" y="4239119"/>
                  <a:pt x="3331314" y="4251845"/>
                </a:cubicBezTo>
                <a:cubicBezTo>
                  <a:pt x="3329723" y="4256617"/>
                  <a:pt x="3324952" y="4262980"/>
                  <a:pt x="3320179" y="4258207"/>
                </a:cubicBezTo>
                <a:cubicBezTo>
                  <a:pt x="3313816" y="4250254"/>
                  <a:pt x="3289955" y="4247073"/>
                  <a:pt x="3299499" y="4232756"/>
                </a:cubicBezTo>
                <a:cubicBezTo>
                  <a:pt x="3302681" y="4235937"/>
                  <a:pt x="3312225" y="4237528"/>
                  <a:pt x="3305862" y="4231165"/>
                </a:cubicBezTo>
                <a:cubicBezTo>
                  <a:pt x="3297909" y="4223211"/>
                  <a:pt x="3289955" y="4216849"/>
                  <a:pt x="3288365" y="4204123"/>
                </a:cubicBezTo>
                <a:cubicBezTo>
                  <a:pt x="3299499" y="4194578"/>
                  <a:pt x="3302681" y="4177081"/>
                  <a:pt x="3294728" y="4164354"/>
                </a:cubicBezTo>
                <a:cubicBezTo>
                  <a:pt x="3293137" y="4169127"/>
                  <a:pt x="3291546" y="4175490"/>
                  <a:pt x="3288365" y="4180262"/>
                </a:cubicBezTo>
                <a:cubicBezTo>
                  <a:pt x="3245414" y="4159582"/>
                  <a:pt x="3210418" y="4192988"/>
                  <a:pt x="3223144" y="4232756"/>
                </a:cubicBezTo>
                <a:cubicBezTo>
                  <a:pt x="3072025" y="4218440"/>
                  <a:pt x="2979762" y="4142084"/>
                  <a:pt x="2903407" y="4072092"/>
                </a:cubicBezTo>
                <a:cubicBezTo>
                  <a:pt x="2957492" y="4148447"/>
                  <a:pt x="3075206" y="4235937"/>
                  <a:pt x="3202465" y="4245482"/>
                </a:cubicBezTo>
                <a:cubicBezTo>
                  <a:pt x="3231098" y="4248664"/>
                  <a:pt x="3264504" y="4235937"/>
                  <a:pt x="3264504" y="4274115"/>
                </a:cubicBezTo>
                <a:cubicBezTo>
                  <a:pt x="3258141" y="4278888"/>
                  <a:pt x="3242233" y="4269343"/>
                  <a:pt x="3243824" y="4286841"/>
                </a:cubicBezTo>
                <a:cubicBezTo>
                  <a:pt x="3191330" y="4272525"/>
                  <a:pt x="3140427" y="4275706"/>
                  <a:pt x="3100658" y="4258207"/>
                </a:cubicBezTo>
                <a:cubicBezTo>
                  <a:pt x="3130882" y="4317065"/>
                  <a:pt x="3210418" y="4270934"/>
                  <a:pt x="3250187" y="4309111"/>
                </a:cubicBezTo>
                <a:cubicBezTo>
                  <a:pt x="3232689" y="4347289"/>
                  <a:pt x="3232689" y="4439552"/>
                  <a:pt x="3192920" y="4457050"/>
                </a:cubicBezTo>
                <a:cubicBezTo>
                  <a:pt x="3175423" y="4453869"/>
                  <a:pt x="3162696" y="4455459"/>
                  <a:pt x="3149971" y="4458640"/>
                </a:cubicBezTo>
                <a:cubicBezTo>
                  <a:pt x="3146790" y="4487273"/>
                  <a:pt x="3178604" y="4492045"/>
                  <a:pt x="3178604" y="4519088"/>
                </a:cubicBezTo>
                <a:cubicBezTo>
                  <a:pt x="3100658" y="4490454"/>
                  <a:pt x="3127700" y="4595444"/>
                  <a:pt x="3087932" y="4609760"/>
                </a:cubicBezTo>
                <a:cubicBezTo>
                  <a:pt x="3095885" y="4601807"/>
                  <a:pt x="3100658" y="4589081"/>
                  <a:pt x="3103839" y="4574764"/>
                </a:cubicBezTo>
                <a:cubicBezTo>
                  <a:pt x="3097476" y="4558857"/>
                  <a:pt x="3081569" y="4549312"/>
                  <a:pt x="3068843" y="4538177"/>
                </a:cubicBezTo>
                <a:cubicBezTo>
                  <a:pt x="3081569" y="4469775"/>
                  <a:pt x="3013168" y="4396602"/>
                  <a:pt x="2952720" y="4434779"/>
                </a:cubicBezTo>
                <a:cubicBezTo>
                  <a:pt x="2774557" y="4361606"/>
                  <a:pt x="2683885" y="4207305"/>
                  <a:pt x="2551856" y="4095953"/>
                </a:cubicBezTo>
                <a:cubicBezTo>
                  <a:pt x="2663206" y="4223211"/>
                  <a:pt x="2769785" y="4366378"/>
                  <a:pt x="2939994" y="4445915"/>
                </a:cubicBezTo>
                <a:cubicBezTo>
                  <a:pt x="2912952" y="4455459"/>
                  <a:pt x="2881137" y="4458640"/>
                  <a:pt x="2847731" y="4460231"/>
                </a:cubicBezTo>
                <a:cubicBezTo>
                  <a:pt x="2895453" y="4490454"/>
                  <a:pt x="2944766" y="4458640"/>
                  <a:pt x="2979762" y="4439552"/>
                </a:cubicBezTo>
                <a:cubicBezTo>
                  <a:pt x="2979762" y="4476139"/>
                  <a:pt x="3002033" y="4496818"/>
                  <a:pt x="3002033" y="4533405"/>
                </a:cubicBezTo>
                <a:cubicBezTo>
                  <a:pt x="2927268" y="4566811"/>
                  <a:pt x="3002033" y="4641574"/>
                  <a:pt x="2957492" y="4702023"/>
                </a:cubicBezTo>
                <a:cubicBezTo>
                  <a:pt x="2919314" y="4711567"/>
                  <a:pt x="2876365" y="4682934"/>
                  <a:pt x="2860457" y="4722702"/>
                </a:cubicBezTo>
                <a:cubicBezTo>
                  <a:pt x="2849322" y="4749745"/>
                  <a:pt x="2871592" y="4802239"/>
                  <a:pt x="2828642" y="4818146"/>
                </a:cubicBezTo>
                <a:cubicBezTo>
                  <a:pt x="2820689" y="4708386"/>
                  <a:pt x="2772966" y="4560447"/>
                  <a:pt x="2706156" y="4477729"/>
                </a:cubicBezTo>
                <a:cubicBezTo>
                  <a:pt x="2642527" y="4401373"/>
                  <a:pt x="2582080" y="4313883"/>
                  <a:pt x="2489817" y="4280478"/>
                </a:cubicBezTo>
                <a:cubicBezTo>
                  <a:pt x="2601167" y="4353652"/>
                  <a:pt x="2693430" y="4471366"/>
                  <a:pt x="2739561" y="4566811"/>
                </a:cubicBezTo>
                <a:cubicBezTo>
                  <a:pt x="2725245" y="4566811"/>
                  <a:pt x="2725245" y="4557266"/>
                  <a:pt x="2712518" y="4557266"/>
                </a:cubicBezTo>
                <a:cubicBezTo>
                  <a:pt x="2623438" y="4576354"/>
                  <a:pt x="2610712" y="4485683"/>
                  <a:pt x="2561399" y="4452278"/>
                </a:cubicBezTo>
                <a:cubicBezTo>
                  <a:pt x="2491407" y="4323428"/>
                  <a:pt x="2410280" y="4235937"/>
                  <a:pt x="2370511" y="4078455"/>
                </a:cubicBezTo>
                <a:cubicBezTo>
                  <a:pt x="2340287" y="3954377"/>
                  <a:pt x="2295747" y="3839844"/>
                  <a:pt x="2310063" y="3698269"/>
                </a:cubicBezTo>
                <a:cubicBezTo>
                  <a:pt x="2249615" y="3801668"/>
                  <a:pt x="2308474" y="3898702"/>
                  <a:pt x="2329152" y="3979830"/>
                </a:cubicBezTo>
                <a:cubicBezTo>
                  <a:pt x="2348241" y="4164354"/>
                  <a:pt x="2440504" y="4301158"/>
                  <a:pt x="2537538" y="4436370"/>
                </a:cubicBezTo>
                <a:cubicBezTo>
                  <a:pt x="2502542" y="4426826"/>
                  <a:pt x="2507314" y="4396602"/>
                  <a:pt x="2481862" y="4380694"/>
                </a:cubicBezTo>
                <a:cubicBezTo>
                  <a:pt x="2459592" y="4367969"/>
                  <a:pt x="2432550" y="4375922"/>
                  <a:pt x="2407098" y="4364787"/>
                </a:cubicBezTo>
                <a:cubicBezTo>
                  <a:pt x="2383237" y="4355243"/>
                  <a:pt x="2380056" y="4329791"/>
                  <a:pt x="2356194" y="4321837"/>
                </a:cubicBezTo>
                <a:cubicBezTo>
                  <a:pt x="2324380" y="4310702"/>
                  <a:pt x="2284612" y="4323428"/>
                  <a:pt x="2255978" y="4296386"/>
                </a:cubicBezTo>
                <a:cubicBezTo>
                  <a:pt x="2267113" y="4285250"/>
                  <a:pt x="2251206" y="4262980"/>
                  <a:pt x="2244843" y="4247073"/>
                </a:cubicBezTo>
                <a:cubicBezTo>
                  <a:pt x="2276658" y="4056185"/>
                  <a:pt x="2193940" y="3906655"/>
                  <a:pt x="2252798" y="3715767"/>
                </a:cubicBezTo>
                <a:cubicBezTo>
                  <a:pt x="2222573" y="3617142"/>
                  <a:pt x="2259160" y="3432617"/>
                  <a:pt x="2332333" y="3356262"/>
                </a:cubicBezTo>
                <a:cubicBezTo>
                  <a:pt x="2351423" y="3458068"/>
                  <a:pt x="2360967" y="3607597"/>
                  <a:pt x="2472318" y="3621915"/>
                </a:cubicBezTo>
                <a:cubicBezTo>
                  <a:pt x="2512086" y="3682363"/>
                  <a:pt x="2515269" y="3765080"/>
                  <a:pt x="2539129" y="3831891"/>
                </a:cubicBezTo>
                <a:cubicBezTo>
                  <a:pt x="2597986" y="4003691"/>
                  <a:pt x="2745924" y="4105497"/>
                  <a:pt x="2906588" y="4223211"/>
                </a:cubicBezTo>
                <a:cubicBezTo>
                  <a:pt x="2741152" y="4067320"/>
                  <a:pt x="2553446" y="3924153"/>
                  <a:pt x="2518449" y="3683953"/>
                </a:cubicBezTo>
                <a:cubicBezTo>
                  <a:pt x="2502542" y="3663273"/>
                  <a:pt x="2492998" y="3639412"/>
                  <a:pt x="2480272" y="3615551"/>
                </a:cubicBezTo>
                <a:cubicBezTo>
                  <a:pt x="2475499" y="3610779"/>
                  <a:pt x="2472318" y="3609188"/>
                  <a:pt x="2465955" y="3612370"/>
                </a:cubicBezTo>
                <a:cubicBezTo>
                  <a:pt x="2453230" y="3516926"/>
                  <a:pt x="2395963" y="3435798"/>
                  <a:pt x="2402326" y="3338763"/>
                </a:cubicBezTo>
                <a:cubicBezTo>
                  <a:pt x="2445275" y="3443752"/>
                  <a:pt x="2446866" y="3575783"/>
                  <a:pt x="2572534" y="3629868"/>
                </a:cubicBezTo>
                <a:cubicBezTo>
                  <a:pt x="2621847" y="3540786"/>
                  <a:pt x="2483453" y="3501019"/>
                  <a:pt x="2464365" y="3427844"/>
                </a:cubicBezTo>
                <a:cubicBezTo>
                  <a:pt x="2551856" y="3483520"/>
                  <a:pt x="2586851" y="3574192"/>
                  <a:pt x="2650480" y="3644185"/>
                </a:cubicBezTo>
                <a:cubicBezTo>
                  <a:pt x="2677523" y="3615551"/>
                  <a:pt x="2652071" y="3574192"/>
                  <a:pt x="2644118" y="3547150"/>
                </a:cubicBezTo>
                <a:cubicBezTo>
                  <a:pt x="2664797" y="3551922"/>
                  <a:pt x="2701384" y="3547150"/>
                  <a:pt x="2725245" y="3569420"/>
                </a:cubicBezTo>
                <a:cubicBezTo>
                  <a:pt x="2753878" y="3536015"/>
                  <a:pt x="2804781" y="3540786"/>
                  <a:pt x="2839777" y="3516926"/>
                </a:cubicBezTo>
                <a:cubicBezTo>
                  <a:pt x="2769785" y="3481929"/>
                  <a:pt x="2663206" y="3458068"/>
                  <a:pt x="2637755" y="3386486"/>
                </a:cubicBezTo>
                <a:cubicBezTo>
                  <a:pt x="2626619" y="3389667"/>
                  <a:pt x="2625028" y="3405574"/>
                  <a:pt x="2615485" y="3407165"/>
                </a:cubicBezTo>
                <a:cubicBezTo>
                  <a:pt x="2617075" y="3389667"/>
                  <a:pt x="2623438" y="3381713"/>
                  <a:pt x="2632982" y="3375350"/>
                </a:cubicBezTo>
                <a:cubicBezTo>
                  <a:pt x="2688658" y="3410347"/>
                  <a:pt x="2758650" y="3489883"/>
                  <a:pt x="2831824" y="3440571"/>
                </a:cubicBezTo>
                <a:cubicBezTo>
                  <a:pt x="2835005" y="3431026"/>
                  <a:pt x="2827052" y="3427844"/>
                  <a:pt x="2830233" y="3418301"/>
                </a:cubicBezTo>
                <a:cubicBezTo>
                  <a:pt x="2796828" y="3389667"/>
                  <a:pt x="2739561" y="3391258"/>
                  <a:pt x="2704566" y="3372169"/>
                </a:cubicBezTo>
                <a:cubicBezTo>
                  <a:pt x="2679113" y="3359443"/>
                  <a:pt x="2666388" y="3333991"/>
                  <a:pt x="2640936" y="3319675"/>
                </a:cubicBezTo>
                <a:cubicBezTo>
                  <a:pt x="2607532" y="3300586"/>
                  <a:pt x="2556628" y="3305358"/>
                  <a:pt x="2543901" y="3262408"/>
                </a:cubicBezTo>
                <a:cubicBezTo>
                  <a:pt x="2613894" y="3271953"/>
                  <a:pt x="2672751" y="3318084"/>
                  <a:pt x="2728426" y="3310130"/>
                </a:cubicBezTo>
                <a:cubicBezTo>
                  <a:pt x="2720472" y="3318084"/>
                  <a:pt x="2710929" y="3324447"/>
                  <a:pt x="2699793" y="3329219"/>
                </a:cubicBezTo>
                <a:cubicBezTo>
                  <a:pt x="2722064" y="3397620"/>
                  <a:pt x="2852504" y="3402393"/>
                  <a:pt x="2879546" y="3340354"/>
                </a:cubicBezTo>
                <a:cubicBezTo>
                  <a:pt x="2863638" y="3308539"/>
                  <a:pt x="2807963" y="3332401"/>
                  <a:pt x="2787283" y="3322856"/>
                </a:cubicBezTo>
                <a:cubicBezTo>
                  <a:pt x="2801600" y="3316493"/>
                  <a:pt x="2846141" y="3314902"/>
                  <a:pt x="2827052" y="3286269"/>
                </a:cubicBezTo>
                <a:cubicBezTo>
                  <a:pt x="2806372" y="3283088"/>
                  <a:pt x="2785693" y="3300586"/>
                  <a:pt x="2769785" y="3287860"/>
                </a:cubicBezTo>
                <a:cubicBezTo>
                  <a:pt x="2788875" y="3279906"/>
                  <a:pt x="2814326" y="3270362"/>
                  <a:pt x="2811144" y="3243320"/>
                </a:cubicBezTo>
                <a:cubicBezTo>
                  <a:pt x="2806372" y="3189234"/>
                  <a:pt x="2722064" y="3241729"/>
                  <a:pt x="2691839" y="3238548"/>
                </a:cubicBezTo>
                <a:cubicBezTo>
                  <a:pt x="2613894" y="3229003"/>
                  <a:pt x="2570943" y="3170146"/>
                  <a:pt x="2604349" y="3104925"/>
                </a:cubicBezTo>
                <a:cubicBezTo>
                  <a:pt x="2602758" y="3144694"/>
                  <a:pt x="2637755" y="3197188"/>
                  <a:pt x="2682295" y="3182872"/>
                </a:cubicBezTo>
                <a:cubicBezTo>
                  <a:pt x="2550264" y="3160601"/>
                  <a:pt x="2682295" y="2942671"/>
                  <a:pt x="2513677" y="2963350"/>
                </a:cubicBezTo>
                <a:cubicBezTo>
                  <a:pt x="2542310" y="2899721"/>
                  <a:pt x="2601167" y="2896539"/>
                  <a:pt x="2672751" y="2920400"/>
                </a:cubicBezTo>
                <a:cubicBezTo>
                  <a:pt x="2679113" y="2914038"/>
                  <a:pt x="2683885" y="2901312"/>
                  <a:pt x="2691839" y="2896539"/>
                </a:cubicBezTo>
                <a:cubicBezTo>
                  <a:pt x="2815917" y="2874269"/>
                  <a:pt x="2699793" y="3065158"/>
                  <a:pt x="2798418" y="3058794"/>
                </a:cubicBezTo>
                <a:cubicBezTo>
                  <a:pt x="2838187" y="3057204"/>
                  <a:pt x="2835005" y="2972895"/>
                  <a:pt x="2860457" y="2937899"/>
                </a:cubicBezTo>
                <a:cubicBezTo>
                  <a:pt x="2882728" y="2969714"/>
                  <a:pt x="2946356" y="2960169"/>
                  <a:pt x="2984534" y="2990393"/>
                </a:cubicBezTo>
                <a:cubicBezTo>
                  <a:pt x="2989307" y="3020617"/>
                  <a:pt x="3006804" y="3044478"/>
                  <a:pt x="3044982" y="3054022"/>
                </a:cubicBezTo>
                <a:cubicBezTo>
                  <a:pt x="3040210" y="3100153"/>
                  <a:pt x="3002033" y="3179690"/>
                  <a:pt x="3044982" y="3197188"/>
                </a:cubicBezTo>
                <a:cubicBezTo>
                  <a:pt x="3103839" y="3221049"/>
                  <a:pt x="3103839" y="3122424"/>
                  <a:pt x="3119747" y="3085837"/>
                </a:cubicBezTo>
                <a:cubicBezTo>
                  <a:pt x="3213600" y="3100153"/>
                  <a:pt x="3162696" y="3206733"/>
                  <a:pt x="3231098" y="3238548"/>
                </a:cubicBezTo>
                <a:cubicBezTo>
                  <a:pt x="3226326" y="3259227"/>
                  <a:pt x="3239052" y="3271953"/>
                  <a:pt x="3250187" y="3287860"/>
                </a:cubicBezTo>
                <a:cubicBezTo>
                  <a:pt x="3253368" y="3276725"/>
                  <a:pt x="3254959" y="3263999"/>
                  <a:pt x="3258141" y="3252864"/>
                </a:cubicBezTo>
                <a:cubicBezTo>
                  <a:pt x="3259732" y="3244910"/>
                  <a:pt x="3259732" y="3238548"/>
                  <a:pt x="3259732" y="3230594"/>
                </a:cubicBezTo>
                <a:cubicBezTo>
                  <a:pt x="3254959" y="3232185"/>
                  <a:pt x="3248596" y="3233775"/>
                  <a:pt x="3243824" y="3236957"/>
                </a:cubicBezTo>
                <a:cubicBezTo>
                  <a:pt x="3239052" y="3219458"/>
                  <a:pt x="3223144" y="3211505"/>
                  <a:pt x="3208828" y="3200370"/>
                </a:cubicBezTo>
                <a:cubicBezTo>
                  <a:pt x="3212009" y="3136740"/>
                  <a:pt x="3188148" y="3090609"/>
                  <a:pt x="3124519" y="3068338"/>
                </a:cubicBezTo>
                <a:cubicBezTo>
                  <a:pt x="3070434" y="3079474"/>
                  <a:pt x="3119747" y="3197188"/>
                  <a:pt x="3046573" y="3179690"/>
                </a:cubicBezTo>
                <a:cubicBezTo>
                  <a:pt x="3040210" y="3141513"/>
                  <a:pt x="3049754" y="3106516"/>
                  <a:pt x="3062480" y="3058794"/>
                </a:cubicBezTo>
                <a:cubicBezTo>
                  <a:pt x="3060890" y="3044478"/>
                  <a:pt x="3043391" y="3041296"/>
                  <a:pt x="3040210" y="3028571"/>
                </a:cubicBezTo>
                <a:cubicBezTo>
                  <a:pt x="3043391" y="2923582"/>
                  <a:pt x="3041800" y="2802686"/>
                  <a:pt x="3024303" y="2691335"/>
                </a:cubicBezTo>
                <a:cubicBezTo>
                  <a:pt x="3008395" y="2691335"/>
                  <a:pt x="3009986" y="2673837"/>
                  <a:pt x="3008395" y="2669065"/>
                </a:cubicBezTo>
                <a:cubicBezTo>
                  <a:pt x="3006804" y="2661111"/>
                  <a:pt x="3003623" y="2654748"/>
                  <a:pt x="3002033" y="2646795"/>
                </a:cubicBezTo>
                <a:cubicBezTo>
                  <a:pt x="3009986" y="2688153"/>
                  <a:pt x="3014758" y="2731103"/>
                  <a:pt x="3019531" y="2774053"/>
                </a:cubicBezTo>
                <a:cubicBezTo>
                  <a:pt x="3003623" y="2767691"/>
                  <a:pt x="3000442" y="2754964"/>
                  <a:pt x="2978171" y="2753373"/>
                </a:cubicBezTo>
                <a:cubicBezTo>
                  <a:pt x="2952720" y="2646795"/>
                  <a:pt x="2914542" y="2544994"/>
                  <a:pt x="2858866" y="2455926"/>
                </a:cubicBezTo>
                <a:cubicBezTo>
                  <a:pt x="2854094" y="2459108"/>
                  <a:pt x="2850913" y="2463878"/>
                  <a:pt x="2847731" y="2467059"/>
                </a:cubicBezTo>
                <a:cubicBezTo>
                  <a:pt x="2898635" y="2554537"/>
                  <a:pt x="2932040" y="2653157"/>
                  <a:pt x="2971809" y="2748601"/>
                </a:cubicBezTo>
                <a:cubicBezTo>
                  <a:pt x="2952720" y="2743829"/>
                  <a:pt x="2933631" y="2740648"/>
                  <a:pt x="2914542" y="2735876"/>
                </a:cubicBezTo>
                <a:cubicBezTo>
                  <a:pt x="2885909" y="2656338"/>
                  <a:pt x="2868411" y="2576805"/>
                  <a:pt x="2831824" y="2505232"/>
                </a:cubicBezTo>
                <a:cubicBezTo>
                  <a:pt x="2830233" y="2508412"/>
                  <a:pt x="2827847" y="2511593"/>
                  <a:pt x="2824865" y="2513581"/>
                </a:cubicBezTo>
                <a:lnTo>
                  <a:pt x="2818294" y="2514325"/>
                </a:lnTo>
                <a:lnTo>
                  <a:pt x="2845346" y="2560502"/>
                </a:lnTo>
                <a:cubicBezTo>
                  <a:pt x="2872785" y="2613394"/>
                  <a:pt x="2894658" y="2669860"/>
                  <a:pt x="2908180" y="2731103"/>
                </a:cubicBezTo>
                <a:cubicBezTo>
                  <a:pt x="2887500" y="2729512"/>
                  <a:pt x="2879547" y="2723149"/>
                  <a:pt x="2863639" y="2724740"/>
                </a:cubicBezTo>
                <a:cubicBezTo>
                  <a:pt x="2849322" y="2670655"/>
                  <a:pt x="2825461" y="2621348"/>
                  <a:pt x="2800009" y="2575214"/>
                </a:cubicBezTo>
                <a:cubicBezTo>
                  <a:pt x="2800009" y="2579986"/>
                  <a:pt x="2798418" y="2586349"/>
                  <a:pt x="2796828" y="2591120"/>
                </a:cubicBezTo>
                <a:cubicBezTo>
                  <a:pt x="2820689" y="2635665"/>
                  <a:pt x="2842959" y="2680200"/>
                  <a:pt x="2846141" y="2719968"/>
                </a:cubicBezTo>
                <a:cubicBezTo>
                  <a:pt x="2817508" y="2699289"/>
                  <a:pt x="2803190" y="2659520"/>
                  <a:pt x="2787283" y="2621348"/>
                </a:cubicBezTo>
                <a:cubicBezTo>
                  <a:pt x="2785693" y="2624529"/>
                  <a:pt x="2785693" y="2629302"/>
                  <a:pt x="2784103" y="2632484"/>
                </a:cubicBezTo>
                <a:cubicBezTo>
                  <a:pt x="2795237" y="2656338"/>
                  <a:pt x="2804781" y="2681791"/>
                  <a:pt x="2812735" y="2708833"/>
                </a:cubicBezTo>
                <a:cubicBezTo>
                  <a:pt x="2761832" y="2677018"/>
                  <a:pt x="2736380" y="2613394"/>
                  <a:pt x="2744333" y="2554537"/>
                </a:cubicBezTo>
                <a:cubicBezTo>
                  <a:pt x="2753878" y="2570443"/>
                  <a:pt x="2761832" y="2586349"/>
                  <a:pt x="2769785" y="2602257"/>
                </a:cubicBezTo>
                <a:cubicBezTo>
                  <a:pt x="2771376" y="2597484"/>
                  <a:pt x="2772966" y="2594302"/>
                  <a:pt x="2774557" y="2589530"/>
                </a:cubicBezTo>
                <a:cubicBezTo>
                  <a:pt x="2766604" y="2572033"/>
                  <a:pt x="2757060" y="2556128"/>
                  <a:pt x="2744333" y="2543402"/>
                </a:cubicBezTo>
                <a:cubicBezTo>
                  <a:pt x="2749106" y="2527496"/>
                  <a:pt x="2736380" y="2506821"/>
                  <a:pt x="2747516" y="2497278"/>
                </a:cubicBezTo>
                <a:cubicBezTo>
                  <a:pt x="2758650" y="2519545"/>
                  <a:pt x="2771376" y="2541812"/>
                  <a:pt x="2785693" y="2570443"/>
                </a:cubicBezTo>
                <a:cubicBezTo>
                  <a:pt x="2787283" y="2565671"/>
                  <a:pt x="2790465" y="2562490"/>
                  <a:pt x="2792056" y="2559310"/>
                </a:cubicBezTo>
                <a:cubicBezTo>
                  <a:pt x="2776148" y="2530679"/>
                  <a:pt x="2760241" y="2503641"/>
                  <a:pt x="2745924" y="2475011"/>
                </a:cubicBezTo>
                <a:cubicBezTo>
                  <a:pt x="2771376" y="2495688"/>
                  <a:pt x="2785693" y="2521135"/>
                  <a:pt x="2800009" y="2548176"/>
                </a:cubicBezTo>
                <a:lnTo>
                  <a:pt x="2805593" y="2542590"/>
                </a:lnTo>
                <a:lnTo>
                  <a:pt x="2805961" y="2545925"/>
                </a:lnTo>
                <a:lnTo>
                  <a:pt x="2804781" y="2557719"/>
                </a:lnTo>
                <a:cubicBezTo>
                  <a:pt x="2806372" y="2559310"/>
                  <a:pt x="2806372" y="2562490"/>
                  <a:pt x="2807963" y="2564080"/>
                </a:cubicBezTo>
                <a:lnTo>
                  <a:pt x="2805961" y="2545925"/>
                </a:lnTo>
                <a:lnTo>
                  <a:pt x="2806372" y="2541812"/>
                </a:lnTo>
                <a:lnTo>
                  <a:pt x="2805593" y="2542590"/>
                </a:lnTo>
                <a:lnTo>
                  <a:pt x="2805369" y="2540557"/>
                </a:lnTo>
                <a:cubicBezTo>
                  <a:pt x="2791385" y="2490196"/>
                  <a:pt x="2728228" y="2468450"/>
                  <a:pt x="2749106" y="2411392"/>
                </a:cubicBezTo>
                <a:cubicBezTo>
                  <a:pt x="2767002" y="2434852"/>
                  <a:pt x="2784203" y="2458908"/>
                  <a:pt x="2800357" y="2483709"/>
                </a:cubicBezTo>
                <a:lnTo>
                  <a:pt x="2815394" y="2509375"/>
                </a:lnTo>
                <a:lnTo>
                  <a:pt x="2817905" y="2496682"/>
                </a:lnTo>
                <a:cubicBezTo>
                  <a:pt x="2817507" y="2491314"/>
                  <a:pt x="2816712" y="2486940"/>
                  <a:pt x="2819098" y="2484554"/>
                </a:cubicBezTo>
                <a:cubicBezTo>
                  <a:pt x="2820689" y="2482962"/>
                  <a:pt x="2820689" y="2482962"/>
                  <a:pt x="2820689" y="2482962"/>
                </a:cubicBezTo>
                <a:cubicBezTo>
                  <a:pt x="2815917" y="2473420"/>
                  <a:pt x="2809554" y="2463878"/>
                  <a:pt x="2803190" y="2454334"/>
                </a:cubicBezTo>
                <a:cubicBezTo>
                  <a:pt x="2803190" y="2455926"/>
                  <a:pt x="2803190" y="2457516"/>
                  <a:pt x="2803190" y="2459108"/>
                </a:cubicBezTo>
                <a:cubicBezTo>
                  <a:pt x="2803190" y="2467059"/>
                  <a:pt x="2780920" y="2459108"/>
                  <a:pt x="2777740" y="2449563"/>
                </a:cubicBezTo>
                <a:cubicBezTo>
                  <a:pt x="2774557" y="2440021"/>
                  <a:pt x="2776148" y="2430477"/>
                  <a:pt x="2779329" y="2422525"/>
                </a:cubicBezTo>
                <a:cubicBezTo>
                  <a:pt x="2752288" y="2392308"/>
                  <a:pt x="2717291" y="2370041"/>
                  <a:pt x="2723654" y="2317554"/>
                </a:cubicBezTo>
                <a:cubicBezTo>
                  <a:pt x="2750697" y="2339821"/>
                  <a:pt x="2774557" y="2363679"/>
                  <a:pt x="2795237" y="2389125"/>
                </a:cubicBezTo>
                <a:cubicBezTo>
                  <a:pt x="2795237" y="2387535"/>
                  <a:pt x="2796828" y="2384354"/>
                  <a:pt x="2796828" y="2382764"/>
                </a:cubicBezTo>
                <a:cubicBezTo>
                  <a:pt x="2800009" y="2363679"/>
                  <a:pt x="2766604" y="2365269"/>
                  <a:pt x="2768194" y="2346183"/>
                </a:cubicBezTo>
                <a:cubicBezTo>
                  <a:pt x="2768194" y="2344592"/>
                  <a:pt x="2768194" y="2341411"/>
                  <a:pt x="2768194" y="2339821"/>
                </a:cubicBezTo>
                <a:cubicBezTo>
                  <a:pt x="2744333" y="2315966"/>
                  <a:pt x="2718882" y="2293697"/>
                  <a:pt x="2691839" y="2274611"/>
                </a:cubicBezTo>
                <a:cubicBezTo>
                  <a:pt x="2687067" y="2279385"/>
                  <a:pt x="2680705" y="2282564"/>
                  <a:pt x="2677523" y="2282564"/>
                </a:cubicBezTo>
                <a:cubicBezTo>
                  <a:pt x="2663206" y="2280974"/>
                  <a:pt x="2667978" y="2271431"/>
                  <a:pt x="2674342" y="2261887"/>
                </a:cubicBezTo>
                <a:cubicBezTo>
                  <a:pt x="2669569" y="2258707"/>
                  <a:pt x="2666388" y="2257116"/>
                  <a:pt x="2661615" y="2253936"/>
                </a:cubicBezTo>
                <a:cubicBezTo>
                  <a:pt x="2667978" y="2253936"/>
                  <a:pt x="2675932" y="2252346"/>
                  <a:pt x="2683885" y="2249164"/>
                </a:cubicBezTo>
                <a:cubicBezTo>
                  <a:pt x="2690249" y="2242803"/>
                  <a:pt x="2699793" y="2233258"/>
                  <a:pt x="2707747" y="2225306"/>
                </a:cubicBezTo>
                <a:cubicBezTo>
                  <a:pt x="2702975" y="2226895"/>
                  <a:pt x="2699793" y="2226895"/>
                  <a:pt x="2699793" y="2223716"/>
                </a:cubicBezTo>
                <a:cubicBezTo>
                  <a:pt x="2706156" y="2218943"/>
                  <a:pt x="2710929" y="2215763"/>
                  <a:pt x="2717291" y="2210992"/>
                </a:cubicBezTo>
                <a:cubicBezTo>
                  <a:pt x="2720472" y="2201450"/>
                  <a:pt x="2714109" y="2217352"/>
                  <a:pt x="2707747" y="2215763"/>
                </a:cubicBezTo>
                <a:cubicBezTo>
                  <a:pt x="2696612" y="2212582"/>
                  <a:pt x="2688658" y="2201450"/>
                  <a:pt x="2677523" y="2199855"/>
                </a:cubicBezTo>
                <a:cubicBezTo>
                  <a:pt x="2672751" y="2203038"/>
                  <a:pt x="2667978" y="2204630"/>
                  <a:pt x="2663206" y="2207809"/>
                </a:cubicBezTo>
                <a:cubicBezTo>
                  <a:pt x="2663206" y="2209402"/>
                  <a:pt x="2661615" y="2209402"/>
                  <a:pt x="2661615" y="2209402"/>
                </a:cubicBezTo>
                <a:cubicBezTo>
                  <a:pt x="2639345" y="2222125"/>
                  <a:pt x="2617075" y="2231668"/>
                  <a:pt x="2588442" y="2234850"/>
                </a:cubicBezTo>
                <a:cubicBezTo>
                  <a:pt x="2602758" y="2220535"/>
                  <a:pt x="2618666" y="2207809"/>
                  <a:pt x="2636164" y="2195085"/>
                </a:cubicBezTo>
                <a:cubicBezTo>
                  <a:pt x="2628210" y="2190315"/>
                  <a:pt x="2621847" y="2185543"/>
                  <a:pt x="2613894" y="2179175"/>
                </a:cubicBezTo>
                <a:cubicBezTo>
                  <a:pt x="2585260" y="2204630"/>
                  <a:pt x="2558218" y="2238029"/>
                  <a:pt x="2523222" y="2242803"/>
                </a:cubicBezTo>
                <a:cubicBezTo>
                  <a:pt x="2551856" y="2220535"/>
                  <a:pt x="2580488" y="2198266"/>
                  <a:pt x="2609121" y="2175998"/>
                </a:cubicBezTo>
                <a:cubicBezTo>
                  <a:pt x="2601167" y="2168048"/>
                  <a:pt x="2591623" y="2160089"/>
                  <a:pt x="2583670" y="2152135"/>
                </a:cubicBezTo>
                <a:cubicBezTo>
                  <a:pt x="2582080" y="2153729"/>
                  <a:pt x="2580488" y="2153729"/>
                  <a:pt x="2578897" y="2155320"/>
                </a:cubicBezTo>
                <a:cubicBezTo>
                  <a:pt x="2580488" y="2153729"/>
                  <a:pt x="2582080" y="2152135"/>
                  <a:pt x="2583670" y="2150547"/>
                </a:cubicBezTo>
                <a:cubicBezTo>
                  <a:pt x="2577308" y="2144185"/>
                  <a:pt x="2572534" y="2137827"/>
                  <a:pt x="2566171" y="2131465"/>
                </a:cubicBezTo>
                <a:cubicBezTo>
                  <a:pt x="2564580" y="2134647"/>
                  <a:pt x="2561399" y="2136238"/>
                  <a:pt x="2558218" y="2139417"/>
                </a:cubicBezTo>
                <a:cubicBezTo>
                  <a:pt x="2559809" y="2136238"/>
                  <a:pt x="2562990" y="2133054"/>
                  <a:pt x="2564580" y="2129870"/>
                </a:cubicBezTo>
                <a:cubicBezTo>
                  <a:pt x="2561399" y="2125097"/>
                  <a:pt x="2556628" y="2120328"/>
                  <a:pt x="2553446" y="2115553"/>
                </a:cubicBezTo>
                <a:cubicBezTo>
                  <a:pt x="2543901" y="2125097"/>
                  <a:pt x="2532766" y="2134647"/>
                  <a:pt x="2521631" y="2144185"/>
                </a:cubicBezTo>
                <a:cubicBezTo>
                  <a:pt x="2523222" y="2123508"/>
                  <a:pt x="2531175" y="2109193"/>
                  <a:pt x="2539129" y="2094882"/>
                </a:cubicBezTo>
                <a:cubicBezTo>
                  <a:pt x="2537538" y="2093291"/>
                  <a:pt x="2534356" y="2090110"/>
                  <a:pt x="2532766" y="2086927"/>
                </a:cubicBezTo>
                <a:cubicBezTo>
                  <a:pt x="2529585" y="2090110"/>
                  <a:pt x="2527994" y="2094882"/>
                  <a:pt x="2524812" y="2098062"/>
                </a:cubicBezTo>
                <a:cubicBezTo>
                  <a:pt x="2527994" y="2080568"/>
                  <a:pt x="2520041" y="2064655"/>
                  <a:pt x="2510495" y="2053513"/>
                </a:cubicBezTo>
                <a:cubicBezTo>
                  <a:pt x="2508905" y="2056705"/>
                  <a:pt x="2505723" y="2059884"/>
                  <a:pt x="2502542" y="2061478"/>
                </a:cubicBezTo>
                <a:cubicBezTo>
                  <a:pt x="2512086" y="2083747"/>
                  <a:pt x="2518449" y="2109193"/>
                  <a:pt x="2492998" y="2125097"/>
                </a:cubicBezTo>
                <a:cubicBezTo>
                  <a:pt x="2485044" y="2077384"/>
                  <a:pt x="2459592" y="2040800"/>
                  <a:pt x="2402326" y="2023292"/>
                </a:cubicBezTo>
                <a:cubicBezTo>
                  <a:pt x="2399144" y="1993044"/>
                  <a:pt x="2346650" y="1966017"/>
                  <a:pt x="2365739" y="1918323"/>
                </a:cubicBezTo>
                <a:cubicBezTo>
                  <a:pt x="2373693" y="1897655"/>
                  <a:pt x="2392781" y="1884924"/>
                  <a:pt x="2407098" y="1864238"/>
                </a:cubicBezTo>
                <a:cubicBezTo>
                  <a:pt x="2405507" y="1846734"/>
                  <a:pt x="2403917" y="1830819"/>
                  <a:pt x="2403917" y="1814910"/>
                </a:cubicBezTo>
                <a:cubicBezTo>
                  <a:pt x="2399144" y="1814910"/>
                  <a:pt x="2394372" y="1814910"/>
                  <a:pt x="2389600" y="1811727"/>
                </a:cubicBezTo>
                <a:cubicBezTo>
                  <a:pt x="2391191" y="1816500"/>
                  <a:pt x="2392781" y="1821275"/>
                  <a:pt x="2394372" y="1826048"/>
                </a:cubicBezTo>
                <a:cubicBezTo>
                  <a:pt x="2354604" y="1763994"/>
                  <a:pt x="2319609" y="1692366"/>
                  <a:pt x="2305291" y="1611273"/>
                </a:cubicBezTo>
                <a:cubicBezTo>
                  <a:pt x="2298928" y="1609682"/>
                  <a:pt x="2290975" y="1609682"/>
                  <a:pt x="2289384" y="1604911"/>
                </a:cubicBezTo>
                <a:cubicBezTo>
                  <a:pt x="2286202" y="1596958"/>
                  <a:pt x="2281430" y="1590595"/>
                  <a:pt x="2276658" y="1584233"/>
                </a:cubicBezTo>
                <a:cubicBezTo>
                  <a:pt x="2295747" y="1681231"/>
                  <a:pt x="2333924" y="1763994"/>
                  <a:pt x="2367330" y="1841961"/>
                </a:cubicBezTo>
                <a:cubicBezTo>
                  <a:pt x="2305291" y="1765580"/>
                  <a:pt x="2260751" y="1671686"/>
                  <a:pt x="2248025" y="1560374"/>
                </a:cubicBezTo>
                <a:cubicBezTo>
                  <a:pt x="2244843" y="1558782"/>
                  <a:pt x="2241663" y="1557192"/>
                  <a:pt x="2238480" y="1555601"/>
                </a:cubicBezTo>
                <a:cubicBezTo>
                  <a:pt x="2232118" y="1538104"/>
                  <a:pt x="2228936" y="1522197"/>
                  <a:pt x="2222573" y="1507881"/>
                </a:cubicBezTo>
                <a:cubicBezTo>
                  <a:pt x="2232118" y="1652603"/>
                  <a:pt x="2287794" y="1784676"/>
                  <a:pt x="2360967" y="1886515"/>
                </a:cubicBezTo>
                <a:cubicBezTo>
                  <a:pt x="2252798" y="1778312"/>
                  <a:pt x="2165307" y="1608092"/>
                  <a:pt x="2197121" y="1406074"/>
                </a:cubicBezTo>
                <a:cubicBezTo>
                  <a:pt x="2198712" y="1383801"/>
                  <a:pt x="2201894" y="1363123"/>
                  <a:pt x="2203484" y="1342442"/>
                </a:cubicBezTo>
                <a:cubicBezTo>
                  <a:pt x="2205075" y="1336078"/>
                  <a:pt x="2192349" y="1336078"/>
                  <a:pt x="2185986" y="1332898"/>
                </a:cubicBezTo>
                <a:cubicBezTo>
                  <a:pt x="2120766" y="1560374"/>
                  <a:pt x="2233709" y="1762401"/>
                  <a:pt x="2338696" y="1915141"/>
                </a:cubicBezTo>
                <a:cubicBezTo>
                  <a:pt x="2209847" y="1768765"/>
                  <a:pt x="2103268" y="1560374"/>
                  <a:pt x="2168488" y="1293129"/>
                </a:cubicBezTo>
                <a:cubicBezTo>
                  <a:pt x="2160534" y="1293129"/>
                  <a:pt x="2150989" y="1296312"/>
                  <a:pt x="2144627" y="1297902"/>
                </a:cubicBezTo>
                <a:cubicBezTo>
                  <a:pt x="2143036" y="1294720"/>
                  <a:pt x="2141446" y="1293129"/>
                  <a:pt x="2139855" y="1289948"/>
                </a:cubicBezTo>
                <a:cubicBezTo>
                  <a:pt x="2130310" y="1345624"/>
                  <a:pt x="2125538" y="1402891"/>
                  <a:pt x="2130310" y="1458564"/>
                </a:cubicBezTo>
                <a:cubicBezTo>
                  <a:pt x="2103268" y="1425165"/>
                  <a:pt x="2103268" y="1277222"/>
                  <a:pt x="2152580" y="1218366"/>
                </a:cubicBezTo>
                <a:cubicBezTo>
                  <a:pt x="2149400" y="1235865"/>
                  <a:pt x="2146218" y="1251770"/>
                  <a:pt x="2143036" y="1269268"/>
                </a:cubicBezTo>
                <a:cubicBezTo>
                  <a:pt x="2144627" y="1267679"/>
                  <a:pt x="2146218" y="1266087"/>
                  <a:pt x="2149400" y="1264497"/>
                </a:cubicBezTo>
                <a:cubicBezTo>
                  <a:pt x="2152580" y="1262906"/>
                  <a:pt x="2162125" y="1259724"/>
                  <a:pt x="2166897" y="1258134"/>
                </a:cubicBezTo>
                <a:cubicBezTo>
                  <a:pt x="2170079" y="1261316"/>
                  <a:pt x="2173261" y="1262906"/>
                  <a:pt x="2176442" y="1264497"/>
                </a:cubicBezTo>
                <a:cubicBezTo>
                  <a:pt x="2178032" y="1258134"/>
                  <a:pt x="2179624" y="1253362"/>
                  <a:pt x="2181214" y="1246998"/>
                </a:cubicBezTo>
                <a:cubicBezTo>
                  <a:pt x="2189167" y="1245408"/>
                  <a:pt x="2195531" y="1256543"/>
                  <a:pt x="2201894" y="1264497"/>
                </a:cubicBezTo>
                <a:cubicBezTo>
                  <a:pt x="2211437" y="1262906"/>
                  <a:pt x="2219391" y="1258134"/>
                  <a:pt x="2228936" y="1251770"/>
                </a:cubicBezTo>
                <a:cubicBezTo>
                  <a:pt x="2230527" y="1251770"/>
                  <a:pt x="2232118" y="1250180"/>
                  <a:pt x="2233709" y="1248589"/>
                </a:cubicBezTo>
                <a:cubicBezTo>
                  <a:pt x="2230527" y="1242227"/>
                  <a:pt x="2225755" y="1237455"/>
                  <a:pt x="2220983" y="1234273"/>
                </a:cubicBezTo>
                <a:cubicBezTo>
                  <a:pt x="2230527" y="1231093"/>
                  <a:pt x="2238480" y="1226319"/>
                  <a:pt x="2246434" y="1221548"/>
                </a:cubicBezTo>
                <a:cubicBezTo>
                  <a:pt x="2246434" y="1218366"/>
                  <a:pt x="2244843" y="1216776"/>
                  <a:pt x="2243252" y="1213595"/>
                </a:cubicBezTo>
                <a:cubicBezTo>
                  <a:pt x="2238480" y="1207232"/>
                  <a:pt x="2228936" y="1208822"/>
                  <a:pt x="2220983" y="1207232"/>
                </a:cubicBezTo>
                <a:cubicBezTo>
                  <a:pt x="2213028" y="1212004"/>
                  <a:pt x="2206666" y="1218366"/>
                  <a:pt x="2198712" y="1221548"/>
                </a:cubicBezTo>
                <a:cubicBezTo>
                  <a:pt x="2205075" y="1216776"/>
                  <a:pt x="2209847" y="1210413"/>
                  <a:pt x="2214619" y="1204050"/>
                </a:cubicBezTo>
                <a:cubicBezTo>
                  <a:pt x="2213028" y="1202458"/>
                  <a:pt x="2211437" y="1200870"/>
                  <a:pt x="2209847" y="1199279"/>
                </a:cubicBezTo>
                <a:cubicBezTo>
                  <a:pt x="2206666" y="1194505"/>
                  <a:pt x="2213028" y="1183371"/>
                  <a:pt x="2219391" y="1183371"/>
                </a:cubicBezTo>
                <a:cubicBezTo>
                  <a:pt x="2222573" y="1183371"/>
                  <a:pt x="2225755" y="1183371"/>
                  <a:pt x="2228936" y="1183371"/>
                </a:cubicBezTo>
                <a:cubicBezTo>
                  <a:pt x="2255978" y="1140423"/>
                  <a:pt x="2281430" y="1084749"/>
                  <a:pt x="2310063" y="1044982"/>
                </a:cubicBezTo>
                <a:cubicBezTo>
                  <a:pt x="2310063" y="1040210"/>
                  <a:pt x="2310063" y="1033847"/>
                  <a:pt x="2310063" y="1029075"/>
                </a:cubicBezTo>
                <a:cubicBezTo>
                  <a:pt x="2310063" y="1022713"/>
                  <a:pt x="2313245" y="1014759"/>
                  <a:pt x="2321199" y="1014759"/>
                </a:cubicBezTo>
                <a:cubicBezTo>
                  <a:pt x="2325970" y="1014759"/>
                  <a:pt x="2329152" y="1017941"/>
                  <a:pt x="2330742" y="1019532"/>
                </a:cubicBezTo>
                <a:cubicBezTo>
                  <a:pt x="2338696" y="1011578"/>
                  <a:pt x="2346650" y="1005215"/>
                  <a:pt x="2354604" y="1000443"/>
                </a:cubicBezTo>
                <a:cubicBezTo>
                  <a:pt x="2346650" y="1009988"/>
                  <a:pt x="2340287" y="1019532"/>
                  <a:pt x="2333924" y="1030666"/>
                </a:cubicBezTo>
                <a:cubicBezTo>
                  <a:pt x="2333924" y="1032256"/>
                  <a:pt x="2333924" y="1033847"/>
                  <a:pt x="2333924" y="1035438"/>
                </a:cubicBezTo>
                <a:cubicBezTo>
                  <a:pt x="2337106" y="1056117"/>
                  <a:pt x="2330742" y="1073615"/>
                  <a:pt x="2333924" y="1086340"/>
                </a:cubicBezTo>
                <a:cubicBezTo>
                  <a:pt x="2335515" y="1086340"/>
                  <a:pt x="2335515" y="1087931"/>
                  <a:pt x="2335515" y="1087931"/>
                </a:cubicBezTo>
                <a:cubicBezTo>
                  <a:pt x="2341878" y="1075205"/>
                  <a:pt x="2348241" y="1064071"/>
                  <a:pt x="2353013" y="1052935"/>
                </a:cubicBezTo>
                <a:cubicBezTo>
                  <a:pt x="2346650" y="1051345"/>
                  <a:pt x="2348241" y="1064071"/>
                  <a:pt x="2340287" y="1060889"/>
                </a:cubicBezTo>
                <a:cubicBezTo>
                  <a:pt x="2362557" y="1016350"/>
                  <a:pt x="2386419" y="970220"/>
                  <a:pt x="2408689" y="924090"/>
                </a:cubicBezTo>
                <a:cubicBezTo>
                  <a:pt x="2411871" y="900231"/>
                  <a:pt x="2419824" y="881142"/>
                  <a:pt x="2430959" y="865233"/>
                </a:cubicBezTo>
                <a:cubicBezTo>
                  <a:pt x="2440504" y="852508"/>
                  <a:pt x="2437322" y="836599"/>
                  <a:pt x="2438913" y="823874"/>
                </a:cubicBezTo>
                <a:cubicBezTo>
                  <a:pt x="2415051" y="877960"/>
                  <a:pt x="2389600" y="932044"/>
                  <a:pt x="2360967" y="979765"/>
                </a:cubicBezTo>
                <a:cubicBezTo>
                  <a:pt x="2367330" y="947951"/>
                  <a:pt x="2359376" y="925681"/>
                  <a:pt x="2345061" y="908184"/>
                </a:cubicBezTo>
                <a:cubicBezTo>
                  <a:pt x="2424596" y="769786"/>
                  <a:pt x="2477090" y="590018"/>
                  <a:pt x="2543901" y="429356"/>
                </a:cubicBezTo>
                <a:cubicBezTo>
                  <a:pt x="2543901" y="437308"/>
                  <a:pt x="2532766" y="451626"/>
                  <a:pt x="2545492" y="451626"/>
                </a:cubicBezTo>
                <a:cubicBezTo>
                  <a:pt x="2566171" y="353001"/>
                  <a:pt x="2590032" y="260739"/>
                  <a:pt x="2655252" y="230515"/>
                </a:cubicBezTo>
                <a:cubicBezTo>
                  <a:pt x="2637755" y="306870"/>
                  <a:pt x="2602758" y="383224"/>
                  <a:pt x="2588442" y="450035"/>
                </a:cubicBezTo>
                <a:cubicBezTo>
                  <a:pt x="2655252" y="380042"/>
                  <a:pt x="2648890" y="198700"/>
                  <a:pt x="2730017" y="150979"/>
                </a:cubicBezTo>
                <a:cubicBezTo>
                  <a:pt x="2722064" y="249604"/>
                  <a:pt x="2656843" y="348228"/>
                  <a:pt x="2667978" y="415038"/>
                </a:cubicBezTo>
                <a:cubicBezTo>
                  <a:pt x="2720472" y="314823"/>
                  <a:pt x="2715700" y="123936"/>
                  <a:pt x="2811144" y="90532"/>
                </a:cubicBezTo>
                <a:cubicBezTo>
                  <a:pt x="2779329" y="152570"/>
                  <a:pt x="2758650" y="281417"/>
                  <a:pt x="2737971" y="368908"/>
                </a:cubicBezTo>
                <a:cubicBezTo>
                  <a:pt x="2774557" y="292553"/>
                  <a:pt x="2807963" y="171659"/>
                  <a:pt x="2819098" y="84170"/>
                </a:cubicBezTo>
                <a:cubicBezTo>
                  <a:pt x="2880342" y="42412"/>
                  <a:pt x="2948892" y="-2997"/>
                  <a:pt x="3034342" y="155"/>
                </a:cubicBezTo>
                <a:close/>
              </a:path>
            </a:pathLst>
          </a:custGeom>
          <a:solidFill>
            <a:schemeClr val="bg1">
              <a:lumMod val="95000"/>
            </a:schemeClr>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2821193456"/>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smtClean="0"/>
              <a:t>8/26/2019</a:t>
            </a:fld>
            <a:endParaRPr lang="en-US" dirty="0"/>
          </a:p>
        </p:txBody>
      </p:sp>
      <p:sp>
        <p:nvSpPr>
          <p:cNvPr id="6" name="Footer Placeholder 5"/>
          <p:cNvSpPr>
            <a:spLocks noGrp="1"/>
          </p:cNvSpPr>
          <p:nvPr>
            <p:ph type="ftr" sz="quarter" idx="11"/>
          </p:nvPr>
        </p:nvSpPr>
        <p:spPr/>
        <p:txBody>
          <a:bodyPr/>
          <a:lstStyle/>
          <a:p>
            <a:pPr rtl="0"/>
            <a:r>
              <a:rPr lang="es-ES" noProof="0" smtClean="0"/>
              <a:t>Agregar un pie de página</a:t>
            </a:r>
            <a:endParaRPr lang="es-ES" noProof="0"/>
          </a:p>
        </p:txBody>
      </p:sp>
      <p:sp>
        <p:nvSpPr>
          <p:cNvPr id="7" name="Slide Number Placeholder 6"/>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sp>
        <p:nvSpPr>
          <p:cNvPr id="9" name="Rectángulo 8">
            <a:extLst>
              <a:ext uri="{FF2B5EF4-FFF2-40B4-BE49-F238E27FC236}">
                <a16:creationId xmlns:a16="http://schemas.microsoft.com/office/drawing/2014/main" id="{34048933-130F-4EB2-BCAB-6B5E32460FCF}"/>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2206366994"/>
      </p:ext>
    </p:extLst>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smtClean="0"/>
              <a:t>8/26/2019</a:t>
            </a:fld>
            <a:endParaRPr lang="en-US" dirty="0"/>
          </a:p>
        </p:txBody>
      </p:sp>
      <p:sp>
        <p:nvSpPr>
          <p:cNvPr id="8" name="Footer Placeholder 7"/>
          <p:cNvSpPr>
            <a:spLocks noGrp="1"/>
          </p:cNvSpPr>
          <p:nvPr>
            <p:ph type="ftr" sz="quarter" idx="11"/>
          </p:nvPr>
        </p:nvSpPr>
        <p:spPr/>
        <p:txBody>
          <a:bodyPr/>
          <a:lstStyle/>
          <a:p>
            <a:pPr rtl="0"/>
            <a:r>
              <a:rPr lang="es-ES" noProof="0" smtClean="0"/>
              <a:t>Agregar un pie de página</a:t>
            </a:r>
            <a:endParaRPr lang="es-ES" noProof="0"/>
          </a:p>
        </p:txBody>
      </p:sp>
      <p:sp>
        <p:nvSpPr>
          <p:cNvPr id="9" name="Slide Number Placeholder 8"/>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sp>
        <p:nvSpPr>
          <p:cNvPr id="11" name="Rectángulo 10">
            <a:extLst>
              <a:ext uri="{FF2B5EF4-FFF2-40B4-BE49-F238E27FC236}">
                <a16:creationId xmlns:a16="http://schemas.microsoft.com/office/drawing/2014/main" id="{DF99E603-2E51-4A76-B2DA-73C43D7475AA}"/>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2376653725"/>
      </p:ext>
    </p:extLst>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smtClean="0"/>
              <a:t>8/26/2019</a:t>
            </a:fld>
            <a:endParaRPr lang="en-US" dirty="0"/>
          </a:p>
        </p:txBody>
      </p:sp>
      <p:sp>
        <p:nvSpPr>
          <p:cNvPr id="4" name="Footer Placeholder 3"/>
          <p:cNvSpPr>
            <a:spLocks noGrp="1"/>
          </p:cNvSpPr>
          <p:nvPr>
            <p:ph type="ftr" sz="quarter" idx="11"/>
          </p:nvPr>
        </p:nvSpPr>
        <p:spPr/>
        <p:txBody>
          <a:bodyPr/>
          <a:lstStyle/>
          <a:p>
            <a:pPr rtl="0"/>
            <a:r>
              <a:rPr lang="es-ES" noProof="0" smtClean="0"/>
              <a:t>Agregar un pie de página</a:t>
            </a:r>
            <a:endParaRPr lang="es-ES" noProof="0"/>
          </a:p>
        </p:txBody>
      </p:sp>
      <p:sp>
        <p:nvSpPr>
          <p:cNvPr id="5" name="Slide Number Placeholder 4"/>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sp>
        <p:nvSpPr>
          <p:cNvPr id="6" name="Rectángulo 5">
            <a:extLst>
              <a:ext uri="{FF2B5EF4-FFF2-40B4-BE49-F238E27FC236}">
                <a16:creationId xmlns:a16="http://schemas.microsoft.com/office/drawing/2014/main" id="{4F288DC2-3F42-4428-976F-12A01EDDCF71}"/>
              </a:ext>
            </a:extLst>
          </p:cNvPr>
          <p:cNvSpPr/>
          <p:nvPr userDrawn="1"/>
        </p:nvSpPr>
        <p:spPr>
          <a:xfrm>
            <a:off x="43200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229369867"/>
      </p:ext>
    </p:extLst>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21D9284-D300-4297-87F7-E791DCC15DB1}" type="datetimeFigureOut">
              <a:rPr lang="en-US" smtClean="0"/>
              <a:t>8/26/2019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pPr rtl="0"/>
            <a:r>
              <a:rPr lang="es-ES" noProof="0" smtClean="0"/>
              <a:t>Agregar un pie de página</a:t>
            </a:r>
            <a:endParaRPr lang="es-ES" noProof="0"/>
          </a:p>
        </p:txBody>
      </p:sp>
      <p:sp>
        <p:nvSpPr>
          <p:cNvPr id="9" name="Slide Number Placeholder 8"/>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sp>
        <p:nvSpPr>
          <p:cNvPr id="10" name="Rectángulo 9">
            <a:extLst>
              <a:ext uri="{FF2B5EF4-FFF2-40B4-BE49-F238E27FC236}">
                <a16:creationId xmlns:a16="http://schemas.microsoft.com/office/drawing/2014/main" id="{0441AF21-4CD0-41EE-9AFD-29DF648CB610}"/>
              </a:ext>
            </a:extLst>
          </p:cNvPr>
          <p:cNvSpPr/>
          <p:nvPr userDrawn="1"/>
        </p:nvSpPr>
        <p:spPr>
          <a:xfrm>
            <a:off x="0" y="432000"/>
            <a:ext cx="84835" cy="6957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2527064289"/>
      </p:ext>
    </p:extLst>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7D525BB-DA17-4BA0-B3C8-3AC3ABC827E6}" type="datetimeFigureOut">
              <a:rPr lang="en-US" smtClean="0"/>
              <a:t>8/26/2019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rtl="0"/>
            <a:r>
              <a:rPr lang="es-ES" noProof="0" smtClean="0"/>
              <a:t>Agregar un pie de página</a:t>
            </a:r>
            <a:endParaRPr lang="es-ES" noProof="0"/>
          </a:p>
        </p:txBody>
      </p:sp>
      <p:sp>
        <p:nvSpPr>
          <p:cNvPr id="7" name="Slide Number Placeholder 6"/>
          <p:cNvSpPr>
            <a:spLocks noGrp="1"/>
          </p:cNvSpPr>
          <p:nvPr>
            <p:ph type="sldNum" sz="quarter" idx="12"/>
          </p:nvPr>
        </p:nvSpPr>
        <p:spPr/>
        <p:txBody>
          <a:bodyPr/>
          <a:lstStyle>
            <a:lvl1pPr>
              <a:defRPr>
                <a:solidFill>
                  <a:schemeClr val="tx2"/>
                </a:solidFill>
              </a:defRPr>
            </a:lvl1pPr>
          </a:lstStyle>
          <a:p>
            <a:pPr rtl="0"/>
            <a:fld id="{19B51A1E-902D-48AF-9020-955120F399B6}" type="slidenum">
              <a:rPr lang="es-ES" noProof="0" smtClean="0"/>
              <a:pPr rtl="0"/>
              <a:t>‹Nº›</a:t>
            </a:fld>
            <a:endParaRPr lang="es-ES" noProof="0"/>
          </a:p>
        </p:txBody>
      </p:sp>
    </p:spTree>
    <p:extLst>
      <p:ext uri="{BB962C8B-B14F-4D97-AF65-F5344CB8AC3E}">
        <p14:creationId xmlns:p14="http://schemas.microsoft.com/office/powerpoint/2010/main" val="337711443"/>
      </p:ext>
    </p:extLst>
  </p:cSld>
  <p:clrMapOvr>
    <a:masterClrMapping/>
  </p:clrMapOvr>
  <p:transition spd="slow">
    <p:randomBar dir="vert"/>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16C4C9A-3960-41CF-A4E9-2A8FB932454B}" type="datetimeFigureOut">
              <a:rPr lang="en-US" smtClean="0"/>
              <a:t>8/26/2019</a:t>
            </a:fld>
            <a:endParaRPr lang="en-US" dirty="0"/>
          </a:p>
        </p:txBody>
      </p:sp>
      <p:sp>
        <p:nvSpPr>
          <p:cNvPr id="6" name="Footer Placeholder 5"/>
          <p:cNvSpPr>
            <a:spLocks noGrp="1"/>
          </p:cNvSpPr>
          <p:nvPr>
            <p:ph type="ftr" sz="quarter" idx="11"/>
          </p:nvPr>
        </p:nvSpPr>
        <p:spPr/>
        <p:txBody>
          <a:bodyPr/>
          <a:lstStyle/>
          <a:p>
            <a:pPr rtl="0"/>
            <a:r>
              <a:rPr lang="es-ES" noProof="0" smtClean="0"/>
              <a:t>Agregar un pie de página</a:t>
            </a:r>
            <a:endParaRPr lang="es-ES" noProof="0"/>
          </a:p>
        </p:txBody>
      </p:sp>
      <p:sp>
        <p:nvSpPr>
          <p:cNvPr id="7" name="Slide Number Placeholder 6"/>
          <p:cNvSpPr>
            <a:spLocks noGrp="1"/>
          </p:cNvSpPr>
          <p:nvPr>
            <p:ph type="sldNum" sz="quarter" idx="12"/>
          </p:nvPr>
        </p:nvSpPr>
        <p:spPr/>
        <p:txBody>
          <a:bodyPr/>
          <a:lstStyle/>
          <a:p>
            <a:pPr rtl="0"/>
            <a:fld id="{19B51A1E-902D-48AF-9020-955120F399B6}" type="slidenum">
              <a:rPr lang="es-ES" noProof="0" smtClean="0"/>
              <a:pPr rtl="0"/>
              <a:t>‹Nº›</a:t>
            </a:fld>
            <a:endParaRPr lang="es-ES" noProof="0"/>
          </a:p>
        </p:txBody>
      </p:sp>
    </p:spTree>
    <p:extLst>
      <p:ext uri="{BB962C8B-B14F-4D97-AF65-F5344CB8AC3E}">
        <p14:creationId xmlns:p14="http://schemas.microsoft.com/office/powerpoint/2010/main" val="410561079"/>
      </p:ext>
    </p:extLst>
  </p:cSld>
  <p:clrMapOvr>
    <a:masterClrMapping/>
  </p:clrMapOvr>
  <p:transition spd="slow">
    <p:randomBar dir="vert"/>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BC1C18-307B-4F68-A007-B5B542270E8D}" type="datetimeFigureOut">
              <a:rPr lang="en-US" smtClean="0"/>
              <a:t>8/26/2019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rtl="0"/>
            <a:r>
              <a:rPr lang="es-ES" noProof="0" smtClean="0"/>
              <a:t>Agregar un pie de página</a:t>
            </a:r>
            <a:endParaRPr lang="es-ES" noProof="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rtl="0"/>
            <a:fld id="{19B51A1E-902D-48AF-9020-955120F399B6}" type="slidenum">
              <a:rPr lang="es-ES" noProof="0" smtClean="0"/>
              <a:pPr rtl="0"/>
              <a:t>‹Nº›</a:t>
            </a:fld>
            <a:endParaRPr lang="es-ES" noProof="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ángulo 10">
            <a:extLst>
              <a:ext uri="{FF2B5EF4-FFF2-40B4-BE49-F238E27FC236}">
                <a16:creationId xmlns:a16="http://schemas.microsoft.com/office/drawing/2014/main" id="{36B8C04E-47A8-436C-8075-09BCDE2AF890}"/>
              </a:ext>
            </a:extLst>
          </p:cNvPr>
          <p:cNvSpPr/>
          <p:nvPr userDrawn="1"/>
        </p:nvSpPr>
        <p:spPr>
          <a:xfrm>
            <a:off x="12146281" y="6355370"/>
            <a:ext cx="45719" cy="3689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12" name="Cuadro de texto 10">
            <a:extLst>
              <a:ext uri="{FF2B5EF4-FFF2-40B4-BE49-F238E27FC236}">
                <a16:creationId xmlns:a16="http://schemas.microsoft.com/office/drawing/2014/main" id="{2262F990-32B4-4534-8176-D35ECAB7B9D4}"/>
              </a:ext>
            </a:extLst>
          </p:cNvPr>
          <p:cNvSpPr txBox="1"/>
          <p:nvPr userDrawn="1"/>
        </p:nvSpPr>
        <p:spPr>
          <a:xfrm>
            <a:off x="4929189" y="6272135"/>
            <a:ext cx="2310506" cy="527834"/>
          </a:xfrm>
          <a:prstGeom prst="rect">
            <a:avLst/>
          </a:prstGeom>
          <a:noFill/>
        </p:spPr>
        <p:txBody>
          <a:bodyPr wrap="square" tIns="108000" rtlCol="0">
            <a:spAutoFit/>
          </a:bodyPr>
          <a:lstStyle/>
          <a:p>
            <a:pPr algn="ctr" rtl="0">
              <a:lnSpc>
                <a:spcPts val="1000"/>
              </a:lnSpc>
            </a:pPr>
            <a:r>
              <a:rPr lang="es-ES" sz="1200" b="1" spc="0" noProof="0">
                <a:solidFill>
                  <a:schemeClr val="accent1"/>
                </a:solidFill>
                <a:latin typeface="Garamond" panose="02020404030301010803" pitchFamily="18" charset="0"/>
              </a:rPr>
              <a:t>LO MEJOR PARA </a:t>
            </a:r>
            <a:r>
              <a:rPr lang="es-ES" sz="1200" b="0" i="1" spc="0" noProof="0">
                <a:solidFill>
                  <a:schemeClr val="accent1"/>
                </a:solidFill>
                <a:latin typeface="Garamond" panose="02020404030301010803" pitchFamily="18" charset="0"/>
              </a:rPr>
              <a:t>usted</a:t>
            </a:r>
            <a:r>
              <a:rPr lang="es-ES" sz="1800" b="0" i="1" spc="0" noProof="0">
                <a:solidFill>
                  <a:schemeClr val="accent1"/>
                </a:solidFill>
                <a:latin typeface="Garamond" panose="02020404030301010803" pitchFamily="18" charset="0"/>
              </a:rPr>
              <a:t/>
            </a:r>
            <a:br>
              <a:rPr lang="es-ES" sz="1800" b="0" i="1" spc="0" noProof="0">
                <a:solidFill>
                  <a:schemeClr val="accent1"/>
                </a:solidFill>
                <a:latin typeface="Garamond" panose="02020404030301010803" pitchFamily="18" charset="0"/>
              </a:rPr>
            </a:br>
            <a:r>
              <a:rPr lang="es-ES" sz="500" spc="300" noProof="0">
                <a:solidFill>
                  <a:schemeClr val="tx1">
                    <a:lumMod val="75000"/>
                    <a:lumOff val="25000"/>
                  </a:schemeClr>
                </a:solidFill>
                <a:latin typeface="Corbel" panose="020B0503020204020204" pitchFamily="34" charset="0"/>
              </a:rPr>
              <a:t>EMPRESA DE COMPUESTOS ORGÁNICOS</a:t>
            </a:r>
            <a:endParaRPr lang="es-ES" sz="500" spc="300" baseline="0" noProof="0">
              <a:solidFill>
                <a:schemeClr val="tx1">
                  <a:lumMod val="75000"/>
                  <a:lumOff val="25000"/>
                </a:schemeClr>
              </a:solidFill>
              <a:latin typeface="Corbel" panose="020B0503020204020204" pitchFamily="34" charset="0"/>
            </a:endParaRPr>
          </a:p>
        </p:txBody>
      </p:sp>
    </p:spTree>
    <p:extLst>
      <p:ext uri="{BB962C8B-B14F-4D97-AF65-F5344CB8AC3E}">
        <p14:creationId xmlns:p14="http://schemas.microsoft.com/office/powerpoint/2010/main" val="409738460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30" r:id="rId15"/>
    <p:sldLayoutId id="2147483659" r:id="rId16"/>
    <p:sldLayoutId id="2147483660" r:id="rId17"/>
    <p:sldLayoutId id="2147483650" r:id="rId18"/>
    <p:sldLayoutId id="2147483652" r:id="rId19"/>
    <p:sldLayoutId id="2147483656" r:id="rId20"/>
    <p:sldLayoutId id="2147483657" r:id="rId21"/>
    <p:sldLayoutId id="2147483674" r:id="rId22"/>
    <p:sldLayoutId id="2147483675" r:id="rId23"/>
    <p:sldLayoutId id="2147483654" r:id="rId24"/>
    <p:sldLayoutId id="2147483655" r:id="rId25"/>
  </p:sldLayoutIdLst>
  <p:transition spd="slow">
    <p:randomBar dir="vert"/>
  </p:transition>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hyperlink" Target="https://www.animalgourmet.com/2013/08/28/que-es-ser-gourmet/" TargetMode="Externa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hyperlink" Target="https://www.entrepreneur.com/article/267394" TargetMode="Externa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hyperlink" Target="https://marketing4ecommerce.net/instagramers-exito-triunfar-instagram/" TargetMode="External"/><Relationship Id="rId2" Type="http://schemas.openxmlformats.org/officeDocument/2006/relationships/hyperlink" Target="https://www.luismaram.com/que-son-los-prosumers/"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hyperlink" Target="https://www.lavanguardia.com/20131004/54388403009/foodies-pasion-por-la-comida.html"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Marcador de posición de imagen 9" descr="Helecho verde" title="Helecho verde">
            <a:extLst>
              <a:ext uri="{FF2B5EF4-FFF2-40B4-BE49-F238E27FC236}">
                <a16:creationId xmlns:a16="http://schemas.microsoft.com/office/drawing/2014/main" id="{89BF7FC3-6471-4A3A-B6FD-56C02D0EB0CF}"/>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21" b="21"/>
          <a:stretch>
            <a:fillRect/>
          </a:stretch>
        </p:blipFill>
        <p:spPr/>
      </p:pic>
      <p:sp>
        <p:nvSpPr>
          <p:cNvPr id="1048" name="Título 1047">
            <a:extLst>
              <a:ext uri="{FF2B5EF4-FFF2-40B4-BE49-F238E27FC236}">
                <a16:creationId xmlns:a16="http://schemas.microsoft.com/office/drawing/2014/main" id="{68A307F8-C872-4697-8D01-93B84BB73EF4}"/>
              </a:ext>
            </a:extLst>
          </p:cNvPr>
          <p:cNvSpPr>
            <a:spLocks noGrp="1"/>
          </p:cNvSpPr>
          <p:nvPr>
            <p:ph type="ctrTitle"/>
          </p:nvPr>
        </p:nvSpPr>
        <p:spPr>
          <a:xfrm>
            <a:off x="0" y="-5208"/>
            <a:ext cx="5469775" cy="6863208"/>
          </a:xfrm>
          <a:solidFill>
            <a:schemeClr val="bg1">
              <a:lumMod val="95000"/>
              <a:alpha val="55000"/>
            </a:schemeClr>
          </a:solidFill>
        </p:spPr>
        <p:txBody>
          <a:bodyPr rtlCol="0"/>
          <a:lstStyle/>
          <a:p>
            <a:pPr algn="ctr" rtl="0">
              <a:lnSpc>
                <a:spcPct val="150000"/>
              </a:lnSpc>
            </a:pPr>
            <a:r>
              <a:rPr lang="es-ES" sz="2000" b="1" dirty="0" smtClean="0">
                <a:solidFill>
                  <a:srgbClr val="003A1A"/>
                </a:solidFill>
              </a:rPr>
              <a:t>UNIVERSIDAD AUTÓNOMA DEL ESTADO DE MÉXICO</a:t>
            </a:r>
            <a:r>
              <a:rPr lang="es-ES" sz="2000" b="1" dirty="0" smtClean="0">
                <a:solidFill>
                  <a:srgbClr val="00B050"/>
                </a:solidFill>
              </a:rPr>
              <a:t/>
            </a:r>
            <a:br>
              <a:rPr lang="es-ES" sz="2000" b="1" dirty="0" smtClean="0">
                <a:solidFill>
                  <a:srgbClr val="00B050"/>
                </a:solidFill>
              </a:rPr>
            </a:br>
            <a:r>
              <a:rPr lang="es-ES" sz="2000" b="1" dirty="0" smtClean="0">
                <a:solidFill>
                  <a:srgbClr val="00B050"/>
                </a:solidFill>
              </a:rPr>
              <a:t>Facultad de Turismo y Gastronomía</a:t>
            </a:r>
            <a:br>
              <a:rPr lang="es-ES" sz="2000" b="1" dirty="0" smtClean="0">
                <a:solidFill>
                  <a:srgbClr val="00B050"/>
                </a:solidFill>
              </a:rPr>
            </a:br>
            <a:r>
              <a:rPr lang="es-ES" sz="2000" b="1" dirty="0" smtClean="0">
                <a:solidFill>
                  <a:srgbClr val="003A1A"/>
                </a:solidFill>
              </a:rPr>
              <a:t>PROGRAMA EDUCATIVO: </a:t>
            </a:r>
            <a:r>
              <a:rPr lang="es-ES" sz="2000" b="1" dirty="0" smtClean="0">
                <a:solidFill>
                  <a:srgbClr val="00B050"/>
                </a:solidFill>
              </a:rPr>
              <a:t>Licenciatura en Gastronomía</a:t>
            </a:r>
            <a:endParaRPr lang="es-ES" sz="2000" b="1" dirty="0">
              <a:solidFill>
                <a:srgbClr val="00B050"/>
              </a:solidFill>
            </a:endParaRPr>
          </a:p>
        </p:txBody>
      </p:sp>
      <p:cxnSp>
        <p:nvCxnSpPr>
          <p:cNvPr id="8" name="Conector recto 7" descr="Línea divisoria">
            <a:extLst>
              <a:ext uri="{FF2B5EF4-FFF2-40B4-BE49-F238E27FC236}">
                <a16:creationId xmlns:a16="http://schemas.microsoft.com/office/drawing/2014/main" id="{650C75AF-B979-4F50-A452-B42AF6171860}"/>
              </a:ext>
              <a:ext uri="{C183D7F6-B498-43B3-948B-1728B52AA6E4}">
                <adec:decorative xmlns="" xmlns:adec="http://schemas.microsoft.com/office/drawing/2017/decorative" val="1"/>
              </a:ext>
            </a:extLst>
          </p:cNvPr>
          <p:cNvCxnSpPr>
            <a:cxnSpLocks/>
          </p:cNvCxnSpPr>
          <p:nvPr/>
        </p:nvCxnSpPr>
        <p:spPr>
          <a:xfrm>
            <a:off x="739644" y="2833191"/>
            <a:ext cx="37736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9961691"/>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D14336EA-31E7-486F-9074-8DE939B70A51}"/>
              </a:ext>
            </a:extLst>
          </p:cNvPr>
          <p:cNvSpPr>
            <a:spLocks noGrp="1"/>
          </p:cNvSpPr>
          <p:nvPr>
            <p:ph type="title"/>
          </p:nvPr>
        </p:nvSpPr>
        <p:spPr>
          <a:xfrm>
            <a:off x="5744095" y="164592"/>
            <a:ext cx="6447905" cy="6799811"/>
          </a:xfrm>
        </p:spPr>
        <p:txBody>
          <a:bodyPr rtlCol="0"/>
          <a:lstStyle/>
          <a:p>
            <a:pPr algn="ctr" rtl="0">
              <a:lnSpc>
                <a:spcPct val="150000"/>
              </a:lnSpc>
            </a:pPr>
            <a:r>
              <a:rPr lang="es-ES" sz="4000" b="1" i="1" dirty="0" smtClean="0">
                <a:solidFill>
                  <a:srgbClr val="FD8831"/>
                </a:solidFill>
              </a:rPr>
              <a:t>¿Quiénes son </a:t>
            </a:r>
            <a:br>
              <a:rPr lang="es-ES" sz="4000" b="1" i="1" dirty="0" smtClean="0">
                <a:solidFill>
                  <a:srgbClr val="FD8831"/>
                </a:solidFill>
              </a:rPr>
            </a:br>
            <a:r>
              <a:rPr lang="es-ES" sz="4000" b="1" i="1" dirty="0" smtClean="0">
                <a:solidFill>
                  <a:srgbClr val="FD8831"/>
                </a:solidFill>
              </a:rPr>
              <a:t>los </a:t>
            </a:r>
            <a:r>
              <a:rPr lang="es-ES" sz="4000" b="1" i="1" dirty="0" err="1" smtClean="0">
                <a:solidFill>
                  <a:srgbClr val="FD8831"/>
                </a:solidFill>
              </a:rPr>
              <a:t>foodies</a:t>
            </a:r>
            <a:r>
              <a:rPr lang="es-ES" sz="4000" b="1" i="1" dirty="0" smtClean="0">
                <a:solidFill>
                  <a:srgbClr val="FD8831"/>
                </a:solidFill>
              </a:rPr>
              <a:t>?</a:t>
            </a:r>
            <a:endParaRPr lang="es-ES" sz="4000" b="1" i="1" dirty="0">
              <a:solidFill>
                <a:srgbClr val="FD8831"/>
              </a:solidFill>
            </a:endParaRPr>
          </a:p>
        </p:txBody>
      </p:sp>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1"/>
          </p:nvPr>
        </p:nvSpPr>
        <p:spPr/>
        <p:txBody>
          <a:bodyPr rtlCol="0"/>
          <a:lstStyle/>
          <a:p>
            <a:pPr rtl="0"/>
            <a:fld id="{19B51A1E-902D-48AF-9020-955120F399B6}" type="slidenum">
              <a:rPr lang="es-ES" smtClean="0"/>
              <a:pPr rtl="0"/>
              <a:t>10</a:t>
            </a:fld>
            <a:endParaRPr lang="es-ES"/>
          </a:p>
        </p:txBody>
      </p:sp>
      <p:pic>
        <p:nvPicPr>
          <p:cNvPr id="8" name="Marcador de posición de imagen 7" descr="Plástico plegado naranja abstracto " title="Plástico plegado naranja abstracto ">
            <a:extLst>
              <a:ext uri="{FF2B5EF4-FFF2-40B4-BE49-F238E27FC236}">
                <a16:creationId xmlns:a16="http://schemas.microsoft.com/office/drawing/2014/main" id="{DF1A28DA-2EA1-4CDF-B47F-FD077786E680}"/>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l="31" r="31"/>
          <a:stretch>
            <a:fillRect/>
          </a:stretch>
        </p:blipFill>
        <p:spPr>
          <a:xfrm>
            <a:off x="1063064" y="650576"/>
            <a:ext cx="5610835" cy="5278113"/>
          </a:xfrm>
        </p:spPr>
      </p:pic>
    </p:spTree>
    <p:extLst>
      <p:ext uri="{BB962C8B-B14F-4D97-AF65-F5344CB8AC3E}">
        <p14:creationId xmlns:p14="http://schemas.microsoft.com/office/powerpoint/2010/main" val="258317833"/>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D14336EA-31E7-486F-9074-8DE939B70A51}"/>
              </a:ext>
            </a:extLst>
          </p:cNvPr>
          <p:cNvSpPr>
            <a:spLocks noGrp="1"/>
          </p:cNvSpPr>
          <p:nvPr>
            <p:ph type="title"/>
          </p:nvPr>
        </p:nvSpPr>
        <p:spPr>
          <a:xfrm>
            <a:off x="6971399" y="2382611"/>
            <a:ext cx="5105400" cy="831274"/>
          </a:xfrm>
        </p:spPr>
        <p:txBody>
          <a:bodyPr rtlCol="0"/>
          <a:lstStyle/>
          <a:p>
            <a:pPr algn="ctr" rtl="0"/>
            <a:r>
              <a:rPr lang="es-ES" b="1" i="1" dirty="0" smtClean="0">
                <a:solidFill>
                  <a:schemeClr val="accent2"/>
                </a:solidFill>
              </a:rPr>
              <a:t>¿Quiénes son los </a:t>
            </a:r>
            <a:r>
              <a:rPr lang="es-ES" b="1" i="1" dirty="0" err="1" smtClean="0">
                <a:solidFill>
                  <a:schemeClr val="accent2"/>
                </a:solidFill>
              </a:rPr>
              <a:t>foodies</a:t>
            </a:r>
            <a:r>
              <a:rPr lang="es-ES" b="1" i="1" dirty="0" smtClean="0">
                <a:solidFill>
                  <a:schemeClr val="accent2"/>
                </a:solidFill>
              </a:rPr>
              <a:t>?</a:t>
            </a:r>
            <a:endParaRPr lang="es-ES" b="1" i="1" dirty="0">
              <a:solidFill>
                <a:schemeClr val="accent2"/>
              </a:solidFill>
            </a:endParaRPr>
          </a:p>
        </p:txBody>
      </p:sp>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1"/>
          </p:nvPr>
        </p:nvSpPr>
        <p:spPr/>
        <p:txBody>
          <a:bodyPr rtlCol="0"/>
          <a:lstStyle/>
          <a:p>
            <a:pPr rtl="0"/>
            <a:fld id="{19B51A1E-902D-48AF-9020-955120F399B6}" type="slidenum">
              <a:rPr lang="es-ES" smtClean="0"/>
              <a:pPr rtl="0"/>
              <a:t>11</a:t>
            </a:fld>
            <a:endParaRPr lang="es-ES"/>
          </a:p>
        </p:txBody>
      </p:sp>
      <p:pic>
        <p:nvPicPr>
          <p:cNvPr id="12" name="Marcador de posición de imagen 11"/>
          <p:cNvPicPr>
            <a:picLocks noGrp="1" noChangeAspect="1"/>
          </p:cNvPicPr>
          <p:nvPr>
            <p:ph type="pic" sz="quarter" idx="12"/>
          </p:nvPr>
        </p:nvPicPr>
        <p:blipFill>
          <a:blip r:embed="rId3"/>
          <a:srcRect t="2957" b="2957"/>
          <a:stretch>
            <a:fillRect/>
          </a:stretch>
        </p:blipFill>
        <p:spPr>
          <a:xfrm>
            <a:off x="58190" y="0"/>
            <a:ext cx="7402483" cy="6858000"/>
          </a:xfrm>
          <a:prstGeom prst="rect">
            <a:avLst/>
          </a:prstGeom>
          <a:ln w="28575">
            <a:solidFill>
              <a:srgbClr val="C00000"/>
            </a:solidFill>
          </a:ln>
        </p:spPr>
      </p:pic>
      <p:sp>
        <p:nvSpPr>
          <p:cNvPr id="4" name="Subtítulo 3">
            <a:extLst>
              <a:ext uri="{FF2B5EF4-FFF2-40B4-BE49-F238E27FC236}">
                <a16:creationId xmlns:a16="http://schemas.microsoft.com/office/drawing/2014/main" id="{4772945D-CA91-4CFE-8EB7-941C7618C994}"/>
              </a:ext>
            </a:extLst>
          </p:cNvPr>
          <p:cNvSpPr>
            <a:spLocks noGrp="1"/>
          </p:cNvSpPr>
          <p:nvPr>
            <p:ph type="subTitle" idx="1"/>
          </p:nvPr>
        </p:nvSpPr>
        <p:spPr>
          <a:xfrm>
            <a:off x="8161219" y="2019994"/>
            <a:ext cx="3638852" cy="4472246"/>
          </a:xfrm>
        </p:spPr>
        <p:txBody>
          <a:bodyPr rtlCol="0">
            <a:normAutofit fontScale="85000" lnSpcReduction="10000"/>
          </a:bodyPr>
          <a:lstStyle/>
          <a:p>
            <a:pPr algn="ctr">
              <a:lnSpc>
                <a:spcPct val="150000"/>
              </a:lnSpc>
            </a:pPr>
            <a:r>
              <a:rPr lang="es-MX" b="1" dirty="0" smtClean="0">
                <a:solidFill>
                  <a:schemeClr val="accent2"/>
                </a:solidFill>
              </a:rPr>
              <a:t>“Los </a:t>
            </a:r>
            <a:r>
              <a:rPr lang="es-MX" b="1" i="1" dirty="0" err="1">
                <a:solidFill>
                  <a:schemeClr val="accent2"/>
                </a:solidFill>
              </a:rPr>
              <a:t>foodies</a:t>
            </a:r>
            <a:r>
              <a:rPr lang="es-MX" b="1" i="1" dirty="0">
                <a:solidFill>
                  <a:schemeClr val="accent2"/>
                </a:solidFill>
              </a:rPr>
              <a:t> </a:t>
            </a:r>
            <a:r>
              <a:rPr lang="es-MX" b="1" dirty="0">
                <a:solidFill>
                  <a:schemeClr val="accent2"/>
                </a:solidFill>
              </a:rPr>
              <a:t>reales tienen tan buen sentido del humor como gusto por la comida. Identifican nuevos e insospechados lugares y restaurantes –uno de sus juegos favoritos– y siempre comen aquello que se adapta a su presupuesto y circunstancias</a:t>
            </a:r>
            <a:r>
              <a:rPr lang="es-MX" b="1" dirty="0" smtClean="0">
                <a:solidFill>
                  <a:schemeClr val="accent2"/>
                </a:solidFill>
              </a:rPr>
              <a:t>” (Levy, </a:t>
            </a:r>
            <a:r>
              <a:rPr lang="es-MX" b="1" dirty="0" err="1" smtClean="0">
                <a:solidFill>
                  <a:schemeClr val="accent2"/>
                </a:solidFill>
              </a:rPr>
              <a:t>Barr</a:t>
            </a:r>
            <a:r>
              <a:rPr lang="es-MX" b="1" dirty="0" smtClean="0">
                <a:solidFill>
                  <a:schemeClr val="accent2"/>
                </a:solidFill>
              </a:rPr>
              <a:t> y </a:t>
            </a:r>
            <a:r>
              <a:rPr lang="es-MX" b="1" dirty="0" err="1" smtClean="0">
                <a:solidFill>
                  <a:schemeClr val="accent2"/>
                </a:solidFill>
              </a:rPr>
              <a:t>Sloan</a:t>
            </a:r>
            <a:r>
              <a:rPr lang="es-MX" b="1" dirty="0" smtClean="0">
                <a:solidFill>
                  <a:schemeClr val="accent2"/>
                </a:solidFill>
              </a:rPr>
              <a:t>, 1984).</a:t>
            </a:r>
            <a:endParaRPr lang="es-ES" b="1" dirty="0">
              <a:solidFill>
                <a:schemeClr val="accent2"/>
              </a:solidFill>
            </a:endParaRPr>
          </a:p>
        </p:txBody>
      </p:sp>
    </p:spTree>
    <p:extLst>
      <p:ext uri="{BB962C8B-B14F-4D97-AF65-F5344CB8AC3E}">
        <p14:creationId xmlns:p14="http://schemas.microsoft.com/office/powerpoint/2010/main" val="2018151062"/>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DBD9FDFD-48CE-40CD-AA8A-21ACDC758C14}"/>
              </a:ext>
            </a:extLst>
          </p:cNvPr>
          <p:cNvSpPr>
            <a:spLocks noGrp="1"/>
          </p:cNvSpPr>
          <p:nvPr>
            <p:ph type="title"/>
          </p:nvPr>
        </p:nvSpPr>
        <p:spPr/>
        <p:txBody>
          <a:bodyPr rtlCol="0"/>
          <a:lstStyle/>
          <a:p>
            <a:pPr algn="ctr">
              <a:lnSpc>
                <a:spcPct val="150000"/>
              </a:lnSpc>
            </a:pPr>
            <a:r>
              <a:rPr lang="es-MX" sz="2800" b="1" dirty="0">
                <a:solidFill>
                  <a:schemeClr val="accent1">
                    <a:lumMod val="75000"/>
                  </a:schemeClr>
                </a:solidFill>
                <a:latin typeface="Garamond" panose="02020404030301010803" pitchFamily="18" charset="0"/>
              </a:rPr>
              <a:t>Aficionados a la comida y a la bebida que disfrutan </a:t>
            </a:r>
            <a:r>
              <a:rPr lang="es-MX" sz="2800" b="1" dirty="0" smtClean="0">
                <a:solidFill>
                  <a:schemeClr val="accent1">
                    <a:lumMod val="75000"/>
                  </a:schemeClr>
                </a:solidFill>
                <a:latin typeface="Garamond" panose="02020404030301010803" pitchFamily="18" charset="0"/>
              </a:rPr>
              <a:t>de conocer </a:t>
            </a:r>
            <a:r>
              <a:rPr lang="es-MX" sz="2800" b="1" dirty="0">
                <a:solidFill>
                  <a:schemeClr val="accent1">
                    <a:lumMod val="75000"/>
                  </a:schemeClr>
                </a:solidFill>
                <a:latin typeface="Garamond" panose="02020404030301010803" pitchFamily="18" charset="0"/>
              </a:rPr>
              <a:t>el origen de cada platillo, </a:t>
            </a:r>
            <a:r>
              <a:rPr lang="es-MX" sz="2800" b="1" dirty="0" smtClean="0">
                <a:solidFill>
                  <a:schemeClr val="accent1">
                    <a:lumMod val="75000"/>
                  </a:schemeClr>
                </a:solidFill>
                <a:latin typeface="Garamond" panose="02020404030301010803" pitchFamily="18" charset="0"/>
              </a:rPr>
              <a:t>y no </a:t>
            </a:r>
            <a:r>
              <a:rPr lang="es-MX" sz="2800" b="1" dirty="0">
                <a:solidFill>
                  <a:schemeClr val="accent1">
                    <a:lumMod val="75000"/>
                  </a:schemeClr>
                </a:solidFill>
                <a:latin typeface="Garamond" panose="02020404030301010803" pitchFamily="18" charset="0"/>
              </a:rPr>
              <a:t>necesariamente </a:t>
            </a:r>
            <a:r>
              <a:rPr lang="es-MX" sz="2800" b="1" dirty="0" smtClean="0">
                <a:solidFill>
                  <a:schemeClr val="accent1">
                    <a:lumMod val="75000"/>
                  </a:schemeClr>
                </a:solidFill>
                <a:latin typeface="Garamond" panose="02020404030301010803" pitchFamily="18" charset="0"/>
              </a:rPr>
              <a:t>comen en </a:t>
            </a:r>
            <a:r>
              <a:rPr lang="es-MX" sz="2800" b="1" dirty="0">
                <a:solidFill>
                  <a:schemeClr val="accent1">
                    <a:lumMod val="75000"/>
                  </a:schemeClr>
                </a:solidFill>
                <a:latin typeface="Garamond" panose="02020404030301010803" pitchFamily="18" charset="0"/>
              </a:rPr>
              <a:t>sitios refinados (</a:t>
            </a:r>
            <a:r>
              <a:rPr lang="es-MX" sz="2800" b="1" i="1" dirty="0" err="1">
                <a:solidFill>
                  <a:schemeClr val="accent1">
                    <a:lumMod val="75000"/>
                  </a:schemeClr>
                </a:solidFill>
                <a:latin typeface="Garamond" panose="02020404030301010803" pitchFamily="18" charset="0"/>
              </a:rPr>
              <a:t>Entrepeneur</a:t>
            </a:r>
            <a:r>
              <a:rPr lang="es-MX" sz="2800" b="1" dirty="0">
                <a:solidFill>
                  <a:schemeClr val="accent1">
                    <a:lumMod val="75000"/>
                  </a:schemeClr>
                </a:solidFill>
                <a:latin typeface="Garamond" panose="02020404030301010803" pitchFamily="18" charset="0"/>
              </a:rPr>
              <a:t>, s/f).</a:t>
            </a:r>
            <a:endParaRPr lang="es-ES" sz="2800" b="1" dirty="0">
              <a:solidFill>
                <a:schemeClr val="accent1">
                  <a:lumMod val="75000"/>
                </a:schemeClr>
              </a:solidFill>
              <a:latin typeface="Garamond" panose="02020404030301010803" pitchFamily="18" charset="0"/>
            </a:endParaRPr>
          </a:p>
        </p:txBody>
      </p:sp>
      <p:sp>
        <p:nvSpPr>
          <p:cNvPr id="5" name="Marcador de número de diapositiva 4">
            <a:extLst>
              <a:ext uri="{FF2B5EF4-FFF2-40B4-BE49-F238E27FC236}">
                <a16:creationId xmlns:a16="http://schemas.microsoft.com/office/drawing/2014/main" id="{F6964141-6F81-4947-A236-746D94ED3F6F}"/>
              </a:ext>
            </a:extLst>
          </p:cNvPr>
          <p:cNvSpPr>
            <a:spLocks noGrp="1"/>
          </p:cNvSpPr>
          <p:nvPr>
            <p:ph type="sldNum" sz="quarter" idx="11"/>
          </p:nvPr>
        </p:nvSpPr>
        <p:spPr/>
        <p:txBody>
          <a:bodyPr rtlCol="0"/>
          <a:lstStyle/>
          <a:p>
            <a:pPr rtl="0"/>
            <a:fld id="{19B51A1E-902D-48AF-9020-955120F399B6}" type="slidenum">
              <a:rPr lang="es-ES" smtClean="0"/>
              <a:pPr rtl="0"/>
              <a:t>12</a:t>
            </a:fld>
            <a:endParaRPr lang="es-ES"/>
          </a:p>
        </p:txBody>
      </p:sp>
      <p:pic>
        <p:nvPicPr>
          <p:cNvPr id="6" name="Marcador de posición de imagen 5"/>
          <p:cNvPicPr>
            <a:picLocks noGrp="1" noChangeAspect="1"/>
          </p:cNvPicPr>
          <p:nvPr>
            <p:ph type="pic" sz="quarter" idx="12"/>
          </p:nvPr>
        </p:nvPicPr>
        <p:blipFill>
          <a:blip r:embed="rId3"/>
          <a:srcRect t="9480" b="9480"/>
          <a:stretch>
            <a:fillRect/>
          </a:stretch>
        </p:blipFill>
        <p:spPr>
          <a:xfrm>
            <a:off x="5105401" y="0"/>
            <a:ext cx="7086599" cy="6858000"/>
          </a:xfrm>
          <a:prstGeom prst="rect">
            <a:avLst/>
          </a:prstGeom>
          <a:ln w="38100">
            <a:solidFill>
              <a:schemeClr val="accent1">
                <a:lumMod val="40000"/>
                <a:lumOff val="60000"/>
              </a:schemeClr>
            </a:solidFill>
          </a:ln>
        </p:spPr>
      </p:pic>
    </p:spTree>
    <p:extLst>
      <p:ext uri="{BB962C8B-B14F-4D97-AF65-F5344CB8AC3E}">
        <p14:creationId xmlns:p14="http://schemas.microsoft.com/office/powerpoint/2010/main" val="2117695413"/>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DBD9FDFD-48CE-40CD-AA8A-21ACDC758C14}"/>
              </a:ext>
            </a:extLst>
          </p:cNvPr>
          <p:cNvSpPr>
            <a:spLocks noGrp="1"/>
          </p:cNvSpPr>
          <p:nvPr>
            <p:ph type="title"/>
          </p:nvPr>
        </p:nvSpPr>
        <p:spPr>
          <a:xfrm>
            <a:off x="0" y="0"/>
            <a:ext cx="5244004" cy="6858000"/>
          </a:xfrm>
        </p:spPr>
        <p:txBody>
          <a:bodyPr rtlCol="0"/>
          <a:lstStyle/>
          <a:p>
            <a:pPr algn="ctr">
              <a:lnSpc>
                <a:spcPct val="150000"/>
              </a:lnSpc>
            </a:pPr>
            <a:r>
              <a:rPr lang="es-MX" sz="2000" b="1" dirty="0" smtClean="0">
                <a:solidFill>
                  <a:schemeClr val="accent1">
                    <a:lumMod val="75000"/>
                  </a:schemeClr>
                </a:solidFill>
                <a:latin typeface="Garamond" panose="02020404030301010803" pitchFamily="18" charset="0"/>
              </a:rPr>
              <a:t/>
            </a:r>
            <a:br>
              <a:rPr lang="es-MX" sz="2000" b="1" dirty="0" smtClean="0">
                <a:solidFill>
                  <a:schemeClr val="accent1">
                    <a:lumMod val="75000"/>
                  </a:schemeClr>
                </a:solidFill>
                <a:latin typeface="Garamond" panose="02020404030301010803" pitchFamily="18" charset="0"/>
              </a:rPr>
            </a:br>
            <a:r>
              <a:rPr lang="es-MX" sz="2000" b="1" dirty="0" smtClean="0">
                <a:solidFill>
                  <a:schemeClr val="accent1">
                    <a:lumMod val="75000"/>
                  </a:schemeClr>
                </a:solidFill>
                <a:latin typeface="Garamond" panose="02020404030301010803" pitchFamily="18" charset="0"/>
              </a:rPr>
              <a:t>Los </a:t>
            </a:r>
            <a:r>
              <a:rPr lang="es-MX" sz="2000" b="1" i="1" dirty="0" err="1" smtClean="0">
                <a:solidFill>
                  <a:schemeClr val="accent1">
                    <a:lumMod val="75000"/>
                  </a:schemeClr>
                </a:solidFill>
                <a:latin typeface="Garamond" panose="02020404030301010803" pitchFamily="18" charset="0"/>
              </a:rPr>
              <a:t>foodies</a:t>
            </a:r>
            <a:r>
              <a:rPr lang="es-MX" sz="2000" b="1" dirty="0" smtClean="0">
                <a:solidFill>
                  <a:schemeClr val="accent1">
                    <a:lumMod val="75000"/>
                  </a:schemeClr>
                </a:solidFill>
                <a:latin typeface="Garamond" panose="02020404030301010803" pitchFamily="18" charset="0"/>
              </a:rPr>
              <a:t> </a:t>
            </a:r>
            <a:r>
              <a:rPr lang="es-MX" sz="2000" b="1" dirty="0">
                <a:solidFill>
                  <a:schemeClr val="accent1">
                    <a:lumMod val="75000"/>
                  </a:schemeClr>
                </a:solidFill>
                <a:latin typeface="Garamond" panose="02020404030301010803" pitchFamily="18" charset="0"/>
              </a:rPr>
              <a:t>lo saben todo: </a:t>
            </a:r>
            <a:r>
              <a:rPr lang="es-MX" sz="2000" b="1" dirty="0" smtClean="0">
                <a:solidFill>
                  <a:schemeClr val="accent1">
                    <a:lumMod val="75000"/>
                  </a:schemeClr>
                </a:solidFill>
                <a:latin typeface="Garamond" panose="02020404030301010803" pitchFamily="18" charset="0"/>
              </a:rPr>
              <a:t>recetas</a:t>
            </a:r>
            <a:r>
              <a:rPr lang="es-MX" sz="2000" b="1" dirty="0">
                <a:solidFill>
                  <a:schemeClr val="accent1">
                    <a:lumMod val="75000"/>
                  </a:schemeClr>
                </a:solidFill>
                <a:latin typeface="Garamond" panose="02020404030301010803" pitchFamily="18" charset="0"/>
              </a:rPr>
              <a:t>, inauguraciones de restaurantes, locales alternativos o las últimas tendencias culinarias. Los apasionados de la comida se erigen como los nuevos exploradores </a:t>
            </a:r>
            <a:r>
              <a:rPr lang="es-MX" sz="2000" b="1" dirty="0" smtClean="0">
                <a:solidFill>
                  <a:schemeClr val="accent1">
                    <a:lumMod val="75000"/>
                  </a:schemeClr>
                </a:solidFill>
                <a:latin typeface="Garamond" panose="02020404030301010803" pitchFamily="18" charset="0"/>
              </a:rPr>
              <a:t>gastronómicos (Tomás e Iglesias, 2013).</a:t>
            </a:r>
            <a:endParaRPr lang="es-ES" sz="2000" b="1" dirty="0">
              <a:solidFill>
                <a:schemeClr val="accent1">
                  <a:lumMod val="75000"/>
                </a:schemeClr>
              </a:solidFill>
              <a:latin typeface="Garamond" panose="02020404030301010803" pitchFamily="18" charset="0"/>
            </a:endParaRPr>
          </a:p>
        </p:txBody>
      </p:sp>
      <p:sp>
        <p:nvSpPr>
          <p:cNvPr id="5" name="Marcador de número de diapositiva 4">
            <a:extLst>
              <a:ext uri="{FF2B5EF4-FFF2-40B4-BE49-F238E27FC236}">
                <a16:creationId xmlns:a16="http://schemas.microsoft.com/office/drawing/2014/main" id="{F6964141-6F81-4947-A236-746D94ED3F6F}"/>
              </a:ext>
            </a:extLst>
          </p:cNvPr>
          <p:cNvSpPr>
            <a:spLocks noGrp="1"/>
          </p:cNvSpPr>
          <p:nvPr>
            <p:ph type="sldNum" sz="quarter" idx="11"/>
          </p:nvPr>
        </p:nvSpPr>
        <p:spPr/>
        <p:txBody>
          <a:bodyPr rtlCol="0"/>
          <a:lstStyle/>
          <a:p>
            <a:pPr rtl="0"/>
            <a:fld id="{19B51A1E-902D-48AF-9020-955120F399B6}" type="slidenum">
              <a:rPr lang="es-ES" smtClean="0"/>
              <a:pPr rtl="0"/>
              <a:t>13</a:t>
            </a:fld>
            <a:endParaRPr lang="es-ES"/>
          </a:p>
        </p:txBody>
      </p:sp>
      <p:pic>
        <p:nvPicPr>
          <p:cNvPr id="3" name="Marcador de posición de imagen 2"/>
          <p:cNvPicPr>
            <a:picLocks noGrp="1" noChangeAspect="1"/>
          </p:cNvPicPr>
          <p:nvPr>
            <p:ph type="pic" sz="quarter" idx="12"/>
          </p:nvPr>
        </p:nvPicPr>
        <p:blipFill>
          <a:blip r:embed="rId3"/>
          <a:srcRect t="18128" b="18128"/>
          <a:stretch>
            <a:fillRect/>
          </a:stretch>
        </p:blipFill>
        <p:spPr>
          <a:prstGeom prst="rect">
            <a:avLst/>
          </a:prstGeom>
          <a:ln w="38100">
            <a:solidFill>
              <a:schemeClr val="accent1">
                <a:lumMod val="50000"/>
              </a:schemeClr>
            </a:solidFill>
          </a:ln>
        </p:spPr>
      </p:pic>
    </p:spTree>
    <p:extLst>
      <p:ext uri="{BB962C8B-B14F-4D97-AF65-F5344CB8AC3E}">
        <p14:creationId xmlns:p14="http://schemas.microsoft.com/office/powerpoint/2010/main" val="3670029417"/>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631" y="64913"/>
            <a:ext cx="7956560" cy="1078348"/>
          </a:xfrm>
        </p:spPr>
        <p:txBody>
          <a:bodyPr/>
          <a:lstStyle/>
          <a:p>
            <a:r>
              <a:rPr lang="es-MX" i="1" dirty="0" smtClean="0">
                <a:solidFill>
                  <a:schemeClr val="accent1">
                    <a:lumMod val="75000"/>
                  </a:schemeClr>
                </a:solidFill>
              </a:rPr>
              <a:t>Características de los </a:t>
            </a:r>
            <a:r>
              <a:rPr lang="es-MX" i="1" dirty="0" err="1" smtClean="0">
                <a:solidFill>
                  <a:schemeClr val="accent1">
                    <a:lumMod val="75000"/>
                  </a:schemeClr>
                </a:solidFill>
              </a:rPr>
              <a:t>foodies</a:t>
            </a:r>
            <a:endParaRPr lang="en-US" i="1" dirty="0">
              <a:solidFill>
                <a:schemeClr val="accent1">
                  <a:lumMod val="75000"/>
                </a:schemeClr>
              </a:solidFill>
            </a:endParaRPr>
          </a:p>
        </p:txBody>
      </p:sp>
      <p:sp>
        <p:nvSpPr>
          <p:cNvPr id="8" name="Marcador de contenido 7"/>
          <p:cNvSpPr>
            <a:spLocks noGrp="1"/>
          </p:cNvSpPr>
          <p:nvPr>
            <p:ph sz="half" idx="2"/>
          </p:nvPr>
        </p:nvSpPr>
        <p:spPr>
          <a:xfrm>
            <a:off x="6059191" y="1215646"/>
            <a:ext cx="5472000" cy="4651639"/>
          </a:xfrm>
        </p:spPr>
        <p:txBody>
          <a:bodyPr>
            <a:normAutofit fontScale="92500" lnSpcReduction="20000"/>
          </a:bodyPr>
          <a:lstStyle/>
          <a:p>
            <a:pPr algn="just">
              <a:lnSpc>
                <a:spcPct val="150000"/>
              </a:lnSpc>
            </a:pPr>
            <a:r>
              <a:rPr lang="es-MX" sz="2800" b="1" dirty="0" smtClean="0">
                <a:solidFill>
                  <a:schemeClr val="accent1">
                    <a:lumMod val="50000"/>
                  </a:schemeClr>
                </a:solidFill>
                <a:latin typeface="+mj-lt"/>
              </a:rPr>
              <a:t>Están dispuestos a probar la comida de mercados, de la calle, o incluso de restaurantes elegantes.</a:t>
            </a:r>
          </a:p>
          <a:p>
            <a:pPr algn="just">
              <a:lnSpc>
                <a:spcPct val="150000"/>
              </a:lnSpc>
            </a:pPr>
            <a:r>
              <a:rPr lang="es-MX" sz="2800" b="1" dirty="0" smtClean="0">
                <a:solidFill>
                  <a:schemeClr val="accent1">
                    <a:lumMod val="40000"/>
                    <a:lumOff val="60000"/>
                  </a:schemeClr>
                </a:solidFill>
                <a:latin typeface="+mj-lt"/>
              </a:rPr>
              <a:t>A través de redes sociales difunden lo que les gusta, y lo que no.</a:t>
            </a:r>
          </a:p>
          <a:p>
            <a:pPr algn="just">
              <a:lnSpc>
                <a:spcPct val="150000"/>
              </a:lnSpc>
            </a:pPr>
            <a:r>
              <a:rPr lang="es-MX" sz="2800" b="1" dirty="0" smtClean="0">
                <a:solidFill>
                  <a:schemeClr val="accent1">
                    <a:lumMod val="50000"/>
                  </a:schemeClr>
                </a:solidFill>
                <a:latin typeface="+mj-lt"/>
              </a:rPr>
              <a:t>Suelen juntarse con grupos de amigos para conocer lugares, comer bien y poder recomendarlos.</a:t>
            </a:r>
          </a:p>
          <a:p>
            <a:endParaRPr lang="en-US" dirty="0"/>
          </a:p>
        </p:txBody>
      </p:sp>
      <p:sp>
        <p:nvSpPr>
          <p:cNvPr id="3" name="Marcador de número de diapositiva 2"/>
          <p:cNvSpPr>
            <a:spLocks noGrp="1"/>
          </p:cNvSpPr>
          <p:nvPr>
            <p:ph type="sldNum" sz="quarter" idx="12"/>
          </p:nvPr>
        </p:nvSpPr>
        <p:spPr/>
        <p:txBody>
          <a:bodyPr/>
          <a:lstStyle/>
          <a:p>
            <a:pPr rtl="0"/>
            <a:fld id="{19B51A1E-902D-48AF-9020-955120F399B6}" type="slidenum">
              <a:rPr lang="es-ES" noProof="0" smtClean="0"/>
              <a:pPr rtl="0"/>
              <a:t>14</a:t>
            </a:fld>
            <a:endParaRPr lang="es-ES" noProof="0"/>
          </a:p>
        </p:txBody>
      </p:sp>
      <p:pic>
        <p:nvPicPr>
          <p:cNvPr id="4" name="Imagen 3"/>
          <p:cNvPicPr>
            <a:picLocks noChangeAspect="1"/>
          </p:cNvPicPr>
          <p:nvPr/>
        </p:nvPicPr>
        <p:blipFill>
          <a:blip r:embed="rId2"/>
          <a:stretch>
            <a:fillRect/>
          </a:stretch>
        </p:blipFill>
        <p:spPr>
          <a:xfrm>
            <a:off x="284818" y="1489722"/>
            <a:ext cx="5540693" cy="4103485"/>
          </a:xfrm>
          <a:prstGeom prst="rect">
            <a:avLst/>
          </a:prstGeom>
          <a:ln w="38100">
            <a:solidFill>
              <a:srgbClr val="FFC000"/>
            </a:solidFill>
          </a:ln>
        </p:spPr>
      </p:pic>
      <p:sp>
        <p:nvSpPr>
          <p:cNvPr id="5" name="CuadroTexto 4"/>
          <p:cNvSpPr txBox="1"/>
          <p:nvPr/>
        </p:nvSpPr>
        <p:spPr>
          <a:xfrm>
            <a:off x="284818" y="5939668"/>
            <a:ext cx="3789342" cy="276999"/>
          </a:xfrm>
          <a:prstGeom prst="rect">
            <a:avLst/>
          </a:prstGeom>
          <a:noFill/>
        </p:spPr>
        <p:txBody>
          <a:bodyPr wrap="square" rtlCol="0">
            <a:spAutoFit/>
          </a:bodyPr>
          <a:lstStyle/>
          <a:p>
            <a:r>
              <a:rPr lang="es-MX" sz="1200" dirty="0" smtClean="0"/>
              <a:t>Fuente imagen: </a:t>
            </a:r>
            <a:r>
              <a:rPr lang="es-MX" sz="1200" dirty="0" err="1" smtClean="0"/>
              <a:t>Maspormas</a:t>
            </a:r>
            <a:endParaRPr lang="es-MX" sz="1200" dirty="0"/>
          </a:p>
        </p:txBody>
      </p:sp>
    </p:spTree>
    <p:extLst>
      <p:ext uri="{BB962C8B-B14F-4D97-AF65-F5344CB8AC3E}">
        <p14:creationId xmlns:p14="http://schemas.microsoft.com/office/powerpoint/2010/main" val="1263661941"/>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631" y="64913"/>
            <a:ext cx="7956560" cy="1078348"/>
          </a:xfrm>
        </p:spPr>
        <p:txBody>
          <a:bodyPr/>
          <a:lstStyle/>
          <a:p>
            <a:r>
              <a:rPr lang="es-MX" i="1" dirty="0" smtClean="0">
                <a:solidFill>
                  <a:schemeClr val="accent1">
                    <a:lumMod val="75000"/>
                  </a:schemeClr>
                </a:solidFill>
              </a:rPr>
              <a:t>Características de los </a:t>
            </a:r>
            <a:r>
              <a:rPr lang="es-MX" i="1" dirty="0" err="1" smtClean="0">
                <a:solidFill>
                  <a:schemeClr val="accent1">
                    <a:lumMod val="75000"/>
                  </a:schemeClr>
                </a:solidFill>
              </a:rPr>
              <a:t>foodies</a:t>
            </a:r>
            <a:endParaRPr lang="en-US" i="1" dirty="0">
              <a:solidFill>
                <a:schemeClr val="accent1">
                  <a:lumMod val="75000"/>
                </a:schemeClr>
              </a:solidFill>
            </a:endParaRPr>
          </a:p>
        </p:txBody>
      </p:sp>
      <p:sp>
        <p:nvSpPr>
          <p:cNvPr id="3" name="Marcador de número de diapositiva 2"/>
          <p:cNvSpPr>
            <a:spLocks noGrp="1"/>
          </p:cNvSpPr>
          <p:nvPr>
            <p:ph type="sldNum" sz="quarter" idx="12"/>
          </p:nvPr>
        </p:nvSpPr>
        <p:spPr/>
        <p:txBody>
          <a:bodyPr/>
          <a:lstStyle/>
          <a:p>
            <a:pPr rtl="0"/>
            <a:fld id="{19B51A1E-902D-48AF-9020-955120F399B6}" type="slidenum">
              <a:rPr lang="es-ES" noProof="0" smtClean="0"/>
              <a:pPr rtl="0"/>
              <a:t>15</a:t>
            </a:fld>
            <a:endParaRPr lang="es-ES" noProof="0"/>
          </a:p>
        </p:txBody>
      </p:sp>
      <p:pic>
        <p:nvPicPr>
          <p:cNvPr id="11" name="Imagen 10"/>
          <p:cNvPicPr>
            <a:picLocks noChangeAspect="1"/>
          </p:cNvPicPr>
          <p:nvPr/>
        </p:nvPicPr>
        <p:blipFill>
          <a:blip r:embed="rId2"/>
          <a:stretch>
            <a:fillRect/>
          </a:stretch>
        </p:blipFill>
        <p:spPr>
          <a:xfrm>
            <a:off x="6825281" y="1381761"/>
            <a:ext cx="4754880" cy="4123620"/>
          </a:xfrm>
          <a:prstGeom prst="rect">
            <a:avLst/>
          </a:prstGeom>
          <a:ln w="38100">
            <a:solidFill>
              <a:schemeClr val="accent1">
                <a:lumMod val="40000"/>
                <a:lumOff val="60000"/>
              </a:schemeClr>
            </a:solidFill>
          </a:ln>
        </p:spPr>
      </p:pic>
      <p:sp>
        <p:nvSpPr>
          <p:cNvPr id="12" name="CuadroTexto 11"/>
          <p:cNvSpPr txBox="1"/>
          <p:nvPr/>
        </p:nvSpPr>
        <p:spPr>
          <a:xfrm>
            <a:off x="6800343" y="5662076"/>
            <a:ext cx="2402378" cy="246221"/>
          </a:xfrm>
          <a:prstGeom prst="rect">
            <a:avLst/>
          </a:prstGeom>
          <a:noFill/>
        </p:spPr>
        <p:txBody>
          <a:bodyPr wrap="square" rtlCol="0">
            <a:spAutoFit/>
          </a:bodyPr>
          <a:lstStyle/>
          <a:p>
            <a:r>
              <a:rPr lang="es-MX" sz="1000" b="1" dirty="0" smtClean="0"/>
              <a:t>Fuente: </a:t>
            </a:r>
            <a:r>
              <a:rPr lang="es-MX" sz="1000" b="1" dirty="0" err="1" smtClean="0"/>
              <a:t>Roaming</a:t>
            </a:r>
            <a:r>
              <a:rPr lang="es-MX" sz="1000" b="1" dirty="0" smtClean="0"/>
              <a:t> </a:t>
            </a:r>
            <a:r>
              <a:rPr lang="es-MX" sz="1000" b="1" dirty="0" err="1" smtClean="0"/>
              <a:t>Hunger</a:t>
            </a:r>
            <a:r>
              <a:rPr lang="es-MX" sz="1000" b="1" dirty="0" smtClean="0"/>
              <a:t>.</a:t>
            </a:r>
            <a:endParaRPr lang="en-US" sz="1000" b="1" dirty="0"/>
          </a:p>
        </p:txBody>
      </p:sp>
      <p:sp>
        <p:nvSpPr>
          <p:cNvPr id="2" name="Marcador de contenido 1"/>
          <p:cNvSpPr>
            <a:spLocks noGrp="1"/>
          </p:cNvSpPr>
          <p:nvPr>
            <p:ph sz="half" idx="2"/>
          </p:nvPr>
        </p:nvSpPr>
        <p:spPr>
          <a:xfrm>
            <a:off x="447040" y="1381760"/>
            <a:ext cx="5842000" cy="4734560"/>
          </a:xfrm>
        </p:spPr>
        <p:txBody>
          <a:bodyPr>
            <a:normAutofit/>
          </a:bodyPr>
          <a:lstStyle/>
          <a:p>
            <a:pPr>
              <a:lnSpc>
                <a:spcPct val="150000"/>
              </a:lnSpc>
            </a:pPr>
            <a:r>
              <a:rPr lang="es-MX" b="1" dirty="0">
                <a:solidFill>
                  <a:srgbClr val="FF0000"/>
                </a:solidFill>
              </a:rPr>
              <a:t>Visitan todas las ferias gastronómicas, </a:t>
            </a:r>
            <a:r>
              <a:rPr lang="es-MX" b="1" i="1" dirty="0" err="1">
                <a:solidFill>
                  <a:srgbClr val="FF0000"/>
                </a:solidFill>
              </a:rPr>
              <a:t>food</a:t>
            </a:r>
            <a:r>
              <a:rPr lang="es-MX" b="1" i="1" dirty="0">
                <a:solidFill>
                  <a:srgbClr val="FF0000"/>
                </a:solidFill>
              </a:rPr>
              <a:t> </a:t>
            </a:r>
            <a:r>
              <a:rPr lang="es-MX" b="1" i="1" dirty="0" err="1">
                <a:solidFill>
                  <a:srgbClr val="FF0000"/>
                </a:solidFill>
              </a:rPr>
              <a:t>trucks</a:t>
            </a:r>
            <a:r>
              <a:rPr lang="es-MX" b="1" dirty="0">
                <a:solidFill>
                  <a:srgbClr val="FF0000"/>
                </a:solidFill>
              </a:rPr>
              <a:t>, y lugares a los que son invitados.</a:t>
            </a:r>
          </a:p>
          <a:p>
            <a:pPr>
              <a:lnSpc>
                <a:spcPct val="150000"/>
              </a:lnSpc>
            </a:pPr>
            <a:r>
              <a:rPr lang="es-MX" b="1" dirty="0">
                <a:solidFill>
                  <a:schemeClr val="accent1">
                    <a:lumMod val="50000"/>
                  </a:schemeClr>
                </a:solidFill>
              </a:rPr>
              <a:t>Pueden llegar a gastar hasta 40% de su sueldo en comidas.</a:t>
            </a:r>
          </a:p>
          <a:p>
            <a:pPr algn="just">
              <a:lnSpc>
                <a:spcPct val="150000"/>
              </a:lnSpc>
            </a:pPr>
            <a:r>
              <a:rPr lang="es-MX" b="1" dirty="0">
                <a:solidFill>
                  <a:srgbClr val="FF0000"/>
                </a:solidFill>
              </a:rPr>
              <a:t>Planean viajes en función de los restaurantes o establecimientos de comida que quieren visitar</a:t>
            </a:r>
            <a:r>
              <a:rPr lang="es-MX" b="1" dirty="0">
                <a:solidFill>
                  <a:schemeClr val="accent1">
                    <a:lumMod val="40000"/>
                    <a:lumOff val="60000"/>
                  </a:schemeClr>
                </a:solidFill>
              </a:rPr>
              <a:t>.</a:t>
            </a:r>
          </a:p>
          <a:p>
            <a:pPr>
              <a:lnSpc>
                <a:spcPct val="150000"/>
              </a:lnSpc>
            </a:pPr>
            <a:r>
              <a:rPr lang="es-MX" b="1" dirty="0">
                <a:solidFill>
                  <a:schemeClr val="accent1">
                    <a:lumMod val="50000"/>
                  </a:schemeClr>
                </a:solidFill>
              </a:rPr>
              <a:t>Suelen conocer el origen, historia o datos interesantes en torno a lo que comerán.</a:t>
            </a:r>
            <a:endParaRPr lang="en-US" b="1" dirty="0">
              <a:solidFill>
                <a:schemeClr val="accent1">
                  <a:lumMod val="50000"/>
                </a:schemeClr>
              </a:solidFill>
            </a:endParaRPr>
          </a:p>
          <a:p>
            <a:endParaRPr lang="es-MX" dirty="0"/>
          </a:p>
        </p:txBody>
      </p:sp>
    </p:spTree>
    <p:extLst>
      <p:ext uri="{BB962C8B-B14F-4D97-AF65-F5344CB8AC3E}">
        <p14:creationId xmlns:p14="http://schemas.microsoft.com/office/powerpoint/2010/main" val="4266075742"/>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1020618" y="236857"/>
            <a:ext cx="8981439" cy="1081705"/>
          </a:xfrm>
        </p:spPr>
        <p:txBody>
          <a:bodyPr>
            <a:normAutofit/>
          </a:bodyPr>
          <a:lstStyle/>
          <a:p>
            <a:r>
              <a:rPr lang="es-MX" sz="2800" b="1" dirty="0" smtClean="0">
                <a:solidFill>
                  <a:srgbClr val="FF0000"/>
                </a:solidFill>
              </a:rPr>
              <a:t>Lugares que suelen visitar los </a:t>
            </a:r>
            <a:r>
              <a:rPr lang="es-MX" sz="2800" b="1" i="1" dirty="0" err="1" smtClean="0">
                <a:solidFill>
                  <a:srgbClr val="FF0000"/>
                </a:solidFill>
              </a:rPr>
              <a:t>foodies</a:t>
            </a:r>
            <a:r>
              <a:rPr lang="es-MX" sz="2800" b="1" i="1" dirty="0" smtClean="0">
                <a:solidFill>
                  <a:srgbClr val="FF0000"/>
                </a:solidFill>
              </a:rPr>
              <a:t> (Jiménez, s/f)</a:t>
            </a:r>
            <a:endParaRPr lang="en-US" sz="2800" b="1" i="1" dirty="0">
              <a:solidFill>
                <a:srgbClr val="FF0000"/>
              </a:solidFill>
            </a:endParaRPr>
          </a:p>
        </p:txBody>
      </p:sp>
      <p:sp>
        <p:nvSpPr>
          <p:cNvPr id="9" name="Marcador de contenido 8"/>
          <p:cNvSpPr>
            <a:spLocks noGrp="1"/>
          </p:cNvSpPr>
          <p:nvPr>
            <p:ph sz="half" idx="1"/>
          </p:nvPr>
        </p:nvSpPr>
        <p:spPr>
          <a:xfrm>
            <a:off x="638197" y="1720833"/>
            <a:ext cx="5859138" cy="4271020"/>
          </a:xfrm>
        </p:spPr>
        <p:txBody>
          <a:bodyPr>
            <a:normAutofit lnSpcReduction="10000"/>
          </a:bodyPr>
          <a:lstStyle/>
          <a:p>
            <a:pPr>
              <a:lnSpc>
                <a:spcPct val="160000"/>
              </a:lnSpc>
              <a:buFont typeface="Wingdings" panose="05000000000000000000" pitchFamily="2" charset="2"/>
              <a:buChar char="q"/>
            </a:pPr>
            <a:r>
              <a:rPr lang="es-MX" b="1" dirty="0" smtClean="0">
                <a:solidFill>
                  <a:schemeClr val="accent1">
                    <a:lumMod val="75000"/>
                  </a:schemeClr>
                </a:solidFill>
              </a:rPr>
              <a:t>Restaurantes y tiendas de productos orgánicos.</a:t>
            </a:r>
          </a:p>
          <a:p>
            <a:pPr>
              <a:lnSpc>
                <a:spcPct val="160000"/>
              </a:lnSpc>
              <a:buFont typeface="Wingdings" panose="05000000000000000000" pitchFamily="2" charset="2"/>
              <a:buChar char="q"/>
            </a:pPr>
            <a:r>
              <a:rPr lang="es-MX" b="1" dirty="0" smtClean="0">
                <a:solidFill>
                  <a:schemeClr val="accent1">
                    <a:lumMod val="75000"/>
                  </a:schemeClr>
                </a:solidFill>
              </a:rPr>
              <a:t>Mercados itinerantes.</a:t>
            </a:r>
          </a:p>
          <a:p>
            <a:pPr>
              <a:lnSpc>
                <a:spcPct val="160000"/>
              </a:lnSpc>
              <a:buFont typeface="Wingdings" panose="05000000000000000000" pitchFamily="2" charset="2"/>
              <a:buChar char="q"/>
            </a:pPr>
            <a:r>
              <a:rPr lang="es-MX" b="1" dirty="0" smtClean="0">
                <a:solidFill>
                  <a:schemeClr val="accent1">
                    <a:lumMod val="75000"/>
                  </a:schemeClr>
                </a:solidFill>
              </a:rPr>
              <a:t>Talleres de cocina.</a:t>
            </a:r>
          </a:p>
          <a:p>
            <a:pPr>
              <a:lnSpc>
                <a:spcPct val="160000"/>
              </a:lnSpc>
              <a:buFont typeface="Wingdings" panose="05000000000000000000" pitchFamily="2" charset="2"/>
              <a:buChar char="q"/>
            </a:pPr>
            <a:r>
              <a:rPr lang="es-MX" b="1" dirty="0" smtClean="0">
                <a:solidFill>
                  <a:schemeClr val="accent1">
                    <a:lumMod val="75000"/>
                  </a:schemeClr>
                </a:solidFill>
              </a:rPr>
              <a:t>Panaderías artesanales.</a:t>
            </a:r>
          </a:p>
          <a:p>
            <a:pPr>
              <a:lnSpc>
                <a:spcPct val="160000"/>
              </a:lnSpc>
              <a:buFont typeface="Wingdings" panose="05000000000000000000" pitchFamily="2" charset="2"/>
              <a:buChar char="q"/>
            </a:pPr>
            <a:r>
              <a:rPr lang="es-MX" b="1" dirty="0" smtClean="0">
                <a:solidFill>
                  <a:schemeClr val="accent1">
                    <a:lumMod val="75000"/>
                  </a:schemeClr>
                </a:solidFill>
              </a:rPr>
              <a:t>Bares de té, de </a:t>
            </a:r>
            <a:r>
              <a:rPr lang="es-MX" b="1" i="1" dirty="0" err="1" smtClean="0">
                <a:solidFill>
                  <a:schemeClr val="accent1">
                    <a:lumMod val="75000"/>
                  </a:schemeClr>
                </a:solidFill>
              </a:rPr>
              <a:t>milkshakes</a:t>
            </a:r>
            <a:r>
              <a:rPr lang="es-MX" b="1" dirty="0" smtClean="0">
                <a:solidFill>
                  <a:schemeClr val="accent1">
                    <a:lumMod val="75000"/>
                  </a:schemeClr>
                </a:solidFill>
              </a:rPr>
              <a:t>, de sushi.</a:t>
            </a:r>
          </a:p>
          <a:p>
            <a:pPr>
              <a:lnSpc>
                <a:spcPct val="160000"/>
              </a:lnSpc>
              <a:buFont typeface="Wingdings" panose="05000000000000000000" pitchFamily="2" charset="2"/>
              <a:buChar char="q"/>
            </a:pPr>
            <a:r>
              <a:rPr lang="es-MX" b="1" dirty="0" smtClean="0">
                <a:solidFill>
                  <a:schemeClr val="accent1">
                    <a:lumMod val="75000"/>
                  </a:schemeClr>
                </a:solidFill>
              </a:rPr>
              <a:t>Talleres de elaboración de bebidas artesanales (vinos, cervezas).</a:t>
            </a:r>
            <a:endParaRPr lang="en-US" b="1" dirty="0">
              <a:solidFill>
                <a:schemeClr val="accent1">
                  <a:lumMod val="75000"/>
                </a:schemeClr>
              </a:solidFill>
            </a:endParaRPr>
          </a:p>
        </p:txBody>
      </p:sp>
      <p:sp>
        <p:nvSpPr>
          <p:cNvPr id="7" name="Marcador de número de diapositiva 6"/>
          <p:cNvSpPr>
            <a:spLocks noGrp="1"/>
          </p:cNvSpPr>
          <p:nvPr>
            <p:ph type="sldNum" sz="quarter" idx="12"/>
          </p:nvPr>
        </p:nvSpPr>
        <p:spPr>
          <a:xfrm rot="16200000">
            <a:off x="-2191613" y="3911809"/>
            <a:ext cx="5336769" cy="322851"/>
          </a:xfrm>
        </p:spPr>
        <p:txBody>
          <a:bodyPr/>
          <a:lstStyle/>
          <a:p>
            <a:pPr rtl="0"/>
            <a:fld id="{19B51A1E-902D-48AF-9020-955120F399B6}" type="slidenum">
              <a:rPr lang="es-ES" noProof="0" smtClean="0"/>
              <a:pPr rtl="0"/>
              <a:t>16</a:t>
            </a:fld>
            <a:endParaRPr lang="es-ES" noProof="0" dirty="0"/>
          </a:p>
        </p:txBody>
      </p:sp>
      <p:pic>
        <p:nvPicPr>
          <p:cNvPr id="11" name="Imagen 10"/>
          <p:cNvPicPr>
            <a:picLocks noChangeAspect="1"/>
          </p:cNvPicPr>
          <p:nvPr/>
        </p:nvPicPr>
        <p:blipFill>
          <a:blip r:embed="rId2"/>
          <a:stretch>
            <a:fillRect/>
          </a:stretch>
        </p:blipFill>
        <p:spPr>
          <a:xfrm>
            <a:off x="6248400" y="1720833"/>
            <a:ext cx="5770879" cy="3999248"/>
          </a:xfrm>
          <a:prstGeom prst="rect">
            <a:avLst/>
          </a:prstGeom>
          <a:ln w="38100">
            <a:solidFill>
              <a:schemeClr val="accent1">
                <a:lumMod val="40000"/>
                <a:lumOff val="60000"/>
              </a:schemeClr>
            </a:solidFill>
          </a:ln>
        </p:spPr>
      </p:pic>
      <p:sp>
        <p:nvSpPr>
          <p:cNvPr id="12" name="CuadroTexto 11"/>
          <p:cNvSpPr txBox="1"/>
          <p:nvPr/>
        </p:nvSpPr>
        <p:spPr>
          <a:xfrm>
            <a:off x="7421418" y="5861048"/>
            <a:ext cx="1978429" cy="261610"/>
          </a:xfrm>
          <a:prstGeom prst="rect">
            <a:avLst/>
          </a:prstGeom>
          <a:noFill/>
        </p:spPr>
        <p:txBody>
          <a:bodyPr wrap="square" rtlCol="0">
            <a:spAutoFit/>
          </a:bodyPr>
          <a:lstStyle/>
          <a:p>
            <a:r>
              <a:rPr lang="es-MX" sz="1100" dirty="0" smtClean="0"/>
              <a:t>Fuente: </a:t>
            </a:r>
            <a:r>
              <a:rPr lang="es-MX" sz="1100" dirty="0" err="1" smtClean="0"/>
              <a:t>Timeout</a:t>
            </a:r>
            <a:r>
              <a:rPr lang="es-MX" sz="1100" dirty="0" smtClean="0"/>
              <a:t> </a:t>
            </a:r>
            <a:r>
              <a:rPr lang="es-MX" sz="1100" dirty="0" err="1" smtClean="0"/>
              <a:t>Mexico</a:t>
            </a:r>
            <a:r>
              <a:rPr lang="es-MX" sz="1100" dirty="0" smtClean="0"/>
              <a:t>.</a:t>
            </a:r>
            <a:endParaRPr lang="en-US" sz="1100" dirty="0"/>
          </a:p>
        </p:txBody>
      </p:sp>
    </p:spTree>
    <p:extLst>
      <p:ext uri="{BB962C8B-B14F-4D97-AF65-F5344CB8AC3E}">
        <p14:creationId xmlns:p14="http://schemas.microsoft.com/office/powerpoint/2010/main" val="2346880005"/>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1438103" y="483475"/>
            <a:ext cx="9526384" cy="781446"/>
          </a:xfrm>
        </p:spPr>
        <p:txBody>
          <a:bodyPr>
            <a:normAutofit/>
          </a:bodyPr>
          <a:lstStyle/>
          <a:p>
            <a:r>
              <a:rPr lang="es-MX" sz="2800" b="1" dirty="0" smtClean="0">
                <a:solidFill>
                  <a:srgbClr val="FF0000"/>
                </a:solidFill>
              </a:rPr>
              <a:t>Productos que suelen consumir los </a:t>
            </a:r>
            <a:r>
              <a:rPr lang="es-MX" sz="2800" b="1" i="1" dirty="0" err="1" smtClean="0">
                <a:solidFill>
                  <a:srgbClr val="FF0000"/>
                </a:solidFill>
              </a:rPr>
              <a:t>foodies</a:t>
            </a:r>
            <a:r>
              <a:rPr lang="es-MX" sz="2800" b="1" i="1" dirty="0" smtClean="0">
                <a:solidFill>
                  <a:srgbClr val="FF0000"/>
                </a:solidFill>
              </a:rPr>
              <a:t> (Jiménez, s/f) </a:t>
            </a:r>
            <a:endParaRPr lang="en-US" sz="2800" b="1" i="1" dirty="0">
              <a:solidFill>
                <a:srgbClr val="FF0000"/>
              </a:solidFill>
            </a:endParaRPr>
          </a:p>
        </p:txBody>
      </p:sp>
      <p:sp>
        <p:nvSpPr>
          <p:cNvPr id="9" name="Marcador de contenido 8"/>
          <p:cNvSpPr>
            <a:spLocks noGrp="1"/>
          </p:cNvSpPr>
          <p:nvPr>
            <p:ph sz="half" idx="1"/>
          </p:nvPr>
        </p:nvSpPr>
        <p:spPr>
          <a:xfrm>
            <a:off x="5868785" y="1767839"/>
            <a:ext cx="5813315" cy="4441767"/>
          </a:xfrm>
        </p:spPr>
        <p:txBody>
          <a:bodyPr>
            <a:normAutofit fontScale="85000" lnSpcReduction="20000"/>
          </a:bodyPr>
          <a:lstStyle/>
          <a:p>
            <a:pPr>
              <a:lnSpc>
                <a:spcPct val="160000"/>
              </a:lnSpc>
            </a:pPr>
            <a:r>
              <a:rPr lang="es-MX" b="1" dirty="0" smtClean="0">
                <a:solidFill>
                  <a:schemeClr val="accent1">
                    <a:lumMod val="75000"/>
                  </a:schemeClr>
                </a:solidFill>
              </a:rPr>
              <a:t>Productos orgánicos, sobre todo ensaladas.</a:t>
            </a:r>
          </a:p>
          <a:p>
            <a:pPr>
              <a:lnSpc>
                <a:spcPct val="160000"/>
              </a:lnSpc>
            </a:pPr>
            <a:r>
              <a:rPr lang="es-MX" b="1" dirty="0" smtClean="0">
                <a:solidFill>
                  <a:schemeClr val="accent1">
                    <a:lumMod val="75000"/>
                  </a:schemeClr>
                </a:solidFill>
              </a:rPr>
              <a:t>Quesos artesanales.</a:t>
            </a:r>
          </a:p>
          <a:p>
            <a:pPr>
              <a:lnSpc>
                <a:spcPct val="160000"/>
              </a:lnSpc>
            </a:pPr>
            <a:r>
              <a:rPr lang="es-MX" b="1" dirty="0" smtClean="0">
                <a:solidFill>
                  <a:schemeClr val="accent1">
                    <a:lumMod val="75000"/>
                  </a:schemeClr>
                </a:solidFill>
              </a:rPr>
              <a:t>Comida vegana o </a:t>
            </a:r>
            <a:r>
              <a:rPr lang="es-MX" b="1" i="1" dirty="0" smtClean="0">
                <a:solidFill>
                  <a:schemeClr val="accent1">
                    <a:lumMod val="75000"/>
                  </a:schemeClr>
                </a:solidFill>
              </a:rPr>
              <a:t>veggie</a:t>
            </a:r>
            <a:r>
              <a:rPr lang="es-MX" b="1" dirty="0" smtClean="0">
                <a:solidFill>
                  <a:schemeClr val="accent1">
                    <a:lumMod val="75000"/>
                  </a:schemeClr>
                </a:solidFill>
              </a:rPr>
              <a:t>.</a:t>
            </a:r>
          </a:p>
          <a:p>
            <a:pPr>
              <a:lnSpc>
                <a:spcPct val="160000"/>
              </a:lnSpc>
            </a:pPr>
            <a:r>
              <a:rPr lang="es-MX" b="1" dirty="0" smtClean="0">
                <a:solidFill>
                  <a:schemeClr val="accent1">
                    <a:lumMod val="75000"/>
                  </a:schemeClr>
                </a:solidFill>
              </a:rPr>
              <a:t>Pan artesanal y orgánico.</a:t>
            </a:r>
          </a:p>
          <a:p>
            <a:pPr>
              <a:lnSpc>
                <a:spcPct val="160000"/>
              </a:lnSpc>
            </a:pPr>
            <a:r>
              <a:rPr lang="es-MX" b="1" dirty="0" smtClean="0">
                <a:solidFill>
                  <a:schemeClr val="accent1">
                    <a:lumMod val="75000"/>
                  </a:schemeClr>
                </a:solidFill>
              </a:rPr>
              <a:t>Té chai, verde o de hierbas.</a:t>
            </a:r>
          </a:p>
          <a:p>
            <a:pPr>
              <a:lnSpc>
                <a:spcPct val="160000"/>
              </a:lnSpc>
            </a:pPr>
            <a:r>
              <a:rPr lang="es-MX" b="1" dirty="0" smtClean="0">
                <a:solidFill>
                  <a:schemeClr val="accent1">
                    <a:lumMod val="75000"/>
                  </a:schemeClr>
                </a:solidFill>
              </a:rPr>
              <a:t>Cerveza artesanal.</a:t>
            </a:r>
          </a:p>
          <a:p>
            <a:pPr>
              <a:lnSpc>
                <a:spcPct val="160000"/>
              </a:lnSpc>
            </a:pPr>
            <a:r>
              <a:rPr lang="es-MX" b="1" dirty="0" smtClean="0">
                <a:solidFill>
                  <a:schemeClr val="accent1">
                    <a:lumMod val="75000"/>
                  </a:schemeClr>
                </a:solidFill>
              </a:rPr>
              <a:t>Fondues, trufas y bebidas de chocolate (orgánico).</a:t>
            </a:r>
          </a:p>
          <a:p>
            <a:pPr>
              <a:lnSpc>
                <a:spcPct val="160000"/>
              </a:lnSpc>
            </a:pPr>
            <a:r>
              <a:rPr lang="es-MX" b="1" dirty="0" smtClean="0">
                <a:solidFill>
                  <a:schemeClr val="accent1">
                    <a:lumMod val="75000"/>
                  </a:schemeClr>
                </a:solidFill>
              </a:rPr>
              <a:t>Cocina prehispánica o exótica.</a:t>
            </a:r>
          </a:p>
          <a:p>
            <a:pPr>
              <a:lnSpc>
                <a:spcPct val="160000"/>
              </a:lnSpc>
            </a:pPr>
            <a:endParaRPr lang="en-US" dirty="0"/>
          </a:p>
        </p:txBody>
      </p:sp>
      <p:sp>
        <p:nvSpPr>
          <p:cNvPr id="7" name="Marcador de número de diapositiva 6"/>
          <p:cNvSpPr>
            <a:spLocks noGrp="1"/>
          </p:cNvSpPr>
          <p:nvPr>
            <p:ph type="sldNum" sz="quarter" idx="12"/>
          </p:nvPr>
        </p:nvSpPr>
        <p:spPr>
          <a:xfrm rot="16200000">
            <a:off x="-2191613" y="3911809"/>
            <a:ext cx="5336769" cy="322851"/>
          </a:xfrm>
        </p:spPr>
        <p:txBody>
          <a:bodyPr/>
          <a:lstStyle/>
          <a:p>
            <a:pPr rtl="0"/>
            <a:fld id="{19B51A1E-902D-48AF-9020-955120F399B6}" type="slidenum">
              <a:rPr lang="es-ES" noProof="0" smtClean="0"/>
              <a:pPr rtl="0"/>
              <a:t>17</a:t>
            </a:fld>
            <a:endParaRPr lang="es-ES" noProof="0" dirty="0"/>
          </a:p>
        </p:txBody>
      </p:sp>
      <p:sp>
        <p:nvSpPr>
          <p:cNvPr id="12" name="CuadroTexto 11"/>
          <p:cNvSpPr txBox="1"/>
          <p:nvPr/>
        </p:nvSpPr>
        <p:spPr>
          <a:xfrm>
            <a:off x="1275062" y="3811624"/>
            <a:ext cx="1978429" cy="261610"/>
          </a:xfrm>
          <a:prstGeom prst="rect">
            <a:avLst/>
          </a:prstGeom>
          <a:noFill/>
        </p:spPr>
        <p:txBody>
          <a:bodyPr wrap="square" rtlCol="0">
            <a:spAutoFit/>
          </a:bodyPr>
          <a:lstStyle/>
          <a:p>
            <a:r>
              <a:rPr lang="es-MX" sz="1100" dirty="0" smtClean="0"/>
              <a:t>Fuente: Cerveza Patito.</a:t>
            </a:r>
            <a:endParaRPr lang="en-US" sz="1100" dirty="0"/>
          </a:p>
        </p:txBody>
      </p:sp>
      <p:pic>
        <p:nvPicPr>
          <p:cNvPr id="2" name="Imagen 1"/>
          <p:cNvPicPr>
            <a:picLocks noChangeAspect="1"/>
          </p:cNvPicPr>
          <p:nvPr/>
        </p:nvPicPr>
        <p:blipFill>
          <a:blip r:embed="rId2"/>
          <a:stretch>
            <a:fillRect/>
          </a:stretch>
        </p:blipFill>
        <p:spPr>
          <a:xfrm>
            <a:off x="795752" y="1767839"/>
            <a:ext cx="4145703" cy="1854877"/>
          </a:xfrm>
          <a:prstGeom prst="rect">
            <a:avLst/>
          </a:prstGeom>
          <a:ln w="28575">
            <a:solidFill>
              <a:schemeClr val="accent1">
                <a:lumMod val="75000"/>
              </a:schemeClr>
            </a:solidFill>
          </a:ln>
        </p:spPr>
      </p:pic>
      <p:pic>
        <p:nvPicPr>
          <p:cNvPr id="4" name="Imagen 3"/>
          <p:cNvPicPr>
            <a:picLocks noChangeAspect="1"/>
          </p:cNvPicPr>
          <p:nvPr/>
        </p:nvPicPr>
        <p:blipFill>
          <a:blip r:embed="rId3"/>
          <a:stretch>
            <a:fillRect/>
          </a:stretch>
        </p:blipFill>
        <p:spPr>
          <a:xfrm>
            <a:off x="795751" y="4125634"/>
            <a:ext cx="4145703" cy="1943100"/>
          </a:xfrm>
          <a:prstGeom prst="rect">
            <a:avLst/>
          </a:prstGeom>
          <a:ln w="28575">
            <a:solidFill>
              <a:schemeClr val="accent1">
                <a:lumMod val="75000"/>
              </a:schemeClr>
            </a:solidFill>
          </a:ln>
        </p:spPr>
      </p:pic>
      <p:sp>
        <p:nvSpPr>
          <p:cNvPr id="5" name="CuadroTexto 4"/>
          <p:cNvSpPr txBox="1"/>
          <p:nvPr/>
        </p:nvSpPr>
        <p:spPr>
          <a:xfrm>
            <a:off x="1275062" y="6337416"/>
            <a:ext cx="2831425" cy="276999"/>
          </a:xfrm>
          <a:prstGeom prst="rect">
            <a:avLst/>
          </a:prstGeom>
          <a:noFill/>
        </p:spPr>
        <p:txBody>
          <a:bodyPr wrap="square" rtlCol="0">
            <a:spAutoFit/>
          </a:bodyPr>
          <a:lstStyle/>
          <a:p>
            <a:r>
              <a:rPr lang="es-MX" sz="1200" dirty="0" smtClean="0"/>
              <a:t>Fuente: Turismo Tlaxcala.</a:t>
            </a:r>
            <a:endParaRPr lang="en-US" sz="1200" dirty="0"/>
          </a:p>
        </p:txBody>
      </p:sp>
    </p:spTree>
    <p:extLst>
      <p:ext uri="{BB962C8B-B14F-4D97-AF65-F5344CB8AC3E}">
        <p14:creationId xmlns:p14="http://schemas.microsoft.com/office/powerpoint/2010/main" val="1325285697"/>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29540" y="1282931"/>
            <a:ext cx="2664361" cy="3385197"/>
          </a:xfrm>
        </p:spPr>
        <p:txBody>
          <a:bodyPr>
            <a:noAutofit/>
          </a:bodyPr>
          <a:lstStyle/>
          <a:p>
            <a:pPr>
              <a:lnSpc>
                <a:spcPct val="150000"/>
              </a:lnSpc>
            </a:pPr>
            <a:r>
              <a:rPr lang="es-MX" sz="3200" dirty="0" smtClean="0">
                <a:solidFill>
                  <a:schemeClr val="accent1">
                    <a:lumMod val="20000"/>
                    <a:lumOff val="80000"/>
                  </a:schemeClr>
                </a:solidFill>
                <a:latin typeface="Garamond" panose="02020404030301010803" pitchFamily="18" charset="0"/>
              </a:rPr>
              <a:t>Algunos datos de interés relacionados con los </a:t>
            </a:r>
            <a:r>
              <a:rPr lang="es-MX" sz="3200" i="1" dirty="0" err="1" smtClean="0">
                <a:solidFill>
                  <a:schemeClr val="accent1">
                    <a:lumMod val="20000"/>
                    <a:lumOff val="80000"/>
                  </a:schemeClr>
                </a:solidFill>
                <a:latin typeface="Garamond" panose="02020404030301010803" pitchFamily="18" charset="0"/>
              </a:rPr>
              <a:t>foodies</a:t>
            </a:r>
            <a:r>
              <a:rPr lang="es-MX" sz="3200" i="1" dirty="0" smtClean="0">
                <a:solidFill>
                  <a:schemeClr val="accent1">
                    <a:lumMod val="75000"/>
                  </a:schemeClr>
                </a:solidFill>
                <a:latin typeface="Garamond" panose="02020404030301010803" pitchFamily="18" charset="0"/>
              </a:rPr>
              <a:t>:</a:t>
            </a:r>
            <a:endParaRPr lang="en-US" sz="3200" i="1" dirty="0">
              <a:solidFill>
                <a:schemeClr val="accent1">
                  <a:lumMod val="75000"/>
                </a:schemeClr>
              </a:solidFill>
              <a:latin typeface="Garamond" panose="02020404030301010803" pitchFamily="18" charset="0"/>
            </a:endParaRPr>
          </a:p>
        </p:txBody>
      </p:sp>
      <p:sp>
        <p:nvSpPr>
          <p:cNvPr id="7" name="Marcador de contenido 6"/>
          <p:cNvSpPr>
            <a:spLocks noGrp="1"/>
          </p:cNvSpPr>
          <p:nvPr>
            <p:ph idx="1"/>
          </p:nvPr>
        </p:nvSpPr>
        <p:spPr>
          <a:xfrm>
            <a:off x="4363770" y="805818"/>
            <a:ext cx="7143184" cy="5244126"/>
          </a:xfrm>
        </p:spPr>
        <p:txBody>
          <a:bodyPr>
            <a:normAutofit fontScale="92500" lnSpcReduction="20000"/>
          </a:bodyPr>
          <a:lstStyle/>
          <a:p>
            <a:pPr algn="just">
              <a:lnSpc>
                <a:spcPct val="150000"/>
              </a:lnSpc>
              <a:buFont typeface="Wingdings" panose="05000000000000000000" pitchFamily="2" charset="2"/>
              <a:buChar char="ü"/>
            </a:pPr>
            <a:r>
              <a:rPr lang="es-MX" sz="2400" dirty="0" smtClean="0">
                <a:solidFill>
                  <a:srgbClr val="C00000"/>
                </a:solidFill>
              </a:rPr>
              <a:t>El término</a:t>
            </a:r>
            <a:r>
              <a:rPr lang="es-MX" sz="2400" i="1" dirty="0" smtClean="0">
                <a:solidFill>
                  <a:srgbClr val="C00000"/>
                </a:solidFill>
              </a:rPr>
              <a:t> </a:t>
            </a:r>
            <a:r>
              <a:rPr lang="es-MX" sz="2400" i="1" dirty="0" err="1" smtClean="0">
                <a:solidFill>
                  <a:srgbClr val="C00000"/>
                </a:solidFill>
              </a:rPr>
              <a:t>foodies</a:t>
            </a:r>
            <a:r>
              <a:rPr lang="es-MX" sz="2400" i="1" dirty="0" smtClean="0">
                <a:solidFill>
                  <a:srgbClr val="C00000"/>
                </a:solidFill>
              </a:rPr>
              <a:t> </a:t>
            </a:r>
            <a:r>
              <a:rPr lang="es-MX" sz="2400" dirty="0" smtClean="0">
                <a:solidFill>
                  <a:srgbClr val="C00000"/>
                </a:solidFill>
              </a:rPr>
              <a:t>data de los ’80, cuando se comenzó a emplear tanto en Estados Unidos como en Inglaterra. </a:t>
            </a:r>
            <a:r>
              <a:rPr lang="es-MX" sz="2400" dirty="0" err="1" smtClean="0">
                <a:solidFill>
                  <a:srgbClr val="C00000"/>
                </a:solidFill>
              </a:rPr>
              <a:t>Due</a:t>
            </a:r>
            <a:r>
              <a:rPr lang="es-MX" sz="2400" dirty="0" smtClean="0">
                <a:solidFill>
                  <a:srgbClr val="C00000"/>
                </a:solidFill>
              </a:rPr>
              <a:t> en 1984, a través de </a:t>
            </a:r>
            <a:r>
              <a:rPr lang="es-MX" sz="2400" dirty="0">
                <a:solidFill>
                  <a:srgbClr val="C00000"/>
                </a:solidFill>
              </a:rPr>
              <a:t>la publicación </a:t>
            </a:r>
            <a:r>
              <a:rPr lang="es-MX" sz="2400" dirty="0" smtClean="0">
                <a:solidFill>
                  <a:srgbClr val="C00000"/>
                </a:solidFill>
              </a:rPr>
              <a:t>de  </a:t>
            </a:r>
            <a:r>
              <a:rPr lang="es-MX" sz="2400" dirty="0">
                <a:solidFill>
                  <a:srgbClr val="C00000"/>
                </a:solidFill>
              </a:rPr>
              <a:t>“</a:t>
            </a:r>
            <a:r>
              <a:rPr lang="es-MX" sz="2400" dirty="0" err="1">
                <a:solidFill>
                  <a:srgbClr val="C00000"/>
                </a:solidFill>
              </a:rPr>
              <a:t>The</a:t>
            </a:r>
            <a:r>
              <a:rPr lang="es-MX" sz="2400" dirty="0">
                <a:solidFill>
                  <a:srgbClr val="C00000"/>
                </a:solidFill>
              </a:rPr>
              <a:t> </a:t>
            </a:r>
            <a:r>
              <a:rPr lang="es-MX" sz="2400" dirty="0" err="1">
                <a:solidFill>
                  <a:srgbClr val="C00000"/>
                </a:solidFill>
              </a:rPr>
              <a:t>official</a:t>
            </a:r>
            <a:r>
              <a:rPr lang="es-MX" sz="2400" dirty="0">
                <a:solidFill>
                  <a:srgbClr val="C00000"/>
                </a:solidFill>
              </a:rPr>
              <a:t> </a:t>
            </a:r>
            <a:r>
              <a:rPr lang="es-MX" sz="2400" dirty="0" err="1">
                <a:solidFill>
                  <a:srgbClr val="C00000"/>
                </a:solidFill>
              </a:rPr>
              <a:t>foodie</a:t>
            </a:r>
            <a:r>
              <a:rPr lang="es-MX" sz="2400" dirty="0">
                <a:solidFill>
                  <a:srgbClr val="C00000"/>
                </a:solidFill>
              </a:rPr>
              <a:t> </a:t>
            </a:r>
            <a:r>
              <a:rPr lang="es-MX" sz="2400" dirty="0" err="1">
                <a:solidFill>
                  <a:srgbClr val="C00000"/>
                </a:solidFill>
              </a:rPr>
              <a:t>handbook</a:t>
            </a:r>
            <a:r>
              <a:rPr lang="es-MX" sz="2400" dirty="0" smtClean="0">
                <a:solidFill>
                  <a:srgbClr val="C00000"/>
                </a:solidFill>
              </a:rPr>
              <a:t>”, que se popularizó.</a:t>
            </a:r>
          </a:p>
          <a:p>
            <a:pPr marL="0" indent="0" algn="just">
              <a:lnSpc>
                <a:spcPct val="150000"/>
              </a:lnSpc>
              <a:buNone/>
            </a:pPr>
            <a:endParaRPr lang="es-MX" sz="2400" dirty="0" smtClean="0">
              <a:solidFill>
                <a:srgbClr val="C00000"/>
              </a:solidFill>
            </a:endParaRPr>
          </a:p>
          <a:p>
            <a:pPr algn="just">
              <a:lnSpc>
                <a:spcPct val="150000"/>
              </a:lnSpc>
              <a:buFont typeface="Wingdings" panose="05000000000000000000" pitchFamily="2" charset="2"/>
              <a:buChar char="ü"/>
            </a:pPr>
            <a:r>
              <a:rPr lang="es-MX" sz="2400" dirty="0" smtClean="0">
                <a:solidFill>
                  <a:srgbClr val="FF0000"/>
                </a:solidFill>
              </a:rPr>
              <a:t>En Londres, cada año se celebra el </a:t>
            </a:r>
            <a:r>
              <a:rPr lang="es-MX" sz="2400" i="1" dirty="0" err="1" smtClean="0">
                <a:solidFill>
                  <a:srgbClr val="FF0000"/>
                </a:solidFill>
              </a:rPr>
              <a:t>Foodies</a:t>
            </a:r>
            <a:r>
              <a:rPr lang="es-MX" sz="2400" i="1" dirty="0" smtClean="0">
                <a:solidFill>
                  <a:srgbClr val="FF0000"/>
                </a:solidFill>
              </a:rPr>
              <a:t> Festival.</a:t>
            </a:r>
          </a:p>
          <a:p>
            <a:pPr marL="0" indent="0" algn="just">
              <a:lnSpc>
                <a:spcPct val="150000"/>
              </a:lnSpc>
              <a:buNone/>
            </a:pPr>
            <a:endParaRPr lang="es-MX" sz="2400" i="1" dirty="0" smtClean="0">
              <a:solidFill>
                <a:srgbClr val="C00000"/>
              </a:solidFill>
            </a:endParaRPr>
          </a:p>
          <a:p>
            <a:pPr algn="just">
              <a:lnSpc>
                <a:spcPct val="150000"/>
              </a:lnSpc>
              <a:buFont typeface="Wingdings" panose="05000000000000000000" pitchFamily="2" charset="2"/>
              <a:buChar char="ü"/>
            </a:pPr>
            <a:r>
              <a:rPr lang="es-MX" sz="2400" dirty="0" smtClean="0">
                <a:solidFill>
                  <a:srgbClr val="C00000"/>
                </a:solidFill>
              </a:rPr>
              <a:t>En Valencia, España, hay un restaurante llamado “</a:t>
            </a:r>
            <a:r>
              <a:rPr lang="es-MX" sz="2400" dirty="0" err="1" smtClean="0">
                <a:solidFill>
                  <a:srgbClr val="C00000"/>
                </a:solidFill>
              </a:rPr>
              <a:t>Foodies</a:t>
            </a:r>
            <a:r>
              <a:rPr lang="es-MX" sz="2400" dirty="0">
                <a:solidFill>
                  <a:srgbClr val="C00000"/>
                </a:solidFill>
              </a:rPr>
              <a:t>” que mezcla cocina de influencia internacional y de alta cocina a un precio asequible.</a:t>
            </a:r>
            <a:endParaRPr lang="en-US" sz="2400" dirty="0">
              <a:solidFill>
                <a:srgbClr val="C00000"/>
              </a:solidFill>
            </a:endParaRPr>
          </a:p>
        </p:txBody>
      </p:sp>
      <p:sp>
        <p:nvSpPr>
          <p:cNvPr id="5" name="Marcador de número de diapositiva 4"/>
          <p:cNvSpPr>
            <a:spLocks noGrp="1"/>
          </p:cNvSpPr>
          <p:nvPr>
            <p:ph type="sldNum" sz="quarter" idx="12"/>
          </p:nvPr>
        </p:nvSpPr>
        <p:spPr/>
        <p:txBody>
          <a:bodyPr/>
          <a:lstStyle/>
          <a:p>
            <a:pPr rtl="0"/>
            <a:fld id="{19B51A1E-902D-48AF-9020-955120F399B6}" type="slidenum">
              <a:rPr lang="es-ES" noProof="0" smtClean="0"/>
              <a:pPr rtl="0"/>
              <a:t>18</a:t>
            </a:fld>
            <a:endParaRPr lang="es-ES" noProof="0"/>
          </a:p>
        </p:txBody>
      </p:sp>
    </p:spTree>
    <p:extLst>
      <p:ext uri="{BB962C8B-B14F-4D97-AF65-F5344CB8AC3E}">
        <p14:creationId xmlns:p14="http://schemas.microsoft.com/office/powerpoint/2010/main" val="3961724713"/>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Marcador de posición de imagen 9" descr="Helecho verde" title="Helecho verde">
            <a:extLst>
              <a:ext uri="{FF2B5EF4-FFF2-40B4-BE49-F238E27FC236}">
                <a16:creationId xmlns:a16="http://schemas.microsoft.com/office/drawing/2014/main" id="{89BF7FC3-6471-4A3A-B6FD-56C02D0EB0CF}"/>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21" b="21"/>
          <a:stretch>
            <a:fillRect/>
          </a:stretch>
        </p:blipFill>
        <p:spPr/>
      </p:pic>
      <p:sp>
        <p:nvSpPr>
          <p:cNvPr id="1048" name="Título 1047">
            <a:extLst>
              <a:ext uri="{FF2B5EF4-FFF2-40B4-BE49-F238E27FC236}">
                <a16:creationId xmlns:a16="http://schemas.microsoft.com/office/drawing/2014/main" id="{68A307F8-C872-4697-8D01-93B84BB73EF4}"/>
              </a:ext>
            </a:extLst>
          </p:cNvPr>
          <p:cNvSpPr>
            <a:spLocks noGrp="1"/>
          </p:cNvSpPr>
          <p:nvPr>
            <p:ph type="ctrTitle"/>
          </p:nvPr>
        </p:nvSpPr>
        <p:spPr>
          <a:xfrm>
            <a:off x="0" y="-5208"/>
            <a:ext cx="5469775" cy="6863208"/>
          </a:xfrm>
          <a:solidFill>
            <a:schemeClr val="bg1">
              <a:lumMod val="95000"/>
              <a:alpha val="55000"/>
            </a:schemeClr>
          </a:solidFill>
        </p:spPr>
        <p:txBody>
          <a:bodyPr rtlCol="0"/>
          <a:lstStyle/>
          <a:p>
            <a:pPr algn="ctr" rtl="0">
              <a:lnSpc>
                <a:spcPct val="150000"/>
              </a:lnSpc>
            </a:pPr>
            <a:r>
              <a:rPr lang="es-ES" sz="4400" b="1" i="1" dirty="0" smtClean="0">
                <a:solidFill>
                  <a:srgbClr val="00B050"/>
                </a:solidFill>
              </a:rPr>
              <a:t>GOURMETS</a:t>
            </a:r>
            <a:endParaRPr lang="es-ES" sz="4400" b="1" dirty="0">
              <a:solidFill>
                <a:srgbClr val="00B050"/>
              </a:solidFill>
            </a:endParaRPr>
          </a:p>
        </p:txBody>
      </p:sp>
      <p:cxnSp>
        <p:nvCxnSpPr>
          <p:cNvPr id="8" name="Conector recto 7" descr="Línea divisoria">
            <a:extLst>
              <a:ext uri="{FF2B5EF4-FFF2-40B4-BE49-F238E27FC236}">
                <a16:creationId xmlns:a16="http://schemas.microsoft.com/office/drawing/2014/main" id="{650C75AF-B979-4F50-A452-B42AF6171860}"/>
              </a:ext>
              <a:ext uri="{C183D7F6-B498-43B3-948B-1728B52AA6E4}">
                <adec:decorative xmlns="" xmlns:adec="http://schemas.microsoft.com/office/drawing/2017/decorative" val="1"/>
              </a:ext>
            </a:extLst>
          </p:cNvPr>
          <p:cNvCxnSpPr>
            <a:cxnSpLocks/>
          </p:cNvCxnSpPr>
          <p:nvPr/>
        </p:nvCxnSpPr>
        <p:spPr>
          <a:xfrm>
            <a:off x="739644" y="2833191"/>
            <a:ext cx="37736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3274066"/>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D14336EA-31E7-486F-9074-8DE939B70A51}"/>
              </a:ext>
            </a:extLst>
          </p:cNvPr>
          <p:cNvSpPr>
            <a:spLocks noGrp="1"/>
          </p:cNvSpPr>
          <p:nvPr>
            <p:ph type="title"/>
          </p:nvPr>
        </p:nvSpPr>
        <p:spPr>
          <a:xfrm>
            <a:off x="5602778" y="74815"/>
            <a:ext cx="6589222" cy="6282759"/>
          </a:xfrm>
        </p:spPr>
        <p:txBody>
          <a:bodyPr rtlCol="0"/>
          <a:lstStyle/>
          <a:p>
            <a:pPr algn="ctr" rtl="0">
              <a:lnSpc>
                <a:spcPct val="150000"/>
              </a:lnSpc>
            </a:pPr>
            <a:r>
              <a:rPr lang="es-ES" sz="2400" b="1" dirty="0" smtClean="0">
                <a:solidFill>
                  <a:schemeClr val="accent1">
                    <a:lumMod val="75000"/>
                  </a:schemeClr>
                </a:solidFill>
              </a:rPr>
              <a:t/>
            </a:r>
            <a:br>
              <a:rPr lang="es-ES" sz="2400" b="1" dirty="0" smtClean="0">
                <a:solidFill>
                  <a:schemeClr val="accent1">
                    <a:lumMod val="75000"/>
                  </a:schemeClr>
                </a:solidFill>
              </a:rPr>
            </a:br>
            <a:r>
              <a:rPr lang="es-ES" sz="2400" b="1" dirty="0">
                <a:solidFill>
                  <a:schemeClr val="accent1">
                    <a:lumMod val="75000"/>
                  </a:schemeClr>
                </a:solidFill>
              </a:rPr>
              <a:t/>
            </a:r>
            <a:br>
              <a:rPr lang="es-ES" sz="2400" b="1" dirty="0">
                <a:solidFill>
                  <a:schemeClr val="accent1">
                    <a:lumMod val="75000"/>
                  </a:schemeClr>
                </a:solidFill>
              </a:rPr>
            </a:br>
            <a:r>
              <a:rPr lang="es-ES" sz="2000" b="1" dirty="0" smtClean="0">
                <a:solidFill>
                  <a:schemeClr val="accent1">
                    <a:lumMod val="75000"/>
                  </a:schemeClr>
                </a:solidFill>
              </a:rPr>
              <a:t>MATERIAL DIDÁCTICO </a:t>
            </a:r>
            <a:r>
              <a:rPr lang="es-ES" sz="2000" b="1" dirty="0" smtClean="0">
                <a:solidFill>
                  <a:schemeClr val="accent1">
                    <a:lumMod val="75000"/>
                  </a:schemeClr>
                </a:solidFill>
              </a:rPr>
              <a:t>sólo visi</a:t>
            </a:r>
            <a:r>
              <a:rPr lang="es-ES" sz="2000" b="1" dirty="0" smtClean="0">
                <a:solidFill>
                  <a:schemeClr val="accent1">
                    <a:lumMod val="75000"/>
                  </a:schemeClr>
                </a:solidFill>
              </a:rPr>
              <a:t>ón (</a:t>
            </a:r>
            <a:r>
              <a:rPr lang="es-ES" sz="2000" b="1" dirty="0" err="1" smtClean="0">
                <a:solidFill>
                  <a:schemeClr val="accent1">
                    <a:lumMod val="75000"/>
                  </a:schemeClr>
                </a:solidFill>
              </a:rPr>
              <a:t>proyectable</a:t>
            </a:r>
            <a:r>
              <a:rPr lang="es-ES" sz="2000" b="1" smtClean="0">
                <a:solidFill>
                  <a:schemeClr val="accent1">
                    <a:lumMod val="75000"/>
                  </a:schemeClr>
                </a:solidFill>
              </a:rPr>
              <a:t>)</a:t>
            </a:r>
            <a:r>
              <a:rPr lang="es-ES" sz="2000" b="1" dirty="0" smtClean="0">
                <a:solidFill>
                  <a:schemeClr val="accent1">
                    <a:lumMod val="75000"/>
                  </a:schemeClr>
                </a:solidFill>
              </a:rPr>
              <a:t/>
            </a:r>
            <a:br>
              <a:rPr lang="es-ES" sz="2000" b="1" dirty="0" smtClean="0">
                <a:solidFill>
                  <a:schemeClr val="accent1">
                    <a:lumMod val="75000"/>
                  </a:schemeClr>
                </a:solidFill>
              </a:rPr>
            </a:br>
            <a:r>
              <a:rPr lang="es-ES" sz="2000" b="1" dirty="0" smtClean="0">
                <a:solidFill>
                  <a:schemeClr val="accent1">
                    <a:lumMod val="75000"/>
                  </a:schemeClr>
                </a:solidFill>
              </a:rPr>
              <a:t>para la</a:t>
            </a:r>
            <a:r>
              <a:rPr lang="es-ES" sz="2000" b="1" dirty="0" smtClean="0">
                <a:solidFill>
                  <a:srgbClr val="FD8831"/>
                </a:solidFill>
              </a:rPr>
              <a:t/>
            </a:r>
            <a:br>
              <a:rPr lang="es-ES" sz="2000" b="1" dirty="0" smtClean="0">
                <a:solidFill>
                  <a:srgbClr val="FD8831"/>
                </a:solidFill>
              </a:rPr>
            </a:br>
            <a:r>
              <a:rPr lang="es-ES" sz="2000" b="1" dirty="0" smtClean="0">
                <a:solidFill>
                  <a:srgbClr val="FD8831"/>
                </a:solidFill>
              </a:rPr>
              <a:t>UNIDAD DE APRENDIZAJE: </a:t>
            </a:r>
            <a:br>
              <a:rPr lang="es-ES" sz="2000" b="1" dirty="0" smtClean="0">
                <a:solidFill>
                  <a:srgbClr val="FD8831"/>
                </a:solidFill>
              </a:rPr>
            </a:br>
            <a:r>
              <a:rPr lang="es-ES" sz="2000" b="1" dirty="0" smtClean="0">
                <a:solidFill>
                  <a:srgbClr val="FD8831"/>
                </a:solidFill>
              </a:rPr>
              <a:t>Tendencias de la Gastronomía y su Impacto en el Turismo</a:t>
            </a:r>
            <a:br>
              <a:rPr lang="es-ES" sz="2000" b="1" dirty="0" smtClean="0">
                <a:solidFill>
                  <a:srgbClr val="FD8831"/>
                </a:solidFill>
              </a:rPr>
            </a:br>
            <a:r>
              <a:rPr lang="es-ES" sz="2000" b="1" dirty="0" smtClean="0">
                <a:solidFill>
                  <a:srgbClr val="FD8831"/>
                </a:solidFill>
              </a:rPr>
              <a:t/>
            </a:r>
            <a:br>
              <a:rPr lang="es-ES" sz="2000" b="1" dirty="0" smtClean="0">
                <a:solidFill>
                  <a:srgbClr val="FD8831"/>
                </a:solidFill>
              </a:rPr>
            </a:br>
            <a:r>
              <a:rPr lang="es-ES" sz="2000" b="1" dirty="0" smtClean="0">
                <a:solidFill>
                  <a:srgbClr val="FD8831"/>
                </a:solidFill>
              </a:rPr>
              <a:t>UNIDAD TEMÁTICA 1</a:t>
            </a:r>
            <a:br>
              <a:rPr lang="es-ES" sz="2000" b="1" dirty="0" smtClean="0">
                <a:solidFill>
                  <a:srgbClr val="FD8831"/>
                </a:solidFill>
              </a:rPr>
            </a:br>
            <a:r>
              <a:rPr lang="es-ES" sz="2000" b="1" dirty="0" smtClean="0">
                <a:solidFill>
                  <a:schemeClr val="accent1">
                    <a:lumMod val="75000"/>
                  </a:schemeClr>
                </a:solidFill>
              </a:rPr>
              <a:t>PERIODO:</a:t>
            </a:r>
            <a:br>
              <a:rPr lang="es-ES" sz="2000" b="1" dirty="0" smtClean="0">
                <a:solidFill>
                  <a:schemeClr val="accent1">
                    <a:lumMod val="75000"/>
                  </a:schemeClr>
                </a:solidFill>
              </a:rPr>
            </a:br>
            <a:r>
              <a:rPr lang="es-ES" sz="2000" b="1" dirty="0" smtClean="0">
                <a:solidFill>
                  <a:schemeClr val="accent1">
                    <a:lumMod val="75000"/>
                  </a:schemeClr>
                </a:solidFill>
              </a:rPr>
              <a:t>2019B</a:t>
            </a:r>
            <a:endParaRPr lang="es-ES" sz="2000" b="1" dirty="0">
              <a:solidFill>
                <a:schemeClr val="accent1">
                  <a:lumMod val="75000"/>
                </a:schemeClr>
              </a:solidFill>
            </a:endParaRPr>
          </a:p>
        </p:txBody>
      </p:sp>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1"/>
          </p:nvPr>
        </p:nvSpPr>
        <p:spPr/>
        <p:txBody>
          <a:bodyPr rtlCol="0"/>
          <a:lstStyle/>
          <a:p>
            <a:pPr rtl="0"/>
            <a:fld id="{19B51A1E-902D-48AF-9020-955120F399B6}" type="slidenum">
              <a:rPr lang="es-ES" smtClean="0"/>
              <a:pPr rtl="0"/>
              <a:t>2</a:t>
            </a:fld>
            <a:endParaRPr lang="es-ES"/>
          </a:p>
        </p:txBody>
      </p:sp>
      <p:pic>
        <p:nvPicPr>
          <p:cNvPr id="8" name="Marcador de posición de imagen 7" descr="Plástico plegado naranja abstracto " title="Plástico plegado naranja abstracto ">
            <a:extLst>
              <a:ext uri="{FF2B5EF4-FFF2-40B4-BE49-F238E27FC236}">
                <a16:creationId xmlns:a16="http://schemas.microsoft.com/office/drawing/2014/main" id="{DF1A28DA-2EA1-4CDF-B47F-FD077786E680}"/>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l="31" r="31"/>
          <a:stretch>
            <a:fillRect/>
          </a:stretch>
        </p:blipFill>
        <p:spPr>
          <a:xfrm>
            <a:off x="1063064" y="650576"/>
            <a:ext cx="5610835" cy="5278113"/>
          </a:xfrm>
        </p:spPr>
      </p:pic>
    </p:spTree>
    <p:extLst>
      <p:ext uri="{BB962C8B-B14F-4D97-AF65-F5344CB8AC3E}">
        <p14:creationId xmlns:p14="http://schemas.microsoft.com/office/powerpoint/2010/main" val="1080658528"/>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D14336EA-31E7-486F-9074-8DE939B70A51}"/>
              </a:ext>
            </a:extLst>
          </p:cNvPr>
          <p:cNvSpPr>
            <a:spLocks noGrp="1"/>
          </p:cNvSpPr>
          <p:nvPr>
            <p:ph type="title"/>
          </p:nvPr>
        </p:nvSpPr>
        <p:spPr>
          <a:xfrm>
            <a:off x="6964415" y="2615368"/>
            <a:ext cx="5105400" cy="831274"/>
          </a:xfrm>
        </p:spPr>
        <p:txBody>
          <a:bodyPr rtlCol="0"/>
          <a:lstStyle/>
          <a:p>
            <a:pPr algn="ctr" rtl="0">
              <a:lnSpc>
                <a:spcPct val="150000"/>
              </a:lnSpc>
            </a:pPr>
            <a:r>
              <a:rPr lang="es-ES" sz="3600" b="1" i="1" dirty="0" smtClean="0">
                <a:solidFill>
                  <a:srgbClr val="00B050"/>
                </a:solidFill>
              </a:rPr>
              <a:t>¿Quiénes son los gourmets?</a:t>
            </a:r>
            <a:endParaRPr lang="es-ES" sz="3600" b="1" i="1" dirty="0">
              <a:solidFill>
                <a:srgbClr val="00B050"/>
              </a:solidFill>
            </a:endParaRPr>
          </a:p>
        </p:txBody>
      </p:sp>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1"/>
          </p:nvPr>
        </p:nvSpPr>
        <p:spPr/>
        <p:txBody>
          <a:bodyPr rtlCol="0"/>
          <a:lstStyle/>
          <a:p>
            <a:pPr rtl="0"/>
            <a:fld id="{19B51A1E-902D-48AF-9020-955120F399B6}" type="slidenum">
              <a:rPr lang="es-ES" smtClean="0"/>
              <a:pPr rtl="0"/>
              <a:t>20</a:t>
            </a:fld>
            <a:endParaRPr lang="es-ES"/>
          </a:p>
        </p:txBody>
      </p:sp>
      <p:pic>
        <p:nvPicPr>
          <p:cNvPr id="3" name="Marcador de posición de imagen 2"/>
          <p:cNvPicPr>
            <a:picLocks noGrp="1" noChangeAspect="1"/>
          </p:cNvPicPr>
          <p:nvPr>
            <p:ph type="pic" sz="quarter" idx="12"/>
          </p:nvPr>
        </p:nvPicPr>
        <p:blipFill>
          <a:blip r:embed="rId3"/>
          <a:srcRect l="10143" r="10143"/>
          <a:stretch>
            <a:fillRect/>
          </a:stretch>
        </p:blipFill>
        <p:spPr>
          <a:prstGeom prst="rect">
            <a:avLst/>
          </a:prstGeom>
          <a:ln w="38100">
            <a:solidFill>
              <a:srgbClr val="C00000"/>
            </a:solidFill>
          </a:ln>
        </p:spPr>
      </p:pic>
      <p:sp>
        <p:nvSpPr>
          <p:cNvPr id="4" name="Subtítulo 3">
            <a:extLst>
              <a:ext uri="{FF2B5EF4-FFF2-40B4-BE49-F238E27FC236}">
                <a16:creationId xmlns:a16="http://schemas.microsoft.com/office/drawing/2014/main" id="{4772945D-CA91-4CFE-8EB7-941C7618C994}"/>
              </a:ext>
            </a:extLst>
          </p:cNvPr>
          <p:cNvSpPr>
            <a:spLocks noGrp="1"/>
          </p:cNvSpPr>
          <p:nvPr>
            <p:ph type="subTitle" idx="1"/>
          </p:nvPr>
        </p:nvSpPr>
        <p:spPr>
          <a:xfrm>
            <a:off x="7437120" y="2113280"/>
            <a:ext cx="4321388" cy="4744719"/>
          </a:xfrm>
        </p:spPr>
        <p:txBody>
          <a:bodyPr rtlCol="0">
            <a:normAutofit/>
          </a:bodyPr>
          <a:lstStyle/>
          <a:p>
            <a:pPr algn="ctr">
              <a:lnSpc>
                <a:spcPct val="150000"/>
              </a:lnSpc>
            </a:pPr>
            <a:r>
              <a:rPr lang="es-MX" sz="2000" b="1" dirty="0" smtClean="0">
                <a:solidFill>
                  <a:schemeClr val="accent5">
                    <a:lumMod val="50000"/>
                  </a:schemeClr>
                </a:solidFill>
              </a:rPr>
              <a:t>“Personas </a:t>
            </a:r>
            <a:r>
              <a:rPr lang="es-MX" sz="2000" b="1" dirty="0">
                <a:solidFill>
                  <a:schemeClr val="accent5">
                    <a:lumMod val="50000"/>
                  </a:schemeClr>
                </a:solidFill>
              </a:rPr>
              <a:t>de gusto refinado y paladar muy entrenado que conocen los platos más sofisticados. En ocasiones son profesionales de la industria o reconocidos críticos </a:t>
            </a:r>
            <a:r>
              <a:rPr lang="es-MX" sz="2000" b="1" dirty="0" smtClean="0">
                <a:solidFill>
                  <a:schemeClr val="accent5">
                    <a:lumMod val="50000"/>
                  </a:schemeClr>
                </a:solidFill>
              </a:rPr>
              <a:t>culinarios” (Tomás e Iglesias, 2013) .</a:t>
            </a:r>
            <a:endParaRPr lang="es-ES" sz="2000" b="1" dirty="0">
              <a:solidFill>
                <a:schemeClr val="accent5">
                  <a:lumMod val="50000"/>
                </a:schemeClr>
              </a:solidFill>
            </a:endParaRPr>
          </a:p>
        </p:txBody>
      </p:sp>
    </p:spTree>
    <p:extLst>
      <p:ext uri="{BB962C8B-B14F-4D97-AF65-F5344CB8AC3E}">
        <p14:creationId xmlns:p14="http://schemas.microsoft.com/office/powerpoint/2010/main" val="108921623"/>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1"/>
          <p:cNvSpPr>
            <a:spLocks noGrp="1"/>
          </p:cNvSpPr>
          <p:nvPr>
            <p:ph type="pic" sz="quarter" idx="12"/>
          </p:nvPr>
        </p:nvSpPr>
        <p:spPr>
          <a:xfrm>
            <a:off x="111451" y="0"/>
            <a:ext cx="5610835" cy="5278113"/>
          </a:xfrm>
        </p:spPr>
      </p:sp>
      <p:sp>
        <p:nvSpPr>
          <p:cNvPr id="6" name="Título 5"/>
          <p:cNvSpPr>
            <a:spLocks noGrp="1"/>
          </p:cNvSpPr>
          <p:nvPr>
            <p:ph type="title"/>
          </p:nvPr>
        </p:nvSpPr>
        <p:spPr>
          <a:xfrm>
            <a:off x="2226358" y="4664597"/>
            <a:ext cx="5413961" cy="1218043"/>
          </a:xfrm>
        </p:spPr>
        <p:txBody>
          <a:bodyPr/>
          <a:lstStyle/>
          <a:p>
            <a:pPr>
              <a:lnSpc>
                <a:spcPct val="150000"/>
              </a:lnSpc>
            </a:pPr>
            <a:r>
              <a:rPr lang="es-MX" dirty="0" smtClean="0">
                <a:solidFill>
                  <a:schemeClr val="accent5">
                    <a:lumMod val="50000"/>
                  </a:schemeClr>
                </a:solidFill>
              </a:rPr>
              <a:t>¿</a:t>
            </a:r>
            <a:r>
              <a:rPr lang="es-MX" b="1" dirty="0" smtClean="0">
                <a:solidFill>
                  <a:schemeClr val="accent5">
                    <a:lumMod val="50000"/>
                  </a:schemeClr>
                </a:solidFill>
              </a:rPr>
              <a:t>Quiénes son los gourmets?</a:t>
            </a:r>
            <a:endParaRPr lang="es-MX" b="1" dirty="0">
              <a:solidFill>
                <a:schemeClr val="accent5">
                  <a:lumMod val="50000"/>
                </a:schemeClr>
              </a:solidFill>
            </a:endParaRPr>
          </a:p>
        </p:txBody>
      </p:sp>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1"/>
          </p:nvPr>
        </p:nvSpPr>
        <p:spPr/>
        <p:txBody>
          <a:bodyPr rtlCol="0"/>
          <a:lstStyle/>
          <a:p>
            <a:pPr rtl="0"/>
            <a:fld id="{19B51A1E-902D-48AF-9020-955120F399B6}" type="slidenum">
              <a:rPr lang="es-ES" smtClean="0"/>
              <a:pPr rtl="0"/>
              <a:t>21</a:t>
            </a:fld>
            <a:endParaRPr lang="es-ES"/>
          </a:p>
        </p:txBody>
      </p:sp>
      <p:sp>
        <p:nvSpPr>
          <p:cNvPr id="4" name="Subtítulo 3">
            <a:extLst>
              <a:ext uri="{FF2B5EF4-FFF2-40B4-BE49-F238E27FC236}">
                <a16:creationId xmlns:a16="http://schemas.microsoft.com/office/drawing/2014/main" id="{4772945D-CA91-4CFE-8EB7-941C7618C994}"/>
              </a:ext>
            </a:extLst>
          </p:cNvPr>
          <p:cNvSpPr>
            <a:spLocks noGrp="1"/>
          </p:cNvSpPr>
          <p:nvPr>
            <p:ph type="subTitle" idx="1"/>
          </p:nvPr>
        </p:nvSpPr>
        <p:spPr>
          <a:xfrm>
            <a:off x="7356051" y="522167"/>
            <a:ext cx="3638852" cy="5033140"/>
          </a:xfrm>
        </p:spPr>
        <p:txBody>
          <a:bodyPr rtlCol="0">
            <a:normAutofit/>
          </a:bodyPr>
          <a:lstStyle/>
          <a:p>
            <a:pPr algn="ctr">
              <a:lnSpc>
                <a:spcPct val="150000"/>
              </a:lnSpc>
            </a:pPr>
            <a:r>
              <a:rPr lang="es-MX" sz="2000" b="1" dirty="0">
                <a:solidFill>
                  <a:schemeClr val="accent1">
                    <a:lumMod val="75000"/>
                  </a:schemeClr>
                </a:solidFill>
              </a:rPr>
              <a:t>Gourmet es una palabra de origen francés traducida al castellano como “gastrónomo”, lo que describe a una persona que entiende la gastronomía o que es aficionado de comidas exquisitas, es decir que aprecia el sabor y delicadeza de los platillos, los conoce y </a:t>
            </a:r>
            <a:r>
              <a:rPr lang="es-MX" sz="2000" b="1" dirty="0" smtClean="0">
                <a:solidFill>
                  <a:schemeClr val="accent1">
                    <a:lumMod val="75000"/>
                  </a:schemeClr>
                </a:solidFill>
              </a:rPr>
              <a:t>los disfruta (Animal Gourmet, 2013).</a:t>
            </a:r>
            <a:endParaRPr lang="es-ES" sz="2000" b="1" dirty="0">
              <a:solidFill>
                <a:schemeClr val="accent1">
                  <a:lumMod val="75000"/>
                </a:schemeClr>
              </a:solidFill>
            </a:endParaRPr>
          </a:p>
        </p:txBody>
      </p:sp>
    </p:spTree>
    <p:extLst>
      <p:ext uri="{BB962C8B-B14F-4D97-AF65-F5344CB8AC3E}">
        <p14:creationId xmlns:p14="http://schemas.microsoft.com/office/powerpoint/2010/main" val="2714497905"/>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DBD9FDFD-48CE-40CD-AA8A-21ACDC758C14}"/>
              </a:ext>
            </a:extLst>
          </p:cNvPr>
          <p:cNvSpPr>
            <a:spLocks noGrp="1"/>
          </p:cNvSpPr>
          <p:nvPr>
            <p:ph type="title"/>
          </p:nvPr>
        </p:nvSpPr>
        <p:spPr>
          <a:xfrm>
            <a:off x="1" y="0"/>
            <a:ext cx="5105400" cy="6857999"/>
          </a:xfrm>
        </p:spPr>
        <p:txBody>
          <a:bodyPr rtlCol="0"/>
          <a:lstStyle/>
          <a:p>
            <a:pPr algn="ctr">
              <a:lnSpc>
                <a:spcPct val="150000"/>
              </a:lnSpc>
            </a:pPr>
            <a:r>
              <a:rPr lang="es-MX" sz="2000" b="1" dirty="0" smtClean="0">
                <a:solidFill>
                  <a:schemeClr val="accent1">
                    <a:lumMod val="75000"/>
                  </a:schemeClr>
                </a:solidFill>
                <a:latin typeface="Garamond" panose="02020404030301010803" pitchFamily="18" charset="0"/>
              </a:rPr>
              <a:t>“Se podría decir que un </a:t>
            </a:r>
            <a:r>
              <a:rPr lang="es-MX" sz="2000" b="1" i="1" dirty="0" smtClean="0">
                <a:solidFill>
                  <a:schemeClr val="accent1">
                    <a:lumMod val="75000"/>
                  </a:schemeClr>
                </a:solidFill>
                <a:latin typeface="Garamond" panose="02020404030301010803" pitchFamily="18" charset="0"/>
              </a:rPr>
              <a:t>gourmet</a:t>
            </a:r>
            <a:r>
              <a:rPr lang="es-MX" sz="2000" b="1" dirty="0" smtClean="0">
                <a:solidFill>
                  <a:schemeClr val="accent1">
                    <a:lumMod val="75000"/>
                  </a:schemeClr>
                </a:solidFill>
                <a:latin typeface="Garamond" panose="02020404030301010803" pitchFamily="18" charset="0"/>
              </a:rPr>
              <a:t> simplemente </a:t>
            </a:r>
            <a:r>
              <a:rPr lang="es-MX" sz="2000" b="1" dirty="0">
                <a:solidFill>
                  <a:schemeClr val="accent1">
                    <a:lumMod val="75000"/>
                  </a:schemeClr>
                </a:solidFill>
                <a:latin typeface="Garamond" panose="02020404030301010803" pitchFamily="18" charset="0"/>
              </a:rPr>
              <a:t>quiere comer la mejor comida, está entrenado para diferenciar la calidad de los productos y tiene mucha más cultura gastronómica, fruto de las visitas realizadas a restaurantes sofisticados. La mayoría de los </a:t>
            </a:r>
            <a:r>
              <a:rPr lang="es-MX" sz="2000" b="1" i="1" dirty="0">
                <a:solidFill>
                  <a:schemeClr val="accent1">
                    <a:lumMod val="75000"/>
                  </a:schemeClr>
                </a:solidFill>
                <a:latin typeface="Garamond" panose="02020404030301010803" pitchFamily="18" charset="0"/>
              </a:rPr>
              <a:t>gourmets</a:t>
            </a:r>
            <a:r>
              <a:rPr lang="es-MX" sz="2000" b="1" dirty="0">
                <a:solidFill>
                  <a:schemeClr val="accent1">
                    <a:lumMod val="75000"/>
                  </a:schemeClr>
                </a:solidFill>
                <a:latin typeface="Garamond" panose="02020404030301010803" pitchFamily="18" charset="0"/>
              </a:rPr>
              <a:t> tienen un gusto refinado del buen comer y una preparación académica relacionada con la </a:t>
            </a:r>
            <a:r>
              <a:rPr lang="es-MX" sz="2000" b="1" dirty="0" smtClean="0">
                <a:solidFill>
                  <a:schemeClr val="accent1">
                    <a:lumMod val="75000"/>
                  </a:schemeClr>
                </a:solidFill>
                <a:latin typeface="Garamond" panose="02020404030301010803" pitchFamily="18" charset="0"/>
              </a:rPr>
              <a:t>cocina” (Hurtado, s/f).</a:t>
            </a:r>
            <a:endParaRPr lang="es-ES" sz="2000" b="1" dirty="0">
              <a:solidFill>
                <a:schemeClr val="accent1">
                  <a:lumMod val="75000"/>
                </a:schemeClr>
              </a:solidFill>
              <a:latin typeface="Garamond" panose="02020404030301010803" pitchFamily="18" charset="0"/>
            </a:endParaRPr>
          </a:p>
        </p:txBody>
      </p:sp>
      <p:sp>
        <p:nvSpPr>
          <p:cNvPr id="5" name="Marcador de número de diapositiva 4">
            <a:extLst>
              <a:ext uri="{FF2B5EF4-FFF2-40B4-BE49-F238E27FC236}">
                <a16:creationId xmlns:a16="http://schemas.microsoft.com/office/drawing/2014/main" id="{F6964141-6F81-4947-A236-746D94ED3F6F}"/>
              </a:ext>
            </a:extLst>
          </p:cNvPr>
          <p:cNvSpPr>
            <a:spLocks noGrp="1"/>
          </p:cNvSpPr>
          <p:nvPr>
            <p:ph type="sldNum" sz="quarter" idx="11"/>
          </p:nvPr>
        </p:nvSpPr>
        <p:spPr/>
        <p:txBody>
          <a:bodyPr rtlCol="0"/>
          <a:lstStyle/>
          <a:p>
            <a:pPr rtl="0"/>
            <a:fld id="{19B51A1E-902D-48AF-9020-955120F399B6}" type="slidenum">
              <a:rPr lang="es-ES" smtClean="0"/>
              <a:pPr rtl="0"/>
              <a:t>22</a:t>
            </a:fld>
            <a:endParaRPr lang="es-ES"/>
          </a:p>
        </p:txBody>
      </p:sp>
      <p:pic>
        <p:nvPicPr>
          <p:cNvPr id="10" name="Marcador de posición de imagen 9"/>
          <p:cNvPicPr>
            <a:picLocks noGrp="1" noChangeAspect="1"/>
          </p:cNvPicPr>
          <p:nvPr>
            <p:ph type="pic" sz="quarter" idx="12"/>
          </p:nvPr>
        </p:nvPicPr>
        <p:blipFill>
          <a:blip r:embed="rId3"/>
          <a:srcRect t="21057" b="21057"/>
          <a:stretch>
            <a:fillRect/>
          </a:stretch>
        </p:blipFill>
        <p:spPr>
          <a:xfrm>
            <a:off x="5105402" y="0"/>
            <a:ext cx="7086598" cy="6857999"/>
          </a:xfrm>
          <a:prstGeom prst="rect">
            <a:avLst/>
          </a:prstGeom>
        </p:spPr>
      </p:pic>
    </p:spTree>
    <p:extLst>
      <p:ext uri="{BB962C8B-B14F-4D97-AF65-F5344CB8AC3E}">
        <p14:creationId xmlns:p14="http://schemas.microsoft.com/office/powerpoint/2010/main" val="419279238"/>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631" y="64913"/>
            <a:ext cx="7956560" cy="1078348"/>
          </a:xfrm>
        </p:spPr>
        <p:txBody>
          <a:bodyPr/>
          <a:lstStyle/>
          <a:p>
            <a:r>
              <a:rPr lang="es-MX" i="1" dirty="0" smtClean="0">
                <a:solidFill>
                  <a:schemeClr val="accent1">
                    <a:lumMod val="75000"/>
                  </a:schemeClr>
                </a:solidFill>
              </a:rPr>
              <a:t>Características de los gourmets</a:t>
            </a:r>
            <a:endParaRPr lang="en-US" i="1" dirty="0">
              <a:solidFill>
                <a:schemeClr val="accent1">
                  <a:lumMod val="75000"/>
                </a:schemeClr>
              </a:solidFill>
            </a:endParaRPr>
          </a:p>
        </p:txBody>
      </p:sp>
      <p:sp>
        <p:nvSpPr>
          <p:cNvPr id="8" name="Marcador de contenido 7"/>
          <p:cNvSpPr>
            <a:spLocks noGrp="1"/>
          </p:cNvSpPr>
          <p:nvPr>
            <p:ph sz="half" idx="2"/>
          </p:nvPr>
        </p:nvSpPr>
        <p:spPr>
          <a:xfrm>
            <a:off x="158407" y="1322327"/>
            <a:ext cx="10763118" cy="2121914"/>
          </a:xfrm>
        </p:spPr>
        <p:txBody>
          <a:bodyPr>
            <a:normAutofit/>
          </a:bodyPr>
          <a:lstStyle/>
          <a:p>
            <a:pPr algn="ctr">
              <a:lnSpc>
                <a:spcPct val="150000"/>
              </a:lnSpc>
            </a:pPr>
            <a:r>
              <a:rPr lang="es-MX" b="1" dirty="0" smtClean="0">
                <a:solidFill>
                  <a:schemeClr val="accent1">
                    <a:lumMod val="75000"/>
                  </a:schemeClr>
                </a:solidFill>
                <a:latin typeface="+mj-lt"/>
              </a:rPr>
              <a:t>Consumen ingredientes seleccionados, de calidad.</a:t>
            </a:r>
          </a:p>
          <a:p>
            <a:pPr algn="ctr">
              <a:lnSpc>
                <a:spcPct val="150000"/>
              </a:lnSpc>
            </a:pPr>
            <a:r>
              <a:rPr lang="es-MX" b="1" dirty="0" smtClean="0">
                <a:solidFill>
                  <a:schemeClr val="accent1">
                    <a:lumMod val="75000"/>
                  </a:schemeClr>
                </a:solidFill>
                <a:latin typeface="+mj-lt"/>
              </a:rPr>
              <a:t>No necesariamente productos costosos, sino cuidados, y preparados higiénicamente.</a:t>
            </a:r>
          </a:p>
          <a:p>
            <a:pPr algn="ctr">
              <a:lnSpc>
                <a:spcPct val="150000"/>
              </a:lnSpc>
            </a:pPr>
            <a:r>
              <a:rPr lang="es-MX" b="1" dirty="0" smtClean="0">
                <a:solidFill>
                  <a:schemeClr val="accent1">
                    <a:lumMod val="75000"/>
                  </a:schemeClr>
                </a:solidFill>
                <a:latin typeface="+mj-lt"/>
              </a:rPr>
              <a:t>Tienen intereses culturales en relación con lo que consumen.</a:t>
            </a:r>
          </a:p>
          <a:p>
            <a:endParaRPr lang="en-US" dirty="0"/>
          </a:p>
        </p:txBody>
      </p:sp>
      <p:sp>
        <p:nvSpPr>
          <p:cNvPr id="3" name="Marcador de número de diapositiva 2"/>
          <p:cNvSpPr>
            <a:spLocks noGrp="1"/>
          </p:cNvSpPr>
          <p:nvPr>
            <p:ph type="sldNum" sz="quarter" idx="12"/>
          </p:nvPr>
        </p:nvSpPr>
        <p:spPr/>
        <p:txBody>
          <a:bodyPr/>
          <a:lstStyle/>
          <a:p>
            <a:pPr rtl="0"/>
            <a:fld id="{19B51A1E-902D-48AF-9020-955120F399B6}" type="slidenum">
              <a:rPr lang="es-ES" noProof="0" smtClean="0"/>
              <a:pPr rtl="0"/>
              <a:t>23</a:t>
            </a:fld>
            <a:endParaRPr lang="es-ES" noProof="0"/>
          </a:p>
        </p:txBody>
      </p:sp>
      <p:sp>
        <p:nvSpPr>
          <p:cNvPr id="12" name="CuadroTexto 11"/>
          <p:cNvSpPr txBox="1"/>
          <p:nvPr/>
        </p:nvSpPr>
        <p:spPr>
          <a:xfrm>
            <a:off x="6392813" y="5935647"/>
            <a:ext cx="2402378" cy="246221"/>
          </a:xfrm>
          <a:prstGeom prst="rect">
            <a:avLst/>
          </a:prstGeom>
          <a:noFill/>
        </p:spPr>
        <p:txBody>
          <a:bodyPr wrap="square" rtlCol="0">
            <a:spAutoFit/>
          </a:bodyPr>
          <a:lstStyle/>
          <a:p>
            <a:r>
              <a:rPr lang="es-MX" sz="1000" b="1" dirty="0" smtClean="0"/>
              <a:t>Fuente: Gourmets y </a:t>
            </a:r>
            <a:r>
              <a:rPr lang="es-MX" sz="1000" b="1" dirty="0" err="1" smtClean="0"/>
              <a:t>Gourmands</a:t>
            </a:r>
            <a:r>
              <a:rPr lang="es-MX" sz="1000" b="1" dirty="0" smtClean="0"/>
              <a:t>.</a:t>
            </a:r>
            <a:endParaRPr lang="en-US" sz="1000" b="1" dirty="0"/>
          </a:p>
        </p:txBody>
      </p:sp>
      <p:pic>
        <p:nvPicPr>
          <p:cNvPr id="2" name="Imagen 1"/>
          <p:cNvPicPr>
            <a:picLocks noChangeAspect="1"/>
          </p:cNvPicPr>
          <p:nvPr/>
        </p:nvPicPr>
        <p:blipFill>
          <a:blip r:embed="rId2"/>
          <a:stretch>
            <a:fillRect/>
          </a:stretch>
        </p:blipFill>
        <p:spPr>
          <a:xfrm>
            <a:off x="1106460" y="3335365"/>
            <a:ext cx="9366190" cy="2322365"/>
          </a:xfrm>
          <a:prstGeom prst="rect">
            <a:avLst/>
          </a:prstGeom>
          <a:ln w="38100">
            <a:solidFill>
              <a:schemeClr val="accent1">
                <a:lumMod val="60000"/>
                <a:lumOff val="40000"/>
              </a:schemeClr>
            </a:solidFill>
          </a:ln>
        </p:spPr>
      </p:pic>
    </p:spTree>
    <p:extLst>
      <p:ext uri="{BB962C8B-B14F-4D97-AF65-F5344CB8AC3E}">
        <p14:creationId xmlns:p14="http://schemas.microsoft.com/office/powerpoint/2010/main" val="1810160080"/>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631" y="350519"/>
            <a:ext cx="7956560" cy="792741"/>
          </a:xfrm>
        </p:spPr>
        <p:txBody>
          <a:bodyPr/>
          <a:lstStyle/>
          <a:p>
            <a:r>
              <a:rPr lang="es-MX" b="1" i="1" dirty="0" smtClean="0">
                <a:ln w="38100">
                  <a:solidFill>
                    <a:srgbClr val="FF0000"/>
                  </a:solidFill>
                </a:ln>
                <a:solidFill>
                  <a:srgbClr val="C00000"/>
                </a:solidFill>
              </a:rPr>
              <a:t>Características de los gourmets</a:t>
            </a:r>
            <a:endParaRPr lang="en-US" b="1" i="1" dirty="0">
              <a:ln w="38100">
                <a:solidFill>
                  <a:srgbClr val="FF0000"/>
                </a:solidFill>
              </a:ln>
              <a:solidFill>
                <a:srgbClr val="C00000"/>
              </a:solidFill>
            </a:endParaRPr>
          </a:p>
        </p:txBody>
      </p:sp>
      <p:sp>
        <p:nvSpPr>
          <p:cNvPr id="8" name="Marcador de contenido 7"/>
          <p:cNvSpPr>
            <a:spLocks noGrp="1"/>
          </p:cNvSpPr>
          <p:nvPr>
            <p:ph sz="half" idx="2"/>
          </p:nvPr>
        </p:nvSpPr>
        <p:spPr>
          <a:xfrm>
            <a:off x="158407" y="1859280"/>
            <a:ext cx="5472000" cy="4114685"/>
          </a:xfrm>
        </p:spPr>
        <p:txBody>
          <a:bodyPr>
            <a:normAutofit/>
          </a:bodyPr>
          <a:lstStyle/>
          <a:p>
            <a:pPr algn="just">
              <a:lnSpc>
                <a:spcPct val="150000"/>
              </a:lnSpc>
              <a:buFont typeface="Wingdings" panose="05000000000000000000" pitchFamily="2" charset="2"/>
              <a:buChar char="§"/>
            </a:pPr>
            <a:r>
              <a:rPr lang="es-MX" sz="2400" b="1" dirty="0" smtClean="0">
                <a:solidFill>
                  <a:schemeClr val="accent1">
                    <a:lumMod val="75000"/>
                  </a:schemeClr>
                </a:solidFill>
              </a:rPr>
              <a:t>Son hedonistas.</a:t>
            </a:r>
          </a:p>
          <a:p>
            <a:pPr>
              <a:lnSpc>
                <a:spcPct val="150000"/>
              </a:lnSpc>
              <a:buFont typeface="Wingdings" panose="05000000000000000000" pitchFamily="2" charset="2"/>
              <a:buChar char="§"/>
            </a:pPr>
            <a:r>
              <a:rPr lang="es-MX" sz="2400" b="1" dirty="0">
                <a:solidFill>
                  <a:srgbClr val="C00000"/>
                </a:solidFill>
              </a:rPr>
              <a:t>Conocen bien la gastronomía de su región y la internacional</a:t>
            </a:r>
            <a:r>
              <a:rPr lang="es-MX" sz="2400" b="1" dirty="0">
                <a:solidFill>
                  <a:schemeClr val="accent1">
                    <a:lumMod val="75000"/>
                  </a:schemeClr>
                </a:solidFill>
              </a:rPr>
              <a:t>.</a:t>
            </a:r>
          </a:p>
          <a:p>
            <a:pPr algn="just">
              <a:lnSpc>
                <a:spcPct val="150000"/>
              </a:lnSpc>
              <a:buFont typeface="Wingdings" panose="05000000000000000000" pitchFamily="2" charset="2"/>
              <a:buChar char="§"/>
            </a:pPr>
            <a:r>
              <a:rPr lang="es-MX" sz="2400" b="1" dirty="0">
                <a:solidFill>
                  <a:schemeClr val="accent1">
                    <a:lumMod val="75000"/>
                  </a:schemeClr>
                </a:solidFill>
              </a:rPr>
              <a:t>Les gusta probar nuevos sabores y aceptan la diversidad.</a:t>
            </a:r>
          </a:p>
          <a:p>
            <a:pPr>
              <a:buFont typeface="Wingdings" panose="05000000000000000000" pitchFamily="2" charset="2"/>
              <a:buChar char="§"/>
            </a:pPr>
            <a:endParaRPr lang="en-US" dirty="0"/>
          </a:p>
        </p:txBody>
      </p:sp>
      <p:sp>
        <p:nvSpPr>
          <p:cNvPr id="3" name="Marcador de número de diapositiva 2"/>
          <p:cNvSpPr>
            <a:spLocks noGrp="1"/>
          </p:cNvSpPr>
          <p:nvPr>
            <p:ph type="sldNum" sz="quarter" idx="12"/>
          </p:nvPr>
        </p:nvSpPr>
        <p:spPr/>
        <p:txBody>
          <a:bodyPr/>
          <a:lstStyle/>
          <a:p>
            <a:pPr rtl="0"/>
            <a:fld id="{19B51A1E-902D-48AF-9020-955120F399B6}" type="slidenum">
              <a:rPr lang="es-ES" noProof="0" smtClean="0"/>
              <a:pPr rtl="0"/>
              <a:t>24</a:t>
            </a:fld>
            <a:endParaRPr lang="es-ES" noProof="0"/>
          </a:p>
        </p:txBody>
      </p:sp>
      <p:pic>
        <p:nvPicPr>
          <p:cNvPr id="4" name="Imagen 3"/>
          <p:cNvPicPr>
            <a:picLocks noChangeAspect="1"/>
          </p:cNvPicPr>
          <p:nvPr/>
        </p:nvPicPr>
        <p:blipFill>
          <a:blip r:embed="rId2"/>
          <a:stretch>
            <a:fillRect/>
          </a:stretch>
        </p:blipFill>
        <p:spPr>
          <a:xfrm>
            <a:off x="6280877" y="2023182"/>
            <a:ext cx="5187223" cy="3478458"/>
          </a:xfrm>
          <a:prstGeom prst="rect">
            <a:avLst/>
          </a:prstGeom>
          <a:ln w="38100">
            <a:solidFill>
              <a:srgbClr val="FF0000"/>
            </a:solidFill>
          </a:ln>
        </p:spPr>
      </p:pic>
      <p:sp>
        <p:nvSpPr>
          <p:cNvPr id="5" name="CuadroTexto 4"/>
          <p:cNvSpPr txBox="1"/>
          <p:nvPr/>
        </p:nvSpPr>
        <p:spPr>
          <a:xfrm>
            <a:off x="6675120" y="5814060"/>
            <a:ext cx="4282440" cy="261610"/>
          </a:xfrm>
          <a:prstGeom prst="rect">
            <a:avLst/>
          </a:prstGeom>
          <a:noFill/>
        </p:spPr>
        <p:txBody>
          <a:bodyPr wrap="square" rtlCol="0">
            <a:spAutoFit/>
          </a:bodyPr>
          <a:lstStyle/>
          <a:p>
            <a:r>
              <a:rPr lang="es-MX" sz="1100" dirty="0" smtClean="0"/>
              <a:t>Fuente imagen: Hecho en la Vera</a:t>
            </a:r>
            <a:endParaRPr lang="es-MX" sz="1100" dirty="0"/>
          </a:p>
        </p:txBody>
      </p:sp>
    </p:spTree>
    <p:extLst>
      <p:ext uri="{BB962C8B-B14F-4D97-AF65-F5344CB8AC3E}">
        <p14:creationId xmlns:p14="http://schemas.microsoft.com/office/powerpoint/2010/main" val="751902536"/>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855518" y="334633"/>
            <a:ext cx="8981439" cy="1081705"/>
          </a:xfrm>
        </p:spPr>
        <p:txBody>
          <a:bodyPr>
            <a:normAutofit/>
          </a:bodyPr>
          <a:lstStyle/>
          <a:p>
            <a:pPr algn="r"/>
            <a:r>
              <a:rPr lang="es-MX" sz="2800" b="1" dirty="0" smtClean="0">
                <a:solidFill>
                  <a:srgbClr val="FF0000"/>
                </a:solidFill>
              </a:rPr>
              <a:t>Características de los productos gourmet (Lahoz, 2017)</a:t>
            </a:r>
            <a:endParaRPr lang="en-US" sz="2800" b="1" i="1" dirty="0">
              <a:solidFill>
                <a:srgbClr val="FF0000"/>
              </a:solidFill>
            </a:endParaRPr>
          </a:p>
        </p:txBody>
      </p:sp>
      <p:sp>
        <p:nvSpPr>
          <p:cNvPr id="9" name="Marcador de contenido 8"/>
          <p:cNvSpPr>
            <a:spLocks noGrp="1"/>
          </p:cNvSpPr>
          <p:nvPr>
            <p:ph sz="half" idx="1"/>
          </p:nvPr>
        </p:nvSpPr>
        <p:spPr>
          <a:xfrm>
            <a:off x="5326380" y="1795637"/>
            <a:ext cx="6177295" cy="4197351"/>
          </a:xfrm>
        </p:spPr>
        <p:txBody>
          <a:bodyPr>
            <a:normAutofit/>
          </a:bodyPr>
          <a:lstStyle/>
          <a:p>
            <a:pPr algn="just">
              <a:lnSpc>
                <a:spcPct val="160000"/>
              </a:lnSpc>
            </a:pPr>
            <a:r>
              <a:rPr lang="en-US" dirty="0" smtClean="0">
                <a:solidFill>
                  <a:srgbClr val="FF0000"/>
                </a:solidFill>
              </a:rPr>
              <a:t>PROPIEDADES DE LOS INGREDIENTES: </a:t>
            </a:r>
            <a:r>
              <a:rPr lang="en-US" dirty="0" err="1" smtClean="0">
                <a:solidFill>
                  <a:srgbClr val="C00000"/>
                </a:solidFill>
              </a:rPr>
              <a:t>Respeto</a:t>
            </a:r>
            <a:r>
              <a:rPr lang="en-US" dirty="0" smtClean="0">
                <a:solidFill>
                  <a:srgbClr val="C00000"/>
                </a:solidFill>
              </a:rPr>
              <a:t> a </a:t>
            </a:r>
            <a:r>
              <a:rPr lang="en-US" dirty="0" err="1" smtClean="0">
                <a:solidFill>
                  <a:srgbClr val="C00000"/>
                </a:solidFill>
              </a:rPr>
              <a:t>sus</a:t>
            </a:r>
            <a:r>
              <a:rPr lang="en-US" dirty="0" smtClean="0">
                <a:solidFill>
                  <a:srgbClr val="C00000"/>
                </a:solidFill>
              </a:rPr>
              <a:t> </a:t>
            </a:r>
            <a:r>
              <a:rPr lang="en-US" dirty="0" err="1" smtClean="0">
                <a:solidFill>
                  <a:srgbClr val="C00000"/>
                </a:solidFill>
              </a:rPr>
              <a:t>características</a:t>
            </a:r>
            <a:r>
              <a:rPr lang="en-US" dirty="0" smtClean="0">
                <a:solidFill>
                  <a:srgbClr val="C00000"/>
                </a:solidFill>
              </a:rPr>
              <a:t> </a:t>
            </a:r>
            <a:r>
              <a:rPr lang="en-US" dirty="0" err="1" smtClean="0">
                <a:solidFill>
                  <a:srgbClr val="C00000"/>
                </a:solidFill>
              </a:rPr>
              <a:t>propias</a:t>
            </a:r>
            <a:r>
              <a:rPr lang="en-US" dirty="0">
                <a:solidFill>
                  <a:srgbClr val="C00000"/>
                </a:solidFill>
              </a:rPr>
              <a:t> </a:t>
            </a:r>
            <a:r>
              <a:rPr lang="en-US" dirty="0" smtClean="0">
                <a:solidFill>
                  <a:srgbClr val="C00000"/>
                </a:solidFill>
              </a:rPr>
              <a:t>y </a:t>
            </a:r>
            <a:r>
              <a:rPr lang="en-US" dirty="0" err="1" smtClean="0">
                <a:solidFill>
                  <a:srgbClr val="C00000"/>
                </a:solidFill>
              </a:rPr>
              <a:t>siguiendo</a:t>
            </a:r>
            <a:r>
              <a:rPr lang="en-US" dirty="0" smtClean="0">
                <a:solidFill>
                  <a:srgbClr val="C00000"/>
                </a:solidFill>
              </a:rPr>
              <a:t> </a:t>
            </a:r>
            <a:r>
              <a:rPr lang="en-US" dirty="0" err="1" smtClean="0">
                <a:solidFill>
                  <a:srgbClr val="C00000"/>
                </a:solidFill>
              </a:rPr>
              <a:t>su</a:t>
            </a:r>
            <a:r>
              <a:rPr lang="en-US" dirty="0" smtClean="0">
                <a:solidFill>
                  <a:srgbClr val="C00000"/>
                </a:solidFill>
              </a:rPr>
              <a:t> </a:t>
            </a:r>
            <a:r>
              <a:rPr lang="en-US" dirty="0" err="1" smtClean="0">
                <a:solidFill>
                  <a:srgbClr val="C00000"/>
                </a:solidFill>
              </a:rPr>
              <a:t>proceso</a:t>
            </a:r>
            <a:r>
              <a:rPr lang="en-US" dirty="0" smtClean="0">
                <a:solidFill>
                  <a:srgbClr val="C00000"/>
                </a:solidFill>
              </a:rPr>
              <a:t> natural en la </a:t>
            </a:r>
            <a:r>
              <a:rPr lang="en-US" dirty="0" err="1" smtClean="0">
                <a:solidFill>
                  <a:srgbClr val="C00000"/>
                </a:solidFill>
              </a:rPr>
              <a:t>elaboración</a:t>
            </a:r>
            <a:r>
              <a:rPr lang="en-US" dirty="0" smtClean="0">
                <a:solidFill>
                  <a:srgbClr val="C00000"/>
                </a:solidFill>
              </a:rPr>
              <a:t> de </a:t>
            </a:r>
            <a:r>
              <a:rPr lang="en-US" dirty="0" err="1" smtClean="0">
                <a:solidFill>
                  <a:srgbClr val="C00000"/>
                </a:solidFill>
              </a:rPr>
              <a:t>cualquier</a:t>
            </a:r>
            <a:r>
              <a:rPr lang="en-US" dirty="0" smtClean="0">
                <a:solidFill>
                  <a:srgbClr val="C00000"/>
                </a:solidFill>
              </a:rPr>
              <a:t> </a:t>
            </a:r>
            <a:r>
              <a:rPr lang="en-US" dirty="0" err="1" smtClean="0">
                <a:solidFill>
                  <a:srgbClr val="C00000"/>
                </a:solidFill>
              </a:rPr>
              <a:t>platillo</a:t>
            </a:r>
            <a:r>
              <a:rPr lang="en-US" dirty="0" smtClean="0">
                <a:solidFill>
                  <a:srgbClr val="C00000"/>
                </a:solidFill>
              </a:rPr>
              <a:t>.</a:t>
            </a:r>
          </a:p>
          <a:p>
            <a:pPr algn="just">
              <a:lnSpc>
                <a:spcPct val="160000"/>
              </a:lnSpc>
            </a:pPr>
            <a:r>
              <a:rPr lang="en-US" dirty="0" smtClean="0">
                <a:solidFill>
                  <a:srgbClr val="FF0000"/>
                </a:solidFill>
              </a:rPr>
              <a:t>SELECCIÓN: </a:t>
            </a:r>
            <a:r>
              <a:rPr lang="en-US" dirty="0" err="1" smtClean="0">
                <a:solidFill>
                  <a:srgbClr val="C00000"/>
                </a:solidFill>
              </a:rPr>
              <a:t>Proceso</a:t>
            </a:r>
            <a:r>
              <a:rPr lang="en-US" dirty="0" smtClean="0">
                <a:solidFill>
                  <a:srgbClr val="C00000"/>
                </a:solidFill>
              </a:rPr>
              <a:t> </a:t>
            </a:r>
            <a:r>
              <a:rPr lang="en-US" dirty="0" err="1" smtClean="0">
                <a:solidFill>
                  <a:srgbClr val="C00000"/>
                </a:solidFill>
              </a:rPr>
              <a:t>riguroso</a:t>
            </a:r>
            <a:r>
              <a:rPr lang="en-US" dirty="0" smtClean="0">
                <a:solidFill>
                  <a:srgbClr val="C00000"/>
                </a:solidFill>
              </a:rPr>
              <a:t> y </a:t>
            </a:r>
            <a:r>
              <a:rPr lang="en-US" dirty="0" err="1" smtClean="0">
                <a:solidFill>
                  <a:srgbClr val="C00000"/>
                </a:solidFill>
              </a:rPr>
              <a:t>exhaustivo</a:t>
            </a:r>
            <a:r>
              <a:rPr lang="en-US" dirty="0" smtClean="0">
                <a:solidFill>
                  <a:srgbClr val="C00000"/>
                </a:solidFill>
              </a:rPr>
              <a:t>, </a:t>
            </a:r>
            <a:r>
              <a:rPr lang="en-US" dirty="0" err="1" smtClean="0">
                <a:solidFill>
                  <a:srgbClr val="C00000"/>
                </a:solidFill>
              </a:rPr>
              <a:t>por</a:t>
            </a:r>
            <a:r>
              <a:rPr lang="en-US" dirty="0" smtClean="0">
                <a:solidFill>
                  <a:srgbClr val="C00000"/>
                </a:solidFill>
              </a:rPr>
              <a:t> parte de personal </a:t>
            </a:r>
            <a:r>
              <a:rPr lang="en-US" dirty="0" err="1" smtClean="0">
                <a:solidFill>
                  <a:srgbClr val="C00000"/>
                </a:solidFill>
              </a:rPr>
              <a:t>especializado</a:t>
            </a:r>
            <a:r>
              <a:rPr lang="en-US" dirty="0" smtClean="0">
                <a:solidFill>
                  <a:srgbClr val="C00000"/>
                </a:solidFill>
              </a:rPr>
              <a:t>.</a:t>
            </a:r>
          </a:p>
          <a:p>
            <a:pPr algn="just">
              <a:lnSpc>
                <a:spcPct val="160000"/>
              </a:lnSpc>
            </a:pPr>
            <a:r>
              <a:rPr lang="en-US" dirty="0" smtClean="0">
                <a:solidFill>
                  <a:srgbClr val="FF0000"/>
                </a:solidFill>
              </a:rPr>
              <a:t>EMPAQUETADO: </a:t>
            </a:r>
            <a:r>
              <a:rPr lang="en-US" dirty="0" err="1" smtClean="0">
                <a:solidFill>
                  <a:srgbClr val="C00000"/>
                </a:solidFill>
              </a:rPr>
              <a:t>Cuidadoso</a:t>
            </a:r>
            <a:r>
              <a:rPr lang="en-US" dirty="0" smtClean="0">
                <a:solidFill>
                  <a:srgbClr val="C00000"/>
                </a:solidFill>
              </a:rPr>
              <a:t> </a:t>
            </a:r>
            <a:r>
              <a:rPr lang="en-US" dirty="0" err="1" smtClean="0">
                <a:solidFill>
                  <a:srgbClr val="C00000"/>
                </a:solidFill>
              </a:rPr>
              <a:t>método</a:t>
            </a:r>
            <a:r>
              <a:rPr lang="en-US" dirty="0" smtClean="0">
                <a:solidFill>
                  <a:srgbClr val="C00000"/>
                </a:solidFill>
              </a:rPr>
              <a:t> de </a:t>
            </a:r>
            <a:r>
              <a:rPr lang="en-US" dirty="0" err="1" smtClean="0">
                <a:solidFill>
                  <a:srgbClr val="C00000"/>
                </a:solidFill>
              </a:rPr>
              <a:t>envasado</a:t>
            </a:r>
            <a:r>
              <a:rPr lang="en-US" dirty="0" smtClean="0">
                <a:solidFill>
                  <a:srgbClr val="C00000"/>
                </a:solidFill>
              </a:rPr>
              <a:t>; </a:t>
            </a:r>
            <a:r>
              <a:rPr lang="en-US" dirty="0" err="1" smtClean="0">
                <a:solidFill>
                  <a:srgbClr val="C00000"/>
                </a:solidFill>
              </a:rPr>
              <a:t>higiénico</a:t>
            </a:r>
            <a:r>
              <a:rPr lang="en-US" dirty="0" smtClean="0">
                <a:solidFill>
                  <a:srgbClr val="C00000"/>
                </a:solidFill>
              </a:rPr>
              <a:t> y </a:t>
            </a:r>
            <a:r>
              <a:rPr lang="en-US" dirty="0" err="1" smtClean="0">
                <a:solidFill>
                  <a:srgbClr val="C00000"/>
                </a:solidFill>
              </a:rPr>
              <a:t>garantía</a:t>
            </a:r>
            <a:r>
              <a:rPr lang="en-US" dirty="0" smtClean="0">
                <a:solidFill>
                  <a:srgbClr val="C00000"/>
                </a:solidFill>
              </a:rPr>
              <a:t> de perfecto </a:t>
            </a:r>
            <a:r>
              <a:rPr lang="en-US" dirty="0" err="1" smtClean="0">
                <a:solidFill>
                  <a:srgbClr val="C00000"/>
                </a:solidFill>
              </a:rPr>
              <a:t>estado</a:t>
            </a:r>
            <a:r>
              <a:rPr lang="en-US" dirty="0" smtClean="0">
                <a:solidFill>
                  <a:srgbClr val="C00000"/>
                </a:solidFill>
              </a:rPr>
              <a:t>.</a:t>
            </a:r>
            <a:endParaRPr lang="en-US" dirty="0">
              <a:solidFill>
                <a:srgbClr val="C00000"/>
              </a:solidFill>
            </a:endParaRPr>
          </a:p>
        </p:txBody>
      </p:sp>
      <p:sp>
        <p:nvSpPr>
          <p:cNvPr id="7" name="Marcador de número de diapositiva 6"/>
          <p:cNvSpPr>
            <a:spLocks noGrp="1"/>
          </p:cNvSpPr>
          <p:nvPr>
            <p:ph type="sldNum" sz="quarter" idx="12"/>
          </p:nvPr>
        </p:nvSpPr>
        <p:spPr>
          <a:xfrm rot="16200000">
            <a:off x="-2191613" y="3911809"/>
            <a:ext cx="5336769" cy="322851"/>
          </a:xfrm>
        </p:spPr>
        <p:txBody>
          <a:bodyPr/>
          <a:lstStyle/>
          <a:p>
            <a:pPr rtl="0"/>
            <a:fld id="{19B51A1E-902D-48AF-9020-955120F399B6}" type="slidenum">
              <a:rPr lang="es-ES" noProof="0" smtClean="0"/>
              <a:pPr rtl="0"/>
              <a:t>25</a:t>
            </a:fld>
            <a:endParaRPr lang="es-ES" noProof="0" dirty="0"/>
          </a:p>
        </p:txBody>
      </p:sp>
      <p:pic>
        <p:nvPicPr>
          <p:cNvPr id="3" name="Imagen 2"/>
          <p:cNvPicPr>
            <a:picLocks noChangeAspect="1"/>
          </p:cNvPicPr>
          <p:nvPr/>
        </p:nvPicPr>
        <p:blipFill>
          <a:blip r:embed="rId2"/>
          <a:stretch>
            <a:fillRect/>
          </a:stretch>
        </p:blipFill>
        <p:spPr>
          <a:xfrm>
            <a:off x="476771" y="1896388"/>
            <a:ext cx="4581790" cy="3925572"/>
          </a:xfrm>
          <a:prstGeom prst="rect">
            <a:avLst/>
          </a:prstGeom>
          <a:ln w="28575">
            <a:solidFill>
              <a:srgbClr val="FF0000"/>
            </a:solidFill>
          </a:ln>
        </p:spPr>
      </p:pic>
      <p:sp>
        <p:nvSpPr>
          <p:cNvPr id="4" name="CuadroTexto 3"/>
          <p:cNvSpPr txBox="1"/>
          <p:nvPr/>
        </p:nvSpPr>
        <p:spPr>
          <a:xfrm>
            <a:off x="638197" y="5992988"/>
            <a:ext cx="3724078" cy="276999"/>
          </a:xfrm>
          <a:prstGeom prst="rect">
            <a:avLst/>
          </a:prstGeom>
          <a:noFill/>
        </p:spPr>
        <p:txBody>
          <a:bodyPr wrap="square" rtlCol="0">
            <a:spAutoFit/>
          </a:bodyPr>
          <a:lstStyle/>
          <a:p>
            <a:r>
              <a:rPr lang="es-MX" sz="1200" dirty="0" smtClean="0"/>
              <a:t>Fuente imagen: El Corte Inglés</a:t>
            </a:r>
            <a:endParaRPr lang="es-MX" sz="1200" dirty="0"/>
          </a:p>
        </p:txBody>
      </p:sp>
    </p:spTree>
    <p:extLst>
      <p:ext uri="{BB962C8B-B14F-4D97-AF65-F5344CB8AC3E}">
        <p14:creationId xmlns:p14="http://schemas.microsoft.com/office/powerpoint/2010/main" val="851957118"/>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855518" y="334633"/>
            <a:ext cx="8981439" cy="1081705"/>
          </a:xfrm>
        </p:spPr>
        <p:txBody>
          <a:bodyPr>
            <a:normAutofit/>
          </a:bodyPr>
          <a:lstStyle/>
          <a:p>
            <a:pPr algn="r"/>
            <a:r>
              <a:rPr lang="es-MX" sz="2800" b="1" dirty="0" smtClean="0">
                <a:solidFill>
                  <a:srgbClr val="FF0000"/>
                </a:solidFill>
              </a:rPr>
              <a:t>Características de los productos gourmet (Lahoz, 2017)</a:t>
            </a:r>
            <a:endParaRPr lang="en-US" sz="2800" b="1" i="1" dirty="0">
              <a:solidFill>
                <a:srgbClr val="FF0000"/>
              </a:solidFill>
            </a:endParaRPr>
          </a:p>
        </p:txBody>
      </p:sp>
      <p:sp>
        <p:nvSpPr>
          <p:cNvPr id="9" name="Marcador de contenido 8"/>
          <p:cNvSpPr>
            <a:spLocks noGrp="1"/>
          </p:cNvSpPr>
          <p:nvPr>
            <p:ph sz="half" idx="1"/>
          </p:nvPr>
        </p:nvSpPr>
        <p:spPr>
          <a:xfrm>
            <a:off x="476771" y="1974558"/>
            <a:ext cx="6177295" cy="4197351"/>
          </a:xfrm>
        </p:spPr>
        <p:txBody>
          <a:bodyPr>
            <a:normAutofit/>
          </a:bodyPr>
          <a:lstStyle/>
          <a:p>
            <a:pPr algn="just">
              <a:lnSpc>
                <a:spcPct val="160000"/>
              </a:lnSpc>
            </a:pPr>
            <a:r>
              <a:rPr lang="en-US" dirty="0" smtClean="0">
                <a:solidFill>
                  <a:srgbClr val="FF0000"/>
                </a:solidFill>
              </a:rPr>
              <a:t>USO O CONSUMO: </a:t>
            </a:r>
            <a:r>
              <a:rPr lang="en-US" dirty="0" smtClean="0">
                <a:solidFill>
                  <a:srgbClr val="C00000"/>
                </a:solidFill>
              </a:rPr>
              <a:t>Para </a:t>
            </a:r>
            <a:r>
              <a:rPr lang="en-US" dirty="0" err="1" smtClean="0">
                <a:solidFill>
                  <a:srgbClr val="C00000"/>
                </a:solidFill>
              </a:rPr>
              <a:t>ocasiones</a:t>
            </a:r>
            <a:r>
              <a:rPr lang="en-US" dirty="0" smtClean="0">
                <a:solidFill>
                  <a:srgbClr val="C00000"/>
                </a:solidFill>
              </a:rPr>
              <a:t> </a:t>
            </a:r>
            <a:r>
              <a:rPr lang="en-US" dirty="0" err="1" smtClean="0">
                <a:solidFill>
                  <a:srgbClr val="C00000"/>
                </a:solidFill>
              </a:rPr>
              <a:t>especiales</a:t>
            </a:r>
            <a:r>
              <a:rPr lang="en-US" dirty="0" smtClean="0">
                <a:solidFill>
                  <a:srgbClr val="C00000"/>
                </a:solidFill>
              </a:rPr>
              <a:t>, </a:t>
            </a:r>
            <a:r>
              <a:rPr lang="en-US" dirty="0" err="1" smtClean="0">
                <a:solidFill>
                  <a:srgbClr val="C00000"/>
                </a:solidFill>
              </a:rPr>
              <a:t>celebraciones</a:t>
            </a:r>
            <a:r>
              <a:rPr lang="en-US" dirty="0" smtClean="0">
                <a:solidFill>
                  <a:srgbClr val="C00000"/>
                </a:solidFill>
              </a:rPr>
              <a:t>, </a:t>
            </a:r>
            <a:r>
              <a:rPr lang="en-US" dirty="0" err="1" smtClean="0">
                <a:solidFill>
                  <a:srgbClr val="C00000"/>
                </a:solidFill>
              </a:rPr>
              <a:t>momentos</a:t>
            </a:r>
            <a:r>
              <a:rPr lang="en-US" dirty="0" smtClean="0">
                <a:solidFill>
                  <a:srgbClr val="C00000"/>
                </a:solidFill>
              </a:rPr>
              <a:t> </a:t>
            </a:r>
            <a:r>
              <a:rPr lang="en-US" dirty="0" err="1" smtClean="0">
                <a:solidFill>
                  <a:srgbClr val="C00000"/>
                </a:solidFill>
              </a:rPr>
              <a:t>únicos</a:t>
            </a:r>
            <a:r>
              <a:rPr lang="en-US" dirty="0" smtClean="0">
                <a:solidFill>
                  <a:srgbClr val="C00000"/>
                </a:solidFill>
              </a:rPr>
              <a:t>.</a:t>
            </a:r>
          </a:p>
          <a:p>
            <a:pPr algn="just">
              <a:lnSpc>
                <a:spcPct val="160000"/>
              </a:lnSpc>
            </a:pPr>
            <a:r>
              <a:rPr lang="en-US" dirty="0" smtClean="0">
                <a:solidFill>
                  <a:srgbClr val="FF0000"/>
                </a:solidFill>
              </a:rPr>
              <a:t>VENTA: </a:t>
            </a:r>
            <a:r>
              <a:rPr lang="en-US" dirty="0" err="1" smtClean="0">
                <a:solidFill>
                  <a:srgbClr val="C00000"/>
                </a:solidFill>
              </a:rPr>
              <a:t>Lugares</a:t>
            </a:r>
            <a:r>
              <a:rPr lang="en-US" dirty="0" smtClean="0">
                <a:solidFill>
                  <a:srgbClr val="C00000"/>
                </a:solidFill>
              </a:rPr>
              <a:t> </a:t>
            </a:r>
            <a:r>
              <a:rPr lang="en-US" dirty="0" err="1" smtClean="0">
                <a:solidFill>
                  <a:srgbClr val="C00000"/>
                </a:solidFill>
              </a:rPr>
              <a:t>seleccionados</a:t>
            </a:r>
            <a:r>
              <a:rPr lang="en-US" dirty="0" smtClean="0">
                <a:solidFill>
                  <a:srgbClr val="C00000"/>
                </a:solidFill>
              </a:rPr>
              <a:t>, </a:t>
            </a:r>
            <a:r>
              <a:rPr lang="en-US" dirty="0" err="1" smtClean="0">
                <a:solidFill>
                  <a:srgbClr val="C00000"/>
                </a:solidFill>
              </a:rPr>
              <a:t>espacios</a:t>
            </a:r>
            <a:r>
              <a:rPr lang="en-US" dirty="0" smtClean="0">
                <a:solidFill>
                  <a:srgbClr val="C00000"/>
                </a:solidFill>
              </a:rPr>
              <a:t> </a:t>
            </a:r>
            <a:r>
              <a:rPr lang="en-US" dirty="0" err="1" smtClean="0">
                <a:solidFill>
                  <a:srgbClr val="C00000"/>
                </a:solidFill>
              </a:rPr>
              <a:t>exclusivos</a:t>
            </a:r>
            <a:r>
              <a:rPr lang="en-US" dirty="0" smtClean="0">
                <a:solidFill>
                  <a:srgbClr val="C00000"/>
                </a:solidFill>
              </a:rPr>
              <a:t>; </a:t>
            </a:r>
            <a:r>
              <a:rPr lang="en-US" dirty="0" err="1" smtClean="0">
                <a:solidFill>
                  <a:srgbClr val="C00000"/>
                </a:solidFill>
              </a:rPr>
              <a:t>secciones</a:t>
            </a:r>
            <a:r>
              <a:rPr lang="en-US" dirty="0" smtClean="0">
                <a:solidFill>
                  <a:srgbClr val="C00000"/>
                </a:solidFill>
              </a:rPr>
              <a:t> </a:t>
            </a:r>
            <a:r>
              <a:rPr lang="en-US" i="1" dirty="0" smtClean="0">
                <a:solidFill>
                  <a:srgbClr val="C00000"/>
                </a:solidFill>
              </a:rPr>
              <a:t>gourmet</a:t>
            </a:r>
            <a:r>
              <a:rPr lang="en-US" dirty="0" smtClean="0">
                <a:solidFill>
                  <a:srgbClr val="C00000"/>
                </a:solidFill>
              </a:rPr>
              <a:t>, </a:t>
            </a:r>
            <a:r>
              <a:rPr lang="en-US" dirty="0" err="1" smtClean="0">
                <a:solidFill>
                  <a:srgbClr val="C00000"/>
                </a:solidFill>
              </a:rPr>
              <a:t>productos</a:t>
            </a:r>
            <a:r>
              <a:rPr lang="en-US" dirty="0" smtClean="0">
                <a:solidFill>
                  <a:srgbClr val="C00000"/>
                </a:solidFill>
              </a:rPr>
              <a:t> </a:t>
            </a:r>
            <a:r>
              <a:rPr lang="en-US" dirty="0" err="1" smtClean="0">
                <a:solidFill>
                  <a:srgbClr val="C00000"/>
                </a:solidFill>
              </a:rPr>
              <a:t>especializados</a:t>
            </a:r>
            <a:r>
              <a:rPr lang="en-US" dirty="0" smtClean="0">
                <a:solidFill>
                  <a:srgbClr val="C00000"/>
                </a:solidFill>
              </a:rPr>
              <a:t>.</a:t>
            </a:r>
          </a:p>
          <a:p>
            <a:pPr algn="just">
              <a:lnSpc>
                <a:spcPct val="160000"/>
              </a:lnSpc>
            </a:pPr>
            <a:r>
              <a:rPr lang="en-US" dirty="0" smtClean="0">
                <a:solidFill>
                  <a:srgbClr val="FF0000"/>
                </a:solidFill>
              </a:rPr>
              <a:t>PRECIOS: </a:t>
            </a:r>
            <a:r>
              <a:rPr lang="en-US" dirty="0" err="1" smtClean="0">
                <a:solidFill>
                  <a:srgbClr val="C00000"/>
                </a:solidFill>
              </a:rPr>
              <a:t>Normalmente</a:t>
            </a:r>
            <a:r>
              <a:rPr lang="en-US" dirty="0" smtClean="0">
                <a:solidFill>
                  <a:srgbClr val="C00000"/>
                </a:solidFill>
              </a:rPr>
              <a:t> </a:t>
            </a:r>
            <a:r>
              <a:rPr lang="en-US" dirty="0" err="1" smtClean="0">
                <a:solidFill>
                  <a:srgbClr val="C00000"/>
                </a:solidFill>
              </a:rPr>
              <a:t>elevados</a:t>
            </a:r>
            <a:r>
              <a:rPr lang="en-US" dirty="0" smtClean="0">
                <a:solidFill>
                  <a:srgbClr val="C00000"/>
                </a:solidFill>
              </a:rPr>
              <a:t>, o </a:t>
            </a:r>
            <a:r>
              <a:rPr lang="en-US" dirty="0" err="1" smtClean="0">
                <a:solidFill>
                  <a:srgbClr val="C00000"/>
                </a:solidFill>
              </a:rPr>
              <a:t>por</a:t>
            </a:r>
            <a:r>
              <a:rPr lang="en-US" dirty="0" smtClean="0">
                <a:solidFill>
                  <a:srgbClr val="C00000"/>
                </a:solidFill>
              </a:rPr>
              <a:t> lo </a:t>
            </a:r>
            <a:r>
              <a:rPr lang="en-US" dirty="0" err="1" smtClean="0">
                <a:solidFill>
                  <a:srgbClr val="C00000"/>
                </a:solidFill>
              </a:rPr>
              <a:t>menos</a:t>
            </a:r>
            <a:r>
              <a:rPr lang="en-US" dirty="0" smtClean="0">
                <a:solidFill>
                  <a:srgbClr val="C00000"/>
                </a:solidFill>
              </a:rPr>
              <a:t>, </a:t>
            </a:r>
            <a:r>
              <a:rPr lang="en-US" dirty="0" err="1" smtClean="0">
                <a:solidFill>
                  <a:srgbClr val="C00000"/>
                </a:solidFill>
              </a:rPr>
              <a:t>más</a:t>
            </a:r>
            <a:r>
              <a:rPr lang="en-US" dirty="0" smtClean="0">
                <a:solidFill>
                  <a:srgbClr val="C00000"/>
                </a:solidFill>
              </a:rPr>
              <a:t> altos </a:t>
            </a:r>
            <a:r>
              <a:rPr lang="en-US" dirty="0" err="1" smtClean="0">
                <a:solidFill>
                  <a:srgbClr val="C00000"/>
                </a:solidFill>
              </a:rPr>
              <a:t>que</a:t>
            </a:r>
            <a:r>
              <a:rPr lang="en-US" dirty="0" smtClean="0">
                <a:solidFill>
                  <a:srgbClr val="C00000"/>
                </a:solidFill>
              </a:rPr>
              <a:t> en los </a:t>
            </a:r>
            <a:r>
              <a:rPr lang="en-US" dirty="0" err="1" smtClean="0">
                <a:solidFill>
                  <a:srgbClr val="C00000"/>
                </a:solidFill>
              </a:rPr>
              <a:t>productos</a:t>
            </a:r>
            <a:r>
              <a:rPr lang="en-US" dirty="0" smtClean="0">
                <a:solidFill>
                  <a:srgbClr val="C00000"/>
                </a:solidFill>
              </a:rPr>
              <a:t> </a:t>
            </a:r>
            <a:r>
              <a:rPr lang="en-US" dirty="0" err="1" smtClean="0">
                <a:solidFill>
                  <a:srgbClr val="C00000"/>
                </a:solidFill>
              </a:rPr>
              <a:t>comunes</a:t>
            </a:r>
            <a:r>
              <a:rPr lang="en-US" dirty="0" smtClean="0">
                <a:solidFill>
                  <a:srgbClr val="C00000"/>
                </a:solidFill>
              </a:rPr>
              <a:t>.</a:t>
            </a:r>
            <a:endParaRPr lang="en-US" dirty="0">
              <a:solidFill>
                <a:srgbClr val="C00000"/>
              </a:solidFill>
            </a:endParaRPr>
          </a:p>
        </p:txBody>
      </p:sp>
      <p:sp>
        <p:nvSpPr>
          <p:cNvPr id="7" name="Marcador de número de diapositiva 6"/>
          <p:cNvSpPr>
            <a:spLocks noGrp="1"/>
          </p:cNvSpPr>
          <p:nvPr>
            <p:ph type="sldNum" sz="quarter" idx="12"/>
          </p:nvPr>
        </p:nvSpPr>
        <p:spPr>
          <a:xfrm rot="16200000">
            <a:off x="-2191613" y="3911809"/>
            <a:ext cx="5336769" cy="322851"/>
          </a:xfrm>
        </p:spPr>
        <p:txBody>
          <a:bodyPr/>
          <a:lstStyle/>
          <a:p>
            <a:pPr rtl="0"/>
            <a:fld id="{19B51A1E-902D-48AF-9020-955120F399B6}" type="slidenum">
              <a:rPr lang="es-ES" noProof="0" smtClean="0"/>
              <a:pPr rtl="0"/>
              <a:t>26</a:t>
            </a:fld>
            <a:endParaRPr lang="es-ES" noProof="0" dirty="0"/>
          </a:p>
        </p:txBody>
      </p:sp>
      <p:sp>
        <p:nvSpPr>
          <p:cNvPr id="12" name="CuadroTexto 11"/>
          <p:cNvSpPr txBox="1"/>
          <p:nvPr/>
        </p:nvSpPr>
        <p:spPr>
          <a:xfrm>
            <a:off x="7300710" y="5859459"/>
            <a:ext cx="1978429" cy="261610"/>
          </a:xfrm>
          <a:prstGeom prst="rect">
            <a:avLst/>
          </a:prstGeom>
          <a:noFill/>
        </p:spPr>
        <p:txBody>
          <a:bodyPr wrap="square" rtlCol="0">
            <a:spAutoFit/>
          </a:bodyPr>
          <a:lstStyle/>
          <a:p>
            <a:r>
              <a:rPr lang="es-MX" sz="1100" dirty="0" smtClean="0"/>
              <a:t>Fuente imagen: </a:t>
            </a:r>
            <a:r>
              <a:rPr lang="es-MX" sz="1100" dirty="0" err="1" smtClean="0"/>
              <a:t>Pinterest</a:t>
            </a:r>
            <a:endParaRPr lang="en-US" sz="1100" dirty="0"/>
          </a:p>
        </p:txBody>
      </p:sp>
      <p:pic>
        <p:nvPicPr>
          <p:cNvPr id="2" name="Imagen 1"/>
          <p:cNvPicPr>
            <a:picLocks noChangeAspect="1"/>
          </p:cNvPicPr>
          <p:nvPr/>
        </p:nvPicPr>
        <p:blipFill>
          <a:blip r:embed="rId2"/>
          <a:stretch>
            <a:fillRect/>
          </a:stretch>
        </p:blipFill>
        <p:spPr>
          <a:xfrm>
            <a:off x="7184534" y="1713896"/>
            <a:ext cx="4727833" cy="3848005"/>
          </a:xfrm>
          <a:prstGeom prst="rect">
            <a:avLst/>
          </a:prstGeom>
          <a:ln w="38100">
            <a:solidFill>
              <a:srgbClr val="FF0000"/>
            </a:solidFill>
          </a:ln>
        </p:spPr>
      </p:pic>
    </p:spTree>
    <p:extLst>
      <p:ext uri="{BB962C8B-B14F-4D97-AF65-F5344CB8AC3E}">
        <p14:creationId xmlns:p14="http://schemas.microsoft.com/office/powerpoint/2010/main" val="3093769871"/>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994797-5697-4A14-97F4-C212A14881C4}"/>
              </a:ext>
            </a:extLst>
          </p:cNvPr>
          <p:cNvSpPr>
            <a:spLocks noGrp="1"/>
          </p:cNvSpPr>
          <p:nvPr>
            <p:ph type="ctrTitle"/>
          </p:nvPr>
        </p:nvSpPr>
        <p:spPr/>
        <p:txBody>
          <a:bodyPr rtlCol="0">
            <a:normAutofit fontScale="90000"/>
          </a:bodyPr>
          <a:lstStyle/>
          <a:p>
            <a:pPr algn="ctr" rtl="0">
              <a:lnSpc>
                <a:spcPct val="150000"/>
              </a:lnSpc>
            </a:pPr>
            <a:r>
              <a:rPr lang="es-ES" b="1" i="1" dirty="0" smtClean="0">
                <a:solidFill>
                  <a:srgbClr val="FF0000"/>
                </a:solidFill>
              </a:rPr>
              <a:t>¿Quiénes son los </a:t>
            </a:r>
            <a:r>
              <a:rPr lang="es-ES" b="1" i="1" dirty="0" err="1" smtClean="0">
                <a:solidFill>
                  <a:srgbClr val="FF0000"/>
                </a:solidFill>
              </a:rPr>
              <a:t>prosumers</a:t>
            </a:r>
            <a:r>
              <a:rPr lang="es-ES" b="1" i="1" dirty="0" smtClean="0">
                <a:solidFill>
                  <a:srgbClr val="FF0000"/>
                </a:solidFill>
              </a:rPr>
              <a:t>?</a:t>
            </a:r>
            <a:endParaRPr lang="es-ES" b="1" i="1" dirty="0">
              <a:solidFill>
                <a:srgbClr val="FF0000"/>
              </a:solidFill>
            </a:endParaRPr>
          </a:p>
        </p:txBody>
      </p:sp>
    </p:spTree>
    <p:extLst>
      <p:ext uri="{BB962C8B-B14F-4D97-AF65-F5344CB8AC3E}">
        <p14:creationId xmlns:p14="http://schemas.microsoft.com/office/powerpoint/2010/main" val="2225045888"/>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1"/>
          </p:nvPr>
        </p:nvSpPr>
        <p:spPr/>
        <p:txBody>
          <a:bodyPr rtlCol="0"/>
          <a:lstStyle/>
          <a:p>
            <a:pPr rtl="0"/>
            <a:fld id="{19B51A1E-902D-48AF-9020-955120F399B6}" type="slidenum">
              <a:rPr lang="es-ES" smtClean="0"/>
              <a:pPr rtl="0"/>
              <a:t>28</a:t>
            </a:fld>
            <a:endParaRPr lang="es-ES"/>
          </a:p>
        </p:txBody>
      </p:sp>
      <p:sp>
        <p:nvSpPr>
          <p:cNvPr id="4" name="Subtítulo 3">
            <a:extLst>
              <a:ext uri="{FF2B5EF4-FFF2-40B4-BE49-F238E27FC236}">
                <a16:creationId xmlns:a16="http://schemas.microsoft.com/office/drawing/2014/main" id="{4772945D-CA91-4CFE-8EB7-941C7618C994}"/>
              </a:ext>
            </a:extLst>
          </p:cNvPr>
          <p:cNvSpPr>
            <a:spLocks noGrp="1"/>
          </p:cNvSpPr>
          <p:nvPr>
            <p:ph type="subTitle" idx="1"/>
          </p:nvPr>
        </p:nvSpPr>
        <p:spPr>
          <a:xfrm>
            <a:off x="6355533" y="1631923"/>
            <a:ext cx="5477346" cy="4744719"/>
          </a:xfrm>
        </p:spPr>
        <p:txBody>
          <a:bodyPr rtlCol="0">
            <a:normAutofit/>
          </a:bodyPr>
          <a:lstStyle/>
          <a:p>
            <a:pPr algn="ctr">
              <a:lnSpc>
                <a:spcPct val="150000"/>
              </a:lnSpc>
            </a:pPr>
            <a:r>
              <a:rPr lang="es-MX" sz="1800" b="1" dirty="0" smtClean="0">
                <a:solidFill>
                  <a:schemeClr val="accent5">
                    <a:lumMod val="50000"/>
                  </a:schemeClr>
                </a:solidFill>
              </a:rPr>
              <a:t>Término acuñado por </a:t>
            </a:r>
            <a:r>
              <a:rPr lang="es-MX" sz="1800" b="1" dirty="0" err="1" smtClean="0">
                <a:solidFill>
                  <a:schemeClr val="accent5">
                    <a:lumMod val="50000"/>
                  </a:schemeClr>
                </a:solidFill>
              </a:rPr>
              <a:t>Alvin</a:t>
            </a:r>
            <a:r>
              <a:rPr lang="es-MX" sz="1800" b="1" dirty="0" smtClean="0">
                <a:solidFill>
                  <a:schemeClr val="accent5">
                    <a:lumMod val="50000"/>
                  </a:schemeClr>
                </a:solidFill>
              </a:rPr>
              <a:t> </a:t>
            </a:r>
            <a:r>
              <a:rPr lang="es-MX" sz="1800" b="1" dirty="0" err="1" smtClean="0">
                <a:solidFill>
                  <a:schemeClr val="accent5">
                    <a:lumMod val="50000"/>
                  </a:schemeClr>
                </a:solidFill>
              </a:rPr>
              <a:t>Toffler</a:t>
            </a:r>
            <a:r>
              <a:rPr lang="es-MX" sz="1800" b="1" dirty="0" smtClean="0">
                <a:solidFill>
                  <a:schemeClr val="accent5">
                    <a:lumMod val="50000"/>
                  </a:schemeClr>
                </a:solidFill>
              </a:rPr>
              <a:t> que hace referencia a un consumidor menos conformista que expresa su opinión y gusto a través de las redes sociales.</a:t>
            </a:r>
          </a:p>
          <a:p>
            <a:pPr algn="ctr">
              <a:lnSpc>
                <a:spcPct val="150000"/>
              </a:lnSpc>
            </a:pPr>
            <a:r>
              <a:rPr lang="es-MX" sz="1800" b="1" dirty="0" smtClean="0">
                <a:solidFill>
                  <a:schemeClr val="accent5">
                    <a:lumMod val="50000"/>
                  </a:schemeClr>
                </a:solidFill>
              </a:rPr>
              <a:t>La palabra se forma con los vocablos productor y consumidor (Barragán, 2015).</a:t>
            </a:r>
          </a:p>
          <a:p>
            <a:pPr algn="ctr">
              <a:lnSpc>
                <a:spcPct val="150000"/>
              </a:lnSpc>
            </a:pPr>
            <a:r>
              <a:rPr lang="es-MX" sz="1800" b="1" dirty="0" smtClean="0">
                <a:solidFill>
                  <a:schemeClr val="accent5">
                    <a:lumMod val="50000"/>
                  </a:schemeClr>
                </a:solidFill>
              </a:rPr>
              <a:t>De acuerdo con </a:t>
            </a:r>
            <a:r>
              <a:rPr lang="es-MX" sz="1800" b="1" dirty="0" err="1" smtClean="0">
                <a:solidFill>
                  <a:schemeClr val="accent5">
                    <a:lumMod val="50000"/>
                  </a:schemeClr>
                </a:solidFill>
              </a:rPr>
              <a:t>Maram</a:t>
            </a:r>
            <a:r>
              <a:rPr lang="es-MX" sz="1800" b="1" dirty="0" smtClean="0">
                <a:solidFill>
                  <a:schemeClr val="accent5">
                    <a:lumMod val="50000"/>
                  </a:schemeClr>
                </a:solidFill>
              </a:rPr>
              <a:t> (2013), ocasionalmente </a:t>
            </a:r>
            <a:r>
              <a:rPr lang="es-MX" sz="1800" b="1" dirty="0">
                <a:solidFill>
                  <a:schemeClr val="accent5">
                    <a:lumMod val="50000"/>
                  </a:schemeClr>
                </a:solidFill>
              </a:rPr>
              <a:t>se le asocia también </a:t>
            </a:r>
            <a:r>
              <a:rPr lang="es-MX" sz="1800" b="1" dirty="0" smtClean="0">
                <a:solidFill>
                  <a:schemeClr val="accent5">
                    <a:lumMod val="50000"/>
                  </a:schemeClr>
                </a:solidFill>
              </a:rPr>
              <a:t>“… a </a:t>
            </a:r>
            <a:r>
              <a:rPr lang="es-MX" sz="1800" b="1" dirty="0">
                <a:solidFill>
                  <a:schemeClr val="accent5">
                    <a:lumMod val="50000"/>
                  </a:schemeClr>
                </a:solidFill>
              </a:rPr>
              <a:t>la fusión de las palabras en inglés </a:t>
            </a:r>
            <a:r>
              <a:rPr lang="es-MX" sz="1800" b="1" dirty="0" err="1">
                <a:solidFill>
                  <a:schemeClr val="accent5">
                    <a:lumMod val="50000"/>
                  </a:schemeClr>
                </a:solidFill>
              </a:rPr>
              <a:t>professional</a:t>
            </a:r>
            <a:r>
              <a:rPr lang="es-MX" sz="1800" b="1" dirty="0">
                <a:solidFill>
                  <a:schemeClr val="accent5">
                    <a:lumMod val="50000"/>
                  </a:schemeClr>
                </a:solidFill>
              </a:rPr>
              <a:t> (profesional) y </a:t>
            </a:r>
            <a:r>
              <a:rPr lang="es-MX" sz="1800" b="1" dirty="0" err="1">
                <a:solidFill>
                  <a:schemeClr val="accent5">
                    <a:lumMod val="50000"/>
                  </a:schemeClr>
                </a:solidFill>
              </a:rPr>
              <a:t>consumer</a:t>
            </a:r>
            <a:r>
              <a:rPr lang="es-MX" sz="1800" b="1" dirty="0">
                <a:solidFill>
                  <a:schemeClr val="accent5">
                    <a:lumMod val="50000"/>
                  </a:schemeClr>
                </a:solidFill>
              </a:rPr>
              <a:t> (</a:t>
            </a:r>
            <a:r>
              <a:rPr lang="es-MX" sz="1800" b="1">
                <a:solidFill>
                  <a:schemeClr val="accent5">
                    <a:lumMod val="50000"/>
                  </a:schemeClr>
                </a:solidFill>
              </a:rPr>
              <a:t>consumidor</a:t>
            </a:r>
            <a:r>
              <a:rPr lang="es-MX" sz="1800" b="1" smtClean="0">
                <a:solidFill>
                  <a:schemeClr val="accent5">
                    <a:lumMod val="50000"/>
                  </a:schemeClr>
                </a:solidFill>
              </a:rPr>
              <a:t>)”.</a:t>
            </a:r>
            <a:endParaRPr lang="es-ES" sz="1800" b="1" dirty="0">
              <a:solidFill>
                <a:schemeClr val="accent5">
                  <a:lumMod val="50000"/>
                </a:schemeClr>
              </a:solidFill>
            </a:endParaRPr>
          </a:p>
        </p:txBody>
      </p:sp>
      <p:pic>
        <p:nvPicPr>
          <p:cNvPr id="6" name="Marcador de posición de imagen 5"/>
          <p:cNvPicPr>
            <a:picLocks noGrp="1" noChangeAspect="1"/>
          </p:cNvPicPr>
          <p:nvPr>
            <p:ph type="pic" sz="quarter" idx="12"/>
          </p:nvPr>
        </p:nvPicPr>
        <p:blipFill>
          <a:blip r:embed="rId3"/>
          <a:srcRect l="1172" r="1172"/>
          <a:stretch>
            <a:fillRect/>
          </a:stretch>
        </p:blipFill>
        <p:spPr>
          <a:xfrm>
            <a:off x="379509" y="694261"/>
            <a:ext cx="5610835" cy="5278113"/>
          </a:xfrm>
          <a:prstGeom prst="rect">
            <a:avLst/>
          </a:prstGeom>
          <a:ln w="38100">
            <a:solidFill>
              <a:srgbClr val="00B050"/>
            </a:solidFill>
          </a:ln>
        </p:spPr>
      </p:pic>
      <p:sp>
        <p:nvSpPr>
          <p:cNvPr id="8" name="CuadroTexto 7"/>
          <p:cNvSpPr txBox="1"/>
          <p:nvPr/>
        </p:nvSpPr>
        <p:spPr>
          <a:xfrm>
            <a:off x="904610" y="6076060"/>
            <a:ext cx="3496474" cy="261610"/>
          </a:xfrm>
          <a:prstGeom prst="rect">
            <a:avLst/>
          </a:prstGeom>
          <a:noFill/>
        </p:spPr>
        <p:txBody>
          <a:bodyPr wrap="square" rtlCol="0">
            <a:spAutoFit/>
          </a:bodyPr>
          <a:lstStyle/>
          <a:p>
            <a:r>
              <a:rPr lang="es-MX" sz="1100" dirty="0" smtClean="0"/>
              <a:t>Fuente imagen: Tiempo de negocios</a:t>
            </a:r>
            <a:endParaRPr lang="es-MX" sz="1100" dirty="0"/>
          </a:p>
        </p:txBody>
      </p:sp>
      <p:sp>
        <p:nvSpPr>
          <p:cNvPr id="2" name="CuadroTexto 1"/>
          <p:cNvSpPr txBox="1"/>
          <p:nvPr/>
        </p:nvSpPr>
        <p:spPr>
          <a:xfrm>
            <a:off x="7523429" y="594673"/>
            <a:ext cx="3811509" cy="954107"/>
          </a:xfrm>
          <a:prstGeom prst="rect">
            <a:avLst/>
          </a:prstGeom>
          <a:noFill/>
        </p:spPr>
        <p:txBody>
          <a:bodyPr wrap="square" rtlCol="0">
            <a:spAutoFit/>
          </a:bodyPr>
          <a:lstStyle/>
          <a:p>
            <a:pPr algn="ctr"/>
            <a:r>
              <a:rPr lang="es-ES" sz="2800" b="1" i="1" dirty="0">
                <a:solidFill>
                  <a:srgbClr val="00B050"/>
                </a:solidFill>
              </a:rPr>
              <a:t>¿Quiénes son los </a:t>
            </a:r>
            <a:r>
              <a:rPr lang="es-ES" sz="2800" b="1" i="1" dirty="0" err="1">
                <a:solidFill>
                  <a:srgbClr val="00B050"/>
                </a:solidFill>
              </a:rPr>
              <a:t>prosumers</a:t>
            </a:r>
            <a:r>
              <a:rPr lang="es-ES" sz="2800" b="1" i="1" dirty="0">
                <a:solidFill>
                  <a:srgbClr val="00B050"/>
                </a:solidFill>
              </a:rPr>
              <a:t>?</a:t>
            </a:r>
            <a:endParaRPr lang="es-MX" sz="2800" dirty="0"/>
          </a:p>
        </p:txBody>
      </p:sp>
    </p:spTree>
    <p:extLst>
      <p:ext uri="{BB962C8B-B14F-4D97-AF65-F5344CB8AC3E}">
        <p14:creationId xmlns:p14="http://schemas.microsoft.com/office/powerpoint/2010/main" val="2697642291"/>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DBD9FDFD-48CE-40CD-AA8A-21ACDC758C14}"/>
              </a:ext>
            </a:extLst>
          </p:cNvPr>
          <p:cNvSpPr>
            <a:spLocks noGrp="1"/>
          </p:cNvSpPr>
          <p:nvPr>
            <p:ph type="title"/>
          </p:nvPr>
        </p:nvSpPr>
        <p:spPr>
          <a:xfrm>
            <a:off x="-393106" y="1"/>
            <a:ext cx="5105400" cy="6857999"/>
          </a:xfrm>
        </p:spPr>
        <p:txBody>
          <a:bodyPr rtlCol="0"/>
          <a:lstStyle/>
          <a:p>
            <a:pPr algn="ctr">
              <a:lnSpc>
                <a:spcPct val="150000"/>
              </a:lnSpc>
            </a:pPr>
            <a:r>
              <a:rPr lang="es-MX" sz="2200" b="1" dirty="0" smtClean="0">
                <a:solidFill>
                  <a:schemeClr val="accent1">
                    <a:lumMod val="75000"/>
                  </a:schemeClr>
                </a:solidFill>
                <a:latin typeface="Garamond" panose="02020404030301010803" pitchFamily="18" charset="0"/>
              </a:rPr>
              <a:t>“… la </a:t>
            </a:r>
            <a:r>
              <a:rPr lang="es-MX" sz="2200" b="1" dirty="0">
                <a:solidFill>
                  <a:schemeClr val="accent1">
                    <a:lumMod val="75000"/>
                  </a:schemeClr>
                </a:solidFill>
                <a:latin typeface="Garamond" panose="02020404030301010803" pitchFamily="18" charset="0"/>
              </a:rPr>
              <a:t>web 2.0 abrió la oportunidad de que los consumidores pudieran personalizar los productos que adquirían de forma </a:t>
            </a:r>
            <a:r>
              <a:rPr lang="es-MX" sz="2200" b="1" dirty="0" smtClean="0">
                <a:solidFill>
                  <a:schemeClr val="accent1">
                    <a:lumMod val="75000"/>
                  </a:schemeClr>
                </a:solidFill>
                <a:latin typeface="Garamond" panose="02020404030301010803" pitchFamily="18" charset="0"/>
              </a:rPr>
              <a:t>online”</a:t>
            </a:r>
            <a:r>
              <a:rPr lang="es-MX" sz="2200" b="1" dirty="0">
                <a:solidFill>
                  <a:schemeClr val="accent1">
                    <a:lumMod val="75000"/>
                  </a:schemeClr>
                </a:solidFill>
                <a:latin typeface="Garamond" panose="02020404030301010803" pitchFamily="18" charset="0"/>
              </a:rPr>
              <a:t> (</a:t>
            </a:r>
            <a:r>
              <a:rPr lang="es-MX" sz="2200" b="1" dirty="0" err="1">
                <a:solidFill>
                  <a:schemeClr val="accent1">
                    <a:lumMod val="75000"/>
                  </a:schemeClr>
                </a:solidFill>
                <a:latin typeface="Garamond" panose="02020404030301010803" pitchFamily="18" charset="0"/>
              </a:rPr>
              <a:t>Maram</a:t>
            </a:r>
            <a:r>
              <a:rPr lang="es-MX" sz="2200" b="1" dirty="0">
                <a:solidFill>
                  <a:schemeClr val="accent1">
                    <a:lumMod val="75000"/>
                  </a:schemeClr>
                </a:solidFill>
                <a:latin typeface="Garamond" panose="02020404030301010803" pitchFamily="18" charset="0"/>
              </a:rPr>
              <a:t>, 2013</a:t>
            </a:r>
            <a:r>
              <a:rPr lang="es-MX" sz="2200" b="1" dirty="0" smtClean="0">
                <a:solidFill>
                  <a:schemeClr val="accent1">
                    <a:lumMod val="75000"/>
                  </a:schemeClr>
                </a:solidFill>
                <a:latin typeface="Garamond" panose="02020404030301010803" pitchFamily="18" charset="0"/>
              </a:rPr>
              <a:t>). </a:t>
            </a:r>
            <a:br>
              <a:rPr lang="es-MX" sz="2200" b="1" dirty="0" smtClean="0">
                <a:solidFill>
                  <a:schemeClr val="accent1">
                    <a:lumMod val="75000"/>
                  </a:schemeClr>
                </a:solidFill>
                <a:latin typeface="Garamond" panose="02020404030301010803" pitchFamily="18" charset="0"/>
              </a:rPr>
            </a:br>
            <a:r>
              <a:rPr lang="es-MX" sz="2200" b="1" dirty="0" smtClean="0">
                <a:solidFill>
                  <a:schemeClr val="accent1">
                    <a:lumMod val="75000"/>
                  </a:schemeClr>
                </a:solidFill>
                <a:latin typeface="Garamond" panose="02020404030301010803" pitchFamily="18" charset="0"/>
              </a:rPr>
              <a:t>Un ejemplo de ello es la marca Nike, que hace </a:t>
            </a:r>
            <a:r>
              <a:rPr lang="es-MX" sz="2200" b="1" dirty="0">
                <a:solidFill>
                  <a:schemeClr val="accent1">
                    <a:lumMod val="75000"/>
                  </a:schemeClr>
                </a:solidFill>
                <a:latin typeface="Garamond" panose="02020404030301010803" pitchFamily="18" charset="0"/>
              </a:rPr>
              <a:t>10 años </a:t>
            </a:r>
            <a:r>
              <a:rPr lang="es-MX" sz="2200" b="1" dirty="0" smtClean="0">
                <a:solidFill>
                  <a:schemeClr val="accent1">
                    <a:lumMod val="75000"/>
                  </a:schemeClr>
                </a:solidFill>
                <a:latin typeface="Garamond" panose="02020404030301010803" pitchFamily="18" charset="0"/>
              </a:rPr>
              <a:t>permitía </a:t>
            </a:r>
            <a:r>
              <a:rPr lang="es-MX" sz="2200" b="1" dirty="0">
                <a:solidFill>
                  <a:schemeClr val="accent1">
                    <a:lumMod val="75000"/>
                  </a:schemeClr>
                </a:solidFill>
                <a:latin typeface="Garamond" panose="02020404030301010803" pitchFamily="18" charset="0"/>
              </a:rPr>
              <a:t>a sus internautas personalizar sus tenis a través de una herramienta </a:t>
            </a:r>
            <a:r>
              <a:rPr lang="es-MX" sz="2200" b="1" i="1" dirty="0" smtClean="0">
                <a:solidFill>
                  <a:schemeClr val="accent1">
                    <a:lumMod val="75000"/>
                  </a:schemeClr>
                </a:solidFill>
                <a:latin typeface="Garamond" panose="02020404030301010803" pitchFamily="18" charset="0"/>
              </a:rPr>
              <a:t>online</a:t>
            </a:r>
            <a:r>
              <a:rPr lang="es-MX" sz="2200" b="1" dirty="0" smtClean="0">
                <a:solidFill>
                  <a:schemeClr val="accent1">
                    <a:lumMod val="75000"/>
                  </a:schemeClr>
                </a:solidFill>
                <a:latin typeface="Garamond" panose="02020404030301010803" pitchFamily="18" charset="0"/>
              </a:rPr>
              <a:t>.</a:t>
            </a:r>
            <a:endParaRPr lang="es-ES" sz="2200" b="1" dirty="0">
              <a:solidFill>
                <a:schemeClr val="accent1">
                  <a:lumMod val="75000"/>
                </a:schemeClr>
              </a:solidFill>
              <a:latin typeface="Garamond" panose="02020404030301010803" pitchFamily="18" charset="0"/>
            </a:endParaRPr>
          </a:p>
        </p:txBody>
      </p:sp>
      <p:sp>
        <p:nvSpPr>
          <p:cNvPr id="5" name="Marcador de número de diapositiva 4">
            <a:extLst>
              <a:ext uri="{FF2B5EF4-FFF2-40B4-BE49-F238E27FC236}">
                <a16:creationId xmlns:a16="http://schemas.microsoft.com/office/drawing/2014/main" id="{F6964141-6F81-4947-A236-746D94ED3F6F}"/>
              </a:ext>
            </a:extLst>
          </p:cNvPr>
          <p:cNvSpPr>
            <a:spLocks noGrp="1"/>
          </p:cNvSpPr>
          <p:nvPr>
            <p:ph type="sldNum" sz="quarter" idx="11"/>
          </p:nvPr>
        </p:nvSpPr>
        <p:spPr/>
        <p:txBody>
          <a:bodyPr rtlCol="0"/>
          <a:lstStyle/>
          <a:p>
            <a:pPr rtl="0"/>
            <a:fld id="{19B51A1E-902D-48AF-9020-955120F399B6}" type="slidenum">
              <a:rPr lang="es-ES" smtClean="0"/>
              <a:pPr rtl="0"/>
              <a:t>29</a:t>
            </a:fld>
            <a:endParaRPr lang="es-ES"/>
          </a:p>
        </p:txBody>
      </p:sp>
      <p:pic>
        <p:nvPicPr>
          <p:cNvPr id="2" name="Imagen 1"/>
          <p:cNvPicPr>
            <a:picLocks noChangeAspect="1"/>
          </p:cNvPicPr>
          <p:nvPr/>
        </p:nvPicPr>
        <p:blipFill>
          <a:blip r:embed="rId3"/>
          <a:stretch>
            <a:fillRect/>
          </a:stretch>
        </p:blipFill>
        <p:spPr>
          <a:xfrm>
            <a:off x="5176614" y="496170"/>
            <a:ext cx="6437934" cy="5340559"/>
          </a:xfrm>
          <a:prstGeom prst="rect">
            <a:avLst/>
          </a:prstGeom>
        </p:spPr>
      </p:pic>
    </p:spTree>
    <p:extLst>
      <p:ext uri="{BB962C8B-B14F-4D97-AF65-F5344CB8AC3E}">
        <p14:creationId xmlns:p14="http://schemas.microsoft.com/office/powerpoint/2010/main" val="1986427527"/>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D14336EA-31E7-486F-9074-8DE939B70A51}"/>
              </a:ext>
            </a:extLst>
          </p:cNvPr>
          <p:cNvSpPr>
            <a:spLocks noGrp="1"/>
          </p:cNvSpPr>
          <p:nvPr>
            <p:ph type="title"/>
          </p:nvPr>
        </p:nvSpPr>
        <p:spPr>
          <a:xfrm>
            <a:off x="5744095" y="1"/>
            <a:ext cx="6447905" cy="6359236"/>
          </a:xfrm>
        </p:spPr>
        <p:txBody>
          <a:bodyPr rtlCol="0"/>
          <a:lstStyle/>
          <a:p>
            <a:pPr algn="ctr" rtl="0">
              <a:lnSpc>
                <a:spcPct val="150000"/>
              </a:lnSpc>
            </a:pPr>
            <a:r>
              <a:rPr lang="es-ES" sz="2400" b="1" dirty="0" smtClean="0">
                <a:solidFill>
                  <a:schemeClr val="accent1">
                    <a:lumMod val="75000"/>
                  </a:schemeClr>
                </a:solidFill>
              </a:rPr>
              <a:t>TÍTULO DEL MATERIAL: </a:t>
            </a:r>
            <a:br>
              <a:rPr lang="es-ES" sz="2400" b="1" dirty="0" smtClean="0">
                <a:solidFill>
                  <a:schemeClr val="accent1">
                    <a:lumMod val="75000"/>
                  </a:schemeClr>
                </a:solidFill>
              </a:rPr>
            </a:br>
            <a:r>
              <a:rPr lang="es-ES" sz="2400" b="1" i="1" dirty="0" smtClean="0">
                <a:solidFill>
                  <a:srgbClr val="FD8831"/>
                </a:solidFill>
              </a:rPr>
              <a:t>Conocedores, expertos y aficionados: el papel de quienes adoptan las tendencias gastronómicas</a:t>
            </a:r>
            <a:br>
              <a:rPr lang="es-ES" sz="2400" b="1" i="1" dirty="0" smtClean="0">
                <a:solidFill>
                  <a:srgbClr val="FD8831"/>
                </a:solidFill>
              </a:rPr>
            </a:br>
            <a:r>
              <a:rPr lang="es-ES" sz="2400" b="1" dirty="0">
                <a:solidFill>
                  <a:srgbClr val="FD8831"/>
                </a:solidFill>
              </a:rPr>
              <a:t/>
            </a:r>
            <a:br>
              <a:rPr lang="es-ES" sz="2400" b="1" dirty="0">
                <a:solidFill>
                  <a:srgbClr val="FD8831"/>
                </a:solidFill>
              </a:rPr>
            </a:br>
            <a:r>
              <a:rPr lang="es-ES" sz="2400" b="1" dirty="0" smtClean="0">
                <a:solidFill>
                  <a:schemeClr val="accent1">
                    <a:lumMod val="75000"/>
                  </a:schemeClr>
                </a:solidFill>
              </a:rPr>
              <a:t>Responsable del material:</a:t>
            </a:r>
            <a:r>
              <a:rPr lang="es-ES" sz="2400" b="1" dirty="0" smtClean="0">
                <a:solidFill>
                  <a:srgbClr val="FD8831"/>
                </a:solidFill>
              </a:rPr>
              <a:t/>
            </a:r>
            <a:br>
              <a:rPr lang="es-ES" sz="2400" b="1" dirty="0" smtClean="0">
                <a:solidFill>
                  <a:srgbClr val="FD8831"/>
                </a:solidFill>
              </a:rPr>
            </a:br>
            <a:r>
              <a:rPr lang="es-ES" sz="2400" b="1" i="1" dirty="0" smtClean="0">
                <a:solidFill>
                  <a:srgbClr val="FD8831"/>
                </a:solidFill>
              </a:rPr>
              <a:t>Dra. en C. S. Diana Castro </a:t>
            </a:r>
            <a:r>
              <a:rPr lang="es-ES" sz="2400" b="1" i="1" dirty="0" err="1" smtClean="0">
                <a:solidFill>
                  <a:srgbClr val="FD8831"/>
                </a:solidFill>
              </a:rPr>
              <a:t>Ricalde</a:t>
            </a:r>
            <a:r>
              <a:rPr lang="es-ES" sz="2400" b="1" dirty="0" smtClean="0">
                <a:solidFill>
                  <a:srgbClr val="FD8831"/>
                </a:solidFill>
              </a:rPr>
              <a:t/>
            </a:r>
            <a:br>
              <a:rPr lang="es-ES" sz="2400" b="1" dirty="0" smtClean="0">
                <a:solidFill>
                  <a:srgbClr val="FD8831"/>
                </a:solidFill>
              </a:rPr>
            </a:br>
            <a:r>
              <a:rPr lang="es-ES" sz="2400" b="1" dirty="0" smtClean="0">
                <a:solidFill>
                  <a:srgbClr val="FD8831"/>
                </a:solidFill>
              </a:rPr>
              <a:t>Profesora de Tiempo Completo</a:t>
            </a:r>
            <a:endParaRPr lang="es-ES" sz="2400" b="1" dirty="0">
              <a:solidFill>
                <a:srgbClr val="FD8831"/>
              </a:solidFill>
            </a:endParaRPr>
          </a:p>
        </p:txBody>
      </p:sp>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1"/>
          </p:nvPr>
        </p:nvSpPr>
        <p:spPr/>
        <p:txBody>
          <a:bodyPr rtlCol="0"/>
          <a:lstStyle/>
          <a:p>
            <a:pPr rtl="0"/>
            <a:fld id="{19B51A1E-902D-48AF-9020-955120F399B6}" type="slidenum">
              <a:rPr lang="es-ES" smtClean="0"/>
              <a:pPr rtl="0"/>
              <a:t>3</a:t>
            </a:fld>
            <a:endParaRPr lang="es-ES"/>
          </a:p>
        </p:txBody>
      </p:sp>
      <p:pic>
        <p:nvPicPr>
          <p:cNvPr id="8" name="Marcador de posición de imagen 7" descr="Plástico plegado naranja abstracto " title="Plástico plegado naranja abstracto ">
            <a:extLst>
              <a:ext uri="{FF2B5EF4-FFF2-40B4-BE49-F238E27FC236}">
                <a16:creationId xmlns:a16="http://schemas.microsoft.com/office/drawing/2014/main" id="{DF1A28DA-2EA1-4CDF-B47F-FD077786E680}"/>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l="31" r="31"/>
          <a:stretch>
            <a:fillRect/>
          </a:stretch>
        </p:blipFill>
        <p:spPr>
          <a:xfrm>
            <a:off x="1063064" y="650576"/>
            <a:ext cx="5610835" cy="5278113"/>
          </a:xfrm>
        </p:spPr>
      </p:pic>
    </p:spTree>
    <p:extLst>
      <p:ext uri="{BB962C8B-B14F-4D97-AF65-F5344CB8AC3E}">
        <p14:creationId xmlns:p14="http://schemas.microsoft.com/office/powerpoint/2010/main" val="1711320879"/>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631" y="64913"/>
            <a:ext cx="7956560" cy="1078348"/>
          </a:xfrm>
        </p:spPr>
        <p:txBody>
          <a:bodyPr>
            <a:normAutofit/>
          </a:bodyPr>
          <a:lstStyle/>
          <a:p>
            <a:r>
              <a:rPr lang="es-MX" sz="3200" b="1" i="1" dirty="0" smtClean="0">
                <a:solidFill>
                  <a:schemeClr val="accent1">
                    <a:lumMod val="75000"/>
                  </a:schemeClr>
                </a:solidFill>
              </a:rPr>
              <a:t>Características de los </a:t>
            </a:r>
            <a:r>
              <a:rPr lang="es-MX" sz="3200" b="1" i="1" dirty="0" err="1" smtClean="0">
                <a:solidFill>
                  <a:schemeClr val="accent1">
                    <a:lumMod val="75000"/>
                  </a:schemeClr>
                </a:solidFill>
              </a:rPr>
              <a:t>prosumers</a:t>
            </a:r>
            <a:r>
              <a:rPr lang="es-MX" sz="3200" b="1" i="1" dirty="0" smtClean="0">
                <a:solidFill>
                  <a:schemeClr val="accent1">
                    <a:lumMod val="75000"/>
                  </a:schemeClr>
                </a:solidFill>
              </a:rPr>
              <a:t> (Barragán, 2015)</a:t>
            </a:r>
            <a:endParaRPr lang="en-US" sz="3200" b="1" i="1" dirty="0">
              <a:solidFill>
                <a:schemeClr val="accent1">
                  <a:lumMod val="75000"/>
                </a:schemeClr>
              </a:solidFill>
            </a:endParaRPr>
          </a:p>
        </p:txBody>
      </p:sp>
      <p:sp>
        <p:nvSpPr>
          <p:cNvPr id="8" name="Marcador de contenido 7"/>
          <p:cNvSpPr>
            <a:spLocks noGrp="1"/>
          </p:cNvSpPr>
          <p:nvPr>
            <p:ph sz="half" idx="2"/>
          </p:nvPr>
        </p:nvSpPr>
        <p:spPr>
          <a:xfrm>
            <a:off x="158406" y="1910803"/>
            <a:ext cx="11665419" cy="4024844"/>
          </a:xfrm>
        </p:spPr>
        <p:txBody>
          <a:bodyPr>
            <a:normAutofit/>
          </a:bodyPr>
          <a:lstStyle/>
          <a:p>
            <a:pPr algn="ctr">
              <a:lnSpc>
                <a:spcPct val="150000"/>
              </a:lnSpc>
              <a:buFont typeface="Wingdings" panose="05000000000000000000" pitchFamily="2" charset="2"/>
              <a:buChar char="q"/>
            </a:pPr>
            <a:r>
              <a:rPr lang="es-MX" sz="2400" b="1" dirty="0">
                <a:solidFill>
                  <a:schemeClr val="accent1">
                    <a:lumMod val="75000"/>
                  </a:schemeClr>
                </a:solidFill>
              </a:rPr>
              <a:t>Son menos pasivos, menos conformistas y menos complacientes</a:t>
            </a:r>
            <a:r>
              <a:rPr lang="es-MX" sz="2400" b="1" dirty="0">
                <a:solidFill>
                  <a:srgbClr val="FF0000"/>
                </a:solidFill>
              </a:rPr>
              <a:t>.</a:t>
            </a:r>
          </a:p>
          <a:p>
            <a:pPr algn="ctr">
              <a:lnSpc>
                <a:spcPct val="150000"/>
              </a:lnSpc>
              <a:buFont typeface="Wingdings" panose="05000000000000000000" pitchFamily="2" charset="2"/>
              <a:buChar char="q"/>
            </a:pPr>
            <a:r>
              <a:rPr lang="es-MX" sz="2400" b="1" dirty="0">
                <a:solidFill>
                  <a:srgbClr val="FF0000"/>
                </a:solidFill>
              </a:rPr>
              <a:t>Son productores de contenidos (y también consumidores).</a:t>
            </a:r>
          </a:p>
          <a:p>
            <a:pPr algn="ctr">
              <a:lnSpc>
                <a:spcPct val="150000"/>
              </a:lnSpc>
              <a:buFont typeface="Wingdings" panose="05000000000000000000" pitchFamily="2" charset="2"/>
              <a:buChar char="q"/>
            </a:pPr>
            <a:r>
              <a:rPr lang="es-MX" sz="2400" b="1" dirty="0">
                <a:solidFill>
                  <a:schemeClr val="accent1">
                    <a:lumMod val="75000"/>
                  </a:schemeClr>
                </a:solidFill>
              </a:rPr>
              <a:t>Constituyen “canales de comunicación humanos”, y expresan su opinión y sus gustos todo el tiempo.</a:t>
            </a:r>
          </a:p>
          <a:p>
            <a:pPr algn="ctr">
              <a:lnSpc>
                <a:spcPct val="150000"/>
              </a:lnSpc>
              <a:buFont typeface="Wingdings" panose="05000000000000000000" pitchFamily="2" charset="2"/>
              <a:buChar char="q"/>
            </a:pPr>
            <a:r>
              <a:rPr lang="es-MX" sz="2400" b="1" dirty="0">
                <a:solidFill>
                  <a:srgbClr val="FF0000"/>
                </a:solidFill>
              </a:rPr>
              <a:t>Son muy informados, no se conforman con los mensajes de las empresas o marcas.</a:t>
            </a:r>
          </a:p>
          <a:p>
            <a:endParaRPr lang="en-US" dirty="0"/>
          </a:p>
        </p:txBody>
      </p:sp>
      <p:sp>
        <p:nvSpPr>
          <p:cNvPr id="3" name="Marcador de número de diapositiva 2"/>
          <p:cNvSpPr>
            <a:spLocks noGrp="1"/>
          </p:cNvSpPr>
          <p:nvPr>
            <p:ph type="sldNum" sz="quarter" idx="12"/>
          </p:nvPr>
        </p:nvSpPr>
        <p:spPr/>
        <p:txBody>
          <a:bodyPr/>
          <a:lstStyle/>
          <a:p>
            <a:pPr rtl="0"/>
            <a:fld id="{19B51A1E-902D-48AF-9020-955120F399B6}" type="slidenum">
              <a:rPr lang="es-ES" noProof="0" smtClean="0"/>
              <a:pPr rtl="0"/>
              <a:t>30</a:t>
            </a:fld>
            <a:endParaRPr lang="es-ES" noProof="0"/>
          </a:p>
        </p:txBody>
      </p:sp>
    </p:spTree>
    <p:extLst>
      <p:ext uri="{BB962C8B-B14F-4D97-AF65-F5344CB8AC3E}">
        <p14:creationId xmlns:p14="http://schemas.microsoft.com/office/powerpoint/2010/main" val="922138664"/>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855518" y="334633"/>
            <a:ext cx="8981439" cy="1081705"/>
          </a:xfrm>
        </p:spPr>
        <p:txBody>
          <a:bodyPr>
            <a:normAutofit/>
          </a:bodyPr>
          <a:lstStyle/>
          <a:p>
            <a:pPr algn="r"/>
            <a:r>
              <a:rPr lang="es-MX" sz="2800" b="1" dirty="0" smtClean="0">
                <a:solidFill>
                  <a:srgbClr val="FF0000"/>
                </a:solidFill>
              </a:rPr>
              <a:t>Características de los </a:t>
            </a:r>
            <a:r>
              <a:rPr lang="es-MX" sz="2800" b="1" dirty="0" err="1" smtClean="0">
                <a:solidFill>
                  <a:srgbClr val="FF0000"/>
                </a:solidFill>
              </a:rPr>
              <a:t>prosumers</a:t>
            </a:r>
            <a:r>
              <a:rPr lang="es-MX" sz="2800" b="1" dirty="0" smtClean="0">
                <a:solidFill>
                  <a:srgbClr val="FF0000"/>
                </a:solidFill>
              </a:rPr>
              <a:t> (Barragán, 2015)</a:t>
            </a:r>
            <a:endParaRPr lang="en-US" sz="2800" b="1" i="1" dirty="0">
              <a:solidFill>
                <a:srgbClr val="FF0000"/>
              </a:solidFill>
            </a:endParaRPr>
          </a:p>
        </p:txBody>
      </p:sp>
      <p:sp>
        <p:nvSpPr>
          <p:cNvPr id="9" name="Marcador de contenido 8"/>
          <p:cNvSpPr>
            <a:spLocks noGrp="1"/>
          </p:cNvSpPr>
          <p:nvPr>
            <p:ph sz="half" idx="1"/>
          </p:nvPr>
        </p:nvSpPr>
        <p:spPr>
          <a:xfrm>
            <a:off x="476771" y="1974558"/>
            <a:ext cx="6177295" cy="4197351"/>
          </a:xfrm>
        </p:spPr>
        <p:txBody>
          <a:bodyPr>
            <a:normAutofit lnSpcReduction="10000"/>
          </a:bodyPr>
          <a:lstStyle/>
          <a:p>
            <a:pPr algn="ctr">
              <a:lnSpc>
                <a:spcPct val="170000"/>
              </a:lnSpc>
              <a:buFont typeface="Wingdings" panose="05000000000000000000" pitchFamily="2" charset="2"/>
              <a:buChar char="q"/>
            </a:pPr>
            <a:r>
              <a:rPr lang="es-MX" b="1" dirty="0">
                <a:solidFill>
                  <a:schemeClr val="accent1">
                    <a:lumMod val="75000"/>
                  </a:schemeClr>
                </a:solidFill>
              </a:rPr>
              <a:t>Meditan más sus compras, comparan precios y características.</a:t>
            </a:r>
          </a:p>
          <a:p>
            <a:pPr algn="ctr">
              <a:lnSpc>
                <a:spcPct val="170000"/>
              </a:lnSpc>
              <a:buFont typeface="Wingdings" panose="05000000000000000000" pitchFamily="2" charset="2"/>
              <a:buChar char="q"/>
            </a:pPr>
            <a:r>
              <a:rPr lang="es-MX" b="1" dirty="0">
                <a:solidFill>
                  <a:srgbClr val="C00000"/>
                </a:solidFill>
              </a:rPr>
              <a:t>Son más decididos, y saben lo que quieren.</a:t>
            </a:r>
          </a:p>
          <a:p>
            <a:pPr algn="ctr">
              <a:lnSpc>
                <a:spcPct val="170000"/>
              </a:lnSpc>
              <a:buFont typeface="Wingdings" panose="05000000000000000000" pitchFamily="2" charset="2"/>
              <a:buChar char="q"/>
            </a:pPr>
            <a:r>
              <a:rPr lang="es-MX" b="1" dirty="0">
                <a:solidFill>
                  <a:schemeClr val="accent1">
                    <a:lumMod val="75000"/>
                  </a:schemeClr>
                </a:solidFill>
              </a:rPr>
              <a:t>Buscan ayuda y opiniones en foros, comunidades, blogs.</a:t>
            </a:r>
          </a:p>
          <a:p>
            <a:pPr algn="ctr">
              <a:lnSpc>
                <a:spcPct val="170000"/>
              </a:lnSpc>
              <a:buFont typeface="Wingdings" panose="05000000000000000000" pitchFamily="2" charset="2"/>
              <a:buChar char="q"/>
            </a:pPr>
            <a:r>
              <a:rPr lang="es-MX" b="1" dirty="0">
                <a:solidFill>
                  <a:srgbClr val="C00000"/>
                </a:solidFill>
              </a:rPr>
              <a:t>Son más participativos, las propias empresas orientan sus campañas de marketing hacia la participación del usuario</a:t>
            </a:r>
            <a:r>
              <a:rPr lang="es-MX" sz="1800" b="1" dirty="0">
                <a:solidFill>
                  <a:srgbClr val="C00000"/>
                </a:solidFill>
              </a:rPr>
              <a:t>.</a:t>
            </a:r>
            <a:endParaRPr lang="es-MX" sz="1100" b="1" dirty="0">
              <a:solidFill>
                <a:srgbClr val="C00000"/>
              </a:solidFill>
            </a:endParaRPr>
          </a:p>
        </p:txBody>
      </p:sp>
      <p:sp>
        <p:nvSpPr>
          <p:cNvPr id="7" name="Marcador de número de diapositiva 6"/>
          <p:cNvSpPr>
            <a:spLocks noGrp="1"/>
          </p:cNvSpPr>
          <p:nvPr>
            <p:ph type="sldNum" sz="quarter" idx="12"/>
          </p:nvPr>
        </p:nvSpPr>
        <p:spPr>
          <a:xfrm rot="16200000">
            <a:off x="-2191613" y="3911809"/>
            <a:ext cx="5336769" cy="322851"/>
          </a:xfrm>
        </p:spPr>
        <p:txBody>
          <a:bodyPr/>
          <a:lstStyle/>
          <a:p>
            <a:pPr rtl="0"/>
            <a:fld id="{19B51A1E-902D-48AF-9020-955120F399B6}" type="slidenum">
              <a:rPr lang="es-ES" noProof="0" smtClean="0"/>
              <a:pPr rtl="0"/>
              <a:t>31</a:t>
            </a:fld>
            <a:endParaRPr lang="es-ES" noProof="0" dirty="0"/>
          </a:p>
        </p:txBody>
      </p:sp>
      <p:sp>
        <p:nvSpPr>
          <p:cNvPr id="12" name="CuadroTexto 11"/>
          <p:cNvSpPr txBox="1"/>
          <p:nvPr/>
        </p:nvSpPr>
        <p:spPr>
          <a:xfrm>
            <a:off x="7300710" y="5859459"/>
            <a:ext cx="2621888" cy="261610"/>
          </a:xfrm>
          <a:prstGeom prst="rect">
            <a:avLst/>
          </a:prstGeom>
          <a:noFill/>
        </p:spPr>
        <p:txBody>
          <a:bodyPr wrap="square" rtlCol="0">
            <a:spAutoFit/>
          </a:bodyPr>
          <a:lstStyle/>
          <a:p>
            <a:r>
              <a:rPr lang="es-MX" sz="1100" dirty="0" smtClean="0"/>
              <a:t>Fuente imagen: Marketing </a:t>
            </a:r>
            <a:r>
              <a:rPr lang="es-MX" sz="1100" dirty="0" err="1" smtClean="0"/>
              <a:t>Interactive</a:t>
            </a:r>
            <a:endParaRPr lang="en-US" sz="1100" dirty="0"/>
          </a:p>
        </p:txBody>
      </p:sp>
      <p:pic>
        <p:nvPicPr>
          <p:cNvPr id="3" name="Imagen 2"/>
          <p:cNvPicPr>
            <a:picLocks noChangeAspect="1"/>
          </p:cNvPicPr>
          <p:nvPr/>
        </p:nvPicPr>
        <p:blipFill>
          <a:blip r:embed="rId2"/>
          <a:stretch>
            <a:fillRect/>
          </a:stretch>
        </p:blipFill>
        <p:spPr>
          <a:xfrm>
            <a:off x="7300710" y="2122186"/>
            <a:ext cx="4359018" cy="3645724"/>
          </a:xfrm>
          <a:prstGeom prst="rect">
            <a:avLst/>
          </a:prstGeom>
        </p:spPr>
      </p:pic>
    </p:spTree>
    <p:extLst>
      <p:ext uri="{BB962C8B-B14F-4D97-AF65-F5344CB8AC3E}">
        <p14:creationId xmlns:p14="http://schemas.microsoft.com/office/powerpoint/2010/main" val="707009541"/>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994797-5697-4A14-97F4-C212A14881C4}"/>
              </a:ext>
            </a:extLst>
          </p:cNvPr>
          <p:cNvSpPr>
            <a:spLocks noGrp="1"/>
          </p:cNvSpPr>
          <p:nvPr>
            <p:ph type="ctrTitle"/>
          </p:nvPr>
        </p:nvSpPr>
        <p:spPr/>
        <p:txBody>
          <a:bodyPr rtlCol="0">
            <a:normAutofit fontScale="90000"/>
          </a:bodyPr>
          <a:lstStyle/>
          <a:p>
            <a:pPr algn="ctr" rtl="0">
              <a:lnSpc>
                <a:spcPct val="150000"/>
              </a:lnSpc>
            </a:pPr>
            <a:r>
              <a:rPr lang="es-ES" b="1" i="1" dirty="0" smtClean="0">
                <a:solidFill>
                  <a:srgbClr val="FF0000"/>
                </a:solidFill>
              </a:rPr>
              <a:t>¿Quiénes son los </a:t>
            </a:r>
            <a:r>
              <a:rPr lang="es-ES" b="1" i="1" dirty="0" err="1" smtClean="0">
                <a:solidFill>
                  <a:srgbClr val="FF0000"/>
                </a:solidFill>
              </a:rPr>
              <a:t>instagramers</a:t>
            </a:r>
            <a:r>
              <a:rPr lang="es-ES" b="1" i="1" dirty="0" smtClean="0">
                <a:solidFill>
                  <a:srgbClr val="FF0000"/>
                </a:solidFill>
              </a:rPr>
              <a:t>?</a:t>
            </a:r>
            <a:endParaRPr lang="es-ES" b="1" i="1" dirty="0">
              <a:solidFill>
                <a:srgbClr val="FF0000"/>
              </a:solidFill>
            </a:endParaRPr>
          </a:p>
        </p:txBody>
      </p:sp>
    </p:spTree>
    <p:extLst>
      <p:ext uri="{BB962C8B-B14F-4D97-AF65-F5344CB8AC3E}">
        <p14:creationId xmlns:p14="http://schemas.microsoft.com/office/powerpoint/2010/main" val="660503627"/>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1"/>
          </p:nvPr>
        </p:nvSpPr>
        <p:spPr/>
        <p:txBody>
          <a:bodyPr rtlCol="0"/>
          <a:lstStyle/>
          <a:p>
            <a:pPr rtl="0"/>
            <a:fld id="{19B51A1E-902D-48AF-9020-955120F399B6}" type="slidenum">
              <a:rPr lang="es-ES" smtClean="0"/>
              <a:pPr rtl="0"/>
              <a:t>33</a:t>
            </a:fld>
            <a:endParaRPr lang="es-ES"/>
          </a:p>
        </p:txBody>
      </p:sp>
      <p:sp>
        <p:nvSpPr>
          <p:cNvPr id="4" name="Subtítulo 3">
            <a:extLst>
              <a:ext uri="{FF2B5EF4-FFF2-40B4-BE49-F238E27FC236}">
                <a16:creationId xmlns:a16="http://schemas.microsoft.com/office/drawing/2014/main" id="{4772945D-CA91-4CFE-8EB7-941C7618C994}"/>
              </a:ext>
            </a:extLst>
          </p:cNvPr>
          <p:cNvSpPr>
            <a:spLocks noGrp="1"/>
          </p:cNvSpPr>
          <p:nvPr>
            <p:ph type="subTitle" idx="1"/>
          </p:nvPr>
        </p:nvSpPr>
        <p:spPr>
          <a:xfrm>
            <a:off x="6355533" y="1631923"/>
            <a:ext cx="5477346" cy="4744719"/>
          </a:xfrm>
        </p:spPr>
        <p:txBody>
          <a:bodyPr rtlCol="0">
            <a:normAutofit/>
          </a:bodyPr>
          <a:lstStyle/>
          <a:p>
            <a:pPr algn="ctr">
              <a:lnSpc>
                <a:spcPct val="150000"/>
              </a:lnSpc>
            </a:pPr>
            <a:r>
              <a:rPr lang="es-ES" sz="2000" b="1" dirty="0" smtClean="0">
                <a:solidFill>
                  <a:schemeClr val="accent5">
                    <a:lumMod val="50000"/>
                  </a:schemeClr>
                </a:solidFill>
              </a:rPr>
              <a:t>Son </a:t>
            </a:r>
            <a:r>
              <a:rPr lang="es-ES" sz="2000" b="1" i="1" dirty="0" err="1" smtClean="0">
                <a:solidFill>
                  <a:schemeClr val="accent5">
                    <a:lumMod val="50000"/>
                  </a:schemeClr>
                </a:solidFill>
              </a:rPr>
              <a:t>influencers</a:t>
            </a:r>
            <a:r>
              <a:rPr lang="es-ES" sz="2000" b="1" dirty="0" smtClean="0">
                <a:solidFill>
                  <a:schemeClr val="accent5">
                    <a:lumMod val="50000"/>
                  </a:schemeClr>
                </a:solidFill>
              </a:rPr>
              <a:t> que utilizan </a:t>
            </a:r>
            <a:r>
              <a:rPr lang="es-ES" sz="2000" b="1" i="1" dirty="0" err="1" smtClean="0">
                <a:solidFill>
                  <a:schemeClr val="accent5">
                    <a:lumMod val="50000"/>
                  </a:schemeClr>
                </a:solidFill>
              </a:rPr>
              <a:t>Instagram</a:t>
            </a:r>
            <a:r>
              <a:rPr lang="es-ES" sz="2000" b="1" dirty="0" smtClean="0">
                <a:solidFill>
                  <a:schemeClr val="accent5">
                    <a:lumMod val="50000"/>
                  </a:schemeClr>
                </a:solidFill>
              </a:rPr>
              <a:t> como principal medio de comunicación.</a:t>
            </a:r>
          </a:p>
          <a:p>
            <a:pPr algn="ctr">
              <a:lnSpc>
                <a:spcPct val="150000"/>
              </a:lnSpc>
            </a:pPr>
            <a:r>
              <a:rPr lang="es-MX" sz="2000" b="1" dirty="0" smtClean="0">
                <a:solidFill>
                  <a:schemeClr val="accent5">
                    <a:lumMod val="50000"/>
                  </a:schemeClr>
                </a:solidFill>
              </a:rPr>
              <a:t>“Agencias </a:t>
            </a:r>
            <a:r>
              <a:rPr lang="es-MX" sz="2000" b="1" dirty="0">
                <a:solidFill>
                  <a:schemeClr val="accent5">
                    <a:lumMod val="50000"/>
                  </a:schemeClr>
                </a:solidFill>
              </a:rPr>
              <a:t>y empresas digitales han medido que por cada euro invertido hay un retorno de </a:t>
            </a:r>
            <a:r>
              <a:rPr lang="es-MX" sz="2000" b="1" dirty="0" smtClean="0">
                <a:solidFill>
                  <a:schemeClr val="accent5">
                    <a:lumMod val="50000"/>
                  </a:schemeClr>
                </a:solidFill>
              </a:rPr>
              <a:t>6,5” (Galafate, 2018).</a:t>
            </a:r>
          </a:p>
          <a:p>
            <a:pPr algn="ctr">
              <a:lnSpc>
                <a:spcPct val="150000"/>
              </a:lnSpc>
            </a:pPr>
            <a:r>
              <a:rPr lang="es-MX" sz="2000" b="1" dirty="0" smtClean="0">
                <a:solidFill>
                  <a:schemeClr val="accent5">
                    <a:lumMod val="50000"/>
                  </a:schemeClr>
                </a:solidFill>
              </a:rPr>
              <a:t> </a:t>
            </a:r>
            <a:r>
              <a:rPr lang="es-MX" sz="2000" b="1" dirty="0">
                <a:solidFill>
                  <a:schemeClr val="accent5">
                    <a:lumMod val="50000"/>
                  </a:schemeClr>
                </a:solidFill>
              </a:rPr>
              <a:t>P</a:t>
            </a:r>
            <a:r>
              <a:rPr lang="es-MX" sz="2000" b="1" dirty="0" smtClean="0">
                <a:solidFill>
                  <a:schemeClr val="accent5">
                    <a:lumMod val="50000"/>
                  </a:schemeClr>
                </a:solidFill>
              </a:rPr>
              <a:t>or eso los </a:t>
            </a:r>
            <a:r>
              <a:rPr lang="es-MX" sz="2000" b="1" i="1" dirty="0" err="1" smtClean="0">
                <a:solidFill>
                  <a:schemeClr val="accent5">
                    <a:lumMod val="50000"/>
                  </a:schemeClr>
                </a:solidFill>
              </a:rPr>
              <a:t>influencers</a:t>
            </a:r>
            <a:r>
              <a:rPr lang="es-MX" sz="2000" b="1" dirty="0" smtClean="0">
                <a:solidFill>
                  <a:schemeClr val="accent5">
                    <a:lumMod val="50000"/>
                  </a:schemeClr>
                </a:solidFill>
              </a:rPr>
              <a:t> no dejarán de existir y seguirán siendo contratados por empresas y marcas para su publicidad.</a:t>
            </a:r>
            <a:endParaRPr lang="es-ES" sz="2000" b="1" dirty="0">
              <a:solidFill>
                <a:schemeClr val="accent5">
                  <a:lumMod val="50000"/>
                </a:schemeClr>
              </a:solidFill>
            </a:endParaRPr>
          </a:p>
        </p:txBody>
      </p:sp>
      <p:sp>
        <p:nvSpPr>
          <p:cNvPr id="8" name="CuadroTexto 7"/>
          <p:cNvSpPr txBox="1"/>
          <p:nvPr/>
        </p:nvSpPr>
        <p:spPr>
          <a:xfrm>
            <a:off x="904610" y="6076060"/>
            <a:ext cx="3496474" cy="261610"/>
          </a:xfrm>
          <a:prstGeom prst="rect">
            <a:avLst/>
          </a:prstGeom>
          <a:noFill/>
        </p:spPr>
        <p:txBody>
          <a:bodyPr wrap="square" rtlCol="0">
            <a:spAutoFit/>
          </a:bodyPr>
          <a:lstStyle/>
          <a:p>
            <a:r>
              <a:rPr lang="es-MX" sz="1100" dirty="0" smtClean="0"/>
              <a:t>Fuente imagen: YouTube, Mirar.</a:t>
            </a:r>
            <a:endParaRPr lang="es-MX" sz="1100" dirty="0"/>
          </a:p>
        </p:txBody>
      </p:sp>
      <p:sp>
        <p:nvSpPr>
          <p:cNvPr id="2" name="CuadroTexto 1"/>
          <p:cNvSpPr txBox="1"/>
          <p:nvPr/>
        </p:nvSpPr>
        <p:spPr>
          <a:xfrm>
            <a:off x="7523429" y="594673"/>
            <a:ext cx="3811509" cy="954107"/>
          </a:xfrm>
          <a:prstGeom prst="rect">
            <a:avLst/>
          </a:prstGeom>
          <a:noFill/>
        </p:spPr>
        <p:txBody>
          <a:bodyPr wrap="square" rtlCol="0">
            <a:spAutoFit/>
          </a:bodyPr>
          <a:lstStyle/>
          <a:p>
            <a:pPr algn="ctr"/>
            <a:r>
              <a:rPr lang="es-ES" sz="2800" b="1" i="1" dirty="0">
                <a:solidFill>
                  <a:srgbClr val="00B050"/>
                </a:solidFill>
              </a:rPr>
              <a:t>¿Quiénes son los </a:t>
            </a:r>
            <a:r>
              <a:rPr lang="es-ES" sz="2800" b="1" i="1" dirty="0" err="1" smtClean="0">
                <a:solidFill>
                  <a:srgbClr val="00B050"/>
                </a:solidFill>
              </a:rPr>
              <a:t>instagramers</a:t>
            </a:r>
            <a:r>
              <a:rPr lang="es-ES" sz="2800" b="1" i="1" dirty="0" smtClean="0">
                <a:solidFill>
                  <a:srgbClr val="00B050"/>
                </a:solidFill>
              </a:rPr>
              <a:t>?</a:t>
            </a:r>
            <a:endParaRPr lang="es-MX" sz="2800"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863" y="418210"/>
            <a:ext cx="5610687" cy="5657850"/>
          </a:xfrm>
          <a:prstGeom prst="rect">
            <a:avLst/>
          </a:prstGeom>
          <a:ln w="38100">
            <a:solidFill>
              <a:srgbClr val="C00000"/>
            </a:solidFill>
          </a:ln>
        </p:spPr>
      </p:pic>
    </p:spTree>
    <p:extLst>
      <p:ext uri="{BB962C8B-B14F-4D97-AF65-F5344CB8AC3E}">
        <p14:creationId xmlns:p14="http://schemas.microsoft.com/office/powerpoint/2010/main" val="2461917286"/>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631" y="350519"/>
            <a:ext cx="9956616" cy="792741"/>
          </a:xfrm>
        </p:spPr>
        <p:txBody>
          <a:bodyPr>
            <a:normAutofit/>
          </a:bodyPr>
          <a:lstStyle/>
          <a:p>
            <a:r>
              <a:rPr lang="es-MX" sz="3200" i="1" dirty="0" smtClean="0">
                <a:ln w="38100">
                  <a:solidFill>
                    <a:srgbClr val="FF0000"/>
                  </a:solidFill>
                </a:ln>
                <a:solidFill>
                  <a:srgbClr val="C00000"/>
                </a:solidFill>
              </a:rPr>
              <a:t>Características de los </a:t>
            </a:r>
            <a:r>
              <a:rPr lang="es-MX" sz="3200" i="1" dirty="0" err="1" smtClean="0">
                <a:ln w="38100">
                  <a:solidFill>
                    <a:srgbClr val="FF0000"/>
                  </a:solidFill>
                </a:ln>
                <a:solidFill>
                  <a:srgbClr val="C00000"/>
                </a:solidFill>
              </a:rPr>
              <a:t>Instagramers</a:t>
            </a:r>
            <a:r>
              <a:rPr lang="es-MX" sz="3200" i="1" dirty="0" smtClean="0">
                <a:ln w="38100">
                  <a:solidFill>
                    <a:srgbClr val="FF0000"/>
                  </a:solidFill>
                </a:ln>
                <a:solidFill>
                  <a:srgbClr val="C00000"/>
                </a:solidFill>
              </a:rPr>
              <a:t> (Galafate, 2018)</a:t>
            </a:r>
            <a:endParaRPr lang="en-US" sz="3200" i="1" dirty="0">
              <a:ln w="38100">
                <a:solidFill>
                  <a:srgbClr val="FF0000"/>
                </a:solidFill>
              </a:ln>
              <a:solidFill>
                <a:srgbClr val="C00000"/>
              </a:solidFill>
            </a:endParaRPr>
          </a:p>
        </p:txBody>
      </p:sp>
      <p:sp>
        <p:nvSpPr>
          <p:cNvPr id="8" name="Marcador de contenido 7"/>
          <p:cNvSpPr>
            <a:spLocks noGrp="1"/>
          </p:cNvSpPr>
          <p:nvPr>
            <p:ph sz="half" idx="2"/>
          </p:nvPr>
        </p:nvSpPr>
        <p:spPr>
          <a:xfrm>
            <a:off x="335959" y="2152243"/>
            <a:ext cx="6446579" cy="4114685"/>
          </a:xfrm>
        </p:spPr>
        <p:txBody>
          <a:bodyPr>
            <a:normAutofit/>
          </a:bodyPr>
          <a:lstStyle/>
          <a:p>
            <a:pPr algn="just">
              <a:lnSpc>
                <a:spcPct val="150000"/>
              </a:lnSpc>
              <a:buFont typeface="Wingdings" panose="05000000000000000000" pitchFamily="2" charset="2"/>
              <a:buChar char="§"/>
            </a:pPr>
            <a:r>
              <a:rPr lang="es-MX" sz="2400" b="1" dirty="0" smtClean="0">
                <a:solidFill>
                  <a:schemeClr val="accent1"/>
                </a:solidFill>
              </a:rPr>
              <a:t>Son populares.</a:t>
            </a:r>
          </a:p>
          <a:p>
            <a:pPr algn="just">
              <a:lnSpc>
                <a:spcPct val="150000"/>
              </a:lnSpc>
              <a:buFont typeface="Wingdings" panose="05000000000000000000" pitchFamily="2" charset="2"/>
              <a:buChar char="§"/>
            </a:pPr>
            <a:r>
              <a:rPr lang="es-MX" sz="2400" b="1" dirty="0" smtClean="0">
                <a:solidFill>
                  <a:schemeClr val="accent1"/>
                </a:solidFill>
              </a:rPr>
              <a:t>Llegan a audiencias masivas.</a:t>
            </a:r>
          </a:p>
          <a:p>
            <a:pPr algn="just">
              <a:lnSpc>
                <a:spcPct val="150000"/>
              </a:lnSpc>
              <a:buFont typeface="Wingdings" panose="05000000000000000000" pitchFamily="2" charset="2"/>
              <a:buChar char="§"/>
            </a:pPr>
            <a:r>
              <a:rPr lang="es-MX" sz="2400" b="1" dirty="0" smtClean="0">
                <a:solidFill>
                  <a:schemeClr val="accent1"/>
                </a:solidFill>
              </a:rPr>
              <a:t>Tienen la capacidad y posibilidad de compartir imágenes y contenidos entre miles de usuarios.</a:t>
            </a:r>
          </a:p>
          <a:p>
            <a:pPr algn="just">
              <a:lnSpc>
                <a:spcPct val="150000"/>
              </a:lnSpc>
              <a:buFont typeface="Wingdings" panose="05000000000000000000" pitchFamily="2" charset="2"/>
              <a:buChar char="§"/>
            </a:pPr>
            <a:r>
              <a:rPr lang="es-MX" sz="2400" b="1" dirty="0" smtClean="0">
                <a:solidFill>
                  <a:schemeClr val="accent1"/>
                </a:solidFill>
              </a:rPr>
              <a:t>Utilizan </a:t>
            </a:r>
            <a:r>
              <a:rPr lang="es-MX" sz="2400" b="1" i="1" dirty="0" err="1" smtClean="0">
                <a:solidFill>
                  <a:schemeClr val="accent1"/>
                </a:solidFill>
              </a:rPr>
              <a:t>Instagram</a:t>
            </a:r>
            <a:r>
              <a:rPr lang="es-MX" sz="2400" b="1" dirty="0" smtClean="0">
                <a:solidFill>
                  <a:schemeClr val="accent1"/>
                </a:solidFill>
              </a:rPr>
              <a:t>, que se considera la red social más confiable para difundir marcas y productos.</a:t>
            </a:r>
          </a:p>
          <a:p>
            <a:pPr algn="just">
              <a:lnSpc>
                <a:spcPct val="150000"/>
              </a:lnSpc>
              <a:buFont typeface="Wingdings" panose="05000000000000000000" pitchFamily="2" charset="2"/>
              <a:buChar char="§"/>
            </a:pPr>
            <a:endParaRPr lang="es-MX" sz="2400" b="1" dirty="0">
              <a:solidFill>
                <a:schemeClr val="accent1">
                  <a:lumMod val="75000"/>
                </a:schemeClr>
              </a:solidFill>
            </a:endParaRPr>
          </a:p>
          <a:p>
            <a:pPr>
              <a:buFont typeface="Wingdings" panose="05000000000000000000" pitchFamily="2" charset="2"/>
              <a:buChar char="§"/>
            </a:pPr>
            <a:endParaRPr lang="en-US" dirty="0"/>
          </a:p>
        </p:txBody>
      </p:sp>
      <p:sp>
        <p:nvSpPr>
          <p:cNvPr id="3" name="Marcador de número de diapositiva 2"/>
          <p:cNvSpPr>
            <a:spLocks noGrp="1"/>
          </p:cNvSpPr>
          <p:nvPr>
            <p:ph type="sldNum" sz="quarter" idx="12"/>
          </p:nvPr>
        </p:nvSpPr>
        <p:spPr/>
        <p:txBody>
          <a:bodyPr/>
          <a:lstStyle/>
          <a:p>
            <a:pPr rtl="0"/>
            <a:fld id="{19B51A1E-902D-48AF-9020-955120F399B6}" type="slidenum">
              <a:rPr lang="es-ES" noProof="0" smtClean="0"/>
              <a:pPr rtl="0"/>
              <a:t>34</a:t>
            </a:fld>
            <a:endParaRPr lang="es-ES" noProof="0"/>
          </a:p>
        </p:txBody>
      </p:sp>
      <p:sp>
        <p:nvSpPr>
          <p:cNvPr id="5" name="CuadroTexto 4"/>
          <p:cNvSpPr txBox="1"/>
          <p:nvPr/>
        </p:nvSpPr>
        <p:spPr>
          <a:xfrm>
            <a:off x="7458784" y="6005318"/>
            <a:ext cx="4282440" cy="261610"/>
          </a:xfrm>
          <a:prstGeom prst="rect">
            <a:avLst/>
          </a:prstGeom>
          <a:noFill/>
        </p:spPr>
        <p:txBody>
          <a:bodyPr wrap="square" rtlCol="0">
            <a:spAutoFit/>
          </a:bodyPr>
          <a:lstStyle/>
          <a:p>
            <a:r>
              <a:rPr lang="es-MX" sz="1100" dirty="0" smtClean="0"/>
              <a:t>Fuente imagen: Blog </a:t>
            </a:r>
            <a:r>
              <a:rPr lang="es-MX" sz="1100" dirty="0" err="1" smtClean="0"/>
              <a:t>Phonehouse</a:t>
            </a:r>
            <a:endParaRPr lang="es-MX" sz="11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5833" y="1775963"/>
            <a:ext cx="4415391" cy="4168902"/>
          </a:xfrm>
          <a:prstGeom prst="rect">
            <a:avLst/>
          </a:prstGeom>
        </p:spPr>
      </p:pic>
    </p:spTree>
    <p:extLst>
      <p:ext uri="{BB962C8B-B14F-4D97-AF65-F5344CB8AC3E}">
        <p14:creationId xmlns:p14="http://schemas.microsoft.com/office/powerpoint/2010/main" val="388350529"/>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838630" y="350519"/>
            <a:ext cx="10118929" cy="792741"/>
          </a:xfrm>
        </p:spPr>
        <p:txBody>
          <a:bodyPr>
            <a:normAutofit/>
          </a:bodyPr>
          <a:lstStyle/>
          <a:p>
            <a:r>
              <a:rPr lang="es-MX" sz="3200" i="1" dirty="0" smtClean="0">
                <a:ln w="38100">
                  <a:solidFill>
                    <a:srgbClr val="FF0000"/>
                  </a:solidFill>
                </a:ln>
                <a:solidFill>
                  <a:schemeClr val="accent2"/>
                </a:solidFill>
              </a:rPr>
              <a:t>Características de los </a:t>
            </a:r>
            <a:r>
              <a:rPr lang="es-MX" sz="3200" i="1" dirty="0" err="1" smtClean="0">
                <a:ln w="38100">
                  <a:solidFill>
                    <a:srgbClr val="FF0000"/>
                  </a:solidFill>
                </a:ln>
                <a:solidFill>
                  <a:schemeClr val="accent2"/>
                </a:solidFill>
              </a:rPr>
              <a:t>Instagramers</a:t>
            </a:r>
            <a:r>
              <a:rPr lang="es-MX" sz="3200" i="1" dirty="0" smtClean="0">
                <a:ln w="38100">
                  <a:solidFill>
                    <a:srgbClr val="FF0000"/>
                  </a:solidFill>
                </a:ln>
                <a:solidFill>
                  <a:schemeClr val="accent2"/>
                </a:solidFill>
              </a:rPr>
              <a:t> (Galafate, 2018)</a:t>
            </a:r>
            <a:endParaRPr lang="en-US" sz="3200" i="1" dirty="0">
              <a:ln w="38100">
                <a:solidFill>
                  <a:srgbClr val="FF0000"/>
                </a:solidFill>
              </a:ln>
              <a:solidFill>
                <a:schemeClr val="accent2"/>
              </a:solidFill>
            </a:endParaRPr>
          </a:p>
        </p:txBody>
      </p:sp>
      <p:sp>
        <p:nvSpPr>
          <p:cNvPr id="8" name="Marcador de contenido 7"/>
          <p:cNvSpPr>
            <a:spLocks noGrp="1"/>
          </p:cNvSpPr>
          <p:nvPr>
            <p:ph sz="half" idx="2"/>
          </p:nvPr>
        </p:nvSpPr>
        <p:spPr>
          <a:xfrm>
            <a:off x="335959" y="2152243"/>
            <a:ext cx="6446579" cy="4114685"/>
          </a:xfrm>
        </p:spPr>
        <p:txBody>
          <a:bodyPr>
            <a:normAutofit fontScale="92500" lnSpcReduction="20000"/>
          </a:bodyPr>
          <a:lstStyle/>
          <a:p>
            <a:pPr algn="just">
              <a:lnSpc>
                <a:spcPct val="150000"/>
              </a:lnSpc>
              <a:buFont typeface="Wingdings" panose="05000000000000000000" pitchFamily="2" charset="2"/>
              <a:buChar char="§"/>
            </a:pPr>
            <a:r>
              <a:rPr lang="es-MX" sz="2400" b="1" dirty="0" smtClean="0">
                <a:solidFill>
                  <a:srgbClr val="9F1B66"/>
                </a:solidFill>
              </a:rPr>
              <a:t>De acuerdo con el número de seguidores y grado de </a:t>
            </a:r>
            <a:r>
              <a:rPr lang="es-MX" sz="2400" b="1" i="1" dirty="0" err="1" smtClean="0">
                <a:solidFill>
                  <a:srgbClr val="9F1B66"/>
                </a:solidFill>
              </a:rPr>
              <a:t>engagemen</a:t>
            </a:r>
            <a:r>
              <a:rPr lang="es-MX" sz="2400" b="1" dirty="0" err="1" smtClean="0">
                <a:solidFill>
                  <a:srgbClr val="9F1B66"/>
                </a:solidFill>
              </a:rPr>
              <a:t>t</a:t>
            </a:r>
            <a:r>
              <a:rPr lang="es-MX" sz="2400" b="1" dirty="0" smtClean="0">
                <a:solidFill>
                  <a:srgbClr val="9F1B66"/>
                </a:solidFill>
              </a:rPr>
              <a:t> (interacciones), se consideran mega, macro y micro </a:t>
            </a:r>
            <a:r>
              <a:rPr lang="es-MX" sz="2400" b="1" i="1" dirty="0" err="1" smtClean="0">
                <a:solidFill>
                  <a:srgbClr val="9F1B66"/>
                </a:solidFill>
              </a:rPr>
              <a:t>influencers</a:t>
            </a:r>
            <a:r>
              <a:rPr lang="es-MX" sz="2400" b="1" i="1" dirty="0" smtClean="0">
                <a:solidFill>
                  <a:srgbClr val="9F1B66"/>
                </a:solidFill>
              </a:rPr>
              <a:t>.</a:t>
            </a:r>
          </a:p>
          <a:p>
            <a:pPr algn="just">
              <a:lnSpc>
                <a:spcPct val="150000"/>
              </a:lnSpc>
              <a:buFont typeface="Wingdings" panose="05000000000000000000" pitchFamily="2" charset="2"/>
              <a:buChar char="§"/>
            </a:pPr>
            <a:r>
              <a:rPr lang="es-MX" sz="2400" b="1" dirty="0" smtClean="0">
                <a:solidFill>
                  <a:srgbClr val="9F1B66"/>
                </a:solidFill>
              </a:rPr>
              <a:t>Tienen credibilidad, si permanecen honestos y coherentes con ciertas marcas y productos.</a:t>
            </a:r>
          </a:p>
          <a:p>
            <a:pPr algn="just">
              <a:lnSpc>
                <a:spcPct val="150000"/>
              </a:lnSpc>
              <a:buFont typeface="Wingdings" panose="05000000000000000000" pitchFamily="2" charset="2"/>
              <a:buChar char="§"/>
            </a:pPr>
            <a:r>
              <a:rPr lang="es-MX" sz="2400" b="1" dirty="0" smtClean="0">
                <a:solidFill>
                  <a:srgbClr val="9F1B66"/>
                </a:solidFill>
              </a:rPr>
              <a:t>Sus canales principales de comunicación son las imágenes, y las </a:t>
            </a:r>
            <a:r>
              <a:rPr lang="es-MX" sz="2400" b="1" i="1" dirty="0" err="1" smtClean="0">
                <a:solidFill>
                  <a:srgbClr val="9F1B66"/>
                </a:solidFill>
              </a:rPr>
              <a:t>stories</a:t>
            </a:r>
            <a:r>
              <a:rPr lang="es-MX" sz="2400" b="1" dirty="0" smtClean="0">
                <a:solidFill>
                  <a:srgbClr val="9F1B66"/>
                </a:solidFill>
              </a:rPr>
              <a:t> (historias que desaparecen en 24 horas).</a:t>
            </a:r>
          </a:p>
          <a:p>
            <a:pPr algn="just">
              <a:lnSpc>
                <a:spcPct val="150000"/>
              </a:lnSpc>
              <a:buFont typeface="Wingdings" panose="05000000000000000000" pitchFamily="2" charset="2"/>
              <a:buChar char="§"/>
            </a:pPr>
            <a:endParaRPr lang="es-MX" sz="2400" b="1" dirty="0">
              <a:solidFill>
                <a:schemeClr val="accent1">
                  <a:lumMod val="75000"/>
                </a:schemeClr>
              </a:solidFill>
            </a:endParaRPr>
          </a:p>
          <a:p>
            <a:pPr>
              <a:buFont typeface="Wingdings" panose="05000000000000000000" pitchFamily="2" charset="2"/>
              <a:buChar char="§"/>
            </a:pPr>
            <a:endParaRPr lang="en-US" dirty="0"/>
          </a:p>
        </p:txBody>
      </p:sp>
      <p:sp>
        <p:nvSpPr>
          <p:cNvPr id="3" name="Marcador de número de diapositiva 2"/>
          <p:cNvSpPr>
            <a:spLocks noGrp="1"/>
          </p:cNvSpPr>
          <p:nvPr>
            <p:ph type="sldNum" sz="quarter" idx="12"/>
          </p:nvPr>
        </p:nvSpPr>
        <p:spPr/>
        <p:txBody>
          <a:bodyPr/>
          <a:lstStyle/>
          <a:p>
            <a:pPr rtl="0"/>
            <a:fld id="{19B51A1E-902D-48AF-9020-955120F399B6}" type="slidenum">
              <a:rPr lang="es-ES" noProof="0" smtClean="0"/>
              <a:pPr rtl="0"/>
              <a:t>35</a:t>
            </a:fld>
            <a:endParaRPr lang="es-ES" noProof="0"/>
          </a:p>
        </p:txBody>
      </p:sp>
      <p:sp>
        <p:nvSpPr>
          <p:cNvPr id="5" name="CuadroTexto 4"/>
          <p:cNvSpPr txBox="1"/>
          <p:nvPr/>
        </p:nvSpPr>
        <p:spPr>
          <a:xfrm>
            <a:off x="7385553" y="5857210"/>
            <a:ext cx="4282440" cy="261610"/>
          </a:xfrm>
          <a:prstGeom prst="rect">
            <a:avLst/>
          </a:prstGeom>
          <a:noFill/>
        </p:spPr>
        <p:txBody>
          <a:bodyPr wrap="square" rtlCol="0">
            <a:spAutoFit/>
          </a:bodyPr>
          <a:lstStyle/>
          <a:p>
            <a:r>
              <a:rPr lang="es-MX" sz="1100" dirty="0" smtClean="0"/>
              <a:t>Fuente imagen: Aran García</a:t>
            </a:r>
            <a:endParaRPr lang="es-MX" sz="11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9508" y="2152243"/>
            <a:ext cx="4614530" cy="3625613"/>
          </a:xfrm>
          <a:prstGeom prst="rect">
            <a:avLst/>
          </a:prstGeom>
        </p:spPr>
      </p:pic>
    </p:spTree>
    <p:extLst>
      <p:ext uri="{BB962C8B-B14F-4D97-AF65-F5344CB8AC3E}">
        <p14:creationId xmlns:p14="http://schemas.microsoft.com/office/powerpoint/2010/main" val="2387305952"/>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855518" y="334633"/>
            <a:ext cx="8981439" cy="1081705"/>
          </a:xfrm>
        </p:spPr>
        <p:txBody>
          <a:bodyPr>
            <a:normAutofit/>
          </a:bodyPr>
          <a:lstStyle/>
          <a:p>
            <a:pPr algn="r"/>
            <a:r>
              <a:rPr lang="es-MX" sz="2800" b="1" dirty="0" err="1" smtClean="0">
                <a:solidFill>
                  <a:srgbClr val="FF0000"/>
                </a:solidFill>
              </a:rPr>
              <a:t>Instagramers</a:t>
            </a:r>
            <a:r>
              <a:rPr lang="es-MX" sz="2800" b="1" dirty="0" smtClean="0">
                <a:solidFill>
                  <a:srgbClr val="FF0000"/>
                </a:solidFill>
              </a:rPr>
              <a:t> con más seguidores en México (Velázquez, 2018)</a:t>
            </a:r>
            <a:endParaRPr lang="en-US" sz="2800" b="1" i="1" dirty="0">
              <a:solidFill>
                <a:srgbClr val="FF0000"/>
              </a:solidFill>
            </a:endParaRPr>
          </a:p>
        </p:txBody>
      </p:sp>
      <p:sp>
        <p:nvSpPr>
          <p:cNvPr id="9" name="Marcador de contenido 8"/>
          <p:cNvSpPr>
            <a:spLocks noGrp="1"/>
          </p:cNvSpPr>
          <p:nvPr>
            <p:ph sz="half" idx="1"/>
          </p:nvPr>
        </p:nvSpPr>
        <p:spPr>
          <a:xfrm>
            <a:off x="5326380" y="1795637"/>
            <a:ext cx="6177295" cy="4197351"/>
          </a:xfrm>
        </p:spPr>
        <p:txBody>
          <a:bodyPr>
            <a:normAutofit lnSpcReduction="10000"/>
          </a:bodyPr>
          <a:lstStyle/>
          <a:p>
            <a:pPr algn="just">
              <a:lnSpc>
                <a:spcPct val="160000"/>
              </a:lnSpc>
            </a:pPr>
            <a:r>
              <a:rPr lang="en-US" b="1" dirty="0" smtClean="0">
                <a:solidFill>
                  <a:srgbClr val="FF0000"/>
                </a:solidFill>
              </a:rPr>
              <a:t>JUANPA ZURITA. </a:t>
            </a:r>
            <a:r>
              <a:rPr lang="en-US" dirty="0" smtClean="0">
                <a:solidFill>
                  <a:schemeClr val="accent2"/>
                </a:solidFill>
              </a:rPr>
              <a:t>21.5 </a:t>
            </a:r>
            <a:r>
              <a:rPr lang="en-US" dirty="0" err="1" smtClean="0">
                <a:solidFill>
                  <a:schemeClr val="accent2"/>
                </a:solidFill>
              </a:rPr>
              <a:t>millones</a:t>
            </a:r>
            <a:r>
              <a:rPr lang="en-US" dirty="0" smtClean="0">
                <a:solidFill>
                  <a:schemeClr val="accent2"/>
                </a:solidFill>
              </a:rPr>
              <a:t> de </a:t>
            </a:r>
            <a:r>
              <a:rPr lang="en-US" dirty="0" err="1" smtClean="0">
                <a:solidFill>
                  <a:schemeClr val="accent2"/>
                </a:solidFill>
              </a:rPr>
              <a:t>seguidores</a:t>
            </a:r>
            <a:r>
              <a:rPr lang="en-US" dirty="0" smtClean="0">
                <a:solidFill>
                  <a:schemeClr val="accent2"/>
                </a:solidFill>
              </a:rPr>
              <a:t>, </a:t>
            </a:r>
            <a:r>
              <a:rPr lang="en-US" dirty="0" err="1" smtClean="0">
                <a:solidFill>
                  <a:schemeClr val="accent2"/>
                </a:solidFill>
              </a:rPr>
              <a:t>comenzó</a:t>
            </a:r>
            <a:r>
              <a:rPr lang="en-US" dirty="0" smtClean="0">
                <a:solidFill>
                  <a:schemeClr val="accent2"/>
                </a:solidFill>
              </a:rPr>
              <a:t> en 2013 a </a:t>
            </a:r>
            <a:r>
              <a:rPr lang="en-US" dirty="0" err="1" smtClean="0">
                <a:solidFill>
                  <a:schemeClr val="accent2"/>
                </a:solidFill>
              </a:rPr>
              <a:t>través</a:t>
            </a:r>
            <a:r>
              <a:rPr lang="en-US" dirty="0" smtClean="0">
                <a:solidFill>
                  <a:schemeClr val="accent2"/>
                </a:solidFill>
              </a:rPr>
              <a:t> de Vine, y </a:t>
            </a:r>
            <a:r>
              <a:rPr lang="en-US" dirty="0" err="1" smtClean="0">
                <a:solidFill>
                  <a:schemeClr val="accent2"/>
                </a:solidFill>
              </a:rPr>
              <a:t>luego</a:t>
            </a:r>
            <a:r>
              <a:rPr lang="en-US" dirty="0" smtClean="0">
                <a:solidFill>
                  <a:schemeClr val="accent2"/>
                </a:solidFill>
              </a:rPr>
              <a:t> de YouTube. Su </a:t>
            </a:r>
            <a:r>
              <a:rPr lang="en-US" dirty="0" err="1" smtClean="0">
                <a:solidFill>
                  <a:schemeClr val="accent2"/>
                </a:solidFill>
              </a:rPr>
              <a:t>contenido</a:t>
            </a:r>
            <a:r>
              <a:rPr lang="en-US" dirty="0" smtClean="0">
                <a:solidFill>
                  <a:schemeClr val="accent2"/>
                </a:solidFill>
              </a:rPr>
              <a:t> se </a:t>
            </a:r>
            <a:r>
              <a:rPr lang="en-US" dirty="0" err="1" smtClean="0">
                <a:solidFill>
                  <a:schemeClr val="accent2"/>
                </a:solidFill>
              </a:rPr>
              <a:t>centra</a:t>
            </a:r>
            <a:r>
              <a:rPr lang="en-US" dirty="0" smtClean="0">
                <a:solidFill>
                  <a:schemeClr val="accent2"/>
                </a:solidFill>
              </a:rPr>
              <a:t> en </a:t>
            </a:r>
            <a:r>
              <a:rPr lang="en-US" dirty="0" err="1" smtClean="0">
                <a:solidFill>
                  <a:schemeClr val="accent2"/>
                </a:solidFill>
              </a:rPr>
              <a:t>viajes</a:t>
            </a:r>
            <a:r>
              <a:rPr lang="en-US" dirty="0" smtClean="0">
                <a:solidFill>
                  <a:schemeClr val="accent2"/>
                </a:solidFill>
              </a:rPr>
              <a:t>, </a:t>
            </a:r>
            <a:r>
              <a:rPr lang="en-US" dirty="0" err="1" smtClean="0">
                <a:solidFill>
                  <a:schemeClr val="accent2"/>
                </a:solidFill>
              </a:rPr>
              <a:t>experiencias</a:t>
            </a:r>
            <a:r>
              <a:rPr lang="en-US" dirty="0" smtClean="0">
                <a:solidFill>
                  <a:schemeClr val="accent2"/>
                </a:solidFill>
              </a:rPr>
              <a:t> y </a:t>
            </a:r>
            <a:r>
              <a:rPr lang="en-US" dirty="0" err="1" smtClean="0">
                <a:solidFill>
                  <a:schemeClr val="accent2"/>
                </a:solidFill>
              </a:rPr>
              <a:t>retos</a:t>
            </a:r>
            <a:r>
              <a:rPr lang="en-US" dirty="0" smtClean="0">
                <a:solidFill>
                  <a:schemeClr val="accent2"/>
                </a:solidFill>
              </a:rPr>
              <a:t>.</a:t>
            </a:r>
          </a:p>
          <a:p>
            <a:pPr algn="just">
              <a:lnSpc>
                <a:spcPct val="160000"/>
              </a:lnSpc>
            </a:pPr>
            <a:r>
              <a:rPr lang="en-US" b="1" dirty="0" smtClean="0">
                <a:solidFill>
                  <a:srgbClr val="FF0000"/>
                </a:solidFill>
              </a:rPr>
              <a:t>YUYA. </a:t>
            </a:r>
            <a:r>
              <a:rPr lang="en-US" dirty="0" smtClean="0">
                <a:solidFill>
                  <a:schemeClr val="accent2"/>
                </a:solidFill>
              </a:rPr>
              <a:t>10.8 </a:t>
            </a:r>
            <a:r>
              <a:rPr lang="en-US" dirty="0" err="1" smtClean="0">
                <a:solidFill>
                  <a:schemeClr val="accent2"/>
                </a:solidFill>
              </a:rPr>
              <a:t>millones</a:t>
            </a:r>
            <a:r>
              <a:rPr lang="en-US" dirty="0" smtClean="0">
                <a:solidFill>
                  <a:schemeClr val="accent2"/>
                </a:solidFill>
              </a:rPr>
              <a:t> de </a:t>
            </a:r>
            <a:r>
              <a:rPr lang="en-US" dirty="0" err="1" smtClean="0">
                <a:solidFill>
                  <a:schemeClr val="accent2"/>
                </a:solidFill>
              </a:rPr>
              <a:t>seguidores</a:t>
            </a:r>
            <a:r>
              <a:rPr lang="en-US" dirty="0" smtClean="0">
                <a:solidFill>
                  <a:schemeClr val="accent2"/>
                </a:solidFill>
              </a:rPr>
              <a:t> en </a:t>
            </a:r>
            <a:r>
              <a:rPr lang="en-US" dirty="0" err="1" smtClean="0">
                <a:solidFill>
                  <a:schemeClr val="accent2"/>
                </a:solidFill>
              </a:rPr>
              <a:t>Instagram</a:t>
            </a:r>
            <a:r>
              <a:rPr lang="en-US" dirty="0" smtClean="0">
                <a:solidFill>
                  <a:schemeClr val="accent2"/>
                </a:solidFill>
              </a:rPr>
              <a:t>; </a:t>
            </a:r>
            <a:r>
              <a:rPr lang="en-US" dirty="0" err="1" smtClean="0">
                <a:solidFill>
                  <a:schemeClr val="accent2"/>
                </a:solidFill>
              </a:rPr>
              <a:t>postea</a:t>
            </a:r>
            <a:r>
              <a:rPr lang="en-US" dirty="0" smtClean="0">
                <a:solidFill>
                  <a:schemeClr val="accent2"/>
                </a:solidFill>
              </a:rPr>
              <a:t> </a:t>
            </a:r>
            <a:r>
              <a:rPr lang="en-US" dirty="0" err="1" smtClean="0">
                <a:solidFill>
                  <a:schemeClr val="accent2"/>
                </a:solidFill>
              </a:rPr>
              <a:t>imágenes</a:t>
            </a:r>
            <a:r>
              <a:rPr lang="en-US" dirty="0" smtClean="0">
                <a:solidFill>
                  <a:schemeClr val="accent2"/>
                </a:solidFill>
              </a:rPr>
              <a:t> de </a:t>
            </a:r>
            <a:r>
              <a:rPr lang="en-US" dirty="0" err="1" smtClean="0">
                <a:solidFill>
                  <a:schemeClr val="accent2"/>
                </a:solidFill>
              </a:rPr>
              <a:t>su</a:t>
            </a:r>
            <a:r>
              <a:rPr lang="en-US" dirty="0" smtClean="0">
                <a:solidFill>
                  <a:schemeClr val="accent2"/>
                </a:solidFill>
              </a:rPr>
              <a:t> </a:t>
            </a:r>
            <a:r>
              <a:rPr lang="en-US" dirty="0" err="1" smtClean="0">
                <a:solidFill>
                  <a:schemeClr val="accent2"/>
                </a:solidFill>
              </a:rPr>
              <a:t>vida</a:t>
            </a:r>
            <a:r>
              <a:rPr lang="en-US" dirty="0" smtClean="0">
                <a:solidFill>
                  <a:schemeClr val="accent2"/>
                </a:solidFill>
              </a:rPr>
              <a:t> </a:t>
            </a:r>
            <a:r>
              <a:rPr lang="en-US" dirty="0" err="1" smtClean="0">
                <a:solidFill>
                  <a:schemeClr val="accent2"/>
                </a:solidFill>
              </a:rPr>
              <a:t>diaria</a:t>
            </a:r>
            <a:r>
              <a:rPr lang="en-US" dirty="0" smtClean="0">
                <a:solidFill>
                  <a:schemeClr val="accent2"/>
                </a:solidFill>
              </a:rPr>
              <a:t>, </a:t>
            </a:r>
            <a:r>
              <a:rPr lang="en-US" dirty="0" err="1" smtClean="0">
                <a:solidFill>
                  <a:schemeClr val="accent2"/>
                </a:solidFill>
              </a:rPr>
              <a:t>pero</a:t>
            </a:r>
            <a:r>
              <a:rPr lang="en-US" dirty="0" smtClean="0">
                <a:solidFill>
                  <a:schemeClr val="accent2"/>
                </a:solidFill>
              </a:rPr>
              <a:t> se </a:t>
            </a:r>
            <a:r>
              <a:rPr lang="en-US" dirty="0" err="1" smtClean="0">
                <a:solidFill>
                  <a:schemeClr val="accent2"/>
                </a:solidFill>
              </a:rPr>
              <a:t>especializa</a:t>
            </a:r>
            <a:r>
              <a:rPr lang="en-US" dirty="0" smtClean="0">
                <a:solidFill>
                  <a:schemeClr val="accent2"/>
                </a:solidFill>
              </a:rPr>
              <a:t> en </a:t>
            </a:r>
            <a:r>
              <a:rPr lang="en-US" dirty="0" err="1" smtClean="0">
                <a:solidFill>
                  <a:schemeClr val="accent2"/>
                </a:solidFill>
              </a:rPr>
              <a:t>maquillaje</a:t>
            </a:r>
            <a:r>
              <a:rPr lang="en-US" dirty="0" smtClean="0">
                <a:solidFill>
                  <a:schemeClr val="accent2"/>
                </a:solidFill>
              </a:rPr>
              <a:t> y </a:t>
            </a:r>
            <a:r>
              <a:rPr lang="en-US" dirty="0" err="1" smtClean="0">
                <a:solidFill>
                  <a:schemeClr val="accent2"/>
                </a:solidFill>
              </a:rPr>
              <a:t>productos</a:t>
            </a:r>
            <a:r>
              <a:rPr lang="en-US" dirty="0" smtClean="0">
                <a:solidFill>
                  <a:schemeClr val="accent2"/>
                </a:solidFill>
              </a:rPr>
              <a:t> de </a:t>
            </a:r>
            <a:r>
              <a:rPr lang="en-US" dirty="0" err="1" smtClean="0">
                <a:solidFill>
                  <a:schemeClr val="accent2"/>
                </a:solidFill>
              </a:rPr>
              <a:t>belleza</a:t>
            </a:r>
            <a:r>
              <a:rPr lang="en-US" dirty="0" smtClean="0">
                <a:solidFill>
                  <a:schemeClr val="accent2"/>
                </a:solidFill>
              </a:rPr>
              <a:t>.</a:t>
            </a:r>
          </a:p>
          <a:p>
            <a:pPr algn="just">
              <a:lnSpc>
                <a:spcPct val="160000"/>
              </a:lnSpc>
            </a:pPr>
            <a:r>
              <a:rPr lang="en-US" b="1" dirty="0" smtClean="0">
                <a:solidFill>
                  <a:srgbClr val="FF0000"/>
                </a:solidFill>
              </a:rPr>
              <a:t>THALÍA. </a:t>
            </a:r>
            <a:r>
              <a:rPr lang="en-US" dirty="0" smtClean="0">
                <a:solidFill>
                  <a:schemeClr val="accent2"/>
                </a:solidFill>
              </a:rPr>
              <a:t>8.5 </a:t>
            </a:r>
            <a:r>
              <a:rPr lang="en-US" dirty="0" err="1" smtClean="0">
                <a:solidFill>
                  <a:schemeClr val="accent2"/>
                </a:solidFill>
              </a:rPr>
              <a:t>millones</a:t>
            </a:r>
            <a:r>
              <a:rPr lang="en-US" dirty="0" smtClean="0">
                <a:solidFill>
                  <a:schemeClr val="accent2"/>
                </a:solidFill>
              </a:rPr>
              <a:t> de </a:t>
            </a:r>
            <a:r>
              <a:rPr lang="en-US" dirty="0" err="1" smtClean="0">
                <a:solidFill>
                  <a:schemeClr val="accent2"/>
                </a:solidFill>
              </a:rPr>
              <a:t>seguidores</a:t>
            </a:r>
            <a:r>
              <a:rPr lang="en-US" dirty="0" smtClean="0">
                <a:solidFill>
                  <a:schemeClr val="accent2"/>
                </a:solidFill>
              </a:rPr>
              <a:t>; </a:t>
            </a:r>
            <a:r>
              <a:rPr lang="en-US" dirty="0" err="1" smtClean="0">
                <a:solidFill>
                  <a:schemeClr val="accent2"/>
                </a:solidFill>
              </a:rPr>
              <a:t>actriz</a:t>
            </a:r>
            <a:r>
              <a:rPr lang="en-US" dirty="0" smtClean="0">
                <a:solidFill>
                  <a:schemeClr val="accent2"/>
                </a:solidFill>
              </a:rPr>
              <a:t>, </a:t>
            </a:r>
            <a:r>
              <a:rPr lang="en-US" dirty="0" err="1" smtClean="0">
                <a:solidFill>
                  <a:schemeClr val="accent2"/>
                </a:solidFill>
              </a:rPr>
              <a:t>compositora</a:t>
            </a:r>
            <a:r>
              <a:rPr lang="en-US" dirty="0">
                <a:solidFill>
                  <a:schemeClr val="accent2"/>
                </a:solidFill>
              </a:rPr>
              <a:t> </a:t>
            </a:r>
            <a:r>
              <a:rPr lang="en-US" dirty="0" smtClean="0">
                <a:solidFill>
                  <a:schemeClr val="accent2"/>
                </a:solidFill>
              </a:rPr>
              <a:t>y </a:t>
            </a:r>
            <a:r>
              <a:rPr lang="en-US" dirty="0" err="1" smtClean="0">
                <a:solidFill>
                  <a:schemeClr val="accent2"/>
                </a:solidFill>
              </a:rPr>
              <a:t>empresaria</a:t>
            </a:r>
            <a:r>
              <a:rPr lang="en-US" dirty="0" smtClean="0">
                <a:solidFill>
                  <a:schemeClr val="accent2"/>
                </a:solidFill>
              </a:rPr>
              <a:t>, </a:t>
            </a:r>
            <a:r>
              <a:rPr lang="en-US" dirty="0" err="1" smtClean="0">
                <a:solidFill>
                  <a:schemeClr val="accent2"/>
                </a:solidFill>
              </a:rPr>
              <a:t>que</a:t>
            </a:r>
            <a:r>
              <a:rPr lang="en-US" dirty="0" smtClean="0">
                <a:solidFill>
                  <a:schemeClr val="accent2"/>
                </a:solidFill>
              </a:rPr>
              <a:t> </a:t>
            </a:r>
            <a:r>
              <a:rPr lang="en-US" dirty="0" err="1" smtClean="0">
                <a:solidFill>
                  <a:schemeClr val="accent2"/>
                </a:solidFill>
              </a:rPr>
              <a:t>cuenta</a:t>
            </a:r>
            <a:r>
              <a:rPr lang="en-US" dirty="0" smtClean="0">
                <a:solidFill>
                  <a:schemeClr val="accent2"/>
                </a:solidFill>
              </a:rPr>
              <a:t> con </a:t>
            </a:r>
            <a:r>
              <a:rPr lang="en-US" dirty="0" err="1" smtClean="0">
                <a:solidFill>
                  <a:schemeClr val="accent2"/>
                </a:solidFill>
              </a:rPr>
              <a:t>una</a:t>
            </a:r>
            <a:r>
              <a:rPr lang="en-US" dirty="0" smtClean="0">
                <a:solidFill>
                  <a:schemeClr val="accent2"/>
                </a:solidFill>
              </a:rPr>
              <a:t> </a:t>
            </a:r>
            <a:r>
              <a:rPr lang="en-US" dirty="0" err="1" smtClean="0">
                <a:solidFill>
                  <a:schemeClr val="accent2"/>
                </a:solidFill>
              </a:rPr>
              <a:t>línea</a:t>
            </a:r>
            <a:r>
              <a:rPr lang="en-US" dirty="0" smtClean="0">
                <a:solidFill>
                  <a:schemeClr val="accent2"/>
                </a:solidFill>
              </a:rPr>
              <a:t> de </a:t>
            </a:r>
            <a:r>
              <a:rPr lang="en-US" dirty="0" err="1" smtClean="0">
                <a:solidFill>
                  <a:schemeClr val="accent2"/>
                </a:solidFill>
              </a:rPr>
              <a:t>ropa</a:t>
            </a:r>
            <a:r>
              <a:rPr lang="en-US" dirty="0" smtClean="0">
                <a:solidFill>
                  <a:schemeClr val="accent2"/>
                </a:solidFill>
              </a:rPr>
              <a:t>.</a:t>
            </a:r>
            <a:endParaRPr lang="en-US" dirty="0">
              <a:solidFill>
                <a:schemeClr val="accent2"/>
              </a:solidFill>
            </a:endParaRPr>
          </a:p>
        </p:txBody>
      </p:sp>
      <p:sp>
        <p:nvSpPr>
          <p:cNvPr id="7" name="Marcador de número de diapositiva 6"/>
          <p:cNvSpPr>
            <a:spLocks noGrp="1"/>
          </p:cNvSpPr>
          <p:nvPr>
            <p:ph type="sldNum" sz="quarter" idx="12"/>
          </p:nvPr>
        </p:nvSpPr>
        <p:spPr>
          <a:xfrm rot="16200000">
            <a:off x="-2191613" y="3911809"/>
            <a:ext cx="5336769" cy="322851"/>
          </a:xfrm>
        </p:spPr>
        <p:txBody>
          <a:bodyPr/>
          <a:lstStyle/>
          <a:p>
            <a:pPr rtl="0"/>
            <a:fld id="{19B51A1E-902D-48AF-9020-955120F399B6}" type="slidenum">
              <a:rPr lang="es-ES" noProof="0" smtClean="0"/>
              <a:pPr rtl="0"/>
              <a:t>36</a:t>
            </a:fld>
            <a:endParaRPr lang="es-ES" noProof="0" dirty="0"/>
          </a:p>
        </p:txBody>
      </p:sp>
      <p:sp>
        <p:nvSpPr>
          <p:cNvPr id="4" name="CuadroTexto 3"/>
          <p:cNvSpPr txBox="1"/>
          <p:nvPr/>
        </p:nvSpPr>
        <p:spPr>
          <a:xfrm>
            <a:off x="638197" y="5992988"/>
            <a:ext cx="3724078" cy="276999"/>
          </a:xfrm>
          <a:prstGeom prst="rect">
            <a:avLst/>
          </a:prstGeom>
          <a:noFill/>
        </p:spPr>
        <p:txBody>
          <a:bodyPr wrap="square" rtlCol="0">
            <a:spAutoFit/>
          </a:bodyPr>
          <a:lstStyle/>
          <a:p>
            <a:r>
              <a:rPr lang="es-MX" sz="1200" dirty="0" smtClean="0"/>
              <a:t>Fuente imagen: Telemundo.</a:t>
            </a:r>
            <a:endParaRPr lang="es-MX" sz="12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345" y="1688057"/>
            <a:ext cx="4671325" cy="4304932"/>
          </a:xfrm>
          <a:prstGeom prst="rect">
            <a:avLst/>
          </a:prstGeom>
        </p:spPr>
      </p:pic>
    </p:spTree>
    <p:extLst>
      <p:ext uri="{BB962C8B-B14F-4D97-AF65-F5344CB8AC3E}">
        <p14:creationId xmlns:p14="http://schemas.microsoft.com/office/powerpoint/2010/main" val="2333671392"/>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855518" y="334633"/>
            <a:ext cx="8981439" cy="1081705"/>
          </a:xfrm>
        </p:spPr>
        <p:txBody>
          <a:bodyPr>
            <a:normAutofit/>
          </a:bodyPr>
          <a:lstStyle/>
          <a:p>
            <a:pPr algn="r"/>
            <a:r>
              <a:rPr lang="es-MX" sz="2800" b="1" dirty="0" err="1" smtClean="0">
                <a:solidFill>
                  <a:srgbClr val="FF0000"/>
                </a:solidFill>
              </a:rPr>
              <a:t>Instagramers</a:t>
            </a:r>
            <a:r>
              <a:rPr lang="es-MX" sz="2800" b="1" dirty="0" smtClean="0">
                <a:solidFill>
                  <a:srgbClr val="FF0000"/>
                </a:solidFill>
              </a:rPr>
              <a:t> con más seguidores en México (Velázquez, 2018)</a:t>
            </a:r>
            <a:endParaRPr lang="en-US" sz="2800" b="1" i="1" dirty="0">
              <a:solidFill>
                <a:srgbClr val="FF0000"/>
              </a:solidFill>
            </a:endParaRPr>
          </a:p>
        </p:txBody>
      </p:sp>
      <p:sp>
        <p:nvSpPr>
          <p:cNvPr id="9" name="Marcador de contenido 8"/>
          <p:cNvSpPr>
            <a:spLocks noGrp="1"/>
          </p:cNvSpPr>
          <p:nvPr>
            <p:ph sz="half" idx="1"/>
          </p:nvPr>
        </p:nvSpPr>
        <p:spPr>
          <a:xfrm>
            <a:off x="476771" y="1795637"/>
            <a:ext cx="6177295" cy="4197351"/>
          </a:xfrm>
        </p:spPr>
        <p:txBody>
          <a:bodyPr>
            <a:normAutofit/>
          </a:bodyPr>
          <a:lstStyle/>
          <a:p>
            <a:pPr algn="just">
              <a:lnSpc>
                <a:spcPct val="160000"/>
              </a:lnSpc>
            </a:pPr>
            <a:r>
              <a:rPr lang="en-US" b="1" dirty="0" smtClean="0">
                <a:solidFill>
                  <a:srgbClr val="FF0000"/>
                </a:solidFill>
              </a:rPr>
              <a:t>BLACK JAGUAR WHITE TIGER. </a:t>
            </a:r>
            <a:r>
              <a:rPr lang="en-US" b="1" dirty="0" smtClean="0">
                <a:solidFill>
                  <a:schemeClr val="accent1">
                    <a:lumMod val="75000"/>
                  </a:schemeClr>
                </a:solidFill>
              </a:rPr>
              <a:t>6.4 </a:t>
            </a:r>
            <a:r>
              <a:rPr lang="en-US" b="1" dirty="0" err="1" smtClean="0">
                <a:solidFill>
                  <a:schemeClr val="accent1">
                    <a:lumMod val="75000"/>
                  </a:schemeClr>
                </a:solidFill>
              </a:rPr>
              <a:t>millones</a:t>
            </a:r>
            <a:r>
              <a:rPr lang="en-US" b="1" dirty="0" smtClean="0">
                <a:solidFill>
                  <a:schemeClr val="accent1">
                    <a:lumMod val="75000"/>
                  </a:schemeClr>
                </a:solidFill>
              </a:rPr>
              <a:t> de </a:t>
            </a:r>
            <a:r>
              <a:rPr lang="en-US" b="1" dirty="0" err="1" smtClean="0">
                <a:solidFill>
                  <a:schemeClr val="accent1">
                    <a:lumMod val="75000"/>
                  </a:schemeClr>
                </a:solidFill>
              </a:rPr>
              <a:t>seguidores</a:t>
            </a:r>
            <a:r>
              <a:rPr lang="en-US" b="1" dirty="0" smtClean="0">
                <a:solidFill>
                  <a:schemeClr val="accent1">
                    <a:lumMod val="75000"/>
                  </a:schemeClr>
                </a:solidFill>
              </a:rPr>
              <a:t>; </a:t>
            </a:r>
            <a:r>
              <a:rPr lang="en-US" b="1" dirty="0" err="1" smtClean="0">
                <a:solidFill>
                  <a:schemeClr val="accent1">
                    <a:lumMod val="75000"/>
                  </a:schemeClr>
                </a:solidFill>
              </a:rPr>
              <a:t>fundación</a:t>
            </a:r>
            <a:r>
              <a:rPr lang="en-US" b="1" dirty="0" smtClean="0">
                <a:solidFill>
                  <a:schemeClr val="accent1">
                    <a:lumMod val="75000"/>
                  </a:schemeClr>
                </a:solidFill>
              </a:rPr>
              <a:t> </a:t>
            </a:r>
            <a:r>
              <a:rPr lang="en-US" b="1" dirty="0" err="1" smtClean="0">
                <a:solidFill>
                  <a:schemeClr val="accent1">
                    <a:lumMod val="75000"/>
                  </a:schemeClr>
                </a:solidFill>
              </a:rPr>
              <a:t>que</a:t>
            </a:r>
            <a:r>
              <a:rPr lang="en-US" b="1" dirty="0" smtClean="0">
                <a:solidFill>
                  <a:schemeClr val="accent1">
                    <a:lumMod val="75000"/>
                  </a:schemeClr>
                </a:solidFill>
              </a:rPr>
              <a:t> </a:t>
            </a:r>
            <a:r>
              <a:rPr lang="en-US" b="1" dirty="0" err="1" smtClean="0">
                <a:solidFill>
                  <a:schemeClr val="accent1">
                    <a:lumMod val="75000"/>
                  </a:schemeClr>
                </a:solidFill>
              </a:rPr>
              <a:t>protege</a:t>
            </a:r>
            <a:r>
              <a:rPr lang="en-US" b="1" dirty="0" smtClean="0">
                <a:solidFill>
                  <a:schemeClr val="accent1">
                    <a:lumMod val="75000"/>
                  </a:schemeClr>
                </a:solidFill>
              </a:rPr>
              <a:t> la </a:t>
            </a:r>
            <a:r>
              <a:rPr lang="en-US" b="1" dirty="0" err="1" smtClean="0">
                <a:solidFill>
                  <a:schemeClr val="accent1">
                    <a:lumMod val="75000"/>
                  </a:schemeClr>
                </a:solidFill>
              </a:rPr>
              <a:t>vida</a:t>
            </a:r>
            <a:r>
              <a:rPr lang="en-US" b="1" dirty="0" smtClean="0">
                <a:solidFill>
                  <a:schemeClr val="accent1">
                    <a:lumMod val="75000"/>
                  </a:schemeClr>
                </a:solidFill>
              </a:rPr>
              <a:t> animal.</a:t>
            </a:r>
          </a:p>
          <a:p>
            <a:pPr algn="just">
              <a:lnSpc>
                <a:spcPct val="160000"/>
              </a:lnSpc>
            </a:pPr>
            <a:r>
              <a:rPr lang="en-US" b="1" dirty="0" smtClean="0">
                <a:solidFill>
                  <a:srgbClr val="FF0000"/>
                </a:solidFill>
              </a:rPr>
              <a:t>BELINDA. </a:t>
            </a:r>
            <a:r>
              <a:rPr lang="en-US" b="1" dirty="0" smtClean="0">
                <a:solidFill>
                  <a:schemeClr val="accent1">
                    <a:lumMod val="75000"/>
                  </a:schemeClr>
                </a:solidFill>
              </a:rPr>
              <a:t>5.8 </a:t>
            </a:r>
            <a:r>
              <a:rPr lang="en-US" b="1" dirty="0" err="1" smtClean="0">
                <a:solidFill>
                  <a:schemeClr val="accent1">
                    <a:lumMod val="75000"/>
                  </a:schemeClr>
                </a:solidFill>
              </a:rPr>
              <a:t>millones</a:t>
            </a:r>
            <a:r>
              <a:rPr lang="en-US" b="1" dirty="0" smtClean="0">
                <a:solidFill>
                  <a:schemeClr val="accent1">
                    <a:lumMod val="75000"/>
                  </a:schemeClr>
                </a:solidFill>
              </a:rPr>
              <a:t> de </a:t>
            </a:r>
            <a:r>
              <a:rPr lang="en-US" b="1" dirty="0" err="1" smtClean="0">
                <a:solidFill>
                  <a:schemeClr val="accent1">
                    <a:lumMod val="75000"/>
                  </a:schemeClr>
                </a:solidFill>
              </a:rPr>
              <a:t>seguidores</a:t>
            </a:r>
            <a:r>
              <a:rPr lang="en-US" b="1" dirty="0" smtClean="0">
                <a:solidFill>
                  <a:schemeClr val="accent1">
                    <a:lumMod val="75000"/>
                  </a:schemeClr>
                </a:solidFill>
              </a:rPr>
              <a:t>, </a:t>
            </a:r>
            <a:r>
              <a:rPr lang="en-US" b="1" dirty="0" err="1" smtClean="0">
                <a:solidFill>
                  <a:schemeClr val="accent1">
                    <a:lumMod val="75000"/>
                  </a:schemeClr>
                </a:solidFill>
              </a:rPr>
              <a:t>cantante</a:t>
            </a:r>
            <a:r>
              <a:rPr lang="en-US" b="1" dirty="0" smtClean="0">
                <a:solidFill>
                  <a:schemeClr val="accent1">
                    <a:lumMod val="75000"/>
                  </a:schemeClr>
                </a:solidFill>
              </a:rPr>
              <a:t> y </a:t>
            </a:r>
            <a:r>
              <a:rPr lang="en-US" b="1" dirty="0" err="1" smtClean="0">
                <a:solidFill>
                  <a:schemeClr val="accent1">
                    <a:lumMod val="75000"/>
                  </a:schemeClr>
                </a:solidFill>
              </a:rPr>
              <a:t>actriz</a:t>
            </a:r>
            <a:r>
              <a:rPr lang="en-US" b="1" dirty="0" smtClean="0">
                <a:solidFill>
                  <a:schemeClr val="accent1">
                    <a:lumMod val="75000"/>
                  </a:schemeClr>
                </a:solidFill>
              </a:rPr>
              <a:t>.</a:t>
            </a:r>
          </a:p>
          <a:p>
            <a:pPr algn="just">
              <a:lnSpc>
                <a:spcPct val="160000"/>
              </a:lnSpc>
            </a:pPr>
            <a:r>
              <a:rPr lang="en-US" b="1" dirty="0" smtClean="0">
                <a:solidFill>
                  <a:srgbClr val="FF0000"/>
                </a:solidFill>
              </a:rPr>
              <a:t>YANET GARCÍA. </a:t>
            </a:r>
            <a:r>
              <a:rPr lang="en-US" b="1" dirty="0" smtClean="0">
                <a:solidFill>
                  <a:schemeClr val="accent1">
                    <a:lumMod val="75000"/>
                  </a:schemeClr>
                </a:solidFill>
              </a:rPr>
              <a:t>5.6 </a:t>
            </a:r>
            <a:r>
              <a:rPr lang="en-US" b="1" dirty="0" err="1" smtClean="0">
                <a:solidFill>
                  <a:schemeClr val="accent1">
                    <a:lumMod val="75000"/>
                  </a:schemeClr>
                </a:solidFill>
              </a:rPr>
              <a:t>millones</a:t>
            </a:r>
            <a:r>
              <a:rPr lang="en-US" b="1" dirty="0" smtClean="0">
                <a:solidFill>
                  <a:schemeClr val="accent1">
                    <a:lumMod val="75000"/>
                  </a:schemeClr>
                </a:solidFill>
              </a:rPr>
              <a:t> de </a:t>
            </a:r>
            <a:r>
              <a:rPr lang="en-US" b="1" dirty="0" err="1" smtClean="0">
                <a:solidFill>
                  <a:schemeClr val="accent1">
                    <a:lumMod val="75000"/>
                  </a:schemeClr>
                </a:solidFill>
              </a:rPr>
              <a:t>seguidores</a:t>
            </a:r>
            <a:r>
              <a:rPr lang="en-US" b="1" dirty="0" smtClean="0">
                <a:solidFill>
                  <a:schemeClr val="accent1">
                    <a:lumMod val="75000"/>
                  </a:schemeClr>
                </a:solidFill>
              </a:rPr>
              <a:t>; </a:t>
            </a:r>
            <a:r>
              <a:rPr lang="en-US" b="1" dirty="0" err="1" smtClean="0">
                <a:solidFill>
                  <a:schemeClr val="accent1">
                    <a:lumMod val="75000"/>
                  </a:schemeClr>
                </a:solidFill>
              </a:rPr>
              <a:t>modelo</a:t>
            </a:r>
            <a:r>
              <a:rPr lang="en-US" b="1" dirty="0" smtClean="0">
                <a:solidFill>
                  <a:schemeClr val="accent1">
                    <a:lumMod val="75000"/>
                  </a:schemeClr>
                </a:solidFill>
              </a:rPr>
              <a:t>, </a:t>
            </a:r>
            <a:r>
              <a:rPr lang="en-US" b="1" dirty="0" err="1" smtClean="0">
                <a:solidFill>
                  <a:schemeClr val="accent1">
                    <a:lumMod val="75000"/>
                  </a:schemeClr>
                </a:solidFill>
              </a:rPr>
              <a:t>actriz</a:t>
            </a:r>
            <a:r>
              <a:rPr lang="en-US" b="1" dirty="0" smtClean="0">
                <a:solidFill>
                  <a:schemeClr val="accent1">
                    <a:lumMod val="75000"/>
                  </a:schemeClr>
                </a:solidFill>
              </a:rPr>
              <a:t> y conductor de TV.</a:t>
            </a:r>
          </a:p>
          <a:p>
            <a:pPr algn="just">
              <a:lnSpc>
                <a:spcPct val="160000"/>
              </a:lnSpc>
            </a:pPr>
            <a:r>
              <a:rPr lang="en-US" b="1" dirty="0" smtClean="0">
                <a:solidFill>
                  <a:srgbClr val="FF0000"/>
                </a:solidFill>
              </a:rPr>
              <a:t>KATE DEL CASTILLO. </a:t>
            </a:r>
            <a:r>
              <a:rPr lang="en-US" b="1" dirty="0" smtClean="0">
                <a:solidFill>
                  <a:schemeClr val="accent1">
                    <a:lumMod val="75000"/>
                  </a:schemeClr>
                </a:solidFill>
              </a:rPr>
              <a:t>5.1 </a:t>
            </a:r>
            <a:r>
              <a:rPr lang="en-US" b="1" dirty="0" err="1" smtClean="0">
                <a:solidFill>
                  <a:schemeClr val="accent1">
                    <a:lumMod val="75000"/>
                  </a:schemeClr>
                </a:solidFill>
              </a:rPr>
              <a:t>millones</a:t>
            </a:r>
            <a:r>
              <a:rPr lang="en-US" b="1" dirty="0" smtClean="0">
                <a:solidFill>
                  <a:schemeClr val="accent1">
                    <a:lumMod val="75000"/>
                  </a:schemeClr>
                </a:solidFill>
              </a:rPr>
              <a:t> de </a:t>
            </a:r>
            <a:r>
              <a:rPr lang="en-US" b="1" dirty="0" err="1" smtClean="0">
                <a:solidFill>
                  <a:schemeClr val="accent1">
                    <a:lumMod val="75000"/>
                  </a:schemeClr>
                </a:solidFill>
              </a:rPr>
              <a:t>usuarios</a:t>
            </a:r>
            <a:r>
              <a:rPr lang="en-US" b="1" dirty="0" smtClean="0">
                <a:solidFill>
                  <a:schemeClr val="accent1">
                    <a:lumMod val="75000"/>
                  </a:schemeClr>
                </a:solidFill>
              </a:rPr>
              <a:t>, </a:t>
            </a:r>
            <a:r>
              <a:rPr lang="en-US" b="1" dirty="0" err="1" smtClean="0">
                <a:solidFill>
                  <a:schemeClr val="accent1">
                    <a:lumMod val="75000"/>
                  </a:schemeClr>
                </a:solidFill>
              </a:rPr>
              <a:t>sigue</a:t>
            </a:r>
            <a:r>
              <a:rPr lang="en-US" b="1" dirty="0" smtClean="0">
                <a:solidFill>
                  <a:schemeClr val="accent1">
                    <a:lumMod val="75000"/>
                  </a:schemeClr>
                </a:solidFill>
              </a:rPr>
              <a:t> </a:t>
            </a:r>
            <a:r>
              <a:rPr lang="en-US" b="1" dirty="0" err="1" smtClean="0">
                <a:solidFill>
                  <a:schemeClr val="accent1">
                    <a:lumMod val="75000"/>
                  </a:schemeClr>
                </a:solidFill>
              </a:rPr>
              <a:t>subiendo</a:t>
            </a:r>
            <a:r>
              <a:rPr lang="en-US" b="1" dirty="0" smtClean="0">
                <a:solidFill>
                  <a:schemeClr val="accent1">
                    <a:lumMod val="75000"/>
                  </a:schemeClr>
                </a:solidFill>
              </a:rPr>
              <a:t> en el ranking.</a:t>
            </a:r>
            <a:endParaRPr lang="en-US" dirty="0">
              <a:solidFill>
                <a:schemeClr val="accent1">
                  <a:lumMod val="75000"/>
                </a:schemeClr>
              </a:solidFill>
            </a:endParaRPr>
          </a:p>
        </p:txBody>
      </p:sp>
      <p:sp>
        <p:nvSpPr>
          <p:cNvPr id="7" name="Marcador de número de diapositiva 6"/>
          <p:cNvSpPr>
            <a:spLocks noGrp="1"/>
          </p:cNvSpPr>
          <p:nvPr>
            <p:ph type="sldNum" sz="quarter" idx="12"/>
          </p:nvPr>
        </p:nvSpPr>
        <p:spPr>
          <a:xfrm rot="16200000">
            <a:off x="-2191613" y="3911809"/>
            <a:ext cx="5336769" cy="322851"/>
          </a:xfrm>
        </p:spPr>
        <p:txBody>
          <a:bodyPr/>
          <a:lstStyle/>
          <a:p>
            <a:pPr rtl="0"/>
            <a:fld id="{19B51A1E-902D-48AF-9020-955120F399B6}" type="slidenum">
              <a:rPr lang="es-ES" noProof="0" smtClean="0"/>
              <a:pPr rtl="0"/>
              <a:t>37</a:t>
            </a:fld>
            <a:endParaRPr lang="es-ES" noProof="0" dirty="0"/>
          </a:p>
        </p:txBody>
      </p:sp>
      <p:sp>
        <p:nvSpPr>
          <p:cNvPr id="4" name="CuadroTexto 3"/>
          <p:cNvSpPr txBox="1"/>
          <p:nvPr/>
        </p:nvSpPr>
        <p:spPr>
          <a:xfrm>
            <a:off x="638197" y="5992988"/>
            <a:ext cx="3724078" cy="276999"/>
          </a:xfrm>
          <a:prstGeom prst="rect">
            <a:avLst/>
          </a:prstGeom>
          <a:noFill/>
        </p:spPr>
        <p:txBody>
          <a:bodyPr wrap="square" rtlCol="0">
            <a:spAutoFit/>
          </a:bodyPr>
          <a:lstStyle/>
          <a:p>
            <a:r>
              <a:rPr lang="es-MX" sz="1200" dirty="0" smtClean="0"/>
              <a:t>Fuente imagen: El Corte Inglés</a:t>
            </a:r>
            <a:endParaRPr lang="es-MX" sz="12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6919" y="1903228"/>
            <a:ext cx="4559408" cy="4366759"/>
          </a:xfrm>
          <a:prstGeom prst="rect">
            <a:avLst/>
          </a:prstGeom>
        </p:spPr>
      </p:pic>
    </p:spTree>
    <p:extLst>
      <p:ext uri="{BB962C8B-B14F-4D97-AF65-F5344CB8AC3E}">
        <p14:creationId xmlns:p14="http://schemas.microsoft.com/office/powerpoint/2010/main" val="2218435637"/>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956326" y="430423"/>
            <a:ext cx="9853512" cy="1078348"/>
          </a:xfrm>
        </p:spPr>
        <p:txBody>
          <a:bodyPr>
            <a:normAutofit/>
          </a:bodyPr>
          <a:lstStyle/>
          <a:p>
            <a:pPr>
              <a:lnSpc>
                <a:spcPct val="150000"/>
              </a:lnSpc>
            </a:pPr>
            <a:r>
              <a:rPr lang="es-MX" sz="3200" b="1" i="1" dirty="0" smtClean="0">
                <a:solidFill>
                  <a:srgbClr val="C00000"/>
                </a:solidFill>
              </a:rPr>
              <a:t>Claves para triunfar en </a:t>
            </a:r>
            <a:r>
              <a:rPr lang="es-MX" sz="3200" b="1" i="1" dirty="0" err="1" smtClean="0">
                <a:solidFill>
                  <a:srgbClr val="C00000"/>
                </a:solidFill>
              </a:rPr>
              <a:t>Instagram</a:t>
            </a:r>
            <a:r>
              <a:rPr lang="es-MX" sz="3200" b="1" i="1" dirty="0" smtClean="0">
                <a:solidFill>
                  <a:srgbClr val="C00000"/>
                </a:solidFill>
              </a:rPr>
              <a:t> (</a:t>
            </a:r>
            <a:r>
              <a:rPr lang="es-MX" sz="3200" b="1" i="1" dirty="0" err="1" smtClean="0">
                <a:solidFill>
                  <a:srgbClr val="C00000"/>
                </a:solidFill>
              </a:rPr>
              <a:t>Naveira</a:t>
            </a:r>
            <a:r>
              <a:rPr lang="es-MX" sz="3200" b="1" i="1" dirty="0" smtClean="0">
                <a:solidFill>
                  <a:srgbClr val="C00000"/>
                </a:solidFill>
              </a:rPr>
              <a:t>, 2017)</a:t>
            </a:r>
            <a:endParaRPr lang="en-US" sz="3200" b="1" i="1" dirty="0">
              <a:solidFill>
                <a:srgbClr val="C00000"/>
              </a:solidFill>
            </a:endParaRPr>
          </a:p>
        </p:txBody>
      </p:sp>
      <p:sp>
        <p:nvSpPr>
          <p:cNvPr id="8" name="Marcador de contenido 7"/>
          <p:cNvSpPr>
            <a:spLocks noGrp="1"/>
          </p:cNvSpPr>
          <p:nvPr>
            <p:ph sz="half" idx="2"/>
          </p:nvPr>
        </p:nvSpPr>
        <p:spPr>
          <a:xfrm>
            <a:off x="158406" y="1322327"/>
            <a:ext cx="11294227" cy="4865822"/>
          </a:xfrm>
        </p:spPr>
        <p:txBody>
          <a:bodyPr>
            <a:normAutofit fontScale="92500" lnSpcReduction="20000"/>
          </a:bodyPr>
          <a:lstStyle/>
          <a:p>
            <a:pPr algn="ctr">
              <a:lnSpc>
                <a:spcPct val="150000"/>
              </a:lnSpc>
            </a:pPr>
            <a:endParaRPr lang="es-MX" b="1" dirty="0" smtClean="0">
              <a:solidFill>
                <a:schemeClr val="accent1">
                  <a:lumMod val="75000"/>
                </a:schemeClr>
              </a:solidFill>
              <a:latin typeface="+mj-lt"/>
            </a:endParaRPr>
          </a:p>
          <a:p>
            <a:pPr algn="ctr">
              <a:lnSpc>
                <a:spcPct val="150000"/>
              </a:lnSpc>
              <a:buFont typeface="Wingdings" panose="05000000000000000000" pitchFamily="2" charset="2"/>
              <a:buChar char="q"/>
            </a:pPr>
            <a:r>
              <a:rPr lang="es-MX" sz="2400" b="1" dirty="0" smtClean="0">
                <a:solidFill>
                  <a:schemeClr val="accent1">
                    <a:lumMod val="75000"/>
                  </a:schemeClr>
                </a:solidFill>
                <a:latin typeface="+mj-lt"/>
              </a:rPr>
              <a:t>Los </a:t>
            </a:r>
            <a:r>
              <a:rPr lang="es-MX" sz="2400" b="1" dirty="0" err="1" smtClean="0">
                <a:solidFill>
                  <a:schemeClr val="accent1">
                    <a:lumMod val="75000"/>
                  </a:schemeClr>
                </a:solidFill>
                <a:latin typeface="+mj-lt"/>
              </a:rPr>
              <a:t>instagramers</a:t>
            </a:r>
            <a:r>
              <a:rPr lang="es-MX" sz="2400" b="1" dirty="0" smtClean="0">
                <a:solidFill>
                  <a:schemeClr val="accent1">
                    <a:lumMod val="75000"/>
                  </a:schemeClr>
                </a:solidFill>
                <a:latin typeface="+mj-lt"/>
              </a:rPr>
              <a:t> deben cuidar ante todo, la </a:t>
            </a:r>
            <a:r>
              <a:rPr lang="es-MX" sz="2400" b="1" dirty="0" smtClean="0">
                <a:solidFill>
                  <a:srgbClr val="FF0000"/>
                </a:solidFill>
                <a:latin typeface="+mj-lt"/>
              </a:rPr>
              <a:t>IMAGEN. </a:t>
            </a:r>
            <a:r>
              <a:rPr lang="es-MX" sz="2400" b="1" dirty="0" smtClean="0">
                <a:solidFill>
                  <a:schemeClr val="accent1">
                    <a:lumMod val="75000"/>
                  </a:schemeClr>
                </a:solidFill>
                <a:latin typeface="+mj-lt"/>
              </a:rPr>
              <a:t>Por ello debe predominar la fotografía, y no el texto.</a:t>
            </a:r>
            <a:endParaRPr lang="es-MX" sz="2400" b="1" dirty="0">
              <a:solidFill>
                <a:schemeClr val="accent1">
                  <a:lumMod val="75000"/>
                </a:schemeClr>
              </a:solidFill>
              <a:latin typeface="+mj-lt"/>
            </a:endParaRPr>
          </a:p>
          <a:p>
            <a:pPr algn="ctr">
              <a:lnSpc>
                <a:spcPct val="150000"/>
              </a:lnSpc>
              <a:buFont typeface="Wingdings" panose="05000000000000000000" pitchFamily="2" charset="2"/>
              <a:buChar char="q"/>
            </a:pPr>
            <a:r>
              <a:rPr lang="es-MX" sz="2400" b="1" dirty="0" smtClean="0">
                <a:solidFill>
                  <a:srgbClr val="FF0000"/>
                </a:solidFill>
                <a:latin typeface="+mj-lt"/>
              </a:rPr>
              <a:t>Se debe elegir un TEMA ATRACTIVO </a:t>
            </a:r>
            <a:r>
              <a:rPr lang="es-MX" sz="2400" b="1" dirty="0" smtClean="0">
                <a:solidFill>
                  <a:schemeClr val="accent1">
                    <a:lumMod val="75000"/>
                  </a:schemeClr>
                </a:solidFill>
                <a:latin typeface="+mj-lt"/>
              </a:rPr>
              <a:t>y sacarle el máximo partido. Consejos, imágenes imponentes o trucos.</a:t>
            </a:r>
          </a:p>
          <a:p>
            <a:pPr algn="ctr">
              <a:lnSpc>
                <a:spcPct val="150000"/>
              </a:lnSpc>
              <a:buFont typeface="Wingdings" panose="05000000000000000000" pitchFamily="2" charset="2"/>
              <a:buChar char="q"/>
            </a:pPr>
            <a:r>
              <a:rPr lang="es-MX" sz="2400" b="1" dirty="0" smtClean="0">
                <a:solidFill>
                  <a:schemeClr val="accent1">
                    <a:lumMod val="75000"/>
                  </a:schemeClr>
                </a:solidFill>
                <a:latin typeface="+mj-lt"/>
              </a:rPr>
              <a:t>INFLUIR EN EL MERCADO de manera positiva, evitando que la publicidad de las marcas se conviertan en algo incómodo o impertinente.</a:t>
            </a:r>
          </a:p>
          <a:p>
            <a:pPr algn="ctr">
              <a:lnSpc>
                <a:spcPct val="150000"/>
              </a:lnSpc>
              <a:buFont typeface="Wingdings" panose="05000000000000000000" pitchFamily="2" charset="2"/>
              <a:buChar char="q"/>
            </a:pPr>
            <a:r>
              <a:rPr lang="es-MX" sz="2400" b="1" dirty="0" smtClean="0">
                <a:solidFill>
                  <a:srgbClr val="FF0000"/>
                </a:solidFill>
                <a:latin typeface="+mj-lt"/>
              </a:rPr>
              <a:t>DEBEN “CULTIVAR” A SUS SEGUIDORES, ya que con base en ello pueden recibir recompensas económicas, o en productos.</a:t>
            </a:r>
          </a:p>
          <a:p>
            <a:pPr algn="ctr">
              <a:lnSpc>
                <a:spcPct val="150000"/>
              </a:lnSpc>
            </a:pPr>
            <a:endParaRPr lang="es-MX" b="1" dirty="0" smtClean="0">
              <a:solidFill>
                <a:schemeClr val="accent1">
                  <a:lumMod val="75000"/>
                </a:schemeClr>
              </a:solidFill>
              <a:latin typeface="+mj-lt"/>
            </a:endParaRPr>
          </a:p>
          <a:p>
            <a:endParaRPr lang="en-US" dirty="0"/>
          </a:p>
        </p:txBody>
      </p:sp>
      <p:sp>
        <p:nvSpPr>
          <p:cNvPr id="3" name="Marcador de número de diapositiva 2"/>
          <p:cNvSpPr>
            <a:spLocks noGrp="1"/>
          </p:cNvSpPr>
          <p:nvPr>
            <p:ph type="sldNum" sz="quarter" idx="12"/>
          </p:nvPr>
        </p:nvSpPr>
        <p:spPr/>
        <p:txBody>
          <a:bodyPr/>
          <a:lstStyle/>
          <a:p>
            <a:pPr rtl="0"/>
            <a:fld id="{19B51A1E-902D-48AF-9020-955120F399B6}" type="slidenum">
              <a:rPr lang="es-ES" noProof="0" smtClean="0"/>
              <a:pPr rtl="0"/>
              <a:t>38</a:t>
            </a:fld>
            <a:endParaRPr lang="es-ES" noProof="0"/>
          </a:p>
        </p:txBody>
      </p:sp>
    </p:spTree>
    <p:extLst>
      <p:ext uri="{BB962C8B-B14F-4D97-AF65-F5344CB8AC3E}">
        <p14:creationId xmlns:p14="http://schemas.microsoft.com/office/powerpoint/2010/main" val="2366143207"/>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994797-5697-4A14-97F4-C212A14881C4}"/>
              </a:ext>
            </a:extLst>
          </p:cNvPr>
          <p:cNvSpPr>
            <a:spLocks noGrp="1"/>
          </p:cNvSpPr>
          <p:nvPr>
            <p:ph type="ctrTitle"/>
          </p:nvPr>
        </p:nvSpPr>
        <p:spPr/>
        <p:txBody>
          <a:bodyPr rtlCol="0">
            <a:normAutofit fontScale="90000"/>
          </a:bodyPr>
          <a:lstStyle/>
          <a:p>
            <a:pPr algn="ctr" rtl="0">
              <a:lnSpc>
                <a:spcPct val="150000"/>
              </a:lnSpc>
            </a:pPr>
            <a:r>
              <a:rPr lang="es-ES" b="1" i="1" dirty="0" smtClean="0">
                <a:solidFill>
                  <a:srgbClr val="FF0000"/>
                </a:solidFill>
              </a:rPr>
              <a:t>¿Quiénes son los nutricionistas?</a:t>
            </a:r>
            <a:endParaRPr lang="es-ES" b="1" i="1" dirty="0">
              <a:solidFill>
                <a:srgbClr val="FF0000"/>
              </a:solidFill>
            </a:endParaRPr>
          </a:p>
        </p:txBody>
      </p:sp>
    </p:spTree>
    <p:extLst>
      <p:ext uri="{BB962C8B-B14F-4D97-AF65-F5344CB8AC3E}">
        <p14:creationId xmlns:p14="http://schemas.microsoft.com/office/powerpoint/2010/main" val="1368121438"/>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Título 1047">
            <a:extLst>
              <a:ext uri="{FF2B5EF4-FFF2-40B4-BE49-F238E27FC236}">
                <a16:creationId xmlns:a16="http://schemas.microsoft.com/office/drawing/2014/main" id="{68A307F8-C872-4697-8D01-93B84BB73EF4}"/>
              </a:ext>
            </a:extLst>
          </p:cNvPr>
          <p:cNvSpPr>
            <a:spLocks noGrp="1"/>
          </p:cNvSpPr>
          <p:nvPr>
            <p:ph type="title"/>
          </p:nvPr>
        </p:nvSpPr>
        <p:spPr>
          <a:solidFill>
            <a:schemeClr val="bg1">
              <a:lumMod val="95000"/>
              <a:alpha val="55000"/>
            </a:schemeClr>
          </a:solidFill>
        </p:spPr>
        <p:txBody>
          <a:bodyPr rtlCol="0">
            <a:normAutofit/>
          </a:bodyPr>
          <a:lstStyle/>
          <a:p>
            <a:pPr algn="ctr" rtl="0">
              <a:lnSpc>
                <a:spcPct val="150000"/>
              </a:lnSpc>
            </a:pPr>
            <a:r>
              <a:rPr lang="es-ES" sz="3200" b="1" dirty="0" smtClean="0">
                <a:solidFill>
                  <a:srgbClr val="003A1A"/>
                </a:solidFill>
              </a:rPr>
              <a:t>UNIDAD TEMÁTICA 1</a:t>
            </a:r>
            <a:endParaRPr lang="es-ES" sz="3200" b="1" dirty="0">
              <a:solidFill>
                <a:srgbClr val="00B050"/>
              </a:solidFill>
            </a:endParaRPr>
          </a:p>
        </p:txBody>
      </p:sp>
      <p:pic>
        <p:nvPicPr>
          <p:cNvPr id="10" name="Marcador de posición de imagen 9" descr="Helecho verde" title="Helecho verde">
            <a:extLst>
              <a:ext uri="{FF2B5EF4-FFF2-40B4-BE49-F238E27FC236}">
                <a16:creationId xmlns:a16="http://schemas.microsoft.com/office/drawing/2014/main" id="{89BF7FC3-6471-4A3A-B6FD-56C02D0EB0CF}"/>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1267066" y="1987579"/>
            <a:ext cx="3950112" cy="4022725"/>
          </a:xfrm>
          <a:ln w="57150">
            <a:solidFill>
              <a:srgbClr val="FFC000"/>
            </a:solidFill>
          </a:ln>
        </p:spPr>
      </p:pic>
      <p:sp>
        <p:nvSpPr>
          <p:cNvPr id="2" name="Marcador de contenido 1"/>
          <p:cNvSpPr>
            <a:spLocks noGrp="1"/>
          </p:cNvSpPr>
          <p:nvPr>
            <p:ph sz="half" idx="2"/>
          </p:nvPr>
        </p:nvSpPr>
        <p:spPr/>
        <p:txBody>
          <a:bodyPr>
            <a:normAutofit fontScale="92500" lnSpcReduction="10000"/>
          </a:bodyPr>
          <a:lstStyle/>
          <a:p>
            <a:pPr algn="ctr">
              <a:lnSpc>
                <a:spcPct val="150000"/>
              </a:lnSpc>
            </a:pPr>
            <a:r>
              <a:rPr lang="es-ES" b="1" dirty="0">
                <a:solidFill>
                  <a:srgbClr val="003A1A"/>
                </a:solidFill>
              </a:rPr>
              <a:t>Elementos de las tendencias, diferenciación con las modas y roles de las personas que las adoptan</a:t>
            </a:r>
            <a:r>
              <a:rPr lang="es-ES" b="1" dirty="0" smtClean="0">
                <a:solidFill>
                  <a:srgbClr val="003A1A"/>
                </a:solidFill>
              </a:rPr>
              <a:t>.</a:t>
            </a:r>
          </a:p>
          <a:p>
            <a:pPr algn="ctr">
              <a:lnSpc>
                <a:spcPct val="150000"/>
              </a:lnSpc>
            </a:pPr>
            <a:endParaRPr lang="es-ES" b="1" dirty="0">
              <a:solidFill>
                <a:srgbClr val="003A1A"/>
              </a:solidFill>
            </a:endParaRPr>
          </a:p>
          <a:p>
            <a:pPr algn="ctr">
              <a:lnSpc>
                <a:spcPct val="150000"/>
              </a:lnSpc>
            </a:pPr>
            <a:r>
              <a:rPr lang="es-ES" b="1" dirty="0" smtClean="0">
                <a:solidFill>
                  <a:srgbClr val="003A1A"/>
                </a:solidFill>
              </a:rPr>
              <a:t>TEMA: </a:t>
            </a:r>
          </a:p>
          <a:p>
            <a:pPr algn="ctr">
              <a:lnSpc>
                <a:spcPct val="150000"/>
              </a:lnSpc>
            </a:pPr>
            <a:r>
              <a:rPr lang="es-MX" b="1" i="1" dirty="0" err="1" smtClean="0">
                <a:solidFill>
                  <a:srgbClr val="003A1A"/>
                </a:solidFill>
              </a:rPr>
              <a:t>Foodies</a:t>
            </a:r>
            <a:r>
              <a:rPr lang="es-MX" b="1" i="1" dirty="0">
                <a:solidFill>
                  <a:srgbClr val="003A1A"/>
                </a:solidFill>
              </a:rPr>
              <a:t>, Gourmets, </a:t>
            </a:r>
            <a:r>
              <a:rPr lang="es-MX" b="1" i="1" dirty="0" err="1">
                <a:solidFill>
                  <a:srgbClr val="003A1A"/>
                </a:solidFill>
              </a:rPr>
              <a:t>Prosumers</a:t>
            </a:r>
            <a:r>
              <a:rPr lang="es-MX" b="1" i="1" dirty="0">
                <a:solidFill>
                  <a:srgbClr val="003A1A"/>
                </a:solidFill>
              </a:rPr>
              <a:t>, </a:t>
            </a:r>
            <a:r>
              <a:rPr lang="es-MX" b="1" i="1" dirty="0" err="1">
                <a:solidFill>
                  <a:srgbClr val="003A1A"/>
                </a:solidFill>
              </a:rPr>
              <a:t>Instagramers</a:t>
            </a:r>
            <a:r>
              <a:rPr lang="es-MX" b="1" i="1" dirty="0">
                <a:solidFill>
                  <a:srgbClr val="003A1A"/>
                </a:solidFill>
              </a:rPr>
              <a:t>, </a:t>
            </a:r>
            <a:r>
              <a:rPr lang="es-MX" b="1" dirty="0">
                <a:solidFill>
                  <a:srgbClr val="003A1A"/>
                </a:solidFill>
              </a:rPr>
              <a:t>nutricionistas, y su papel en la adopción de tendencias.</a:t>
            </a:r>
            <a:endParaRPr lang="en-US" b="1" dirty="0">
              <a:solidFill>
                <a:srgbClr val="003A1A"/>
              </a:solidFill>
            </a:endParaRPr>
          </a:p>
          <a:p>
            <a:endParaRPr lang="en-US" dirty="0"/>
          </a:p>
        </p:txBody>
      </p:sp>
      <p:cxnSp>
        <p:nvCxnSpPr>
          <p:cNvPr id="8" name="Conector recto 7" descr="Línea divisoria">
            <a:extLst>
              <a:ext uri="{FF2B5EF4-FFF2-40B4-BE49-F238E27FC236}">
                <a16:creationId xmlns:a16="http://schemas.microsoft.com/office/drawing/2014/main" id="{650C75AF-B979-4F50-A452-B42AF6171860}"/>
              </a:ext>
              <a:ext uri="{C183D7F6-B498-43B3-948B-1728B52AA6E4}">
                <adec:decorative xmlns="" xmlns:adec="http://schemas.microsoft.com/office/drawing/2017/decorative" val="1"/>
              </a:ext>
            </a:extLst>
          </p:cNvPr>
          <p:cNvCxnSpPr>
            <a:cxnSpLocks/>
          </p:cNvCxnSpPr>
          <p:nvPr/>
        </p:nvCxnSpPr>
        <p:spPr>
          <a:xfrm>
            <a:off x="739644" y="2833191"/>
            <a:ext cx="37736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0327718"/>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rgbClr val="C00000"/>
                </a:solidFill>
              </a:rPr>
              <a:t>Nutricionistas</a:t>
            </a:r>
            <a:endParaRPr lang="es-MX" b="1" dirty="0">
              <a:solidFill>
                <a:srgbClr val="C00000"/>
              </a:solidFill>
            </a:endParaRPr>
          </a:p>
        </p:txBody>
      </p:sp>
      <p:pic>
        <p:nvPicPr>
          <p:cNvPr id="8" name="Marcador de contenido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07403" y="2232660"/>
            <a:ext cx="4092257" cy="3611880"/>
          </a:xfrm>
          <a:ln w="38100">
            <a:solidFill>
              <a:srgbClr val="FFC000"/>
            </a:solidFill>
          </a:ln>
        </p:spPr>
      </p:pic>
      <p:sp>
        <p:nvSpPr>
          <p:cNvPr id="7" name="Marcador de contenido 6"/>
          <p:cNvSpPr>
            <a:spLocks noGrp="1"/>
          </p:cNvSpPr>
          <p:nvPr>
            <p:ph sz="half" idx="2"/>
          </p:nvPr>
        </p:nvSpPr>
        <p:spPr>
          <a:xfrm>
            <a:off x="5241956" y="1936270"/>
            <a:ext cx="6221541" cy="4023360"/>
          </a:xfrm>
        </p:spPr>
        <p:txBody>
          <a:bodyPr>
            <a:normAutofit/>
          </a:bodyPr>
          <a:lstStyle/>
          <a:p>
            <a:pPr algn="ctr">
              <a:lnSpc>
                <a:spcPct val="150000"/>
              </a:lnSpc>
            </a:pPr>
            <a:r>
              <a:rPr lang="es-MX" sz="2400" dirty="0">
                <a:solidFill>
                  <a:schemeClr val="accent2">
                    <a:lumMod val="75000"/>
                  </a:schemeClr>
                </a:solidFill>
              </a:rPr>
              <a:t>Un nutricionista es un experto en el campo de la alimentación y la nutrición que, basándose en tus necesidades médicas o metas de salud, puede realizar una intervención nutricional y elaborar planes dietéticos personalizados para que puedas lograr lo que te propongas, sin arriesgar tu </a:t>
            </a:r>
            <a:r>
              <a:rPr lang="es-MX" sz="2400" dirty="0" smtClean="0">
                <a:solidFill>
                  <a:schemeClr val="accent2">
                    <a:lumMod val="75000"/>
                  </a:schemeClr>
                </a:solidFill>
              </a:rPr>
              <a:t>salud (Grep </a:t>
            </a:r>
            <a:r>
              <a:rPr lang="es-MX" sz="2400" dirty="0" err="1" smtClean="0">
                <a:solidFill>
                  <a:schemeClr val="accent2">
                    <a:lumMod val="75000"/>
                  </a:schemeClr>
                </a:solidFill>
              </a:rPr>
              <a:t>Aedn</a:t>
            </a:r>
            <a:r>
              <a:rPr lang="es-MX" sz="2400" dirty="0" smtClean="0">
                <a:solidFill>
                  <a:schemeClr val="accent2">
                    <a:lumMod val="75000"/>
                  </a:schemeClr>
                </a:solidFill>
              </a:rPr>
              <a:t>, 2019).</a:t>
            </a:r>
            <a:endParaRPr lang="es-MX" sz="2400" dirty="0">
              <a:solidFill>
                <a:schemeClr val="accent2">
                  <a:lumMod val="75000"/>
                </a:schemeClr>
              </a:solidFill>
            </a:endParaRPr>
          </a:p>
        </p:txBody>
      </p:sp>
      <p:sp>
        <p:nvSpPr>
          <p:cNvPr id="4" name="Marcador de número de diapositiva 3"/>
          <p:cNvSpPr>
            <a:spLocks noGrp="1"/>
          </p:cNvSpPr>
          <p:nvPr>
            <p:ph type="sldNum" sz="quarter" idx="12"/>
          </p:nvPr>
        </p:nvSpPr>
        <p:spPr/>
        <p:txBody>
          <a:bodyPr/>
          <a:lstStyle/>
          <a:p>
            <a:pPr rtl="0"/>
            <a:fld id="{19B51A1E-902D-48AF-9020-955120F399B6}" type="slidenum">
              <a:rPr lang="es-ES" noProof="0" smtClean="0"/>
              <a:pPr rtl="0"/>
              <a:t>40</a:t>
            </a:fld>
            <a:endParaRPr lang="es-ES" noProof="0"/>
          </a:p>
        </p:txBody>
      </p:sp>
    </p:spTree>
    <p:extLst>
      <p:ext uri="{BB962C8B-B14F-4D97-AF65-F5344CB8AC3E}">
        <p14:creationId xmlns:p14="http://schemas.microsoft.com/office/powerpoint/2010/main" val="299527344"/>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accent1">
                    <a:lumMod val="75000"/>
                  </a:schemeClr>
                </a:solidFill>
              </a:rPr>
              <a:t>FUNCIONES DEL NUTRICIONISTA (Grep </a:t>
            </a:r>
            <a:r>
              <a:rPr lang="es-MX" sz="3200" b="1" dirty="0" err="1">
                <a:solidFill>
                  <a:schemeClr val="accent1">
                    <a:lumMod val="75000"/>
                  </a:schemeClr>
                </a:solidFill>
              </a:rPr>
              <a:t>A</a:t>
            </a:r>
            <a:r>
              <a:rPr lang="es-MX" sz="3200" b="1" dirty="0" err="1" smtClean="0">
                <a:solidFill>
                  <a:schemeClr val="accent1">
                    <a:lumMod val="75000"/>
                  </a:schemeClr>
                </a:solidFill>
              </a:rPr>
              <a:t>edn</a:t>
            </a:r>
            <a:r>
              <a:rPr lang="es-MX" sz="3200" b="1" dirty="0" smtClean="0">
                <a:solidFill>
                  <a:schemeClr val="accent1">
                    <a:lumMod val="75000"/>
                  </a:schemeClr>
                </a:solidFill>
              </a:rPr>
              <a:t>, 2019)</a:t>
            </a:r>
            <a:endParaRPr lang="es-MX" sz="3200" b="1" dirty="0">
              <a:solidFill>
                <a:schemeClr val="accent1">
                  <a:lumMod val="75000"/>
                </a:schemeClr>
              </a:solidFill>
            </a:endParaRPr>
          </a:p>
        </p:txBody>
      </p:sp>
      <p:sp>
        <p:nvSpPr>
          <p:cNvPr id="3" name="Marcador de contenido 2"/>
          <p:cNvSpPr>
            <a:spLocks noGrp="1"/>
          </p:cNvSpPr>
          <p:nvPr>
            <p:ph sz="half" idx="1"/>
          </p:nvPr>
        </p:nvSpPr>
        <p:spPr>
          <a:xfrm>
            <a:off x="742384" y="1845734"/>
            <a:ext cx="5292655" cy="4023360"/>
          </a:xfrm>
        </p:spPr>
        <p:txBody>
          <a:bodyPr>
            <a:normAutofit fontScale="92500"/>
          </a:bodyPr>
          <a:lstStyle/>
          <a:p>
            <a:pPr algn="just">
              <a:lnSpc>
                <a:spcPct val="150000"/>
              </a:lnSpc>
              <a:buFont typeface="Wingdings" panose="05000000000000000000" pitchFamily="2" charset="2"/>
              <a:buChar char="Ø"/>
            </a:pPr>
            <a:r>
              <a:rPr lang="es-MX" b="1" dirty="0" smtClean="0">
                <a:solidFill>
                  <a:schemeClr val="accent1">
                    <a:lumMod val="75000"/>
                  </a:schemeClr>
                </a:solidFill>
              </a:rPr>
              <a:t>Investigar cómo las funciones del cuerpo se ven afectadas por los nutrientes que se ingieren.</a:t>
            </a:r>
          </a:p>
          <a:p>
            <a:pPr algn="just">
              <a:lnSpc>
                <a:spcPct val="150000"/>
              </a:lnSpc>
              <a:buFont typeface="Wingdings" panose="05000000000000000000" pitchFamily="2" charset="2"/>
              <a:buChar char="Ø"/>
            </a:pPr>
            <a:r>
              <a:rPr lang="es-MX" b="1" dirty="0" smtClean="0">
                <a:solidFill>
                  <a:srgbClr val="C00000"/>
                </a:solidFill>
              </a:rPr>
              <a:t>Evaluar las necesidades de dieta de las personas.</a:t>
            </a:r>
          </a:p>
          <a:p>
            <a:pPr algn="just">
              <a:lnSpc>
                <a:spcPct val="150000"/>
              </a:lnSpc>
              <a:buFont typeface="Wingdings" panose="05000000000000000000" pitchFamily="2" charset="2"/>
              <a:buChar char="Ø"/>
            </a:pPr>
            <a:r>
              <a:rPr lang="es-MX" b="1" dirty="0" smtClean="0">
                <a:solidFill>
                  <a:schemeClr val="accent1">
                    <a:lumMod val="75000"/>
                  </a:schemeClr>
                </a:solidFill>
              </a:rPr>
              <a:t>Planificar una dieta, teniendo en cuenta tanto la salud, como el costo y las preferencias culinarias de los clientes.</a:t>
            </a:r>
          </a:p>
          <a:p>
            <a:pPr algn="just">
              <a:lnSpc>
                <a:spcPct val="150000"/>
              </a:lnSpc>
              <a:buFont typeface="Wingdings" panose="05000000000000000000" pitchFamily="2" charset="2"/>
              <a:buChar char="Ø"/>
            </a:pPr>
            <a:r>
              <a:rPr lang="es-MX" b="1" dirty="0" smtClean="0">
                <a:solidFill>
                  <a:srgbClr val="C00000"/>
                </a:solidFill>
              </a:rPr>
              <a:t>Evaluar efectos de una dieta en pacientes.</a:t>
            </a:r>
            <a:endParaRPr lang="es-MX" b="1" dirty="0">
              <a:solidFill>
                <a:srgbClr val="C00000"/>
              </a:solidFill>
            </a:endParaRPr>
          </a:p>
        </p:txBody>
      </p:sp>
      <p:pic>
        <p:nvPicPr>
          <p:cNvPr id="6" name="Marcador de contenido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38278" y="2146846"/>
            <a:ext cx="4937125" cy="3491954"/>
          </a:xfrm>
          <a:ln w="38100">
            <a:solidFill>
              <a:srgbClr val="FF0000"/>
            </a:solidFill>
          </a:ln>
        </p:spPr>
      </p:pic>
      <p:sp>
        <p:nvSpPr>
          <p:cNvPr id="5" name="Marcador de número de diapositiva 4"/>
          <p:cNvSpPr>
            <a:spLocks noGrp="1"/>
          </p:cNvSpPr>
          <p:nvPr>
            <p:ph type="sldNum" sz="quarter" idx="12"/>
          </p:nvPr>
        </p:nvSpPr>
        <p:spPr/>
        <p:txBody>
          <a:bodyPr/>
          <a:lstStyle/>
          <a:p>
            <a:pPr rtl="0"/>
            <a:fld id="{19B51A1E-902D-48AF-9020-955120F399B6}" type="slidenum">
              <a:rPr lang="es-ES" noProof="0" smtClean="0"/>
              <a:pPr rtl="0"/>
              <a:t>41</a:t>
            </a:fld>
            <a:endParaRPr lang="es-ES" noProof="0"/>
          </a:p>
        </p:txBody>
      </p:sp>
    </p:spTree>
    <p:extLst>
      <p:ext uri="{BB962C8B-B14F-4D97-AF65-F5344CB8AC3E}">
        <p14:creationId xmlns:p14="http://schemas.microsoft.com/office/powerpoint/2010/main" val="2455735551"/>
      </p:ext>
    </p:extLst>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accent1">
                    <a:lumMod val="75000"/>
                  </a:schemeClr>
                </a:solidFill>
              </a:rPr>
              <a:t>FUNCIONES DEL NUTRICIONISTA (</a:t>
            </a:r>
            <a:r>
              <a:rPr lang="es-MX" sz="3200" b="1" dirty="0">
                <a:solidFill>
                  <a:schemeClr val="accent1">
                    <a:lumMod val="75000"/>
                  </a:schemeClr>
                </a:solidFill>
              </a:rPr>
              <a:t>Grep </a:t>
            </a:r>
            <a:r>
              <a:rPr lang="es-MX" sz="3200" b="1" dirty="0" err="1">
                <a:solidFill>
                  <a:schemeClr val="accent1">
                    <a:lumMod val="75000"/>
                  </a:schemeClr>
                </a:solidFill>
              </a:rPr>
              <a:t>Aedn</a:t>
            </a:r>
            <a:r>
              <a:rPr lang="es-MX" sz="3200" b="1" dirty="0">
                <a:solidFill>
                  <a:schemeClr val="accent1">
                    <a:lumMod val="75000"/>
                  </a:schemeClr>
                </a:solidFill>
              </a:rPr>
              <a:t>, 2019)</a:t>
            </a:r>
          </a:p>
        </p:txBody>
      </p:sp>
      <p:pic>
        <p:nvPicPr>
          <p:cNvPr id="6" name="Marcador de contenido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97280" y="2156461"/>
            <a:ext cx="4297680" cy="3712634"/>
          </a:xfrm>
          <a:ln w="38100">
            <a:solidFill>
              <a:srgbClr val="FFC000"/>
            </a:solidFill>
          </a:ln>
        </p:spPr>
      </p:pic>
      <p:sp>
        <p:nvSpPr>
          <p:cNvPr id="4" name="Marcador de contenido 3"/>
          <p:cNvSpPr>
            <a:spLocks noGrp="1"/>
          </p:cNvSpPr>
          <p:nvPr>
            <p:ph sz="half" idx="2"/>
          </p:nvPr>
        </p:nvSpPr>
        <p:spPr>
          <a:xfrm>
            <a:off x="6217920" y="2001098"/>
            <a:ext cx="4937760" cy="4023360"/>
          </a:xfrm>
        </p:spPr>
        <p:txBody>
          <a:bodyPr>
            <a:normAutofit/>
          </a:bodyPr>
          <a:lstStyle/>
          <a:p>
            <a:pPr algn="just">
              <a:lnSpc>
                <a:spcPct val="150000"/>
              </a:lnSpc>
            </a:pPr>
            <a:r>
              <a:rPr lang="es-MX" b="1" dirty="0" smtClean="0">
                <a:solidFill>
                  <a:srgbClr val="C00000"/>
                </a:solidFill>
              </a:rPr>
              <a:t>Promover una nutrición adecuada entre las personas.</a:t>
            </a:r>
          </a:p>
          <a:p>
            <a:pPr algn="just">
              <a:lnSpc>
                <a:spcPct val="150000"/>
              </a:lnSpc>
            </a:pPr>
            <a:r>
              <a:rPr lang="es-MX" b="1" dirty="0" smtClean="0">
                <a:solidFill>
                  <a:schemeClr val="accent3">
                    <a:lumMod val="75000"/>
                  </a:schemeClr>
                </a:solidFill>
              </a:rPr>
              <a:t>Educar sobre el control de las porciones y recetar dietas especiales</a:t>
            </a:r>
            <a:r>
              <a:rPr lang="es-MX" b="1" dirty="0" smtClean="0">
                <a:solidFill>
                  <a:srgbClr val="C00000"/>
                </a:solidFill>
              </a:rPr>
              <a:t>.</a:t>
            </a:r>
          </a:p>
          <a:p>
            <a:pPr algn="just">
              <a:lnSpc>
                <a:spcPct val="150000"/>
              </a:lnSpc>
            </a:pPr>
            <a:r>
              <a:rPr lang="es-MX" b="1" dirty="0" smtClean="0">
                <a:solidFill>
                  <a:srgbClr val="C00000"/>
                </a:solidFill>
              </a:rPr>
              <a:t>Prevenir o manejar enfermedades específicas a través de una dieta adecuada, nutrición y relación entre los hábitos alimenticios</a:t>
            </a:r>
            <a:r>
              <a:rPr lang="es-MX" dirty="0" smtClean="0"/>
              <a:t>.</a:t>
            </a:r>
            <a:endParaRPr lang="es-MX" dirty="0"/>
          </a:p>
        </p:txBody>
      </p:sp>
      <p:sp>
        <p:nvSpPr>
          <p:cNvPr id="5" name="Marcador de número de diapositiva 4"/>
          <p:cNvSpPr>
            <a:spLocks noGrp="1"/>
          </p:cNvSpPr>
          <p:nvPr>
            <p:ph type="sldNum" sz="quarter" idx="12"/>
          </p:nvPr>
        </p:nvSpPr>
        <p:spPr/>
        <p:txBody>
          <a:bodyPr/>
          <a:lstStyle/>
          <a:p>
            <a:pPr rtl="0"/>
            <a:fld id="{19B51A1E-902D-48AF-9020-955120F399B6}" type="slidenum">
              <a:rPr lang="es-ES" noProof="0" smtClean="0"/>
              <a:pPr rtl="0"/>
              <a:t>42</a:t>
            </a:fld>
            <a:endParaRPr lang="es-ES" noProof="0"/>
          </a:p>
        </p:txBody>
      </p:sp>
    </p:spTree>
    <p:extLst>
      <p:ext uri="{BB962C8B-B14F-4D97-AF65-F5344CB8AC3E}">
        <p14:creationId xmlns:p14="http://schemas.microsoft.com/office/powerpoint/2010/main" val="624813256"/>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p:txBody>
          <a:bodyPr>
            <a:normAutofit/>
          </a:bodyPr>
          <a:lstStyle/>
          <a:p>
            <a:pPr algn="ctr">
              <a:lnSpc>
                <a:spcPct val="150000"/>
              </a:lnSpc>
            </a:pPr>
            <a:r>
              <a:rPr lang="es-MX" sz="6600" i="1" dirty="0" smtClean="0">
                <a:solidFill>
                  <a:srgbClr val="C00000"/>
                </a:solidFill>
              </a:rPr>
              <a:t>¿Cuál es la diferencia entre un nutricionista y un nutriólogo?</a:t>
            </a:r>
            <a:endParaRPr lang="es-MX" sz="6600" i="1" dirty="0">
              <a:solidFill>
                <a:srgbClr val="C00000"/>
              </a:solidFill>
            </a:endParaRPr>
          </a:p>
        </p:txBody>
      </p:sp>
      <p:sp>
        <p:nvSpPr>
          <p:cNvPr id="5" name="Marcador de número de diapositiva 4"/>
          <p:cNvSpPr>
            <a:spLocks noGrp="1"/>
          </p:cNvSpPr>
          <p:nvPr>
            <p:ph type="sldNum" sz="quarter" idx="12"/>
          </p:nvPr>
        </p:nvSpPr>
        <p:spPr/>
        <p:txBody>
          <a:bodyPr/>
          <a:lstStyle/>
          <a:p>
            <a:pPr rtl="0"/>
            <a:fld id="{19B51A1E-902D-48AF-9020-955120F399B6}" type="slidenum">
              <a:rPr lang="es-ES" noProof="0" smtClean="0"/>
              <a:pPr rtl="0"/>
              <a:t>43</a:t>
            </a:fld>
            <a:endParaRPr lang="es-ES" noProof="0"/>
          </a:p>
        </p:txBody>
      </p:sp>
    </p:spTree>
    <p:extLst>
      <p:ext uri="{BB962C8B-B14F-4D97-AF65-F5344CB8AC3E}">
        <p14:creationId xmlns:p14="http://schemas.microsoft.com/office/powerpoint/2010/main" val="32284157"/>
      </p:ext>
    </p:extLst>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r>
              <a:rPr lang="es-MX" b="1" dirty="0" smtClean="0">
                <a:solidFill>
                  <a:srgbClr val="C00000"/>
                </a:solidFill>
              </a:rPr>
              <a:t>Diferencias</a:t>
            </a:r>
            <a:endParaRPr lang="es-MX" b="1" dirty="0">
              <a:solidFill>
                <a:srgbClr val="C00000"/>
              </a:solidFill>
            </a:endParaRPr>
          </a:p>
        </p:txBody>
      </p:sp>
      <p:sp>
        <p:nvSpPr>
          <p:cNvPr id="9" name="Marcador de contenido 8"/>
          <p:cNvSpPr>
            <a:spLocks noGrp="1"/>
          </p:cNvSpPr>
          <p:nvPr>
            <p:ph idx="1"/>
          </p:nvPr>
        </p:nvSpPr>
        <p:spPr/>
        <p:txBody>
          <a:bodyPr>
            <a:noAutofit/>
          </a:bodyPr>
          <a:lstStyle/>
          <a:p>
            <a:pPr algn="ctr">
              <a:lnSpc>
                <a:spcPct val="150000"/>
              </a:lnSpc>
            </a:pPr>
            <a:r>
              <a:rPr lang="es-MX" sz="2800" b="1" dirty="0" smtClean="0">
                <a:solidFill>
                  <a:schemeClr val="accent1">
                    <a:lumMod val="75000"/>
                  </a:schemeClr>
                </a:solidFill>
              </a:rPr>
              <a:t>“El </a:t>
            </a:r>
            <a:r>
              <a:rPr lang="es-MX" sz="2800" b="1" dirty="0">
                <a:solidFill>
                  <a:schemeClr val="accent1">
                    <a:lumMod val="75000"/>
                  </a:schemeClr>
                </a:solidFill>
              </a:rPr>
              <a:t>nutriólogo está formado en medicina, y después se especializa en nutriología médica. En cambio, el nutricionista es graduado en nutrición y puede especializarse en esa área (deportiva, funcional, clínica, </a:t>
            </a:r>
            <a:r>
              <a:rPr lang="es-MX" sz="2800" b="1" dirty="0" err="1">
                <a:solidFill>
                  <a:schemeClr val="accent1">
                    <a:lumMod val="75000"/>
                  </a:schemeClr>
                </a:solidFill>
              </a:rPr>
              <a:t>etc</a:t>
            </a:r>
            <a:r>
              <a:rPr lang="es-MX" sz="2800" b="1" dirty="0">
                <a:solidFill>
                  <a:schemeClr val="accent1">
                    <a:lumMod val="75000"/>
                  </a:schemeClr>
                </a:solidFill>
              </a:rPr>
              <a:t>). </a:t>
            </a:r>
          </a:p>
          <a:p>
            <a:pPr algn="ctr">
              <a:lnSpc>
                <a:spcPct val="150000"/>
              </a:lnSpc>
            </a:pPr>
            <a:r>
              <a:rPr lang="es-MX" sz="2800" b="1" dirty="0">
                <a:solidFill>
                  <a:schemeClr val="accent1">
                    <a:lumMod val="75000"/>
                  </a:schemeClr>
                </a:solidFill>
              </a:rPr>
              <a:t>Ambas áreas están vinculadas a la alimentación, obvio, pero con diferentes </a:t>
            </a:r>
            <a:r>
              <a:rPr lang="es-MX" sz="2800" b="1" dirty="0" smtClean="0">
                <a:solidFill>
                  <a:schemeClr val="accent1">
                    <a:lumMod val="75000"/>
                  </a:schemeClr>
                </a:solidFill>
              </a:rPr>
              <a:t>enfoques” (Activo News, 2018). </a:t>
            </a:r>
            <a:endParaRPr lang="es-MX" sz="2800" b="1" dirty="0">
              <a:solidFill>
                <a:schemeClr val="accent1">
                  <a:lumMod val="75000"/>
                </a:schemeClr>
              </a:solidFill>
            </a:endParaRPr>
          </a:p>
        </p:txBody>
      </p:sp>
      <p:sp>
        <p:nvSpPr>
          <p:cNvPr id="4" name="Marcador de número de diapositiva 3"/>
          <p:cNvSpPr>
            <a:spLocks noGrp="1"/>
          </p:cNvSpPr>
          <p:nvPr>
            <p:ph type="sldNum" sz="quarter" idx="12"/>
          </p:nvPr>
        </p:nvSpPr>
        <p:spPr/>
        <p:txBody>
          <a:bodyPr/>
          <a:lstStyle/>
          <a:p>
            <a:pPr rtl="0"/>
            <a:fld id="{19B51A1E-902D-48AF-9020-955120F399B6}" type="slidenum">
              <a:rPr lang="es-ES" noProof="0" smtClean="0"/>
              <a:pPr rtl="0"/>
              <a:t>44</a:t>
            </a:fld>
            <a:endParaRPr lang="es-ES" noProof="0"/>
          </a:p>
        </p:txBody>
      </p:sp>
    </p:spTree>
    <p:extLst>
      <p:ext uri="{BB962C8B-B14F-4D97-AF65-F5344CB8AC3E}">
        <p14:creationId xmlns:p14="http://schemas.microsoft.com/office/powerpoint/2010/main" val="398315894"/>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NUTRICIONISTAS</a:t>
            </a:r>
            <a:endParaRPr lang="es-MX" b="1" dirty="0">
              <a:solidFill>
                <a:srgbClr val="C00000"/>
              </a:solidFill>
            </a:endParaRPr>
          </a:p>
        </p:txBody>
      </p:sp>
      <p:sp>
        <p:nvSpPr>
          <p:cNvPr id="5" name="Marcador de contenido 4"/>
          <p:cNvSpPr>
            <a:spLocks noGrp="1"/>
          </p:cNvSpPr>
          <p:nvPr>
            <p:ph idx="1"/>
          </p:nvPr>
        </p:nvSpPr>
        <p:spPr/>
        <p:txBody>
          <a:bodyPr>
            <a:normAutofit/>
          </a:bodyPr>
          <a:lstStyle/>
          <a:p>
            <a:pPr algn="just">
              <a:lnSpc>
                <a:spcPct val="150000"/>
              </a:lnSpc>
            </a:pPr>
            <a:r>
              <a:rPr lang="es-MX" dirty="0" smtClean="0">
                <a:solidFill>
                  <a:srgbClr val="C00000"/>
                </a:solidFill>
              </a:rPr>
              <a:t>“La </a:t>
            </a:r>
            <a:r>
              <a:rPr lang="es-MX" dirty="0">
                <a:solidFill>
                  <a:srgbClr val="C00000"/>
                </a:solidFill>
              </a:rPr>
              <a:t>sociedad camina sin remedio hacia la obesidad con todas sus enfermedades asociadas. Según un estudio del Instituto Hospital del Mar de Investigaciones Médicas de Barcelona, el cambio de dieta y estilo de vida hará que en 2030 ocho de cada diez hombres tengan sobrepeso en España y el 55% de las </a:t>
            </a:r>
            <a:r>
              <a:rPr lang="es-MX" dirty="0" smtClean="0">
                <a:solidFill>
                  <a:srgbClr val="C00000"/>
                </a:solidFill>
              </a:rPr>
              <a:t>mujeres” (Pérez, 2019).</a:t>
            </a:r>
          </a:p>
          <a:p>
            <a:pPr algn="just">
              <a:lnSpc>
                <a:spcPct val="150000"/>
              </a:lnSpc>
            </a:pPr>
            <a:r>
              <a:rPr lang="es-MX" dirty="0" smtClean="0">
                <a:solidFill>
                  <a:srgbClr val="C00000"/>
                </a:solidFill>
              </a:rPr>
              <a:t>“La </a:t>
            </a:r>
            <a:r>
              <a:rPr lang="es-MX" dirty="0">
                <a:solidFill>
                  <a:srgbClr val="C00000"/>
                </a:solidFill>
              </a:rPr>
              <a:t>Organización de las Naciones Unidas para la Alimentación y la Agricultura (FAO) alertó sobre la necesidad de cambiar los hábitos alimenticios en México, donde el 73% de la población adulta padece sobrepeso u </a:t>
            </a:r>
            <a:r>
              <a:rPr lang="es-MX" dirty="0" smtClean="0">
                <a:solidFill>
                  <a:srgbClr val="C00000"/>
                </a:solidFill>
              </a:rPr>
              <a:t>obesidad” (Notimex, 2018).</a:t>
            </a:r>
            <a:endParaRPr lang="es-MX" dirty="0">
              <a:solidFill>
                <a:srgbClr val="C00000"/>
              </a:solidFill>
            </a:endParaRPr>
          </a:p>
        </p:txBody>
      </p:sp>
      <p:sp>
        <p:nvSpPr>
          <p:cNvPr id="4" name="Marcador de número de diapositiva 3"/>
          <p:cNvSpPr>
            <a:spLocks noGrp="1"/>
          </p:cNvSpPr>
          <p:nvPr>
            <p:ph type="sldNum" sz="quarter" idx="12"/>
          </p:nvPr>
        </p:nvSpPr>
        <p:spPr/>
        <p:txBody>
          <a:bodyPr/>
          <a:lstStyle/>
          <a:p>
            <a:pPr rtl="0"/>
            <a:fld id="{19B51A1E-902D-48AF-9020-955120F399B6}" type="slidenum">
              <a:rPr lang="es-ES" noProof="0" smtClean="0"/>
              <a:pPr rtl="0"/>
              <a:t>45</a:t>
            </a:fld>
            <a:endParaRPr lang="es-ES" noProof="0"/>
          </a:p>
        </p:txBody>
      </p:sp>
    </p:spTree>
    <p:extLst>
      <p:ext uri="{BB962C8B-B14F-4D97-AF65-F5344CB8AC3E}">
        <p14:creationId xmlns:p14="http://schemas.microsoft.com/office/powerpoint/2010/main" val="4024246035"/>
      </p:ext>
    </p:extLst>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rgbClr val="C00000"/>
                </a:solidFill>
              </a:rPr>
              <a:t>Nutricionistas en restaurantes, en 2019</a:t>
            </a:r>
            <a:endParaRPr lang="es-MX" b="1" dirty="0">
              <a:solidFill>
                <a:srgbClr val="C00000"/>
              </a:solidFill>
            </a:endParaRPr>
          </a:p>
        </p:txBody>
      </p:sp>
      <p:sp>
        <p:nvSpPr>
          <p:cNvPr id="6" name="Marcador de contenido 5"/>
          <p:cNvSpPr>
            <a:spLocks noGrp="1"/>
          </p:cNvSpPr>
          <p:nvPr>
            <p:ph sz="half" idx="1"/>
          </p:nvPr>
        </p:nvSpPr>
        <p:spPr/>
        <p:txBody>
          <a:bodyPr>
            <a:noAutofit/>
          </a:bodyPr>
          <a:lstStyle/>
          <a:p>
            <a:pPr algn="just">
              <a:lnSpc>
                <a:spcPct val="150000"/>
              </a:lnSpc>
            </a:pPr>
            <a:r>
              <a:rPr lang="es-MX" sz="2400" dirty="0">
                <a:solidFill>
                  <a:srgbClr val="C00000"/>
                </a:solidFill>
              </a:rPr>
              <a:t>Algunos restaurantes han comenzado a incorporar nutricionistas a sus equipos de cocina. </a:t>
            </a:r>
          </a:p>
          <a:p>
            <a:pPr algn="just">
              <a:lnSpc>
                <a:spcPct val="150000"/>
              </a:lnSpc>
            </a:pPr>
            <a:r>
              <a:rPr lang="es-MX" sz="2400" dirty="0" smtClean="0">
                <a:solidFill>
                  <a:srgbClr val="C00000"/>
                </a:solidFill>
              </a:rPr>
              <a:t>Se reconoce que hay que recomponer los patrones alimentarios de la población, con la ayuda de los especialistas</a:t>
            </a:r>
            <a:r>
              <a:rPr lang="es-MX" sz="2400" dirty="0" smtClean="0"/>
              <a:t>.</a:t>
            </a:r>
            <a:endParaRPr lang="es-MX" sz="2400" dirty="0"/>
          </a:p>
        </p:txBody>
      </p:sp>
      <p:pic>
        <p:nvPicPr>
          <p:cNvPr id="8" name="Marcador de contenido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81800" y="2009868"/>
            <a:ext cx="4589352" cy="3859225"/>
          </a:xfrm>
          <a:ln w="57150">
            <a:solidFill>
              <a:srgbClr val="C00000"/>
            </a:solidFill>
          </a:ln>
        </p:spPr>
      </p:pic>
      <p:sp>
        <p:nvSpPr>
          <p:cNvPr id="4" name="Marcador de número de diapositiva 3"/>
          <p:cNvSpPr>
            <a:spLocks noGrp="1"/>
          </p:cNvSpPr>
          <p:nvPr>
            <p:ph type="sldNum" sz="quarter" idx="12"/>
          </p:nvPr>
        </p:nvSpPr>
        <p:spPr/>
        <p:txBody>
          <a:bodyPr/>
          <a:lstStyle/>
          <a:p>
            <a:pPr rtl="0"/>
            <a:fld id="{19B51A1E-902D-48AF-9020-955120F399B6}" type="slidenum">
              <a:rPr lang="es-ES" noProof="0" smtClean="0"/>
              <a:pPr rtl="0"/>
              <a:t>46</a:t>
            </a:fld>
            <a:endParaRPr lang="es-ES" noProof="0"/>
          </a:p>
        </p:txBody>
      </p:sp>
    </p:spTree>
    <p:extLst>
      <p:ext uri="{BB962C8B-B14F-4D97-AF65-F5344CB8AC3E}">
        <p14:creationId xmlns:p14="http://schemas.microsoft.com/office/powerpoint/2010/main" val="3230765899"/>
      </p:ext>
    </p:extLst>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000" b="1" dirty="0" smtClean="0">
                <a:solidFill>
                  <a:srgbClr val="C00000"/>
                </a:solidFill>
              </a:rPr>
              <a:t>FUENTES DE INFORMACIÓN CONSULTADAS</a:t>
            </a:r>
            <a:endParaRPr lang="en-US" sz="2000" b="1" dirty="0">
              <a:solidFill>
                <a:srgbClr val="C00000"/>
              </a:solidFill>
            </a:endParaRPr>
          </a:p>
        </p:txBody>
      </p:sp>
      <p:sp>
        <p:nvSpPr>
          <p:cNvPr id="3" name="Marcador de contenido 2"/>
          <p:cNvSpPr>
            <a:spLocks noGrp="1"/>
          </p:cNvSpPr>
          <p:nvPr>
            <p:ph sz="half" idx="1"/>
          </p:nvPr>
        </p:nvSpPr>
        <p:spPr>
          <a:xfrm>
            <a:off x="392776" y="1905564"/>
            <a:ext cx="10976264" cy="4919346"/>
          </a:xfrm>
        </p:spPr>
        <p:txBody>
          <a:bodyPr>
            <a:normAutofit/>
          </a:bodyPr>
          <a:lstStyle/>
          <a:p>
            <a:pPr algn="just">
              <a:lnSpc>
                <a:spcPct val="160000"/>
              </a:lnSpc>
            </a:pPr>
            <a:r>
              <a:rPr lang="es-MX" sz="1600" b="1" dirty="0" smtClean="0">
                <a:solidFill>
                  <a:schemeClr val="accent1">
                    <a:lumMod val="75000"/>
                  </a:schemeClr>
                </a:solidFill>
              </a:rPr>
              <a:t>Activo News (2018). ¿Cuál es la diferencia entre un nutricionista y un nutriólogo? </a:t>
            </a:r>
            <a:r>
              <a:rPr lang="es-MX" sz="1600" b="1" dirty="0">
                <a:solidFill>
                  <a:schemeClr val="accent1">
                    <a:lumMod val="75000"/>
                  </a:schemeClr>
                </a:solidFill>
              </a:rPr>
              <a:t>Recuperado de: https://www.atletas.info/nutricion/nutriologo-nutricionista-diferencias/</a:t>
            </a:r>
          </a:p>
          <a:p>
            <a:pPr algn="just">
              <a:lnSpc>
                <a:spcPct val="160000"/>
              </a:lnSpc>
            </a:pPr>
            <a:r>
              <a:rPr lang="es-MX" sz="1600" b="1" dirty="0" smtClean="0">
                <a:solidFill>
                  <a:schemeClr val="accent1">
                    <a:lumMod val="75000"/>
                  </a:schemeClr>
                </a:solidFill>
              </a:rPr>
              <a:t>Animal Gourmet (2013). ¿Qué es ser gourmet? </a:t>
            </a:r>
            <a:r>
              <a:rPr lang="es-MX" sz="1600" b="1" dirty="0">
                <a:solidFill>
                  <a:schemeClr val="accent1">
                    <a:lumMod val="75000"/>
                  </a:schemeClr>
                </a:solidFill>
              </a:rPr>
              <a:t>Recuperado de: </a:t>
            </a:r>
            <a:r>
              <a:rPr lang="es-MX" sz="1600" b="1" dirty="0">
                <a:solidFill>
                  <a:schemeClr val="accent1">
                    <a:lumMod val="75000"/>
                  </a:schemeClr>
                </a:solidFill>
                <a:hlinkClick r:id="rId2"/>
              </a:rPr>
              <a:t>https://www.animalgourmet.com/2013/08/28/que-es-ser-gourmet</a:t>
            </a:r>
            <a:r>
              <a:rPr lang="es-MX" sz="1600" b="1" dirty="0" smtClean="0">
                <a:solidFill>
                  <a:schemeClr val="accent1">
                    <a:lumMod val="75000"/>
                  </a:schemeClr>
                </a:solidFill>
                <a:hlinkClick r:id="rId2"/>
              </a:rPr>
              <a:t>/</a:t>
            </a:r>
            <a:endParaRPr lang="es-MX" sz="1600" b="1" dirty="0" smtClean="0">
              <a:solidFill>
                <a:schemeClr val="accent1">
                  <a:lumMod val="75000"/>
                </a:schemeClr>
              </a:solidFill>
            </a:endParaRPr>
          </a:p>
          <a:p>
            <a:pPr algn="just">
              <a:lnSpc>
                <a:spcPct val="160000"/>
              </a:lnSpc>
            </a:pPr>
            <a:r>
              <a:rPr lang="es-MX" sz="1600" b="1" dirty="0" smtClean="0">
                <a:solidFill>
                  <a:schemeClr val="accent1">
                    <a:lumMod val="75000"/>
                  </a:schemeClr>
                </a:solidFill>
              </a:rPr>
              <a:t>Barragán, Andrea (2015). 4 características del nuevo consumidor: el </a:t>
            </a:r>
            <a:r>
              <a:rPr lang="es-MX" sz="1600" b="1" dirty="0" err="1" smtClean="0">
                <a:solidFill>
                  <a:schemeClr val="accent1">
                    <a:lumMod val="75000"/>
                  </a:schemeClr>
                </a:solidFill>
              </a:rPr>
              <a:t>prosumer</a:t>
            </a:r>
            <a:r>
              <a:rPr lang="es-MX" sz="1600" b="1" dirty="0" smtClean="0">
                <a:solidFill>
                  <a:schemeClr val="accent1">
                    <a:lumMod val="75000"/>
                  </a:schemeClr>
                </a:solidFill>
              </a:rPr>
              <a:t>. Mercado 2.0, sección Investigación/ Tendencias, 20/08/2015. Recuperado</a:t>
            </a:r>
            <a:r>
              <a:rPr lang="es-MX" sz="1600" b="1" dirty="0">
                <a:solidFill>
                  <a:schemeClr val="accent1">
                    <a:lumMod val="75000"/>
                  </a:schemeClr>
                </a:solidFill>
              </a:rPr>
              <a:t>: https://www.merca20.com/4-caracteristicas-nuevo-consumidor-prosumer/</a:t>
            </a:r>
            <a:endParaRPr lang="es-MX" sz="1600" b="1" dirty="0" smtClean="0">
              <a:solidFill>
                <a:schemeClr val="accent1">
                  <a:lumMod val="75000"/>
                </a:schemeClr>
              </a:solidFill>
            </a:endParaRPr>
          </a:p>
          <a:p>
            <a:pPr algn="just">
              <a:lnSpc>
                <a:spcPct val="160000"/>
              </a:lnSpc>
            </a:pPr>
            <a:r>
              <a:rPr lang="es-MX" sz="1600" b="1" dirty="0" smtClean="0">
                <a:solidFill>
                  <a:schemeClr val="accent1">
                    <a:lumMod val="75000"/>
                  </a:schemeClr>
                </a:solidFill>
              </a:rPr>
              <a:t>Galafate, Cristina (2018</a:t>
            </a:r>
            <a:r>
              <a:rPr lang="es-MX" sz="1600" b="1" dirty="0">
                <a:solidFill>
                  <a:schemeClr val="accent1">
                    <a:lumMod val="75000"/>
                  </a:schemeClr>
                </a:solidFill>
              </a:rPr>
              <a:t>). ¿Qué es ser </a:t>
            </a:r>
            <a:r>
              <a:rPr lang="es-MX" sz="1600" b="1" dirty="0" err="1">
                <a:solidFill>
                  <a:schemeClr val="accent1">
                    <a:lumMod val="75000"/>
                  </a:schemeClr>
                </a:solidFill>
              </a:rPr>
              <a:t>influencer</a:t>
            </a:r>
            <a:r>
              <a:rPr lang="es-MX" sz="1600" b="1" dirty="0">
                <a:solidFill>
                  <a:schemeClr val="accent1">
                    <a:lumMod val="75000"/>
                  </a:schemeClr>
                </a:solidFill>
              </a:rPr>
              <a:t>? </a:t>
            </a:r>
            <a:r>
              <a:rPr lang="es-MX" sz="1600" b="1" dirty="0" err="1">
                <a:solidFill>
                  <a:schemeClr val="accent1">
                    <a:lumMod val="75000"/>
                  </a:schemeClr>
                </a:solidFill>
              </a:rPr>
              <a:t>Instagramers</a:t>
            </a:r>
            <a:r>
              <a:rPr lang="es-MX" sz="1600" b="1" dirty="0">
                <a:solidFill>
                  <a:schemeClr val="accent1">
                    <a:lumMod val="75000"/>
                  </a:schemeClr>
                </a:solidFill>
              </a:rPr>
              <a:t>, marcas y agencias analizan el </a:t>
            </a:r>
            <a:r>
              <a:rPr lang="es-MX" sz="1600" b="1" dirty="0" smtClean="0">
                <a:solidFill>
                  <a:schemeClr val="accent1">
                    <a:lumMod val="75000"/>
                  </a:schemeClr>
                </a:solidFill>
              </a:rPr>
              <a:t>fenómeno. Expansión, Fuera de Serie, 18/05/2018</a:t>
            </a:r>
            <a:r>
              <a:rPr lang="es-MX" sz="1600" b="1" dirty="0">
                <a:solidFill>
                  <a:schemeClr val="accent1">
                    <a:lumMod val="75000"/>
                  </a:schemeClr>
                </a:solidFill>
              </a:rPr>
              <a:t>. </a:t>
            </a:r>
            <a:r>
              <a:rPr lang="es-MX" sz="1600" b="1" dirty="0" err="1">
                <a:solidFill>
                  <a:schemeClr val="accent1">
                    <a:lumMod val="75000"/>
                  </a:schemeClr>
                </a:solidFill>
              </a:rPr>
              <a:t>Recuperado:https</a:t>
            </a:r>
            <a:r>
              <a:rPr lang="es-MX" sz="1600" b="1" dirty="0">
                <a:solidFill>
                  <a:schemeClr val="accent1">
                    <a:lumMod val="75000"/>
                  </a:schemeClr>
                </a:solidFill>
              </a:rPr>
              <a:t>://</a:t>
            </a:r>
            <a:r>
              <a:rPr lang="es-MX" sz="1600" b="1" dirty="0" smtClean="0">
                <a:solidFill>
                  <a:schemeClr val="accent1">
                    <a:lumMod val="75000"/>
                  </a:schemeClr>
                </a:solidFill>
              </a:rPr>
              <a:t>www.expansion.com/fueradeserie/personajes/2018/05/18/5afdab85e5fdeae1248b4576.html</a:t>
            </a:r>
          </a:p>
          <a:p>
            <a:pPr algn="just">
              <a:lnSpc>
                <a:spcPct val="160000"/>
              </a:lnSpc>
            </a:pPr>
            <a:r>
              <a:rPr lang="es-MX" sz="1600" b="1" dirty="0" smtClean="0">
                <a:solidFill>
                  <a:schemeClr val="accent1">
                    <a:lumMod val="75000"/>
                  </a:schemeClr>
                </a:solidFill>
              </a:rPr>
              <a:t>/</a:t>
            </a:r>
          </a:p>
          <a:p>
            <a:endParaRPr lang="en-US" sz="1600" dirty="0"/>
          </a:p>
        </p:txBody>
      </p:sp>
      <p:sp>
        <p:nvSpPr>
          <p:cNvPr id="5" name="Marcador de número de diapositiva 4"/>
          <p:cNvSpPr>
            <a:spLocks noGrp="1"/>
          </p:cNvSpPr>
          <p:nvPr>
            <p:ph type="sldNum" sz="quarter" idx="12"/>
          </p:nvPr>
        </p:nvSpPr>
        <p:spPr/>
        <p:txBody>
          <a:bodyPr/>
          <a:lstStyle/>
          <a:p>
            <a:pPr rtl="0"/>
            <a:fld id="{19B51A1E-902D-48AF-9020-955120F399B6}" type="slidenum">
              <a:rPr lang="es-ES" noProof="0" smtClean="0"/>
              <a:pPr rtl="0"/>
              <a:t>47</a:t>
            </a:fld>
            <a:endParaRPr lang="es-ES" noProof="0"/>
          </a:p>
        </p:txBody>
      </p:sp>
    </p:spTree>
    <p:extLst>
      <p:ext uri="{BB962C8B-B14F-4D97-AF65-F5344CB8AC3E}">
        <p14:creationId xmlns:p14="http://schemas.microsoft.com/office/powerpoint/2010/main" val="4117671754"/>
      </p:ext>
    </p:extLst>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1708" y="606643"/>
            <a:ext cx="10058400" cy="1450757"/>
          </a:xfrm>
        </p:spPr>
        <p:txBody>
          <a:bodyPr>
            <a:normAutofit/>
          </a:bodyPr>
          <a:lstStyle/>
          <a:p>
            <a:pPr algn="ctr"/>
            <a:r>
              <a:rPr lang="es-MX" sz="2000" b="1" dirty="0" smtClean="0">
                <a:solidFill>
                  <a:srgbClr val="C00000"/>
                </a:solidFill>
              </a:rPr>
              <a:t>FUENTES DE INFORMACIÓN CONSULTADAS</a:t>
            </a:r>
            <a:endParaRPr lang="en-US" sz="2000" b="1" dirty="0">
              <a:solidFill>
                <a:srgbClr val="C00000"/>
              </a:solidFill>
            </a:endParaRPr>
          </a:p>
        </p:txBody>
      </p:sp>
      <p:sp>
        <p:nvSpPr>
          <p:cNvPr id="3" name="Marcador de contenido 2"/>
          <p:cNvSpPr>
            <a:spLocks noGrp="1"/>
          </p:cNvSpPr>
          <p:nvPr>
            <p:ph sz="half" idx="1"/>
          </p:nvPr>
        </p:nvSpPr>
        <p:spPr>
          <a:xfrm>
            <a:off x="392776" y="1905564"/>
            <a:ext cx="10976264" cy="4919346"/>
          </a:xfrm>
        </p:spPr>
        <p:txBody>
          <a:bodyPr>
            <a:normAutofit/>
          </a:bodyPr>
          <a:lstStyle/>
          <a:p>
            <a:pPr algn="just">
              <a:lnSpc>
                <a:spcPct val="160000"/>
              </a:lnSpc>
            </a:pPr>
            <a:r>
              <a:rPr lang="es-MX" sz="1600" b="1" dirty="0">
                <a:solidFill>
                  <a:schemeClr val="accent1">
                    <a:lumMod val="75000"/>
                  </a:schemeClr>
                </a:solidFill>
              </a:rPr>
              <a:t>Grep </a:t>
            </a:r>
            <a:r>
              <a:rPr lang="es-MX" sz="1600" b="1" dirty="0" err="1">
                <a:solidFill>
                  <a:schemeClr val="accent1">
                    <a:lumMod val="75000"/>
                  </a:schemeClr>
                </a:solidFill>
              </a:rPr>
              <a:t>Aedn</a:t>
            </a:r>
            <a:r>
              <a:rPr lang="es-MX" sz="1600" b="1" dirty="0">
                <a:solidFill>
                  <a:schemeClr val="accent1">
                    <a:lumMod val="75000"/>
                  </a:schemeClr>
                </a:solidFill>
              </a:rPr>
              <a:t> (2019). Qué hace un nutricionista. Sección Consejos, 21/01/2019. España. Recuperado </a:t>
            </a:r>
            <a:r>
              <a:rPr lang="es-MX" sz="1600" b="1" dirty="0" err="1">
                <a:solidFill>
                  <a:schemeClr val="accent1">
                    <a:lumMod val="75000"/>
                  </a:schemeClr>
                </a:solidFill>
              </a:rPr>
              <a:t>de:https</a:t>
            </a:r>
            <a:r>
              <a:rPr lang="es-MX" sz="1600" b="1" dirty="0">
                <a:solidFill>
                  <a:schemeClr val="accent1">
                    <a:lumMod val="75000"/>
                  </a:schemeClr>
                </a:solidFill>
              </a:rPr>
              <a:t>://www.grep-aedn.es/nutricionista</a:t>
            </a:r>
          </a:p>
          <a:p>
            <a:pPr algn="just">
              <a:lnSpc>
                <a:spcPct val="160000"/>
              </a:lnSpc>
            </a:pPr>
            <a:r>
              <a:rPr lang="es-MX" sz="1600" b="1" dirty="0" smtClean="0">
                <a:solidFill>
                  <a:schemeClr val="accent1">
                    <a:lumMod val="75000"/>
                  </a:schemeClr>
                </a:solidFill>
              </a:rPr>
              <a:t>Hurtado</a:t>
            </a:r>
            <a:r>
              <a:rPr lang="es-MX" sz="1600" b="1" dirty="0">
                <a:solidFill>
                  <a:schemeClr val="accent1">
                    <a:lumMod val="75000"/>
                  </a:schemeClr>
                </a:solidFill>
              </a:rPr>
              <a:t>, Paola (s/f). </a:t>
            </a:r>
            <a:r>
              <a:rPr lang="es-MX" sz="1600" b="1" i="1" dirty="0" err="1">
                <a:solidFill>
                  <a:schemeClr val="accent1">
                    <a:lumMod val="75000"/>
                  </a:schemeClr>
                </a:solidFill>
              </a:rPr>
              <a:t>Foodies</a:t>
            </a:r>
            <a:r>
              <a:rPr lang="es-MX" sz="1600" b="1" i="1" dirty="0">
                <a:solidFill>
                  <a:schemeClr val="accent1">
                    <a:lumMod val="75000"/>
                  </a:schemeClr>
                </a:solidFill>
              </a:rPr>
              <a:t>, vivir para comer.</a:t>
            </a:r>
            <a:r>
              <a:rPr lang="es-MX" sz="1600" b="1" dirty="0">
                <a:solidFill>
                  <a:schemeClr val="accent1">
                    <a:lumMod val="75000"/>
                  </a:schemeClr>
                </a:solidFill>
              </a:rPr>
              <a:t> México: </a:t>
            </a:r>
            <a:r>
              <a:rPr lang="es-MX" sz="1600" b="1" dirty="0" err="1">
                <a:solidFill>
                  <a:schemeClr val="accent1">
                    <a:lumMod val="75000"/>
                  </a:schemeClr>
                </a:solidFill>
              </a:rPr>
              <a:t>Gastronómadas</a:t>
            </a:r>
            <a:r>
              <a:rPr lang="es-MX" sz="1600" b="1" dirty="0">
                <a:solidFill>
                  <a:schemeClr val="accent1">
                    <a:lumMod val="75000"/>
                  </a:schemeClr>
                </a:solidFill>
              </a:rPr>
              <a:t>. Recuperado de: http://gastronomadasmx.com/la-cultura-de-los-foodies</a:t>
            </a:r>
            <a:r>
              <a:rPr lang="es-MX" sz="1600" b="1" dirty="0" smtClean="0">
                <a:solidFill>
                  <a:schemeClr val="accent1">
                    <a:lumMod val="75000"/>
                  </a:schemeClr>
                </a:solidFill>
              </a:rPr>
              <a:t>/</a:t>
            </a:r>
            <a:endParaRPr lang="es-MX" sz="1600" b="1" dirty="0">
              <a:solidFill>
                <a:schemeClr val="accent1">
                  <a:lumMod val="75000"/>
                </a:schemeClr>
              </a:solidFill>
            </a:endParaRPr>
          </a:p>
          <a:p>
            <a:pPr algn="just">
              <a:lnSpc>
                <a:spcPct val="160000"/>
              </a:lnSpc>
            </a:pPr>
            <a:r>
              <a:rPr lang="es-MX" sz="1600" b="1" dirty="0" smtClean="0">
                <a:solidFill>
                  <a:schemeClr val="accent1">
                    <a:lumMod val="75000"/>
                  </a:schemeClr>
                </a:solidFill>
              </a:rPr>
              <a:t>Jiménez, </a:t>
            </a:r>
            <a:r>
              <a:rPr lang="es-MX" sz="1600" b="1" dirty="0" err="1" smtClean="0">
                <a:solidFill>
                  <a:schemeClr val="accent1">
                    <a:lumMod val="75000"/>
                  </a:schemeClr>
                </a:solidFill>
              </a:rPr>
              <a:t>Arianna</a:t>
            </a:r>
            <a:r>
              <a:rPr lang="es-MX" sz="1600" b="1" dirty="0" smtClean="0">
                <a:solidFill>
                  <a:schemeClr val="accent1">
                    <a:lumMod val="75000"/>
                  </a:schemeClr>
                </a:solidFill>
              </a:rPr>
              <a:t> (s/f). 19 ideas para conquistar a los </a:t>
            </a:r>
            <a:r>
              <a:rPr lang="es-MX" sz="1600" b="1" dirty="0" err="1" smtClean="0">
                <a:solidFill>
                  <a:schemeClr val="accent1">
                    <a:lumMod val="75000"/>
                  </a:schemeClr>
                </a:solidFill>
              </a:rPr>
              <a:t>Foodies</a:t>
            </a:r>
            <a:r>
              <a:rPr lang="es-MX" sz="1600" b="1" dirty="0" smtClean="0">
                <a:solidFill>
                  <a:schemeClr val="accent1">
                    <a:lumMod val="75000"/>
                  </a:schemeClr>
                </a:solidFill>
              </a:rPr>
              <a:t>. En </a:t>
            </a:r>
            <a:r>
              <a:rPr lang="es-MX" sz="1600" b="1" i="1" dirty="0" err="1" smtClean="0">
                <a:solidFill>
                  <a:schemeClr val="accent1">
                    <a:lumMod val="75000"/>
                  </a:schemeClr>
                </a:solidFill>
              </a:rPr>
              <a:t>Entrepeneur</a:t>
            </a:r>
            <a:r>
              <a:rPr lang="es-MX" sz="1600" b="1" dirty="0" smtClean="0">
                <a:solidFill>
                  <a:schemeClr val="accent1">
                    <a:lumMod val="75000"/>
                  </a:schemeClr>
                </a:solidFill>
              </a:rPr>
              <a:t>, sección Franquicias, Oportunidades, Ideas de Negocios. México. Recuperado </a:t>
            </a:r>
            <a:r>
              <a:rPr lang="es-MX" sz="1600" b="1" dirty="0">
                <a:solidFill>
                  <a:schemeClr val="accent1">
                    <a:lumMod val="75000"/>
                  </a:schemeClr>
                </a:solidFill>
              </a:rPr>
              <a:t>de: </a:t>
            </a:r>
            <a:r>
              <a:rPr lang="es-MX" sz="1600" b="1" dirty="0">
                <a:solidFill>
                  <a:schemeClr val="accent1">
                    <a:lumMod val="75000"/>
                  </a:schemeClr>
                </a:solidFill>
                <a:hlinkClick r:id="rId2"/>
              </a:rPr>
              <a:t>https://</a:t>
            </a:r>
            <a:r>
              <a:rPr lang="es-MX" sz="1600" b="1" dirty="0" smtClean="0">
                <a:solidFill>
                  <a:schemeClr val="accent1">
                    <a:lumMod val="75000"/>
                  </a:schemeClr>
                </a:solidFill>
                <a:hlinkClick r:id="rId2"/>
              </a:rPr>
              <a:t>www.entrepreneur.com/article/267394</a:t>
            </a:r>
            <a:r>
              <a:rPr lang="es-MX" sz="1600" b="1" dirty="0" smtClean="0">
                <a:solidFill>
                  <a:schemeClr val="accent1">
                    <a:lumMod val="75000"/>
                  </a:schemeClr>
                </a:solidFill>
              </a:rPr>
              <a:t> </a:t>
            </a:r>
          </a:p>
          <a:p>
            <a:pPr algn="just">
              <a:lnSpc>
                <a:spcPct val="160000"/>
              </a:lnSpc>
            </a:pPr>
            <a:r>
              <a:rPr lang="es-MX" sz="1600" b="1" dirty="0">
                <a:solidFill>
                  <a:schemeClr val="accent1">
                    <a:lumMod val="75000"/>
                  </a:schemeClr>
                </a:solidFill>
              </a:rPr>
              <a:t>Lahoz (2017). </a:t>
            </a:r>
            <a:r>
              <a:rPr lang="es-MX" sz="1600" b="1" i="1" dirty="0">
                <a:solidFill>
                  <a:schemeClr val="accent1">
                    <a:lumMod val="75000"/>
                  </a:schemeClr>
                </a:solidFill>
              </a:rPr>
              <a:t>Productos y platos gourmet: qué son y características</a:t>
            </a:r>
            <a:r>
              <a:rPr lang="es-MX" sz="1600" b="1" dirty="0">
                <a:solidFill>
                  <a:schemeClr val="accent1">
                    <a:lumMod val="75000"/>
                  </a:schemeClr>
                </a:solidFill>
              </a:rPr>
              <a:t>. Zaragoza, España: Conservas y carnes selectas. Recuperado de: https://www.conservasselectas.com/blog/productos-platos-gourmet/</a:t>
            </a:r>
          </a:p>
          <a:p>
            <a:pPr algn="just">
              <a:lnSpc>
                <a:spcPct val="160000"/>
              </a:lnSpc>
            </a:pPr>
            <a:r>
              <a:rPr lang="es-MX" sz="1600" b="1" dirty="0">
                <a:solidFill>
                  <a:schemeClr val="accent1">
                    <a:lumMod val="75000"/>
                  </a:schemeClr>
                </a:solidFill>
              </a:rPr>
              <a:t>Levy, Paul; </a:t>
            </a:r>
            <a:r>
              <a:rPr lang="es-MX" sz="1600" b="1" dirty="0" err="1">
                <a:solidFill>
                  <a:schemeClr val="accent1">
                    <a:lumMod val="75000"/>
                  </a:schemeClr>
                </a:solidFill>
              </a:rPr>
              <a:t>Barr</a:t>
            </a:r>
            <a:r>
              <a:rPr lang="es-MX" sz="1600" b="1" dirty="0">
                <a:solidFill>
                  <a:schemeClr val="accent1">
                    <a:lumMod val="75000"/>
                  </a:schemeClr>
                </a:solidFill>
              </a:rPr>
              <a:t>, Ann y </a:t>
            </a:r>
            <a:r>
              <a:rPr lang="es-MX" sz="1600" b="1" dirty="0" err="1">
                <a:solidFill>
                  <a:schemeClr val="accent1">
                    <a:lumMod val="75000"/>
                  </a:schemeClr>
                </a:solidFill>
              </a:rPr>
              <a:t>Sloan</a:t>
            </a:r>
            <a:r>
              <a:rPr lang="es-MX" sz="1600" b="1" dirty="0">
                <a:solidFill>
                  <a:schemeClr val="accent1">
                    <a:lumMod val="75000"/>
                  </a:schemeClr>
                </a:solidFill>
              </a:rPr>
              <a:t> (1984). “Manual Oficial para </a:t>
            </a:r>
            <a:r>
              <a:rPr lang="es-MX" sz="1600" b="1" dirty="0" err="1">
                <a:solidFill>
                  <a:schemeClr val="accent1">
                    <a:lumMod val="75000"/>
                  </a:schemeClr>
                </a:solidFill>
              </a:rPr>
              <a:t>Foodies</a:t>
            </a:r>
            <a:r>
              <a:rPr lang="es-MX" sz="1600" b="1" dirty="0">
                <a:solidFill>
                  <a:schemeClr val="accent1">
                    <a:lumMod val="75000"/>
                  </a:schemeClr>
                </a:solidFill>
              </a:rPr>
              <a:t>”. USA: </a:t>
            </a:r>
            <a:r>
              <a:rPr lang="es-MX" sz="1600" b="1" dirty="0" err="1">
                <a:solidFill>
                  <a:schemeClr val="accent1">
                    <a:lumMod val="75000"/>
                  </a:schemeClr>
                </a:solidFill>
              </a:rPr>
              <a:t>Olympic</a:t>
            </a:r>
            <a:r>
              <a:rPr lang="es-MX" sz="1600" b="1" dirty="0">
                <a:solidFill>
                  <a:schemeClr val="accent1">
                    <a:lumMod val="75000"/>
                  </a:schemeClr>
                </a:solidFill>
              </a:rPr>
              <a:t> Marketing Corp</a:t>
            </a:r>
            <a:r>
              <a:rPr lang="es-MX" sz="1600" dirty="0">
                <a:solidFill>
                  <a:schemeClr val="accent1">
                    <a:lumMod val="75000"/>
                  </a:schemeClr>
                </a:solidFill>
              </a:rPr>
              <a:t>. </a:t>
            </a:r>
          </a:p>
          <a:p>
            <a:pPr algn="just">
              <a:lnSpc>
                <a:spcPct val="160000"/>
              </a:lnSpc>
            </a:pPr>
            <a:endParaRPr lang="es-MX" sz="1600" b="1" dirty="0" smtClean="0">
              <a:solidFill>
                <a:schemeClr val="accent1">
                  <a:lumMod val="75000"/>
                </a:schemeClr>
              </a:solidFill>
            </a:endParaRPr>
          </a:p>
          <a:p>
            <a:endParaRPr lang="en-US" sz="1600" dirty="0"/>
          </a:p>
        </p:txBody>
      </p:sp>
      <p:sp>
        <p:nvSpPr>
          <p:cNvPr id="5" name="Marcador de número de diapositiva 4"/>
          <p:cNvSpPr>
            <a:spLocks noGrp="1"/>
          </p:cNvSpPr>
          <p:nvPr>
            <p:ph type="sldNum" sz="quarter" idx="12"/>
          </p:nvPr>
        </p:nvSpPr>
        <p:spPr/>
        <p:txBody>
          <a:bodyPr/>
          <a:lstStyle/>
          <a:p>
            <a:pPr rtl="0"/>
            <a:fld id="{19B51A1E-902D-48AF-9020-955120F399B6}" type="slidenum">
              <a:rPr lang="es-ES" noProof="0" smtClean="0"/>
              <a:pPr rtl="0"/>
              <a:t>48</a:t>
            </a:fld>
            <a:endParaRPr lang="es-ES" noProof="0"/>
          </a:p>
        </p:txBody>
      </p:sp>
    </p:spTree>
    <p:extLst>
      <p:ext uri="{BB962C8B-B14F-4D97-AF65-F5344CB8AC3E}">
        <p14:creationId xmlns:p14="http://schemas.microsoft.com/office/powerpoint/2010/main" val="2868882178"/>
      </p:ext>
    </p:extLst>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000" b="1" dirty="0" smtClean="0">
                <a:solidFill>
                  <a:schemeClr val="accent1">
                    <a:lumMod val="40000"/>
                    <a:lumOff val="60000"/>
                  </a:schemeClr>
                </a:solidFill>
              </a:rPr>
              <a:t>FUENTES DE INFORMACIÓN CONSULTADAS</a:t>
            </a:r>
            <a:endParaRPr lang="en-US" sz="2000" b="1" dirty="0">
              <a:solidFill>
                <a:schemeClr val="accent1">
                  <a:lumMod val="40000"/>
                  <a:lumOff val="60000"/>
                </a:schemeClr>
              </a:solidFill>
            </a:endParaRPr>
          </a:p>
        </p:txBody>
      </p:sp>
      <p:sp>
        <p:nvSpPr>
          <p:cNvPr id="3" name="Marcador de contenido 2"/>
          <p:cNvSpPr>
            <a:spLocks noGrp="1"/>
          </p:cNvSpPr>
          <p:nvPr>
            <p:ph sz="half" idx="1"/>
          </p:nvPr>
        </p:nvSpPr>
        <p:spPr>
          <a:xfrm>
            <a:off x="792480" y="2052115"/>
            <a:ext cx="10706100" cy="4456749"/>
          </a:xfrm>
        </p:spPr>
        <p:txBody>
          <a:bodyPr>
            <a:normAutofit/>
          </a:bodyPr>
          <a:lstStyle/>
          <a:p>
            <a:pPr algn="just">
              <a:lnSpc>
                <a:spcPct val="160000"/>
              </a:lnSpc>
            </a:pPr>
            <a:r>
              <a:rPr lang="es-MX" sz="1600" b="1" dirty="0" err="1" smtClean="0">
                <a:solidFill>
                  <a:schemeClr val="accent1">
                    <a:lumMod val="75000"/>
                  </a:schemeClr>
                </a:solidFill>
              </a:rPr>
              <a:t>Maram</a:t>
            </a:r>
            <a:r>
              <a:rPr lang="es-MX" sz="1600" b="1" dirty="0" smtClean="0">
                <a:solidFill>
                  <a:schemeClr val="accent1">
                    <a:lumMod val="75000"/>
                  </a:schemeClr>
                </a:solidFill>
              </a:rPr>
              <a:t>, Luis (2013). ´¿Qué son los </a:t>
            </a:r>
            <a:r>
              <a:rPr lang="es-MX" sz="1600" b="1" dirty="0" err="1" smtClean="0">
                <a:solidFill>
                  <a:schemeClr val="accent1">
                    <a:lumMod val="75000"/>
                  </a:schemeClr>
                </a:solidFill>
              </a:rPr>
              <a:t>prosumers</a:t>
            </a:r>
            <a:r>
              <a:rPr lang="es-MX" sz="1600" b="1" dirty="0" smtClean="0">
                <a:solidFill>
                  <a:schemeClr val="accent1">
                    <a:lumMod val="75000"/>
                  </a:schemeClr>
                </a:solidFill>
              </a:rPr>
              <a:t>? Comunicación digital, 22 de abril de 2013. Recuperado </a:t>
            </a:r>
            <a:r>
              <a:rPr lang="es-MX" sz="1600" b="1" dirty="0">
                <a:solidFill>
                  <a:schemeClr val="accent1">
                    <a:lumMod val="75000"/>
                  </a:schemeClr>
                </a:solidFill>
              </a:rPr>
              <a:t>de: </a:t>
            </a:r>
            <a:r>
              <a:rPr lang="es-MX" sz="1600" b="1" dirty="0">
                <a:solidFill>
                  <a:schemeClr val="accent1">
                    <a:lumMod val="75000"/>
                  </a:schemeClr>
                </a:solidFill>
                <a:hlinkClick r:id="rId2"/>
              </a:rPr>
              <a:t>https://www.luismaram.com/que-son-los-prosumers</a:t>
            </a:r>
            <a:r>
              <a:rPr lang="es-MX" sz="1600" b="1" dirty="0" smtClean="0">
                <a:solidFill>
                  <a:schemeClr val="accent1">
                    <a:lumMod val="75000"/>
                  </a:schemeClr>
                </a:solidFill>
                <a:hlinkClick r:id="rId2"/>
              </a:rPr>
              <a:t>/</a:t>
            </a:r>
            <a:endParaRPr lang="es-MX" sz="1600" b="1" dirty="0" smtClean="0">
              <a:solidFill>
                <a:schemeClr val="accent1">
                  <a:lumMod val="75000"/>
                </a:schemeClr>
              </a:solidFill>
            </a:endParaRPr>
          </a:p>
          <a:p>
            <a:pPr algn="just">
              <a:lnSpc>
                <a:spcPct val="160000"/>
              </a:lnSpc>
            </a:pPr>
            <a:r>
              <a:rPr lang="es-MX" sz="1600" b="1" dirty="0" err="1" smtClean="0">
                <a:solidFill>
                  <a:schemeClr val="accent1">
                    <a:lumMod val="75000"/>
                  </a:schemeClr>
                </a:solidFill>
              </a:rPr>
              <a:t>Naveira</a:t>
            </a:r>
            <a:r>
              <a:rPr lang="es-MX" sz="1600" b="1" dirty="0" smtClean="0">
                <a:solidFill>
                  <a:schemeClr val="accent1">
                    <a:lumMod val="75000"/>
                  </a:schemeClr>
                </a:solidFill>
              </a:rPr>
              <a:t>, Alejandra (2017). ¿Qué tienen en común los </a:t>
            </a:r>
            <a:r>
              <a:rPr lang="es-MX" sz="1600" b="1" dirty="0" err="1" smtClean="0">
                <a:solidFill>
                  <a:schemeClr val="accent1">
                    <a:lumMod val="75000"/>
                  </a:schemeClr>
                </a:solidFill>
              </a:rPr>
              <a:t>instagramers</a:t>
            </a:r>
            <a:r>
              <a:rPr lang="es-MX" sz="1600" b="1" dirty="0" smtClean="0">
                <a:solidFill>
                  <a:schemeClr val="accent1">
                    <a:lumMod val="75000"/>
                  </a:schemeClr>
                </a:solidFill>
              </a:rPr>
              <a:t> de éxito: claves para triunfar en </a:t>
            </a:r>
            <a:r>
              <a:rPr lang="es-MX" sz="1600" b="1" dirty="0" err="1" smtClean="0">
                <a:solidFill>
                  <a:schemeClr val="accent1">
                    <a:lumMod val="75000"/>
                  </a:schemeClr>
                </a:solidFill>
              </a:rPr>
              <a:t>Instagram</a:t>
            </a:r>
            <a:r>
              <a:rPr lang="es-MX" sz="1600" b="1" dirty="0" smtClean="0">
                <a:solidFill>
                  <a:schemeClr val="accent1">
                    <a:lumMod val="75000"/>
                  </a:schemeClr>
                </a:solidFill>
              </a:rPr>
              <a:t>. Tendencias, Marketing4Ecommerce, 17 de mayo de 2017. Recuperado </a:t>
            </a:r>
            <a:r>
              <a:rPr lang="es-MX" sz="1600" b="1" dirty="0">
                <a:solidFill>
                  <a:schemeClr val="accent1">
                    <a:lumMod val="75000"/>
                  </a:schemeClr>
                </a:solidFill>
              </a:rPr>
              <a:t>de: </a:t>
            </a:r>
            <a:r>
              <a:rPr lang="es-MX" sz="1600" b="1" dirty="0">
                <a:solidFill>
                  <a:schemeClr val="accent1">
                    <a:lumMod val="75000"/>
                  </a:schemeClr>
                </a:solidFill>
                <a:hlinkClick r:id="rId3"/>
              </a:rPr>
              <a:t>https://marketing4ecommerce.net/instagramers-exito-triunfar-instagram</a:t>
            </a:r>
            <a:r>
              <a:rPr lang="es-MX" sz="1600" b="1" dirty="0" smtClean="0">
                <a:solidFill>
                  <a:schemeClr val="accent1">
                    <a:lumMod val="75000"/>
                  </a:schemeClr>
                </a:solidFill>
                <a:hlinkClick r:id="rId3"/>
              </a:rPr>
              <a:t>/</a:t>
            </a:r>
            <a:endParaRPr lang="es-MX" sz="1600" b="1" dirty="0" smtClean="0">
              <a:solidFill>
                <a:schemeClr val="accent1">
                  <a:lumMod val="75000"/>
                </a:schemeClr>
              </a:solidFill>
            </a:endParaRPr>
          </a:p>
          <a:p>
            <a:pPr algn="just">
              <a:lnSpc>
                <a:spcPct val="160000"/>
              </a:lnSpc>
            </a:pPr>
            <a:r>
              <a:rPr lang="es-MX" sz="1600" b="1" dirty="0" smtClean="0">
                <a:solidFill>
                  <a:schemeClr val="accent1">
                    <a:lumMod val="75000"/>
                  </a:schemeClr>
                </a:solidFill>
              </a:rPr>
              <a:t>Notimex (2018). Obesidad en México, problema de gravedad mayor: FAO. En </a:t>
            </a:r>
            <a:r>
              <a:rPr lang="es-MX" sz="1600" b="1" i="1" dirty="0" err="1" smtClean="0">
                <a:solidFill>
                  <a:schemeClr val="accent1">
                    <a:lumMod val="75000"/>
                  </a:schemeClr>
                </a:solidFill>
              </a:rPr>
              <a:t>Excelsior</a:t>
            </a:r>
            <a:r>
              <a:rPr lang="es-MX" sz="1600" b="1" dirty="0" smtClean="0">
                <a:solidFill>
                  <a:schemeClr val="accent1">
                    <a:lumMod val="75000"/>
                  </a:schemeClr>
                </a:solidFill>
              </a:rPr>
              <a:t>, Global, 11/03/2018. </a:t>
            </a:r>
            <a:r>
              <a:rPr lang="es-MX" sz="1600" b="1" dirty="0">
                <a:solidFill>
                  <a:schemeClr val="accent1">
                    <a:lumMod val="75000"/>
                  </a:schemeClr>
                </a:solidFill>
              </a:rPr>
              <a:t>Recuperado de: https://</a:t>
            </a:r>
            <a:r>
              <a:rPr lang="es-MX" sz="1600" b="1" dirty="0" smtClean="0">
                <a:solidFill>
                  <a:schemeClr val="accent1">
                    <a:lumMod val="75000"/>
                  </a:schemeClr>
                </a:solidFill>
              </a:rPr>
              <a:t>www.excelsior.com.mx/global/2018/03/11/1225688</a:t>
            </a:r>
          </a:p>
        </p:txBody>
      </p:sp>
      <p:sp>
        <p:nvSpPr>
          <p:cNvPr id="5" name="Marcador de número de diapositiva 4"/>
          <p:cNvSpPr>
            <a:spLocks noGrp="1"/>
          </p:cNvSpPr>
          <p:nvPr>
            <p:ph type="sldNum" sz="quarter" idx="12"/>
          </p:nvPr>
        </p:nvSpPr>
        <p:spPr/>
        <p:txBody>
          <a:bodyPr/>
          <a:lstStyle/>
          <a:p>
            <a:pPr rtl="0"/>
            <a:fld id="{19B51A1E-902D-48AF-9020-955120F399B6}" type="slidenum">
              <a:rPr lang="es-ES" noProof="0" smtClean="0"/>
              <a:pPr rtl="0"/>
              <a:t>49</a:t>
            </a:fld>
            <a:endParaRPr lang="es-ES" noProof="0"/>
          </a:p>
        </p:txBody>
      </p:sp>
    </p:spTree>
    <p:extLst>
      <p:ext uri="{BB962C8B-B14F-4D97-AF65-F5344CB8AC3E}">
        <p14:creationId xmlns:p14="http://schemas.microsoft.com/office/powerpoint/2010/main" val="3244278657"/>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Título 1047">
            <a:extLst>
              <a:ext uri="{FF2B5EF4-FFF2-40B4-BE49-F238E27FC236}">
                <a16:creationId xmlns:a16="http://schemas.microsoft.com/office/drawing/2014/main" id="{68A307F8-C872-4697-8D01-93B84BB73EF4}"/>
              </a:ext>
            </a:extLst>
          </p:cNvPr>
          <p:cNvSpPr>
            <a:spLocks noGrp="1"/>
          </p:cNvSpPr>
          <p:nvPr>
            <p:ph type="title"/>
          </p:nvPr>
        </p:nvSpPr>
        <p:spPr>
          <a:solidFill>
            <a:schemeClr val="bg1">
              <a:lumMod val="95000"/>
              <a:alpha val="55000"/>
            </a:schemeClr>
          </a:solidFill>
        </p:spPr>
        <p:txBody>
          <a:bodyPr rtlCol="0">
            <a:normAutofit/>
          </a:bodyPr>
          <a:lstStyle/>
          <a:p>
            <a:pPr algn="ctr" rtl="0">
              <a:lnSpc>
                <a:spcPct val="150000"/>
              </a:lnSpc>
            </a:pPr>
            <a:r>
              <a:rPr lang="es-ES" sz="3200" b="1" dirty="0" smtClean="0">
                <a:solidFill>
                  <a:srgbClr val="003A1A"/>
                </a:solidFill>
              </a:rPr>
              <a:t>GUIÓN EXPLICATIVO DEL MATERIAL</a:t>
            </a:r>
            <a:endParaRPr lang="es-ES" sz="3200" b="1" dirty="0">
              <a:solidFill>
                <a:srgbClr val="00B050"/>
              </a:solidFill>
            </a:endParaRPr>
          </a:p>
        </p:txBody>
      </p:sp>
      <p:pic>
        <p:nvPicPr>
          <p:cNvPr id="10" name="Marcador de posición de imagen 9" descr="Helecho verde" title="Helecho verde">
            <a:extLst>
              <a:ext uri="{FF2B5EF4-FFF2-40B4-BE49-F238E27FC236}">
                <a16:creationId xmlns:a16="http://schemas.microsoft.com/office/drawing/2014/main" id="{89BF7FC3-6471-4A3A-B6FD-56C02D0EB0CF}"/>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739644" y="1846370"/>
            <a:ext cx="3950112" cy="4255172"/>
          </a:xfrm>
          <a:ln w="38100">
            <a:solidFill>
              <a:srgbClr val="FD8831"/>
            </a:solidFill>
          </a:ln>
        </p:spPr>
      </p:pic>
      <p:sp>
        <p:nvSpPr>
          <p:cNvPr id="2" name="Marcador de contenido 1"/>
          <p:cNvSpPr>
            <a:spLocks noGrp="1"/>
          </p:cNvSpPr>
          <p:nvPr>
            <p:ph sz="half" idx="2"/>
          </p:nvPr>
        </p:nvSpPr>
        <p:spPr>
          <a:xfrm>
            <a:off x="5045825" y="1845735"/>
            <a:ext cx="6799811" cy="4480250"/>
          </a:xfrm>
        </p:spPr>
        <p:txBody>
          <a:bodyPr>
            <a:normAutofit fontScale="85000" lnSpcReduction="10000"/>
          </a:bodyPr>
          <a:lstStyle/>
          <a:p>
            <a:pPr algn="just">
              <a:lnSpc>
                <a:spcPct val="150000"/>
              </a:lnSpc>
            </a:pPr>
            <a:r>
              <a:rPr lang="es-MX" dirty="0" smtClean="0">
                <a:solidFill>
                  <a:srgbClr val="003A1A"/>
                </a:solidFill>
              </a:rPr>
              <a:t>Esta presentación en diapositivas, tiene el objetivo de apoyar el aprendizaje correspondiente a la Unidad Temática 1, de la Unidad de Aprendizaje: “Tendencias de la Gastronomía y su Impacto en el Turismo”; correspondiente al tema: </a:t>
            </a:r>
            <a:r>
              <a:rPr lang="es-MX" b="1" i="1" dirty="0" err="1" smtClean="0">
                <a:solidFill>
                  <a:srgbClr val="92D050"/>
                </a:solidFill>
              </a:rPr>
              <a:t>Foodies</a:t>
            </a:r>
            <a:r>
              <a:rPr lang="es-MX" b="1" i="1" dirty="0">
                <a:solidFill>
                  <a:srgbClr val="92D050"/>
                </a:solidFill>
              </a:rPr>
              <a:t>, Gourmets, </a:t>
            </a:r>
            <a:r>
              <a:rPr lang="es-MX" b="1" i="1" dirty="0" err="1">
                <a:solidFill>
                  <a:srgbClr val="92D050"/>
                </a:solidFill>
              </a:rPr>
              <a:t>Prosumers</a:t>
            </a:r>
            <a:r>
              <a:rPr lang="es-MX" b="1" i="1" dirty="0">
                <a:solidFill>
                  <a:srgbClr val="92D050"/>
                </a:solidFill>
              </a:rPr>
              <a:t>, </a:t>
            </a:r>
            <a:r>
              <a:rPr lang="es-MX" b="1" i="1" dirty="0" err="1">
                <a:solidFill>
                  <a:srgbClr val="92D050"/>
                </a:solidFill>
              </a:rPr>
              <a:t>Instagramers</a:t>
            </a:r>
            <a:r>
              <a:rPr lang="es-MX" b="1" i="1" dirty="0">
                <a:solidFill>
                  <a:srgbClr val="92D050"/>
                </a:solidFill>
              </a:rPr>
              <a:t>, </a:t>
            </a:r>
            <a:r>
              <a:rPr lang="es-MX" b="1" dirty="0">
                <a:solidFill>
                  <a:srgbClr val="92D050"/>
                </a:solidFill>
              </a:rPr>
              <a:t>nutricionistas, y su papel en la adopción de tendencias</a:t>
            </a:r>
            <a:r>
              <a:rPr lang="es-MX" b="1" dirty="0" smtClean="0">
                <a:solidFill>
                  <a:srgbClr val="92D050"/>
                </a:solidFill>
              </a:rPr>
              <a:t>.</a:t>
            </a:r>
            <a:endParaRPr lang="es-MX" dirty="0" smtClean="0">
              <a:solidFill>
                <a:srgbClr val="003A1A"/>
              </a:solidFill>
            </a:endParaRPr>
          </a:p>
          <a:p>
            <a:pPr algn="just">
              <a:lnSpc>
                <a:spcPct val="150000"/>
              </a:lnSpc>
            </a:pPr>
            <a:r>
              <a:rPr lang="es-MX" dirty="0" smtClean="0">
                <a:solidFill>
                  <a:srgbClr val="003A1A"/>
                </a:solidFill>
              </a:rPr>
              <a:t>Para su uso, se sugiere la exposición oral del profesor con apoyo de las diapositivas; ir explicando la figura correspondiente –iniciando por los </a:t>
            </a:r>
            <a:r>
              <a:rPr lang="es-MX" i="1" dirty="0" err="1" smtClean="0">
                <a:solidFill>
                  <a:srgbClr val="003A1A"/>
                </a:solidFill>
              </a:rPr>
              <a:t>foodies</a:t>
            </a:r>
            <a:r>
              <a:rPr lang="es-MX" dirty="0" smtClean="0">
                <a:solidFill>
                  <a:srgbClr val="003A1A"/>
                </a:solidFill>
              </a:rPr>
              <a:t>-, y apoyando la sesión de clase con videos cortos extraídos de YouTube; algunas lecturas disponibles en Internet relacionadas con cada una de tales figuras, así como con una dinámica de discusión dirigida en torno al papel de cada una de ellas en el ámbito gastronómico.</a:t>
            </a:r>
            <a:endParaRPr lang="en-US" dirty="0">
              <a:solidFill>
                <a:srgbClr val="003A1A"/>
              </a:solidFill>
            </a:endParaRPr>
          </a:p>
        </p:txBody>
      </p:sp>
      <p:cxnSp>
        <p:nvCxnSpPr>
          <p:cNvPr id="8" name="Conector recto 7" descr="Línea divisoria">
            <a:extLst>
              <a:ext uri="{FF2B5EF4-FFF2-40B4-BE49-F238E27FC236}">
                <a16:creationId xmlns:a16="http://schemas.microsoft.com/office/drawing/2014/main" id="{650C75AF-B979-4F50-A452-B42AF6171860}"/>
              </a:ext>
              <a:ext uri="{C183D7F6-B498-43B3-948B-1728B52AA6E4}">
                <adec:decorative xmlns="" xmlns:adec="http://schemas.microsoft.com/office/drawing/2017/decorative" val="1"/>
              </a:ext>
            </a:extLst>
          </p:cNvPr>
          <p:cNvCxnSpPr>
            <a:cxnSpLocks/>
          </p:cNvCxnSpPr>
          <p:nvPr/>
        </p:nvCxnSpPr>
        <p:spPr>
          <a:xfrm>
            <a:off x="739644" y="2833191"/>
            <a:ext cx="37736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8169324"/>
      </p:ext>
    </p:extLst>
  </p:cSld>
  <p:clrMapOvr>
    <a:masterClrMapping/>
  </p:clrMapOvr>
  <p:transition spd="slow">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000" b="1" dirty="0" smtClean="0">
                <a:solidFill>
                  <a:schemeClr val="accent1">
                    <a:lumMod val="40000"/>
                    <a:lumOff val="60000"/>
                  </a:schemeClr>
                </a:solidFill>
              </a:rPr>
              <a:t>FUENTES DE INFORMACIÓN CONSULTADAS</a:t>
            </a:r>
            <a:endParaRPr lang="en-US" sz="2000" b="1" dirty="0">
              <a:solidFill>
                <a:schemeClr val="accent1">
                  <a:lumMod val="40000"/>
                  <a:lumOff val="60000"/>
                </a:schemeClr>
              </a:solidFill>
            </a:endParaRPr>
          </a:p>
        </p:txBody>
      </p:sp>
      <p:sp>
        <p:nvSpPr>
          <p:cNvPr id="3" name="Marcador de contenido 2"/>
          <p:cNvSpPr>
            <a:spLocks noGrp="1"/>
          </p:cNvSpPr>
          <p:nvPr>
            <p:ph sz="half" idx="1"/>
          </p:nvPr>
        </p:nvSpPr>
        <p:spPr>
          <a:xfrm>
            <a:off x="792480" y="2052115"/>
            <a:ext cx="10706100" cy="4456749"/>
          </a:xfrm>
        </p:spPr>
        <p:txBody>
          <a:bodyPr>
            <a:normAutofit/>
          </a:bodyPr>
          <a:lstStyle/>
          <a:p>
            <a:pPr algn="just">
              <a:lnSpc>
                <a:spcPct val="160000"/>
              </a:lnSpc>
            </a:pPr>
            <a:r>
              <a:rPr lang="es-MX" sz="1600" b="1" dirty="0">
                <a:solidFill>
                  <a:schemeClr val="accent1">
                    <a:lumMod val="75000"/>
                  </a:schemeClr>
                </a:solidFill>
              </a:rPr>
              <a:t>Pérez Lozano, Julia (2019). Tendencias gastronómicas para 2019: la revolución del consumidor consciente. </a:t>
            </a:r>
            <a:r>
              <a:rPr lang="es-MX" sz="1600" b="1" i="1" dirty="0" err="1">
                <a:solidFill>
                  <a:schemeClr val="accent1">
                    <a:lumMod val="75000"/>
                  </a:schemeClr>
                </a:solidFill>
              </a:rPr>
              <a:t>Gastroactitud</a:t>
            </a:r>
            <a:r>
              <a:rPr lang="es-MX" sz="1600" b="1" dirty="0">
                <a:solidFill>
                  <a:schemeClr val="accent1">
                    <a:lumMod val="75000"/>
                  </a:schemeClr>
                </a:solidFill>
              </a:rPr>
              <a:t>, Experiencias, 14 de enero de 2019. Recuperado de: https://www.gastroactitud.com/pista/tendencias-gastronomicas-para-2019-la-revolucion-del-consumidor-consciente</a:t>
            </a:r>
            <a:r>
              <a:rPr lang="es-MX" sz="1600" b="1" dirty="0" smtClean="0">
                <a:solidFill>
                  <a:schemeClr val="accent1">
                    <a:lumMod val="75000"/>
                  </a:schemeClr>
                </a:solidFill>
              </a:rPr>
              <a:t>/</a:t>
            </a:r>
          </a:p>
          <a:p>
            <a:pPr algn="just">
              <a:lnSpc>
                <a:spcPct val="160000"/>
              </a:lnSpc>
            </a:pPr>
            <a:r>
              <a:rPr lang="es-MX" sz="1600" b="1" dirty="0" smtClean="0">
                <a:solidFill>
                  <a:schemeClr val="accent1">
                    <a:lumMod val="75000"/>
                  </a:schemeClr>
                </a:solidFill>
              </a:rPr>
              <a:t>Tomás, Anna e Iglesias, Carlota (2013). ‘</a:t>
            </a:r>
            <a:r>
              <a:rPr lang="es-MX" sz="1600" b="1" dirty="0" err="1" smtClean="0">
                <a:solidFill>
                  <a:schemeClr val="accent1">
                    <a:lumMod val="75000"/>
                  </a:schemeClr>
                </a:solidFill>
              </a:rPr>
              <a:t>Foodies</a:t>
            </a:r>
            <a:r>
              <a:rPr lang="es-MX" sz="1600" b="1" dirty="0" smtClean="0">
                <a:solidFill>
                  <a:schemeClr val="accent1">
                    <a:lumMod val="75000"/>
                  </a:schemeClr>
                </a:solidFill>
              </a:rPr>
              <a:t>’, pasión por la comida. En </a:t>
            </a:r>
            <a:r>
              <a:rPr lang="es-MX" sz="1600" b="1" i="1" dirty="0" smtClean="0">
                <a:solidFill>
                  <a:schemeClr val="accent1">
                    <a:lumMod val="75000"/>
                  </a:schemeClr>
                </a:solidFill>
              </a:rPr>
              <a:t>La Vanguardia</a:t>
            </a:r>
            <a:r>
              <a:rPr lang="es-MX" sz="1600" b="1" dirty="0" smtClean="0">
                <a:solidFill>
                  <a:schemeClr val="accent1">
                    <a:lumMod val="75000"/>
                  </a:schemeClr>
                </a:solidFill>
              </a:rPr>
              <a:t>, sección “</a:t>
            </a:r>
            <a:r>
              <a:rPr lang="es-MX" sz="1600" b="1" dirty="0">
                <a:solidFill>
                  <a:schemeClr val="accent1">
                    <a:lumMod val="75000"/>
                  </a:schemeClr>
                </a:solidFill>
              </a:rPr>
              <a:t>Vida”, </a:t>
            </a:r>
            <a:r>
              <a:rPr lang="es-MX" sz="1600" b="1" dirty="0" smtClean="0">
                <a:solidFill>
                  <a:schemeClr val="accent1">
                    <a:lumMod val="75000"/>
                  </a:schemeClr>
                </a:solidFill>
              </a:rPr>
              <a:t>actualizado </a:t>
            </a:r>
            <a:r>
              <a:rPr lang="es-MX" sz="1600" b="1" dirty="0">
                <a:solidFill>
                  <a:schemeClr val="accent1">
                    <a:lumMod val="75000"/>
                  </a:schemeClr>
                </a:solidFill>
              </a:rPr>
              <a:t>a 04/10/2013 17:39. </a:t>
            </a:r>
            <a:r>
              <a:rPr lang="es-MX" sz="1600" b="1" dirty="0" smtClean="0">
                <a:solidFill>
                  <a:schemeClr val="accent1">
                    <a:lumMod val="75000"/>
                  </a:schemeClr>
                </a:solidFill>
              </a:rPr>
              <a:t>Recuperado </a:t>
            </a:r>
            <a:r>
              <a:rPr lang="es-MX" sz="1600" b="1" dirty="0">
                <a:solidFill>
                  <a:schemeClr val="accent1">
                    <a:lumMod val="75000"/>
                  </a:schemeClr>
                </a:solidFill>
              </a:rPr>
              <a:t>de: </a:t>
            </a:r>
            <a:r>
              <a:rPr lang="es-MX" sz="1600" b="1" dirty="0">
                <a:solidFill>
                  <a:schemeClr val="accent1">
                    <a:lumMod val="75000"/>
                  </a:schemeClr>
                </a:solidFill>
                <a:hlinkClick r:id="rId2"/>
              </a:rPr>
              <a:t>https://</a:t>
            </a:r>
            <a:r>
              <a:rPr lang="es-MX" sz="1600" b="1" dirty="0" smtClean="0">
                <a:solidFill>
                  <a:schemeClr val="accent1">
                    <a:lumMod val="75000"/>
                  </a:schemeClr>
                </a:solidFill>
                <a:hlinkClick r:id="rId2"/>
              </a:rPr>
              <a:t>www.lavanguardia.com/20131004/54388403009/foodies-pasion-por-la-comida.html</a:t>
            </a:r>
            <a:endParaRPr lang="es-MX" sz="1600" b="1" dirty="0" smtClean="0">
              <a:solidFill>
                <a:schemeClr val="accent1">
                  <a:lumMod val="75000"/>
                </a:schemeClr>
              </a:solidFill>
            </a:endParaRPr>
          </a:p>
          <a:p>
            <a:pPr algn="just">
              <a:lnSpc>
                <a:spcPct val="160000"/>
              </a:lnSpc>
            </a:pPr>
            <a:r>
              <a:rPr lang="es-MX" sz="1600" b="1" dirty="0" smtClean="0">
                <a:solidFill>
                  <a:schemeClr val="accent1">
                    <a:lumMod val="75000"/>
                  </a:schemeClr>
                </a:solidFill>
              </a:rPr>
              <a:t>Velázquez, Karina (2018). Top 10: los </a:t>
            </a:r>
            <a:r>
              <a:rPr lang="es-MX" sz="1600" b="1" dirty="0" err="1" smtClean="0">
                <a:solidFill>
                  <a:schemeClr val="accent1">
                    <a:lumMod val="75000"/>
                  </a:schemeClr>
                </a:solidFill>
              </a:rPr>
              <a:t>Instagramers</a:t>
            </a:r>
            <a:r>
              <a:rPr lang="es-MX" sz="1600" b="1" dirty="0" smtClean="0">
                <a:solidFill>
                  <a:schemeClr val="accent1">
                    <a:lumMod val="75000"/>
                  </a:schemeClr>
                </a:solidFill>
              </a:rPr>
              <a:t> con más seguidores en México. En sección Tendencias, Marketing4Commerce. Recuperado </a:t>
            </a:r>
            <a:r>
              <a:rPr lang="es-MX" sz="1600" b="1" dirty="0">
                <a:solidFill>
                  <a:schemeClr val="accent1">
                    <a:lumMod val="75000"/>
                  </a:schemeClr>
                </a:solidFill>
              </a:rPr>
              <a:t>de: https://marketing4ecommerce.mx/top-10-los-instagramers-con-mas-seguidores-en-mexico/</a:t>
            </a:r>
          </a:p>
          <a:p>
            <a:endParaRPr lang="en-US" sz="1600" dirty="0"/>
          </a:p>
        </p:txBody>
      </p:sp>
      <p:sp>
        <p:nvSpPr>
          <p:cNvPr id="5" name="Marcador de número de diapositiva 4"/>
          <p:cNvSpPr>
            <a:spLocks noGrp="1"/>
          </p:cNvSpPr>
          <p:nvPr>
            <p:ph type="sldNum" sz="quarter" idx="12"/>
          </p:nvPr>
        </p:nvSpPr>
        <p:spPr/>
        <p:txBody>
          <a:bodyPr/>
          <a:lstStyle/>
          <a:p>
            <a:pPr rtl="0"/>
            <a:fld id="{19B51A1E-902D-48AF-9020-955120F399B6}" type="slidenum">
              <a:rPr lang="es-ES" noProof="0" smtClean="0"/>
              <a:pPr rtl="0"/>
              <a:t>50</a:t>
            </a:fld>
            <a:endParaRPr lang="es-ES" noProof="0"/>
          </a:p>
        </p:txBody>
      </p:sp>
    </p:spTree>
    <p:extLst>
      <p:ext uri="{BB962C8B-B14F-4D97-AF65-F5344CB8AC3E}">
        <p14:creationId xmlns:p14="http://schemas.microsoft.com/office/powerpoint/2010/main" val="847581376"/>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D14336EA-31E7-486F-9074-8DE939B70A51}"/>
              </a:ext>
            </a:extLst>
          </p:cNvPr>
          <p:cNvSpPr>
            <a:spLocks noGrp="1"/>
          </p:cNvSpPr>
          <p:nvPr>
            <p:ph type="title"/>
          </p:nvPr>
        </p:nvSpPr>
        <p:spPr/>
        <p:txBody>
          <a:bodyPr rtlCol="0">
            <a:normAutofit/>
          </a:bodyPr>
          <a:lstStyle/>
          <a:p>
            <a:pPr algn="ctr" rtl="0">
              <a:lnSpc>
                <a:spcPct val="150000"/>
              </a:lnSpc>
            </a:pPr>
            <a:r>
              <a:rPr lang="es-ES" sz="4000" b="1" dirty="0" smtClean="0">
                <a:solidFill>
                  <a:srgbClr val="FD8831"/>
                </a:solidFill>
              </a:rPr>
              <a:t>GUIÓN EXPLICATIVO DEL MATERIAL</a:t>
            </a:r>
            <a:endParaRPr lang="es-ES" sz="4000" b="1" dirty="0">
              <a:solidFill>
                <a:srgbClr val="FD8831"/>
              </a:solidFill>
            </a:endParaRPr>
          </a:p>
        </p:txBody>
      </p:sp>
      <p:pic>
        <p:nvPicPr>
          <p:cNvPr id="8" name="Marcador de posición de imagen 7" descr="Plástico plegado naranja abstracto " title="Plástico plegado naranja abstracto ">
            <a:extLst>
              <a:ext uri="{FF2B5EF4-FFF2-40B4-BE49-F238E27FC236}">
                <a16:creationId xmlns:a16="http://schemas.microsoft.com/office/drawing/2014/main" id="{DF1A28DA-2EA1-4CDF-B47F-FD077786E680}"/>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7943504" y="1955380"/>
            <a:ext cx="3636126" cy="4022725"/>
          </a:xfrm>
          <a:ln w="38100">
            <a:solidFill>
              <a:schemeClr val="accent1">
                <a:lumMod val="75000"/>
              </a:schemeClr>
            </a:solidFill>
          </a:ln>
        </p:spPr>
      </p:pic>
      <p:sp>
        <p:nvSpPr>
          <p:cNvPr id="2" name="Marcador de contenido 1"/>
          <p:cNvSpPr>
            <a:spLocks noGrp="1"/>
          </p:cNvSpPr>
          <p:nvPr>
            <p:ph sz="half" idx="2"/>
          </p:nvPr>
        </p:nvSpPr>
        <p:spPr>
          <a:xfrm>
            <a:off x="166255" y="1954745"/>
            <a:ext cx="7581207" cy="4023360"/>
          </a:xfrm>
        </p:spPr>
        <p:txBody>
          <a:bodyPr>
            <a:normAutofit fontScale="77500" lnSpcReduction="20000"/>
          </a:bodyPr>
          <a:lstStyle/>
          <a:p>
            <a:pPr algn="just">
              <a:lnSpc>
                <a:spcPct val="150000"/>
              </a:lnSpc>
            </a:pPr>
            <a:r>
              <a:rPr lang="es-MX" b="1" dirty="0" smtClean="0">
                <a:solidFill>
                  <a:schemeClr val="accent3">
                    <a:lumMod val="75000"/>
                  </a:schemeClr>
                </a:solidFill>
              </a:rPr>
              <a:t>Se señala que como parte de los productos de aprendizaje de esta unidad temática, los alumnos deben organizarse por equipos, investigar, y exponer oralmente la figura que les corresponda.</a:t>
            </a:r>
          </a:p>
          <a:p>
            <a:pPr algn="just">
              <a:lnSpc>
                <a:spcPct val="150000"/>
              </a:lnSpc>
            </a:pPr>
            <a:r>
              <a:rPr lang="es-MX" b="1" dirty="0" smtClean="0">
                <a:solidFill>
                  <a:schemeClr val="accent3">
                    <a:lumMod val="75000"/>
                  </a:schemeClr>
                </a:solidFill>
              </a:rPr>
              <a:t>Dicha figura se les puede “rifar” o asignar aleatoriamente a cada equipo, junto con la fecha de presentación. Entre los criterios a evaluar de la exposición se encuentran:</a:t>
            </a:r>
          </a:p>
          <a:p>
            <a:pPr algn="just">
              <a:lnSpc>
                <a:spcPct val="150000"/>
              </a:lnSpc>
            </a:pPr>
            <a:r>
              <a:rPr lang="es-MX" b="1" dirty="0" smtClean="0">
                <a:solidFill>
                  <a:schemeClr val="accent3">
                    <a:lumMod val="75000"/>
                  </a:schemeClr>
                </a:solidFill>
              </a:rPr>
              <a:t>CONTENIDO</a:t>
            </a:r>
          </a:p>
          <a:p>
            <a:pPr algn="just">
              <a:lnSpc>
                <a:spcPct val="150000"/>
              </a:lnSpc>
            </a:pPr>
            <a:r>
              <a:rPr lang="es-MX" b="1" dirty="0" smtClean="0">
                <a:solidFill>
                  <a:schemeClr val="accent3">
                    <a:lumMod val="75000"/>
                  </a:schemeClr>
                </a:solidFill>
              </a:rPr>
              <a:t> Antecedentes</a:t>
            </a:r>
            <a:r>
              <a:rPr lang="es-MX" b="1" dirty="0">
                <a:solidFill>
                  <a:schemeClr val="accent3">
                    <a:lumMod val="75000"/>
                  </a:schemeClr>
                </a:solidFill>
              </a:rPr>
              <a:t>, “historia” y/o definición </a:t>
            </a:r>
            <a:r>
              <a:rPr lang="es-MX" b="1" dirty="0" smtClean="0">
                <a:solidFill>
                  <a:schemeClr val="accent3">
                    <a:lumMod val="75000"/>
                  </a:schemeClr>
                </a:solidFill>
              </a:rPr>
              <a:t>de la figura en cuestión (</a:t>
            </a:r>
            <a:r>
              <a:rPr lang="es-MX" b="1" i="1" dirty="0" err="1" smtClean="0">
                <a:solidFill>
                  <a:schemeClr val="accent3">
                    <a:lumMod val="75000"/>
                  </a:schemeClr>
                </a:solidFill>
              </a:rPr>
              <a:t>foodies</a:t>
            </a:r>
            <a:r>
              <a:rPr lang="es-MX" b="1" i="1" dirty="0" smtClean="0">
                <a:solidFill>
                  <a:schemeClr val="accent3">
                    <a:lumMod val="75000"/>
                  </a:schemeClr>
                </a:solidFill>
              </a:rPr>
              <a:t>, gourmets, </a:t>
            </a:r>
            <a:r>
              <a:rPr lang="es-MX" b="1" i="1" dirty="0" err="1" smtClean="0">
                <a:solidFill>
                  <a:schemeClr val="accent3">
                    <a:lumMod val="75000"/>
                  </a:schemeClr>
                </a:solidFill>
              </a:rPr>
              <a:t>prosumers</a:t>
            </a:r>
            <a:r>
              <a:rPr lang="es-MX" b="1" i="1" dirty="0" smtClean="0">
                <a:solidFill>
                  <a:schemeClr val="accent3">
                    <a:lumMod val="75000"/>
                  </a:schemeClr>
                </a:solidFill>
              </a:rPr>
              <a:t>, </a:t>
            </a:r>
            <a:r>
              <a:rPr lang="es-MX" b="1" i="1" dirty="0" err="1" smtClean="0">
                <a:solidFill>
                  <a:schemeClr val="accent3">
                    <a:lumMod val="75000"/>
                  </a:schemeClr>
                </a:solidFill>
              </a:rPr>
              <a:t>instagramers</a:t>
            </a:r>
            <a:r>
              <a:rPr lang="es-MX" b="1" dirty="0" smtClean="0">
                <a:solidFill>
                  <a:schemeClr val="accent3">
                    <a:lumMod val="75000"/>
                  </a:schemeClr>
                </a:solidFill>
              </a:rPr>
              <a:t> y nutricionistas).</a:t>
            </a:r>
            <a:endParaRPr lang="es-MX" b="1" dirty="0">
              <a:solidFill>
                <a:schemeClr val="accent3">
                  <a:lumMod val="75000"/>
                </a:schemeClr>
              </a:solidFill>
            </a:endParaRPr>
          </a:p>
          <a:p>
            <a:pPr algn="just">
              <a:lnSpc>
                <a:spcPct val="150000"/>
              </a:lnSpc>
            </a:pPr>
            <a:r>
              <a:rPr lang="es-MX" b="1" dirty="0" smtClean="0">
                <a:solidFill>
                  <a:schemeClr val="accent3">
                    <a:lumMod val="75000"/>
                  </a:schemeClr>
                </a:solidFill>
              </a:rPr>
              <a:t> Ideología</a:t>
            </a:r>
            <a:r>
              <a:rPr lang="es-MX" b="1" dirty="0">
                <a:solidFill>
                  <a:schemeClr val="accent3">
                    <a:lumMod val="75000"/>
                  </a:schemeClr>
                </a:solidFill>
              </a:rPr>
              <a:t>, doctrina, pensamiento o corriente que siguen o los distingue.</a:t>
            </a:r>
          </a:p>
          <a:p>
            <a:pPr algn="just">
              <a:lnSpc>
                <a:spcPct val="150000"/>
              </a:lnSpc>
            </a:pPr>
            <a:endParaRPr lang="en-US" dirty="0">
              <a:solidFill>
                <a:schemeClr val="accent3">
                  <a:lumMod val="75000"/>
                </a:schemeClr>
              </a:solidFill>
            </a:endParaRPr>
          </a:p>
        </p:txBody>
      </p:sp>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2"/>
          </p:nvPr>
        </p:nvSpPr>
        <p:spPr/>
        <p:txBody>
          <a:bodyPr rtlCol="0"/>
          <a:lstStyle/>
          <a:p>
            <a:pPr rtl="0"/>
            <a:fld id="{19B51A1E-902D-48AF-9020-955120F399B6}" type="slidenum">
              <a:rPr lang="es-ES" smtClean="0"/>
              <a:pPr rtl="0"/>
              <a:t>6</a:t>
            </a:fld>
            <a:endParaRPr lang="es-ES"/>
          </a:p>
        </p:txBody>
      </p:sp>
    </p:spTree>
    <p:extLst>
      <p:ext uri="{BB962C8B-B14F-4D97-AF65-F5344CB8AC3E}">
        <p14:creationId xmlns:p14="http://schemas.microsoft.com/office/powerpoint/2010/main" val="4091674644"/>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Título 1047">
            <a:extLst>
              <a:ext uri="{FF2B5EF4-FFF2-40B4-BE49-F238E27FC236}">
                <a16:creationId xmlns:a16="http://schemas.microsoft.com/office/drawing/2014/main" id="{68A307F8-C872-4697-8D01-93B84BB73EF4}"/>
              </a:ext>
            </a:extLst>
          </p:cNvPr>
          <p:cNvSpPr>
            <a:spLocks noGrp="1"/>
          </p:cNvSpPr>
          <p:nvPr>
            <p:ph type="title"/>
          </p:nvPr>
        </p:nvSpPr>
        <p:spPr>
          <a:solidFill>
            <a:schemeClr val="bg1">
              <a:lumMod val="95000"/>
              <a:alpha val="55000"/>
            </a:schemeClr>
          </a:solidFill>
        </p:spPr>
        <p:txBody>
          <a:bodyPr rtlCol="0">
            <a:normAutofit/>
          </a:bodyPr>
          <a:lstStyle/>
          <a:p>
            <a:pPr algn="ctr" rtl="0">
              <a:lnSpc>
                <a:spcPct val="150000"/>
              </a:lnSpc>
            </a:pPr>
            <a:r>
              <a:rPr lang="es-ES" sz="3200" b="1" dirty="0" smtClean="0">
                <a:solidFill>
                  <a:srgbClr val="003A1A"/>
                </a:solidFill>
              </a:rPr>
              <a:t>GUIÓN EXPLICATIVO DEL MATERIAL</a:t>
            </a:r>
            <a:endParaRPr lang="es-ES" sz="3200" b="1" dirty="0">
              <a:solidFill>
                <a:srgbClr val="00B050"/>
              </a:solidFill>
            </a:endParaRPr>
          </a:p>
        </p:txBody>
      </p:sp>
      <p:pic>
        <p:nvPicPr>
          <p:cNvPr id="10" name="Marcador de posición de imagen 9" descr="Helecho verde" title="Helecho verde">
            <a:extLst>
              <a:ext uri="{FF2B5EF4-FFF2-40B4-BE49-F238E27FC236}">
                <a16:creationId xmlns:a16="http://schemas.microsoft.com/office/drawing/2014/main" id="{89BF7FC3-6471-4A3A-B6FD-56C02D0EB0CF}"/>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563165" y="1987579"/>
            <a:ext cx="3950112" cy="3714952"/>
          </a:xfrm>
          <a:ln w="38100">
            <a:solidFill>
              <a:srgbClr val="FFC000"/>
            </a:solidFill>
          </a:ln>
        </p:spPr>
      </p:pic>
      <p:sp>
        <p:nvSpPr>
          <p:cNvPr id="2" name="Marcador de contenido 1"/>
          <p:cNvSpPr>
            <a:spLocks noGrp="1"/>
          </p:cNvSpPr>
          <p:nvPr>
            <p:ph sz="half" idx="2"/>
          </p:nvPr>
        </p:nvSpPr>
        <p:spPr>
          <a:xfrm>
            <a:off x="4971011" y="2070705"/>
            <a:ext cx="6184669" cy="3798389"/>
          </a:xfrm>
        </p:spPr>
        <p:txBody>
          <a:bodyPr>
            <a:normAutofit fontScale="85000" lnSpcReduction="10000"/>
          </a:bodyPr>
          <a:lstStyle/>
          <a:p>
            <a:pPr algn="just">
              <a:lnSpc>
                <a:spcPct val="150000"/>
              </a:lnSpc>
            </a:pPr>
            <a:r>
              <a:rPr lang="es-MX" b="1" dirty="0" smtClean="0">
                <a:solidFill>
                  <a:schemeClr val="accent3">
                    <a:lumMod val="75000"/>
                  </a:schemeClr>
                </a:solidFill>
              </a:rPr>
              <a:t> Otra parte del contenido de la presentación oral de los alumnos debe ser:</a:t>
            </a:r>
          </a:p>
          <a:p>
            <a:pPr algn="just">
              <a:lnSpc>
                <a:spcPct val="150000"/>
              </a:lnSpc>
            </a:pPr>
            <a:r>
              <a:rPr lang="es-MX" b="1" dirty="0">
                <a:solidFill>
                  <a:schemeClr val="accent3">
                    <a:lumMod val="75000"/>
                  </a:schemeClr>
                </a:solidFill>
              </a:rPr>
              <a:t> </a:t>
            </a:r>
            <a:r>
              <a:rPr lang="es-MX" b="1" dirty="0" smtClean="0">
                <a:solidFill>
                  <a:schemeClr val="accent3">
                    <a:lumMod val="75000"/>
                  </a:schemeClr>
                </a:solidFill>
              </a:rPr>
              <a:t>Características </a:t>
            </a:r>
            <a:r>
              <a:rPr lang="es-MX" b="1" dirty="0">
                <a:solidFill>
                  <a:schemeClr val="accent3">
                    <a:lumMod val="75000"/>
                  </a:schemeClr>
                </a:solidFill>
              </a:rPr>
              <a:t>principales </a:t>
            </a:r>
            <a:r>
              <a:rPr lang="es-MX" b="1" dirty="0" smtClean="0">
                <a:solidFill>
                  <a:schemeClr val="accent3">
                    <a:lumMod val="75000"/>
                  </a:schemeClr>
                </a:solidFill>
              </a:rPr>
              <a:t>de la figura que corresponda (mínimo </a:t>
            </a:r>
            <a:r>
              <a:rPr lang="es-MX" b="1" dirty="0">
                <a:solidFill>
                  <a:schemeClr val="accent3">
                    <a:lumMod val="75000"/>
                  </a:schemeClr>
                </a:solidFill>
              </a:rPr>
              <a:t>5).</a:t>
            </a:r>
          </a:p>
          <a:p>
            <a:pPr algn="just">
              <a:lnSpc>
                <a:spcPct val="150000"/>
              </a:lnSpc>
            </a:pPr>
            <a:r>
              <a:rPr lang="es-MX" b="1" dirty="0" smtClean="0">
                <a:solidFill>
                  <a:schemeClr val="accent3">
                    <a:lumMod val="75000"/>
                  </a:schemeClr>
                </a:solidFill>
              </a:rPr>
              <a:t> Alimentos</a:t>
            </a:r>
            <a:r>
              <a:rPr lang="es-MX" b="1" dirty="0">
                <a:solidFill>
                  <a:schemeClr val="accent3">
                    <a:lumMod val="75000"/>
                  </a:schemeClr>
                </a:solidFill>
              </a:rPr>
              <a:t>, comida preferida o productos gastronómicos que impulsan o podrían respaldar.</a:t>
            </a:r>
          </a:p>
          <a:p>
            <a:pPr algn="just">
              <a:lnSpc>
                <a:spcPct val="150000"/>
              </a:lnSpc>
            </a:pPr>
            <a:r>
              <a:rPr lang="es-MX" b="1" dirty="0" smtClean="0">
                <a:solidFill>
                  <a:schemeClr val="accent3">
                    <a:lumMod val="75000"/>
                  </a:schemeClr>
                </a:solidFill>
              </a:rPr>
              <a:t> Ejemplos </a:t>
            </a:r>
            <a:r>
              <a:rPr lang="es-MX" b="1" dirty="0">
                <a:solidFill>
                  <a:schemeClr val="accent3">
                    <a:lumMod val="75000"/>
                  </a:schemeClr>
                </a:solidFill>
              </a:rPr>
              <a:t>específicos de establecimientos de alimentos y bebidas que visitan relacionados con su perfil, y/o que podrían visitar.</a:t>
            </a:r>
          </a:p>
          <a:p>
            <a:endParaRPr lang="en-US" dirty="0"/>
          </a:p>
        </p:txBody>
      </p:sp>
      <p:cxnSp>
        <p:nvCxnSpPr>
          <p:cNvPr id="8" name="Conector recto 7" descr="Línea divisoria">
            <a:extLst>
              <a:ext uri="{FF2B5EF4-FFF2-40B4-BE49-F238E27FC236}">
                <a16:creationId xmlns:a16="http://schemas.microsoft.com/office/drawing/2014/main" id="{650C75AF-B979-4F50-A452-B42AF6171860}"/>
              </a:ext>
              <a:ext uri="{C183D7F6-B498-43B3-948B-1728B52AA6E4}">
                <adec:decorative xmlns="" xmlns:adec="http://schemas.microsoft.com/office/drawing/2017/decorative" val="1"/>
              </a:ext>
            </a:extLst>
          </p:cNvPr>
          <p:cNvCxnSpPr>
            <a:cxnSpLocks/>
          </p:cNvCxnSpPr>
          <p:nvPr/>
        </p:nvCxnSpPr>
        <p:spPr>
          <a:xfrm>
            <a:off x="739644" y="2833191"/>
            <a:ext cx="37736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3717160"/>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D14336EA-31E7-486F-9074-8DE939B70A51}"/>
              </a:ext>
            </a:extLst>
          </p:cNvPr>
          <p:cNvSpPr>
            <a:spLocks noGrp="1"/>
          </p:cNvSpPr>
          <p:nvPr>
            <p:ph type="title"/>
          </p:nvPr>
        </p:nvSpPr>
        <p:spPr/>
        <p:txBody>
          <a:bodyPr rtlCol="0">
            <a:normAutofit/>
          </a:bodyPr>
          <a:lstStyle/>
          <a:p>
            <a:pPr algn="ctr" rtl="0">
              <a:lnSpc>
                <a:spcPct val="150000"/>
              </a:lnSpc>
            </a:pPr>
            <a:r>
              <a:rPr lang="es-ES" sz="4000" b="1" dirty="0" smtClean="0">
                <a:solidFill>
                  <a:srgbClr val="FD8831"/>
                </a:solidFill>
              </a:rPr>
              <a:t>GUIÓN EXPLICATIVO DEL MATERIAL</a:t>
            </a:r>
            <a:endParaRPr lang="es-ES" sz="4000" b="1" dirty="0">
              <a:solidFill>
                <a:srgbClr val="FD8831"/>
              </a:solidFill>
            </a:endParaRPr>
          </a:p>
        </p:txBody>
      </p:sp>
      <p:sp>
        <p:nvSpPr>
          <p:cNvPr id="2" name="Marcador de contenido 1"/>
          <p:cNvSpPr>
            <a:spLocks noGrp="1"/>
          </p:cNvSpPr>
          <p:nvPr>
            <p:ph sz="half" idx="2"/>
          </p:nvPr>
        </p:nvSpPr>
        <p:spPr>
          <a:xfrm>
            <a:off x="573578" y="1841666"/>
            <a:ext cx="11105803" cy="4447310"/>
          </a:xfrm>
        </p:spPr>
        <p:txBody>
          <a:bodyPr>
            <a:noAutofit/>
          </a:bodyPr>
          <a:lstStyle/>
          <a:p>
            <a:pPr algn="just">
              <a:lnSpc>
                <a:spcPct val="150000"/>
              </a:lnSpc>
            </a:pPr>
            <a:r>
              <a:rPr lang="es-MX" sz="1600" dirty="0" smtClean="0">
                <a:solidFill>
                  <a:schemeClr val="accent3">
                    <a:lumMod val="75000"/>
                  </a:schemeClr>
                </a:solidFill>
              </a:rPr>
              <a:t>Otros de los aspectos que se sugiere evaluar en la exposición oral por equipos son:</a:t>
            </a:r>
          </a:p>
          <a:p>
            <a:pPr algn="just">
              <a:lnSpc>
                <a:spcPct val="150000"/>
              </a:lnSpc>
            </a:pPr>
            <a:r>
              <a:rPr lang="es-MX" sz="1600" b="1" dirty="0" smtClean="0">
                <a:solidFill>
                  <a:schemeClr val="accent3">
                    <a:lumMod val="75000"/>
                  </a:schemeClr>
                </a:solidFill>
              </a:rPr>
              <a:t>ORGANIZACIÓN DEL EQUIPO </a:t>
            </a:r>
            <a:r>
              <a:rPr lang="es-MX" sz="1600" dirty="0" smtClean="0">
                <a:solidFill>
                  <a:schemeClr val="accent3">
                    <a:lumMod val="75000"/>
                  </a:schemeClr>
                </a:solidFill>
              </a:rPr>
              <a:t>(que todos los participantes intervengan, de forma intercalada y ordenada).</a:t>
            </a:r>
          </a:p>
          <a:p>
            <a:pPr algn="just">
              <a:lnSpc>
                <a:spcPct val="150000"/>
              </a:lnSpc>
            </a:pPr>
            <a:r>
              <a:rPr lang="es-MX" sz="1600" b="1" dirty="0" smtClean="0">
                <a:solidFill>
                  <a:schemeClr val="accent3">
                    <a:lumMod val="75000"/>
                  </a:schemeClr>
                </a:solidFill>
              </a:rPr>
              <a:t>MATERIAL Y EQUIPO DE APOYO </a:t>
            </a:r>
            <a:r>
              <a:rPr lang="es-MX" sz="1600" dirty="0" smtClean="0">
                <a:solidFill>
                  <a:schemeClr val="accent3">
                    <a:lumMod val="75000"/>
                  </a:schemeClr>
                </a:solidFill>
              </a:rPr>
              <a:t>(el que cada equipo considere para apoyar su presentación).</a:t>
            </a:r>
          </a:p>
          <a:p>
            <a:pPr algn="just">
              <a:lnSpc>
                <a:spcPct val="150000"/>
              </a:lnSpc>
            </a:pPr>
            <a:r>
              <a:rPr lang="es-MX" sz="1600" b="1" dirty="0" smtClean="0">
                <a:solidFill>
                  <a:schemeClr val="accent3">
                    <a:lumMod val="75000"/>
                  </a:schemeClr>
                </a:solidFill>
              </a:rPr>
              <a:t>ACTIVIDAD, DINÁMICA O EJERCICIO PARA EL GRUPO </a:t>
            </a:r>
            <a:r>
              <a:rPr lang="es-MX" sz="1600" dirty="0" smtClean="0">
                <a:solidFill>
                  <a:schemeClr val="accent3">
                    <a:lumMod val="75000"/>
                  </a:schemeClr>
                </a:solidFill>
              </a:rPr>
              <a:t>(cualquier actividad que se considere involucre a todo el grupo, y garantice, de alguna forma, que se comprendió el tema expuesto).</a:t>
            </a:r>
          </a:p>
          <a:p>
            <a:pPr algn="just">
              <a:lnSpc>
                <a:spcPct val="150000"/>
              </a:lnSpc>
            </a:pPr>
            <a:r>
              <a:rPr lang="es-MX" sz="1600" dirty="0" smtClean="0">
                <a:solidFill>
                  <a:schemeClr val="accent3">
                    <a:lumMod val="75000"/>
                  </a:schemeClr>
                </a:solidFill>
              </a:rPr>
              <a:t>Se sugiere que la exposición por equipos dure un mínimo de 20 y un máximo de 40 puntos, y que se le asigne un porcentaje de calificación no mayor a los 40 puntos (en escala de 100). Sin embargo, el valor de la presentación y los porcentajes parciales que se asignen a cada aspecto, queda al consenso de la Academia (profesores que impartan la UA en el mismo periodo).</a:t>
            </a:r>
            <a:endParaRPr lang="en-US" sz="1600" dirty="0">
              <a:solidFill>
                <a:schemeClr val="accent3">
                  <a:lumMod val="75000"/>
                </a:schemeClr>
              </a:solidFill>
            </a:endParaRPr>
          </a:p>
        </p:txBody>
      </p:sp>
      <p:sp>
        <p:nvSpPr>
          <p:cNvPr id="5" name="Marcador de número de diapositiva 4">
            <a:extLst>
              <a:ext uri="{FF2B5EF4-FFF2-40B4-BE49-F238E27FC236}">
                <a16:creationId xmlns:a16="http://schemas.microsoft.com/office/drawing/2014/main" id="{BDD5A594-D852-43BB-B591-E9D9027253BD}"/>
              </a:ext>
            </a:extLst>
          </p:cNvPr>
          <p:cNvSpPr>
            <a:spLocks noGrp="1"/>
          </p:cNvSpPr>
          <p:nvPr>
            <p:ph type="sldNum" sz="quarter" idx="12"/>
          </p:nvPr>
        </p:nvSpPr>
        <p:spPr/>
        <p:txBody>
          <a:bodyPr rtlCol="0"/>
          <a:lstStyle/>
          <a:p>
            <a:pPr rtl="0"/>
            <a:fld id="{19B51A1E-902D-48AF-9020-955120F399B6}" type="slidenum">
              <a:rPr lang="es-ES" smtClean="0"/>
              <a:pPr rtl="0"/>
              <a:t>8</a:t>
            </a:fld>
            <a:endParaRPr lang="es-ES"/>
          </a:p>
        </p:txBody>
      </p:sp>
    </p:spTree>
    <p:extLst>
      <p:ext uri="{BB962C8B-B14F-4D97-AF65-F5344CB8AC3E}">
        <p14:creationId xmlns:p14="http://schemas.microsoft.com/office/powerpoint/2010/main" val="2504163219"/>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Marcador de posición de imagen 9" descr="Helecho verde" title="Helecho verde">
            <a:extLst>
              <a:ext uri="{FF2B5EF4-FFF2-40B4-BE49-F238E27FC236}">
                <a16:creationId xmlns:a16="http://schemas.microsoft.com/office/drawing/2014/main" id="{89BF7FC3-6471-4A3A-B6FD-56C02D0EB0CF}"/>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21" b="21"/>
          <a:stretch>
            <a:fillRect/>
          </a:stretch>
        </p:blipFill>
        <p:spPr/>
      </p:pic>
      <p:sp>
        <p:nvSpPr>
          <p:cNvPr id="1048" name="Título 1047">
            <a:extLst>
              <a:ext uri="{FF2B5EF4-FFF2-40B4-BE49-F238E27FC236}">
                <a16:creationId xmlns:a16="http://schemas.microsoft.com/office/drawing/2014/main" id="{68A307F8-C872-4697-8D01-93B84BB73EF4}"/>
              </a:ext>
            </a:extLst>
          </p:cNvPr>
          <p:cNvSpPr>
            <a:spLocks noGrp="1"/>
          </p:cNvSpPr>
          <p:nvPr>
            <p:ph type="ctrTitle"/>
          </p:nvPr>
        </p:nvSpPr>
        <p:spPr>
          <a:xfrm>
            <a:off x="0" y="-5208"/>
            <a:ext cx="5469775" cy="6863208"/>
          </a:xfrm>
          <a:solidFill>
            <a:schemeClr val="bg1">
              <a:lumMod val="95000"/>
              <a:alpha val="55000"/>
            </a:schemeClr>
          </a:solidFill>
        </p:spPr>
        <p:txBody>
          <a:bodyPr rtlCol="0"/>
          <a:lstStyle/>
          <a:p>
            <a:pPr algn="ctr">
              <a:lnSpc>
                <a:spcPct val="150000"/>
              </a:lnSpc>
            </a:pPr>
            <a:r>
              <a:rPr lang="es-MX" sz="2000" b="1" dirty="0" smtClean="0">
                <a:solidFill>
                  <a:srgbClr val="003A1A"/>
                </a:solidFill>
              </a:rPr>
              <a:t>CONOCEDORES, EXPERTOS Y AFICIONADOS: EL PAPEL DE QUIENES ADOPTAN LAS TENDENCIAS GASTRONÓMICAS</a:t>
            </a:r>
            <a:r>
              <a:rPr lang="es-MX" sz="2000" b="1" i="1" dirty="0" smtClean="0">
                <a:solidFill>
                  <a:srgbClr val="00B050"/>
                </a:solidFill>
              </a:rPr>
              <a:t/>
            </a:r>
            <a:br>
              <a:rPr lang="es-MX" sz="2000" b="1" i="1" dirty="0" smtClean="0">
                <a:solidFill>
                  <a:srgbClr val="00B050"/>
                </a:solidFill>
              </a:rPr>
            </a:br>
            <a:r>
              <a:rPr lang="es-MX" sz="2000" b="1" i="1" dirty="0" smtClean="0">
                <a:solidFill>
                  <a:srgbClr val="00B050"/>
                </a:solidFill>
              </a:rPr>
              <a:t/>
            </a:r>
            <a:br>
              <a:rPr lang="es-MX" sz="2000" b="1" i="1" dirty="0" smtClean="0">
                <a:solidFill>
                  <a:srgbClr val="00B050"/>
                </a:solidFill>
              </a:rPr>
            </a:br>
            <a:r>
              <a:rPr lang="es-ES" sz="2000" b="1" i="1" dirty="0" err="1" smtClean="0">
                <a:solidFill>
                  <a:srgbClr val="00B050"/>
                </a:solidFill>
              </a:rPr>
              <a:t>Foodies</a:t>
            </a:r>
            <a:r>
              <a:rPr lang="es-ES" sz="2000" b="1" i="1" dirty="0" smtClean="0">
                <a:solidFill>
                  <a:srgbClr val="00B050"/>
                </a:solidFill>
              </a:rPr>
              <a:t>, Gourmets, </a:t>
            </a:r>
            <a:r>
              <a:rPr lang="es-ES" sz="2000" b="1" i="1" dirty="0" err="1">
                <a:solidFill>
                  <a:srgbClr val="00B050"/>
                </a:solidFill>
              </a:rPr>
              <a:t>P</a:t>
            </a:r>
            <a:r>
              <a:rPr lang="es-ES" sz="2000" b="1" i="1" dirty="0" err="1" smtClean="0">
                <a:solidFill>
                  <a:srgbClr val="00B050"/>
                </a:solidFill>
              </a:rPr>
              <a:t>rosumers</a:t>
            </a:r>
            <a:r>
              <a:rPr lang="es-ES" sz="2000" b="1" i="1" dirty="0" smtClean="0">
                <a:solidFill>
                  <a:srgbClr val="00B050"/>
                </a:solidFill>
              </a:rPr>
              <a:t>, </a:t>
            </a:r>
            <a:r>
              <a:rPr lang="es-ES" sz="2000" b="1" i="1" dirty="0" err="1">
                <a:solidFill>
                  <a:srgbClr val="00B050"/>
                </a:solidFill>
              </a:rPr>
              <a:t>I</a:t>
            </a:r>
            <a:r>
              <a:rPr lang="es-ES" sz="2000" b="1" i="1" dirty="0" err="1" smtClean="0">
                <a:solidFill>
                  <a:srgbClr val="00B050"/>
                </a:solidFill>
              </a:rPr>
              <a:t>nstagramers</a:t>
            </a:r>
            <a:r>
              <a:rPr lang="es-ES" sz="2000" b="1" i="1" dirty="0" smtClean="0">
                <a:solidFill>
                  <a:srgbClr val="00B050"/>
                </a:solidFill>
              </a:rPr>
              <a:t> y Nutricionistas</a:t>
            </a:r>
            <a:endParaRPr lang="es-ES" sz="2000" b="1" i="1" dirty="0">
              <a:solidFill>
                <a:srgbClr val="00B050"/>
              </a:solidFill>
            </a:endParaRPr>
          </a:p>
        </p:txBody>
      </p:sp>
      <p:cxnSp>
        <p:nvCxnSpPr>
          <p:cNvPr id="8" name="Conector recto 7" descr="Línea divisoria">
            <a:extLst>
              <a:ext uri="{FF2B5EF4-FFF2-40B4-BE49-F238E27FC236}">
                <a16:creationId xmlns:a16="http://schemas.microsoft.com/office/drawing/2014/main" id="{650C75AF-B979-4F50-A452-B42AF6171860}"/>
              </a:ext>
              <a:ext uri="{C183D7F6-B498-43B3-948B-1728B52AA6E4}">
                <adec:decorative xmlns="" xmlns:adec="http://schemas.microsoft.com/office/drawing/2017/decorative" val="1"/>
              </a:ext>
            </a:extLst>
          </p:cNvPr>
          <p:cNvCxnSpPr>
            <a:cxnSpLocks/>
          </p:cNvCxnSpPr>
          <p:nvPr/>
        </p:nvCxnSpPr>
        <p:spPr>
          <a:xfrm>
            <a:off x="739644" y="2833191"/>
            <a:ext cx="37736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1763149"/>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58AE14-BE87-4F2F-9922-71301CC22076}">
  <ds:schemaRefs>
    <ds:schemaRef ds:uri="http://www.w3.org/XML/1998/namespace"/>
    <ds:schemaRef ds:uri="fb0879af-3eba-417a-a55a-ffe6dcd6ca77"/>
    <ds:schemaRef ds:uri="http://schemas.microsoft.com/office/2006/metadata/properties"/>
    <ds:schemaRef ds:uri="http://schemas.openxmlformats.org/package/2006/metadata/core-properties"/>
    <ds:schemaRef ds:uri="http://purl.org/dc/dcmitype/"/>
    <ds:schemaRef ds:uri="http://purl.org/dc/terms/"/>
    <ds:schemaRef ds:uri="http://purl.org/dc/elements/1.1/"/>
    <ds:schemaRef ds:uri="http://schemas.microsoft.com/office/2006/documentManagement/types"/>
    <ds:schemaRef ds:uri="http://schemas.microsoft.com/office/infopath/2007/PartnerControls"/>
    <ds:schemaRef ds:uri="6dc4bcd6-49db-4c07-9060-8acfc67cef9f"/>
    <ds:schemaRef ds:uri="http://schemas.microsoft.com/sharepoint/v3"/>
  </ds:schemaRefs>
</ds:datastoreItem>
</file>

<file path=customXml/itemProps2.xml><?xml version="1.0" encoding="utf-8"?>
<ds:datastoreItem xmlns:ds="http://schemas.openxmlformats.org/officeDocument/2006/customXml" ds:itemID="{D5735FB8-6771-4363-8DC9-1A1EC5A235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480B3CF-F6F2-43A9-914C-8E073F3C82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0</TotalTime>
  <Words>2959</Words>
  <Application>Microsoft Office PowerPoint</Application>
  <PresentationFormat>Panorámica</PresentationFormat>
  <Paragraphs>254</Paragraphs>
  <Slides>50</Slides>
  <Notes>23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50</vt:i4>
      </vt:variant>
    </vt:vector>
  </HeadingPairs>
  <TitlesOfParts>
    <vt:vector size="57" baseType="lpstr">
      <vt:lpstr>Calibri</vt:lpstr>
      <vt:lpstr>Calibri Light</vt:lpstr>
      <vt:lpstr>Corbel</vt:lpstr>
      <vt:lpstr>Garamond</vt:lpstr>
      <vt:lpstr>Times New Roman</vt:lpstr>
      <vt:lpstr>Wingdings</vt:lpstr>
      <vt:lpstr>Retrospección</vt:lpstr>
      <vt:lpstr>UNIVERSIDAD AUTÓNOMA DEL ESTADO DE MÉXICO Facultad de Turismo y Gastronomía PROGRAMA EDUCATIVO: Licenciatura en Gastronomía</vt:lpstr>
      <vt:lpstr>  MATERIAL DIDÁCTICO sólo visión (proyectable) para la UNIDAD DE APRENDIZAJE:  Tendencias de la Gastronomía y su Impacto en el Turismo  UNIDAD TEMÁTICA 1 PERIODO: 2019B</vt:lpstr>
      <vt:lpstr>TÍTULO DEL MATERIAL:  Conocedores, expertos y aficionados: el papel de quienes adoptan las tendencias gastronómicas  Responsable del material: Dra. en C. S. Diana Castro Ricalde Profesora de Tiempo Completo</vt:lpstr>
      <vt:lpstr>UNIDAD TEMÁTICA 1</vt:lpstr>
      <vt:lpstr>GUIÓN EXPLICATIVO DEL MATERIAL</vt:lpstr>
      <vt:lpstr>GUIÓN EXPLICATIVO DEL MATERIAL</vt:lpstr>
      <vt:lpstr>GUIÓN EXPLICATIVO DEL MATERIAL</vt:lpstr>
      <vt:lpstr>GUIÓN EXPLICATIVO DEL MATERIAL</vt:lpstr>
      <vt:lpstr>CONOCEDORES, EXPERTOS Y AFICIONADOS: EL PAPEL DE QUIENES ADOPTAN LAS TENDENCIAS GASTRONÓMICAS  Foodies, Gourmets, Prosumers, Instagramers y Nutricionistas</vt:lpstr>
      <vt:lpstr>¿Quiénes son  los foodies?</vt:lpstr>
      <vt:lpstr>¿Quiénes son los foodies?</vt:lpstr>
      <vt:lpstr>Aficionados a la comida y a la bebida que disfrutan de conocer el origen de cada platillo, y no necesariamente comen en sitios refinados (Entrepeneur, s/f).</vt:lpstr>
      <vt:lpstr> Los foodies lo saben todo: recetas, inauguraciones de restaurantes, locales alternativos o las últimas tendencias culinarias. Los apasionados de la comida se erigen como los nuevos exploradores gastronómicos (Tomás e Iglesias, 2013).</vt:lpstr>
      <vt:lpstr>Características de los foodies</vt:lpstr>
      <vt:lpstr>Características de los foodies</vt:lpstr>
      <vt:lpstr>Lugares que suelen visitar los foodies (Jiménez, s/f)</vt:lpstr>
      <vt:lpstr>Productos que suelen consumir los foodies (Jiménez, s/f) </vt:lpstr>
      <vt:lpstr>Algunos datos de interés relacionados con los foodies:</vt:lpstr>
      <vt:lpstr>GOURMETS</vt:lpstr>
      <vt:lpstr>¿Quiénes son los gourmets?</vt:lpstr>
      <vt:lpstr>¿Quiénes son los gourmets?</vt:lpstr>
      <vt:lpstr>“Se podría decir que un gourmet simplemente quiere comer la mejor comida, está entrenado para diferenciar la calidad de los productos y tiene mucha más cultura gastronómica, fruto de las visitas realizadas a restaurantes sofisticados. La mayoría de los gourmets tienen un gusto refinado del buen comer y una preparación académica relacionada con la cocina” (Hurtado, s/f).</vt:lpstr>
      <vt:lpstr>Características de los gourmets</vt:lpstr>
      <vt:lpstr>Características de los gourmets</vt:lpstr>
      <vt:lpstr>Características de los productos gourmet (Lahoz, 2017)</vt:lpstr>
      <vt:lpstr>Características de los productos gourmet (Lahoz, 2017)</vt:lpstr>
      <vt:lpstr>¿Quiénes son los prosumers?</vt:lpstr>
      <vt:lpstr>Presentación de PowerPoint</vt:lpstr>
      <vt:lpstr>“… la web 2.0 abrió la oportunidad de que los consumidores pudieran personalizar los productos que adquirían de forma online” (Maram, 2013).  Un ejemplo de ello es la marca Nike, que hace 10 años permitía a sus internautas personalizar sus tenis a través de una herramienta online.</vt:lpstr>
      <vt:lpstr>Características de los prosumers (Barragán, 2015)</vt:lpstr>
      <vt:lpstr>Características de los prosumers (Barragán, 2015)</vt:lpstr>
      <vt:lpstr>¿Quiénes son los instagramers?</vt:lpstr>
      <vt:lpstr>Presentación de PowerPoint</vt:lpstr>
      <vt:lpstr>Características de los Instagramers (Galafate, 2018)</vt:lpstr>
      <vt:lpstr>Características de los Instagramers (Galafate, 2018)</vt:lpstr>
      <vt:lpstr>Instagramers con más seguidores en México (Velázquez, 2018)</vt:lpstr>
      <vt:lpstr>Instagramers con más seguidores en México (Velázquez, 2018)</vt:lpstr>
      <vt:lpstr>Claves para triunfar en Instagram (Naveira, 2017)</vt:lpstr>
      <vt:lpstr>¿Quiénes son los nutricionistas?</vt:lpstr>
      <vt:lpstr>Nutricionistas</vt:lpstr>
      <vt:lpstr>FUNCIONES DEL NUTRICIONISTA (Grep Aedn, 2019)</vt:lpstr>
      <vt:lpstr>FUNCIONES DEL NUTRICIONISTA (Grep Aedn, 2019)</vt:lpstr>
      <vt:lpstr>¿Cuál es la diferencia entre un nutricionista y un nutriólogo?</vt:lpstr>
      <vt:lpstr>Diferencias</vt:lpstr>
      <vt:lpstr>NUTRICIONISTAS</vt:lpstr>
      <vt:lpstr>Nutricionistas en restaurantes, en 2019</vt:lpstr>
      <vt:lpstr>FUENTES DE INFORMACIÓN CONSULTADAS</vt:lpstr>
      <vt:lpstr>FUENTES DE INFORMACIÓN CONSULTADAS</vt:lpstr>
      <vt:lpstr>FUENTES DE INFORMACIÓN CONSULTADAS</vt:lpstr>
      <vt:lpstr>FUENTES DE INFORMACIÓN CONSULTADAS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2019-08-08T16:27:39Z</dcterms:created>
  <dcterms:modified xsi:type="dcterms:W3CDTF">2019-08-26T13:27:28Z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